
<file path=[Content_Types].xml><?xml version="1.0" encoding="utf-8"?>
<Types xmlns="http://schemas.openxmlformats.org/package/2006/content-types">
  <Default Extension="image" ContentType="image/jp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8.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9.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0.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60" r:id="rId3"/>
    <p:sldMasterId id="2147483666" r:id="rId4"/>
    <p:sldMasterId id="2147483672" r:id="rId5"/>
    <p:sldMasterId id="2147483678" r:id="rId6"/>
    <p:sldMasterId id="2147483684" r:id="rId7"/>
    <p:sldMasterId id="2147483690" r:id="rId8"/>
    <p:sldMasterId id="2147483696" r:id="rId9"/>
    <p:sldMasterId id="2147483702" r:id="rId10"/>
    <p:sldMasterId id="2147483708" r:id="rId11"/>
  </p:sldMasterIdLst>
  <p:notesMasterIdLst>
    <p:notesMasterId r:id="rId539"/>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 id="531" r:id="rId287"/>
    <p:sldId id="532" r:id="rId288"/>
    <p:sldId id="533" r:id="rId289"/>
    <p:sldId id="534" r:id="rId290"/>
    <p:sldId id="535" r:id="rId291"/>
    <p:sldId id="536" r:id="rId292"/>
    <p:sldId id="537" r:id="rId293"/>
    <p:sldId id="538" r:id="rId294"/>
    <p:sldId id="539" r:id="rId295"/>
    <p:sldId id="540" r:id="rId296"/>
    <p:sldId id="541" r:id="rId297"/>
    <p:sldId id="542" r:id="rId298"/>
    <p:sldId id="543" r:id="rId299"/>
    <p:sldId id="544" r:id="rId300"/>
    <p:sldId id="545" r:id="rId301"/>
    <p:sldId id="546" r:id="rId302"/>
    <p:sldId id="547" r:id="rId303"/>
    <p:sldId id="548" r:id="rId304"/>
    <p:sldId id="549" r:id="rId305"/>
    <p:sldId id="550" r:id="rId306"/>
    <p:sldId id="551" r:id="rId307"/>
    <p:sldId id="552" r:id="rId308"/>
    <p:sldId id="553" r:id="rId309"/>
    <p:sldId id="554" r:id="rId310"/>
    <p:sldId id="555" r:id="rId311"/>
    <p:sldId id="556" r:id="rId312"/>
    <p:sldId id="557" r:id="rId313"/>
    <p:sldId id="558" r:id="rId314"/>
    <p:sldId id="559" r:id="rId315"/>
    <p:sldId id="560" r:id="rId316"/>
    <p:sldId id="561" r:id="rId317"/>
    <p:sldId id="562" r:id="rId318"/>
    <p:sldId id="563" r:id="rId319"/>
    <p:sldId id="564" r:id="rId320"/>
    <p:sldId id="565" r:id="rId321"/>
    <p:sldId id="566" r:id="rId322"/>
    <p:sldId id="567" r:id="rId323"/>
    <p:sldId id="568" r:id="rId324"/>
    <p:sldId id="569" r:id="rId325"/>
    <p:sldId id="570" r:id="rId326"/>
    <p:sldId id="571" r:id="rId327"/>
    <p:sldId id="572" r:id="rId328"/>
    <p:sldId id="573" r:id="rId329"/>
    <p:sldId id="574" r:id="rId330"/>
    <p:sldId id="575" r:id="rId331"/>
    <p:sldId id="576" r:id="rId332"/>
    <p:sldId id="577" r:id="rId333"/>
    <p:sldId id="578" r:id="rId334"/>
    <p:sldId id="579" r:id="rId335"/>
    <p:sldId id="580" r:id="rId336"/>
    <p:sldId id="581" r:id="rId337"/>
    <p:sldId id="582" r:id="rId338"/>
    <p:sldId id="583" r:id="rId339"/>
    <p:sldId id="584" r:id="rId340"/>
    <p:sldId id="585" r:id="rId341"/>
    <p:sldId id="586" r:id="rId342"/>
    <p:sldId id="587" r:id="rId343"/>
    <p:sldId id="588" r:id="rId344"/>
    <p:sldId id="589" r:id="rId345"/>
    <p:sldId id="590" r:id="rId346"/>
    <p:sldId id="591" r:id="rId347"/>
    <p:sldId id="592" r:id="rId348"/>
    <p:sldId id="593" r:id="rId349"/>
    <p:sldId id="594" r:id="rId350"/>
    <p:sldId id="595" r:id="rId351"/>
    <p:sldId id="596" r:id="rId352"/>
    <p:sldId id="597" r:id="rId353"/>
    <p:sldId id="598" r:id="rId354"/>
    <p:sldId id="599" r:id="rId355"/>
    <p:sldId id="600" r:id="rId356"/>
    <p:sldId id="601" r:id="rId357"/>
    <p:sldId id="602" r:id="rId358"/>
    <p:sldId id="603" r:id="rId359"/>
    <p:sldId id="604" r:id="rId360"/>
    <p:sldId id="605" r:id="rId361"/>
    <p:sldId id="606" r:id="rId362"/>
    <p:sldId id="607" r:id="rId363"/>
    <p:sldId id="608" r:id="rId364"/>
    <p:sldId id="609" r:id="rId365"/>
    <p:sldId id="610" r:id="rId366"/>
    <p:sldId id="611" r:id="rId367"/>
    <p:sldId id="612" r:id="rId368"/>
    <p:sldId id="613" r:id="rId369"/>
    <p:sldId id="614" r:id="rId370"/>
    <p:sldId id="615" r:id="rId371"/>
    <p:sldId id="616" r:id="rId372"/>
    <p:sldId id="617" r:id="rId373"/>
    <p:sldId id="618" r:id="rId374"/>
    <p:sldId id="619" r:id="rId375"/>
    <p:sldId id="620" r:id="rId376"/>
    <p:sldId id="621" r:id="rId377"/>
    <p:sldId id="622" r:id="rId378"/>
    <p:sldId id="623" r:id="rId379"/>
    <p:sldId id="624" r:id="rId380"/>
    <p:sldId id="625" r:id="rId381"/>
    <p:sldId id="626" r:id="rId382"/>
    <p:sldId id="627" r:id="rId383"/>
    <p:sldId id="628" r:id="rId384"/>
    <p:sldId id="629" r:id="rId385"/>
    <p:sldId id="630" r:id="rId386"/>
    <p:sldId id="631" r:id="rId387"/>
    <p:sldId id="632" r:id="rId388"/>
    <p:sldId id="633" r:id="rId389"/>
    <p:sldId id="634" r:id="rId390"/>
    <p:sldId id="635" r:id="rId391"/>
    <p:sldId id="636" r:id="rId392"/>
    <p:sldId id="637" r:id="rId393"/>
    <p:sldId id="638" r:id="rId394"/>
    <p:sldId id="639" r:id="rId395"/>
    <p:sldId id="640" r:id="rId396"/>
    <p:sldId id="641" r:id="rId397"/>
    <p:sldId id="642" r:id="rId398"/>
    <p:sldId id="643" r:id="rId399"/>
    <p:sldId id="644" r:id="rId400"/>
    <p:sldId id="645" r:id="rId401"/>
    <p:sldId id="646" r:id="rId402"/>
    <p:sldId id="647" r:id="rId403"/>
    <p:sldId id="648" r:id="rId404"/>
    <p:sldId id="649" r:id="rId405"/>
    <p:sldId id="650" r:id="rId406"/>
    <p:sldId id="651" r:id="rId407"/>
    <p:sldId id="652" r:id="rId408"/>
    <p:sldId id="653" r:id="rId409"/>
    <p:sldId id="654" r:id="rId410"/>
    <p:sldId id="655" r:id="rId411"/>
    <p:sldId id="656" r:id="rId412"/>
    <p:sldId id="657" r:id="rId413"/>
    <p:sldId id="658" r:id="rId414"/>
    <p:sldId id="659" r:id="rId415"/>
    <p:sldId id="660" r:id="rId416"/>
    <p:sldId id="661" r:id="rId417"/>
    <p:sldId id="662" r:id="rId418"/>
    <p:sldId id="663" r:id="rId419"/>
    <p:sldId id="664" r:id="rId420"/>
    <p:sldId id="665" r:id="rId421"/>
    <p:sldId id="666" r:id="rId422"/>
    <p:sldId id="667" r:id="rId423"/>
    <p:sldId id="668" r:id="rId424"/>
    <p:sldId id="669" r:id="rId425"/>
    <p:sldId id="670" r:id="rId426"/>
    <p:sldId id="671" r:id="rId427"/>
    <p:sldId id="672" r:id="rId428"/>
    <p:sldId id="673" r:id="rId429"/>
    <p:sldId id="674" r:id="rId430"/>
    <p:sldId id="675" r:id="rId431"/>
    <p:sldId id="676" r:id="rId432"/>
    <p:sldId id="677" r:id="rId433"/>
    <p:sldId id="678" r:id="rId434"/>
    <p:sldId id="679" r:id="rId435"/>
    <p:sldId id="680" r:id="rId436"/>
    <p:sldId id="681" r:id="rId437"/>
    <p:sldId id="682" r:id="rId438"/>
    <p:sldId id="683" r:id="rId439"/>
    <p:sldId id="684" r:id="rId440"/>
    <p:sldId id="685" r:id="rId441"/>
    <p:sldId id="686" r:id="rId442"/>
    <p:sldId id="687" r:id="rId443"/>
    <p:sldId id="688" r:id="rId444"/>
    <p:sldId id="689" r:id="rId445"/>
    <p:sldId id="690" r:id="rId446"/>
    <p:sldId id="691" r:id="rId447"/>
    <p:sldId id="692" r:id="rId448"/>
    <p:sldId id="693" r:id="rId449"/>
    <p:sldId id="694" r:id="rId450"/>
    <p:sldId id="695" r:id="rId451"/>
    <p:sldId id="696" r:id="rId452"/>
    <p:sldId id="697" r:id="rId453"/>
    <p:sldId id="698" r:id="rId454"/>
    <p:sldId id="699" r:id="rId455"/>
    <p:sldId id="700" r:id="rId456"/>
    <p:sldId id="701" r:id="rId457"/>
    <p:sldId id="702" r:id="rId458"/>
    <p:sldId id="703" r:id="rId459"/>
    <p:sldId id="704" r:id="rId460"/>
    <p:sldId id="705" r:id="rId461"/>
    <p:sldId id="706" r:id="rId462"/>
    <p:sldId id="707" r:id="rId463"/>
    <p:sldId id="708" r:id="rId464"/>
    <p:sldId id="709" r:id="rId465"/>
    <p:sldId id="710" r:id="rId466"/>
    <p:sldId id="711" r:id="rId467"/>
    <p:sldId id="712" r:id="rId468"/>
    <p:sldId id="713" r:id="rId469"/>
    <p:sldId id="714" r:id="rId470"/>
    <p:sldId id="715" r:id="rId471"/>
    <p:sldId id="716" r:id="rId472"/>
    <p:sldId id="717" r:id="rId473"/>
    <p:sldId id="718" r:id="rId474"/>
    <p:sldId id="719" r:id="rId475"/>
    <p:sldId id="720" r:id="rId476"/>
    <p:sldId id="721" r:id="rId477"/>
    <p:sldId id="722" r:id="rId478"/>
    <p:sldId id="723" r:id="rId479"/>
    <p:sldId id="724" r:id="rId480"/>
    <p:sldId id="725" r:id="rId481"/>
    <p:sldId id="726" r:id="rId482"/>
    <p:sldId id="727" r:id="rId483"/>
    <p:sldId id="728" r:id="rId484"/>
    <p:sldId id="729" r:id="rId485"/>
    <p:sldId id="730" r:id="rId486"/>
    <p:sldId id="731" r:id="rId487"/>
    <p:sldId id="732" r:id="rId488"/>
    <p:sldId id="733" r:id="rId489"/>
    <p:sldId id="734" r:id="rId490"/>
    <p:sldId id="735" r:id="rId491"/>
    <p:sldId id="736" r:id="rId492"/>
    <p:sldId id="737" r:id="rId493"/>
    <p:sldId id="738" r:id="rId494"/>
    <p:sldId id="739" r:id="rId495"/>
    <p:sldId id="740" r:id="rId496"/>
    <p:sldId id="741" r:id="rId497"/>
    <p:sldId id="742" r:id="rId498"/>
    <p:sldId id="743" r:id="rId499"/>
    <p:sldId id="744" r:id="rId500"/>
    <p:sldId id="745" r:id="rId501"/>
    <p:sldId id="746" r:id="rId502"/>
    <p:sldId id="747" r:id="rId503"/>
    <p:sldId id="748" r:id="rId504"/>
    <p:sldId id="749" r:id="rId505"/>
    <p:sldId id="750" r:id="rId506"/>
    <p:sldId id="751" r:id="rId507"/>
    <p:sldId id="752" r:id="rId508"/>
    <p:sldId id="753" r:id="rId509"/>
    <p:sldId id="754" r:id="rId510"/>
    <p:sldId id="755" r:id="rId511"/>
    <p:sldId id="756" r:id="rId512"/>
    <p:sldId id="757" r:id="rId513"/>
    <p:sldId id="758" r:id="rId514"/>
    <p:sldId id="759" r:id="rId515"/>
    <p:sldId id="760" r:id="rId516"/>
    <p:sldId id="761" r:id="rId517"/>
    <p:sldId id="762" r:id="rId518"/>
    <p:sldId id="763" r:id="rId519"/>
    <p:sldId id="764" r:id="rId520"/>
    <p:sldId id="765" r:id="rId521"/>
    <p:sldId id="766" r:id="rId522"/>
    <p:sldId id="767" r:id="rId523"/>
    <p:sldId id="768" r:id="rId524"/>
    <p:sldId id="769" r:id="rId525"/>
    <p:sldId id="770" r:id="rId526"/>
    <p:sldId id="771" r:id="rId527"/>
    <p:sldId id="772" r:id="rId528"/>
    <p:sldId id="773" r:id="rId529"/>
    <p:sldId id="774" r:id="rId530"/>
    <p:sldId id="775" r:id="rId531"/>
    <p:sldId id="776" r:id="rId532"/>
    <p:sldId id="777" r:id="rId533"/>
    <p:sldId id="778" r:id="rId534"/>
    <p:sldId id="779" r:id="rId535"/>
    <p:sldId id="780" r:id="rId536"/>
    <p:sldId id="781" r:id="rId537"/>
    <p:sldId id="782" r:id="rId538"/>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912"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99" Type="http://schemas.openxmlformats.org/officeDocument/2006/relationships/slide" Target="slides/slide288.xml"/><Relationship Id="rId21" Type="http://schemas.openxmlformats.org/officeDocument/2006/relationships/slide" Target="slides/slide10.xml"/><Relationship Id="rId63" Type="http://schemas.openxmlformats.org/officeDocument/2006/relationships/slide" Target="slides/slide52.xml"/><Relationship Id="rId159" Type="http://schemas.openxmlformats.org/officeDocument/2006/relationships/slide" Target="slides/slide148.xml"/><Relationship Id="rId324" Type="http://schemas.openxmlformats.org/officeDocument/2006/relationships/slide" Target="slides/slide313.xml"/><Relationship Id="rId366" Type="http://schemas.openxmlformats.org/officeDocument/2006/relationships/slide" Target="slides/slide355.xml"/><Relationship Id="rId531" Type="http://schemas.openxmlformats.org/officeDocument/2006/relationships/slide" Target="slides/slide520.xml"/><Relationship Id="rId170" Type="http://schemas.openxmlformats.org/officeDocument/2006/relationships/slide" Target="slides/slide159.xml"/><Relationship Id="rId226" Type="http://schemas.openxmlformats.org/officeDocument/2006/relationships/slide" Target="slides/slide215.xml"/><Relationship Id="rId433" Type="http://schemas.openxmlformats.org/officeDocument/2006/relationships/slide" Target="slides/slide422.xml"/><Relationship Id="rId268" Type="http://schemas.openxmlformats.org/officeDocument/2006/relationships/slide" Target="slides/slide257.xml"/><Relationship Id="rId475" Type="http://schemas.openxmlformats.org/officeDocument/2006/relationships/slide" Target="slides/slide464.xml"/><Relationship Id="rId32" Type="http://schemas.openxmlformats.org/officeDocument/2006/relationships/slide" Target="slides/slide21.xml"/><Relationship Id="rId74" Type="http://schemas.openxmlformats.org/officeDocument/2006/relationships/slide" Target="slides/slide63.xml"/><Relationship Id="rId128" Type="http://schemas.openxmlformats.org/officeDocument/2006/relationships/slide" Target="slides/slide117.xml"/><Relationship Id="rId335" Type="http://schemas.openxmlformats.org/officeDocument/2006/relationships/slide" Target="slides/slide324.xml"/><Relationship Id="rId377" Type="http://schemas.openxmlformats.org/officeDocument/2006/relationships/slide" Target="slides/slide366.xml"/><Relationship Id="rId500" Type="http://schemas.openxmlformats.org/officeDocument/2006/relationships/slide" Target="slides/slide489.xml"/><Relationship Id="rId542" Type="http://schemas.openxmlformats.org/officeDocument/2006/relationships/theme" Target="theme/theme1.xml"/><Relationship Id="rId5" Type="http://schemas.openxmlformats.org/officeDocument/2006/relationships/slideMaster" Target="slideMasters/slideMaster5.xml"/><Relationship Id="rId181" Type="http://schemas.openxmlformats.org/officeDocument/2006/relationships/slide" Target="slides/slide170.xml"/><Relationship Id="rId237" Type="http://schemas.openxmlformats.org/officeDocument/2006/relationships/slide" Target="slides/slide226.xml"/><Relationship Id="rId402" Type="http://schemas.openxmlformats.org/officeDocument/2006/relationships/slide" Target="slides/slide391.xml"/><Relationship Id="rId279" Type="http://schemas.openxmlformats.org/officeDocument/2006/relationships/slide" Target="slides/slide268.xml"/><Relationship Id="rId444" Type="http://schemas.openxmlformats.org/officeDocument/2006/relationships/slide" Target="slides/slide433.xml"/><Relationship Id="rId486" Type="http://schemas.openxmlformats.org/officeDocument/2006/relationships/slide" Target="slides/slide475.xml"/><Relationship Id="rId43" Type="http://schemas.openxmlformats.org/officeDocument/2006/relationships/slide" Target="slides/slide32.xml"/><Relationship Id="rId139" Type="http://schemas.openxmlformats.org/officeDocument/2006/relationships/slide" Target="slides/slide128.xml"/><Relationship Id="rId290" Type="http://schemas.openxmlformats.org/officeDocument/2006/relationships/slide" Target="slides/slide279.xml"/><Relationship Id="rId304" Type="http://schemas.openxmlformats.org/officeDocument/2006/relationships/slide" Target="slides/slide293.xml"/><Relationship Id="rId346" Type="http://schemas.openxmlformats.org/officeDocument/2006/relationships/slide" Target="slides/slide335.xml"/><Relationship Id="rId388" Type="http://schemas.openxmlformats.org/officeDocument/2006/relationships/slide" Target="slides/slide377.xml"/><Relationship Id="rId511" Type="http://schemas.openxmlformats.org/officeDocument/2006/relationships/slide" Target="slides/slide500.xml"/><Relationship Id="rId85" Type="http://schemas.openxmlformats.org/officeDocument/2006/relationships/slide" Target="slides/slide74.xml"/><Relationship Id="rId150" Type="http://schemas.openxmlformats.org/officeDocument/2006/relationships/slide" Target="slides/slide139.xml"/><Relationship Id="rId192" Type="http://schemas.openxmlformats.org/officeDocument/2006/relationships/slide" Target="slides/slide181.xml"/><Relationship Id="rId206" Type="http://schemas.openxmlformats.org/officeDocument/2006/relationships/slide" Target="slides/slide195.xml"/><Relationship Id="rId413" Type="http://schemas.openxmlformats.org/officeDocument/2006/relationships/slide" Target="slides/slide402.xml"/><Relationship Id="rId248" Type="http://schemas.openxmlformats.org/officeDocument/2006/relationships/slide" Target="slides/slide237.xml"/><Relationship Id="rId455" Type="http://schemas.openxmlformats.org/officeDocument/2006/relationships/slide" Target="slides/slide444.xml"/><Relationship Id="rId497" Type="http://schemas.openxmlformats.org/officeDocument/2006/relationships/slide" Target="slides/slide486.xml"/><Relationship Id="rId12" Type="http://schemas.openxmlformats.org/officeDocument/2006/relationships/slide" Target="slides/slide1.xml"/><Relationship Id="rId108" Type="http://schemas.openxmlformats.org/officeDocument/2006/relationships/slide" Target="slides/slide97.xml"/><Relationship Id="rId315" Type="http://schemas.openxmlformats.org/officeDocument/2006/relationships/slide" Target="slides/slide304.xml"/><Relationship Id="rId357" Type="http://schemas.openxmlformats.org/officeDocument/2006/relationships/slide" Target="slides/slide346.xml"/><Relationship Id="rId522" Type="http://schemas.openxmlformats.org/officeDocument/2006/relationships/slide" Target="slides/slide511.xml"/><Relationship Id="rId54" Type="http://schemas.openxmlformats.org/officeDocument/2006/relationships/slide" Target="slides/slide43.xml"/><Relationship Id="rId96" Type="http://schemas.openxmlformats.org/officeDocument/2006/relationships/slide" Target="slides/slide85.xml"/><Relationship Id="rId161" Type="http://schemas.openxmlformats.org/officeDocument/2006/relationships/slide" Target="slides/slide150.xml"/><Relationship Id="rId217" Type="http://schemas.openxmlformats.org/officeDocument/2006/relationships/slide" Target="slides/slide206.xml"/><Relationship Id="rId399" Type="http://schemas.openxmlformats.org/officeDocument/2006/relationships/slide" Target="slides/slide388.xml"/><Relationship Id="rId259" Type="http://schemas.openxmlformats.org/officeDocument/2006/relationships/slide" Target="slides/slide248.xml"/><Relationship Id="rId424" Type="http://schemas.openxmlformats.org/officeDocument/2006/relationships/slide" Target="slides/slide413.xml"/><Relationship Id="rId466" Type="http://schemas.openxmlformats.org/officeDocument/2006/relationships/slide" Target="slides/slide455.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326" Type="http://schemas.openxmlformats.org/officeDocument/2006/relationships/slide" Target="slides/slide315.xml"/><Relationship Id="rId533" Type="http://schemas.openxmlformats.org/officeDocument/2006/relationships/slide" Target="slides/slide522.xml"/><Relationship Id="rId65" Type="http://schemas.openxmlformats.org/officeDocument/2006/relationships/slide" Target="slides/slide54.xml"/><Relationship Id="rId130" Type="http://schemas.openxmlformats.org/officeDocument/2006/relationships/slide" Target="slides/slide119.xml"/><Relationship Id="rId368" Type="http://schemas.openxmlformats.org/officeDocument/2006/relationships/slide" Target="slides/slide357.xml"/><Relationship Id="rId172" Type="http://schemas.openxmlformats.org/officeDocument/2006/relationships/slide" Target="slides/slide161.xml"/><Relationship Id="rId228" Type="http://schemas.openxmlformats.org/officeDocument/2006/relationships/slide" Target="slides/slide217.xml"/><Relationship Id="rId435" Type="http://schemas.openxmlformats.org/officeDocument/2006/relationships/slide" Target="slides/slide424.xml"/><Relationship Id="rId477" Type="http://schemas.openxmlformats.org/officeDocument/2006/relationships/slide" Target="slides/slide466.xml"/><Relationship Id="rId281" Type="http://schemas.openxmlformats.org/officeDocument/2006/relationships/slide" Target="slides/slide270.xml"/><Relationship Id="rId337" Type="http://schemas.openxmlformats.org/officeDocument/2006/relationships/slide" Target="slides/slide326.xml"/><Relationship Id="rId502" Type="http://schemas.openxmlformats.org/officeDocument/2006/relationships/slide" Target="slides/slide491.xml"/><Relationship Id="rId34" Type="http://schemas.openxmlformats.org/officeDocument/2006/relationships/slide" Target="slides/slide23.xml"/><Relationship Id="rId76" Type="http://schemas.openxmlformats.org/officeDocument/2006/relationships/slide" Target="slides/slide65.xml"/><Relationship Id="rId141" Type="http://schemas.openxmlformats.org/officeDocument/2006/relationships/slide" Target="slides/slide130.xml"/><Relationship Id="rId379" Type="http://schemas.openxmlformats.org/officeDocument/2006/relationships/slide" Target="slides/slide368.xml"/><Relationship Id="rId7" Type="http://schemas.openxmlformats.org/officeDocument/2006/relationships/slideMaster" Target="slideMasters/slideMaster7.xml"/><Relationship Id="rId183" Type="http://schemas.openxmlformats.org/officeDocument/2006/relationships/slide" Target="slides/slide172.xml"/><Relationship Id="rId239" Type="http://schemas.openxmlformats.org/officeDocument/2006/relationships/slide" Target="slides/slide228.xml"/><Relationship Id="rId390" Type="http://schemas.openxmlformats.org/officeDocument/2006/relationships/slide" Target="slides/slide379.xml"/><Relationship Id="rId404" Type="http://schemas.openxmlformats.org/officeDocument/2006/relationships/slide" Target="slides/slide393.xml"/><Relationship Id="rId446" Type="http://schemas.openxmlformats.org/officeDocument/2006/relationships/slide" Target="slides/slide435.xml"/><Relationship Id="rId250" Type="http://schemas.openxmlformats.org/officeDocument/2006/relationships/slide" Target="slides/slide239.xml"/><Relationship Id="rId292" Type="http://schemas.openxmlformats.org/officeDocument/2006/relationships/slide" Target="slides/slide281.xml"/><Relationship Id="rId306" Type="http://schemas.openxmlformats.org/officeDocument/2006/relationships/slide" Target="slides/slide295.xml"/><Relationship Id="rId488" Type="http://schemas.openxmlformats.org/officeDocument/2006/relationships/slide" Target="slides/slide477.xml"/><Relationship Id="rId45" Type="http://schemas.openxmlformats.org/officeDocument/2006/relationships/slide" Target="slides/slide34.xml"/><Relationship Id="rId87" Type="http://schemas.openxmlformats.org/officeDocument/2006/relationships/slide" Target="slides/slide76.xml"/><Relationship Id="rId110" Type="http://schemas.openxmlformats.org/officeDocument/2006/relationships/slide" Target="slides/slide99.xml"/><Relationship Id="rId348" Type="http://schemas.openxmlformats.org/officeDocument/2006/relationships/slide" Target="slides/slide337.xml"/><Relationship Id="rId513" Type="http://schemas.openxmlformats.org/officeDocument/2006/relationships/slide" Target="slides/slide502.xml"/><Relationship Id="rId152" Type="http://schemas.openxmlformats.org/officeDocument/2006/relationships/slide" Target="slides/slide141.xml"/><Relationship Id="rId194" Type="http://schemas.openxmlformats.org/officeDocument/2006/relationships/slide" Target="slides/slide183.xml"/><Relationship Id="rId208" Type="http://schemas.openxmlformats.org/officeDocument/2006/relationships/slide" Target="slides/slide197.xml"/><Relationship Id="rId415" Type="http://schemas.openxmlformats.org/officeDocument/2006/relationships/slide" Target="slides/slide404.xml"/><Relationship Id="rId457" Type="http://schemas.openxmlformats.org/officeDocument/2006/relationships/slide" Target="slides/slide446.xml"/><Relationship Id="rId261" Type="http://schemas.openxmlformats.org/officeDocument/2006/relationships/slide" Target="slides/slide250.xml"/><Relationship Id="rId499" Type="http://schemas.openxmlformats.org/officeDocument/2006/relationships/slide" Target="slides/slide488.xml"/><Relationship Id="rId14" Type="http://schemas.openxmlformats.org/officeDocument/2006/relationships/slide" Target="slides/slide3.xml"/><Relationship Id="rId56" Type="http://schemas.openxmlformats.org/officeDocument/2006/relationships/slide" Target="slides/slide45.xml"/><Relationship Id="rId317" Type="http://schemas.openxmlformats.org/officeDocument/2006/relationships/slide" Target="slides/slide306.xml"/><Relationship Id="rId359" Type="http://schemas.openxmlformats.org/officeDocument/2006/relationships/slide" Target="slides/slide348.xml"/><Relationship Id="rId524" Type="http://schemas.openxmlformats.org/officeDocument/2006/relationships/slide" Target="slides/slide513.xml"/><Relationship Id="rId98" Type="http://schemas.openxmlformats.org/officeDocument/2006/relationships/slide" Target="slides/slide87.xml"/><Relationship Id="rId121" Type="http://schemas.openxmlformats.org/officeDocument/2006/relationships/slide" Target="slides/slide110.xml"/><Relationship Id="rId163" Type="http://schemas.openxmlformats.org/officeDocument/2006/relationships/slide" Target="slides/slide152.xml"/><Relationship Id="rId219" Type="http://schemas.openxmlformats.org/officeDocument/2006/relationships/slide" Target="slides/slide208.xml"/><Relationship Id="rId370" Type="http://schemas.openxmlformats.org/officeDocument/2006/relationships/slide" Target="slides/slide359.xml"/><Relationship Id="rId426" Type="http://schemas.openxmlformats.org/officeDocument/2006/relationships/slide" Target="slides/slide415.xml"/><Relationship Id="rId230" Type="http://schemas.openxmlformats.org/officeDocument/2006/relationships/slide" Target="slides/slide219.xml"/><Relationship Id="rId468" Type="http://schemas.openxmlformats.org/officeDocument/2006/relationships/slide" Target="slides/slide457.xml"/><Relationship Id="rId25" Type="http://schemas.openxmlformats.org/officeDocument/2006/relationships/slide" Target="slides/slide14.xml"/><Relationship Id="rId67" Type="http://schemas.openxmlformats.org/officeDocument/2006/relationships/slide" Target="slides/slide56.xml"/><Relationship Id="rId272" Type="http://schemas.openxmlformats.org/officeDocument/2006/relationships/slide" Target="slides/slide261.xml"/><Relationship Id="rId328" Type="http://schemas.openxmlformats.org/officeDocument/2006/relationships/slide" Target="slides/slide317.xml"/><Relationship Id="rId535" Type="http://schemas.openxmlformats.org/officeDocument/2006/relationships/slide" Target="slides/slide524.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95" Type="http://schemas.openxmlformats.org/officeDocument/2006/relationships/slide" Target="slides/slide184.xml"/><Relationship Id="rId209" Type="http://schemas.openxmlformats.org/officeDocument/2006/relationships/slide" Target="slides/slide198.xml"/><Relationship Id="rId360" Type="http://schemas.openxmlformats.org/officeDocument/2006/relationships/slide" Target="slides/slide349.xml"/><Relationship Id="rId381" Type="http://schemas.openxmlformats.org/officeDocument/2006/relationships/slide" Target="slides/slide370.xml"/><Relationship Id="rId416" Type="http://schemas.openxmlformats.org/officeDocument/2006/relationships/slide" Target="slides/slide405.xml"/><Relationship Id="rId220" Type="http://schemas.openxmlformats.org/officeDocument/2006/relationships/slide" Target="slides/slide209.xml"/><Relationship Id="rId241" Type="http://schemas.openxmlformats.org/officeDocument/2006/relationships/slide" Target="slides/slide230.xml"/><Relationship Id="rId437" Type="http://schemas.openxmlformats.org/officeDocument/2006/relationships/slide" Target="slides/slide426.xml"/><Relationship Id="rId458" Type="http://schemas.openxmlformats.org/officeDocument/2006/relationships/slide" Target="slides/slide447.xml"/><Relationship Id="rId479" Type="http://schemas.openxmlformats.org/officeDocument/2006/relationships/slide" Target="slides/slide468.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262" Type="http://schemas.openxmlformats.org/officeDocument/2006/relationships/slide" Target="slides/slide251.xml"/><Relationship Id="rId283" Type="http://schemas.openxmlformats.org/officeDocument/2006/relationships/slide" Target="slides/slide272.xml"/><Relationship Id="rId318" Type="http://schemas.openxmlformats.org/officeDocument/2006/relationships/slide" Target="slides/slide307.xml"/><Relationship Id="rId339" Type="http://schemas.openxmlformats.org/officeDocument/2006/relationships/slide" Target="slides/slide328.xml"/><Relationship Id="rId490" Type="http://schemas.openxmlformats.org/officeDocument/2006/relationships/slide" Target="slides/slide479.xml"/><Relationship Id="rId504" Type="http://schemas.openxmlformats.org/officeDocument/2006/relationships/slide" Target="slides/slide493.xml"/><Relationship Id="rId525" Type="http://schemas.openxmlformats.org/officeDocument/2006/relationships/slide" Target="slides/slide514.xml"/><Relationship Id="rId78" Type="http://schemas.openxmlformats.org/officeDocument/2006/relationships/slide" Target="slides/slide67.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64" Type="http://schemas.openxmlformats.org/officeDocument/2006/relationships/slide" Target="slides/slide153.xml"/><Relationship Id="rId185" Type="http://schemas.openxmlformats.org/officeDocument/2006/relationships/slide" Target="slides/slide174.xml"/><Relationship Id="rId350" Type="http://schemas.openxmlformats.org/officeDocument/2006/relationships/slide" Target="slides/slide339.xml"/><Relationship Id="rId371" Type="http://schemas.openxmlformats.org/officeDocument/2006/relationships/slide" Target="slides/slide360.xml"/><Relationship Id="rId406" Type="http://schemas.openxmlformats.org/officeDocument/2006/relationships/slide" Target="slides/slide395.xml"/><Relationship Id="rId9" Type="http://schemas.openxmlformats.org/officeDocument/2006/relationships/slideMaster" Target="slideMasters/slideMaster9.xml"/><Relationship Id="rId210" Type="http://schemas.openxmlformats.org/officeDocument/2006/relationships/slide" Target="slides/slide199.xml"/><Relationship Id="rId392" Type="http://schemas.openxmlformats.org/officeDocument/2006/relationships/slide" Target="slides/slide381.xml"/><Relationship Id="rId427" Type="http://schemas.openxmlformats.org/officeDocument/2006/relationships/slide" Target="slides/slide416.xml"/><Relationship Id="rId448" Type="http://schemas.openxmlformats.org/officeDocument/2006/relationships/slide" Target="slides/slide437.xml"/><Relationship Id="rId469" Type="http://schemas.openxmlformats.org/officeDocument/2006/relationships/slide" Target="slides/slide458.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294" Type="http://schemas.openxmlformats.org/officeDocument/2006/relationships/slide" Target="slides/slide283.xml"/><Relationship Id="rId308" Type="http://schemas.openxmlformats.org/officeDocument/2006/relationships/slide" Target="slides/slide297.xml"/><Relationship Id="rId329" Type="http://schemas.openxmlformats.org/officeDocument/2006/relationships/slide" Target="slides/slide318.xml"/><Relationship Id="rId480" Type="http://schemas.openxmlformats.org/officeDocument/2006/relationships/slide" Target="slides/slide469.xml"/><Relationship Id="rId515" Type="http://schemas.openxmlformats.org/officeDocument/2006/relationships/slide" Target="slides/slide504.xml"/><Relationship Id="rId536" Type="http://schemas.openxmlformats.org/officeDocument/2006/relationships/slide" Target="slides/slide52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340" Type="http://schemas.openxmlformats.org/officeDocument/2006/relationships/slide" Target="slides/slide329.xml"/><Relationship Id="rId361" Type="http://schemas.openxmlformats.org/officeDocument/2006/relationships/slide" Target="slides/slide350.xml"/><Relationship Id="rId196" Type="http://schemas.openxmlformats.org/officeDocument/2006/relationships/slide" Target="slides/slide185.xml"/><Relationship Id="rId200" Type="http://schemas.openxmlformats.org/officeDocument/2006/relationships/slide" Target="slides/slide189.xml"/><Relationship Id="rId382" Type="http://schemas.openxmlformats.org/officeDocument/2006/relationships/slide" Target="slides/slide371.xml"/><Relationship Id="rId417" Type="http://schemas.openxmlformats.org/officeDocument/2006/relationships/slide" Target="slides/slide406.xml"/><Relationship Id="rId438" Type="http://schemas.openxmlformats.org/officeDocument/2006/relationships/slide" Target="slides/slide427.xml"/><Relationship Id="rId459" Type="http://schemas.openxmlformats.org/officeDocument/2006/relationships/slide" Target="slides/slide448.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19" Type="http://schemas.openxmlformats.org/officeDocument/2006/relationships/slide" Target="slides/slide308.xml"/><Relationship Id="rId470" Type="http://schemas.openxmlformats.org/officeDocument/2006/relationships/slide" Target="slides/slide459.xml"/><Relationship Id="rId491" Type="http://schemas.openxmlformats.org/officeDocument/2006/relationships/slide" Target="slides/slide480.xml"/><Relationship Id="rId505" Type="http://schemas.openxmlformats.org/officeDocument/2006/relationships/slide" Target="slides/slide494.xml"/><Relationship Id="rId526" Type="http://schemas.openxmlformats.org/officeDocument/2006/relationships/slide" Target="slides/slide51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330" Type="http://schemas.openxmlformats.org/officeDocument/2006/relationships/slide" Target="slides/slide319.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351" Type="http://schemas.openxmlformats.org/officeDocument/2006/relationships/slide" Target="slides/slide340.xml"/><Relationship Id="rId372" Type="http://schemas.openxmlformats.org/officeDocument/2006/relationships/slide" Target="slides/slide361.xml"/><Relationship Id="rId393" Type="http://schemas.openxmlformats.org/officeDocument/2006/relationships/slide" Target="slides/slide382.xml"/><Relationship Id="rId407" Type="http://schemas.openxmlformats.org/officeDocument/2006/relationships/slide" Target="slides/slide396.xml"/><Relationship Id="rId428" Type="http://schemas.openxmlformats.org/officeDocument/2006/relationships/slide" Target="slides/slide417.xml"/><Relationship Id="rId449" Type="http://schemas.openxmlformats.org/officeDocument/2006/relationships/slide" Target="slides/slide438.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95" Type="http://schemas.openxmlformats.org/officeDocument/2006/relationships/slide" Target="slides/slide284.xml"/><Relationship Id="rId309" Type="http://schemas.openxmlformats.org/officeDocument/2006/relationships/slide" Target="slides/slide298.xml"/><Relationship Id="rId460" Type="http://schemas.openxmlformats.org/officeDocument/2006/relationships/slide" Target="slides/slide449.xml"/><Relationship Id="rId481" Type="http://schemas.openxmlformats.org/officeDocument/2006/relationships/slide" Target="slides/slide470.xml"/><Relationship Id="rId516" Type="http://schemas.openxmlformats.org/officeDocument/2006/relationships/slide" Target="slides/slide505.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320" Type="http://schemas.openxmlformats.org/officeDocument/2006/relationships/slide" Target="slides/slide309.xml"/><Relationship Id="rId537" Type="http://schemas.openxmlformats.org/officeDocument/2006/relationships/slide" Target="slides/slide526.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341" Type="http://schemas.openxmlformats.org/officeDocument/2006/relationships/slide" Target="slides/slide330.xml"/><Relationship Id="rId362" Type="http://schemas.openxmlformats.org/officeDocument/2006/relationships/slide" Target="slides/slide351.xml"/><Relationship Id="rId383" Type="http://schemas.openxmlformats.org/officeDocument/2006/relationships/slide" Target="slides/slide372.xml"/><Relationship Id="rId418" Type="http://schemas.openxmlformats.org/officeDocument/2006/relationships/slide" Target="slides/slide407.xml"/><Relationship Id="rId439" Type="http://schemas.openxmlformats.org/officeDocument/2006/relationships/slide" Target="slides/slide428.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450" Type="http://schemas.openxmlformats.org/officeDocument/2006/relationships/slide" Target="slides/slide439.xml"/><Relationship Id="rId471" Type="http://schemas.openxmlformats.org/officeDocument/2006/relationships/slide" Target="slides/slide460.xml"/><Relationship Id="rId506" Type="http://schemas.openxmlformats.org/officeDocument/2006/relationships/slide" Target="slides/slide495.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310" Type="http://schemas.openxmlformats.org/officeDocument/2006/relationships/slide" Target="slides/slide299.xml"/><Relationship Id="rId492" Type="http://schemas.openxmlformats.org/officeDocument/2006/relationships/slide" Target="slides/slide481.xml"/><Relationship Id="rId527" Type="http://schemas.openxmlformats.org/officeDocument/2006/relationships/slide" Target="slides/slide516.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331" Type="http://schemas.openxmlformats.org/officeDocument/2006/relationships/slide" Target="slides/slide320.xml"/><Relationship Id="rId352" Type="http://schemas.openxmlformats.org/officeDocument/2006/relationships/slide" Target="slides/slide341.xml"/><Relationship Id="rId373" Type="http://schemas.openxmlformats.org/officeDocument/2006/relationships/slide" Target="slides/slide362.xml"/><Relationship Id="rId394" Type="http://schemas.openxmlformats.org/officeDocument/2006/relationships/slide" Target="slides/slide383.xml"/><Relationship Id="rId408" Type="http://schemas.openxmlformats.org/officeDocument/2006/relationships/slide" Target="slides/slide397.xml"/><Relationship Id="rId429" Type="http://schemas.openxmlformats.org/officeDocument/2006/relationships/slide" Target="slides/slide418.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440" Type="http://schemas.openxmlformats.org/officeDocument/2006/relationships/slide" Target="slides/slide429.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296" Type="http://schemas.openxmlformats.org/officeDocument/2006/relationships/slide" Target="slides/slide285.xml"/><Relationship Id="rId300" Type="http://schemas.openxmlformats.org/officeDocument/2006/relationships/slide" Target="slides/slide289.xml"/><Relationship Id="rId461" Type="http://schemas.openxmlformats.org/officeDocument/2006/relationships/slide" Target="slides/slide450.xml"/><Relationship Id="rId482" Type="http://schemas.openxmlformats.org/officeDocument/2006/relationships/slide" Target="slides/slide471.xml"/><Relationship Id="rId517" Type="http://schemas.openxmlformats.org/officeDocument/2006/relationships/slide" Target="slides/slide506.xml"/><Relationship Id="rId538" Type="http://schemas.openxmlformats.org/officeDocument/2006/relationships/slide" Target="slides/slide527.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321" Type="http://schemas.openxmlformats.org/officeDocument/2006/relationships/slide" Target="slides/slide310.xml"/><Relationship Id="rId342" Type="http://schemas.openxmlformats.org/officeDocument/2006/relationships/slide" Target="slides/slide331.xml"/><Relationship Id="rId363" Type="http://schemas.openxmlformats.org/officeDocument/2006/relationships/slide" Target="slides/slide352.xml"/><Relationship Id="rId384" Type="http://schemas.openxmlformats.org/officeDocument/2006/relationships/slide" Target="slides/slide373.xml"/><Relationship Id="rId419" Type="http://schemas.openxmlformats.org/officeDocument/2006/relationships/slide" Target="slides/slide408.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430" Type="http://schemas.openxmlformats.org/officeDocument/2006/relationships/slide" Target="slides/slide419.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 Id="rId451" Type="http://schemas.openxmlformats.org/officeDocument/2006/relationships/slide" Target="slides/slide440.xml"/><Relationship Id="rId472" Type="http://schemas.openxmlformats.org/officeDocument/2006/relationships/slide" Target="slides/slide461.xml"/><Relationship Id="rId493" Type="http://schemas.openxmlformats.org/officeDocument/2006/relationships/slide" Target="slides/slide482.xml"/><Relationship Id="rId507" Type="http://schemas.openxmlformats.org/officeDocument/2006/relationships/slide" Target="slides/slide496.xml"/><Relationship Id="rId528" Type="http://schemas.openxmlformats.org/officeDocument/2006/relationships/slide" Target="slides/slide517.xml"/><Relationship Id="rId50" Type="http://schemas.openxmlformats.org/officeDocument/2006/relationships/slide" Target="slides/slide39.xml"/><Relationship Id="rId104" Type="http://schemas.openxmlformats.org/officeDocument/2006/relationships/slide" Target="slides/slide93.xml"/><Relationship Id="rId125" Type="http://schemas.openxmlformats.org/officeDocument/2006/relationships/slide" Target="slides/slide114.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311" Type="http://schemas.openxmlformats.org/officeDocument/2006/relationships/slide" Target="slides/slide300.xml"/><Relationship Id="rId332" Type="http://schemas.openxmlformats.org/officeDocument/2006/relationships/slide" Target="slides/slide321.xml"/><Relationship Id="rId353" Type="http://schemas.openxmlformats.org/officeDocument/2006/relationships/slide" Target="slides/slide342.xml"/><Relationship Id="rId374" Type="http://schemas.openxmlformats.org/officeDocument/2006/relationships/slide" Target="slides/slide363.xml"/><Relationship Id="rId395" Type="http://schemas.openxmlformats.org/officeDocument/2006/relationships/slide" Target="slides/slide384.xml"/><Relationship Id="rId409" Type="http://schemas.openxmlformats.org/officeDocument/2006/relationships/slide" Target="slides/slide398.xml"/><Relationship Id="rId71" Type="http://schemas.openxmlformats.org/officeDocument/2006/relationships/slide" Target="slides/slide60.xml"/><Relationship Id="rId92" Type="http://schemas.openxmlformats.org/officeDocument/2006/relationships/slide" Target="slides/slide81.xml"/><Relationship Id="rId213" Type="http://schemas.openxmlformats.org/officeDocument/2006/relationships/slide" Target="slides/slide202.xml"/><Relationship Id="rId234" Type="http://schemas.openxmlformats.org/officeDocument/2006/relationships/slide" Target="slides/slide223.xml"/><Relationship Id="rId420" Type="http://schemas.openxmlformats.org/officeDocument/2006/relationships/slide" Target="slides/slide409.xml"/><Relationship Id="rId2" Type="http://schemas.openxmlformats.org/officeDocument/2006/relationships/slideMaster" Target="slideMasters/slideMaster2.xml"/><Relationship Id="rId29" Type="http://schemas.openxmlformats.org/officeDocument/2006/relationships/slide" Target="slides/slide18.xml"/><Relationship Id="rId255" Type="http://schemas.openxmlformats.org/officeDocument/2006/relationships/slide" Target="slides/slide244.xml"/><Relationship Id="rId276" Type="http://schemas.openxmlformats.org/officeDocument/2006/relationships/slide" Target="slides/slide265.xml"/><Relationship Id="rId297" Type="http://schemas.openxmlformats.org/officeDocument/2006/relationships/slide" Target="slides/slide286.xml"/><Relationship Id="rId441" Type="http://schemas.openxmlformats.org/officeDocument/2006/relationships/slide" Target="slides/slide430.xml"/><Relationship Id="rId462" Type="http://schemas.openxmlformats.org/officeDocument/2006/relationships/slide" Target="slides/slide451.xml"/><Relationship Id="rId483" Type="http://schemas.openxmlformats.org/officeDocument/2006/relationships/slide" Target="slides/slide472.xml"/><Relationship Id="rId518" Type="http://schemas.openxmlformats.org/officeDocument/2006/relationships/slide" Target="slides/slide507.xml"/><Relationship Id="rId539" Type="http://schemas.openxmlformats.org/officeDocument/2006/relationships/notesMaster" Target="notesMasters/notesMaster1.xml"/><Relationship Id="rId40" Type="http://schemas.openxmlformats.org/officeDocument/2006/relationships/slide" Target="slides/slide29.xml"/><Relationship Id="rId115" Type="http://schemas.openxmlformats.org/officeDocument/2006/relationships/slide" Target="slides/slide104.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301" Type="http://schemas.openxmlformats.org/officeDocument/2006/relationships/slide" Target="slides/slide290.xml"/><Relationship Id="rId322" Type="http://schemas.openxmlformats.org/officeDocument/2006/relationships/slide" Target="slides/slide311.xml"/><Relationship Id="rId343" Type="http://schemas.openxmlformats.org/officeDocument/2006/relationships/slide" Target="slides/slide332.xml"/><Relationship Id="rId364" Type="http://schemas.openxmlformats.org/officeDocument/2006/relationships/slide" Target="slides/slide353.xml"/><Relationship Id="rId61" Type="http://schemas.openxmlformats.org/officeDocument/2006/relationships/slide" Target="slides/slide50.xml"/><Relationship Id="rId82" Type="http://schemas.openxmlformats.org/officeDocument/2006/relationships/slide" Target="slides/slide71.xml"/><Relationship Id="rId199" Type="http://schemas.openxmlformats.org/officeDocument/2006/relationships/slide" Target="slides/slide188.xml"/><Relationship Id="rId203" Type="http://schemas.openxmlformats.org/officeDocument/2006/relationships/slide" Target="slides/slide192.xml"/><Relationship Id="rId385" Type="http://schemas.openxmlformats.org/officeDocument/2006/relationships/slide" Target="slides/slide374.xml"/><Relationship Id="rId19" Type="http://schemas.openxmlformats.org/officeDocument/2006/relationships/slide" Target="slides/slide8.xml"/><Relationship Id="rId224" Type="http://schemas.openxmlformats.org/officeDocument/2006/relationships/slide" Target="slides/slide213.xml"/><Relationship Id="rId245" Type="http://schemas.openxmlformats.org/officeDocument/2006/relationships/slide" Target="slides/slide234.xml"/><Relationship Id="rId266" Type="http://schemas.openxmlformats.org/officeDocument/2006/relationships/slide" Target="slides/slide255.xml"/><Relationship Id="rId287" Type="http://schemas.openxmlformats.org/officeDocument/2006/relationships/slide" Target="slides/slide276.xml"/><Relationship Id="rId410" Type="http://schemas.openxmlformats.org/officeDocument/2006/relationships/slide" Target="slides/slide399.xml"/><Relationship Id="rId431" Type="http://schemas.openxmlformats.org/officeDocument/2006/relationships/slide" Target="slides/slide420.xml"/><Relationship Id="rId452" Type="http://schemas.openxmlformats.org/officeDocument/2006/relationships/slide" Target="slides/slide441.xml"/><Relationship Id="rId473" Type="http://schemas.openxmlformats.org/officeDocument/2006/relationships/slide" Target="slides/slide462.xml"/><Relationship Id="rId494" Type="http://schemas.openxmlformats.org/officeDocument/2006/relationships/slide" Target="slides/slide483.xml"/><Relationship Id="rId508" Type="http://schemas.openxmlformats.org/officeDocument/2006/relationships/slide" Target="slides/slide497.xml"/><Relationship Id="rId529" Type="http://schemas.openxmlformats.org/officeDocument/2006/relationships/slide" Target="slides/slide518.xml"/><Relationship Id="rId30" Type="http://schemas.openxmlformats.org/officeDocument/2006/relationships/slide" Target="slides/slide1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312" Type="http://schemas.openxmlformats.org/officeDocument/2006/relationships/slide" Target="slides/slide301.xml"/><Relationship Id="rId333" Type="http://schemas.openxmlformats.org/officeDocument/2006/relationships/slide" Target="slides/slide322.xml"/><Relationship Id="rId354" Type="http://schemas.openxmlformats.org/officeDocument/2006/relationships/slide" Target="slides/slide343.xml"/><Relationship Id="rId540" Type="http://schemas.openxmlformats.org/officeDocument/2006/relationships/presProps" Target="presProps.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189" Type="http://schemas.openxmlformats.org/officeDocument/2006/relationships/slide" Target="slides/slide178.xml"/><Relationship Id="rId375" Type="http://schemas.openxmlformats.org/officeDocument/2006/relationships/slide" Target="slides/slide364.xml"/><Relationship Id="rId396" Type="http://schemas.openxmlformats.org/officeDocument/2006/relationships/slide" Target="slides/slide385.xml"/><Relationship Id="rId3" Type="http://schemas.openxmlformats.org/officeDocument/2006/relationships/slideMaster" Target="slideMasters/slideMaster3.xml"/><Relationship Id="rId214" Type="http://schemas.openxmlformats.org/officeDocument/2006/relationships/slide" Target="slides/slide203.xml"/><Relationship Id="rId235" Type="http://schemas.openxmlformats.org/officeDocument/2006/relationships/slide" Target="slides/slide224.xml"/><Relationship Id="rId256" Type="http://schemas.openxmlformats.org/officeDocument/2006/relationships/slide" Target="slides/slide245.xml"/><Relationship Id="rId277" Type="http://schemas.openxmlformats.org/officeDocument/2006/relationships/slide" Target="slides/slide266.xml"/><Relationship Id="rId298" Type="http://schemas.openxmlformats.org/officeDocument/2006/relationships/slide" Target="slides/slide287.xml"/><Relationship Id="rId400" Type="http://schemas.openxmlformats.org/officeDocument/2006/relationships/slide" Target="slides/slide389.xml"/><Relationship Id="rId421" Type="http://schemas.openxmlformats.org/officeDocument/2006/relationships/slide" Target="slides/slide410.xml"/><Relationship Id="rId442" Type="http://schemas.openxmlformats.org/officeDocument/2006/relationships/slide" Target="slides/slide431.xml"/><Relationship Id="rId463" Type="http://schemas.openxmlformats.org/officeDocument/2006/relationships/slide" Target="slides/slide452.xml"/><Relationship Id="rId484" Type="http://schemas.openxmlformats.org/officeDocument/2006/relationships/slide" Target="slides/slide473.xml"/><Relationship Id="rId519" Type="http://schemas.openxmlformats.org/officeDocument/2006/relationships/slide" Target="slides/slide508.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302" Type="http://schemas.openxmlformats.org/officeDocument/2006/relationships/slide" Target="slides/slide291.xml"/><Relationship Id="rId323" Type="http://schemas.openxmlformats.org/officeDocument/2006/relationships/slide" Target="slides/slide312.xml"/><Relationship Id="rId344" Type="http://schemas.openxmlformats.org/officeDocument/2006/relationships/slide" Target="slides/slide333.xml"/><Relationship Id="rId530" Type="http://schemas.openxmlformats.org/officeDocument/2006/relationships/slide" Target="slides/slide519.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179" Type="http://schemas.openxmlformats.org/officeDocument/2006/relationships/slide" Target="slides/slide168.xml"/><Relationship Id="rId365" Type="http://schemas.openxmlformats.org/officeDocument/2006/relationships/slide" Target="slides/slide354.xml"/><Relationship Id="rId386" Type="http://schemas.openxmlformats.org/officeDocument/2006/relationships/slide" Target="slides/slide375.xml"/><Relationship Id="rId190" Type="http://schemas.openxmlformats.org/officeDocument/2006/relationships/slide" Target="slides/slide179.xml"/><Relationship Id="rId204" Type="http://schemas.openxmlformats.org/officeDocument/2006/relationships/slide" Target="slides/slide193.xml"/><Relationship Id="rId225" Type="http://schemas.openxmlformats.org/officeDocument/2006/relationships/slide" Target="slides/slide214.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slide" Target="slides/slide277.xml"/><Relationship Id="rId411" Type="http://schemas.openxmlformats.org/officeDocument/2006/relationships/slide" Target="slides/slide400.xml"/><Relationship Id="rId432" Type="http://schemas.openxmlformats.org/officeDocument/2006/relationships/slide" Target="slides/slide421.xml"/><Relationship Id="rId453" Type="http://schemas.openxmlformats.org/officeDocument/2006/relationships/slide" Target="slides/slide442.xml"/><Relationship Id="rId474" Type="http://schemas.openxmlformats.org/officeDocument/2006/relationships/slide" Target="slides/slide463.xml"/><Relationship Id="rId509" Type="http://schemas.openxmlformats.org/officeDocument/2006/relationships/slide" Target="slides/slide498.xml"/><Relationship Id="rId106" Type="http://schemas.openxmlformats.org/officeDocument/2006/relationships/slide" Target="slides/slide95.xml"/><Relationship Id="rId127" Type="http://schemas.openxmlformats.org/officeDocument/2006/relationships/slide" Target="slides/slide116.xml"/><Relationship Id="rId313" Type="http://schemas.openxmlformats.org/officeDocument/2006/relationships/slide" Target="slides/slide302.xml"/><Relationship Id="rId495" Type="http://schemas.openxmlformats.org/officeDocument/2006/relationships/slide" Target="slides/slide484.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94" Type="http://schemas.openxmlformats.org/officeDocument/2006/relationships/slide" Target="slides/slide83.xml"/><Relationship Id="rId148" Type="http://schemas.openxmlformats.org/officeDocument/2006/relationships/slide" Target="slides/slide137.xml"/><Relationship Id="rId169" Type="http://schemas.openxmlformats.org/officeDocument/2006/relationships/slide" Target="slides/slide158.xml"/><Relationship Id="rId334" Type="http://schemas.openxmlformats.org/officeDocument/2006/relationships/slide" Target="slides/slide323.xml"/><Relationship Id="rId355" Type="http://schemas.openxmlformats.org/officeDocument/2006/relationships/slide" Target="slides/slide344.xml"/><Relationship Id="rId376" Type="http://schemas.openxmlformats.org/officeDocument/2006/relationships/slide" Target="slides/slide365.xml"/><Relationship Id="rId397" Type="http://schemas.openxmlformats.org/officeDocument/2006/relationships/slide" Target="slides/slide386.xml"/><Relationship Id="rId520" Type="http://schemas.openxmlformats.org/officeDocument/2006/relationships/slide" Target="slides/slide509.xml"/><Relationship Id="rId541" Type="http://schemas.openxmlformats.org/officeDocument/2006/relationships/viewProps" Target="viewProps.xml"/><Relationship Id="rId4" Type="http://schemas.openxmlformats.org/officeDocument/2006/relationships/slideMaster" Target="slideMasters/slideMaster4.xml"/><Relationship Id="rId180" Type="http://schemas.openxmlformats.org/officeDocument/2006/relationships/slide" Target="slides/slide16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401" Type="http://schemas.openxmlformats.org/officeDocument/2006/relationships/slide" Target="slides/slide390.xml"/><Relationship Id="rId422" Type="http://schemas.openxmlformats.org/officeDocument/2006/relationships/slide" Target="slides/slide411.xml"/><Relationship Id="rId443" Type="http://schemas.openxmlformats.org/officeDocument/2006/relationships/slide" Target="slides/slide432.xml"/><Relationship Id="rId464" Type="http://schemas.openxmlformats.org/officeDocument/2006/relationships/slide" Target="slides/slide453.xml"/><Relationship Id="rId303" Type="http://schemas.openxmlformats.org/officeDocument/2006/relationships/slide" Target="slides/slide292.xml"/><Relationship Id="rId485" Type="http://schemas.openxmlformats.org/officeDocument/2006/relationships/slide" Target="slides/slide474.xml"/><Relationship Id="rId42" Type="http://schemas.openxmlformats.org/officeDocument/2006/relationships/slide" Target="slides/slide31.xml"/><Relationship Id="rId84" Type="http://schemas.openxmlformats.org/officeDocument/2006/relationships/slide" Target="slides/slide73.xml"/><Relationship Id="rId138" Type="http://schemas.openxmlformats.org/officeDocument/2006/relationships/slide" Target="slides/slide127.xml"/><Relationship Id="rId345" Type="http://schemas.openxmlformats.org/officeDocument/2006/relationships/slide" Target="slides/slide334.xml"/><Relationship Id="rId387" Type="http://schemas.openxmlformats.org/officeDocument/2006/relationships/slide" Target="slides/slide376.xml"/><Relationship Id="rId510" Type="http://schemas.openxmlformats.org/officeDocument/2006/relationships/slide" Target="slides/slide499.xml"/><Relationship Id="rId191" Type="http://schemas.openxmlformats.org/officeDocument/2006/relationships/slide" Target="slides/slide180.xml"/><Relationship Id="rId205" Type="http://schemas.openxmlformats.org/officeDocument/2006/relationships/slide" Target="slides/slide194.xml"/><Relationship Id="rId247" Type="http://schemas.openxmlformats.org/officeDocument/2006/relationships/slide" Target="slides/slide236.xml"/><Relationship Id="rId412" Type="http://schemas.openxmlformats.org/officeDocument/2006/relationships/slide" Target="slides/slide401.xml"/><Relationship Id="rId107" Type="http://schemas.openxmlformats.org/officeDocument/2006/relationships/slide" Target="slides/slide96.xml"/><Relationship Id="rId289" Type="http://schemas.openxmlformats.org/officeDocument/2006/relationships/slide" Target="slides/slide278.xml"/><Relationship Id="rId454" Type="http://schemas.openxmlformats.org/officeDocument/2006/relationships/slide" Target="slides/slide443.xml"/><Relationship Id="rId496" Type="http://schemas.openxmlformats.org/officeDocument/2006/relationships/slide" Target="slides/slide485.xml"/><Relationship Id="rId11" Type="http://schemas.openxmlformats.org/officeDocument/2006/relationships/slideMaster" Target="slideMasters/slideMaster11.xml"/><Relationship Id="rId53" Type="http://schemas.openxmlformats.org/officeDocument/2006/relationships/slide" Target="slides/slide42.xml"/><Relationship Id="rId149" Type="http://schemas.openxmlformats.org/officeDocument/2006/relationships/slide" Target="slides/slide138.xml"/><Relationship Id="rId314" Type="http://schemas.openxmlformats.org/officeDocument/2006/relationships/slide" Target="slides/slide303.xml"/><Relationship Id="rId356" Type="http://schemas.openxmlformats.org/officeDocument/2006/relationships/slide" Target="slides/slide345.xml"/><Relationship Id="rId398" Type="http://schemas.openxmlformats.org/officeDocument/2006/relationships/slide" Target="slides/slide387.xml"/><Relationship Id="rId521" Type="http://schemas.openxmlformats.org/officeDocument/2006/relationships/slide" Target="slides/slide510.xml"/><Relationship Id="rId95" Type="http://schemas.openxmlformats.org/officeDocument/2006/relationships/slide" Target="slides/slide84.xml"/><Relationship Id="rId160" Type="http://schemas.openxmlformats.org/officeDocument/2006/relationships/slide" Target="slides/slide149.xml"/><Relationship Id="rId216" Type="http://schemas.openxmlformats.org/officeDocument/2006/relationships/slide" Target="slides/slide205.xml"/><Relationship Id="rId423" Type="http://schemas.openxmlformats.org/officeDocument/2006/relationships/slide" Target="slides/slide412.xml"/><Relationship Id="rId258" Type="http://schemas.openxmlformats.org/officeDocument/2006/relationships/slide" Target="slides/slide247.xml"/><Relationship Id="rId465" Type="http://schemas.openxmlformats.org/officeDocument/2006/relationships/slide" Target="slides/slide454.xml"/><Relationship Id="rId22" Type="http://schemas.openxmlformats.org/officeDocument/2006/relationships/slide" Target="slides/slide11.xml"/><Relationship Id="rId64" Type="http://schemas.openxmlformats.org/officeDocument/2006/relationships/slide" Target="slides/slide53.xml"/><Relationship Id="rId118" Type="http://schemas.openxmlformats.org/officeDocument/2006/relationships/slide" Target="slides/slide107.xml"/><Relationship Id="rId325" Type="http://schemas.openxmlformats.org/officeDocument/2006/relationships/slide" Target="slides/slide314.xml"/><Relationship Id="rId367" Type="http://schemas.openxmlformats.org/officeDocument/2006/relationships/slide" Target="slides/slide356.xml"/><Relationship Id="rId532" Type="http://schemas.openxmlformats.org/officeDocument/2006/relationships/slide" Target="slides/slide521.xml"/><Relationship Id="rId171" Type="http://schemas.openxmlformats.org/officeDocument/2006/relationships/slide" Target="slides/slide160.xml"/><Relationship Id="rId227" Type="http://schemas.openxmlformats.org/officeDocument/2006/relationships/slide" Target="slides/slide216.xml"/><Relationship Id="rId269" Type="http://schemas.openxmlformats.org/officeDocument/2006/relationships/slide" Target="slides/slide258.xml"/><Relationship Id="rId434" Type="http://schemas.openxmlformats.org/officeDocument/2006/relationships/slide" Target="slides/slide423.xml"/><Relationship Id="rId476" Type="http://schemas.openxmlformats.org/officeDocument/2006/relationships/slide" Target="slides/slide465.xml"/><Relationship Id="rId33" Type="http://schemas.openxmlformats.org/officeDocument/2006/relationships/slide" Target="slides/slide22.xml"/><Relationship Id="rId129" Type="http://schemas.openxmlformats.org/officeDocument/2006/relationships/slide" Target="slides/slide118.xml"/><Relationship Id="rId280" Type="http://schemas.openxmlformats.org/officeDocument/2006/relationships/slide" Target="slides/slide269.xml"/><Relationship Id="rId336" Type="http://schemas.openxmlformats.org/officeDocument/2006/relationships/slide" Target="slides/slide325.xml"/><Relationship Id="rId501" Type="http://schemas.openxmlformats.org/officeDocument/2006/relationships/slide" Target="slides/slide490.xml"/><Relationship Id="rId543" Type="http://schemas.openxmlformats.org/officeDocument/2006/relationships/tableStyles" Target="tableStyles.xml"/><Relationship Id="rId75" Type="http://schemas.openxmlformats.org/officeDocument/2006/relationships/slide" Target="slides/slide64.xml"/><Relationship Id="rId140" Type="http://schemas.openxmlformats.org/officeDocument/2006/relationships/slide" Target="slides/slide129.xml"/><Relationship Id="rId182" Type="http://schemas.openxmlformats.org/officeDocument/2006/relationships/slide" Target="slides/slide171.xml"/><Relationship Id="rId378" Type="http://schemas.openxmlformats.org/officeDocument/2006/relationships/slide" Target="slides/slide367.xml"/><Relationship Id="rId403" Type="http://schemas.openxmlformats.org/officeDocument/2006/relationships/slide" Target="slides/slide392.xml"/><Relationship Id="rId6" Type="http://schemas.openxmlformats.org/officeDocument/2006/relationships/slideMaster" Target="slideMasters/slideMaster6.xml"/><Relationship Id="rId238" Type="http://schemas.openxmlformats.org/officeDocument/2006/relationships/slide" Target="slides/slide227.xml"/><Relationship Id="rId445" Type="http://schemas.openxmlformats.org/officeDocument/2006/relationships/slide" Target="slides/slide434.xml"/><Relationship Id="rId487" Type="http://schemas.openxmlformats.org/officeDocument/2006/relationships/slide" Target="slides/slide476.xml"/><Relationship Id="rId291" Type="http://schemas.openxmlformats.org/officeDocument/2006/relationships/slide" Target="slides/slide280.xml"/><Relationship Id="rId305" Type="http://schemas.openxmlformats.org/officeDocument/2006/relationships/slide" Target="slides/slide294.xml"/><Relationship Id="rId347" Type="http://schemas.openxmlformats.org/officeDocument/2006/relationships/slide" Target="slides/slide336.xml"/><Relationship Id="rId512" Type="http://schemas.openxmlformats.org/officeDocument/2006/relationships/slide" Target="slides/slide501.xml"/><Relationship Id="rId44" Type="http://schemas.openxmlformats.org/officeDocument/2006/relationships/slide" Target="slides/slide33.xml"/><Relationship Id="rId86" Type="http://schemas.openxmlformats.org/officeDocument/2006/relationships/slide" Target="slides/slide75.xml"/><Relationship Id="rId151" Type="http://schemas.openxmlformats.org/officeDocument/2006/relationships/slide" Target="slides/slide140.xml"/><Relationship Id="rId389" Type="http://schemas.openxmlformats.org/officeDocument/2006/relationships/slide" Target="slides/slide378.xml"/><Relationship Id="rId193" Type="http://schemas.openxmlformats.org/officeDocument/2006/relationships/slide" Target="slides/slide182.xml"/><Relationship Id="rId207" Type="http://schemas.openxmlformats.org/officeDocument/2006/relationships/slide" Target="slides/slide196.xml"/><Relationship Id="rId249" Type="http://schemas.openxmlformats.org/officeDocument/2006/relationships/slide" Target="slides/slide238.xml"/><Relationship Id="rId414" Type="http://schemas.openxmlformats.org/officeDocument/2006/relationships/slide" Target="slides/slide403.xml"/><Relationship Id="rId456" Type="http://schemas.openxmlformats.org/officeDocument/2006/relationships/slide" Target="slides/slide445.xml"/><Relationship Id="rId498" Type="http://schemas.openxmlformats.org/officeDocument/2006/relationships/slide" Target="slides/slide487.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316" Type="http://schemas.openxmlformats.org/officeDocument/2006/relationships/slide" Target="slides/slide305.xml"/><Relationship Id="rId523" Type="http://schemas.openxmlformats.org/officeDocument/2006/relationships/slide" Target="slides/slide512.xml"/><Relationship Id="rId55" Type="http://schemas.openxmlformats.org/officeDocument/2006/relationships/slide" Target="slides/slide44.xml"/><Relationship Id="rId97" Type="http://schemas.openxmlformats.org/officeDocument/2006/relationships/slide" Target="slides/slide86.xml"/><Relationship Id="rId120" Type="http://schemas.openxmlformats.org/officeDocument/2006/relationships/slide" Target="slides/slide109.xml"/><Relationship Id="rId358" Type="http://schemas.openxmlformats.org/officeDocument/2006/relationships/slide" Target="slides/slide347.xml"/><Relationship Id="rId162" Type="http://schemas.openxmlformats.org/officeDocument/2006/relationships/slide" Target="slides/slide151.xml"/><Relationship Id="rId218" Type="http://schemas.openxmlformats.org/officeDocument/2006/relationships/slide" Target="slides/slide207.xml"/><Relationship Id="rId425" Type="http://schemas.openxmlformats.org/officeDocument/2006/relationships/slide" Target="slides/slide414.xml"/><Relationship Id="rId467" Type="http://schemas.openxmlformats.org/officeDocument/2006/relationships/slide" Target="slides/slide456.xml"/><Relationship Id="rId271" Type="http://schemas.openxmlformats.org/officeDocument/2006/relationships/slide" Target="slides/slide260.xml"/><Relationship Id="rId24" Type="http://schemas.openxmlformats.org/officeDocument/2006/relationships/slide" Target="slides/slide13.xml"/><Relationship Id="rId66" Type="http://schemas.openxmlformats.org/officeDocument/2006/relationships/slide" Target="slides/slide55.xml"/><Relationship Id="rId131" Type="http://schemas.openxmlformats.org/officeDocument/2006/relationships/slide" Target="slides/slide120.xml"/><Relationship Id="rId327" Type="http://schemas.openxmlformats.org/officeDocument/2006/relationships/slide" Target="slides/slide316.xml"/><Relationship Id="rId369" Type="http://schemas.openxmlformats.org/officeDocument/2006/relationships/slide" Target="slides/slide358.xml"/><Relationship Id="rId534" Type="http://schemas.openxmlformats.org/officeDocument/2006/relationships/slide" Target="slides/slide523.xml"/><Relationship Id="rId173" Type="http://schemas.openxmlformats.org/officeDocument/2006/relationships/slide" Target="slides/slide162.xml"/><Relationship Id="rId229" Type="http://schemas.openxmlformats.org/officeDocument/2006/relationships/slide" Target="slides/slide218.xml"/><Relationship Id="rId380" Type="http://schemas.openxmlformats.org/officeDocument/2006/relationships/slide" Target="slides/slide369.xml"/><Relationship Id="rId436" Type="http://schemas.openxmlformats.org/officeDocument/2006/relationships/slide" Target="slides/slide425.xml"/><Relationship Id="rId240" Type="http://schemas.openxmlformats.org/officeDocument/2006/relationships/slide" Target="slides/slide229.xml"/><Relationship Id="rId478" Type="http://schemas.openxmlformats.org/officeDocument/2006/relationships/slide" Target="slides/slide467.xml"/><Relationship Id="rId35" Type="http://schemas.openxmlformats.org/officeDocument/2006/relationships/slide" Target="slides/slide24.xml"/><Relationship Id="rId77" Type="http://schemas.openxmlformats.org/officeDocument/2006/relationships/slide" Target="slides/slide66.xml"/><Relationship Id="rId100" Type="http://schemas.openxmlformats.org/officeDocument/2006/relationships/slide" Target="slides/slide89.xml"/><Relationship Id="rId282" Type="http://schemas.openxmlformats.org/officeDocument/2006/relationships/slide" Target="slides/slide271.xml"/><Relationship Id="rId338" Type="http://schemas.openxmlformats.org/officeDocument/2006/relationships/slide" Target="slides/slide327.xml"/><Relationship Id="rId503" Type="http://schemas.openxmlformats.org/officeDocument/2006/relationships/slide" Target="slides/slide492.xml"/><Relationship Id="rId8" Type="http://schemas.openxmlformats.org/officeDocument/2006/relationships/slideMaster" Target="slideMasters/slideMaster8.xml"/><Relationship Id="rId142" Type="http://schemas.openxmlformats.org/officeDocument/2006/relationships/slide" Target="slides/slide131.xml"/><Relationship Id="rId184" Type="http://schemas.openxmlformats.org/officeDocument/2006/relationships/slide" Target="slides/slide173.xml"/><Relationship Id="rId391" Type="http://schemas.openxmlformats.org/officeDocument/2006/relationships/slide" Target="slides/slide380.xml"/><Relationship Id="rId405" Type="http://schemas.openxmlformats.org/officeDocument/2006/relationships/slide" Target="slides/slide394.xml"/><Relationship Id="rId447" Type="http://schemas.openxmlformats.org/officeDocument/2006/relationships/slide" Target="slides/slide436.xml"/><Relationship Id="rId251" Type="http://schemas.openxmlformats.org/officeDocument/2006/relationships/slide" Target="slides/slide240.xml"/><Relationship Id="rId489" Type="http://schemas.openxmlformats.org/officeDocument/2006/relationships/slide" Target="slides/slide478.xml"/><Relationship Id="rId46" Type="http://schemas.openxmlformats.org/officeDocument/2006/relationships/slide" Target="slides/slide35.xml"/><Relationship Id="rId293" Type="http://schemas.openxmlformats.org/officeDocument/2006/relationships/slide" Target="slides/slide282.xml"/><Relationship Id="rId307" Type="http://schemas.openxmlformats.org/officeDocument/2006/relationships/slide" Target="slides/slide296.xml"/><Relationship Id="rId349" Type="http://schemas.openxmlformats.org/officeDocument/2006/relationships/slide" Target="slides/slide338.xml"/><Relationship Id="rId514" Type="http://schemas.openxmlformats.org/officeDocument/2006/relationships/slide" Target="slides/slide50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9:49:27.723"/>
    </inkml:context>
    <inkml:brush xml:id="br0">
      <inkml:brushProperty name="width" value="0.05" units="cm"/>
      <inkml:brushProperty name="height" value="0.05" units="cm"/>
      <inkml:brushProperty name="color" value="#E71224"/>
    </inkml:brush>
  </inkml:definitions>
  <inkml:trace contextRef="#ctx0" brushRef="#br0">1 4895 3634,'0'-5'18592,"0"-21"-18152,0 19-431,0 0 0,0-1-1,1 1 1,0 0-1,1 0 1,-1 0 0,1 0-1,0 0 1,1 0 0,0 1-1,0-1 1,5-7-1,-3 4-7,0-1 0,1 2-1,0-1 1,1 1 0,0 0-1,0 0 1,1 1-1,0 0 1,0 0 0,1 1-1,0 0 1,19-11-1,-12 11 35,0 0 0,1 1-1,0 1 1,0 1 0,1 0 0,-1 1-1,1 1 1,-1 1 0,19 0-1,-18 3 52,-1 1 0,1 0-1,-1 1 1,0 1-1,0 1 1,-1 0 0,1 1-1,20 12 1,-15-8-11,0 0 0,0-2-1,44 11 1,84 0 213,38-3-92,-19-2 16,-47-7 135,-96-8-265,0 1 1,0 1 0,0 1 0,0 1 0,28 9-1,-38-10-57,0 0 0,0-1 0,0-1 0,0 0 0,27-3 0,-4 1 12,-17 1-1,3 1-11,-1-2 1,0 0-1,0-1 1,30-8-1,-7 1 49,1 3 1,0 1 0,0 3-1,77 5 1,-21-1 312,628-2 614,-633 3-817,354 1 213,-430-3-390,0 1 0,30 7-1,24 1 108,201 17-96,192-18-8,-104-5 2,350-3 24,-321-5-59,-299 15 22,-14-1 2,59-6 3,224-23 0,140-53 4,-286 19-1,-93 20-1,-108 29-2,0-1 0,0-1 0,0 0 0,-1-2-1,0 0 1,-1 0 0,0-2 0,21-15-1,-27 16-4,1-1 0,-2 0 0,0 0 0,0-1 0,-1 0 0,0-1 0,-1 0 0,0 0 0,-1 0 0,0-1 0,7-23 0,63-226 30,-58 197-24,-3-1 0,9-95-1,-14 89-2,-1 2-1,-3 0 1,-3 0-1,-10-124 0,1 108 19,3 0 0,9-90-1,12 12 41,3-92 27,-10-261 193,-9 328-186,-10-350 52,4 119 152,7 217-236,8 28-95,0-1 45,-10 114 2,0 25-14,-1 0 0,-1-1-1,-11-53 1,5 60-16,1 0 0,2 0 0,-1-38 0,5 68-21,500 1 8,-499 0 58,4 0-512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9:49:28.546"/>
    </inkml:context>
    <inkml:brush xml:id="br0">
      <inkml:brushProperty name="width" value="0.05" units="cm"/>
      <inkml:brushProperty name="height" value="0.05" units="cm"/>
      <inkml:brushProperty name="color" value="#E71224"/>
    </inkml:brush>
  </inkml:definitions>
  <inkml:trace contextRef="#ctx0" brushRef="#br0">236 0 14086,'0'0'9285,"-4"1"-8728,3 0-473,-1 0 1,1 0-1,-1 0 0,1 0 0,0 0 0,0 0 0,-1 0 0,1 0 0,0 0 0,0 1 1,0-1-1,0 0 0,1 1 0,-1-1 0,0 1 0,0-1 0,1 1 0,-1-1 0,1 1 1,0 0-1,-1-1 0,1 1 0,0-1 0,0 1 0,0 0 0,0-1 0,0 1 0,0 0 1,0-1-1,1 1 0,-1-1 0,1 1 0,-1-1 0,1 1 0,0 1 0,6 9 28,0 0 1,0-1-1,1-1 0,10 11 0,4 7-102,1 2 51,-1 2-1,-1 0 0,-2 2 0,24 56 1,-41-85 10,0 0-1,-1 1 1,0-1 0,0 1 0,-1-1-1,1 1 1,-1-1 0,0 1 0,-1 0-1,1-1 1,-1 1 0,-2 6 0,-26 60-96,10-30 130,12-27-97,0 0 0,-1 0-1,-1 0 1,0-1 0,-1-1-1,-1 1 1,0-2 0,-17 16 0,-2-1-625,-1-2 1,-48 30 0,23-25-2458,-15 0-4110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9:50:49.971"/>
    </inkml:context>
    <inkml:brush xml:id="br0">
      <inkml:brushProperty name="width" value="0.05" units="cm"/>
      <inkml:brushProperty name="height" value="0.05" units="cm"/>
      <inkml:brushProperty name="color" value="#004F8B"/>
    </inkml:brush>
  </inkml:definitions>
  <inkml:trace contextRef="#ctx0" brushRef="#br0">0 805 464,'11'-23'23747,"-10"-11"-22885,2 17-825,2 0-1,0 0 1,1 1 0,13-26 0,-3 7 43,9-12 48,-23 45-122,0 0 0,0 0-1,0 1 1,1-1 0,-1 1 0,0-1 0,1 1-1,-1 0 1,0 0 0,1 0 0,0 0 0,-1 0-1,1 1 1,-1-1 0,1 1 0,0 0 0,-1-1-1,6 2 1,64 0 371,-44 0-120,279-1 650,-266 3-732,70 12 0,-61-7-108,25 3 145,111 2 0,322-10 788,-376 14-602,-14-10-51,-40-5-212,-52 0-112,1 0 0,-1-3 0,0 0 0,50-9 0,33-7-1,99-24-23,-62 10-25,46-6 53,-126 26-51,-66 11 24,1 0 0,-1 0 1,1 0 0,-1 0 0,1 0-1,0 0 1,-1-1 0,1 1 0,-1 0-1,1 0 1,-1 0 0,1 0 0,-1-1-1,1 1 1,-1 0 0,1 0 0,-1-1-1,1 1 1,-1 0 0,1-1 0,-1 1-1,0-1 1,1 1 0,-1 0 0,1-1-1,-1 1 1,0-1 0,0 1-1,1-1 1,-1 1 0,0-1 0,0 0-1,0 1 1,1-1 0,-1 1 0,0-2-1,0 2 11,19 0 61,4 1-37,1 2-1,-1 0 0,1 2 1,29 10-1,45 8 53,-57-15-25,-1 3-1,75 28 1,28 9 57,23-11-36,-141-33-86,0 0-1,0-2 1,0-1 0,0 0 0,43-6 0,123-31 23,-185 35-19,75-14-2,123-5-1,56-9-16,-105-3 66,-19 1-67,-131 29 19,1 0 0,-1 0 0,1 0 0,-1-1 0,0 1 0,0-1 0,7-6-1,-8 6 2,0 1-1,0-1 0,0 1 1,0-1-1,0 1 0,0 0 1,0 1-1,1-1 0,-1 1 0,1 0 1,7-1-1,-2 0 2,-1 0-1,1 0 1,-1-1 0,1 0-1,-1-1 1,0 0 0,0 0-1,-1-1 1,1 0 0,-1 0-1,8-7 1,41-23-1,71-28-1,-121 60 4,-1 0 0,1 1-1,0 0 1,0 1-1,0 0 1,0 0-1,0 0 1,10 1-1,34-6-13,-12-7 48,-27 9-17,-1 0 0,1 0 0,1 1 1,21-2-1,-31 5 22,185-14 95,-187 14-139,51-4 31,-49 3-46,0 0 0,-1-1-1,1 1 1,0 0 0,-1-1-1,1 0 1,-1 0 0,1 1-1,-1-1 1,0-1 0,0 1-1,0 0 1,0 0 0,0-1-1,2-4 1,2-4-223,-1 0 0,0 0-1,0-1 1,-2 0 0,1 1-1,2-20 1,0-39-6967,-6 46-5995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9:50:50.642"/>
    </inkml:context>
    <inkml:brush xml:id="br0">
      <inkml:brushProperty name="width" value="0.05" units="cm"/>
      <inkml:brushProperty name="height" value="0.05" units="cm"/>
      <inkml:brushProperty name="color" value="#004F8B"/>
    </inkml:brush>
  </inkml:definitions>
  <inkml:trace contextRef="#ctx0" brushRef="#br0">206 1 13462,'0'0'10119,"-17"5"-9441,-55 20-35,66-22-548,-1 0-1,1 0 1,0 1-1,0 0 1,0 0 0,1 1-1,-1-1 1,1 1-1,0 0 1,1 1 0,-1-1-1,1 1 1,0 0-1,0 0 1,1 0-1,0 0 1,0 1 0,0-1-1,1 1 1,0 0-1,0 0 1,0 0 0,1 0-1,1 0 1,-1 0-1,1 0 1,0 0 0,0 0-1,1 0 1,0 0-1,1 0 1,2 10-1,-3-13-77,1 0 0,0 0 0,0-1 0,0 1 0,1 0 0,-1-1 0,1 1 0,0-1 0,0 0 0,0 0 0,0 0 0,0 0 0,1 0 0,5 2 0,63 34 56,-44-25-11,35 18 101,-29-16-113,-1 1 0,0 2 0,-2 2 1,32 25-1,-61-42-15,0 0 1,0 0-1,-1 0 1,0 0-1,0 0 1,0 0 0,0 0-1,-1 0 1,1 0-1,-1 0 1,0 0-1,0 0 1,-1 1-1,-1 5 1,1 7 23,2 11-29,0-19-21,0 0 0,-1-1 0,0 1 0,0 0-1,-1 0 1,0 0 0,-1-1 0,0 1 0,0-1 0,-1 1-1,0-1 1,0 0 0,-1 0 0,-8 13 0,-15 9-25,-2-1 0,-1-1 1,-2-2-1,0 0 0,-1-3 0,-2 0 1,-39 17-1,68-37-29,0 0-1,-1 0 0,0-1 1,1 0-1,-10 2 1,-9-5-1586,4-11-3497,3-12-6027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9:51:30.939"/>
    </inkml:context>
    <inkml:brush xml:id="br0">
      <inkml:brushProperty name="width" value="0.05" units="cm"/>
      <inkml:brushProperty name="height" value="0.05" units="cm"/>
      <inkml:brushProperty name="color" value="#008C3A"/>
    </inkml:brush>
  </inkml:definitions>
  <inkml:trace contextRef="#ctx0" brushRef="#br0">1 709 3666,'0'0'11293,"-1"-35"-3788,2 22-6958,5 8-518,0-1 0,1 1 0,-1 0 0,1 0 0,0 1 0,0 0 0,15-6 1,-14 6-26,8-3 8,-1 1-1,1 0 1,0 2-1,1-1 1,-1 2-1,27-2 1,103 1 86,-107 4-90,421 0 130,-426 2-138,0 1 0,44 10-1,-45-6 3,1-2 1,45 2-1,-19-8 17,-1-3 1,62-11-1,-45 6-28,0 4 0,108 7 0,-60 0 44,177-25-53,-214 13 19,199-31 11,29 1 43,-97 15-27,-37 8-9,-127 10 2,0 4 0,94 4 0,-44 1 46,518 2 723,-588-2-770,0 2 0,-1 2 0,1 1 0,-1 1 0,41 17 0,-39-13 24,0-1 0,1-2 1,0-1-1,45 3 0,447-7 138,-299-5 34,-191-1-167,-1-2 0,43-10 0,0 0-31,161-20 30,-231 32-39,1 0 0,-1-1 0,0-1 0,0 0 0,0 0 0,0-1 0,-1 0 0,0-1 0,0 0 0,0 0 0,-1-1 0,0 0 0,10-12 0,4-6 12,-1 0-1,-2-2 1,17-29-1,-23 33-16,29-54 38,-34 59-44,-7 12 1,1 0 0,0 1 0,0-1 0,0 1-1,1-1 1,0 1 0,0 0 0,0 0 0,1 1 0,0-1 0,-1 1 0,2-1-1,-1 1 1,9-6 0,-6 7-2,-1 0-1,1 0 0,-1 1 0,1 0 1,0 1-1,0-1 0,10 0 1,264-14 199,-133 9 91,-117 5-244,5 0 4,1 1 0,47 4 0,-9 14-2,-59-12-8,-1-1 1,0 0-1,1-2 0,24 2 1,-18-4-30,0 1-1,1 1 1,-1 1 0,0 1-1,0 0 1,0 2 0,33 14-1,-49-18-114,0 0 0,0-1 0,0 0 0,0 0 0,0 0 0,0-1 0,0 1 0,0-1 0,0-1 0,0 1 0,0-1 0,1 0 0,-2-1 0,1 1 0,0-1 0,0 0 0,0-1 0,8-4-1,-3 2-1027,0 0-1,0 2 1,21-5-1,-13 7-3941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9:51:31.497"/>
    </inkml:context>
    <inkml:brush xml:id="br0">
      <inkml:brushProperty name="width" value="0.05" units="cm"/>
      <inkml:brushProperty name="height" value="0.05" units="cm"/>
      <inkml:brushProperty name="color" value="#008C3A"/>
    </inkml:brush>
  </inkml:definitions>
  <inkml:trace contextRef="#ctx0" brushRef="#br0">19 1 19113,'0'0'5074,"-5"0"-4863,-9 2-116,28 8 53,-1-1-66,44 27 9,186 125-27,-240-159-33,-1 0 0,1 0 0,0 0 0,-1 0 0,1 0 0,-1 1 0,1-1 0,-1 1 0,0 0 0,0 0 0,0-1 0,-1 1 0,1 0 0,-1 1 0,0-1 0,1 0 0,-1 0 0,-1 1 0,1-1 0,0 0 0,-1 1 0,0-1 0,0 0 0,0 1 0,0-1 0,0 1 0,-1 3 0,1 1-11,-1-4-8,1 0 0,-1 0 0,0 0-1,0 0 1,0 0 0,-1-1-1,1 1 1,-1 0 0,0-1-1,0 1 1,0-1 0,-1 0-1,1 1 1,-1-1 0,-6 5 0,-54 41 211,41-33-137,0 1-207,-71 49 613,82-60-935,0 0 1,0 0-1,0-1 1,-1 0-1,0-1 1,-22 5-1,12-6-2748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9:51:35.885"/>
    </inkml:context>
    <inkml:brush xml:id="br0">
      <inkml:brushProperty name="width" value="0.05" units="cm"/>
      <inkml:brushProperty name="height" value="0.05" units="cm"/>
      <inkml:brushProperty name="color" value="#008C3A"/>
    </inkml:brush>
  </inkml:definitions>
  <inkml:trace contextRef="#ctx0" brushRef="#br0">0 1 16600,'0'0'0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5ED68AD2-8143-49A4-BE9B-055321D07171}" type="datetimeFigureOut">
              <a:rPr lang="it-IT"/>
              <a:t>18/04/2025</a:t>
            </a:fld>
            <a:endParaRPr lang="it-IT"/>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F84F9D9-003B-4F19-901D-183AAD1D2A87}" type="slidenum">
              <a:rPr lang="it-IT"/>
              <a:t>‹#›</a:t>
            </a:fld>
            <a:endParaRPr lang="it-IT"/>
          </a:p>
        </p:txBody>
      </p:sp>
    </p:spTree>
    <p:extLst>
      <p:ext uri="{BB962C8B-B14F-4D97-AF65-F5344CB8AC3E}">
        <p14:creationId xmlns:p14="http://schemas.microsoft.com/office/powerpoint/2010/main" val="2989109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9F84F9D9-003B-4F19-901D-183AAD1D2A87}" type="slidenum">
              <a:rPr lang="it-IT"/>
              <a:t>161</a:t>
            </a:fld>
            <a:endParaRPr lang="it-IT"/>
          </a:p>
        </p:txBody>
      </p:sp>
    </p:spTree>
    <p:extLst>
      <p:ext uri="{BB962C8B-B14F-4D97-AF65-F5344CB8AC3E}">
        <p14:creationId xmlns:p14="http://schemas.microsoft.com/office/powerpoint/2010/main" val="2670574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In questa figura c’è un unico processo a cui devono passare tutte le richieste, come se fosse il cameriere del ristorante con 10 tavoli, appena c’è qualcosa da fare il cameriere entra in gioco e lavora, infatti questo loop di node vede quali sono gli eventi in coda e che devono entrare nel loop, invio l’evento ai thread che stanno lavorando  e appena finisce il worker thread effettua una callback e tornerà nel loop, per vedere se è un nuovo evento. Non dovendo mai bloccarsi, aspetta il lavoro che deve fare, quindi sono la coda e i thread a gestire tutto, mentre il loop può lavorare.</a:t>
            </a:r>
          </a:p>
        </p:txBody>
      </p:sp>
      <p:sp>
        <p:nvSpPr>
          <p:cNvPr id="4" name="Slide Number Placeholder 3"/>
          <p:cNvSpPr>
            <a:spLocks noGrp="1"/>
          </p:cNvSpPr>
          <p:nvPr>
            <p:ph type="sldNum" sz="quarter" idx="5"/>
          </p:nvPr>
        </p:nvSpPr>
        <p:spPr/>
        <p:txBody>
          <a:bodyPr/>
          <a:lstStyle/>
          <a:p>
            <a:fld id="{135D6C03-2E3E-41F3-A41A-B72473730202}" type="slidenum">
              <a:rPr lang="it-IT"/>
              <a:t>429</a:t>
            </a:fld>
            <a:endParaRPr lang="it-IT"/>
          </a:p>
        </p:txBody>
      </p:sp>
    </p:spTree>
    <p:extLst>
      <p:ext uri="{BB962C8B-B14F-4D97-AF65-F5344CB8AC3E}">
        <p14:creationId xmlns:p14="http://schemas.microsoft.com/office/powerpoint/2010/main" val="62423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Non avrebbe senso avere i cookie o alcuni documenti per la programmazione lato server, perciò non sono disponibili in Node. </a:t>
            </a:r>
          </a:p>
        </p:txBody>
      </p:sp>
      <p:sp>
        <p:nvSpPr>
          <p:cNvPr id="4" name="Slide Number Placeholder 3"/>
          <p:cNvSpPr>
            <a:spLocks noGrp="1"/>
          </p:cNvSpPr>
          <p:nvPr>
            <p:ph type="sldNum" sz="quarter" idx="5"/>
          </p:nvPr>
        </p:nvSpPr>
        <p:spPr/>
        <p:txBody>
          <a:bodyPr/>
          <a:lstStyle/>
          <a:p>
            <a:fld id="{135D6C03-2E3E-41F3-A41A-B72473730202}" type="slidenum">
              <a:rPr lang="it-IT"/>
              <a:t>435</a:t>
            </a:fld>
            <a:endParaRPr lang="it-IT"/>
          </a:p>
        </p:txBody>
      </p:sp>
    </p:spTree>
    <p:extLst>
      <p:ext uri="{BB962C8B-B14F-4D97-AF65-F5344CB8AC3E}">
        <p14:creationId xmlns:p14="http://schemas.microsoft.com/office/powerpoint/2010/main" val="6639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ES6 serve per le import e le export in modulo ECMAScript 6</a:t>
            </a:r>
          </a:p>
        </p:txBody>
      </p:sp>
      <p:sp>
        <p:nvSpPr>
          <p:cNvPr id="4" name="Slide Number Placeholder 3"/>
          <p:cNvSpPr>
            <a:spLocks noGrp="1"/>
          </p:cNvSpPr>
          <p:nvPr>
            <p:ph type="sldNum" sz="quarter" idx="5"/>
          </p:nvPr>
        </p:nvSpPr>
        <p:spPr/>
        <p:txBody>
          <a:bodyPr/>
          <a:lstStyle/>
          <a:p>
            <a:fld id="{135D6C03-2E3E-41F3-A41A-B72473730202}" type="slidenum">
              <a:rPr lang="it-IT"/>
              <a:t>437</a:t>
            </a:fld>
            <a:endParaRPr lang="it-IT"/>
          </a:p>
        </p:txBody>
      </p:sp>
    </p:spTree>
    <p:extLst>
      <p:ext uri="{BB962C8B-B14F-4D97-AF65-F5344CB8AC3E}">
        <p14:creationId xmlns:p14="http://schemas.microsoft.com/office/powerpoint/2010/main" val="28849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Siccome lavoriamo coi moduli ES6, nei package.json dev’esserci sempre «type»:»module», ovviamente se si è scritto npm init senza es6 si può aprire la cartella package.json e si può aggiungere questa linea di codice.</a:t>
            </a:r>
          </a:p>
          <a:p>
            <a:r>
              <a:rPr lang="it-IT" dirty="0"/>
              <a:t>In scripts, aggiungendo «start» si può far partire un file in js, come un banalissimo console.log (tipo un file app.js) e si richiama quel file («start»:»node app.js»). Scrivendo nvm start viene eseguito app.js, scrivendo nvm test verrà stampato Error: no test specified.</a:t>
            </a:r>
          </a:p>
        </p:txBody>
      </p:sp>
      <p:sp>
        <p:nvSpPr>
          <p:cNvPr id="4" name="Slide Number Placeholder 3"/>
          <p:cNvSpPr>
            <a:spLocks noGrp="1"/>
          </p:cNvSpPr>
          <p:nvPr>
            <p:ph type="sldNum" sz="quarter" idx="5"/>
          </p:nvPr>
        </p:nvSpPr>
        <p:spPr/>
        <p:txBody>
          <a:bodyPr/>
          <a:lstStyle/>
          <a:p>
            <a:fld id="{135D6C03-2E3E-41F3-A41A-B72473730202}" type="slidenum">
              <a:rPr lang="it-IT"/>
              <a:t>439</a:t>
            </a:fld>
            <a:endParaRPr lang="it-IT"/>
          </a:p>
        </p:txBody>
      </p:sp>
    </p:spTree>
    <p:extLst>
      <p:ext uri="{BB962C8B-B14F-4D97-AF65-F5344CB8AC3E}">
        <p14:creationId xmlns:p14="http://schemas.microsoft.com/office/powerpoint/2010/main" val="1887014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Scaricando una dipendenza si aggiunge una voce «dependencies» al file package.json, si possono aggiungere molteplici dipendenze al file .json</a:t>
            </a:r>
          </a:p>
        </p:txBody>
      </p:sp>
      <p:sp>
        <p:nvSpPr>
          <p:cNvPr id="4" name="Slide Number Placeholder 3"/>
          <p:cNvSpPr>
            <a:spLocks noGrp="1"/>
          </p:cNvSpPr>
          <p:nvPr>
            <p:ph type="sldNum" sz="quarter" idx="5"/>
          </p:nvPr>
        </p:nvSpPr>
        <p:spPr/>
        <p:txBody>
          <a:bodyPr/>
          <a:lstStyle/>
          <a:p>
            <a:fld id="{135D6C03-2E3E-41F3-A41A-B72473730202}" type="slidenum">
              <a:rPr lang="it-IT"/>
              <a:t>442</a:t>
            </a:fld>
            <a:endParaRPr lang="it-IT"/>
          </a:p>
        </p:txBody>
      </p:sp>
    </p:spTree>
    <p:extLst>
      <p:ext uri="{BB962C8B-B14F-4D97-AF65-F5344CB8AC3E}">
        <p14:creationId xmlns:p14="http://schemas.microsoft.com/office/powerpoint/2010/main" val="1115869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aggiungere il file /node_modules/ usando git ignore ./node_modules/, online: https://stackoverflow.com/questions/29820791/git-ignore-node-modules-folder-everywhere</a:t>
            </a:r>
          </a:p>
        </p:txBody>
      </p:sp>
      <p:sp>
        <p:nvSpPr>
          <p:cNvPr id="4" name="Slide Number Placeholder 3"/>
          <p:cNvSpPr>
            <a:spLocks noGrp="1"/>
          </p:cNvSpPr>
          <p:nvPr>
            <p:ph type="sldNum" sz="quarter" idx="5"/>
          </p:nvPr>
        </p:nvSpPr>
        <p:spPr/>
        <p:txBody>
          <a:bodyPr/>
          <a:lstStyle/>
          <a:p>
            <a:fld id="{135D6C03-2E3E-41F3-A41A-B72473730202}" type="slidenum">
              <a:rPr lang="it-IT"/>
              <a:t>445</a:t>
            </a:fld>
            <a:endParaRPr lang="it-IT"/>
          </a:p>
        </p:txBody>
      </p:sp>
    </p:spTree>
    <p:extLst>
      <p:ext uri="{BB962C8B-B14F-4D97-AF65-F5344CB8AC3E}">
        <p14:creationId xmlns:p14="http://schemas.microsoft.com/office/powerpoint/2010/main" val="1462211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Il modulo http, importandone un oggetto e permette di creare un server HTTP su una certa porta, il metodo createServer chiede una callback in input, una richiesta da effettuare e una risposta da dare. All’interno della funzione si dichiara una variabile, s’impostano certe risposte, come un header alla pagina e si scrive una risposta, scrivendo un file HTML. Infine si chiude la risposta e viene inviata al client (in ascolto sulla PORTA 3000). Si può accedere anche facendo localhost:PORT su un browser web.</a:t>
            </a:r>
          </a:p>
        </p:txBody>
      </p:sp>
      <p:sp>
        <p:nvSpPr>
          <p:cNvPr id="4" name="Slide Number Placeholder 3"/>
          <p:cNvSpPr>
            <a:spLocks noGrp="1"/>
          </p:cNvSpPr>
          <p:nvPr>
            <p:ph type="sldNum" sz="quarter" idx="5"/>
          </p:nvPr>
        </p:nvSpPr>
        <p:spPr/>
        <p:txBody>
          <a:bodyPr/>
          <a:lstStyle/>
          <a:p>
            <a:fld id="{135D6C03-2E3E-41F3-A41A-B72473730202}" type="slidenum">
              <a:rPr lang="it-IT"/>
              <a:t>446</a:t>
            </a:fld>
            <a:endParaRPr lang="it-IT"/>
          </a:p>
        </p:txBody>
      </p:sp>
    </p:spTree>
    <p:extLst>
      <p:ext uri="{BB962C8B-B14F-4D97-AF65-F5344CB8AC3E}">
        <p14:creationId xmlns:p14="http://schemas.microsoft.com/office/powerpoint/2010/main" val="218552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Nodemon è un package molto semplice, invoca costantemente node ogni volta che ci sono modifiche al file sorgente e lo riavvia a ogni modifica</a:t>
            </a:r>
          </a:p>
        </p:txBody>
      </p:sp>
      <p:sp>
        <p:nvSpPr>
          <p:cNvPr id="4" name="Slide Number Placeholder 3"/>
          <p:cNvSpPr>
            <a:spLocks noGrp="1"/>
          </p:cNvSpPr>
          <p:nvPr>
            <p:ph type="sldNum" sz="quarter" idx="5"/>
          </p:nvPr>
        </p:nvSpPr>
        <p:spPr/>
        <p:txBody>
          <a:bodyPr/>
          <a:lstStyle/>
          <a:p>
            <a:fld id="{135D6C03-2E3E-41F3-A41A-B72473730202}" type="slidenum">
              <a:rPr lang="it-IT"/>
              <a:t>454</a:t>
            </a:fld>
            <a:endParaRPr lang="it-IT"/>
          </a:p>
        </p:txBody>
      </p:sp>
    </p:spTree>
    <p:extLst>
      <p:ext uri="{BB962C8B-B14F-4D97-AF65-F5344CB8AC3E}">
        <p14:creationId xmlns:p14="http://schemas.microsoft.com/office/powerpoint/2010/main" val="1165779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contenuto del codice HTML sarà visibile nel caso in cui io sto usando uno schermo e ho l’orientazione dello schermo in landscape (stampa a schermo: Landscape) o in modalità portatrait (stampa a schermo: Portrait).</a:t>
            </a:r>
          </a:p>
          <a:p>
            <a:endParaRPr lang="it-IT" dirty="0"/>
          </a:p>
        </p:txBody>
      </p:sp>
      <p:sp>
        <p:nvSpPr>
          <p:cNvPr id="4" name="Slide Number Placeholder 3"/>
          <p:cNvSpPr>
            <a:spLocks noGrp="1"/>
          </p:cNvSpPr>
          <p:nvPr>
            <p:ph type="sldNum" sz="quarter" idx="5"/>
          </p:nvPr>
        </p:nvSpPr>
        <p:spPr/>
        <p:txBody>
          <a:bodyPr/>
          <a:lstStyle/>
          <a:p>
            <a:fld id="{9F84F9D9-003B-4F19-901D-183AAD1D2A87}" type="slidenum">
              <a:rPr lang="it-IT"/>
              <a:t>162</a:t>
            </a:fld>
            <a:endParaRPr lang="it-IT"/>
          </a:p>
        </p:txBody>
      </p:sp>
    </p:spTree>
    <p:extLst>
      <p:ext uri="{BB962C8B-B14F-4D97-AF65-F5344CB8AC3E}">
        <p14:creationId xmlns:p14="http://schemas.microsoft.com/office/powerpoint/2010/main" val="1836296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contenuto del codice HTML mostrerà Xsmall se il monitor ha una larghezza massima di 600px, altrimenti se le larghezze minime sono di 600,768,992,1200px mostrerà: Small, Medium, Large, Xlarge.</a:t>
            </a:r>
          </a:p>
          <a:p>
            <a:endParaRPr lang="it-IT" dirty="0"/>
          </a:p>
        </p:txBody>
      </p:sp>
      <p:sp>
        <p:nvSpPr>
          <p:cNvPr id="4" name="Slide Number Placeholder 3"/>
          <p:cNvSpPr>
            <a:spLocks noGrp="1"/>
          </p:cNvSpPr>
          <p:nvPr>
            <p:ph type="sldNum" sz="quarter" idx="5"/>
          </p:nvPr>
        </p:nvSpPr>
        <p:spPr/>
        <p:txBody>
          <a:bodyPr/>
          <a:lstStyle/>
          <a:p>
            <a:fld id="{9F84F9D9-003B-4F19-901D-183AAD1D2A87}" type="slidenum">
              <a:rPr lang="it-IT"/>
              <a:t>163</a:t>
            </a:fld>
            <a:endParaRPr lang="it-IT"/>
          </a:p>
        </p:txBody>
      </p:sp>
    </p:spTree>
    <p:extLst>
      <p:ext uri="{BB962C8B-B14F-4D97-AF65-F5344CB8AC3E}">
        <p14:creationId xmlns:p14="http://schemas.microsoft.com/office/powerpoint/2010/main" val="41179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In base alla larghezza dello schermo main e aside avranno larghezze differenti, infatti se la massima è di 800px allora main e aside avranno larghezza di 400 e 180 px, invece se la minima è 800px allora main e aside avranno larghezza di 500 e 280px, sempre con un’altezza fissa di 200px.</a:t>
            </a:r>
          </a:p>
          <a:p>
            <a:endParaRPr lang="it-IT" dirty="0"/>
          </a:p>
        </p:txBody>
      </p:sp>
      <p:sp>
        <p:nvSpPr>
          <p:cNvPr id="4" name="Slide Number Placeholder 3"/>
          <p:cNvSpPr>
            <a:spLocks noGrp="1"/>
          </p:cNvSpPr>
          <p:nvPr>
            <p:ph type="sldNum" sz="quarter" idx="5"/>
          </p:nvPr>
        </p:nvSpPr>
        <p:spPr/>
        <p:txBody>
          <a:bodyPr/>
          <a:lstStyle/>
          <a:p>
            <a:fld id="{9F84F9D9-003B-4F19-901D-183AAD1D2A87}" type="slidenum">
              <a:rPr lang="it-IT"/>
              <a:t>174</a:t>
            </a:fld>
            <a:endParaRPr lang="it-IT"/>
          </a:p>
        </p:txBody>
      </p:sp>
    </p:spTree>
    <p:extLst>
      <p:ext uri="{BB962C8B-B14F-4D97-AF65-F5344CB8AC3E}">
        <p14:creationId xmlns:p14="http://schemas.microsoft.com/office/powerpoint/2010/main" val="707945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codice impone al body di inglobare tutti gli elementi HTML (main, aside, img) in sè, usando una visione flex layout. In base alla larghezza massima/minima dello schermo main e aside occuperanno una certa percentuale della larghezza dello schermo, infatti se:</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La larghezza massima è di 600px, allora main e aside devono occupare 600px di larghezza (il 100% di width corrisponde a 600px)</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La larghezza minima è di 600px, allora main e aside occuperanno il 60% e il 40% della larghezza che ha lo schermo</a:t>
            </a:r>
          </a:p>
          <a:p>
            <a:pPr marL="342900" lvl="0" indent="-342900">
              <a:lnSpc>
                <a:spcPct val="107000"/>
              </a:lnSpc>
              <a:spcAft>
                <a:spcPts val="800"/>
              </a:spcAft>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La larghezza minima è di 768px, allora main e aside occuperanno il 70% e il 20% della larghezza che ha lo schermo.</a:t>
            </a:r>
          </a:p>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Img ha una larghezza fissata sul 20%, e se il 20% della larghezza dello schermo dà meno di 100px, entra in gioco min-width: 100px, impostando un limite minimo per la larghezza dell’immagine.</a:t>
            </a:r>
          </a:p>
          <a:p>
            <a:endParaRPr lang="it-IT" dirty="0"/>
          </a:p>
        </p:txBody>
      </p:sp>
      <p:sp>
        <p:nvSpPr>
          <p:cNvPr id="4" name="Slide Number Placeholder 3"/>
          <p:cNvSpPr>
            <a:spLocks noGrp="1"/>
          </p:cNvSpPr>
          <p:nvPr>
            <p:ph type="sldNum" sz="quarter" idx="5"/>
          </p:nvPr>
        </p:nvSpPr>
        <p:spPr/>
        <p:txBody>
          <a:bodyPr/>
          <a:lstStyle/>
          <a:p>
            <a:fld id="{9F84F9D9-003B-4F19-901D-183AAD1D2A87}" type="slidenum">
              <a:rPr lang="it-IT"/>
              <a:t>177</a:t>
            </a:fld>
            <a:endParaRPr lang="it-IT"/>
          </a:p>
        </p:txBody>
      </p:sp>
    </p:spTree>
    <p:extLst>
      <p:ext uri="{BB962C8B-B14F-4D97-AF65-F5344CB8AC3E}">
        <p14:creationId xmlns:p14="http://schemas.microsoft.com/office/powerpoint/2010/main" val="2415166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135D6C03-2E3E-41F3-A41A-B72473730202}" type="slidenum">
              <a:rPr lang="it-IT"/>
              <a:t>419</a:t>
            </a:fld>
            <a:endParaRPr lang="it-IT"/>
          </a:p>
        </p:txBody>
      </p:sp>
    </p:spTree>
    <p:extLst>
      <p:ext uri="{BB962C8B-B14F-4D97-AF65-F5344CB8AC3E}">
        <p14:creationId xmlns:p14="http://schemas.microsoft.com/office/powerpoint/2010/main" val="1749510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135D6C03-2E3E-41F3-A41A-B72473730202}" type="slidenum">
              <a:rPr lang="it-IT"/>
              <a:t>420</a:t>
            </a:fld>
            <a:endParaRPr lang="it-IT"/>
          </a:p>
        </p:txBody>
      </p:sp>
    </p:spTree>
    <p:extLst>
      <p:ext uri="{BB962C8B-B14F-4D97-AF65-F5344CB8AC3E}">
        <p14:creationId xmlns:p14="http://schemas.microsoft.com/office/powerpoint/2010/main" val="109348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È un modo semplice di gestire i thread, ma è inefficiente. </a:t>
            </a:r>
          </a:p>
        </p:txBody>
      </p:sp>
      <p:sp>
        <p:nvSpPr>
          <p:cNvPr id="4" name="Slide Number Placeholder 3"/>
          <p:cNvSpPr>
            <a:spLocks noGrp="1"/>
          </p:cNvSpPr>
          <p:nvPr>
            <p:ph type="sldNum" sz="quarter" idx="5"/>
          </p:nvPr>
        </p:nvSpPr>
        <p:spPr/>
        <p:txBody>
          <a:bodyPr/>
          <a:lstStyle/>
          <a:p>
            <a:fld id="{135D6C03-2E3E-41F3-A41A-B72473730202}" type="slidenum">
              <a:rPr lang="it-IT"/>
              <a:t>423</a:t>
            </a:fld>
            <a:endParaRPr lang="it-IT"/>
          </a:p>
        </p:txBody>
      </p:sp>
    </p:spTree>
    <p:extLst>
      <p:ext uri="{BB962C8B-B14F-4D97-AF65-F5344CB8AC3E}">
        <p14:creationId xmlns:p14="http://schemas.microsoft.com/office/powerpoint/2010/main" val="1634113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135D6C03-2E3E-41F3-A41A-B72473730202}" type="slidenum">
              <a:rPr lang="it-IT"/>
              <a:t>428</a:t>
            </a:fld>
            <a:endParaRPr lang="it-IT"/>
          </a:p>
        </p:txBody>
      </p:sp>
    </p:spTree>
    <p:extLst>
      <p:ext uri="{BB962C8B-B14F-4D97-AF65-F5344CB8AC3E}">
        <p14:creationId xmlns:p14="http://schemas.microsoft.com/office/powerpoint/2010/main" val="2566881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97755" y="22858"/>
            <a:ext cx="5794243" cy="6835139"/>
          </a:xfrm>
          <a:prstGeom prst="rect">
            <a:avLst/>
          </a:prstGeom>
        </p:spPr>
      </p:pic>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5" name="Holder 5"/>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sz="half" idx="2"/>
          </p:nvPr>
        </p:nvSpPr>
        <p:spPr>
          <a:xfrm>
            <a:off x="962050" y="1533220"/>
            <a:ext cx="4518660" cy="3772535"/>
          </a:xfrm>
          <a:prstGeom prst="rect">
            <a:avLst/>
          </a:prstGeom>
        </p:spPr>
        <p:txBody>
          <a:bodyPr wrap="square" lIns="0" tIns="0" rIns="0" bIns="0">
            <a:spAutoFit/>
          </a:bodyPr>
          <a:lstStyle>
            <a:lvl1pPr>
              <a:defRPr sz="2800" b="0" i="0">
                <a:solidFill>
                  <a:srgbClr val="111F35"/>
                </a:solidFill>
                <a:latin typeface="Calibri"/>
                <a:cs typeface="Calibri"/>
              </a:defRPr>
            </a:lvl1pPr>
          </a:lstStyle>
          <a:p>
            <a:endParaRPr/>
          </a:p>
        </p:txBody>
      </p:sp>
      <p:sp>
        <p:nvSpPr>
          <p:cNvPr id="4" name="Holder 4"/>
          <p:cNvSpPr>
            <a:spLocks noGrp="1"/>
          </p:cNvSpPr>
          <p:nvPr>
            <p:ph sz="half" idx="3"/>
          </p:nvPr>
        </p:nvSpPr>
        <p:spPr>
          <a:xfrm>
            <a:off x="6448805" y="1533220"/>
            <a:ext cx="4709159" cy="4331970"/>
          </a:xfrm>
          <a:prstGeom prst="rect">
            <a:avLst/>
          </a:prstGeom>
        </p:spPr>
        <p:txBody>
          <a:bodyPr wrap="square" lIns="0" tIns="0" rIns="0" bIns="0">
            <a:spAutoFit/>
          </a:bodyPr>
          <a:lstStyle>
            <a:lvl1pPr>
              <a:defRPr sz="2800" b="0" i="0">
                <a:solidFill>
                  <a:srgbClr val="111F35"/>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7" name="Holder 7"/>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97755" y="22858"/>
            <a:ext cx="5794243" cy="6835139"/>
          </a:xfrm>
          <a:prstGeom prst="rect">
            <a:avLst/>
          </a:prstGeom>
        </p:spPr>
      </p:pic>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5" name="Holder 5"/>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7" name="Holder 7"/>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4" name="Holder 4"/>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97755" y="22858"/>
            <a:ext cx="5794243" cy="6835139"/>
          </a:xfrm>
          <a:prstGeom prst="rect">
            <a:avLst/>
          </a:prstGeom>
        </p:spPr>
      </p:pic>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5" name="Holder 5"/>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7" name="Holder 7"/>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4" name="Holder 4"/>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800" b="1" i="0">
                <a:solidFill>
                  <a:srgbClr val="111F3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97755" y="22858"/>
            <a:ext cx="5794243" cy="6835139"/>
          </a:xfrm>
          <a:prstGeom prst="rect">
            <a:avLst/>
          </a:prstGeom>
        </p:spPr>
      </p:pic>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5" name="Holder 5"/>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800" b="1" i="0">
                <a:solidFill>
                  <a:srgbClr val="111F3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97755" y="22858"/>
            <a:ext cx="5794243" cy="6835139"/>
          </a:xfrm>
          <a:prstGeom prst="rect">
            <a:avLst/>
          </a:prstGeom>
        </p:spPr>
      </p:pic>
      <p:sp>
        <p:nvSpPr>
          <p:cNvPr id="2" name="Holder 2"/>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4" name="Holder 4"/>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5" name="Holder 5"/>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sz="half" idx="2"/>
          </p:nvPr>
        </p:nvSpPr>
        <p:spPr>
          <a:xfrm>
            <a:off x="962050" y="1533905"/>
            <a:ext cx="3469004" cy="4163695"/>
          </a:xfrm>
          <a:prstGeom prst="rect">
            <a:avLst/>
          </a:prstGeom>
        </p:spPr>
        <p:txBody>
          <a:bodyPr wrap="square" lIns="0" tIns="0" rIns="0" bIns="0">
            <a:spAutoFit/>
          </a:bodyPr>
          <a:lstStyle>
            <a:lvl1pPr>
              <a:defRPr sz="2800" b="0" i="0">
                <a:solidFill>
                  <a:srgbClr val="111F35"/>
                </a:solidFill>
                <a:latin typeface="Calibri"/>
                <a:cs typeface="Calibri"/>
              </a:defRPr>
            </a:lvl1pPr>
          </a:lstStyle>
          <a:p>
            <a:endParaRPr/>
          </a:p>
        </p:txBody>
      </p:sp>
      <p:sp>
        <p:nvSpPr>
          <p:cNvPr id="4" name="Holder 4"/>
          <p:cNvSpPr>
            <a:spLocks noGrp="1"/>
          </p:cNvSpPr>
          <p:nvPr>
            <p:ph sz="half" idx="3"/>
          </p:nvPr>
        </p:nvSpPr>
        <p:spPr>
          <a:xfrm>
            <a:off x="6897623" y="1470660"/>
            <a:ext cx="4411980" cy="480060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7" name="Holder 7"/>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97755" y="22858"/>
            <a:ext cx="5794243" cy="6835139"/>
          </a:xfrm>
          <a:prstGeom prst="rect">
            <a:avLst/>
          </a:prstGeom>
        </p:spPr>
      </p:pic>
      <p:sp>
        <p:nvSpPr>
          <p:cNvPr id="2" name="Holder 2"/>
          <p:cNvSpPr>
            <a:spLocks noGrp="1"/>
          </p:cNvSpPr>
          <p:nvPr>
            <p:ph type="ctrTitle"/>
          </p:nvPr>
        </p:nvSpPr>
        <p:spPr>
          <a:xfrm>
            <a:off x="962050" y="3005708"/>
            <a:ext cx="6750684" cy="75692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97755" y="22858"/>
            <a:ext cx="5794243" cy="6835139"/>
          </a:xfrm>
          <a:prstGeom prst="rect">
            <a:avLst/>
          </a:prstGeom>
        </p:spPr>
      </p:pic>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5" name="Holder 5"/>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5" name="Holder 5"/>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97755" y="22858"/>
            <a:ext cx="5794243" cy="6835139"/>
          </a:xfrm>
          <a:prstGeom prst="rect">
            <a:avLst/>
          </a:prstGeom>
        </p:spPr>
      </p:pic>
      <p:sp>
        <p:nvSpPr>
          <p:cNvPr id="2" name="Holder 2"/>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4" name="Holder 4"/>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97755" y="22858"/>
            <a:ext cx="5794243" cy="6835139"/>
          </a:xfrm>
          <a:prstGeom prst="rect">
            <a:avLst/>
          </a:prstGeom>
        </p:spPr>
      </p:pic>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5" name="Holder 5"/>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97755" y="22858"/>
            <a:ext cx="5794243" cy="6835139"/>
          </a:xfrm>
          <a:prstGeom prst="rect">
            <a:avLst/>
          </a:prstGeom>
        </p:spPr>
      </p:pic>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5" name="Holder 5"/>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sz="half" idx="2"/>
          </p:nvPr>
        </p:nvSpPr>
        <p:spPr>
          <a:xfrm>
            <a:off x="758748" y="1565147"/>
            <a:ext cx="5164455" cy="4710302"/>
          </a:xfrm>
          <a:prstGeom prst="rect">
            <a:avLst/>
          </a:prstGeom>
        </p:spPr>
        <p:txBody>
          <a:bodyPr wrap="square" lIns="0" tIns="0" rIns="0" bIns="0">
            <a:spAutoFit/>
          </a:bodyPr>
          <a:lstStyle>
            <a:lvl1pPr>
              <a:defRPr sz="1800" b="0" i="0">
                <a:solidFill>
                  <a:srgbClr val="0451A4"/>
                </a:solidFill>
                <a:latin typeface="Consolas"/>
                <a:cs typeface="Consolas"/>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7" name="Holder 7"/>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97755" y="22858"/>
            <a:ext cx="5794243" cy="6835139"/>
          </a:xfrm>
          <a:prstGeom prst="rect">
            <a:avLst/>
          </a:prstGeom>
        </p:spPr>
      </p:pic>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5" name="Holder 5"/>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1F35"/>
                </a:solidFill>
                <a:latin typeface="Tahoma"/>
                <a:cs typeface="Tahoma"/>
              </a:defRPr>
            </a:lvl1pPr>
          </a:lstStyle>
          <a:p>
            <a:endParaRPr/>
          </a:p>
        </p:txBody>
      </p:sp>
      <p:sp>
        <p:nvSpPr>
          <p:cNvPr id="3" name="Holder 3"/>
          <p:cNvSpPr>
            <a:spLocks noGrp="1"/>
          </p:cNvSpPr>
          <p:nvPr>
            <p:ph sz="half" idx="2"/>
          </p:nvPr>
        </p:nvSpPr>
        <p:spPr>
          <a:xfrm>
            <a:off x="962050" y="1533905"/>
            <a:ext cx="5123815" cy="4547870"/>
          </a:xfrm>
          <a:prstGeom prst="rect">
            <a:avLst/>
          </a:prstGeom>
        </p:spPr>
        <p:txBody>
          <a:bodyPr wrap="square" lIns="0" tIns="0" rIns="0" bIns="0">
            <a:spAutoFit/>
          </a:bodyPr>
          <a:lstStyle>
            <a:lvl1pPr>
              <a:defRPr sz="2800" b="0" i="0">
                <a:solidFill>
                  <a:srgbClr val="111F35"/>
                </a:solidFill>
                <a:latin typeface="Calibri"/>
                <a:cs typeface="Calibri"/>
              </a:defRPr>
            </a:lvl1pPr>
          </a:lstStyle>
          <a:p>
            <a:endParaRPr/>
          </a:p>
        </p:txBody>
      </p:sp>
      <p:sp>
        <p:nvSpPr>
          <p:cNvPr id="4" name="Holder 4"/>
          <p:cNvSpPr>
            <a:spLocks noGrp="1"/>
          </p:cNvSpPr>
          <p:nvPr>
            <p:ph sz="half" idx="3"/>
          </p:nvPr>
        </p:nvSpPr>
        <p:spPr>
          <a:xfrm>
            <a:off x="6268973" y="1585036"/>
            <a:ext cx="4666615" cy="4537710"/>
          </a:xfrm>
          <a:prstGeom prst="rect">
            <a:avLst/>
          </a:prstGeom>
        </p:spPr>
        <p:txBody>
          <a:bodyPr wrap="square" lIns="0" tIns="0" rIns="0" bIns="0">
            <a:spAutoFit/>
          </a:bodyPr>
          <a:lstStyle>
            <a:lvl1pPr>
              <a:defRPr sz="1800" b="0" i="0">
                <a:solidFill>
                  <a:srgbClr val="008000"/>
                </a:solidFill>
                <a:latin typeface="Consolas"/>
                <a:cs typeface="Consolas"/>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7" name="Holder 7"/>
          <p:cNvSpPr>
            <a:spLocks noGrp="1"/>
          </p:cNvSpPr>
          <p:nvPr>
            <p:ph type="sldNum" sz="quarter" idx="7"/>
          </p:nvPr>
        </p:nvSpPr>
        <p:spPr/>
        <p:txBody>
          <a:bodyPr lIns="0" tIns="0" rIns="0" bIns="0"/>
          <a:lstStyle>
            <a:lvl1pPr>
              <a:defRPr sz="1200" b="0" i="0">
                <a:solidFill>
                  <a:srgbClr val="006379"/>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10.xml"/><Relationship Id="rId4" Type="http://schemas.openxmlformats.org/officeDocument/2006/relationships/slideLayout" Target="../slideLayouts/slideLayout29.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6.xml"/><Relationship Id="rId4"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2050" y="557529"/>
            <a:ext cx="10267899" cy="57404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a:xfrm>
            <a:off x="962050" y="1446872"/>
            <a:ext cx="9665335" cy="3352165"/>
          </a:xfrm>
          <a:prstGeom prst="rect">
            <a:avLst/>
          </a:prstGeom>
        </p:spPr>
        <p:txBody>
          <a:bodyPr wrap="square" lIns="0" tIns="0" rIns="0" bIns="0">
            <a:spAutoFit/>
          </a:bodyPr>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a:xfrm>
            <a:off x="962050" y="6465214"/>
            <a:ext cx="695769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11024361" y="6465214"/>
            <a:ext cx="24447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2050" y="557529"/>
            <a:ext cx="10085070" cy="57404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a:xfrm>
            <a:off x="962050" y="1533905"/>
            <a:ext cx="9999345" cy="4319905"/>
          </a:xfrm>
          <a:prstGeom prst="rect">
            <a:avLst/>
          </a:prstGeom>
        </p:spPr>
        <p:txBody>
          <a:bodyPr wrap="square" lIns="0" tIns="0" rIns="0" bIns="0">
            <a:spAutoFit/>
          </a:bodyPr>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a:xfrm>
            <a:off x="962050" y="6464985"/>
            <a:ext cx="8982710" cy="178434"/>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11024616" y="6464985"/>
            <a:ext cx="244475" cy="178434"/>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7" r:id="rId4"/>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2050" y="557529"/>
            <a:ext cx="10197465" cy="57404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a:xfrm>
            <a:off x="962050" y="1446872"/>
            <a:ext cx="5090795" cy="3823970"/>
          </a:xfrm>
          <a:prstGeom prst="rect">
            <a:avLst/>
          </a:prstGeom>
        </p:spPr>
        <p:txBody>
          <a:bodyPr wrap="square" lIns="0" tIns="0" rIns="0" bIns="0">
            <a:spAutoFit/>
          </a:bodyPr>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a:xfrm>
            <a:off x="962050" y="6465214"/>
            <a:ext cx="8468360"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11024361" y="6465214"/>
            <a:ext cx="24447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710" r:id="rId1"/>
    <p:sldLayoutId id="2147483712" r:id="rId2"/>
    <p:sldLayoutId id="2147483713" r:id="rId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2050" y="557529"/>
            <a:ext cx="10107930" cy="57404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a:xfrm>
            <a:off x="962050" y="1446872"/>
            <a:ext cx="9997440" cy="2891154"/>
          </a:xfrm>
          <a:prstGeom prst="rect">
            <a:avLst/>
          </a:prstGeom>
        </p:spPr>
        <p:txBody>
          <a:bodyPr wrap="square" lIns="0" tIns="0" rIns="0" bIns="0">
            <a:spAutoFit/>
          </a:bodyPr>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a:xfrm>
            <a:off x="962050" y="6465214"/>
            <a:ext cx="6814184"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11024361" y="6465214"/>
            <a:ext cx="24447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56" r:id="rId1"/>
    <p:sldLayoutId id="2147483659" r:id="rId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2050" y="557529"/>
            <a:ext cx="10155555" cy="57404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a:xfrm>
            <a:off x="962050" y="1533220"/>
            <a:ext cx="10619740" cy="2137410"/>
          </a:xfrm>
          <a:prstGeom prst="rect">
            <a:avLst/>
          </a:prstGeom>
        </p:spPr>
        <p:txBody>
          <a:bodyPr wrap="square" lIns="0" tIns="0" rIns="0" bIns="0">
            <a:spAutoFit/>
          </a:bodyPr>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a:xfrm>
            <a:off x="962050" y="6465214"/>
            <a:ext cx="7321550"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11024361" y="6465214"/>
            <a:ext cx="24447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2050" y="557529"/>
            <a:ext cx="9968230" cy="57404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a:xfrm>
            <a:off x="844981" y="2201926"/>
            <a:ext cx="10502265" cy="395731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962050" y="6464985"/>
            <a:ext cx="7655559" cy="178434"/>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11024616" y="6464985"/>
            <a:ext cx="244475" cy="178434"/>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15570">
              <a:lnSpc>
                <a:spcPts val="1240"/>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71" r:id="rId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2050" y="557529"/>
            <a:ext cx="9783445" cy="57404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a:xfrm>
            <a:off x="844981" y="3103372"/>
            <a:ext cx="10502265" cy="319976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962050" y="6465214"/>
            <a:ext cx="7644130"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11049761" y="6465214"/>
            <a:ext cx="21907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7" r:id="rId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2050" y="557529"/>
            <a:ext cx="9349740" cy="57404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a:xfrm>
            <a:off x="844550" y="1552575"/>
            <a:ext cx="10502900" cy="370522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962050" y="6465214"/>
            <a:ext cx="862139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11024361" y="6465214"/>
            <a:ext cx="24447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2" r:id="rId3"/>
    <p:sldLayoutId id="2147483683" r:id="rId4"/>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2050" y="557529"/>
            <a:ext cx="10076815" cy="57404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a:xfrm>
            <a:off x="962050" y="1446872"/>
            <a:ext cx="10255885" cy="2456179"/>
          </a:xfrm>
          <a:prstGeom prst="rect">
            <a:avLst/>
          </a:prstGeom>
        </p:spPr>
        <p:txBody>
          <a:bodyPr wrap="square" lIns="0" tIns="0" rIns="0" bIns="0">
            <a:spAutoFit/>
          </a:bodyPr>
          <a:lstStyle>
            <a:lvl1pPr>
              <a:defRPr sz="2800" b="1" i="0">
                <a:solidFill>
                  <a:srgbClr val="111F35"/>
                </a:solidFill>
                <a:latin typeface="Calibri"/>
                <a:cs typeface="Calibri"/>
              </a:defRPr>
            </a:lvl1pPr>
          </a:lstStyle>
          <a:p>
            <a:endParaRPr/>
          </a:p>
        </p:txBody>
      </p:sp>
      <p:sp>
        <p:nvSpPr>
          <p:cNvPr id="4" name="Holder 4"/>
          <p:cNvSpPr>
            <a:spLocks noGrp="1"/>
          </p:cNvSpPr>
          <p:nvPr>
            <p:ph type="ftr" sz="quarter" idx="5"/>
          </p:nvPr>
        </p:nvSpPr>
        <p:spPr>
          <a:xfrm>
            <a:off x="962050" y="6465214"/>
            <a:ext cx="814641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11024361" y="6465214"/>
            <a:ext cx="24447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38100">
              <a:lnSpc>
                <a:spcPts val="124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9" r:id="rId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2050" y="557529"/>
            <a:ext cx="10617835" cy="57404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a:xfrm>
            <a:off x="962050" y="1533220"/>
            <a:ext cx="9922510" cy="3689350"/>
          </a:xfrm>
          <a:prstGeom prst="rect">
            <a:avLst/>
          </a:prstGeom>
        </p:spPr>
        <p:txBody>
          <a:bodyPr wrap="square" lIns="0" tIns="0" rIns="0" bIns="0">
            <a:spAutoFit/>
          </a:bodyPr>
          <a:lstStyle>
            <a:lvl1pPr>
              <a:defRPr sz="2800" b="1" i="0">
                <a:solidFill>
                  <a:srgbClr val="111F35"/>
                </a:solidFill>
                <a:latin typeface="Calibri"/>
                <a:cs typeface="Calibri"/>
              </a:defRPr>
            </a:lvl1pPr>
          </a:lstStyle>
          <a:p>
            <a:endParaRPr/>
          </a:p>
        </p:txBody>
      </p:sp>
      <p:sp>
        <p:nvSpPr>
          <p:cNvPr id="4" name="Holder 4"/>
          <p:cNvSpPr>
            <a:spLocks noGrp="1"/>
          </p:cNvSpPr>
          <p:nvPr>
            <p:ph type="ftr" sz="quarter" idx="5"/>
          </p:nvPr>
        </p:nvSpPr>
        <p:spPr>
          <a:xfrm>
            <a:off x="962050" y="6465214"/>
            <a:ext cx="8204834"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11049761" y="6465214"/>
            <a:ext cx="21907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92" r:id="rId1"/>
    <p:sldLayoutId id="2147483694" r:id="rId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2050" y="557529"/>
            <a:ext cx="9734550" cy="574040"/>
          </a:xfrm>
          <a:prstGeom prst="rect">
            <a:avLst/>
          </a:prstGeom>
        </p:spPr>
        <p:txBody>
          <a:bodyPr wrap="square" lIns="0" tIns="0" rIns="0" bIns="0">
            <a:spAutoFit/>
          </a:bodyPr>
          <a:lstStyle>
            <a:lvl1pPr>
              <a:defRPr sz="3600" b="1" i="0">
                <a:solidFill>
                  <a:srgbClr val="111F35"/>
                </a:solidFill>
                <a:latin typeface="Tahoma"/>
                <a:cs typeface="Tahoma"/>
              </a:defRPr>
            </a:lvl1pPr>
          </a:lstStyle>
          <a:p>
            <a:endParaRPr/>
          </a:p>
        </p:txBody>
      </p:sp>
      <p:sp>
        <p:nvSpPr>
          <p:cNvPr id="3" name="Holder 3"/>
          <p:cNvSpPr>
            <a:spLocks noGrp="1"/>
          </p:cNvSpPr>
          <p:nvPr>
            <p:ph type="body" idx="1"/>
          </p:nvPr>
        </p:nvSpPr>
        <p:spPr>
          <a:xfrm>
            <a:off x="962050" y="1533220"/>
            <a:ext cx="10251440" cy="4287520"/>
          </a:xfrm>
          <a:prstGeom prst="rect">
            <a:avLst/>
          </a:prstGeom>
        </p:spPr>
        <p:txBody>
          <a:bodyPr wrap="square" lIns="0" tIns="0" rIns="0" bIns="0">
            <a:spAutoFit/>
          </a:bodyPr>
          <a:lstStyle>
            <a:lvl1pPr>
              <a:defRPr sz="2800" b="0" i="0">
                <a:solidFill>
                  <a:srgbClr val="111F35"/>
                </a:solidFill>
                <a:latin typeface="Calibri"/>
                <a:cs typeface="Calibri"/>
              </a:defRPr>
            </a:lvl1pPr>
          </a:lstStyle>
          <a:p>
            <a:endParaRPr/>
          </a:p>
        </p:txBody>
      </p:sp>
      <p:sp>
        <p:nvSpPr>
          <p:cNvPr id="4" name="Holder 4"/>
          <p:cNvSpPr>
            <a:spLocks noGrp="1"/>
          </p:cNvSpPr>
          <p:nvPr>
            <p:ph type="ftr" sz="quarter" idx="5"/>
          </p:nvPr>
        </p:nvSpPr>
        <p:spPr>
          <a:xfrm>
            <a:off x="962050" y="6465214"/>
            <a:ext cx="7063740"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4/18/2025</a:t>
            </a:fld>
            <a:endParaRPr lang="en-US"/>
          </a:p>
        </p:txBody>
      </p:sp>
      <p:sp>
        <p:nvSpPr>
          <p:cNvPr id="6" name="Holder 6"/>
          <p:cNvSpPr>
            <a:spLocks noGrp="1"/>
          </p:cNvSpPr>
          <p:nvPr>
            <p:ph type="sldNum" sz="quarter" idx="7"/>
          </p:nvPr>
        </p:nvSpPr>
        <p:spPr>
          <a:xfrm>
            <a:off x="11049761" y="6465214"/>
            <a:ext cx="219075" cy="177800"/>
          </a:xfrm>
          <a:prstGeom prst="rect">
            <a:avLst/>
          </a:prstGeom>
        </p:spPr>
        <p:txBody>
          <a:bodyPr wrap="square" lIns="0" tIns="0" rIns="0" bIns="0">
            <a:spAutoFit/>
          </a:bodyPr>
          <a:lstStyle>
            <a:lvl1pPr>
              <a:defRPr sz="1200" b="0" i="0">
                <a:solidFill>
                  <a:srgbClr val="006379"/>
                </a:solidFill>
                <a:latin typeface="Calibri"/>
                <a:cs typeface="Calibri"/>
              </a:defRPr>
            </a:lvl1pPr>
          </a:lstStyle>
          <a:p>
            <a:pPr marL="12700">
              <a:lnSpc>
                <a:spcPts val="124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98" r:id="rId1"/>
    <p:sldLayoutId id="2147483701" r:id="rId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uigiliberolucio.starace@unina.i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docenti.unina.it/luigiliberolucio.starace" TargetMode="External"/><Relationship Id="rId4" Type="http://schemas.openxmlformats.org/officeDocument/2006/relationships/hyperlink" Target="https://luistar.github.io/"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image"/><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9.image"/><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60.image"/><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image"/></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image"/><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image"/><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1.image"/><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hyperlink" Target="mailto:luigiliberolucio.starace@unina.i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docenti.unina.it/luigiliberolucio.starace" TargetMode="External"/><Relationship Id="rId4" Type="http://schemas.openxmlformats.org/officeDocument/2006/relationships/hyperlink" Target="https://luistar.github.io/"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5.image"/><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image"/><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3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2.image"/><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image"/><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www.informatica.it:4242/corsi/tecweb.html" TargetMode="Externa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07.image"/><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8.image"/><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2.image"/><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13.image"/><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hyperlink" Target="https://flexbox.help/"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18.image"/><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image"/><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bookofprogramming.com/index.html" TargetMode="External"/><Relationship Id="rId2" Type="http://schemas.openxmlformats.org/officeDocument/2006/relationships/hyperlink" Target="http://bookofprogramming.com/fu-tzu/fu-tzu.html" TargetMode="Externa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21.image"/><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22.image"/><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24.image"/><Relationship Id="rId2" Type="http://schemas.openxmlformats.org/officeDocument/2006/relationships/image" Target="../media/image123.image"/><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26.image"/><Relationship Id="rId2" Type="http://schemas.openxmlformats.org/officeDocument/2006/relationships/image" Target="../media/image125.image"/><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28.image"/><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30.image"/><Relationship Id="rId2" Type="http://schemas.openxmlformats.org/officeDocument/2006/relationships/image" Target="../media/image129.image"/><Relationship Id="rId1" Type="http://schemas.openxmlformats.org/officeDocument/2006/relationships/slideLayout" Target="../slideLayouts/slideLayout7.xml"/><Relationship Id="rId4" Type="http://schemas.openxmlformats.org/officeDocument/2006/relationships/image" Target="../media/image131.image"/></Relationships>
</file>

<file path=ppt/slides/_rels/slide17.xml.rels><?xml version="1.0" encoding="UTF-8" standalone="yes"?>
<Relationships xmlns="http://schemas.openxmlformats.org/package/2006/relationships"><Relationship Id="rId3" Type="http://schemas.openxmlformats.org/officeDocument/2006/relationships/hyperlink" Target="http://bookofprogramming.com/fu-tzu/pic.jpg" TargetMode="External"/><Relationship Id="rId2" Type="http://schemas.openxmlformats.org/officeDocument/2006/relationships/hyperlink" Target="http://bookofprogramming.com/fu-tzu/fu-tzu.html" TargetMode="Externa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33.image"/><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35.image"/><Relationship Id="rId2" Type="http://schemas.openxmlformats.org/officeDocument/2006/relationships/image" Target="../media/image134.image"/><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alistapart.com/article/responsive-web-design/" TargetMode="Externa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38.image"/><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image"/><Relationship Id="rId1" Type="http://schemas.openxmlformats.org/officeDocument/2006/relationships/slideLayout" Target="../slideLayouts/slideLayout7.xml"/><Relationship Id="rId6" Type="http://schemas.openxmlformats.org/officeDocument/2006/relationships/hyperlink" Target="http://www.unina.it/" TargetMode="External"/><Relationship Id="rId5" Type="http://schemas.openxmlformats.org/officeDocument/2006/relationships/image" Target="../media/image142.png"/><Relationship Id="rId4" Type="http://schemas.openxmlformats.org/officeDocument/2006/relationships/image" Target="../media/image1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44.image"/><Relationship Id="rId2" Type="http://schemas.openxmlformats.org/officeDocument/2006/relationships/image" Target="../media/image143.image"/><Relationship Id="rId1" Type="http://schemas.openxmlformats.org/officeDocument/2006/relationships/slideLayout" Target="../slideLayouts/slideLayout8.xml"/><Relationship Id="rId6" Type="http://schemas.openxmlformats.org/officeDocument/2006/relationships/image" Target="../media/image147.image"/><Relationship Id="rId5" Type="http://schemas.openxmlformats.org/officeDocument/2006/relationships/image" Target="../media/image146.image"/><Relationship Id="rId4" Type="http://schemas.openxmlformats.org/officeDocument/2006/relationships/image" Target="../media/image145.image"/></Relationships>
</file>

<file path=ppt/slides/_rels/slide183.xml.rels><?xml version="1.0" encoding="UTF-8" standalone="yes"?>
<Relationships xmlns="http://schemas.openxmlformats.org/package/2006/relationships"><Relationship Id="rId3" Type="http://schemas.openxmlformats.org/officeDocument/2006/relationships/hyperlink" Target="https://web.dev/learn/design/" TargetMode="External"/><Relationship Id="rId2" Type="http://schemas.openxmlformats.org/officeDocument/2006/relationships/hyperlink" Target="https://web.dev/learn/css/" TargetMode="External"/><Relationship Id="rId1" Type="http://schemas.openxmlformats.org/officeDocument/2006/relationships/slideLayout" Target="../slideLayouts/slideLayout7.xml"/><Relationship Id="rId5" Type="http://schemas.openxmlformats.org/officeDocument/2006/relationships/hyperlink" Target="https://cssgridgarden.com/" TargetMode="External"/><Relationship Id="rId4" Type="http://schemas.openxmlformats.org/officeDocument/2006/relationships/hyperlink" Target="https://flexboxfroggy.com/" TargetMode="External"/></Relationships>
</file>

<file path=ppt/slides/_rels/slide184.xml.rels><?xml version="1.0" encoding="UTF-8" standalone="yes"?>
<Relationships xmlns="http://schemas.openxmlformats.org/package/2006/relationships"><Relationship Id="rId3" Type="http://schemas.openxmlformats.org/officeDocument/2006/relationships/hyperlink" Target="mailto:luigiliberolucio.starace@unina.it" TargetMode="External"/><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hyperlink" Target="https://www.docenti.unina.it/luigiliberolucio.starace" TargetMode="External"/><Relationship Id="rId4" Type="http://schemas.openxmlformats.org/officeDocument/2006/relationships/hyperlink" Target="https://luistar.github.io/"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tw.com/index.html" TargetMode="Externa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image" Target="../media/image156.image"/><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hyperlink" Target="https://www.w3schools.com/js/js_2016.asp" TargetMode="Externa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773ee1141bd4438d" Type="http://schemas.openxmlformats.org/officeDocument/2006/relationships/image" Target="../media/image1010.png"/><Relationship Id="rId8" Type="http://schemas.openxmlformats.org/officeDocument/2006/relationships/customXml" Target="../ink/ink7.xml"/><Relationship Id="rId3" Type="http://schemas.openxmlformats.org/officeDocument/2006/relationships/customXml" Target="../ink/ink2.xml"/><Relationship Id="R6b37c95db6044686" Type="http://schemas.openxmlformats.org/officeDocument/2006/relationships/image" Target="../media/image980.png"/><Relationship Id="R4a5eaca66e36485a" Type="http://schemas.openxmlformats.org/officeDocument/2006/relationships/image" Target="../media/image1000.png"/><Relationship Id="rId7"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9.xml"/><Relationship Id="rId6" Type="http://schemas.openxmlformats.org/officeDocument/2006/relationships/customXml" Target="../ink/ink5.xml"/><Relationship Id="rId5" Type="http://schemas.openxmlformats.org/officeDocument/2006/relationships/customXml" Target="../ink/ink4.xml"/><Relationship Id="R456b4a6200fb425a" Type="http://schemas.openxmlformats.org/officeDocument/2006/relationships/image" Target="../media/image970.png"/><Relationship Id="R5789d7ec66c3416c" Type="http://schemas.openxmlformats.org/officeDocument/2006/relationships/image" Target="../media/image990.png"/><Relationship Id="R14fd65d5ff5e4276" Type="http://schemas.openxmlformats.org/officeDocument/2006/relationships/image" Target="../media/image102.png"/><Relationship Id="R0080c064be00495f" Type="http://schemas.openxmlformats.org/officeDocument/2006/relationships/image" Target="../media/image1030.png"/><Relationship Id="rId4" Type="http://schemas.openxmlformats.org/officeDocument/2006/relationships/customXml" Target="../ink/ink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6.image"/><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2" Type="http://schemas.openxmlformats.org/officeDocument/2006/relationships/hyperlink" Target="https://developer.mozilla.org/en-US/docs/Web/JavaScript/Reference/Global_Objects/Object/defineProperty?retiredLocale=it" TargetMode="External"/><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hyperlink" Target="https://javascript.info/" TargetMode="External"/><Relationship Id="rId2"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hyperlink" Target="https://developer.mozilla.org/en-US/docs/Learn/JavaScript" TargetMode="External"/><Relationship Id="rId5" Type="http://schemas.openxmlformats.org/officeDocument/2006/relationships/hyperlink" Target="https://eloquentjavascript.net/" TargetMode="External"/><Relationship Id="rId4" Type="http://schemas.openxmlformats.org/officeDocument/2006/relationships/hyperlink" Target="https://github.com/javascript-tutorial/en.javascript.info/tree/master" TargetMode="External"/></Relationships>
</file>

<file path=ppt/slides/_rels/slide241.xml.rels><?xml version="1.0" encoding="UTF-8" standalone="yes"?>
<Relationships xmlns="http://schemas.openxmlformats.org/package/2006/relationships"><Relationship Id="rId3" Type="http://schemas.openxmlformats.org/officeDocument/2006/relationships/hyperlink" Target="mailto:luigiliberolucio.starace@unina.it" TargetMode="External"/><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hyperlink" Target="https://www.docenti.unina.it/luigiliberolucio.starace" TargetMode="External"/><Relationship Id="rId4" Type="http://schemas.openxmlformats.org/officeDocument/2006/relationships/hyperlink" Target="https://luistar.github.io/"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3.xml"/><Relationship Id="rId5" Type="http://schemas.openxmlformats.org/officeDocument/2006/relationships/image" Target="../media/image165.png"/><Relationship Id="rId4" Type="http://schemas.openxmlformats.org/officeDocument/2006/relationships/image" Target="../media/image164.png"/></Relationships>
</file>

<file path=ppt/slides/_rels/slide25.xml.rels><?xml version="1.0" encoding="UTF-8" standalone="yes"?>
<Relationships xmlns="http://schemas.openxmlformats.org/package/2006/relationships"><Relationship Id="rId2" Type="http://schemas.openxmlformats.org/officeDocument/2006/relationships/image" Target="../media/image17.image"/><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3" Type="http://schemas.openxmlformats.org/officeDocument/2006/relationships/image" Target="../media/image167.image"/><Relationship Id="rId2" Type="http://schemas.openxmlformats.org/officeDocument/2006/relationships/image" Target="../media/image166.image"/><Relationship Id="rId1" Type="http://schemas.openxmlformats.org/officeDocument/2006/relationships/slideLayout" Target="../slideLayouts/slideLayout13.xml"/><Relationship Id="rId5" Type="http://schemas.openxmlformats.org/officeDocument/2006/relationships/hyperlink" Target="https://js-arrays-visualized.com/" TargetMode="External"/><Relationship Id="rId4" Type="http://schemas.openxmlformats.org/officeDocument/2006/relationships/image" Target="../media/image168.image"/></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8.image"/><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13.xml"/><Relationship Id="rId6" Type="http://schemas.openxmlformats.org/officeDocument/2006/relationships/image" Target="../media/image172.png"/><Relationship Id="rId5" Type="http://schemas.openxmlformats.org/officeDocument/2006/relationships/image" Target="../media/image165.png"/><Relationship Id="rId4" Type="http://schemas.openxmlformats.org/officeDocument/2006/relationships/image" Target="../media/image171.png"/></Relationships>
</file>

<file path=ppt/slides/_rels/slide2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6.png"/><Relationship Id="rId1" Type="http://schemas.openxmlformats.org/officeDocument/2006/relationships/slideLayout" Target="../slideLayouts/slideLayout13.xml"/><Relationship Id="rId5" Type="http://schemas.openxmlformats.org/officeDocument/2006/relationships/image" Target="../media/image177.png"/><Relationship Id="rId4" Type="http://schemas.openxmlformats.org/officeDocument/2006/relationships/image" Target="../media/image17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2" Type="http://schemas.openxmlformats.org/officeDocument/2006/relationships/image" Target="../media/image178.image"/><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3" Type="http://schemas.openxmlformats.org/officeDocument/2006/relationships/hyperlink" Target="https://github.com/javascript-tutorial/en.javascript.info/tree/master" TargetMode="External"/><Relationship Id="rId2" Type="http://schemas.openxmlformats.org/officeDocument/2006/relationships/hyperlink" Target="https://javascript.info/" TargetMode="External"/><Relationship Id="rId1" Type="http://schemas.openxmlformats.org/officeDocument/2006/relationships/slideLayout" Target="../slideLayouts/slideLayout13.xml"/><Relationship Id="rId5" Type="http://schemas.openxmlformats.org/officeDocument/2006/relationships/hyperlink" Target="https://developer.mozilla.org/en-US/docs/Web/JavaScript/Reference" TargetMode="External"/><Relationship Id="rId4" Type="http://schemas.openxmlformats.org/officeDocument/2006/relationships/hyperlink" Target="https://eloquentjavascript.net/" TargetMode="External"/></Relationships>
</file>

<file path=ppt/slides/_rels/slide292.xml.rels><?xml version="1.0" encoding="UTF-8" standalone="yes"?>
<Relationships xmlns="http://schemas.openxmlformats.org/package/2006/relationships"><Relationship Id="rId3" Type="http://schemas.openxmlformats.org/officeDocument/2006/relationships/hyperlink" Target="mailto:luigiliberolucio.starace@unina.it" TargetMode="External"/><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hyperlink" Target="https://www.docenti.unina.it/luigiliberolucio.starace" TargetMode="External"/><Relationship Id="rId4" Type="http://schemas.openxmlformats.org/officeDocument/2006/relationships/hyperlink" Target="https://luistar.github.io/" TargetMode="Externa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6.xml"/></Relationships>
</file>

<file path=ppt/slides/_rels/slide297.xml.rels><?xml version="1.0" encoding="UTF-8" standalone="yes"?>
<Relationships xmlns="http://schemas.openxmlformats.org/package/2006/relationships"><Relationship Id="rId2" Type="http://schemas.openxmlformats.org/officeDocument/2006/relationships/hyperlink" Target="http://localhost:3000/08-JavaScript" TargetMode="External"/><Relationship Id="rId1" Type="http://schemas.openxmlformats.org/officeDocument/2006/relationships/slideLayout" Target="../slideLayouts/slideLayout1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image"/><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6.xml"/><Relationship Id="rId4" Type="http://schemas.openxmlformats.org/officeDocument/2006/relationships/image" Target="../media/image184.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1.image"/><Relationship Id="rId2" Type="http://schemas.openxmlformats.org/officeDocument/2006/relationships/image" Target="../media/image20.image"/><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6.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7.xml.rels><?xml version="1.0" encoding="UTF-8" standalone="yes"?>
<Relationships xmlns="http://schemas.openxmlformats.org/package/2006/relationships"><Relationship Id="rId2" Type="http://schemas.openxmlformats.org/officeDocument/2006/relationships/image" Target="../media/image190.image"/><Relationship Id="rId1" Type="http://schemas.openxmlformats.org/officeDocument/2006/relationships/slideLayout" Target="../slideLayouts/slideLayout1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hyperlink" Target="https://luistar.github.io/publications/#conference" TargetMode="Externa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6.xml"/></Relationships>
</file>

<file path=ppt/slides/_rels/slide343.xml.rels><?xml version="1.0" encoding="UTF-8" standalone="yes"?>
<Relationships xmlns="http://schemas.openxmlformats.org/package/2006/relationships"><Relationship Id="rId2" Type="http://schemas.openxmlformats.org/officeDocument/2006/relationships/image" Target="../media/image193.image"/><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3" Type="http://schemas.openxmlformats.org/officeDocument/2006/relationships/hyperlink" Target="https://github.com/javascript-tutorial/en.javascript.info/tree/master" TargetMode="External"/><Relationship Id="rId2" Type="http://schemas.openxmlformats.org/officeDocument/2006/relationships/hyperlink" Target="https://javascript.info/" TargetMode="External"/><Relationship Id="rId1" Type="http://schemas.openxmlformats.org/officeDocument/2006/relationships/slideLayout" Target="../slideLayouts/slideLayout16.xml"/><Relationship Id="rId5" Type="http://schemas.openxmlformats.org/officeDocument/2006/relationships/hyperlink" Target="https://developer.mozilla.org/en-US/docs/Web/JavaScript/Reference" TargetMode="External"/><Relationship Id="rId4" Type="http://schemas.openxmlformats.org/officeDocument/2006/relationships/hyperlink" Target="https://eloquentjavascript.net/" TargetMode="External"/></Relationships>
</file>

<file path=ppt/slides/_rels/slide348.xml.rels><?xml version="1.0" encoding="UTF-8" standalone="yes"?>
<Relationships xmlns="http://schemas.openxmlformats.org/package/2006/relationships"><Relationship Id="rId3" Type="http://schemas.openxmlformats.org/officeDocument/2006/relationships/hyperlink" Target="mailto:luigiliberolucio.starace@unina.it" TargetMode="External"/><Relationship Id="rId2" Type="http://schemas.openxmlformats.org/officeDocument/2006/relationships/image" Target="../media/image1.png"/><Relationship Id="rId1" Type="http://schemas.openxmlformats.org/officeDocument/2006/relationships/slideLayout" Target="../slideLayouts/slideLayout20.xml"/><Relationship Id="rId5" Type="http://schemas.openxmlformats.org/officeDocument/2006/relationships/hyperlink" Target="https://www.docenti.unina.it/luigiliberolucio.starace" TargetMode="External"/><Relationship Id="rId4" Type="http://schemas.openxmlformats.org/officeDocument/2006/relationships/hyperlink" Target="https://luistar.github.io/" TargetMode="Externa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4.xml.rels><?xml version="1.0" encoding="UTF-8" standalone="yes"?>
<Relationships xmlns="http://schemas.openxmlformats.org/package/2006/relationships"><Relationship Id="rId2" Type="http://schemas.openxmlformats.org/officeDocument/2006/relationships/image" Target="../media/image195.image"/><Relationship Id="rId1" Type="http://schemas.openxmlformats.org/officeDocument/2006/relationships/slideLayout" Target="../slideLayouts/slideLayout20.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6.xml.rels><?xml version="1.0" encoding="UTF-8" standalone="yes"?>
<Relationships xmlns="http://schemas.openxmlformats.org/package/2006/relationships"><Relationship Id="rId2" Type="http://schemas.openxmlformats.org/officeDocument/2006/relationships/image" Target="../media/image196.image"/><Relationship Id="rId1" Type="http://schemas.openxmlformats.org/officeDocument/2006/relationships/slideLayout" Target="../slideLayouts/slideLayout20.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9.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0.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0.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4.image"/><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4.xml.rels><?xml version="1.0" encoding="UTF-8" standalone="yes"?>
<Relationships xmlns="http://schemas.openxmlformats.org/package/2006/relationships"><Relationship Id="rId2" Type="http://schemas.openxmlformats.org/officeDocument/2006/relationships/image" Target="../media/image202.image"/><Relationship Id="rId1" Type="http://schemas.openxmlformats.org/officeDocument/2006/relationships/slideLayout" Target="../slideLayouts/slideLayout20.xml"/></Relationships>
</file>

<file path=ppt/slides/_rels/slide3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0.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0.xml"/></Relationships>
</file>

<file path=ppt/slides/_rels/slide37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0.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2" Type="http://schemas.openxmlformats.org/officeDocument/2006/relationships/image" Target="../media/image206.image"/><Relationship Id="rId1" Type="http://schemas.openxmlformats.org/officeDocument/2006/relationships/slideLayout" Target="../slideLayouts/slideLayout2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0.xml"/></Relationships>
</file>

<file path=ppt/slides/_rels/slide38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0.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9.xml.rels><?xml version="1.0" encoding="UTF-8" standalone="yes"?>
<Relationships xmlns="http://schemas.openxmlformats.org/package/2006/relationships"><Relationship Id="rId2" Type="http://schemas.openxmlformats.org/officeDocument/2006/relationships/hyperlink" Target="https://developer.mozilla.org/en-US/docs/Web/API/XMLHttpRequest" TargetMode="Externa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6.xml.rels><?xml version="1.0" encoding="UTF-8" standalone="yes"?>
<Relationships xmlns="http://schemas.openxmlformats.org/package/2006/relationships"><Relationship Id="rId3" Type="http://schemas.openxmlformats.org/officeDocument/2006/relationships/hyperlink" Target="https://github.com/javascript-tutorial/en.javascript.info/tree/master" TargetMode="External"/><Relationship Id="rId2" Type="http://schemas.openxmlformats.org/officeDocument/2006/relationships/hyperlink" Target="https://javascript.info/" TargetMode="External"/><Relationship Id="rId1" Type="http://schemas.openxmlformats.org/officeDocument/2006/relationships/slideLayout" Target="../slideLayouts/slideLayout20.xml"/><Relationship Id="rId5" Type="http://schemas.openxmlformats.org/officeDocument/2006/relationships/hyperlink" Target="https://developer.mozilla.org/en-US/docs/Web/JavaScript/Reference" TargetMode="External"/><Relationship Id="rId4" Type="http://schemas.openxmlformats.org/officeDocument/2006/relationships/hyperlink" Target="https://eloquentjavascript.net/" TargetMode="External"/></Relationships>
</file>

<file path=ppt/slides/_rels/slide397.xml.rels><?xml version="1.0" encoding="UTF-8" standalone="yes"?>
<Relationships xmlns="http://schemas.openxmlformats.org/package/2006/relationships"><Relationship Id="rId3" Type="http://schemas.openxmlformats.org/officeDocument/2006/relationships/hyperlink" Target="https://luistar.github.io/" TargetMode="External"/><Relationship Id="rId2" Type="http://schemas.openxmlformats.org/officeDocument/2006/relationships/hyperlink" Target="mailto:luigiliberolucio.starace@unina.it" TargetMode="External"/><Relationship Id="rId1" Type="http://schemas.openxmlformats.org/officeDocument/2006/relationships/slideLayout" Target="../slideLayouts/slideLayout23.xml"/><Relationship Id="rId4" Type="http://schemas.openxmlformats.org/officeDocument/2006/relationships/hyperlink" Target="https://www.docenti.unina.it/luigiliberolucio.starace" TargetMode="External"/></Relationships>
</file>

<file path=ppt/slides/_rels/slide398.xml.rels><?xml version="1.0" encoding="UTF-8" standalone="yes"?>
<Relationships xmlns="http://schemas.openxmlformats.org/package/2006/relationships"><Relationship Id="rId3" Type="http://schemas.openxmlformats.org/officeDocument/2006/relationships/image" Target="../media/image210.image"/><Relationship Id="rId2" Type="http://schemas.openxmlformats.org/officeDocument/2006/relationships/image" Target="../media/image209.image"/><Relationship Id="rId1" Type="http://schemas.openxmlformats.org/officeDocument/2006/relationships/slideLayout" Target="../slideLayouts/slideLayout22.xml"/><Relationship Id="rId4" Type="http://schemas.openxmlformats.org/officeDocument/2006/relationships/image" Target="../media/image211.image"/></Relationships>
</file>

<file path=ppt/slides/_rels/slide3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2.png"/><Relationship Id="rId1" Type="http://schemas.openxmlformats.org/officeDocument/2006/relationships/slideLayout" Target="../slideLayouts/slideLayout22.xml"/><Relationship Id="rId4" Type="http://schemas.openxmlformats.org/officeDocument/2006/relationships/image" Target="../media/image21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1.xml.rels><?xml version="1.0" encoding="UTF-8" standalone="yes"?>
<Relationships xmlns="http://schemas.openxmlformats.org/package/2006/relationships"><Relationship Id="rId2" Type="http://schemas.openxmlformats.org/officeDocument/2006/relationships/image" Target="../media/image214.image"/><Relationship Id="rId1" Type="http://schemas.openxmlformats.org/officeDocument/2006/relationships/slideLayout" Target="../slideLayouts/slideLayout2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40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20.png"/><Relationship Id="rId1" Type="http://schemas.openxmlformats.org/officeDocument/2006/relationships/slideLayout" Target="../slideLayouts/slideLayout22.xml"/><Relationship Id="rId6" Type="http://schemas.openxmlformats.org/officeDocument/2006/relationships/image" Target="../media/image221.png"/><Relationship Id="rId5" Type="http://schemas.openxmlformats.org/officeDocument/2006/relationships/image" Target="../media/image217.png"/><Relationship Id="rId4" Type="http://schemas.openxmlformats.org/officeDocument/2006/relationships/image" Target="../media/image216.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2.xml"/></Relationships>
</file>

<file path=ppt/slides/_rels/slide407.xml.rels><?xml version="1.0" encoding="UTF-8" standalone="yes"?>
<Relationships xmlns="http://schemas.openxmlformats.org/package/2006/relationships"><Relationship Id="rId3" Type="http://schemas.openxmlformats.org/officeDocument/2006/relationships/image" Target="../media/image224.image"/><Relationship Id="rId2" Type="http://schemas.openxmlformats.org/officeDocument/2006/relationships/hyperlink" Target="https://github.com/luistar/cgi-to-do-list-with-bash" TargetMode="External"/><Relationship Id="rId1" Type="http://schemas.openxmlformats.org/officeDocument/2006/relationships/slideLayout" Target="../slideLayouts/slideLayout22.xml"/><Relationship Id="rId4" Type="http://schemas.openxmlformats.org/officeDocument/2006/relationships/image" Target="../media/image225.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hyperlink" Target="https://www.search-engine.com/search?q=web%2Btechnologies&amp;lang=en" TargetMode="External"/><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414.xml.rels><?xml version="1.0" encoding="UTF-8" standalone="yes"?>
<Relationships xmlns="http://schemas.openxmlformats.org/package/2006/relationships"><Relationship Id="rId3" Type="http://schemas.openxmlformats.org/officeDocument/2006/relationships/image" Target="../media/image232.image"/><Relationship Id="rId2" Type="http://schemas.openxmlformats.org/officeDocument/2006/relationships/hyperlink" Target="https://github.com/luistar/php-to-do-list" TargetMode="External"/><Relationship Id="rId1" Type="http://schemas.openxmlformats.org/officeDocument/2006/relationships/slideLayout" Target="../slideLayouts/slideLayout22.xml"/></Relationships>
</file>

<file path=ppt/slides/_rels/slide415.xml.rels><?xml version="1.0" encoding="UTF-8" standalone="yes"?>
<Relationships xmlns="http://schemas.openxmlformats.org/package/2006/relationships"><Relationship Id="rId8" Type="http://schemas.openxmlformats.org/officeDocument/2006/relationships/hyperlink" Target="https://httpd.apache.org/docs/2.4/howto/cgi.html" TargetMode="External"/><Relationship Id="rId3" Type="http://schemas.openxmlformats.org/officeDocument/2006/relationships/hyperlink" Target="https://developer.mozilla.org/en-US/docs/Learn/Server-side/First_steps" TargetMode="External"/><Relationship Id="rId7" Type="http://schemas.openxmlformats.org/officeDocument/2006/relationships/hyperlink" Target="https://datatracker.ietf.org/doc/html/rfc3875" TargetMode="External"/><Relationship Id="rId2" Type="http://schemas.openxmlformats.org/officeDocument/2006/relationships/hyperlink" Target="https://developer.mozilla.org/en-US/docs/Learn/Server-side" TargetMode="External"/><Relationship Id="rId1" Type="http://schemas.openxmlformats.org/officeDocument/2006/relationships/slideLayout" Target="../slideLayouts/slideLayout22.xml"/><Relationship Id="rId6" Type="http://schemas.openxmlformats.org/officeDocument/2006/relationships/hyperlink" Target="https://www.ibm.com/docs/en/i/7.5?topic=functionality-cgi" TargetMode="External"/><Relationship Id="rId5" Type="http://schemas.openxmlformats.org/officeDocument/2006/relationships/hyperlink" Target="https://developer.mozilla.org/en-US/docs/Learn/Server-side/First_steps/Client-Server_overview" TargetMode="External"/><Relationship Id="rId4" Type="http://schemas.openxmlformats.org/officeDocument/2006/relationships/hyperlink" Target="https://developer.mozilla.org/en-US/docs/Learn/Server-side/First_steps/Introduction" TargetMode="External"/></Relationships>
</file>

<file path=ppt/slides/_rels/slide416.xml.rels><?xml version="1.0" encoding="UTF-8" standalone="yes"?>
<Relationships xmlns="http://schemas.openxmlformats.org/package/2006/relationships"><Relationship Id="rId3" Type="http://schemas.openxmlformats.org/officeDocument/2006/relationships/hyperlink" Target="https://www.php.net/" TargetMode="External"/><Relationship Id="rId2" Type="http://schemas.openxmlformats.org/officeDocument/2006/relationships/image" Target="../media/image233.png"/><Relationship Id="rId1" Type="http://schemas.openxmlformats.org/officeDocument/2006/relationships/slideLayout" Target="../slideLayouts/slideLayout22.xml"/><Relationship Id="rId5" Type="http://schemas.openxmlformats.org/officeDocument/2006/relationships/hyperlink" Target="https://www.php.net/manual/en/" TargetMode="External"/><Relationship Id="rId4" Type="http://schemas.openxmlformats.org/officeDocument/2006/relationships/hyperlink" Target="https://www.php.net/manual/en/getting-started.php" TargetMode="External"/></Relationships>
</file>

<file path=ppt/slides/_rels/slide417.xml.rels><?xml version="1.0" encoding="UTF-8" standalone="yes"?>
<Relationships xmlns="http://schemas.openxmlformats.org/package/2006/relationships"><Relationship Id="rId3" Type="http://schemas.openxmlformats.org/officeDocument/2006/relationships/hyperlink" Target="mailto:luigiliberolucio.starace@unina.it" TargetMode="External"/><Relationship Id="rId2" Type="http://schemas.openxmlformats.org/officeDocument/2006/relationships/image" Target="../media/image1.png"/><Relationship Id="rId1" Type="http://schemas.openxmlformats.org/officeDocument/2006/relationships/slideLayout" Target="../slideLayouts/slideLayout24.xml"/><Relationship Id="rId5" Type="http://schemas.openxmlformats.org/officeDocument/2006/relationships/hyperlink" Target="https://luistar.github.io/" TargetMode="External"/><Relationship Id="rId4" Type="http://schemas.openxmlformats.org/officeDocument/2006/relationships/hyperlink" Target="https://docenti.unina.it/luigiliberolucio.starace" TargetMode="External"/></Relationships>
</file>

<file path=ppt/slides/_rels/slide418.xml.rels><?xml version="1.0" encoding="UTF-8" standalone="yes"?>
<Relationships xmlns="http://schemas.openxmlformats.org/package/2006/relationships"><Relationship Id="rId3" Type="http://schemas.openxmlformats.org/officeDocument/2006/relationships/hyperlink" Target="https://deno.com/" TargetMode="External"/><Relationship Id="rId7" Type="http://schemas.openxmlformats.org/officeDocument/2006/relationships/hyperlink" Target="https://nodejs.org/" TargetMode="External"/><Relationship Id="rId2" Type="http://schemas.openxmlformats.org/officeDocument/2006/relationships/image" Target="../media/image234.png"/><Relationship Id="rId1" Type="http://schemas.openxmlformats.org/officeDocument/2006/relationships/slideLayout" Target="../slideLayouts/slideLayout24.xml"/><Relationship Id="rId6" Type="http://schemas.openxmlformats.org/officeDocument/2006/relationships/image" Target="../media/image236.png"/><Relationship Id="rId5" Type="http://schemas.openxmlformats.org/officeDocument/2006/relationships/hyperlink" Target="https://bun.sh/" TargetMode="External"/><Relationship Id="rId4" Type="http://schemas.openxmlformats.org/officeDocument/2006/relationships/image" Target="../media/image235.png"/></Relationships>
</file>

<file path=ppt/slides/_rels/slide419.xml.rels><?xml version="1.0" encoding="UTF-8" standalone="yes"?>
<Relationships xmlns="http://schemas.openxmlformats.org/package/2006/relationships"><Relationship Id="rId3" Type="http://schemas.openxmlformats.org/officeDocument/2006/relationships/image" Target="../media/image237.image"/><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hyperlink" Target="https://2022.stateofjs.com/en-US/other-tools/"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42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3" Type="http://schemas.openxmlformats.org/officeDocument/2006/relationships/hyperlink" Target="https://nodejs.dev/en/download/package-manager" TargetMode="External"/><Relationship Id="rId2" Type="http://schemas.openxmlformats.org/officeDocument/2006/relationships/hyperlink" Target="https://nodejs.dev/en/download/" TargetMode="External"/><Relationship Id="rId1" Type="http://schemas.openxmlformats.org/officeDocument/2006/relationships/slideLayout" Target="../slideLayouts/slideLayout24.xml"/><Relationship Id="rId6" Type="http://schemas.openxmlformats.org/officeDocument/2006/relationships/hyperlink" Target="https://github.com/coreybutler/nvm-windows" TargetMode="External"/><Relationship Id="rId5" Type="http://schemas.openxmlformats.org/officeDocument/2006/relationships/hyperlink" Target="https://github.com/jasongin/nvs" TargetMode="External"/><Relationship Id="rId4" Type="http://schemas.openxmlformats.org/officeDocument/2006/relationships/hyperlink" Target="https://github.com/nvm-sh/nvm" TargetMode="Externa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1.xml.rels><?xml version="1.0" encoding="UTF-8" standalone="yes"?>
<Relationships xmlns="http://schemas.openxmlformats.org/package/2006/relationships"><Relationship Id="rId2" Type="http://schemas.openxmlformats.org/officeDocument/2006/relationships/hyperlink" Target="mailto:hello-web-technologies@0.0.1" TargetMode="External"/><Relationship Id="rId1" Type="http://schemas.openxmlformats.org/officeDocument/2006/relationships/slideLayout" Target="../slideLayouts/slideLayout24.xml"/></Relationships>
</file>

<file path=ppt/slides/_rels/slide442.xml.rels><?xml version="1.0" encoding="UTF-8" standalone="yes"?>
<Relationships xmlns="http://schemas.openxmlformats.org/package/2006/relationships"><Relationship Id="rId3" Type="http://schemas.openxmlformats.org/officeDocument/2006/relationships/hyperlink" Target="https://www.npmjs.com/package/cowsay" TargetMode="External"/><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4.xml.rels><?xml version="1.0" encoding="UTF-8" standalone="yes"?>
<Relationships xmlns="http://schemas.openxmlformats.org/package/2006/relationships"><Relationship Id="rId2" Type="http://schemas.openxmlformats.org/officeDocument/2006/relationships/hyperlink" Target="mailto:hello-web-technologies@0.0.1" TargetMode="External"/><Relationship Id="rId1" Type="http://schemas.openxmlformats.org/officeDocument/2006/relationships/slideLayout" Target="../slideLayouts/slideLayout24.xml"/></Relationships>
</file>

<file path=ppt/slides/_rels/slide445.xml.rels><?xml version="1.0" encoding="UTF-8" standalone="yes"?>
<Relationships xmlns="http://schemas.openxmlformats.org/package/2006/relationships"><Relationship Id="rId3" Type="http://schemas.openxmlformats.org/officeDocument/2006/relationships/image" Target="../media/image246.image"/><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248.image"/><Relationship Id="rId4" Type="http://schemas.openxmlformats.org/officeDocument/2006/relationships/image" Target="../media/image247.image"/></Relationships>
</file>

<file path=ppt/slides/_rels/slide44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4.xml"/></Relationships>
</file>

<file path=ppt/slides/_rels/slide44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image"/><Relationship Id="rId1" Type="http://schemas.openxmlformats.org/officeDocument/2006/relationships/slideLayout" Target="../slideLayouts/slideLayout24.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45.xml.rels><?xml version="1.0" encoding="UTF-8" standalone="yes"?>
<Relationships xmlns="http://schemas.openxmlformats.org/package/2006/relationships"><Relationship Id="rId2" Type="http://schemas.openxmlformats.org/officeDocument/2006/relationships/image" Target="../media/image27.image"/><Relationship Id="rId1" Type="http://schemas.openxmlformats.org/officeDocument/2006/relationships/slideLayout" Target="../slideLayouts/slideLayout1.xml"/></Relationships>
</file>

<file path=ppt/slides/_rels/slide450.xml.rels><?xml version="1.0" encoding="UTF-8" standalone="yes"?>
<Relationships xmlns="http://schemas.openxmlformats.org/package/2006/relationships"><Relationship Id="rId3" Type="http://schemas.openxmlformats.org/officeDocument/2006/relationships/image" Target="../media/image258.image"/><Relationship Id="rId2" Type="http://schemas.openxmlformats.org/officeDocument/2006/relationships/image" Target="../media/image257.png"/><Relationship Id="rId1" Type="http://schemas.openxmlformats.org/officeDocument/2006/relationships/slideLayout" Target="../slideLayouts/slideLayout24.xml"/><Relationship Id="rId4" Type="http://schemas.openxmlformats.org/officeDocument/2006/relationships/image" Target="../media/image259.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2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53.xml.rels><?xml version="1.0" encoding="UTF-8" standalone="yes"?>
<Relationships xmlns="http://schemas.openxmlformats.org/package/2006/relationships"><Relationship Id="rId2" Type="http://schemas.openxmlformats.org/officeDocument/2006/relationships/image" Target="../media/image267.image"/><Relationship Id="rId1" Type="http://schemas.openxmlformats.org/officeDocument/2006/relationships/slideLayout" Target="../slideLayouts/slideLayout25.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55.xml.rels><?xml version="1.0" encoding="UTF-8" standalone="yes"?>
<Relationships xmlns="http://schemas.openxmlformats.org/package/2006/relationships"><Relationship Id="rId2" Type="http://schemas.openxmlformats.org/officeDocument/2006/relationships/image" Target="../media/image268.image"/><Relationship Id="rId1" Type="http://schemas.openxmlformats.org/officeDocument/2006/relationships/slideLayout" Target="../slideLayouts/slideLayout24.xml"/></Relationships>
</file>

<file path=ppt/slides/_rels/slide456.xml.rels><?xml version="1.0" encoding="UTF-8" standalone="yes"?>
<Relationships xmlns="http://schemas.openxmlformats.org/package/2006/relationships"><Relationship Id="rId3" Type="http://schemas.openxmlformats.org/officeDocument/2006/relationships/hyperlink" Target="https://eloquentjavascript.net/" TargetMode="External"/><Relationship Id="rId2" Type="http://schemas.openxmlformats.org/officeDocument/2006/relationships/hyperlink" Target="https://nodejs.org/en/learn/" TargetMode="External"/><Relationship Id="rId1" Type="http://schemas.openxmlformats.org/officeDocument/2006/relationships/slideLayout" Target="../slideLayouts/slideLayout24.xml"/><Relationship Id="rId5" Type="http://schemas.openxmlformats.org/officeDocument/2006/relationships/hyperlink" Target="http://book.mixu.net/" TargetMode="External"/><Relationship Id="rId4" Type="http://schemas.openxmlformats.org/officeDocument/2006/relationships/hyperlink" Target="http://book.mixu.net/node/single.html" TargetMode="External"/></Relationships>
</file>

<file path=ppt/slides/_rels/slide457.xml.rels><?xml version="1.0" encoding="UTF-8" standalone="yes"?>
<Relationships xmlns="http://schemas.openxmlformats.org/package/2006/relationships"><Relationship Id="rId3" Type="http://schemas.openxmlformats.org/officeDocument/2006/relationships/hyperlink" Target="https://code.visualstudio.com/docs/nodejs/nodejs-debugging" TargetMode="External"/><Relationship Id="rId2" Type="http://schemas.openxmlformats.org/officeDocument/2006/relationships/hyperlink" Target="https://nodemon.io/" TargetMode="External"/><Relationship Id="rId1" Type="http://schemas.openxmlformats.org/officeDocument/2006/relationships/slideLayout" Target="../slideLayouts/slideLayout24.xml"/></Relationships>
</file>

<file path=ppt/slides/_rels/slide458.xml.rels><?xml version="1.0" encoding="UTF-8" standalone="yes"?>
<Relationships xmlns="http://schemas.openxmlformats.org/package/2006/relationships"><Relationship Id="rId3" Type="http://schemas.openxmlformats.org/officeDocument/2006/relationships/hyperlink" Target="mailto:luigiliberolucio.starace@unina.it" TargetMode="External"/><Relationship Id="rId2" Type="http://schemas.openxmlformats.org/officeDocument/2006/relationships/image" Target="../media/image1.png"/><Relationship Id="rId1" Type="http://schemas.openxmlformats.org/officeDocument/2006/relationships/slideLayout" Target="../slideLayouts/slideLayout27.xml"/><Relationship Id="rId5" Type="http://schemas.openxmlformats.org/officeDocument/2006/relationships/hyperlink" Target="https://docenti.unina.it/luigiliberolucio.starace" TargetMode="External"/><Relationship Id="rId4" Type="http://schemas.openxmlformats.org/officeDocument/2006/relationships/hyperlink" Target="https://luistar.github.io/" TargetMode="External"/></Relationships>
</file>

<file path=ppt/slides/_rels/slide45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0.xml.rels><?xml version="1.0" encoding="UTF-8" standalone="yes"?>
<Relationships xmlns="http://schemas.openxmlformats.org/package/2006/relationships"><Relationship Id="rId3" Type="http://schemas.openxmlformats.org/officeDocument/2006/relationships/image" Target="../media/image271.image"/><Relationship Id="rId2" Type="http://schemas.openxmlformats.org/officeDocument/2006/relationships/image" Target="../media/image270.png"/><Relationship Id="rId1" Type="http://schemas.openxmlformats.org/officeDocument/2006/relationships/slideLayout" Target="../slideLayouts/slideLayout29.xml"/><Relationship Id="rId4" Type="http://schemas.openxmlformats.org/officeDocument/2006/relationships/image" Target="../media/image272.image"/></Relationships>
</file>

<file path=ppt/slides/_rels/slide46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7.xml"/></Relationships>
</file>

<file path=ppt/slides/_rels/slide46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1.image"/><Relationship Id="rId1" Type="http://schemas.openxmlformats.org/officeDocument/2006/relationships/slideLayout" Target="../slideLayouts/slideLayout27.xml"/></Relationships>
</file>

<file path=ppt/slides/_rels/slide463.xml.rels><?xml version="1.0" encoding="UTF-8" standalone="yes"?>
<Relationships xmlns="http://schemas.openxmlformats.org/package/2006/relationships"><Relationship Id="rId2" Type="http://schemas.openxmlformats.org/officeDocument/2006/relationships/image" Target="../media/image272.image"/><Relationship Id="rId1" Type="http://schemas.openxmlformats.org/officeDocument/2006/relationships/slideLayout" Target="../slideLayouts/slideLayout2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5.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30.image"/><Relationship Id="rId1" Type="http://schemas.openxmlformats.org/officeDocument/2006/relationships/slideLayout" Target="../slideLayouts/slideLayout1.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8.xml.rels><?xml version="1.0" encoding="UTF-8" standalone="yes"?>
<Relationships xmlns="http://schemas.openxmlformats.org/package/2006/relationships"><Relationship Id="rId3" Type="http://schemas.openxmlformats.org/officeDocument/2006/relationships/hyperlink" Target="https://ejs.co/" TargetMode="External"/><Relationship Id="rId7" Type="http://schemas.openxmlformats.org/officeDocument/2006/relationships/hyperlink" Target="https://haml.info/" TargetMode="External"/><Relationship Id="rId2" Type="http://schemas.openxmlformats.org/officeDocument/2006/relationships/hyperlink" Target="https://squirrelly.js.org/" TargetMode="External"/><Relationship Id="rId1" Type="http://schemas.openxmlformats.org/officeDocument/2006/relationships/slideLayout" Target="../slideLayouts/slideLayout27.xml"/><Relationship Id="rId6" Type="http://schemas.openxmlformats.org/officeDocument/2006/relationships/hyperlink" Target="https://eta.js.org/" TargetMode="External"/><Relationship Id="rId5" Type="http://schemas.openxmlformats.org/officeDocument/2006/relationships/hyperlink" Target="https://liquidjs.com/" TargetMode="External"/><Relationship Id="rId4" Type="http://schemas.openxmlformats.org/officeDocument/2006/relationships/hyperlink" Target="https://mozilla.github.io/nunjucks/" TargetMode="Externa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7.xml"/></Relationships>
</file>

<file path=ppt/slides/_rels/slide49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4.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7.xml"/></Relationships>
</file>

<file path=ppt/slides/_rels/slide495.xml.rels><?xml version="1.0" encoding="UTF-8" standalone="yes"?>
<Relationships xmlns="http://schemas.openxmlformats.org/package/2006/relationships"><Relationship Id="rId2" Type="http://schemas.openxmlformats.org/officeDocument/2006/relationships/image" Target="../media/image278.image"/><Relationship Id="rId1" Type="http://schemas.openxmlformats.org/officeDocument/2006/relationships/slideLayout" Target="../slideLayouts/slideLayout2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7.xml.rels><?xml version="1.0" encoding="UTF-8" standalone="yes"?>
<Relationships xmlns="http://schemas.openxmlformats.org/package/2006/relationships"><Relationship Id="rId8" Type="http://schemas.openxmlformats.org/officeDocument/2006/relationships/hyperlink" Target="https://www.sitepoint.com/a-beginners-guide-to-pug/" TargetMode="External"/><Relationship Id="rId3" Type="http://schemas.openxmlformats.org/officeDocument/2006/relationships/hyperlink" Target="https://edutechwiki.unige.ch/en/Web_templating" TargetMode="External"/><Relationship Id="rId7" Type="http://schemas.openxmlformats.org/officeDocument/2006/relationships/hyperlink" Target="https://nodejs.org/docs/latest-v20.x/api/index.html" TargetMode="External"/><Relationship Id="rId2" Type="http://schemas.openxmlformats.org/officeDocument/2006/relationships/image" Target="../media/image40.png"/><Relationship Id="rId1" Type="http://schemas.openxmlformats.org/officeDocument/2006/relationships/slideLayout" Target="../slideLayouts/slideLayout27.xml"/><Relationship Id="rId6" Type="http://schemas.openxmlformats.org/officeDocument/2006/relationships/hyperlink" Target="http://singlepageappbook.com/views1.html" TargetMode="External"/><Relationship Id="rId5" Type="http://schemas.openxmlformats.org/officeDocument/2006/relationships/hyperlink" Target="https://github.com/mixu/singlepageappbook" TargetMode="External"/><Relationship Id="rId4" Type="http://schemas.openxmlformats.org/officeDocument/2006/relationships/hyperlink" Target="http://singlepageappbook.com/" TargetMode="External"/></Relationships>
</file>

<file path=ppt/slides/_rels/slide498.xml.rels><?xml version="1.0" encoding="UTF-8" standalone="yes"?>
<Relationships xmlns="http://schemas.openxmlformats.org/package/2006/relationships"><Relationship Id="rId3" Type="http://schemas.openxmlformats.org/officeDocument/2006/relationships/hyperlink" Target="https://luistar.github.io/" TargetMode="External"/><Relationship Id="rId2" Type="http://schemas.openxmlformats.org/officeDocument/2006/relationships/hyperlink" Target="mailto:luigiliberolucio.starace@unina.it" TargetMode="External"/><Relationship Id="rId1" Type="http://schemas.openxmlformats.org/officeDocument/2006/relationships/slideLayout" Target="../slideLayouts/slideLayout31.xml"/><Relationship Id="rId4" Type="http://schemas.openxmlformats.org/officeDocument/2006/relationships/hyperlink" Target="https://docenti.unina.it/luigiliberolucio.starace" TargetMode="Externa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2.image"/><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33.image"/><Relationship Id="rId2" Type="http://schemas.openxmlformats.org/officeDocument/2006/relationships/hyperlink" Target="https://developer.mozilla.org/en-US/docs/Web/HTML/Element/input" TargetMode="External"/><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4.xml.rels><?xml version="1.0" encoding="UTF-8" standalone="yes"?>
<Relationships xmlns="http://schemas.openxmlformats.org/package/2006/relationships"><Relationship Id="rId2" Type="http://schemas.openxmlformats.org/officeDocument/2006/relationships/image" Target="../media/image279.image"/><Relationship Id="rId1" Type="http://schemas.openxmlformats.org/officeDocument/2006/relationships/slideLayout" Target="../slideLayouts/slideLayout30.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8.xml.rels><?xml version="1.0" encoding="UTF-8" standalone="yes"?>
<Relationships xmlns="http://schemas.openxmlformats.org/package/2006/relationships"><Relationship Id="rId2" Type="http://schemas.openxmlformats.org/officeDocument/2006/relationships/hyperlink" Target="https://datatracker.ietf.org/doc/html/rfc6265" TargetMode="External"/><Relationship Id="rId1" Type="http://schemas.openxmlformats.org/officeDocument/2006/relationships/slideLayout" Target="../slideLayouts/slideLayout30.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6.xml.rels><?xml version="1.0" encoding="UTF-8" standalone="yes"?>
<Relationships xmlns="http://schemas.openxmlformats.org/package/2006/relationships"><Relationship Id="rId2" Type="http://schemas.openxmlformats.org/officeDocument/2006/relationships/image" Target="../media/image280.image"/><Relationship Id="rId1" Type="http://schemas.openxmlformats.org/officeDocument/2006/relationships/slideLayout" Target="../slideLayouts/slideLayout30.xml"/></Relationships>
</file>

<file path=ppt/slides/_rels/slide527.xml.rels><?xml version="1.0" encoding="UTF-8" standalone="yes"?>
<Relationships xmlns="http://schemas.openxmlformats.org/package/2006/relationships"><Relationship Id="rId3" Type="http://schemas.openxmlformats.org/officeDocument/2006/relationships/hyperlink" Target="https://developer.mozilla.org/en-US/docs/Web/HTTP/Cookies" TargetMode="External"/><Relationship Id="rId2" Type="http://schemas.openxmlformats.org/officeDocument/2006/relationships/hyperlink" Target="https://archive.org/details/ost-computer-science-fta-m4-web_development/page/n11/mode/2up" TargetMode="Externa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5.image"/><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6.image"/><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7.image"/><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8.image"/><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eb.dev/learn/forms" TargetMode="External"/><Relationship Id="rId2" Type="http://schemas.openxmlformats.org/officeDocument/2006/relationships/hyperlink" Target="https://web.dev/learn/html" TargetMode="External"/><Relationship Id="rId1" Type="http://schemas.openxmlformats.org/officeDocument/2006/relationships/slideLayout" Target="../slideLayouts/slideLayout1.xml"/><Relationship Id="rId4" Type="http://schemas.openxmlformats.org/officeDocument/2006/relationships/hyperlink" Target="https://developer.mozilla.org/en-US/docs/Web/HTML/Element/input"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developer.chrome.com/docs/devtools" TargetMode="External"/><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hyperlink" Target="https://firefox-source-docs.mozilla.org/devtools-user/" TargetMode="External"/><Relationship Id="rId5" Type="http://schemas.openxmlformats.org/officeDocument/2006/relationships/hyperlink" Target="https://html.spec.whatwg.org/" TargetMode="External"/><Relationship Id="rId4" Type="http://schemas.openxmlformats.org/officeDocument/2006/relationships/hyperlink" Target="https://www.w3schools.com/html/html_forms.asp"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mailto:luigiliberolucio.starace@unina.it" TargetMode="External"/><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hyperlink" Target="https://www.docenti.unina.it/luigiliberolucio.starace" TargetMode="External"/><Relationship Id="rId4" Type="http://schemas.openxmlformats.org/officeDocument/2006/relationships/hyperlink" Target="https://luistar.github.io/"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1.image"/><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3.image"/><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image"/><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webtechnologies.it/" TargetMode="External"/><Relationship Id="rId2" Type="http://schemas.openxmlformats.org/officeDocument/2006/relationships/hyperlink" Target="http://bookofprogramming.com/" TargetMode="Externa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82.xml.rels><?xml version="1.0" encoding="UTF-8" standalone="yes"?>
<Relationships xmlns="http://schemas.openxmlformats.org/package/2006/relationships"><Relationship Id="rId3" Type="http://schemas.openxmlformats.org/officeDocument/2006/relationships/hyperlink" Target="http://bookofprogramming.com/"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1.image"/><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image"/><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4.image"/><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image"/><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97755" y="22858"/>
            <a:ext cx="5794243" cy="6835139"/>
          </a:xfrm>
          <a:prstGeom prst="rect">
            <a:avLst/>
          </a:prstGeom>
        </p:spPr>
      </p:pic>
      <p:sp>
        <p:nvSpPr>
          <p:cNvPr id="3" name="object 3"/>
          <p:cNvSpPr txBox="1"/>
          <p:nvPr/>
        </p:nvSpPr>
        <p:spPr>
          <a:xfrm>
            <a:off x="962050" y="2230958"/>
            <a:ext cx="8105140" cy="1763395"/>
          </a:xfrm>
          <a:prstGeom prst="rect">
            <a:avLst/>
          </a:prstGeom>
        </p:spPr>
        <p:txBody>
          <a:bodyPr vert="horz" wrap="square" lIns="0" tIns="116205" rIns="0" bIns="0" rtlCol="0">
            <a:spAutoFit/>
          </a:bodyPr>
          <a:lstStyle/>
          <a:p>
            <a:pPr marL="12700" marR="5080">
              <a:lnSpc>
                <a:spcPts val="6480"/>
              </a:lnSpc>
              <a:spcBef>
                <a:spcPts val="915"/>
              </a:spcBef>
            </a:pPr>
            <a:r>
              <a:rPr sz="6000" b="1" dirty="0">
                <a:solidFill>
                  <a:srgbClr val="111F35"/>
                </a:solidFill>
                <a:latin typeface="Tahoma"/>
                <a:cs typeface="Tahoma"/>
              </a:rPr>
              <a:t>HTML:</a:t>
            </a:r>
            <a:r>
              <a:rPr sz="6000" b="1" spc="-265" dirty="0">
                <a:solidFill>
                  <a:srgbClr val="111F35"/>
                </a:solidFill>
                <a:latin typeface="Tahoma"/>
                <a:cs typeface="Tahoma"/>
              </a:rPr>
              <a:t> </a:t>
            </a:r>
            <a:r>
              <a:rPr sz="6000" b="1" spc="-120" dirty="0">
                <a:solidFill>
                  <a:srgbClr val="111F35"/>
                </a:solidFill>
                <a:latin typeface="Tahoma"/>
                <a:cs typeface="Tahoma"/>
              </a:rPr>
              <a:t>HYPERTEXT </a:t>
            </a:r>
            <a:r>
              <a:rPr sz="6000" b="1" dirty="0">
                <a:solidFill>
                  <a:srgbClr val="111F35"/>
                </a:solidFill>
                <a:latin typeface="Tahoma"/>
                <a:cs typeface="Tahoma"/>
              </a:rPr>
              <a:t>MARKUP</a:t>
            </a:r>
            <a:r>
              <a:rPr sz="6000" b="1" spc="120" dirty="0">
                <a:solidFill>
                  <a:srgbClr val="111F35"/>
                </a:solidFill>
                <a:latin typeface="Tahoma"/>
                <a:cs typeface="Tahoma"/>
              </a:rPr>
              <a:t> </a:t>
            </a:r>
            <a:r>
              <a:rPr sz="6000" b="1" spc="195" dirty="0">
                <a:solidFill>
                  <a:srgbClr val="111F35"/>
                </a:solidFill>
                <a:latin typeface="Tahoma"/>
                <a:cs typeface="Tahoma"/>
              </a:rPr>
              <a:t>LANGUAGE</a:t>
            </a:r>
            <a:endParaRPr sz="6000">
              <a:latin typeface="Tahoma"/>
              <a:cs typeface="Tahoma"/>
            </a:endParaRPr>
          </a:p>
        </p:txBody>
      </p:sp>
      <p:sp>
        <p:nvSpPr>
          <p:cNvPr id="4" name="object 4"/>
          <p:cNvSpPr txBox="1"/>
          <p:nvPr/>
        </p:nvSpPr>
        <p:spPr>
          <a:xfrm>
            <a:off x="961136" y="4471630"/>
            <a:ext cx="4638040" cy="1599565"/>
          </a:xfrm>
          <a:prstGeom prst="rect">
            <a:avLst/>
          </a:prstGeom>
        </p:spPr>
        <p:txBody>
          <a:bodyPr vert="horz" wrap="square" lIns="0" tIns="179705" rIns="0" bIns="0" rtlCol="0">
            <a:spAutoFit/>
          </a:bodyPr>
          <a:lstStyle/>
          <a:p>
            <a:pPr marL="13335">
              <a:lnSpc>
                <a:spcPct val="100000"/>
              </a:lnSpc>
              <a:spcBef>
                <a:spcPts val="1415"/>
              </a:spcBef>
            </a:pPr>
            <a:r>
              <a:rPr sz="2800" dirty="0">
                <a:solidFill>
                  <a:srgbClr val="111F35"/>
                </a:solidFill>
                <a:latin typeface="Calibri"/>
                <a:cs typeface="Calibri"/>
              </a:rPr>
              <a:t>Luigi</a:t>
            </a:r>
            <a:r>
              <a:rPr sz="2800" spc="-60" dirty="0">
                <a:solidFill>
                  <a:srgbClr val="111F35"/>
                </a:solidFill>
                <a:latin typeface="Calibri"/>
                <a:cs typeface="Calibri"/>
              </a:rPr>
              <a:t> </a:t>
            </a:r>
            <a:r>
              <a:rPr sz="2800" dirty="0">
                <a:solidFill>
                  <a:srgbClr val="111F35"/>
                </a:solidFill>
                <a:latin typeface="Calibri"/>
                <a:cs typeface="Calibri"/>
              </a:rPr>
              <a:t>Libero</a:t>
            </a:r>
            <a:r>
              <a:rPr sz="2800" spc="-65" dirty="0">
                <a:solidFill>
                  <a:srgbClr val="111F35"/>
                </a:solidFill>
                <a:latin typeface="Calibri"/>
                <a:cs typeface="Calibri"/>
              </a:rPr>
              <a:t> </a:t>
            </a:r>
            <a:r>
              <a:rPr sz="2800" dirty="0">
                <a:solidFill>
                  <a:srgbClr val="111F35"/>
                </a:solidFill>
                <a:latin typeface="Calibri"/>
                <a:cs typeface="Calibri"/>
              </a:rPr>
              <a:t>Lucio</a:t>
            </a:r>
            <a:r>
              <a:rPr sz="2800" spc="-55" dirty="0">
                <a:solidFill>
                  <a:srgbClr val="111F35"/>
                </a:solidFill>
                <a:latin typeface="Calibri"/>
                <a:cs typeface="Calibri"/>
              </a:rPr>
              <a:t> </a:t>
            </a:r>
            <a:r>
              <a:rPr sz="2800" dirty="0">
                <a:solidFill>
                  <a:srgbClr val="111F35"/>
                </a:solidFill>
                <a:latin typeface="Calibri"/>
                <a:cs typeface="Calibri"/>
              </a:rPr>
              <a:t>Starace,</a:t>
            </a:r>
            <a:r>
              <a:rPr sz="2800" spc="-65" dirty="0">
                <a:solidFill>
                  <a:srgbClr val="111F35"/>
                </a:solidFill>
                <a:latin typeface="Calibri"/>
                <a:cs typeface="Calibri"/>
              </a:rPr>
              <a:t> </a:t>
            </a:r>
            <a:r>
              <a:rPr sz="2800" spc="-25" dirty="0">
                <a:solidFill>
                  <a:srgbClr val="111F35"/>
                </a:solidFill>
                <a:latin typeface="Calibri"/>
                <a:cs typeface="Calibri"/>
              </a:rPr>
              <a:t>PhD</a:t>
            </a:r>
            <a:endParaRPr sz="2800">
              <a:latin typeface="Calibri"/>
              <a:cs typeface="Calibri"/>
            </a:endParaRPr>
          </a:p>
          <a:p>
            <a:pPr marL="12700" marR="5080">
              <a:lnSpc>
                <a:spcPct val="119200"/>
              </a:lnSpc>
              <a:spcBef>
                <a:spcPts val="420"/>
              </a:spcBef>
            </a:pPr>
            <a:r>
              <a:rPr sz="1700" u="sng" spc="-10" dirty="0">
                <a:solidFill>
                  <a:srgbClr val="006379"/>
                </a:solidFill>
                <a:uFill>
                  <a:solidFill>
                    <a:srgbClr val="006379"/>
                  </a:solidFill>
                </a:uFill>
                <a:latin typeface="Calibri"/>
                <a:cs typeface="Calibri"/>
                <a:hlinkClick r:id="rId3"/>
              </a:rPr>
              <a:t>luigiliberolucio.starace@unina.it</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4"/>
              </a:rPr>
              <a:t>https://luistar.github.io</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5"/>
              </a:rPr>
              <a:t>https://www.docenti.unina.it/luigiliberolucio.starace</a:t>
            </a:r>
            <a:endParaRPr sz="1700">
              <a:latin typeface="Calibri"/>
              <a:cs typeface="Calibri"/>
            </a:endParaRPr>
          </a:p>
        </p:txBody>
      </p:sp>
      <p:sp>
        <p:nvSpPr>
          <p:cNvPr id="5" name="object 5"/>
          <p:cNvSpPr txBox="1">
            <a:spLocks noGrp="1"/>
          </p:cNvSpPr>
          <p:nvPr>
            <p:ph type="title"/>
          </p:nvPr>
        </p:nvSpPr>
        <p:spPr>
          <a:xfrm>
            <a:off x="962050" y="960247"/>
            <a:ext cx="6421120" cy="452120"/>
          </a:xfrm>
          <a:prstGeom prst="rect">
            <a:avLst/>
          </a:prstGeom>
        </p:spPr>
        <p:txBody>
          <a:bodyPr vert="horz" wrap="square" lIns="0" tIns="12065" rIns="0" bIns="0" rtlCol="0">
            <a:spAutoFit/>
          </a:bodyPr>
          <a:lstStyle/>
          <a:p>
            <a:pPr marL="12700">
              <a:lnSpc>
                <a:spcPct val="100000"/>
              </a:lnSpc>
              <a:spcBef>
                <a:spcPts val="95"/>
              </a:spcBef>
            </a:pPr>
            <a:r>
              <a:rPr sz="2800" spc="-70" dirty="0">
                <a:solidFill>
                  <a:srgbClr val="006379"/>
                </a:solidFill>
              </a:rPr>
              <a:t>WEB </a:t>
            </a:r>
            <a:r>
              <a:rPr sz="2800" dirty="0">
                <a:solidFill>
                  <a:srgbClr val="006379"/>
                </a:solidFill>
              </a:rPr>
              <a:t>TECHNOLOGIES</a:t>
            </a:r>
            <a:r>
              <a:rPr sz="2800" spc="-35" dirty="0">
                <a:solidFill>
                  <a:srgbClr val="006379"/>
                </a:solidFill>
              </a:rPr>
              <a:t> </a:t>
            </a:r>
            <a:r>
              <a:rPr sz="2800" spc="1000" dirty="0">
                <a:solidFill>
                  <a:srgbClr val="006379"/>
                </a:solidFill>
              </a:rPr>
              <a:t>–</a:t>
            </a:r>
            <a:r>
              <a:rPr sz="2800" spc="-75" dirty="0">
                <a:solidFill>
                  <a:srgbClr val="006379"/>
                </a:solidFill>
              </a:rPr>
              <a:t> </a:t>
            </a:r>
            <a:r>
              <a:rPr sz="2800" spc="-105" dirty="0">
                <a:solidFill>
                  <a:srgbClr val="006379"/>
                </a:solidFill>
              </a:rPr>
              <a:t>LECTURE</a:t>
            </a:r>
            <a:r>
              <a:rPr sz="2800" spc="-50" dirty="0">
                <a:solidFill>
                  <a:srgbClr val="006379"/>
                </a:solidFill>
              </a:rPr>
              <a:t> </a:t>
            </a:r>
            <a:r>
              <a:rPr sz="2800" spc="-35" dirty="0">
                <a:solidFill>
                  <a:srgbClr val="006379"/>
                </a:solidFill>
              </a:rPr>
              <a:t>02</a:t>
            </a:r>
            <a:endParaRPr sz="2800"/>
          </a:p>
        </p:txBody>
      </p:sp>
      <p:sp>
        <p:nvSpPr>
          <p:cNvPr id="6" name="object 6"/>
          <p:cNvSpPr txBox="1"/>
          <p:nvPr/>
        </p:nvSpPr>
        <p:spPr>
          <a:xfrm>
            <a:off x="962050" y="616965"/>
            <a:ext cx="6336030" cy="330835"/>
          </a:xfrm>
          <a:prstGeom prst="rect">
            <a:avLst/>
          </a:prstGeom>
        </p:spPr>
        <p:txBody>
          <a:bodyPr vert="horz" wrap="square" lIns="0" tIns="13335" rIns="0" bIns="0" rtlCol="0">
            <a:spAutoFit/>
          </a:bodyPr>
          <a:lstStyle/>
          <a:p>
            <a:pPr marL="12700">
              <a:lnSpc>
                <a:spcPct val="100000"/>
              </a:lnSpc>
              <a:spcBef>
                <a:spcPts val="105"/>
              </a:spcBef>
            </a:pPr>
            <a:r>
              <a:rPr sz="2000" b="1" spc="-55" dirty="0">
                <a:solidFill>
                  <a:srgbClr val="006379"/>
                </a:solidFill>
                <a:latin typeface="Tahoma"/>
                <a:cs typeface="Tahoma"/>
              </a:rPr>
              <a:t>UNIVERSITÀ </a:t>
            </a:r>
            <a:r>
              <a:rPr sz="2000" b="1" spc="-10" dirty="0">
                <a:solidFill>
                  <a:srgbClr val="006379"/>
                </a:solidFill>
                <a:latin typeface="Tahoma"/>
                <a:cs typeface="Tahoma"/>
              </a:rPr>
              <a:t>DEGLI</a:t>
            </a:r>
            <a:r>
              <a:rPr sz="2000" b="1" spc="-55" dirty="0">
                <a:solidFill>
                  <a:srgbClr val="006379"/>
                </a:solidFill>
                <a:latin typeface="Tahoma"/>
                <a:cs typeface="Tahoma"/>
              </a:rPr>
              <a:t> </a:t>
            </a:r>
            <a:r>
              <a:rPr sz="2000" b="1" spc="-60" dirty="0">
                <a:solidFill>
                  <a:srgbClr val="006379"/>
                </a:solidFill>
                <a:latin typeface="Tahoma"/>
                <a:cs typeface="Tahoma"/>
              </a:rPr>
              <a:t>STUDI</a:t>
            </a:r>
            <a:r>
              <a:rPr sz="2000" b="1" spc="-40" dirty="0">
                <a:solidFill>
                  <a:srgbClr val="006379"/>
                </a:solidFill>
                <a:latin typeface="Tahoma"/>
                <a:cs typeface="Tahoma"/>
              </a:rPr>
              <a:t> </a:t>
            </a:r>
            <a:r>
              <a:rPr sz="2000" b="1" spc="-55" dirty="0">
                <a:solidFill>
                  <a:srgbClr val="006379"/>
                </a:solidFill>
                <a:latin typeface="Tahoma"/>
                <a:cs typeface="Tahoma"/>
              </a:rPr>
              <a:t>DI</a:t>
            </a:r>
            <a:r>
              <a:rPr sz="2000" b="1" spc="-50" dirty="0">
                <a:solidFill>
                  <a:srgbClr val="006379"/>
                </a:solidFill>
                <a:latin typeface="Tahoma"/>
                <a:cs typeface="Tahoma"/>
              </a:rPr>
              <a:t> </a:t>
            </a:r>
            <a:r>
              <a:rPr sz="2000" b="1" dirty="0">
                <a:solidFill>
                  <a:srgbClr val="006379"/>
                </a:solidFill>
                <a:latin typeface="Tahoma"/>
                <a:cs typeface="Tahoma"/>
              </a:rPr>
              <a:t>NAPOLI</a:t>
            </a:r>
            <a:r>
              <a:rPr sz="2000" b="1" spc="-65" dirty="0">
                <a:solidFill>
                  <a:srgbClr val="006379"/>
                </a:solidFill>
                <a:latin typeface="Tahoma"/>
                <a:cs typeface="Tahoma"/>
              </a:rPr>
              <a:t> </a:t>
            </a:r>
            <a:r>
              <a:rPr sz="2000" b="1" spc="-75" dirty="0">
                <a:solidFill>
                  <a:srgbClr val="006379"/>
                </a:solidFill>
                <a:latin typeface="Tahoma"/>
                <a:cs typeface="Tahoma"/>
              </a:rPr>
              <a:t>FEDERICO</a:t>
            </a:r>
            <a:r>
              <a:rPr sz="2000" b="1" spc="-60" dirty="0">
                <a:solidFill>
                  <a:srgbClr val="006379"/>
                </a:solidFill>
                <a:latin typeface="Tahoma"/>
                <a:cs typeface="Tahoma"/>
              </a:rPr>
              <a:t> </a:t>
            </a:r>
            <a:r>
              <a:rPr sz="2000" b="1" spc="-280" dirty="0">
                <a:solidFill>
                  <a:srgbClr val="006379"/>
                </a:solidFill>
                <a:latin typeface="Tahoma"/>
                <a:cs typeface="Tahoma"/>
              </a:rPr>
              <a:t>II</a:t>
            </a:r>
            <a:endParaRPr sz="200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0" dirty="0"/>
              <a:t> </a:t>
            </a:r>
            <a:r>
              <a:rPr spc="-75" dirty="0"/>
              <a:t>ELEMENTS:</a:t>
            </a:r>
            <a:r>
              <a:rPr spc="-175" dirty="0"/>
              <a:t> </a:t>
            </a:r>
            <a:r>
              <a:rPr spc="-10" dirty="0"/>
              <a:t>COMMENTS</a:t>
            </a:r>
          </a:p>
        </p:txBody>
      </p:sp>
      <p:sp>
        <p:nvSpPr>
          <p:cNvPr id="3" name="object 3"/>
          <p:cNvSpPr txBox="1"/>
          <p:nvPr/>
        </p:nvSpPr>
        <p:spPr>
          <a:xfrm>
            <a:off x="962050" y="1449921"/>
            <a:ext cx="8161020" cy="680699"/>
          </a:xfrm>
          <a:prstGeom prst="rect">
            <a:avLst/>
          </a:prstGeom>
        </p:spPr>
        <p:txBody>
          <a:bodyPr vert="horz" wrap="square" lIns="0" tIns="9715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commenti sono ignorati dal browser e iniziano con &lt;!— e finiscono con --&gt; e può essere utile aggiungere note o nascondere temporaneamente il contenuto.</a:t>
            </a:r>
          </a:p>
        </p:txBody>
      </p:sp>
      <p:sp>
        <p:nvSpPr>
          <p:cNvPr id="4" name="object 4"/>
          <p:cNvSpPr txBox="1"/>
          <p:nvPr/>
        </p:nvSpPr>
        <p:spPr>
          <a:xfrm>
            <a:off x="1046988" y="2644139"/>
            <a:ext cx="4798060" cy="3693160"/>
          </a:xfrm>
          <a:prstGeom prst="rect">
            <a:avLst/>
          </a:prstGeom>
          <a:ln w="12700">
            <a:solidFill>
              <a:srgbClr val="111F35"/>
            </a:solidFill>
          </a:ln>
        </p:spPr>
        <p:txBody>
          <a:bodyPr vert="horz" wrap="square" lIns="0" tIns="31750" rIns="0" bIns="0" rtlCol="0">
            <a:spAutoFit/>
          </a:bodyPr>
          <a:lstStyle/>
          <a:p>
            <a:pPr marL="91440">
              <a:lnSpc>
                <a:spcPct val="100000"/>
              </a:lnSpc>
              <a:spcBef>
                <a:spcPts val="250"/>
              </a:spcBef>
            </a:pPr>
            <a:r>
              <a:rPr sz="1800" dirty="0">
                <a:solidFill>
                  <a:srgbClr val="800000"/>
                </a:solidFill>
                <a:latin typeface="Consolas"/>
                <a:cs typeface="Consolas"/>
              </a:rPr>
              <a:t>&lt;h1&gt;</a:t>
            </a:r>
            <a:r>
              <a:rPr sz="1800" dirty="0">
                <a:latin typeface="Consolas"/>
                <a:cs typeface="Consolas"/>
              </a:rPr>
              <a:t>The</a:t>
            </a:r>
            <a:r>
              <a:rPr sz="1800" spc="-35" dirty="0">
                <a:latin typeface="Consolas"/>
                <a:cs typeface="Consolas"/>
              </a:rPr>
              <a:t> </a:t>
            </a:r>
            <a:r>
              <a:rPr sz="1800" dirty="0">
                <a:latin typeface="Consolas"/>
                <a:cs typeface="Consolas"/>
              </a:rPr>
              <a:t>two</a:t>
            </a:r>
            <a:r>
              <a:rPr sz="1800" spc="-30" dirty="0">
                <a:latin typeface="Consolas"/>
                <a:cs typeface="Consolas"/>
              </a:rPr>
              <a:t> </a:t>
            </a:r>
            <a:r>
              <a:rPr sz="1800" spc="-10" dirty="0">
                <a:latin typeface="Consolas"/>
                <a:cs typeface="Consolas"/>
              </a:rPr>
              <a:t>aspects</a:t>
            </a:r>
            <a:r>
              <a:rPr sz="1800" spc="-10" dirty="0">
                <a:solidFill>
                  <a:srgbClr val="800000"/>
                </a:solidFill>
                <a:latin typeface="Consolas"/>
                <a:cs typeface="Consolas"/>
              </a:rPr>
              <a:t>&lt;/h1&gt;</a:t>
            </a:r>
            <a:endParaRPr sz="1800">
              <a:latin typeface="Consolas"/>
              <a:cs typeface="Consolas"/>
            </a:endParaRPr>
          </a:p>
          <a:p>
            <a:pPr marL="91440">
              <a:lnSpc>
                <a:spcPct val="100000"/>
              </a:lnSpc>
            </a:pPr>
            <a:r>
              <a:rPr sz="1800" spc="-10" dirty="0">
                <a:solidFill>
                  <a:srgbClr val="008000"/>
                </a:solidFill>
                <a:latin typeface="Consolas"/>
                <a:cs typeface="Consolas"/>
              </a:rPr>
              <a:t>&lt;!-</a:t>
            </a:r>
            <a:r>
              <a:rPr sz="1800" dirty="0">
                <a:solidFill>
                  <a:srgbClr val="008000"/>
                </a:solidFill>
                <a:latin typeface="Consolas"/>
                <a:cs typeface="Consolas"/>
              </a:rPr>
              <a:t>-</a:t>
            </a:r>
            <a:r>
              <a:rPr sz="1800" spc="-20" dirty="0">
                <a:solidFill>
                  <a:srgbClr val="008000"/>
                </a:solidFill>
                <a:latin typeface="Consolas"/>
                <a:cs typeface="Consolas"/>
              </a:rPr>
              <a:t> </a:t>
            </a:r>
            <a:r>
              <a:rPr sz="1800" dirty="0">
                <a:solidFill>
                  <a:srgbClr val="008000"/>
                </a:solidFill>
                <a:latin typeface="Consolas"/>
                <a:cs typeface="Consolas"/>
              </a:rPr>
              <a:t>TODO:</a:t>
            </a:r>
            <a:r>
              <a:rPr sz="1800" spc="-25" dirty="0">
                <a:solidFill>
                  <a:srgbClr val="008000"/>
                </a:solidFill>
                <a:latin typeface="Consolas"/>
                <a:cs typeface="Consolas"/>
              </a:rPr>
              <a:t> </a:t>
            </a:r>
            <a:r>
              <a:rPr sz="1800" dirty="0">
                <a:solidFill>
                  <a:srgbClr val="008000"/>
                </a:solidFill>
                <a:latin typeface="Consolas"/>
                <a:cs typeface="Consolas"/>
              </a:rPr>
              <a:t>add</a:t>
            </a:r>
            <a:r>
              <a:rPr sz="1800" spc="-30" dirty="0">
                <a:solidFill>
                  <a:srgbClr val="008000"/>
                </a:solidFill>
                <a:latin typeface="Consolas"/>
                <a:cs typeface="Consolas"/>
              </a:rPr>
              <a:t> </a:t>
            </a:r>
            <a:r>
              <a:rPr sz="1800" dirty="0">
                <a:solidFill>
                  <a:srgbClr val="008000"/>
                </a:solidFill>
                <a:latin typeface="Consolas"/>
                <a:cs typeface="Consolas"/>
              </a:rPr>
              <a:t>more</a:t>
            </a:r>
            <a:r>
              <a:rPr sz="1800" spc="-20" dirty="0">
                <a:solidFill>
                  <a:srgbClr val="008000"/>
                </a:solidFill>
                <a:latin typeface="Consolas"/>
                <a:cs typeface="Consolas"/>
              </a:rPr>
              <a:t> </a:t>
            </a:r>
            <a:r>
              <a:rPr sz="1800" dirty="0">
                <a:solidFill>
                  <a:srgbClr val="008000"/>
                </a:solidFill>
                <a:latin typeface="Consolas"/>
                <a:cs typeface="Consolas"/>
              </a:rPr>
              <a:t>wisdom</a:t>
            </a:r>
            <a:r>
              <a:rPr sz="1800" spc="-20" dirty="0">
                <a:solidFill>
                  <a:srgbClr val="008000"/>
                </a:solidFill>
                <a:latin typeface="Consolas"/>
                <a:cs typeface="Consolas"/>
              </a:rPr>
              <a:t> </a:t>
            </a:r>
            <a:r>
              <a:rPr sz="1800" spc="-10" dirty="0">
                <a:solidFill>
                  <a:srgbClr val="008000"/>
                </a:solidFill>
                <a:latin typeface="Consolas"/>
                <a:cs typeface="Consolas"/>
              </a:rPr>
              <a:t>-</a:t>
            </a:r>
            <a:r>
              <a:rPr sz="180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a:p>
            <a:pPr marL="91440">
              <a:lnSpc>
                <a:spcPct val="100000"/>
              </a:lnSpc>
              <a:spcBef>
                <a:spcPts val="5"/>
              </a:spcBef>
            </a:pPr>
            <a:r>
              <a:rPr sz="1800" spc="-25" dirty="0">
                <a:solidFill>
                  <a:srgbClr val="800000"/>
                </a:solidFill>
                <a:latin typeface="Consolas"/>
                <a:cs typeface="Consolas"/>
              </a:rPr>
              <a:t>&lt;p&gt;</a:t>
            </a:r>
            <a:endParaRPr sz="1800">
              <a:latin typeface="Consolas"/>
              <a:cs typeface="Consolas"/>
            </a:endParaRPr>
          </a:p>
          <a:p>
            <a:pPr marL="341630" marR="186690">
              <a:lnSpc>
                <a:spcPct val="100000"/>
              </a:lnSpc>
            </a:pPr>
            <a:r>
              <a:rPr sz="1800" dirty="0">
                <a:latin typeface="Consolas"/>
                <a:cs typeface="Consolas"/>
              </a:rPr>
              <a:t>Below</a:t>
            </a:r>
            <a:r>
              <a:rPr sz="1800" spc="-30" dirty="0">
                <a:latin typeface="Consolas"/>
                <a:cs typeface="Consolas"/>
              </a:rPr>
              <a:t> </a:t>
            </a:r>
            <a:r>
              <a:rPr sz="1800" dirty="0">
                <a:latin typeface="Consolas"/>
                <a:cs typeface="Consolas"/>
              </a:rPr>
              <a:t>the</a:t>
            </a:r>
            <a:r>
              <a:rPr sz="1800" spc="-15" dirty="0">
                <a:latin typeface="Consolas"/>
                <a:cs typeface="Consolas"/>
              </a:rPr>
              <a:t> </a:t>
            </a:r>
            <a:r>
              <a:rPr sz="1800" dirty="0">
                <a:latin typeface="Consolas"/>
                <a:cs typeface="Consolas"/>
              </a:rPr>
              <a:t>surface</a:t>
            </a:r>
            <a:r>
              <a:rPr sz="1800" spc="-20" dirty="0">
                <a:latin typeface="Consolas"/>
                <a:cs typeface="Consolas"/>
              </a:rPr>
              <a:t> </a:t>
            </a:r>
            <a:r>
              <a:rPr sz="1800" dirty="0">
                <a:latin typeface="Consolas"/>
                <a:cs typeface="Consolas"/>
              </a:rPr>
              <a:t>of</a:t>
            </a:r>
            <a:r>
              <a:rPr sz="1800" spc="-25" dirty="0">
                <a:latin typeface="Consolas"/>
                <a:cs typeface="Consolas"/>
              </a:rPr>
              <a:t> </a:t>
            </a:r>
            <a:r>
              <a:rPr sz="1800" dirty="0">
                <a:latin typeface="Consolas"/>
                <a:cs typeface="Consolas"/>
              </a:rPr>
              <a:t>the</a:t>
            </a:r>
            <a:r>
              <a:rPr sz="1800" spc="-25" dirty="0">
                <a:latin typeface="Consolas"/>
                <a:cs typeface="Consolas"/>
              </a:rPr>
              <a:t> </a:t>
            </a:r>
            <a:r>
              <a:rPr sz="1800" spc="-10" dirty="0">
                <a:latin typeface="Consolas"/>
                <a:cs typeface="Consolas"/>
              </a:rPr>
              <a:t>machine, </a:t>
            </a:r>
            <a:r>
              <a:rPr sz="1800" dirty="0">
                <a:latin typeface="Consolas"/>
                <a:cs typeface="Consolas"/>
              </a:rPr>
              <a:t>the</a:t>
            </a:r>
            <a:r>
              <a:rPr sz="1800" spc="-35" dirty="0">
                <a:latin typeface="Consolas"/>
                <a:cs typeface="Consolas"/>
              </a:rPr>
              <a:t> </a:t>
            </a:r>
            <a:r>
              <a:rPr sz="1800" dirty="0">
                <a:latin typeface="Consolas"/>
                <a:cs typeface="Consolas"/>
              </a:rPr>
              <a:t>program</a:t>
            </a:r>
            <a:r>
              <a:rPr sz="1800" spc="-35" dirty="0">
                <a:latin typeface="Consolas"/>
                <a:cs typeface="Consolas"/>
              </a:rPr>
              <a:t> </a:t>
            </a:r>
            <a:r>
              <a:rPr sz="1800" dirty="0">
                <a:latin typeface="Consolas"/>
                <a:cs typeface="Consolas"/>
              </a:rPr>
              <a:t>moves.</a:t>
            </a:r>
            <a:r>
              <a:rPr sz="1800" spc="-25" dirty="0">
                <a:latin typeface="Consolas"/>
                <a:cs typeface="Consolas"/>
              </a:rPr>
              <a:t> </a:t>
            </a:r>
            <a:r>
              <a:rPr sz="1800" dirty="0">
                <a:latin typeface="Consolas"/>
                <a:cs typeface="Consolas"/>
              </a:rPr>
              <a:t>Without</a:t>
            </a:r>
            <a:r>
              <a:rPr sz="1800" spc="-20" dirty="0">
                <a:latin typeface="Consolas"/>
                <a:cs typeface="Consolas"/>
              </a:rPr>
              <a:t> </a:t>
            </a:r>
            <a:r>
              <a:rPr sz="1800" spc="-10" dirty="0">
                <a:latin typeface="Consolas"/>
                <a:cs typeface="Consolas"/>
              </a:rPr>
              <a:t>effort, </a:t>
            </a:r>
            <a:r>
              <a:rPr sz="1800" dirty="0">
                <a:latin typeface="Consolas"/>
                <a:cs typeface="Consolas"/>
              </a:rPr>
              <a:t>it</a:t>
            </a:r>
            <a:r>
              <a:rPr sz="1800" spc="-20" dirty="0">
                <a:latin typeface="Consolas"/>
                <a:cs typeface="Consolas"/>
              </a:rPr>
              <a:t> </a:t>
            </a:r>
            <a:r>
              <a:rPr sz="1800" dirty="0">
                <a:latin typeface="Consolas"/>
                <a:cs typeface="Consolas"/>
              </a:rPr>
              <a:t>expands</a:t>
            </a:r>
            <a:r>
              <a:rPr sz="1800" spc="-20" dirty="0">
                <a:latin typeface="Consolas"/>
                <a:cs typeface="Consolas"/>
              </a:rPr>
              <a:t> </a:t>
            </a:r>
            <a:r>
              <a:rPr sz="1800" dirty="0">
                <a:latin typeface="Consolas"/>
                <a:cs typeface="Consolas"/>
              </a:rPr>
              <a:t>and</a:t>
            </a:r>
            <a:r>
              <a:rPr sz="1800" spc="-15" dirty="0">
                <a:latin typeface="Consolas"/>
                <a:cs typeface="Consolas"/>
              </a:rPr>
              <a:t> </a:t>
            </a:r>
            <a:r>
              <a:rPr sz="1800" spc="-10" dirty="0">
                <a:latin typeface="Consolas"/>
                <a:cs typeface="Consolas"/>
              </a:rPr>
              <a:t>contracts.</a:t>
            </a:r>
            <a:endParaRPr sz="1800">
              <a:latin typeface="Consolas"/>
              <a:cs typeface="Consolas"/>
            </a:endParaRPr>
          </a:p>
          <a:p>
            <a:pPr marL="91440">
              <a:lnSpc>
                <a:spcPct val="100000"/>
              </a:lnSpc>
            </a:pPr>
            <a:r>
              <a:rPr sz="1800" spc="-20" dirty="0">
                <a:solidFill>
                  <a:srgbClr val="800000"/>
                </a:solidFill>
                <a:latin typeface="Consolas"/>
                <a:cs typeface="Consolas"/>
              </a:rPr>
              <a:t>&lt;/p&gt;</a:t>
            </a:r>
            <a:endParaRPr sz="1800">
              <a:latin typeface="Consolas"/>
              <a:cs typeface="Consolas"/>
            </a:endParaRPr>
          </a:p>
          <a:p>
            <a:pPr marL="91440">
              <a:lnSpc>
                <a:spcPct val="100000"/>
              </a:lnSpc>
            </a:pPr>
            <a:r>
              <a:rPr sz="1800" spc="-10" dirty="0">
                <a:solidFill>
                  <a:srgbClr val="008000"/>
                </a:solidFill>
                <a:latin typeface="Consolas"/>
                <a:cs typeface="Consolas"/>
              </a:rPr>
              <a:t>&lt;!-</a:t>
            </a:r>
            <a:r>
              <a:rPr sz="1800" spc="-50" dirty="0">
                <a:solidFill>
                  <a:srgbClr val="008000"/>
                </a:solidFill>
                <a:latin typeface="Consolas"/>
                <a:cs typeface="Consolas"/>
              </a:rPr>
              <a:t>-</a:t>
            </a:r>
            <a:endParaRPr sz="1800">
              <a:latin typeface="Consolas"/>
              <a:cs typeface="Consolas"/>
            </a:endParaRPr>
          </a:p>
          <a:p>
            <a:pPr marL="91440">
              <a:lnSpc>
                <a:spcPct val="100000"/>
              </a:lnSpc>
            </a:pPr>
            <a:r>
              <a:rPr sz="1800" spc="-25" dirty="0">
                <a:solidFill>
                  <a:srgbClr val="008000"/>
                </a:solidFill>
                <a:latin typeface="Consolas"/>
                <a:cs typeface="Consolas"/>
              </a:rPr>
              <a:t>&lt;p&gt;</a:t>
            </a:r>
            <a:endParaRPr sz="1800">
              <a:latin typeface="Consolas"/>
              <a:cs typeface="Consolas"/>
            </a:endParaRPr>
          </a:p>
          <a:p>
            <a:pPr marL="341630" marR="436880">
              <a:lnSpc>
                <a:spcPct val="100000"/>
              </a:lnSpc>
            </a:pPr>
            <a:r>
              <a:rPr sz="1800" dirty="0">
                <a:solidFill>
                  <a:srgbClr val="008000"/>
                </a:solidFill>
                <a:latin typeface="Consolas"/>
                <a:cs typeface="Consolas"/>
              </a:rPr>
              <a:t>The</a:t>
            </a:r>
            <a:r>
              <a:rPr sz="1800" spc="-30" dirty="0">
                <a:solidFill>
                  <a:srgbClr val="008000"/>
                </a:solidFill>
                <a:latin typeface="Consolas"/>
                <a:cs typeface="Consolas"/>
              </a:rPr>
              <a:t> </a:t>
            </a:r>
            <a:r>
              <a:rPr sz="1800" dirty="0">
                <a:solidFill>
                  <a:srgbClr val="008000"/>
                </a:solidFill>
                <a:latin typeface="Consolas"/>
                <a:cs typeface="Consolas"/>
              </a:rPr>
              <a:t>forms</a:t>
            </a:r>
            <a:r>
              <a:rPr sz="1800" spc="-15" dirty="0">
                <a:solidFill>
                  <a:srgbClr val="008000"/>
                </a:solidFill>
                <a:latin typeface="Consolas"/>
                <a:cs typeface="Consolas"/>
              </a:rPr>
              <a:t> </a:t>
            </a:r>
            <a:r>
              <a:rPr sz="1800" dirty="0">
                <a:solidFill>
                  <a:srgbClr val="008000"/>
                </a:solidFill>
                <a:latin typeface="Consolas"/>
                <a:cs typeface="Consolas"/>
              </a:rPr>
              <a:t>on</a:t>
            </a:r>
            <a:r>
              <a:rPr sz="1800" spc="-25" dirty="0">
                <a:solidFill>
                  <a:srgbClr val="008000"/>
                </a:solidFill>
                <a:latin typeface="Consolas"/>
                <a:cs typeface="Consolas"/>
              </a:rPr>
              <a:t> </a:t>
            </a:r>
            <a:r>
              <a:rPr sz="1800" dirty="0">
                <a:solidFill>
                  <a:srgbClr val="008000"/>
                </a:solidFill>
                <a:latin typeface="Consolas"/>
                <a:cs typeface="Consolas"/>
              </a:rPr>
              <a:t>the</a:t>
            </a:r>
            <a:r>
              <a:rPr sz="1800" spc="-25" dirty="0">
                <a:solidFill>
                  <a:srgbClr val="008000"/>
                </a:solidFill>
                <a:latin typeface="Consolas"/>
                <a:cs typeface="Consolas"/>
              </a:rPr>
              <a:t> </a:t>
            </a:r>
            <a:r>
              <a:rPr sz="1800" dirty="0">
                <a:solidFill>
                  <a:srgbClr val="008000"/>
                </a:solidFill>
                <a:latin typeface="Consolas"/>
                <a:cs typeface="Consolas"/>
              </a:rPr>
              <a:t>monitor</a:t>
            </a:r>
            <a:r>
              <a:rPr sz="1800" spc="-20" dirty="0">
                <a:solidFill>
                  <a:srgbClr val="008000"/>
                </a:solidFill>
                <a:latin typeface="Consolas"/>
                <a:cs typeface="Consolas"/>
              </a:rPr>
              <a:t> </a:t>
            </a:r>
            <a:r>
              <a:rPr sz="1800" dirty="0">
                <a:solidFill>
                  <a:srgbClr val="008000"/>
                </a:solidFill>
                <a:latin typeface="Consolas"/>
                <a:cs typeface="Consolas"/>
              </a:rPr>
              <a:t>are</a:t>
            </a:r>
            <a:r>
              <a:rPr sz="1800" spc="-25" dirty="0">
                <a:solidFill>
                  <a:srgbClr val="008000"/>
                </a:solidFill>
                <a:latin typeface="Consolas"/>
                <a:cs typeface="Consolas"/>
              </a:rPr>
              <a:t> but </a:t>
            </a:r>
            <a:r>
              <a:rPr sz="1800" dirty="0">
                <a:solidFill>
                  <a:srgbClr val="008000"/>
                </a:solidFill>
                <a:latin typeface="Consolas"/>
                <a:cs typeface="Consolas"/>
              </a:rPr>
              <a:t>ripples</a:t>
            </a:r>
            <a:r>
              <a:rPr sz="1800" spc="-40" dirty="0">
                <a:solidFill>
                  <a:srgbClr val="008000"/>
                </a:solidFill>
                <a:latin typeface="Consolas"/>
                <a:cs typeface="Consolas"/>
              </a:rPr>
              <a:t> </a:t>
            </a:r>
            <a:r>
              <a:rPr sz="1800" dirty="0">
                <a:solidFill>
                  <a:srgbClr val="008000"/>
                </a:solidFill>
                <a:latin typeface="Consolas"/>
                <a:cs typeface="Consolas"/>
              </a:rPr>
              <a:t>on</a:t>
            </a:r>
            <a:r>
              <a:rPr sz="1800" spc="-2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water.</a:t>
            </a:r>
            <a:r>
              <a:rPr sz="1800" spc="-15" dirty="0">
                <a:solidFill>
                  <a:srgbClr val="008000"/>
                </a:solidFill>
                <a:latin typeface="Consolas"/>
                <a:cs typeface="Consolas"/>
              </a:rPr>
              <a:t> </a:t>
            </a:r>
            <a:r>
              <a:rPr sz="1800" spc="-25" dirty="0">
                <a:solidFill>
                  <a:srgbClr val="008000"/>
                </a:solidFill>
                <a:latin typeface="Consolas"/>
                <a:cs typeface="Consolas"/>
              </a:rPr>
              <a:t>The </a:t>
            </a:r>
            <a:r>
              <a:rPr sz="1800" dirty="0">
                <a:solidFill>
                  <a:srgbClr val="008000"/>
                </a:solidFill>
                <a:latin typeface="Consolas"/>
                <a:cs typeface="Consolas"/>
              </a:rPr>
              <a:t>essence</a:t>
            </a:r>
            <a:r>
              <a:rPr sz="1800" spc="-55" dirty="0">
                <a:solidFill>
                  <a:srgbClr val="008000"/>
                </a:solidFill>
                <a:latin typeface="Consolas"/>
                <a:cs typeface="Consolas"/>
              </a:rPr>
              <a:t> </a:t>
            </a:r>
            <a:r>
              <a:rPr sz="1800" dirty="0">
                <a:solidFill>
                  <a:srgbClr val="008000"/>
                </a:solidFill>
                <a:latin typeface="Consolas"/>
                <a:cs typeface="Consolas"/>
              </a:rPr>
              <a:t>stays</a:t>
            </a:r>
            <a:r>
              <a:rPr sz="1800" spc="-50" dirty="0">
                <a:solidFill>
                  <a:srgbClr val="008000"/>
                </a:solidFill>
                <a:latin typeface="Consolas"/>
                <a:cs typeface="Consolas"/>
              </a:rPr>
              <a:t> </a:t>
            </a:r>
            <a:r>
              <a:rPr sz="1800" dirty="0">
                <a:solidFill>
                  <a:srgbClr val="008000"/>
                </a:solidFill>
                <a:latin typeface="Consolas"/>
                <a:cs typeface="Consolas"/>
              </a:rPr>
              <a:t>invisibly</a:t>
            </a:r>
            <a:r>
              <a:rPr sz="1800" spc="-40" dirty="0">
                <a:solidFill>
                  <a:srgbClr val="008000"/>
                </a:solidFill>
                <a:latin typeface="Consolas"/>
                <a:cs typeface="Consolas"/>
              </a:rPr>
              <a:t> </a:t>
            </a:r>
            <a:r>
              <a:rPr sz="1800" spc="-10" dirty="0">
                <a:solidFill>
                  <a:srgbClr val="008000"/>
                </a:solidFill>
                <a:latin typeface="Consolas"/>
                <a:cs typeface="Consolas"/>
              </a:rPr>
              <a:t>below.</a:t>
            </a:r>
            <a:endParaRPr sz="1800">
              <a:latin typeface="Consolas"/>
              <a:cs typeface="Consolas"/>
            </a:endParaRPr>
          </a:p>
          <a:p>
            <a:pPr marL="91440">
              <a:lnSpc>
                <a:spcPct val="100000"/>
              </a:lnSpc>
              <a:spcBef>
                <a:spcPts val="5"/>
              </a:spcBef>
            </a:pPr>
            <a:r>
              <a:rPr sz="1800" dirty="0">
                <a:solidFill>
                  <a:srgbClr val="008000"/>
                </a:solidFill>
                <a:latin typeface="Consolas"/>
                <a:cs typeface="Consolas"/>
              </a:rPr>
              <a:t>&lt;/p&gt;</a:t>
            </a:r>
            <a:r>
              <a:rPr sz="1800" spc="-30" dirty="0">
                <a:solidFill>
                  <a:srgbClr val="008000"/>
                </a:solidFill>
                <a:latin typeface="Consolas"/>
                <a:cs typeface="Consolas"/>
              </a:rPr>
              <a:t> </a:t>
            </a:r>
            <a:r>
              <a:rPr sz="1800" spc="-1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p:txBody>
      </p:sp>
      <p:grpSp>
        <p:nvGrpSpPr>
          <p:cNvPr id="5" name="object 5"/>
          <p:cNvGrpSpPr/>
          <p:nvPr/>
        </p:nvGrpSpPr>
        <p:grpSpPr>
          <a:xfrm>
            <a:off x="6334759" y="3332479"/>
            <a:ext cx="4262120" cy="2593340"/>
            <a:chOff x="6334759" y="3332479"/>
            <a:chExt cx="4262120" cy="2593340"/>
          </a:xfrm>
        </p:grpSpPr>
        <p:pic>
          <p:nvPicPr>
            <p:cNvPr id="6" name="object 6"/>
            <p:cNvPicPr/>
            <p:nvPr/>
          </p:nvPicPr>
          <p:blipFill>
            <a:blip r:embed="rId2" cstate="print"/>
            <a:stretch>
              <a:fillRect/>
            </a:stretch>
          </p:blipFill>
          <p:spPr>
            <a:xfrm>
              <a:off x="6347459" y="3345179"/>
              <a:ext cx="4236720" cy="2567940"/>
            </a:xfrm>
            <a:prstGeom prst="rect">
              <a:avLst/>
            </a:prstGeom>
          </p:spPr>
        </p:pic>
        <p:sp>
          <p:nvSpPr>
            <p:cNvPr id="7" name="object 7"/>
            <p:cNvSpPr/>
            <p:nvPr/>
          </p:nvSpPr>
          <p:spPr>
            <a:xfrm>
              <a:off x="6341109" y="3338829"/>
              <a:ext cx="4249420" cy="2580640"/>
            </a:xfrm>
            <a:custGeom>
              <a:avLst/>
              <a:gdLst/>
              <a:ahLst/>
              <a:cxnLst/>
              <a:rect l="l" t="t" r="r" b="b"/>
              <a:pathLst>
                <a:path w="4249420" h="2580640">
                  <a:moveTo>
                    <a:pt x="0" y="2580640"/>
                  </a:moveTo>
                  <a:lnTo>
                    <a:pt x="4249420" y="2580640"/>
                  </a:lnTo>
                  <a:lnTo>
                    <a:pt x="4249420" y="0"/>
                  </a:lnTo>
                  <a:lnTo>
                    <a:pt x="0" y="0"/>
                  </a:lnTo>
                  <a:lnTo>
                    <a:pt x="0" y="2580640"/>
                  </a:lnTo>
                  <a:close/>
                </a:path>
              </a:pathLst>
            </a:custGeom>
            <a:ln w="12700">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a:t>
            </a:fld>
            <a:endParaRPr spc="-25"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160" dirty="0"/>
              <a:t> </a:t>
            </a:r>
            <a:r>
              <a:rPr spc="-40" dirty="0"/>
              <a:t>POSITION</a:t>
            </a:r>
            <a:r>
              <a:rPr spc="-170" dirty="0"/>
              <a:t> </a:t>
            </a:r>
            <a:r>
              <a:rPr spc="-45" dirty="0"/>
              <a:t>RELATIONS</a:t>
            </a:r>
          </a:p>
        </p:txBody>
      </p:sp>
      <p:sp>
        <p:nvSpPr>
          <p:cNvPr id="3" name="object 3"/>
          <p:cNvSpPr txBox="1"/>
          <p:nvPr/>
        </p:nvSpPr>
        <p:spPr>
          <a:xfrm>
            <a:off x="882396" y="4253484"/>
            <a:ext cx="4646930" cy="175450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li:nth-child</a:t>
            </a:r>
            <a:r>
              <a:rPr sz="1800" spc="-10" dirty="0">
                <a:latin typeface="Consolas"/>
                <a:cs typeface="Consolas"/>
              </a:rPr>
              <a:t>(even){</a:t>
            </a:r>
            <a:endParaRPr sz="1800">
              <a:latin typeface="Consolas"/>
              <a:cs typeface="Consolas"/>
            </a:endParaRPr>
          </a:p>
          <a:p>
            <a:pPr marL="342265">
              <a:lnSpc>
                <a:spcPct val="100000"/>
              </a:lnSpc>
            </a:pPr>
            <a:r>
              <a:rPr sz="1800" dirty="0">
                <a:solidFill>
                  <a:srgbClr val="E40000"/>
                </a:solidFill>
                <a:latin typeface="Consolas"/>
                <a:cs typeface="Consolas"/>
              </a:rPr>
              <a:t>color</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342265" marR="2290445" indent="-250190">
              <a:lnSpc>
                <a:spcPct val="100000"/>
              </a:lnSpc>
            </a:pPr>
            <a:r>
              <a:rPr sz="1800" spc="-10" dirty="0">
                <a:solidFill>
                  <a:srgbClr val="800000"/>
                </a:solidFill>
                <a:latin typeface="Consolas"/>
                <a:cs typeface="Consolas"/>
              </a:rPr>
              <a:t>li:nth-child</a:t>
            </a:r>
            <a:r>
              <a:rPr sz="1800" spc="-10" dirty="0">
                <a:latin typeface="Consolas"/>
                <a:cs typeface="Consolas"/>
              </a:rPr>
              <a:t>(odd){ </a:t>
            </a:r>
            <a:r>
              <a:rPr sz="1800" dirty="0">
                <a:solidFill>
                  <a:srgbClr val="E40000"/>
                </a:solidFill>
                <a:latin typeface="Consolas"/>
                <a:cs typeface="Consolas"/>
              </a:rPr>
              <a:t>color</a:t>
            </a:r>
            <a:r>
              <a:rPr sz="1800" dirty="0">
                <a:latin typeface="Consolas"/>
                <a:cs typeface="Consolas"/>
              </a:rPr>
              <a:t>:</a:t>
            </a:r>
            <a:r>
              <a:rPr sz="1800" spc="-25" dirty="0">
                <a:latin typeface="Consolas"/>
                <a:cs typeface="Consolas"/>
              </a:rPr>
              <a:t> </a:t>
            </a:r>
            <a:r>
              <a:rPr sz="1800" spc="-20" dirty="0">
                <a:solidFill>
                  <a:srgbClr val="0451A4"/>
                </a:solidFill>
                <a:latin typeface="Consolas"/>
                <a:cs typeface="Consolas"/>
              </a:rPr>
              <a:t>blue</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4" name="object 4"/>
          <p:cNvSpPr txBox="1"/>
          <p:nvPr/>
        </p:nvSpPr>
        <p:spPr>
          <a:xfrm>
            <a:off x="882396" y="1565147"/>
            <a:ext cx="4646930" cy="230886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&lt;p&gt;</a:t>
            </a:r>
            <a:r>
              <a:rPr sz="1800" spc="-10" dirty="0">
                <a:latin typeface="Consolas"/>
                <a:cs typeface="Consolas"/>
              </a:rPr>
              <a:t>Lectures:</a:t>
            </a:r>
            <a:r>
              <a:rPr sz="1800" spc="-10" dirty="0">
                <a:solidFill>
                  <a:srgbClr val="800000"/>
                </a:solidFill>
                <a:latin typeface="Consolas"/>
                <a:cs typeface="Consolas"/>
              </a:rPr>
              <a:t>&lt;/p&gt;</a:t>
            </a:r>
            <a:endParaRPr sz="1800">
              <a:latin typeface="Consolas"/>
              <a:cs typeface="Consolas"/>
            </a:endParaRPr>
          </a:p>
          <a:p>
            <a:pPr marL="92075">
              <a:lnSpc>
                <a:spcPct val="100000"/>
              </a:lnSpc>
            </a:pPr>
            <a:r>
              <a:rPr sz="1800" spc="-20" dirty="0">
                <a:solidFill>
                  <a:srgbClr val="800000"/>
                </a:solidFill>
                <a:latin typeface="Consolas"/>
                <a:cs typeface="Consolas"/>
              </a:rPr>
              <a:t>&lt;ol&gt;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&lt;li&gt;</a:t>
            </a:r>
            <a:r>
              <a:rPr sz="1800" spc="-10" dirty="0">
                <a:latin typeface="Consolas"/>
                <a:cs typeface="Consolas"/>
              </a:rPr>
              <a:t>Introduction</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HTML</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dirty="0">
                <a:solidFill>
                  <a:srgbClr val="800000"/>
                </a:solidFill>
                <a:latin typeface="Consolas"/>
                <a:cs typeface="Consolas"/>
              </a:rPr>
              <a:t>&lt;li&gt;</a:t>
            </a:r>
            <a:r>
              <a:rPr sz="1800" dirty="0">
                <a:latin typeface="Consolas"/>
                <a:cs typeface="Consolas"/>
              </a:rPr>
              <a:t>CSS</a:t>
            </a:r>
            <a:r>
              <a:rPr sz="1800" spc="-35" dirty="0">
                <a:latin typeface="Consolas"/>
                <a:cs typeface="Consolas"/>
              </a:rPr>
              <a:t> </a:t>
            </a:r>
            <a:r>
              <a:rPr sz="1800" spc="-10" dirty="0">
                <a:latin typeface="Consolas"/>
                <a:cs typeface="Consolas"/>
              </a:rPr>
              <a:t>(basics)</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dirty="0">
                <a:solidFill>
                  <a:srgbClr val="800000"/>
                </a:solidFill>
                <a:latin typeface="Consolas"/>
                <a:cs typeface="Consolas"/>
              </a:rPr>
              <a:t>&lt;li&gt;</a:t>
            </a:r>
            <a:r>
              <a:rPr sz="1800" dirty="0">
                <a:latin typeface="Consolas"/>
                <a:cs typeface="Consolas"/>
              </a:rPr>
              <a:t>CSS</a:t>
            </a:r>
            <a:r>
              <a:rPr sz="1800" spc="-45" dirty="0">
                <a:latin typeface="Consolas"/>
                <a:cs typeface="Consolas"/>
              </a:rPr>
              <a:t> </a:t>
            </a:r>
            <a:r>
              <a:rPr sz="1800" dirty="0">
                <a:latin typeface="Consolas"/>
                <a:cs typeface="Consolas"/>
              </a:rPr>
              <a:t>(frameworks</a:t>
            </a:r>
            <a:r>
              <a:rPr sz="1800" spc="-3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Sass)</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JavaScript</a:t>
            </a:r>
            <a:r>
              <a:rPr sz="1800" spc="-10" dirty="0">
                <a:solidFill>
                  <a:srgbClr val="800000"/>
                </a:solidFill>
                <a:latin typeface="Consolas"/>
                <a:cs typeface="Consolas"/>
              </a:rPr>
              <a:t>&lt;/li&gt;</a:t>
            </a: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&lt;/ol&gt;</a:t>
            </a:r>
            <a:endParaRPr sz="1800">
              <a:latin typeface="Consolas"/>
              <a:cs typeface="Consolas"/>
            </a:endParaRPr>
          </a:p>
        </p:txBody>
      </p:sp>
      <p:grpSp>
        <p:nvGrpSpPr>
          <p:cNvPr id="5" name="object 5"/>
          <p:cNvGrpSpPr/>
          <p:nvPr/>
        </p:nvGrpSpPr>
        <p:grpSpPr>
          <a:xfrm>
            <a:off x="6083300" y="2290064"/>
            <a:ext cx="5239385" cy="2700020"/>
            <a:chOff x="6083300" y="2290064"/>
            <a:chExt cx="5239385" cy="2700020"/>
          </a:xfrm>
        </p:grpSpPr>
        <p:pic>
          <p:nvPicPr>
            <p:cNvPr id="6" name="object 6"/>
            <p:cNvPicPr/>
            <p:nvPr/>
          </p:nvPicPr>
          <p:blipFill>
            <a:blip r:embed="rId2" cstate="print"/>
            <a:stretch>
              <a:fillRect/>
            </a:stretch>
          </p:blipFill>
          <p:spPr>
            <a:xfrm>
              <a:off x="6096000" y="2302764"/>
              <a:ext cx="5213604" cy="2446020"/>
            </a:xfrm>
            <a:prstGeom prst="rect">
              <a:avLst/>
            </a:prstGeom>
          </p:spPr>
        </p:pic>
        <p:sp>
          <p:nvSpPr>
            <p:cNvPr id="7" name="object 7"/>
            <p:cNvSpPr/>
            <p:nvPr/>
          </p:nvSpPr>
          <p:spPr>
            <a:xfrm>
              <a:off x="6089650" y="2296414"/>
              <a:ext cx="5226685" cy="2687320"/>
            </a:xfrm>
            <a:custGeom>
              <a:avLst/>
              <a:gdLst/>
              <a:ahLst/>
              <a:cxnLst/>
              <a:rect l="l" t="t" r="r" b="b"/>
              <a:pathLst>
                <a:path w="5226684" h="2687320">
                  <a:moveTo>
                    <a:pt x="0" y="2687320"/>
                  </a:moveTo>
                  <a:lnTo>
                    <a:pt x="5226304" y="2687320"/>
                  </a:lnTo>
                  <a:lnTo>
                    <a:pt x="5226304" y="0"/>
                  </a:lnTo>
                  <a:lnTo>
                    <a:pt x="0" y="0"/>
                  </a:lnTo>
                  <a:lnTo>
                    <a:pt x="0" y="2687320"/>
                  </a:lnTo>
                  <a:close/>
                </a:path>
              </a:pathLst>
            </a:custGeom>
            <a:ln w="12700">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100</a:t>
            </a:fld>
            <a:endParaRPr spc="-25"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PSEUDO-</a:t>
            </a:r>
            <a:r>
              <a:rPr spc="-75" dirty="0"/>
              <a:t>ELEMENTS</a:t>
            </a:r>
          </a:p>
        </p:txBody>
      </p:sp>
      <p:sp>
        <p:nvSpPr>
          <p:cNvPr id="3" name="object 3"/>
          <p:cNvSpPr txBox="1"/>
          <p:nvPr/>
        </p:nvSpPr>
        <p:spPr>
          <a:xfrm>
            <a:off x="152400" y="1533220"/>
            <a:ext cx="11887200" cy="4406143"/>
          </a:xfrm>
          <a:prstGeom prst="rect">
            <a:avLst/>
          </a:prstGeom>
        </p:spPr>
        <p:txBody>
          <a:bodyPr vert="horz" wrap="square" lIns="0" tIns="60325" rIns="0" bIns="0" rtlCol="0">
            <a:spAutoFit/>
          </a:bodyPr>
          <a:lstStyle/>
          <a:p>
            <a:pPr marL="12700" marR="5080">
              <a:lnSpc>
                <a:spcPts val="3030"/>
              </a:lnSpc>
              <a:spcBef>
                <a:spcPts val="475"/>
              </a:spcBef>
            </a:pPr>
            <a:r>
              <a:rPr lang="it-IT" sz="2400" spc="-35" dirty="0">
                <a:solidFill>
                  <a:srgbClr val="111F35"/>
                </a:solidFill>
                <a:latin typeface="Calibri"/>
                <a:cs typeface="Calibri"/>
              </a:rPr>
              <a:t>Gli pseudo-elementi possono essere utilizzati per indirizzare parti specifiche del contenuto di un determinato elemento HTML, senza aggiungere ulteriore markup HTML
La sintassi dei selettori di pseudo-elementi è selector::p seudo-element
selector è un selettore CSS per l'elemento di destinazione
pseudo-element è uno dei selettori di pseudo-elementi supportati:
::first-letter: prende di mira la prima lettera del contenuto di un elemento a livello di blocco
::first-line: si rivolge alla prima riga del contenuto di un elemento a livello di blocco
::selection: si rivolge al contenuto attualmente selezionato dall'utente
::before: crea un elemento che è il primo figlio dell'elemento selezionato
::after: crea un elemento che è l'ultimo figlio dell'elemento selezionato</a:t>
            </a:r>
            <a:endParaRPr sz="2400" dirty="0">
              <a:latin typeface="Calibri"/>
              <a:cs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7363459" cy="574040"/>
          </a:xfrm>
          <a:prstGeom prst="rect">
            <a:avLst/>
          </a:prstGeom>
        </p:spPr>
        <p:txBody>
          <a:bodyPr vert="horz" wrap="square" lIns="0" tIns="12700" rIns="0" bIns="0" rtlCol="0">
            <a:spAutoFit/>
          </a:bodyPr>
          <a:lstStyle/>
          <a:p>
            <a:pPr marL="12700">
              <a:lnSpc>
                <a:spcPct val="100000"/>
              </a:lnSpc>
              <a:spcBef>
                <a:spcPts val="100"/>
              </a:spcBef>
            </a:pPr>
            <a:r>
              <a:rPr spc="204" dirty="0"/>
              <a:t>PSEUDO-</a:t>
            </a:r>
            <a:r>
              <a:rPr spc="-65" dirty="0"/>
              <a:t>ELEMENTS:</a:t>
            </a:r>
            <a:r>
              <a:rPr spc="-175" dirty="0"/>
              <a:t> </a:t>
            </a:r>
            <a:r>
              <a:rPr spc="-30" dirty="0"/>
              <a:t>EXAMPLES</a:t>
            </a:r>
          </a:p>
        </p:txBody>
      </p:sp>
      <p:sp>
        <p:nvSpPr>
          <p:cNvPr id="3" name="object 3"/>
          <p:cNvSpPr txBox="1"/>
          <p:nvPr/>
        </p:nvSpPr>
        <p:spPr>
          <a:xfrm>
            <a:off x="882396" y="1565147"/>
            <a:ext cx="10229215" cy="1755775"/>
          </a:xfrm>
          <a:prstGeom prst="rect">
            <a:avLst/>
          </a:prstGeom>
          <a:ln w="12700">
            <a:solidFill>
              <a:srgbClr val="111F35"/>
            </a:solidFill>
          </a:ln>
        </p:spPr>
        <p:txBody>
          <a:bodyPr vert="horz" wrap="square" lIns="0" tIns="32384" rIns="0" bIns="0" rtlCol="0">
            <a:spAutoFit/>
          </a:bodyPr>
          <a:lstStyle/>
          <a:p>
            <a:pPr marL="92075" marR="729615">
              <a:lnSpc>
                <a:spcPct val="100000"/>
              </a:lnSpc>
              <a:spcBef>
                <a:spcPts val="254"/>
              </a:spcBef>
              <a:tabLst>
                <a:tab pos="6232525" algn="l"/>
              </a:tabLst>
            </a:pPr>
            <a:r>
              <a:rPr sz="1800" dirty="0">
                <a:solidFill>
                  <a:srgbClr val="800000"/>
                </a:solidFill>
                <a:latin typeface="Consolas"/>
                <a:cs typeface="Consolas"/>
              </a:rPr>
              <a:t>&lt;p&gt;</a:t>
            </a:r>
            <a:r>
              <a:rPr sz="1800" dirty="0">
                <a:latin typeface="Consolas"/>
                <a:cs typeface="Consolas"/>
              </a:rPr>
              <a:t>A</a:t>
            </a:r>
            <a:r>
              <a:rPr sz="1800" spc="-30" dirty="0">
                <a:latin typeface="Consolas"/>
                <a:cs typeface="Consolas"/>
              </a:rPr>
              <a:t> </a:t>
            </a:r>
            <a:r>
              <a:rPr sz="1800" dirty="0">
                <a:latin typeface="Consolas"/>
                <a:cs typeface="Consolas"/>
              </a:rPr>
              <a:t>student</a:t>
            </a:r>
            <a:r>
              <a:rPr sz="1800" spc="-30" dirty="0">
                <a:latin typeface="Consolas"/>
                <a:cs typeface="Consolas"/>
              </a:rPr>
              <a:t> </a:t>
            </a:r>
            <a:r>
              <a:rPr sz="1800" dirty="0">
                <a:latin typeface="Consolas"/>
                <a:cs typeface="Consolas"/>
              </a:rPr>
              <a:t>had</a:t>
            </a:r>
            <a:r>
              <a:rPr sz="1800" spc="-25" dirty="0">
                <a:latin typeface="Consolas"/>
                <a:cs typeface="Consolas"/>
              </a:rPr>
              <a:t> </a:t>
            </a:r>
            <a:r>
              <a:rPr sz="1800" dirty="0">
                <a:latin typeface="Consolas"/>
                <a:cs typeface="Consolas"/>
              </a:rPr>
              <a:t>been</a:t>
            </a:r>
            <a:r>
              <a:rPr sz="1800" spc="-35" dirty="0">
                <a:latin typeface="Consolas"/>
                <a:cs typeface="Consolas"/>
              </a:rPr>
              <a:t> </a:t>
            </a:r>
            <a:r>
              <a:rPr sz="1800" dirty="0">
                <a:latin typeface="Consolas"/>
                <a:cs typeface="Consolas"/>
              </a:rPr>
              <a:t>sitting</a:t>
            </a:r>
            <a:r>
              <a:rPr sz="1800" spc="-30" dirty="0">
                <a:latin typeface="Consolas"/>
                <a:cs typeface="Consolas"/>
              </a:rPr>
              <a:t> </a:t>
            </a:r>
            <a:r>
              <a:rPr sz="1800" dirty="0">
                <a:latin typeface="Consolas"/>
                <a:cs typeface="Consolas"/>
              </a:rPr>
              <a:t>motionless</a:t>
            </a:r>
            <a:r>
              <a:rPr sz="1800" spc="-25" dirty="0">
                <a:latin typeface="Consolas"/>
                <a:cs typeface="Consolas"/>
              </a:rPr>
              <a:t> </a:t>
            </a:r>
            <a:r>
              <a:rPr sz="1800" spc="-10" dirty="0">
                <a:latin typeface="Consolas"/>
                <a:cs typeface="Consolas"/>
              </a:rPr>
              <a:t>behind</a:t>
            </a:r>
            <a:r>
              <a:rPr sz="1800" dirty="0">
                <a:latin typeface="Consolas"/>
                <a:cs typeface="Consolas"/>
              </a:rPr>
              <a:t>	his</a:t>
            </a:r>
            <a:r>
              <a:rPr sz="1800" spc="-25" dirty="0">
                <a:latin typeface="Consolas"/>
                <a:cs typeface="Consolas"/>
              </a:rPr>
              <a:t> </a:t>
            </a:r>
            <a:r>
              <a:rPr sz="1800" dirty="0">
                <a:latin typeface="Consolas"/>
                <a:cs typeface="Consolas"/>
              </a:rPr>
              <a:t>computer</a:t>
            </a:r>
            <a:r>
              <a:rPr sz="1800" spc="-25" dirty="0">
                <a:latin typeface="Consolas"/>
                <a:cs typeface="Consolas"/>
              </a:rPr>
              <a:t> </a:t>
            </a:r>
            <a:r>
              <a:rPr sz="1800" dirty="0">
                <a:latin typeface="Consolas"/>
                <a:cs typeface="Consolas"/>
              </a:rPr>
              <a:t>for</a:t>
            </a:r>
            <a:r>
              <a:rPr sz="1800" spc="-20" dirty="0">
                <a:latin typeface="Consolas"/>
                <a:cs typeface="Consolas"/>
              </a:rPr>
              <a:t> </a:t>
            </a:r>
            <a:r>
              <a:rPr sz="1800" spc="-10" dirty="0">
                <a:latin typeface="Consolas"/>
                <a:cs typeface="Consolas"/>
              </a:rPr>
              <a:t>hours, </a:t>
            </a:r>
            <a:r>
              <a:rPr sz="1800" dirty="0">
                <a:latin typeface="Consolas"/>
                <a:cs typeface="Consolas"/>
              </a:rPr>
              <a:t>frowning</a:t>
            </a:r>
            <a:r>
              <a:rPr sz="1800" spc="-25" dirty="0">
                <a:latin typeface="Consolas"/>
                <a:cs typeface="Consolas"/>
              </a:rPr>
              <a:t> </a:t>
            </a:r>
            <a:r>
              <a:rPr sz="1800" dirty="0">
                <a:latin typeface="Consolas"/>
                <a:cs typeface="Consolas"/>
              </a:rPr>
              <a:t>darkly.</a:t>
            </a:r>
            <a:r>
              <a:rPr sz="1800" spc="-35" dirty="0">
                <a:latin typeface="Consolas"/>
                <a:cs typeface="Consolas"/>
              </a:rPr>
              <a:t> </a:t>
            </a:r>
            <a:r>
              <a:rPr sz="1800" dirty="0">
                <a:latin typeface="Consolas"/>
                <a:cs typeface="Consolas"/>
              </a:rPr>
              <a:t>He</a:t>
            </a:r>
            <a:r>
              <a:rPr sz="1800" spc="-35" dirty="0">
                <a:latin typeface="Consolas"/>
                <a:cs typeface="Consolas"/>
              </a:rPr>
              <a:t> </a:t>
            </a:r>
            <a:r>
              <a:rPr sz="1800" dirty="0">
                <a:latin typeface="Consolas"/>
                <a:cs typeface="Consolas"/>
              </a:rPr>
              <a:t>was</a:t>
            </a:r>
            <a:r>
              <a:rPr sz="1800" spc="-35" dirty="0">
                <a:latin typeface="Consolas"/>
                <a:cs typeface="Consolas"/>
              </a:rPr>
              <a:t> </a:t>
            </a:r>
            <a:r>
              <a:rPr sz="1800" dirty="0">
                <a:latin typeface="Consolas"/>
                <a:cs typeface="Consolas"/>
              </a:rPr>
              <a:t>trying</a:t>
            </a:r>
            <a:r>
              <a:rPr sz="1800" spc="-35" dirty="0">
                <a:latin typeface="Consolas"/>
                <a:cs typeface="Consolas"/>
              </a:rPr>
              <a:t> </a:t>
            </a:r>
            <a:r>
              <a:rPr sz="1800" dirty="0">
                <a:latin typeface="Consolas"/>
                <a:cs typeface="Consolas"/>
              </a:rPr>
              <a:t>to</a:t>
            </a:r>
            <a:r>
              <a:rPr sz="1800" spc="-30" dirty="0">
                <a:latin typeface="Consolas"/>
                <a:cs typeface="Consolas"/>
              </a:rPr>
              <a:t> </a:t>
            </a:r>
            <a:r>
              <a:rPr sz="1800" dirty="0">
                <a:latin typeface="Consolas"/>
                <a:cs typeface="Consolas"/>
              </a:rPr>
              <a:t>write</a:t>
            </a:r>
            <a:r>
              <a:rPr sz="1800" spc="-40" dirty="0">
                <a:latin typeface="Consolas"/>
                <a:cs typeface="Consolas"/>
              </a:rPr>
              <a:t> </a:t>
            </a:r>
            <a:r>
              <a:rPr sz="1800" dirty="0">
                <a:latin typeface="Consolas"/>
                <a:cs typeface="Consolas"/>
              </a:rPr>
              <a:t>a</a:t>
            </a:r>
            <a:r>
              <a:rPr sz="1800" spc="-25" dirty="0">
                <a:latin typeface="Consolas"/>
                <a:cs typeface="Consolas"/>
              </a:rPr>
              <a:t> </a:t>
            </a:r>
            <a:r>
              <a:rPr sz="1800" dirty="0">
                <a:latin typeface="Consolas"/>
                <a:cs typeface="Consolas"/>
              </a:rPr>
              <a:t>beautiful</a:t>
            </a:r>
            <a:r>
              <a:rPr sz="1800" spc="-40" dirty="0">
                <a:latin typeface="Consolas"/>
                <a:cs typeface="Consolas"/>
              </a:rPr>
              <a:t> </a:t>
            </a:r>
            <a:r>
              <a:rPr sz="1800" dirty="0">
                <a:latin typeface="Consolas"/>
                <a:cs typeface="Consolas"/>
              </a:rPr>
              <a:t>solution</a:t>
            </a:r>
            <a:r>
              <a:rPr sz="1800" spc="-25" dirty="0">
                <a:latin typeface="Consolas"/>
                <a:cs typeface="Consolas"/>
              </a:rPr>
              <a:t> </a:t>
            </a:r>
            <a:r>
              <a:rPr sz="1800" dirty="0">
                <a:latin typeface="Consolas"/>
                <a:cs typeface="Consolas"/>
              </a:rPr>
              <a:t>to</a:t>
            </a:r>
            <a:r>
              <a:rPr sz="1800" spc="-40" dirty="0">
                <a:latin typeface="Consolas"/>
                <a:cs typeface="Consolas"/>
              </a:rPr>
              <a:t> </a:t>
            </a:r>
            <a:r>
              <a:rPr sz="1800" dirty="0">
                <a:latin typeface="Consolas"/>
                <a:cs typeface="Consolas"/>
              </a:rPr>
              <a:t>a</a:t>
            </a:r>
            <a:r>
              <a:rPr sz="1800" spc="-20" dirty="0">
                <a:latin typeface="Consolas"/>
                <a:cs typeface="Consolas"/>
              </a:rPr>
              <a:t> </a:t>
            </a:r>
            <a:r>
              <a:rPr sz="1800" spc="-10" dirty="0">
                <a:latin typeface="Consolas"/>
                <a:cs typeface="Consolas"/>
              </a:rPr>
              <a:t>difficult </a:t>
            </a:r>
            <a:r>
              <a:rPr sz="1800" dirty="0">
                <a:latin typeface="Consolas"/>
                <a:cs typeface="Consolas"/>
              </a:rPr>
              <a:t>problem,</a:t>
            </a:r>
            <a:r>
              <a:rPr sz="1800" spc="-30" dirty="0">
                <a:latin typeface="Consolas"/>
                <a:cs typeface="Consolas"/>
              </a:rPr>
              <a:t> </a:t>
            </a:r>
            <a:r>
              <a:rPr sz="1800" dirty="0">
                <a:latin typeface="Consolas"/>
                <a:cs typeface="Consolas"/>
              </a:rPr>
              <a:t>but</a:t>
            </a:r>
            <a:r>
              <a:rPr sz="1800" spc="-15" dirty="0">
                <a:latin typeface="Consolas"/>
                <a:cs typeface="Consolas"/>
              </a:rPr>
              <a:t> </a:t>
            </a:r>
            <a:r>
              <a:rPr sz="1800" dirty="0">
                <a:latin typeface="Consolas"/>
                <a:cs typeface="Consolas"/>
              </a:rPr>
              <a:t>could</a:t>
            </a:r>
            <a:r>
              <a:rPr sz="1800" spc="-25" dirty="0">
                <a:latin typeface="Consolas"/>
                <a:cs typeface="Consolas"/>
              </a:rPr>
              <a:t> </a:t>
            </a:r>
            <a:r>
              <a:rPr sz="1800" dirty="0">
                <a:latin typeface="Consolas"/>
                <a:cs typeface="Consolas"/>
              </a:rPr>
              <a:t>not</a:t>
            </a:r>
            <a:r>
              <a:rPr sz="1800" spc="-30" dirty="0">
                <a:latin typeface="Consolas"/>
                <a:cs typeface="Consolas"/>
              </a:rPr>
              <a:t> </a:t>
            </a:r>
            <a:r>
              <a:rPr sz="1800" dirty="0">
                <a:latin typeface="Consolas"/>
                <a:cs typeface="Consolas"/>
              </a:rPr>
              <a:t>find</a:t>
            </a:r>
            <a:r>
              <a:rPr sz="1800" spc="-25" dirty="0">
                <a:latin typeface="Consolas"/>
                <a:cs typeface="Consolas"/>
              </a:rPr>
              <a:t> </a:t>
            </a:r>
            <a:r>
              <a:rPr sz="1800" dirty="0">
                <a:latin typeface="Consolas"/>
                <a:cs typeface="Consolas"/>
              </a:rPr>
              <a:t>the</a:t>
            </a:r>
            <a:r>
              <a:rPr sz="1800" spc="-20" dirty="0">
                <a:latin typeface="Consolas"/>
                <a:cs typeface="Consolas"/>
              </a:rPr>
              <a:t> </a:t>
            </a:r>
            <a:r>
              <a:rPr sz="1800" dirty="0">
                <a:latin typeface="Consolas"/>
                <a:cs typeface="Consolas"/>
              </a:rPr>
              <a:t>right</a:t>
            </a:r>
            <a:r>
              <a:rPr sz="1800" spc="-25" dirty="0">
                <a:latin typeface="Consolas"/>
                <a:cs typeface="Consolas"/>
              </a:rPr>
              <a:t> </a:t>
            </a:r>
            <a:r>
              <a:rPr sz="1800" spc="-10" dirty="0">
                <a:latin typeface="Consolas"/>
                <a:cs typeface="Consolas"/>
              </a:rPr>
              <a:t>approach.</a:t>
            </a:r>
            <a:r>
              <a:rPr sz="1800" spc="-10" dirty="0">
                <a:solidFill>
                  <a:srgbClr val="800000"/>
                </a:solidFill>
                <a:latin typeface="Consolas"/>
                <a:cs typeface="Consolas"/>
              </a:rPr>
              <a:t>&lt;/p&gt;</a:t>
            </a:r>
            <a:endParaRPr sz="1800">
              <a:latin typeface="Consolas"/>
              <a:cs typeface="Consolas"/>
            </a:endParaRPr>
          </a:p>
          <a:p>
            <a:pPr marL="92075" marR="604520">
              <a:lnSpc>
                <a:spcPct val="100000"/>
              </a:lnSpc>
              <a:spcBef>
                <a:spcPts val="5"/>
              </a:spcBef>
            </a:pPr>
            <a:r>
              <a:rPr sz="1800" spc="-10" dirty="0">
                <a:solidFill>
                  <a:srgbClr val="800000"/>
                </a:solidFill>
                <a:latin typeface="Consolas"/>
                <a:cs typeface="Consolas"/>
              </a:rPr>
              <a:t>&lt;p&gt;</a:t>
            </a:r>
            <a:r>
              <a:rPr sz="1800" spc="-10" dirty="0">
                <a:latin typeface="Consolas"/>
                <a:cs typeface="Consolas"/>
              </a:rPr>
              <a:t>Fu-</a:t>
            </a:r>
            <a:r>
              <a:rPr sz="1800" dirty="0">
                <a:latin typeface="Consolas"/>
                <a:cs typeface="Consolas"/>
              </a:rPr>
              <a:t>Tzu</a:t>
            </a:r>
            <a:r>
              <a:rPr sz="1800" spc="-40" dirty="0">
                <a:latin typeface="Consolas"/>
                <a:cs typeface="Consolas"/>
              </a:rPr>
              <a:t> </a:t>
            </a:r>
            <a:r>
              <a:rPr sz="1800" dirty="0">
                <a:latin typeface="Consolas"/>
                <a:cs typeface="Consolas"/>
              </a:rPr>
              <a:t>hit</a:t>
            </a:r>
            <a:r>
              <a:rPr sz="1800" spc="-25" dirty="0">
                <a:latin typeface="Consolas"/>
                <a:cs typeface="Consolas"/>
              </a:rPr>
              <a:t> </a:t>
            </a:r>
            <a:r>
              <a:rPr sz="1800" dirty="0">
                <a:latin typeface="Consolas"/>
                <a:cs typeface="Consolas"/>
              </a:rPr>
              <a:t>him</a:t>
            </a:r>
            <a:r>
              <a:rPr sz="1800" spc="-15" dirty="0">
                <a:latin typeface="Consolas"/>
                <a:cs typeface="Consolas"/>
              </a:rPr>
              <a:t> </a:t>
            </a:r>
            <a:r>
              <a:rPr sz="1800" dirty="0">
                <a:latin typeface="Consolas"/>
                <a:cs typeface="Consolas"/>
              </a:rPr>
              <a:t>on</a:t>
            </a:r>
            <a:r>
              <a:rPr sz="1800" spc="-20" dirty="0">
                <a:latin typeface="Consolas"/>
                <a:cs typeface="Consolas"/>
              </a:rPr>
              <a:t> </a:t>
            </a:r>
            <a:r>
              <a:rPr sz="1800" dirty="0">
                <a:latin typeface="Consolas"/>
                <a:cs typeface="Consolas"/>
              </a:rPr>
              <a:t>the</a:t>
            </a:r>
            <a:r>
              <a:rPr sz="1800" spc="-15" dirty="0">
                <a:latin typeface="Consolas"/>
                <a:cs typeface="Consolas"/>
              </a:rPr>
              <a:t> </a:t>
            </a:r>
            <a:r>
              <a:rPr sz="1800" dirty="0">
                <a:latin typeface="Consolas"/>
                <a:cs typeface="Consolas"/>
              </a:rPr>
              <a:t>back</a:t>
            </a:r>
            <a:r>
              <a:rPr sz="1800" spc="-15" dirty="0">
                <a:latin typeface="Consolas"/>
                <a:cs typeface="Consolas"/>
              </a:rPr>
              <a:t> </a:t>
            </a:r>
            <a:r>
              <a:rPr sz="1800" dirty="0">
                <a:latin typeface="Consolas"/>
                <a:cs typeface="Consolas"/>
              </a:rPr>
              <a:t>of</a:t>
            </a:r>
            <a:r>
              <a:rPr sz="1800" spc="-20" dirty="0">
                <a:latin typeface="Consolas"/>
                <a:cs typeface="Consolas"/>
              </a:rPr>
              <a:t> </a:t>
            </a:r>
            <a:r>
              <a:rPr sz="1800" dirty="0">
                <a:latin typeface="Consolas"/>
                <a:cs typeface="Consolas"/>
              </a:rPr>
              <a:t>his</a:t>
            </a:r>
            <a:r>
              <a:rPr sz="1800" spc="-15" dirty="0">
                <a:latin typeface="Consolas"/>
                <a:cs typeface="Consolas"/>
              </a:rPr>
              <a:t> </a:t>
            </a:r>
            <a:r>
              <a:rPr sz="1800" dirty="0">
                <a:latin typeface="Consolas"/>
                <a:cs typeface="Consolas"/>
              </a:rPr>
              <a:t>head</a:t>
            </a:r>
            <a:r>
              <a:rPr sz="1800" spc="-15" dirty="0">
                <a:latin typeface="Consolas"/>
                <a:cs typeface="Consolas"/>
              </a:rPr>
              <a:t> </a:t>
            </a:r>
            <a:r>
              <a:rPr sz="1800" dirty="0">
                <a:latin typeface="Consolas"/>
                <a:cs typeface="Consolas"/>
              </a:rPr>
              <a:t>and</a:t>
            </a:r>
            <a:r>
              <a:rPr sz="1800" spc="-15" dirty="0">
                <a:latin typeface="Consolas"/>
                <a:cs typeface="Consolas"/>
              </a:rPr>
              <a:t> </a:t>
            </a:r>
            <a:r>
              <a:rPr sz="1800" dirty="0">
                <a:latin typeface="Consolas"/>
                <a:cs typeface="Consolas"/>
              </a:rPr>
              <a:t>shouted</a:t>
            </a:r>
            <a:r>
              <a:rPr sz="1800" spc="-10" dirty="0">
                <a:latin typeface="Consolas"/>
                <a:cs typeface="Consolas"/>
              </a:rPr>
              <a:t> </a:t>
            </a:r>
            <a:r>
              <a:rPr sz="1800" dirty="0">
                <a:latin typeface="Consolas"/>
                <a:cs typeface="Consolas"/>
              </a:rPr>
              <a:t>'Type</a:t>
            </a:r>
            <a:r>
              <a:rPr sz="1800" spc="-15" dirty="0">
                <a:latin typeface="Consolas"/>
                <a:cs typeface="Consolas"/>
              </a:rPr>
              <a:t> </a:t>
            </a:r>
            <a:r>
              <a:rPr sz="1800" dirty="0">
                <a:latin typeface="Consolas"/>
                <a:cs typeface="Consolas"/>
              </a:rPr>
              <a:t>something!'</a:t>
            </a:r>
            <a:r>
              <a:rPr sz="1800" spc="-15" dirty="0">
                <a:latin typeface="Consolas"/>
                <a:cs typeface="Consolas"/>
              </a:rPr>
              <a:t> </a:t>
            </a:r>
            <a:r>
              <a:rPr sz="1800" spc="-25" dirty="0">
                <a:latin typeface="Consolas"/>
                <a:cs typeface="Consolas"/>
              </a:rPr>
              <a:t>The </a:t>
            </a:r>
            <a:r>
              <a:rPr sz="1800" dirty="0">
                <a:latin typeface="Consolas"/>
                <a:cs typeface="Consolas"/>
              </a:rPr>
              <a:t>student</a:t>
            </a:r>
            <a:r>
              <a:rPr sz="1800" spc="-25" dirty="0">
                <a:latin typeface="Consolas"/>
                <a:cs typeface="Consolas"/>
              </a:rPr>
              <a:t> </a:t>
            </a:r>
            <a:r>
              <a:rPr sz="1800" dirty="0">
                <a:latin typeface="Consolas"/>
                <a:cs typeface="Consolas"/>
              </a:rPr>
              <a:t>started</a:t>
            </a:r>
            <a:r>
              <a:rPr sz="1800" spc="-30" dirty="0">
                <a:latin typeface="Consolas"/>
                <a:cs typeface="Consolas"/>
              </a:rPr>
              <a:t> </a:t>
            </a:r>
            <a:r>
              <a:rPr sz="1800" dirty="0">
                <a:latin typeface="Consolas"/>
                <a:cs typeface="Consolas"/>
              </a:rPr>
              <a:t>writing</a:t>
            </a:r>
            <a:r>
              <a:rPr sz="1800" spc="-20" dirty="0">
                <a:latin typeface="Consolas"/>
                <a:cs typeface="Consolas"/>
              </a:rPr>
              <a:t> </a:t>
            </a:r>
            <a:r>
              <a:rPr sz="1800" dirty="0">
                <a:latin typeface="Consolas"/>
                <a:cs typeface="Consolas"/>
              </a:rPr>
              <a:t>an</a:t>
            </a:r>
            <a:r>
              <a:rPr sz="1800" spc="-35" dirty="0">
                <a:latin typeface="Consolas"/>
                <a:cs typeface="Consolas"/>
              </a:rPr>
              <a:t> </a:t>
            </a:r>
            <a:r>
              <a:rPr sz="1800" dirty="0">
                <a:latin typeface="Consolas"/>
                <a:cs typeface="Consolas"/>
              </a:rPr>
              <a:t>ugly</a:t>
            </a:r>
            <a:r>
              <a:rPr sz="1800" spc="-20" dirty="0">
                <a:latin typeface="Consolas"/>
                <a:cs typeface="Consolas"/>
              </a:rPr>
              <a:t> </a:t>
            </a:r>
            <a:r>
              <a:rPr sz="1800" dirty="0">
                <a:latin typeface="Consolas"/>
                <a:cs typeface="Consolas"/>
              </a:rPr>
              <a:t>solution.</a:t>
            </a:r>
            <a:r>
              <a:rPr sz="1800" spc="-20" dirty="0">
                <a:latin typeface="Consolas"/>
                <a:cs typeface="Consolas"/>
              </a:rPr>
              <a:t> </a:t>
            </a:r>
            <a:r>
              <a:rPr sz="1800" dirty="0">
                <a:latin typeface="Consolas"/>
                <a:cs typeface="Consolas"/>
              </a:rPr>
              <a:t>After</a:t>
            </a:r>
            <a:r>
              <a:rPr sz="1800" spc="-20" dirty="0">
                <a:latin typeface="Consolas"/>
                <a:cs typeface="Consolas"/>
              </a:rPr>
              <a:t> </a:t>
            </a:r>
            <a:r>
              <a:rPr sz="1800" dirty="0">
                <a:latin typeface="Consolas"/>
                <a:cs typeface="Consolas"/>
              </a:rPr>
              <a:t>he</a:t>
            </a:r>
            <a:r>
              <a:rPr sz="1800" spc="-35" dirty="0">
                <a:latin typeface="Consolas"/>
                <a:cs typeface="Consolas"/>
              </a:rPr>
              <a:t> </a:t>
            </a:r>
            <a:r>
              <a:rPr sz="1800" dirty="0">
                <a:latin typeface="Consolas"/>
                <a:cs typeface="Consolas"/>
              </a:rPr>
              <a:t>had</a:t>
            </a:r>
            <a:r>
              <a:rPr sz="1800" spc="-30" dirty="0">
                <a:latin typeface="Consolas"/>
                <a:cs typeface="Consolas"/>
              </a:rPr>
              <a:t> </a:t>
            </a:r>
            <a:r>
              <a:rPr sz="1800" dirty="0">
                <a:latin typeface="Consolas"/>
                <a:cs typeface="Consolas"/>
              </a:rPr>
              <a:t>finished,</a:t>
            </a:r>
            <a:r>
              <a:rPr sz="1800" spc="-20" dirty="0">
                <a:latin typeface="Consolas"/>
                <a:cs typeface="Consolas"/>
              </a:rPr>
              <a:t> </a:t>
            </a:r>
            <a:r>
              <a:rPr sz="1800" dirty="0">
                <a:latin typeface="Consolas"/>
                <a:cs typeface="Consolas"/>
              </a:rPr>
              <a:t>he</a:t>
            </a:r>
            <a:r>
              <a:rPr sz="1800" spc="-20" dirty="0">
                <a:latin typeface="Consolas"/>
                <a:cs typeface="Consolas"/>
              </a:rPr>
              <a:t> </a:t>
            </a:r>
            <a:r>
              <a:rPr sz="1800" spc="-10" dirty="0">
                <a:latin typeface="Consolas"/>
                <a:cs typeface="Consolas"/>
              </a:rPr>
              <a:t>suddenly </a:t>
            </a:r>
            <a:r>
              <a:rPr sz="1800" dirty="0">
                <a:latin typeface="Consolas"/>
                <a:cs typeface="Consolas"/>
              </a:rPr>
              <a:t>understood</a:t>
            </a:r>
            <a:r>
              <a:rPr sz="1800" spc="-50" dirty="0">
                <a:latin typeface="Consolas"/>
                <a:cs typeface="Consolas"/>
              </a:rPr>
              <a:t> </a:t>
            </a:r>
            <a:r>
              <a:rPr sz="1800" dirty="0">
                <a:latin typeface="Consolas"/>
                <a:cs typeface="Consolas"/>
              </a:rPr>
              <a:t>the</a:t>
            </a:r>
            <a:r>
              <a:rPr sz="1800" spc="-40" dirty="0">
                <a:latin typeface="Consolas"/>
                <a:cs typeface="Consolas"/>
              </a:rPr>
              <a:t> </a:t>
            </a:r>
            <a:r>
              <a:rPr sz="1800" dirty="0">
                <a:latin typeface="Consolas"/>
                <a:cs typeface="Consolas"/>
              </a:rPr>
              <a:t>beautiful</a:t>
            </a:r>
            <a:r>
              <a:rPr sz="1800" spc="-25" dirty="0">
                <a:latin typeface="Consolas"/>
                <a:cs typeface="Consolas"/>
              </a:rPr>
              <a:t> </a:t>
            </a:r>
            <a:r>
              <a:rPr sz="1800" spc="-10" dirty="0">
                <a:latin typeface="Consolas"/>
                <a:cs typeface="Consolas"/>
              </a:rPr>
              <a:t>solution.</a:t>
            </a:r>
            <a:r>
              <a:rPr sz="1800" spc="-10" dirty="0">
                <a:solidFill>
                  <a:srgbClr val="800000"/>
                </a:solidFill>
                <a:latin typeface="Consolas"/>
                <a:cs typeface="Consolas"/>
              </a:rPr>
              <a:t>&lt;/p&gt;</a:t>
            </a:r>
            <a:endParaRPr sz="1800">
              <a:latin typeface="Consolas"/>
              <a:cs typeface="Consolas"/>
            </a:endParaRPr>
          </a:p>
        </p:txBody>
      </p:sp>
      <p:sp>
        <p:nvSpPr>
          <p:cNvPr id="4" name="object 4"/>
          <p:cNvSpPr txBox="1"/>
          <p:nvPr/>
        </p:nvSpPr>
        <p:spPr>
          <a:xfrm>
            <a:off x="882396" y="3429000"/>
            <a:ext cx="3339465" cy="2862580"/>
          </a:xfrm>
          <a:prstGeom prst="rect">
            <a:avLst/>
          </a:prstGeom>
          <a:ln w="12700">
            <a:solidFill>
              <a:srgbClr val="111F35"/>
            </a:solidFill>
          </a:ln>
        </p:spPr>
        <p:txBody>
          <a:bodyPr vert="horz" wrap="square" lIns="0" tIns="32384" rIns="0" bIns="0" rtlCol="0">
            <a:spAutoFit/>
          </a:bodyPr>
          <a:lstStyle/>
          <a:p>
            <a:pPr marL="342265" marR="857250" indent="-250190">
              <a:lnSpc>
                <a:spcPct val="100000"/>
              </a:lnSpc>
              <a:spcBef>
                <a:spcPts val="254"/>
              </a:spcBef>
            </a:pPr>
            <a:r>
              <a:rPr sz="1800" spc="-10" dirty="0">
                <a:solidFill>
                  <a:srgbClr val="800000"/>
                </a:solidFill>
                <a:latin typeface="Consolas"/>
                <a:cs typeface="Consolas"/>
              </a:rPr>
              <a:t>p::first-</a:t>
            </a:r>
            <a:r>
              <a:rPr sz="1800" dirty="0">
                <a:solidFill>
                  <a:srgbClr val="800000"/>
                </a:solidFill>
                <a:latin typeface="Consolas"/>
                <a:cs typeface="Consolas"/>
              </a:rPr>
              <a:t>letter</a:t>
            </a:r>
            <a:r>
              <a:rPr sz="1800" spc="10" dirty="0">
                <a:solidFill>
                  <a:srgbClr val="800000"/>
                </a:solidFill>
                <a:latin typeface="Consolas"/>
                <a:cs typeface="Consolas"/>
              </a:rPr>
              <a:t> </a:t>
            </a:r>
            <a:r>
              <a:rPr sz="1800" spc="-50" dirty="0">
                <a:latin typeface="Consolas"/>
                <a:cs typeface="Consolas"/>
              </a:rPr>
              <a:t>{ </a:t>
            </a:r>
            <a:r>
              <a:rPr sz="1800" spc="-10" dirty="0">
                <a:solidFill>
                  <a:srgbClr val="E40000"/>
                </a:solidFill>
                <a:latin typeface="Consolas"/>
                <a:cs typeface="Consolas"/>
              </a:rPr>
              <a:t>font-weight</a:t>
            </a:r>
            <a:r>
              <a:rPr sz="1800" spc="-10" dirty="0">
                <a:latin typeface="Consolas"/>
                <a:cs typeface="Consolas"/>
              </a:rPr>
              <a:t>:</a:t>
            </a:r>
            <a:r>
              <a:rPr sz="1800" spc="-10" dirty="0">
                <a:solidFill>
                  <a:srgbClr val="0451A4"/>
                </a:solidFill>
                <a:latin typeface="Consolas"/>
                <a:cs typeface="Consolas"/>
              </a:rPr>
              <a:t>bold</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a:lnSpc>
                <a:spcPct val="100000"/>
              </a:lnSpc>
            </a:pPr>
            <a:r>
              <a:rPr sz="1800" spc="-10" dirty="0">
                <a:solidFill>
                  <a:srgbClr val="800000"/>
                </a:solidFill>
                <a:latin typeface="Consolas"/>
                <a:cs typeface="Consolas"/>
              </a:rPr>
              <a:t>p::first-</a:t>
            </a:r>
            <a:r>
              <a:rPr sz="1800" spc="-20" dirty="0">
                <a:solidFill>
                  <a:srgbClr val="800000"/>
                </a:solidFill>
                <a:latin typeface="Consolas"/>
                <a:cs typeface="Consolas"/>
              </a:rPr>
              <a:t>line</a:t>
            </a:r>
            <a:r>
              <a:rPr sz="1800" spc="-20" dirty="0">
                <a:latin typeface="Consolas"/>
                <a:cs typeface="Consolas"/>
              </a:rPr>
              <a:t>{</a:t>
            </a:r>
            <a:endParaRPr sz="1800">
              <a:latin typeface="Consolas"/>
              <a:cs typeface="Consolas"/>
            </a:endParaRPr>
          </a:p>
          <a:p>
            <a:pPr marL="342265">
              <a:lnSpc>
                <a:spcPct val="100000"/>
              </a:lnSpc>
              <a:spcBef>
                <a:spcPts val="5"/>
              </a:spcBef>
            </a:pPr>
            <a:r>
              <a:rPr sz="1800" dirty="0">
                <a:solidFill>
                  <a:srgbClr val="E40000"/>
                </a:solidFill>
                <a:latin typeface="Consolas"/>
                <a:cs typeface="Consolas"/>
              </a:rPr>
              <a:t>color</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342265" marR="104139" indent="-250190">
              <a:lnSpc>
                <a:spcPct val="100000"/>
              </a:lnSpc>
            </a:pPr>
            <a:r>
              <a:rPr sz="1800" spc="-10" dirty="0">
                <a:solidFill>
                  <a:srgbClr val="800000"/>
                </a:solidFill>
                <a:latin typeface="Consolas"/>
                <a:cs typeface="Consolas"/>
              </a:rPr>
              <a:t>p:last-</a:t>
            </a:r>
            <a:r>
              <a:rPr sz="1800" dirty="0">
                <a:solidFill>
                  <a:srgbClr val="800000"/>
                </a:solidFill>
                <a:latin typeface="Consolas"/>
                <a:cs typeface="Consolas"/>
              </a:rPr>
              <a:t>child::selection</a:t>
            </a:r>
            <a:r>
              <a:rPr sz="1800" spc="-20" dirty="0">
                <a:solidFill>
                  <a:srgbClr val="800000"/>
                </a:solidFill>
                <a:latin typeface="Consolas"/>
                <a:cs typeface="Consolas"/>
              </a:rPr>
              <a:t> </a:t>
            </a:r>
            <a:r>
              <a:rPr sz="1800" spc="-50"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color</a:t>
            </a:r>
            <a:r>
              <a:rPr sz="1800" dirty="0">
                <a:latin typeface="Consolas"/>
                <a:cs typeface="Consolas"/>
              </a:rPr>
              <a:t>:</a:t>
            </a:r>
            <a:r>
              <a:rPr sz="1800" spc="-25" dirty="0">
                <a:latin typeface="Consolas"/>
                <a:cs typeface="Consolas"/>
              </a:rPr>
              <a:t> </a:t>
            </a:r>
            <a:r>
              <a:rPr sz="1800" spc="-10" dirty="0">
                <a:solidFill>
                  <a:srgbClr val="0451A4"/>
                </a:solidFill>
                <a:latin typeface="Consolas"/>
                <a:cs typeface="Consolas"/>
              </a:rPr>
              <a:t>white</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5" name="object 5"/>
          <p:cNvGrpSpPr/>
          <p:nvPr/>
        </p:nvGrpSpPr>
        <p:grpSpPr>
          <a:xfrm>
            <a:off x="6938327" y="3419475"/>
            <a:ext cx="4182745" cy="2882900"/>
            <a:chOff x="6938327" y="3419475"/>
            <a:chExt cx="4182745" cy="2882900"/>
          </a:xfrm>
        </p:grpSpPr>
        <p:pic>
          <p:nvPicPr>
            <p:cNvPr id="6" name="object 6"/>
            <p:cNvPicPr/>
            <p:nvPr/>
          </p:nvPicPr>
          <p:blipFill>
            <a:blip r:embed="rId2" cstate="print"/>
            <a:stretch>
              <a:fillRect/>
            </a:stretch>
          </p:blipFill>
          <p:spPr>
            <a:xfrm>
              <a:off x="6947916" y="3429000"/>
              <a:ext cx="4163568" cy="2863596"/>
            </a:xfrm>
            <a:prstGeom prst="rect">
              <a:avLst/>
            </a:prstGeom>
          </p:spPr>
        </p:pic>
        <p:sp>
          <p:nvSpPr>
            <p:cNvPr id="7" name="object 7"/>
            <p:cNvSpPr/>
            <p:nvPr/>
          </p:nvSpPr>
          <p:spPr>
            <a:xfrm>
              <a:off x="6943090" y="3424237"/>
              <a:ext cx="4173220" cy="2873375"/>
            </a:xfrm>
            <a:custGeom>
              <a:avLst/>
              <a:gdLst/>
              <a:ahLst/>
              <a:cxnLst/>
              <a:rect l="l" t="t" r="r" b="b"/>
              <a:pathLst>
                <a:path w="4173220" h="2873375">
                  <a:moveTo>
                    <a:pt x="0" y="2873121"/>
                  </a:moveTo>
                  <a:lnTo>
                    <a:pt x="4173092" y="2873121"/>
                  </a:lnTo>
                  <a:lnTo>
                    <a:pt x="4173092" y="0"/>
                  </a:lnTo>
                  <a:lnTo>
                    <a:pt x="0" y="0"/>
                  </a:lnTo>
                  <a:lnTo>
                    <a:pt x="0" y="2873121"/>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102</a:t>
            </a:fld>
            <a:endParaRPr spc="-25"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7363459" cy="574040"/>
          </a:xfrm>
          <a:prstGeom prst="rect">
            <a:avLst/>
          </a:prstGeom>
        </p:spPr>
        <p:txBody>
          <a:bodyPr vert="horz" wrap="square" lIns="0" tIns="12700" rIns="0" bIns="0" rtlCol="0">
            <a:spAutoFit/>
          </a:bodyPr>
          <a:lstStyle/>
          <a:p>
            <a:pPr marL="12700">
              <a:lnSpc>
                <a:spcPct val="100000"/>
              </a:lnSpc>
              <a:spcBef>
                <a:spcPts val="100"/>
              </a:spcBef>
            </a:pPr>
            <a:r>
              <a:rPr spc="204" dirty="0"/>
              <a:t>PSEUDO-</a:t>
            </a:r>
            <a:r>
              <a:rPr spc="-65" dirty="0"/>
              <a:t>ELEMENTS:</a:t>
            </a:r>
            <a:r>
              <a:rPr spc="-175" dirty="0"/>
              <a:t> </a:t>
            </a:r>
            <a:r>
              <a:rPr spc="-30" dirty="0"/>
              <a:t>EXAMPLES</a:t>
            </a:r>
          </a:p>
        </p:txBody>
      </p:sp>
      <p:pic>
        <p:nvPicPr>
          <p:cNvPr id="3" name="object 3"/>
          <p:cNvPicPr/>
          <p:nvPr/>
        </p:nvPicPr>
        <p:blipFill>
          <a:blip r:embed="rId2" cstate="print"/>
          <a:stretch>
            <a:fillRect/>
          </a:stretch>
        </p:blipFill>
        <p:spPr>
          <a:xfrm>
            <a:off x="2340864" y="4858511"/>
            <a:ext cx="589026" cy="480822"/>
          </a:xfrm>
          <a:prstGeom prst="rect">
            <a:avLst/>
          </a:prstGeom>
        </p:spPr>
      </p:pic>
      <p:pic>
        <p:nvPicPr>
          <p:cNvPr id="4" name="object 4"/>
          <p:cNvPicPr/>
          <p:nvPr/>
        </p:nvPicPr>
        <p:blipFill>
          <a:blip r:embed="rId3" cstate="print"/>
          <a:stretch>
            <a:fillRect/>
          </a:stretch>
        </p:blipFill>
        <p:spPr>
          <a:xfrm>
            <a:off x="2340864" y="5681471"/>
            <a:ext cx="589026" cy="480822"/>
          </a:xfrm>
          <a:prstGeom prst="rect">
            <a:avLst/>
          </a:prstGeom>
        </p:spPr>
      </p:pic>
      <p:pic>
        <p:nvPicPr>
          <p:cNvPr id="5" name="object 5"/>
          <p:cNvPicPr/>
          <p:nvPr/>
        </p:nvPicPr>
        <p:blipFill>
          <a:blip r:embed="rId4" cstate="print"/>
          <a:stretch>
            <a:fillRect/>
          </a:stretch>
        </p:blipFill>
        <p:spPr>
          <a:xfrm>
            <a:off x="7616952" y="2967227"/>
            <a:ext cx="3692652" cy="3421379"/>
          </a:xfrm>
          <a:prstGeom prst="rect">
            <a:avLst/>
          </a:prstGeom>
        </p:spPr>
      </p:pic>
      <p:graphicFrame>
        <p:nvGraphicFramePr>
          <p:cNvPr id="6" name="object 6"/>
          <p:cNvGraphicFramePr>
            <a:graphicFrameLocks noGrp="1"/>
          </p:cNvGraphicFramePr>
          <p:nvPr/>
        </p:nvGraphicFramePr>
        <p:xfrm>
          <a:off x="876046" y="1176274"/>
          <a:ext cx="10433684" cy="5206365"/>
        </p:xfrm>
        <a:graphic>
          <a:graphicData uri="http://schemas.openxmlformats.org/drawingml/2006/table">
            <a:tbl>
              <a:tblPr firstRow="1" bandRow="1">
                <a:tableStyleId>{2D5ABB26-0587-4C30-8999-92F81FD0307C}</a:tableStyleId>
              </a:tblPr>
              <a:tblGrid>
                <a:gridCol w="5751830">
                  <a:extLst>
                    <a:ext uri="{9D8B030D-6E8A-4147-A177-3AD203B41FA5}">
                      <a16:colId xmlns:a16="http://schemas.microsoft.com/office/drawing/2014/main" val="20000"/>
                    </a:ext>
                  </a:extLst>
                </a:gridCol>
                <a:gridCol w="976629">
                  <a:extLst>
                    <a:ext uri="{9D8B030D-6E8A-4147-A177-3AD203B41FA5}">
                      <a16:colId xmlns:a16="http://schemas.microsoft.com/office/drawing/2014/main" val="20001"/>
                    </a:ext>
                  </a:extLst>
                </a:gridCol>
                <a:gridCol w="3705225">
                  <a:extLst>
                    <a:ext uri="{9D8B030D-6E8A-4147-A177-3AD203B41FA5}">
                      <a16:colId xmlns:a16="http://schemas.microsoft.com/office/drawing/2014/main" val="20002"/>
                    </a:ext>
                  </a:extLst>
                </a:gridCol>
              </a:tblGrid>
              <a:tr h="1753870">
                <a:tc gridSpan="3">
                  <a:txBody>
                    <a:bodyPr/>
                    <a:lstStyle/>
                    <a:p>
                      <a:pPr marL="92075" marR="807720">
                        <a:lnSpc>
                          <a:spcPct val="100000"/>
                        </a:lnSpc>
                        <a:spcBef>
                          <a:spcPts val="254"/>
                        </a:spcBef>
                      </a:pPr>
                      <a:r>
                        <a:rPr sz="1800" dirty="0">
                          <a:solidFill>
                            <a:srgbClr val="800000"/>
                          </a:solidFill>
                          <a:latin typeface="Consolas"/>
                          <a:cs typeface="Consolas"/>
                        </a:rPr>
                        <a:t>&lt;p</a:t>
                      </a:r>
                      <a:r>
                        <a:rPr sz="1800" spc="-40" dirty="0">
                          <a:solidFill>
                            <a:srgbClr val="800000"/>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"narrator"</a:t>
                      </a:r>
                      <a:r>
                        <a:rPr sz="1800" dirty="0">
                          <a:solidFill>
                            <a:srgbClr val="800000"/>
                          </a:solidFill>
                          <a:latin typeface="Consolas"/>
                          <a:cs typeface="Consolas"/>
                        </a:rPr>
                        <a:t>&gt;</a:t>
                      </a:r>
                      <a:r>
                        <a:rPr sz="1800" dirty="0">
                          <a:latin typeface="Consolas"/>
                          <a:cs typeface="Consolas"/>
                        </a:rPr>
                        <a:t>A</a:t>
                      </a:r>
                      <a:r>
                        <a:rPr sz="1800" spc="-35" dirty="0">
                          <a:latin typeface="Consolas"/>
                          <a:cs typeface="Consolas"/>
                        </a:rPr>
                        <a:t> </a:t>
                      </a:r>
                      <a:r>
                        <a:rPr sz="1800" dirty="0">
                          <a:latin typeface="Consolas"/>
                          <a:cs typeface="Consolas"/>
                        </a:rPr>
                        <a:t>hermit</a:t>
                      </a:r>
                      <a:r>
                        <a:rPr sz="1800" spc="-25" dirty="0">
                          <a:latin typeface="Consolas"/>
                          <a:cs typeface="Consolas"/>
                        </a:rPr>
                        <a:t> </a:t>
                      </a:r>
                      <a:r>
                        <a:rPr sz="1800" dirty="0">
                          <a:latin typeface="Consolas"/>
                          <a:cs typeface="Consolas"/>
                        </a:rPr>
                        <a:t>spent</a:t>
                      </a:r>
                      <a:r>
                        <a:rPr sz="1800" spc="-35" dirty="0">
                          <a:latin typeface="Consolas"/>
                          <a:cs typeface="Consolas"/>
                        </a:rPr>
                        <a:t> </a:t>
                      </a:r>
                      <a:r>
                        <a:rPr sz="1800" dirty="0">
                          <a:latin typeface="Consolas"/>
                          <a:cs typeface="Consolas"/>
                        </a:rPr>
                        <a:t>ten</a:t>
                      </a:r>
                      <a:r>
                        <a:rPr sz="1800" spc="-35" dirty="0">
                          <a:latin typeface="Consolas"/>
                          <a:cs typeface="Consolas"/>
                        </a:rPr>
                        <a:t> </a:t>
                      </a:r>
                      <a:r>
                        <a:rPr sz="1800" dirty="0">
                          <a:latin typeface="Consolas"/>
                          <a:cs typeface="Consolas"/>
                        </a:rPr>
                        <a:t>years</a:t>
                      </a:r>
                      <a:r>
                        <a:rPr sz="1800" spc="-25" dirty="0">
                          <a:latin typeface="Consolas"/>
                          <a:cs typeface="Consolas"/>
                        </a:rPr>
                        <a:t> </a:t>
                      </a:r>
                      <a:r>
                        <a:rPr sz="1800" dirty="0">
                          <a:latin typeface="Consolas"/>
                          <a:cs typeface="Consolas"/>
                        </a:rPr>
                        <a:t>writing</a:t>
                      </a:r>
                      <a:r>
                        <a:rPr sz="1800" spc="-25" dirty="0">
                          <a:latin typeface="Consolas"/>
                          <a:cs typeface="Consolas"/>
                        </a:rPr>
                        <a:t> </a:t>
                      </a:r>
                      <a:r>
                        <a:rPr sz="1800" dirty="0">
                          <a:latin typeface="Consolas"/>
                          <a:cs typeface="Consolas"/>
                        </a:rPr>
                        <a:t>the</a:t>
                      </a:r>
                      <a:r>
                        <a:rPr sz="1800" spc="-25" dirty="0">
                          <a:latin typeface="Consolas"/>
                          <a:cs typeface="Consolas"/>
                        </a:rPr>
                        <a:t> </a:t>
                      </a:r>
                      <a:r>
                        <a:rPr sz="1800" dirty="0">
                          <a:latin typeface="Consolas"/>
                          <a:cs typeface="Consolas"/>
                        </a:rPr>
                        <a:t>perfect</a:t>
                      </a:r>
                      <a:r>
                        <a:rPr sz="1800" spc="-25" dirty="0">
                          <a:latin typeface="Consolas"/>
                          <a:cs typeface="Consolas"/>
                        </a:rPr>
                        <a:t> </a:t>
                      </a:r>
                      <a:r>
                        <a:rPr sz="1800" dirty="0">
                          <a:latin typeface="Consolas"/>
                          <a:cs typeface="Consolas"/>
                        </a:rPr>
                        <a:t>program.</a:t>
                      </a:r>
                      <a:r>
                        <a:rPr sz="1800" spc="-35" dirty="0">
                          <a:latin typeface="Consolas"/>
                          <a:cs typeface="Consolas"/>
                        </a:rPr>
                        <a:t> </a:t>
                      </a:r>
                      <a:r>
                        <a:rPr sz="1800" spc="-25" dirty="0">
                          <a:latin typeface="Consolas"/>
                          <a:cs typeface="Consolas"/>
                        </a:rPr>
                        <a:t>He </a:t>
                      </a:r>
                      <a:r>
                        <a:rPr sz="1800" dirty="0">
                          <a:latin typeface="Consolas"/>
                          <a:cs typeface="Consolas"/>
                        </a:rPr>
                        <a:t>proudly</a:t>
                      </a:r>
                      <a:r>
                        <a:rPr sz="1800" spc="-40" dirty="0">
                          <a:latin typeface="Consolas"/>
                          <a:cs typeface="Consolas"/>
                        </a:rPr>
                        <a:t> </a:t>
                      </a:r>
                      <a:r>
                        <a:rPr sz="1800" dirty="0">
                          <a:latin typeface="Consolas"/>
                          <a:cs typeface="Consolas"/>
                        </a:rPr>
                        <a:t>announced:</a:t>
                      </a:r>
                      <a:r>
                        <a:rPr sz="1800" spc="-35" dirty="0">
                          <a:latin typeface="Consolas"/>
                          <a:cs typeface="Consolas"/>
                        </a:rPr>
                        <a:t> </a:t>
                      </a:r>
                      <a:r>
                        <a:rPr sz="1800" spc="-20" dirty="0">
                          <a:solidFill>
                            <a:srgbClr val="800000"/>
                          </a:solidFill>
                          <a:latin typeface="Consolas"/>
                          <a:cs typeface="Consolas"/>
                        </a:rPr>
                        <a:t>&lt;/p&gt;</a:t>
                      </a:r>
                      <a:endParaRPr sz="1800">
                        <a:latin typeface="Consolas"/>
                        <a:cs typeface="Consolas"/>
                      </a:endParaRPr>
                    </a:p>
                    <a:p>
                      <a:pPr marL="92075">
                        <a:lnSpc>
                          <a:spcPct val="100000"/>
                        </a:lnSpc>
                      </a:pPr>
                      <a:r>
                        <a:rPr sz="1800" dirty="0">
                          <a:solidFill>
                            <a:srgbClr val="800000"/>
                          </a:solidFill>
                          <a:latin typeface="Consolas"/>
                          <a:cs typeface="Consolas"/>
                        </a:rPr>
                        <a:t>&lt;p</a:t>
                      </a:r>
                      <a:r>
                        <a:rPr sz="1800" spc="-55" dirty="0">
                          <a:solidFill>
                            <a:srgbClr val="800000"/>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"hermit"</a:t>
                      </a:r>
                      <a:r>
                        <a:rPr sz="1800" dirty="0">
                          <a:solidFill>
                            <a:srgbClr val="800000"/>
                          </a:solidFill>
                          <a:latin typeface="Consolas"/>
                          <a:cs typeface="Consolas"/>
                        </a:rPr>
                        <a:t>&gt;</a:t>
                      </a:r>
                      <a:r>
                        <a:rPr sz="1800" dirty="0">
                          <a:latin typeface="Consolas"/>
                          <a:cs typeface="Consolas"/>
                        </a:rPr>
                        <a:t>'My</a:t>
                      </a:r>
                      <a:r>
                        <a:rPr sz="1800" spc="-35" dirty="0">
                          <a:latin typeface="Consolas"/>
                          <a:cs typeface="Consolas"/>
                        </a:rPr>
                        <a:t> </a:t>
                      </a:r>
                      <a:r>
                        <a:rPr sz="1800" dirty="0">
                          <a:latin typeface="Consolas"/>
                          <a:cs typeface="Consolas"/>
                        </a:rPr>
                        <a:t>program</a:t>
                      </a:r>
                      <a:r>
                        <a:rPr sz="1800" spc="-30" dirty="0">
                          <a:latin typeface="Consolas"/>
                          <a:cs typeface="Consolas"/>
                        </a:rPr>
                        <a:t> </a:t>
                      </a:r>
                      <a:r>
                        <a:rPr sz="1800" dirty="0">
                          <a:latin typeface="Consolas"/>
                          <a:cs typeface="Consolas"/>
                        </a:rPr>
                        <a:t>can</a:t>
                      </a:r>
                      <a:r>
                        <a:rPr sz="1800" spc="-35" dirty="0">
                          <a:latin typeface="Consolas"/>
                          <a:cs typeface="Consolas"/>
                        </a:rPr>
                        <a:t> </a:t>
                      </a:r>
                      <a:r>
                        <a:rPr sz="1800" dirty="0">
                          <a:latin typeface="Consolas"/>
                          <a:cs typeface="Consolas"/>
                        </a:rPr>
                        <a:t>compute</a:t>
                      </a:r>
                      <a:r>
                        <a:rPr sz="1800" spc="-30" dirty="0">
                          <a:latin typeface="Consolas"/>
                          <a:cs typeface="Consolas"/>
                        </a:rPr>
                        <a:t> </a:t>
                      </a:r>
                      <a:r>
                        <a:rPr sz="1800" dirty="0">
                          <a:latin typeface="Consolas"/>
                          <a:cs typeface="Consolas"/>
                        </a:rPr>
                        <a:t>the</a:t>
                      </a:r>
                      <a:r>
                        <a:rPr sz="1800" spc="-35" dirty="0">
                          <a:latin typeface="Consolas"/>
                          <a:cs typeface="Consolas"/>
                        </a:rPr>
                        <a:t> </a:t>
                      </a:r>
                      <a:r>
                        <a:rPr sz="1800" dirty="0">
                          <a:latin typeface="Consolas"/>
                          <a:cs typeface="Consolas"/>
                        </a:rPr>
                        <a:t>motion</a:t>
                      </a:r>
                      <a:r>
                        <a:rPr sz="1800" spc="-35" dirty="0">
                          <a:latin typeface="Consolas"/>
                          <a:cs typeface="Consolas"/>
                        </a:rPr>
                        <a:t> </a:t>
                      </a:r>
                      <a:r>
                        <a:rPr sz="1800" dirty="0">
                          <a:latin typeface="Consolas"/>
                          <a:cs typeface="Consolas"/>
                        </a:rPr>
                        <a:t>of</a:t>
                      </a:r>
                      <a:r>
                        <a:rPr sz="1800" spc="-40" dirty="0">
                          <a:latin typeface="Consolas"/>
                          <a:cs typeface="Consolas"/>
                        </a:rPr>
                        <a:t> </a:t>
                      </a:r>
                      <a:r>
                        <a:rPr sz="1800" dirty="0">
                          <a:latin typeface="Consolas"/>
                          <a:cs typeface="Consolas"/>
                        </a:rPr>
                        <a:t>the</a:t>
                      </a:r>
                      <a:r>
                        <a:rPr sz="1800" spc="-35" dirty="0">
                          <a:latin typeface="Consolas"/>
                          <a:cs typeface="Consolas"/>
                        </a:rPr>
                        <a:t> </a:t>
                      </a:r>
                      <a:r>
                        <a:rPr sz="1800" dirty="0">
                          <a:latin typeface="Consolas"/>
                          <a:cs typeface="Consolas"/>
                        </a:rPr>
                        <a:t>stars</a:t>
                      </a:r>
                      <a:r>
                        <a:rPr sz="1800" spc="-30" dirty="0">
                          <a:latin typeface="Consolas"/>
                          <a:cs typeface="Consolas"/>
                        </a:rPr>
                        <a:t> </a:t>
                      </a:r>
                      <a:r>
                        <a:rPr sz="1800" dirty="0">
                          <a:latin typeface="Consolas"/>
                          <a:cs typeface="Consolas"/>
                        </a:rPr>
                        <a:t>on</a:t>
                      </a:r>
                      <a:r>
                        <a:rPr sz="1800" spc="-25" dirty="0">
                          <a:latin typeface="Consolas"/>
                          <a:cs typeface="Consolas"/>
                        </a:rPr>
                        <a:t> </a:t>
                      </a:r>
                      <a:r>
                        <a:rPr sz="1800" dirty="0">
                          <a:latin typeface="Consolas"/>
                          <a:cs typeface="Consolas"/>
                        </a:rPr>
                        <a:t>a</a:t>
                      </a:r>
                      <a:r>
                        <a:rPr sz="1800" spc="-45" dirty="0">
                          <a:latin typeface="Consolas"/>
                          <a:cs typeface="Consolas"/>
                        </a:rPr>
                        <a:t> </a:t>
                      </a:r>
                      <a:r>
                        <a:rPr sz="1800" spc="-20" dirty="0">
                          <a:latin typeface="Consolas"/>
                          <a:cs typeface="Consolas"/>
                        </a:rPr>
                        <a:t>286-</a:t>
                      </a:r>
                      <a:endParaRPr sz="1800">
                        <a:latin typeface="Consolas"/>
                        <a:cs typeface="Consolas"/>
                      </a:endParaRPr>
                    </a:p>
                    <a:p>
                      <a:pPr marL="92075">
                        <a:lnSpc>
                          <a:spcPct val="100000"/>
                        </a:lnSpc>
                        <a:spcBef>
                          <a:spcPts val="5"/>
                        </a:spcBef>
                      </a:pPr>
                      <a:r>
                        <a:rPr sz="1800" dirty="0">
                          <a:latin typeface="Consolas"/>
                          <a:cs typeface="Consolas"/>
                        </a:rPr>
                        <a:t>computer</a:t>
                      </a:r>
                      <a:r>
                        <a:rPr sz="1800" spc="-35" dirty="0">
                          <a:latin typeface="Consolas"/>
                          <a:cs typeface="Consolas"/>
                        </a:rPr>
                        <a:t> </a:t>
                      </a:r>
                      <a:r>
                        <a:rPr sz="1800" dirty="0">
                          <a:latin typeface="Consolas"/>
                          <a:cs typeface="Consolas"/>
                        </a:rPr>
                        <a:t>running</a:t>
                      </a:r>
                      <a:r>
                        <a:rPr sz="1800" spc="-25" dirty="0">
                          <a:latin typeface="Consolas"/>
                          <a:cs typeface="Consolas"/>
                        </a:rPr>
                        <a:t> </a:t>
                      </a:r>
                      <a:r>
                        <a:rPr sz="1800" dirty="0">
                          <a:latin typeface="Consolas"/>
                          <a:cs typeface="Consolas"/>
                        </a:rPr>
                        <a:t>MS</a:t>
                      </a:r>
                      <a:r>
                        <a:rPr sz="1800" spc="-25" dirty="0">
                          <a:latin typeface="Consolas"/>
                          <a:cs typeface="Consolas"/>
                        </a:rPr>
                        <a:t> </a:t>
                      </a:r>
                      <a:r>
                        <a:rPr sz="1800" spc="-10" dirty="0">
                          <a:latin typeface="Consolas"/>
                          <a:cs typeface="Consolas"/>
                        </a:rPr>
                        <a:t>DOS'.</a:t>
                      </a:r>
                      <a:r>
                        <a:rPr sz="1800" spc="-10" dirty="0">
                          <a:solidFill>
                            <a:srgbClr val="800000"/>
                          </a:solidFill>
                          <a:latin typeface="Consolas"/>
                          <a:cs typeface="Consolas"/>
                        </a:rPr>
                        <a:t>&lt;/p&gt;</a:t>
                      </a:r>
                      <a:endParaRPr sz="1800">
                        <a:latin typeface="Consolas"/>
                        <a:cs typeface="Consolas"/>
                      </a:endParaRPr>
                    </a:p>
                    <a:p>
                      <a:pPr marL="92075">
                        <a:lnSpc>
                          <a:spcPct val="100000"/>
                        </a:lnSpc>
                      </a:pPr>
                      <a:r>
                        <a:rPr sz="1800" dirty="0">
                          <a:solidFill>
                            <a:srgbClr val="800000"/>
                          </a:solidFill>
                          <a:latin typeface="Consolas"/>
                          <a:cs typeface="Consolas"/>
                        </a:rPr>
                        <a:t>&lt;p</a:t>
                      </a:r>
                      <a:r>
                        <a:rPr sz="1800" spc="2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"narrator"</a:t>
                      </a:r>
                      <a:r>
                        <a:rPr sz="1800" spc="-10" dirty="0">
                          <a:solidFill>
                            <a:srgbClr val="800000"/>
                          </a:solidFill>
                          <a:latin typeface="Consolas"/>
                          <a:cs typeface="Consolas"/>
                        </a:rPr>
                        <a:t>&gt;</a:t>
                      </a:r>
                      <a:r>
                        <a:rPr sz="1800" spc="-10" dirty="0">
                          <a:latin typeface="Consolas"/>
                          <a:cs typeface="Consolas"/>
                        </a:rPr>
                        <a:t>Fu-</a:t>
                      </a:r>
                      <a:r>
                        <a:rPr sz="1800" dirty="0">
                          <a:latin typeface="Consolas"/>
                          <a:cs typeface="Consolas"/>
                        </a:rPr>
                        <a:t>Tzu</a:t>
                      </a:r>
                      <a:r>
                        <a:rPr sz="1800" spc="35" dirty="0">
                          <a:latin typeface="Consolas"/>
                          <a:cs typeface="Consolas"/>
                        </a:rPr>
                        <a:t> </a:t>
                      </a:r>
                      <a:r>
                        <a:rPr sz="1800" spc="-10" dirty="0">
                          <a:latin typeface="Consolas"/>
                          <a:cs typeface="Consolas"/>
                        </a:rPr>
                        <a:t>responded:</a:t>
                      </a:r>
                      <a:r>
                        <a:rPr sz="1800" spc="-10" dirty="0">
                          <a:solidFill>
                            <a:srgbClr val="800000"/>
                          </a:solidFill>
                          <a:latin typeface="Consolas"/>
                          <a:cs typeface="Consolas"/>
                        </a:rPr>
                        <a:t>&lt;/p&gt;</a:t>
                      </a:r>
                      <a:endParaRPr sz="1800">
                        <a:latin typeface="Consolas"/>
                        <a:cs typeface="Consolas"/>
                      </a:endParaRPr>
                    </a:p>
                    <a:p>
                      <a:pPr marL="92075">
                        <a:lnSpc>
                          <a:spcPct val="100000"/>
                        </a:lnSpc>
                      </a:pPr>
                      <a:r>
                        <a:rPr sz="1800" dirty="0">
                          <a:solidFill>
                            <a:srgbClr val="800000"/>
                          </a:solidFill>
                          <a:latin typeface="Consolas"/>
                          <a:cs typeface="Consolas"/>
                        </a:rPr>
                        <a:t>&lt;p</a:t>
                      </a:r>
                      <a:r>
                        <a:rPr sz="1800" spc="-2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"fu-</a:t>
                      </a:r>
                      <a:r>
                        <a:rPr sz="1800" dirty="0">
                          <a:solidFill>
                            <a:srgbClr val="0000FF"/>
                          </a:solidFill>
                          <a:latin typeface="Consolas"/>
                          <a:cs typeface="Consolas"/>
                        </a:rPr>
                        <a:t>tzu"</a:t>
                      </a:r>
                      <a:r>
                        <a:rPr sz="1800" dirty="0">
                          <a:solidFill>
                            <a:srgbClr val="800000"/>
                          </a:solidFill>
                          <a:latin typeface="Consolas"/>
                          <a:cs typeface="Consolas"/>
                        </a:rPr>
                        <a:t>&gt;</a:t>
                      </a:r>
                      <a:r>
                        <a:rPr sz="1800" dirty="0">
                          <a:latin typeface="Consolas"/>
                          <a:cs typeface="Consolas"/>
                        </a:rPr>
                        <a:t>'Nobody</a:t>
                      </a:r>
                      <a:r>
                        <a:rPr sz="1800" spc="-20" dirty="0">
                          <a:latin typeface="Consolas"/>
                          <a:cs typeface="Consolas"/>
                        </a:rPr>
                        <a:t> </a:t>
                      </a:r>
                      <a:r>
                        <a:rPr sz="1800" dirty="0">
                          <a:latin typeface="Consolas"/>
                          <a:cs typeface="Consolas"/>
                        </a:rPr>
                        <a:t>owns</a:t>
                      </a:r>
                      <a:r>
                        <a:rPr sz="1800" spc="-20" dirty="0">
                          <a:latin typeface="Consolas"/>
                          <a:cs typeface="Consolas"/>
                        </a:rPr>
                        <a:t> </a:t>
                      </a:r>
                      <a:r>
                        <a:rPr sz="1800" dirty="0">
                          <a:latin typeface="Consolas"/>
                          <a:cs typeface="Consolas"/>
                        </a:rPr>
                        <a:t>a</a:t>
                      </a:r>
                      <a:r>
                        <a:rPr sz="1800" spc="-10" dirty="0">
                          <a:latin typeface="Consolas"/>
                          <a:cs typeface="Consolas"/>
                        </a:rPr>
                        <a:t> 286-</a:t>
                      </a:r>
                      <a:r>
                        <a:rPr sz="1800" dirty="0">
                          <a:latin typeface="Consolas"/>
                          <a:cs typeface="Consolas"/>
                        </a:rPr>
                        <a:t>computer</a:t>
                      </a:r>
                      <a:r>
                        <a:rPr sz="1800" spc="-20" dirty="0">
                          <a:latin typeface="Consolas"/>
                          <a:cs typeface="Consolas"/>
                        </a:rPr>
                        <a:t> </a:t>
                      </a:r>
                      <a:r>
                        <a:rPr sz="1800" dirty="0">
                          <a:latin typeface="Consolas"/>
                          <a:cs typeface="Consolas"/>
                        </a:rPr>
                        <a:t>or</a:t>
                      </a:r>
                      <a:r>
                        <a:rPr sz="1800" spc="-10" dirty="0">
                          <a:latin typeface="Consolas"/>
                          <a:cs typeface="Consolas"/>
                        </a:rPr>
                        <a:t> </a:t>
                      </a:r>
                      <a:r>
                        <a:rPr sz="1800" dirty="0">
                          <a:latin typeface="Consolas"/>
                          <a:cs typeface="Consolas"/>
                        </a:rPr>
                        <a:t>uses</a:t>
                      </a:r>
                      <a:r>
                        <a:rPr sz="1800" spc="-10" dirty="0">
                          <a:latin typeface="Consolas"/>
                          <a:cs typeface="Consolas"/>
                        </a:rPr>
                        <a:t> </a:t>
                      </a:r>
                      <a:r>
                        <a:rPr sz="1800" dirty="0">
                          <a:latin typeface="Consolas"/>
                          <a:cs typeface="Consolas"/>
                        </a:rPr>
                        <a:t>MS</a:t>
                      </a:r>
                      <a:r>
                        <a:rPr sz="1800" spc="-10" dirty="0">
                          <a:latin typeface="Consolas"/>
                          <a:cs typeface="Consolas"/>
                        </a:rPr>
                        <a:t> </a:t>
                      </a:r>
                      <a:r>
                        <a:rPr sz="1800" dirty="0">
                          <a:latin typeface="Consolas"/>
                          <a:cs typeface="Consolas"/>
                        </a:rPr>
                        <a:t>DOS</a:t>
                      </a:r>
                      <a:r>
                        <a:rPr sz="1800" spc="-10" dirty="0">
                          <a:latin typeface="Consolas"/>
                          <a:cs typeface="Consolas"/>
                        </a:rPr>
                        <a:t> anymore.'</a:t>
                      </a:r>
                      <a:r>
                        <a:rPr sz="1800" spc="-10" dirty="0">
                          <a:solidFill>
                            <a:srgbClr val="800000"/>
                          </a:solidFill>
                          <a:latin typeface="Consolas"/>
                          <a:cs typeface="Consolas"/>
                        </a:rPr>
                        <a:t>&lt;/p&gt;</a:t>
                      </a:r>
                      <a:endParaRPr sz="1800">
                        <a:latin typeface="Consolas"/>
                        <a:cs typeface="Consolas"/>
                      </a:endParaRPr>
                    </a:p>
                  </a:txBody>
                  <a:tcPr marL="0" marR="0" marT="32384" marB="0">
                    <a:lnL w="12700">
                      <a:solidFill>
                        <a:srgbClr val="111F35"/>
                      </a:solidFill>
                      <a:prstDash val="solid"/>
                    </a:lnL>
                    <a:lnR w="12700">
                      <a:solidFill>
                        <a:srgbClr val="111F35"/>
                      </a:solidFill>
                      <a:prstDash val="solid"/>
                    </a:lnR>
                    <a:lnT w="12700">
                      <a:solidFill>
                        <a:srgbClr val="111F35"/>
                      </a:solidFill>
                      <a:prstDash val="solid"/>
                    </a:lnT>
                    <a:lnB w="12700">
                      <a:solidFill>
                        <a:srgbClr val="111F35"/>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452495">
                <a:tc>
                  <a:txBody>
                    <a:bodyPr/>
                    <a:lstStyle/>
                    <a:p>
                      <a:pPr marL="92075">
                        <a:lnSpc>
                          <a:spcPct val="100000"/>
                        </a:lnSpc>
                        <a:spcBef>
                          <a:spcPts val="500"/>
                        </a:spcBef>
                      </a:pPr>
                      <a:r>
                        <a:rPr sz="1800" dirty="0">
                          <a:solidFill>
                            <a:srgbClr val="800000"/>
                          </a:solidFill>
                          <a:latin typeface="Consolas"/>
                          <a:cs typeface="Consolas"/>
                        </a:rPr>
                        <a:t>.narrator::before</a:t>
                      </a:r>
                      <a:r>
                        <a:rPr sz="1800" spc="-7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content</a:t>
                      </a:r>
                      <a:r>
                        <a:rPr sz="1800" dirty="0">
                          <a:latin typeface="Consolas"/>
                          <a:cs typeface="Consolas"/>
                        </a:rPr>
                        <a:t>:</a:t>
                      </a:r>
                      <a:r>
                        <a:rPr sz="1800" spc="-35" dirty="0">
                          <a:latin typeface="Consolas"/>
                          <a:cs typeface="Consolas"/>
                        </a:rPr>
                        <a:t> </a:t>
                      </a:r>
                      <a:r>
                        <a:rPr sz="1800" dirty="0">
                          <a:solidFill>
                            <a:srgbClr val="A21515"/>
                          </a:solidFill>
                          <a:latin typeface="Consolas"/>
                          <a:cs typeface="Consolas"/>
                        </a:rPr>
                        <a:t>"Narrator</a:t>
                      </a:r>
                      <a:r>
                        <a:rPr sz="1800" spc="-15" dirty="0">
                          <a:solidFill>
                            <a:srgbClr val="A21515"/>
                          </a:solidFill>
                          <a:latin typeface="Consolas"/>
                          <a:cs typeface="Consolas"/>
                        </a:rPr>
                        <a:t> </a:t>
                      </a:r>
                      <a:r>
                        <a:rPr sz="1800" dirty="0">
                          <a:solidFill>
                            <a:srgbClr val="A21515"/>
                          </a:solidFill>
                          <a:latin typeface="Consolas"/>
                          <a:cs typeface="Consolas"/>
                        </a:rPr>
                        <a:t>»</a:t>
                      </a:r>
                      <a:r>
                        <a:rPr sz="1800" spc="-20" dirty="0">
                          <a:solidFill>
                            <a:srgbClr val="A21515"/>
                          </a:solidFill>
                          <a:latin typeface="Consolas"/>
                          <a:cs typeface="Consolas"/>
                        </a:rPr>
                        <a:t> </a:t>
                      </a:r>
                      <a:r>
                        <a:rPr sz="1800" dirty="0">
                          <a:solidFill>
                            <a:srgbClr val="A21515"/>
                          </a:solidFill>
                          <a:latin typeface="Consolas"/>
                          <a:cs typeface="Consolas"/>
                        </a:rPr>
                        <a:t>"</a:t>
                      </a:r>
                      <a:r>
                        <a:rPr sz="1800" dirty="0">
                          <a:latin typeface="Consolas"/>
                          <a:cs typeface="Consolas"/>
                        </a:rPr>
                        <a:t>;</a:t>
                      </a:r>
                      <a:r>
                        <a:rPr sz="1800" spc="-25" dirty="0">
                          <a:latin typeface="Consolas"/>
                          <a:cs typeface="Consolas"/>
                        </a:rPr>
                        <a:t> </a:t>
                      </a:r>
                      <a:r>
                        <a:rPr sz="1800" spc="-10" dirty="0">
                          <a:solidFill>
                            <a:srgbClr val="E40000"/>
                          </a:solidFill>
                          <a:latin typeface="Consolas"/>
                          <a:cs typeface="Consolas"/>
                        </a:rPr>
                        <a:t>font-</a:t>
                      </a:r>
                      <a:r>
                        <a:rPr sz="1800" dirty="0">
                          <a:solidFill>
                            <a:srgbClr val="E40000"/>
                          </a:solidFill>
                          <a:latin typeface="Consolas"/>
                          <a:cs typeface="Consolas"/>
                        </a:rPr>
                        <a:t>weight</a:t>
                      </a:r>
                      <a:r>
                        <a:rPr sz="1800" dirty="0">
                          <a:latin typeface="Consolas"/>
                          <a:cs typeface="Consolas"/>
                        </a:rPr>
                        <a:t>:</a:t>
                      </a:r>
                      <a:r>
                        <a:rPr sz="1800" spc="-15" dirty="0">
                          <a:latin typeface="Consolas"/>
                          <a:cs typeface="Consolas"/>
                        </a:rPr>
                        <a:t> </a:t>
                      </a:r>
                      <a:r>
                        <a:rPr sz="1800" spc="-10" dirty="0">
                          <a:solidFill>
                            <a:srgbClr val="0451A4"/>
                          </a:solidFill>
                          <a:latin typeface="Consolas"/>
                          <a:cs typeface="Consolas"/>
                        </a:rPr>
                        <a:t>bold</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.narrator::after</a:t>
                      </a:r>
                      <a:r>
                        <a:rPr sz="1800" spc="-7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content</a:t>
                      </a:r>
                      <a:r>
                        <a:rPr sz="1800" dirty="0">
                          <a:latin typeface="Consolas"/>
                          <a:cs typeface="Consolas"/>
                        </a:rPr>
                        <a:t>:</a:t>
                      </a:r>
                      <a:r>
                        <a:rPr sz="1800" spc="-35" dirty="0">
                          <a:latin typeface="Consolas"/>
                          <a:cs typeface="Consolas"/>
                        </a:rPr>
                        <a:t> </a:t>
                      </a:r>
                      <a:r>
                        <a:rPr sz="1800" dirty="0">
                          <a:solidFill>
                            <a:srgbClr val="A21515"/>
                          </a:solidFill>
                          <a:latin typeface="Consolas"/>
                          <a:cs typeface="Consolas"/>
                        </a:rPr>
                        <a:t>"</a:t>
                      </a:r>
                      <a:r>
                        <a:rPr sz="1800" spc="-15" dirty="0">
                          <a:solidFill>
                            <a:srgbClr val="A21515"/>
                          </a:solidFill>
                          <a:latin typeface="Consolas"/>
                          <a:cs typeface="Consolas"/>
                        </a:rPr>
                        <a:t> </a:t>
                      </a:r>
                      <a:r>
                        <a:rPr sz="1800" dirty="0">
                          <a:solidFill>
                            <a:srgbClr val="A21515"/>
                          </a:solidFill>
                          <a:latin typeface="Consolas"/>
                          <a:cs typeface="Consolas"/>
                        </a:rPr>
                        <a:t>«"</a:t>
                      </a:r>
                      <a:r>
                        <a:rPr sz="1800" dirty="0">
                          <a:latin typeface="Consolas"/>
                          <a:cs typeface="Consolas"/>
                        </a:rPr>
                        <a:t>;</a:t>
                      </a:r>
                      <a:r>
                        <a:rPr sz="1800" spc="-10" dirty="0">
                          <a:latin typeface="Consolas"/>
                          <a:cs typeface="Consolas"/>
                        </a:rPr>
                        <a:t> </a:t>
                      </a:r>
                      <a:r>
                        <a:rPr sz="1800" spc="-10" dirty="0">
                          <a:solidFill>
                            <a:srgbClr val="E40000"/>
                          </a:solidFill>
                          <a:latin typeface="Consolas"/>
                          <a:cs typeface="Consolas"/>
                        </a:rPr>
                        <a:t>font-</a:t>
                      </a:r>
                      <a:r>
                        <a:rPr sz="1800" dirty="0">
                          <a:solidFill>
                            <a:srgbClr val="E40000"/>
                          </a:solidFill>
                          <a:latin typeface="Consolas"/>
                          <a:cs typeface="Consolas"/>
                        </a:rPr>
                        <a:t>weight</a:t>
                      </a:r>
                      <a:r>
                        <a:rPr sz="1800" dirty="0">
                          <a:latin typeface="Consolas"/>
                          <a:cs typeface="Consolas"/>
                        </a:rPr>
                        <a:t>:</a:t>
                      </a:r>
                      <a:r>
                        <a:rPr sz="1800" spc="-10" dirty="0">
                          <a:latin typeface="Consolas"/>
                          <a:cs typeface="Consolas"/>
                        </a:rPr>
                        <a:t> </a:t>
                      </a:r>
                      <a:r>
                        <a:rPr sz="1800" spc="-10" dirty="0">
                          <a:solidFill>
                            <a:srgbClr val="0451A4"/>
                          </a:solidFill>
                          <a:latin typeface="Consolas"/>
                          <a:cs typeface="Consolas"/>
                        </a:rPr>
                        <a:t>bold</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a:lnSpc>
                          <a:spcPct val="100000"/>
                        </a:lnSpc>
                      </a:pPr>
                      <a:r>
                        <a:rPr sz="1800" dirty="0">
                          <a:solidFill>
                            <a:srgbClr val="800000"/>
                          </a:solidFill>
                          <a:latin typeface="Consolas"/>
                          <a:cs typeface="Consolas"/>
                        </a:rPr>
                        <a:t>.hermit::before</a:t>
                      </a:r>
                      <a:r>
                        <a:rPr sz="1800" spc="-8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3535">
                        <a:lnSpc>
                          <a:spcPts val="2155"/>
                        </a:lnSpc>
                        <a:spcBef>
                          <a:spcPts val="10"/>
                        </a:spcBef>
                        <a:tabLst>
                          <a:tab pos="1910080" algn="l"/>
                        </a:tabLst>
                      </a:pPr>
                      <a:r>
                        <a:rPr sz="1800" dirty="0">
                          <a:solidFill>
                            <a:srgbClr val="E40000"/>
                          </a:solidFill>
                          <a:latin typeface="Consolas"/>
                          <a:cs typeface="Consolas"/>
                        </a:rPr>
                        <a:t>content</a:t>
                      </a:r>
                      <a:r>
                        <a:rPr sz="1800" dirty="0">
                          <a:latin typeface="Consolas"/>
                          <a:cs typeface="Consolas"/>
                        </a:rPr>
                        <a:t>:</a:t>
                      </a:r>
                      <a:r>
                        <a:rPr sz="1800" spc="-70" dirty="0">
                          <a:latin typeface="Consolas"/>
                          <a:cs typeface="Consolas"/>
                        </a:rPr>
                        <a:t> </a:t>
                      </a:r>
                      <a:r>
                        <a:rPr sz="1800" spc="-50" dirty="0">
                          <a:solidFill>
                            <a:srgbClr val="A21515"/>
                          </a:solidFill>
                          <a:latin typeface="Consolas"/>
                          <a:cs typeface="Consolas"/>
                        </a:rPr>
                        <a:t>"</a:t>
                      </a:r>
                      <a:r>
                        <a:rPr sz="1800" dirty="0">
                          <a:solidFill>
                            <a:srgbClr val="A21515"/>
                          </a:solidFill>
                          <a:latin typeface="Consolas"/>
                          <a:cs typeface="Consolas"/>
                        </a:rPr>
                        <a:t>	:</a:t>
                      </a:r>
                      <a:r>
                        <a:rPr sz="1800" spc="-30" dirty="0">
                          <a:solidFill>
                            <a:srgbClr val="A21515"/>
                          </a:solidFill>
                          <a:latin typeface="Consolas"/>
                          <a:cs typeface="Consolas"/>
                        </a:rPr>
                        <a:t> </a:t>
                      </a:r>
                      <a:r>
                        <a:rPr sz="1800" dirty="0">
                          <a:solidFill>
                            <a:srgbClr val="A21515"/>
                          </a:solidFill>
                          <a:latin typeface="Consolas"/>
                          <a:cs typeface="Consolas"/>
                        </a:rPr>
                        <a:t>"</a:t>
                      </a:r>
                      <a:r>
                        <a:rPr sz="1800" dirty="0">
                          <a:latin typeface="Consolas"/>
                          <a:cs typeface="Consolas"/>
                        </a:rPr>
                        <a:t>;</a:t>
                      </a:r>
                      <a:r>
                        <a:rPr sz="1800" spc="-15" dirty="0">
                          <a:latin typeface="Consolas"/>
                          <a:cs typeface="Consolas"/>
                        </a:rPr>
                        <a:t> </a:t>
                      </a:r>
                      <a:r>
                        <a:rPr sz="1800" spc="-10" dirty="0">
                          <a:solidFill>
                            <a:srgbClr val="E40000"/>
                          </a:solidFill>
                          <a:latin typeface="Consolas"/>
                          <a:cs typeface="Consolas"/>
                        </a:rPr>
                        <a:t>font-</a:t>
                      </a:r>
                      <a:r>
                        <a:rPr sz="1800" dirty="0">
                          <a:solidFill>
                            <a:srgbClr val="E40000"/>
                          </a:solidFill>
                          <a:latin typeface="Consolas"/>
                          <a:cs typeface="Consolas"/>
                        </a:rPr>
                        <a:t>size</a:t>
                      </a:r>
                      <a:r>
                        <a:rPr sz="1800" dirty="0">
                          <a:latin typeface="Consolas"/>
                          <a:cs typeface="Consolas"/>
                        </a:rPr>
                        <a:t>:</a:t>
                      </a:r>
                      <a:r>
                        <a:rPr sz="1800" spc="5" dirty="0">
                          <a:latin typeface="Consolas"/>
                          <a:cs typeface="Consolas"/>
                        </a:rPr>
                        <a:t> </a:t>
                      </a:r>
                      <a:r>
                        <a:rPr sz="1800" spc="-10" dirty="0">
                          <a:solidFill>
                            <a:srgbClr val="098557"/>
                          </a:solidFill>
                          <a:latin typeface="Consolas"/>
                          <a:cs typeface="Consolas"/>
                        </a:rPr>
                        <a:t>24px</a:t>
                      </a:r>
                      <a:r>
                        <a:rPr sz="1800" spc="-10" dirty="0">
                          <a:latin typeface="Consolas"/>
                          <a:cs typeface="Consolas"/>
                        </a:rPr>
                        <a:t>;</a:t>
                      </a:r>
                      <a:endParaRPr sz="1800">
                        <a:latin typeface="Consolas"/>
                        <a:cs typeface="Consolas"/>
                      </a:endParaRPr>
                    </a:p>
                    <a:p>
                      <a:pPr marL="92075">
                        <a:lnSpc>
                          <a:spcPts val="2155"/>
                        </a:lnSpc>
                      </a:pPr>
                      <a:r>
                        <a:rPr sz="1800" spc="-50" dirty="0">
                          <a:latin typeface="Consolas"/>
                          <a:cs typeface="Consolas"/>
                        </a:rPr>
                        <a:t>}</a:t>
                      </a:r>
                      <a:endParaRPr sz="1800">
                        <a:latin typeface="Consolas"/>
                        <a:cs typeface="Consolas"/>
                      </a:endParaRPr>
                    </a:p>
                    <a:p>
                      <a:pPr marL="92075">
                        <a:lnSpc>
                          <a:spcPct val="100000"/>
                        </a:lnSpc>
                      </a:pPr>
                      <a:r>
                        <a:rPr sz="1800" spc="-10" dirty="0">
                          <a:solidFill>
                            <a:srgbClr val="800000"/>
                          </a:solidFill>
                          <a:latin typeface="Consolas"/>
                          <a:cs typeface="Consolas"/>
                        </a:rPr>
                        <a:t>.fu-</a:t>
                      </a:r>
                      <a:r>
                        <a:rPr sz="1800" dirty="0">
                          <a:solidFill>
                            <a:srgbClr val="800000"/>
                          </a:solidFill>
                          <a:latin typeface="Consolas"/>
                          <a:cs typeface="Consolas"/>
                        </a:rPr>
                        <a:t>tzu::before</a:t>
                      </a:r>
                      <a:r>
                        <a:rPr sz="1800" spc="-4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3535">
                        <a:lnSpc>
                          <a:spcPts val="2155"/>
                        </a:lnSpc>
                        <a:spcBef>
                          <a:spcPts val="15"/>
                        </a:spcBef>
                        <a:tabLst>
                          <a:tab pos="1910080" algn="l"/>
                        </a:tabLst>
                      </a:pPr>
                      <a:r>
                        <a:rPr sz="1800" dirty="0">
                          <a:solidFill>
                            <a:srgbClr val="E40000"/>
                          </a:solidFill>
                          <a:latin typeface="Consolas"/>
                          <a:cs typeface="Consolas"/>
                        </a:rPr>
                        <a:t>content</a:t>
                      </a:r>
                      <a:r>
                        <a:rPr sz="1800" dirty="0">
                          <a:latin typeface="Consolas"/>
                          <a:cs typeface="Consolas"/>
                        </a:rPr>
                        <a:t>:</a:t>
                      </a:r>
                      <a:r>
                        <a:rPr sz="1800" spc="-70" dirty="0">
                          <a:latin typeface="Consolas"/>
                          <a:cs typeface="Consolas"/>
                        </a:rPr>
                        <a:t> </a:t>
                      </a:r>
                      <a:r>
                        <a:rPr sz="1800" spc="-50" dirty="0">
                          <a:solidFill>
                            <a:srgbClr val="A21515"/>
                          </a:solidFill>
                          <a:latin typeface="Consolas"/>
                          <a:cs typeface="Consolas"/>
                        </a:rPr>
                        <a:t>"</a:t>
                      </a:r>
                      <a:r>
                        <a:rPr sz="1800" dirty="0">
                          <a:solidFill>
                            <a:srgbClr val="A21515"/>
                          </a:solidFill>
                          <a:latin typeface="Consolas"/>
                          <a:cs typeface="Consolas"/>
                        </a:rPr>
                        <a:t>	:</a:t>
                      </a:r>
                      <a:r>
                        <a:rPr sz="1800" spc="-30" dirty="0">
                          <a:solidFill>
                            <a:srgbClr val="A21515"/>
                          </a:solidFill>
                          <a:latin typeface="Consolas"/>
                          <a:cs typeface="Consolas"/>
                        </a:rPr>
                        <a:t> </a:t>
                      </a:r>
                      <a:r>
                        <a:rPr sz="1800" dirty="0">
                          <a:solidFill>
                            <a:srgbClr val="A21515"/>
                          </a:solidFill>
                          <a:latin typeface="Consolas"/>
                          <a:cs typeface="Consolas"/>
                        </a:rPr>
                        <a:t>"</a:t>
                      </a:r>
                      <a:r>
                        <a:rPr sz="1800" dirty="0">
                          <a:latin typeface="Consolas"/>
                          <a:cs typeface="Consolas"/>
                        </a:rPr>
                        <a:t>;</a:t>
                      </a:r>
                      <a:r>
                        <a:rPr sz="1800" spc="-15" dirty="0">
                          <a:latin typeface="Consolas"/>
                          <a:cs typeface="Consolas"/>
                        </a:rPr>
                        <a:t> </a:t>
                      </a:r>
                      <a:r>
                        <a:rPr sz="1800" spc="-10" dirty="0">
                          <a:solidFill>
                            <a:srgbClr val="E40000"/>
                          </a:solidFill>
                          <a:latin typeface="Consolas"/>
                          <a:cs typeface="Consolas"/>
                        </a:rPr>
                        <a:t>font-</a:t>
                      </a:r>
                      <a:r>
                        <a:rPr sz="1800" dirty="0">
                          <a:solidFill>
                            <a:srgbClr val="E40000"/>
                          </a:solidFill>
                          <a:latin typeface="Consolas"/>
                          <a:cs typeface="Consolas"/>
                        </a:rPr>
                        <a:t>size</a:t>
                      </a:r>
                      <a:r>
                        <a:rPr sz="1800" dirty="0">
                          <a:latin typeface="Consolas"/>
                          <a:cs typeface="Consolas"/>
                        </a:rPr>
                        <a:t>:</a:t>
                      </a:r>
                      <a:r>
                        <a:rPr sz="1800" spc="5" dirty="0">
                          <a:latin typeface="Consolas"/>
                          <a:cs typeface="Consolas"/>
                        </a:rPr>
                        <a:t> </a:t>
                      </a:r>
                      <a:r>
                        <a:rPr sz="1800" spc="-10" dirty="0">
                          <a:solidFill>
                            <a:srgbClr val="098557"/>
                          </a:solidFill>
                          <a:latin typeface="Consolas"/>
                          <a:cs typeface="Consolas"/>
                        </a:rPr>
                        <a:t>24px</a:t>
                      </a:r>
                      <a:r>
                        <a:rPr sz="1800" spc="-10" dirty="0">
                          <a:latin typeface="Consolas"/>
                          <a:cs typeface="Consolas"/>
                        </a:rPr>
                        <a:t>;</a:t>
                      </a:r>
                      <a:endParaRPr sz="1800">
                        <a:latin typeface="Consolas"/>
                        <a:cs typeface="Consolas"/>
                      </a:endParaRPr>
                    </a:p>
                    <a:p>
                      <a:pPr marL="92075">
                        <a:lnSpc>
                          <a:spcPts val="2155"/>
                        </a:lnSpc>
                      </a:pPr>
                      <a:r>
                        <a:rPr sz="1800" spc="-50" dirty="0">
                          <a:latin typeface="Consolas"/>
                          <a:cs typeface="Consolas"/>
                        </a:rPr>
                        <a:t>}</a:t>
                      </a:r>
                      <a:endParaRPr sz="1800">
                        <a:latin typeface="Consolas"/>
                        <a:cs typeface="Consolas"/>
                      </a:endParaRPr>
                    </a:p>
                  </a:txBody>
                  <a:tcPr marL="0" marR="0" marT="63500" marB="0">
                    <a:lnL w="12700">
                      <a:solidFill>
                        <a:srgbClr val="111F35"/>
                      </a:solidFill>
                      <a:prstDash val="solid"/>
                    </a:lnL>
                    <a:lnR w="12700">
                      <a:solidFill>
                        <a:srgbClr val="111F35"/>
                      </a:solidFill>
                      <a:prstDash val="solid"/>
                    </a:lnR>
                    <a:lnT w="12700">
                      <a:solidFill>
                        <a:srgbClr val="111F35"/>
                      </a:solidFill>
                      <a:prstDash val="solid"/>
                    </a:lnT>
                    <a:lnB w="12700">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111F35"/>
                      </a:solidFill>
                      <a:prstDash val="solid"/>
                    </a:lnL>
                    <a:lnR w="12700">
                      <a:solidFill>
                        <a:srgbClr val="111F35"/>
                      </a:solidFill>
                      <a:prstDash val="solid"/>
                    </a:lnR>
                    <a:lnT w="12700">
                      <a:solidFill>
                        <a:srgbClr val="111F35"/>
                      </a:solidFill>
                      <a:prstDash val="solid"/>
                    </a:lnT>
                  </a:tcPr>
                </a:tc>
                <a:tc>
                  <a:txBody>
                    <a:bodyPr/>
                    <a:lstStyle/>
                    <a:p>
                      <a:pPr>
                        <a:lnSpc>
                          <a:spcPct val="100000"/>
                        </a:lnSpc>
                      </a:pPr>
                      <a:endParaRPr sz="1700">
                        <a:latin typeface="Times New Roman"/>
                        <a:cs typeface="Times New Roman"/>
                      </a:endParaRPr>
                    </a:p>
                  </a:txBody>
                  <a:tcPr marL="0" marR="0" marT="0" marB="0">
                    <a:lnL w="12700">
                      <a:solidFill>
                        <a:srgbClr val="111F35"/>
                      </a:solidFill>
                      <a:prstDash val="solid"/>
                    </a:lnL>
                    <a:lnR w="12700">
                      <a:solidFill>
                        <a:srgbClr val="111F35"/>
                      </a:solidFill>
                      <a:prstDash val="solid"/>
                    </a:lnR>
                    <a:lnT w="12700">
                      <a:solidFill>
                        <a:srgbClr val="111F35"/>
                      </a:solidFill>
                      <a:prstDash val="solid"/>
                    </a:lnT>
                    <a:lnB w="12700">
                      <a:solidFill>
                        <a:srgbClr val="111F35"/>
                      </a:solidFill>
                      <a:prstDash val="solid"/>
                    </a:lnB>
                  </a:tcPr>
                </a:tc>
                <a:extLst>
                  <a:ext uri="{0D108BD9-81ED-4DB2-BD59-A6C34878D82A}">
                    <a16:rowId xmlns:a16="http://schemas.microsoft.com/office/drawing/2014/main" val="10001"/>
                  </a:ext>
                </a:extLst>
              </a:tr>
            </a:tbl>
          </a:graphicData>
        </a:graphic>
      </p:graphicFrame>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103</a:t>
            </a:fld>
            <a:endParaRPr spc="-25"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4201795" cy="756920"/>
          </a:xfrm>
          <a:prstGeom prst="rect">
            <a:avLst/>
          </a:prstGeom>
        </p:spPr>
        <p:txBody>
          <a:bodyPr vert="horz" wrap="square" lIns="0" tIns="12700" rIns="0" bIns="0" rtlCol="0">
            <a:spAutoFit/>
          </a:bodyPr>
          <a:lstStyle/>
          <a:p>
            <a:pPr marL="12700">
              <a:lnSpc>
                <a:spcPct val="100000"/>
              </a:lnSpc>
              <a:spcBef>
                <a:spcPts val="100"/>
              </a:spcBef>
            </a:pPr>
            <a:r>
              <a:rPr sz="4800" dirty="0"/>
              <a:t>THE</a:t>
            </a:r>
            <a:r>
              <a:rPr sz="4800" spc="-290" dirty="0"/>
              <a:t> </a:t>
            </a:r>
            <a:r>
              <a:rPr sz="4800" spc="-55" dirty="0"/>
              <a:t>CASCADE</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104</a:t>
            </a:fld>
            <a:endParaRPr spc="-25"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105</a:t>
            </a:fld>
            <a:endParaRPr spc="-25" dirty="0"/>
          </a:p>
        </p:txBody>
      </p:sp>
      <p:sp>
        <p:nvSpPr>
          <p:cNvPr id="2" name="object 2"/>
          <p:cNvSpPr txBox="1">
            <a:spLocks noGrp="1"/>
          </p:cNvSpPr>
          <p:nvPr>
            <p:ph type="title"/>
          </p:nvPr>
        </p:nvSpPr>
        <p:spPr>
          <a:xfrm>
            <a:off x="962050" y="557529"/>
            <a:ext cx="1003236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135" dirty="0"/>
              <a:t> </a:t>
            </a:r>
            <a:r>
              <a:rPr spc="-25" dirty="0"/>
              <a:t>CASCADE</a:t>
            </a:r>
            <a:r>
              <a:rPr spc="-105" dirty="0"/>
              <a:t> </a:t>
            </a:r>
            <a:r>
              <a:rPr dirty="0"/>
              <a:t>IN</a:t>
            </a:r>
            <a:r>
              <a:rPr spc="-120" dirty="0"/>
              <a:t> </a:t>
            </a:r>
            <a:r>
              <a:rPr dirty="0"/>
              <a:t>CASCADING</a:t>
            </a:r>
            <a:r>
              <a:rPr spc="-100" dirty="0"/>
              <a:t> </a:t>
            </a:r>
            <a:r>
              <a:rPr spc="-180" dirty="0"/>
              <a:t>STYLE</a:t>
            </a:r>
            <a:r>
              <a:rPr spc="-85" dirty="0"/>
              <a:t> </a:t>
            </a:r>
            <a:r>
              <a:rPr spc="-75" dirty="0"/>
              <a:t>SHEETS</a:t>
            </a:r>
          </a:p>
        </p:txBody>
      </p:sp>
      <p:sp>
        <p:nvSpPr>
          <p:cNvPr id="3" name="object 3"/>
          <p:cNvSpPr txBox="1"/>
          <p:nvPr/>
        </p:nvSpPr>
        <p:spPr>
          <a:xfrm>
            <a:off x="304800" y="1457578"/>
            <a:ext cx="11582400" cy="4579459"/>
          </a:xfrm>
          <a:prstGeom prst="rect">
            <a:avLst/>
          </a:prstGeom>
        </p:spPr>
        <p:txBody>
          <a:bodyPr vert="horz" wrap="square" lIns="0" tIns="54610" rIns="0" bIns="0" rtlCol="0">
            <a:spAutoFit/>
          </a:bodyPr>
          <a:lstStyle/>
          <a:p>
            <a:pPr marL="240029" indent="-227329">
              <a:lnSpc>
                <a:spcPct val="100000"/>
              </a:lnSpc>
              <a:spcBef>
                <a:spcPts val="430"/>
              </a:spcBef>
              <a:buFont typeface="Arial MT"/>
              <a:buChar char="•"/>
              <a:tabLst>
                <a:tab pos="240029" algn="l"/>
              </a:tabLst>
            </a:pPr>
            <a:r>
              <a:rPr lang="it-IT" sz="2400" dirty="0">
                <a:solidFill>
                  <a:srgbClr val="111F35"/>
                </a:solidFill>
                <a:latin typeface="Calibri"/>
                <a:cs typeface="Calibri"/>
              </a:rPr>
              <a:t>A volte, due o più regole possono essere applicate allo stesso elemento
Queste regole potrebbero essere in conflitto, ad esempio assegnare valori diversi alla stessa proprietà (ad esempio: colore)
La cascade è l'algoritmo utilizzato per risolvere tali conflitti
Input: un insieme di proprietà in conflitto che si applicano a un determinato elemento
Output: una singola proprietà a cascade da applicare effettivamente
La cascade considera 4 aspetti chiave, nell'ordine:
Origine e importanza
Strati
Specificità
Posizione e ordine di apparizione della regola</a:t>
            </a:r>
            <a:endParaRPr sz="2400" dirty="0">
              <a:latin typeface="Calibri"/>
              <a:cs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220" dirty="0"/>
              <a:t> </a:t>
            </a:r>
            <a:r>
              <a:rPr spc="-25" dirty="0"/>
              <a:t>CASCADE:</a:t>
            </a:r>
            <a:r>
              <a:rPr spc="-215" dirty="0"/>
              <a:t> </a:t>
            </a:r>
            <a:r>
              <a:rPr spc="-20" dirty="0"/>
              <a:t>ORIGIN</a:t>
            </a:r>
          </a:p>
        </p:txBody>
      </p:sp>
      <p:sp>
        <p:nvSpPr>
          <p:cNvPr id="3" name="object 3"/>
          <p:cNvSpPr txBox="1"/>
          <p:nvPr/>
        </p:nvSpPr>
        <p:spPr>
          <a:xfrm>
            <a:off x="962050" y="1533220"/>
            <a:ext cx="9810750" cy="3754754"/>
          </a:xfrm>
          <a:prstGeom prst="rect">
            <a:avLst/>
          </a:prstGeom>
        </p:spPr>
        <p:txBody>
          <a:bodyPr vert="horz" wrap="square" lIns="0" tIns="60325" rIns="0" bIns="0" rtlCol="0">
            <a:spAutoFit/>
          </a:bodyPr>
          <a:lstStyle/>
          <a:p>
            <a:pPr marL="240029" marR="317500" indent="-227329">
              <a:lnSpc>
                <a:spcPts val="3030"/>
              </a:lnSpc>
              <a:spcBef>
                <a:spcPts val="475"/>
              </a:spcBef>
              <a:buFont typeface="Arial MT"/>
              <a:buChar char="•"/>
              <a:tabLst>
                <a:tab pos="241300" algn="l"/>
              </a:tabLst>
            </a:pPr>
            <a:r>
              <a:rPr sz="2800" dirty="0">
                <a:solidFill>
                  <a:srgbClr val="111F35"/>
                </a:solidFill>
                <a:latin typeface="Calibri"/>
                <a:cs typeface="Calibri"/>
              </a:rPr>
              <a:t>The</a:t>
            </a:r>
            <a:r>
              <a:rPr sz="2800" spc="-35" dirty="0">
                <a:solidFill>
                  <a:srgbClr val="111F35"/>
                </a:solidFill>
                <a:latin typeface="Calibri"/>
                <a:cs typeface="Calibri"/>
              </a:rPr>
              <a:t> </a:t>
            </a:r>
            <a:r>
              <a:rPr sz="2800" dirty="0">
                <a:solidFill>
                  <a:srgbClr val="111F35"/>
                </a:solidFill>
                <a:latin typeface="Calibri"/>
                <a:cs typeface="Calibri"/>
              </a:rPr>
              <a:t>CSS</a:t>
            </a:r>
            <a:r>
              <a:rPr sz="2800" spc="-30" dirty="0">
                <a:solidFill>
                  <a:srgbClr val="111F35"/>
                </a:solidFill>
                <a:latin typeface="Calibri"/>
                <a:cs typeface="Calibri"/>
              </a:rPr>
              <a:t> </a:t>
            </a:r>
            <a:r>
              <a:rPr sz="2800" dirty="0">
                <a:solidFill>
                  <a:srgbClr val="111F35"/>
                </a:solidFill>
                <a:latin typeface="Calibri"/>
                <a:cs typeface="Calibri"/>
              </a:rPr>
              <a:t>we</a:t>
            </a:r>
            <a:r>
              <a:rPr sz="2800" spc="-50" dirty="0">
                <a:solidFill>
                  <a:srgbClr val="111F35"/>
                </a:solidFill>
                <a:latin typeface="Calibri"/>
                <a:cs typeface="Calibri"/>
              </a:rPr>
              <a:t> </a:t>
            </a:r>
            <a:r>
              <a:rPr sz="2800" dirty="0">
                <a:solidFill>
                  <a:srgbClr val="111F35"/>
                </a:solidFill>
                <a:latin typeface="Calibri"/>
                <a:cs typeface="Calibri"/>
              </a:rPr>
              <a:t>write</a:t>
            </a:r>
            <a:r>
              <a:rPr sz="2800" spc="-30" dirty="0">
                <a:solidFill>
                  <a:srgbClr val="111F35"/>
                </a:solidFill>
                <a:latin typeface="Calibri"/>
                <a:cs typeface="Calibri"/>
              </a:rPr>
              <a:t> </a:t>
            </a:r>
            <a:r>
              <a:rPr sz="2800" dirty="0">
                <a:solidFill>
                  <a:srgbClr val="111F35"/>
                </a:solidFill>
                <a:latin typeface="Calibri"/>
                <a:cs typeface="Calibri"/>
              </a:rPr>
              <a:t>(a.k.a.</a:t>
            </a:r>
            <a:r>
              <a:rPr sz="2800" spc="-35" dirty="0">
                <a:solidFill>
                  <a:srgbClr val="111F35"/>
                </a:solidFill>
                <a:latin typeface="Calibri"/>
                <a:cs typeface="Calibri"/>
              </a:rPr>
              <a:t> </a:t>
            </a:r>
            <a:r>
              <a:rPr sz="2800" b="1" dirty="0">
                <a:solidFill>
                  <a:srgbClr val="111F35"/>
                </a:solidFill>
                <a:latin typeface="Calibri"/>
                <a:cs typeface="Calibri"/>
              </a:rPr>
              <a:t>authored</a:t>
            </a:r>
            <a:r>
              <a:rPr sz="2800" b="1" spc="-20" dirty="0">
                <a:solidFill>
                  <a:srgbClr val="111F35"/>
                </a:solidFill>
                <a:latin typeface="Calibri"/>
                <a:cs typeface="Calibri"/>
              </a:rPr>
              <a:t> </a:t>
            </a:r>
            <a:r>
              <a:rPr sz="2800" b="1" dirty="0">
                <a:solidFill>
                  <a:srgbClr val="111F35"/>
                </a:solidFill>
                <a:latin typeface="Calibri"/>
                <a:cs typeface="Calibri"/>
              </a:rPr>
              <a:t>CSS</a:t>
            </a:r>
            <a:r>
              <a:rPr sz="2800" dirty="0">
                <a:solidFill>
                  <a:srgbClr val="111F35"/>
                </a:solidFill>
                <a:latin typeface="Calibri"/>
                <a:cs typeface="Calibri"/>
              </a:rPr>
              <a:t>)</a:t>
            </a:r>
            <a:r>
              <a:rPr sz="2800" spc="-5" dirty="0">
                <a:solidFill>
                  <a:srgbClr val="111F35"/>
                </a:solidFill>
                <a:latin typeface="Calibri"/>
                <a:cs typeface="Calibri"/>
              </a:rPr>
              <a:t> </a:t>
            </a:r>
            <a:r>
              <a:rPr sz="2800" dirty="0">
                <a:solidFill>
                  <a:srgbClr val="111F35"/>
                </a:solidFill>
                <a:latin typeface="Calibri"/>
                <a:cs typeface="Calibri"/>
              </a:rPr>
              <a:t>is</a:t>
            </a:r>
            <a:r>
              <a:rPr sz="2800" spc="-25" dirty="0">
                <a:solidFill>
                  <a:srgbClr val="111F35"/>
                </a:solidFill>
                <a:latin typeface="Calibri"/>
                <a:cs typeface="Calibri"/>
              </a:rPr>
              <a:t> </a:t>
            </a:r>
            <a:r>
              <a:rPr sz="2800" dirty="0">
                <a:solidFill>
                  <a:srgbClr val="111F35"/>
                </a:solidFill>
                <a:latin typeface="Calibri"/>
                <a:cs typeface="Calibri"/>
              </a:rPr>
              <a:t>not</a:t>
            </a:r>
            <a:r>
              <a:rPr sz="2800" spc="-30" dirty="0">
                <a:solidFill>
                  <a:srgbClr val="111F35"/>
                </a:solidFill>
                <a:latin typeface="Calibri"/>
                <a:cs typeface="Calibri"/>
              </a:rPr>
              <a:t> </a:t>
            </a:r>
            <a:r>
              <a:rPr sz="2800" dirty="0">
                <a:solidFill>
                  <a:srgbClr val="111F35"/>
                </a:solidFill>
                <a:latin typeface="Calibri"/>
                <a:cs typeface="Calibri"/>
              </a:rPr>
              <a:t>the</a:t>
            </a:r>
            <a:r>
              <a:rPr sz="2800" spc="-30" dirty="0">
                <a:solidFill>
                  <a:srgbClr val="111F35"/>
                </a:solidFill>
                <a:latin typeface="Calibri"/>
                <a:cs typeface="Calibri"/>
              </a:rPr>
              <a:t> </a:t>
            </a:r>
            <a:r>
              <a:rPr sz="2800" dirty="0">
                <a:solidFill>
                  <a:srgbClr val="111F35"/>
                </a:solidFill>
                <a:latin typeface="Calibri"/>
                <a:cs typeface="Calibri"/>
              </a:rPr>
              <a:t>only</a:t>
            </a:r>
            <a:r>
              <a:rPr sz="2800" spc="-40" dirty="0">
                <a:solidFill>
                  <a:srgbClr val="111F35"/>
                </a:solidFill>
                <a:latin typeface="Calibri"/>
                <a:cs typeface="Calibri"/>
              </a:rPr>
              <a:t> </a:t>
            </a:r>
            <a:r>
              <a:rPr sz="2800" dirty="0">
                <a:solidFill>
                  <a:srgbClr val="111F35"/>
                </a:solidFill>
                <a:latin typeface="Calibri"/>
                <a:cs typeface="Calibri"/>
              </a:rPr>
              <a:t>one</a:t>
            </a:r>
            <a:r>
              <a:rPr sz="2800" spc="-30" dirty="0">
                <a:solidFill>
                  <a:srgbClr val="111F35"/>
                </a:solidFill>
                <a:latin typeface="Calibri"/>
                <a:cs typeface="Calibri"/>
              </a:rPr>
              <a:t> </a:t>
            </a:r>
            <a:r>
              <a:rPr sz="2800" spc="-10" dirty="0">
                <a:solidFill>
                  <a:srgbClr val="111F35"/>
                </a:solidFill>
                <a:latin typeface="Calibri"/>
                <a:cs typeface="Calibri"/>
              </a:rPr>
              <a:t>being 	</a:t>
            </a:r>
            <a:r>
              <a:rPr sz="2800" dirty="0">
                <a:solidFill>
                  <a:srgbClr val="111F35"/>
                </a:solidFill>
                <a:latin typeface="Calibri"/>
                <a:cs typeface="Calibri"/>
              </a:rPr>
              <a:t>applied</a:t>
            </a:r>
            <a:r>
              <a:rPr sz="2800" spc="-40" dirty="0">
                <a:solidFill>
                  <a:srgbClr val="111F35"/>
                </a:solidFill>
                <a:latin typeface="Calibri"/>
                <a:cs typeface="Calibri"/>
              </a:rPr>
              <a:t> </a:t>
            </a:r>
            <a:r>
              <a:rPr sz="2800" dirty="0">
                <a:solidFill>
                  <a:srgbClr val="111F35"/>
                </a:solidFill>
                <a:latin typeface="Calibri"/>
                <a:cs typeface="Calibri"/>
              </a:rPr>
              <a:t>to</a:t>
            </a:r>
            <a:r>
              <a:rPr sz="2800" spc="-55" dirty="0">
                <a:solidFill>
                  <a:srgbClr val="111F35"/>
                </a:solidFill>
                <a:latin typeface="Calibri"/>
                <a:cs typeface="Calibri"/>
              </a:rPr>
              <a:t> </a:t>
            </a:r>
            <a:r>
              <a:rPr sz="2800" dirty="0">
                <a:solidFill>
                  <a:srgbClr val="111F35"/>
                </a:solidFill>
                <a:latin typeface="Calibri"/>
                <a:cs typeface="Calibri"/>
              </a:rPr>
              <a:t>a</a:t>
            </a:r>
            <a:r>
              <a:rPr sz="2800" spc="-40" dirty="0">
                <a:solidFill>
                  <a:srgbClr val="111F35"/>
                </a:solidFill>
                <a:latin typeface="Calibri"/>
                <a:cs typeface="Calibri"/>
              </a:rPr>
              <a:t> </a:t>
            </a:r>
            <a:r>
              <a:rPr sz="2800" dirty="0">
                <a:solidFill>
                  <a:srgbClr val="111F35"/>
                </a:solidFill>
                <a:latin typeface="Calibri"/>
                <a:cs typeface="Calibri"/>
              </a:rPr>
              <a:t>web</a:t>
            </a:r>
            <a:r>
              <a:rPr sz="2800" spc="-55" dirty="0">
                <a:solidFill>
                  <a:srgbClr val="111F35"/>
                </a:solidFill>
                <a:latin typeface="Calibri"/>
                <a:cs typeface="Calibri"/>
              </a:rPr>
              <a:t> </a:t>
            </a:r>
            <a:r>
              <a:rPr sz="2800" spc="-20" dirty="0">
                <a:solidFill>
                  <a:srgbClr val="111F35"/>
                </a:solidFill>
                <a:latin typeface="Calibri"/>
                <a:cs typeface="Calibri"/>
              </a:rPr>
              <a:t>page</a:t>
            </a:r>
            <a:endParaRPr sz="2800">
              <a:latin typeface="Calibri"/>
              <a:cs typeface="Calibri"/>
            </a:endParaRPr>
          </a:p>
          <a:p>
            <a:pPr marL="240029" indent="-227329">
              <a:lnSpc>
                <a:spcPct val="100000"/>
              </a:lnSpc>
              <a:spcBef>
                <a:spcPts val="620"/>
              </a:spcBef>
              <a:buFont typeface="Arial MT"/>
              <a:buChar char="•"/>
              <a:tabLst>
                <a:tab pos="240029" algn="l"/>
              </a:tabLst>
            </a:pPr>
            <a:r>
              <a:rPr sz="2800" spc="-10" dirty="0">
                <a:solidFill>
                  <a:srgbClr val="111F35"/>
                </a:solidFill>
                <a:latin typeface="Calibri"/>
                <a:cs typeface="Calibri"/>
              </a:rPr>
              <a:t>We’ve</a:t>
            </a:r>
            <a:r>
              <a:rPr sz="2800" spc="-100" dirty="0">
                <a:solidFill>
                  <a:srgbClr val="111F35"/>
                </a:solidFill>
                <a:latin typeface="Calibri"/>
                <a:cs typeface="Calibri"/>
              </a:rPr>
              <a:t> </a:t>
            </a:r>
            <a:r>
              <a:rPr sz="2800" dirty="0">
                <a:solidFill>
                  <a:srgbClr val="111F35"/>
                </a:solidFill>
                <a:latin typeface="Calibri"/>
                <a:cs typeface="Calibri"/>
              </a:rPr>
              <a:t>already</a:t>
            </a:r>
            <a:r>
              <a:rPr sz="2800" spc="-95" dirty="0">
                <a:solidFill>
                  <a:srgbClr val="111F35"/>
                </a:solidFill>
                <a:latin typeface="Calibri"/>
                <a:cs typeface="Calibri"/>
              </a:rPr>
              <a:t> </a:t>
            </a:r>
            <a:r>
              <a:rPr sz="2800" spc="-10" dirty="0">
                <a:solidFill>
                  <a:srgbClr val="111F35"/>
                </a:solidFill>
                <a:latin typeface="Calibri"/>
                <a:cs typeface="Calibri"/>
              </a:rPr>
              <a:t>mentioned</a:t>
            </a:r>
            <a:r>
              <a:rPr sz="2800" spc="-65" dirty="0">
                <a:solidFill>
                  <a:srgbClr val="111F35"/>
                </a:solidFill>
                <a:latin typeface="Calibri"/>
                <a:cs typeface="Calibri"/>
              </a:rPr>
              <a:t> </a:t>
            </a:r>
            <a:r>
              <a:rPr sz="2800" dirty="0">
                <a:solidFill>
                  <a:srgbClr val="111F35"/>
                </a:solidFill>
                <a:latin typeface="Calibri"/>
                <a:cs typeface="Calibri"/>
              </a:rPr>
              <a:t>that</a:t>
            </a:r>
            <a:r>
              <a:rPr sz="2800" spc="-85" dirty="0">
                <a:solidFill>
                  <a:srgbClr val="111F35"/>
                </a:solidFill>
                <a:latin typeface="Calibri"/>
                <a:cs typeface="Calibri"/>
              </a:rPr>
              <a:t> </a:t>
            </a:r>
            <a:r>
              <a:rPr sz="2800" b="1" dirty="0">
                <a:solidFill>
                  <a:srgbClr val="111F35"/>
                </a:solidFill>
                <a:latin typeface="Calibri"/>
                <a:cs typeface="Calibri"/>
              </a:rPr>
              <a:t>user</a:t>
            </a:r>
            <a:r>
              <a:rPr sz="2800" b="1" spc="-100" dirty="0">
                <a:solidFill>
                  <a:srgbClr val="111F35"/>
                </a:solidFill>
                <a:latin typeface="Calibri"/>
                <a:cs typeface="Calibri"/>
              </a:rPr>
              <a:t> </a:t>
            </a:r>
            <a:r>
              <a:rPr sz="2800" b="1" dirty="0">
                <a:solidFill>
                  <a:srgbClr val="111F35"/>
                </a:solidFill>
                <a:latin typeface="Calibri"/>
                <a:cs typeface="Calibri"/>
              </a:rPr>
              <a:t>agent</a:t>
            </a:r>
            <a:r>
              <a:rPr sz="2800" b="1" spc="-75" dirty="0">
                <a:solidFill>
                  <a:srgbClr val="111F35"/>
                </a:solidFill>
                <a:latin typeface="Calibri"/>
                <a:cs typeface="Calibri"/>
              </a:rPr>
              <a:t> </a:t>
            </a:r>
            <a:r>
              <a:rPr sz="2800" b="1" dirty="0">
                <a:solidFill>
                  <a:srgbClr val="111F35"/>
                </a:solidFill>
                <a:latin typeface="Calibri"/>
                <a:cs typeface="Calibri"/>
              </a:rPr>
              <a:t>styles</a:t>
            </a:r>
            <a:r>
              <a:rPr sz="2800" b="1" spc="-70" dirty="0">
                <a:solidFill>
                  <a:srgbClr val="111F35"/>
                </a:solidFill>
                <a:latin typeface="Calibri"/>
                <a:cs typeface="Calibri"/>
              </a:rPr>
              <a:t> </a:t>
            </a:r>
            <a:r>
              <a:rPr sz="2800" spc="-10" dirty="0">
                <a:solidFill>
                  <a:srgbClr val="111F35"/>
                </a:solidFill>
                <a:latin typeface="Calibri"/>
                <a:cs typeface="Calibri"/>
              </a:rPr>
              <a:t>exist</a:t>
            </a:r>
            <a:endParaRPr sz="2800">
              <a:latin typeface="Calibri"/>
              <a:cs typeface="Calibri"/>
            </a:endParaRPr>
          </a:p>
          <a:p>
            <a:pPr marL="696595" lvl="1" indent="-227329">
              <a:lnSpc>
                <a:spcPct val="100000"/>
              </a:lnSpc>
              <a:spcBef>
                <a:spcPts val="234"/>
              </a:spcBef>
              <a:buFont typeface="Arial MT"/>
              <a:buChar char="•"/>
              <a:tabLst>
                <a:tab pos="696595" algn="l"/>
              </a:tabLst>
            </a:pPr>
            <a:r>
              <a:rPr sz="2400" dirty="0">
                <a:solidFill>
                  <a:srgbClr val="111F35"/>
                </a:solidFill>
                <a:latin typeface="Calibri"/>
                <a:cs typeface="Calibri"/>
              </a:rPr>
              <a:t>The</a:t>
            </a:r>
            <a:r>
              <a:rPr sz="2400" spc="-50" dirty="0">
                <a:solidFill>
                  <a:srgbClr val="111F35"/>
                </a:solidFill>
                <a:latin typeface="Calibri"/>
                <a:cs typeface="Calibri"/>
              </a:rPr>
              <a:t> </a:t>
            </a:r>
            <a:r>
              <a:rPr sz="2400" spc="-10" dirty="0">
                <a:solidFill>
                  <a:srgbClr val="111F35"/>
                </a:solidFill>
                <a:latin typeface="Calibri"/>
                <a:cs typeface="Calibri"/>
              </a:rPr>
              <a:t>stylesheets</a:t>
            </a:r>
            <a:r>
              <a:rPr sz="2400" spc="-65" dirty="0">
                <a:solidFill>
                  <a:srgbClr val="111F35"/>
                </a:solidFill>
                <a:latin typeface="Calibri"/>
                <a:cs typeface="Calibri"/>
              </a:rPr>
              <a:t> </a:t>
            </a:r>
            <a:r>
              <a:rPr sz="2400" dirty="0">
                <a:solidFill>
                  <a:srgbClr val="111F35"/>
                </a:solidFill>
                <a:latin typeface="Calibri"/>
                <a:cs typeface="Calibri"/>
              </a:rPr>
              <a:t>that</a:t>
            </a:r>
            <a:r>
              <a:rPr sz="2400" spc="-70" dirty="0">
                <a:solidFill>
                  <a:srgbClr val="111F35"/>
                </a:solidFill>
                <a:latin typeface="Calibri"/>
                <a:cs typeface="Calibri"/>
              </a:rPr>
              <a:t> </a:t>
            </a:r>
            <a:r>
              <a:rPr sz="2400" dirty="0">
                <a:solidFill>
                  <a:srgbClr val="111F35"/>
                </a:solidFill>
                <a:latin typeface="Calibri"/>
                <a:cs typeface="Calibri"/>
              </a:rPr>
              <a:t>are</a:t>
            </a:r>
            <a:r>
              <a:rPr sz="2400" spc="-50" dirty="0">
                <a:solidFill>
                  <a:srgbClr val="111F35"/>
                </a:solidFill>
                <a:latin typeface="Calibri"/>
                <a:cs typeface="Calibri"/>
              </a:rPr>
              <a:t> </a:t>
            </a:r>
            <a:r>
              <a:rPr sz="2400" dirty="0">
                <a:solidFill>
                  <a:srgbClr val="111F35"/>
                </a:solidFill>
                <a:latin typeface="Calibri"/>
                <a:cs typeface="Calibri"/>
              </a:rPr>
              <a:t>included</a:t>
            </a:r>
            <a:r>
              <a:rPr sz="2400" spc="-60" dirty="0">
                <a:solidFill>
                  <a:srgbClr val="111F35"/>
                </a:solidFill>
                <a:latin typeface="Calibri"/>
                <a:cs typeface="Calibri"/>
              </a:rPr>
              <a:t> </a:t>
            </a:r>
            <a:r>
              <a:rPr sz="2400" dirty="0">
                <a:solidFill>
                  <a:srgbClr val="111F35"/>
                </a:solidFill>
                <a:latin typeface="Calibri"/>
                <a:cs typeface="Calibri"/>
              </a:rPr>
              <a:t>by</a:t>
            </a:r>
            <a:r>
              <a:rPr sz="2400" spc="-60" dirty="0">
                <a:solidFill>
                  <a:srgbClr val="111F35"/>
                </a:solidFill>
                <a:latin typeface="Calibri"/>
                <a:cs typeface="Calibri"/>
              </a:rPr>
              <a:t> </a:t>
            </a:r>
            <a:r>
              <a:rPr sz="2400" spc="-10" dirty="0">
                <a:solidFill>
                  <a:srgbClr val="111F35"/>
                </a:solidFill>
                <a:latin typeface="Calibri"/>
                <a:cs typeface="Calibri"/>
              </a:rPr>
              <a:t>browsers</a:t>
            </a:r>
            <a:r>
              <a:rPr sz="2400" spc="-55" dirty="0">
                <a:solidFill>
                  <a:srgbClr val="111F35"/>
                </a:solidFill>
                <a:latin typeface="Calibri"/>
                <a:cs typeface="Calibri"/>
              </a:rPr>
              <a:t> </a:t>
            </a:r>
            <a:r>
              <a:rPr sz="2400" dirty="0">
                <a:solidFill>
                  <a:srgbClr val="111F35"/>
                </a:solidFill>
                <a:latin typeface="Calibri"/>
                <a:cs typeface="Calibri"/>
              </a:rPr>
              <a:t>by</a:t>
            </a:r>
            <a:r>
              <a:rPr sz="2400" spc="-55" dirty="0">
                <a:solidFill>
                  <a:srgbClr val="111F35"/>
                </a:solidFill>
                <a:latin typeface="Calibri"/>
                <a:cs typeface="Calibri"/>
              </a:rPr>
              <a:t> </a:t>
            </a:r>
            <a:r>
              <a:rPr sz="2400" spc="-10" dirty="0">
                <a:solidFill>
                  <a:srgbClr val="111F35"/>
                </a:solidFill>
                <a:latin typeface="Calibri"/>
                <a:cs typeface="Calibri"/>
              </a:rPr>
              <a:t>default</a:t>
            </a:r>
            <a:endParaRPr sz="2400">
              <a:latin typeface="Calibri"/>
              <a:cs typeface="Calibri"/>
            </a:endParaRPr>
          </a:p>
          <a:p>
            <a:pPr marL="240029" marR="419100" indent="-227329">
              <a:lnSpc>
                <a:spcPts val="3020"/>
              </a:lnSpc>
              <a:spcBef>
                <a:spcPts val="1030"/>
              </a:spcBef>
              <a:buFont typeface="Arial MT"/>
              <a:buChar char="•"/>
              <a:tabLst>
                <a:tab pos="241300" algn="l"/>
              </a:tabLst>
            </a:pPr>
            <a:r>
              <a:rPr sz="2800" dirty="0">
                <a:solidFill>
                  <a:srgbClr val="111F35"/>
                </a:solidFill>
                <a:latin typeface="Calibri"/>
                <a:cs typeface="Calibri"/>
              </a:rPr>
              <a:t>Other</a:t>
            </a:r>
            <a:r>
              <a:rPr sz="2800" spc="-80" dirty="0">
                <a:solidFill>
                  <a:srgbClr val="111F35"/>
                </a:solidFill>
                <a:latin typeface="Calibri"/>
                <a:cs typeface="Calibri"/>
              </a:rPr>
              <a:t> </a:t>
            </a:r>
            <a:r>
              <a:rPr sz="2800" dirty="0">
                <a:solidFill>
                  <a:srgbClr val="111F35"/>
                </a:solidFill>
                <a:latin typeface="Calibri"/>
                <a:cs typeface="Calibri"/>
              </a:rPr>
              <a:t>styles</a:t>
            </a:r>
            <a:r>
              <a:rPr sz="2800" spc="-50" dirty="0">
                <a:solidFill>
                  <a:srgbClr val="111F35"/>
                </a:solidFill>
                <a:latin typeface="Calibri"/>
                <a:cs typeface="Calibri"/>
              </a:rPr>
              <a:t> </a:t>
            </a:r>
            <a:r>
              <a:rPr sz="2800" dirty="0">
                <a:solidFill>
                  <a:srgbClr val="111F35"/>
                </a:solidFill>
                <a:latin typeface="Calibri"/>
                <a:cs typeface="Calibri"/>
              </a:rPr>
              <a:t>(a.k.a.</a:t>
            </a:r>
            <a:r>
              <a:rPr sz="2800" spc="-65" dirty="0">
                <a:solidFill>
                  <a:srgbClr val="111F35"/>
                </a:solidFill>
                <a:latin typeface="Calibri"/>
                <a:cs typeface="Calibri"/>
              </a:rPr>
              <a:t> </a:t>
            </a:r>
            <a:r>
              <a:rPr sz="2800" b="1" dirty="0">
                <a:solidFill>
                  <a:srgbClr val="111F35"/>
                </a:solidFill>
                <a:latin typeface="Calibri"/>
                <a:cs typeface="Calibri"/>
              </a:rPr>
              <a:t>local</a:t>
            </a:r>
            <a:r>
              <a:rPr sz="2800" b="1" spc="-60" dirty="0">
                <a:solidFill>
                  <a:srgbClr val="111F35"/>
                </a:solidFill>
                <a:latin typeface="Calibri"/>
                <a:cs typeface="Calibri"/>
              </a:rPr>
              <a:t> </a:t>
            </a:r>
            <a:r>
              <a:rPr sz="2800" b="1" dirty="0">
                <a:solidFill>
                  <a:srgbClr val="111F35"/>
                </a:solidFill>
                <a:latin typeface="Calibri"/>
                <a:cs typeface="Calibri"/>
              </a:rPr>
              <a:t>user</a:t>
            </a:r>
            <a:r>
              <a:rPr sz="2800" b="1" spc="-55" dirty="0">
                <a:solidFill>
                  <a:srgbClr val="111F35"/>
                </a:solidFill>
                <a:latin typeface="Calibri"/>
                <a:cs typeface="Calibri"/>
              </a:rPr>
              <a:t> </a:t>
            </a:r>
            <a:r>
              <a:rPr sz="2800" b="1" dirty="0">
                <a:solidFill>
                  <a:srgbClr val="111F35"/>
                </a:solidFill>
                <a:latin typeface="Calibri"/>
                <a:cs typeface="Calibri"/>
              </a:rPr>
              <a:t>styles</a:t>
            </a:r>
            <a:r>
              <a:rPr sz="2800" dirty="0">
                <a:solidFill>
                  <a:srgbClr val="111F35"/>
                </a:solidFill>
                <a:latin typeface="Calibri"/>
                <a:cs typeface="Calibri"/>
              </a:rPr>
              <a:t>)</a:t>
            </a:r>
            <a:r>
              <a:rPr sz="2800" spc="-45" dirty="0">
                <a:solidFill>
                  <a:srgbClr val="111F35"/>
                </a:solidFill>
                <a:latin typeface="Calibri"/>
                <a:cs typeface="Calibri"/>
              </a:rPr>
              <a:t> </a:t>
            </a:r>
            <a:r>
              <a:rPr sz="2800" dirty="0">
                <a:solidFill>
                  <a:srgbClr val="111F35"/>
                </a:solidFill>
                <a:latin typeface="Calibri"/>
                <a:cs typeface="Calibri"/>
              </a:rPr>
              <a:t>might</a:t>
            </a:r>
            <a:r>
              <a:rPr sz="2800" spc="-60" dirty="0">
                <a:solidFill>
                  <a:srgbClr val="111F35"/>
                </a:solidFill>
                <a:latin typeface="Calibri"/>
                <a:cs typeface="Calibri"/>
              </a:rPr>
              <a:t> </a:t>
            </a:r>
            <a:r>
              <a:rPr sz="2800" dirty="0">
                <a:solidFill>
                  <a:srgbClr val="111F35"/>
                </a:solidFill>
                <a:latin typeface="Calibri"/>
                <a:cs typeface="Calibri"/>
              </a:rPr>
              <a:t>be</a:t>
            </a:r>
            <a:r>
              <a:rPr sz="2800" spc="-75" dirty="0">
                <a:solidFill>
                  <a:srgbClr val="111F35"/>
                </a:solidFill>
                <a:latin typeface="Calibri"/>
                <a:cs typeface="Calibri"/>
              </a:rPr>
              <a:t> </a:t>
            </a:r>
            <a:r>
              <a:rPr sz="2800" dirty="0">
                <a:solidFill>
                  <a:srgbClr val="111F35"/>
                </a:solidFill>
                <a:latin typeface="Calibri"/>
                <a:cs typeface="Calibri"/>
              </a:rPr>
              <a:t>added</a:t>
            </a:r>
            <a:r>
              <a:rPr sz="2800" spc="-50" dirty="0">
                <a:solidFill>
                  <a:srgbClr val="111F35"/>
                </a:solidFill>
                <a:latin typeface="Calibri"/>
                <a:cs typeface="Calibri"/>
              </a:rPr>
              <a:t> </a:t>
            </a:r>
            <a:r>
              <a:rPr sz="2800" dirty="0">
                <a:solidFill>
                  <a:srgbClr val="111F35"/>
                </a:solidFill>
                <a:latin typeface="Calibri"/>
                <a:cs typeface="Calibri"/>
              </a:rPr>
              <a:t>by</a:t>
            </a:r>
            <a:r>
              <a:rPr sz="2800" spc="-65" dirty="0">
                <a:solidFill>
                  <a:srgbClr val="111F35"/>
                </a:solidFill>
                <a:latin typeface="Calibri"/>
                <a:cs typeface="Calibri"/>
              </a:rPr>
              <a:t> </a:t>
            </a:r>
            <a:r>
              <a:rPr sz="2800" spc="-10" dirty="0">
                <a:solidFill>
                  <a:srgbClr val="111F35"/>
                </a:solidFill>
                <a:latin typeface="Calibri"/>
                <a:cs typeface="Calibri"/>
              </a:rPr>
              <a:t>specific 	browser</a:t>
            </a:r>
            <a:r>
              <a:rPr sz="2800" spc="-75" dirty="0">
                <a:solidFill>
                  <a:srgbClr val="111F35"/>
                </a:solidFill>
                <a:latin typeface="Calibri"/>
                <a:cs typeface="Calibri"/>
              </a:rPr>
              <a:t> </a:t>
            </a:r>
            <a:r>
              <a:rPr sz="2800" spc="-10" dirty="0">
                <a:solidFill>
                  <a:srgbClr val="111F35"/>
                </a:solidFill>
                <a:latin typeface="Calibri"/>
                <a:cs typeface="Calibri"/>
              </a:rPr>
              <a:t>extensions</a:t>
            </a:r>
            <a:r>
              <a:rPr sz="2800" spc="-65" dirty="0">
                <a:solidFill>
                  <a:srgbClr val="111F35"/>
                </a:solidFill>
                <a:latin typeface="Calibri"/>
                <a:cs typeface="Calibri"/>
              </a:rPr>
              <a:t> </a:t>
            </a:r>
            <a:r>
              <a:rPr sz="2800" dirty="0">
                <a:solidFill>
                  <a:srgbClr val="111F35"/>
                </a:solidFill>
                <a:latin typeface="Calibri"/>
                <a:cs typeface="Calibri"/>
              </a:rPr>
              <a:t>or</a:t>
            </a:r>
            <a:r>
              <a:rPr sz="2800" spc="-85" dirty="0">
                <a:solidFill>
                  <a:srgbClr val="111F35"/>
                </a:solidFill>
                <a:latin typeface="Calibri"/>
                <a:cs typeface="Calibri"/>
              </a:rPr>
              <a:t> </a:t>
            </a:r>
            <a:r>
              <a:rPr sz="2800" dirty="0">
                <a:solidFill>
                  <a:srgbClr val="111F35"/>
                </a:solidFill>
                <a:latin typeface="Calibri"/>
                <a:cs typeface="Calibri"/>
              </a:rPr>
              <a:t>from</a:t>
            </a:r>
            <a:r>
              <a:rPr sz="2800" spc="-75" dirty="0">
                <a:solidFill>
                  <a:srgbClr val="111F35"/>
                </a:solidFill>
                <a:latin typeface="Calibri"/>
                <a:cs typeface="Calibri"/>
              </a:rPr>
              <a:t> </a:t>
            </a:r>
            <a:r>
              <a:rPr sz="2800" dirty="0">
                <a:solidFill>
                  <a:srgbClr val="111F35"/>
                </a:solidFill>
                <a:latin typeface="Calibri"/>
                <a:cs typeface="Calibri"/>
              </a:rPr>
              <a:t>the</a:t>
            </a:r>
            <a:r>
              <a:rPr sz="2800" spc="-80" dirty="0">
                <a:solidFill>
                  <a:srgbClr val="111F35"/>
                </a:solidFill>
                <a:latin typeface="Calibri"/>
                <a:cs typeface="Calibri"/>
              </a:rPr>
              <a:t> </a:t>
            </a:r>
            <a:r>
              <a:rPr sz="2800" dirty="0">
                <a:solidFill>
                  <a:srgbClr val="111F35"/>
                </a:solidFill>
                <a:latin typeface="Calibri"/>
                <a:cs typeface="Calibri"/>
              </a:rPr>
              <a:t>operating</a:t>
            </a:r>
            <a:r>
              <a:rPr sz="2800" spc="-95" dirty="0">
                <a:solidFill>
                  <a:srgbClr val="111F35"/>
                </a:solidFill>
                <a:latin typeface="Calibri"/>
                <a:cs typeface="Calibri"/>
              </a:rPr>
              <a:t> </a:t>
            </a:r>
            <a:r>
              <a:rPr sz="2800" spc="-20" dirty="0">
                <a:solidFill>
                  <a:srgbClr val="111F35"/>
                </a:solidFill>
                <a:latin typeface="Calibri"/>
                <a:cs typeface="Calibri"/>
              </a:rPr>
              <a:t>system</a:t>
            </a:r>
            <a:r>
              <a:rPr sz="2800" spc="-80" dirty="0">
                <a:solidFill>
                  <a:srgbClr val="111F35"/>
                </a:solidFill>
                <a:latin typeface="Calibri"/>
                <a:cs typeface="Calibri"/>
              </a:rPr>
              <a:t> </a:t>
            </a:r>
            <a:r>
              <a:rPr sz="2800" spc="-10" dirty="0">
                <a:solidFill>
                  <a:srgbClr val="111F35"/>
                </a:solidFill>
                <a:latin typeface="Calibri"/>
                <a:cs typeface="Calibri"/>
              </a:rPr>
              <a:t>level</a:t>
            </a:r>
            <a:endParaRPr sz="2800">
              <a:latin typeface="Calibri"/>
              <a:cs typeface="Calibri"/>
            </a:endParaRPr>
          </a:p>
          <a:p>
            <a:pPr marL="696595" lvl="1" indent="-227329">
              <a:lnSpc>
                <a:spcPct val="100000"/>
              </a:lnSpc>
              <a:spcBef>
                <a:spcPts val="190"/>
              </a:spcBef>
              <a:buFont typeface="Arial MT"/>
              <a:buChar char="•"/>
              <a:tabLst>
                <a:tab pos="696595" algn="l"/>
              </a:tabLst>
            </a:pPr>
            <a:r>
              <a:rPr sz="2400" dirty="0">
                <a:solidFill>
                  <a:srgbClr val="111F35"/>
                </a:solidFill>
                <a:latin typeface="Calibri"/>
                <a:cs typeface="Calibri"/>
              </a:rPr>
              <a:t>For</a:t>
            </a:r>
            <a:r>
              <a:rPr sz="2400" spc="-50" dirty="0">
                <a:solidFill>
                  <a:srgbClr val="111F35"/>
                </a:solidFill>
                <a:latin typeface="Calibri"/>
                <a:cs typeface="Calibri"/>
              </a:rPr>
              <a:t> </a:t>
            </a:r>
            <a:r>
              <a:rPr sz="2400" spc="-10" dirty="0">
                <a:solidFill>
                  <a:srgbClr val="111F35"/>
                </a:solidFill>
                <a:latin typeface="Calibri"/>
                <a:cs typeface="Calibri"/>
              </a:rPr>
              <a:t>example,</a:t>
            </a:r>
            <a:r>
              <a:rPr sz="2400" spc="-55" dirty="0">
                <a:solidFill>
                  <a:srgbClr val="111F35"/>
                </a:solidFill>
                <a:latin typeface="Calibri"/>
                <a:cs typeface="Calibri"/>
              </a:rPr>
              <a:t> </a:t>
            </a:r>
            <a:r>
              <a:rPr sz="2400" dirty="0">
                <a:solidFill>
                  <a:srgbClr val="111F35"/>
                </a:solidFill>
                <a:latin typeface="Calibri"/>
                <a:cs typeface="Calibri"/>
              </a:rPr>
              <a:t>for</a:t>
            </a:r>
            <a:r>
              <a:rPr sz="2400" spc="-50" dirty="0">
                <a:solidFill>
                  <a:srgbClr val="111F35"/>
                </a:solidFill>
                <a:latin typeface="Calibri"/>
                <a:cs typeface="Calibri"/>
              </a:rPr>
              <a:t> </a:t>
            </a:r>
            <a:r>
              <a:rPr sz="2400" dirty="0">
                <a:solidFill>
                  <a:srgbClr val="111F35"/>
                </a:solidFill>
                <a:latin typeface="Calibri"/>
                <a:cs typeface="Calibri"/>
              </a:rPr>
              <a:t>accessibility</a:t>
            </a:r>
            <a:r>
              <a:rPr sz="2400" spc="-75" dirty="0">
                <a:solidFill>
                  <a:srgbClr val="111F35"/>
                </a:solidFill>
                <a:latin typeface="Calibri"/>
                <a:cs typeface="Calibri"/>
              </a:rPr>
              <a:t> </a:t>
            </a:r>
            <a:r>
              <a:rPr sz="2400" spc="-10" dirty="0">
                <a:solidFill>
                  <a:srgbClr val="111F35"/>
                </a:solidFill>
                <a:latin typeface="Calibri"/>
                <a:cs typeface="Calibri"/>
              </a:rPr>
              <a:t>purposes</a:t>
            </a:r>
            <a:endParaRPr sz="2400">
              <a:latin typeface="Calibri"/>
              <a:cs typeface="Calibri"/>
            </a:endParaRPr>
          </a:p>
          <a:p>
            <a:pPr marL="696595" lvl="1" indent="-227329">
              <a:lnSpc>
                <a:spcPts val="2735"/>
              </a:lnSpc>
              <a:spcBef>
                <a:spcPts val="215"/>
              </a:spcBef>
              <a:buFont typeface="Arial MT"/>
              <a:buChar char="•"/>
              <a:tabLst>
                <a:tab pos="696595" algn="l"/>
              </a:tabLst>
            </a:pPr>
            <a:r>
              <a:rPr sz="2400" spc="-10" dirty="0">
                <a:solidFill>
                  <a:srgbClr val="111F35"/>
                </a:solidFill>
                <a:latin typeface="Calibri"/>
                <a:cs typeface="Calibri"/>
              </a:rPr>
              <a:t>Visually-</a:t>
            </a:r>
            <a:r>
              <a:rPr sz="2400" dirty="0">
                <a:solidFill>
                  <a:srgbClr val="111F35"/>
                </a:solidFill>
                <a:latin typeface="Calibri"/>
                <a:cs typeface="Calibri"/>
              </a:rPr>
              <a:t>impaired</a:t>
            </a:r>
            <a:r>
              <a:rPr sz="2400" spc="-50" dirty="0">
                <a:solidFill>
                  <a:srgbClr val="111F35"/>
                </a:solidFill>
                <a:latin typeface="Calibri"/>
                <a:cs typeface="Calibri"/>
              </a:rPr>
              <a:t> </a:t>
            </a:r>
            <a:r>
              <a:rPr sz="2400" dirty="0">
                <a:solidFill>
                  <a:srgbClr val="111F35"/>
                </a:solidFill>
                <a:latin typeface="Calibri"/>
                <a:cs typeface="Calibri"/>
              </a:rPr>
              <a:t>persons</a:t>
            </a:r>
            <a:r>
              <a:rPr sz="2400" spc="-55" dirty="0">
                <a:solidFill>
                  <a:srgbClr val="111F35"/>
                </a:solidFill>
                <a:latin typeface="Calibri"/>
                <a:cs typeface="Calibri"/>
              </a:rPr>
              <a:t> </a:t>
            </a:r>
            <a:r>
              <a:rPr sz="2400" dirty="0">
                <a:solidFill>
                  <a:srgbClr val="111F35"/>
                </a:solidFill>
                <a:latin typeface="Calibri"/>
                <a:cs typeface="Calibri"/>
              </a:rPr>
              <a:t>might</a:t>
            </a:r>
            <a:r>
              <a:rPr sz="2400" spc="-70" dirty="0">
                <a:solidFill>
                  <a:srgbClr val="111F35"/>
                </a:solidFill>
                <a:latin typeface="Calibri"/>
                <a:cs typeface="Calibri"/>
              </a:rPr>
              <a:t> </a:t>
            </a:r>
            <a:r>
              <a:rPr sz="2400" dirty="0">
                <a:solidFill>
                  <a:srgbClr val="111F35"/>
                </a:solidFill>
                <a:latin typeface="Calibri"/>
                <a:cs typeface="Calibri"/>
              </a:rPr>
              <a:t>want</a:t>
            </a:r>
            <a:r>
              <a:rPr sz="2400" spc="-65" dirty="0">
                <a:solidFill>
                  <a:srgbClr val="111F35"/>
                </a:solidFill>
                <a:latin typeface="Calibri"/>
                <a:cs typeface="Calibri"/>
              </a:rPr>
              <a:t> </a:t>
            </a:r>
            <a:r>
              <a:rPr sz="2400" dirty="0">
                <a:solidFill>
                  <a:srgbClr val="111F35"/>
                </a:solidFill>
                <a:latin typeface="Calibri"/>
                <a:cs typeface="Calibri"/>
              </a:rPr>
              <a:t>to</a:t>
            </a:r>
            <a:r>
              <a:rPr sz="2400" spc="-60" dirty="0">
                <a:solidFill>
                  <a:srgbClr val="111F35"/>
                </a:solidFill>
                <a:latin typeface="Calibri"/>
                <a:cs typeface="Calibri"/>
              </a:rPr>
              <a:t> </a:t>
            </a:r>
            <a:r>
              <a:rPr sz="2400" dirty="0">
                <a:solidFill>
                  <a:srgbClr val="111F35"/>
                </a:solidFill>
                <a:latin typeface="Calibri"/>
                <a:cs typeface="Calibri"/>
              </a:rPr>
              <a:t>use</a:t>
            </a:r>
            <a:r>
              <a:rPr sz="2400" spc="-50" dirty="0">
                <a:solidFill>
                  <a:srgbClr val="111F35"/>
                </a:solidFill>
                <a:latin typeface="Calibri"/>
                <a:cs typeface="Calibri"/>
              </a:rPr>
              <a:t> </a:t>
            </a:r>
            <a:r>
              <a:rPr sz="2400" spc="-10" dirty="0">
                <a:solidFill>
                  <a:srgbClr val="111F35"/>
                </a:solidFill>
                <a:latin typeface="Calibri"/>
                <a:cs typeface="Calibri"/>
              </a:rPr>
              <a:t>high-contrast</a:t>
            </a:r>
            <a:r>
              <a:rPr sz="2400" spc="-50" dirty="0">
                <a:solidFill>
                  <a:srgbClr val="111F35"/>
                </a:solidFill>
                <a:latin typeface="Calibri"/>
                <a:cs typeface="Calibri"/>
              </a:rPr>
              <a:t> </a:t>
            </a:r>
            <a:r>
              <a:rPr sz="2400" dirty="0">
                <a:solidFill>
                  <a:srgbClr val="111F35"/>
                </a:solidFill>
                <a:latin typeface="Calibri"/>
                <a:cs typeface="Calibri"/>
              </a:rPr>
              <a:t>color</a:t>
            </a:r>
            <a:r>
              <a:rPr sz="2400" spc="-60" dirty="0">
                <a:solidFill>
                  <a:srgbClr val="111F35"/>
                </a:solidFill>
                <a:latin typeface="Calibri"/>
                <a:cs typeface="Calibri"/>
              </a:rPr>
              <a:t> </a:t>
            </a:r>
            <a:r>
              <a:rPr sz="2400" spc="-10" dirty="0">
                <a:solidFill>
                  <a:srgbClr val="111F35"/>
                </a:solidFill>
                <a:latin typeface="Calibri"/>
                <a:cs typeface="Calibri"/>
              </a:rPr>
              <a:t>schemes,</a:t>
            </a:r>
            <a:endParaRPr sz="2400">
              <a:latin typeface="Calibri"/>
              <a:cs typeface="Calibri"/>
            </a:endParaRPr>
          </a:p>
          <a:p>
            <a:pPr marL="697865">
              <a:lnSpc>
                <a:spcPts val="2735"/>
              </a:lnSpc>
            </a:pPr>
            <a:r>
              <a:rPr sz="2400" dirty="0">
                <a:solidFill>
                  <a:srgbClr val="111F35"/>
                </a:solidFill>
                <a:latin typeface="Calibri"/>
                <a:cs typeface="Calibri"/>
              </a:rPr>
              <a:t>with</a:t>
            </a:r>
            <a:r>
              <a:rPr sz="2400" spc="-85" dirty="0">
                <a:solidFill>
                  <a:srgbClr val="111F35"/>
                </a:solidFill>
                <a:latin typeface="Calibri"/>
                <a:cs typeface="Calibri"/>
              </a:rPr>
              <a:t> </a:t>
            </a:r>
            <a:r>
              <a:rPr sz="2400" dirty="0">
                <a:solidFill>
                  <a:srgbClr val="111F35"/>
                </a:solidFill>
                <a:latin typeface="Calibri"/>
                <a:cs typeface="Calibri"/>
              </a:rPr>
              <a:t>larger</a:t>
            </a:r>
            <a:r>
              <a:rPr sz="2400" spc="-70" dirty="0">
                <a:solidFill>
                  <a:srgbClr val="111F35"/>
                </a:solidFill>
                <a:latin typeface="Calibri"/>
                <a:cs typeface="Calibri"/>
              </a:rPr>
              <a:t> </a:t>
            </a:r>
            <a:r>
              <a:rPr sz="2400" dirty="0">
                <a:solidFill>
                  <a:srgbClr val="111F35"/>
                </a:solidFill>
                <a:latin typeface="Calibri"/>
                <a:cs typeface="Calibri"/>
              </a:rPr>
              <a:t>fonts,</a:t>
            </a:r>
            <a:r>
              <a:rPr sz="2400" spc="-70" dirty="0">
                <a:solidFill>
                  <a:srgbClr val="111F35"/>
                </a:solidFill>
                <a:latin typeface="Calibri"/>
                <a:cs typeface="Calibri"/>
              </a:rPr>
              <a:t> </a:t>
            </a:r>
            <a:r>
              <a:rPr sz="2400" spc="-20" dirty="0">
                <a:solidFill>
                  <a:srgbClr val="111F35"/>
                </a:solidFill>
                <a:latin typeface="Calibri"/>
                <a:cs typeface="Calibri"/>
              </a:rPr>
              <a:t>etc.</a:t>
            </a:r>
            <a:endParaRPr sz="2400">
              <a:latin typeface="Calibri"/>
              <a:cs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220" dirty="0"/>
              <a:t> </a:t>
            </a:r>
            <a:r>
              <a:rPr spc="-25" dirty="0"/>
              <a:t>CASCADE:</a:t>
            </a:r>
            <a:r>
              <a:rPr spc="-215" dirty="0"/>
              <a:t> </a:t>
            </a:r>
            <a:r>
              <a:rPr spc="-40" dirty="0"/>
              <a:t>IMPORTANCE</a:t>
            </a:r>
          </a:p>
        </p:txBody>
      </p:sp>
      <p:sp>
        <p:nvSpPr>
          <p:cNvPr id="3" name="object 3"/>
          <p:cNvSpPr txBox="1"/>
          <p:nvPr/>
        </p:nvSpPr>
        <p:spPr>
          <a:xfrm>
            <a:off x="228600" y="1393601"/>
            <a:ext cx="10639450" cy="1664558"/>
          </a:xfrm>
          <a:prstGeom prst="rect">
            <a:avLst/>
          </a:prstGeom>
        </p:spPr>
        <p:txBody>
          <a:bodyPr vert="horz" wrap="square" lIns="0" tIns="60960" rIns="0" bIns="0" rtlCol="0">
            <a:spAutoFit/>
          </a:bodyPr>
          <a:lstStyle/>
          <a:p>
            <a:pPr marL="240029" marR="551180" indent="-227329">
              <a:lnSpc>
                <a:spcPts val="3020"/>
              </a:lnSpc>
              <a:spcBef>
                <a:spcPts val="480"/>
              </a:spcBef>
              <a:buFont typeface="Arial MT"/>
              <a:buChar char="•"/>
              <a:tabLst>
                <a:tab pos="241300" algn="l"/>
              </a:tabLst>
            </a:pPr>
            <a:r>
              <a:rPr lang="it-IT" sz="2800" dirty="0">
                <a:solidFill>
                  <a:srgbClr val="111F35"/>
                </a:solidFill>
                <a:latin typeface="Calibri"/>
                <a:cs typeface="Calibri"/>
              </a:rPr>
              <a:t>La regola !important può essere utilizzata per aggiungere maggiore importanza a una proprietà all'interno di una regola CSS
!important viene semplicemente aggiunto alla fine della dichiarazione di proprietà</a:t>
            </a:r>
            <a:endParaRPr sz="2800" dirty="0">
              <a:latin typeface="Calibri"/>
              <a:cs typeface="Calibri"/>
            </a:endParaRPr>
          </a:p>
        </p:txBody>
      </p:sp>
      <p:sp>
        <p:nvSpPr>
          <p:cNvPr id="4" name="object 4"/>
          <p:cNvSpPr txBox="1"/>
          <p:nvPr/>
        </p:nvSpPr>
        <p:spPr>
          <a:xfrm>
            <a:off x="962050" y="4984750"/>
            <a:ext cx="9020150" cy="44307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2800" dirty="0">
                <a:solidFill>
                  <a:srgbClr val="111F35"/>
                </a:solidFill>
                <a:latin typeface="Calibri"/>
                <a:cs typeface="Calibri"/>
              </a:rPr>
              <a:t>L'importanza gioca un ruolo significativo nella cascade</a:t>
            </a:r>
            <a:endParaRPr sz="2800" dirty="0">
              <a:latin typeface="Calibri"/>
              <a:cs typeface="Calibri"/>
            </a:endParaRPr>
          </a:p>
        </p:txBody>
      </p:sp>
      <p:sp>
        <p:nvSpPr>
          <p:cNvPr id="5" name="object 5"/>
          <p:cNvSpPr txBox="1"/>
          <p:nvPr/>
        </p:nvSpPr>
        <p:spPr>
          <a:xfrm>
            <a:off x="4419600" y="3409188"/>
            <a:ext cx="3352800" cy="92392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800000"/>
                </a:solidFill>
                <a:latin typeface="Consolas"/>
                <a:cs typeface="Consolas"/>
              </a:rPr>
              <a:t>h1</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1630">
              <a:lnSpc>
                <a:spcPct val="100000"/>
              </a:lnSpc>
            </a:pPr>
            <a:r>
              <a:rPr sz="1800" dirty="0">
                <a:solidFill>
                  <a:srgbClr val="E40000"/>
                </a:solidFill>
                <a:latin typeface="Consolas"/>
                <a:cs typeface="Consolas"/>
              </a:rPr>
              <a:t>color</a:t>
            </a:r>
            <a:r>
              <a:rPr sz="1800" dirty="0">
                <a:latin typeface="Consolas"/>
                <a:cs typeface="Consolas"/>
              </a:rPr>
              <a:t>:</a:t>
            </a:r>
            <a:r>
              <a:rPr sz="1800" spc="-30" dirty="0">
                <a:latin typeface="Consolas"/>
                <a:cs typeface="Consolas"/>
              </a:rPr>
              <a:t> </a:t>
            </a:r>
            <a:r>
              <a:rPr sz="1800" dirty="0">
                <a:solidFill>
                  <a:srgbClr val="0451A4"/>
                </a:solidFill>
                <a:latin typeface="Consolas"/>
                <a:cs typeface="Consolas"/>
              </a:rPr>
              <a:t>red</a:t>
            </a:r>
            <a:r>
              <a:rPr sz="1800" spc="-30" dirty="0">
                <a:solidFill>
                  <a:srgbClr val="0451A4"/>
                </a:solidFill>
                <a:latin typeface="Consolas"/>
                <a:cs typeface="Consolas"/>
              </a:rPr>
              <a:t> </a:t>
            </a:r>
            <a:r>
              <a:rPr sz="1800" spc="-10" dirty="0">
                <a:solidFill>
                  <a:srgbClr val="0000FF"/>
                </a:solidFill>
                <a:latin typeface="Consolas"/>
                <a:cs typeface="Consolas"/>
              </a:rPr>
              <a:t>!important</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215" dirty="0"/>
              <a:t> </a:t>
            </a:r>
            <a:r>
              <a:rPr spc="-25" dirty="0"/>
              <a:t>CASCADE:</a:t>
            </a:r>
            <a:r>
              <a:rPr spc="-210" dirty="0"/>
              <a:t> </a:t>
            </a:r>
            <a:r>
              <a:rPr spc="165" dirty="0"/>
              <a:t>ORIGIN-</a:t>
            </a:r>
            <a:r>
              <a:rPr spc="-35" dirty="0"/>
              <a:t>IMPORTANCE</a:t>
            </a:r>
          </a:p>
        </p:txBody>
      </p:sp>
      <p:sp>
        <p:nvSpPr>
          <p:cNvPr id="3" name="object 3"/>
          <p:cNvSpPr txBox="1"/>
          <p:nvPr/>
        </p:nvSpPr>
        <p:spPr>
          <a:xfrm>
            <a:off x="962050" y="1533220"/>
            <a:ext cx="7542530"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111F35"/>
                </a:solidFill>
                <a:latin typeface="Calibri"/>
                <a:cs typeface="Calibri"/>
              </a:rPr>
              <a:t>From</a:t>
            </a:r>
            <a:r>
              <a:rPr sz="2800" spc="-50" dirty="0">
                <a:solidFill>
                  <a:srgbClr val="111F35"/>
                </a:solidFill>
                <a:latin typeface="Calibri"/>
                <a:cs typeface="Calibri"/>
              </a:rPr>
              <a:t> </a:t>
            </a:r>
            <a:r>
              <a:rPr sz="2800" dirty="0">
                <a:solidFill>
                  <a:srgbClr val="111F35"/>
                </a:solidFill>
                <a:latin typeface="Calibri"/>
                <a:cs typeface="Calibri"/>
              </a:rPr>
              <a:t>the</a:t>
            </a:r>
            <a:r>
              <a:rPr sz="2800" spc="-55" dirty="0">
                <a:solidFill>
                  <a:srgbClr val="111F35"/>
                </a:solidFill>
                <a:latin typeface="Calibri"/>
                <a:cs typeface="Calibri"/>
              </a:rPr>
              <a:t> </a:t>
            </a:r>
            <a:r>
              <a:rPr sz="2800" dirty="0">
                <a:solidFill>
                  <a:srgbClr val="111F35"/>
                </a:solidFill>
                <a:latin typeface="Calibri"/>
                <a:cs typeface="Calibri"/>
              </a:rPr>
              <a:t>lest</a:t>
            </a:r>
            <a:r>
              <a:rPr sz="2800" spc="-45" dirty="0">
                <a:solidFill>
                  <a:srgbClr val="111F35"/>
                </a:solidFill>
                <a:latin typeface="Calibri"/>
                <a:cs typeface="Calibri"/>
              </a:rPr>
              <a:t> </a:t>
            </a:r>
            <a:r>
              <a:rPr sz="2800" dirty="0">
                <a:solidFill>
                  <a:srgbClr val="111F35"/>
                </a:solidFill>
                <a:latin typeface="Calibri"/>
                <a:cs typeface="Calibri"/>
              </a:rPr>
              <a:t>specific</a:t>
            </a:r>
            <a:r>
              <a:rPr sz="2800" spc="-45" dirty="0">
                <a:solidFill>
                  <a:srgbClr val="111F35"/>
                </a:solidFill>
                <a:latin typeface="Calibri"/>
                <a:cs typeface="Calibri"/>
              </a:rPr>
              <a:t> </a:t>
            </a:r>
            <a:r>
              <a:rPr sz="2800" dirty="0">
                <a:solidFill>
                  <a:srgbClr val="111F35"/>
                </a:solidFill>
                <a:latin typeface="Calibri"/>
                <a:cs typeface="Calibri"/>
              </a:rPr>
              <a:t>origin</a:t>
            </a:r>
            <a:r>
              <a:rPr sz="2800" spc="-55" dirty="0">
                <a:solidFill>
                  <a:srgbClr val="111F35"/>
                </a:solidFill>
                <a:latin typeface="Calibri"/>
                <a:cs typeface="Calibri"/>
              </a:rPr>
              <a:t> </a:t>
            </a:r>
            <a:r>
              <a:rPr sz="2800" dirty="0">
                <a:solidFill>
                  <a:srgbClr val="111F35"/>
                </a:solidFill>
                <a:latin typeface="Calibri"/>
                <a:cs typeface="Calibri"/>
              </a:rPr>
              <a:t>to</a:t>
            </a:r>
            <a:r>
              <a:rPr sz="2800" spc="-60" dirty="0">
                <a:solidFill>
                  <a:srgbClr val="111F35"/>
                </a:solidFill>
                <a:latin typeface="Calibri"/>
                <a:cs typeface="Calibri"/>
              </a:rPr>
              <a:t> </a:t>
            </a:r>
            <a:r>
              <a:rPr sz="2800" dirty="0">
                <a:solidFill>
                  <a:srgbClr val="111F35"/>
                </a:solidFill>
                <a:latin typeface="Calibri"/>
                <a:cs typeface="Calibri"/>
              </a:rPr>
              <a:t>the</a:t>
            </a:r>
            <a:r>
              <a:rPr sz="2800" spc="-45" dirty="0">
                <a:solidFill>
                  <a:srgbClr val="111F35"/>
                </a:solidFill>
                <a:latin typeface="Calibri"/>
                <a:cs typeface="Calibri"/>
              </a:rPr>
              <a:t> </a:t>
            </a:r>
            <a:r>
              <a:rPr sz="2800" dirty="0">
                <a:solidFill>
                  <a:srgbClr val="111F35"/>
                </a:solidFill>
                <a:latin typeface="Calibri"/>
                <a:cs typeface="Calibri"/>
              </a:rPr>
              <a:t>most</a:t>
            </a:r>
            <a:r>
              <a:rPr sz="2800" spc="-30" dirty="0">
                <a:solidFill>
                  <a:srgbClr val="111F35"/>
                </a:solidFill>
                <a:latin typeface="Calibri"/>
                <a:cs typeface="Calibri"/>
              </a:rPr>
              <a:t> </a:t>
            </a:r>
            <a:r>
              <a:rPr sz="2800" dirty="0">
                <a:solidFill>
                  <a:srgbClr val="111F35"/>
                </a:solidFill>
                <a:latin typeface="Calibri"/>
                <a:cs typeface="Calibri"/>
              </a:rPr>
              <a:t>specific</a:t>
            </a:r>
            <a:r>
              <a:rPr sz="2800" spc="-45" dirty="0">
                <a:solidFill>
                  <a:srgbClr val="111F35"/>
                </a:solidFill>
                <a:latin typeface="Calibri"/>
                <a:cs typeface="Calibri"/>
              </a:rPr>
              <a:t> </a:t>
            </a:r>
            <a:r>
              <a:rPr sz="2800" spc="-25" dirty="0">
                <a:solidFill>
                  <a:srgbClr val="111F35"/>
                </a:solidFill>
                <a:latin typeface="Calibri"/>
                <a:cs typeface="Calibri"/>
              </a:rPr>
              <a:t>one</a:t>
            </a:r>
            <a:endParaRPr sz="2800">
              <a:latin typeface="Calibri"/>
              <a:cs typeface="Calibri"/>
            </a:endParaRPr>
          </a:p>
        </p:txBody>
      </p:sp>
      <p:pic>
        <p:nvPicPr>
          <p:cNvPr id="4" name="object 4"/>
          <p:cNvPicPr/>
          <p:nvPr/>
        </p:nvPicPr>
        <p:blipFill>
          <a:blip r:embed="rId2" cstate="print"/>
          <a:stretch>
            <a:fillRect/>
          </a:stretch>
        </p:blipFill>
        <p:spPr>
          <a:xfrm>
            <a:off x="1868423" y="5794247"/>
            <a:ext cx="5385816" cy="466343"/>
          </a:xfrm>
          <a:prstGeom prst="rect">
            <a:avLst/>
          </a:prstGeom>
        </p:spPr>
      </p:pic>
      <p:sp>
        <p:nvSpPr>
          <p:cNvPr id="5" name="object 5"/>
          <p:cNvSpPr txBox="1"/>
          <p:nvPr/>
        </p:nvSpPr>
        <p:spPr>
          <a:xfrm>
            <a:off x="1868423" y="5794247"/>
            <a:ext cx="5386070" cy="466725"/>
          </a:xfrm>
          <a:prstGeom prst="rect">
            <a:avLst/>
          </a:prstGeom>
          <a:ln w="12700">
            <a:solidFill>
              <a:srgbClr val="000000"/>
            </a:solidFill>
          </a:ln>
        </p:spPr>
        <p:txBody>
          <a:bodyPr vert="horz" wrap="square" lIns="0" tIns="15240" rIns="0" bIns="0" rtlCol="0">
            <a:spAutoFit/>
          </a:bodyPr>
          <a:lstStyle/>
          <a:p>
            <a:pPr algn="ctr">
              <a:lnSpc>
                <a:spcPct val="100000"/>
              </a:lnSpc>
              <a:spcBef>
                <a:spcPts val="120"/>
              </a:spcBef>
            </a:pPr>
            <a:r>
              <a:rPr sz="2400" b="1" dirty="0">
                <a:solidFill>
                  <a:srgbClr val="FFFFFF"/>
                </a:solidFill>
                <a:latin typeface="Calibri"/>
                <a:cs typeface="Calibri"/>
              </a:rPr>
              <a:t>User</a:t>
            </a:r>
            <a:r>
              <a:rPr sz="2400" b="1" spc="-80" dirty="0">
                <a:solidFill>
                  <a:srgbClr val="FFFFFF"/>
                </a:solidFill>
                <a:latin typeface="Calibri"/>
                <a:cs typeface="Calibri"/>
              </a:rPr>
              <a:t> </a:t>
            </a:r>
            <a:r>
              <a:rPr sz="2400" b="1" dirty="0">
                <a:solidFill>
                  <a:srgbClr val="FFFFFF"/>
                </a:solidFill>
                <a:latin typeface="Calibri"/>
                <a:cs typeface="Calibri"/>
              </a:rPr>
              <a:t>Agent</a:t>
            </a:r>
            <a:r>
              <a:rPr sz="2400" b="1" spc="-60" dirty="0">
                <a:solidFill>
                  <a:srgbClr val="FFFFFF"/>
                </a:solidFill>
                <a:latin typeface="Calibri"/>
                <a:cs typeface="Calibri"/>
              </a:rPr>
              <a:t> </a:t>
            </a:r>
            <a:r>
              <a:rPr sz="2400" b="1" dirty="0">
                <a:solidFill>
                  <a:srgbClr val="FFFFFF"/>
                </a:solidFill>
                <a:latin typeface="Calibri"/>
                <a:cs typeface="Calibri"/>
              </a:rPr>
              <a:t>Styles</a:t>
            </a:r>
            <a:r>
              <a:rPr sz="2400" b="1" spc="-60" dirty="0">
                <a:solidFill>
                  <a:srgbClr val="FFFFFF"/>
                </a:solidFill>
                <a:latin typeface="Calibri"/>
                <a:cs typeface="Calibri"/>
              </a:rPr>
              <a:t> </a:t>
            </a:r>
            <a:r>
              <a:rPr sz="2400" b="1" spc="-10" dirty="0">
                <a:solidFill>
                  <a:srgbClr val="FFFFFF"/>
                </a:solidFill>
                <a:latin typeface="Consolas"/>
                <a:cs typeface="Consolas"/>
              </a:rPr>
              <a:t>!important</a:t>
            </a:r>
            <a:endParaRPr sz="2400">
              <a:latin typeface="Consolas"/>
              <a:cs typeface="Consolas"/>
            </a:endParaRPr>
          </a:p>
        </p:txBody>
      </p:sp>
      <p:grpSp>
        <p:nvGrpSpPr>
          <p:cNvPr id="6" name="object 6"/>
          <p:cNvGrpSpPr/>
          <p:nvPr/>
        </p:nvGrpSpPr>
        <p:grpSpPr>
          <a:xfrm>
            <a:off x="1862073" y="2947161"/>
            <a:ext cx="5398770" cy="2861310"/>
            <a:chOff x="1862073" y="2947161"/>
            <a:chExt cx="5398770" cy="2861310"/>
          </a:xfrm>
        </p:grpSpPr>
        <p:pic>
          <p:nvPicPr>
            <p:cNvPr id="7" name="object 7"/>
            <p:cNvPicPr/>
            <p:nvPr/>
          </p:nvPicPr>
          <p:blipFill>
            <a:blip r:embed="rId3" cstate="print"/>
            <a:stretch>
              <a:fillRect/>
            </a:stretch>
          </p:blipFill>
          <p:spPr>
            <a:xfrm>
              <a:off x="1868423" y="5084063"/>
              <a:ext cx="5385816" cy="717804"/>
            </a:xfrm>
            <a:prstGeom prst="rect">
              <a:avLst/>
            </a:prstGeom>
          </p:spPr>
        </p:pic>
        <p:sp>
          <p:nvSpPr>
            <p:cNvPr id="8" name="object 8"/>
            <p:cNvSpPr/>
            <p:nvPr/>
          </p:nvSpPr>
          <p:spPr>
            <a:xfrm>
              <a:off x="1868423" y="5084063"/>
              <a:ext cx="5386070" cy="718185"/>
            </a:xfrm>
            <a:custGeom>
              <a:avLst/>
              <a:gdLst/>
              <a:ahLst/>
              <a:cxnLst/>
              <a:rect l="l" t="t" r="r" b="b"/>
              <a:pathLst>
                <a:path w="5386070" h="718185">
                  <a:moveTo>
                    <a:pt x="5385816" y="466344"/>
                  </a:moveTo>
                  <a:lnTo>
                    <a:pt x="2785237" y="466344"/>
                  </a:lnTo>
                  <a:lnTo>
                    <a:pt x="2785237" y="538353"/>
                  </a:lnTo>
                  <a:lnTo>
                    <a:pt x="2877692" y="538353"/>
                  </a:lnTo>
                  <a:lnTo>
                    <a:pt x="2692908" y="717804"/>
                  </a:lnTo>
                  <a:lnTo>
                    <a:pt x="2508123" y="538353"/>
                  </a:lnTo>
                  <a:lnTo>
                    <a:pt x="2600579" y="538353"/>
                  </a:lnTo>
                  <a:lnTo>
                    <a:pt x="2600579" y="466344"/>
                  </a:lnTo>
                  <a:lnTo>
                    <a:pt x="0" y="466344"/>
                  </a:lnTo>
                  <a:lnTo>
                    <a:pt x="0" y="0"/>
                  </a:lnTo>
                  <a:lnTo>
                    <a:pt x="5385816" y="0"/>
                  </a:lnTo>
                  <a:lnTo>
                    <a:pt x="5385816" y="466344"/>
                  </a:lnTo>
                  <a:close/>
                </a:path>
              </a:pathLst>
            </a:custGeom>
            <a:ln w="12700">
              <a:solidFill>
                <a:srgbClr val="000000"/>
              </a:solidFill>
            </a:ln>
          </p:spPr>
          <p:txBody>
            <a:bodyPr wrap="square" lIns="0" tIns="0" rIns="0" bIns="0" rtlCol="0"/>
            <a:lstStyle/>
            <a:p>
              <a:endParaRPr/>
            </a:p>
          </p:txBody>
        </p:sp>
        <p:pic>
          <p:nvPicPr>
            <p:cNvPr id="9" name="object 9"/>
            <p:cNvPicPr/>
            <p:nvPr/>
          </p:nvPicPr>
          <p:blipFill>
            <a:blip r:embed="rId4" cstate="print"/>
            <a:stretch>
              <a:fillRect/>
            </a:stretch>
          </p:blipFill>
          <p:spPr>
            <a:xfrm>
              <a:off x="1868423" y="4373879"/>
              <a:ext cx="5385816" cy="717803"/>
            </a:xfrm>
            <a:prstGeom prst="rect">
              <a:avLst/>
            </a:prstGeom>
          </p:spPr>
        </p:pic>
        <p:sp>
          <p:nvSpPr>
            <p:cNvPr id="10" name="object 10"/>
            <p:cNvSpPr/>
            <p:nvPr/>
          </p:nvSpPr>
          <p:spPr>
            <a:xfrm>
              <a:off x="1868423" y="4373879"/>
              <a:ext cx="5386070" cy="718185"/>
            </a:xfrm>
            <a:custGeom>
              <a:avLst/>
              <a:gdLst/>
              <a:ahLst/>
              <a:cxnLst/>
              <a:rect l="l" t="t" r="r" b="b"/>
              <a:pathLst>
                <a:path w="5386070" h="718185">
                  <a:moveTo>
                    <a:pt x="5385816" y="466344"/>
                  </a:moveTo>
                  <a:lnTo>
                    <a:pt x="2785237" y="466344"/>
                  </a:lnTo>
                  <a:lnTo>
                    <a:pt x="2785237" y="538353"/>
                  </a:lnTo>
                  <a:lnTo>
                    <a:pt x="2877692" y="538353"/>
                  </a:lnTo>
                  <a:lnTo>
                    <a:pt x="2692908" y="717804"/>
                  </a:lnTo>
                  <a:lnTo>
                    <a:pt x="2508123" y="538353"/>
                  </a:lnTo>
                  <a:lnTo>
                    <a:pt x="2600579" y="538353"/>
                  </a:lnTo>
                  <a:lnTo>
                    <a:pt x="2600579" y="466344"/>
                  </a:lnTo>
                  <a:lnTo>
                    <a:pt x="0" y="466344"/>
                  </a:lnTo>
                  <a:lnTo>
                    <a:pt x="0" y="0"/>
                  </a:lnTo>
                  <a:lnTo>
                    <a:pt x="5385816" y="0"/>
                  </a:lnTo>
                  <a:lnTo>
                    <a:pt x="5385816" y="466344"/>
                  </a:lnTo>
                  <a:close/>
                </a:path>
              </a:pathLst>
            </a:custGeom>
            <a:ln w="12700">
              <a:solidFill>
                <a:srgbClr val="000000"/>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1868423" y="3663695"/>
              <a:ext cx="5385816" cy="717804"/>
            </a:xfrm>
            <a:prstGeom prst="rect">
              <a:avLst/>
            </a:prstGeom>
          </p:spPr>
        </p:pic>
        <p:sp>
          <p:nvSpPr>
            <p:cNvPr id="12" name="object 12"/>
            <p:cNvSpPr/>
            <p:nvPr/>
          </p:nvSpPr>
          <p:spPr>
            <a:xfrm>
              <a:off x="1868423" y="3663695"/>
              <a:ext cx="5386070" cy="718185"/>
            </a:xfrm>
            <a:custGeom>
              <a:avLst/>
              <a:gdLst/>
              <a:ahLst/>
              <a:cxnLst/>
              <a:rect l="l" t="t" r="r" b="b"/>
              <a:pathLst>
                <a:path w="5386070" h="718185">
                  <a:moveTo>
                    <a:pt x="5385816" y="466343"/>
                  </a:moveTo>
                  <a:lnTo>
                    <a:pt x="2785237" y="466343"/>
                  </a:lnTo>
                  <a:lnTo>
                    <a:pt x="2785237" y="538352"/>
                  </a:lnTo>
                  <a:lnTo>
                    <a:pt x="2877692" y="538352"/>
                  </a:lnTo>
                  <a:lnTo>
                    <a:pt x="2692908" y="717803"/>
                  </a:lnTo>
                  <a:lnTo>
                    <a:pt x="2508123" y="538352"/>
                  </a:lnTo>
                  <a:lnTo>
                    <a:pt x="2600579" y="538352"/>
                  </a:lnTo>
                  <a:lnTo>
                    <a:pt x="2600579" y="466343"/>
                  </a:lnTo>
                  <a:lnTo>
                    <a:pt x="0" y="466343"/>
                  </a:lnTo>
                  <a:lnTo>
                    <a:pt x="0" y="0"/>
                  </a:lnTo>
                  <a:lnTo>
                    <a:pt x="5385816" y="0"/>
                  </a:lnTo>
                  <a:lnTo>
                    <a:pt x="5385816" y="466343"/>
                  </a:lnTo>
                  <a:close/>
                </a:path>
              </a:pathLst>
            </a:custGeom>
            <a:ln w="12700">
              <a:solidFill>
                <a:srgbClr val="000000"/>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1868423" y="2953511"/>
              <a:ext cx="5385816" cy="717804"/>
            </a:xfrm>
            <a:prstGeom prst="rect">
              <a:avLst/>
            </a:prstGeom>
          </p:spPr>
        </p:pic>
        <p:sp>
          <p:nvSpPr>
            <p:cNvPr id="14" name="object 14"/>
            <p:cNvSpPr/>
            <p:nvPr/>
          </p:nvSpPr>
          <p:spPr>
            <a:xfrm>
              <a:off x="1868423" y="2953511"/>
              <a:ext cx="5386070" cy="718185"/>
            </a:xfrm>
            <a:custGeom>
              <a:avLst/>
              <a:gdLst/>
              <a:ahLst/>
              <a:cxnLst/>
              <a:rect l="l" t="t" r="r" b="b"/>
              <a:pathLst>
                <a:path w="5386070" h="718185">
                  <a:moveTo>
                    <a:pt x="5385816" y="466343"/>
                  </a:moveTo>
                  <a:lnTo>
                    <a:pt x="2785237" y="466343"/>
                  </a:lnTo>
                  <a:lnTo>
                    <a:pt x="2785237" y="538352"/>
                  </a:lnTo>
                  <a:lnTo>
                    <a:pt x="2877692" y="538352"/>
                  </a:lnTo>
                  <a:lnTo>
                    <a:pt x="2692908" y="717804"/>
                  </a:lnTo>
                  <a:lnTo>
                    <a:pt x="2508123" y="538352"/>
                  </a:lnTo>
                  <a:lnTo>
                    <a:pt x="2600579" y="538352"/>
                  </a:lnTo>
                  <a:lnTo>
                    <a:pt x="2600579" y="466343"/>
                  </a:lnTo>
                  <a:lnTo>
                    <a:pt x="0" y="466343"/>
                  </a:lnTo>
                  <a:lnTo>
                    <a:pt x="0" y="0"/>
                  </a:lnTo>
                  <a:lnTo>
                    <a:pt x="5385816" y="0"/>
                  </a:lnTo>
                  <a:lnTo>
                    <a:pt x="5385816" y="466343"/>
                  </a:lnTo>
                  <a:close/>
                </a:path>
              </a:pathLst>
            </a:custGeom>
            <a:ln w="12700">
              <a:solidFill>
                <a:srgbClr val="000000"/>
              </a:solidFill>
            </a:ln>
          </p:spPr>
          <p:txBody>
            <a:bodyPr wrap="square" lIns="0" tIns="0" rIns="0" bIns="0" rtlCol="0"/>
            <a:lstStyle/>
            <a:p>
              <a:endParaRPr/>
            </a:p>
          </p:txBody>
        </p:sp>
      </p:grpSp>
      <p:sp>
        <p:nvSpPr>
          <p:cNvPr id="15" name="object 15"/>
          <p:cNvSpPr txBox="1"/>
          <p:nvPr/>
        </p:nvSpPr>
        <p:spPr>
          <a:xfrm>
            <a:off x="2621407" y="2949651"/>
            <a:ext cx="3878579" cy="2524125"/>
          </a:xfrm>
          <a:prstGeom prst="rect">
            <a:avLst/>
          </a:prstGeom>
        </p:spPr>
        <p:txBody>
          <a:bodyPr vert="horz" wrap="square" lIns="0" tIns="12700" rIns="0" bIns="0" rtlCol="0">
            <a:spAutoFit/>
          </a:bodyPr>
          <a:lstStyle/>
          <a:p>
            <a:pPr marL="885825">
              <a:lnSpc>
                <a:spcPct val="100000"/>
              </a:lnSpc>
              <a:spcBef>
                <a:spcPts val="100"/>
              </a:spcBef>
            </a:pPr>
            <a:r>
              <a:rPr sz="2400" b="1" dirty="0">
                <a:solidFill>
                  <a:srgbClr val="FFFFFF"/>
                </a:solidFill>
                <a:latin typeface="Calibri"/>
                <a:cs typeface="Calibri"/>
              </a:rPr>
              <a:t>Local</a:t>
            </a:r>
            <a:r>
              <a:rPr sz="2400" b="1" spc="-60" dirty="0">
                <a:solidFill>
                  <a:srgbClr val="FFFFFF"/>
                </a:solidFill>
                <a:latin typeface="Calibri"/>
                <a:cs typeface="Calibri"/>
              </a:rPr>
              <a:t> </a:t>
            </a:r>
            <a:r>
              <a:rPr sz="2400" b="1" dirty="0">
                <a:solidFill>
                  <a:srgbClr val="FFFFFF"/>
                </a:solidFill>
                <a:latin typeface="Calibri"/>
                <a:cs typeface="Calibri"/>
              </a:rPr>
              <a:t>User</a:t>
            </a:r>
            <a:r>
              <a:rPr sz="2400" b="1" spc="-45" dirty="0">
                <a:solidFill>
                  <a:srgbClr val="FFFFFF"/>
                </a:solidFill>
                <a:latin typeface="Calibri"/>
                <a:cs typeface="Calibri"/>
              </a:rPr>
              <a:t> </a:t>
            </a:r>
            <a:r>
              <a:rPr sz="2400" b="1" spc="-10" dirty="0">
                <a:solidFill>
                  <a:srgbClr val="FFFFFF"/>
                </a:solidFill>
                <a:latin typeface="Calibri"/>
                <a:cs typeface="Calibri"/>
              </a:rPr>
              <a:t>Styles</a:t>
            </a:r>
            <a:endParaRPr sz="2400">
              <a:latin typeface="Calibri"/>
              <a:cs typeface="Calibri"/>
            </a:endParaRPr>
          </a:p>
          <a:p>
            <a:pPr marL="57785" marR="48895" indent="873125">
              <a:lnSpc>
                <a:spcPts val="5600"/>
              </a:lnSpc>
              <a:spcBef>
                <a:spcPts val="635"/>
              </a:spcBef>
            </a:pPr>
            <a:r>
              <a:rPr sz="2400" b="1" dirty="0">
                <a:solidFill>
                  <a:srgbClr val="FFFFFF"/>
                </a:solidFill>
                <a:latin typeface="Calibri"/>
                <a:cs typeface="Calibri"/>
              </a:rPr>
              <a:t>Authored</a:t>
            </a:r>
            <a:r>
              <a:rPr sz="2400" b="1" spc="-105" dirty="0">
                <a:solidFill>
                  <a:srgbClr val="FFFFFF"/>
                </a:solidFill>
                <a:latin typeface="Calibri"/>
                <a:cs typeface="Calibri"/>
              </a:rPr>
              <a:t> </a:t>
            </a:r>
            <a:r>
              <a:rPr sz="2400" b="1" spc="-10" dirty="0">
                <a:solidFill>
                  <a:srgbClr val="FFFFFF"/>
                </a:solidFill>
                <a:latin typeface="Calibri"/>
                <a:cs typeface="Calibri"/>
              </a:rPr>
              <a:t>Styles </a:t>
            </a:r>
            <a:r>
              <a:rPr sz="2400" b="1" dirty="0">
                <a:solidFill>
                  <a:srgbClr val="FFFFFF"/>
                </a:solidFill>
                <a:latin typeface="Calibri"/>
                <a:cs typeface="Calibri"/>
              </a:rPr>
              <a:t>Authored</a:t>
            </a:r>
            <a:r>
              <a:rPr sz="2400" b="1" spc="-95" dirty="0">
                <a:solidFill>
                  <a:srgbClr val="FFFFFF"/>
                </a:solidFill>
                <a:latin typeface="Calibri"/>
                <a:cs typeface="Calibri"/>
              </a:rPr>
              <a:t> </a:t>
            </a:r>
            <a:r>
              <a:rPr sz="2400" b="1" dirty="0">
                <a:solidFill>
                  <a:srgbClr val="FFFFFF"/>
                </a:solidFill>
                <a:latin typeface="Calibri"/>
                <a:cs typeface="Calibri"/>
              </a:rPr>
              <a:t>Styles</a:t>
            </a:r>
            <a:r>
              <a:rPr sz="2400" b="1" spc="-70" dirty="0">
                <a:solidFill>
                  <a:srgbClr val="FFFFFF"/>
                </a:solidFill>
                <a:latin typeface="Calibri"/>
                <a:cs typeface="Calibri"/>
              </a:rPr>
              <a:t> </a:t>
            </a:r>
            <a:r>
              <a:rPr sz="2400" b="1" spc="-10" dirty="0">
                <a:solidFill>
                  <a:srgbClr val="FFFFFF"/>
                </a:solidFill>
                <a:latin typeface="Consolas"/>
                <a:cs typeface="Consolas"/>
              </a:rPr>
              <a:t>!important</a:t>
            </a:r>
            <a:endParaRPr sz="2400">
              <a:latin typeface="Consolas"/>
              <a:cs typeface="Consolas"/>
            </a:endParaRPr>
          </a:p>
          <a:p>
            <a:pPr marL="12700">
              <a:lnSpc>
                <a:spcPct val="100000"/>
              </a:lnSpc>
              <a:spcBef>
                <a:spcPts val="2075"/>
              </a:spcBef>
            </a:pPr>
            <a:r>
              <a:rPr sz="2400" b="1" dirty="0">
                <a:solidFill>
                  <a:srgbClr val="FFFFFF"/>
                </a:solidFill>
                <a:latin typeface="Calibri"/>
                <a:cs typeface="Calibri"/>
              </a:rPr>
              <a:t>Local</a:t>
            </a:r>
            <a:r>
              <a:rPr sz="2400" b="1" spc="-55" dirty="0">
                <a:solidFill>
                  <a:srgbClr val="FFFFFF"/>
                </a:solidFill>
                <a:latin typeface="Calibri"/>
                <a:cs typeface="Calibri"/>
              </a:rPr>
              <a:t> </a:t>
            </a:r>
            <a:r>
              <a:rPr sz="2400" b="1" dirty="0">
                <a:solidFill>
                  <a:srgbClr val="FFFFFF"/>
                </a:solidFill>
                <a:latin typeface="Calibri"/>
                <a:cs typeface="Calibri"/>
              </a:rPr>
              <a:t>User</a:t>
            </a:r>
            <a:r>
              <a:rPr sz="2400" b="1" spc="-35" dirty="0">
                <a:solidFill>
                  <a:srgbClr val="FFFFFF"/>
                </a:solidFill>
                <a:latin typeface="Calibri"/>
                <a:cs typeface="Calibri"/>
              </a:rPr>
              <a:t> </a:t>
            </a:r>
            <a:r>
              <a:rPr sz="2400" b="1" dirty="0">
                <a:solidFill>
                  <a:srgbClr val="FFFFFF"/>
                </a:solidFill>
                <a:latin typeface="Calibri"/>
                <a:cs typeface="Calibri"/>
              </a:rPr>
              <a:t>Styles</a:t>
            </a:r>
            <a:r>
              <a:rPr sz="2400" b="1" spc="-35" dirty="0">
                <a:solidFill>
                  <a:srgbClr val="FFFFFF"/>
                </a:solidFill>
                <a:latin typeface="Calibri"/>
                <a:cs typeface="Calibri"/>
              </a:rPr>
              <a:t> </a:t>
            </a:r>
            <a:r>
              <a:rPr sz="2400" b="1" spc="-10" dirty="0">
                <a:solidFill>
                  <a:srgbClr val="FFFFFF"/>
                </a:solidFill>
                <a:latin typeface="Consolas"/>
                <a:cs typeface="Consolas"/>
              </a:rPr>
              <a:t>!important</a:t>
            </a:r>
            <a:endParaRPr sz="2400">
              <a:latin typeface="Consolas"/>
              <a:cs typeface="Consolas"/>
            </a:endParaRPr>
          </a:p>
        </p:txBody>
      </p:sp>
      <p:grpSp>
        <p:nvGrpSpPr>
          <p:cNvPr id="16" name="object 16"/>
          <p:cNvGrpSpPr/>
          <p:nvPr/>
        </p:nvGrpSpPr>
        <p:grpSpPr>
          <a:xfrm>
            <a:off x="1862073" y="2236977"/>
            <a:ext cx="5398770" cy="730885"/>
            <a:chOff x="1862073" y="2236977"/>
            <a:chExt cx="5398770" cy="730885"/>
          </a:xfrm>
        </p:grpSpPr>
        <p:pic>
          <p:nvPicPr>
            <p:cNvPr id="17" name="object 17"/>
            <p:cNvPicPr/>
            <p:nvPr/>
          </p:nvPicPr>
          <p:blipFill>
            <a:blip r:embed="rId7" cstate="print"/>
            <a:stretch>
              <a:fillRect/>
            </a:stretch>
          </p:blipFill>
          <p:spPr>
            <a:xfrm>
              <a:off x="1868423" y="2243327"/>
              <a:ext cx="5385816" cy="717804"/>
            </a:xfrm>
            <a:prstGeom prst="rect">
              <a:avLst/>
            </a:prstGeom>
          </p:spPr>
        </p:pic>
        <p:sp>
          <p:nvSpPr>
            <p:cNvPr id="18" name="object 18"/>
            <p:cNvSpPr/>
            <p:nvPr/>
          </p:nvSpPr>
          <p:spPr>
            <a:xfrm>
              <a:off x="1868423" y="2243327"/>
              <a:ext cx="5386070" cy="718185"/>
            </a:xfrm>
            <a:custGeom>
              <a:avLst/>
              <a:gdLst/>
              <a:ahLst/>
              <a:cxnLst/>
              <a:rect l="l" t="t" r="r" b="b"/>
              <a:pathLst>
                <a:path w="5386070" h="718185">
                  <a:moveTo>
                    <a:pt x="5385816" y="466344"/>
                  </a:moveTo>
                  <a:lnTo>
                    <a:pt x="2785237" y="466344"/>
                  </a:lnTo>
                  <a:lnTo>
                    <a:pt x="2785237" y="538352"/>
                  </a:lnTo>
                  <a:lnTo>
                    <a:pt x="2877692" y="538352"/>
                  </a:lnTo>
                  <a:lnTo>
                    <a:pt x="2692908" y="717804"/>
                  </a:lnTo>
                  <a:lnTo>
                    <a:pt x="2508123" y="538352"/>
                  </a:lnTo>
                  <a:lnTo>
                    <a:pt x="2600579" y="538352"/>
                  </a:lnTo>
                  <a:lnTo>
                    <a:pt x="2600579" y="466344"/>
                  </a:lnTo>
                  <a:lnTo>
                    <a:pt x="0" y="466344"/>
                  </a:lnTo>
                  <a:lnTo>
                    <a:pt x="0" y="0"/>
                  </a:lnTo>
                  <a:lnTo>
                    <a:pt x="5385816" y="0"/>
                  </a:lnTo>
                  <a:lnTo>
                    <a:pt x="5385816" y="466344"/>
                  </a:lnTo>
                  <a:close/>
                </a:path>
              </a:pathLst>
            </a:custGeom>
            <a:ln w="12700">
              <a:solidFill>
                <a:srgbClr val="000000"/>
              </a:solidFill>
            </a:ln>
          </p:spPr>
          <p:txBody>
            <a:bodyPr wrap="square" lIns="0" tIns="0" rIns="0" bIns="0" rtlCol="0"/>
            <a:lstStyle/>
            <a:p>
              <a:endParaRPr/>
            </a:p>
          </p:txBody>
        </p:sp>
      </p:grpSp>
      <p:sp>
        <p:nvSpPr>
          <p:cNvPr id="19" name="object 19"/>
          <p:cNvSpPr txBox="1"/>
          <p:nvPr/>
        </p:nvSpPr>
        <p:spPr>
          <a:xfrm>
            <a:off x="3443096" y="2239771"/>
            <a:ext cx="223647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Calibri"/>
                <a:cs typeface="Calibri"/>
              </a:rPr>
              <a:t>User</a:t>
            </a:r>
            <a:r>
              <a:rPr sz="2400" b="1" spc="-85" dirty="0">
                <a:solidFill>
                  <a:srgbClr val="FFFFFF"/>
                </a:solidFill>
                <a:latin typeface="Calibri"/>
                <a:cs typeface="Calibri"/>
              </a:rPr>
              <a:t> </a:t>
            </a:r>
            <a:r>
              <a:rPr sz="2400" b="1" dirty="0">
                <a:solidFill>
                  <a:srgbClr val="FFFFFF"/>
                </a:solidFill>
                <a:latin typeface="Calibri"/>
                <a:cs typeface="Calibri"/>
              </a:rPr>
              <a:t>Agent</a:t>
            </a:r>
            <a:r>
              <a:rPr sz="2400" b="1" spc="-65" dirty="0">
                <a:solidFill>
                  <a:srgbClr val="FFFFFF"/>
                </a:solidFill>
                <a:latin typeface="Calibri"/>
                <a:cs typeface="Calibri"/>
              </a:rPr>
              <a:t> </a:t>
            </a:r>
            <a:r>
              <a:rPr sz="2400" b="1" spc="-10" dirty="0">
                <a:solidFill>
                  <a:srgbClr val="FFFFFF"/>
                </a:solidFill>
                <a:latin typeface="Calibri"/>
                <a:cs typeface="Calibri"/>
              </a:rPr>
              <a:t>Styles</a:t>
            </a:r>
            <a:endParaRPr sz="2400">
              <a:latin typeface="Calibri"/>
              <a:cs typeface="Calibri"/>
            </a:endParaRPr>
          </a:p>
        </p:txBody>
      </p:sp>
      <p:grpSp>
        <p:nvGrpSpPr>
          <p:cNvPr id="20" name="object 20"/>
          <p:cNvGrpSpPr/>
          <p:nvPr/>
        </p:nvGrpSpPr>
        <p:grpSpPr>
          <a:xfrm>
            <a:off x="7766050" y="2236977"/>
            <a:ext cx="637540" cy="4031615"/>
            <a:chOff x="7766050" y="2236977"/>
            <a:chExt cx="637540" cy="4031615"/>
          </a:xfrm>
        </p:grpSpPr>
        <p:pic>
          <p:nvPicPr>
            <p:cNvPr id="21" name="object 21"/>
            <p:cNvPicPr/>
            <p:nvPr/>
          </p:nvPicPr>
          <p:blipFill>
            <a:blip r:embed="rId8" cstate="print"/>
            <a:stretch>
              <a:fillRect/>
            </a:stretch>
          </p:blipFill>
          <p:spPr>
            <a:xfrm>
              <a:off x="7772400" y="2243327"/>
              <a:ext cx="624840" cy="4018788"/>
            </a:xfrm>
            <a:prstGeom prst="rect">
              <a:avLst/>
            </a:prstGeom>
          </p:spPr>
        </p:pic>
        <p:sp>
          <p:nvSpPr>
            <p:cNvPr id="22" name="object 22"/>
            <p:cNvSpPr/>
            <p:nvPr/>
          </p:nvSpPr>
          <p:spPr>
            <a:xfrm>
              <a:off x="7772400" y="2243327"/>
              <a:ext cx="624840" cy="4018915"/>
            </a:xfrm>
            <a:custGeom>
              <a:avLst/>
              <a:gdLst/>
              <a:ahLst/>
              <a:cxnLst/>
              <a:rect l="l" t="t" r="r" b="b"/>
              <a:pathLst>
                <a:path w="624840" h="4018915">
                  <a:moveTo>
                    <a:pt x="0" y="3561588"/>
                  </a:moveTo>
                  <a:lnTo>
                    <a:pt x="194309" y="3561588"/>
                  </a:lnTo>
                  <a:lnTo>
                    <a:pt x="194309" y="0"/>
                  </a:lnTo>
                  <a:lnTo>
                    <a:pt x="430529" y="0"/>
                  </a:lnTo>
                  <a:lnTo>
                    <a:pt x="430529" y="3561588"/>
                  </a:lnTo>
                  <a:lnTo>
                    <a:pt x="624840" y="3561588"/>
                  </a:lnTo>
                  <a:lnTo>
                    <a:pt x="312420" y="4018788"/>
                  </a:lnTo>
                  <a:lnTo>
                    <a:pt x="0" y="3561588"/>
                  </a:lnTo>
                  <a:close/>
                </a:path>
              </a:pathLst>
            </a:custGeom>
            <a:ln w="12700">
              <a:solidFill>
                <a:srgbClr val="00252F"/>
              </a:solidFill>
            </a:ln>
          </p:spPr>
          <p:txBody>
            <a:bodyPr wrap="square" lIns="0" tIns="0" rIns="0" bIns="0" rtlCol="0"/>
            <a:lstStyle/>
            <a:p>
              <a:endParaRPr/>
            </a:p>
          </p:txBody>
        </p:sp>
      </p:grpSp>
      <p:sp>
        <p:nvSpPr>
          <p:cNvPr id="23" name="object 23"/>
          <p:cNvSpPr txBox="1"/>
          <p:nvPr/>
        </p:nvSpPr>
        <p:spPr>
          <a:xfrm>
            <a:off x="8472931" y="2257120"/>
            <a:ext cx="1662430"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111F35"/>
                </a:solidFill>
                <a:latin typeface="Calibri"/>
                <a:cs typeface="Calibri"/>
              </a:rPr>
              <a:t>Least</a:t>
            </a:r>
            <a:r>
              <a:rPr sz="2400" spc="-85" dirty="0">
                <a:solidFill>
                  <a:srgbClr val="111F35"/>
                </a:solidFill>
                <a:latin typeface="Calibri"/>
                <a:cs typeface="Calibri"/>
              </a:rPr>
              <a:t> </a:t>
            </a:r>
            <a:r>
              <a:rPr sz="2400" spc="-10" dirty="0">
                <a:solidFill>
                  <a:srgbClr val="111F35"/>
                </a:solidFill>
                <a:latin typeface="Calibri"/>
                <a:cs typeface="Calibri"/>
              </a:rPr>
              <a:t>specific</a:t>
            </a:r>
            <a:endParaRPr sz="2400">
              <a:latin typeface="Calibri"/>
              <a:cs typeface="Calibri"/>
            </a:endParaRPr>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108</a:t>
            </a:fld>
            <a:endParaRPr spc="-25" dirty="0"/>
          </a:p>
        </p:txBody>
      </p:sp>
      <p:sp>
        <p:nvSpPr>
          <p:cNvPr id="24" name="object 24"/>
          <p:cNvSpPr txBox="1"/>
          <p:nvPr/>
        </p:nvSpPr>
        <p:spPr>
          <a:xfrm>
            <a:off x="8476233" y="5794654"/>
            <a:ext cx="165481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111F35"/>
                </a:solidFill>
                <a:latin typeface="Calibri"/>
                <a:cs typeface="Calibri"/>
              </a:rPr>
              <a:t>Most</a:t>
            </a:r>
            <a:r>
              <a:rPr sz="2400" spc="-60" dirty="0">
                <a:solidFill>
                  <a:srgbClr val="111F35"/>
                </a:solidFill>
                <a:latin typeface="Calibri"/>
                <a:cs typeface="Calibri"/>
              </a:rPr>
              <a:t> </a:t>
            </a:r>
            <a:r>
              <a:rPr sz="2400" spc="-10" dirty="0">
                <a:solidFill>
                  <a:srgbClr val="111F35"/>
                </a:solidFill>
                <a:latin typeface="Calibri"/>
                <a:cs typeface="Calibri"/>
              </a:rPr>
              <a:t>specific</a:t>
            </a:r>
            <a:endParaRPr sz="2400">
              <a:latin typeface="Calibri"/>
              <a:cs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512127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220" dirty="0"/>
              <a:t> </a:t>
            </a:r>
            <a:r>
              <a:rPr spc="-25" dirty="0"/>
              <a:t>CASCADE:</a:t>
            </a:r>
            <a:r>
              <a:rPr spc="-215" dirty="0"/>
              <a:t> </a:t>
            </a:r>
            <a:r>
              <a:rPr spc="-130" dirty="0"/>
              <a:t>LAYERS</a:t>
            </a:r>
          </a:p>
        </p:txBody>
      </p:sp>
      <p:sp>
        <p:nvSpPr>
          <p:cNvPr id="3" name="object 3"/>
          <p:cNvSpPr txBox="1"/>
          <p:nvPr/>
        </p:nvSpPr>
        <p:spPr>
          <a:xfrm>
            <a:off x="281407" y="1274719"/>
            <a:ext cx="6672224" cy="4598503"/>
          </a:xfrm>
          <a:prstGeom prst="rect">
            <a:avLst/>
          </a:prstGeom>
        </p:spPr>
        <p:txBody>
          <a:bodyPr vert="horz" wrap="square" lIns="0" tIns="60325" rIns="0" bIns="0" rtlCol="0">
            <a:spAutoFit/>
          </a:bodyPr>
          <a:lstStyle/>
          <a:p>
            <a:pPr marL="12700" marR="363855">
              <a:lnSpc>
                <a:spcPts val="3030"/>
              </a:lnSpc>
              <a:spcBef>
                <a:spcPts val="475"/>
              </a:spcBef>
            </a:pPr>
            <a:r>
              <a:rPr lang="it-IT" sz="2400" dirty="0">
                <a:solidFill>
                  <a:srgbClr val="111F35"/>
                </a:solidFill>
                <a:latin typeface="Calibri"/>
                <a:cs typeface="Calibri"/>
              </a:rPr>
              <a:t>All'interno di ogni bucket di origine/importanza, possono essere presenti più livelli a cascata
All'interno degli stili creati:
I livelli personalizzati possono essere definiti utilizzando la regola @layer (non lo vedremo)
I livelli personalizzati dichiarati in un secondo momento hanno una priorità più alta
Tutti gli altri CSS (in &lt;style&gt; o importati con &lt;link&gt;) appartengono a un livello senza nome
Gli stili in linea appartengono a un livello separato e hanno la priorità più alta</a:t>
            </a:r>
            <a:endParaRPr sz="2400" dirty="0">
              <a:latin typeface="Calibri"/>
              <a:cs typeface="Calibri"/>
            </a:endParaRPr>
          </a:p>
        </p:txBody>
      </p:sp>
      <p:grpSp>
        <p:nvGrpSpPr>
          <p:cNvPr id="4" name="object 4"/>
          <p:cNvGrpSpPr/>
          <p:nvPr/>
        </p:nvGrpSpPr>
        <p:grpSpPr>
          <a:xfrm>
            <a:off x="7138161" y="4948173"/>
            <a:ext cx="4229735" cy="412115"/>
            <a:chOff x="7138161" y="4948173"/>
            <a:chExt cx="4229735" cy="412115"/>
          </a:xfrm>
        </p:grpSpPr>
        <p:pic>
          <p:nvPicPr>
            <p:cNvPr id="5" name="object 5"/>
            <p:cNvPicPr/>
            <p:nvPr/>
          </p:nvPicPr>
          <p:blipFill>
            <a:blip r:embed="rId2" cstate="print"/>
            <a:stretch>
              <a:fillRect/>
            </a:stretch>
          </p:blipFill>
          <p:spPr>
            <a:xfrm>
              <a:off x="7144511" y="4954523"/>
              <a:ext cx="4216908" cy="399288"/>
            </a:xfrm>
            <a:prstGeom prst="rect">
              <a:avLst/>
            </a:prstGeom>
          </p:spPr>
        </p:pic>
        <p:sp>
          <p:nvSpPr>
            <p:cNvPr id="6" name="object 6"/>
            <p:cNvSpPr/>
            <p:nvPr/>
          </p:nvSpPr>
          <p:spPr>
            <a:xfrm>
              <a:off x="7144511" y="4954523"/>
              <a:ext cx="4217035" cy="399415"/>
            </a:xfrm>
            <a:custGeom>
              <a:avLst/>
              <a:gdLst/>
              <a:ahLst/>
              <a:cxnLst/>
              <a:rect l="l" t="t" r="r" b="b"/>
              <a:pathLst>
                <a:path w="4217034" h="399414">
                  <a:moveTo>
                    <a:pt x="0" y="399288"/>
                  </a:moveTo>
                  <a:lnTo>
                    <a:pt x="4216908" y="399288"/>
                  </a:lnTo>
                  <a:lnTo>
                    <a:pt x="4216908" y="0"/>
                  </a:lnTo>
                  <a:lnTo>
                    <a:pt x="0" y="0"/>
                  </a:lnTo>
                  <a:lnTo>
                    <a:pt x="0" y="399288"/>
                  </a:lnTo>
                  <a:close/>
                </a:path>
              </a:pathLst>
            </a:custGeom>
            <a:ln w="12700">
              <a:solidFill>
                <a:srgbClr val="000000"/>
              </a:solidFill>
            </a:ln>
          </p:spPr>
          <p:txBody>
            <a:bodyPr wrap="square" lIns="0" tIns="0" rIns="0" bIns="0" rtlCol="0"/>
            <a:lstStyle/>
            <a:p>
              <a:endParaRPr/>
            </a:p>
          </p:txBody>
        </p:sp>
      </p:grpSp>
      <p:sp>
        <p:nvSpPr>
          <p:cNvPr id="7" name="object 7"/>
          <p:cNvSpPr txBox="1"/>
          <p:nvPr/>
        </p:nvSpPr>
        <p:spPr>
          <a:xfrm>
            <a:off x="8491855" y="4958333"/>
            <a:ext cx="152336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Calibri"/>
                <a:cs typeface="Calibri"/>
              </a:rPr>
              <a:t>Inline</a:t>
            </a:r>
            <a:r>
              <a:rPr sz="2400" b="1" spc="-35" dirty="0">
                <a:solidFill>
                  <a:srgbClr val="FFFFFF"/>
                </a:solidFill>
                <a:latin typeface="Calibri"/>
                <a:cs typeface="Calibri"/>
              </a:rPr>
              <a:t> </a:t>
            </a:r>
            <a:r>
              <a:rPr sz="2400" b="1" spc="-10" dirty="0">
                <a:solidFill>
                  <a:srgbClr val="FFFFFF"/>
                </a:solidFill>
                <a:latin typeface="Calibri"/>
                <a:cs typeface="Calibri"/>
              </a:rPr>
              <a:t>styles</a:t>
            </a:r>
            <a:endParaRPr sz="2400">
              <a:latin typeface="Calibri"/>
              <a:cs typeface="Calibri"/>
            </a:endParaRPr>
          </a:p>
        </p:txBody>
      </p:sp>
      <p:grpSp>
        <p:nvGrpSpPr>
          <p:cNvPr id="8" name="object 8"/>
          <p:cNvGrpSpPr/>
          <p:nvPr/>
        </p:nvGrpSpPr>
        <p:grpSpPr>
          <a:xfrm>
            <a:off x="7138161" y="4237990"/>
            <a:ext cx="4229735" cy="730885"/>
            <a:chOff x="7138161" y="4237990"/>
            <a:chExt cx="4229735" cy="730885"/>
          </a:xfrm>
        </p:grpSpPr>
        <p:pic>
          <p:nvPicPr>
            <p:cNvPr id="9" name="object 9"/>
            <p:cNvPicPr/>
            <p:nvPr/>
          </p:nvPicPr>
          <p:blipFill>
            <a:blip r:embed="rId3" cstate="print"/>
            <a:stretch>
              <a:fillRect/>
            </a:stretch>
          </p:blipFill>
          <p:spPr>
            <a:xfrm>
              <a:off x="7144511" y="4244340"/>
              <a:ext cx="4216908" cy="717804"/>
            </a:xfrm>
            <a:prstGeom prst="rect">
              <a:avLst/>
            </a:prstGeom>
          </p:spPr>
        </p:pic>
        <p:sp>
          <p:nvSpPr>
            <p:cNvPr id="10" name="object 10"/>
            <p:cNvSpPr/>
            <p:nvPr/>
          </p:nvSpPr>
          <p:spPr>
            <a:xfrm>
              <a:off x="7144511" y="4244340"/>
              <a:ext cx="4217035" cy="718185"/>
            </a:xfrm>
            <a:custGeom>
              <a:avLst/>
              <a:gdLst/>
              <a:ahLst/>
              <a:cxnLst/>
              <a:rect l="l" t="t" r="r" b="b"/>
              <a:pathLst>
                <a:path w="4217034" h="718185">
                  <a:moveTo>
                    <a:pt x="4216908" y="466344"/>
                  </a:moveTo>
                  <a:lnTo>
                    <a:pt x="2180717" y="466344"/>
                  </a:lnTo>
                  <a:lnTo>
                    <a:pt x="2180717" y="538353"/>
                  </a:lnTo>
                  <a:lnTo>
                    <a:pt x="2253107" y="538353"/>
                  </a:lnTo>
                  <a:lnTo>
                    <a:pt x="2108454" y="717804"/>
                  </a:lnTo>
                  <a:lnTo>
                    <a:pt x="1963801" y="538353"/>
                  </a:lnTo>
                  <a:lnTo>
                    <a:pt x="2036191" y="538353"/>
                  </a:lnTo>
                  <a:lnTo>
                    <a:pt x="2036191" y="466344"/>
                  </a:lnTo>
                  <a:lnTo>
                    <a:pt x="0" y="466344"/>
                  </a:lnTo>
                  <a:lnTo>
                    <a:pt x="0" y="0"/>
                  </a:lnTo>
                  <a:lnTo>
                    <a:pt x="4216908" y="0"/>
                  </a:lnTo>
                  <a:lnTo>
                    <a:pt x="4216908" y="466344"/>
                  </a:lnTo>
                  <a:close/>
                </a:path>
              </a:pathLst>
            </a:custGeom>
            <a:ln w="12700">
              <a:solidFill>
                <a:srgbClr val="000000"/>
              </a:solidFill>
            </a:ln>
          </p:spPr>
          <p:txBody>
            <a:bodyPr wrap="square" lIns="0" tIns="0" rIns="0" bIns="0" rtlCol="0"/>
            <a:lstStyle/>
            <a:p>
              <a:endParaRPr/>
            </a:p>
          </p:txBody>
        </p:sp>
      </p:grpSp>
      <p:sp>
        <p:nvSpPr>
          <p:cNvPr id="11" name="object 11"/>
          <p:cNvSpPr txBox="1"/>
          <p:nvPr/>
        </p:nvSpPr>
        <p:spPr>
          <a:xfrm>
            <a:off x="8248015" y="4241038"/>
            <a:ext cx="2012314"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Calibri"/>
                <a:cs typeface="Calibri"/>
              </a:rPr>
              <a:t>Unnamed</a:t>
            </a:r>
            <a:r>
              <a:rPr sz="2400" b="1" spc="-35" dirty="0">
                <a:solidFill>
                  <a:srgbClr val="FFFFFF"/>
                </a:solidFill>
                <a:latin typeface="Calibri"/>
                <a:cs typeface="Calibri"/>
              </a:rPr>
              <a:t> </a:t>
            </a:r>
            <a:r>
              <a:rPr sz="2400" b="1" spc="-10" dirty="0">
                <a:solidFill>
                  <a:srgbClr val="FFFFFF"/>
                </a:solidFill>
                <a:latin typeface="Calibri"/>
                <a:cs typeface="Calibri"/>
              </a:rPr>
              <a:t>Layer</a:t>
            </a:r>
            <a:endParaRPr sz="2400">
              <a:latin typeface="Calibri"/>
              <a:cs typeface="Calibri"/>
            </a:endParaRPr>
          </a:p>
        </p:txBody>
      </p:sp>
      <p:grpSp>
        <p:nvGrpSpPr>
          <p:cNvPr id="12" name="object 12"/>
          <p:cNvGrpSpPr/>
          <p:nvPr/>
        </p:nvGrpSpPr>
        <p:grpSpPr>
          <a:xfrm>
            <a:off x="7138161" y="3527805"/>
            <a:ext cx="4229735" cy="730885"/>
            <a:chOff x="7138161" y="3527805"/>
            <a:chExt cx="4229735" cy="730885"/>
          </a:xfrm>
        </p:grpSpPr>
        <p:pic>
          <p:nvPicPr>
            <p:cNvPr id="13" name="object 13"/>
            <p:cNvPicPr/>
            <p:nvPr/>
          </p:nvPicPr>
          <p:blipFill>
            <a:blip r:embed="rId4" cstate="print"/>
            <a:stretch>
              <a:fillRect/>
            </a:stretch>
          </p:blipFill>
          <p:spPr>
            <a:xfrm>
              <a:off x="7144511" y="3534155"/>
              <a:ext cx="4216908" cy="717804"/>
            </a:xfrm>
            <a:prstGeom prst="rect">
              <a:avLst/>
            </a:prstGeom>
          </p:spPr>
        </p:pic>
        <p:sp>
          <p:nvSpPr>
            <p:cNvPr id="14" name="object 14"/>
            <p:cNvSpPr/>
            <p:nvPr/>
          </p:nvSpPr>
          <p:spPr>
            <a:xfrm>
              <a:off x="7144511" y="3534155"/>
              <a:ext cx="4217035" cy="718185"/>
            </a:xfrm>
            <a:custGeom>
              <a:avLst/>
              <a:gdLst/>
              <a:ahLst/>
              <a:cxnLst/>
              <a:rect l="l" t="t" r="r" b="b"/>
              <a:pathLst>
                <a:path w="4217034" h="718185">
                  <a:moveTo>
                    <a:pt x="4216908" y="466344"/>
                  </a:moveTo>
                  <a:lnTo>
                    <a:pt x="2180717" y="466344"/>
                  </a:lnTo>
                  <a:lnTo>
                    <a:pt x="2180717" y="538353"/>
                  </a:lnTo>
                  <a:lnTo>
                    <a:pt x="2253107" y="538353"/>
                  </a:lnTo>
                  <a:lnTo>
                    <a:pt x="2108454" y="717804"/>
                  </a:lnTo>
                  <a:lnTo>
                    <a:pt x="1963801" y="538353"/>
                  </a:lnTo>
                  <a:lnTo>
                    <a:pt x="2036191" y="538353"/>
                  </a:lnTo>
                  <a:lnTo>
                    <a:pt x="2036191" y="466344"/>
                  </a:lnTo>
                  <a:lnTo>
                    <a:pt x="0" y="466344"/>
                  </a:lnTo>
                  <a:lnTo>
                    <a:pt x="0" y="0"/>
                  </a:lnTo>
                  <a:lnTo>
                    <a:pt x="4216908" y="0"/>
                  </a:lnTo>
                  <a:lnTo>
                    <a:pt x="4216908" y="466344"/>
                  </a:lnTo>
                  <a:close/>
                </a:path>
              </a:pathLst>
            </a:custGeom>
            <a:ln w="12700">
              <a:solidFill>
                <a:srgbClr val="000000"/>
              </a:solidFill>
            </a:ln>
          </p:spPr>
          <p:txBody>
            <a:bodyPr wrap="square" lIns="0" tIns="0" rIns="0" bIns="0" rtlCol="0"/>
            <a:lstStyle/>
            <a:p>
              <a:endParaRPr/>
            </a:p>
          </p:txBody>
        </p:sp>
      </p:grpSp>
      <p:sp>
        <p:nvSpPr>
          <p:cNvPr id="15" name="object 15"/>
          <p:cNvSpPr txBox="1"/>
          <p:nvPr/>
        </p:nvSpPr>
        <p:spPr>
          <a:xfrm>
            <a:off x="7349997" y="3530854"/>
            <a:ext cx="380809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Calibri"/>
                <a:cs typeface="Calibri"/>
              </a:rPr>
              <a:t>Named</a:t>
            </a:r>
            <a:r>
              <a:rPr sz="2400" b="1" spc="-70" dirty="0">
                <a:solidFill>
                  <a:srgbClr val="FFFFFF"/>
                </a:solidFill>
                <a:latin typeface="Calibri"/>
                <a:cs typeface="Calibri"/>
              </a:rPr>
              <a:t> </a:t>
            </a:r>
            <a:r>
              <a:rPr sz="2400" b="1" spc="-10" dirty="0">
                <a:solidFill>
                  <a:srgbClr val="FFFFFF"/>
                </a:solidFill>
                <a:latin typeface="Calibri"/>
                <a:cs typeface="Calibri"/>
              </a:rPr>
              <a:t>Layers</a:t>
            </a:r>
            <a:r>
              <a:rPr sz="2400" b="1" spc="-75" dirty="0">
                <a:solidFill>
                  <a:srgbClr val="FFFFFF"/>
                </a:solidFill>
                <a:latin typeface="Calibri"/>
                <a:cs typeface="Calibri"/>
              </a:rPr>
              <a:t> </a:t>
            </a:r>
            <a:r>
              <a:rPr sz="2400" b="1" dirty="0">
                <a:solidFill>
                  <a:srgbClr val="FFFFFF"/>
                </a:solidFill>
                <a:latin typeface="Calibri"/>
                <a:cs typeface="Calibri"/>
              </a:rPr>
              <a:t>(last</a:t>
            </a:r>
            <a:r>
              <a:rPr sz="2400" b="1" spc="-70" dirty="0">
                <a:solidFill>
                  <a:srgbClr val="FFFFFF"/>
                </a:solidFill>
                <a:latin typeface="Calibri"/>
                <a:cs typeface="Calibri"/>
              </a:rPr>
              <a:t> </a:t>
            </a:r>
            <a:r>
              <a:rPr sz="2400" b="1" dirty="0">
                <a:solidFill>
                  <a:srgbClr val="FFFFFF"/>
                </a:solidFill>
                <a:latin typeface="Calibri"/>
                <a:cs typeface="Calibri"/>
              </a:rPr>
              <a:t>to</a:t>
            </a:r>
            <a:r>
              <a:rPr sz="2400" b="1" spc="-65" dirty="0">
                <a:solidFill>
                  <a:srgbClr val="FFFFFF"/>
                </a:solidFill>
                <a:latin typeface="Calibri"/>
                <a:cs typeface="Calibri"/>
              </a:rPr>
              <a:t> </a:t>
            </a:r>
            <a:r>
              <a:rPr sz="2400" b="1" spc="-10" dirty="0">
                <a:solidFill>
                  <a:srgbClr val="FFFFFF"/>
                </a:solidFill>
                <a:latin typeface="Calibri"/>
                <a:cs typeface="Calibri"/>
              </a:rPr>
              <a:t>appear)</a:t>
            </a:r>
            <a:endParaRPr sz="2400">
              <a:latin typeface="Calibri"/>
              <a:cs typeface="Calibri"/>
            </a:endParaRPr>
          </a:p>
        </p:txBody>
      </p:sp>
      <p:grpSp>
        <p:nvGrpSpPr>
          <p:cNvPr id="16" name="object 16"/>
          <p:cNvGrpSpPr/>
          <p:nvPr/>
        </p:nvGrpSpPr>
        <p:grpSpPr>
          <a:xfrm>
            <a:off x="7138161" y="2817622"/>
            <a:ext cx="4229735" cy="730885"/>
            <a:chOff x="7138161" y="2817622"/>
            <a:chExt cx="4229735" cy="730885"/>
          </a:xfrm>
        </p:grpSpPr>
        <p:pic>
          <p:nvPicPr>
            <p:cNvPr id="17" name="object 17"/>
            <p:cNvPicPr/>
            <p:nvPr/>
          </p:nvPicPr>
          <p:blipFill>
            <a:blip r:embed="rId5" cstate="print"/>
            <a:stretch>
              <a:fillRect/>
            </a:stretch>
          </p:blipFill>
          <p:spPr>
            <a:xfrm>
              <a:off x="7144511" y="2823972"/>
              <a:ext cx="4216908" cy="717803"/>
            </a:xfrm>
            <a:prstGeom prst="rect">
              <a:avLst/>
            </a:prstGeom>
          </p:spPr>
        </p:pic>
        <p:sp>
          <p:nvSpPr>
            <p:cNvPr id="18" name="object 18"/>
            <p:cNvSpPr/>
            <p:nvPr/>
          </p:nvSpPr>
          <p:spPr>
            <a:xfrm>
              <a:off x="7144511" y="2823972"/>
              <a:ext cx="4217035" cy="718185"/>
            </a:xfrm>
            <a:custGeom>
              <a:avLst/>
              <a:gdLst/>
              <a:ahLst/>
              <a:cxnLst/>
              <a:rect l="l" t="t" r="r" b="b"/>
              <a:pathLst>
                <a:path w="4217034" h="718185">
                  <a:moveTo>
                    <a:pt x="4216908" y="466343"/>
                  </a:moveTo>
                  <a:lnTo>
                    <a:pt x="2180717" y="466343"/>
                  </a:lnTo>
                  <a:lnTo>
                    <a:pt x="2180717" y="538352"/>
                  </a:lnTo>
                  <a:lnTo>
                    <a:pt x="2253107" y="538352"/>
                  </a:lnTo>
                  <a:lnTo>
                    <a:pt x="2108454" y="717803"/>
                  </a:lnTo>
                  <a:lnTo>
                    <a:pt x="1963801" y="538352"/>
                  </a:lnTo>
                  <a:lnTo>
                    <a:pt x="2036191" y="538352"/>
                  </a:lnTo>
                  <a:lnTo>
                    <a:pt x="2036191" y="466343"/>
                  </a:lnTo>
                  <a:lnTo>
                    <a:pt x="0" y="466343"/>
                  </a:lnTo>
                  <a:lnTo>
                    <a:pt x="0" y="0"/>
                  </a:lnTo>
                  <a:lnTo>
                    <a:pt x="4216908" y="0"/>
                  </a:lnTo>
                  <a:lnTo>
                    <a:pt x="4216908" y="466343"/>
                  </a:lnTo>
                  <a:close/>
                </a:path>
              </a:pathLst>
            </a:custGeom>
            <a:ln w="12700">
              <a:solidFill>
                <a:srgbClr val="000000"/>
              </a:solidFill>
            </a:ln>
          </p:spPr>
          <p:txBody>
            <a:bodyPr wrap="square" lIns="0" tIns="0" rIns="0" bIns="0" rtlCol="0"/>
            <a:lstStyle/>
            <a:p>
              <a:endParaRPr/>
            </a:p>
          </p:txBody>
        </p:sp>
      </p:grpSp>
      <p:sp>
        <p:nvSpPr>
          <p:cNvPr id="19" name="object 19"/>
          <p:cNvSpPr txBox="1"/>
          <p:nvPr/>
        </p:nvSpPr>
        <p:spPr>
          <a:xfrm>
            <a:off x="7325614" y="2820111"/>
            <a:ext cx="3858260"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Calibri"/>
                <a:cs typeface="Calibri"/>
              </a:rPr>
              <a:t>Named</a:t>
            </a:r>
            <a:r>
              <a:rPr sz="2400" b="1" spc="-85" dirty="0">
                <a:solidFill>
                  <a:srgbClr val="FFFFFF"/>
                </a:solidFill>
                <a:latin typeface="Calibri"/>
                <a:cs typeface="Calibri"/>
              </a:rPr>
              <a:t> </a:t>
            </a:r>
            <a:r>
              <a:rPr sz="2400" b="1" dirty="0">
                <a:solidFill>
                  <a:srgbClr val="FFFFFF"/>
                </a:solidFill>
                <a:latin typeface="Calibri"/>
                <a:cs typeface="Calibri"/>
              </a:rPr>
              <a:t>Layers</a:t>
            </a:r>
            <a:r>
              <a:rPr sz="2400" b="1" spc="-80" dirty="0">
                <a:solidFill>
                  <a:srgbClr val="FFFFFF"/>
                </a:solidFill>
                <a:latin typeface="Calibri"/>
                <a:cs typeface="Calibri"/>
              </a:rPr>
              <a:t> </a:t>
            </a:r>
            <a:r>
              <a:rPr sz="2400" b="1" dirty="0">
                <a:solidFill>
                  <a:srgbClr val="FFFFFF"/>
                </a:solidFill>
                <a:latin typeface="Calibri"/>
                <a:cs typeface="Calibri"/>
              </a:rPr>
              <a:t>(first</a:t>
            </a:r>
            <a:r>
              <a:rPr sz="2400" b="1" spc="-80" dirty="0">
                <a:solidFill>
                  <a:srgbClr val="FFFFFF"/>
                </a:solidFill>
                <a:latin typeface="Calibri"/>
                <a:cs typeface="Calibri"/>
              </a:rPr>
              <a:t> </a:t>
            </a:r>
            <a:r>
              <a:rPr sz="2400" b="1" dirty="0">
                <a:solidFill>
                  <a:srgbClr val="FFFFFF"/>
                </a:solidFill>
                <a:latin typeface="Calibri"/>
                <a:cs typeface="Calibri"/>
              </a:rPr>
              <a:t>to</a:t>
            </a:r>
            <a:r>
              <a:rPr sz="2400" b="1" spc="-65" dirty="0">
                <a:solidFill>
                  <a:srgbClr val="FFFFFF"/>
                </a:solidFill>
                <a:latin typeface="Calibri"/>
                <a:cs typeface="Calibri"/>
              </a:rPr>
              <a:t> </a:t>
            </a:r>
            <a:r>
              <a:rPr sz="2400" b="1" spc="-10" dirty="0">
                <a:solidFill>
                  <a:srgbClr val="FFFFFF"/>
                </a:solidFill>
                <a:latin typeface="Calibri"/>
                <a:cs typeface="Calibri"/>
              </a:rPr>
              <a:t>appear)</a:t>
            </a:r>
            <a:endParaRPr sz="2400">
              <a:latin typeface="Calibri"/>
              <a:cs typeface="Calibri"/>
            </a:endParaRPr>
          </a:p>
        </p:txBody>
      </p:sp>
      <p:grpSp>
        <p:nvGrpSpPr>
          <p:cNvPr id="20" name="object 20"/>
          <p:cNvGrpSpPr/>
          <p:nvPr/>
        </p:nvGrpSpPr>
        <p:grpSpPr>
          <a:xfrm>
            <a:off x="11303254" y="2217166"/>
            <a:ext cx="637540" cy="4031615"/>
            <a:chOff x="11303254" y="2217166"/>
            <a:chExt cx="637540" cy="4031615"/>
          </a:xfrm>
        </p:grpSpPr>
        <p:pic>
          <p:nvPicPr>
            <p:cNvPr id="21" name="object 21"/>
            <p:cNvPicPr/>
            <p:nvPr/>
          </p:nvPicPr>
          <p:blipFill>
            <a:blip r:embed="rId6" cstate="print"/>
            <a:stretch>
              <a:fillRect/>
            </a:stretch>
          </p:blipFill>
          <p:spPr>
            <a:xfrm>
              <a:off x="11309604" y="2223516"/>
              <a:ext cx="624840" cy="4018788"/>
            </a:xfrm>
            <a:prstGeom prst="rect">
              <a:avLst/>
            </a:prstGeom>
          </p:spPr>
        </p:pic>
        <p:sp>
          <p:nvSpPr>
            <p:cNvPr id="22" name="object 22"/>
            <p:cNvSpPr/>
            <p:nvPr/>
          </p:nvSpPr>
          <p:spPr>
            <a:xfrm>
              <a:off x="11309604" y="2223516"/>
              <a:ext cx="624840" cy="4018915"/>
            </a:xfrm>
            <a:custGeom>
              <a:avLst/>
              <a:gdLst/>
              <a:ahLst/>
              <a:cxnLst/>
              <a:rect l="l" t="t" r="r" b="b"/>
              <a:pathLst>
                <a:path w="624840" h="4018915">
                  <a:moveTo>
                    <a:pt x="0" y="3561588"/>
                  </a:moveTo>
                  <a:lnTo>
                    <a:pt x="194310" y="3561588"/>
                  </a:lnTo>
                  <a:lnTo>
                    <a:pt x="194310" y="0"/>
                  </a:lnTo>
                  <a:lnTo>
                    <a:pt x="430529" y="0"/>
                  </a:lnTo>
                  <a:lnTo>
                    <a:pt x="430529" y="3561588"/>
                  </a:lnTo>
                  <a:lnTo>
                    <a:pt x="624840" y="3561588"/>
                  </a:lnTo>
                  <a:lnTo>
                    <a:pt x="312420" y="4018788"/>
                  </a:lnTo>
                  <a:lnTo>
                    <a:pt x="0" y="3561588"/>
                  </a:lnTo>
                  <a:close/>
                </a:path>
              </a:pathLst>
            </a:custGeom>
            <a:ln w="12700">
              <a:solidFill>
                <a:srgbClr val="00252F"/>
              </a:solidFill>
            </a:ln>
          </p:spPr>
          <p:txBody>
            <a:bodyPr wrap="square" lIns="0" tIns="0" rIns="0" bIns="0" rtlCol="0"/>
            <a:lstStyle/>
            <a:p>
              <a:endParaRPr/>
            </a:p>
          </p:txBody>
        </p:sp>
      </p:grpSp>
      <p:sp>
        <p:nvSpPr>
          <p:cNvPr id="23" name="object 23"/>
          <p:cNvSpPr txBox="1"/>
          <p:nvPr/>
        </p:nvSpPr>
        <p:spPr>
          <a:xfrm>
            <a:off x="9692385" y="2134870"/>
            <a:ext cx="166243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111F35"/>
                </a:solidFill>
                <a:latin typeface="Calibri"/>
                <a:cs typeface="Calibri"/>
              </a:rPr>
              <a:t>Least</a:t>
            </a:r>
            <a:r>
              <a:rPr sz="2400" spc="-65" dirty="0">
                <a:solidFill>
                  <a:srgbClr val="111F35"/>
                </a:solidFill>
                <a:latin typeface="Calibri"/>
                <a:cs typeface="Calibri"/>
              </a:rPr>
              <a:t> </a:t>
            </a:r>
            <a:r>
              <a:rPr sz="2400" spc="-10" dirty="0">
                <a:solidFill>
                  <a:srgbClr val="111F35"/>
                </a:solidFill>
                <a:latin typeface="Calibri"/>
                <a:cs typeface="Calibri"/>
              </a:rPr>
              <a:t>specific</a:t>
            </a:r>
            <a:endParaRPr sz="2400">
              <a:latin typeface="Calibri"/>
              <a:cs typeface="Calibri"/>
            </a:endParaRPr>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109</a:t>
            </a:fld>
            <a:endParaRPr spc="-25" dirty="0"/>
          </a:p>
        </p:txBody>
      </p:sp>
      <p:sp>
        <p:nvSpPr>
          <p:cNvPr id="24" name="object 24"/>
          <p:cNvSpPr txBox="1"/>
          <p:nvPr/>
        </p:nvSpPr>
        <p:spPr>
          <a:xfrm>
            <a:off x="9698863" y="5822391"/>
            <a:ext cx="165417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111F35"/>
                </a:solidFill>
                <a:latin typeface="Calibri"/>
                <a:cs typeface="Calibri"/>
              </a:rPr>
              <a:t>Most</a:t>
            </a:r>
            <a:r>
              <a:rPr sz="2400" spc="-75" dirty="0">
                <a:solidFill>
                  <a:srgbClr val="111F35"/>
                </a:solidFill>
                <a:latin typeface="Calibri"/>
                <a:cs typeface="Calibri"/>
              </a:rPr>
              <a:t> </a:t>
            </a:r>
            <a:r>
              <a:rPr sz="2400" spc="-10" dirty="0">
                <a:solidFill>
                  <a:srgbClr val="111F35"/>
                </a:solidFill>
                <a:latin typeface="Calibri"/>
                <a:cs typeface="Calibri"/>
              </a:rPr>
              <a:t>specific</a:t>
            </a:r>
            <a:endParaRPr sz="24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11</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5" dirty="0"/>
              <a:t> </a:t>
            </a:r>
            <a:r>
              <a:rPr spc="-75" dirty="0"/>
              <a:t>ELEMENTS:</a:t>
            </a:r>
            <a:r>
              <a:rPr spc="-175" dirty="0"/>
              <a:t> </a:t>
            </a:r>
            <a:r>
              <a:rPr spc="-85" dirty="0"/>
              <a:t>TEXT</a:t>
            </a:r>
            <a:r>
              <a:rPr spc="-165" dirty="0"/>
              <a:t> </a:t>
            </a:r>
            <a:r>
              <a:rPr spc="-50" dirty="0"/>
              <a:t>SEMANTICS</a:t>
            </a:r>
          </a:p>
        </p:txBody>
      </p:sp>
      <p:sp>
        <p:nvSpPr>
          <p:cNvPr id="3" name="object 3"/>
          <p:cNvSpPr txBox="1"/>
          <p:nvPr/>
        </p:nvSpPr>
        <p:spPr>
          <a:xfrm>
            <a:off x="962050" y="1533220"/>
            <a:ext cx="10076815" cy="2179186"/>
          </a:xfrm>
          <a:prstGeom prst="rect">
            <a:avLst/>
          </a:prstGeom>
        </p:spPr>
        <p:txBody>
          <a:bodyPr vert="horz" wrap="square" lIns="0" tIns="12065" rIns="0" bIns="0" rtlCol="0">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tag possono specificare la semantica a livello del testo:</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&lt;em&gt; : aggiunge enfasi al contenuto</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&lt;strong&gt;: rappresenta una </a:t>
            </a:r>
            <a:r>
              <a:rPr lang="it-IT" sz="1800" b="1" kern="100" dirty="0">
                <a:effectLst/>
                <a:latin typeface="Aptos" panose="020B0004020202020204" pitchFamily="34" charset="0"/>
                <a:ea typeface="Aptos" panose="020B0004020202020204" pitchFamily="34" charset="0"/>
                <a:cs typeface="Times New Roman" panose="02020603050405020304" pitchFamily="18" charset="0"/>
              </a:rPr>
              <a:t>forte </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importanza (aggiunge il grassetto alla parola)</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&lt;br/&gt;: passa alla riga successiva</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&lt;abbr title="description"&gt;: definisce acronimi e abbreviazioni</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&lt;del&gt;: è il contenuto che è stato eliminato dal documento (riga che passa attraverso al contenuto)</a:t>
            </a:r>
          </a:p>
          <a:p>
            <a:pPr marL="342900" lvl="0" indent="-342900">
              <a:lnSpc>
                <a:spcPct val="107000"/>
              </a:lnSpc>
              <a:spcAft>
                <a:spcPts val="800"/>
              </a:spcAft>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&lt;ins&gt;: è il contenuto che è stato inserito nel documento (riga che sottolinea il contenuto)</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220" dirty="0"/>
              <a:t> </a:t>
            </a:r>
            <a:r>
              <a:rPr spc="-25" dirty="0"/>
              <a:t>CASCADE:</a:t>
            </a:r>
            <a:r>
              <a:rPr spc="-215" dirty="0"/>
              <a:t> </a:t>
            </a:r>
            <a:r>
              <a:rPr spc="-275" dirty="0"/>
              <a:t>SPECIFICITY</a:t>
            </a:r>
          </a:p>
        </p:txBody>
      </p:sp>
      <p:sp>
        <p:nvSpPr>
          <p:cNvPr id="3" name="object 3"/>
          <p:cNvSpPr txBox="1"/>
          <p:nvPr/>
        </p:nvSpPr>
        <p:spPr>
          <a:xfrm>
            <a:off x="962050" y="1446872"/>
            <a:ext cx="9858350" cy="2664191"/>
          </a:xfrm>
          <a:prstGeom prst="rect">
            <a:avLst/>
          </a:prstGeom>
        </p:spPr>
        <p:txBody>
          <a:bodyPr vert="horz" wrap="square" lIns="0" tIns="98425" rIns="0" bIns="0" rtlCol="0">
            <a:spAutoFit/>
          </a:bodyPr>
          <a:lstStyle/>
          <a:p>
            <a:pPr marL="12700">
              <a:lnSpc>
                <a:spcPct val="100000"/>
              </a:lnSpc>
              <a:spcBef>
                <a:spcPts val="775"/>
              </a:spcBef>
            </a:pPr>
            <a:r>
              <a:rPr lang="it-IT" sz="2800" dirty="0">
                <a:solidFill>
                  <a:srgbClr val="111F35"/>
                </a:solidFill>
                <a:latin typeface="Calibri"/>
                <a:cs typeface="Calibri"/>
              </a:rPr>
              <a:t>Quando due regole in conflitto:
Appartengono allo stesso bucket di importanza origine e
Appartiene allo stesso livello
Viene presa in considerazione la specificità.
L'idea è che vinca il selezionatore più specifico</a:t>
            </a:r>
            <a:endParaRPr sz="2800" dirty="0">
              <a:latin typeface="Calibri"/>
              <a:cs typeface="Calibri"/>
            </a:endParaRPr>
          </a:p>
        </p:txBody>
      </p:sp>
      <p:sp>
        <p:nvSpPr>
          <p:cNvPr id="4" name="object 4"/>
          <p:cNvSpPr txBox="1"/>
          <p:nvPr/>
        </p:nvSpPr>
        <p:spPr>
          <a:xfrm>
            <a:off x="6423659" y="4489703"/>
            <a:ext cx="1955800" cy="923925"/>
          </a:xfrm>
          <a:prstGeom prst="rect">
            <a:avLst/>
          </a:prstGeom>
          <a:ln w="12700">
            <a:solidFill>
              <a:srgbClr val="111F35"/>
            </a:solidFill>
          </a:ln>
        </p:spPr>
        <p:txBody>
          <a:bodyPr vert="horz" wrap="square" lIns="0" tIns="33019" rIns="0" bIns="0" rtlCol="0">
            <a:spAutoFit/>
          </a:bodyPr>
          <a:lstStyle/>
          <a:p>
            <a:pPr marL="91440">
              <a:lnSpc>
                <a:spcPct val="100000"/>
              </a:lnSpc>
              <a:spcBef>
                <a:spcPts val="259"/>
              </a:spcBef>
            </a:pPr>
            <a:r>
              <a:rPr sz="1800" dirty="0">
                <a:solidFill>
                  <a:srgbClr val="800000"/>
                </a:solidFill>
                <a:latin typeface="Consolas"/>
                <a:cs typeface="Consolas"/>
              </a:rPr>
              <a:t>h1</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1630">
              <a:lnSpc>
                <a:spcPct val="100000"/>
              </a:lnSpc>
            </a:pPr>
            <a:r>
              <a:rPr sz="1800" dirty="0">
                <a:solidFill>
                  <a:srgbClr val="E40000"/>
                </a:solidFill>
                <a:latin typeface="Consolas"/>
                <a:cs typeface="Consolas"/>
              </a:rPr>
              <a:t>color</a:t>
            </a:r>
            <a:r>
              <a:rPr sz="1800" dirty="0">
                <a:latin typeface="Consolas"/>
                <a:cs typeface="Consolas"/>
              </a:rPr>
              <a:t>:</a:t>
            </a:r>
            <a:r>
              <a:rPr sz="1800" spc="-30"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91440">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3648455" y="4489703"/>
            <a:ext cx="1955800" cy="923925"/>
          </a:xfrm>
          <a:prstGeom prst="rect">
            <a:avLst/>
          </a:prstGeom>
          <a:ln w="12700">
            <a:solidFill>
              <a:srgbClr val="111F35"/>
            </a:solidFill>
          </a:ln>
        </p:spPr>
        <p:txBody>
          <a:bodyPr vert="horz" wrap="square" lIns="0" tIns="33020" rIns="0" bIns="0" rtlCol="0">
            <a:spAutoFit/>
          </a:bodyPr>
          <a:lstStyle/>
          <a:p>
            <a:pPr marL="91440">
              <a:lnSpc>
                <a:spcPct val="100000"/>
              </a:lnSpc>
              <a:spcBef>
                <a:spcPts val="260"/>
              </a:spcBef>
            </a:pPr>
            <a:r>
              <a:rPr sz="1800" dirty="0">
                <a:solidFill>
                  <a:srgbClr val="800000"/>
                </a:solidFill>
                <a:latin typeface="Consolas"/>
                <a:cs typeface="Consolas"/>
              </a:rPr>
              <a:t>.primary</a:t>
            </a:r>
            <a:r>
              <a:rPr sz="1800" spc="-4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0995">
              <a:lnSpc>
                <a:spcPct val="100000"/>
              </a:lnSpc>
            </a:pPr>
            <a:r>
              <a:rPr sz="1800" dirty="0">
                <a:solidFill>
                  <a:srgbClr val="E40000"/>
                </a:solidFill>
                <a:latin typeface="Consolas"/>
                <a:cs typeface="Consolas"/>
              </a:rPr>
              <a:t>color</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blue</a:t>
            </a:r>
            <a:r>
              <a:rPr sz="1800" spc="-20" dirty="0">
                <a:latin typeface="Consolas"/>
                <a:cs typeface="Consolas"/>
              </a:rPr>
              <a:t>;</a:t>
            </a:r>
            <a:endParaRPr sz="1800">
              <a:latin typeface="Consolas"/>
              <a:cs typeface="Consolas"/>
            </a:endParaRPr>
          </a:p>
          <a:p>
            <a:pPr marL="91440">
              <a:lnSpc>
                <a:spcPct val="100000"/>
              </a:lnSpc>
              <a:spcBef>
                <a:spcPts val="5"/>
              </a:spcBef>
            </a:pPr>
            <a:r>
              <a:rPr sz="1800" spc="-50" dirty="0">
                <a:latin typeface="Consolas"/>
                <a:cs typeface="Consolas"/>
              </a:rPr>
              <a:t>}</a:t>
            </a:r>
            <a:endParaRPr sz="1800">
              <a:latin typeface="Consolas"/>
              <a:cs typeface="Consolas"/>
            </a:endParaRPr>
          </a:p>
        </p:txBody>
      </p:sp>
      <p:sp>
        <p:nvSpPr>
          <p:cNvPr id="6" name="object 6"/>
          <p:cNvSpPr txBox="1"/>
          <p:nvPr/>
        </p:nvSpPr>
        <p:spPr>
          <a:xfrm>
            <a:off x="3648455" y="5807964"/>
            <a:ext cx="4895215" cy="368935"/>
          </a:xfrm>
          <a:prstGeom prst="rect">
            <a:avLst/>
          </a:prstGeom>
          <a:ln w="12700">
            <a:solidFill>
              <a:srgbClr val="111F35"/>
            </a:solidFill>
          </a:ln>
        </p:spPr>
        <p:txBody>
          <a:bodyPr vert="horz" wrap="square" lIns="0" tIns="33019" rIns="0" bIns="0" rtlCol="0">
            <a:spAutoFit/>
          </a:bodyPr>
          <a:lstStyle/>
          <a:p>
            <a:pPr marL="91440">
              <a:lnSpc>
                <a:spcPct val="100000"/>
              </a:lnSpc>
              <a:spcBef>
                <a:spcPts val="259"/>
              </a:spcBef>
            </a:pPr>
            <a:r>
              <a:rPr sz="1800" dirty="0">
                <a:solidFill>
                  <a:srgbClr val="800000"/>
                </a:solidFill>
                <a:latin typeface="Consolas"/>
                <a:cs typeface="Consolas"/>
              </a:rPr>
              <a:t>&lt;h1</a:t>
            </a:r>
            <a:r>
              <a:rPr sz="1800" spc="-4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"primary"</a:t>
            </a:r>
            <a:r>
              <a:rPr sz="1800" spc="-10" dirty="0">
                <a:solidFill>
                  <a:srgbClr val="800000"/>
                </a:solidFill>
                <a:latin typeface="Consolas"/>
                <a:cs typeface="Consolas"/>
              </a:rPr>
              <a:t>&gt;</a:t>
            </a:r>
            <a:r>
              <a:rPr sz="1800" spc="-10" dirty="0">
                <a:latin typeface="Consolas"/>
                <a:cs typeface="Consolas"/>
              </a:rPr>
              <a:t>Cascading!</a:t>
            </a:r>
            <a:r>
              <a:rPr sz="1800" spc="-10" dirty="0">
                <a:solidFill>
                  <a:srgbClr val="800000"/>
                </a:solidFill>
                <a:latin typeface="Consolas"/>
                <a:cs typeface="Consolas"/>
              </a:rPr>
              <a:t>&lt;/h1&gt;</a:t>
            </a:r>
            <a:endParaRPr sz="1800">
              <a:latin typeface="Consolas"/>
              <a:cs typeface="Consolas"/>
            </a:endParaRPr>
          </a:p>
        </p:txBody>
      </p:sp>
      <p:pic>
        <p:nvPicPr>
          <p:cNvPr id="7" name="object 7"/>
          <p:cNvPicPr/>
          <p:nvPr/>
        </p:nvPicPr>
        <p:blipFill>
          <a:blip r:embed="rId2" cstate="print"/>
          <a:stretch>
            <a:fillRect/>
          </a:stretch>
        </p:blipFill>
        <p:spPr>
          <a:xfrm>
            <a:off x="5663184" y="4704588"/>
            <a:ext cx="701039" cy="600456"/>
          </a:xfrm>
          <a:prstGeom prst="rect">
            <a:avLst/>
          </a:prstGeom>
        </p:spPr>
      </p:pic>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110</a:t>
            </a:fld>
            <a:endParaRPr spc="-25"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220" dirty="0"/>
              <a:t> </a:t>
            </a:r>
            <a:r>
              <a:rPr spc="-25" dirty="0"/>
              <a:t>CASCADE:</a:t>
            </a:r>
            <a:r>
              <a:rPr spc="-215" dirty="0"/>
              <a:t> </a:t>
            </a:r>
            <a:r>
              <a:rPr spc="-275" dirty="0"/>
              <a:t>SPECIFICITY</a:t>
            </a:r>
          </a:p>
        </p:txBody>
      </p:sp>
      <p:sp>
        <p:nvSpPr>
          <p:cNvPr id="3" name="object 3"/>
          <p:cNvSpPr txBox="1"/>
          <p:nvPr/>
        </p:nvSpPr>
        <p:spPr>
          <a:xfrm>
            <a:off x="962050" y="1533220"/>
            <a:ext cx="10401935" cy="2661626"/>
          </a:xfrm>
          <a:prstGeom prst="rect">
            <a:avLst/>
          </a:prstGeom>
        </p:spPr>
        <p:txBody>
          <a:bodyPr vert="horz" wrap="square" lIns="0" tIns="12065" rIns="0" bIns="0" rtlCol="0">
            <a:spAutoFit/>
          </a:bodyPr>
          <a:lstStyle/>
          <a:p>
            <a:pPr marL="12700">
              <a:lnSpc>
                <a:spcPct val="100000"/>
              </a:lnSpc>
              <a:spcBef>
                <a:spcPts val="95"/>
              </a:spcBef>
            </a:pPr>
            <a:r>
              <a:rPr lang="it-IT" sz="2800" dirty="0">
                <a:solidFill>
                  <a:srgbClr val="111F35"/>
                </a:solidFill>
                <a:latin typeface="Calibri"/>
                <a:cs typeface="Calibri"/>
              </a:rPr>
              <a:t>I CSS definiscono come calcolare la specificità di un selettore:
Ignorare il selettore universale
Conta il numero di selettori id (=A)
Conta il numero di selettori di classe, attributo e pseudo-classi (=B)
Contare il numero di selettori di tipo e pseudo-elemento (=C)
La specificità è una tripla numerica (A, B, C) calcolata come sopra</a:t>
            </a:r>
            <a:endParaRPr sz="2800" dirty="0">
              <a:latin typeface="Calibri"/>
              <a:cs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254" dirty="0"/>
              <a:t> </a:t>
            </a:r>
            <a:r>
              <a:rPr spc="-25" dirty="0"/>
              <a:t>CASCADE:</a:t>
            </a:r>
            <a:r>
              <a:rPr spc="-140" dirty="0"/>
              <a:t> </a:t>
            </a:r>
            <a:r>
              <a:rPr spc="-235" dirty="0"/>
              <a:t>SPECIFITY</a:t>
            </a:r>
            <a:r>
              <a:rPr spc="-30" dirty="0"/>
              <a:t> </a:t>
            </a:r>
            <a:r>
              <a:rPr spc="-25" dirty="0"/>
              <a:t>EXAMPLES</a:t>
            </a:r>
          </a:p>
        </p:txBody>
      </p:sp>
      <p:sp>
        <p:nvSpPr>
          <p:cNvPr id="3" name="object 3"/>
          <p:cNvSpPr txBox="1"/>
          <p:nvPr/>
        </p:nvSpPr>
        <p:spPr>
          <a:xfrm>
            <a:off x="962050" y="1446872"/>
            <a:ext cx="8633460" cy="156146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A:</a:t>
            </a:r>
            <a:r>
              <a:rPr sz="2800" spc="-35" dirty="0">
                <a:solidFill>
                  <a:srgbClr val="111F35"/>
                </a:solidFill>
                <a:latin typeface="Calibri"/>
                <a:cs typeface="Calibri"/>
              </a:rPr>
              <a:t> </a:t>
            </a:r>
            <a:r>
              <a:rPr sz="2800" dirty="0">
                <a:solidFill>
                  <a:srgbClr val="111F35"/>
                </a:solidFill>
                <a:latin typeface="Calibri"/>
                <a:cs typeface="Calibri"/>
              </a:rPr>
              <a:t>Number of</a:t>
            </a:r>
            <a:r>
              <a:rPr sz="2800" spc="-40" dirty="0">
                <a:solidFill>
                  <a:srgbClr val="111F35"/>
                </a:solidFill>
                <a:latin typeface="Calibri"/>
                <a:cs typeface="Calibri"/>
              </a:rPr>
              <a:t> </a:t>
            </a:r>
            <a:r>
              <a:rPr sz="2800" dirty="0">
                <a:solidFill>
                  <a:srgbClr val="111F35"/>
                </a:solidFill>
                <a:latin typeface="Calibri"/>
                <a:cs typeface="Calibri"/>
              </a:rPr>
              <a:t>id</a:t>
            </a:r>
            <a:r>
              <a:rPr sz="2800" spc="-30" dirty="0">
                <a:solidFill>
                  <a:srgbClr val="111F35"/>
                </a:solidFill>
                <a:latin typeface="Calibri"/>
                <a:cs typeface="Calibri"/>
              </a:rPr>
              <a:t> </a:t>
            </a:r>
            <a:r>
              <a:rPr sz="2800" spc="-10" dirty="0">
                <a:solidFill>
                  <a:srgbClr val="111F35"/>
                </a:solidFill>
                <a:latin typeface="Calibri"/>
                <a:cs typeface="Calibri"/>
              </a:rPr>
              <a:t>selectors</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B:</a:t>
            </a:r>
            <a:r>
              <a:rPr sz="2800" spc="-60" dirty="0">
                <a:solidFill>
                  <a:srgbClr val="111F35"/>
                </a:solidFill>
                <a:latin typeface="Calibri"/>
                <a:cs typeface="Calibri"/>
              </a:rPr>
              <a:t> </a:t>
            </a:r>
            <a:r>
              <a:rPr sz="2800" dirty="0">
                <a:solidFill>
                  <a:srgbClr val="111F35"/>
                </a:solidFill>
                <a:latin typeface="Calibri"/>
                <a:cs typeface="Calibri"/>
              </a:rPr>
              <a:t>Number</a:t>
            </a:r>
            <a:r>
              <a:rPr sz="2800" spc="-35" dirty="0">
                <a:solidFill>
                  <a:srgbClr val="111F35"/>
                </a:solidFill>
                <a:latin typeface="Calibri"/>
                <a:cs typeface="Calibri"/>
              </a:rPr>
              <a:t> </a:t>
            </a:r>
            <a:r>
              <a:rPr sz="2800" dirty="0">
                <a:solidFill>
                  <a:srgbClr val="111F35"/>
                </a:solidFill>
                <a:latin typeface="Calibri"/>
                <a:cs typeface="Calibri"/>
              </a:rPr>
              <a:t>of</a:t>
            </a:r>
            <a:r>
              <a:rPr sz="2800" spc="-70" dirty="0">
                <a:solidFill>
                  <a:srgbClr val="111F35"/>
                </a:solidFill>
                <a:latin typeface="Calibri"/>
                <a:cs typeface="Calibri"/>
              </a:rPr>
              <a:t> </a:t>
            </a:r>
            <a:r>
              <a:rPr sz="2800" dirty="0">
                <a:solidFill>
                  <a:srgbClr val="111F35"/>
                </a:solidFill>
                <a:latin typeface="Calibri"/>
                <a:cs typeface="Calibri"/>
              </a:rPr>
              <a:t>class,</a:t>
            </a:r>
            <a:r>
              <a:rPr sz="2800" spc="-65" dirty="0">
                <a:solidFill>
                  <a:srgbClr val="111F35"/>
                </a:solidFill>
                <a:latin typeface="Calibri"/>
                <a:cs typeface="Calibri"/>
              </a:rPr>
              <a:t> </a:t>
            </a:r>
            <a:r>
              <a:rPr sz="2800" dirty="0">
                <a:solidFill>
                  <a:srgbClr val="111F35"/>
                </a:solidFill>
                <a:latin typeface="Calibri"/>
                <a:cs typeface="Calibri"/>
              </a:rPr>
              <a:t>attribute</a:t>
            </a:r>
            <a:r>
              <a:rPr sz="2800" spc="-60" dirty="0">
                <a:solidFill>
                  <a:srgbClr val="111F35"/>
                </a:solidFill>
                <a:latin typeface="Calibri"/>
                <a:cs typeface="Calibri"/>
              </a:rPr>
              <a:t> </a:t>
            </a:r>
            <a:r>
              <a:rPr sz="2800" dirty="0">
                <a:solidFill>
                  <a:srgbClr val="111F35"/>
                </a:solidFill>
                <a:latin typeface="Calibri"/>
                <a:cs typeface="Calibri"/>
              </a:rPr>
              <a:t>and</a:t>
            </a:r>
            <a:r>
              <a:rPr sz="2800" spc="-45" dirty="0">
                <a:solidFill>
                  <a:srgbClr val="111F35"/>
                </a:solidFill>
                <a:latin typeface="Calibri"/>
                <a:cs typeface="Calibri"/>
              </a:rPr>
              <a:t> </a:t>
            </a:r>
            <a:r>
              <a:rPr sz="2800" spc="-25" dirty="0">
                <a:solidFill>
                  <a:srgbClr val="111F35"/>
                </a:solidFill>
                <a:latin typeface="Calibri"/>
                <a:cs typeface="Calibri"/>
              </a:rPr>
              <a:t>pseudo-</a:t>
            </a:r>
            <a:r>
              <a:rPr sz="2800" dirty="0">
                <a:solidFill>
                  <a:srgbClr val="111F35"/>
                </a:solidFill>
                <a:latin typeface="Calibri"/>
                <a:cs typeface="Calibri"/>
              </a:rPr>
              <a:t>classes</a:t>
            </a:r>
            <a:r>
              <a:rPr sz="2800" spc="-10" dirty="0">
                <a:solidFill>
                  <a:srgbClr val="111F35"/>
                </a:solidFill>
                <a:latin typeface="Calibri"/>
                <a:cs typeface="Calibri"/>
              </a:rPr>
              <a:t> selectors</a:t>
            </a:r>
            <a:endParaRPr sz="280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C:</a:t>
            </a:r>
            <a:r>
              <a:rPr sz="2800" spc="-30" dirty="0">
                <a:solidFill>
                  <a:srgbClr val="111F35"/>
                </a:solidFill>
                <a:latin typeface="Calibri"/>
                <a:cs typeface="Calibri"/>
              </a:rPr>
              <a:t> </a:t>
            </a:r>
            <a:r>
              <a:rPr sz="2800" dirty="0">
                <a:solidFill>
                  <a:srgbClr val="111F35"/>
                </a:solidFill>
                <a:latin typeface="Calibri"/>
                <a:cs typeface="Calibri"/>
              </a:rPr>
              <a:t>Number</a:t>
            </a:r>
            <a:r>
              <a:rPr sz="2800" spc="-5" dirty="0">
                <a:solidFill>
                  <a:srgbClr val="111F35"/>
                </a:solidFill>
                <a:latin typeface="Calibri"/>
                <a:cs typeface="Calibri"/>
              </a:rPr>
              <a:t> </a:t>
            </a:r>
            <a:r>
              <a:rPr sz="2800" dirty="0">
                <a:solidFill>
                  <a:srgbClr val="111F35"/>
                </a:solidFill>
                <a:latin typeface="Calibri"/>
                <a:cs typeface="Calibri"/>
              </a:rPr>
              <a:t>of</a:t>
            </a:r>
            <a:r>
              <a:rPr sz="2800" spc="-35" dirty="0">
                <a:solidFill>
                  <a:srgbClr val="111F35"/>
                </a:solidFill>
                <a:latin typeface="Calibri"/>
                <a:cs typeface="Calibri"/>
              </a:rPr>
              <a:t> </a:t>
            </a:r>
            <a:r>
              <a:rPr sz="2800" dirty="0">
                <a:solidFill>
                  <a:srgbClr val="111F35"/>
                </a:solidFill>
                <a:latin typeface="Calibri"/>
                <a:cs typeface="Calibri"/>
              </a:rPr>
              <a:t>type</a:t>
            </a:r>
            <a:r>
              <a:rPr sz="2800" spc="-30" dirty="0">
                <a:solidFill>
                  <a:srgbClr val="111F35"/>
                </a:solidFill>
                <a:latin typeface="Calibri"/>
                <a:cs typeface="Calibri"/>
              </a:rPr>
              <a:t> </a:t>
            </a:r>
            <a:r>
              <a:rPr sz="2800" dirty="0">
                <a:solidFill>
                  <a:srgbClr val="111F35"/>
                </a:solidFill>
                <a:latin typeface="Calibri"/>
                <a:cs typeface="Calibri"/>
              </a:rPr>
              <a:t>and</a:t>
            </a:r>
            <a:r>
              <a:rPr sz="2800" spc="-25" dirty="0">
                <a:solidFill>
                  <a:srgbClr val="111F35"/>
                </a:solidFill>
                <a:latin typeface="Calibri"/>
                <a:cs typeface="Calibri"/>
              </a:rPr>
              <a:t> pseudo-</a:t>
            </a:r>
            <a:r>
              <a:rPr sz="2800" dirty="0">
                <a:solidFill>
                  <a:srgbClr val="111F35"/>
                </a:solidFill>
                <a:latin typeface="Calibri"/>
                <a:cs typeface="Calibri"/>
              </a:rPr>
              <a:t>element</a:t>
            </a:r>
            <a:r>
              <a:rPr sz="2800" spc="15" dirty="0">
                <a:solidFill>
                  <a:srgbClr val="111F35"/>
                </a:solidFill>
                <a:latin typeface="Calibri"/>
                <a:cs typeface="Calibri"/>
              </a:rPr>
              <a:t> </a:t>
            </a:r>
            <a:r>
              <a:rPr sz="2800" spc="-10" dirty="0">
                <a:solidFill>
                  <a:srgbClr val="111F35"/>
                </a:solidFill>
                <a:latin typeface="Calibri"/>
                <a:cs typeface="Calibri"/>
              </a:rPr>
              <a:t>selectors</a:t>
            </a:r>
            <a:endParaRPr sz="2800">
              <a:latin typeface="Calibri"/>
              <a:cs typeface="Calibri"/>
            </a:endParaRPr>
          </a:p>
        </p:txBody>
      </p:sp>
      <p:graphicFrame>
        <p:nvGraphicFramePr>
          <p:cNvPr id="4" name="object 4"/>
          <p:cNvGraphicFramePr>
            <a:graphicFrameLocks noGrp="1"/>
          </p:cNvGraphicFramePr>
          <p:nvPr/>
        </p:nvGraphicFramePr>
        <p:xfrm>
          <a:off x="883081" y="3139185"/>
          <a:ext cx="10426065" cy="3199765"/>
        </p:xfrm>
        <a:graphic>
          <a:graphicData uri="http://schemas.openxmlformats.org/drawingml/2006/table">
            <a:tbl>
              <a:tblPr firstRow="1" bandRow="1">
                <a:tableStyleId>{2D5ABB26-0587-4C30-8999-92F81FD0307C}</a:tableStyleId>
              </a:tblPr>
              <a:tblGrid>
                <a:gridCol w="6835775">
                  <a:extLst>
                    <a:ext uri="{9D8B030D-6E8A-4147-A177-3AD203B41FA5}">
                      <a16:colId xmlns:a16="http://schemas.microsoft.com/office/drawing/2014/main" val="20000"/>
                    </a:ext>
                  </a:extLst>
                </a:gridCol>
                <a:gridCol w="3590290">
                  <a:extLst>
                    <a:ext uri="{9D8B030D-6E8A-4147-A177-3AD203B41FA5}">
                      <a16:colId xmlns:a16="http://schemas.microsoft.com/office/drawing/2014/main" val="20001"/>
                    </a:ext>
                  </a:extLst>
                </a:gridCol>
              </a:tblGrid>
              <a:tr h="457200">
                <a:tc>
                  <a:txBody>
                    <a:bodyPr/>
                    <a:lstStyle/>
                    <a:p>
                      <a:pPr marL="91440">
                        <a:lnSpc>
                          <a:spcPct val="100000"/>
                        </a:lnSpc>
                        <a:spcBef>
                          <a:spcPts val="204"/>
                        </a:spcBef>
                      </a:pPr>
                      <a:r>
                        <a:rPr sz="2400" b="1" spc="-10" dirty="0">
                          <a:solidFill>
                            <a:srgbClr val="FFFFFF"/>
                          </a:solidFill>
                          <a:latin typeface="Calibri"/>
                          <a:cs typeface="Calibri"/>
                        </a:rPr>
                        <a:t>Selector</a:t>
                      </a:r>
                      <a:endParaRPr sz="2400">
                        <a:latin typeface="Calibri"/>
                        <a:cs typeface="Calibri"/>
                      </a:endParaRPr>
                    </a:p>
                  </a:txBody>
                  <a:tcPr marL="0" marR="0" marT="26034" marB="0">
                    <a:lnT w="28575">
                      <a:solidFill>
                        <a:srgbClr val="111F35"/>
                      </a:solidFill>
                      <a:prstDash val="solid"/>
                    </a:lnT>
                    <a:lnB w="28575">
                      <a:solidFill>
                        <a:srgbClr val="111F35"/>
                      </a:solidFill>
                      <a:prstDash val="solid"/>
                    </a:lnB>
                    <a:solidFill>
                      <a:srgbClr val="006379"/>
                    </a:solidFill>
                  </a:tcPr>
                </a:tc>
                <a:tc>
                  <a:txBody>
                    <a:bodyPr/>
                    <a:lstStyle/>
                    <a:p>
                      <a:pPr marL="92075">
                        <a:lnSpc>
                          <a:spcPct val="100000"/>
                        </a:lnSpc>
                        <a:spcBef>
                          <a:spcPts val="204"/>
                        </a:spcBef>
                      </a:pPr>
                      <a:r>
                        <a:rPr sz="2400" b="1" dirty="0">
                          <a:solidFill>
                            <a:srgbClr val="FFFFFF"/>
                          </a:solidFill>
                          <a:latin typeface="Calibri"/>
                          <a:cs typeface="Calibri"/>
                        </a:rPr>
                        <a:t>Specificity</a:t>
                      </a:r>
                      <a:r>
                        <a:rPr sz="2400" b="1" spc="-25" dirty="0">
                          <a:solidFill>
                            <a:srgbClr val="FFFFFF"/>
                          </a:solidFill>
                          <a:latin typeface="Calibri"/>
                          <a:cs typeface="Calibri"/>
                        </a:rPr>
                        <a:t> </a:t>
                      </a:r>
                      <a:r>
                        <a:rPr sz="2400" b="1" dirty="0">
                          <a:solidFill>
                            <a:srgbClr val="FFFFFF"/>
                          </a:solidFill>
                          <a:latin typeface="Calibri"/>
                          <a:cs typeface="Calibri"/>
                        </a:rPr>
                        <a:t>(A,</a:t>
                      </a:r>
                      <a:r>
                        <a:rPr sz="2400" b="1" spc="-20" dirty="0">
                          <a:solidFill>
                            <a:srgbClr val="FFFFFF"/>
                          </a:solidFill>
                          <a:latin typeface="Calibri"/>
                          <a:cs typeface="Calibri"/>
                        </a:rPr>
                        <a:t> </a:t>
                      </a:r>
                      <a:r>
                        <a:rPr sz="2400" b="1" dirty="0">
                          <a:solidFill>
                            <a:srgbClr val="FFFFFF"/>
                          </a:solidFill>
                          <a:latin typeface="Calibri"/>
                          <a:cs typeface="Calibri"/>
                        </a:rPr>
                        <a:t>B,</a:t>
                      </a:r>
                      <a:r>
                        <a:rPr sz="2400" b="1" spc="-20" dirty="0">
                          <a:solidFill>
                            <a:srgbClr val="FFFFFF"/>
                          </a:solidFill>
                          <a:latin typeface="Calibri"/>
                          <a:cs typeface="Calibri"/>
                        </a:rPr>
                        <a:t> </a:t>
                      </a:r>
                      <a:r>
                        <a:rPr sz="2400" b="1" spc="-25" dirty="0">
                          <a:solidFill>
                            <a:srgbClr val="FFFFFF"/>
                          </a:solidFill>
                          <a:latin typeface="Calibri"/>
                          <a:cs typeface="Calibri"/>
                        </a:rPr>
                        <a:t>C)</a:t>
                      </a:r>
                      <a:endParaRPr sz="2400">
                        <a:latin typeface="Calibri"/>
                        <a:cs typeface="Calibri"/>
                      </a:endParaRPr>
                    </a:p>
                  </a:txBody>
                  <a:tcPr marL="0" marR="0" marT="26034" marB="0">
                    <a:lnT w="28575">
                      <a:solidFill>
                        <a:srgbClr val="111F35"/>
                      </a:solidFill>
                      <a:prstDash val="solid"/>
                    </a:lnT>
                    <a:lnB w="28575">
                      <a:solidFill>
                        <a:srgbClr val="111F35"/>
                      </a:solidFill>
                      <a:prstDash val="solid"/>
                    </a:lnB>
                    <a:solidFill>
                      <a:srgbClr val="006379"/>
                    </a:solidFill>
                  </a:tcPr>
                </a:tc>
                <a:extLst>
                  <a:ext uri="{0D108BD9-81ED-4DB2-BD59-A6C34878D82A}">
                    <a16:rowId xmlns:a16="http://schemas.microsoft.com/office/drawing/2014/main" val="10000"/>
                  </a:ext>
                </a:extLst>
              </a:tr>
              <a:tr h="457200">
                <a:tc>
                  <a:txBody>
                    <a:bodyPr/>
                    <a:lstStyle/>
                    <a:p>
                      <a:pPr marL="91440">
                        <a:lnSpc>
                          <a:spcPct val="100000"/>
                        </a:lnSpc>
                        <a:spcBef>
                          <a:spcPts val="235"/>
                        </a:spcBef>
                      </a:pPr>
                      <a:r>
                        <a:rPr sz="2400" b="1" spc="-25" dirty="0">
                          <a:solidFill>
                            <a:srgbClr val="FFFFFF"/>
                          </a:solidFill>
                          <a:latin typeface="Consolas"/>
                          <a:cs typeface="Consolas"/>
                        </a:rPr>
                        <a:t>#id</a:t>
                      </a:r>
                      <a:endParaRPr sz="2400">
                        <a:latin typeface="Consolas"/>
                        <a:cs typeface="Consolas"/>
                      </a:endParaRPr>
                    </a:p>
                  </a:txBody>
                  <a:tcPr marL="0" marR="0" marT="29845" marB="0">
                    <a:lnT w="28575">
                      <a:solidFill>
                        <a:srgbClr val="111F35"/>
                      </a:solidFill>
                      <a:prstDash val="solid"/>
                    </a:lnT>
                    <a:solidFill>
                      <a:srgbClr val="006379"/>
                    </a:solidFill>
                  </a:tcPr>
                </a:tc>
                <a:tc>
                  <a:txBody>
                    <a:bodyPr/>
                    <a:lstStyle/>
                    <a:p>
                      <a:pPr marL="92075">
                        <a:lnSpc>
                          <a:spcPct val="100000"/>
                        </a:lnSpc>
                        <a:spcBef>
                          <a:spcPts val="210"/>
                        </a:spcBef>
                      </a:pPr>
                      <a:r>
                        <a:rPr sz="2400" dirty="0">
                          <a:solidFill>
                            <a:srgbClr val="111F35"/>
                          </a:solidFill>
                          <a:latin typeface="Calibri"/>
                          <a:cs typeface="Calibri"/>
                        </a:rPr>
                        <a:t>(1,</a:t>
                      </a:r>
                      <a:r>
                        <a:rPr sz="2400" spc="-15" dirty="0">
                          <a:solidFill>
                            <a:srgbClr val="111F35"/>
                          </a:solidFill>
                          <a:latin typeface="Calibri"/>
                          <a:cs typeface="Calibri"/>
                        </a:rPr>
                        <a:t> </a:t>
                      </a:r>
                      <a:r>
                        <a:rPr sz="2400" dirty="0">
                          <a:solidFill>
                            <a:srgbClr val="111F35"/>
                          </a:solidFill>
                          <a:latin typeface="Calibri"/>
                          <a:cs typeface="Calibri"/>
                        </a:rPr>
                        <a:t>0,</a:t>
                      </a:r>
                      <a:r>
                        <a:rPr sz="2400" spc="-10" dirty="0">
                          <a:solidFill>
                            <a:srgbClr val="111F35"/>
                          </a:solidFill>
                          <a:latin typeface="Calibri"/>
                          <a:cs typeface="Calibri"/>
                        </a:rPr>
                        <a:t> </a:t>
                      </a:r>
                      <a:r>
                        <a:rPr sz="2400" spc="-25" dirty="0">
                          <a:solidFill>
                            <a:srgbClr val="111F35"/>
                          </a:solidFill>
                          <a:latin typeface="Calibri"/>
                          <a:cs typeface="Calibri"/>
                        </a:rPr>
                        <a:t>0)</a:t>
                      </a:r>
                      <a:endParaRPr sz="2400">
                        <a:latin typeface="Calibri"/>
                        <a:cs typeface="Calibri"/>
                      </a:endParaRPr>
                    </a:p>
                  </a:txBody>
                  <a:tcPr marL="0" marR="0" marT="26670" marB="0">
                    <a:lnT w="28575">
                      <a:solidFill>
                        <a:srgbClr val="111F35"/>
                      </a:solidFill>
                      <a:prstDash val="solid"/>
                    </a:lnT>
                    <a:solidFill>
                      <a:srgbClr val="E7E7E8"/>
                    </a:solidFill>
                  </a:tcPr>
                </a:tc>
                <a:extLst>
                  <a:ext uri="{0D108BD9-81ED-4DB2-BD59-A6C34878D82A}">
                    <a16:rowId xmlns:a16="http://schemas.microsoft.com/office/drawing/2014/main" val="10001"/>
                  </a:ext>
                </a:extLst>
              </a:tr>
              <a:tr h="457200">
                <a:tc>
                  <a:txBody>
                    <a:bodyPr/>
                    <a:lstStyle/>
                    <a:p>
                      <a:pPr marL="91440">
                        <a:lnSpc>
                          <a:spcPct val="100000"/>
                        </a:lnSpc>
                        <a:spcBef>
                          <a:spcPts val="235"/>
                        </a:spcBef>
                      </a:pPr>
                      <a:r>
                        <a:rPr sz="2400" b="1" spc="-10" dirty="0">
                          <a:solidFill>
                            <a:srgbClr val="FFFFFF"/>
                          </a:solidFill>
                          <a:latin typeface="Consolas"/>
                          <a:cs typeface="Consolas"/>
                        </a:rPr>
                        <a:t>em.master[target]</a:t>
                      </a:r>
                      <a:endParaRPr sz="2400">
                        <a:latin typeface="Consolas"/>
                        <a:cs typeface="Consolas"/>
                      </a:endParaRPr>
                    </a:p>
                  </a:txBody>
                  <a:tcPr marL="0" marR="0" marT="29845" marB="0">
                    <a:solidFill>
                      <a:srgbClr val="006379"/>
                    </a:solidFill>
                  </a:tcPr>
                </a:tc>
                <a:tc>
                  <a:txBody>
                    <a:bodyPr/>
                    <a:lstStyle/>
                    <a:p>
                      <a:pPr marL="92075">
                        <a:lnSpc>
                          <a:spcPct val="100000"/>
                        </a:lnSpc>
                        <a:spcBef>
                          <a:spcPts val="210"/>
                        </a:spcBef>
                      </a:pPr>
                      <a:r>
                        <a:rPr sz="2400" dirty="0">
                          <a:solidFill>
                            <a:srgbClr val="111F35"/>
                          </a:solidFill>
                          <a:latin typeface="Calibri"/>
                          <a:cs typeface="Calibri"/>
                        </a:rPr>
                        <a:t>(0,</a:t>
                      </a:r>
                      <a:r>
                        <a:rPr sz="2400" spc="-15" dirty="0">
                          <a:solidFill>
                            <a:srgbClr val="111F35"/>
                          </a:solidFill>
                          <a:latin typeface="Calibri"/>
                          <a:cs typeface="Calibri"/>
                        </a:rPr>
                        <a:t> </a:t>
                      </a:r>
                      <a:r>
                        <a:rPr sz="2400" dirty="0">
                          <a:solidFill>
                            <a:srgbClr val="111F35"/>
                          </a:solidFill>
                          <a:latin typeface="Calibri"/>
                          <a:cs typeface="Calibri"/>
                        </a:rPr>
                        <a:t>2,</a:t>
                      </a:r>
                      <a:r>
                        <a:rPr sz="2400" spc="-10" dirty="0">
                          <a:solidFill>
                            <a:srgbClr val="111F35"/>
                          </a:solidFill>
                          <a:latin typeface="Calibri"/>
                          <a:cs typeface="Calibri"/>
                        </a:rPr>
                        <a:t> </a:t>
                      </a:r>
                      <a:r>
                        <a:rPr sz="2400" spc="-25" dirty="0">
                          <a:solidFill>
                            <a:srgbClr val="111F35"/>
                          </a:solidFill>
                          <a:latin typeface="Calibri"/>
                          <a:cs typeface="Calibri"/>
                        </a:rPr>
                        <a:t>1)</a:t>
                      </a:r>
                      <a:endParaRPr sz="2400">
                        <a:latin typeface="Calibri"/>
                        <a:cs typeface="Calibri"/>
                      </a:endParaRPr>
                    </a:p>
                  </a:txBody>
                  <a:tcPr marL="0" marR="0" marT="26670" marB="0"/>
                </a:tc>
                <a:extLst>
                  <a:ext uri="{0D108BD9-81ED-4DB2-BD59-A6C34878D82A}">
                    <a16:rowId xmlns:a16="http://schemas.microsoft.com/office/drawing/2014/main" val="10002"/>
                  </a:ext>
                </a:extLst>
              </a:tr>
              <a:tr h="457200">
                <a:tc>
                  <a:txBody>
                    <a:bodyPr/>
                    <a:lstStyle/>
                    <a:p>
                      <a:pPr marL="91440">
                        <a:lnSpc>
                          <a:spcPct val="100000"/>
                        </a:lnSpc>
                        <a:spcBef>
                          <a:spcPts val="235"/>
                        </a:spcBef>
                      </a:pPr>
                      <a:r>
                        <a:rPr sz="2400" b="1" dirty="0">
                          <a:solidFill>
                            <a:srgbClr val="FFFFFF"/>
                          </a:solidFill>
                          <a:latin typeface="Consolas"/>
                          <a:cs typeface="Consolas"/>
                        </a:rPr>
                        <a:t>#navbar</a:t>
                      </a:r>
                      <a:r>
                        <a:rPr sz="2400" b="1" spc="-10" dirty="0">
                          <a:solidFill>
                            <a:srgbClr val="FFFFFF"/>
                          </a:solidFill>
                          <a:latin typeface="Consolas"/>
                          <a:cs typeface="Consolas"/>
                        </a:rPr>
                        <a:t> </a:t>
                      </a:r>
                      <a:r>
                        <a:rPr sz="2400" b="1" dirty="0">
                          <a:solidFill>
                            <a:srgbClr val="FFFFFF"/>
                          </a:solidFill>
                          <a:latin typeface="Consolas"/>
                          <a:cs typeface="Consolas"/>
                        </a:rPr>
                        <a:t>ul</a:t>
                      </a:r>
                      <a:r>
                        <a:rPr sz="2400" b="1" spc="-25" dirty="0">
                          <a:solidFill>
                            <a:srgbClr val="FFFFFF"/>
                          </a:solidFill>
                          <a:latin typeface="Consolas"/>
                          <a:cs typeface="Consolas"/>
                        </a:rPr>
                        <a:t> </a:t>
                      </a:r>
                      <a:r>
                        <a:rPr sz="2400" b="1" dirty="0">
                          <a:solidFill>
                            <a:srgbClr val="FFFFFF"/>
                          </a:solidFill>
                          <a:latin typeface="Consolas"/>
                          <a:cs typeface="Consolas"/>
                        </a:rPr>
                        <a:t>li</a:t>
                      </a:r>
                      <a:r>
                        <a:rPr sz="2400" b="1" spc="-20" dirty="0">
                          <a:solidFill>
                            <a:srgbClr val="FFFFFF"/>
                          </a:solidFill>
                          <a:latin typeface="Consolas"/>
                          <a:cs typeface="Consolas"/>
                        </a:rPr>
                        <a:t> a.nav-</a:t>
                      </a:r>
                      <a:r>
                        <a:rPr sz="2400" b="1" spc="-10" dirty="0">
                          <a:solidFill>
                            <a:srgbClr val="FFFFFF"/>
                          </a:solidFill>
                          <a:latin typeface="Consolas"/>
                          <a:cs typeface="Consolas"/>
                        </a:rPr>
                        <a:t>link[href*='/']</a:t>
                      </a:r>
                      <a:endParaRPr sz="2400">
                        <a:latin typeface="Consolas"/>
                        <a:cs typeface="Consolas"/>
                      </a:endParaRPr>
                    </a:p>
                  </a:txBody>
                  <a:tcPr marL="0" marR="0" marT="29845" marB="0">
                    <a:solidFill>
                      <a:srgbClr val="006379"/>
                    </a:solidFill>
                  </a:tcPr>
                </a:tc>
                <a:tc>
                  <a:txBody>
                    <a:bodyPr/>
                    <a:lstStyle/>
                    <a:p>
                      <a:pPr marL="92075">
                        <a:lnSpc>
                          <a:spcPct val="100000"/>
                        </a:lnSpc>
                        <a:spcBef>
                          <a:spcPts val="210"/>
                        </a:spcBef>
                      </a:pPr>
                      <a:r>
                        <a:rPr sz="2400" dirty="0">
                          <a:solidFill>
                            <a:srgbClr val="111F35"/>
                          </a:solidFill>
                          <a:latin typeface="Calibri"/>
                          <a:cs typeface="Calibri"/>
                        </a:rPr>
                        <a:t>(1,</a:t>
                      </a:r>
                      <a:r>
                        <a:rPr sz="2400" spc="-20" dirty="0">
                          <a:solidFill>
                            <a:srgbClr val="111F35"/>
                          </a:solidFill>
                          <a:latin typeface="Calibri"/>
                          <a:cs typeface="Calibri"/>
                        </a:rPr>
                        <a:t> </a:t>
                      </a:r>
                      <a:r>
                        <a:rPr sz="2400" dirty="0">
                          <a:solidFill>
                            <a:srgbClr val="111F35"/>
                          </a:solidFill>
                          <a:latin typeface="Calibri"/>
                          <a:cs typeface="Calibri"/>
                        </a:rPr>
                        <a:t>2,</a:t>
                      </a:r>
                      <a:r>
                        <a:rPr sz="2400" spc="-10" dirty="0">
                          <a:solidFill>
                            <a:srgbClr val="111F35"/>
                          </a:solidFill>
                          <a:latin typeface="Calibri"/>
                          <a:cs typeface="Calibri"/>
                        </a:rPr>
                        <a:t> </a:t>
                      </a:r>
                      <a:r>
                        <a:rPr sz="2400" spc="-25" dirty="0">
                          <a:solidFill>
                            <a:srgbClr val="111F35"/>
                          </a:solidFill>
                          <a:latin typeface="Calibri"/>
                          <a:cs typeface="Calibri"/>
                        </a:rPr>
                        <a:t>3)</a:t>
                      </a:r>
                      <a:endParaRPr sz="2400">
                        <a:latin typeface="Calibri"/>
                        <a:cs typeface="Calibri"/>
                      </a:endParaRPr>
                    </a:p>
                  </a:txBody>
                  <a:tcPr marL="0" marR="0" marT="26670" marB="0">
                    <a:solidFill>
                      <a:srgbClr val="E7E7E8"/>
                    </a:solidFill>
                  </a:tcPr>
                </a:tc>
                <a:extLst>
                  <a:ext uri="{0D108BD9-81ED-4DB2-BD59-A6C34878D82A}">
                    <a16:rowId xmlns:a16="http://schemas.microsoft.com/office/drawing/2014/main" val="10003"/>
                  </a:ext>
                </a:extLst>
              </a:tr>
              <a:tr h="457200">
                <a:tc>
                  <a:txBody>
                    <a:bodyPr/>
                    <a:lstStyle/>
                    <a:p>
                      <a:pPr marL="91440">
                        <a:lnSpc>
                          <a:spcPct val="100000"/>
                        </a:lnSpc>
                        <a:spcBef>
                          <a:spcPts val="235"/>
                        </a:spcBef>
                      </a:pPr>
                      <a:r>
                        <a:rPr sz="2400" b="1" dirty="0">
                          <a:solidFill>
                            <a:srgbClr val="FFFFFF"/>
                          </a:solidFill>
                          <a:latin typeface="Consolas"/>
                          <a:cs typeface="Consolas"/>
                        </a:rPr>
                        <a:t>article.item</a:t>
                      </a:r>
                      <a:r>
                        <a:rPr sz="2400" b="1" spc="-65" dirty="0">
                          <a:solidFill>
                            <a:srgbClr val="FFFFFF"/>
                          </a:solidFill>
                          <a:latin typeface="Consolas"/>
                          <a:cs typeface="Consolas"/>
                        </a:rPr>
                        <a:t> </a:t>
                      </a:r>
                      <a:r>
                        <a:rPr sz="2400" b="1" dirty="0">
                          <a:solidFill>
                            <a:srgbClr val="FFFFFF"/>
                          </a:solidFill>
                          <a:latin typeface="Consolas"/>
                          <a:cs typeface="Consolas"/>
                        </a:rPr>
                        <a:t>section</a:t>
                      </a:r>
                      <a:r>
                        <a:rPr sz="2400" b="1" spc="-75" dirty="0">
                          <a:solidFill>
                            <a:srgbClr val="FFFFFF"/>
                          </a:solidFill>
                          <a:latin typeface="Consolas"/>
                          <a:cs typeface="Consolas"/>
                        </a:rPr>
                        <a:t> </a:t>
                      </a:r>
                      <a:r>
                        <a:rPr sz="2400" b="1" spc="-10" dirty="0">
                          <a:solidFill>
                            <a:srgbClr val="FFFFFF"/>
                          </a:solidFill>
                          <a:latin typeface="Consolas"/>
                          <a:cs typeface="Consolas"/>
                        </a:rPr>
                        <a:t>p::first-letter</a:t>
                      </a:r>
                      <a:endParaRPr sz="2400">
                        <a:latin typeface="Consolas"/>
                        <a:cs typeface="Consolas"/>
                      </a:endParaRPr>
                    </a:p>
                  </a:txBody>
                  <a:tcPr marL="0" marR="0" marT="29845" marB="0">
                    <a:solidFill>
                      <a:srgbClr val="006379"/>
                    </a:solidFill>
                  </a:tcPr>
                </a:tc>
                <a:tc>
                  <a:txBody>
                    <a:bodyPr/>
                    <a:lstStyle/>
                    <a:p>
                      <a:pPr marL="92075">
                        <a:lnSpc>
                          <a:spcPct val="100000"/>
                        </a:lnSpc>
                        <a:spcBef>
                          <a:spcPts val="210"/>
                        </a:spcBef>
                      </a:pPr>
                      <a:r>
                        <a:rPr sz="2400" dirty="0">
                          <a:solidFill>
                            <a:srgbClr val="111F35"/>
                          </a:solidFill>
                          <a:latin typeface="Calibri"/>
                          <a:cs typeface="Calibri"/>
                        </a:rPr>
                        <a:t>(0,</a:t>
                      </a:r>
                      <a:r>
                        <a:rPr sz="2400" spc="-15" dirty="0">
                          <a:solidFill>
                            <a:srgbClr val="111F35"/>
                          </a:solidFill>
                          <a:latin typeface="Calibri"/>
                          <a:cs typeface="Calibri"/>
                        </a:rPr>
                        <a:t> </a:t>
                      </a:r>
                      <a:r>
                        <a:rPr sz="2400" dirty="0">
                          <a:solidFill>
                            <a:srgbClr val="111F35"/>
                          </a:solidFill>
                          <a:latin typeface="Calibri"/>
                          <a:cs typeface="Calibri"/>
                        </a:rPr>
                        <a:t>1,</a:t>
                      </a:r>
                      <a:r>
                        <a:rPr sz="2400" spc="-10" dirty="0">
                          <a:solidFill>
                            <a:srgbClr val="111F35"/>
                          </a:solidFill>
                          <a:latin typeface="Calibri"/>
                          <a:cs typeface="Calibri"/>
                        </a:rPr>
                        <a:t> </a:t>
                      </a:r>
                      <a:r>
                        <a:rPr sz="2400" spc="-25" dirty="0">
                          <a:solidFill>
                            <a:srgbClr val="111F35"/>
                          </a:solidFill>
                          <a:latin typeface="Calibri"/>
                          <a:cs typeface="Calibri"/>
                        </a:rPr>
                        <a:t>4)</a:t>
                      </a:r>
                      <a:endParaRPr sz="2400">
                        <a:latin typeface="Calibri"/>
                        <a:cs typeface="Calibri"/>
                      </a:endParaRPr>
                    </a:p>
                  </a:txBody>
                  <a:tcPr marL="0" marR="0" marT="26670" marB="0"/>
                </a:tc>
                <a:extLst>
                  <a:ext uri="{0D108BD9-81ED-4DB2-BD59-A6C34878D82A}">
                    <a16:rowId xmlns:a16="http://schemas.microsoft.com/office/drawing/2014/main" val="10004"/>
                  </a:ext>
                </a:extLst>
              </a:tr>
              <a:tr h="457200">
                <a:tc>
                  <a:txBody>
                    <a:bodyPr/>
                    <a:lstStyle/>
                    <a:p>
                      <a:pPr marL="91440">
                        <a:lnSpc>
                          <a:spcPct val="100000"/>
                        </a:lnSpc>
                        <a:spcBef>
                          <a:spcPts val="235"/>
                        </a:spcBef>
                      </a:pPr>
                      <a:r>
                        <a:rPr sz="2400" b="1" spc="-10" dirty="0">
                          <a:solidFill>
                            <a:srgbClr val="FFFFFF"/>
                          </a:solidFill>
                          <a:latin typeface="Consolas"/>
                          <a:cs typeface="Consolas"/>
                        </a:rPr>
                        <a:t>a:hover</a:t>
                      </a:r>
                      <a:endParaRPr sz="2400">
                        <a:latin typeface="Consolas"/>
                        <a:cs typeface="Consolas"/>
                      </a:endParaRPr>
                    </a:p>
                  </a:txBody>
                  <a:tcPr marL="0" marR="0" marT="29845" marB="0">
                    <a:solidFill>
                      <a:srgbClr val="006379"/>
                    </a:solidFill>
                  </a:tcPr>
                </a:tc>
                <a:tc>
                  <a:txBody>
                    <a:bodyPr/>
                    <a:lstStyle/>
                    <a:p>
                      <a:pPr marL="92075">
                        <a:lnSpc>
                          <a:spcPct val="100000"/>
                        </a:lnSpc>
                        <a:spcBef>
                          <a:spcPts val="210"/>
                        </a:spcBef>
                      </a:pPr>
                      <a:r>
                        <a:rPr sz="2400" dirty="0">
                          <a:solidFill>
                            <a:srgbClr val="111F35"/>
                          </a:solidFill>
                          <a:latin typeface="Calibri"/>
                          <a:cs typeface="Calibri"/>
                        </a:rPr>
                        <a:t>(0,</a:t>
                      </a:r>
                      <a:r>
                        <a:rPr sz="2400" spc="-15" dirty="0">
                          <a:solidFill>
                            <a:srgbClr val="111F35"/>
                          </a:solidFill>
                          <a:latin typeface="Calibri"/>
                          <a:cs typeface="Calibri"/>
                        </a:rPr>
                        <a:t> </a:t>
                      </a:r>
                      <a:r>
                        <a:rPr sz="2400" dirty="0">
                          <a:solidFill>
                            <a:srgbClr val="111F35"/>
                          </a:solidFill>
                          <a:latin typeface="Calibri"/>
                          <a:cs typeface="Calibri"/>
                        </a:rPr>
                        <a:t>1,</a:t>
                      </a:r>
                      <a:r>
                        <a:rPr sz="2400" spc="-10" dirty="0">
                          <a:solidFill>
                            <a:srgbClr val="111F35"/>
                          </a:solidFill>
                          <a:latin typeface="Calibri"/>
                          <a:cs typeface="Calibri"/>
                        </a:rPr>
                        <a:t> </a:t>
                      </a:r>
                      <a:r>
                        <a:rPr sz="2400" spc="-25" dirty="0">
                          <a:solidFill>
                            <a:srgbClr val="111F35"/>
                          </a:solidFill>
                          <a:latin typeface="Calibri"/>
                          <a:cs typeface="Calibri"/>
                        </a:rPr>
                        <a:t>1)</a:t>
                      </a:r>
                      <a:endParaRPr sz="2400">
                        <a:latin typeface="Calibri"/>
                        <a:cs typeface="Calibri"/>
                      </a:endParaRPr>
                    </a:p>
                  </a:txBody>
                  <a:tcPr marL="0" marR="0" marT="26670" marB="0">
                    <a:solidFill>
                      <a:srgbClr val="E7E7E8"/>
                    </a:solidFill>
                  </a:tcPr>
                </a:tc>
                <a:extLst>
                  <a:ext uri="{0D108BD9-81ED-4DB2-BD59-A6C34878D82A}">
                    <a16:rowId xmlns:a16="http://schemas.microsoft.com/office/drawing/2014/main" val="10005"/>
                  </a:ext>
                </a:extLst>
              </a:tr>
              <a:tr h="456565">
                <a:tc>
                  <a:txBody>
                    <a:bodyPr/>
                    <a:lstStyle/>
                    <a:p>
                      <a:pPr marL="91440">
                        <a:lnSpc>
                          <a:spcPct val="100000"/>
                        </a:lnSpc>
                        <a:spcBef>
                          <a:spcPts val="235"/>
                        </a:spcBef>
                      </a:pPr>
                      <a:r>
                        <a:rPr sz="2400" b="1" spc="-50" dirty="0">
                          <a:solidFill>
                            <a:srgbClr val="FFFFFF"/>
                          </a:solidFill>
                          <a:latin typeface="Consolas"/>
                          <a:cs typeface="Consolas"/>
                        </a:rPr>
                        <a:t>*</a:t>
                      </a:r>
                      <a:endParaRPr sz="2400">
                        <a:latin typeface="Consolas"/>
                        <a:cs typeface="Consolas"/>
                      </a:endParaRPr>
                    </a:p>
                  </a:txBody>
                  <a:tcPr marL="0" marR="0" marT="29845" marB="0">
                    <a:lnB w="28575">
                      <a:solidFill>
                        <a:srgbClr val="111F35"/>
                      </a:solidFill>
                      <a:prstDash val="solid"/>
                    </a:lnB>
                    <a:solidFill>
                      <a:srgbClr val="006379"/>
                    </a:solidFill>
                  </a:tcPr>
                </a:tc>
                <a:tc>
                  <a:txBody>
                    <a:bodyPr/>
                    <a:lstStyle/>
                    <a:p>
                      <a:pPr marL="92075">
                        <a:lnSpc>
                          <a:spcPct val="100000"/>
                        </a:lnSpc>
                        <a:spcBef>
                          <a:spcPts val="210"/>
                        </a:spcBef>
                      </a:pPr>
                      <a:r>
                        <a:rPr sz="2400" dirty="0">
                          <a:solidFill>
                            <a:srgbClr val="111F35"/>
                          </a:solidFill>
                          <a:latin typeface="Calibri"/>
                          <a:cs typeface="Calibri"/>
                        </a:rPr>
                        <a:t>(0,</a:t>
                      </a:r>
                      <a:r>
                        <a:rPr sz="2400" spc="-20" dirty="0">
                          <a:solidFill>
                            <a:srgbClr val="111F35"/>
                          </a:solidFill>
                          <a:latin typeface="Calibri"/>
                          <a:cs typeface="Calibri"/>
                        </a:rPr>
                        <a:t> </a:t>
                      </a:r>
                      <a:r>
                        <a:rPr sz="2400" dirty="0">
                          <a:solidFill>
                            <a:srgbClr val="111F35"/>
                          </a:solidFill>
                          <a:latin typeface="Calibri"/>
                          <a:cs typeface="Calibri"/>
                        </a:rPr>
                        <a:t>0,</a:t>
                      </a:r>
                      <a:r>
                        <a:rPr sz="2400" spc="-10" dirty="0">
                          <a:solidFill>
                            <a:srgbClr val="111F35"/>
                          </a:solidFill>
                          <a:latin typeface="Calibri"/>
                          <a:cs typeface="Calibri"/>
                        </a:rPr>
                        <a:t> </a:t>
                      </a:r>
                      <a:r>
                        <a:rPr sz="2400" spc="-25" dirty="0">
                          <a:solidFill>
                            <a:srgbClr val="111F35"/>
                          </a:solidFill>
                          <a:latin typeface="Calibri"/>
                          <a:cs typeface="Calibri"/>
                        </a:rPr>
                        <a:t>0)</a:t>
                      </a:r>
                      <a:endParaRPr sz="2400">
                        <a:latin typeface="Calibri"/>
                        <a:cs typeface="Calibri"/>
                      </a:endParaRPr>
                    </a:p>
                  </a:txBody>
                  <a:tcPr marL="0" marR="0" marT="26670" marB="0">
                    <a:lnB w="28575">
                      <a:solidFill>
                        <a:srgbClr val="111F35"/>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20" dirty="0"/>
              <a:t> </a:t>
            </a:r>
            <a:r>
              <a:rPr spc="-25" dirty="0"/>
              <a:t>CASCADE:</a:t>
            </a:r>
            <a:r>
              <a:rPr spc="-125" dirty="0"/>
              <a:t> </a:t>
            </a:r>
            <a:r>
              <a:rPr dirty="0"/>
              <a:t>COMPARING</a:t>
            </a:r>
            <a:r>
              <a:rPr spc="-120" dirty="0"/>
              <a:t> </a:t>
            </a:r>
            <a:r>
              <a:rPr spc="-270" dirty="0"/>
              <a:t>SPECIFICITIES</a:t>
            </a:r>
          </a:p>
        </p:txBody>
      </p:sp>
      <p:sp>
        <p:nvSpPr>
          <p:cNvPr id="3" name="object 3"/>
          <p:cNvSpPr txBox="1"/>
          <p:nvPr/>
        </p:nvSpPr>
        <p:spPr>
          <a:xfrm>
            <a:off x="962050" y="1533220"/>
            <a:ext cx="10141585" cy="3510576"/>
          </a:xfrm>
          <a:prstGeom prst="rect">
            <a:avLst/>
          </a:prstGeom>
        </p:spPr>
        <p:txBody>
          <a:bodyPr vert="horz" wrap="square" lIns="0" tIns="12065" rIns="0" bIns="0" rtlCol="0">
            <a:spAutoFit/>
          </a:bodyPr>
          <a:lstStyle/>
          <a:p>
            <a:pPr marL="12700">
              <a:lnSpc>
                <a:spcPct val="100000"/>
              </a:lnSpc>
              <a:spcBef>
                <a:spcPts val="95"/>
              </a:spcBef>
            </a:pPr>
            <a:r>
              <a:rPr lang="it-IT" sz="2800" dirty="0">
                <a:solidFill>
                  <a:srgbClr val="111F35"/>
                </a:solidFill>
                <a:latin typeface="Calibri"/>
                <a:cs typeface="Calibri"/>
              </a:rPr>
              <a:t>I confronti vengono effettuati considerando le tre componenti nell'ordine:
1) la specificità con una A più grande è più specifica;
2) se le due A sono in parità, allora vince la specificità con una B più grande;
3) se anche le due B sono in parità, allora vince la specificità con una C più grande;
4) Se tutti i valori pareggiano, le due specificità sono uguali.</a:t>
            </a:r>
            <a:endParaRPr sz="2800" dirty="0">
              <a:latin typeface="Calibri"/>
              <a:cs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220" dirty="0"/>
              <a:t> </a:t>
            </a:r>
            <a:r>
              <a:rPr spc="-25" dirty="0"/>
              <a:t>CASCADE:</a:t>
            </a:r>
            <a:r>
              <a:rPr spc="-215" dirty="0"/>
              <a:t> </a:t>
            </a:r>
            <a:r>
              <a:rPr spc="-275" dirty="0"/>
              <a:t>SPECIFICITY</a:t>
            </a:r>
          </a:p>
        </p:txBody>
      </p:sp>
      <p:graphicFrame>
        <p:nvGraphicFramePr>
          <p:cNvPr id="3" name="object 3"/>
          <p:cNvGraphicFramePr>
            <a:graphicFrameLocks noGrp="1"/>
          </p:cNvGraphicFramePr>
          <p:nvPr/>
        </p:nvGraphicFramePr>
        <p:xfrm>
          <a:off x="882110" y="1607534"/>
          <a:ext cx="10431776" cy="2293620"/>
        </p:xfrm>
        <a:graphic>
          <a:graphicData uri="http://schemas.openxmlformats.org/drawingml/2006/table">
            <a:tbl>
              <a:tblPr firstRow="1" bandRow="1">
                <a:tableStyleId>{2D5ABB26-0587-4C30-8999-92F81FD0307C}</a:tableStyleId>
              </a:tblPr>
              <a:tblGrid>
                <a:gridCol w="2973070">
                  <a:extLst>
                    <a:ext uri="{9D8B030D-6E8A-4147-A177-3AD203B41FA5}">
                      <a16:colId xmlns:a16="http://schemas.microsoft.com/office/drawing/2014/main" val="20000"/>
                    </a:ext>
                  </a:extLst>
                </a:gridCol>
                <a:gridCol w="1496059">
                  <a:extLst>
                    <a:ext uri="{9D8B030D-6E8A-4147-A177-3AD203B41FA5}">
                      <a16:colId xmlns:a16="http://schemas.microsoft.com/office/drawing/2014/main" val="20001"/>
                    </a:ext>
                  </a:extLst>
                </a:gridCol>
                <a:gridCol w="2971164">
                  <a:extLst>
                    <a:ext uri="{9D8B030D-6E8A-4147-A177-3AD203B41FA5}">
                      <a16:colId xmlns:a16="http://schemas.microsoft.com/office/drawing/2014/main" val="20002"/>
                    </a:ext>
                  </a:extLst>
                </a:gridCol>
                <a:gridCol w="1494154">
                  <a:extLst>
                    <a:ext uri="{9D8B030D-6E8A-4147-A177-3AD203B41FA5}">
                      <a16:colId xmlns:a16="http://schemas.microsoft.com/office/drawing/2014/main" val="20003"/>
                    </a:ext>
                  </a:extLst>
                </a:gridCol>
                <a:gridCol w="1497329">
                  <a:extLst>
                    <a:ext uri="{9D8B030D-6E8A-4147-A177-3AD203B41FA5}">
                      <a16:colId xmlns:a16="http://schemas.microsoft.com/office/drawing/2014/main" val="20004"/>
                    </a:ext>
                  </a:extLst>
                </a:gridCol>
              </a:tblGrid>
              <a:tr h="458470">
                <a:tc>
                  <a:txBody>
                    <a:bodyPr/>
                    <a:lstStyle/>
                    <a:p>
                      <a:pPr marL="95250">
                        <a:lnSpc>
                          <a:spcPct val="100000"/>
                        </a:lnSpc>
                        <a:spcBef>
                          <a:spcPts val="195"/>
                        </a:spcBef>
                      </a:pPr>
                      <a:r>
                        <a:rPr sz="2400" b="1" dirty="0">
                          <a:solidFill>
                            <a:srgbClr val="FFFFFF"/>
                          </a:solidFill>
                          <a:latin typeface="Calibri"/>
                          <a:cs typeface="Calibri"/>
                        </a:rPr>
                        <a:t>Selector</a:t>
                      </a:r>
                      <a:r>
                        <a:rPr sz="2400" b="1" spc="-90" dirty="0">
                          <a:solidFill>
                            <a:srgbClr val="FFFFFF"/>
                          </a:solidFill>
                          <a:latin typeface="Calibri"/>
                          <a:cs typeface="Calibri"/>
                        </a:rPr>
                        <a:t> </a:t>
                      </a:r>
                      <a:r>
                        <a:rPr sz="2400" b="1" spc="-25" dirty="0">
                          <a:solidFill>
                            <a:srgbClr val="FFFFFF"/>
                          </a:solidFill>
                          <a:latin typeface="Calibri"/>
                          <a:cs typeface="Calibri"/>
                        </a:rPr>
                        <a:t>#1</a:t>
                      </a:r>
                      <a:endParaRPr sz="2400">
                        <a:latin typeface="Calibri"/>
                        <a:cs typeface="Calibri"/>
                      </a:endParaRPr>
                    </a:p>
                  </a:txBody>
                  <a:tcPr marL="0" marR="0" marT="2476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006379"/>
                    </a:solidFill>
                  </a:tcPr>
                </a:tc>
                <a:tc>
                  <a:txBody>
                    <a:bodyPr/>
                    <a:lstStyle/>
                    <a:p>
                      <a:pPr marL="95250">
                        <a:lnSpc>
                          <a:spcPct val="100000"/>
                        </a:lnSpc>
                        <a:spcBef>
                          <a:spcPts val="195"/>
                        </a:spcBef>
                      </a:pPr>
                      <a:r>
                        <a:rPr sz="2400" b="1" spc="-10" dirty="0">
                          <a:solidFill>
                            <a:srgbClr val="FFFFFF"/>
                          </a:solidFill>
                          <a:latin typeface="Calibri"/>
                          <a:cs typeface="Calibri"/>
                        </a:rPr>
                        <a:t>Specif.</a:t>
                      </a:r>
                      <a:r>
                        <a:rPr sz="2400" b="1" spc="-114" dirty="0">
                          <a:solidFill>
                            <a:srgbClr val="FFFFFF"/>
                          </a:solidFill>
                          <a:latin typeface="Calibri"/>
                          <a:cs typeface="Calibri"/>
                        </a:rPr>
                        <a:t> </a:t>
                      </a:r>
                      <a:r>
                        <a:rPr sz="2400" b="1" spc="-25" dirty="0">
                          <a:solidFill>
                            <a:srgbClr val="FFFFFF"/>
                          </a:solidFill>
                          <a:latin typeface="Calibri"/>
                          <a:cs typeface="Calibri"/>
                        </a:rPr>
                        <a:t>#1</a:t>
                      </a:r>
                      <a:endParaRPr sz="2400">
                        <a:latin typeface="Calibri"/>
                        <a:cs typeface="Calibri"/>
                      </a:endParaRPr>
                    </a:p>
                  </a:txBody>
                  <a:tcPr marL="0" marR="0" marT="2476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006379"/>
                    </a:solidFill>
                  </a:tcPr>
                </a:tc>
                <a:tc>
                  <a:txBody>
                    <a:bodyPr/>
                    <a:lstStyle/>
                    <a:p>
                      <a:pPr marL="93980">
                        <a:lnSpc>
                          <a:spcPct val="100000"/>
                        </a:lnSpc>
                        <a:spcBef>
                          <a:spcPts val="195"/>
                        </a:spcBef>
                      </a:pPr>
                      <a:r>
                        <a:rPr sz="2400" b="1" dirty="0">
                          <a:solidFill>
                            <a:srgbClr val="FFFFFF"/>
                          </a:solidFill>
                          <a:latin typeface="Calibri"/>
                          <a:cs typeface="Calibri"/>
                        </a:rPr>
                        <a:t>Selector</a:t>
                      </a:r>
                      <a:r>
                        <a:rPr sz="2400" b="1" spc="-100" dirty="0">
                          <a:solidFill>
                            <a:srgbClr val="FFFFFF"/>
                          </a:solidFill>
                          <a:latin typeface="Calibri"/>
                          <a:cs typeface="Calibri"/>
                        </a:rPr>
                        <a:t> </a:t>
                      </a:r>
                      <a:r>
                        <a:rPr sz="2400" b="1" spc="-25" dirty="0">
                          <a:solidFill>
                            <a:srgbClr val="FFFFFF"/>
                          </a:solidFill>
                          <a:latin typeface="Calibri"/>
                          <a:cs typeface="Calibri"/>
                        </a:rPr>
                        <a:t>#2</a:t>
                      </a:r>
                      <a:endParaRPr sz="2400">
                        <a:latin typeface="Calibri"/>
                        <a:cs typeface="Calibri"/>
                      </a:endParaRPr>
                    </a:p>
                  </a:txBody>
                  <a:tcPr marL="0" marR="0" marT="2476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006379"/>
                    </a:solidFill>
                  </a:tcPr>
                </a:tc>
                <a:tc>
                  <a:txBody>
                    <a:bodyPr/>
                    <a:lstStyle/>
                    <a:p>
                      <a:pPr marL="94615">
                        <a:lnSpc>
                          <a:spcPct val="100000"/>
                        </a:lnSpc>
                        <a:spcBef>
                          <a:spcPts val="195"/>
                        </a:spcBef>
                      </a:pPr>
                      <a:r>
                        <a:rPr sz="2400" b="1" spc="-10" dirty="0">
                          <a:solidFill>
                            <a:srgbClr val="FFFFFF"/>
                          </a:solidFill>
                          <a:latin typeface="Calibri"/>
                          <a:cs typeface="Calibri"/>
                        </a:rPr>
                        <a:t>Specif.</a:t>
                      </a:r>
                      <a:r>
                        <a:rPr sz="2400" b="1" spc="-110" dirty="0">
                          <a:solidFill>
                            <a:srgbClr val="FFFFFF"/>
                          </a:solidFill>
                          <a:latin typeface="Calibri"/>
                          <a:cs typeface="Calibri"/>
                        </a:rPr>
                        <a:t> </a:t>
                      </a:r>
                      <a:r>
                        <a:rPr sz="2400" b="1" spc="-25" dirty="0">
                          <a:solidFill>
                            <a:srgbClr val="FFFFFF"/>
                          </a:solidFill>
                          <a:latin typeface="Calibri"/>
                          <a:cs typeface="Calibri"/>
                        </a:rPr>
                        <a:t>#2</a:t>
                      </a:r>
                      <a:endParaRPr sz="2400">
                        <a:latin typeface="Calibri"/>
                        <a:cs typeface="Calibri"/>
                      </a:endParaRPr>
                    </a:p>
                  </a:txBody>
                  <a:tcPr marL="0" marR="0" marT="2476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006379"/>
                    </a:solidFill>
                  </a:tcPr>
                </a:tc>
                <a:tc>
                  <a:txBody>
                    <a:bodyPr/>
                    <a:lstStyle/>
                    <a:p>
                      <a:pPr marL="95250">
                        <a:lnSpc>
                          <a:spcPct val="100000"/>
                        </a:lnSpc>
                        <a:spcBef>
                          <a:spcPts val="195"/>
                        </a:spcBef>
                      </a:pPr>
                      <a:r>
                        <a:rPr sz="2400" b="1" spc="-10" dirty="0">
                          <a:solidFill>
                            <a:srgbClr val="FFFFFF"/>
                          </a:solidFill>
                          <a:latin typeface="Calibri"/>
                          <a:cs typeface="Calibri"/>
                        </a:rPr>
                        <a:t>Winner</a:t>
                      </a:r>
                      <a:endParaRPr sz="2400">
                        <a:latin typeface="Calibri"/>
                        <a:cs typeface="Calibri"/>
                      </a:endParaRPr>
                    </a:p>
                  </a:txBody>
                  <a:tcPr marL="0" marR="0" marT="2476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006379"/>
                    </a:solidFill>
                  </a:tcPr>
                </a:tc>
                <a:extLst>
                  <a:ext uri="{0D108BD9-81ED-4DB2-BD59-A6C34878D82A}">
                    <a16:rowId xmlns:a16="http://schemas.microsoft.com/office/drawing/2014/main" val="10000"/>
                  </a:ext>
                </a:extLst>
              </a:tr>
              <a:tr h="458470">
                <a:tc>
                  <a:txBody>
                    <a:bodyPr/>
                    <a:lstStyle/>
                    <a:p>
                      <a:pPr marL="95250">
                        <a:lnSpc>
                          <a:spcPct val="100000"/>
                        </a:lnSpc>
                        <a:spcBef>
                          <a:spcPts val="330"/>
                        </a:spcBef>
                      </a:pPr>
                      <a:r>
                        <a:rPr sz="2400" spc="-10" dirty="0">
                          <a:solidFill>
                            <a:srgbClr val="111F35"/>
                          </a:solidFill>
                          <a:latin typeface="Consolas"/>
                          <a:cs typeface="Consolas"/>
                        </a:rPr>
                        <a:t>a[target]</a:t>
                      </a:r>
                      <a:endParaRPr sz="2400">
                        <a:latin typeface="Consolas"/>
                        <a:cs typeface="Consolas"/>
                      </a:endParaRPr>
                    </a:p>
                  </a:txBody>
                  <a:tcPr marL="0" marR="0" marT="41910"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CAD2D6"/>
                    </a:solidFill>
                  </a:tcPr>
                </a:tc>
                <a:tc>
                  <a:txBody>
                    <a:bodyPr/>
                    <a:lstStyle/>
                    <a:p>
                      <a:pPr marL="95250">
                        <a:lnSpc>
                          <a:spcPct val="100000"/>
                        </a:lnSpc>
                        <a:spcBef>
                          <a:spcPts val="195"/>
                        </a:spcBef>
                      </a:pPr>
                      <a:r>
                        <a:rPr sz="2400" dirty="0">
                          <a:solidFill>
                            <a:srgbClr val="111F35"/>
                          </a:solidFill>
                          <a:latin typeface="Calibri"/>
                          <a:cs typeface="Calibri"/>
                        </a:rPr>
                        <a:t>(0,</a:t>
                      </a:r>
                      <a:r>
                        <a:rPr sz="2400" spc="-15" dirty="0">
                          <a:solidFill>
                            <a:srgbClr val="111F35"/>
                          </a:solidFill>
                          <a:latin typeface="Calibri"/>
                          <a:cs typeface="Calibri"/>
                        </a:rPr>
                        <a:t> </a:t>
                      </a:r>
                      <a:r>
                        <a:rPr sz="2400" dirty="0">
                          <a:solidFill>
                            <a:srgbClr val="111F35"/>
                          </a:solidFill>
                          <a:latin typeface="Calibri"/>
                          <a:cs typeface="Calibri"/>
                        </a:rPr>
                        <a:t>1,</a:t>
                      </a:r>
                      <a:r>
                        <a:rPr sz="2400" spc="-10" dirty="0">
                          <a:solidFill>
                            <a:srgbClr val="111F35"/>
                          </a:solidFill>
                          <a:latin typeface="Calibri"/>
                          <a:cs typeface="Calibri"/>
                        </a:rPr>
                        <a:t> </a:t>
                      </a:r>
                      <a:r>
                        <a:rPr sz="2400" spc="-25" dirty="0">
                          <a:solidFill>
                            <a:srgbClr val="111F35"/>
                          </a:solidFill>
                          <a:latin typeface="Calibri"/>
                          <a:cs typeface="Calibri"/>
                        </a:rPr>
                        <a:t>1)</a:t>
                      </a:r>
                      <a:endParaRPr sz="2400">
                        <a:latin typeface="Calibri"/>
                        <a:cs typeface="Calibri"/>
                      </a:endParaRPr>
                    </a:p>
                  </a:txBody>
                  <a:tcPr marL="0" marR="0" marT="24765"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CAD2D6"/>
                    </a:solidFill>
                  </a:tcPr>
                </a:tc>
                <a:tc>
                  <a:txBody>
                    <a:bodyPr/>
                    <a:lstStyle/>
                    <a:p>
                      <a:pPr marL="93980">
                        <a:lnSpc>
                          <a:spcPct val="100000"/>
                        </a:lnSpc>
                        <a:spcBef>
                          <a:spcPts val="330"/>
                        </a:spcBef>
                      </a:pPr>
                      <a:r>
                        <a:rPr sz="2400" dirty="0">
                          <a:solidFill>
                            <a:srgbClr val="111F35"/>
                          </a:solidFill>
                          <a:latin typeface="Consolas"/>
                          <a:cs typeface="Consolas"/>
                        </a:rPr>
                        <a:t>.list</a:t>
                      </a:r>
                      <a:r>
                        <a:rPr sz="2400" spc="-50" dirty="0">
                          <a:solidFill>
                            <a:srgbClr val="111F35"/>
                          </a:solidFill>
                          <a:latin typeface="Consolas"/>
                          <a:cs typeface="Consolas"/>
                        </a:rPr>
                        <a:t> a</a:t>
                      </a:r>
                      <a:endParaRPr sz="2400">
                        <a:latin typeface="Consolas"/>
                        <a:cs typeface="Consolas"/>
                      </a:endParaRPr>
                    </a:p>
                  </a:txBody>
                  <a:tcPr marL="0" marR="0" marT="41910"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CAD2D6"/>
                    </a:solidFill>
                  </a:tcPr>
                </a:tc>
                <a:tc>
                  <a:txBody>
                    <a:bodyPr/>
                    <a:lstStyle/>
                    <a:p>
                      <a:pPr marL="94615">
                        <a:lnSpc>
                          <a:spcPct val="100000"/>
                        </a:lnSpc>
                        <a:spcBef>
                          <a:spcPts val="195"/>
                        </a:spcBef>
                      </a:pPr>
                      <a:r>
                        <a:rPr sz="2400" dirty="0">
                          <a:solidFill>
                            <a:srgbClr val="111F35"/>
                          </a:solidFill>
                          <a:latin typeface="Calibri"/>
                          <a:cs typeface="Calibri"/>
                        </a:rPr>
                        <a:t>(0,</a:t>
                      </a:r>
                      <a:r>
                        <a:rPr sz="2400" spc="-15" dirty="0">
                          <a:solidFill>
                            <a:srgbClr val="111F35"/>
                          </a:solidFill>
                          <a:latin typeface="Calibri"/>
                          <a:cs typeface="Calibri"/>
                        </a:rPr>
                        <a:t> </a:t>
                      </a:r>
                      <a:r>
                        <a:rPr sz="2400" dirty="0">
                          <a:solidFill>
                            <a:srgbClr val="111F35"/>
                          </a:solidFill>
                          <a:latin typeface="Calibri"/>
                          <a:cs typeface="Calibri"/>
                        </a:rPr>
                        <a:t>1,</a:t>
                      </a:r>
                      <a:r>
                        <a:rPr sz="2400" spc="-10" dirty="0">
                          <a:solidFill>
                            <a:srgbClr val="111F35"/>
                          </a:solidFill>
                          <a:latin typeface="Calibri"/>
                          <a:cs typeface="Calibri"/>
                        </a:rPr>
                        <a:t> </a:t>
                      </a:r>
                      <a:r>
                        <a:rPr sz="2400" spc="-25" dirty="0">
                          <a:solidFill>
                            <a:srgbClr val="111F35"/>
                          </a:solidFill>
                          <a:latin typeface="Calibri"/>
                          <a:cs typeface="Calibri"/>
                        </a:rPr>
                        <a:t>1)</a:t>
                      </a:r>
                      <a:endParaRPr sz="2400">
                        <a:latin typeface="Calibri"/>
                        <a:cs typeface="Calibri"/>
                      </a:endParaRPr>
                    </a:p>
                  </a:txBody>
                  <a:tcPr marL="0" marR="0" marT="24765"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CAD2D6"/>
                    </a:solidFill>
                  </a:tcPr>
                </a:tc>
                <a:tc>
                  <a:txBody>
                    <a:bodyPr/>
                    <a:lstStyle/>
                    <a:p>
                      <a:pPr marL="95250">
                        <a:lnSpc>
                          <a:spcPct val="100000"/>
                        </a:lnSpc>
                        <a:spcBef>
                          <a:spcPts val="195"/>
                        </a:spcBef>
                      </a:pPr>
                      <a:r>
                        <a:rPr sz="2400" spc="-20" dirty="0">
                          <a:solidFill>
                            <a:srgbClr val="111F35"/>
                          </a:solidFill>
                          <a:latin typeface="Calibri"/>
                          <a:cs typeface="Calibri"/>
                        </a:rPr>
                        <a:t>Draw</a:t>
                      </a:r>
                      <a:endParaRPr sz="2400">
                        <a:latin typeface="Calibri"/>
                        <a:cs typeface="Calibri"/>
                      </a:endParaRPr>
                    </a:p>
                  </a:txBody>
                  <a:tcPr marL="0" marR="0" marT="24765"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CAD2D6"/>
                    </a:solidFill>
                  </a:tcPr>
                </a:tc>
                <a:extLst>
                  <a:ext uri="{0D108BD9-81ED-4DB2-BD59-A6C34878D82A}">
                    <a16:rowId xmlns:a16="http://schemas.microsoft.com/office/drawing/2014/main" val="10001"/>
                  </a:ext>
                </a:extLst>
              </a:tr>
              <a:tr h="459740">
                <a:tc>
                  <a:txBody>
                    <a:bodyPr/>
                    <a:lstStyle/>
                    <a:p>
                      <a:pPr marL="95250">
                        <a:lnSpc>
                          <a:spcPct val="100000"/>
                        </a:lnSpc>
                        <a:spcBef>
                          <a:spcPts val="335"/>
                        </a:spcBef>
                      </a:pPr>
                      <a:r>
                        <a:rPr sz="2400" spc="-20" dirty="0">
                          <a:solidFill>
                            <a:srgbClr val="111F35"/>
                          </a:solidFill>
                          <a:latin typeface="Consolas"/>
                          <a:cs typeface="Consolas"/>
                        </a:rPr>
                        <a:t>#msg</a:t>
                      </a:r>
                      <a:endParaRPr sz="2400">
                        <a:latin typeface="Consolas"/>
                        <a:cs typeface="Consolas"/>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AEB"/>
                    </a:solidFill>
                  </a:tcPr>
                </a:tc>
                <a:tc>
                  <a:txBody>
                    <a:bodyPr/>
                    <a:lstStyle/>
                    <a:p>
                      <a:pPr marL="95250">
                        <a:lnSpc>
                          <a:spcPct val="100000"/>
                        </a:lnSpc>
                        <a:spcBef>
                          <a:spcPts val="195"/>
                        </a:spcBef>
                      </a:pPr>
                      <a:r>
                        <a:rPr sz="2400" dirty="0">
                          <a:solidFill>
                            <a:srgbClr val="111F35"/>
                          </a:solidFill>
                          <a:latin typeface="Calibri"/>
                          <a:cs typeface="Calibri"/>
                        </a:rPr>
                        <a:t>(1,</a:t>
                      </a:r>
                      <a:r>
                        <a:rPr sz="2400" spc="-15" dirty="0">
                          <a:solidFill>
                            <a:srgbClr val="111F35"/>
                          </a:solidFill>
                          <a:latin typeface="Calibri"/>
                          <a:cs typeface="Calibri"/>
                        </a:rPr>
                        <a:t> </a:t>
                      </a:r>
                      <a:r>
                        <a:rPr sz="2400" dirty="0">
                          <a:solidFill>
                            <a:srgbClr val="111F35"/>
                          </a:solidFill>
                          <a:latin typeface="Calibri"/>
                          <a:cs typeface="Calibri"/>
                        </a:rPr>
                        <a:t>0,</a:t>
                      </a:r>
                      <a:r>
                        <a:rPr sz="2400" spc="-10" dirty="0">
                          <a:solidFill>
                            <a:srgbClr val="111F35"/>
                          </a:solidFill>
                          <a:latin typeface="Calibri"/>
                          <a:cs typeface="Calibri"/>
                        </a:rPr>
                        <a:t> </a:t>
                      </a:r>
                      <a:r>
                        <a:rPr sz="2400" spc="-25" dirty="0">
                          <a:solidFill>
                            <a:srgbClr val="111F35"/>
                          </a:solidFill>
                          <a:latin typeface="Calibri"/>
                          <a:cs typeface="Calibri"/>
                        </a:rPr>
                        <a:t>0)</a:t>
                      </a:r>
                      <a:endParaRPr sz="2400">
                        <a:latin typeface="Calibri"/>
                        <a:cs typeface="Calibri"/>
                      </a:endParaRPr>
                    </a:p>
                  </a:txBody>
                  <a:tcPr marL="0" marR="0" marT="2476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AEB"/>
                    </a:solidFill>
                  </a:tcPr>
                </a:tc>
                <a:tc>
                  <a:txBody>
                    <a:bodyPr/>
                    <a:lstStyle/>
                    <a:p>
                      <a:pPr marL="93980">
                        <a:lnSpc>
                          <a:spcPct val="100000"/>
                        </a:lnSpc>
                        <a:spcBef>
                          <a:spcPts val="335"/>
                        </a:spcBef>
                      </a:pPr>
                      <a:r>
                        <a:rPr sz="2400" spc="-10" dirty="0">
                          <a:solidFill>
                            <a:srgbClr val="111F35"/>
                          </a:solidFill>
                          <a:latin typeface="Consolas"/>
                          <a:cs typeface="Consolas"/>
                        </a:rPr>
                        <a:t>input[type].inp</a:t>
                      </a:r>
                      <a:endParaRPr sz="2400">
                        <a:latin typeface="Consolas"/>
                        <a:cs typeface="Consolas"/>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AEB"/>
                    </a:solidFill>
                  </a:tcPr>
                </a:tc>
                <a:tc>
                  <a:txBody>
                    <a:bodyPr/>
                    <a:lstStyle/>
                    <a:p>
                      <a:pPr marL="94615">
                        <a:lnSpc>
                          <a:spcPct val="100000"/>
                        </a:lnSpc>
                        <a:spcBef>
                          <a:spcPts val="195"/>
                        </a:spcBef>
                      </a:pPr>
                      <a:r>
                        <a:rPr sz="2400" dirty="0">
                          <a:solidFill>
                            <a:srgbClr val="111F35"/>
                          </a:solidFill>
                          <a:latin typeface="Calibri"/>
                          <a:cs typeface="Calibri"/>
                        </a:rPr>
                        <a:t>(0,</a:t>
                      </a:r>
                      <a:r>
                        <a:rPr sz="2400" spc="-15" dirty="0">
                          <a:solidFill>
                            <a:srgbClr val="111F35"/>
                          </a:solidFill>
                          <a:latin typeface="Calibri"/>
                          <a:cs typeface="Calibri"/>
                        </a:rPr>
                        <a:t> </a:t>
                      </a:r>
                      <a:r>
                        <a:rPr sz="2400" dirty="0">
                          <a:solidFill>
                            <a:srgbClr val="111F35"/>
                          </a:solidFill>
                          <a:latin typeface="Calibri"/>
                          <a:cs typeface="Calibri"/>
                        </a:rPr>
                        <a:t>2,</a:t>
                      </a:r>
                      <a:r>
                        <a:rPr sz="2400" spc="-10" dirty="0">
                          <a:solidFill>
                            <a:srgbClr val="111F35"/>
                          </a:solidFill>
                          <a:latin typeface="Calibri"/>
                          <a:cs typeface="Calibri"/>
                        </a:rPr>
                        <a:t> </a:t>
                      </a:r>
                      <a:r>
                        <a:rPr sz="2400" spc="-25" dirty="0">
                          <a:solidFill>
                            <a:srgbClr val="111F35"/>
                          </a:solidFill>
                          <a:latin typeface="Calibri"/>
                          <a:cs typeface="Calibri"/>
                        </a:rPr>
                        <a:t>1)</a:t>
                      </a:r>
                      <a:endParaRPr sz="2400">
                        <a:latin typeface="Calibri"/>
                        <a:cs typeface="Calibri"/>
                      </a:endParaRPr>
                    </a:p>
                  </a:txBody>
                  <a:tcPr marL="0" marR="0" marT="2476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AEB"/>
                    </a:solidFill>
                  </a:tcPr>
                </a:tc>
                <a:tc>
                  <a:txBody>
                    <a:bodyPr/>
                    <a:lstStyle/>
                    <a:p>
                      <a:pPr marL="95250">
                        <a:lnSpc>
                          <a:spcPct val="100000"/>
                        </a:lnSpc>
                        <a:spcBef>
                          <a:spcPts val="195"/>
                        </a:spcBef>
                      </a:pPr>
                      <a:r>
                        <a:rPr sz="2400" spc="-25" dirty="0">
                          <a:solidFill>
                            <a:srgbClr val="111F35"/>
                          </a:solidFill>
                          <a:latin typeface="Calibri"/>
                          <a:cs typeface="Calibri"/>
                        </a:rPr>
                        <a:t>#1</a:t>
                      </a:r>
                      <a:endParaRPr sz="2400">
                        <a:latin typeface="Calibri"/>
                        <a:cs typeface="Calibri"/>
                      </a:endParaRPr>
                    </a:p>
                  </a:txBody>
                  <a:tcPr marL="0" marR="0" marT="2476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AEB"/>
                    </a:solidFill>
                  </a:tcPr>
                </a:tc>
                <a:extLst>
                  <a:ext uri="{0D108BD9-81ED-4DB2-BD59-A6C34878D82A}">
                    <a16:rowId xmlns:a16="http://schemas.microsoft.com/office/drawing/2014/main" val="10002"/>
                  </a:ext>
                </a:extLst>
              </a:tr>
              <a:tr h="458470">
                <a:tc>
                  <a:txBody>
                    <a:bodyPr/>
                    <a:lstStyle/>
                    <a:p>
                      <a:pPr marL="95250">
                        <a:lnSpc>
                          <a:spcPct val="100000"/>
                        </a:lnSpc>
                        <a:spcBef>
                          <a:spcPts val="320"/>
                        </a:spcBef>
                      </a:pPr>
                      <a:r>
                        <a:rPr sz="2400" dirty="0">
                          <a:solidFill>
                            <a:srgbClr val="111F35"/>
                          </a:solidFill>
                          <a:latin typeface="Consolas"/>
                          <a:cs typeface="Consolas"/>
                        </a:rPr>
                        <a:t>#nav</a:t>
                      </a:r>
                      <a:r>
                        <a:rPr sz="2400" spc="-35" dirty="0">
                          <a:solidFill>
                            <a:srgbClr val="111F35"/>
                          </a:solidFill>
                          <a:latin typeface="Consolas"/>
                          <a:cs typeface="Consolas"/>
                        </a:rPr>
                        <a:t> </a:t>
                      </a:r>
                      <a:r>
                        <a:rPr sz="2400" dirty="0">
                          <a:solidFill>
                            <a:srgbClr val="111F35"/>
                          </a:solidFill>
                          <a:latin typeface="Consolas"/>
                          <a:cs typeface="Consolas"/>
                        </a:rPr>
                        <a:t>&gt;</a:t>
                      </a:r>
                      <a:r>
                        <a:rPr sz="2400" spc="-30" dirty="0">
                          <a:solidFill>
                            <a:srgbClr val="111F35"/>
                          </a:solidFill>
                          <a:latin typeface="Consolas"/>
                          <a:cs typeface="Consolas"/>
                        </a:rPr>
                        <a:t> </a:t>
                      </a:r>
                      <a:r>
                        <a:rPr sz="2400" dirty="0">
                          <a:solidFill>
                            <a:srgbClr val="111F35"/>
                          </a:solidFill>
                          <a:latin typeface="Consolas"/>
                          <a:cs typeface="Consolas"/>
                        </a:rPr>
                        <a:t>#brd</a:t>
                      </a:r>
                      <a:r>
                        <a:rPr sz="2400" spc="-30" dirty="0">
                          <a:solidFill>
                            <a:srgbClr val="111F35"/>
                          </a:solidFill>
                          <a:latin typeface="Consolas"/>
                          <a:cs typeface="Consolas"/>
                        </a:rPr>
                        <a:t> </a:t>
                      </a:r>
                      <a:r>
                        <a:rPr sz="2400" spc="-20" dirty="0">
                          <a:solidFill>
                            <a:srgbClr val="111F35"/>
                          </a:solidFill>
                          <a:latin typeface="Consolas"/>
                          <a:cs typeface="Consolas"/>
                        </a:rPr>
                        <a:t>a.lk</a:t>
                      </a:r>
                      <a:endParaRPr sz="2400">
                        <a:latin typeface="Consolas"/>
                        <a:cs typeface="Consolas"/>
                      </a:endParaRPr>
                    </a:p>
                  </a:txBody>
                  <a:tcPr marL="0" marR="0" marT="4064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AD2D6"/>
                    </a:solidFill>
                  </a:tcPr>
                </a:tc>
                <a:tc>
                  <a:txBody>
                    <a:bodyPr/>
                    <a:lstStyle/>
                    <a:p>
                      <a:pPr marL="95250">
                        <a:lnSpc>
                          <a:spcPct val="100000"/>
                        </a:lnSpc>
                        <a:spcBef>
                          <a:spcPts val="185"/>
                        </a:spcBef>
                      </a:pPr>
                      <a:r>
                        <a:rPr sz="2400" dirty="0">
                          <a:solidFill>
                            <a:srgbClr val="111F35"/>
                          </a:solidFill>
                          <a:latin typeface="Calibri"/>
                          <a:cs typeface="Calibri"/>
                        </a:rPr>
                        <a:t>(2,</a:t>
                      </a:r>
                      <a:r>
                        <a:rPr sz="2400" spc="-15" dirty="0">
                          <a:solidFill>
                            <a:srgbClr val="111F35"/>
                          </a:solidFill>
                          <a:latin typeface="Calibri"/>
                          <a:cs typeface="Calibri"/>
                        </a:rPr>
                        <a:t> </a:t>
                      </a:r>
                      <a:r>
                        <a:rPr sz="2400" dirty="0">
                          <a:solidFill>
                            <a:srgbClr val="111F35"/>
                          </a:solidFill>
                          <a:latin typeface="Calibri"/>
                          <a:cs typeface="Calibri"/>
                        </a:rPr>
                        <a:t>1,</a:t>
                      </a:r>
                      <a:r>
                        <a:rPr sz="2400" spc="-10" dirty="0">
                          <a:solidFill>
                            <a:srgbClr val="111F35"/>
                          </a:solidFill>
                          <a:latin typeface="Calibri"/>
                          <a:cs typeface="Calibri"/>
                        </a:rPr>
                        <a:t> </a:t>
                      </a:r>
                      <a:r>
                        <a:rPr sz="2400" spc="-25" dirty="0">
                          <a:solidFill>
                            <a:srgbClr val="111F35"/>
                          </a:solidFill>
                          <a:latin typeface="Calibri"/>
                          <a:cs typeface="Calibri"/>
                        </a:rPr>
                        <a:t>1)</a:t>
                      </a:r>
                      <a:endParaRPr sz="2400">
                        <a:latin typeface="Calibri"/>
                        <a:cs typeface="Calibri"/>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AD2D6"/>
                    </a:solidFill>
                  </a:tcPr>
                </a:tc>
                <a:tc>
                  <a:txBody>
                    <a:bodyPr/>
                    <a:lstStyle/>
                    <a:p>
                      <a:pPr marL="93980">
                        <a:lnSpc>
                          <a:spcPct val="100000"/>
                        </a:lnSpc>
                        <a:spcBef>
                          <a:spcPts val="320"/>
                        </a:spcBef>
                      </a:pPr>
                      <a:r>
                        <a:rPr sz="2400" spc="-10" dirty="0">
                          <a:solidFill>
                            <a:srgbClr val="111F35"/>
                          </a:solidFill>
                          <a:latin typeface="Consolas"/>
                          <a:cs typeface="Consolas"/>
                        </a:rPr>
                        <a:t>em.foo.bar.light</a:t>
                      </a:r>
                      <a:endParaRPr sz="2400">
                        <a:latin typeface="Consolas"/>
                        <a:cs typeface="Consolas"/>
                      </a:endParaRPr>
                    </a:p>
                  </a:txBody>
                  <a:tcPr marL="0" marR="0" marT="4064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AD2D6"/>
                    </a:solidFill>
                  </a:tcPr>
                </a:tc>
                <a:tc>
                  <a:txBody>
                    <a:bodyPr/>
                    <a:lstStyle/>
                    <a:p>
                      <a:pPr marL="94615">
                        <a:lnSpc>
                          <a:spcPct val="100000"/>
                        </a:lnSpc>
                        <a:spcBef>
                          <a:spcPts val="185"/>
                        </a:spcBef>
                      </a:pPr>
                      <a:r>
                        <a:rPr sz="2400" dirty="0">
                          <a:solidFill>
                            <a:srgbClr val="111F35"/>
                          </a:solidFill>
                          <a:latin typeface="Calibri"/>
                          <a:cs typeface="Calibri"/>
                        </a:rPr>
                        <a:t>(0,</a:t>
                      </a:r>
                      <a:r>
                        <a:rPr sz="2400" spc="-15" dirty="0">
                          <a:solidFill>
                            <a:srgbClr val="111F35"/>
                          </a:solidFill>
                          <a:latin typeface="Calibri"/>
                          <a:cs typeface="Calibri"/>
                        </a:rPr>
                        <a:t> </a:t>
                      </a:r>
                      <a:r>
                        <a:rPr sz="2400" dirty="0">
                          <a:solidFill>
                            <a:srgbClr val="111F35"/>
                          </a:solidFill>
                          <a:latin typeface="Calibri"/>
                          <a:cs typeface="Calibri"/>
                        </a:rPr>
                        <a:t>3,</a:t>
                      </a:r>
                      <a:r>
                        <a:rPr sz="2400" spc="-10" dirty="0">
                          <a:solidFill>
                            <a:srgbClr val="111F35"/>
                          </a:solidFill>
                          <a:latin typeface="Calibri"/>
                          <a:cs typeface="Calibri"/>
                        </a:rPr>
                        <a:t> </a:t>
                      </a:r>
                      <a:r>
                        <a:rPr sz="2400" spc="-25" dirty="0">
                          <a:solidFill>
                            <a:srgbClr val="111F35"/>
                          </a:solidFill>
                          <a:latin typeface="Calibri"/>
                          <a:cs typeface="Calibri"/>
                        </a:rPr>
                        <a:t>1)</a:t>
                      </a:r>
                      <a:endParaRPr sz="2400">
                        <a:latin typeface="Calibri"/>
                        <a:cs typeface="Calibri"/>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AD2D6"/>
                    </a:solidFill>
                  </a:tcPr>
                </a:tc>
                <a:tc>
                  <a:txBody>
                    <a:bodyPr/>
                    <a:lstStyle/>
                    <a:p>
                      <a:pPr marL="95250">
                        <a:lnSpc>
                          <a:spcPct val="100000"/>
                        </a:lnSpc>
                        <a:spcBef>
                          <a:spcPts val="185"/>
                        </a:spcBef>
                      </a:pPr>
                      <a:r>
                        <a:rPr sz="2400" spc="-25" dirty="0">
                          <a:solidFill>
                            <a:srgbClr val="111F35"/>
                          </a:solidFill>
                          <a:latin typeface="Calibri"/>
                          <a:cs typeface="Calibri"/>
                        </a:rPr>
                        <a:t>#1</a:t>
                      </a:r>
                      <a:endParaRPr sz="2400">
                        <a:latin typeface="Calibri"/>
                        <a:cs typeface="Calibri"/>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AD2D6"/>
                    </a:solidFill>
                  </a:tcPr>
                </a:tc>
                <a:extLst>
                  <a:ext uri="{0D108BD9-81ED-4DB2-BD59-A6C34878D82A}">
                    <a16:rowId xmlns:a16="http://schemas.microsoft.com/office/drawing/2014/main" val="10003"/>
                  </a:ext>
                </a:extLst>
              </a:tr>
              <a:tr h="458470">
                <a:tc>
                  <a:txBody>
                    <a:bodyPr/>
                    <a:lstStyle/>
                    <a:p>
                      <a:pPr marL="95250">
                        <a:lnSpc>
                          <a:spcPct val="100000"/>
                        </a:lnSpc>
                        <a:spcBef>
                          <a:spcPts val="325"/>
                        </a:spcBef>
                      </a:pPr>
                      <a:r>
                        <a:rPr sz="2400" dirty="0">
                          <a:solidFill>
                            <a:srgbClr val="111F35"/>
                          </a:solidFill>
                          <a:latin typeface="Consolas"/>
                          <a:cs typeface="Consolas"/>
                        </a:rPr>
                        <a:t>[id='nav']</a:t>
                      </a:r>
                      <a:r>
                        <a:rPr sz="2400" spc="-114" dirty="0">
                          <a:solidFill>
                            <a:srgbClr val="111F35"/>
                          </a:solidFill>
                          <a:latin typeface="Consolas"/>
                          <a:cs typeface="Consolas"/>
                        </a:rPr>
                        <a:t> </a:t>
                      </a:r>
                      <a:r>
                        <a:rPr sz="2400" spc="-50" dirty="0">
                          <a:solidFill>
                            <a:srgbClr val="111F35"/>
                          </a:solidFill>
                          <a:latin typeface="Consolas"/>
                          <a:cs typeface="Consolas"/>
                        </a:rPr>
                        <a:t>a</a:t>
                      </a:r>
                      <a:endParaRPr sz="2400">
                        <a:latin typeface="Consolas"/>
                        <a:cs typeface="Consolas"/>
                      </a:endParaRPr>
                    </a:p>
                  </a:txBody>
                  <a:tcPr marL="0" marR="0" marT="4127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AEB"/>
                    </a:solidFill>
                  </a:tcPr>
                </a:tc>
                <a:tc>
                  <a:txBody>
                    <a:bodyPr/>
                    <a:lstStyle/>
                    <a:p>
                      <a:pPr marL="95250">
                        <a:lnSpc>
                          <a:spcPct val="100000"/>
                        </a:lnSpc>
                        <a:spcBef>
                          <a:spcPts val="185"/>
                        </a:spcBef>
                      </a:pPr>
                      <a:r>
                        <a:rPr sz="2400" dirty="0">
                          <a:solidFill>
                            <a:srgbClr val="111F35"/>
                          </a:solidFill>
                          <a:latin typeface="Calibri"/>
                          <a:cs typeface="Calibri"/>
                        </a:rPr>
                        <a:t>(0,</a:t>
                      </a:r>
                      <a:r>
                        <a:rPr sz="2400" spc="-15" dirty="0">
                          <a:solidFill>
                            <a:srgbClr val="111F35"/>
                          </a:solidFill>
                          <a:latin typeface="Calibri"/>
                          <a:cs typeface="Calibri"/>
                        </a:rPr>
                        <a:t> </a:t>
                      </a:r>
                      <a:r>
                        <a:rPr sz="2400" dirty="0">
                          <a:solidFill>
                            <a:srgbClr val="111F35"/>
                          </a:solidFill>
                          <a:latin typeface="Calibri"/>
                          <a:cs typeface="Calibri"/>
                        </a:rPr>
                        <a:t>1,</a:t>
                      </a:r>
                      <a:r>
                        <a:rPr sz="2400" spc="-10" dirty="0">
                          <a:solidFill>
                            <a:srgbClr val="111F35"/>
                          </a:solidFill>
                          <a:latin typeface="Calibri"/>
                          <a:cs typeface="Calibri"/>
                        </a:rPr>
                        <a:t> </a:t>
                      </a:r>
                      <a:r>
                        <a:rPr sz="2400" spc="-25" dirty="0">
                          <a:solidFill>
                            <a:srgbClr val="111F35"/>
                          </a:solidFill>
                          <a:latin typeface="Calibri"/>
                          <a:cs typeface="Calibri"/>
                        </a:rPr>
                        <a:t>1)</a:t>
                      </a:r>
                      <a:endParaRPr sz="2400">
                        <a:latin typeface="Calibri"/>
                        <a:cs typeface="Calibri"/>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AEB"/>
                    </a:solidFill>
                  </a:tcPr>
                </a:tc>
                <a:tc>
                  <a:txBody>
                    <a:bodyPr/>
                    <a:lstStyle/>
                    <a:p>
                      <a:pPr marL="93980">
                        <a:lnSpc>
                          <a:spcPct val="100000"/>
                        </a:lnSpc>
                        <a:spcBef>
                          <a:spcPts val="325"/>
                        </a:spcBef>
                      </a:pPr>
                      <a:r>
                        <a:rPr sz="2400" dirty="0">
                          <a:solidFill>
                            <a:srgbClr val="111F35"/>
                          </a:solidFill>
                          <a:latin typeface="Consolas"/>
                          <a:cs typeface="Consolas"/>
                        </a:rPr>
                        <a:t>#nav</a:t>
                      </a:r>
                      <a:r>
                        <a:rPr sz="2400" spc="-45" dirty="0">
                          <a:solidFill>
                            <a:srgbClr val="111F35"/>
                          </a:solidFill>
                          <a:latin typeface="Consolas"/>
                          <a:cs typeface="Consolas"/>
                        </a:rPr>
                        <a:t> </a:t>
                      </a:r>
                      <a:r>
                        <a:rPr sz="2400" spc="-50" dirty="0">
                          <a:solidFill>
                            <a:srgbClr val="111F35"/>
                          </a:solidFill>
                          <a:latin typeface="Consolas"/>
                          <a:cs typeface="Consolas"/>
                        </a:rPr>
                        <a:t>a</a:t>
                      </a:r>
                      <a:endParaRPr sz="2400">
                        <a:latin typeface="Consolas"/>
                        <a:cs typeface="Consolas"/>
                      </a:endParaRPr>
                    </a:p>
                  </a:txBody>
                  <a:tcPr marL="0" marR="0" marT="4127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AEB"/>
                    </a:solidFill>
                  </a:tcPr>
                </a:tc>
                <a:tc>
                  <a:txBody>
                    <a:bodyPr/>
                    <a:lstStyle/>
                    <a:p>
                      <a:pPr marL="94615">
                        <a:lnSpc>
                          <a:spcPct val="100000"/>
                        </a:lnSpc>
                        <a:spcBef>
                          <a:spcPts val="185"/>
                        </a:spcBef>
                      </a:pPr>
                      <a:r>
                        <a:rPr sz="2400" dirty="0">
                          <a:solidFill>
                            <a:srgbClr val="111F35"/>
                          </a:solidFill>
                          <a:latin typeface="Calibri"/>
                          <a:cs typeface="Calibri"/>
                        </a:rPr>
                        <a:t>(1,</a:t>
                      </a:r>
                      <a:r>
                        <a:rPr sz="2400" spc="-15" dirty="0">
                          <a:solidFill>
                            <a:srgbClr val="111F35"/>
                          </a:solidFill>
                          <a:latin typeface="Calibri"/>
                          <a:cs typeface="Calibri"/>
                        </a:rPr>
                        <a:t> </a:t>
                      </a:r>
                      <a:r>
                        <a:rPr sz="2400" dirty="0">
                          <a:solidFill>
                            <a:srgbClr val="111F35"/>
                          </a:solidFill>
                          <a:latin typeface="Calibri"/>
                          <a:cs typeface="Calibri"/>
                        </a:rPr>
                        <a:t>0,</a:t>
                      </a:r>
                      <a:r>
                        <a:rPr sz="2400" spc="-10" dirty="0">
                          <a:solidFill>
                            <a:srgbClr val="111F35"/>
                          </a:solidFill>
                          <a:latin typeface="Calibri"/>
                          <a:cs typeface="Calibri"/>
                        </a:rPr>
                        <a:t> </a:t>
                      </a:r>
                      <a:r>
                        <a:rPr sz="2400" spc="-25" dirty="0">
                          <a:solidFill>
                            <a:srgbClr val="111F35"/>
                          </a:solidFill>
                          <a:latin typeface="Calibri"/>
                          <a:cs typeface="Calibri"/>
                        </a:rPr>
                        <a:t>1)</a:t>
                      </a:r>
                      <a:endParaRPr sz="2400">
                        <a:latin typeface="Calibri"/>
                        <a:cs typeface="Calibri"/>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AEB"/>
                    </a:solidFill>
                  </a:tcPr>
                </a:tc>
                <a:tc>
                  <a:txBody>
                    <a:bodyPr/>
                    <a:lstStyle/>
                    <a:p>
                      <a:pPr marL="95250">
                        <a:lnSpc>
                          <a:spcPct val="100000"/>
                        </a:lnSpc>
                        <a:spcBef>
                          <a:spcPts val="185"/>
                        </a:spcBef>
                      </a:pPr>
                      <a:r>
                        <a:rPr sz="2400" spc="-25" dirty="0">
                          <a:solidFill>
                            <a:srgbClr val="111F35"/>
                          </a:solidFill>
                          <a:latin typeface="Calibri"/>
                          <a:cs typeface="Calibri"/>
                        </a:rPr>
                        <a:t>#2</a:t>
                      </a:r>
                      <a:endParaRPr sz="2400">
                        <a:latin typeface="Calibri"/>
                        <a:cs typeface="Calibri"/>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AEB"/>
                    </a:solidFill>
                  </a:tcPr>
                </a:tc>
                <a:extLst>
                  <a:ext uri="{0D108BD9-81ED-4DB2-BD59-A6C34878D82A}">
                    <a16:rowId xmlns:a16="http://schemas.microsoft.com/office/drawing/2014/main" val="10004"/>
                  </a:ext>
                </a:extLst>
              </a:tr>
            </a:tbl>
          </a:graphicData>
        </a:graphic>
      </p:graphicFrame>
      <p:pic>
        <p:nvPicPr>
          <p:cNvPr id="4" name="object 4"/>
          <p:cNvPicPr/>
          <p:nvPr/>
        </p:nvPicPr>
        <p:blipFill>
          <a:blip r:embed="rId2" cstate="print"/>
          <a:stretch>
            <a:fillRect/>
          </a:stretch>
        </p:blipFill>
        <p:spPr>
          <a:xfrm>
            <a:off x="5152644" y="1303019"/>
            <a:ext cx="460248" cy="393191"/>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114</a:t>
            </a:fld>
            <a:endParaRPr spc="-25"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35" dirty="0"/>
              <a:t> </a:t>
            </a:r>
            <a:r>
              <a:rPr spc="-25" dirty="0"/>
              <a:t>CASCADE:</a:t>
            </a:r>
            <a:r>
              <a:rPr spc="-135" dirty="0"/>
              <a:t> </a:t>
            </a:r>
            <a:r>
              <a:rPr spc="-45" dirty="0"/>
              <a:t>POSITION</a:t>
            </a:r>
            <a:r>
              <a:rPr spc="-145" dirty="0"/>
              <a:t> </a:t>
            </a:r>
            <a:r>
              <a:rPr spc="125" dirty="0"/>
              <a:t>AND</a:t>
            </a:r>
            <a:r>
              <a:rPr spc="-130" dirty="0"/>
              <a:t> </a:t>
            </a:r>
            <a:r>
              <a:rPr spc="-20" dirty="0"/>
              <a:t>APPEARENCE</a:t>
            </a:r>
          </a:p>
        </p:txBody>
      </p:sp>
      <p:sp>
        <p:nvSpPr>
          <p:cNvPr id="3" name="object 3"/>
          <p:cNvSpPr txBox="1"/>
          <p:nvPr/>
        </p:nvSpPr>
        <p:spPr>
          <a:xfrm>
            <a:off x="962050" y="1446872"/>
            <a:ext cx="10306786" cy="2664191"/>
          </a:xfrm>
          <a:prstGeom prst="rect">
            <a:avLst/>
          </a:prstGeom>
        </p:spPr>
        <p:txBody>
          <a:bodyPr vert="horz" wrap="square" lIns="0" tIns="98425" rIns="0" bIns="0" rtlCol="0">
            <a:spAutoFit/>
          </a:bodyPr>
          <a:lstStyle/>
          <a:p>
            <a:pPr marL="12700">
              <a:lnSpc>
                <a:spcPct val="100000"/>
              </a:lnSpc>
              <a:spcBef>
                <a:spcPts val="775"/>
              </a:spcBef>
            </a:pPr>
            <a:r>
              <a:rPr lang="it-IT" sz="2800" dirty="0">
                <a:solidFill>
                  <a:srgbClr val="111F35"/>
                </a:solidFill>
                <a:latin typeface="Calibri"/>
                <a:cs typeface="Calibri"/>
              </a:rPr>
              <a:t>Quando due proprietà:
Appartengono allo stesso bucket di origine/importanza
Appartengono allo stesso livello
Avere la stessa specificità
L'ultima regola che viene visualizzata ha la priorità più alta</a:t>
            </a:r>
            <a:endParaRPr sz="2800" dirty="0">
              <a:latin typeface="Calibri"/>
              <a:cs typeface="Calibri"/>
            </a:endParaRPr>
          </a:p>
        </p:txBody>
      </p:sp>
      <p:sp>
        <p:nvSpPr>
          <p:cNvPr id="4" name="object 4"/>
          <p:cNvSpPr txBox="1"/>
          <p:nvPr/>
        </p:nvSpPr>
        <p:spPr>
          <a:xfrm>
            <a:off x="1626107" y="4422647"/>
            <a:ext cx="2199640" cy="1754505"/>
          </a:xfrm>
          <a:prstGeom prst="rect">
            <a:avLst/>
          </a:prstGeom>
          <a:ln w="12700">
            <a:solidFill>
              <a:srgbClr val="111F35"/>
            </a:solidFill>
          </a:ln>
        </p:spPr>
        <p:txBody>
          <a:bodyPr vert="horz" wrap="square" lIns="0" tIns="31750" rIns="0" bIns="0" rtlCol="0">
            <a:spAutoFit/>
          </a:bodyPr>
          <a:lstStyle/>
          <a:p>
            <a:pPr marL="90805">
              <a:lnSpc>
                <a:spcPct val="100000"/>
              </a:lnSpc>
              <a:spcBef>
                <a:spcPts val="250"/>
              </a:spcBef>
            </a:pPr>
            <a:r>
              <a:rPr sz="1800" dirty="0">
                <a:solidFill>
                  <a:srgbClr val="800000"/>
                </a:solidFill>
                <a:latin typeface="Consolas"/>
                <a:cs typeface="Consolas"/>
              </a:rPr>
              <a:t>h1</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0995">
              <a:lnSpc>
                <a:spcPct val="100000"/>
              </a:lnSpc>
              <a:spcBef>
                <a:spcPts val="5"/>
              </a:spcBef>
            </a:pPr>
            <a:r>
              <a:rPr sz="1800" dirty="0">
                <a:solidFill>
                  <a:srgbClr val="E40000"/>
                </a:solidFill>
                <a:latin typeface="Consolas"/>
                <a:cs typeface="Consolas"/>
              </a:rPr>
              <a:t>color</a:t>
            </a:r>
            <a:r>
              <a:rPr sz="1800" dirty="0">
                <a:latin typeface="Consolas"/>
                <a:cs typeface="Consolas"/>
              </a:rPr>
              <a:t>:</a:t>
            </a:r>
            <a:r>
              <a:rPr sz="1800" spc="-30"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90805">
              <a:lnSpc>
                <a:spcPct val="100000"/>
              </a:lnSpc>
            </a:pPr>
            <a:r>
              <a:rPr sz="1800" spc="-50" dirty="0">
                <a:latin typeface="Consolas"/>
                <a:cs typeface="Consolas"/>
              </a:rPr>
              <a:t>}</a:t>
            </a:r>
            <a:endParaRPr sz="1800">
              <a:latin typeface="Consolas"/>
              <a:cs typeface="Consolas"/>
            </a:endParaRPr>
          </a:p>
          <a:p>
            <a:pPr marL="90805">
              <a:lnSpc>
                <a:spcPct val="100000"/>
              </a:lnSpc>
            </a:pPr>
            <a:r>
              <a:rPr sz="1800" dirty="0">
                <a:solidFill>
                  <a:srgbClr val="800000"/>
                </a:solidFill>
                <a:latin typeface="Consolas"/>
                <a:cs typeface="Consolas"/>
              </a:rPr>
              <a:t>h1</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0995">
              <a:lnSpc>
                <a:spcPct val="100000"/>
              </a:lnSpc>
            </a:pPr>
            <a:r>
              <a:rPr sz="1800" dirty="0">
                <a:solidFill>
                  <a:srgbClr val="E40000"/>
                </a:solidFill>
                <a:latin typeface="Consolas"/>
                <a:cs typeface="Consolas"/>
              </a:rPr>
              <a:t>color</a:t>
            </a:r>
            <a:r>
              <a:rPr sz="1800" dirty="0">
                <a:latin typeface="Consolas"/>
                <a:cs typeface="Consolas"/>
              </a:rPr>
              <a:t>:</a:t>
            </a:r>
            <a:r>
              <a:rPr sz="1800" spc="-30" dirty="0">
                <a:latin typeface="Consolas"/>
                <a:cs typeface="Consolas"/>
              </a:rPr>
              <a:t> </a:t>
            </a:r>
            <a:r>
              <a:rPr sz="1800" spc="-20" dirty="0">
                <a:solidFill>
                  <a:srgbClr val="0451A4"/>
                </a:solidFill>
                <a:latin typeface="Consolas"/>
                <a:cs typeface="Consolas"/>
              </a:rPr>
              <a:t>blue</a:t>
            </a:r>
            <a:r>
              <a:rPr sz="1800" spc="-20" dirty="0">
                <a:latin typeface="Consolas"/>
                <a:cs typeface="Consolas"/>
              </a:rPr>
              <a:t>;</a:t>
            </a:r>
            <a:endParaRPr sz="1800">
              <a:latin typeface="Consolas"/>
              <a:cs typeface="Consolas"/>
            </a:endParaRPr>
          </a:p>
          <a:p>
            <a:pPr marL="90805">
              <a:lnSpc>
                <a:spcPct val="100000"/>
              </a:lnSpc>
            </a:pPr>
            <a:r>
              <a:rPr sz="1800" spc="-50" dirty="0">
                <a:latin typeface="Consolas"/>
                <a:cs typeface="Consolas"/>
              </a:rPr>
              <a:t>}</a:t>
            </a:r>
            <a:endParaRPr sz="1800">
              <a:latin typeface="Consolas"/>
              <a:cs typeface="Consolas"/>
            </a:endParaRPr>
          </a:p>
        </p:txBody>
      </p:sp>
      <p:grpSp>
        <p:nvGrpSpPr>
          <p:cNvPr id="5" name="object 5"/>
          <p:cNvGrpSpPr/>
          <p:nvPr/>
        </p:nvGrpSpPr>
        <p:grpSpPr>
          <a:xfrm>
            <a:off x="5990335" y="4396232"/>
            <a:ext cx="4429760" cy="1793239"/>
            <a:chOff x="5990335" y="4396232"/>
            <a:chExt cx="4429760" cy="1793239"/>
          </a:xfrm>
        </p:grpSpPr>
        <p:pic>
          <p:nvPicPr>
            <p:cNvPr id="6" name="object 6"/>
            <p:cNvPicPr/>
            <p:nvPr/>
          </p:nvPicPr>
          <p:blipFill>
            <a:blip r:embed="rId2" cstate="print"/>
            <a:stretch>
              <a:fillRect/>
            </a:stretch>
          </p:blipFill>
          <p:spPr>
            <a:xfrm>
              <a:off x="6003035" y="4408932"/>
              <a:ext cx="4404360" cy="1767839"/>
            </a:xfrm>
            <a:prstGeom prst="rect">
              <a:avLst/>
            </a:prstGeom>
          </p:spPr>
        </p:pic>
        <p:sp>
          <p:nvSpPr>
            <p:cNvPr id="7" name="object 7"/>
            <p:cNvSpPr/>
            <p:nvPr/>
          </p:nvSpPr>
          <p:spPr>
            <a:xfrm>
              <a:off x="5996685" y="4402582"/>
              <a:ext cx="4417060" cy="1780539"/>
            </a:xfrm>
            <a:custGeom>
              <a:avLst/>
              <a:gdLst/>
              <a:ahLst/>
              <a:cxnLst/>
              <a:rect l="l" t="t" r="r" b="b"/>
              <a:pathLst>
                <a:path w="4417059" h="1780539">
                  <a:moveTo>
                    <a:pt x="0" y="1780539"/>
                  </a:moveTo>
                  <a:lnTo>
                    <a:pt x="4417060" y="1780539"/>
                  </a:lnTo>
                  <a:lnTo>
                    <a:pt x="4417060" y="0"/>
                  </a:lnTo>
                  <a:lnTo>
                    <a:pt x="0" y="0"/>
                  </a:lnTo>
                  <a:lnTo>
                    <a:pt x="0" y="1780539"/>
                  </a:lnTo>
                  <a:close/>
                </a:path>
              </a:pathLst>
            </a:custGeom>
            <a:ln w="12700">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115</a:t>
            </a:fld>
            <a:endParaRPr spc="-25"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35" dirty="0"/>
              <a:t> </a:t>
            </a:r>
            <a:r>
              <a:rPr spc="-25" dirty="0"/>
              <a:t>CASCADE:</a:t>
            </a:r>
            <a:r>
              <a:rPr spc="-135" dirty="0"/>
              <a:t> </a:t>
            </a:r>
            <a:r>
              <a:rPr spc="-45" dirty="0"/>
              <a:t>POSITION</a:t>
            </a:r>
            <a:r>
              <a:rPr spc="-145" dirty="0"/>
              <a:t> </a:t>
            </a:r>
            <a:r>
              <a:rPr spc="125" dirty="0"/>
              <a:t>AND</a:t>
            </a:r>
            <a:r>
              <a:rPr spc="-130" dirty="0"/>
              <a:t> </a:t>
            </a:r>
            <a:r>
              <a:rPr spc="-20" dirty="0"/>
              <a:t>APPEARENCE</a:t>
            </a:r>
          </a:p>
        </p:txBody>
      </p:sp>
      <p:sp>
        <p:nvSpPr>
          <p:cNvPr id="3" name="object 3"/>
          <p:cNvSpPr txBox="1"/>
          <p:nvPr/>
        </p:nvSpPr>
        <p:spPr>
          <a:xfrm>
            <a:off x="962050" y="1533220"/>
            <a:ext cx="9500870" cy="836294"/>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Questa regola si applica all'interno dello stesso foglio di stile e nell'ordine in cui appaiono i fogli di stile</a:t>
            </a:r>
            <a:endParaRPr sz="2800" dirty="0">
              <a:latin typeface="Calibri"/>
              <a:cs typeface="Calibri"/>
            </a:endParaRPr>
          </a:p>
        </p:txBody>
      </p:sp>
      <p:grpSp>
        <p:nvGrpSpPr>
          <p:cNvPr id="4" name="object 4"/>
          <p:cNvGrpSpPr/>
          <p:nvPr/>
        </p:nvGrpSpPr>
        <p:grpSpPr>
          <a:xfrm>
            <a:off x="6891019" y="4409947"/>
            <a:ext cx="4431665" cy="1779905"/>
            <a:chOff x="6891019" y="4409947"/>
            <a:chExt cx="4431665" cy="1779905"/>
          </a:xfrm>
        </p:grpSpPr>
        <p:pic>
          <p:nvPicPr>
            <p:cNvPr id="5" name="object 5"/>
            <p:cNvPicPr/>
            <p:nvPr/>
          </p:nvPicPr>
          <p:blipFill>
            <a:blip r:embed="rId2" cstate="print"/>
            <a:stretch>
              <a:fillRect/>
            </a:stretch>
          </p:blipFill>
          <p:spPr>
            <a:xfrm>
              <a:off x="6903719" y="4422647"/>
              <a:ext cx="4405883" cy="1754124"/>
            </a:xfrm>
            <a:prstGeom prst="rect">
              <a:avLst/>
            </a:prstGeom>
          </p:spPr>
        </p:pic>
        <p:sp>
          <p:nvSpPr>
            <p:cNvPr id="6" name="object 6"/>
            <p:cNvSpPr/>
            <p:nvPr/>
          </p:nvSpPr>
          <p:spPr>
            <a:xfrm>
              <a:off x="6897369" y="4416297"/>
              <a:ext cx="4418965" cy="1767205"/>
            </a:xfrm>
            <a:custGeom>
              <a:avLst/>
              <a:gdLst/>
              <a:ahLst/>
              <a:cxnLst/>
              <a:rect l="l" t="t" r="r" b="b"/>
              <a:pathLst>
                <a:path w="4418965" h="1767204">
                  <a:moveTo>
                    <a:pt x="0" y="1766824"/>
                  </a:moveTo>
                  <a:lnTo>
                    <a:pt x="4418583" y="1766824"/>
                  </a:lnTo>
                  <a:lnTo>
                    <a:pt x="4418583" y="0"/>
                  </a:lnTo>
                  <a:lnTo>
                    <a:pt x="0" y="0"/>
                  </a:lnTo>
                  <a:lnTo>
                    <a:pt x="0" y="1766824"/>
                  </a:lnTo>
                  <a:close/>
                </a:path>
              </a:pathLst>
            </a:custGeom>
            <a:ln w="12699">
              <a:solidFill>
                <a:srgbClr val="111F35"/>
              </a:solidFill>
            </a:ln>
          </p:spPr>
          <p:txBody>
            <a:bodyPr wrap="square" lIns="0" tIns="0" rIns="0" bIns="0" rtlCol="0"/>
            <a:lstStyle/>
            <a:p>
              <a:endParaRPr/>
            </a:p>
          </p:txBody>
        </p:sp>
      </p:grpSp>
      <p:sp>
        <p:nvSpPr>
          <p:cNvPr id="7" name="object 7"/>
          <p:cNvSpPr/>
          <p:nvPr/>
        </p:nvSpPr>
        <p:spPr>
          <a:xfrm>
            <a:off x="882396" y="3592067"/>
            <a:ext cx="5335905" cy="2585085"/>
          </a:xfrm>
          <a:custGeom>
            <a:avLst/>
            <a:gdLst/>
            <a:ahLst/>
            <a:cxnLst/>
            <a:rect l="l" t="t" r="r" b="b"/>
            <a:pathLst>
              <a:path w="5335905" h="2585085">
                <a:moveTo>
                  <a:pt x="0" y="2584704"/>
                </a:moveTo>
                <a:lnTo>
                  <a:pt x="5335524" y="2584704"/>
                </a:lnTo>
                <a:lnTo>
                  <a:pt x="5335524" y="0"/>
                </a:lnTo>
                <a:lnTo>
                  <a:pt x="0" y="0"/>
                </a:lnTo>
                <a:lnTo>
                  <a:pt x="0" y="2584704"/>
                </a:lnTo>
                <a:close/>
              </a:path>
            </a:pathLst>
          </a:custGeom>
          <a:ln w="12700">
            <a:solidFill>
              <a:srgbClr val="111F35"/>
            </a:solidFill>
          </a:ln>
        </p:spPr>
        <p:txBody>
          <a:bodyPr wrap="square" lIns="0" tIns="0" rIns="0" bIns="0" rtlCol="0"/>
          <a:lstStyle/>
          <a:p>
            <a:endParaRPr/>
          </a:p>
        </p:txBody>
      </p:sp>
      <p:sp>
        <p:nvSpPr>
          <p:cNvPr id="8" name="object 8"/>
          <p:cNvSpPr txBox="1"/>
          <p:nvPr/>
        </p:nvSpPr>
        <p:spPr>
          <a:xfrm>
            <a:off x="962050" y="3611626"/>
            <a:ext cx="77787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800000"/>
                </a:solidFill>
                <a:latin typeface="Consolas"/>
                <a:cs typeface="Consolas"/>
              </a:rPr>
              <a:t>&lt;head&gt;</a:t>
            </a:r>
            <a:endParaRPr sz="1800">
              <a:latin typeface="Consolas"/>
              <a:cs typeface="Consolas"/>
            </a:endParaRPr>
          </a:p>
        </p:txBody>
      </p:sp>
      <p:sp>
        <p:nvSpPr>
          <p:cNvPr id="9" name="object 9"/>
          <p:cNvSpPr txBox="1"/>
          <p:nvPr/>
        </p:nvSpPr>
        <p:spPr>
          <a:xfrm>
            <a:off x="962050" y="3886327"/>
            <a:ext cx="5164455" cy="2220595"/>
          </a:xfrm>
          <a:prstGeom prst="rect">
            <a:avLst/>
          </a:prstGeom>
        </p:spPr>
        <p:txBody>
          <a:bodyPr vert="horz" wrap="square" lIns="0" tIns="12700" rIns="0" bIns="0" rtlCol="0">
            <a:spAutoFit/>
          </a:bodyPr>
          <a:lstStyle/>
          <a:p>
            <a:pPr marL="262255">
              <a:lnSpc>
                <a:spcPct val="100000"/>
              </a:lnSpc>
              <a:spcBef>
                <a:spcPts val="100"/>
              </a:spcBef>
            </a:pPr>
            <a:r>
              <a:rPr sz="1800" dirty="0">
                <a:solidFill>
                  <a:srgbClr val="800000"/>
                </a:solidFill>
                <a:latin typeface="Consolas"/>
                <a:cs typeface="Consolas"/>
              </a:rPr>
              <a:t>&lt;meta</a:t>
            </a:r>
            <a:r>
              <a:rPr sz="1800" spc="50"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262255">
              <a:lnSpc>
                <a:spcPct val="100000"/>
              </a:lnSpc>
            </a:pPr>
            <a:r>
              <a:rPr sz="1800" spc="-10" dirty="0">
                <a:solidFill>
                  <a:srgbClr val="800000"/>
                </a:solidFill>
                <a:latin typeface="Consolas"/>
                <a:cs typeface="Consolas"/>
              </a:rPr>
              <a:t>&lt;title&gt;</a:t>
            </a:r>
            <a:r>
              <a:rPr sz="1800" spc="-10" dirty="0">
                <a:latin typeface="Consolas"/>
                <a:cs typeface="Consolas"/>
              </a:rPr>
              <a:t>Cascading</a:t>
            </a:r>
            <a:r>
              <a:rPr sz="1800" spc="-10" dirty="0">
                <a:solidFill>
                  <a:srgbClr val="800000"/>
                </a:solidFill>
                <a:latin typeface="Consolas"/>
                <a:cs typeface="Consolas"/>
              </a:rPr>
              <a:t>&lt;/title&gt;</a:t>
            </a:r>
            <a:endParaRPr sz="1800">
              <a:latin typeface="Consolas"/>
              <a:cs typeface="Consolas"/>
            </a:endParaRPr>
          </a:p>
          <a:p>
            <a:pPr marL="262255">
              <a:lnSpc>
                <a:spcPct val="100000"/>
              </a:lnSpc>
            </a:pPr>
            <a:r>
              <a:rPr sz="1800" dirty="0">
                <a:solidFill>
                  <a:srgbClr val="800000"/>
                </a:solidFill>
                <a:latin typeface="Consolas"/>
                <a:cs typeface="Consolas"/>
              </a:rPr>
              <a:t>&lt;link</a:t>
            </a:r>
            <a:r>
              <a:rPr sz="1800" spc="-55" dirty="0">
                <a:solidFill>
                  <a:srgbClr val="800000"/>
                </a:solidFill>
                <a:latin typeface="Consolas"/>
                <a:cs typeface="Consolas"/>
              </a:rPr>
              <a:t> </a:t>
            </a:r>
            <a:r>
              <a:rPr sz="1800" dirty="0">
                <a:solidFill>
                  <a:srgbClr val="E40000"/>
                </a:solidFill>
                <a:latin typeface="Consolas"/>
                <a:cs typeface="Consolas"/>
              </a:rPr>
              <a:t>rel</a:t>
            </a:r>
            <a:r>
              <a:rPr sz="1800" dirty="0">
                <a:latin typeface="Consolas"/>
                <a:cs typeface="Consolas"/>
              </a:rPr>
              <a:t>=</a:t>
            </a:r>
            <a:r>
              <a:rPr sz="1800" dirty="0">
                <a:solidFill>
                  <a:srgbClr val="0000FF"/>
                </a:solidFill>
                <a:latin typeface="Consolas"/>
                <a:cs typeface="Consolas"/>
              </a:rPr>
              <a:t>"stylesheet"</a:t>
            </a:r>
            <a:r>
              <a:rPr sz="1800" spc="-40" dirty="0">
                <a:solidFill>
                  <a:srgbClr val="0000FF"/>
                </a:solidFill>
                <a:latin typeface="Consolas"/>
                <a:cs typeface="Consolas"/>
              </a:rPr>
              <a:t> </a:t>
            </a:r>
            <a:r>
              <a:rPr sz="1800" spc="-10" dirty="0">
                <a:solidFill>
                  <a:srgbClr val="E40000"/>
                </a:solidFill>
                <a:latin typeface="Consolas"/>
                <a:cs typeface="Consolas"/>
              </a:rPr>
              <a:t>href</a:t>
            </a:r>
            <a:r>
              <a:rPr sz="1800" spc="-10" dirty="0">
                <a:latin typeface="Consolas"/>
                <a:cs typeface="Consolas"/>
              </a:rPr>
              <a:t>=</a:t>
            </a:r>
            <a:r>
              <a:rPr sz="1800" spc="-10" dirty="0">
                <a:solidFill>
                  <a:srgbClr val="0000FF"/>
                </a:solidFill>
                <a:latin typeface="Consolas"/>
                <a:cs typeface="Consolas"/>
              </a:rPr>
              <a:t>"blue.css"</a:t>
            </a:r>
            <a:r>
              <a:rPr sz="1800" spc="-10" dirty="0">
                <a:solidFill>
                  <a:srgbClr val="800000"/>
                </a:solidFill>
                <a:latin typeface="Consolas"/>
                <a:cs typeface="Consolas"/>
              </a:rPr>
              <a:t>&gt;</a:t>
            </a:r>
            <a:endParaRPr sz="1800">
              <a:latin typeface="Consolas"/>
              <a:cs typeface="Consolas"/>
            </a:endParaRPr>
          </a:p>
          <a:p>
            <a:pPr marL="262255">
              <a:lnSpc>
                <a:spcPct val="100000"/>
              </a:lnSpc>
            </a:pPr>
            <a:r>
              <a:rPr sz="1800" dirty="0">
                <a:solidFill>
                  <a:srgbClr val="800000"/>
                </a:solidFill>
                <a:latin typeface="Consolas"/>
                <a:cs typeface="Consolas"/>
              </a:rPr>
              <a:t>&lt;link</a:t>
            </a:r>
            <a:r>
              <a:rPr sz="1800" spc="-55" dirty="0">
                <a:solidFill>
                  <a:srgbClr val="800000"/>
                </a:solidFill>
                <a:latin typeface="Consolas"/>
                <a:cs typeface="Consolas"/>
              </a:rPr>
              <a:t> </a:t>
            </a:r>
            <a:r>
              <a:rPr sz="1800" dirty="0">
                <a:solidFill>
                  <a:srgbClr val="E40000"/>
                </a:solidFill>
                <a:latin typeface="Consolas"/>
                <a:cs typeface="Consolas"/>
              </a:rPr>
              <a:t>rel</a:t>
            </a:r>
            <a:r>
              <a:rPr sz="1800" dirty="0">
                <a:latin typeface="Consolas"/>
                <a:cs typeface="Consolas"/>
              </a:rPr>
              <a:t>=</a:t>
            </a:r>
            <a:r>
              <a:rPr sz="1800" dirty="0">
                <a:solidFill>
                  <a:srgbClr val="0000FF"/>
                </a:solidFill>
                <a:latin typeface="Consolas"/>
                <a:cs typeface="Consolas"/>
              </a:rPr>
              <a:t>"stylesheet"</a:t>
            </a:r>
            <a:r>
              <a:rPr sz="1800" spc="-40" dirty="0">
                <a:solidFill>
                  <a:srgbClr val="0000FF"/>
                </a:solidFill>
                <a:latin typeface="Consolas"/>
                <a:cs typeface="Consolas"/>
              </a:rPr>
              <a:t> </a:t>
            </a:r>
            <a:r>
              <a:rPr sz="1800" spc="-10" dirty="0">
                <a:solidFill>
                  <a:srgbClr val="E40000"/>
                </a:solidFill>
                <a:latin typeface="Consolas"/>
                <a:cs typeface="Consolas"/>
              </a:rPr>
              <a:t>href</a:t>
            </a:r>
            <a:r>
              <a:rPr sz="1800" spc="-10" dirty="0">
                <a:latin typeface="Consolas"/>
                <a:cs typeface="Consolas"/>
              </a:rPr>
              <a:t>=</a:t>
            </a:r>
            <a:r>
              <a:rPr sz="1800" spc="-10" dirty="0">
                <a:solidFill>
                  <a:srgbClr val="0000FF"/>
                </a:solidFill>
                <a:latin typeface="Consolas"/>
                <a:cs typeface="Consolas"/>
              </a:rPr>
              <a:t>"red.css"</a:t>
            </a:r>
            <a:r>
              <a:rPr sz="1800" spc="-10" dirty="0">
                <a:solidFill>
                  <a:srgbClr val="800000"/>
                </a:solidFill>
                <a:latin typeface="Consolas"/>
                <a:cs typeface="Consolas"/>
              </a:rPr>
              <a:t>&gt;</a:t>
            </a:r>
            <a:endParaRPr sz="1800">
              <a:latin typeface="Consolas"/>
              <a:cs typeface="Consolas"/>
            </a:endParaRPr>
          </a:p>
          <a:p>
            <a:pPr marL="12700">
              <a:lnSpc>
                <a:spcPct val="100000"/>
              </a:lnSpc>
            </a:pPr>
            <a:r>
              <a:rPr sz="1800" spc="-10" dirty="0">
                <a:solidFill>
                  <a:srgbClr val="800000"/>
                </a:solidFill>
                <a:latin typeface="Consolas"/>
                <a:cs typeface="Consolas"/>
              </a:rPr>
              <a:t>&lt;/head&gt;</a:t>
            </a:r>
            <a:endParaRPr sz="1800">
              <a:latin typeface="Consolas"/>
              <a:cs typeface="Consolas"/>
            </a:endParaRPr>
          </a:p>
          <a:p>
            <a:pPr marL="12700">
              <a:lnSpc>
                <a:spcPct val="100000"/>
              </a:lnSpc>
            </a:pPr>
            <a:r>
              <a:rPr sz="1800" spc="-10" dirty="0">
                <a:solidFill>
                  <a:srgbClr val="800000"/>
                </a:solidFill>
                <a:latin typeface="Consolas"/>
                <a:cs typeface="Consolas"/>
              </a:rPr>
              <a:t>&lt;body&gt;</a:t>
            </a:r>
            <a:endParaRPr sz="1800">
              <a:latin typeface="Consolas"/>
              <a:cs typeface="Consolas"/>
            </a:endParaRPr>
          </a:p>
          <a:p>
            <a:pPr marL="262255">
              <a:lnSpc>
                <a:spcPct val="100000"/>
              </a:lnSpc>
            </a:pPr>
            <a:r>
              <a:rPr sz="1800" spc="-10" dirty="0">
                <a:solidFill>
                  <a:srgbClr val="800000"/>
                </a:solidFill>
                <a:latin typeface="Consolas"/>
                <a:cs typeface="Consolas"/>
              </a:rPr>
              <a:t>&lt;h1&gt;</a:t>
            </a:r>
            <a:r>
              <a:rPr sz="1800" spc="-10" dirty="0">
                <a:latin typeface="Consolas"/>
                <a:cs typeface="Consolas"/>
              </a:rPr>
              <a:t>Cascading!</a:t>
            </a:r>
            <a:r>
              <a:rPr sz="1800" spc="-10" dirty="0">
                <a:solidFill>
                  <a:srgbClr val="800000"/>
                </a:solidFill>
                <a:latin typeface="Consolas"/>
                <a:cs typeface="Consolas"/>
              </a:rPr>
              <a:t>&lt;/h1&gt;</a:t>
            </a:r>
            <a:endParaRPr sz="1800">
              <a:latin typeface="Consolas"/>
              <a:cs typeface="Consolas"/>
            </a:endParaRPr>
          </a:p>
          <a:p>
            <a:pPr marL="12700">
              <a:lnSpc>
                <a:spcPct val="100000"/>
              </a:lnSpc>
            </a:pPr>
            <a:r>
              <a:rPr sz="1800" spc="-10" dirty="0">
                <a:solidFill>
                  <a:srgbClr val="800000"/>
                </a:solidFill>
                <a:latin typeface="Consolas"/>
                <a:cs typeface="Consolas"/>
              </a:rPr>
              <a:t>&lt;/body&gt;</a:t>
            </a:r>
            <a:endParaRPr sz="1800">
              <a:latin typeface="Consolas"/>
              <a:cs typeface="Consolas"/>
            </a:endParaRPr>
          </a:p>
        </p:txBody>
      </p:sp>
      <p:grpSp>
        <p:nvGrpSpPr>
          <p:cNvPr id="10" name="object 10"/>
          <p:cNvGrpSpPr/>
          <p:nvPr/>
        </p:nvGrpSpPr>
        <p:grpSpPr>
          <a:xfrm>
            <a:off x="4558029" y="2889250"/>
            <a:ext cx="2212340" cy="936625"/>
            <a:chOff x="4558029" y="2889250"/>
            <a:chExt cx="2212340" cy="936625"/>
          </a:xfrm>
        </p:grpSpPr>
        <p:sp>
          <p:nvSpPr>
            <p:cNvPr id="11" name="object 11"/>
            <p:cNvSpPr/>
            <p:nvPr/>
          </p:nvSpPr>
          <p:spPr>
            <a:xfrm>
              <a:off x="4564379" y="2895600"/>
              <a:ext cx="2199640" cy="923925"/>
            </a:xfrm>
            <a:custGeom>
              <a:avLst/>
              <a:gdLst/>
              <a:ahLst/>
              <a:cxnLst/>
              <a:rect l="l" t="t" r="r" b="b"/>
              <a:pathLst>
                <a:path w="2199640" h="923925">
                  <a:moveTo>
                    <a:pt x="2199131" y="0"/>
                  </a:moveTo>
                  <a:lnTo>
                    <a:pt x="0" y="0"/>
                  </a:lnTo>
                  <a:lnTo>
                    <a:pt x="0" y="923544"/>
                  </a:lnTo>
                  <a:lnTo>
                    <a:pt x="2199131" y="923544"/>
                  </a:lnTo>
                  <a:lnTo>
                    <a:pt x="2199131" y="0"/>
                  </a:lnTo>
                  <a:close/>
                </a:path>
              </a:pathLst>
            </a:custGeom>
            <a:solidFill>
              <a:srgbClr val="FFFFFF"/>
            </a:solidFill>
          </p:spPr>
          <p:txBody>
            <a:bodyPr wrap="square" lIns="0" tIns="0" rIns="0" bIns="0" rtlCol="0"/>
            <a:lstStyle/>
            <a:p>
              <a:endParaRPr/>
            </a:p>
          </p:txBody>
        </p:sp>
        <p:sp>
          <p:nvSpPr>
            <p:cNvPr id="12" name="object 12"/>
            <p:cNvSpPr/>
            <p:nvPr/>
          </p:nvSpPr>
          <p:spPr>
            <a:xfrm>
              <a:off x="4564379" y="2895600"/>
              <a:ext cx="2199640" cy="923925"/>
            </a:xfrm>
            <a:custGeom>
              <a:avLst/>
              <a:gdLst/>
              <a:ahLst/>
              <a:cxnLst/>
              <a:rect l="l" t="t" r="r" b="b"/>
              <a:pathLst>
                <a:path w="2199640" h="923925">
                  <a:moveTo>
                    <a:pt x="0" y="923544"/>
                  </a:moveTo>
                  <a:lnTo>
                    <a:pt x="2199131" y="923544"/>
                  </a:lnTo>
                  <a:lnTo>
                    <a:pt x="2199131" y="0"/>
                  </a:lnTo>
                  <a:lnTo>
                    <a:pt x="0" y="0"/>
                  </a:lnTo>
                  <a:lnTo>
                    <a:pt x="0" y="923544"/>
                  </a:lnTo>
                  <a:close/>
                </a:path>
              </a:pathLst>
            </a:custGeom>
            <a:ln w="12700">
              <a:solidFill>
                <a:srgbClr val="111F35"/>
              </a:solidFill>
            </a:ln>
          </p:spPr>
          <p:txBody>
            <a:bodyPr wrap="square" lIns="0" tIns="0" rIns="0" bIns="0" rtlCol="0"/>
            <a:lstStyle/>
            <a:p>
              <a:endParaRPr/>
            </a:p>
          </p:txBody>
        </p:sp>
      </p:grpSp>
      <p:sp>
        <p:nvSpPr>
          <p:cNvPr id="13" name="object 13"/>
          <p:cNvSpPr txBox="1"/>
          <p:nvPr/>
        </p:nvSpPr>
        <p:spPr>
          <a:xfrm>
            <a:off x="4644009" y="2915792"/>
            <a:ext cx="526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h1</a:t>
            </a:r>
            <a:r>
              <a:rPr sz="1800" spc="-20" dirty="0">
                <a:solidFill>
                  <a:srgbClr val="800000"/>
                </a:solidFill>
                <a:latin typeface="Consolas"/>
                <a:cs typeface="Consolas"/>
              </a:rPr>
              <a:t> </a:t>
            </a:r>
            <a:r>
              <a:rPr sz="1800" spc="-50" dirty="0">
                <a:latin typeface="Consolas"/>
                <a:cs typeface="Consolas"/>
              </a:rPr>
              <a:t>{</a:t>
            </a:r>
            <a:endParaRPr sz="1800">
              <a:latin typeface="Consolas"/>
              <a:cs typeface="Consolas"/>
            </a:endParaRPr>
          </a:p>
        </p:txBody>
      </p:sp>
      <p:sp>
        <p:nvSpPr>
          <p:cNvPr id="14" name="object 14"/>
          <p:cNvSpPr txBox="1"/>
          <p:nvPr/>
        </p:nvSpPr>
        <p:spPr>
          <a:xfrm>
            <a:off x="4894326" y="3190113"/>
            <a:ext cx="15303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E40000"/>
                </a:solidFill>
                <a:latin typeface="Consolas"/>
                <a:cs typeface="Consolas"/>
              </a:rPr>
              <a:t>color</a:t>
            </a:r>
            <a:r>
              <a:rPr sz="1800" dirty="0">
                <a:latin typeface="Consolas"/>
                <a:cs typeface="Consolas"/>
              </a:rPr>
              <a:t>:</a:t>
            </a:r>
            <a:r>
              <a:rPr sz="1800" spc="-30" dirty="0">
                <a:latin typeface="Consolas"/>
                <a:cs typeface="Consolas"/>
              </a:rPr>
              <a:t> </a:t>
            </a:r>
            <a:r>
              <a:rPr sz="1800" spc="-20" dirty="0">
                <a:solidFill>
                  <a:srgbClr val="0451A4"/>
                </a:solidFill>
                <a:latin typeface="Consolas"/>
                <a:cs typeface="Consolas"/>
              </a:rPr>
              <a:t>blue</a:t>
            </a:r>
            <a:r>
              <a:rPr sz="1800" spc="-20" dirty="0">
                <a:latin typeface="Consolas"/>
                <a:cs typeface="Consolas"/>
              </a:rPr>
              <a:t>;</a:t>
            </a:r>
            <a:endParaRPr sz="1800">
              <a:latin typeface="Consolas"/>
              <a:cs typeface="Consolas"/>
            </a:endParaRPr>
          </a:p>
        </p:txBody>
      </p:sp>
      <p:sp>
        <p:nvSpPr>
          <p:cNvPr id="15" name="object 15"/>
          <p:cNvSpPr txBox="1"/>
          <p:nvPr/>
        </p:nvSpPr>
        <p:spPr>
          <a:xfrm>
            <a:off x="4644009" y="3464432"/>
            <a:ext cx="15113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onsolas"/>
                <a:cs typeface="Consolas"/>
              </a:rPr>
              <a:t>}</a:t>
            </a:r>
            <a:endParaRPr sz="1800">
              <a:latin typeface="Consolas"/>
              <a:cs typeface="Consolas"/>
            </a:endParaRPr>
          </a:p>
        </p:txBody>
      </p:sp>
      <p:grpSp>
        <p:nvGrpSpPr>
          <p:cNvPr id="16" name="object 16"/>
          <p:cNvGrpSpPr/>
          <p:nvPr/>
        </p:nvGrpSpPr>
        <p:grpSpPr>
          <a:xfrm>
            <a:off x="6557518" y="3123945"/>
            <a:ext cx="2212340" cy="936625"/>
            <a:chOff x="6557518" y="3123945"/>
            <a:chExt cx="2212340" cy="936625"/>
          </a:xfrm>
        </p:grpSpPr>
        <p:sp>
          <p:nvSpPr>
            <p:cNvPr id="17" name="object 17"/>
            <p:cNvSpPr/>
            <p:nvPr/>
          </p:nvSpPr>
          <p:spPr>
            <a:xfrm>
              <a:off x="6563868" y="3130295"/>
              <a:ext cx="2199640" cy="923925"/>
            </a:xfrm>
            <a:custGeom>
              <a:avLst/>
              <a:gdLst/>
              <a:ahLst/>
              <a:cxnLst/>
              <a:rect l="l" t="t" r="r" b="b"/>
              <a:pathLst>
                <a:path w="2199640" h="923925">
                  <a:moveTo>
                    <a:pt x="2199131" y="0"/>
                  </a:moveTo>
                  <a:lnTo>
                    <a:pt x="0" y="0"/>
                  </a:lnTo>
                  <a:lnTo>
                    <a:pt x="0" y="923543"/>
                  </a:lnTo>
                  <a:lnTo>
                    <a:pt x="2199131" y="923543"/>
                  </a:lnTo>
                  <a:lnTo>
                    <a:pt x="2199131" y="0"/>
                  </a:lnTo>
                  <a:close/>
                </a:path>
              </a:pathLst>
            </a:custGeom>
            <a:solidFill>
              <a:srgbClr val="FFFFFF"/>
            </a:solidFill>
          </p:spPr>
          <p:txBody>
            <a:bodyPr wrap="square" lIns="0" tIns="0" rIns="0" bIns="0" rtlCol="0"/>
            <a:lstStyle/>
            <a:p>
              <a:endParaRPr/>
            </a:p>
          </p:txBody>
        </p:sp>
        <p:sp>
          <p:nvSpPr>
            <p:cNvPr id="18" name="object 18"/>
            <p:cNvSpPr/>
            <p:nvPr/>
          </p:nvSpPr>
          <p:spPr>
            <a:xfrm>
              <a:off x="6563868" y="3130295"/>
              <a:ext cx="2199640" cy="923925"/>
            </a:xfrm>
            <a:custGeom>
              <a:avLst/>
              <a:gdLst/>
              <a:ahLst/>
              <a:cxnLst/>
              <a:rect l="l" t="t" r="r" b="b"/>
              <a:pathLst>
                <a:path w="2199640" h="923925">
                  <a:moveTo>
                    <a:pt x="0" y="923543"/>
                  </a:moveTo>
                  <a:lnTo>
                    <a:pt x="2199131" y="923543"/>
                  </a:lnTo>
                  <a:lnTo>
                    <a:pt x="2199131" y="0"/>
                  </a:lnTo>
                  <a:lnTo>
                    <a:pt x="0" y="0"/>
                  </a:lnTo>
                  <a:lnTo>
                    <a:pt x="0" y="923543"/>
                  </a:lnTo>
                  <a:close/>
                </a:path>
              </a:pathLst>
            </a:custGeom>
            <a:ln w="12700">
              <a:solidFill>
                <a:srgbClr val="111F35"/>
              </a:solidFill>
            </a:ln>
          </p:spPr>
          <p:txBody>
            <a:bodyPr wrap="square" lIns="0" tIns="0" rIns="0" bIns="0" rtlCol="0"/>
            <a:lstStyle/>
            <a:p>
              <a:endParaRPr/>
            </a:p>
          </p:txBody>
        </p:sp>
      </p:grpSp>
      <p:sp>
        <p:nvSpPr>
          <p:cNvPr id="19" name="object 19"/>
          <p:cNvSpPr txBox="1"/>
          <p:nvPr/>
        </p:nvSpPr>
        <p:spPr>
          <a:xfrm>
            <a:off x="6643496" y="3149549"/>
            <a:ext cx="52705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h1</a:t>
            </a:r>
            <a:r>
              <a:rPr sz="1800" spc="-20" dirty="0">
                <a:solidFill>
                  <a:srgbClr val="800000"/>
                </a:solidFill>
                <a:latin typeface="Consolas"/>
                <a:cs typeface="Consolas"/>
              </a:rPr>
              <a:t> </a:t>
            </a:r>
            <a:r>
              <a:rPr sz="1800" spc="-50" dirty="0">
                <a:latin typeface="Consolas"/>
                <a:cs typeface="Consolas"/>
              </a:rPr>
              <a:t>{</a:t>
            </a:r>
            <a:endParaRPr sz="1800">
              <a:latin typeface="Consolas"/>
              <a:cs typeface="Consolas"/>
            </a:endParaRPr>
          </a:p>
        </p:txBody>
      </p:sp>
      <p:sp>
        <p:nvSpPr>
          <p:cNvPr id="20" name="object 20"/>
          <p:cNvSpPr txBox="1"/>
          <p:nvPr/>
        </p:nvSpPr>
        <p:spPr>
          <a:xfrm>
            <a:off x="6893814" y="3424554"/>
            <a:ext cx="14058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E40000"/>
                </a:solidFill>
                <a:latin typeface="Consolas"/>
                <a:cs typeface="Consolas"/>
              </a:rPr>
              <a:t>color</a:t>
            </a:r>
            <a:r>
              <a:rPr sz="1800" dirty="0">
                <a:latin typeface="Consolas"/>
                <a:cs typeface="Consolas"/>
              </a:rPr>
              <a:t>:</a:t>
            </a:r>
            <a:r>
              <a:rPr sz="1800" spc="-30"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p:txBody>
      </p:sp>
      <p:sp>
        <p:nvSpPr>
          <p:cNvPr id="21" name="object 21"/>
          <p:cNvSpPr txBox="1"/>
          <p:nvPr/>
        </p:nvSpPr>
        <p:spPr>
          <a:xfrm>
            <a:off x="6643496" y="3698875"/>
            <a:ext cx="15113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onsolas"/>
                <a:cs typeface="Consolas"/>
              </a:rPr>
              <a:t>}</a:t>
            </a:r>
            <a:endParaRPr sz="1800">
              <a:latin typeface="Consolas"/>
              <a:cs typeface="Consolas"/>
            </a:endParaRPr>
          </a:p>
        </p:txBody>
      </p:sp>
      <p:grpSp>
        <p:nvGrpSpPr>
          <p:cNvPr id="22" name="object 22"/>
          <p:cNvGrpSpPr/>
          <p:nvPr/>
        </p:nvGrpSpPr>
        <p:grpSpPr>
          <a:xfrm>
            <a:off x="5378703" y="3601465"/>
            <a:ext cx="1295400" cy="1264285"/>
            <a:chOff x="5378703" y="3601465"/>
            <a:chExt cx="1295400" cy="1264285"/>
          </a:xfrm>
        </p:grpSpPr>
        <p:sp>
          <p:nvSpPr>
            <p:cNvPr id="23" name="object 23"/>
            <p:cNvSpPr/>
            <p:nvPr/>
          </p:nvSpPr>
          <p:spPr>
            <a:xfrm>
              <a:off x="5385053" y="3607815"/>
              <a:ext cx="419100" cy="906144"/>
            </a:xfrm>
            <a:custGeom>
              <a:avLst/>
              <a:gdLst/>
              <a:ahLst/>
              <a:cxnLst/>
              <a:rect l="l" t="t" r="r" b="b"/>
              <a:pathLst>
                <a:path w="419100" h="906145">
                  <a:moveTo>
                    <a:pt x="404495" y="0"/>
                  </a:moveTo>
                  <a:lnTo>
                    <a:pt x="302895" y="77088"/>
                  </a:lnTo>
                  <a:lnTo>
                    <a:pt x="341884" y="93852"/>
                  </a:lnTo>
                  <a:lnTo>
                    <a:pt x="0" y="889380"/>
                  </a:lnTo>
                  <a:lnTo>
                    <a:pt x="37719" y="905636"/>
                  </a:lnTo>
                  <a:lnTo>
                    <a:pt x="379603" y="109981"/>
                  </a:lnTo>
                  <a:lnTo>
                    <a:pt x="418592" y="126745"/>
                  </a:lnTo>
                  <a:lnTo>
                    <a:pt x="404495" y="0"/>
                  </a:lnTo>
                  <a:close/>
                </a:path>
              </a:pathLst>
            </a:custGeom>
            <a:solidFill>
              <a:srgbClr val="006379"/>
            </a:solidFill>
          </p:spPr>
          <p:txBody>
            <a:bodyPr wrap="square" lIns="0" tIns="0" rIns="0" bIns="0" rtlCol="0"/>
            <a:lstStyle/>
            <a:p>
              <a:endParaRPr/>
            </a:p>
          </p:txBody>
        </p:sp>
        <p:sp>
          <p:nvSpPr>
            <p:cNvPr id="24" name="object 24"/>
            <p:cNvSpPr/>
            <p:nvPr/>
          </p:nvSpPr>
          <p:spPr>
            <a:xfrm>
              <a:off x="5385053" y="3607815"/>
              <a:ext cx="419100" cy="906144"/>
            </a:xfrm>
            <a:custGeom>
              <a:avLst/>
              <a:gdLst/>
              <a:ahLst/>
              <a:cxnLst/>
              <a:rect l="l" t="t" r="r" b="b"/>
              <a:pathLst>
                <a:path w="419100" h="906145">
                  <a:moveTo>
                    <a:pt x="0" y="889380"/>
                  </a:moveTo>
                  <a:lnTo>
                    <a:pt x="341884" y="93852"/>
                  </a:lnTo>
                  <a:lnTo>
                    <a:pt x="302895" y="77088"/>
                  </a:lnTo>
                  <a:lnTo>
                    <a:pt x="404495" y="0"/>
                  </a:lnTo>
                  <a:lnTo>
                    <a:pt x="418592" y="126745"/>
                  </a:lnTo>
                  <a:lnTo>
                    <a:pt x="379603" y="109981"/>
                  </a:lnTo>
                  <a:lnTo>
                    <a:pt x="37719" y="905636"/>
                  </a:lnTo>
                  <a:lnTo>
                    <a:pt x="0" y="889380"/>
                  </a:lnTo>
                  <a:close/>
                </a:path>
              </a:pathLst>
            </a:custGeom>
            <a:ln w="12700">
              <a:solidFill>
                <a:srgbClr val="00252F"/>
              </a:solidFill>
            </a:ln>
          </p:spPr>
          <p:txBody>
            <a:bodyPr wrap="square" lIns="0" tIns="0" rIns="0" bIns="0" rtlCol="0"/>
            <a:lstStyle/>
            <a:p>
              <a:endParaRPr/>
            </a:p>
          </p:txBody>
        </p:sp>
        <p:sp>
          <p:nvSpPr>
            <p:cNvPr id="25" name="object 25"/>
            <p:cNvSpPr/>
            <p:nvPr/>
          </p:nvSpPr>
          <p:spPr>
            <a:xfrm>
              <a:off x="5982715" y="4007357"/>
              <a:ext cx="685165" cy="852169"/>
            </a:xfrm>
            <a:custGeom>
              <a:avLst/>
              <a:gdLst/>
              <a:ahLst/>
              <a:cxnLst/>
              <a:rect l="l" t="t" r="r" b="b"/>
              <a:pathLst>
                <a:path w="685165" h="852170">
                  <a:moveTo>
                    <a:pt x="684657" y="0"/>
                  </a:moveTo>
                  <a:lnTo>
                    <a:pt x="566292" y="47498"/>
                  </a:lnTo>
                  <a:lnTo>
                    <a:pt x="599439" y="73914"/>
                  </a:lnTo>
                  <a:lnTo>
                    <a:pt x="0" y="826135"/>
                  </a:lnTo>
                  <a:lnTo>
                    <a:pt x="32131" y="851662"/>
                  </a:lnTo>
                  <a:lnTo>
                    <a:pt x="631570" y="99441"/>
                  </a:lnTo>
                  <a:lnTo>
                    <a:pt x="664717" y="125984"/>
                  </a:lnTo>
                  <a:lnTo>
                    <a:pt x="684657" y="0"/>
                  </a:lnTo>
                  <a:close/>
                </a:path>
              </a:pathLst>
            </a:custGeom>
            <a:solidFill>
              <a:srgbClr val="D70031"/>
            </a:solidFill>
          </p:spPr>
          <p:txBody>
            <a:bodyPr wrap="square" lIns="0" tIns="0" rIns="0" bIns="0" rtlCol="0"/>
            <a:lstStyle/>
            <a:p>
              <a:endParaRPr/>
            </a:p>
          </p:txBody>
        </p:sp>
        <p:sp>
          <p:nvSpPr>
            <p:cNvPr id="26" name="object 26"/>
            <p:cNvSpPr/>
            <p:nvPr/>
          </p:nvSpPr>
          <p:spPr>
            <a:xfrm>
              <a:off x="5982715" y="4007357"/>
              <a:ext cx="685165" cy="852169"/>
            </a:xfrm>
            <a:custGeom>
              <a:avLst/>
              <a:gdLst/>
              <a:ahLst/>
              <a:cxnLst/>
              <a:rect l="l" t="t" r="r" b="b"/>
              <a:pathLst>
                <a:path w="685165" h="852170">
                  <a:moveTo>
                    <a:pt x="0" y="826135"/>
                  </a:moveTo>
                  <a:lnTo>
                    <a:pt x="599439" y="73914"/>
                  </a:lnTo>
                  <a:lnTo>
                    <a:pt x="566292" y="47498"/>
                  </a:lnTo>
                  <a:lnTo>
                    <a:pt x="684657" y="0"/>
                  </a:lnTo>
                  <a:lnTo>
                    <a:pt x="664717" y="125984"/>
                  </a:lnTo>
                  <a:lnTo>
                    <a:pt x="631570" y="99441"/>
                  </a:lnTo>
                  <a:lnTo>
                    <a:pt x="32131" y="851662"/>
                  </a:lnTo>
                  <a:lnTo>
                    <a:pt x="0" y="826135"/>
                  </a:lnTo>
                  <a:close/>
                </a:path>
              </a:pathLst>
            </a:custGeom>
            <a:ln w="12700">
              <a:solidFill>
                <a:srgbClr val="5A000E"/>
              </a:solidFill>
            </a:ln>
          </p:spPr>
          <p:txBody>
            <a:bodyPr wrap="square" lIns="0" tIns="0" rIns="0" bIns="0" rtlCol="0"/>
            <a:lstStyle/>
            <a:p>
              <a:endParaRPr/>
            </a:p>
          </p:txBody>
        </p:sp>
      </p:grpSp>
      <p:sp>
        <p:nvSpPr>
          <p:cNvPr id="27" name="object 2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116</a:t>
            </a:fld>
            <a:endParaRPr spc="-25"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220" dirty="0"/>
              <a:t> </a:t>
            </a:r>
            <a:r>
              <a:rPr spc="-25" dirty="0"/>
              <a:t>CASCADE:</a:t>
            </a:r>
            <a:r>
              <a:rPr spc="-215" dirty="0"/>
              <a:t> </a:t>
            </a:r>
            <a:r>
              <a:rPr spc="-75" dirty="0"/>
              <a:t>OVERVIEW</a:t>
            </a:r>
          </a:p>
        </p:txBody>
      </p:sp>
      <p:grpSp>
        <p:nvGrpSpPr>
          <p:cNvPr id="3" name="object 3"/>
          <p:cNvGrpSpPr/>
          <p:nvPr/>
        </p:nvGrpSpPr>
        <p:grpSpPr>
          <a:xfrm>
            <a:off x="2204973" y="1973326"/>
            <a:ext cx="8394700" cy="2673985"/>
            <a:chOff x="2204973" y="1973326"/>
            <a:chExt cx="8394700" cy="2673985"/>
          </a:xfrm>
        </p:grpSpPr>
        <p:sp>
          <p:nvSpPr>
            <p:cNvPr id="4" name="object 4"/>
            <p:cNvSpPr/>
            <p:nvPr/>
          </p:nvSpPr>
          <p:spPr>
            <a:xfrm>
              <a:off x="6969252" y="2915412"/>
              <a:ext cx="539750" cy="224154"/>
            </a:xfrm>
            <a:custGeom>
              <a:avLst/>
              <a:gdLst/>
              <a:ahLst/>
              <a:cxnLst/>
              <a:rect l="l" t="t" r="r" b="b"/>
              <a:pathLst>
                <a:path w="539750" h="224155">
                  <a:moveTo>
                    <a:pt x="419100" y="0"/>
                  </a:moveTo>
                  <a:lnTo>
                    <a:pt x="419100" y="72643"/>
                  </a:lnTo>
                  <a:lnTo>
                    <a:pt x="0" y="72643"/>
                  </a:lnTo>
                  <a:lnTo>
                    <a:pt x="0" y="151384"/>
                  </a:lnTo>
                  <a:lnTo>
                    <a:pt x="419100" y="151384"/>
                  </a:lnTo>
                  <a:lnTo>
                    <a:pt x="419100" y="224027"/>
                  </a:lnTo>
                  <a:lnTo>
                    <a:pt x="539496" y="112013"/>
                  </a:lnTo>
                  <a:lnTo>
                    <a:pt x="419100" y="0"/>
                  </a:lnTo>
                  <a:close/>
                </a:path>
              </a:pathLst>
            </a:custGeom>
            <a:solidFill>
              <a:srgbClr val="00916D"/>
            </a:solidFill>
          </p:spPr>
          <p:txBody>
            <a:bodyPr wrap="square" lIns="0" tIns="0" rIns="0" bIns="0" rtlCol="0"/>
            <a:lstStyle/>
            <a:p>
              <a:endParaRPr/>
            </a:p>
          </p:txBody>
        </p:sp>
        <p:sp>
          <p:nvSpPr>
            <p:cNvPr id="5" name="object 5"/>
            <p:cNvSpPr/>
            <p:nvPr/>
          </p:nvSpPr>
          <p:spPr>
            <a:xfrm>
              <a:off x="6969252" y="2915412"/>
              <a:ext cx="539750" cy="224154"/>
            </a:xfrm>
            <a:custGeom>
              <a:avLst/>
              <a:gdLst/>
              <a:ahLst/>
              <a:cxnLst/>
              <a:rect l="l" t="t" r="r" b="b"/>
              <a:pathLst>
                <a:path w="539750" h="224155">
                  <a:moveTo>
                    <a:pt x="0" y="72643"/>
                  </a:moveTo>
                  <a:lnTo>
                    <a:pt x="419100" y="72643"/>
                  </a:lnTo>
                  <a:lnTo>
                    <a:pt x="419100" y="0"/>
                  </a:lnTo>
                  <a:lnTo>
                    <a:pt x="539496" y="112013"/>
                  </a:lnTo>
                  <a:lnTo>
                    <a:pt x="419100" y="224027"/>
                  </a:lnTo>
                  <a:lnTo>
                    <a:pt x="419100" y="151384"/>
                  </a:lnTo>
                  <a:lnTo>
                    <a:pt x="0" y="151384"/>
                  </a:lnTo>
                  <a:lnTo>
                    <a:pt x="0" y="72643"/>
                  </a:lnTo>
                  <a:close/>
                </a:path>
              </a:pathLst>
            </a:custGeom>
            <a:ln w="12699">
              <a:solidFill>
                <a:srgbClr val="00392A"/>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206495" y="3986783"/>
              <a:ext cx="224028" cy="653796"/>
            </a:xfrm>
            <a:prstGeom prst="rect">
              <a:avLst/>
            </a:prstGeom>
          </p:spPr>
        </p:pic>
        <p:sp>
          <p:nvSpPr>
            <p:cNvPr id="7" name="object 7"/>
            <p:cNvSpPr/>
            <p:nvPr/>
          </p:nvSpPr>
          <p:spPr>
            <a:xfrm>
              <a:off x="3206495" y="3986783"/>
              <a:ext cx="224154" cy="654050"/>
            </a:xfrm>
            <a:custGeom>
              <a:avLst/>
              <a:gdLst/>
              <a:ahLst/>
              <a:cxnLst/>
              <a:rect l="l" t="t" r="r" b="b"/>
              <a:pathLst>
                <a:path w="224154" h="654050">
                  <a:moveTo>
                    <a:pt x="151383" y="0"/>
                  </a:moveTo>
                  <a:lnTo>
                    <a:pt x="151383" y="533400"/>
                  </a:lnTo>
                  <a:lnTo>
                    <a:pt x="224028" y="533400"/>
                  </a:lnTo>
                  <a:lnTo>
                    <a:pt x="112014" y="653796"/>
                  </a:lnTo>
                  <a:lnTo>
                    <a:pt x="0" y="533400"/>
                  </a:lnTo>
                  <a:lnTo>
                    <a:pt x="72643" y="533400"/>
                  </a:lnTo>
                  <a:lnTo>
                    <a:pt x="72643" y="0"/>
                  </a:lnTo>
                  <a:lnTo>
                    <a:pt x="151383" y="0"/>
                  </a:lnTo>
                  <a:close/>
                </a:path>
              </a:pathLst>
            </a:custGeom>
            <a:ln w="12699">
              <a:solidFill>
                <a:srgbClr val="00252F"/>
              </a:solidFill>
            </a:ln>
          </p:spPr>
          <p:txBody>
            <a:bodyPr wrap="square" lIns="0" tIns="0" rIns="0" bIns="0" rtlCol="0"/>
            <a:lstStyle/>
            <a:p>
              <a:endParaRPr/>
            </a:p>
          </p:txBody>
        </p:sp>
        <p:pic>
          <p:nvPicPr>
            <p:cNvPr id="8" name="object 8"/>
            <p:cNvPicPr/>
            <p:nvPr/>
          </p:nvPicPr>
          <p:blipFill>
            <a:blip r:embed="rId3" cstate="print"/>
            <a:stretch>
              <a:fillRect/>
            </a:stretch>
          </p:blipFill>
          <p:spPr>
            <a:xfrm>
              <a:off x="5867400" y="3986783"/>
              <a:ext cx="224027" cy="653796"/>
            </a:xfrm>
            <a:prstGeom prst="rect">
              <a:avLst/>
            </a:prstGeom>
          </p:spPr>
        </p:pic>
        <p:sp>
          <p:nvSpPr>
            <p:cNvPr id="9" name="object 9"/>
            <p:cNvSpPr/>
            <p:nvPr/>
          </p:nvSpPr>
          <p:spPr>
            <a:xfrm>
              <a:off x="5867400" y="3986783"/>
              <a:ext cx="224154" cy="654050"/>
            </a:xfrm>
            <a:custGeom>
              <a:avLst/>
              <a:gdLst/>
              <a:ahLst/>
              <a:cxnLst/>
              <a:rect l="l" t="t" r="r" b="b"/>
              <a:pathLst>
                <a:path w="224154" h="654050">
                  <a:moveTo>
                    <a:pt x="151384" y="0"/>
                  </a:moveTo>
                  <a:lnTo>
                    <a:pt x="151384" y="533400"/>
                  </a:lnTo>
                  <a:lnTo>
                    <a:pt x="224027" y="533400"/>
                  </a:lnTo>
                  <a:lnTo>
                    <a:pt x="112013" y="653796"/>
                  </a:lnTo>
                  <a:lnTo>
                    <a:pt x="0" y="533400"/>
                  </a:lnTo>
                  <a:lnTo>
                    <a:pt x="72644" y="533400"/>
                  </a:lnTo>
                  <a:lnTo>
                    <a:pt x="72644" y="0"/>
                  </a:lnTo>
                  <a:lnTo>
                    <a:pt x="151384" y="0"/>
                  </a:lnTo>
                  <a:close/>
                </a:path>
              </a:pathLst>
            </a:custGeom>
            <a:ln w="12699">
              <a:solidFill>
                <a:srgbClr val="00252F"/>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8528303" y="3986783"/>
              <a:ext cx="224027" cy="653796"/>
            </a:xfrm>
            <a:prstGeom prst="rect">
              <a:avLst/>
            </a:prstGeom>
          </p:spPr>
        </p:pic>
        <p:sp>
          <p:nvSpPr>
            <p:cNvPr id="11" name="object 11"/>
            <p:cNvSpPr/>
            <p:nvPr/>
          </p:nvSpPr>
          <p:spPr>
            <a:xfrm>
              <a:off x="8528303" y="3986783"/>
              <a:ext cx="224154" cy="654050"/>
            </a:xfrm>
            <a:custGeom>
              <a:avLst/>
              <a:gdLst/>
              <a:ahLst/>
              <a:cxnLst/>
              <a:rect l="l" t="t" r="r" b="b"/>
              <a:pathLst>
                <a:path w="224154" h="654050">
                  <a:moveTo>
                    <a:pt x="151384" y="0"/>
                  </a:moveTo>
                  <a:lnTo>
                    <a:pt x="151384" y="533400"/>
                  </a:lnTo>
                  <a:lnTo>
                    <a:pt x="224027" y="533400"/>
                  </a:lnTo>
                  <a:lnTo>
                    <a:pt x="112014" y="653796"/>
                  </a:lnTo>
                  <a:lnTo>
                    <a:pt x="0" y="533400"/>
                  </a:lnTo>
                  <a:lnTo>
                    <a:pt x="72644" y="533400"/>
                  </a:lnTo>
                  <a:lnTo>
                    <a:pt x="72644" y="0"/>
                  </a:lnTo>
                  <a:lnTo>
                    <a:pt x="151384" y="0"/>
                  </a:lnTo>
                  <a:close/>
                </a:path>
              </a:pathLst>
            </a:custGeom>
            <a:ln w="12699">
              <a:solidFill>
                <a:srgbClr val="00252F"/>
              </a:solidFill>
            </a:ln>
          </p:spPr>
          <p:txBody>
            <a:bodyPr wrap="square" lIns="0" tIns="0" rIns="0" bIns="0" rtlCol="0"/>
            <a:lstStyle/>
            <a:p>
              <a:endParaRPr/>
            </a:p>
          </p:txBody>
        </p:sp>
        <p:sp>
          <p:nvSpPr>
            <p:cNvPr id="12" name="object 12"/>
            <p:cNvSpPr/>
            <p:nvPr/>
          </p:nvSpPr>
          <p:spPr>
            <a:xfrm>
              <a:off x="4308347" y="2915412"/>
              <a:ext cx="539750" cy="224154"/>
            </a:xfrm>
            <a:custGeom>
              <a:avLst/>
              <a:gdLst/>
              <a:ahLst/>
              <a:cxnLst/>
              <a:rect l="l" t="t" r="r" b="b"/>
              <a:pathLst>
                <a:path w="539750" h="224155">
                  <a:moveTo>
                    <a:pt x="419100" y="0"/>
                  </a:moveTo>
                  <a:lnTo>
                    <a:pt x="419100" y="72643"/>
                  </a:lnTo>
                  <a:lnTo>
                    <a:pt x="0" y="72643"/>
                  </a:lnTo>
                  <a:lnTo>
                    <a:pt x="0" y="151384"/>
                  </a:lnTo>
                  <a:lnTo>
                    <a:pt x="419100" y="151384"/>
                  </a:lnTo>
                  <a:lnTo>
                    <a:pt x="419100" y="224027"/>
                  </a:lnTo>
                  <a:lnTo>
                    <a:pt x="539496" y="112013"/>
                  </a:lnTo>
                  <a:lnTo>
                    <a:pt x="419100" y="0"/>
                  </a:lnTo>
                  <a:close/>
                </a:path>
              </a:pathLst>
            </a:custGeom>
            <a:solidFill>
              <a:srgbClr val="00916D"/>
            </a:solidFill>
          </p:spPr>
          <p:txBody>
            <a:bodyPr wrap="square" lIns="0" tIns="0" rIns="0" bIns="0" rtlCol="0"/>
            <a:lstStyle/>
            <a:p>
              <a:endParaRPr/>
            </a:p>
          </p:txBody>
        </p:sp>
        <p:sp>
          <p:nvSpPr>
            <p:cNvPr id="13" name="object 13"/>
            <p:cNvSpPr/>
            <p:nvPr/>
          </p:nvSpPr>
          <p:spPr>
            <a:xfrm>
              <a:off x="4308347" y="2915412"/>
              <a:ext cx="539750" cy="224154"/>
            </a:xfrm>
            <a:custGeom>
              <a:avLst/>
              <a:gdLst/>
              <a:ahLst/>
              <a:cxnLst/>
              <a:rect l="l" t="t" r="r" b="b"/>
              <a:pathLst>
                <a:path w="539750" h="224155">
                  <a:moveTo>
                    <a:pt x="0" y="72643"/>
                  </a:moveTo>
                  <a:lnTo>
                    <a:pt x="419100" y="72643"/>
                  </a:lnTo>
                  <a:lnTo>
                    <a:pt x="419100" y="0"/>
                  </a:lnTo>
                  <a:lnTo>
                    <a:pt x="539496" y="112013"/>
                  </a:lnTo>
                  <a:lnTo>
                    <a:pt x="419100" y="224027"/>
                  </a:lnTo>
                  <a:lnTo>
                    <a:pt x="419100" y="151384"/>
                  </a:lnTo>
                  <a:lnTo>
                    <a:pt x="0" y="151384"/>
                  </a:lnTo>
                  <a:lnTo>
                    <a:pt x="0" y="72643"/>
                  </a:lnTo>
                  <a:close/>
                </a:path>
              </a:pathLst>
            </a:custGeom>
            <a:ln w="12699">
              <a:solidFill>
                <a:srgbClr val="00392A"/>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9642347" y="2351532"/>
              <a:ext cx="950976" cy="707135"/>
            </a:xfrm>
            <a:prstGeom prst="rect">
              <a:avLst/>
            </a:prstGeom>
          </p:spPr>
        </p:pic>
        <p:sp>
          <p:nvSpPr>
            <p:cNvPr id="15" name="object 15"/>
            <p:cNvSpPr/>
            <p:nvPr/>
          </p:nvSpPr>
          <p:spPr>
            <a:xfrm>
              <a:off x="9642347" y="2351532"/>
              <a:ext cx="951230" cy="707390"/>
            </a:xfrm>
            <a:custGeom>
              <a:avLst/>
              <a:gdLst/>
              <a:ahLst/>
              <a:cxnLst/>
              <a:rect l="l" t="t" r="r" b="b"/>
              <a:pathLst>
                <a:path w="951229" h="707389">
                  <a:moveTo>
                    <a:pt x="0" y="707135"/>
                  </a:moveTo>
                  <a:lnTo>
                    <a:pt x="529335" y="707135"/>
                  </a:lnTo>
                  <a:lnTo>
                    <a:pt x="575042" y="703780"/>
                  </a:lnTo>
                  <a:lnTo>
                    <a:pt x="618669" y="694033"/>
                  </a:lnTo>
                  <a:lnTo>
                    <a:pt x="659739" y="678374"/>
                  </a:lnTo>
                  <a:lnTo>
                    <a:pt x="697771" y="657282"/>
                  </a:lnTo>
                  <a:lnTo>
                    <a:pt x="732287" y="631236"/>
                  </a:lnTo>
                  <a:lnTo>
                    <a:pt x="762808" y="600715"/>
                  </a:lnTo>
                  <a:lnTo>
                    <a:pt x="788854" y="566199"/>
                  </a:lnTo>
                  <a:lnTo>
                    <a:pt x="809946" y="528167"/>
                  </a:lnTo>
                  <a:lnTo>
                    <a:pt x="825605" y="487097"/>
                  </a:lnTo>
                  <a:lnTo>
                    <a:pt x="835352" y="443470"/>
                  </a:lnTo>
                  <a:lnTo>
                    <a:pt x="838707" y="397763"/>
                  </a:lnTo>
                  <a:lnTo>
                    <a:pt x="838707" y="250570"/>
                  </a:lnTo>
                  <a:lnTo>
                    <a:pt x="950976" y="250570"/>
                  </a:lnTo>
                  <a:lnTo>
                    <a:pt x="802258" y="0"/>
                  </a:lnTo>
                  <a:lnTo>
                    <a:pt x="653669" y="250570"/>
                  </a:lnTo>
                  <a:lnTo>
                    <a:pt x="765936" y="250570"/>
                  </a:lnTo>
                  <a:lnTo>
                    <a:pt x="765936" y="397763"/>
                  </a:lnTo>
                  <a:lnTo>
                    <a:pt x="761130" y="445450"/>
                  </a:lnTo>
                  <a:lnTo>
                    <a:pt x="747345" y="489864"/>
                  </a:lnTo>
                  <a:lnTo>
                    <a:pt x="725532" y="530055"/>
                  </a:lnTo>
                  <a:lnTo>
                    <a:pt x="696642" y="565070"/>
                  </a:lnTo>
                  <a:lnTo>
                    <a:pt x="661627" y="593960"/>
                  </a:lnTo>
                  <a:lnTo>
                    <a:pt x="621436" y="615773"/>
                  </a:lnTo>
                  <a:lnTo>
                    <a:pt x="577022" y="629558"/>
                  </a:lnTo>
                  <a:lnTo>
                    <a:pt x="529335" y="634364"/>
                  </a:lnTo>
                  <a:lnTo>
                    <a:pt x="0" y="634364"/>
                  </a:lnTo>
                  <a:lnTo>
                    <a:pt x="0" y="707135"/>
                  </a:lnTo>
                  <a:close/>
                </a:path>
              </a:pathLst>
            </a:custGeom>
            <a:ln w="12700">
              <a:solidFill>
                <a:srgbClr val="00252F"/>
              </a:solidFill>
            </a:ln>
          </p:spPr>
          <p:txBody>
            <a:bodyPr wrap="square" lIns="0" tIns="0" rIns="0" bIns="0" rtlCol="0"/>
            <a:lstStyle/>
            <a:p>
              <a:endParaRPr/>
            </a:p>
          </p:txBody>
        </p:sp>
        <p:sp>
          <p:nvSpPr>
            <p:cNvPr id="16" name="object 16"/>
            <p:cNvSpPr/>
            <p:nvPr/>
          </p:nvSpPr>
          <p:spPr>
            <a:xfrm>
              <a:off x="2211323" y="1979676"/>
              <a:ext cx="2214880" cy="2091055"/>
            </a:xfrm>
            <a:custGeom>
              <a:avLst/>
              <a:gdLst/>
              <a:ahLst/>
              <a:cxnLst/>
              <a:rect l="l" t="t" r="r" b="b"/>
              <a:pathLst>
                <a:path w="2214879" h="2091054">
                  <a:moveTo>
                    <a:pt x="1107186" y="0"/>
                  </a:moveTo>
                  <a:lnTo>
                    <a:pt x="0" y="1045463"/>
                  </a:lnTo>
                  <a:lnTo>
                    <a:pt x="1107186" y="2090928"/>
                  </a:lnTo>
                  <a:lnTo>
                    <a:pt x="2214372" y="1045463"/>
                  </a:lnTo>
                  <a:lnTo>
                    <a:pt x="1107186" y="0"/>
                  </a:lnTo>
                  <a:close/>
                </a:path>
              </a:pathLst>
            </a:custGeom>
            <a:solidFill>
              <a:srgbClr val="00916D"/>
            </a:solidFill>
          </p:spPr>
          <p:txBody>
            <a:bodyPr wrap="square" lIns="0" tIns="0" rIns="0" bIns="0" rtlCol="0"/>
            <a:lstStyle/>
            <a:p>
              <a:endParaRPr/>
            </a:p>
          </p:txBody>
        </p:sp>
        <p:sp>
          <p:nvSpPr>
            <p:cNvPr id="17" name="object 17"/>
            <p:cNvSpPr/>
            <p:nvPr/>
          </p:nvSpPr>
          <p:spPr>
            <a:xfrm>
              <a:off x="2211323" y="1979676"/>
              <a:ext cx="2214880" cy="2091055"/>
            </a:xfrm>
            <a:custGeom>
              <a:avLst/>
              <a:gdLst/>
              <a:ahLst/>
              <a:cxnLst/>
              <a:rect l="l" t="t" r="r" b="b"/>
              <a:pathLst>
                <a:path w="2214879" h="2091054">
                  <a:moveTo>
                    <a:pt x="0" y="1045463"/>
                  </a:moveTo>
                  <a:lnTo>
                    <a:pt x="1107186" y="0"/>
                  </a:lnTo>
                  <a:lnTo>
                    <a:pt x="2214372" y="1045463"/>
                  </a:lnTo>
                  <a:lnTo>
                    <a:pt x="1107186" y="2090928"/>
                  </a:lnTo>
                  <a:lnTo>
                    <a:pt x="0" y="1045463"/>
                  </a:lnTo>
                  <a:close/>
                </a:path>
              </a:pathLst>
            </a:custGeom>
            <a:ln w="12700">
              <a:solidFill>
                <a:srgbClr val="00392A"/>
              </a:solidFill>
            </a:ln>
          </p:spPr>
          <p:txBody>
            <a:bodyPr wrap="square" lIns="0" tIns="0" rIns="0" bIns="0" rtlCol="0"/>
            <a:lstStyle/>
            <a:p>
              <a:endParaRPr/>
            </a:p>
          </p:txBody>
        </p:sp>
      </p:grpSp>
      <p:sp>
        <p:nvSpPr>
          <p:cNvPr id="18" name="object 18"/>
          <p:cNvSpPr txBox="1"/>
          <p:nvPr/>
        </p:nvSpPr>
        <p:spPr>
          <a:xfrm>
            <a:off x="2343657" y="2534157"/>
            <a:ext cx="1949450" cy="940435"/>
          </a:xfrm>
          <a:prstGeom prst="rect">
            <a:avLst/>
          </a:prstGeom>
        </p:spPr>
        <p:txBody>
          <a:bodyPr vert="horz" wrap="square" lIns="0" tIns="13335" rIns="0" bIns="0" rtlCol="0">
            <a:spAutoFit/>
          </a:bodyPr>
          <a:lstStyle/>
          <a:p>
            <a:pPr marL="12065" marR="5080" indent="-1270" algn="ctr">
              <a:lnSpc>
                <a:spcPct val="100000"/>
              </a:lnSpc>
              <a:spcBef>
                <a:spcPts val="105"/>
              </a:spcBef>
            </a:pPr>
            <a:r>
              <a:rPr sz="2000" spc="-20" dirty="0">
                <a:solidFill>
                  <a:srgbClr val="FFFFFF"/>
                </a:solidFill>
                <a:latin typeface="Calibri"/>
                <a:cs typeface="Calibri"/>
              </a:rPr>
              <a:t>Same </a:t>
            </a:r>
            <a:r>
              <a:rPr sz="2000" spc="-10" dirty="0">
                <a:solidFill>
                  <a:srgbClr val="FFFFFF"/>
                </a:solidFill>
                <a:latin typeface="Calibri"/>
                <a:cs typeface="Calibri"/>
              </a:rPr>
              <a:t>Origin/Importance Bucket?</a:t>
            </a:r>
            <a:endParaRPr sz="2000">
              <a:latin typeface="Calibri"/>
              <a:cs typeface="Calibri"/>
            </a:endParaRPr>
          </a:p>
        </p:txBody>
      </p:sp>
      <p:grpSp>
        <p:nvGrpSpPr>
          <p:cNvPr id="19" name="object 19"/>
          <p:cNvGrpSpPr/>
          <p:nvPr/>
        </p:nvGrpSpPr>
        <p:grpSpPr>
          <a:xfrm>
            <a:off x="4865878" y="1973326"/>
            <a:ext cx="2227580" cy="2103755"/>
            <a:chOff x="4865878" y="1973326"/>
            <a:chExt cx="2227580" cy="2103755"/>
          </a:xfrm>
        </p:grpSpPr>
        <p:sp>
          <p:nvSpPr>
            <p:cNvPr id="20" name="object 20"/>
            <p:cNvSpPr/>
            <p:nvPr/>
          </p:nvSpPr>
          <p:spPr>
            <a:xfrm>
              <a:off x="4872228" y="1979676"/>
              <a:ext cx="2214880" cy="2091055"/>
            </a:xfrm>
            <a:custGeom>
              <a:avLst/>
              <a:gdLst/>
              <a:ahLst/>
              <a:cxnLst/>
              <a:rect l="l" t="t" r="r" b="b"/>
              <a:pathLst>
                <a:path w="2214879" h="2091054">
                  <a:moveTo>
                    <a:pt x="1107186" y="0"/>
                  </a:moveTo>
                  <a:lnTo>
                    <a:pt x="0" y="1045463"/>
                  </a:lnTo>
                  <a:lnTo>
                    <a:pt x="1107186" y="2090928"/>
                  </a:lnTo>
                  <a:lnTo>
                    <a:pt x="2214372" y="1045463"/>
                  </a:lnTo>
                  <a:lnTo>
                    <a:pt x="1107186" y="0"/>
                  </a:lnTo>
                  <a:close/>
                </a:path>
              </a:pathLst>
            </a:custGeom>
            <a:solidFill>
              <a:srgbClr val="00916D"/>
            </a:solidFill>
          </p:spPr>
          <p:txBody>
            <a:bodyPr wrap="square" lIns="0" tIns="0" rIns="0" bIns="0" rtlCol="0"/>
            <a:lstStyle/>
            <a:p>
              <a:endParaRPr/>
            </a:p>
          </p:txBody>
        </p:sp>
        <p:sp>
          <p:nvSpPr>
            <p:cNvPr id="21" name="object 21"/>
            <p:cNvSpPr/>
            <p:nvPr/>
          </p:nvSpPr>
          <p:spPr>
            <a:xfrm>
              <a:off x="4872228" y="1979676"/>
              <a:ext cx="2214880" cy="2091055"/>
            </a:xfrm>
            <a:custGeom>
              <a:avLst/>
              <a:gdLst/>
              <a:ahLst/>
              <a:cxnLst/>
              <a:rect l="l" t="t" r="r" b="b"/>
              <a:pathLst>
                <a:path w="2214879" h="2091054">
                  <a:moveTo>
                    <a:pt x="0" y="1045463"/>
                  </a:moveTo>
                  <a:lnTo>
                    <a:pt x="1107186" y="0"/>
                  </a:lnTo>
                  <a:lnTo>
                    <a:pt x="2214372" y="1045463"/>
                  </a:lnTo>
                  <a:lnTo>
                    <a:pt x="1107186" y="2090928"/>
                  </a:lnTo>
                  <a:lnTo>
                    <a:pt x="0" y="1045463"/>
                  </a:lnTo>
                  <a:close/>
                </a:path>
              </a:pathLst>
            </a:custGeom>
            <a:ln w="12700">
              <a:solidFill>
                <a:srgbClr val="00392A"/>
              </a:solidFill>
            </a:ln>
          </p:spPr>
          <p:txBody>
            <a:bodyPr wrap="square" lIns="0" tIns="0" rIns="0" bIns="0" rtlCol="0"/>
            <a:lstStyle/>
            <a:p>
              <a:endParaRPr/>
            </a:p>
          </p:txBody>
        </p:sp>
      </p:grpSp>
      <p:sp>
        <p:nvSpPr>
          <p:cNvPr id="22" name="object 22"/>
          <p:cNvSpPr txBox="1"/>
          <p:nvPr/>
        </p:nvSpPr>
        <p:spPr>
          <a:xfrm>
            <a:off x="5319140" y="2842006"/>
            <a:ext cx="132207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libri"/>
                <a:cs typeface="Calibri"/>
              </a:rPr>
              <a:t>Same</a:t>
            </a:r>
            <a:r>
              <a:rPr sz="2000" spc="-45" dirty="0">
                <a:solidFill>
                  <a:srgbClr val="FFFFFF"/>
                </a:solidFill>
                <a:latin typeface="Calibri"/>
                <a:cs typeface="Calibri"/>
              </a:rPr>
              <a:t> </a:t>
            </a:r>
            <a:r>
              <a:rPr sz="2000" spc="-10" dirty="0">
                <a:solidFill>
                  <a:srgbClr val="FFFFFF"/>
                </a:solidFill>
                <a:latin typeface="Calibri"/>
                <a:cs typeface="Calibri"/>
              </a:rPr>
              <a:t>Layer?</a:t>
            </a:r>
            <a:endParaRPr sz="2000">
              <a:latin typeface="Calibri"/>
              <a:cs typeface="Calibri"/>
            </a:endParaRPr>
          </a:p>
        </p:txBody>
      </p:sp>
      <p:grpSp>
        <p:nvGrpSpPr>
          <p:cNvPr id="23" name="object 23"/>
          <p:cNvGrpSpPr/>
          <p:nvPr/>
        </p:nvGrpSpPr>
        <p:grpSpPr>
          <a:xfrm>
            <a:off x="7526781" y="1973326"/>
            <a:ext cx="2227580" cy="2103755"/>
            <a:chOff x="7526781" y="1973326"/>
            <a:chExt cx="2227580" cy="2103755"/>
          </a:xfrm>
        </p:grpSpPr>
        <p:sp>
          <p:nvSpPr>
            <p:cNvPr id="24" name="object 24"/>
            <p:cNvSpPr/>
            <p:nvPr/>
          </p:nvSpPr>
          <p:spPr>
            <a:xfrm>
              <a:off x="7533131" y="1979676"/>
              <a:ext cx="2214880" cy="2091055"/>
            </a:xfrm>
            <a:custGeom>
              <a:avLst/>
              <a:gdLst/>
              <a:ahLst/>
              <a:cxnLst/>
              <a:rect l="l" t="t" r="r" b="b"/>
              <a:pathLst>
                <a:path w="2214879" h="2091054">
                  <a:moveTo>
                    <a:pt x="1107186" y="0"/>
                  </a:moveTo>
                  <a:lnTo>
                    <a:pt x="0" y="1045463"/>
                  </a:lnTo>
                  <a:lnTo>
                    <a:pt x="1107186" y="2090928"/>
                  </a:lnTo>
                  <a:lnTo>
                    <a:pt x="2214372" y="1045463"/>
                  </a:lnTo>
                  <a:lnTo>
                    <a:pt x="1107186" y="0"/>
                  </a:lnTo>
                  <a:close/>
                </a:path>
              </a:pathLst>
            </a:custGeom>
            <a:solidFill>
              <a:srgbClr val="00916D"/>
            </a:solidFill>
          </p:spPr>
          <p:txBody>
            <a:bodyPr wrap="square" lIns="0" tIns="0" rIns="0" bIns="0" rtlCol="0"/>
            <a:lstStyle/>
            <a:p>
              <a:endParaRPr/>
            </a:p>
          </p:txBody>
        </p:sp>
        <p:sp>
          <p:nvSpPr>
            <p:cNvPr id="25" name="object 25"/>
            <p:cNvSpPr/>
            <p:nvPr/>
          </p:nvSpPr>
          <p:spPr>
            <a:xfrm>
              <a:off x="7533131" y="1979676"/>
              <a:ext cx="2214880" cy="2091055"/>
            </a:xfrm>
            <a:custGeom>
              <a:avLst/>
              <a:gdLst/>
              <a:ahLst/>
              <a:cxnLst/>
              <a:rect l="l" t="t" r="r" b="b"/>
              <a:pathLst>
                <a:path w="2214879" h="2091054">
                  <a:moveTo>
                    <a:pt x="0" y="1045463"/>
                  </a:moveTo>
                  <a:lnTo>
                    <a:pt x="1107186" y="0"/>
                  </a:lnTo>
                  <a:lnTo>
                    <a:pt x="2214372" y="1045463"/>
                  </a:lnTo>
                  <a:lnTo>
                    <a:pt x="1107186" y="2090928"/>
                  </a:lnTo>
                  <a:lnTo>
                    <a:pt x="0" y="1045463"/>
                  </a:lnTo>
                  <a:close/>
                </a:path>
              </a:pathLst>
            </a:custGeom>
            <a:ln w="12700">
              <a:solidFill>
                <a:srgbClr val="00392A"/>
              </a:solidFill>
            </a:ln>
          </p:spPr>
          <p:txBody>
            <a:bodyPr wrap="square" lIns="0" tIns="0" rIns="0" bIns="0" rtlCol="0"/>
            <a:lstStyle/>
            <a:p>
              <a:endParaRPr/>
            </a:p>
          </p:txBody>
        </p:sp>
      </p:grpSp>
      <p:sp>
        <p:nvSpPr>
          <p:cNvPr id="26" name="object 26"/>
          <p:cNvSpPr txBox="1"/>
          <p:nvPr/>
        </p:nvSpPr>
        <p:spPr>
          <a:xfrm>
            <a:off x="8046211" y="2684729"/>
            <a:ext cx="1190625" cy="636905"/>
          </a:xfrm>
          <a:prstGeom prst="rect">
            <a:avLst/>
          </a:prstGeom>
        </p:spPr>
        <p:txBody>
          <a:bodyPr vert="horz" wrap="square" lIns="0" tIns="13335" rIns="0" bIns="0" rtlCol="0">
            <a:spAutoFit/>
          </a:bodyPr>
          <a:lstStyle/>
          <a:p>
            <a:pPr algn="ctr">
              <a:lnSpc>
                <a:spcPct val="100000"/>
              </a:lnSpc>
              <a:spcBef>
                <a:spcPts val="105"/>
              </a:spcBef>
            </a:pPr>
            <a:r>
              <a:rPr sz="2000" spc="-20" dirty="0">
                <a:solidFill>
                  <a:srgbClr val="FFFFFF"/>
                </a:solidFill>
                <a:latin typeface="Calibri"/>
                <a:cs typeface="Calibri"/>
              </a:rPr>
              <a:t>Same</a:t>
            </a:r>
            <a:endParaRPr sz="2000">
              <a:latin typeface="Calibri"/>
              <a:cs typeface="Calibri"/>
            </a:endParaRPr>
          </a:p>
          <a:p>
            <a:pPr algn="ctr">
              <a:lnSpc>
                <a:spcPct val="100000"/>
              </a:lnSpc>
              <a:spcBef>
                <a:spcPts val="5"/>
              </a:spcBef>
            </a:pPr>
            <a:r>
              <a:rPr sz="2000" spc="-10" dirty="0">
                <a:solidFill>
                  <a:srgbClr val="FFFFFF"/>
                </a:solidFill>
                <a:latin typeface="Calibri"/>
                <a:cs typeface="Calibri"/>
              </a:rPr>
              <a:t>Specificity?</a:t>
            </a:r>
            <a:endParaRPr sz="2000">
              <a:latin typeface="Calibri"/>
              <a:cs typeface="Calibri"/>
            </a:endParaRPr>
          </a:p>
        </p:txBody>
      </p:sp>
      <p:grpSp>
        <p:nvGrpSpPr>
          <p:cNvPr id="27" name="object 27"/>
          <p:cNvGrpSpPr/>
          <p:nvPr/>
        </p:nvGrpSpPr>
        <p:grpSpPr>
          <a:xfrm>
            <a:off x="862330" y="1409446"/>
            <a:ext cx="1707514" cy="927100"/>
            <a:chOff x="862330" y="1409446"/>
            <a:chExt cx="1707514" cy="927100"/>
          </a:xfrm>
        </p:grpSpPr>
        <p:sp>
          <p:nvSpPr>
            <p:cNvPr id="28" name="object 28"/>
            <p:cNvSpPr/>
            <p:nvPr/>
          </p:nvSpPr>
          <p:spPr>
            <a:xfrm>
              <a:off x="868680" y="1415796"/>
              <a:ext cx="1694814" cy="914400"/>
            </a:xfrm>
            <a:custGeom>
              <a:avLst/>
              <a:gdLst/>
              <a:ahLst/>
              <a:cxnLst/>
              <a:rect l="l" t="t" r="r" b="b"/>
              <a:pathLst>
                <a:path w="1694814" h="914400">
                  <a:moveTo>
                    <a:pt x="847344" y="0"/>
                  </a:moveTo>
                  <a:lnTo>
                    <a:pt x="786830" y="1148"/>
                  </a:lnTo>
                  <a:lnTo>
                    <a:pt x="727465" y="4540"/>
                  </a:lnTo>
                  <a:lnTo>
                    <a:pt x="669392" y="10100"/>
                  </a:lnTo>
                  <a:lnTo>
                    <a:pt x="612754" y="17750"/>
                  </a:lnTo>
                  <a:lnTo>
                    <a:pt x="557694" y="27412"/>
                  </a:lnTo>
                  <a:lnTo>
                    <a:pt x="504356" y="39009"/>
                  </a:lnTo>
                  <a:lnTo>
                    <a:pt x="452883" y="52464"/>
                  </a:lnTo>
                  <a:lnTo>
                    <a:pt x="403419" y="67698"/>
                  </a:lnTo>
                  <a:lnTo>
                    <a:pt x="356107" y="84636"/>
                  </a:lnTo>
                  <a:lnTo>
                    <a:pt x="311090" y="103199"/>
                  </a:lnTo>
                  <a:lnTo>
                    <a:pt x="268512" y="123309"/>
                  </a:lnTo>
                  <a:lnTo>
                    <a:pt x="228517" y="144891"/>
                  </a:lnTo>
                  <a:lnTo>
                    <a:pt x="191247" y="167865"/>
                  </a:lnTo>
                  <a:lnTo>
                    <a:pt x="156846" y="192155"/>
                  </a:lnTo>
                  <a:lnTo>
                    <a:pt x="125457" y="217683"/>
                  </a:lnTo>
                  <a:lnTo>
                    <a:pt x="97224" y="244373"/>
                  </a:lnTo>
                  <a:lnTo>
                    <a:pt x="50799" y="300924"/>
                  </a:lnTo>
                  <a:lnTo>
                    <a:pt x="18717" y="361190"/>
                  </a:lnTo>
                  <a:lnTo>
                    <a:pt x="2127" y="424552"/>
                  </a:lnTo>
                  <a:lnTo>
                    <a:pt x="0" y="457200"/>
                  </a:lnTo>
                  <a:lnTo>
                    <a:pt x="2127" y="489847"/>
                  </a:lnTo>
                  <a:lnTo>
                    <a:pt x="18717" y="553209"/>
                  </a:lnTo>
                  <a:lnTo>
                    <a:pt x="50799" y="613475"/>
                  </a:lnTo>
                  <a:lnTo>
                    <a:pt x="97224" y="670026"/>
                  </a:lnTo>
                  <a:lnTo>
                    <a:pt x="125457" y="696716"/>
                  </a:lnTo>
                  <a:lnTo>
                    <a:pt x="156846" y="722244"/>
                  </a:lnTo>
                  <a:lnTo>
                    <a:pt x="191247" y="746534"/>
                  </a:lnTo>
                  <a:lnTo>
                    <a:pt x="228517" y="769508"/>
                  </a:lnTo>
                  <a:lnTo>
                    <a:pt x="268512" y="791090"/>
                  </a:lnTo>
                  <a:lnTo>
                    <a:pt x="311090" y="811200"/>
                  </a:lnTo>
                  <a:lnTo>
                    <a:pt x="356107" y="829763"/>
                  </a:lnTo>
                  <a:lnTo>
                    <a:pt x="403419" y="846701"/>
                  </a:lnTo>
                  <a:lnTo>
                    <a:pt x="452883" y="861935"/>
                  </a:lnTo>
                  <a:lnTo>
                    <a:pt x="504356" y="875390"/>
                  </a:lnTo>
                  <a:lnTo>
                    <a:pt x="557694" y="886987"/>
                  </a:lnTo>
                  <a:lnTo>
                    <a:pt x="612754" y="896649"/>
                  </a:lnTo>
                  <a:lnTo>
                    <a:pt x="669392" y="904299"/>
                  </a:lnTo>
                  <a:lnTo>
                    <a:pt x="727465" y="909859"/>
                  </a:lnTo>
                  <a:lnTo>
                    <a:pt x="786830" y="913251"/>
                  </a:lnTo>
                  <a:lnTo>
                    <a:pt x="847344" y="914400"/>
                  </a:lnTo>
                  <a:lnTo>
                    <a:pt x="907860" y="913251"/>
                  </a:lnTo>
                  <a:lnTo>
                    <a:pt x="967227" y="909859"/>
                  </a:lnTo>
                  <a:lnTo>
                    <a:pt x="1025302" y="904299"/>
                  </a:lnTo>
                  <a:lnTo>
                    <a:pt x="1081942" y="896649"/>
                  </a:lnTo>
                  <a:lnTo>
                    <a:pt x="1137003" y="886987"/>
                  </a:lnTo>
                  <a:lnTo>
                    <a:pt x="1190342" y="875390"/>
                  </a:lnTo>
                  <a:lnTo>
                    <a:pt x="1241815" y="861935"/>
                  </a:lnTo>
                  <a:lnTo>
                    <a:pt x="1291279" y="846701"/>
                  </a:lnTo>
                  <a:lnTo>
                    <a:pt x="1338591" y="829763"/>
                  </a:lnTo>
                  <a:lnTo>
                    <a:pt x="1383607" y="811200"/>
                  </a:lnTo>
                  <a:lnTo>
                    <a:pt x="1426184" y="791090"/>
                  </a:lnTo>
                  <a:lnTo>
                    <a:pt x="1466179" y="769508"/>
                  </a:lnTo>
                  <a:lnTo>
                    <a:pt x="1503448" y="746534"/>
                  </a:lnTo>
                  <a:lnTo>
                    <a:pt x="1537849" y="722244"/>
                  </a:lnTo>
                  <a:lnTo>
                    <a:pt x="1569236" y="696716"/>
                  </a:lnTo>
                  <a:lnTo>
                    <a:pt x="1597468" y="670026"/>
                  </a:lnTo>
                  <a:lnTo>
                    <a:pt x="1643891" y="613475"/>
                  </a:lnTo>
                  <a:lnTo>
                    <a:pt x="1675971" y="553209"/>
                  </a:lnTo>
                  <a:lnTo>
                    <a:pt x="1692560" y="489847"/>
                  </a:lnTo>
                  <a:lnTo>
                    <a:pt x="1694688" y="457200"/>
                  </a:lnTo>
                  <a:lnTo>
                    <a:pt x="1692560" y="424552"/>
                  </a:lnTo>
                  <a:lnTo>
                    <a:pt x="1675971" y="361190"/>
                  </a:lnTo>
                  <a:lnTo>
                    <a:pt x="1643891" y="300924"/>
                  </a:lnTo>
                  <a:lnTo>
                    <a:pt x="1597468" y="244373"/>
                  </a:lnTo>
                  <a:lnTo>
                    <a:pt x="1569236" y="217683"/>
                  </a:lnTo>
                  <a:lnTo>
                    <a:pt x="1537849" y="192155"/>
                  </a:lnTo>
                  <a:lnTo>
                    <a:pt x="1503448" y="167865"/>
                  </a:lnTo>
                  <a:lnTo>
                    <a:pt x="1466179" y="144891"/>
                  </a:lnTo>
                  <a:lnTo>
                    <a:pt x="1426184" y="123309"/>
                  </a:lnTo>
                  <a:lnTo>
                    <a:pt x="1383607" y="103199"/>
                  </a:lnTo>
                  <a:lnTo>
                    <a:pt x="1338591" y="84636"/>
                  </a:lnTo>
                  <a:lnTo>
                    <a:pt x="1291279" y="67698"/>
                  </a:lnTo>
                  <a:lnTo>
                    <a:pt x="1241815" y="52464"/>
                  </a:lnTo>
                  <a:lnTo>
                    <a:pt x="1190342" y="39009"/>
                  </a:lnTo>
                  <a:lnTo>
                    <a:pt x="1137003" y="27412"/>
                  </a:lnTo>
                  <a:lnTo>
                    <a:pt x="1081942" y="17750"/>
                  </a:lnTo>
                  <a:lnTo>
                    <a:pt x="1025302" y="10100"/>
                  </a:lnTo>
                  <a:lnTo>
                    <a:pt x="967227" y="4540"/>
                  </a:lnTo>
                  <a:lnTo>
                    <a:pt x="907860" y="1148"/>
                  </a:lnTo>
                  <a:lnTo>
                    <a:pt x="847344" y="0"/>
                  </a:lnTo>
                  <a:close/>
                </a:path>
              </a:pathLst>
            </a:custGeom>
            <a:solidFill>
              <a:srgbClr val="D70031"/>
            </a:solidFill>
          </p:spPr>
          <p:txBody>
            <a:bodyPr wrap="square" lIns="0" tIns="0" rIns="0" bIns="0" rtlCol="0"/>
            <a:lstStyle/>
            <a:p>
              <a:endParaRPr/>
            </a:p>
          </p:txBody>
        </p:sp>
        <p:sp>
          <p:nvSpPr>
            <p:cNvPr id="29" name="object 29"/>
            <p:cNvSpPr/>
            <p:nvPr/>
          </p:nvSpPr>
          <p:spPr>
            <a:xfrm>
              <a:off x="868680" y="1415796"/>
              <a:ext cx="1694814" cy="914400"/>
            </a:xfrm>
            <a:custGeom>
              <a:avLst/>
              <a:gdLst/>
              <a:ahLst/>
              <a:cxnLst/>
              <a:rect l="l" t="t" r="r" b="b"/>
              <a:pathLst>
                <a:path w="1694814" h="914400">
                  <a:moveTo>
                    <a:pt x="0" y="457200"/>
                  </a:moveTo>
                  <a:lnTo>
                    <a:pt x="8414" y="392523"/>
                  </a:lnTo>
                  <a:lnTo>
                    <a:pt x="32893" y="330631"/>
                  </a:lnTo>
                  <a:lnTo>
                    <a:pt x="72290" y="272145"/>
                  </a:lnTo>
                  <a:lnTo>
                    <a:pt x="125457" y="217683"/>
                  </a:lnTo>
                  <a:lnTo>
                    <a:pt x="156846" y="192155"/>
                  </a:lnTo>
                  <a:lnTo>
                    <a:pt x="191247" y="167865"/>
                  </a:lnTo>
                  <a:lnTo>
                    <a:pt x="228517" y="144891"/>
                  </a:lnTo>
                  <a:lnTo>
                    <a:pt x="268512" y="123309"/>
                  </a:lnTo>
                  <a:lnTo>
                    <a:pt x="311090" y="103199"/>
                  </a:lnTo>
                  <a:lnTo>
                    <a:pt x="356107" y="84636"/>
                  </a:lnTo>
                  <a:lnTo>
                    <a:pt x="403419" y="67698"/>
                  </a:lnTo>
                  <a:lnTo>
                    <a:pt x="452883" y="52464"/>
                  </a:lnTo>
                  <a:lnTo>
                    <a:pt x="504356" y="39009"/>
                  </a:lnTo>
                  <a:lnTo>
                    <a:pt x="557694" y="27412"/>
                  </a:lnTo>
                  <a:lnTo>
                    <a:pt x="612754" y="17750"/>
                  </a:lnTo>
                  <a:lnTo>
                    <a:pt x="669392" y="10100"/>
                  </a:lnTo>
                  <a:lnTo>
                    <a:pt x="727465" y="4540"/>
                  </a:lnTo>
                  <a:lnTo>
                    <a:pt x="786830" y="1148"/>
                  </a:lnTo>
                  <a:lnTo>
                    <a:pt x="847344" y="0"/>
                  </a:lnTo>
                  <a:lnTo>
                    <a:pt x="907860" y="1148"/>
                  </a:lnTo>
                  <a:lnTo>
                    <a:pt x="967227" y="4540"/>
                  </a:lnTo>
                  <a:lnTo>
                    <a:pt x="1025302" y="10100"/>
                  </a:lnTo>
                  <a:lnTo>
                    <a:pt x="1081942" y="17750"/>
                  </a:lnTo>
                  <a:lnTo>
                    <a:pt x="1137003" y="27412"/>
                  </a:lnTo>
                  <a:lnTo>
                    <a:pt x="1190342" y="39009"/>
                  </a:lnTo>
                  <a:lnTo>
                    <a:pt x="1241815" y="52464"/>
                  </a:lnTo>
                  <a:lnTo>
                    <a:pt x="1291279" y="67698"/>
                  </a:lnTo>
                  <a:lnTo>
                    <a:pt x="1338591" y="84636"/>
                  </a:lnTo>
                  <a:lnTo>
                    <a:pt x="1383607" y="103199"/>
                  </a:lnTo>
                  <a:lnTo>
                    <a:pt x="1426184" y="123309"/>
                  </a:lnTo>
                  <a:lnTo>
                    <a:pt x="1466179" y="144891"/>
                  </a:lnTo>
                  <a:lnTo>
                    <a:pt x="1503448" y="167865"/>
                  </a:lnTo>
                  <a:lnTo>
                    <a:pt x="1537849" y="192155"/>
                  </a:lnTo>
                  <a:lnTo>
                    <a:pt x="1569236" y="217683"/>
                  </a:lnTo>
                  <a:lnTo>
                    <a:pt x="1597468" y="244373"/>
                  </a:lnTo>
                  <a:lnTo>
                    <a:pt x="1643891" y="300924"/>
                  </a:lnTo>
                  <a:lnTo>
                    <a:pt x="1675971" y="361190"/>
                  </a:lnTo>
                  <a:lnTo>
                    <a:pt x="1692560" y="424552"/>
                  </a:lnTo>
                  <a:lnTo>
                    <a:pt x="1694688" y="457200"/>
                  </a:lnTo>
                  <a:lnTo>
                    <a:pt x="1692560" y="489847"/>
                  </a:lnTo>
                  <a:lnTo>
                    <a:pt x="1675971" y="553209"/>
                  </a:lnTo>
                  <a:lnTo>
                    <a:pt x="1643891" y="613475"/>
                  </a:lnTo>
                  <a:lnTo>
                    <a:pt x="1597468" y="670026"/>
                  </a:lnTo>
                  <a:lnTo>
                    <a:pt x="1569236" y="696716"/>
                  </a:lnTo>
                  <a:lnTo>
                    <a:pt x="1537849" y="722244"/>
                  </a:lnTo>
                  <a:lnTo>
                    <a:pt x="1503448" y="746534"/>
                  </a:lnTo>
                  <a:lnTo>
                    <a:pt x="1466179" y="769508"/>
                  </a:lnTo>
                  <a:lnTo>
                    <a:pt x="1426184" y="791090"/>
                  </a:lnTo>
                  <a:lnTo>
                    <a:pt x="1383607" y="811200"/>
                  </a:lnTo>
                  <a:lnTo>
                    <a:pt x="1338591" y="829763"/>
                  </a:lnTo>
                  <a:lnTo>
                    <a:pt x="1291279" y="846701"/>
                  </a:lnTo>
                  <a:lnTo>
                    <a:pt x="1241815" y="861935"/>
                  </a:lnTo>
                  <a:lnTo>
                    <a:pt x="1190342" y="875390"/>
                  </a:lnTo>
                  <a:lnTo>
                    <a:pt x="1137003" y="886987"/>
                  </a:lnTo>
                  <a:lnTo>
                    <a:pt x="1081942" y="896649"/>
                  </a:lnTo>
                  <a:lnTo>
                    <a:pt x="1025302" y="904299"/>
                  </a:lnTo>
                  <a:lnTo>
                    <a:pt x="967227" y="909859"/>
                  </a:lnTo>
                  <a:lnTo>
                    <a:pt x="907860" y="913251"/>
                  </a:lnTo>
                  <a:lnTo>
                    <a:pt x="847344" y="914400"/>
                  </a:lnTo>
                  <a:lnTo>
                    <a:pt x="786830" y="913251"/>
                  </a:lnTo>
                  <a:lnTo>
                    <a:pt x="727465" y="909859"/>
                  </a:lnTo>
                  <a:lnTo>
                    <a:pt x="669392" y="904299"/>
                  </a:lnTo>
                  <a:lnTo>
                    <a:pt x="612754" y="896649"/>
                  </a:lnTo>
                  <a:lnTo>
                    <a:pt x="557694" y="886987"/>
                  </a:lnTo>
                  <a:lnTo>
                    <a:pt x="504356" y="875390"/>
                  </a:lnTo>
                  <a:lnTo>
                    <a:pt x="452883" y="861935"/>
                  </a:lnTo>
                  <a:lnTo>
                    <a:pt x="403419" y="846701"/>
                  </a:lnTo>
                  <a:lnTo>
                    <a:pt x="356107" y="829763"/>
                  </a:lnTo>
                  <a:lnTo>
                    <a:pt x="311090" y="811200"/>
                  </a:lnTo>
                  <a:lnTo>
                    <a:pt x="268512" y="791090"/>
                  </a:lnTo>
                  <a:lnTo>
                    <a:pt x="228517" y="769508"/>
                  </a:lnTo>
                  <a:lnTo>
                    <a:pt x="191247" y="746534"/>
                  </a:lnTo>
                  <a:lnTo>
                    <a:pt x="156846" y="722244"/>
                  </a:lnTo>
                  <a:lnTo>
                    <a:pt x="125457" y="696716"/>
                  </a:lnTo>
                  <a:lnTo>
                    <a:pt x="97224" y="670026"/>
                  </a:lnTo>
                  <a:lnTo>
                    <a:pt x="50799" y="613475"/>
                  </a:lnTo>
                  <a:lnTo>
                    <a:pt x="18717" y="553209"/>
                  </a:lnTo>
                  <a:lnTo>
                    <a:pt x="2127" y="489847"/>
                  </a:lnTo>
                  <a:lnTo>
                    <a:pt x="0" y="457200"/>
                  </a:lnTo>
                  <a:close/>
                </a:path>
              </a:pathLst>
            </a:custGeom>
            <a:ln w="12700">
              <a:solidFill>
                <a:srgbClr val="5A000E"/>
              </a:solidFill>
            </a:ln>
          </p:spPr>
          <p:txBody>
            <a:bodyPr wrap="square" lIns="0" tIns="0" rIns="0" bIns="0" rtlCol="0"/>
            <a:lstStyle/>
            <a:p>
              <a:endParaRPr/>
            </a:p>
          </p:txBody>
        </p:sp>
      </p:grpSp>
      <p:sp>
        <p:nvSpPr>
          <p:cNvPr id="30" name="object 30"/>
          <p:cNvSpPr txBox="1"/>
          <p:nvPr/>
        </p:nvSpPr>
        <p:spPr>
          <a:xfrm>
            <a:off x="1210157" y="1572005"/>
            <a:ext cx="1012825" cy="574040"/>
          </a:xfrm>
          <a:prstGeom prst="rect">
            <a:avLst/>
          </a:prstGeom>
        </p:spPr>
        <p:txBody>
          <a:bodyPr vert="horz" wrap="square" lIns="0" tIns="12700" rIns="0" bIns="0" rtlCol="0">
            <a:spAutoFit/>
          </a:bodyPr>
          <a:lstStyle/>
          <a:p>
            <a:pPr marL="26034" marR="5080" indent="-13970">
              <a:lnSpc>
                <a:spcPct val="100000"/>
              </a:lnSpc>
              <a:spcBef>
                <a:spcPts val="100"/>
              </a:spcBef>
            </a:pPr>
            <a:r>
              <a:rPr sz="1800" spc="-10" dirty="0">
                <a:solidFill>
                  <a:srgbClr val="FFFFFF"/>
                </a:solidFill>
                <a:latin typeface="Calibri"/>
                <a:cs typeface="Calibri"/>
              </a:rPr>
              <a:t>Conflicting Properties</a:t>
            </a:r>
            <a:endParaRPr sz="1800">
              <a:latin typeface="Calibri"/>
              <a:cs typeface="Calibri"/>
            </a:endParaRPr>
          </a:p>
        </p:txBody>
      </p:sp>
      <p:grpSp>
        <p:nvGrpSpPr>
          <p:cNvPr id="31" name="object 31"/>
          <p:cNvGrpSpPr/>
          <p:nvPr/>
        </p:nvGrpSpPr>
        <p:grpSpPr>
          <a:xfrm>
            <a:off x="1651761" y="2323845"/>
            <a:ext cx="2617470" cy="3014980"/>
            <a:chOff x="1651761" y="2323845"/>
            <a:chExt cx="2617470" cy="3014980"/>
          </a:xfrm>
        </p:grpSpPr>
        <p:pic>
          <p:nvPicPr>
            <p:cNvPr id="32" name="object 32"/>
            <p:cNvPicPr/>
            <p:nvPr/>
          </p:nvPicPr>
          <p:blipFill>
            <a:blip r:embed="rId6" cstate="print"/>
            <a:stretch>
              <a:fillRect/>
            </a:stretch>
          </p:blipFill>
          <p:spPr>
            <a:xfrm>
              <a:off x="1658111" y="2330195"/>
              <a:ext cx="496824" cy="821436"/>
            </a:xfrm>
            <a:prstGeom prst="rect">
              <a:avLst/>
            </a:prstGeom>
          </p:spPr>
        </p:pic>
        <p:sp>
          <p:nvSpPr>
            <p:cNvPr id="33" name="object 33"/>
            <p:cNvSpPr/>
            <p:nvPr/>
          </p:nvSpPr>
          <p:spPr>
            <a:xfrm>
              <a:off x="1658111" y="2330195"/>
              <a:ext cx="497205" cy="821690"/>
            </a:xfrm>
            <a:custGeom>
              <a:avLst/>
              <a:gdLst/>
              <a:ahLst/>
              <a:cxnLst/>
              <a:rect l="l" t="t" r="r" b="b"/>
              <a:pathLst>
                <a:path w="497205" h="821689">
                  <a:moveTo>
                    <a:pt x="0" y="0"/>
                  </a:moveTo>
                  <a:lnTo>
                    <a:pt x="0" y="512825"/>
                  </a:lnTo>
                  <a:lnTo>
                    <a:pt x="5738" y="562658"/>
                  </a:lnTo>
                  <a:lnTo>
                    <a:pt x="22085" y="608415"/>
                  </a:lnTo>
                  <a:lnTo>
                    <a:pt x="47736" y="648786"/>
                  </a:lnTo>
                  <a:lnTo>
                    <a:pt x="81386" y="682463"/>
                  </a:lnTo>
                  <a:lnTo>
                    <a:pt x="121733" y="708139"/>
                  </a:lnTo>
                  <a:lnTo>
                    <a:pt x="167471" y="724504"/>
                  </a:lnTo>
                  <a:lnTo>
                    <a:pt x="217296" y="730250"/>
                  </a:lnTo>
                  <a:lnTo>
                    <a:pt x="301117" y="730250"/>
                  </a:lnTo>
                  <a:lnTo>
                    <a:pt x="301117" y="821436"/>
                  </a:lnTo>
                  <a:lnTo>
                    <a:pt x="496824" y="697229"/>
                  </a:lnTo>
                  <a:lnTo>
                    <a:pt x="301117" y="573024"/>
                  </a:lnTo>
                  <a:lnTo>
                    <a:pt x="301117" y="664209"/>
                  </a:lnTo>
                  <a:lnTo>
                    <a:pt x="217296" y="664209"/>
                  </a:lnTo>
                  <a:lnTo>
                    <a:pt x="169463" y="656500"/>
                  </a:lnTo>
                  <a:lnTo>
                    <a:pt x="127909" y="635026"/>
                  </a:lnTo>
                  <a:lnTo>
                    <a:pt x="95133" y="602268"/>
                  </a:lnTo>
                  <a:lnTo>
                    <a:pt x="73634" y="560708"/>
                  </a:lnTo>
                  <a:lnTo>
                    <a:pt x="65912" y="512825"/>
                  </a:lnTo>
                  <a:lnTo>
                    <a:pt x="65912" y="0"/>
                  </a:lnTo>
                  <a:lnTo>
                    <a:pt x="0" y="0"/>
                  </a:lnTo>
                  <a:close/>
                </a:path>
              </a:pathLst>
            </a:custGeom>
            <a:ln w="12700">
              <a:solidFill>
                <a:srgbClr val="00252F"/>
              </a:solidFill>
            </a:ln>
          </p:spPr>
          <p:txBody>
            <a:bodyPr wrap="square" lIns="0" tIns="0" rIns="0" bIns="0" rtlCol="0"/>
            <a:lstStyle/>
            <a:p>
              <a:endParaRPr/>
            </a:p>
          </p:txBody>
        </p:sp>
        <p:sp>
          <p:nvSpPr>
            <p:cNvPr id="34" name="object 34"/>
            <p:cNvSpPr/>
            <p:nvPr/>
          </p:nvSpPr>
          <p:spPr>
            <a:xfrm>
              <a:off x="2372867" y="4678679"/>
              <a:ext cx="1889760" cy="654050"/>
            </a:xfrm>
            <a:custGeom>
              <a:avLst/>
              <a:gdLst/>
              <a:ahLst/>
              <a:cxnLst/>
              <a:rect l="l" t="t" r="r" b="b"/>
              <a:pathLst>
                <a:path w="1889760" h="654050">
                  <a:moveTo>
                    <a:pt x="1585721" y="0"/>
                  </a:moveTo>
                  <a:lnTo>
                    <a:pt x="304038" y="0"/>
                  </a:lnTo>
                  <a:lnTo>
                    <a:pt x="259114" y="3543"/>
                  </a:lnTo>
                  <a:lnTo>
                    <a:pt x="216235" y="13836"/>
                  </a:lnTo>
                  <a:lnTo>
                    <a:pt x="175872" y="30374"/>
                  </a:lnTo>
                  <a:lnTo>
                    <a:pt x="138495" y="52651"/>
                  </a:lnTo>
                  <a:lnTo>
                    <a:pt x="104575" y="80164"/>
                  </a:lnTo>
                  <a:lnTo>
                    <a:pt x="74582" y="112407"/>
                  </a:lnTo>
                  <a:lnTo>
                    <a:pt x="48987" y="148875"/>
                  </a:lnTo>
                  <a:lnTo>
                    <a:pt x="28261" y="189063"/>
                  </a:lnTo>
                  <a:lnTo>
                    <a:pt x="12874" y="232466"/>
                  </a:lnTo>
                  <a:lnTo>
                    <a:pt x="3297" y="278579"/>
                  </a:lnTo>
                  <a:lnTo>
                    <a:pt x="0" y="326898"/>
                  </a:lnTo>
                  <a:lnTo>
                    <a:pt x="3297" y="375216"/>
                  </a:lnTo>
                  <a:lnTo>
                    <a:pt x="12874" y="421329"/>
                  </a:lnTo>
                  <a:lnTo>
                    <a:pt x="28261" y="464732"/>
                  </a:lnTo>
                  <a:lnTo>
                    <a:pt x="48987" y="504920"/>
                  </a:lnTo>
                  <a:lnTo>
                    <a:pt x="74582" y="541388"/>
                  </a:lnTo>
                  <a:lnTo>
                    <a:pt x="104575" y="573631"/>
                  </a:lnTo>
                  <a:lnTo>
                    <a:pt x="138495" y="601144"/>
                  </a:lnTo>
                  <a:lnTo>
                    <a:pt x="175872" y="623421"/>
                  </a:lnTo>
                  <a:lnTo>
                    <a:pt x="216235" y="639959"/>
                  </a:lnTo>
                  <a:lnTo>
                    <a:pt x="259114" y="650252"/>
                  </a:lnTo>
                  <a:lnTo>
                    <a:pt x="304038" y="653796"/>
                  </a:lnTo>
                  <a:lnTo>
                    <a:pt x="1585721" y="653796"/>
                  </a:lnTo>
                  <a:lnTo>
                    <a:pt x="1630645" y="650252"/>
                  </a:lnTo>
                  <a:lnTo>
                    <a:pt x="1673524" y="639959"/>
                  </a:lnTo>
                  <a:lnTo>
                    <a:pt x="1713887" y="623421"/>
                  </a:lnTo>
                  <a:lnTo>
                    <a:pt x="1751264" y="601144"/>
                  </a:lnTo>
                  <a:lnTo>
                    <a:pt x="1785184" y="573631"/>
                  </a:lnTo>
                  <a:lnTo>
                    <a:pt x="1815177" y="541388"/>
                  </a:lnTo>
                  <a:lnTo>
                    <a:pt x="1840772" y="504920"/>
                  </a:lnTo>
                  <a:lnTo>
                    <a:pt x="1861498" y="464732"/>
                  </a:lnTo>
                  <a:lnTo>
                    <a:pt x="1876885" y="421329"/>
                  </a:lnTo>
                  <a:lnTo>
                    <a:pt x="1886462" y="375216"/>
                  </a:lnTo>
                  <a:lnTo>
                    <a:pt x="1889759" y="326898"/>
                  </a:lnTo>
                  <a:lnTo>
                    <a:pt x="1886462" y="278579"/>
                  </a:lnTo>
                  <a:lnTo>
                    <a:pt x="1876885" y="232466"/>
                  </a:lnTo>
                  <a:lnTo>
                    <a:pt x="1861498" y="189063"/>
                  </a:lnTo>
                  <a:lnTo>
                    <a:pt x="1840772" y="148875"/>
                  </a:lnTo>
                  <a:lnTo>
                    <a:pt x="1815177" y="112407"/>
                  </a:lnTo>
                  <a:lnTo>
                    <a:pt x="1785184" y="80164"/>
                  </a:lnTo>
                  <a:lnTo>
                    <a:pt x="1751264" y="52651"/>
                  </a:lnTo>
                  <a:lnTo>
                    <a:pt x="1713887" y="30374"/>
                  </a:lnTo>
                  <a:lnTo>
                    <a:pt x="1673524" y="13836"/>
                  </a:lnTo>
                  <a:lnTo>
                    <a:pt x="1630645" y="3543"/>
                  </a:lnTo>
                  <a:lnTo>
                    <a:pt x="1585721" y="0"/>
                  </a:lnTo>
                  <a:close/>
                </a:path>
              </a:pathLst>
            </a:custGeom>
            <a:solidFill>
              <a:srgbClr val="006379"/>
            </a:solidFill>
          </p:spPr>
          <p:txBody>
            <a:bodyPr wrap="square" lIns="0" tIns="0" rIns="0" bIns="0" rtlCol="0"/>
            <a:lstStyle/>
            <a:p>
              <a:endParaRPr/>
            </a:p>
          </p:txBody>
        </p:sp>
        <p:sp>
          <p:nvSpPr>
            <p:cNvPr id="35" name="object 35"/>
            <p:cNvSpPr/>
            <p:nvPr/>
          </p:nvSpPr>
          <p:spPr>
            <a:xfrm>
              <a:off x="2372867" y="4678679"/>
              <a:ext cx="1889760" cy="654050"/>
            </a:xfrm>
            <a:custGeom>
              <a:avLst/>
              <a:gdLst/>
              <a:ahLst/>
              <a:cxnLst/>
              <a:rect l="l" t="t" r="r" b="b"/>
              <a:pathLst>
                <a:path w="1889760" h="654050">
                  <a:moveTo>
                    <a:pt x="304038" y="0"/>
                  </a:moveTo>
                  <a:lnTo>
                    <a:pt x="1585721" y="0"/>
                  </a:lnTo>
                  <a:lnTo>
                    <a:pt x="1630645" y="3543"/>
                  </a:lnTo>
                  <a:lnTo>
                    <a:pt x="1673524" y="13836"/>
                  </a:lnTo>
                  <a:lnTo>
                    <a:pt x="1713887" y="30374"/>
                  </a:lnTo>
                  <a:lnTo>
                    <a:pt x="1751264" y="52651"/>
                  </a:lnTo>
                  <a:lnTo>
                    <a:pt x="1785184" y="80164"/>
                  </a:lnTo>
                  <a:lnTo>
                    <a:pt x="1815177" y="112407"/>
                  </a:lnTo>
                  <a:lnTo>
                    <a:pt x="1840772" y="148875"/>
                  </a:lnTo>
                  <a:lnTo>
                    <a:pt x="1861498" y="189063"/>
                  </a:lnTo>
                  <a:lnTo>
                    <a:pt x="1876885" y="232466"/>
                  </a:lnTo>
                  <a:lnTo>
                    <a:pt x="1886462" y="278579"/>
                  </a:lnTo>
                  <a:lnTo>
                    <a:pt x="1889759" y="326898"/>
                  </a:lnTo>
                  <a:lnTo>
                    <a:pt x="1886462" y="375216"/>
                  </a:lnTo>
                  <a:lnTo>
                    <a:pt x="1876885" y="421329"/>
                  </a:lnTo>
                  <a:lnTo>
                    <a:pt x="1861498" y="464732"/>
                  </a:lnTo>
                  <a:lnTo>
                    <a:pt x="1840772" y="504920"/>
                  </a:lnTo>
                  <a:lnTo>
                    <a:pt x="1815177" y="541388"/>
                  </a:lnTo>
                  <a:lnTo>
                    <a:pt x="1785184" y="573631"/>
                  </a:lnTo>
                  <a:lnTo>
                    <a:pt x="1751264" y="601144"/>
                  </a:lnTo>
                  <a:lnTo>
                    <a:pt x="1713887" y="623421"/>
                  </a:lnTo>
                  <a:lnTo>
                    <a:pt x="1673524" y="639959"/>
                  </a:lnTo>
                  <a:lnTo>
                    <a:pt x="1630645" y="650252"/>
                  </a:lnTo>
                  <a:lnTo>
                    <a:pt x="1585721" y="653796"/>
                  </a:lnTo>
                  <a:lnTo>
                    <a:pt x="304038" y="653796"/>
                  </a:lnTo>
                  <a:lnTo>
                    <a:pt x="259114" y="650252"/>
                  </a:lnTo>
                  <a:lnTo>
                    <a:pt x="216235" y="639959"/>
                  </a:lnTo>
                  <a:lnTo>
                    <a:pt x="175872" y="623421"/>
                  </a:lnTo>
                  <a:lnTo>
                    <a:pt x="138495" y="601144"/>
                  </a:lnTo>
                  <a:lnTo>
                    <a:pt x="104575" y="573631"/>
                  </a:lnTo>
                  <a:lnTo>
                    <a:pt x="74582" y="541388"/>
                  </a:lnTo>
                  <a:lnTo>
                    <a:pt x="48987" y="504920"/>
                  </a:lnTo>
                  <a:lnTo>
                    <a:pt x="28261" y="464732"/>
                  </a:lnTo>
                  <a:lnTo>
                    <a:pt x="12874" y="421329"/>
                  </a:lnTo>
                  <a:lnTo>
                    <a:pt x="3297" y="375216"/>
                  </a:lnTo>
                  <a:lnTo>
                    <a:pt x="0" y="326898"/>
                  </a:lnTo>
                  <a:lnTo>
                    <a:pt x="3297" y="278579"/>
                  </a:lnTo>
                  <a:lnTo>
                    <a:pt x="12874" y="232466"/>
                  </a:lnTo>
                  <a:lnTo>
                    <a:pt x="28261" y="189063"/>
                  </a:lnTo>
                  <a:lnTo>
                    <a:pt x="48987" y="148875"/>
                  </a:lnTo>
                  <a:lnTo>
                    <a:pt x="74582" y="112407"/>
                  </a:lnTo>
                  <a:lnTo>
                    <a:pt x="104575" y="80164"/>
                  </a:lnTo>
                  <a:lnTo>
                    <a:pt x="138495" y="52651"/>
                  </a:lnTo>
                  <a:lnTo>
                    <a:pt x="175872" y="30374"/>
                  </a:lnTo>
                  <a:lnTo>
                    <a:pt x="216235" y="13836"/>
                  </a:lnTo>
                  <a:lnTo>
                    <a:pt x="259114" y="3543"/>
                  </a:lnTo>
                  <a:lnTo>
                    <a:pt x="304038" y="0"/>
                  </a:lnTo>
                  <a:close/>
                </a:path>
              </a:pathLst>
            </a:custGeom>
            <a:ln w="12700">
              <a:solidFill>
                <a:srgbClr val="00252F"/>
              </a:solidFill>
            </a:ln>
          </p:spPr>
          <p:txBody>
            <a:bodyPr wrap="square" lIns="0" tIns="0" rIns="0" bIns="0" rtlCol="0"/>
            <a:lstStyle/>
            <a:p>
              <a:endParaRPr/>
            </a:p>
          </p:txBody>
        </p:sp>
      </p:grpSp>
      <p:sp>
        <p:nvSpPr>
          <p:cNvPr id="36" name="object 36"/>
          <p:cNvSpPr txBox="1"/>
          <p:nvPr/>
        </p:nvSpPr>
        <p:spPr>
          <a:xfrm>
            <a:off x="2695448" y="4704333"/>
            <a:ext cx="1247140" cy="574040"/>
          </a:xfrm>
          <a:prstGeom prst="rect">
            <a:avLst/>
          </a:prstGeom>
        </p:spPr>
        <p:txBody>
          <a:bodyPr vert="horz" wrap="square" lIns="0" tIns="12700" rIns="0" bIns="0" rtlCol="0">
            <a:spAutoFit/>
          </a:bodyPr>
          <a:lstStyle/>
          <a:p>
            <a:pPr marL="70485" marR="5080" indent="-58419">
              <a:lnSpc>
                <a:spcPct val="100000"/>
              </a:lnSpc>
              <a:spcBef>
                <a:spcPts val="100"/>
              </a:spcBef>
            </a:pPr>
            <a:r>
              <a:rPr sz="1800" dirty="0">
                <a:solidFill>
                  <a:srgbClr val="FFFFFF"/>
                </a:solidFill>
                <a:latin typeface="Calibri"/>
                <a:cs typeface="Calibri"/>
              </a:rPr>
              <a:t>Most</a:t>
            </a:r>
            <a:r>
              <a:rPr sz="1800" spc="-40" dirty="0">
                <a:solidFill>
                  <a:srgbClr val="FFFFFF"/>
                </a:solidFill>
                <a:latin typeface="Calibri"/>
                <a:cs typeface="Calibri"/>
              </a:rPr>
              <a:t> </a:t>
            </a:r>
            <a:r>
              <a:rPr sz="1800" spc="-10" dirty="0">
                <a:solidFill>
                  <a:srgbClr val="FFFFFF"/>
                </a:solidFill>
                <a:latin typeface="Calibri"/>
                <a:cs typeface="Calibri"/>
              </a:rPr>
              <a:t>specific Bucket</a:t>
            </a:r>
            <a:r>
              <a:rPr sz="1800" spc="-70" dirty="0">
                <a:solidFill>
                  <a:srgbClr val="FFFFFF"/>
                </a:solidFill>
                <a:latin typeface="Calibri"/>
                <a:cs typeface="Calibri"/>
              </a:rPr>
              <a:t> </a:t>
            </a:r>
            <a:r>
              <a:rPr sz="1800" spc="-20" dirty="0">
                <a:solidFill>
                  <a:srgbClr val="FFFFFF"/>
                </a:solidFill>
                <a:latin typeface="Calibri"/>
                <a:cs typeface="Calibri"/>
              </a:rPr>
              <a:t>wins</a:t>
            </a:r>
            <a:endParaRPr sz="1800">
              <a:latin typeface="Calibri"/>
              <a:cs typeface="Calibri"/>
            </a:endParaRPr>
          </a:p>
        </p:txBody>
      </p:sp>
      <p:grpSp>
        <p:nvGrpSpPr>
          <p:cNvPr id="37" name="object 37"/>
          <p:cNvGrpSpPr/>
          <p:nvPr/>
        </p:nvGrpSpPr>
        <p:grpSpPr>
          <a:xfrm>
            <a:off x="5027421" y="4672329"/>
            <a:ext cx="1902460" cy="666750"/>
            <a:chOff x="5027421" y="4672329"/>
            <a:chExt cx="1902460" cy="666750"/>
          </a:xfrm>
        </p:grpSpPr>
        <p:sp>
          <p:nvSpPr>
            <p:cNvPr id="38" name="object 38"/>
            <p:cNvSpPr/>
            <p:nvPr/>
          </p:nvSpPr>
          <p:spPr>
            <a:xfrm>
              <a:off x="5033771" y="4678679"/>
              <a:ext cx="1889760" cy="654050"/>
            </a:xfrm>
            <a:custGeom>
              <a:avLst/>
              <a:gdLst/>
              <a:ahLst/>
              <a:cxnLst/>
              <a:rect l="l" t="t" r="r" b="b"/>
              <a:pathLst>
                <a:path w="1889759" h="654050">
                  <a:moveTo>
                    <a:pt x="1585722" y="0"/>
                  </a:moveTo>
                  <a:lnTo>
                    <a:pt x="304038" y="0"/>
                  </a:lnTo>
                  <a:lnTo>
                    <a:pt x="259114" y="3543"/>
                  </a:lnTo>
                  <a:lnTo>
                    <a:pt x="216235" y="13836"/>
                  </a:lnTo>
                  <a:lnTo>
                    <a:pt x="175872" y="30374"/>
                  </a:lnTo>
                  <a:lnTo>
                    <a:pt x="138495" y="52651"/>
                  </a:lnTo>
                  <a:lnTo>
                    <a:pt x="104575" y="80164"/>
                  </a:lnTo>
                  <a:lnTo>
                    <a:pt x="74582" y="112407"/>
                  </a:lnTo>
                  <a:lnTo>
                    <a:pt x="48987" y="148875"/>
                  </a:lnTo>
                  <a:lnTo>
                    <a:pt x="28261" y="189063"/>
                  </a:lnTo>
                  <a:lnTo>
                    <a:pt x="12874" y="232466"/>
                  </a:lnTo>
                  <a:lnTo>
                    <a:pt x="3297" y="278579"/>
                  </a:lnTo>
                  <a:lnTo>
                    <a:pt x="0" y="326898"/>
                  </a:lnTo>
                  <a:lnTo>
                    <a:pt x="3297" y="375216"/>
                  </a:lnTo>
                  <a:lnTo>
                    <a:pt x="12874" y="421329"/>
                  </a:lnTo>
                  <a:lnTo>
                    <a:pt x="28261" y="464732"/>
                  </a:lnTo>
                  <a:lnTo>
                    <a:pt x="48987" y="504920"/>
                  </a:lnTo>
                  <a:lnTo>
                    <a:pt x="74582" y="541388"/>
                  </a:lnTo>
                  <a:lnTo>
                    <a:pt x="104575" y="573631"/>
                  </a:lnTo>
                  <a:lnTo>
                    <a:pt x="138495" y="601144"/>
                  </a:lnTo>
                  <a:lnTo>
                    <a:pt x="175872" y="623421"/>
                  </a:lnTo>
                  <a:lnTo>
                    <a:pt x="216235" y="639959"/>
                  </a:lnTo>
                  <a:lnTo>
                    <a:pt x="259114" y="650252"/>
                  </a:lnTo>
                  <a:lnTo>
                    <a:pt x="304038" y="653796"/>
                  </a:lnTo>
                  <a:lnTo>
                    <a:pt x="1585722" y="653796"/>
                  </a:lnTo>
                  <a:lnTo>
                    <a:pt x="1630645" y="650252"/>
                  </a:lnTo>
                  <a:lnTo>
                    <a:pt x="1673524" y="639959"/>
                  </a:lnTo>
                  <a:lnTo>
                    <a:pt x="1713887" y="623421"/>
                  </a:lnTo>
                  <a:lnTo>
                    <a:pt x="1751264" y="601144"/>
                  </a:lnTo>
                  <a:lnTo>
                    <a:pt x="1785184" y="573631"/>
                  </a:lnTo>
                  <a:lnTo>
                    <a:pt x="1815177" y="541388"/>
                  </a:lnTo>
                  <a:lnTo>
                    <a:pt x="1840772" y="504920"/>
                  </a:lnTo>
                  <a:lnTo>
                    <a:pt x="1861498" y="464732"/>
                  </a:lnTo>
                  <a:lnTo>
                    <a:pt x="1876885" y="421329"/>
                  </a:lnTo>
                  <a:lnTo>
                    <a:pt x="1886462" y="375216"/>
                  </a:lnTo>
                  <a:lnTo>
                    <a:pt x="1889759" y="326898"/>
                  </a:lnTo>
                  <a:lnTo>
                    <a:pt x="1886462" y="278579"/>
                  </a:lnTo>
                  <a:lnTo>
                    <a:pt x="1876885" y="232466"/>
                  </a:lnTo>
                  <a:lnTo>
                    <a:pt x="1861498" y="189063"/>
                  </a:lnTo>
                  <a:lnTo>
                    <a:pt x="1840772" y="148875"/>
                  </a:lnTo>
                  <a:lnTo>
                    <a:pt x="1815177" y="112407"/>
                  </a:lnTo>
                  <a:lnTo>
                    <a:pt x="1785184" y="80164"/>
                  </a:lnTo>
                  <a:lnTo>
                    <a:pt x="1751264" y="52651"/>
                  </a:lnTo>
                  <a:lnTo>
                    <a:pt x="1713887" y="30374"/>
                  </a:lnTo>
                  <a:lnTo>
                    <a:pt x="1673524" y="13836"/>
                  </a:lnTo>
                  <a:lnTo>
                    <a:pt x="1630645" y="3543"/>
                  </a:lnTo>
                  <a:lnTo>
                    <a:pt x="1585722" y="0"/>
                  </a:lnTo>
                  <a:close/>
                </a:path>
              </a:pathLst>
            </a:custGeom>
            <a:solidFill>
              <a:srgbClr val="006379"/>
            </a:solidFill>
          </p:spPr>
          <p:txBody>
            <a:bodyPr wrap="square" lIns="0" tIns="0" rIns="0" bIns="0" rtlCol="0"/>
            <a:lstStyle/>
            <a:p>
              <a:endParaRPr/>
            </a:p>
          </p:txBody>
        </p:sp>
        <p:sp>
          <p:nvSpPr>
            <p:cNvPr id="39" name="object 39"/>
            <p:cNvSpPr/>
            <p:nvPr/>
          </p:nvSpPr>
          <p:spPr>
            <a:xfrm>
              <a:off x="5033771" y="4678679"/>
              <a:ext cx="1889760" cy="654050"/>
            </a:xfrm>
            <a:custGeom>
              <a:avLst/>
              <a:gdLst/>
              <a:ahLst/>
              <a:cxnLst/>
              <a:rect l="l" t="t" r="r" b="b"/>
              <a:pathLst>
                <a:path w="1889759" h="654050">
                  <a:moveTo>
                    <a:pt x="304038" y="0"/>
                  </a:moveTo>
                  <a:lnTo>
                    <a:pt x="1585722" y="0"/>
                  </a:lnTo>
                  <a:lnTo>
                    <a:pt x="1630645" y="3543"/>
                  </a:lnTo>
                  <a:lnTo>
                    <a:pt x="1673524" y="13836"/>
                  </a:lnTo>
                  <a:lnTo>
                    <a:pt x="1713887" y="30374"/>
                  </a:lnTo>
                  <a:lnTo>
                    <a:pt x="1751264" y="52651"/>
                  </a:lnTo>
                  <a:lnTo>
                    <a:pt x="1785184" y="80164"/>
                  </a:lnTo>
                  <a:lnTo>
                    <a:pt x="1815177" y="112407"/>
                  </a:lnTo>
                  <a:lnTo>
                    <a:pt x="1840772" y="148875"/>
                  </a:lnTo>
                  <a:lnTo>
                    <a:pt x="1861498" y="189063"/>
                  </a:lnTo>
                  <a:lnTo>
                    <a:pt x="1876885" y="232466"/>
                  </a:lnTo>
                  <a:lnTo>
                    <a:pt x="1886462" y="278579"/>
                  </a:lnTo>
                  <a:lnTo>
                    <a:pt x="1889759" y="326898"/>
                  </a:lnTo>
                  <a:lnTo>
                    <a:pt x="1886462" y="375216"/>
                  </a:lnTo>
                  <a:lnTo>
                    <a:pt x="1876885" y="421329"/>
                  </a:lnTo>
                  <a:lnTo>
                    <a:pt x="1861498" y="464732"/>
                  </a:lnTo>
                  <a:lnTo>
                    <a:pt x="1840772" y="504920"/>
                  </a:lnTo>
                  <a:lnTo>
                    <a:pt x="1815177" y="541388"/>
                  </a:lnTo>
                  <a:lnTo>
                    <a:pt x="1785184" y="573631"/>
                  </a:lnTo>
                  <a:lnTo>
                    <a:pt x="1751264" y="601144"/>
                  </a:lnTo>
                  <a:lnTo>
                    <a:pt x="1713887" y="623421"/>
                  </a:lnTo>
                  <a:lnTo>
                    <a:pt x="1673524" y="639959"/>
                  </a:lnTo>
                  <a:lnTo>
                    <a:pt x="1630645" y="650252"/>
                  </a:lnTo>
                  <a:lnTo>
                    <a:pt x="1585722" y="653796"/>
                  </a:lnTo>
                  <a:lnTo>
                    <a:pt x="304038" y="653796"/>
                  </a:lnTo>
                  <a:lnTo>
                    <a:pt x="259114" y="650252"/>
                  </a:lnTo>
                  <a:lnTo>
                    <a:pt x="216235" y="639959"/>
                  </a:lnTo>
                  <a:lnTo>
                    <a:pt x="175872" y="623421"/>
                  </a:lnTo>
                  <a:lnTo>
                    <a:pt x="138495" y="601144"/>
                  </a:lnTo>
                  <a:lnTo>
                    <a:pt x="104575" y="573631"/>
                  </a:lnTo>
                  <a:lnTo>
                    <a:pt x="74582" y="541388"/>
                  </a:lnTo>
                  <a:lnTo>
                    <a:pt x="48987" y="504920"/>
                  </a:lnTo>
                  <a:lnTo>
                    <a:pt x="28261" y="464732"/>
                  </a:lnTo>
                  <a:lnTo>
                    <a:pt x="12874" y="421329"/>
                  </a:lnTo>
                  <a:lnTo>
                    <a:pt x="3297" y="375216"/>
                  </a:lnTo>
                  <a:lnTo>
                    <a:pt x="0" y="326898"/>
                  </a:lnTo>
                  <a:lnTo>
                    <a:pt x="3297" y="278579"/>
                  </a:lnTo>
                  <a:lnTo>
                    <a:pt x="12874" y="232466"/>
                  </a:lnTo>
                  <a:lnTo>
                    <a:pt x="28261" y="189063"/>
                  </a:lnTo>
                  <a:lnTo>
                    <a:pt x="48987" y="148875"/>
                  </a:lnTo>
                  <a:lnTo>
                    <a:pt x="74582" y="112407"/>
                  </a:lnTo>
                  <a:lnTo>
                    <a:pt x="104575" y="80164"/>
                  </a:lnTo>
                  <a:lnTo>
                    <a:pt x="138495" y="52651"/>
                  </a:lnTo>
                  <a:lnTo>
                    <a:pt x="175872" y="30374"/>
                  </a:lnTo>
                  <a:lnTo>
                    <a:pt x="216235" y="13836"/>
                  </a:lnTo>
                  <a:lnTo>
                    <a:pt x="259114" y="3543"/>
                  </a:lnTo>
                  <a:lnTo>
                    <a:pt x="304038" y="0"/>
                  </a:lnTo>
                  <a:close/>
                </a:path>
              </a:pathLst>
            </a:custGeom>
            <a:ln w="12700">
              <a:solidFill>
                <a:srgbClr val="00252F"/>
              </a:solidFill>
            </a:ln>
          </p:spPr>
          <p:txBody>
            <a:bodyPr wrap="square" lIns="0" tIns="0" rIns="0" bIns="0" rtlCol="0"/>
            <a:lstStyle/>
            <a:p>
              <a:endParaRPr/>
            </a:p>
          </p:txBody>
        </p:sp>
      </p:grpSp>
      <p:sp>
        <p:nvSpPr>
          <p:cNvPr id="40" name="object 40"/>
          <p:cNvSpPr txBox="1"/>
          <p:nvPr/>
        </p:nvSpPr>
        <p:spPr>
          <a:xfrm>
            <a:off x="5356605" y="4704333"/>
            <a:ext cx="1247140" cy="574040"/>
          </a:xfrm>
          <a:prstGeom prst="rect">
            <a:avLst/>
          </a:prstGeom>
        </p:spPr>
        <p:txBody>
          <a:bodyPr vert="horz" wrap="square" lIns="0" tIns="12700" rIns="0" bIns="0" rtlCol="0">
            <a:spAutoFit/>
          </a:bodyPr>
          <a:lstStyle/>
          <a:p>
            <a:pPr marL="135890" marR="5080" indent="-123825">
              <a:lnSpc>
                <a:spcPct val="100000"/>
              </a:lnSpc>
              <a:spcBef>
                <a:spcPts val="100"/>
              </a:spcBef>
            </a:pPr>
            <a:r>
              <a:rPr sz="1800" dirty="0">
                <a:solidFill>
                  <a:srgbClr val="FFFFFF"/>
                </a:solidFill>
                <a:latin typeface="Calibri"/>
                <a:cs typeface="Calibri"/>
              </a:rPr>
              <a:t>Most</a:t>
            </a:r>
            <a:r>
              <a:rPr sz="1800" spc="-40" dirty="0">
                <a:solidFill>
                  <a:srgbClr val="FFFFFF"/>
                </a:solidFill>
                <a:latin typeface="Calibri"/>
                <a:cs typeface="Calibri"/>
              </a:rPr>
              <a:t> </a:t>
            </a:r>
            <a:r>
              <a:rPr sz="1800" spc="-10" dirty="0">
                <a:solidFill>
                  <a:srgbClr val="FFFFFF"/>
                </a:solidFill>
                <a:latin typeface="Calibri"/>
                <a:cs typeface="Calibri"/>
              </a:rPr>
              <a:t>specific </a:t>
            </a:r>
            <a:r>
              <a:rPr sz="1800" dirty="0">
                <a:solidFill>
                  <a:srgbClr val="FFFFFF"/>
                </a:solidFill>
                <a:latin typeface="Calibri"/>
                <a:cs typeface="Calibri"/>
              </a:rPr>
              <a:t>Layer</a:t>
            </a:r>
            <a:r>
              <a:rPr sz="1800" spc="-85" dirty="0">
                <a:solidFill>
                  <a:srgbClr val="FFFFFF"/>
                </a:solidFill>
                <a:latin typeface="Calibri"/>
                <a:cs typeface="Calibri"/>
              </a:rPr>
              <a:t> </a:t>
            </a:r>
            <a:r>
              <a:rPr sz="1800" spc="-20" dirty="0">
                <a:solidFill>
                  <a:srgbClr val="FFFFFF"/>
                </a:solidFill>
                <a:latin typeface="Calibri"/>
                <a:cs typeface="Calibri"/>
              </a:rPr>
              <a:t>wins</a:t>
            </a:r>
            <a:endParaRPr sz="1800">
              <a:latin typeface="Calibri"/>
              <a:cs typeface="Calibri"/>
            </a:endParaRPr>
          </a:p>
        </p:txBody>
      </p:sp>
      <p:grpSp>
        <p:nvGrpSpPr>
          <p:cNvPr id="41" name="object 41"/>
          <p:cNvGrpSpPr/>
          <p:nvPr/>
        </p:nvGrpSpPr>
        <p:grpSpPr>
          <a:xfrm>
            <a:off x="7688326" y="4672329"/>
            <a:ext cx="1902460" cy="666750"/>
            <a:chOff x="7688326" y="4672329"/>
            <a:chExt cx="1902460" cy="666750"/>
          </a:xfrm>
        </p:grpSpPr>
        <p:sp>
          <p:nvSpPr>
            <p:cNvPr id="42" name="object 42"/>
            <p:cNvSpPr/>
            <p:nvPr/>
          </p:nvSpPr>
          <p:spPr>
            <a:xfrm>
              <a:off x="7694676" y="4678679"/>
              <a:ext cx="1889760" cy="654050"/>
            </a:xfrm>
            <a:custGeom>
              <a:avLst/>
              <a:gdLst/>
              <a:ahLst/>
              <a:cxnLst/>
              <a:rect l="l" t="t" r="r" b="b"/>
              <a:pathLst>
                <a:path w="1889759" h="654050">
                  <a:moveTo>
                    <a:pt x="1585722" y="0"/>
                  </a:moveTo>
                  <a:lnTo>
                    <a:pt x="304038" y="0"/>
                  </a:lnTo>
                  <a:lnTo>
                    <a:pt x="259114" y="3543"/>
                  </a:lnTo>
                  <a:lnTo>
                    <a:pt x="216235" y="13836"/>
                  </a:lnTo>
                  <a:lnTo>
                    <a:pt x="175872" y="30374"/>
                  </a:lnTo>
                  <a:lnTo>
                    <a:pt x="138495" y="52651"/>
                  </a:lnTo>
                  <a:lnTo>
                    <a:pt x="104575" y="80164"/>
                  </a:lnTo>
                  <a:lnTo>
                    <a:pt x="74582" y="112407"/>
                  </a:lnTo>
                  <a:lnTo>
                    <a:pt x="48987" y="148875"/>
                  </a:lnTo>
                  <a:lnTo>
                    <a:pt x="28261" y="189063"/>
                  </a:lnTo>
                  <a:lnTo>
                    <a:pt x="12874" y="232466"/>
                  </a:lnTo>
                  <a:lnTo>
                    <a:pt x="3297" y="278579"/>
                  </a:lnTo>
                  <a:lnTo>
                    <a:pt x="0" y="326898"/>
                  </a:lnTo>
                  <a:lnTo>
                    <a:pt x="3297" y="375216"/>
                  </a:lnTo>
                  <a:lnTo>
                    <a:pt x="12874" y="421329"/>
                  </a:lnTo>
                  <a:lnTo>
                    <a:pt x="28261" y="464732"/>
                  </a:lnTo>
                  <a:lnTo>
                    <a:pt x="48987" y="504920"/>
                  </a:lnTo>
                  <a:lnTo>
                    <a:pt x="74582" y="541388"/>
                  </a:lnTo>
                  <a:lnTo>
                    <a:pt x="104575" y="573631"/>
                  </a:lnTo>
                  <a:lnTo>
                    <a:pt x="138495" y="601144"/>
                  </a:lnTo>
                  <a:lnTo>
                    <a:pt x="175872" y="623421"/>
                  </a:lnTo>
                  <a:lnTo>
                    <a:pt x="216235" y="639959"/>
                  </a:lnTo>
                  <a:lnTo>
                    <a:pt x="259114" y="650252"/>
                  </a:lnTo>
                  <a:lnTo>
                    <a:pt x="304038" y="653796"/>
                  </a:lnTo>
                  <a:lnTo>
                    <a:pt x="1585722" y="653796"/>
                  </a:lnTo>
                  <a:lnTo>
                    <a:pt x="1630645" y="650252"/>
                  </a:lnTo>
                  <a:lnTo>
                    <a:pt x="1673524" y="639959"/>
                  </a:lnTo>
                  <a:lnTo>
                    <a:pt x="1713887" y="623421"/>
                  </a:lnTo>
                  <a:lnTo>
                    <a:pt x="1751264" y="601144"/>
                  </a:lnTo>
                  <a:lnTo>
                    <a:pt x="1785184" y="573631"/>
                  </a:lnTo>
                  <a:lnTo>
                    <a:pt x="1815177" y="541388"/>
                  </a:lnTo>
                  <a:lnTo>
                    <a:pt x="1840772" y="504920"/>
                  </a:lnTo>
                  <a:lnTo>
                    <a:pt x="1861498" y="464732"/>
                  </a:lnTo>
                  <a:lnTo>
                    <a:pt x="1876885" y="421329"/>
                  </a:lnTo>
                  <a:lnTo>
                    <a:pt x="1886462" y="375216"/>
                  </a:lnTo>
                  <a:lnTo>
                    <a:pt x="1889759" y="326898"/>
                  </a:lnTo>
                  <a:lnTo>
                    <a:pt x="1886462" y="278579"/>
                  </a:lnTo>
                  <a:lnTo>
                    <a:pt x="1876885" y="232466"/>
                  </a:lnTo>
                  <a:lnTo>
                    <a:pt x="1861498" y="189063"/>
                  </a:lnTo>
                  <a:lnTo>
                    <a:pt x="1840772" y="148875"/>
                  </a:lnTo>
                  <a:lnTo>
                    <a:pt x="1815177" y="112407"/>
                  </a:lnTo>
                  <a:lnTo>
                    <a:pt x="1785184" y="80164"/>
                  </a:lnTo>
                  <a:lnTo>
                    <a:pt x="1751264" y="52651"/>
                  </a:lnTo>
                  <a:lnTo>
                    <a:pt x="1713887" y="30374"/>
                  </a:lnTo>
                  <a:lnTo>
                    <a:pt x="1673524" y="13836"/>
                  </a:lnTo>
                  <a:lnTo>
                    <a:pt x="1630645" y="3543"/>
                  </a:lnTo>
                  <a:lnTo>
                    <a:pt x="1585722" y="0"/>
                  </a:lnTo>
                  <a:close/>
                </a:path>
              </a:pathLst>
            </a:custGeom>
            <a:solidFill>
              <a:srgbClr val="006379"/>
            </a:solidFill>
          </p:spPr>
          <p:txBody>
            <a:bodyPr wrap="square" lIns="0" tIns="0" rIns="0" bIns="0" rtlCol="0"/>
            <a:lstStyle/>
            <a:p>
              <a:endParaRPr/>
            </a:p>
          </p:txBody>
        </p:sp>
        <p:sp>
          <p:nvSpPr>
            <p:cNvPr id="43" name="object 43"/>
            <p:cNvSpPr/>
            <p:nvPr/>
          </p:nvSpPr>
          <p:spPr>
            <a:xfrm>
              <a:off x="7694676" y="4678679"/>
              <a:ext cx="1889760" cy="654050"/>
            </a:xfrm>
            <a:custGeom>
              <a:avLst/>
              <a:gdLst/>
              <a:ahLst/>
              <a:cxnLst/>
              <a:rect l="l" t="t" r="r" b="b"/>
              <a:pathLst>
                <a:path w="1889759" h="654050">
                  <a:moveTo>
                    <a:pt x="304038" y="0"/>
                  </a:moveTo>
                  <a:lnTo>
                    <a:pt x="1585722" y="0"/>
                  </a:lnTo>
                  <a:lnTo>
                    <a:pt x="1630645" y="3543"/>
                  </a:lnTo>
                  <a:lnTo>
                    <a:pt x="1673524" y="13836"/>
                  </a:lnTo>
                  <a:lnTo>
                    <a:pt x="1713887" y="30374"/>
                  </a:lnTo>
                  <a:lnTo>
                    <a:pt x="1751264" y="52651"/>
                  </a:lnTo>
                  <a:lnTo>
                    <a:pt x="1785184" y="80164"/>
                  </a:lnTo>
                  <a:lnTo>
                    <a:pt x="1815177" y="112407"/>
                  </a:lnTo>
                  <a:lnTo>
                    <a:pt x="1840772" y="148875"/>
                  </a:lnTo>
                  <a:lnTo>
                    <a:pt x="1861498" y="189063"/>
                  </a:lnTo>
                  <a:lnTo>
                    <a:pt x="1876885" y="232466"/>
                  </a:lnTo>
                  <a:lnTo>
                    <a:pt x="1886462" y="278579"/>
                  </a:lnTo>
                  <a:lnTo>
                    <a:pt x="1889759" y="326898"/>
                  </a:lnTo>
                  <a:lnTo>
                    <a:pt x="1886462" y="375216"/>
                  </a:lnTo>
                  <a:lnTo>
                    <a:pt x="1876885" y="421329"/>
                  </a:lnTo>
                  <a:lnTo>
                    <a:pt x="1861498" y="464732"/>
                  </a:lnTo>
                  <a:lnTo>
                    <a:pt x="1840772" y="504920"/>
                  </a:lnTo>
                  <a:lnTo>
                    <a:pt x="1815177" y="541388"/>
                  </a:lnTo>
                  <a:lnTo>
                    <a:pt x="1785184" y="573631"/>
                  </a:lnTo>
                  <a:lnTo>
                    <a:pt x="1751264" y="601144"/>
                  </a:lnTo>
                  <a:lnTo>
                    <a:pt x="1713887" y="623421"/>
                  </a:lnTo>
                  <a:lnTo>
                    <a:pt x="1673524" y="639959"/>
                  </a:lnTo>
                  <a:lnTo>
                    <a:pt x="1630645" y="650252"/>
                  </a:lnTo>
                  <a:lnTo>
                    <a:pt x="1585722" y="653796"/>
                  </a:lnTo>
                  <a:lnTo>
                    <a:pt x="304038" y="653796"/>
                  </a:lnTo>
                  <a:lnTo>
                    <a:pt x="259114" y="650252"/>
                  </a:lnTo>
                  <a:lnTo>
                    <a:pt x="216235" y="639959"/>
                  </a:lnTo>
                  <a:lnTo>
                    <a:pt x="175872" y="623421"/>
                  </a:lnTo>
                  <a:lnTo>
                    <a:pt x="138495" y="601144"/>
                  </a:lnTo>
                  <a:lnTo>
                    <a:pt x="104575" y="573631"/>
                  </a:lnTo>
                  <a:lnTo>
                    <a:pt x="74582" y="541388"/>
                  </a:lnTo>
                  <a:lnTo>
                    <a:pt x="48987" y="504920"/>
                  </a:lnTo>
                  <a:lnTo>
                    <a:pt x="28261" y="464732"/>
                  </a:lnTo>
                  <a:lnTo>
                    <a:pt x="12874" y="421329"/>
                  </a:lnTo>
                  <a:lnTo>
                    <a:pt x="3297" y="375216"/>
                  </a:lnTo>
                  <a:lnTo>
                    <a:pt x="0" y="326898"/>
                  </a:lnTo>
                  <a:lnTo>
                    <a:pt x="3297" y="278579"/>
                  </a:lnTo>
                  <a:lnTo>
                    <a:pt x="12874" y="232466"/>
                  </a:lnTo>
                  <a:lnTo>
                    <a:pt x="28261" y="189063"/>
                  </a:lnTo>
                  <a:lnTo>
                    <a:pt x="48987" y="148875"/>
                  </a:lnTo>
                  <a:lnTo>
                    <a:pt x="74582" y="112407"/>
                  </a:lnTo>
                  <a:lnTo>
                    <a:pt x="104575" y="80164"/>
                  </a:lnTo>
                  <a:lnTo>
                    <a:pt x="138495" y="52651"/>
                  </a:lnTo>
                  <a:lnTo>
                    <a:pt x="175872" y="30374"/>
                  </a:lnTo>
                  <a:lnTo>
                    <a:pt x="216235" y="13836"/>
                  </a:lnTo>
                  <a:lnTo>
                    <a:pt x="259114" y="3543"/>
                  </a:lnTo>
                  <a:lnTo>
                    <a:pt x="304038" y="0"/>
                  </a:lnTo>
                  <a:close/>
                </a:path>
              </a:pathLst>
            </a:custGeom>
            <a:ln w="12700">
              <a:solidFill>
                <a:srgbClr val="00252F"/>
              </a:solidFill>
            </a:ln>
          </p:spPr>
          <p:txBody>
            <a:bodyPr wrap="square" lIns="0" tIns="0" rIns="0" bIns="0" rtlCol="0"/>
            <a:lstStyle/>
            <a:p>
              <a:endParaRPr/>
            </a:p>
          </p:txBody>
        </p:sp>
      </p:grpSp>
      <p:sp>
        <p:nvSpPr>
          <p:cNvPr id="44" name="object 44"/>
          <p:cNvSpPr txBox="1"/>
          <p:nvPr/>
        </p:nvSpPr>
        <p:spPr>
          <a:xfrm>
            <a:off x="8010525" y="4704333"/>
            <a:ext cx="1259205" cy="574040"/>
          </a:xfrm>
          <a:prstGeom prst="rect">
            <a:avLst/>
          </a:prstGeom>
        </p:spPr>
        <p:txBody>
          <a:bodyPr vert="horz" wrap="square" lIns="0" tIns="12700" rIns="0" bIns="0" rtlCol="0">
            <a:spAutoFit/>
          </a:bodyPr>
          <a:lstStyle/>
          <a:p>
            <a:pPr marL="12700" marR="5080" indent="7620">
              <a:lnSpc>
                <a:spcPct val="100000"/>
              </a:lnSpc>
              <a:spcBef>
                <a:spcPts val="100"/>
              </a:spcBef>
            </a:pPr>
            <a:r>
              <a:rPr sz="1800" dirty="0">
                <a:solidFill>
                  <a:srgbClr val="FFFFFF"/>
                </a:solidFill>
                <a:latin typeface="Calibri"/>
                <a:cs typeface="Calibri"/>
              </a:rPr>
              <a:t>Most</a:t>
            </a:r>
            <a:r>
              <a:rPr sz="1800" spc="-40" dirty="0">
                <a:solidFill>
                  <a:srgbClr val="FFFFFF"/>
                </a:solidFill>
                <a:latin typeface="Calibri"/>
                <a:cs typeface="Calibri"/>
              </a:rPr>
              <a:t> </a:t>
            </a:r>
            <a:r>
              <a:rPr sz="1800" spc="-10" dirty="0">
                <a:solidFill>
                  <a:srgbClr val="FFFFFF"/>
                </a:solidFill>
                <a:latin typeface="Calibri"/>
                <a:cs typeface="Calibri"/>
              </a:rPr>
              <a:t>specific </a:t>
            </a:r>
            <a:r>
              <a:rPr sz="1800" dirty="0">
                <a:solidFill>
                  <a:srgbClr val="FFFFFF"/>
                </a:solidFill>
                <a:latin typeface="Calibri"/>
                <a:cs typeface="Calibri"/>
              </a:rPr>
              <a:t>Selector</a:t>
            </a:r>
            <a:r>
              <a:rPr sz="1800" spc="-60" dirty="0">
                <a:solidFill>
                  <a:srgbClr val="FFFFFF"/>
                </a:solidFill>
                <a:latin typeface="Calibri"/>
                <a:cs typeface="Calibri"/>
              </a:rPr>
              <a:t> </a:t>
            </a:r>
            <a:r>
              <a:rPr sz="1800" spc="-20" dirty="0">
                <a:solidFill>
                  <a:srgbClr val="FFFFFF"/>
                </a:solidFill>
                <a:latin typeface="Calibri"/>
                <a:cs typeface="Calibri"/>
              </a:rPr>
              <a:t>wins</a:t>
            </a:r>
            <a:endParaRPr sz="1800">
              <a:latin typeface="Calibri"/>
              <a:cs typeface="Calibri"/>
            </a:endParaRPr>
          </a:p>
        </p:txBody>
      </p:sp>
      <p:grpSp>
        <p:nvGrpSpPr>
          <p:cNvPr id="45" name="object 45"/>
          <p:cNvGrpSpPr/>
          <p:nvPr/>
        </p:nvGrpSpPr>
        <p:grpSpPr>
          <a:xfrm>
            <a:off x="9430257" y="1641094"/>
            <a:ext cx="1902460" cy="666750"/>
            <a:chOff x="9430257" y="1641094"/>
            <a:chExt cx="1902460" cy="666750"/>
          </a:xfrm>
        </p:grpSpPr>
        <p:sp>
          <p:nvSpPr>
            <p:cNvPr id="46" name="object 46"/>
            <p:cNvSpPr/>
            <p:nvPr/>
          </p:nvSpPr>
          <p:spPr>
            <a:xfrm>
              <a:off x="9436607" y="1647444"/>
              <a:ext cx="1889760" cy="654050"/>
            </a:xfrm>
            <a:custGeom>
              <a:avLst/>
              <a:gdLst/>
              <a:ahLst/>
              <a:cxnLst/>
              <a:rect l="l" t="t" r="r" b="b"/>
              <a:pathLst>
                <a:path w="1889759" h="654050">
                  <a:moveTo>
                    <a:pt x="1585722" y="0"/>
                  </a:moveTo>
                  <a:lnTo>
                    <a:pt x="304038" y="0"/>
                  </a:lnTo>
                  <a:lnTo>
                    <a:pt x="259114" y="3543"/>
                  </a:lnTo>
                  <a:lnTo>
                    <a:pt x="216235" y="13836"/>
                  </a:lnTo>
                  <a:lnTo>
                    <a:pt x="175872" y="30374"/>
                  </a:lnTo>
                  <a:lnTo>
                    <a:pt x="138495" y="52651"/>
                  </a:lnTo>
                  <a:lnTo>
                    <a:pt x="104575" y="80164"/>
                  </a:lnTo>
                  <a:lnTo>
                    <a:pt x="74582" y="112407"/>
                  </a:lnTo>
                  <a:lnTo>
                    <a:pt x="48987" y="148875"/>
                  </a:lnTo>
                  <a:lnTo>
                    <a:pt x="28261" y="189063"/>
                  </a:lnTo>
                  <a:lnTo>
                    <a:pt x="12874" y="232466"/>
                  </a:lnTo>
                  <a:lnTo>
                    <a:pt x="3297" y="278579"/>
                  </a:lnTo>
                  <a:lnTo>
                    <a:pt x="0" y="326897"/>
                  </a:lnTo>
                  <a:lnTo>
                    <a:pt x="3297" y="375216"/>
                  </a:lnTo>
                  <a:lnTo>
                    <a:pt x="12874" y="421329"/>
                  </a:lnTo>
                  <a:lnTo>
                    <a:pt x="28261" y="464732"/>
                  </a:lnTo>
                  <a:lnTo>
                    <a:pt x="48987" y="504920"/>
                  </a:lnTo>
                  <a:lnTo>
                    <a:pt x="74582" y="541388"/>
                  </a:lnTo>
                  <a:lnTo>
                    <a:pt x="104575" y="573631"/>
                  </a:lnTo>
                  <a:lnTo>
                    <a:pt x="138495" y="601144"/>
                  </a:lnTo>
                  <a:lnTo>
                    <a:pt x="175872" y="623421"/>
                  </a:lnTo>
                  <a:lnTo>
                    <a:pt x="216235" y="639959"/>
                  </a:lnTo>
                  <a:lnTo>
                    <a:pt x="259114" y="650252"/>
                  </a:lnTo>
                  <a:lnTo>
                    <a:pt x="304038" y="653795"/>
                  </a:lnTo>
                  <a:lnTo>
                    <a:pt x="1585722" y="653795"/>
                  </a:lnTo>
                  <a:lnTo>
                    <a:pt x="1630645" y="650252"/>
                  </a:lnTo>
                  <a:lnTo>
                    <a:pt x="1673524" y="639959"/>
                  </a:lnTo>
                  <a:lnTo>
                    <a:pt x="1713887" y="623421"/>
                  </a:lnTo>
                  <a:lnTo>
                    <a:pt x="1751264" y="601144"/>
                  </a:lnTo>
                  <a:lnTo>
                    <a:pt x="1785184" y="573631"/>
                  </a:lnTo>
                  <a:lnTo>
                    <a:pt x="1815177" y="541388"/>
                  </a:lnTo>
                  <a:lnTo>
                    <a:pt x="1840772" y="504920"/>
                  </a:lnTo>
                  <a:lnTo>
                    <a:pt x="1861498" y="464732"/>
                  </a:lnTo>
                  <a:lnTo>
                    <a:pt x="1876885" y="421329"/>
                  </a:lnTo>
                  <a:lnTo>
                    <a:pt x="1886462" y="375216"/>
                  </a:lnTo>
                  <a:lnTo>
                    <a:pt x="1889760" y="326897"/>
                  </a:lnTo>
                  <a:lnTo>
                    <a:pt x="1886462" y="278579"/>
                  </a:lnTo>
                  <a:lnTo>
                    <a:pt x="1876885" y="232466"/>
                  </a:lnTo>
                  <a:lnTo>
                    <a:pt x="1861498" y="189063"/>
                  </a:lnTo>
                  <a:lnTo>
                    <a:pt x="1840772" y="148875"/>
                  </a:lnTo>
                  <a:lnTo>
                    <a:pt x="1815177" y="112407"/>
                  </a:lnTo>
                  <a:lnTo>
                    <a:pt x="1785184" y="80164"/>
                  </a:lnTo>
                  <a:lnTo>
                    <a:pt x="1751264" y="52651"/>
                  </a:lnTo>
                  <a:lnTo>
                    <a:pt x="1713887" y="30374"/>
                  </a:lnTo>
                  <a:lnTo>
                    <a:pt x="1673524" y="13836"/>
                  </a:lnTo>
                  <a:lnTo>
                    <a:pt x="1630645" y="3543"/>
                  </a:lnTo>
                  <a:lnTo>
                    <a:pt x="1585722" y="0"/>
                  </a:lnTo>
                  <a:close/>
                </a:path>
              </a:pathLst>
            </a:custGeom>
            <a:solidFill>
              <a:srgbClr val="006379"/>
            </a:solidFill>
          </p:spPr>
          <p:txBody>
            <a:bodyPr wrap="square" lIns="0" tIns="0" rIns="0" bIns="0" rtlCol="0"/>
            <a:lstStyle/>
            <a:p>
              <a:endParaRPr/>
            </a:p>
          </p:txBody>
        </p:sp>
        <p:sp>
          <p:nvSpPr>
            <p:cNvPr id="47" name="object 47"/>
            <p:cNvSpPr/>
            <p:nvPr/>
          </p:nvSpPr>
          <p:spPr>
            <a:xfrm>
              <a:off x="9436607" y="1647444"/>
              <a:ext cx="1889760" cy="654050"/>
            </a:xfrm>
            <a:custGeom>
              <a:avLst/>
              <a:gdLst/>
              <a:ahLst/>
              <a:cxnLst/>
              <a:rect l="l" t="t" r="r" b="b"/>
              <a:pathLst>
                <a:path w="1889759" h="654050">
                  <a:moveTo>
                    <a:pt x="304038" y="0"/>
                  </a:moveTo>
                  <a:lnTo>
                    <a:pt x="1585722" y="0"/>
                  </a:lnTo>
                  <a:lnTo>
                    <a:pt x="1630645" y="3543"/>
                  </a:lnTo>
                  <a:lnTo>
                    <a:pt x="1673524" y="13836"/>
                  </a:lnTo>
                  <a:lnTo>
                    <a:pt x="1713887" y="30374"/>
                  </a:lnTo>
                  <a:lnTo>
                    <a:pt x="1751264" y="52651"/>
                  </a:lnTo>
                  <a:lnTo>
                    <a:pt x="1785184" y="80164"/>
                  </a:lnTo>
                  <a:lnTo>
                    <a:pt x="1815177" y="112407"/>
                  </a:lnTo>
                  <a:lnTo>
                    <a:pt x="1840772" y="148875"/>
                  </a:lnTo>
                  <a:lnTo>
                    <a:pt x="1861498" y="189063"/>
                  </a:lnTo>
                  <a:lnTo>
                    <a:pt x="1876885" y="232466"/>
                  </a:lnTo>
                  <a:lnTo>
                    <a:pt x="1886462" y="278579"/>
                  </a:lnTo>
                  <a:lnTo>
                    <a:pt x="1889760" y="326897"/>
                  </a:lnTo>
                  <a:lnTo>
                    <a:pt x="1886462" y="375216"/>
                  </a:lnTo>
                  <a:lnTo>
                    <a:pt x="1876885" y="421329"/>
                  </a:lnTo>
                  <a:lnTo>
                    <a:pt x="1861498" y="464732"/>
                  </a:lnTo>
                  <a:lnTo>
                    <a:pt x="1840772" y="504920"/>
                  </a:lnTo>
                  <a:lnTo>
                    <a:pt x="1815177" y="541388"/>
                  </a:lnTo>
                  <a:lnTo>
                    <a:pt x="1785184" y="573631"/>
                  </a:lnTo>
                  <a:lnTo>
                    <a:pt x="1751264" y="601144"/>
                  </a:lnTo>
                  <a:lnTo>
                    <a:pt x="1713887" y="623421"/>
                  </a:lnTo>
                  <a:lnTo>
                    <a:pt x="1673524" y="639959"/>
                  </a:lnTo>
                  <a:lnTo>
                    <a:pt x="1630645" y="650252"/>
                  </a:lnTo>
                  <a:lnTo>
                    <a:pt x="1585722" y="653795"/>
                  </a:lnTo>
                  <a:lnTo>
                    <a:pt x="304038" y="653795"/>
                  </a:lnTo>
                  <a:lnTo>
                    <a:pt x="259114" y="650252"/>
                  </a:lnTo>
                  <a:lnTo>
                    <a:pt x="216235" y="639959"/>
                  </a:lnTo>
                  <a:lnTo>
                    <a:pt x="175872" y="623421"/>
                  </a:lnTo>
                  <a:lnTo>
                    <a:pt x="138495" y="601144"/>
                  </a:lnTo>
                  <a:lnTo>
                    <a:pt x="104575" y="573631"/>
                  </a:lnTo>
                  <a:lnTo>
                    <a:pt x="74582" y="541388"/>
                  </a:lnTo>
                  <a:lnTo>
                    <a:pt x="48987" y="504920"/>
                  </a:lnTo>
                  <a:lnTo>
                    <a:pt x="28261" y="464732"/>
                  </a:lnTo>
                  <a:lnTo>
                    <a:pt x="12874" y="421329"/>
                  </a:lnTo>
                  <a:lnTo>
                    <a:pt x="3297" y="375216"/>
                  </a:lnTo>
                  <a:lnTo>
                    <a:pt x="0" y="326897"/>
                  </a:lnTo>
                  <a:lnTo>
                    <a:pt x="3297" y="278579"/>
                  </a:lnTo>
                  <a:lnTo>
                    <a:pt x="12874" y="232466"/>
                  </a:lnTo>
                  <a:lnTo>
                    <a:pt x="28261" y="189063"/>
                  </a:lnTo>
                  <a:lnTo>
                    <a:pt x="48987" y="148875"/>
                  </a:lnTo>
                  <a:lnTo>
                    <a:pt x="74582" y="112407"/>
                  </a:lnTo>
                  <a:lnTo>
                    <a:pt x="104575" y="80164"/>
                  </a:lnTo>
                  <a:lnTo>
                    <a:pt x="138495" y="52651"/>
                  </a:lnTo>
                  <a:lnTo>
                    <a:pt x="175872" y="30374"/>
                  </a:lnTo>
                  <a:lnTo>
                    <a:pt x="216235" y="13836"/>
                  </a:lnTo>
                  <a:lnTo>
                    <a:pt x="259114" y="3543"/>
                  </a:lnTo>
                  <a:lnTo>
                    <a:pt x="304038" y="0"/>
                  </a:lnTo>
                  <a:close/>
                </a:path>
              </a:pathLst>
            </a:custGeom>
            <a:ln w="12700">
              <a:solidFill>
                <a:srgbClr val="00252F"/>
              </a:solidFill>
            </a:ln>
          </p:spPr>
          <p:txBody>
            <a:bodyPr wrap="square" lIns="0" tIns="0" rIns="0" bIns="0" rtlCol="0"/>
            <a:lstStyle/>
            <a:p>
              <a:endParaRPr/>
            </a:p>
          </p:txBody>
        </p:sp>
      </p:grpSp>
      <p:sp>
        <p:nvSpPr>
          <p:cNvPr id="48" name="object 48"/>
          <p:cNvSpPr txBox="1"/>
          <p:nvPr/>
        </p:nvSpPr>
        <p:spPr>
          <a:xfrm>
            <a:off x="9707118" y="1672590"/>
            <a:ext cx="1349375" cy="574040"/>
          </a:xfrm>
          <a:prstGeom prst="rect">
            <a:avLst/>
          </a:prstGeom>
        </p:spPr>
        <p:txBody>
          <a:bodyPr vert="horz" wrap="square" lIns="0" tIns="12700" rIns="0" bIns="0" rtlCol="0">
            <a:spAutoFit/>
          </a:bodyPr>
          <a:lstStyle/>
          <a:p>
            <a:pPr marL="461645" marR="5080" indent="-449580">
              <a:lnSpc>
                <a:spcPct val="100000"/>
              </a:lnSpc>
              <a:spcBef>
                <a:spcPts val="100"/>
              </a:spcBef>
            </a:pPr>
            <a:r>
              <a:rPr sz="1800" dirty="0">
                <a:solidFill>
                  <a:srgbClr val="FFFFFF"/>
                </a:solidFill>
                <a:latin typeface="Calibri"/>
                <a:cs typeface="Calibri"/>
              </a:rPr>
              <a:t>Last</a:t>
            </a:r>
            <a:r>
              <a:rPr sz="1800" spc="-50" dirty="0">
                <a:solidFill>
                  <a:srgbClr val="FFFFFF"/>
                </a:solidFill>
                <a:latin typeface="Calibri"/>
                <a:cs typeface="Calibri"/>
              </a:rPr>
              <a:t> </a:t>
            </a:r>
            <a:r>
              <a:rPr sz="1800" dirty="0">
                <a:solidFill>
                  <a:srgbClr val="FFFFFF"/>
                </a:solidFill>
                <a:latin typeface="Calibri"/>
                <a:cs typeface="Calibri"/>
              </a:rPr>
              <a:t>to</a:t>
            </a:r>
            <a:r>
              <a:rPr sz="1800" spc="-30" dirty="0">
                <a:solidFill>
                  <a:srgbClr val="FFFFFF"/>
                </a:solidFill>
                <a:latin typeface="Calibri"/>
                <a:cs typeface="Calibri"/>
              </a:rPr>
              <a:t> </a:t>
            </a:r>
            <a:r>
              <a:rPr sz="1800" spc="-10" dirty="0">
                <a:solidFill>
                  <a:srgbClr val="FFFFFF"/>
                </a:solidFill>
                <a:latin typeface="Calibri"/>
                <a:cs typeface="Calibri"/>
              </a:rPr>
              <a:t>appear </a:t>
            </a:r>
            <a:r>
              <a:rPr sz="1800" spc="-20" dirty="0">
                <a:solidFill>
                  <a:srgbClr val="FFFFFF"/>
                </a:solidFill>
                <a:latin typeface="Calibri"/>
                <a:cs typeface="Calibri"/>
              </a:rPr>
              <a:t>wins</a:t>
            </a:r>
            <a:endParaRPr sz="1800">
              <a:latin typeface="Calibri"/>
              <a:cs typeface="Calibri"/>
            </a:endParaRPr>
          </a:p>
        </p:txBody>
      </p:sp>
      <p:sp>
        <p:nvSpPr>
          <p:cNvPr id="49" name="object 49"/>
          <p:cNvSpPr txBox="1"/>
          <p:nvPr/>
        </p:nvSpPr>
        <p:spPr>
          <a:xfrm>
            <a:off x="4410583" y="2634741"/>
            <a:ext cx="323215"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111F35"/>
                </a:solidFill>
                <a:latin typeface="Calibri"/>
                <a:cs typeface="Calibri"/>
              </a:rPr>
              <a:t>Yes</a:t>
            </a:r>
            <a:endParaRPr sz="1800">
              <a:latin typeface="Calibri"/>
              <a:cs typeface="Calibri"/>
            </a:endParaRPr>
          </a:p>
        </p:txBody>
      </p:sp>
      <p:sp>
        <p:nvSpPr>
          <p:cNvPr id="50" name="object 50"/>
          <p:cNvSpPr txBox="1"/>
          <p:nvPr/>
        </p:nvSpPr>
        <p:spPr>
          <a:xfrm>
            <a:off x="7076058" y="2634183"/>
            <a:ext cx="323850"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11F35"/>
                </a:solidFill>
                <a:latin typeface="Calibri"/>
                <a:cs typeface="Calibri"/>
              </a:rPr>
              <a:t>Yes</a:t>
            </a:r>
            <a:endParaRPr sz="1800">
              <a:latin typeface="Calibri"/>
              <a:cs typeface="Calibri"/>
            </a:endParaRPr>
          </a:p>
        </p:txBody>
      </p:sp>
      <p:sp>
        <p:nvSpPr>
          <p:cNvPr id="51" name="object 51"/>
          <p:cNvSpPr txBox="1"/>
          <p:nvPr/>
        </p:nvSpPr>
        <p:spPr>
          <a:xfrm>
            <a:off x="9764648" y="2634183"/>
            <a:ext cx="323850"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11F35"/>
                </a:solidFill>
                <a:latin typeface="Calibri"/>
                <a:cs typeface="Calibri"/>
              </a:rPr>
              <a:t>Yes</a:t>
            </a:r>
            <a:endParaRPr sz="1800">
              <a:latin typeface="Calibri"/>
              <a:cs typeface="Calibri"/>
            </a:endParaRPr>
          </a:p>
        </p:txBody>
      </p:sp>
      <p:sp>
        <p:nvSpPr>
          <p:cNvPr id="52" name="object 52"/>
          <p:cNvSpPr txBox="1"/>
          <p:nvPr/>
        </p:nvSpPr>
        <p:spPr>
          <a:xfrm>
            <a:off x="2893567" y="4124325"/>
            <a:ext cx="29400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11F35"/>
                </a:solidFill>
                <a:latin typeface="Calibri"/>
                <a:cs typeface="Calibri"/>
              </a:rPr>
              <a:t>No</a:t>
            </a:r>
            <a:endParaRPr sz="1800">
              <a:latin typeface="Calibri"/>
              <a:cs typeface="Calibri"/>
            </a:endParaRPr>
          </a:p>
        </p:txBody>
      </p:sp>
      <p:sp>
        <p:nvSpPr>
          <p:cNvPr id="53" name="object 53"/>
          <p:cNvSpPr txBox="1"/>
          <p:nvPr/>
        </p:nvSpPr>
        <p:spPr>
          <a:xfrm>
            <a:off x="5558790" y="4141978"/>
            <a:ext cx="29400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11F35"/>
                </a:solidFill>
                <a:latin typeface="Calibri"/>
                <a:cs typeface="Calibri"/>
              </a:rPr>
              <a:t>No</a:t>
            </a:r>
            <a:endParaRPr sz="1800">
              <a:latin typeface="Calibri"/>
              <a:cs typeface="Calibri"/>
            </a:endParaRPr>
          </a:p>
        </p:txBody>
      </p:sp>
      <p:sp>
        <p:nvSpPr>
          <p:cNvPr id="54" name="object 54"/>
          <p:cNvSpPr txBox="1"/>
          <p:nvPr/>
        </p:nvSpPr>
        <p:spPr>
          <a:xfrm>
            <a:off x="8224266" y="4124909"/>
            <a:ext cx="29400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11F35"/>
                </a:solidFill>
                <a:latin typeface="Calibri"/>
                <a:cs typeface="Calibri"/>
              </a:rPr>
              <a:t>No</a:t>
            </a:r>
            <a:endParaRPr sz="1800">
              <a:latin typeface="Calibri"/>
              <a:cs typeface="Calibri"/>
            </a:endParaRPr>
          </a:p>
        </p:txBody>
      </p:sp>
      <p:grpSp>
        <p:nvGrpSpPr>
          <p:cNvPr id="55" name="object 55"/>
          <p:cNvGrpSpPr/>
          <p:nvPr/>
        </p:nvGrpSpPr>
        <p:grpSpPr>
          <a:xfrm>
            <a:off x="2244661" y="5399404"/>
            <a:ext cx="2146300" cy="1209040"/>
            <a:chOff x="2244661" y="5399404"/>
            <a:chExt cx="2146300" cy="1209040"/>
          </a:xfrm>
        </p:grpSpPr>
        <p:pic>
          <p:nvPicPr>
            <p:cNvPr id="56" name="object 56"/>
            <p:cNvPicPr/>
            <p:nvPr/>
          </p:nvPicPr>
          <p:blipFill>
            <a:blip r:embed="rId7" cstate="print"/>
            <a:stretch>
              <a:fillRect/>
            </a:stretch>
          </p:blipFill>
          <p:spPr>
            <a:xfrm>
              <a:off x="2417292" y="5527276"/>
              <a:ext cx="1800910" cy="1037657"/>
            </a:xfrm>
            <a:prstGeom prst="rect">
              <a:avLst/>
            </a:prstGeom>
          </p:spPr>
        </p:pic>
        <p:sp>
          <p:nvSpPr>
            <p:cNvPr id="57" name="object 57"/>
            <p:cNvSpPr/>
            <p:nvPr/>
          </p:nvSpPr>
          <p:spPr>
            <a:xfrm>
              <a:off x="2246248" y="5400992"/>
              <a:ext cx="2143125" cy="1205865"/>
            </a:xfrm>
            <a:custGeom>
              <a:avLst/>
              <a:gdLst/>
              <a:ahLst/>
              <a:cxnLst/>
              <a:rect l="l" t="t" r="r" b="b"/>
              <a:pathLst>
                <a:path w="2143125" h="1205865">
                  <a:moveTo>
                    <a:pt x="0" y="1205611"/>
                  </a:moveTo>
                  <a:lnTo>
                    <a:pt x="2142871" y="1205611"/>
                  </a:lnTo>
                  <a:lnTo>
                    <a:pt x="2142871" y="0"/>
                  </a:lnTo>
                  <a:lnTo>
                    <a:pt x="0" y="0"/>
                  </a:lnTo>
                  <a:lnTo>
                    <a:pt x="0" y="1205611"/>
                  </a:lnTo>
                  <a:close/>
                </a:path>
              </a:pathLst>
            </a:custGeom>
            <a:ln w="3175">
              <a:solidFill>
                <a:srgbClr val="004352"/>
              </a:solidFill>
            </a:ln>
          </p:spPr>
          <p:txBody>
            <a:bodyPr wrap="square" lIns="0" tIns="0" rIns="0" bIns="0" rtlCol="0"/>
            <a:lstStyle/>
            <a:p>
              <a:endParaRPr/>
            </a:p>
          </p:txBody>
        </p:sp>
      </p:grpSp>
      <p:grpSp>
        <p:nvGrpSpPr>
          <p:cNvPr id="58" name="object 58"/>
          <p:cNvGrpSpPr/>
          <p:nvPr/>
        </p:nvGrpSpPr>
        <p:grpSpPr>
          <a:xfrm>
            <a:off x="4905565" y="5399404"/>
            <a:ext cx="2146300" cy="1209040"/>
            <a:chOff x="4905565" y="5399404"/>
            <a:chExt cx="2146300" cy="1209040"/>
          </a:xfrm>
        </p:grpSpPr>
        <p:pic>
          <p:nvPicPr>
            <p:cNvPr id="59" name="object 59"/>
            <p:cNvPicPr/>
            <p:nvPr/>
          </p:nvPicPr>
          <p:blipFill>
            <a:blip r:embed="rId8" cstate="print"/>
            <a:stretch>
              <a:fillRect/>
            </a:stretch>
          </p:blipFill>
          <p:spPr>
            <a:xfrm>
              <a:off x="5078196" y="5527276"/>
              <a:ext cx="1934641" cy="1037657"/>
            </a:xfrm>
            <a:prstGeom prst="rect">
              <a:avLst/>
            </a:prstGeom>
          </p:spPr>
        </p:pic>
        <p:sp>
          <p:nvSpPr>
            <p:cNvPr id="60" name="object 60"/>
            <p:cNvSpPr/>
            <p:nvPr/>
          </p:nvSpPr>
          <p:spPr>
            <a:xfrm>
              <a:off x="4907153" y="5400992"/>
              <a:ext cx="2143125" cy="1205865"/>
            </a:xfrm>
            <a:custGeom>
              <a:avLst/>
              <a:gdLst/>
              <a:ahLst/>
              <a:cxnLst/>
              <a:rect l="l" t="t" r="r" b="b"/>
              <a:pathLst>
                <a:path w="2143125" h="1205865">
                  <a:moveTo>
                    <a:pt x="0" y="1205611"/>
                  </a:moveTo>
                  <a:lnTo>
                    <a:pt x="2142871" y="1205611"/>
                  </a:lnTo>
                  <a:lnTo>
                    <a:pt x="2142871" y="0"/>
                  </a:lnTo>
                  <a:lnTo>
                    <a:pt x="0" y="0"/>
                  </a:lnTo>
                  <a:lnTo>
                    <a:pt x="0" y="1205611"/>
                  </a:lnTo>
                  <a:close/>
                </a:path>
              </a:pathLst>
            </a:custGeom>
            <a:ln w="3175">
              <a:solidFill>
                <a:srgbClr val="004352"/>
              </a:solidFill>
            </a:ln>
          </p:spPr>
          <p:txBody>
            <a:bodyPr wrap="square" lIns="0" tIns="0" rIns="0" bIns="0" rtlCol="0"/>
            <a:lstStyle/>
            <a:p>
              <a:endParaRPr/>
            </a:p>
          </p:txBody>
        </p:sp>
      </p:grpSp>
      <p:grpSp>
        <p:nvGrpSpPr>
          <p:cNvPr id="61" name="object 61"/>
          <p:cNvGrpSpPr/>
          <p:nvPr/>
        </p:nvGrpSpPr>
        <p:grpSpPr>
          <a:xfrm>
            <a:off x="7566469" y="5399404"/>
            <a:ext cx="2146300" cy="1209040"/>
            <a:chOff x="7566469" y="5399404"/>
            <a:chExt cx="2146300" cy="1209040"/>
          </a:xfrm>
        </p:grpSpPr>
        <p:pic>
          <p:nvPicPr>
            <p:cNvPr id="62" name="object 62"/>
            <p:cNvPicPr/>
            <p:nvPr/>
          </p:nvPicPr>
          <p:blipFill>
            <a:blip r:embed="rId9" cstate="print"/>
            <a:stretch>
              <a:fillRect/>
            </a:stretch>
          </p:blipFill>
          <p:spPr>
            <a:xfrm>
              <a:off x="7739100" y="5527276"/>
              <a:ext cx="1818741" cy="1037657"/>
            </a:xfrm>
            <a:prstGeom prst="rect">
              <a:avLst/>
            </a:prstGeom>
          </p:spPr>
        </p:pic>
        <p:sp>
          <p:nvSpPr>
            <p:cNvPr id="63" name="object 63"/>
            <p:cNvSpPr/>
            <p:nvPr/>
          </p:nvSpPr>
          <p:spPr>
            <a:xfrm>
              <a:off x="7568056" y="5400992"/>
              <a:ext cx="2143125" cy="1205865"/>
            </a:xfrm>
            <a:custGeom>
              <a:avLst/>
              <a:gdLst/>
              <a:ahLst/>
              <a:cxnLst/>
              <a:rect l="l" t="t" r="r" b="b"/>
              <a:pathLst>
                <a:path w="2143125" h="1205865">
                  <a:moveTo>
                    <a:pt x="0" y="1205611"/>
                  </a:moveTo>
                  <a:lnTo>
                    <a:pt x="2142871" y="1205611"/>
                  </a:lnTo>
                  <a:lnTo>
                    <a:pt x="2142871" y="0"/>
                  </a:lnTo>
                  <a:lnTo>
                    <a:pt x="0" y="0"/>
                  </a:lnTo>
                  <a:lnTo>
                    <a:pt x="0" y="1205611"/>
                  </a:lnTo>
                  <a:close/>
                </a:path>
              </a:pathLst>
            </a:custGeom>
            <a:ln w="3175">
              <a:solidFill>
                <a:srgbClr val="004352"/>
              </a:solidFill>
            </a:ln>
          </p:spPr>
          <p:txBody>
            <a:bodyPr wrap="square" lIns="0" tIns="0" rIns="0" bIns="0" rtlCol="0"/>
            <a:lstStyle/>
            <a:p>
              <a:endParaRPr/>
            </a:p>
          </p:txBody>
        </p:sp>
      </p:grpSp>
      <p:grpSp>
        <p:nvGrpSpPr>
          <p:cNvPr id="64" name="object 64"/>
          <p:cNvGrpSpPr/>
          <p:nvPr/>
        </p:nvGrpSpPr>
        <p:grpSpPr>
          <a:xfrm>
            <a:off x="9308401" y="359473"/>
            <a:ext cx="2146300" cy="1210310"/>
            <a:chOff x="9308401" y="359473"/>
            <a:chExt cx="2146300" cy="1210310"/>
          </a:xfrm>
        </p:grpSpPr>
        <p:pic>
          <p:nvPicPr>
            <p:cNvPr id="65" name="object 65"/>
            <p:cNvPicPr/>
            <p:nvPr/>
          </p:nvPicPr>
          <p:blipFill>
            <a:blip r:embed="rId10" cstate="print"/>
            <a:stretch>
              <a:fillRect/>
            </a:stretch>
          </p:blipFill>
          <p:spPr>
            <a:xfrm>
              <a:off x="9481032" y="487567"/>
              <a:ext cx="1800910" cy="1038972"/>
            </a:xfrm>
            <a:prstGeom prst="rect">
              <a:avLst/>
            </a:prstGeom>
          </p:spPr>
        </p:pic>
        <p:sp>
          <p:nvSpPr>
            <p:cNvPr id="66" name="object 66"/>
            <p:cNvSpPr/>
            <p:nvPr/>
          </p:nvSpPr>
          <p:spPr>
            <a:xfrm>
              <a:off x="9309989" y="361061"/>
              <a:ext cx="2143125" cy="1207135"/>
            </a:xfrm>
            <a:custGeom>
              <a:avLst/>
              <a:gdLst/>
              <a:ahLst/>
              <a:cxnLst/>
              <a:rect l="l" t="t" r="r" b="b"/>
              <a:pathLst>
                <a:path w="2143125" h="1207135">
                  <a:moveTo>
                    <a:pt x="0" y="1207135"/>
                  </a:moveTo>
                  <a:lnTo>
                    <a:pt x="2142871" y="1207135"/>
                  </a:lnTo>
                  <a:lnTo>
                    <a:pt x="2142871" y="0"/>
                  </a:lnTo>
                  <a:lnTo>
                    <a:pt x="0" y="0"/>
                  </a:lnTo>
                  <a:lnTo>
                    <a:pt x="0" y="1207135"/>
                  </a:lnTo>
                  <a:close/>
                </a:path>
              </a:pathLst>
            </a:custGeom>
            <a:ln w="3175">
              <a:solidFill>
                <a:srgbClr val="004352"/>
              </a:solidFill>
            </a:ln>
          </p:spPr>
          <p:txBody>
            <a:bodyPr wrap="square" lIns="0" tIns="0" rIns="0" bIns="0" rtlCol="0"/>
            <a:lstStyle/>
            <a:p>
              <a:endParaRPr/>
            </a:p>
          </p:txBody>
        </p:sp>
      </p:grpSp>
      <p:sp>
        <p:nvSpPr>
          <p:cNvPr id="67" name="object 67"/>
          <p:cNvSpPr txBox="1"/>
          <p:nvPr/>
        </p:nvSpPr>
        <p:spPr>
          <a:xfrm>
            <a:off x="1104976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6379"/>
                </a:solidFill>
                <a:latin typeface="Calibri"/>
                <a:cs typeface="Calibri"/>
              </a:rPr>
              <a:t>53</a:t>
            </a:r>
            <a:endParaRPr sz="1200">
              <a:latin typeface="Calibri"/>
              <a:cs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35" dirty="0"/>
              <a:t> </a:t>
            </a:r>
            <a:r>
              <a:rPr spc="-25" dirty="0"/>
              <a:t>CASCADE</a:t>
            </a:r>
            <a:r>
              <a:rPr spc="-135" dirty="0"/>
              <a:t> </a:t>
            </a:r>
            <a:r>
              <a:rPr dirty="0"/>
              <a:t>IN</a:t>
            </a:r>
            <a:r>
              <a:rPr spc="-150" dirty="0"/>
              <a:t> </a:t>
            </a:r>
            <a:r>
              <a:rPr spc="-110" dirty="0"/>
              <a:t>BROWSER</a:t>
            </a:r>
            <a:r>
              <a:rPr spc="-140" dirty="0"/>
              <a:t> </a:t>
            </a:r>
            <a:r>
              <a:rPr dirty="0"/>
              <a:t>DEV</a:t>
            </a:r>
            <a:r>
              <a:rPr spc="-135" dirty="0"/>
              <a:t> </a:t>
            </a:r>
            <a:r>
              <a:rPr spc="-10" dirty="0"/>
              <a:t>TOOLS</a:t>
            </a:r>
          </a:p>
        </p:txBody>
      </p:sp>
      <p:grpSp>
        <p:nvGrpSpPr>
          <p:cNvPr id="3" name="object 3"/>
          <p:cNvGrpSpPr/>
          <p:nvPr/>
        </p:nvGrpSpPr>
        <p:grpSpPr>
          <a:xfrm>
            <a:off x="872871" y="1555622"/>
            <a:ext cx="9183370" cy="4803140"/>
            <a:chOff x="872871" y="1555622"/>
            <a:chExt cx="9183370" cy="4803140"/>
          </a:xfrm>
        </p:grpSpPr>
        <p:pic>
          <p:nvPicPr>
            <p:cNvPr id="4" name="object 4"/>
            <p:cNvPicPr/>
            <p:nvPr/>
          </p:nvPicPr>
          <p:blipFill>
            <a:blip r:embed="rId2" cstate="print"/>
            <a:stretch>
              <a:fillRect/>
            </a:stretch>
          </p:blipFill>
          <p:spPr>
            <a:xfrm>
              <a:off x="882396" y="1565147"/>
              <a:ext cx="9163812" cy="4611624"/>
            </a:xfrm>
            <a:prstGeom prst="rect">
              <a:avLst/>
            </a:prstGeom>
          </p:spPr>
        </p:pic>
        <p:sp>
          <p:nvSpPr>
            <p:cNvPr id="5" name="object 5"/>
            <p:cNvSpPr/>
            <p:nvPr/>
          </p:nvSpPr>
          <p:spPr>
            <a:xfrm>
              <a:off x="877633" y="1560385"/>
              <a:ext cx="9173845" cy="4621530"/>
            </a:xfrm>
            <a:custGeom>
              <a:avLst/>
              <a:gdLst/>
              <a:ahLst/>
              <a:cxnLst/>
              <a:rect l="l" t="t" r="r" b="b"/>
              <a:pathLst>
                <a:path w="9173845" h="4621530">
                  <a:moveTo>
                    <a:pt x="0" y="4621149"/>
                  </a:moveTo>
                  <a:lnTo>
                    <a:pt x="9173337" y="4621149"/>
                  </a:lnTo>
                  <a:lnTo>
                    <a:pt x="9173337" y="0"/>
                  </a:lnTo>
                  <a:lnTo>
                    <a:pt x="0" y="0"/>
                  </a:lnTo>
                  <a:lnTo>
                    <a:pt x="0" y="4621149"/>
                  </a:lnTo>
                  <a:close/>
                </a:path>
              </a:pathLst>
            </a:custGeom>
            <a:ln w="9525">
              <a:solidFill>
                <a:srgbClr val="111F35"/>
              </a:solidFill>
            </a:ln>
          </p:spPr>
          <p:txBody>
            <a:bodyPr wrap="square" lIns="0" tIns="0" rIns="0" bIns="0" rtlCol="0"/>
            <a:lstStyle/>
            <a:p>
              <a:endParaRPr/>
            </a:p>
          </p:txBody>
        </p:sp>
        <p:sp>
          <p:nvSpPr>
            <p:cNvPr id="6" name="object 6"/>
            <p:cNvSpPr/>
            <p:nvPr/>
          </p:nvSpPr>
          <p:spPr>
            <a:xfrm>
              <a:off x="5608447" y="5495670"/>
              <a:ext cx="981075" cy="288925"/>
            </a:xfrm>
            <a:custGeom>
              <a:avLst/>
              <a:gdLst/>
              <a:ahLst/>
              <a:cxnLst/>
              <a:rect l="l" t="t" r="r" b="b"/>
              <a:pathLst>
                <a:path w="981075" h="288925">
                  <a:moveTo>
                    <a:pt x="818133" y="0"/>
                  </a:moveTo>
                  <a:lnTo>
                    <a:pt x="828675" y="52069"/>
                  </a:lnTo>
                  <a:lnTo>
                    <a:pt x="0" y="221183"/>
                  </a:lnTo>
                  <a:lnTo>
                    <a:pt x="13842" y="288594"/>
                  </a:lnTo>
                  <a:lnTo>
                    <a:pt x="842517" y="119430"/>
                  </a:lnTo>
                  <a:lnTo>
                    <a:pt x="853058" y="171424"/>
                  </a:lnTo>
                  <a:lnTo>
                    <a:pt x="980821" y="56133"/>
                  </a:lnTo>
                  <a:lnTo>
                    <a:pt x="818133" y="0"/>
                  </a:lnTo>
                  <a:close/>
                </a:path>
              </a:pathLst>
            </a:custGeom>
            <a:solidFill>
              <a:srgbClr val="006379"/>
            </a:solidFill>
          </p:spPr>
          <p:txBody>
            <a:bodyPr wrap="square" lIns="0" tIns="0" rIns="0" bIns="0" rtlCol="0"/>
            <a:lstStyle/>
            <a:p>
              <a:endParaRPr/>
            </a:p>
          </p:txBody>
        </p:sp>
        <p:sp>
          <p:nvSpPr>
            <p:cNvPr id="7" name="object 7"/>
            <p:cNvSpPr/>
            <p:nvPr/>
          </p:nvSpPr>
          <p:spPr>
            <a:xfrm>
              <a:off x="5608447" y="5495670"/>
              <a:ext cx="981075" cy="288925"/>
            </a:xfrm>
            <a:custGeom>
              <a:avLst/>
              <a:gdLst/>
              <a:ahLst/>
              <a:cxnLst/>
              <a:rect l="l" t="t" r="r" b="b"/>
              <a:pathLst>
                <a:path w="981075" h="288925">
                  <a:moveTo>
                    <a:pt x="0" y="221183"/>
                  </a:moveTo>
                  <a:lnTo>
                    <a:pt x="828675" y="52069"/>
                  </a:lnTo>
                  <a:lnTo>
                    <a:pt x="818133" y="0"/>
                  </a:lnTo>
                  <a:lnTo>
                    <a:pt x="980821" y="56133"/>
                  </a:lnTo>
                  <a:lnTo>
                    <a:pt x="853058" y="171424"/>
                  </a:lnTo>
                  <a:lnTo>
                    <a:pt x="842517" y="119430"/>
                  </a:lnTo>
                  <a:lnTo>
                    <a:pt x="13842" y="288594"/>
                  </a:lnTo>
                  <a:lnTo>
                    <a:pt x="0" y="221183"/>
                  </a:lnTo>
                  <a:close/>
                </a:path>
              </a:pathLst>
            </a:custGeom>
            <a:ln w="12700">
              <a:solidFill>
                <a:srgbClr val="00252F"/>
              </a:solidFill>
            </a:ln>
          </p:spPr>
          <p:txBody>
            <a:bodyPr wrap="square" lIns="0" tIns="0" rIns="0" bIns="0" rtlCol="0"/>
            <a:lstStyle/>
            <a:p>
              <a:endParaRPr/>
            </a:p>
          </p:txBody>
        </p:sp>
        <p:sp>
          <p:nvSpPr>
            <p:cNvPr id="8" name="object 8"/>
            <p:cNvSpPr/>
            <p:nvPr/>
          </p:nvSpPr>
          <p:spPr>
            <a:xfrm>
              <a:off x="1441704" y="5178551"/>
              <a:ext cx="4284345" cy="1173480"/>
            </a:xfrm>
            <a:custGeom>
              <a:avLst/>
              <a:gdLst/>
              <a:ahLst/>
              <a:cxnLst/>
              <a:rect l="l" t="t" r="r" b="b"/>
              <a:pathLst>
                <a:path w="4284345" h="1173479">
                  <a:moveTo>
                    <a:pt x="3976116" y="0"/>
                  </a:moveTo>
                  <a:lnTo>
                    <a:pt x="307847" y="0"/>
                  </a:lnTo>
                  <a:lnTo>
                    <a:pt x="262348" y="3337"/>
                  </a:lnTo>
                  <a:lnTo>
                    <a:pt x="218925" y="13031"/>
                  </a:lnTo>
                  <a:lnTo>
                    <a:pt x="178052" y="28606"/>
                  </a:lnTo>
                  <a:lnTo>
                    <a:pt x="140206" y="49587"/>
                  </a:lnTo>
                  <a:lnTo>
                    <a:pt x="105863" y="75498"/>
                  </a:lnTo>
                  <a:lnTo>
                    <a:pt x="75498" y="105863"/>
                  </a:lnTo>
                  <a:lnTo>
                    <a:pt x="49587" y="140206"/>
                  </a:lnTo>
                  <a:lnTo>
                    <a:pt x="28606" y="178052"/>
                  </a:lnTo>
                  <a:lnTo>
                    <a:pt x="13031" y="218925"/>
                  </a:lnTo>
                  <a:lnTo>
                    <a:pt x="3337" y="262348"/>
                  </a:lnTo>
                  <a:lnTo>
                    <a:pt x="0" y="307848"/>
                  </a:lnTo>
                  <a:lnTo>
                    <a:pt x="0" y="865644"/>
                  </a:lnTo>
                  <a:lnTo>
                    <a:pt x="3337" y="911134"/>
                  </a:lnTo>
                  <a:lnTo>
                    <a:pt x="13031" y="954552"/>
                  </a:lnTo>
                  <a:lnTo>
                    <a:pt x="28606" y="995421"/>
                  </a:lnTo>
                  <a:lnTo>
                    <a:pt x="49587" y="1033265"/>
                  </a:lnTo>
                  <a:lnTo>
                    <a:pt x="75498" y="1067608"/>
                  </a:lnTo>
                  <a:lnTo>
                    <a:pt x="105863" y="1097973"/>
                  </a:lnTo>
                  <a:lnTo>
                    <a:pt x="140206" y="1123886"/>
                  </a:lnTo>
                  <a:lnTo>
                    <a:pt x="178052" y="1144869"/>
                  </a:lnTo>
                  <a:lnTo>
                    <a:pt x="218925" y="1160446"/>
                  </a:lnTo>
                  <a:lnTo>
                    <a:pt x="262348" y="1170142"/>
                  </a:lnTo>
                  <a:lnTo>
                    <a:pt x="307847" y="1173480"/>
                  </a:lnTo>
                  <a:lnTo>
                    <a:pt x="3976116" y="1173480"/>
                  </a:lnTo>
                  <a:lnTo>
                    <a:pt x="4021615" y="1170142"/>
                  </a:lnTo>
                  <a:lnTo>
                    <a:pt x="4065038" y="1160446"/>
                  </a:lnTo>
                  <a:lnTo>
                    <a:pt x="4105911" y="1144869"/>
                  </a:lnTo>
                  <a:lnTo>
                    <a:pt x="4143757" y="1123886"/>
                  </a:lnTo>
                  <a:lnTo>
                    <a:pt x="4178100" y="1097973"/>
                  </a:lnTo>
                  <a:lnTo>
                    <a:pt x="4208465" y="1067608"/>
                  </a:lnTo>
                  <a:lnTo>
                    <a:pt x="4234376" y="1033265"/>
                  </a:lnTo>
                  <a:lnTo>
                    <a:pt x="4255357" y="995421"/>
                  </a:lnTo>
                  <a:lnTo>
                    <a:pt x="4270932" y="954552"/>
                  </a:lnTo>
                  <a:lnTo>
                    <a:pt x="4280626" y="911134"/>
                  </a:lnTo>
                  <a:lnTo>
                    <a:pt x="4283964" y="865644"/>
                  </a:lnTo>
                  <a:lnTo>
                    <a:pt x="4283964" y="307848"/>
                  </a:lnTo>
                  <a:lnTo>
                    <a:pt x="4280626" y="262348"/>
                  </a:lnTo>
                  <a:lnTo>
                    <a:pt x="4270932" y="218925"/>
                  </a:lnTo>
                  <a:lnTo>
                    <a:pt x="4255357" y="178052"/>
                  </a:lnTo>
                  <a:lnTo>
                    <a:pt x="4234376" y="140206"/>
                  </a:lnTo>
                  <a:lnTo>
                    <a:pt x="4208465" y="105863"/>
                  </a:lnTo>
                  <a:lnTo>
                    <a:pt x="4178100" y="75498"/>
                  </a:lnTo>
                  <a:lnTo>
                    <a:pt x="4143757" y="49587"/>
                  </a:lnTo>
                  <a:lnTo>
                    <a:pt x="4105911" y="28606"/>
                  </a:lnTo>
                  <a:lnTo>
                    <a:pt x="4065038" y="13031"/>
                  </a:lnTo>
                  <a:lnTo>
                    <a:pt x="4021615" y="3337"/>
                  </a:lnTo>
                  <a:lnTo>
                    <a:pt x="3976116" y="0"/>
                  </a:lnTo>
                  <a:close/>
                </a:path>
              </a:pathLst>
            </a:custGeom>
            <a:solidFill>
              <a:srgbClr val="006379"/>
            </a:solidFill>
          </p:spPr>
          <p:txBody>
            <a:bodyPr wrap="square" lIns="0" tIns="0" rIns="0" bIns="0" rtlCol="0"/>
            <a:lstStyle/>
            <a:p>
              <a:endParaRPr/>
            </a:p>
          </p:txBody>
        </p:sp>
        <p:sp>
          <p:nvSpPr>
            <p:cNvPr id="9" name="object 9"/>
            <p:cNvSpPr/>
            <p:nvPr/>
          </p:nvSpPr>
          <p:spPr>
            <a:xfrm>
              <a:off x="1441704" y="5178551"/>
              <a:ext cx="4284345" cy="1173480"/>
            </a:xfrm>
            <a:custGeom>
              <a:avLst/>
              <a:gdLst/>
              <a:ahLst/>
              <a:cxnLst/>
              <a:rect l="l" t="t" r="r" b="b"/>
              <a:pathLst>
                <a:path w="4284345" h="1173479">
                  <a:moveTo>
                    <a:pt x="0" y="307848"/>
                  </a:moveTo>
                  <a:lnTo>
                    <a:pt x="3337" y="262348"/>
                  </a:lnTo>
                  <a:lnTo>
                    <a:pt x="13031" y="218925"/>
                  </a:lnTo>
                  <a:lnTo>
                    <a:pt x="28606" y="178052"/>
                  </a:lnTo>
                  <a:lnTo>
                    <a:pt x="49587" y="140206"/>
                  </a:lnTo>
                  <a:lnTo>
                    <a:pt x="75498" y="105863"/>
                  </a:lnTo>
                  <a:lnTo>
                    <a:pt x="105863" y="75498"/>
                  </a:lnTo>
                  <a:lnTo>
                    <a:pt x="140206" y="49587"/>
                  </a:lnTo>
                  <a:lnTo>
                    <a:pt x="178052" y="28606"/>
                  </a:lnTo>
                  <a:lnTo>
                    <a:pt x="218925" y="13031"/>
                  </a:lnTo>
                  <a:lnTo>
                    <a:pt x="262348" y="3337"/>
                  </a:lnTo>
                  <a:lnTo>
                    <a:pt x="307847" y="0"/>
                  </a:lnTo>
                  <a:lnTo>
                    <a:pt x="3976116" y="0"/>
                  </a:lnTo>
                  <a:lnTo>
                    <a:pt x="4021615" y="3337"/>
                  </a:lnTo>
                  <a:lnTo>
                    <a:pt x="4065038" y="13031"/>
                  </a:lnTo>
                  <a:lnTo>
                    <a:pt x="4105911" y="28606"/>
                  </a:lnTo>
                  <a:lnTo>
                    <a:pt x="4143757" y="49587"/>
                  </a:lnTo>
                  <a:lnTo>
                    <a:pt x="4178100" y="75498"/>
                  </a:lnTo>
                  <a:lnTo>
                    <a:pt x="4208465" y="105863"/>
                  </a:lnTo>
                  <a:lnTo>
                    <a:pt x="4234376" y="140206"/>
                  </a:lnTo>
                  <a:lnTo>
                    <a:pt x="4255357" y="178052"/>
                  </a:lnTo>
                  <a:lnTo>
                    <a:pt x="4270932" y="218925"/>
                  </a:lnTo>
                  <a:lnTo>
                    <a:pt x="4280626" y="262348"/>
                  </a:lnTo>
                  <a:lnTo>
                    <a:pt x="4283964" y="307848"/>
                  </a:lnTo>
                  <a:lnTo>
                    <a:pt x="4283964" y="865644"/>
                  </a:lnTo>
                  <a:lnTo>
                    <a:pt x="4280626" y="911134"/>
                  </a:lnTo>
                  <a:lnTo>
                    <a:pt x="4270932" y="954552"/>
                  </a:lnTo>
                  <a:lnTo>
                    <a:pt x="4255357" y="995421"/>
                  </a:lnTo>
                  <a:lnTo>
                    <a:pt x="4234376" y="1033265"/>
                  </a:lnTo>
                  <a:lnTo>
                    <a:pt x="4208465" y="1067608"/>
                  </a:lnTo>
                  <a:lnTo>
                    <a:pt x="4178100" y="1097973"/>
                  </a:lnTo>
                  <a:lnTo>
                    <a:pt x="4143757" y="1123886"/>
                  </a:lnTo>
                  <a:lnTo>
                    <a:pt x="4105911" y="1144869"/>
                  </a:lnTo>
                  <a:lnTo>
                    <a:pt x="4065038" y="1160446"/>
                  </a:lnTo>
                  <a:lnTo>
                    <a:pt x="4021615" y="1170142"/>
                  </a:lnTo>
                  <a:lnTo>
                    <a:pt x="3976116" y="1173480"/>
                  </a:lnTo>
                  <a:lnTo>
                    <a:pt x="307847" y="1173480"/>
                  </a:lnTo>
                  <a:lnTo>
                    <a:pt x="262348" y="1170142"/>
                  </a:lnTo>
                  <a:lnTo>
                    <a:pt x="218925" y="1160446"/>
                  </a:lnTo>
                  <a:lnTo>
                    <a:pt x="178052" y="1144869"/>
                  </a:lnTo>
                  <a:lnTo>
                    <a:pt x="140206" y="1123886"/>
                  </a:lnTo>
                  <a:lnTo>
                    <a:pt x="105863" y="1097973"/>
                  </a:lnTo>
                  <a:lnTo>
                    <a:pt x="75498" y="1067608"/>
                  </a:lnTo>
                  <a:lnTo>
                    <a:pt x="49587" y="1033265"/>
                  </a:lnTo>
                  <a:lnTo>
                    <a:pt x="28606" y="995421"/>
                  </a:lnTo>
                  <a:lnTo>
                    <a:pt x="13031" y="954552"/>
                  </a:lnTo>
                  <a:lnTo>
                    <a:pt x="3337" y="911134"/>
                  </a:lnTo>
                  <a:lnTo>
                    <a:pt x="0" y="865644"/>
                  </a:lnTo>
                  <a:lnTo>
                    <a:pt x="0" y="307848"/>
                  </a:lnTo>
                  <a:close/>
                </a:path>
              </a:pathLst>
            </a:custGeom>
            <a:ln w="12700">
              <a:solidFill>
                <a:srgbClr val="00252F"/>
              </a:solidFill>
            </a:ln>
          </p:spPr>
          <p:txBody>
            <a:bodyPr wrap="square" lIns="0" tIns="0" rIns="0" bIns="0" rtlCol="0"/>
            <a:lstStyle/>
            <a:p>
              <a:endParaRPr/>
            </a:p>
          </p:txBody>
        </p:sp>
      </p:grpSp>
      <p:sp>
        <p:nvSpPr>
          <p:cNvPr id="10" name="object 10"/>
          <p:cNvSpPr txBox="1"/>
          <p:nvPr/>
        </p:nvSpPr>
        <p:spPr>
          <a:xfrm>
            <a:off x="1649729" y="5326456"/>
            <a:ext cx="3868420" cy="848994"/>
          </a:xfrm>
          <a:prstGeom prst="rect">
            <a:avLst/>
          </a:prstGeom>
        </p:spPr>
        <p:txBody>
          <a:bodyPr vert="horz" wrap="square" lIns="0" tIns="12700" rIns="0" bIns="0" rtlCol="0">
            <a:spAutoFit/>
          </a:bodyPr>
          <a:lstStyle/>
          <a:p>
            <a:pPr marL="12700" marR="5080" indent="17780" algn="just">
              <a:lnSpc>
                <a:spcPct val="100000"/>
              </a:lnSpc>
              <a:spcBef>
                <a:spcPts val="100"/>
              </a:spcBef>
            </a:pPr>
            <a:r>
              <a:rPr sz="1800" dirty="0">
                <a:solidFill>
                  <a:srgbClr val="FFFFFF"/>
                </a:solidFill>
                <a:latin typeface="Calibri"/>
                <a:cs typeface="Calibri"/>
              </a:rPr>
              <a:t>User</a:t>
            </a:r>
            <a:r>
              <a:rPr sz="1800" spc="-30" dirty="0">
                <a:solidFill>
                  <a:srgbClr val="FFFFFF"/>
                </a:solidFill>
                <a:latin typeface="Calibri"/>
                <a:cs typeface="Calibri"/>
              </a:rPr>
              <a:t> </a:t>
            </a:r>
            <a:r>
              <a:rPr sz="1800" dirty="0">
                <a:solidFill>
                  <a:srgbClr val="FFFFFF"/>
                </a:solidFill>
                <a:latin typeface="Calibri"/>
                <a:cs typeface="Calibri"/>
              </a:rPr>
              <a:t>agent</a:t>
            </a:r>
            <a:r>
              <a:rPr sz="1800" spc="-40" dirty="0">
                <a:solidFill>
                  <a:srgbClr val="FFFFFF"/>
                </a:solidFill>
                <a:latin typeface="Calibri"/>
                <a:cs typeface="Calibri"/>
              </a:rPr>
              <a:t> </a:t>
            </a:r>
            <a:r>
              <a:rPr sz="1800" dirty="0">
                <a:solidFill>
                  <a:srgbClr val="FFFFFF"/>
                </a:solidFill>
                <a:latin typeface="Calibri"/>
                <a:cs typeface="Calibri"/>
              </a:rPr>
              <a:t>styles</a:t>
            </a:r>
            <a:r>
              <a:rPr sz="1800" spc="-30" dirty="0">
                <a:solidFill>
                  <a:srgbClr val="FFFFFF"/>
                </a:solidFill>
                <a:latin typeface="Calibri"/>
                <a:cs typeface="Calibri"/>
              </a:rPr>
              <a:t> </a:t>
            </a:r>
            <a:r>
              <a:rPr sz="1800" dirty="0">
                <a:solidFill>
                  <a:srgbClr val="FFFFFF"/>
                </a:solidFill>
                <a:latin typeface="Calibri"/>
                <a:cs typeface="Calibri"/>
              </a:rPr>
              <a:t>are</a:t>
            </a:r>
            <a:r>
              <a:rPr sz="1800" spc="-25" dirty="0">
                <a:solidFill>
                  <a:srgbClr val="FFFFFF"/>
                </a:solidFill>
                <a:latin typeface="Calibri"/>
                <a:cs typeface="Calibri"/>
              </a:rPr>
              <a:t> </a:t>
            </a:r>
            <a:r>
              <a:rPr sz="1800" b="1" dirty="0">
                <a:solidFill>
                  <a:srgbClr val="FFFFFF"/>
                </a:solidFill>
                <a:latin typeface="Calibri"/>
                <a:cs typeface="Calibri"/>
              </a:rPr>
              <a:t>hidden</a:t>
            </a:r>
            <a:r>
              <a:rPr sz="1800" b="1" spc="-35" dirty="0">
                <a:solidFill>
                  <a:srgbClr val="FFFFFF"/>
                </a:solidFill>
                <a:latin typeface="Calibri"/>
                <a:cs typeface="Calibri"/>
              </a:rPr>
              <a:t> </a:t>
            </a:r>
            <a:r>
              <a:rPr sz="1800" dirty="0">
                <a:solidFill>
                  <a:srgbClr val="FFFFFF"/>
                </a:solidFill>
                <a:latin typeface="Calibri"/>
                <a:cs typeface="Calibri"/>
              </a:rPr>
              <a:t>in</a:t>
            </a:r>
            <a:r>
              <a:rPr sz="1800" spc="-40" dirty="0">
                <a:solidFill>
                  <a:srgbClr val="FFFFFF"/>
                </a:solidFill>
                <a:latin typeface="Calibri"/>
                <a:cs typeface="Calibri"/>
              </a:rPr>
              <a:t> </a:t>
            </a:r>
            <a:r>
              <a:rPr sz="1800" dirty="0">
                <a:solidFill>
                  <a:srgbClr val="FFFFFF"/>
                </a:solidFill>
                <a:latin typeface="Calibri"/>
                <a:cs typeface="Calibri"/>
              </a:rPr>
              <a:t>Dev</a:t>
            </a:r>
            <a:r>
              <a:rPr sz="1800" spc="-15" dirty="0">
                <a:solidFill>
                  <a:srgbClr val="FFFFFF"/>
                </a:solidFill>
                <a:latin typeface="Calibri"/>
                <a:cs typeface="Calibri"/>
              </a:rPr>
              <a:t> </a:t>
            </a:r>
            <a:r>
              <a:rPr sz="1800" spc="-10" dirty="0">
                <a:solidFill>
                  <a:srgbClr val="FFFFFF"/>
                </a:solidFill>
                <a:latin typeface="Calibri"/>
                <a:cs typeface="Calibri"/>
              </a:rPr>
              <a:t>Tools </a:t>
            </a:r>
            <a:r>
              <a:rPr sz="1800" dirty="0">
                <a:solidFill>
                  <a:srgbClr val="FFFFFF"/>
                </a:solidFill>
                <a:latin typeface="Calibri"/>
                <a:cs typeface="Calibri"/>
              </a:rPr>
              <a:t>by</a:t>
            </a:r>
            <a:r>
              <a:rPr sz="1800" spc="-45" dirty="0">
                <a:solidFill>
                  <a:srgbClr val="FFFFFF"/>
                </a:solidFill>
                <a:latin typeface="Calibri"/>
                <a:cs typeface="Calibri"/>
              </a:rPr>
              <a:t> </a:t>
            </a:r>
            <a:r>
              <a:rPr sz="1800" dirty="0">
                <a:solidFill>
                  <a:srgbClr val="FFFFFF"/>
                </a:solidFill>
                <a:latin typeface="Calibri"/>
                <a:cs typeface="Calibri"/>
              </a:rPr>
              <a:t>default.</a:t>
            </a:r>
            <a:r>
              <a:rPr sz="1800" spc="-30" dirty="0">
                <a:solidFill>
                  <a:srgbClr val="FFFFFF"/>
                </a:solidFill>
                <a:latin typeface="Calibri"/>
                <a:cs typeface="Calibri"/>
              </a:rPr>
              <a:t> </a:t>
            </a:r>
            <a:r>
              <a:rPr sz="1800" dirty="0">
                <a:solidFill>
                  <a:srgbClr val="FFFFFF"/>
                </a:solidFill>
                <a:latin typeface="Calibri"/>
                <a:cs typeface="Calibri"/>
              </a:rPr>
              <a:t>If</a:t>
            </a:r>
            <a:r>
              <a:rPr sz="1800" spc="-50" dirty="0">
                <a:solidFill>
                  <a:srgbClr val="FFFFFF"/>
                </a:solidFill>
                <a:latin typeface="Calibri"/>
                <a:cs typeface="Calibri"/>
              </a:rPr>
              <a:t> </a:t>
            </a:r>
            <a:r>
              <a:rPr sz="1800" dirty="0">
                <a:solidFill>
                  <a:srgbClr val="FFFFFF"/>
                </a:solidFill>
                <a:latin typeface="Calibri"/>
                <a:cs typeface="Calibri"/>
              </a:rPr>
              <a:t>you</a:t>
            </a:r>
            <a:r>
              <a:rPr sz="1800" spc="-30" dirty="0">
                <a:solidFill>
                  <a:srgbClr val="FFFFFF"/>
                </a:solidFill>
                <a:latin typeface="Calibri"/>
                <a:cs typeface="Calibri"/>
              </a:rPr>
              <a:t> </a:t>
            </a:r>
            <a:r>
              <a:rPr sz="1800" dirty="0">
                <a:solidFill>
                  <a:srgbClr val="FFFFFF"/>
                </a:solidFill>
                <a:latin typeface="Calibri"/>
                <a:cs typeface="Calibri"/>
              </a:rPr>
              <a:t>want</a:t>
            </a:r>
            <a:r>
              <a:rPr sz="1800" spc="-30" dirty="0">
                <a:solidFill>
                  <a:srgbClr val="FFFFFF"/>
                </a:solidFill>
                <a:latin typeface="Calibri"/>
                <a:cs typeface="Calibri"/>
              </a:rPr>
              <a:t> </a:t>
            </a:r>
            <a:r>
              <a:rPr sz="1800" dirty="0">
                <a:solidFill>
                  <a:srgbClr val="FFFFFF"/>
                </a:solidFill>
                <a:latin typeface="Calibri"/>
                <a:cs typeface="Calibri"/>
              </a:rPr>
              <a:t>to</a:t>
            </a:r>
            <a:r>
              <a:rPr sz="1800" spc="-45" dirty="0">
                <a:solidFill>
                  <a:srgbClr val="FFFFFF"/>
                </a:solidFill>
                <a:latin typeface="Calibri"/>
                <a:cs typeface="Calibri"/>
              </a:rPr>
              <a:t> </a:t>
            </a:r>
            <a:r>
              <a:rPr sz="1800" dirty="0">
                <a:solidFill>
                  <a:srgbClr val="FFFFFF"/>
                </a:solidFill>
                <a:latin typeface="Calibri"/>
                <a:cs typeface="Calibri"/>
              </a:rPr>
              <a:t>see</a:t>
            </a:r>
            <a:r>
              <a:rPr sz="1800" spc="-50" dirty="0">
                <a:solidFill>
                  <a:srgbClr val="FFFFFF"/>
                </a:solidFill>
                <a:latin typeface="Calibri"/>
                <a:cs typeface="Calibri"/>
              </a:rPr>
              <a:t> </a:t>
            </a:r>
            <a:r>
              <a:rPr sz="1800" dirty="0">
                <a:solidFill>
                  <a:srgbClr val="FFFFFF"/>
                </a:solidFill>
                <a:latin typeface="Calibri"/>
                <a:cs typeface="Calibri"/>
              </a:rPr>
              <a:t>them,</a:t>
            </a:r>
            <a:r>
              <a:rPr sz="1800" spc="-35" dirty="0">
                <a:solidFill>
                  <a:srgbClr val="FFFFFF"/>
                </a:solidFill>
                <a:latin typeface="Calibri"/>
                <a:cs typeface="Calibri"/>
              </a:rPr>
              <a:t> </a:t>
            </a:r>
            <a:r>
              <a:rPr sz="1800" spc="-10" dirty="0">
                <a:solidFill>
                  <a:srgbClr val="FFFFFF"/>
                </a:solidFill>
                <a:latin typeface="Calibri"/>
                <a:cs typeface="Calibri"/>
              </a:rPr>
              <a:t>press </a:t>
            </a:r>
            <a:r>
              <a:rPr sz="1800" dirty="0">
                <a:solidFill>
                  <a:srgbClr val="FFFFFF"/>
                </a:solidFill>
                <a:latin typeface="Calibri"/>
                <a:cs typeface="Calibri"/>
              </a:rPr>
              <a:t>F1</a:t>
            </a:r>
            <a:r>
              <a:rPr sz="1800" spc="-35" dirty="0">
                <a:solidFill>
                  <a:srgbClr val="FFFFFF"/>
                </a:solidFill>
                <a:latin typeface="Calibri"/>
                <a:cs typeface="Calibri"/>
              </a:rPr>
              <a:t> </a:t>
            </a:r>
            <a:r>
              <a:rPr sz="1800" dirty="0">
                <a:solidFill>
                  <a:srgbClr val="FFFFFF"/>
                </a:solidFill>
                <a:latin typeface="Calibri"/>
                <a:cs typeface="Calibri"/>
              </a:rPr>
              <a:t>in</a:t>
            </a:r>
            <a:r>
              <a:rPr sz="1800" spc="-20" dirty="0">
                <a:solidFill>
                  <a:srgbClr val="FFFFFF"/>
                </a:solidFill>
                <a:latin typeface="Calibri"/>
                <a:cs typeface="Calibri"/>
              </a:rPr>
              <a:t> </a:t>
            </a:r>
            <a:r>
              <a:rPr sz="1800" dirty="0">
                <a:solidFill>
                  <a:srgbClr val="FFFFFF"/>
                </a:solidFill>
                <a:latin typeface="Calibri"/>
                <a:cs typeface="Calibri"/>
              </a:rPr>
              <a:t>Dev</a:t>
            </a:r>
            <a:r>
              <a:rPr sz="1800" spc="-25" dirty="0">
                <a:solidFill>
                  <a:srgbClr val="FFFFFF"/>
                </a:solidFill>
                <a:latin typeface="Calibri"/>
                <a:cs typeface="Calibri"/>
              </a:rPr>
              <a:t> Tools</a:t>
            </a:r>
            <a:r>
              <a:rPr sz="1800" spc="-30" dirty="0">
                <a:solidFill>
                  <a:srgbClr val="FFFFFF"/>
                </a:solidFill>
                <a:latin typeface="Calibri"/>
                <a:cs typeface="Calibri"/>
              </a:rPr>
              <a:t> </a:t>
            </a:r>
            <a:r>
              <a:rPr sz="1800" dirty="0">
                <a:solidFill>
                  <a:srgbClr val="FFFFFF"/>
                </a:solidFill>
                <a:latin typeface="Calibri"/>
                <a:cs typeface="Calibri"/>
              </a:rPr>
              <a:t>and</a:t>
            </a:r>
            <a:r>
              <a:rPr sz="1800" spc="-15" dirty="0">
                <a:solidFill>
                  <a:srgbClr val="FFFFFF"/>
                </a:solidFill>
                <a:latin typeface="Calibri"/>
                <a:cs typeface="Calibri"/>
              </a:rPr>
              <a:t> </a:t>
            </a:r>
            <a:r>
              <a:rPr sz="1800" dirty="0">
                <a:solidFill>
                  <a:srgbClr val="FFFFFF"/>
                </a:solidFill>
                <a:latin typeface="Calibri"/>
                <a:cs typeface="Calibri"/>
              </a:rPr>
              <a:t>change</a:t>
            </a:r>
            <a:r>
              <a:rPr sz="1800" spc="-40" dirty="0">
                <a:solidFill>
                  <a:srgbClr val="FFFFFF"/>
                </a:solidFill>
                <a:latin typeface="Calibri"/>
                <a:cs typeface="Calibri"/>
              </a:rPr>
              <a:t> </a:t>
            </a:r>
            <a:r>
              <a:rPr sz="1800" dirty="0">
                <a:solidFill>
                  <a:srgbClr val="FFFFFF"/>
                </a:solidFill>
                <a:latin typeface="Calibri"/>
                <a:cs typeface="Calibri"/>
              </a:rPr>
              <a:t>the</a:t>
            </a:r>
            <a:r>
              <a:rPr sz="1800" spc="-20" dirty="0">
                <a:solidFill>
                  <a:srgbClr val="FFFFFF"/>
                </a:solidFill>
                <a:latin typeface="Calibri"/>
                <a:cs typeface="Calibri"/>
              </a:rPr>
              <a:t> </a:t>
            </a:r>
            <a:r>
              <a:rPr sz="1800" spc="-10" dirty="0">
                <a:solidFill>
                  <a:srgbClr val="FFFFFF"/>
                </a:solidFill>
                <a:latin typeface="Calibri"/>
                <a:cs typeface="Calibri"/>
              </a:rPr>
              <a:t>settings.</a:t>
            </a:r>
            <a:endParaRPr sz="1800">
              <a:latin typeface="Calibri"/>
              <a:cs typeface="Calibri"/>
            </a:endParaRPr>
          </a:p>
        </p:txBody>
      </p:sp>
      <p:grpSp>
        <p:nvGrpSpPr>
          <p:cNvPr id="11" name="object 11"/>
          <p:cNvGrpSpPr/>
          <p:nvPr/>
        </p:nvGrpSpPr>
        <p:grpSpPr>
          <a:xfrm>
            <a:off x="10308081" y="2898394"/>
            <a:ext cx="358775" cy="3284854"/>
            <a:chOff x="10308081" y="2898394"/>
            <a:chExt cx="358775" cy="3284854"/>
          </a:xfrm>
        </p:grpSpPr>
        <p:pic>
          <p:nvPicPr>
            <p:cNvPr id="12" name="object 12"/>
            <p:cNvPicPr/>
            <p:nvPr/>
          </p:nvPicPr>
          <p:blipFill>
            <a:blip r:embed="rId3" cstate="print"/>
            <a:stretch>
              <a:fillRect/>
            </a:stretch>
          </p:blipFill>
          <p:spPr>
            <a:xfrm>
              <a:off x="10314431" y="2904744"/>
              <a:ext cx="345948" cy="3272028"/>
            </a:xfrm>
            <a:prstGeom prst="rect">
              <a:avLst/>
            </a:prstGeom>
          </p:spPr>
        </p:pic>
        <p:sp>
          <p:nvSpPr>
            <p:cNvPr id="13" name="object 13"/>
            <p:cNvSpPr/>
            <p:nvPr/>
          </p:nvSpPr>
          <p:spPr>
            <a:xfrm>
              <a:off x="10314431" y="2904744"/>
              <a:ext cx="346075" cy="3272154"/>
            </a:xfrm>
            <a:custGeom>
              <a:avLst/>
              <a:gdLst/>
              <a:ahLst/>
              <a:cxnLst/>
              <a:rect l="l" t="t" r="r" b="b"/>
              <a:pathLst>
                <a:path w="346075" h="3272154">
                  <a:moveTo>
                    <a:pt x="104901" y="3272028"/>
                  </a:moveTo>
                  <a:lnTo>
                    <a:pt x="104901" y="292988"/>
                  </a:lnTo>
                  <a:lnTo>
                    <a:pt x="0" y="292988"/>
                  </a:lnTo>
                  <a:lnTo>
                    <a:pt x="172974" y="0"/>
                  </a:lnTo>
                  <a:lnTo>
                    <a:pt x="345948" y="292988"/>
                  </a:lnTo>
                  <a:lnTo>
                    <a:pt x="241046" y="292988"/>
                  </a:lnTo>
                  <a:lnTo>
                    <a:pt x="241046" y="3272028"/>
                  </a:lnTo>
                  <a:lnTo>
                    <a:pt x="104901" y="3272028"/>
                  </a:lnTo>
                  <a:close/>
                </a:path>
              </a:pathLst>
            </a:custGeom>
            <a:ln w="12699">
              <a:solidFill>
                <a:srgbClr val="00252F"/>
              </a:solidFill>
            </a:ln>
          </p:spPr>
          <p:txBody>
            <a:bodyPr wrap="square" lIns="0" tIns="0" rIns="0" bIns="0" rtlCol="0"/>
            <a:lstStyle/>
            <a:p>
              <a:endParaRPr/>
            </a:p>
          </p:txBody>
        </p:sp>
      </p:grpSp>
      <p:sp>
        <p:nvSpPr>
          <p:cNvPr id="14" name="object 14"/>
          <p:cNvSpPr txBox="1"/>
          <p:nvPr/>
        </p:nvSpPr>
        <p:spPr>
          <a:xfrm>
            <a:off x="10740008" y="5549595"/>
            <a:ext cx="732790" cy="57467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Least</a:t>
            </a:r>
            <a:endParaRPr sz="1800">
              <a:latin typeface="Calibri"/>
              <a:cs typeface="Calibri"/>
            </a:endParaRPr>
          </a:p>
          <a:p>
            <a:pPr marL="12700">
              <a:lnSpc>
                <a:spcPct val="100000"/>
              </a:lnSpc>
            </a:pPr>
            <a:r>
              <a:rPr sz="1800" spc="-10" dirty="0">
                <a:solidFill>
                  <a:srgbClr val="111F35"/>
                </a:solidFill>
                <a:latin typeface="Calibri"/>
                <a:cs typeface="Calibri"/>
              </a:rPr>
              <a:t>Specific</a:t>
            </a:r>
            <a:endParaRPr sz="1800">
              <a:latin typeface="Calibri"/>
              <a:cs typeface="Calibri"/>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118</a:t>
            </a:fld>
            <a:endParaRPr spc="-25" dirty="0"/>
          </a:p>
        </p:txBody>
      </p:sp>
      <p:sp>
        <p:nvSpPr>
          <p:cNvPr id="15" name="object 15"/>
          <p:cNvSpPr txBox="1"/>
          <p:nvPr/>
        </p:nvSpPr>
        <p:spPr>
          <a:xfrm>
            <a:off x="10740008" y="2923413"/>
            <a:ext cx="732790" cy="574040"/>
          </a:xfrm>
          <a:prstGeom prst="rect">
            <a:avLst/>
          </a:prstGeom>
        </p:spPr>
        <p:txBody>
          <a:bodyPr vert="horz" wrap="square" lIns="0" tIns="12700" rIns="0" bIns="0" rtlCol="0">
            <a:spAutoFit/>
          </a:bodyPr>
          <a:lstStyle/>
          <a:p>
            <a:pPr marL="12700" marR="5080">
              <a:lnSpc>
                <a:spcPct val="100000"/>
              </a:lnSpc>
              <a:spcBef>
                <a:spcPts val="100"/>
              </a:spcBef>
            </a:pPr>
            <a:r>
              <a:rPr sz="1800" spc="-20" dirty="0">
                <a:solidFill>
                  <a:srgbClr val="111F35"/>
                </a:solidFill>
                <a:latin typeface="Calibri"/>
                <a:cs typeface="Calibri"/>
              </a:rPr>
              <a:t>Most </a:t>
            </a:r>
            <a:r>
              <a:rPr sz="1800" spc="-10" dirty="0">
                <a:solidFill>
                  <a:srgbClr val="111F35"/>
                </a:solidFill>
                <a:latin typeface="Calibri"/>
                <a:cs typeface="Calibri"/>
              </a:rPr>
              <a:t>Specific</a:t>
            </a:r>
            <a:endParaRPr sz="1800">
              <a:latin typeface="Calibri"/>
              <a:cs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4234180" cy="756920"/>
          </a:xfrm>
          <a:prstGeom prst="rect">
            <a:avLst/>
          </a:prstGeom>
        </p:spPr>
        <p:txBody>
          <a:bodyPr vert="horz" wrap="square" lIns="0" tIns="12700" rIns="0" bIns="0" rtlCol="0">
            <a:spAutoFit/>
          </a:bodyPr>
          <a:lstStyle/>
          <a:p>
            <a:pPr marL="12700">
              <a:lnSpc>
                <a:spcPct val="100000"/>
              </a:lnSpc>
              <a:spcBef>
                <a:spcPts val="100"/>
              </a:spcBef>
            </a:pPr>
            <a:r>
              <a:rPr sz="4800" spc="-130" dirty="0"/>
              <a:t>INHERITANCE</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119</a:t>
            </a:fld>
            <a:endParaRPr spc="-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2396" y="1565147"/>
            <a:ext cx="10427335" cy="175577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&lt;abbr</a:t>
            </a:r>
            <a:r>
              <a:rPr sz="1800" spc="-60" dirty="0">
                <a:solidFill>
                  <a:srgbClr val="800000"/>
                </a:solidFill>
                <a:latin typeface="Consolas"/>
                <a:cs typeface="Consolas"/>
              </a:rPr>
              <a:t> </a:t>
            </a:r>
            <a:r>
              <a:rPr sz="1800" dirty="0">
                <a:solidFill>
                  <a:srgbClr val="E40000"/>
                </a:solidFill>
                <a:latin typeface="Consolas"/>
                <a:cs typeface="Consolas"/>
              </a:rPr>
              <a:t>title</a:t>
            </a:r>
            <a:r>
              <a:rPr sz="1800" dirty="0">
                <a:latin typeface="Consolas"/>
                <a:cs typeface="Consolas"/>
              </a:rPr>
              <a:t>=</a:t>
            </a:r>
            <a:r>
              <a:rPr sz="1800" dirty="0">
                <a:solidFill>
                  <a:srgbClr val="0000FF"/>
                </a:solidFill>
                <a:latin typeface="Consolas"/>
                <a:cs typeface="Consolas"/>
              </a:rPr>
              <a:t>"HyperText</a:t>
            </a:r>
            <a:r>
              <a:rPr sz="1800" spc="-40" dirty="0">
                <a:solidFill>
                  <a:srgbClr val="0000FF"/>
                </a:solidFill>
                <a:latin typeface="Consolas"/>
                <a:cs typeface="Consolas"/>
              </a:rPr>
              <a:t> </a:t>
            </a:r>
            <a:r>
              <a:rPr sz="1800" dirty="0">
                <a:solidFill>
                  <a:srgbClr val="0000FF"/>
                </a:solidFill>
                <a:latin typeface="Consolas"/>
                <a:cs typeface="Consolas"/>
              </a:rPr>
              <a:t>Markup</a:t>
            </a:r>
            <a:r>
              <a:rPr sz="1800" spc="-50" dirty="0">
                <a:solidFill>
                  <a:srgbClr val="0000FF"/>
                </a:solidFill>
                <a:latin typeface="Consolas"/>
                <a:cs typeface="Consolas"/>
              </a:rPr>
              <a:t> </a:t>
            </a:r>
            <a:r>
              <a:rPr sz="1800" dirty="0">
                <a:solidFill>
                  <a:srgbClr val="0000FF"/>
                </a:solidFill>
                <a:latin typeface="Consolas"/>
                <a:cs typeface="Consolas"/>
              </a:rPr>
              <a:t>Language"</a:t>
            </a:r>
            <a:r>
              <a:rPr sz="1800" dirty="0">
                <a:solidFill>
                  <a:srgbClr val="800000"/>
                </a:solidFill>
                <a:latin typeface="Consolas"/>
                <a:cs typeface="Consolas"/>
              </a:rPr>
              <a:t>&gt;</a:t>
            </a:r>
            <a:r>
              <a:rPr sz="1800" dirty="0">
                <a:latin typeface="Consolas"/>
                <a:cs typeface="Consolas"/>
              </a:rPr>
              <a:t>HTML</a:t>
            </a:r>
            <a:r>
              <a:rPr sz="1800" dirty="0">
                <a:solidFill>
                  <a:srgbClr val="800000"/>
                </a:solidFill>
                <a:latin typeface="Consolas"/>
                <a:cs typeface="Consolas"/>
              </a:rPr>
              <a:t>&lt;/abbr&gt;</a:t>
            </a:r>
            <a:r>
              <a:rPr sz="1800" spc="-45" dirty="0">
                <a:solidFill>
                  <a:srgbClr val="800000"/>
                </a:solidFill>
                <a:latin typeface="Consolas"/>
                <a:cs typeface="Consolas"/>
              </a:rPr>
              <a:t> </a:t>
            </a:r>
            <a:r>
              <a:rPr sz="1800" dirty="0">
                <a:latin typeface="Consolas"/>
                <a:cs typeface="Consolas"/>
              </a:rPr>
              <a:t>tags</a:t>
            </a:r>
            <a:r>
              <a:rPr sz="1800" spc="-60" dirty="0">
                <a:latin typeface="Consolas"/>
                <a:cs typeface="Consolas"/>
              </a:rPr>
              <a:t> </a:t>
            </a:r>
            <a:r>
              <a:rPr sz="1800" dirty="0">
                <a:latin typeface="Consolas"/>
                <a:cs typeface="Consolas"/>
              </a:rPr>
              <a:t>can</a:t>
            </a:r>
            <a:r>
              <a:rPr sz="1800" spc="-55" dirty="0">
                <a:latin typeface="Consolas"/>
                <a:cs typeface="Consolas"/>
              </a:rPr>
              <a:t> </a:t>
            </a:r>
            <a:r>
              <a:rPr sz="1800" dirty="0">
                <a:latin typeface="Consolas"/>
                <a:cs typeface="Consolas"/>
              </a:rPr>
              <a:t>be</a:t>
            </a:r>
            <a:r>
              <a:rPr sz="1800" spc="-45" dirty="0">
                <a:latin typeface="Consolas"/>
                <a:cs typeface="Consolas"/>
              </a:rPr>
              <a:t> </a:t>
            </a:r>
            <a:r>
              <a:rPr sz="1800" dirty="0">
                <a:latin typeface="Consolas"/>
                <a:cs typeface="Consolas"/>
              </a:rPr>
              <a:t>used</a:t>
            </a:r>
            <a:r>
              <a:rPr sz="1800" spc="-55" dirty="0">
                <a:latin typeface="Consolas"/>
                <a:cs typeface="Consolas"/>
              </a:rPr>
              <a:t> </a:t>
            </a:r>
            <a:r>
              <a:rPr sz="1800" spc="-20" dirty="0">
                <a:latin typeface="Consolas"/>
                <a:cs typeface="Consolas"/>
              </a:rPr>
              <a:t>with</a:t>
            </a:r>
            <a:endParaRPr sz="1800">
              <a:latin typeface="Consolas"/>
              <a:cs typeface="Consolas"/>
            </a:endParaRPr>
          </a:p>
          <a:p>
            <a:pPr marL="342265" marR="172720">
              <a:lnSpc>
                <a:spcPct val="100000"/>
              </a:lnSpc>
              <a:spcBef>
                <a:spcPts val="5"/>
              </a:spcBef>
            </a:pPr>
            <a:r>
              <a:rPr sz="1800" spc="-10" dirty="0">
                <a:latin typeface="Consolas"/>
                <a:cs typeface="Consolas"/>
              </a:rPr>
              <a:t>text-</a:t>
            </a:r>
            <a:r>
              <a:rPr sz="1800" dirty="0">
                <a:latin typeface="Consolas"/>
                <a:cs typeface="Consolas"/>
              </a:rPr>
              <a:t>level</a:t>
            </a:r>
            <a:r>
              <a:rPr sz="1800" spc="-35" dirty="0">
                <a:latin typeface="Consolas"/>
                <a:cs typeface="Consolas"/>
              </a:rPr>
              <a:t> </a:t>
            </a:r>
            <a:r>
              <a:rPr sz="1800" dirty="0">
                <a:latin typeface="Consolas"/>
                <a:cs typeface="Consolas"/>
              </a:rPr>
              <a:t>semantics.</a:t>
            </a:r>
            <a:r>
              <a:rPr sz="1800" dirty="0">
                <a:solidFill>
                  <a:srgbClr val="800000"/>
                </a:solidFill>
                <a:latin typeface="Consolas"/>
                <a:cs typeface="Consolas"/>
              </a:rPr>
              <a:t>&lt;br/&gt;</a:t>
            </a:r>
            <a:r>
              <a:rPr sz="1800" spc="-20" dirty="0">
                <a:solidFill>
                  <a:srgbClr val="800000"/>
                </a:solidFill>
                <a:latin typeface="Consolas"/>
                <a:cs typeface="Consolas"/>
              </a:rPr>
              <a:t> </a:t>
            </a:r>
            <a:r>
              <a:rPr sz="1800" dirty="0">
                <a:latin typeface="Consolas"/>
                <a:cs typeface="Consolas"/>
              </a:rPr>
              <a:t>Specific</a:t>
            </a:r>
            <a:r>
              <a:rPr sz="1800" spc="-35" dirty="0">
                <a:latin typeface="Consolas"/>
                <a:cs typeface="Consolas"/>
              </a:rPr>
              <a:t> </a:t>
            </a:r>
            <a:r>
              <a:rPr sz="1800" dirty="0">
                <a:latin typeface="Consolas"/>
                <a:cs typeface="Consolas"/>
              </a:rPr>
              <a:t>tags</a:t>
            </a:r>
            <a:r>
              <a:rPr sz="1800" spc="-30" dirty="0">
                <a:latin typeface="Consolas"/>
                <a:cs typeface="Consolas"/>
              </a:rPr>
              <a:t> </a:t>
            </a:r>
            <a:r>
              <a:rPr sz="1800" dirty="0">
                <a:latin typeface="Consolas"/>
                <a:cs typeface="Consolas"/>
              </a:rPr>
              <a:t>can</a:t>
            </a:r>
            <a:r>
              <a:rPr sz="1800" spc="-35" dirty="0">
                <a:latin typeface="Consolas"/>
                <a:cs typeface="Consolas"/>
              </a:rPr>
              <a:t> </a:t>
            </a:r>
            <a:r>
              <a:rPr sz="1800" dirty="0">
                <a:latin typeface="Consolas"/>
                <a:cs typeface="Consolas"/>
              </a:rPr>
              <a:t>convey</a:t>
            </a:r>
            <a:r>
              <a:rPr sz="1800" spc="-15" dirty="0">
                <a:latin typeface="Consolas"/>
                <a:cs typeface="Consolas"/>
              </a:rPr>
              <a:t> </a:t>
            </a:r>
            <a:r>
              <a:rPr sz="1800" spc="-10" dirty="0">
                <a:solidFill>
                  <a:srgbClr val="800000"/>
                </a:solidFill>
                <a:latin typeface="Consolas"/>
                <a:cs typeface="Consolas"/>
              </a:rPr>
              <a:t>&lt;strong&gt;</a:t>
            </a:r>
            <a:r>
              <a:rPr sz="1800" spc="-10" dirty="0">
                <a:latin typeface="Consolas"/>
                <a:cs typeface="Consolas"/>
              </a:rPr>
              <a:t>importance</a:t>
            </a:r>
            <a:r>
              <a:rPr sz="1800" spc="-10" dirty="0">
                <a:solidFill>
                  <a:srgbClr val="800000"/>
                </a:solidFill>
                <a:latin typeface="Consolas"/>
                <a:cs typeface="Consolas"/>
              </a:rPr>
              <a:t>&lt;/strong&gt; </a:t>
            </a:r>
            <a:r>
              <a:rPr sz="1800" dirty="0">
                <a:latin typeface="Consolas"/>
                <a:cs typeface="Consolas"/>
              </a:rPr>
              <a:t>to</a:t>
            </a:r>
            <a:r>
              <a:rPr sz="1800" spc="-45" dirty="0">
                <a:latin typeface="Consolas"/>
                <a:cs typeface="Consolas"/>
              </a:rPr>
              <a:t> </a:t>
            </a:r>
            <a:r>
              <a:rPr sz="1800" dirty="0">
                <a:latin typeface="Consolas"/>
                <a:cs typeface="Consolas"/>
              </a:rPr>
              <a:t>their</a:t>
            </a:r>
            <a:r>
              <a:rPr sz="1800" spc="-40" dirty="0">
                <a:latin typeface="Consolas"/>
                <a:cs typeface="Consolas"/>
              </a:rPr>
              <a:t> </a:t>
            </a:r>
            <a:r>
              <a:rPr sz="1800" dirty="0">
                <a:latin typeface="Consolas"/>
                <a:cs typeface="Consolas"/>
              </a:rPr>
              <a:t>content,</a:t>
            </a:r>
            <a:r>
              <a:rPr sz="1800" spc="-35" dirty="0">
                <a:latin typeface="Consolas"/>
                <a:cs typeface="Consolas"/>
              </a:rPr>
              <a:t> </a:t>
            </a:r>
            <a:r>
              <a:rPr sz="1800" dirty="0">
                <a:latin typeface="Consolas"/>
                <a:cs typeface="Consolas"/>
              </a:rPr>
              <a:t>or</a:t>
            </a:r>
            <a:r>
              <a:rPr sz="1800" spc="-30" dirty="0">
                <a:latin typeface="Consolas"/>
                <a:cs typeface="Consolas"/>
              </a:rPr>
              <a:t> </a:t>
            </a:r>
            <a:r>
              <a:rPr sz="1800" dirty="0">
                <a:solidFill>
                  <a:srgbClr val="800000"/>
                </a:solidFill>
                <a:latin typeface="Consolas"/>
                <a:cs typeface="Consolas"/>
              </a:rPr>
              <a:t>&lt;em&gt;</a:t>
            </a:r>
            <a:r>
              <a:rPr sz="1800" dirty="0">
                <a:latin typeface="Consolas"/>
                <a:cs typeface="Consolas"/>
              </a:rPr>
              <a:t>emphasize</a:t>
            </a:r>
            <a:r>
              <a:rPr sz="1800" dirty="0">
                <a:solidFill>
                  <a:srgbClr val="800000"/>
                </a:solidFill>
                <a:latin typeface="Consolas"/>
                <a:cs typeface="Consolas"/>
              </a:rPr>
              <a:t>&lt;/em&gt;</a:t>
            </a:r>
            <a:r>
              <a:rPr sz="1800" spc="-25" dirty="0">
                <a:solidFill>
                  <a:srgbClr val="800000"/>
                </a:solidFill>
                <a:latin typeface="Consolas"/>
                <a:cs typeface="Consolas"/>
              </a:rPr>
              <a:t> </a:t>
            </a:r>
            <a:r>
              <a:rPr sz="1800" spc="-25" dirty="0">
                <a:latin typeface="Consolas"/>
                <a:cs typeface="Consolas"/>
              </a:rPr>
              <a:t>it.</a:t>
            </a:r>
            <a:endParaRPr sz="1800">
              <a:latin typeface="Consolas"/>
              <a:cs typeface="Consolas"/>
            </a:endParaRPr>
          </a:p>
          <a:p>
            <a:pPr marL="342265">
              <a:lnSpc>
                <a:spcPct val="100000"/>
              </a:lnSpc>
            </a:pPr>
            <a:r>
              <a:rPr sz="1800" dirty="0">
                <a:latin typeface="Consolas"/>
                <a:cs typeface="Consolas"/>
              </a:rPr>
              <a:t>Some</a:t>
            </a:r>
            <a:r>
              <a:rPr sz="1800" spc="-40" dirty="0">
                <a:latin typeface="Consolas"/>
                <a:cs typeface="Consolas"/>
              </a:rPr>
              <a:t> </a:t>
            </a:r>
            <a:r>
              <a:rPr sz="1800" dirty="0">
                <a:latin typeface="Consolas"/>
                <a:cs typeface="Consolas"/>
              </a:rPr>
              <a:t>tags</a:t>
            </a:r>
            <a:r>
              <a:rPr sz="1800" spc="-25" dirty="0">
                <a:latin typeface="Consolas"/>
                <a:cs typeface="Consolas"/>
              </a:rPr>
              <a:t> </a:t>
            </a:r>
            <a:r>
              <a:rPr sz="1800" dirty="0">
                <a:latin typeface="Consolas"/>
                <a:cs typeface="Consolas"/>
              </a:rPr>
              <a:t>can</a:t>
            </a:r>
            <a:r>
              <a:rPr sz="1800" spc="-40" dirty="0">
                <a:latin typeface="Consolas"/>
                <a:cs typeface="Consolas"/>
              </a:rPr>
              <a:t> </a:t>
            </a:r>
            <a:r>
              <a:rPr sz="1800" dirty="0">
                <a:latin typeface="Consolas"/>
                <a:cs typeface="Consolas"/>
              </a:rPr>
              <a:t>be</a:t>
            </a:r>
            <a:r>
              <a:rPr sz="1800" spc="-35" dirty="0">
                <a:latin typeface="Consolas"/>
                <a:cs typeface="Consolas"/>
              </a:rPr>
              <a:t> </a:t>
            </a:r>
            <a:r>
              <a:rPr sz="1800" dirty="0">
                <a:latin typeface="Consolas"/>
                <a:cs typeface="Consolas"/>
              </a:rPr>
              <a:t>used</a:t>
            </a:r>
            <a:r>
              <a:rPr sz="1800" spc="-30" dirty="0">
                <a:latin typeface="Consolas"/>
                <a:cs typeface="Consolas"/>
              </a:rPr>
              <a:t> </a:t>
            </a:r>
            <a:r>
              <a:rPr sz="1800" dirty="0">
                <a:latin typeface="Consolas"/>
                <a:cs typeface="Consolas"/>
              </a:rPr>
              <a:t>to</a:t>
            </a:r>
            <a:r>
              <a:rPr sz="1800" spc="-35" dirty="0">
                <a:latin typeface="Consolas"/>
                <a:cs typeface="Consolas"/>
              </a:rPr>
              <a:t> </a:t>
            </a:r>
            <a:r>
              <a:rPr sz="1800" dirty="0">
                <a:latin typeface="Consolas"/>
                <a:cs typeface="Consolas"/>
              </a:rPr>
              <a:t>highlight</a:t>
            </a:r>
            <a:r>
              <a:rPr sz="1800" spc="-20" dirty="0">
                <a:latin typeface="Consolas"/>
                <a:cs typeface="Consolas"/>
              </a:rPr>
              <a:t> </a:t>
            </a:r>
            <a:r>
              <a:rPr sz="1800" dirty="0">
                <a:solidFill>
                  <a:srgbClr val="800000"/>
                </a:solidFill>
                <a:latin typeface="Consolas"/>
                <a:cs typeface="Consolas"/>
              </a:rPr>
              <a:t>&lt;del&gt;</a:t>
            </a:r>
            <a:r>
              <a:rPr sz="1800" dirty="0">
                <a:latin typeface="Consolas"/>
                <a:cs typeface="Consolas"/>
              </a:rPr>
              <a:t>removed</a:t>
            </a:r>
            <a:r>
              <a:rPr sz="1800" dirty="0">
                <a:solidFill>
                  <a:srgbClr val="800000"/>
                </a:solidFill>
                <a:latin typeface="Consolas"/>
                <a:cs typeface="Consolas"/>
              </a:rPr>
              <a:t>&lt;/del&gt;</a:t>
            </a:r>
            <a:r>
              <a:rPr sz="1800" spc="-20" dirty="0">
                <a:solidFill>
                  <a:srgbClr val="800000"/>
                </a:solidFill>
                <a:latin typeface="Consolas"/>
                <a:cs typeface="Consolas"/>
              </a:rPr>
              <a:t> </a:t>
            </a:r>
            <a:r>
              <a:rPr sz="1800" dirty="0">
                <a:solidFill>
                  <a:srgbClr val="800000"/>
                </a:solidFill>
                <a:latin typeface="Consolas"/>
                <a:cs typeface="Consolas"/>
              </a:rPr>
              <a:t>&lt;ins&gt;</a:t>
            </a:r>
            <a:r>
              <a:rPr sz="1800" dirty="0">
                <a:latin typeface="Consolas"/>
                <a:cs typeface="Consolas"/>
              </a:rPr>
              <a:t>added</a:t>
            </a:r>
            <a:r>
              <a:rPr sz="1800" dirty="0">
                <a:solidFill>
                  <a:srgbClr val="800000"/>
                </a:solidFill>
                <a:latin typeface="Consolas"/>
                <a:cs typeface="Consolas"/>
              </a:rPr>
              <a:t>&lt;/ins&gt;</a:t>
            </a:r>
            <a:r>
              <a:rPr sz="1800" spc="-20" dirty="0">
                <a:solidFill>
                  <a:srgbClr val="800000"/>
                </a:solidFill>
                <a:latin typeface="Consolas"/>
                <a:cs typeface="Consolas"/>
              </a:rPr>
              <a:t> </a:t>
            </a:r>
            <a:r>
              <a:rPr sz="1800" spc="-10" dirty="0">
                <a:latin typeface="Consolas"/>
                <a:cs typeface="Consolas"/>
              </a:rPr>
              <a:t>content.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5" dirty="0"/>
              <a:t> </a:t>
            </a:r>
            <a:r>
              <a:rPr spc="-75" dirty="0"/>
              <a:t>ELEMENTS:</a:t>
            </a:r>
            <a:r>
              <a:rPr spc="-175" dirty="0"/>
              <a:t> </a:t>
            </a:r>
            <a:r>
              <a:rPr spc="-85" dirty="0"/>
              <a:t>TEXT</a:t>
            </a:r>
            <a:r>
              <a:rPr spc="-165" dirty="0"/>
              <a:t> </a:t>
            </a:r>
            <a:r>
              <a:rPr spc="-50" dirty="0"/>
              <a:t>SEMANTICS</a:t>
            </a:r>
          </a:p>
        </p:txBody>
      </p:sp>
      <p:grpSp>
        <p:nvGrpSpPr>
          <p:cNvPr id="4" name="object 4"/>
          <p:cNvGrpSpPr/>
          <p:nvPr/>
        </p:nvGrpSpPr>
        <p:grpSpPr>
          <a:xfrm>
            <a:off x="2282444" y="3679952"/>
            <a:ext cx="7627620" cy="2192655"/>
            <a:chOff x="2282444" y="3679952"/>
            <a:chExt cx="7627620" cy="2192655"/>
          </a:xfrm>
        </p:grpSpPr>
        <p:pic>
          <p:nvPicPr>
            <p:cNvPr id="5" name="object 5"/>
            <p:cNvPicPr/>
            <p:nvPr/>
          </p:nvPicPr>
          <p:blipFill>
            <a:blip r:embed="rId2" cstate="print"/>
            <a:stretch>
              <a:fillRect/>
            </a:stretch>
          </p:blipFill>
          <p:spPr>
            <a:xfrm>
              <a:off x="2295144" y="3692652"/>
              <a:ext cx="7601711" cy="1636873"/>
            </a:xfrm>
            <a:prstGeom prst="rect">
              <a:avLst/>
            </a:prstGeom>
          </p:spPr>
        </p:pic>
        <p:sp>
          <p:nvSpPr>
            <p:cNvPr id="6" name="object 6"/>
            <p:cNvSpPr/>
            <p:nvPr/>
          </p:nvSpPr>
          <p:spPr>
            <a:xfrm>
              <a:off x="2288794" y="3686302"/>
              <a:ext cx="7614920" cy="2179955"/>
            </a:xfrm>
            <a:custGeom>
              <a:avLst/>
              <a:gdLst/>
              <a:ahLst/>
              <a:cxnLst/>
              <a:rect l="l" t="t" r="r" b="b"/>
              <a:pathLst>
                <a:path w="7614920" h="2179954">
                  <a:moveTo>
                    <a:pt x="0" y="2179828"/>
                  </a:moveTo>
                  <a:lnTo>
                    <a:pt x="7614411" y="2179828"/>
                  </a:lnTo>
                  <a:lnTo>
                    <a:pt x="7614411" y="0"/>
                  </a:lnTo>
                  <a:lnTo>
                    <a:pt x="0" y="0"/>
                  </a:lnTo>
                  <a:lnTo>
                    <a:pt x="0" y="2179828"/>
                  </a:lnTo>
                  <a:close/>
                </a:path>
              </a:pathLst>
            </a:custGeom>
            <a:ln w="12700">
              <a:solidFill>
                <a:srgbClr val="111F35"/>
              </a:solidFill>
            </a:ln>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a:t>
            </a:fld>
            <a:endParaRPr spc="-2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4835525" cy="574040"/>
          </a:xfrm>
          <a:prstGeom prst="rect">
            <a:avLst/>
          </a:prstGeom>
        </p:spPr>
        <p:txBody>
          <a:bodyPr vert="horz" wrap="square" lIns="0" tIns="12700" rIns="0" bIns="0" rtlCol="0">
            <a:spAutoFit/>
          </a:bodyPr>
          <a:lstStyle/>
          <a:p>
            <a:pPr marL="12700">
              <a:lnSpc>
                <a:spcPct val="100000"/>
              </a:lnSpc>
              <a:spcBef>
                <a:spcPts val="100"/>
              </a:spcBef>
            </a:pPr>
            <a:r>
              <a:rPr spc="-95" dirty="0"/>
              <a:t>INHERITANCE</a:t>
            </a:r>
            <a:r>
              <a:rPr spc="-120" dirty="0"/>
              <a:t> </a:t>
            </a:r>
            <a:r>
              <a:rPr dirty="0"/>
              <a:t>IN</a:t>
            </a:r>
            <a:r>
              <a:rPr spc="-105" dirty="0"/>
              <a:t> </a:t>
            </a:r>
            <a:r>
              <a:rPr spc="-90" dirty="0"/>
              <a:t>CSS</a:t>
            </a:r>
          </a:p>
        </p:txBody>
      </p:sp>
      <p:sp>
        <p:nvSpPr>
          <p:cNvPr id="3" name="object 3"/>
          <p:cNvSpPr txBox="1"/>
          <p:nvPr/>
        </p:nvSpPr>
        <p:spPr>
          <a:xfrm>
            <a:off x="962050" y="1533220"/>
            <a:ext cx="10004425" cy="1663917"/>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Alcune proprietà CSS possono essere ereditate dagli elementi predecessori, se non è impostato alcun valore specifico
Le proprietà ereditabili includono colore, dimensione del carattere, famiglia di caratteri, peso del carattere, stile del carattere</a:t>
            </a:r>
            <a:endParaRPr sz="2800" dirty="0">
              <a:latin typeface="Calibri"/>
              <a:cs typeface="Calibri"/>
            </a:endParaRPr>
          </a:p>
        </p:txBody>
      </p:sp>
      <p:sp>
        <p:nvSpPr>
          <p:cNvPr id="4" name="object 4"/>
          <p:cNvSpPr txBox="1"/>
          <p:nvPr/>
        </p:nvSpPr>
        <p:spPr>
          <a:xfrm>
            <a:off x="882396" y="3598164"/>
            <a:ext cx="3732529" cy="147701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p</a:t>
            </a:r>
            <a:r>
              <a:rPr sz="1800" spc="-1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marR="372745">
              <a:lnSpc>
                <a:spcPct val="100000"/>
              </a:lnSpc>
            </a:pPr>
            <a:r>
              <a:rPr sz="1800" spc="-10" dirty="0">
                <a:solidFill>
                  <a:srgbClr val="E40000"/>
                </a:solidFill>
                <a:latin typeface="Consolas"/>
                <a:cs typeface="Consolas"/>
              </a:rPr>
              <a:t>font-</a:t>
            </a:r>
            <a:r>
              <a:rPr sz="1800" dirty="0">
                <a:solidFill>
                  <a:srgbClr val="E40000"/>
                </a:solidFill>
                <a:latin typeface="Consolas"/>
                <a:cs typeface="Consolas"/>
              </a:rPr>
              <a:t>family</a:t>
            </a:r>
            <a:r>
              <a:rPr sz="1800" dirty="0">
                <a:latin typeface="Consolas"/>
                <a:cs typeface="Consolas"/>
              </a:rPr>
              <a:t>:</a:t>
            </a:r>
            <a:r>
              <a:rPr sz="1800" spc="30" dirty="0">
                <a:latin typeface="Consolas"/>
                <a:cs typeface="Consolas"/>
              </a:rPr>
              <a:t> </a:t>
            </a:r>
            <a:r>
              <a:rPr sz="1800" spc="-10" dirty="0">
                <a:solidFill>
                  <a:srgbClr val="0451A4"/>
                </a:solidFill>
                <a:latin typeface="Consolas"/>
                <a:cs typeface="Consolas"/>
              </a:rPr>
              <a:t>sans-serif</a:t>
            </a:r>
            <a:r>
              <a:rPr sz="1800" spc="-10" dirty="0">
                <a:latin typeface="Consolas"/>
                <a:cs typeface="Consolas"/>
              </a:rPr>
              <a:t>; </a:t>
            </a:r>
            <a:r>
              <a:rPr sz="1800" dirty="0">
                <a:solidFill>
                  <a:srgbClr val="E40000"/>
                </a:solidFill>
                <a:latin typeface="Consolas"/>
                <a:cs typeface="Consolas"/>
              </a:rPr>
              <a:t>color</a:t>
            </a:r>
            <a:r>
              <a:rPr sz="1800" dirty="0">
                <a:latin typeface="Consolas"/>
                <a:cs typeface="Consolas"/>
              </a:rPr>
              <a:t>:</a:t>
            </a:r>
            <a:r>
              <a:rPr sz="1800" spc="-3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342265">
              <a:lnSpc>
                <a:spcPct val="100000"/>
              </a:lnSpc>
            </a:pPr>
            <a:r>
              <a:rPr sz="1800" spc="-10" dirty="0">
                <a:solidFill>
                  <a:srgbClr val="E40000"/>
                </a:solidFill>
                <a:latin typeface="Consolas"/>
                <a:cs typeface="Consolas"/>
              </a:rPr>
              <a:t>font-</a:t>
            </a:r>
            <a:r>
              <a:rPr sz="1800" dirty="0">
                <a:solidFill>
                  <a:srgbClr val="E40000"/>
                </a:solidFill>
                <a:latin typeface="Consolas"/>
                <a:cs typeface="Consolas"/>
              </a:rPr>
              <a:t>style</a:t>
            </a:r>
            <a:r>
              <a:rPr sz="1800" dirty="0">
                <a:latin typeface="Consolas"/>
                <a:cs typeface="Consolas"/>
              </a:rPr>
              <a:t>: </a:t>
            </a:r>
            <a:r>
              <a:rPr sz="1800" spc="-10" dirty="0">
                <a:solidFill>
                  <a:srgbClr val="0451A4"/>
                </a:solidFill>
                <a:latin typeface="Consolas"/>
                <a:cs typeface="Consolas"/>
              </a:rPr>
              <a:t>normal</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882396" y="5164835"/>
            <a:ext cx="3732529" cy="92392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25" dirty="0">
                <a:solidFill>
                  <a:srgbClr val="800000"/>
                </a:solidFill>
                <a:latin typeface="Consolas"/>
                <a:cs typeface="Consolas"/>
              </a:rPr>
              <a:t>&lt;p&gt;</a:t>
            </a:r>
            <a:endParaRPr sz="1800">
              <a:latin typeface="Consolas"/>
              <a:cs typeface="Consolas"/>
            </a:endParaRPr>
          </a:p>
          <a:p>
            <a:pPr marL="342265">
              <a:lnSpc>
                <a:spcPct val="100000"/>
              </a:lnSpc>
              <a:spcBef>
                <a:spcPts val="5"/>
              </a:spcBef>
            </a:pPr>
            <a:r>
              <a:rPr sz="1800" dirty="0">
                <a:latin typeface="Consolas"/>
                <a:cs typeface="Consolas"/>
              </a:rPr>
              <a:t>Hello</a:t>
            </a:r>
            <a:r>
              <a:rPr sz="1800" spc="-15"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Inheritance</a:t>
            </a:r>
            <a:r>
              <a:rPr sz="1800" spc="-10" dirty="0">
                <a:solidFill>
                  <a:srgbClr val="800000"/>
                </a:solidFill>
                <a:latin typeface="Consolas"/>
                <a:cs typeface="Consolas"/>
              </a:rPr>
              <a:t>&lt;/em&gt;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grpSp>
        <p:nvGrpSpPr>
          <p:cNvPr id="6" name="object 6"/>
          <p:cNvGrpSpPr/>
          <p:nvPr/>
        </p:nvGrpSpPr>
        <p:grpSpPr>
          <a:xfrm>
            <a:off x="4877815" y="3602228"/>
            <a:ext cx="6444615" cy="2306955"/>
            <a:chOff x="4877815" y="3602228"/>
            <a:chExt cx="6444615" cy="2306955"/>
          </a:xfrm>
        </p:grpSpPr>
        <p:pic>
          <p:nvPicPr>
            <p:cNvPr id="7" name="object 7"/>
            <p:cNvPicPr/>
            <p:nvPr/>
          </p:nvPicPr>
          <p:blipFill>
            <a:blip r:embed="rId2" cstate="print"/>
            <a:stretch>
              <a:fillRect/>
            </a:stretch>
          </p:blipFill>
          <p:spPr>
            <a:xfrm>
              <a:off x="4890515" y="3614928"/>
              <a:ext cx="6419088" cy="2281428"/>
            </a:xfrm>
            <a:prstGeom prst="rect">
              <a:avLst/>
            </a:prstGeom>
          </p:spPr>
        </p:pic>
        <p:sp>
          <p:nvSpPr>
            <p:cNvPr id="8" name="object 8"/>
            <p:cNvSpPr/>
            <p:nvPr/>
          </p:nvSpPr>
          <p:spPr>
            <a:xfrm>
              <a:off x="4884165" y="3608578"/>
              <a:ext cx="6431915" cy="2294255"/>
            </a:xfrm>
            <a:custGeom>
              <a:avLst/>
              <a:gdLst/>
              <a:ahLst/>
              <a:cxnLst/>
              <a:rect l="l" t="t" r="r" b="b"/>
              <a:pathLst>
                <a:path w="6431915" h="2294254">
                  <a:moveTo>
                    <a:pt x="0" y="2294128"/>
                  </a:moveTo>
                  <a:lnTo>
                    <a:pt x="6431788" y="2294128"/>
                  </a:lnTo>
                  <a:lnTo>
                    <a:pt x="6431788" y="0"/>
                  </a:lnTo>
                  <a:lnTo>
                    <a:pt x="0" y="0"/>
                  </a:lnTo>
                  <a:lnTo>
                    <a:pt x="0" y="2294128"/>
                  </a:lnTo>
                  <a:close/>
                </a:path>
              </a:pathLst>
            </a:custGeom>
            <a:ln w="12699">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120</a:t>
            </a:fld>
            <a:endParaRPr spc="-25"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4835525" cy="574040"/>
          </a:xfrm>
          <a:prstGeom prst="rect">
            <a:avLst/>
          </a:prstGeom>
        </p:spPr>
        <p:txBody>
          <a:bodyPr vert="horz" wrap="square" lIns="0" tIns="12700" rIns="0" bIns="0" rtlCol="0">
            <a:spAutoFit/>
          </a:bodyPr>
          <a:lstStyle/>
          <a:p>
            <a:pPr marL="12700">
              <a:lnSpc>
                <a:spcPct val="100000"/>
              </a:lnSpc>
              <a:spcBef>
                <a:spcPts val="100"/>
              </a:spcBef>
            </a:pPr>
            <a:r>
              <a:rPr spc="-95" dirty="0"/>
              <a:t>INHERITANCE</a:t>
            </a:r>
            <a:r>
              <a:rPr spc="-120" dirty="0"/>
              <a:t> </a:t>
            </a:r>
            <a:r>
              <a:rPr dirty="0"/>
              <a:t>IN</a:t>
            </a:r>
            <a:r>
              <a:rPr spc="-105" dirty="0"/>
              <a:t> </a:t>
            </a:r>
            <a:r>
              <a:rPr spc="-90" dirty="0"/>
              <a:t>CSS</a:t>
            </a:r>
          </a:p>
        </p:txBody>
      </p:sp>
      <p:grpSp>
        <p:nvGrpSpPr>
          <p:cNvPr id="3" name="object 3"/>
          <p:cNvGrpSpPr/>
          <p:nvPr/>
        </p:nvGrpSpPr>
        <p:grpSpPr>
          <a:xfrm>
            <a:off x="872871" y="1548002"/>
            <a:ext cx="7743190" cy="4632325"/>
            <a:chOff x="872871" y="1548002"/>
            <a:chExt cx="7743190" cy="4632325"/>
          </a:xfrm>
        </p:grpSpPr>
        <p:pic>
          <p:nvPicPr>
            <p:cNvPr id="4" name="object 4"/>
            <p:cNvPicPr/>
            <p:nvPr/>
          </p:nvPicPr>
          <p:blipFill>
            <a:blip r:embed="rId2" cstate="print"/>
            <a:stretch>
              <a:fillRect/>
            </a:stretch>
          </p:blipFill>
          <p:spPr>
            <a:xfrm>
              <a:off x="882396" y="1557527"/>
              <a:ext cx="7723632" cy="4613148"/>
            </a:xfrm>
            <a:prstGeom prst="rect">
              <a:avLst/>
            </a:prstGeom>
          </p:spPr>
        </p:pic>
        <p:sp>
          <p:nvSpPr>
            <p:cNvPr id="5" name="object 5"/>
            <p:cNvSpPr/>
            <p:nvPr/>
          </p:nvSpPr>
          <p:spPr>
            <a:xfrm>
              <a:off x="877633" y="1552765"/>
              <a:ext cx="7733665" cy="4622800"/>
            </a:xfrm>
            <a:custGeom>
              <a:avLst/>
              <a:gdLst/>
              <a:ahLst/>
              <a:cxnLst/>
              <a:rect l="l" t="t" r="r" b="b"/>
              <a:pathLst>
                <a:path w="7733665" h="4622800">
                  <a:moveTo>
                    <a:pt x="0" y="4622673"/>
                  </a:moveTo>
                  <a:lnTo>
                    <a:pt x="7733157" y="4622673"/>
                  </a:lnTo>
                  <a:lnTo>
                    <a:pt x="7733157" y="0"/>
                  </a:lnTo>
                  <a:lnTo>
                    <a:pt x="0" y="0"/>
                  </a:lnTo>
                  <a:lnTo>
                    <a:pt x="0" y="4622673"/>
                  </a:lnTo>
                  <a:close/>
                </a:path>
              </a:pathLst>
            </a:custGeom>
            <a:ln w="9524">
              <a:solidFill>
                <a:srgbClr val="111F35"/>
              </a:solidFill>
            </a:ln>
          </p:spPr>
          <p:txBody>
            <a:bodyPr wrap="square" lIns="0" tIns="0" rIns="0" bIns="0" rtlCol="0"/>
            <a:lstStyle/>
            <a:p>
              <a:endParaRPr/>
            </a:p>
          </p:txBody>
        </p:sp>
      </p:grpSp>
      <p:sp>
        <p:nvSpPr>
          <p:cNvPr id="6" name="object 6"/>
          <p:cNvSpPr txBox="1"/>
          <p:nvPr/>
        </p:nvSpPr>
        <p:spPr>
          <a:xfrm>
            <a:off x="8750934" y="3443096"/>
            <a:ext cx="2461895" cy="1489075"/>
          </a:xfrm>
          <a:prstGeom prst="rect">
            <a:avLst/>
          </a:prstGeom>
        </p:spPr>
        <p:txBody>
          <a:bodyPr vert="horz" wrap="square" lIns="0" tIns="12700" rIns="0" bIns="0" rtlCol="0">
            <a:spAutoFit/>
          </a:bodyPr>
          <a:lstStyle/>
          <a:p>
            <a:pPr marL="12700" marR="5080">
              <a:lnSpc>
                <a:spcPct val="100000"/>
              </a:lnSpc>
              <a:spcBef>
                <a:spcPts val="100"/>
              </a:spcBef>
            </a:pPr>
            <a:r>
              <a:rPr sz="2400" spc="-10" dirty="0">
                <a:solidFill>
                  <a:srgbClr val="111F35"/>
                </a:solidFill>
                <a:latin typeface="Calibri"/>
                <a:cs typeface="Calibri"/>
              </a:rPr>
              <a:t>Inherited properties</a:t>
            </a:r>
            <a:r>
              <a:rPr sz="2400" spc="-90" dirty="0">
                <a:solidFill>
                  <a:srgbClr val="111F35"/>
                </a:solidFill>
                <a:latin typeface="Calibri"/>
                <a:cs typeface="Calibri"/>
              </a:rPr>
              <a:t> </a:t>
            </a:r>
            <a:r>
              <a:rPr sz="2400" dirty="0">
                <a:solidFill>
                  <a:srgbClr val="111F35"/>
                </a:solidFill>
                <a:latin typeface="Calibri"/>
                <a:cs typeface="Calibri"/>
              </a:rPr>
              <a:t>have</a:t>
            </a:r>
            <a:r>
              <a:rPr sz="2400" spc="-55" dirty="0">
                <a:solidFill>
                  <a:srgbClr val="111F35"/>
                </a:solidFill>
                <a:latin typeface="Calibri"/>
                <a:cs typeface="Calibri"/>
              </a:rPr>
              <a:t> </a:t>
            </a:r>
            <a:r>
              <a:rPr sz="2400" spc="-25" dirty="0">
                <a:solidFill>
                  <a:srgbClr val="111F35"/>
                </a:solidFill>
                <a:latin typeface="Calibri"/>
                <a:cs typeface="Calibri"/>
              </a:rPr>
              <a:t>the </a:t>
            </a:r>
            <a:r>
              <a:rPr sz="2400" dirty="0">
                <a:solidFill>
                  <a:srgbClr val="111F35"/>
                </a:solidFill>
                <a:latin typeface="Calibri"/>
                <a:cs typeface="Calibri"/>
              </a:rPr>
              <a:t>lowest</a:t>
            </a:r>
            <a:r>
              <a:rPr sz="2400" spc="-75" dirty="0">
                <a:solidFill>
                  <a:srgbClr val="111F35"/>
                </a:solidFill>
                <a:latin typeface="Calibri"/>
                <a:cs typeface="Calibri"/>
              </a:rPr>
              <a:t> </a:t>
            </a:r>
            <a:r>
              <a:rPr sz="2400" dirty="0">
                <a:solidFill>
                  <a:srgbClr val="111F35"/>
                </a:solidFill>
                <a:latin typeface="Calibri"/>
                <a:cs typeface="Calibri"/>
              </a:rPr>
              <a:t>specificity</a:t>
            </a:r>
            <a:r>
              <a:rPr sz="2400" spc="-95" dirty="0">
                <a:solidFill>
                  <a:srgbClr val="111F35"/>
                </a:solidFill>
                <a:latin typeface="Calibri"/>
                <a:cs typeface="Calibri"/>
              </a:rPr>
              <a:t> </a:t>
            </a:r>
            <a:r>
              <a:rPr sz="2400" spc="-25" dirty="0">
                <a:solidFill>
                  <a:srgbClr val="111F35"/>
                </a:solidFill>
                <a:latin typeface="Calibri"/>
                <a:cs typeface="Calibri"/>
              </a:rPr>
              <a:t>of </a:t>
            </a:r>
            <a:r>
              <a:rPr sz="2400" dirty="0">
                <a:solidFill>
                  <a:srgbClr val="111F35"/>
                </a:solidFill>
                <a:latin typeface="Calibri"/>
                <a:cs typeface="Calibri"/>
              </a:rPr>
              <a:t>all</a:t>
            </a:r>
            <a:r>
              <a:rPr sz="2400" spc="-35" dirty="0">
                <a:solidFill>
                  <a:srgbClr val="111F35"/>
                </a:solidFill>
                <a:latin typeface="Calibri"/>
                <a:cs typeface="Calibri"/>
              </a:rPr>
              <a:t> </a:t>
            </a:r>
            <a:r>
              <a:rPr sz="2400" dirty="0">
                <a:solidFill>
                  <a:srgbClr val="111F35"/>
                </a:solidFill>
                <a:latin typeface="Calibri"/>
                <a:cs typeface="Calibri"/>
              </a:rPr>
              <a:t>styling</a:t>
            </a:r>
            <a:r>
              <a:rPr sz="2400" spc="-30" dirty="0">
                <a:solidFill>
                  <a:srgbClr val="111F35"/>
                </a:solidFill>
                <a:latin typeface="Calibri"/>
                <a:cs typeface="Calibri"/>
              </a:rPr>
              <a:t> </a:t>
            </a:r>
            <a:r>
              <a:rPr sz="2400" spc="-10" dirty="0">
                <a:solidFill>
                  <a:srgbClr val="111F35"/>
                </a:solidFill>
                <a:latin typeface="Calibri"/>
                <a:cs typeface="Calibri"/>
              </a:rPr>
              <a:t>methods</a:t>
            </a:r>
            <a:endParaRPr sz="2400">
              <a:latin typeface="Calibri"/>
              <a:cs typeface="Calibri"/>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121</a:t>
            </a:fld>
            <a:endParaRPr spc="-25"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97755" y="22858"/>
            <a:ext cx="5794243" cy="6835139"/>
          </a:xfrm>
          <a:prstGeom prst="rect">
            <a:avLst/>
          </a:prstGeom>
        </p:spPr>
      </p:pic>
      <p:sp>
        <p:nvSpPr>
          <p:cNvPr id="3" name="object 3"/>
          <p:cNvSpPr txBox="1"/>
          <p:nvPr/>
        </p:nvSpPr>
        <p:spPr>
          <a:xfrm>
            <a:off x="962050" y="2230958"/>
            <a:ext cx="8123555" cy="1763395"/>
          </a:xfrm>
          <a:prstGeom prst="rect">
            <a:avLst/>
          </a:prstGeom>
        </p:spPr>
        <p:txBody>
          <a:bodyPr vert="horz" wrap="square" lIns="0" tIns="116205" rIns="0" bIns="0" rtlCol="0">
            <a:spAutoFit/>
          </a:bodyPr>
          <a:lstStyle/>
          <a:p>
            <a:pPr marL="12700" marR="5080">
              <a:lnSpc>
                <a:spcPts val="6480"/>
              </a:lnSpc>
              <a:spcBef>
                <a:spcPts val="915"/>
              </a:spcBef>
            </a:pPr>
            <a:r>
              <a:rPr sz="6000" b="1" spc="-280" dirty="0">
                <a:solidFill>
                  <a:srgbClr val="111F35"/>
                </a:solidFill>
                <a:latin typeface="Tahoma"/>
                <a:cs typeface="Tahoma"/>
              </a:rPr>
              <a:t>CSS:</a:t>
            </a:r>
            <a:r>
              <a:rPr sz="6000" b="1" spc="135" dirty="0">
                <a:solidFill>
                  <a:srgbClr val="111F35"/>
                </a:solidFill>
                <a:latin typeface="Tahoma"/>
                <a:cs typeface="Tahoma"/>
              </a:rPr>
              <a:t> </a:t>
            </a:r>
            <a:r>
              <a:rPr sz="6000" b="1" spc="-10" dirty="0">
                <a:solidFill>
                  <a:srgbClr val="111F35"/>
                </a:solidFill>
                <a:latin typeface="Tahoma"/>
                <a:cs typeface="Tahoma"/>
              </a:rPr>
              <a:t>LAYOUTS, </a:t>
            </a:r>
            <a:r>
              <a:rPr sz="6000" b="1" spc="-120" dirty="0">
                <a:solidFill>
                  <a:srgbClr val="111F35"/>
                </a:solidFill>
                <a:latin typeface="Tahoma"/>
                <a:cs typeface="Tahoma"/>
              </a:rPr>
              <a:t>RESPONSIVE</a:t>
            </a:r>
            <a:r>
              <a:rPr sz="6000" b="1" spc="-260" dirty="0">
                <a:solidFill>
                  <a:srgbClr val="111F35"/>
                </a:solidFill>
                <a:latin typeface="Tahoma"/>
                <a:cs typeface="Tahoma"/>
              </a:rPr>
              <a:t> </a:t>
            </a:r>
            <a:r>
              <a:rPr sz="6000" b="1" spc="-25" dirty="0">
                <a:solidFill>
                  <a:srgbClr val="111F35"/>
                </a:solidFill>
                <a:latin typeface="Tahoma"/>
                <a:cs typeface="Tahoma"/>
              </a:rPr>
              <a:t>DESIGN</a:t>
            </a:r>
            <a:endParaRPr sz="6000">
              <a:latin typeface="Tahoma"/>
              <a:cs typeface="Tahoma"/>
            </a:endParaRPr>
          </a:p>
        </p:txBody>
      </p:sp>
      <p:sp>
        <p:nvSpPr>
          <p:cNvPr id="4" name="object 4"/>
          <p:cNvSpPr txBox="1"/>
          <p:nvPr/>
        </p:nvSpPr>
        <p:spPr>
          <a:xfrm>
            <a:off x="961136" y="4471630"/>
            <a:ext cx="4638040" cy="1599565"/>
          </a:xfrm>
          <a:prstGeom prst="rect">
            <a:avLst/>
          </a:prstGeom>
        </p:spPr>
        <p:txBody>
          <a:bodyPr vert="horz" wrap="square" lIns="0" tIns="179705" rIns="0" bIns="0" rtlCol="0">
            <a:spAutoFit/>
          </a:bodyPr>
          <a:lstStyle/>
          <a:p>
            <a:pPr marL="13335">
              <a:lnSpc>
                <a:spcPct val="100000"/>
              </a:lnSpc>
              <a:spcBef>
                <a:spcPts val="1415"/>
              </a:spcBef>
            </a:pPr>
            <a:r>
              <a:rPr sz="2800" dirty="0">
                <a:solidFill>
                  <a:srgbClr val="111F35"/>
                </a:solidFill>
                <a:latin typeface="Calibri"/>
                <a:cs typeface="Calibri"/>
              </a:rPr>
              <a:t>Luigi</a:t>
            </a:r>
            <a:r>
              <a:rPr sz="2800" spc="-95" dirty="0">
                <a:solidFill>
                  <a:srgbClr val="111F35"/>
                </a:solidFill>
                <a:latin typeface="Calibri"/>
                <a:cs typeface="Calibri"/>
              </a:rPr>
              <a:t> </a:t>
            </a:r>
            <a:r>
              <a:rPr sz="2800" dirty="0">
                <a:solidFill>
                  <a:srgbClr val="111F35"/>
                </a:solidFill>
                <a:latin typeface="Calibri"/>
                <a:cs typeface="Calibri"/>
              </a:rPr>
              <a:t>Libero</a:t>
            </a:r>
            <a:r>
              <a:rPr sz="2800" spc="-85" dirty="0">
                <a:solidFill>
                  <a:srgbClr val="111F35"/>
                </a:solidFill>
                <a:latin typeface="Calibri"/>
                <a:cs typeface="Calibri"/>
              </a:rPr>
              <a:t> </a:t>
            </a:r>
            <a:r>
              <a:rPr sz="2800" dirty="0">
                <a:solidFill>
                  <a:srgbClr val="111F35"/>
                </a:solidFill>
                <a:latin typeface="Calibri"/>
                <a:cs typeface="Calibri"/>
              </a:rPr>
              <a:t>Lucio</a:t>
            </a:r>
            <a:r>
              <a:rPr sz="2800" spc="-95" dirty="0">
                <a:solidFill>
                  <a:srgbClr val="111F35"/>
                </a:solidFill>
                <a:latin typeface="Calibri"/>
                <a:cs typeface="Calibri"/>
              </a:rPr>
              <a:t> </a:t>
            </a:r>
            <a:r>
              <a:rPr sz="2800" dirty="0">
                <a:solidFill>
                  <a:srgbClr val="111F35"/>
                </a:solidFill>
                <a:latin typeface="Calibri"/>
                <a:cs typeface="Calibri"/>
              </a:rPr>
              <a:t>Starace,</a:t>
            </a:r>
            <a:r>
              <a:rPr sz="2800" spc="-95" dirty="0">
                <a:solidFill>
                  <a:srgbClr val="111F35"/>
                </a:solidFill>
                <a:latin typeface="Calibri"/>
                <a:cs typeface="Calibri"/>
              </a:rPr>
              <a:t> </a:t>
            </a:r>
            <a:r>
              <a:rPr sz="2800" spc="-25" dirty="0">
                <a:solidFill>
                  <a:srgbClr val="111F35"/>
                </a:solidFill>
                <a:latin typeface="Calibri"/>
                <a:cs typeface="Calibri"/>
              </a:rPr>
              <a:t>PhD</a:t>
            </a:r>
            <a:endParaRPr sz="2800">
              <a:latin typeface="Calibri"/>
              <a:cs typeface="Calibri"/>
            </a:endParaRPr>
          </a:p>
          <a:p>
            <a:pPr marL="12700" marR="5080">
              <a:lnSpc>
                <a:spcPct val="119200"/>
              </a:lnSpc>
              <a:spcBef>
                <a:spcPts val="420"/>
              </a:spcBef>
            </a:pPr>
            <a:r>
              <a:rPr sz="1700" u="sng" spc="-10" dirty="0">
                <a:solidFill>
                  <a:srgbClr val="006379"/>
                </a:solidFill>
                <a:uFill>
                  <a:solidFill>
                    <a:srgbClr val="006379"/>
                  </a:solidFill>
                </a:uFill>
                <a:latin typeface="Calibri"/>
                <a:cs typeface="Calibri"/>
                <a:hlinkClick r:id="rId3"/>
              </a:rPr>
              <a:t>luigiliberolucio.starace@unina.it</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4"/>
              </a:rPr>
              <a:t>https://luistar.github.io</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5"/>
              </a:rPr>
              <a:t>https://www.docenti.unina.it/luigiliberolucio.starace</a:t>
            </a:r>
            <a:endParaRPr sz="1700">
              <a:latin typeface="Calibri"/>
              <a:cs typeface="Calibri"/>
            </a:endParaRPr>
          </a:p>
        </p:txBody>
      </p:sp>
      <p:sp>
        <p:nvSpPr>
          <p:cNvPr id="5" name="object 5"/>
          <p:cNvSpPr txBox="1">
            <a:spLocks noGrp="1"/>
          </p:cNvSpPr>
          <p:nvPr>
            <p:ph type="title"/>
          </p:nvPr>
        </p:nvSpPr>
        <p:spPr>
          <a:xfrm>
            <a:off x="962050" y="960247"/>
            <a:ext cx="6421120" cy="452120"/>
          </a:xfrm>
          <a:prstGeom prst="rect">
            <a:avLst/>
          </a:prstGeom>
        </p:spPr>
        <p:txBody>
          <a:bodyPr vert="horz" wrap="square" lIns="0" tIns="12065" rIns="0" bIns="0" rtlCol="0">
            <a:spAutoFit/>
          </a:bodyPr>
          <a:lstStyle/>
          <a:p>
            <a:pPr marL="12700">
              <a:lnSpc>
                <a:spcPct val="100000"/>
              </a:lnSpc>
              <a:spcBef>
                <a:spcPts val="95"/>
              </a:spcBef>
            </a:pPr>
            <a:r>
              <a:rPr sz="2800" spc="-70" dirty="0">
                <a:solidFill>
                  <a:srgbClr val="006379"/>
                </a:solidFill>
              </a:rPr>
              <a:t>WEB </a:t>
            </a:r>
            <a:r>
              <a:rPr sz="2800" dirty="0">
                <a:solidFill>
                  <a:srgbClr val="006379"/>
                </a:solidFill>
              </a:rPr>
              <a:t>TECHNOLOGIES</a:t>
            </a:r>
            <a:r>
              <a:rPr sz="2800" spc="-35" dirty="0">
                <a:solidFill>
                  <a:srgbClr val="006379"/>
                </a:solidFill>
              </a:rPr>
              <a:t> </a:t>
            </a:r>
            <a:r>
              <a:rPr sz="2800" spc="1000" dirty="0">
                <a:solidFill>
                  <a:srgbClr val="006379"/>
                </a:solidFill>
              </a:rPr>
              <a:t>–</a:t>
            </a:r>
            <a:r>
              <a:rPr sz="2800" spc="-75" dirty="0">
                <a:solidFill>
                  <a:srgbClr val="006379"/>
                </a:solidFill>
              </a:rPr>
              <a:t> </a:t>
            </a:r>
            <a:r>
              <a:rPr sz="2800" spc="-105" dirty="0">
                <a:solidFill>
                  <a:srgbClr val="006379"/>
                </a:solidFill>
              </a:rPr>
              <a:t>LECTURE</a:t>
            </a:r>
            <a:r>
              <a:rPr sz="2800" spc="-50" dirty="0">
                <a:solidFill>
                  <a:srgbClr val="006379"/>
                </a:solidFill>
              </a:rPr>
              <a:t> </a:t>
            </a:r>
            <a:r>
              <a:rPr sz="2800" spc="-35" dirty="0">
                <a:solidFill>
                  <a:srgbClr val="006379"/>
                </a:solidFill>
              </a:rPr>
              <a:t>04</a:t>
            </a:r>
            <a:endParaRPr sz="2800"/>
          </a:p>
        </p:txBody>
      </p:sp>
      <p:sp>
        <p:nvSpPr>
          <p:cNvPr id="6" name="object 6"/>
          <p:cNvSpPr txBox="1"/>
          <p:nvPr/>
        </p:nvSpPr>
        <p:spPr>
          <a:xfrm>
            <a:off x="962050" y="616965"/>
            <a:ext cx="6336030" cy="330835"/>
          </a:xfrm>
          <a:prstGeom prst="rect">
            <a:avLst/>
          </a:prstGeom>
        </p:spPr>
        <p:txBody>
          <a:bodyPr vert="horz" wrap="square" lIns="0" tIns="13335" rIns="0" bIns="0" rtlCol="0">
            <a:spAutoFit/>
          </a:bodyPr>
          <a:lstStyle/>
          <a:p>
            <a:pPr marL="12700">
              <a:lnSpc>
                <a:spcPct val="100000"/>
              </a:lnSpc>
              <a:spcBef>
                <a:spcPts val="105"/>
              </a:spcBef>
            </a:pPr>
            <a:r>
              <a:rPr sz="2000" b="1" spc="-55" dirty="0">
                <a:solidFill>
                  <a:srgbClr val="006379"/>
                </a:solidFill>
                <a:latin typeface="Tahoma"/>
                <a:cs typeface="Tahoma"/>
              </a:rPr>
              <a:t>UNIVERSITÀ </a:t>
            </a:r>
            <a:r>
              <a:rPr sz="2000" b="1" spc="-10" dirty="0">
                <a:solidFill>
                  <a:srgbClr val="006379"/>
                </a:solidFill>
                <a:latin typeface="Tahoma"/>
                <a:cs typeface="Tahoma"/>
              </a:rPr>
              <a:t>DEGLI</a:t>
            </a:r>
            <a:r>
              <a:rPr sz="2000" b="1" spc="-55" dirty="0">
                <a:solidFill>
                  <a:srgbClr val="006379"/>
                </a:solidFill>
                <a:latin typeface="Tahoma"/>
                <a:cs typeface="Tahoma"/>
              </a:rPr>
              <a:t> </a:t>
            </a:r>
            <a:r>
              <a:rPr sz="2000" b="1" spc="-60" dirty="0">
                <a:solidFill>
                  <a:srgbClr val="006379"/>
                </a:solidFill>
                <a:latin typeface="Tahoma"/>
                <a:cs typeface="Tahoma"/>
              </a:rPr>
              <a:t>STUDI</a:t>
            </a:r>
            <a:r>
              <a:rPr sz="2000" b="1" spc="-40" dirty="0">
                <a:solidFill>
                  <a:srgbClr val="006379"/>
                </a:solidFill>
                <a:latin typeface="Tahoma"/>
                <a:cs typeface="Tahoma"/>
              </a:rPr>
              <a:t> </a:t>
            </a:r>
            <a:r>
              <a:rPr sz="2000" b="1" spc="-55" dirty="0">
                <a:solidFill>
                  <a:srgbClr val="006379"/>
                </a:solidFill>
                <a:latin typeface="Tahoma"/>
                <a:cs typeface="Tahoma"/>
              </a:rPr>
              <a:t>DI</a:t>
            </a:r>
            <a:r>
              <a:rPr sz="2000" b="1" spc="-50" dirty="0">
                <a:solidFill>
                  <a:srgbClr val="006379"/>
                </a:solidFill>
                <a:latin typeface="Tahoma"/>
                <a:cs typeface="Tahoma"/>
              </a:rPr>
              <a:t> </a:t>
            </a:r>
            <a:r>
              <a:rPr sz="2000" b="1" dirty="0">
                <a:solidFill>
                  <a:srgbClr val="006379"/>
                </a:solidFill>
                <a:latin typeface="Tahoma"/>
                <a:cs typeface="Tahoma"/>
              </a:rPr>
              <a:t>NAPOLI</a:t>
            </a:r>
            <a:r>
              <a:rPr sz="2000" b="1" spc="-65" dirty="0">
                <a:solidFill>
                  <a:srgbClr val="006379"/>
                </a:solidFill>
                <a:latin typeface="Tahoma"/>
                <a:cs typeface="Tahoma"/>
              </a:rPr>
              <a:t> </a:t>
            </a:r>
            <a:r>
              <a:rPr sz="2000" b="1" spc="-75" dirty="0">
                <a:solidFill>
                  <a:srgbClr val="006379"/>
                </a:solidFill>
                <a:latin typeface="Tahoma"/>
                <a:cs typeface="Tahoma"/>
              </a:rPr>
              <a:t>FEDERICO</a:t>
            </a:r>
            <a:r>
              <a:rPr sz="2000" b="1" spc="-60" dirty="0">
                <a:solidFill>
                  <a:srgbClr val="006379"/>
                </a:solidFill>
                <a:latin typeface="Tahoma"/>
                <a:cs typeface="Tahoma"/>
              </a:rPr>
              <a:t> </a:t>
            </a:r>
            <a:r>
              <a:rPr sz="2000" b="1" spc="-280" dirty="0">
                <a:solidFill>
                  <a:srgbClr val="006379"/>
                </a:solidFill>
                <a:latin typeface="Tahoma"/>
                <a:cs typeface="Tahoma"/>
              </a:rPr>
              <a:t>II</a:t>
            </a:r>
            <a:endParaRPr sz="2000">
              <a:latin typeface="Tahoma"/>
              <a:cs typeface="Tahom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PREVIOUSLY,</a:t>
            </a:r>
            <a:r>
              <a:rPr spc="-80" dirty="0"/>
              <a:t> </a:t>
            </a:r>
            <a:r>
              <a:rPr spc="275" dirty="0"/>
              <a:t>ON</a:t>
            </a:r>
            <a:r>
              <a:rPr spc="-95" dirty="0"/>
              <a:t> </a:t>
            </a:r>
            <a:r>
              <a:rPr spc="-70" dirty="0"/>
              <a:t>WEB</a:t>
            </a:r>
            <a:r>
              <a:rPr spc="-114" dirty="0"/>
              <a:t> </a:t>
            </a:r>
            <a:r>
              <a:rPr spc="-10" dirty="0"/>
              <a:t>TECHNOLOGIES</a:t>
            </a:r>
          </a:p>
        </p:txBody>
      </p:sp>
      <p:sp>
        <p:nvSpPr>
          <p:cNvPr id="3" name="object 3"/>
          <p:cNvSpPr txBox="1"/>
          <p:nvPr/>
        </p:nvSpPr>
        <p:spPr>
          <a:xfrm>
            <a:off x="962050" y="1446872"/>
            <a:ext cx="9791065" cy="3094990"/>
          </a:xfrm>
          <a:prstGeom prst="rect">
            <a:avLst/>
          </a:prstGeom>
        </p:spPr>
        <p:txBody>
          <a:bodyPr vert="horz" wrap="square" lIns="0" tIns="98425" rIns="0" bIns="0" rtlCol="0">
            <a:spAutoFit/>
          </a:bodyPr>
          <a:lstStyle/>
          <a:p>
            <a:pPr marL="12700">
              <a:lnSpc>
                <a:spcPct val="100000"/>
              </a:lnSpc>
              <a:spcBef>
                <a:spcPts val="775"/>
              </a:spcBef>
            </a:pPr>
            <a:r>
              <a:rPr sz="2800" dirty="0">
                <a:solidFill>
                  <a:srgbClr val="111F35"/>
                </a:solidFill>
                <a:latin typeface="Calibri"/>
                <a:cs typeface="Calibri"/>
              </a:rPr>
              <a:t>In</a:t>
            </a:r>
            <a:r>
              <a:rPr sz="2800" spc="-60" dirty="0">
                <a:solidFill>
                  <a:srgbClr val="111F35"/>
                </a:solidFill>
                <a:latin typeface="Calibri"/>
                <a:cs typeface="Calibri"/>
              </a:rPr>
              <a:t> </a:t>
            </a:r>
            <a:r>
              <a:rPr sz="2800" dirty="0">
                <a:solidFill>
                  <a:srgbClr val="111F35"/>
                </a:solidFill>
                <a:latin typeface="Calibri"/>
                <a:cs typeface="Calibri"/>
              </a:rPr>
              <a:t>the</a:t>
            </a:r>
            <a:r>
              <a:rPr sz="2800" spc="-45" dirty="0">
                <a:solidFill>
                  <a:srgbClr val="111F35"/>
                </a:solidFill>
                <a:latin typeface="Calibri"/>
                <a:cs typeface="Calibri"/>
              </a:rPr>
              <a:t> </a:t>
            </a:r>
            <a:r>
              <a:rPr sz="2800" dirty="0">
                <a:solidFill>
                  <a:srgbClr val="111F35"/>
                </a:solidFill>
                <a:latin typeface="Calibri"/>
                <a:cs typeface="Calibri"/>
              </a:rPr>
              <a:t>last</a:t>
            </a:r>
            <a:r>
              <a:rPr sz="2800" spc="-40" dirty="0">
                <a:solidFill>
                  <a:srgbClr val="111F35"/>
                </a:solidFill>
                <a:latin typeface="Calibri"/>
                <a:cs typeface="Calibri"/>
              </a:rPr>
              <a:t> </a:t>
            </a:r>
            <a:r>
              <a:rPr sz="2800" dirty="0">
                <a:solidFill>
                  <a:srgbClr val="111F35"/>
                </a:solidFill>
                <a:latin typeface="Calibri"/>
                <a:cs typeface="Calibri"/>
              </a:rPr>
              <a:t>lecture,</a:t>
            </a:r>
            <a:r>
              <a:rPr sz="2800" spc="-45" dirty="0">
                <a:solidFill>
                  <a:srgbClr val="111F35"/>
                </a:solidFill>
                <a:latin typeface="Calibri"/>
                <a:cs typeface="Calibri"/>
              </a:rPr>
              <a:t> </a:t>
            </a:r>
            <a:r>
              <a:rPr sz="2800" dirty="0">
                <a:solidFill>
                  <a:srgbClr val="111F35"/>
                </a:solidFill>
                <a:latin typeface="Calibri"/>
                <a:cs typeface="Calibri"/>
              </a:rPr>
              <a:t>we</a:t>
            </a:r>
            <a:r>
              <a:rPr sz="2800" spc="-65" dirty="0">
                <a:solidFill>
                  <a:srgbClr val="111F35"/>
                </a:solidFill>
                <a:latin typeface="Calibri"/>
                <a:cs typeface="Calibri"/>
              </a:rPr>
              <a:t> </a:t>
            </a:r>
            <a:r>
              <a:rPr sz="2800" dirty="0">
                <a:solidFill>
                  <a:srgbClr val="111F35"/>
                </a:solidFill>
                <a:latin typeface="Calibri"/>
                <a:cs typeface="Calibri"/>
              </a:rPr>
              <a:t>have</a:t>
            </a:r>
            <a:r>
              <a:rPr sz="2800" spc="-45" dirty="0">
                <a:solidFill>
                  <a:srgbClr val="111F35"/>
                </a:solidFill>
                <a:latin typeface="Calibri"/>
                <a:cs typeface="Calibri"/>
              </a:rPr>
              <a:t> </a:t>
            </a:r>
            <a:r>
              <a:rPr sz="2800" spc="-10" dirty="0">
                <a:solidFill>
                  <a:srgbClr val="111F35"/>
                </a:solidFill>
                <a:latin typeface="Calibri"/>
                <a:cs typeface="Calibri"/>
              </a:rPr>
              <a:t>learned:</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What</a:t>
            </a:r>
            <a:r>
              <a:rPr sz="2800" spc="-50" dirty="0">
                <a:solidFill>
                  <a:srgbClr val="111F35"/>
                </a:solidFill>
                <a:latin typeface="Calibri"/>
                <a:cs typeface="Calibri"/>
              </a:rPr>
              <a:t> </a:t>
            </a:r>
            <a:r>
              <a:rPr sz="2800" b="1" dirty="0">
                <a:solidFill>
                  <a:srgbClr val="111F35"/>
                </a:solidFill>
                <a:latin typeface="Calibri"/>
                <a:cs typeface="Calibri"/>
              </a:rPr>
              <a:t>CSS</a:t>
            </a:r>
            <a:r>
              <a:rPr sz="2800" b="1" spc="-40" dirty="0">
                <a:solidFill>
                  <a:srgbClr val="111F35"/>
                </a:solidFill>
                <a:latin typeface="Calibri"/>
                <a:cs typeface="Calibri"/>
              </a:rPr>
              <a:t> </a:t>
            </a:r>
            <a:r>
              <a:rPr sz="2800" dirty="0">
                <a:solidFill>
                  <a:srgbClr val="111F35"/>
                </a:solidFill>
                <a:latin typeface="Calibri"/>
                <a:cs typeface="Calibri"/>
              </a:rPr>
              <a:t>is</a:t>
            </a:r>
            <a:r>
              <a:rPr sz="2800" spc="-45" dirty="0">
                <a:solidFill>
                  <a:srgbClr val="111F35"/>
                </a:solidFill>
                <a:latin typeface="Calibri"/>
                <a:cs typeface="Calibri"/>
              </a:rPr>
              <a:t> </a:t>
            </a:r>
            <a:r>
              <a:rPr sz="2800" dirty="0">
                <a:solidFill>
                  <a:srgbClr val="111F35"/>
                </a:solidFill>
                <a:latin typeface="Calibri"/>
                <a:cs typeface="Calibri"/>
              </a:rPr>
              <a:t>and</a:t>
            </a:r>
            <a:r>
              <a:rPr sz="2800" spc="-45" dirty="0">
                <a:solidFill>
                  <a:srgbClr val="111F35"/>
                </a:solidFill>
                <a:latin typeface="Calibri"/>
                <a:cs typeface="Calibri"/>
              </a:rPr>
              <a:t> </a:t>
            </a:r>
            <a:r>
              <a:rPr sz="2800" dirty="0">
                <a:solidFill>
                  <a:srgbClr val="111F35"/>
                </a:solidFill>
                <a:latin typeface="Calibri"/>
                <a:cs typeface="Calibri"/>
              </a:rPr>
              <a:t>how</a:t>
            </a:r>
            <a:r>
              <a:rPr sz="2800" spc="-40" dirty="0">
                <a:solidFill>
                  <a:srgbClr val="111F35"/>
                </a:solidFill>
                <a:latin typeface="Calibri"/>
                <a:cs typeface="Calibri"/>
              </a:rPr>
              <a:t> </a:t>
            </a:r>
            <a:r>
              <a:rPr sz="2800" dirty="0">
                <a:solidFill>
                  <a:srgbClr val="111F35"/>
                </a:solidFill>
                <a:latin typeface="Calibri"/>
                <a:cs typeface="Calibri"/>
              </a:rPr>
              <a:t>to</a:t>
            </a:r>
            <a:r>
              <a:rPr sz="2800" spc="-60" dirty="0">
                <a:solidFill>
                  <a:srgbClr val="111F35"/>
                </a:solidFill>
                <a:latin typeface="Calibri"/>
                <a:cs typeface="Calibri"/>
              </a:rPr>
              <a:t> </a:t>
            </a:r>
            <a:r>
              <a:rPr sz="2800" dirty="0">
                <a:solidFill>
                  <a:srgbClr val="111F35"/>
                </a:solidFill>
                <a:latin typeface="Calibri"/>
                <a:cs typeface="Calibri"/>
              </a:rPr>
              <a:t>include</a:t>
            </a:r>
            <a:r>
              <a:rPr sz="2800" spc="-30" dirty="0">
                <a:solidFill>
                  <a:srgbClr val="111F35"/>
                </a:solidFill>
                <a:latin typeface="Calibri"/>
                <a:cs typeface="Calibri"/>
              </a:rPr>
              <a:t> </a:t>
            </a:r>
            <a:r>
              <a:rPr sz="2800" dirty="0">
                <a:solidFill>
                  <a:srgbClr val="111F35"/>
                </a:solidFill>
                <a:latin typeface="Calibri"/>
                <a:cs typeface="Calibri"/>
              </a:rPr>
              <a:t>it</a:t>
            </a:r>
            <a:r>
              <a:rPr sz="2800" spc="-45" dirty="0">
                <a:solidFill>
                  <a:srgbClr val="111F35"/>
                </a:solidFill>
                <a:latin typeface="Calibri"/>
                <a:cs typeface="Calibri"/>
              </a:rPr>
              <a:t> </a:t>
            </a:r>
            <a:r>
              <a:rPr sz="2800" dirty="0">
                <a:solidFill>
                  <a:srgbClr val="111F35"/>
                </a:solidFill>
                <a:latin typeface="Calibri"/>
                <a:cs typeface="Calibri"/>
              </a:rPr>
              <a:t>in</a:t>
            </a:r>
            <a:r>
              <a:rPr sz="2800" spc="-55" dirty="0">
                <a:solidFill>
                  <a:srgbClr val="111F35"/>
                </a:solidFill>
                <a:latin typeface="Calibri"/>
                <a:cs typeface="Calibri"/>
              </a:rPr>
              <a:t> </a:t>
            </a:r>
            <a:r>
              <a:rPr sz="2800" dirty="0">
                <a:solidFill>
                  <a:srgbClr val="111F35"/>
                </a:solidFill>
                <a:latin typeface="Calibri"/>
                <a:cs typeface="Calibri"/>
              </a:rPr>
              <a:t>HTML</a:t>
            </a:r>
            <a:r>
              <a:rPr sz="2800" spc="-40" dirty="0">
                <a:solidFill>
                  <a:srgbClr val="111F35"/>
                </a:solidFill>
                <a:latin typeface="Calibri"/>
                <a:cs typeface="Calibri"/>
              </a:rPr>
              <a:t> </a:t>
            </a:r>
            <a:r>
              <a:rPr sz="2800" spc="-10" dirty="0">
                <a:solidFill>
                  <a:srgbClr val="111F35"/>
                </a:solidFill>
                <a:latin typeface="Calibri"/>
                <a:cs typeface="Calibri"/>
              </a:rPr>
              <a:t>documents</a:t>
            </a:r>
            <a:endParaRPr sz="280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Some</a:t>
            </a:r>
            <a:r>
              <a:rPr sz="2800" spc="-100" dirty="0">
                <a:solidFill>
                  <a:srgbClr val="111F35"/>
                </a:solidFill>
                <a:latin typeface="Calibri"/>
                <a:cs typeface="Calibri"/>
              </a:rPr>
              <a:t> </a:t>
            </a:r>
            <a:r>
              <a:rPr sz="2800" dirty="0">
                <a:solidFill>
                  <a:srgbClr val="111F35"/>
                </a:solidFill>
                <a:latin typeface="Calibri"/>
                <a:cs typeface="Calibri"/>
              </a:rPr>
              <a:t>basic</a:t>
            </a:r>
            <a:r>
              <a:rPr sz="2800" spc="-75" dirty="0">
                <a:solidFill>
                  <a:srgbClr val="111F35"/>
                </a:solidFill>
                <a:latin typeface="Calibri"/>
                <a:cs typeface="Calibri"/>
              </a:rPr>
              <a:t> </a:t>
            </a:r>
            <a:r>
              <a:rPr sz="2800" b="1" dirty="0">
                <a:solidFill>
                  <a:srgbClr val="111F35"/>
                </a:solidFill>
                <a:latin typeface="Calibri"/>
                <a:cs typeface="Calibri"/>
              </a:rPr>
              <a:t>styling</a:t>
            </a:r>
            <a:r>
              <a:rPr sz="2800" b="1" spc="-75" dirty="0">
                <a:solidFill>
                  <a:srgbClr val="111F35"/>
                </a:solidFill>
                <a:latin typeface="Calibri"/>
                <a:cs typeface="Calibri"/>
              </a:rPr>
              <a:t> </a:t>
            </a:r>
            <a:r>
              <a:rPr sz="2800" b="1" dirty="0">
                <a:solidFill>
                  <a:srgbClr val="111F35"/>
                </a:solidFill>
                <a:latin typeface="Calibri"/>
                <a:cs typeface="Calibri"/>
              </a:rPr>
              <a:t>properties</a:t>
            </a:r>
            <a:r>
              <a:rPr sz="2800" b="1" spc="-65" dirty="0">
                <a:solidFill>
                  <a:srgbClr val="111F35"/>
                </a:solidFill>
                <a:latin typeface="Calibri"/>
                <a:cs typeface="Calibri"/>
              </a:rPr>
              <a:t> </a:t>
            </a:r>
            <a:r>
              <a:rPr sz="2800" dirty="0">
                <a:solidFill>
                  <a:srgbClr val="111F35"/>
                </a:solidFill>
                <a:latin typeface="Calibri"/>
                <a:cs typeface="Calibri"/>
              </a:rPr>
              <a:t>(</a:t>
            </a:r>
            <a:r>
              <a:rPr sz="2400" dirty="0">
                <a:solidFill>
                  <a:srgbClr val="111F35"/>
                </a:solidFill>
                <a:latin typeface="Consolas"/>
                <a:cs typeface="Consolas"/>
              </a:rPr>
              <a:t>color</a:t>
            </a:r>
            <a:r>
              <a:rPr sz="2800" dirty="0">
                <a:solidFill>
                  <a:srgbClr val="111F35"/>
                </a:solidFill>
                <a:latin typeface="Calibri"/>
                <a:cs typeface="Calibri"/>
              </a:rPr>
              <a:t>,</a:t>
            </a:r>
            <a:r>
              <a:rPr sz="2800" spc="-60" dirty="0">
                <a:solidFill>
                  <a:srgbClr val="111F35"/>
                </a:solidFill>
                <a:latin typeface="Calibri"/>
                <a:cs typeface="Calibri"/>
              </a:rPr>
              <a:t> </a:t>
            </a:r>
            <a:r>
              <a:rPr sz="2400" dirty="0">
                <a:solidFill>
                  <a:srgbClr val="111F35"/>
                </a:solidFill>
                <a:latin typeface="Consolas"/>
                <a:cs typeface="Consolas"/>
              </a:rPr>
              <a:t>background</a:t>
            </a:r>
            <a:r>
              <a:rPr sz="2800" dirty="0">
                <a:solidFill>
                  <a:srgbClr val="111F35"/>
                </a:solidFill>
                <a:latin typeface="Calibri"/>
                <a:cs typeface="Calibri"/>
              </a:rPr>
              <a:t>,</a:t>
            </a:r>
            <a:r>
              <a:rPr sz="2800" spc="-50" dirty="0">
                <a:solidFill>
                  <a:srgbClr val="111F35"/>
                </a:solidFill>
                <a:latin typeface="Calibri"/>
                <a:cs typeface="Calibri"/>
              </a:rPr>
              <a:t> </a:t>
            </a:r>
            <a:r>
              <a:rPr sz="2400" spc="-20" dirty="0">
                <a:solidFill>
                  <a:srgbClr val="111F35"/>
                </a:solidFill>
                <a:latin typeface="Consolas"/>
                <a:cs typeface="Consolas"/>
              </a:rPr>
              <a:t>font-</a:t>
            </a:r>
            <a:r>
              <a:rPr sz="2400" dirty="0">
                <a:solidFill>
                  <a:srgbClr val="111F35"/>
                </a:solidFill>
                <a:latin typeface="Consolas"/>
                <a:cs typeface="Consolas"/>
              </a:rPr>
              <a:t>style</a:t>
            </a:r>
            <a:r>
              <a:rPr sz="2800" dirty="0">
                <a:solidFill>
                  <a:srgbClr val="111F35"/>
                </a:solidFill>
                <a:latin typeface="Calibri"/>
                <a:cs typeface="Calibri"/>
              </a:rPr>
              <a:t>,</a:t>
            </a:r>
            <a:r>
              <a:rPr sz="2800" spc="-45" dirty="0">
                <a:solidFill>
                  <a:srgbClr val="111F35"/>
                </a:solidFill>
                <a:latin typeface="Calibri"/>
                <a:cs typeface="Calibri"/>
              </a:rPr>
              <a:t> </a:t>
            </a:r>
            <a:r>
              <a:rPr sz="2800" spc="-25" dirty="0">
                <a:solidFill>
                  <a:srgbClr val="111F35"/>
                </a:solidFill>
                <a:latin typeface="Calibri"/>
                <a:cs typeface="Calibri"/>
              </a:rPr>
              <a:t>…)</a:t>
            </a:r>
            <a:endParaRPr sz="2800">
              <a:latin typeface="Calibri"/>
              <a:cs typeface="Calibri"/>
            </a:endParaRPr>
          </a:p>
          <a:p>
            <a:pPr marL="240029" indent="-227329">
              <a:lnSpc>
                <a:spcPct val="100000"/>
              </a:lnSpc>
              <a:spcBef>
                <a:spcPts val="660"/>
              </a:spcBef>
              <a:buFont typeface="Arial MT"/>
              <a:buChar char="•"/>
              <a:tabLst>
                <a:tab pos="240029" algn="l"/>
              </a:tabLst>
            </a:pPr>
            <a:r>
              <a:rPr sz="2800" spc="-10" dirty="0">
                <a:solidFill>
                  <a:srgbClr val="111F35"/>
                </a:solidFill>
                <a:latin typeface="Calibri"/>
                <a:cs typeface="Calibri"/>
              </a:rPr>
              <a:t>Selectors</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The</a:t>
            </a:r>
            <a:r>
              <a:rPr sz="2800" spc="-80" dirty="0">
                <a:solidFill>
                  <a:srgbClr val="111F35"/>
                </a:solidFill>
                <a:latin typeface="Calibri"/>
                <a:cs typeface="Calibri"/>
              </a:rPr>
              <a:t> </a:t>
            </a:r>
            <a:r>
              <a:rPr sz="2800" dirty="0">
                <a:solidFill>
                  <a:srgbClr val="111F35"/>
                </a:solidFill>
                <a:latin typeface="Calibri"/>
                <a:cs typeface="Calibri"/>
              </a:rPr>
              <a:t>Cascade</a:t>
            </a:r>
            <a:r>
              <a:rPr sz="2800" spc="-85" dirty="0">
                <a:solidFill>
                  <a:srgbClr val="111F35"/>
                </a:solidFill>
                <a:latin typeface="Calibri"/>
                <a:cs typeface="Calibri"/>
              </a:rPr>
              <a:t> </a:t>
            </a:r>
            <a:r>
              <a:rPr sz="2800" spc="-10" dirty="0">
                <a:solidFill>
                  <a:srgbClr val="111F35"/>
                </a:solidFill>
                <a:latin typeface="Calibri"/>
                <a:cs typeface="Calibri"/>
              </a:rPr>
              <a:t>algorithm</a:t>
            </a:r>
            <a:endParaRPr sz="2800">
              <a:latin typeface="Calibri"/>
              <a:cs typeface="Calibri"/>
            </a:endParaRPr>
          </a:p>
          <a:p>
            <a:pPr marL="240029" indent="-227329">
              <a:lnSpc>
                <a:spcPct val="100000"/>
              </a:lnSpc>
              <a:spcBef>
                <a:spcPts val="660"/>
              </a:spcBef>
              <a:buFont typeface="Arial MT"/>
              <a:buChar char="•"/>
              <a:tabLst>
                <a:tab pos="240029" algn="l"/>
              </a:tabLst>
            </a:pPr>
            <a:r>
              <a:rPr sz="2800" spc="-10" dirty="0">
                <a:solidFill>
                  <a:srgbClr val="111F35"/>
                </a:solidFill>
                <a:latin typeface="Calibri"/>
                <a:cs typeface="Calibri"/>
              </a:rPr>
              <a:t>Inheritance</a:t>
            </a:r>
            <a:endParaRPr sz="2800">
              <a:latin typeface="Calibri"/>
              <a:cs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5641340" cy="756920"/>
          </a:xfrm>
          <a:prstGeom prst="rect">
            <a:avLst/>
          </a:prstGeom>
        </p:spPr>
        <p:txBody>
          <a:bodyPr vert="horz" wrap="square" lIns="0" tIns="12700" rIns="0" bIns="0" rtlCol="0">
            <a:spAutoFit/>
          </a:bodyPr>
          <a:lstStyle/>
          <a:p>
            <a:pPr marL="12700">
              <a:lnSpc>
                <a:spcPct val="100000"/>
              </a:lnSpc>
              <a:spcBef>
                <a:spcPts val="100"/>
              </a:spcBef>
            </a:pPr>
            <a:r>
              <a:rPr sz="4800" spc="-254" dirty="0"/>
              <a:t>CSS</a:t>
            </a:r>
            <a:r>
              <a:rPr sz="4800" spc="-80" dirty="0"/>
              <a:t> </a:t>
            </a:r>
            <a:r>
              <a:rPr sz="4800" dirty="0"/>
              <a:t>SIZING</a:t>
            </a:r>
            <a:r>
              <a:rPr sz="4800" spc="-80" dirty="0"/>
              <a:t> </a:t>
            </a:r>
            <a:r>
              <a:rPr sz="4800" spc="-90" dirty="0"/>
              <a:t>UNITS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124</a:t>
            </a:fld>
            <a:endParaRPr spc="-25"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CSS</a:t>
            </a:r>
            <a:r>
              <a:rPr spc="-140" dirty="0"/>
              <a:t> </a:t>
            </a:r>
            <a:r>
              <a:rPr dirty="0"/>
              <a:t>SIZING</a:t>
            </a:r>
            <a:r>
              <a:rPr spc="-210" dirty="0"/>
              <a:t> </a:t>
            </a:r>
            <a:r>
              <a:rPr spc="-50" dirty="0"/>
              <a:t>UNITS</a:t>
            </a:r>
            <a:r>
              <a:rPr spc="-185" dirty="0"/>
              <a:t> </a:t>
            </a:r>
            <a:r>
              <a:rPr spc="-65" dirty="0"/>
              <a:t>OVERVIEW</a:t>
            </a:r>
          </a:p>
        </p:txBody>
      </p:sp>
      <p:sp>
        <p:nvSpPr>
          <p:cNvPr id="3" name="object 3"/>
          <p:cNvSpPr txBox="1"/>
          <p:nvPr/>
        </p:nvSpPr>
        <p:spPr>
          <a:xfrm>
            <a:off x="962050" y="1533220"/>
            <a:ext cx="9939655" cy="2561599"/>
          </a:xfrm>
          <a:prstGeom prst="rect">
            <a:avLst/>
          </a:prstGeom>
        </p:spPr>
        <p:txBody>
          <a:bodyPr vert="horz" wrap="square" lIns="0" tIns="60325" rIns="0" bIns="0" rtlCol="0">
            <a:spAutoFit/>
          </a:bodyPr>
          <a:lstStyle/>
          <a:p>
            <a:pPr marL="12700" marR="256540">
              <a:lnSpc>
                <a:spcPts val="3030"/>
              </a:lnSpc>
              <a:spcBef>
                <a:spcPts val="475"/>
              </a:spcBef>
            </a:pPr>
            <a:r>
              <a:rPr lang="it-IT" sz="2800" dirty="0">
                <a:solidFill>
                  <a:srgbClr val="111F35"/>
                </a:solidFill>
                <a:latin typeface="Calibri"/>
                <a:cs typeface="Calibri"/>
              </a:rPr>
              <a:t>Alcune proprietà di CSS possono essere usate per modificare la dimensione degli elementi: larghezza, altezza, font-size, pudding, bordi...</a:t>
            </a:r>
          </a:p>
          <a:p>
            <a:pPr marL="12700" marR="256540">
              <a:lnSpc>
                <a:spcPts val="3030"/>
              </a:lnSpc>
              <a:spcBef>
                <a:spcPts val="475"/>
              </a:spcBef>
            </a:pPr>
            <a:r>
              <a:rPr lang="it-IT" sz="2800" dirty="0">
                <a:solidFill>
                  <a:srgbClr val="111F35"/>
                </a:solidFill>
                <a:latin typeface="Calibri"/>
                <a:cs typeface="Calibri"/>
              </a:rPr>
              <a:t>Quando si ridimensionano gli elementi in CSS è possibile usare:</a:t>
            </a:r>
          </a:p>
          <a:p>
            <a:pPr marL="469900" marR="256540" indent="-457200">
              <a:lnSpc>
                <a:spcPts val="3030"/>
              </a:lnSpc>
              <a:spcBef>
                <a:spcPts val="475"/>
              </a:spcBef>
              <a:buFontTx/>
              <a:buChar char="-"/>
            </a:pPr>
            <a:r>
              <a:rPr lang="it-IT" sz="2800" dirty="0">
                <a:solidFill>
                  <a:srgbClr val="111F35"/>
                </a:solidFill>
                <a:latin typeface="Calibri"/>
                <a:cs typeface="Calibri"/>
              </a:rPr>
              <a:t>Lunghezze relative (dipende da altre altezze)</a:t>
            </a:r>
          </a:p>
          <a:p>
            <a:pPr marL="12700" marR="256540">
              <a:lnSpc>
                <a:spcPts val="3030"/>
              </a:lnSpc>
              <a:spcBef>
                <a:spcPts val="475"/>
              </a:spcBef>
            </a:pPr>
            <a:r>
              <a:rPr lang="it-IT" sz="2800" dirty="0">
                <a:solidFill>
                  <a:srgbClr val="111F35"/>
                </a:solidFill>
                <a:latin typeface="Calibri"/>
                <a:cs typeface="Calibri"/>
              </a:rPr>
              <a:t>- Lunghezze assolute </a:t>
            </a:r>
            <a:endParaRPr sz="2800" dirty="0">
              <a:latin typeface="Calibri"/>
              <a:cs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6943725" cy="574040"/>
          </a:xfrm>
          <a:prstGeom prst="rect">
            <a:avLst/>
          </a:prstGeom>
        </p:spPr>
        <p:txBody>
          <a:bodyPr vert="horz" wrap="square" lIns="0" tIns="12700" rIns="0" bIns="0" rtlCol="0">
            <a:spAutoFit/>
          </a:bodyPr>
          <a:lstStyle/>
          <a:p>
            <a:pPr marL="12700">
              <a:lnSpc>
                <a:spcPct val="100000"/>
              </a:lnSpc>
              <a:spcBef>
                <a:spcPts val="100"/>
              </a:spcBef>
            </a:pPr>
            <a:r>
              <a:rPr spc="-110" dirty="0"/>
              <a:t>CSS:</a:t>
            </a:r>
            <a:r>
              <a:rPr spc="-155" dirty="0"/>
              <a:t> </a:t>
            </a:r>
            <a:r>
              <a:rPr dirty="0"/>
              <a:t>ABSOLUTE</a:t>
            </a:r>
            <a:r>
              <a:rPr spc="-165" dirty="0"/>
              <a:t> </a:t>
            </a:r>
            <a:r>
              <a:rPr dirty="0"/>
              <a:t>SIZING</a:t>
            </a:r>
            <a:r>
              <a:rPr spc="-170" dirty="0"/>
              <a:t> </a:t>
            </a:r>
            <a:r>
              <a:rPr spc="-45" dirty="0"/>
              <a:t>UNITS</a:t>
            </a:r>
          </a:p>
        </p:txBody>
      </p:sp>
      <p:sp>
        <p:nvSpPr>
          <p:cNvPr id="3" name="object 3"/>
          <p:cNvSpPr txBox="1"/>
          <p:nvPr/>
        </p:nvSpPr>
        <p:spPr>
          <a:xfrm>
            <a:off x="962050" y="1533220"/>
            <a:ext cx="9337675" cy="830356"/>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Le lunghezze assolute sono definite usando un numero e una delle unità di lunghezza supportate</a:t>
            </a:r>
            <a:endParaRPr sz="2800" dirty="0">
              <a:latin typeface="Calibri"/>
              <a:cs typeface="Calibri"/>
            </a:endParaRPr>
          </a:p>
        </p:txBody>
      </p:sp>
      <p:sp>
        <p:nvSpPr>
          <p:cNvPr id="4" name="object 4"/>
          <p:cNvSpPr txBox="1"/>
          <p:nvPr/>
        </p:nvSpPr>
        <p:spPr>
          <a:xfrm>
            <a:off x="882396" y="2782823"/>
            <a:ext cx="5768340" cy="230886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div</a:t>
            </a:r>
            <a:r>
              <a:rPr sz="1800" spc="-3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background</a:t>
            </a:r>
            <a:r>
              <a:rPr sz="1800" dirty="0">
                <a:latin typeface="Consolas"/>
                <a:cs typeface="Consolas"/>
              </a:rPr>
              <a:t>:</a:t>
            </a:r>
            <a:r>
              <a:rPr sz="1800" spc="-70"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342265" marR="1406525">
              <a:lnSpc>
                <a:spcPct val="100000"/>
              </a:lnSpc>
              <a:spcBef>
                <a:spcPts val="5"/>
              </a:spcBef>
              <a:tabLst>
                <a:tab pos="2222500" algn="l"/>
              </a:tabLst>
            </a:pP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2.54cm</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centimeters</a:t>
            </a:r>
            <a:r>
              <a:rPr sz="1800" spc="-25" dirty="0">
                <a:solidFill>
                  <a:srgbClr val="008000"/>
                </a:solidFill>
                <a:latin typeface="Consolas"/>
                <a:cs typeface="Consolas"/>
              </a:rPr>
              <a:t> */ </a:t>
            </a:r>
            <a:r>
              <a:rPr sz="1800" dirty="0">
                <a:solidFill>
                  <a:srgbClr val="E40000"/>
                </a:solidFill>
                <a:latin typeface="Consolas"/>
                <a:cs typeface="Consolas"/>
              </a:rPr>
              <a:t>height</a:t>
            </a:r>
            <a:r>
              <a:rPr sz="1800" dirty="0">
                <a:latin typeface="Consolas"/>
                <a:cs typeface="Consolas"/>
              </a:rPr>
              <a:t>:</a:t>
            </a:r>
            <a:r>
              <a:rPr sz="1800" spc="-40" dirty="0">
                <a:latin typeface="Consolas"/>
                <a:cs typeface="Consolas"/>
              </a:rPr>
              <a:t> </a:t>
            </a:r>
            <a:r>
              <a:rPr sz="1800" spc="-20" dirty="0">
                <a:solidFill>
                  <a:srgbClr val="098557"/>
                </a:solidFill>
                <a:latin typeface="Consolas"/>
                <a:cs typeface="Consolas"/>
              </a:rPr>
              <a:t>1in</a:t>
            </a:r>
            <a:r>
              <a:rPr sz="1800" spc="-20" dirty="0">
                <a:latin typeface="Consolas"/>
                <a:cs typeface="Consolas"/>
              </a:rPr>
              <a:t>;</a:t>
            </a:r>
            <a:r>
              <a:rPr sz="1800"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inches</a:t>
            </a:r>
            <a:r>
              <a:rPr sz="1800" spc="-10"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a:p>
            <a:pPr marL="342265" marR="153670">
              <a:lnSpc>
                <a:spcPct val="100000"/>
              </a:lnSpc>
            </a:pPr>
            <a:r>
              <a:rPr sz="1800" dirty="0">
                <a:solidFill>
                  <a:srgbClr val="E40000"/>
                </a:solidFill>
                <a:latin typeface="Consolas"/>
                <a:cs typeface="Consolas"/>
              </a:rPr>
              <a:t>border</a:t>
            </a:r>
            <a:r>
              <a:rPr sz="1800" dirty="0">
                <a:latin typeface="Consolas"/>
                <a:cs typeface="Consolas"/>
              </a:rPr>
              <a:t>:</a:t>
            </a:r>
            <a:r>
              <a:rPr sz="1800" spc="-45" dirty="0">
                <a:latin typeface="Consolas"/>
                <a:cs typeface="Consolas"/>
              </a:rPr>
              <a:t> </a:t>
            </a:r>
            <a:r>
              <a:rPr sz="1800" dirty="0">
                <a:solidFill>
                  <a:srgbClr val="098557"/>
                </a:solidFill>
                <a:latin typeface="Consolas"/>
                <a:cs typeface="Consolas"/>
              </a:rPr>
              <a:t>2mm</a:t>
            </a:r>
            <a:r>
              <a:rPr sz="1800" spc="-25" dirty="0">
                <a:solidFill>
                  <a:srgbClr val="098557"/>
                </a:solidFill>
                <a:latin typeface="Consolas"/>
                <a:cs typeface="Consolas"/>
              </a:rPr>
              <a:t> </a:t>
            </a:r>
            <a:r>
              <a:rPr sz="1800" dirty="0">
                <a:solidFill>
                  <a:srgbClr val="0451A4"/>
                </a:solidFill>
                <a:latin typeface="Consolas"/>
                <a:cs typeface="Consolas"/>
              </a:rPr>
              <a:t>solid</a:t>
            </a:r>
            <a:r>
              <a:rPr sz="1800" spc="-15" dirty="0">
                <a:solidFill>
                  <a:srgbClr val="0451A4"/>
                </a:solidFill>
                <a:latin typeface="Consolas"/>
                <a:cs typeface="Consolas"/>
              </a:rPr>
              <a:t> </a:t>
            </a:r>
            <a:r>
              <a:rPr sz="1800" dirty="0">
                <a:solidFill>
                  <a:srgbClr val="0451A4"/>
                </a:solidFill>
                <a:latin typeface="Consolas"/>
                <a:cs typeface="Consolas"/>
              </a:rPr>
              <a:t>black</a:t>
            </a:r>
            <a:r>
              <a:rPr sz="1800" dirty="0">
                <a:latin typeface="Consolas"/>
                <a:cs typeface="Consolas"/>
              </a:rPr>
              <a:t>;</a:t>
            </a:r>
            <a:r>
              <a:rPr sz="1800" spc="-35"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millimiters</a:t>
            </a:r>
            <a:r>
              <a:rPr sz="1800" spc="-15" dirty="0">
                <a:solidFill>
                  <a:srgbClr val="008000"/>
                </a:solidFill>
                <a:latin typeface="Consolas"/>
                <a:cs typeface="Consolas"/>
              </a:rPr>
              <a:t> </a:t>
            </a:r>
            <a:r>
              <a:rPr sz="1800" spc="-25" dirty="0">
                <a:solidFill>
                  <a:srgbClr val="008000"/>
                </a:solidFill>
                <a:latin typeface="Consolas"/>
                <a:cs typeface="Consolas"/>
              </a:rPr>
              <a:t>*/ </a:t>
            </a:r>
            <a:r>
              <a:rPr sz="1800" dirty="0">
                <a:solidFill>
                  <a:srgbClr val="E40000"/>
                </a:solidFill>
                <a:latin typeface="Consolas"/>
                <a:cs typeface="Consolas"/>
              </a:rPr>
              <a:t>color</a:t>
            </a:r>
            <a:r>
              <a:rPr sz="1800" dirty="0">
                <a:latin typeface="Consolas"/>
                <a:cs typeface="Consolas"/>
              </a:rPr>
              <a:t>:</a:t>
            </a:r>
            <a:r>
              <a:rPr sz="1800" spc="-25" dirty="0">
                <a:latin typeface="Consolas"/>
                <a:cs typeface="Consolas"/>
              </a:rPr>
              <a:t> </a:t>
            </a:r>
            <a:r>
              <a:rPr sz="1800" spc="-10" dirty="0">
                <a:solidFill>
                  <a:srgbClr val="0451A4"/>
                </a:solidFill>
                <a:latin typeface="Consolas"/>
                <a:cs typeface="Consolas"/>
              </a:rPr>
              <a:t>white</a:t>
            </a:r>
            <a:r>
              <a:rPr sz="1800" spc="-10" dirty="0">
                <a:latin typeface="Consolas"/>
                <a:cs typeface="Consolas"/>
              </a:rPr>
              <a:t>;</a:t>
            </a:r>
            <a:endParaRPr sz="1800">
              <a:latin typeface="Consolas"/>
              <a:cs typeface="Consolas"/>
            </a:endParaRPr>
          </a:p>
          <a:p>
            <a:pPr marL="342265">
              <a:lnSpc>
                <a:spcPct val="100000"/>
              </a:lnSpc>
            </a:pPr>
            <a:r>
              <a:rPr sz="1800" spc="-10" dirty="0">
                <a:solidFill>
                  <a:srgbClr val="E40000"/>
                </a:solidFill>
                <a:latin typeface="Consolas"/>
                <a:cs typeface="Consolas"/>
              </a:rPr>
              <a:t>font-</a:t>
            </a:r>
            <a:r>
              <a:rPr sz="1800" dirty="0">
                <a:solidFill>
                  <a:srgbClr val="E40000"/>
                </a:solidFill>
                <a:latin typeface="Consolas"/>
                <a:cs typeface="Consolas"/>
              </a:rPr>
              <a:t>size</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24px</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pixels</a:t>
            </a:r>
            <a:r>
              <a:rPr sz="1800" spc="-25" dirty="0">
                <a:solidFill>
                  <a:srgbClr val="008000"/>
                </a:solidFill>
                <a:latin typeface="Consolas"/>
                <a:cs typeface="Consolas"/>
              </a:rPr>
              <a:t> */</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p:txBody>
      </p:sp>
      <p:sp>
        <p:nvSpPr>
          <p:cNvPr id="5" name="object 5"/>
          <p:cNvSpPr txBox="1"/>
          <p:nvPr/>
        </p:nvSpPr>
        <p:spPr>
          <a:xfrm>
            <a:off x="882396" y="5434584"/>
            <a:ext cx="5768340" cy="370840"/>
          </a:xfrm>
          <a:prstGeom prst="rect">
            <a:avLst/>
          </a:prstGeom>
          <a:ln w="12700">
            <a:solidFill>
              <a:srgbClr val="111F35"/>
            </a:solidFill>
          </a:ln>
        </p:spPr>
        <p:txBody>
          <a:bodyPr vert="horz" wrap="square" lIns="0" tIns="33655" rIns="0" bIns="0" rtlCol="0">
            <a:spAutoFit/>
          </a:bodyPr>
          <a:lstStyle/>
          <a:p>
            <a:pPr marL="92075">
              <a:lnSpc>
                <a:spcPct val="100000"/>
              </a:lnSpc>
              <a:spcBef>
                <a:spcPts val="265"/>
              </a:spcBef>
            </a:pPr>
            <a:r>
              <a:rPr sz="1800" spc="-10" dirty="0">
                <a:solidFill>
                  <a:srgbClr val="800000"/>
                </a:solidFill>
                <a:latin typeface="Consolas"/>
                <a:cs typeface="Consolas"/>
              </a:rPr>
              <a:t>&lt;div&gt;</a:t>
            </a:r>
            <a:r>
              <a:rPr sz="1800" spc="-10" dirty="0">
                <a:latin typeface="Consolas"/>
                <a:cs typeface="Consolas"/>
              </a:rPr>
              <a:t>hello</a:t>
            </a:r>
            <a:r>
              <a:rPr sz="1800" spc="-10" dirty="0">
                <a:solidFill>
                  <a:srgbClr val="800000"/>
                </a:solidFill>
                <a:latin typeface="Consolas"/>
                <a:cs typeface="Consolas"/>
              </a:rPr>
              <a:t>&lt;/div&gt;</a:t>
            </a:r>
            <a:endParaRPr sz="1800">
              <a:latin typeface="Consolas"/>
              <a:cs typeface="Consolas"/>
            </a:endParaRPr>
          </a:p>
        </p:txBody>
      </p:sp>
      <p:grpSp>
        <p:nvGrpSpPr>
          <p:cNvPr id="6" name="object 6"/>
          <p:cNvGrpSpPr/>
          <p:nvPr/>
        </p:nvGrpSpPr>
        <p:grpSpPr>
          <a:xfrm>
            <a:off x="6982459" y="2786888"/>
            <a:ext cx="4340225" cy="2519045"/>
            <a:chOff x="6982459" y="2786888"/>
            <a:chExt cx="4340225" cy="2519045"/>
          </a:xfrm>
        </p:grpSpPr>
        <p:pic>
          <p:nvPicPr>
            <p:cNvPr id="7" name="object 7"/>
            <p:cNvPicPr/>
            <p:nvPr/>
          </p:nvPicPr>
          <p:blipFill>
            <a:blip r:embed="rId2" cstate="print"/>
            <a:stretch>
              <a:fillRect/>
            </a:stretch>
          </p:blipFill>
          <p:spPr>
            <a:xfrm>
              <a:off x="6995159" y="2799588"/>
              <a:ext cx="4314444" cy="2493264"/>
            </a:xfrm>
            <a:prstGeom prst="rect">
              <a:avLst/>
            </a:prstGeom>
          </p:spPr>
        </p:pic>
        <p:sp>
          <p:nvSpPr>
            <p:cNvPr id="8" name="object 8"/>
            <p:cNvSpPr/>
            <p:nvPr/>
          </p:nvSpPr>
          <p:spPr>
            <a:xfrm>
              <a:off x="6988809" y="2793238"/>
              <a:ext cx="4327525" cy="2506345"/>
            </a:xfrm>
            <a:custGeom>
              <a:avLst/>
              <a:gdLst/>
              <a:ahLst/>
              <a:cxnLst/>
              <a:rect l="l" t="t" r="r" b="b"/>
              <a:pathLst>
                <a:path w="4327525" h="2506345">
                  <a:moveTo>
                    <a:pt x="0" y="2505964"/>
                  </a:moveTo>
                  <a:lnTo>
                    <a:pt x="4327144" y="2505964"/>
                  </a:lnTo>
                  <a:lnTo>
                    <a:pt x="4327144" y="0"/>
                  </a:lnTo>
                  <a:lnTo>
                    <a:pt x="0" y="0"/>
                  </a:lnTo>
                  <a:lnTo>
                    <a:pt x="0" y="2505964"/>
                  </a:lnTo>
                  <a:close/>
                </a:path>
              </a:pathLst>
            </a:custGeom>
            <a:ln w="12700">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126</a:t>
            </a:fld>
            <a:endParaRPr spc="-25"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CSS:</a:t>
            </a:r>
            <a:r>
              <a:rPr spc="-155" dirty="0"/>
              <a:t> </a:t>
            </a:r>
            <a:r>
              <a:rPr spc="-40" dirty="0"/>
              <a:t>PERCENTAGE</a:t>
            </a:r>
            <a:r>
              <a:rPr spc="-195" dirty="0"/>
              <a:t> </a:t>
            </a:r>
            <a:r>
              <a:rPr spc="-10" dirty="0"/>
              <a:t>SIZING</a:t>
            </a:r>
          </a:p>
        </p:txBody>
      </p:sp>
      <p:sp>
        <p:nvSpPr>
          <p:cNvPr id="3" name="object 3"/>
          <p:cNvSpPr txBox="1"/>
          <p:nvPr/>
        </p:nvSpPr>
        <p:spPr>
          <a:xfrm>
            <a:off x="962050" y="1446872"/>
            <a:ext cx="8693785" cy="1392048"/>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spc="-20" dirty="0">
                <a:solidFill>
                  <a:srgbClr val="111F35"/>
                </a:solidFill>
                <a:latin typeface="Calibri"/>
                <a:cs typeface="Calibri"/>
              </a:rPr>
              <a:t>Le percentuali definiscono dimensioni relativi a elementi padre/adiacenti. Possono essere usate con molte proprietà includendo width, height, ...</a:t>
            </a:r>
            <a:endParaRPr sz="2400" dirty="0">
              <a:latin typeface="Calibri"/>
              <a:cs typeface="Calibri"/>
            </a:endParaRPr>
          </a:p>
        </p:txBody>
      </p:sp>
      <p:grpSp>
        <p:nvGrpSpPr>
          <p:cNvPr id="4" name="object 4"/>
          <p:cNvGrpSpPr/>
          <p:nvPr/>
        </p:nvGrpSpPr>
        <p:grpSpPr>
          <a:xfrm>
            <a:off x="8594852" y="3416300"/>
            <a:ext cx="2727960" cy="2608580"/>
            <a:chOff x="8594852" y="3416300"/>
            <a:chExt cx="2727960" cy="2608580"/>
          </a:xfrm>
        </p:grpSpPr>
        <p:pic>
          <p:nvPicPr>
            <p:cNvPr id="5" name="object 5"/>
            <p:cNvPicPr/>
            <p:nvPr/>
          </p:nvPicPr>
          <p:blipFill>
            <a:blip r:embed="rId2" cstate="print"/>
            <a:stretch>
              <a:fillRect/>
            </a:stretch>
          </p:blipFill>
          <p:spPr>
            <a:xfrm>
              <a:off x="8607552" y="3429000"/>
              <a:ext cx="2702052" cy="2576607"/>
            </a:xfrm>
            <a:prstGeom prst="rect">
              <a:avLst/>
            </a:prstGeom>
          </p:spPr>
        </p:pic>
        <p:sp>
          <p:nvSpPr>
            <p:cNvPr id="6" name="object 6"/>
            <p:cNvSpPr/>
            <p:nvPr/>
          </p:nvSpPr>
          <p:spPr>
            <a:xfrm>
              <a:off x="8601202" y="3422650"/>
              <a:ext cx="2715260" cy="2595880"/>
            </a:xfrm>
            <a:custGeom>
              <a:avLst/>
              <a:gdLst/>
              <a:ahLst/>
              <a:cxnLst/>
              <a:rect l="l" t="t" r="r" b="b"/>
              <a:pathLst>
                <a:path w="2715259" h="2595879">
                  <a:moveTo>
                    <a:pt x="0" y="2595880"/>
                  </a:moveTo>
                  <a:lnTo>
                    <a:pt x="2714752" y="2595880"/>
                  </a:lnTo>
                  <a:lnTo>
                    <a:pt x="2714752" y="0"/>
                  </a:lnTo>
                  <a:lnTo>
                    <a:pt x="0" y="0"/>
                  </a:lnTo>
                  <a:lnTo>
                    <a:pt x="0" y="2595880"/>
                  </a:lnTo>
                  <a:close/>
                </a:path>
              </a:pathLst>
            </a:custGeom>
            <a:ln w="12700">
              <a:solidFill>
                <a:srgbClr val="111F35"/>
              </a:solidFill>
            </a:ln>
          </p:spPr>
          <p:txBody>
            <a:bodyPr wrap="square" lIns="0" tIns="0" rIns="0" bIns="0" rtlCol="0"/>
            <a:lstStyle/>
            <a:p>
              <a:endParaRPr/>
            </a:p>
          </p:txBody>
        </p:sp>
      </p:grpSp>
      <p:sp>
        <p:nvSpPr>
          <p:cNvPr id="7" name="object 7"/>
          <p:cNvSpPr/>
          <p:nvPr/>
        </p:nvSpPr>
        <p:spPr>
          <a:xfrm>
            <a:off x="5183123" y="4258055"/>
            <a:ext cx="3095625" cy="923925"/>
          </a:xfrm>
          <a:custGeom>
            <a:avLst/>
            <a:gdLst/>
            <a:ahLst/>
            <a:cxnLst/>
            <a:rect l="l" t="t" r="r" b="b"/>
            <a:pathLst>
              <a:path w="3095625" h="923925">
                <a:moveTo>
                  <a:pt x="0" y="923544"/>
                </a:moveTo>
                <a:lnTo>
                  <a:pt x="3095244" y="923544"/>
                </a:lnTo>
                <a:lnTo>
                  <a:pt x="3095244" y="0"/>
                </a:lnTo>
                <a:lnTo>
                  <a:pt x="0" y="0"/>
                </a:lnTo>
                <a:lnTo>
                  <a:pt x="0" y="923544"/>
                </a:lnTo>
                <a:close/>
              </a:path>
            </a:pathLst>
          </a:custGeom>
          <a:ln w="12700">
            <a:solidFill>
              <a:srgbClr val="111F35"/>
            </a:solidFill>
          </a:ln>
        </p:spPr>
        <p:txBody>
          <a:bodyPr wrap="square" lIns="0" tIns="0" rIns="0" bIns="0" rtlCol="0"/>
          <a:lstStyle/>
          <a:p>
            <a:endParaRPr/>
          </a:p>
        </p:txBody>
      </p:sp>
      <p:graphicFrame>
        <p:nvGraphicFramePr>
          <p:cNvPr id="8" name="object 8"/>
          <p:cNvGraphicFramePr>
            <a:graphicFrameLocks noGrp="1"/>
          </p:cNvGraphicFramePr>
          <p:nvPr/>
        </p:nvGraphicFramePr>
        <p:xfrm>
          <a:off x="874522" y="3429000"/>
          <a:ext cx="7398384" cy="2583179"/>
        </p:xfrm>
        <a:graphic>
          <a:graphicData uri="http://schemas.openxmlformats.org/drawingml/2006/table">
            <a:tbl>
              <a:tblPr firstRow="1" bandRow="1">
                <a:tableStyleId>{2D5ABB26-0587-4C30-8999-92F81FD0307C}</a:tableStyleId>
              </a:tblPr>
              <a:tblGrid>
                <a:gridCol w="3038475">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330835">
                  <a:extLst>
                    <a:ext uri="{9D8B030D-6E8A-4147-A177-3AD203B41FA5}">
                      <a16:colId xmlns:a16="http://schemas.microsoft.com/office/drawing/2014/main" val="20002"/>
                    </a:ext>
                  </a:extLst>
                </a:gridCol>
                <a:gridCol w="3095624">
                  <a:extLst>
                    <a:ext uri="{9D8B030D-6E8A-4147-A177-3AD203B41FA5}">
                      <a16:colId xmlns:a16="http://schemas.microsoft.com/office/drawing/2014/main" val="20003"/>
                    </a:ext>
                  </a:extLst>
                </a:gridCol>
              </a:tblGrid>
              <a:tr h="617220">
                <a:tc>
                  <a:txBody>
                    <a:bodyPr/>
                    <a:lstStyle/>
                    <a:p>
                      <a:pPr marL="91440">
                        <a:lnSpc>
                          <a:spcPct val="100000"/>
                        </a:lnSpc>
                        <a:spcBef>
                          <a:spcPts val="254"/>
                        </a:spcBef>
                      </a:pPr>
                      <a:r>
                        <a:rPr sz="1800" dirty="0">
                          <a:solidFill>
                            <a:srgbClr val="800000"/>
                          </a:solidFill>
                          <a:latin typeface="Consolas"/>
                          <a:cs typeface="Consolas"/>
                        </a:rPr>
                        <a:t>.a</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1630">
                        <a:lnSpc>
                          <a:spcPct val="100000"/>
                        </a:lnSpc>
                        <a:spcBef>
                          <a:spcPts val="5"/>
                        </a:spcBef>
                      </a:pP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300px</a:t>
                      </a:r>
                      <a:r>
                        <a:rPr sz="1800" dirty="0">
                          <a:latin typeface="Consolas"/>
                          <a:cs typeface="Consolas"/>
                        </a:rPr>
                        <a:t>;</a:t>
                      </a:r>
                      <a:r>
                        <a:rPr sz="1800" spc="-30" dirty="0">
                          <a:latin typeface="Consolas"/>
                          <a:cs typeface="Consolas"/>
                        </a:rPr>
                        <a:t> </a:t>
                      </a:r>
                      <a:r>
                        <a:rPr sz="1800" spc="-10" dirty="0">
                          <a:solidFill>
                            <a:srgbClr val="E40000"/>
                          </a:solidFill>
                          <a:latin typeface="Consolas"/>
                          <a:cs typeface="Consolas"/>
                        </a:rPr>
                        <a:t>height</a:t>
                      </a:r>
                      <a:r>
                        <a:rPr sz="1800" spc="-10" dirty="0">
                          <a:latin typeface="Consolas"/>
                          <a:cs typeface="Consolas"/>
                        </a:rPr>
                        <a:t>:</a:t>
                      </a:r>
                      <a:endParaRPr sz="1800">
                        <a:latin typeface="Consolas"/>
                        <a:cs typeface="Consolas"/>
                      </a:endParaRPr>
                    </a:p>
                  </a:txBody>
                  <a:tcPr marL="0" marR="0" marT="32384" marB="0">
                    <a:lnL w="12700">
                      <a:solidFill>
                        <a:srgbClr val="111F35"/>
                      </a:solidFill>
                      <a:prstDash val="solid"/>
                    </a:lnL>
                    <a:lnT w="12700">
                      <a:solidFill>
                        <a:srgbClr val="111F35"/>
                      </a:solidFill>
                      <a:prstDash val="solid"/>
                    </a:lnT>
                  </a:tcPr>
                </a:tc>
                <a:tc>
                  <a:txBody>
                    <a:bodyPr/>
                    <a:lstStyle/>
                    <a:p>
                      <a:pPr>
                        <a:lnSpc>
                          <a:spcPct val="100000"/>
                        </a:lnSpc>
                        <a:spcBef>
                          <a:spcPts val="345"/>
                        </a:spcBef>
                      </a:pPr>
                      <a:endParaRPr sz="1800">
                        <a:latin typeface="Times New Roman"/>
                        <a:cs typeface="Times New Roman"/>
                      </a:endParaRPr>
                    </a:p>
                    <a:p>
                      <a:pPr marL="61594">
                        <a:lnSpc>
                          <a:spcPct val="100000"/>
                        </a:lnSpc>
                        <a:spcBef>
                          <a:spcPts val="5"/>
                        </a:spcBef>
                      </a:pPr>
                      <a:r>
                        <a:rPr sz="1800" spc="-10" dirty="0">
                          <a:solidFill>
                            <a:srgbClr val="098557"/>
                          </a:solidFill>
                          <a:latin typeface="Consolas"/>
                          <a:cs typeface="Consolas"/>
                        </a:rPr>
                        <a:t>200px</a:t>
                      </a:r>
                      <a:r>
                        <a:rPr sz="1800" spc="-10" dirty="0">
                          <a:latin typeface="Consolas"/>
                          <a:cs typeface="Consolas"/>
                        </a:rPr>
                        <a:t>;</a:t>
                      </a:r>
                      <a:endParaRPr sz="1800">
                        <a:latin typeface="Consolas"/>
                        <a:cs typeface="Consolas"/>
                      </a:endParaRPr>
                    </a:p>
                  </a:txBody>
                  <a:tcPr marL="0" marR="0" marT="43815" marB="0">
                    <a:lnR w="12700">
                      <a:solidFill>
                        <a:srgbClr val="111F35"/>
                      </a:solidFill>
                      <a:prstDash val="solid"/>
                    </a:lnR>
                    <a:lnT w="12700">
                      <a:solidFill>
                        <a:srgbClr val="111F35"/>
                      </a:solidFill>
                      <a:prstDash val="solid"/>
                    </a:lnT>
                  </a:tcPr>
                </a:tc>
                <a:tc>
                  <a:txBody>
                    <a:bodyPr/>
                    <a:lstStyle/>
                    <a:p>
                      <a:pPr>
                        <a:lnSpc>
                          <a:spcPct val="100000"/>
                        </a:lnSpc>
                      </a:pPr>
                      <a:endParaRPr sz="2000">
                        <a:latin typeface="Times New Roman"/>
                        <a:cs typeface="Times New Roman"/>
                      </a:endParaRPr>
                    </a:p>
                  </a:txBody>
                  <a:tcPr marL="0" marR="0" marT="0" marB="0">
                    <a:lnL w="12700">
                      <a:solidFill>
                        <a:srgbClr val="111F35"/>
                      </a:solidFill>
                      <a:prstDash val="solid"/>
                    </a:lnL>
                  </a:tcPr>
                </a:tc>
                <a:tc rowSpan="2">
                  <a:txBody>
                    <a:bodyPr/>
                    <a:lstStyle/>
                    <a:p>
                      <a:pPr>
                        <a:lnSpc>
                          <a:spcPct val="100000"/>
                        </a:lnSpc>
                      </a:pPr>
                      <a:endParaRPr sz="2000">
                        <a:latin typeface="Times New Roman"/>
                        <a:cs typeface="Times New Roman"/>
                      </a:endParaRPr>
                    </a:p>
                  </a:txBody>
                  <a:tcPr marL="0" marR="0" marT="0" marB="0"/>
                </a:tc>
                <a:extLst>
                  <a:ext uri="{0D108BD9-81ED-4DB2-BD59-A6C34878D82A}">
                    <a16:rowId xmlns:a16="http://schemas.microsoft.com/office/drawing/2014/main" val="10000"/>
                  </a:ext>
                </a:extLst>
              </a:tr>
              <a:tr h="273685">
                <a:tc>
                  <a:txBody>
                    <a:bodyPr/>
                    <a:lstStyle/>
                    <a:p>
                      <a:pPr marL="341630">
                        <a:lnSpc>
                          <a:spcPts val="1875"/>
                        </a:lnSpc>
                      </a:pP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txBody>
                  <a:tcPr marL="0" marR="0" marT="0" marB="0">
                    <a:lnL w="12700">
                      <a:solidFill>
                        <a:srgbClr val="111F35"/>
                      </a:solidFill>
                      <a:prstDash val="solid"/>
                    </a:lnL>
                  </a:tcPr>
                </a:tc>
                <a:tc>
                  <a:txBody>
                    <a:bodyPr/>
                    <a:lstStyle/>
                    <a:p>
                      <a:pPr>
                        <a:lnSpc>
                          <a:spcPct val="100000"/>
                        </a:lnSpc>
                      </a:pPr>
                      <a:endParaRPr sz="1700">
                        <a:latin typeface="Times New Roman"/>
                        <a:cs typeface="Times New Roman"/>
                      </a:endParaRPr>
                    </a:p>
                  </a:txBody>
                  <a:tcPr marL="0" marR="0" marT="0" marB="0">
                    <a:lnR w="12700">
                      <a:solidFill>
                        <a:srgbClr val="111F35"/>
                      </a:solidFill>
                      <a:prstDash val="solid"/>
                    </a:lnR>
                  </a:tcPr>
                </a:tc>
                <a:tc>
                  <a:txBody>
                    <a:bodyPr/>
                    <a:lstStyle/>
                    <a:p>
                      <a:pPr>
                        <a:lnSpc>
                          <a:spcPct val="100000"/>
                        </a:lnSpc>
                      </a:pPr>
                      <a:endParaRPr sz="1700">
                        <a:latin typeface="Times New Roman"/>
                        <a:cs typeface="Times New Roman"/>
                      </a:endParaRPr>
                    </a:p>
                  </a:txBody>
                  <a:tcPr marL="0" marR="0" marT="0" marB="0">
                    <a:lnL w="12700">
                      <a:solidFill>
                        <a:srgbClr val="111F35"/>
                      </a:solidFill>
                      <a:prstDash val="solid"/>
                    </a:lnL>
                  </a:tcPr>
                </a:tc>
                <a:tc vMerge="1">
                  <a:txBody>
                    <a:bodyPr/>
                    <a:lstStyle/>
                    <a:p>
                      <a:endParaRPr/>
                    </a:p>
                  </a:txBody>
                  <a:tcPr marL="0" marR="0" marT="0" marB="0"/>
                </a:tc>
                <a:extLst>
                  <a:ext uri="{0D108BD9-81ED-4DB2-BD59-A6C34878D82A}">
                    <a16:rowId xmlns:a16="http://schemas.microsoft.com/office/drawing/2014/main" val="10001"/>
                  </a:ext>
                </a:extLst>
              </a:tr>
              <a:tr h="845819">
                <a:tc>
                  <a:txBody>
                    <a:bodyPr/>
                    <a:lstStyle/>
                    <a:p>
                      <a:pPr marL="91440">
                        <a:lnSpc>
                          <a:spcPts val="1875"/>
                        </a:lnSpc>
                      </a:pPr>
                      <a:r>
                        <a:rPr sz="1800" spc="-50" dirty="0">
                          <a:latin typeface="Consolas"/>
                          <a:cs typeface="Consolas"/>
                        </a:rPr>
                        <a:t>}</a:t>
                      </a:r>
                      <a:endParaRPr sz="1800">
                        <a:latin typeface="Consolas"/>
                        <a:cs typeface="Consolas"/>
                      </a:endParaRPr>
                    </a:p>
                    <a:p>
                      <a:pPr marL="91440">
                        <a:lnSpc>
                          <a:spcPct val="100000"/>
                        </a:lnSpc>
                      </a:pPr>
                      <a:r>
                        <a:rPr sz="1800" dirty="0">
                          <a:solidFill>
                            <a:srgbClr val="800000"/>
                          </a:solidFill>
                          <a:latin typeface="Consolas"/>
                          <a:cs typeface="Consolas"/>
                        </a:rPr>
                        <a:t>.b</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1630">
                        <a:lnSpc>
                          <a:spcPct val="100000"/>
                        </a:lnSpc>
                      </a:pP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50%</a:t>
                      </a:r>
                      <a:r>
                        <a:rPr sz="1800" dirty="0">
                          <a:latin typeface="Consolas"/>
                          <a:cs typeface="Consolas"/>
                        </a:rPr>
                        <a:t>;</a:t>
                      </a:r>
                      <a:r>
                        <a:rPr sz="1800" spc="-30" dirty="0">
                          <a:latin typeface="Consolas"/>
                          <a:cs typeface="Consolas"/>
                        </a:rPr>
                        <a:t> </a:t>
                      </a:r>
                      <a:r>
                        <a:rPr sz="1800" spc="-10" dirty="0">
                          <a:solidFill>
                            <a:srgbClr val="008000"/>
                          </a:solidFill>
                          <a:latin typeface="Consolas"/>
                          <a:cs typeface="Consolas"/>
                        </a:rPr>
                        <a:t>/*150px*/</a:t>
                      </a:r>
                      <a:endParaRPr sz="1800">
                        <a:latin typeface="Consolas"/>
                        <a:cs typeface="Consolas"/>
                      </a:endParaRPr>
                    </a:p>
                  </a:txBody>
                  <a:tcPr marL="0" marR="0" marT="0" marB="0">
                    <a:lnL w="12700">
                      <a:solidFill>
                        <a:srgbClr val="111F35"/>
                      </a:solidFill>
                      <a:prstDash val="solid"/>
                    </a:lnL>
                  </a:tcPr>
                </a:tc>
                <a:tc>
                  <a:txBody>
                    <a:bodyPr/>
                    <a:lstStyle/>
                    <a:p>
                      <a:pPr>
                        <a:lnSpc>
                          <a:spcPct val="100000"/>
                        </a:lnSpc>
                      </a:pPr>
                      <a:endParaRPr sz="2000">
                        <a:latin typeface="Times New Roman"/>
                        <a:cs typeface="Times New Roman"/>
                      </a:endParaRPr>
                    </a:p>
                  </a:txBody>
                  <a:tcPr marL="0" marR="0" marT="0" marB="0">
                    <a:lnR w="12700">
                      <a:solidFill>
                        <a:srgbClr val="111F35"/>
                      </a:solidFill>
                      <a:prstDash val="solid"/>
                    </a:lnR>
                  </a:tcPr>
                </a:tc>
                <a:tc>
                  <a:txBody>
                    <a:bodyPr/>
                    <a:lstStyle/>
                    <a:p>
                      <a:pPr>
                        <a:lnSpc>
                          <a:spcPct val="100000"/>
                        </a:lnSpc>
                      </a:pPr>
                      <a:endParaRPr sz="2000">
                        <a:latin typeface="Times New Roman"/>
                        <a:cs typeface="Times New Roman"/>
                      </a:endParaRPr>
                    </a:p>
                  </a:txBody>
                  <a:tcPr marL="0" marR="0" marT="0" marB="0">
                    <a:lnL w="12700">
                      <a:solidFill>
                        <a:srgbClr val="111F35"/>
                      </a:solidFill>
                      <a:prstDash val="solid"/>
                    </a:lnL>
                  </a:tcPr>
                </a:tc>
                <a:tc>
                  <a:txBody>
                    <a:bodyPr/>
                    <a:lstStyle/>
                    <a:p>
                      <a:pPr marL="91440">
                        <a:lnSpc>
                          <a:spcPts val="1930"/>
                        </a:lnSpc>
                      </a:pPr>
                      <a:r>
                        <a:rPr sz="1800" dirty="0">
                          <a:solidFill>
                            <a:srgbClr val="800000"/>
                          </a:solidFill>
                          <a:latin typeface="Consolas"/>
                          <a:cs typeface="Consolas"/>
                        </a:rPr>
                        <a:t>&lt;div</a:t>
                      </a:r>
                      <a:r>
                        <a:rPr sz="1800" spc="-3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"a"</a:t>
                      </a:r>
                      <a:r>
                        <a:rPr sz="1800" spc="-10" dirty="0">
                          <a:solidFill>
                            <a:srgbClr val="800000"/>
                          </a:solidFill>
                          <a:latin typeface="Consolas"/>
                          <a:cs typeface="Consolas"/>
                        </a:rPr>
                        <a:t>&gt;</a:t>
                      </a:r>
                      <a:endParaRPr sz="1800">
                        <a:latin typeface="Consolas"/>
                        <a:cs typeface="Consolas"/>
                      </a:endParaRPr>
                    </a:p>
                    <a:p>
                      <a:pPr marL="340995">
                        <a:lnSpc>
                          <a:spcPct val="100000"/>
                        </a:lnSpc>
                      </a:pPr>
                      <a:r>
                        <a:rPr sz="1800" dirty="0">
                          <a:solidFill>
                            <a:srgbClr val="800000"/>
                          </a:solidFill>
                          <a:latin typeface="Consolas"/>
                          <a:cs typeface="Consolas"/>
                        </a:rPr>
                        <a:t>&lt;div</a:t>
                      </a:r>
                      <a:r>
                        <a:rPr sz="1800" spc="-2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"b"</a:t>
                      </a:r>
                      <a:r>
                        <a:rPr sz="1800" spc="-10" dirty="0">
                          <a:solidFill>
                            <a:srgbClr val="800000"/>
                          </a:solidFill>
                          <a:latin typeface="Consolas"/>
                          <a:cs typeface="Consolas"/>
                        </a:rPr>
                        <a:t>&gt;&lt;/div&gt;</a:t>
                      </a:r>
                      <a:endParaRPr sz="1800">
                        <a:latin typeface="Consolas"/>
                        <a:cs typeface="Consolas"/>
                      </a:endParaRPr>
                    </a:p>
                    <a:p>
                      <a:pPr marL="91440">
                        <a:lnSpc>
                          <a:spcPct val="100000"/>
                        </a:lnSpc>
                      </a:pPr>
                      <a:r>
                        <a:rPr sz="1800" spc="-10" dirty="0">
                          <a:solidFill>
                            <a:srgbClr val="800000"/>
                          </a:solidFill>
                          <a:latin typeface="Consolas"/>
                          <a:cs typeface="Consolas"/>
                        </a:rPr>
                        <a:t>&lt;/div&gt;</a:t>
                      </a:r>
                      <a:endParaRPr sz="1800">
                        <a:latin typeface="Consolas"/>
                        <a:cs typeface="Consolas"/>
                      </a:endParaRPr>
                    </a:p>
                  </a:txBody>
                  <a:tcPr marL="0" marR="0" marT="0" marB="0"/>
                </a:tc>
                <a:extLst>
                  <a:ext uri="{0D108BD9-81ED-4DB2-BD59-A6C34878D82A}">
                    <a16:rowId xmlns:a16="http://schemas.microsoft.com/office/drawing/2014/main" val="10002"/>
                  </a:ext>
                </a:extLst>
              </a:tr>
              <a:tr h="846455">
                <a:tc gridSpan="2">
                  <a:txBody>
                    <a:bodyPr/>
                    <a:lstStyle/>
                    <a:p>
                      <a:pPr marL="341630">
                        <a:lnSpc>
                          <a:spcPts val="1695"/>
                        </a:lnSpc>
                      </a:pPr>
                      <a:r>
                        <a:rPr sz="1800" dirty="0">
                          <a:solidFill>
                            <a:srgbClr val="E40000"/>
                          </a:solidFill>
                          <a:latin typeface="Consolas"/>
                          <a:cs typeface="Consolas"/>
                        </a:rPr>
                        <a:t>height</a:t>
                      </a:r>
                      <a:r>
                        <a:rPr sz="1800" dirty="0">
                          <a:latin typeface="Consolas"/>
                          <a:cs typeface="Consolas"/>
                        </a:rPr>
                        <a:t>:</a:t>
                      </a:r>
                      <a:r>
                        <a:rPr sz="1800" spc="-30" dirty="0">
                          <a:latin typeface="Consolas"/>
                          <a:cs typeface="Consolas"/>
                        </a:rPr>
                        <a:t> </a:t>
                      </a:r>
                      <a:r>
                        <a:rPr sz="1800" dirty="0">
                          <a:solidFill>
                            <a:srgbClr val="098557"/>
                          </a:solidFill>
                          <a:latin typeface="Consolas"/>
                          <a:cs typeface="Consolas"/>
                        </a:rPr>
                        <a:t>50%</a:t>
                      </a:r>
                      <a:r>
                        <a:rPr sz="1800" dirty="0">
                          <a:latin typeface="Consolas"/>
                          <a:cs typeface="Consolas"/>
                        </a:rPr>
                        <a:t>;</a:t>
                      </a:r>
                      <a:r>
                        <a:rPr sz="1800" spc="-25" dirty="0">
                          <a:latin typeface="Consolas"/>
                          <a:cs typeface="Consolas"/>
                        </a:rPr>
                        <a:t> </a:t>
                      </a:r>
                      <a:r>
                        <a:rPr sz="1800" spc="-10" dirty="0">
                          <a:solidFill>
                            <a:srgbClr val="008000"/>
                          </a:solidFill>
                          <a:latin typeface="Consolas"/>
                          <a:cs typeface="Consolas"/>
                        </a:rPr>
                        <a:t>/*100px*/</a:t>
                      </a:r>
                      <a:endParaRPr sz="1800">
                        <a:latin typeface="Consolas"/>
                        <a:cs typeface="Consolas"/>
                      </a:endParaRPr>
                    </a:p>
                    <a:p>
                      <a:pPr marL="341630">
                        <a:lnSpc>
                          <a:spcPct val="100000"/>
                        </a:lnSpc>
                      </a:pP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blue</a:t>
                      </a:r>
                      <a:r>
                        <a:rPr sz="1800" spc="-20" dirty="0">
                          <a:latin typeface="Consolas"/>
                          <a:cs typeface="Consolas"/>
                        </a:rPr>
                        <a:t>;</a:t>
                      </a:r>
                      <a:endParaRPr sz="1800">
                        <a:latin typeface="Consolas"/>
                        <a:cs typeface="Consolas"/>
                      </a:endParaRPr>
                    </a:p>
                    <a:p>
                      <a:pPr marL="91440">
                        <a:lnSpc>
                          <a:spcPct val="100000"/>
                        </a:lnSpc>
                      </a:pPr>
                      <a:r>
                        <a:rPr sz="1800" spc="-50" dirty="0">
                          <a:latin typeface="Consolas"/>
                          <a:cs typeface="Consolas"/>
                        </a:rPr>
                        <a:t>}</a:t>
                      </a:r>
                      <a:endParaRPr sz="1800">
                        <a:latin typeface="Consolas"/>
                        <a:cs typeface="Consolas"/>
                      </a:endParaRPr>
                    </a:p>
                  </a:txBody>
                  <a:tcPr marL="0" marR="0" marT="0" marB="0">
                    <a:lnL w="12700">
                      <a:solidFill>
                        <a:srgbClr val="111F35"/>
                      </a:solidFill>
                      <a:prstDash val="solid"/>
                    </a:lnL>
                    <a:lnR w="12700">
                      <a:solidFill>
                        <a:srgbClr val="111F35"/>
                      </a:solidFill>
                      <a:prstDash val="solid"/>
                    </a:lnR>
                    <a:lnB w="12700">
                      <a:solidFill>
                        <a:srgbClr val="111F35"/>
                      </a:solidFill>
                      <a:prstDash val="solid"/>
                    </a:lnB>
                  </a:tcPr>
                </a:tc>
                <a:tc hMerge="1">
                  <a:txBody>
                    <a:bodyPr/>
                    <a:lstStyle/>
                    <a:p>
                      <a:endParaRPr/>
                    </a:p>
                  </a:txBody>
                  <a:tcPr marL="0" marR="0" marT="0" marB="0"/>
                </a:tc>
                <a:tc>
                  <a:txBody>
                    <a:bodyPr/>
                    <a:lstStyle/>
                    <a:p>
                      <a:pPr>
                        <a:lnSpc>
                          <a:spcPct val="100000"/>
                        </a:lnSpc>
                      </a:pPr>
                      <a:endParaRPr sz="2000">
                        <a:latin typeface="Times New Roman"/>
                        <a:cs typeface="Times New Roman"/>
                      </a:endParaRPr>
                    </a:p>
                  </a:txBody>
                  <a:tcPr marL="0" marR="0" marT="0" marB="0">
                    <a:lnL w="12700">
                      <a:solidFill>
                        <a:srgbClr val="111F35"/>
                      </a:solidFill>
                      <a:prstDash val="solid"/>
                    </a:lnL>
                  </a:tcPr>
                </a:tc>
                <a:tc>
                  <a:txBody>
                    <a:bodyPr/>
                    <a:lstStyle/>
                    <a:p>
                      <a:pPr>
                        <a:lnSpc>
                          <a:spcPct val="100000"/>
                        </a:lnSpc>
                      </a:pPr>
                      <a:endParaRPr sz="200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127</a:t>
            </a:fld>
            <a:endParaRPr spc="-25"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8682355" cy="574040"/>
          </a:xfrm>
          <a:prstGeom prst="rect">
            <a:avLst/>
          </a:prstGeom>
        </p:spPr>
        <p:txBody>
          <a:bodyPr vert="horz" wrap="square" lIns="0" tIns="12700" rIns="0" bIns="0" rtlCol="0">
            <a:spAutoFit/>
          </a:bodyPr>
          <a:lstStyle/>
          <a:p>
            <a:pPr marL="12700">
              <a:lnSpc>
                <a:spcPct val="100000"/>
              </a:lnSpc>
              <a:spcBef>
                <a:spcPts val="100"/>
              </a:spcBef>
            </a:pPr>
            <a:r>
              <a:rPr spc="-110" dirty="0"/>
              <a:t>CSS:</a:t>
            </a:r>
            <a:r>
              <a:rPr spc="-155" dirty="0"/>
              <a:t> </a:t>
            </a:r>
            <a:r>
              <a:rPr spc="-135" dirty="0"/>
              <a:t>RELATIVE</a:t>
            </a:r>
            <a:r>
              <a:rPr spc="-125" dirty="0"/>
              <a:t> </a:t>
            </a:r>
            <a:r>
              <a:rPr dirty="0"/>
              <a:t>SIZING</a:t>
            </a:r>
            <a:r>
              <a:rPr spc="-204" dirty="0"/>
              <a:t> </a:t>
            </a:r>
            <a:r>
              <a:rPr spc="-50" dirty="0"/>
              <a:t>UNITS</a:t>
            </a:r>
            <a:r>
              <a:rPr spc="-170" dirty="0"/>
              <a:t> </a:t>
            </a:r>
            <a:r>
              <a:rPr spc="-40" dirty="0"/>
              <a:t>(FONTS)</a:t>
            </a:r>
          </a:p>
        </p:txBody>
      </p:sp>
      <p:sp>
        <p:nvSpPr>
          <p:cNvPr id="3" name="object 3"/>
          <p:cNvSpPr txBox="1"/>
          <p:nvPr/>
        </p:nvSpPr>
        <p:spPr>
          <a:xfrm>
            <a:off x="897636" y="1265006"/>
            <a:ext cx="10617835" cy="2306401"/>
          </a:xfrm>
          <a:prstGeom prst="rect">
            <a:avLst/>
          </a:prstGeom>
        </p:spPr>
        <p:txBody>
          <a:bodyPr vert="horz" wrap="square" lIns="0" tIns="48895" rIns="0" bIns="0" rtlCol="0">
            <a:spAutoFit/>
          </a:bodyPr>
          <a:lstStyle/>
          <a:p>
            <a:pPr marL="12700" algn="just">
              <a:lnSpc>
                <a:spcPct val="100000"/>
              </a:lnSpc>
              <a:spcBef>
                <a:spcPts val="385"/>
              </a:spcBef>
            </a:pPr>
            <a:r>
              <a:rPr lang="it-IT" sz="2800" dirty="0">
                <a:solidFill>
                  <a:srgbClr val="111F35"/>
                </a:solidFill>
                <a:latin typeface="Calibri"/>
                <a:cs typeface="Calibri"/>
              </a:rPr>
              <a:t>Le unità di misura relativa del font includono:</a:t>
            </a:r>
          </a:p>
          <a:p>
            <a:pPr marL="469900" indent="-457200" algn="just">
              <a:lnSpc>
                <a:spcPct val="100000"/>
              </a:lnSpc>
              <a:spcBef>
                <a:spcPts val="385"/>
              </a:spcBef>
              <a:buFontTx/>
              <a:buChar char="-"/>
            </a:pPr>
            <a:r>
              <a:rPr lang="it-IT" sz="2800" dirty="0">
                <a:solidFill>
                  <a:srgbClr val="111F35"/>
                </a:solidFill>
                <a:latin typeface="Calibri"/>
                <a:cs typeface="Calibri"/>
              </a:rPr>
              <a:t>Em: 1em rappresenta l’attuale font-size, 1.5em è il 50% più grande dell’attuale font-size</a:t>
            </a:r>
          </a:p>
          <a:p>
            <a:pPr marL="355600" indent="-342900" algn="just">
              <a:lnSpc>
                <a:spcPct val="100000"/>
              </a:lnSpc>
              <a:spcBef>
                <a:spcPts val="385"/>
              </a:spcBef>
              <a:buFontTx/>
              <a:buChar char="-"/>
            </a:pPr>
            <a:r>
              <a:rPr lang="it-IT" sz="2800" dirty="0">
                <a:solidFill>
                  <a:srgbClr val="111F35"/>
                </a:solidFill>
                <a:latin typeface="Calibri"/>
                <a:cs typeface="Calibri"/>
              </a:rPr>
              <a:t>Rem: rappresenta la font-size calcolata all’elemento radice (di base 16px)</a:t>
            </a:r>
            <a:endParaRPr sz="2400" dirty="0">
              <a:latin typeface="Calibri"/>
              <a:cs typeface="Calibri"/>
            </a:endParaRPr>
          </a:p>
        </p:txBody>
      </p:sp>
      <p:sp>
        <p:nvSpPr>
          <p:cNvPr id="4" name="object 4"/>
          <p:cNvSpPr txBox="1"/>
          <p:nvPr/>
        </p:nvSpPr>
        <p:spPr>
          <a:xfrm>
            <a:off x="882396" y="3704844"/>
            <a:ext cx="5768340" cy="203200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p</a:t>
            </a:r>
            <a:r>
              <a:rPr sz="1800" spc="-15" dirty="0">
                <a:solidFill>
                  <a:srgbClr val="800000"/>
                </a:solidFill>
                <a:latin typeface="Consolas"/>
                <a:cs typeface="Consolas"/>
              </a:rPr>
              <a:t> </a:t>
            </a:r>
            <a:r>
              <a:rPr sz="1800" spc="-50" dirty="0">
                <a:latin typeface="Consolas"/>
                <a:cs typeface="Consolas"/>
              </a:rPr>
              <a:t>{</a:t>
            </a:r>
            <a:endParaRPr sz="1800" dirty="0">
              <a:latin typeface="Consolas"/>
              <a:cs typeface="Consolas"/>
            </a:endParaRPr>
          </a:p>
          <a:p>
            <a:pPr marL="342265">
              <a:lnSpc>
                <a:spcPct val="100000"/>
              </a:lnSpc>
              <a:spcBef>
                <a:spcPts val="5"/>
              </a:spcBef>
            </a:pPr>
            <a:r>
              <a:rPr sz="1800" spc="-10" dirty="0">
                <a:solidFill>
                  <a:srgbClr val="E40000"/>
                </a:solidFill>
                <a:latin typeface="Consolas"/>
                <a:cs typeface="Consolas"/>
              </a:rPr>
              <a:t>font-</a:t>
            </a:r>
            <a:r>
              <a:rPr sz="1800" dirty="0">
                <a:solidFill>
                  <a:srgbClr val="E40000"/>
                </a:solidFill>
                <a:latin typeface="Consolas"/>
                <a:cs typeface="Consolas"/>
              </a:rPr>
              <a:t>family</a:t>
            </a:r>
            <a:r>
              <a:rPr sz="1800" dirty="0">
                <a:latin typeface="Consolas"/>
                <a:cs typeface="Consolas"/>
              </a:rPr>
              <a:t>:</a:t>
            </a:r>
            <a:r>
              <a:rPr sz="1800" spc="5" dirty="0">
                <a:latin typeface="Consolas"/>
                <a:cs typeface="Consolas"/>
              </a:rPr>
              <a:t> </a:t>
            </a:r>
            <a:r>
              <a:rPr sz="1800" spc="-10" dirty="0">
                <a:solidFill>
                  <a:srgbClr val="0451A4"/>
                </a:solidFill>
                <a:latin typeface="Consolas"/>
                <a:cs typeface="Consolas"/>
              </a:rPr>
              <a:t>sans-serif</a:t>
            </a:r>
            <a:r>
              <a:rPr sz="1800" spc="-10" dirty="0">
                <a:latin typeface="Consolas"/>
                <a:cs typeface="Consolas"/>
              </a:rPr>
              <a:t>;</a:t>
            </a:r>
            <a:endParaRPr sz="1800" dirty="0">
              <a:latin typeface="Consolas"/>
              <a:cs typeface="Consolas"/>
            </a:endParaRPr>
          </a:p>
          <a:p>
            <a:pPr marL="342265">
              <a:lnSpc>
                <a:spcPct val="100000"/>
              </a:lnSpc>
            </a:pPr>
            <a:r>
              <a:rPr sz="1800" spc="-10" dirty="0">
                <a:solidFill>
                  <a:srgbClr val="E40000"/>
                </a:solidFill>
                <a:latin typeface="Consolas"/>
                <a:cs typeface="Consolas"/>
              </a:rPr>
              <a:t>font-</a:t>
            </a:r>
            <a:r>
              <a:rPr sz="1800" dirty="0">
                <a:solidFill>
                  <a:srgbClr val="E40000"/>
                </a:solidFill>
                <a:latin typeface="Consolas"/>
                <a:cs typeface="Consolas"/>
              </a:rPr>
              <a:t>size</a:t>
            </a:r>
            <a:r>
              <a:rPr sz="1800" dirty="0">
                <a:latin typeface="Consolas"/>
                <a:cs typeface="Consolas"/>
              </a:rPr>
              <a:t>:</a:t>
            </a:r>
            <a:r>
              <a:rPr sz="1800" spc="10" dirty="0">
                <a:latin typeface="Consolas"/>
                <a:cs typeface="Consolas"/>
              </a:rPr>
              <a:t> </a:t>
            </a:r>
            <a:r>
              <a:rPr sz="1800" spc="-10" dirty="0">
                <a:solidFill>
                  <a:srgbClr val="098557"/>
                </a:solidFill>
                <a:latin typeface="Consolas"/>
                <a:cs typeface="Consolas"/>
              </a:rPr>
              <a:t>1.5rem</a:t>
            </a:r>
            <a:r>
              <a:rPr sz="1800" spc="-10" dirty="0">
                <a:latin typeface="Consolas"/>
                <a:cs typeface="Consolas"/>
              </a:rPr>
              <a:t>;</a:t>
            </a:r>
            <a:r>
              <a:rPr lang="it-IT" sz="1800" spc="-10" dirty="0">
                <a:latin typeface="Consolas"/>
                <a:cs typeface="Consolas"/>
              </a:rPr>
              <a:t> //24px</a:t>
            </a:r>
            <a:endParaRPr sz="1800" dirty="0">
              <a:latin typeface="Consolas"/>
              <a:cs typeface="Consolas"/>
            </a:endParaRPr>
          </a:p>
          <a:p>
            <a:pPr marL="92075">
              <a:lnSpc>
                <a:spcPct val="100000"/>
              </a:lnSpc>
            </a:pPr>
            <a:r>
              <a:rPr sz="1800" spc="-50" dirty="0">
                <a:latin typeface="Consolas"/>
                <a:cs typeface="Consolas"/>
              </a:rPr>
              <a:t>}</a:t>
            </a:r>
            <a:endParaRPr sz="1800" dirty="0">
              <a:latin typeface="Consolas"/>
              <a:cs typeface="Consolas"/>
            </a:endParaRPr>
          </a:p>
          <a:p>
            <a:pPr marL="92075">
              <a:lnSpc>
                <a:spcPct val="100000"/>
              </a:lnSpc>
            </a:pPr>
            <a:r>
              <a:rPr sz="1800" dirty="0">
                <a:solidFill>
                  <a:srgbClr val="800000"/>
                </a:solidFill>
                <a:latin typeface="Consolas"/>
                <a:cs typeface="Consolas"/>
              </a:rPr>
              <a:t>span</a:t>
            </a:r>
            <a:r>
              <a:rPr sz="1800" spc="-30" dirty="0">
                <a:solidFill>
                  <a:srgbClr val="800000"/>
                </a:solidFill>
                <a:latin typeface="Consolas"/>
                <a:cs typeface="Consolas"/>
              </a:rPr>
              <a:t> </a:t>
            </a:r>
            <a:r>
              <a:rPr sz="1800" spc="-50" dirty="0">
                <a:latin typeface="Consolas"/>
                <a:cs typeface="Consolas"/>
              </a:rPr>
              <a:t>{</a:t>
            </a:r>
            <a:endParaRPr sz="1800" dirty="0">
              <a:latin typeface="Consolas"/>
              <a:cs typeface="Consolas"/>
            </a:endParaRPr>
          </a:p>
          <a:p>
            <a:pPr marL="342265">
              <a:lnSpc>
                <a:spcPct val="100000"/>
              </a:lnSpc>
            </a:pPr>
            <a:r>
              <a:rPr sz="1800" spc="-10" dirty="0">
                <a:solidFill>
                  <a:srgbClr val="E40000"/>
                </a:solidFill>
                <a:latin typeface="Consolas"/>
                <a:cs typeface="Consolas"/>
              </a:rPr>
              <a:t>font-size</a:t>
            </a:r>
            <a:r>
              <a:rPr sz="1800" spc="-10" dirty="0">
                <a:latin typeface="Consolas"/>
                <a:cs typeface="Consolas"/>
              </a:rPr>
              <a:t>:</a:t>
            </a:r>
            <a:r>
              <a:rPr sz="1800" spc="-10" dirty="0">
                <a:solidFill>
                  <a:srgbClr val="098557"/>
                </a:solidFill>
                <a:latin typeface="Consolas"/>
                <a:cs typeface="Consolas"/>
              </a:rPr>
              <a:t>1.5em</a:t>
            </a:r>
            <a:r>
              <a:rPr sz="1800" spc="-10" dirty="0">
                <a:latin typeface="Consolas"/>
                <a:cs typeface="Consolas"/>
              </a:rPr>
              <a:t>;</a:t>
            </a:r>
            <a:r>
              <a:rPr lang="it-IT" sz="1800" spc="-10" dirty="0">
                <a:latin typeface="Consolas"/>
                <a:cs typeface="Consolas"/>
              </a:rPr>
              <a:t> //36px</a:t>
            </a:r>
            <a:endParaRPr sz="1800" dirty="0">
              <a:latin typeface="Consolas"/>
              <a:cs typeface="Consolas"/>
            </a:endParaRPr>
          </a:p>
          <a:p>
            <a:pPr marL="92075">
              <a:lnSpc>
                <a:spcPct val="100000"/>
              </a:lnSpc>
            </a:pPr>
            <a:r>
              <a:rPr sz="1800" spc="-50" dirty="0">
                <a:latin typeface="Consolas"/>
                <a:cs typeface="Consolas"/>
              </a:rPr>
              <a:t>}</a:t>
            </a:r>
            <a:endParaRPr sz="1800" dirty="0">
              <a:latin typeface="Consolas"/>
              <a:cs typeface="Consolas"/>
            </a:endParaRPr>
          </a:p>
        </p:txBody>
      </p:sp>
      <p:sp>
        <p:nvSpPr>
          <p:cNvPr id="5" name="object 5"/>
          <p:cNvSpPr txBox="1"/>
          <p:nvPr/>
        </p:nvSpPr>
        <p:spPr>
          <a:xfrm>
            <a:off x="882396" y="5807964"/>
            <a:ext cx="5768340" cy="368935"/>
          </a:xfrm>
          <a:prstGeom prst="rect">
            <a:avLst/>
          </a:prstGeom>
          <a:ln w="12700">
            <a:solidFill>
              <a:srgbClr val="111F35"/>
            </a:solidFill>
          </a:ln>
        </p:spPr>
        <p:txBody>
          <a:bodyPr vert="horz" wrap="square" lIns="0" tIns="33019" rIns="0" bIns="0" rtlCol="0">
            <a:spAutoFit/>
          </a:bodyPr>
          <a:lstStyle/>
          <a:p>
            <a:pPr marL="92075">
              <a:lnSpc>
                <a:spcPct val="100000"/>
              </a:lnSpc>
              <a:spcBef>
                <a:spcPts val="259"/>
              </a:spcBef>
            </a:pPr>
            <a:r>
              <a:rPr sz="1800" spc="-10" dirty="0">
                <a:solidFill>
                  <a:srgbClr val="800000"/>
                </a:solidFill>
                <a:latin typeface="Consolas"/>
                <a:cs typeface="Consolas"/>
              </a:rPr>
              <a:t>&lt;p&gt;</a:t>
            </a:r>
            <a:r>
              <a:rPr sz="1800" spc="-10" dirty="0">
                <a:latin typeface="Consolas"/>
                <a:cs typeface="Consolas"/>
              </a:rPr>
              <a:t>HELLO</a:t>
            </a:r>
            <a:r>
              <a:rPr sz="1800" spc="-10" dirty="0">
                <a:solidFill>
                  <a:srgbClr val="800000"/>
                </a:solidFill>
                <a:latin typeface="Consolas"/>
                <a:cs typeface="Consolas"/>
              </a:rPr>
              <a:t>&lt;span&gt;</a:t>
            </a:r>
            <a:r>
              <a:rPr sz="1800" spc="-10" dirty="0">
                <a:latin typeface="Consolas"/>
                <a:cs typeface="Consolas"/>
              </a:rPr>
              <a:t>SIZES</a:t>
            </a:r>
            <a:r>
              <a:rPr sz="1800" spc="-10" dirty="0">
                <a:solidFill>
                  <a:srgbClr val="800000"/>
                </a:solidFill>
                <a:latin typeface="Consolas"/>
                <a:cs typeface="Consolas"/>
              </a:rPr>
              <a:t>&lt;/span&gt;&lt;/p&gt;</a:t>
            </a:r>
            <a:endParaRPr sz="1800">
              <a:latin typeface="Consolas"/>
              <a:cs typeface="Consolas"/>
            </a:endParaRPr>
          </a:p>
        </p:txBody>
      </p:sp>
      <p:grpSp>
        <p:nvGrpSpPr>
          <p:cNvPr id="6" name="object 6"/>
          <p:cNvGrpSpPr/>
          <p:nvPr/>
        </p:nvGrpSpPr>
        <p:grpSpPr>
          <a:xfrm>
            <a:off x="6982459" y="4047235"/>
            <a:ext cx="4340225" cy="1863725"/>
            <a:chOff x="6982459" y="4047235"/>
            <a:chExt cx="4340225" cy="1863725"/>
          </a:xfrm>
        </p:grpSpPr>
        <p:pic>
          <p:nvPicPr>
            <p:cNvPr id="7" name="object 7"/>
            <p:cNvPicPr/>
            <p:nvPr/>
          </p:nvPicPr>
          <p:blipFill>
            <a:blip r:embed="rId2" cstate="print"/>
            <a:stretch>
              <a:fillRect/>
            </a:stretch>
          </p:blipFill>
          <p:spPr>
            <a:xfrm>
              <a:off x="6995159" y="4059935"/>
              <a:ext cx="4314444" cy="1837944"/>
            </a:xfrm>
            <a:prstGeom prst="rect">
              <a:avLst/>
            </a:prstGeom>
          </p:spPr>
        </p:pic>
        <p:sp>
          <p:nvSpPr>
            <p:cNvPr id="8" name="object 8"/>
            <p:cNvSpPr/>
            <p:nvPr/>
          </p:nvSpPr>
          <p:spPr>
            <a:xfrm>
              <a:off x="6988809" y="4053585"/>
              <a:ext cx="4327525" cy="1851025"/>
            </a:xfrm>
            <a:custGeom>
              <a:avLst/>
              <a:gdLst/>
              <a:ahLst/>
              <a:cxnLst/>
              <a:rect l="l" t="t" r="r" b="b"/>
              <a:pathLst>
                <a:path w="4327525" h="1851025">
                  <a:moveTo>
                    <a:pt x="0" y="1850644"/>
                  </a:moveTo>
                  <a:lnTo>
                    <a:pt x="4327144" y="1850644"/>
                  </a:lnTo>
                  <a:lnTo>
                    <a:pt x="4327144" y="0"/>
                  </a:lnTo>
                  <a:lnTo>
                    <a:pt x="0" y="0"/>
                  </a:lnTo>
                  <a:lnTo>
                    <a:pt x="0" y="1850644"/>
                  </a:lnTo>
                  <a:close/>
                </a:path>
              </a:pathLst>
            </a:custGeom>
            <a:ln w="12700">
              <a:solidFill>
                <a:srgbClr val="111F35"/>
              </a:solidFill>
            </a:ln>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128</a:t>
            </a:fld>
            <a:endParaRPr spc="-25"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CSS:</a:t>
            </a:r>
            <a:r>
              <a:rPr spc="-155" dirty="0"/>
              <a:t> </a:t>
            </a:r>
            <a:r>
              <a:rPr spc="-135" dirty="0"/>
              <a:t>RELATIVE</a:t>
            </a:r>
            <a:r>
              <a:rPr spc="-125" dirty="0"/>
              <a:t> </a:t>
            </a:r>
            <a:r>
              <a:rPr dirty="0"/>
              <a:t>SIZING</a:t>
            </a:r>
            <a:r>
              <a:rPr spc="-204" dirty="0"/>
              <a:t> </a:t>
            </a:r>
            <a:r>
              <a:rPr spc="-50" dirty="0"/>
              <a:t>UNITS</a:t>
            </a:r>
            <a:r>
              <a:rPr spc="-170" dirty="0"/>
              <a:t> </a:t>
            </a:r>
            <a:r>
              <a:rPr spc="-135" dirty="0"/>
              <a:t>(VIEWPORT)</a:t>
            </a:r>
          </a:p>
        </p:txBody>
      </p:sp>
      <p:sp>
        <p:nvSpPr>
          <p:cNvPr id="3" name="object 3"/>
          <p:cNvSpPr txBox="1"/>
          <p:nvPr/>
        </p:nvSpPr>
        <p:spPr>
          <a:xfrm>
            <a:off x="962050" y="1446872"/>
            <a:ext cx="8187055" cy="1843453"/>
          </a:xfrm>
          <a:prstGeom prst="rect">
            <a:avLst/>
          </a:prstGeom>
        </p:spPr>
        <p:txBody>
          <a:bodyPr vert="horz" wrap="square" lIns="0" tIns="98425" rIns="0" bIns="0" rtlCol="0">
            <a:spAutoFit/>
          </a:bodyPr>
          <a:lstStyle/>
          <a:p>
            <a:pPr marL="12700">
              <a:lnSpc>
                <a:spcPct val="100000"/>
              </a:lnSpc>
              <a:spcBef>
                <a:spcPts val="775"/>
              </a:spcBef>
            </a:pPr>
            <a:r>
              <a:rPr lang="it-IT" sz="2800" dirty="0">
                <a:solidFill>
                  <a:srgbClr val="111F35"/>
                </a:solidFill>
                <a:latin typeface="Calibri"/>
                <a:cs typeface="Calibri"/>
              </a:rPr>
              <a:t>La viewport è la finestra del browser.</a:t>
            </a:r>
            <a:r>
              <a:rPr lang="it-IT" sz="2400" dirty="0">
                <a:solidFill>
                  <a:srgbClr val="111F35"/>
                </a:solidFill>
                <a:latin typeface="Calibri"/>
                <a:cs typeface="Calibri"/>
              </a:rPr>
              <a:t> Le unità relative alla viewport includono:</a:t>
            </a:r>
          </a:p>
          <a:p>
            <a:pPr marL="355600" indent="-342900">
              <a:lnSpc>
                <a:spcPct val="100000"/>
              </a:lnSpc>
              <a:spcBef>
                <a:spcPts val="775"/>
              </a:spcBef>
              <a:buFontTx/>
              <a:buChar char="-"/>
            </a:pPr>
            <a:r>
              <a:rPr lang="it-IT" sz="2400" dirty="0">
                <a:solidFill>
                  <a:srgbClr val="111F35"/>
                </a:solidFill>
                <a:latin typeface="Calibri"/>
                <a:cs typeface="Calibri"/>
              </a:rPr>
              <a:t>vw: 1vw rappresenta 1% dell’attuale larghezza della viewport</a:t>
            </a:r>
          </a:p>
          <a:p>
            <a:pPr marL="355600" indent="-342900">
              <a:lnSpc>
                <a:spcPct val="100000"/>
              </a:lnSpc>
              <a:spcBef>
                <a:spcPts val="775"/>
              </a:spcBef>
              <a:buFontTx/>
              <a:buChar char="-"/>
            </a:pPr>
            <a:r>
              <a:rPr lang="it-IT" sz="2400" dirty="0">
                <a:solidFill>
                  <a:srgbClr val="111F35"/>
                </a:solidFill>
                <a:latin typeface="Calibri"/>
                <a:cs typeface="Calibri"/>
              </a:rPr>
              <a:t>Vh: 1vh rappresenta 1% dell’attezza attuale della viewport</a:t>
            </a:r>
            <a:endParaRPr lang="it-IT" sz="2800" dirty="0">
              <a:solidFill>
                <a:srgbClr val="111F35"/>
              </a:solidFill>
              <a:latin typeface="Calibri"/>
              <a:cs typeface="Calibri"/>
            </a:endParaRPr>
          </a:p>
        </p:txBody>
      </p:sp>
      <p:sp>
        <p:nvSpPr>
          <p:cNvPr id="4" name="object 4"/>
          <p:cNvSpPr txBox="1"/>
          <p:nvPr/>
        </p:nvSpPr>
        <p:spPr>
          <a:xfrm>
            <a:off x="882396" y="3598164"/>
            <a:ext cx="5768340" cy="1971693"/>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div</a:t>
            </a:r>
            <a:r>
              <a:rPr sz="1800" spc="-40"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height</a:t>
            </a:r>
            <a:r>
              <a:rPr sz="1800" dirty="0">
                <a:latin typeface="Consolas"/>
                <a:cs typeface="Consolas"/>
              </a:rPr>
              <a:t>:</a:t>
            </a:r>
            <a:r>
              <a:rPr sz="1800" spc="-20" dirty="0">
                <a:latin typeface="Consolas"/>
                <a:cs typeface="Consolas"/>
              </a:rPr>
              <a:t> </a:t>
            </a:r>
            <a:r>
              <a:rPr sz="1800" spc="-10" dirty="0">
                <a:solidFill>
                  <a:srgbClr val="098557"/>
                </a:solidFill>
                <a:latin typeface="Consolas"/>
                <a:cs typeface="Consolas"/>
              </a:rPr>
              <a:t>50vh</a:t>
            </a:r>
            <a:r>
              <a:rPr sz="1800" spc="-10" dirty="0">
                <a:latin typeface="Consolas"/>
                <a:cs typeface="Consolas"/>
              </a:rPr>
              <a:t>;}</a:t>
            </a:r>
            <a:r>
              <a:rPr lang="it-IT" sz="1800" spc="-10" dirty="0">
                <a:latin typeface="Consolas"/>
                <a:cs typeface="Consolas"/>
              </a:rPr>
              <a:t> //50% altezza vp</a:t>
            </a:r>
            <a:endParaRPr sz="1800" dirty="0">
              <a:latin typeface="Consolas"/>
              <a:cs typeface="Consolas"/>
            </a:endParaRPr>
          </a:p>
          <a:p>
            <a:pPr marL="92075">
              <a:lnSpc>
                <a:spcPct val="100000"/>
              </a:lnSpc>
            </a:pPr>
            <a:r>
              <a:rPr sz="1800" dirty="0">
                <a:solidFill>
                  <a:srgbClr val="800000"/>
                </a:solidFill>
                <a:latin typeface="Consolas"/>
                <a:cs typeface="Consolas"/>
              </a:rPr>
              <a:t>.a</a:t>
            </a:r>
            <a:r>
              <a:rPr sz="1800" spc="-50"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background</a:t>
            </a:r>
            <a:r>
              <a:rPr sz="1800" dirty="0">
                <a:latin typeface="Consolas"/>
                <a:cs typeface="Consolas"/>
              </a:rPr>
              <a:t>:</a:t>
            </a:r>
            <a:r>
              <a:rPr sz="1800" spc="-50"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r>
              <a:rPr lang="it-IT" sz="1800" spc="-20" dirty="0">
                <a:latin typeface="Consolas"/>
                <a:cs typeface="Consolas"/>
              </a:rPr>
              <a:t> //classe a in rosso</a:t>
            </a:r>
            <a:endParaRPr sz="1800" dirty="0">
              <a:latin typeface="Consolas"/>
              <a:cs typeface="Consolas"/>
            </a:endParaRPr>
          </a:p>
          <a:p>
            <a:pPr marL="92075">
              <a:lnSpc>
                <a:spcPct val="100000"/>
              </a:lnSpc>
              <a:spcBef>
                <a:spcPts val="5"/>
              </a:spcBef>
            </a:pPr>
            <a:r>
              <a:rPr sz="1800" spc="-25" dirty="0">
                <a:solidFill>
                  <a:srgbClr val="800000"/>
                </a:solidFill>
                <a:latin typeface="Consolas"/>
                <a:cs typeface="Consolas"/>
              </a:rPr>
              <a:t>.b</a:t>
            </a:r>
            <a:r>
              <a:rPr sz="1800" spc="-25" dirty="0">
                <a:latin typeface="Consolas"/>
                <a:cs typeface="Consolas"/>
              </a:rPr>
              <a:t>{</a:t>
            </a:r>
            <a:r>
              <a:rPr lang="it-IT" sz="1800" spc="-25" dirty="0">
                <a:latin typeface="Consolas"/>
                <a:cs typeface="Consolas"/>
              </a:rPr>
              <a:t> //classe b in blu, con testo bianco</a:t>
            </a:r>
            <a:endParaRPr sz="1800" dirty="0">
              <a:latin typeface="Consolas"/>
              <a:cs typeface="Consolas"/>
            </a:endParaRPr>
          </a:p>
          <a:p>
            <a:pPr marL="342265" marR="1530985">
              <a:lnSpc>
                <a:spcPct val="100000"/>
              </a:lnSpc>
            </a:pPr>
            <a:r>
              <a:rPr sz="1800" dirty="0">
                <a:solidFill>
                  <a:srgbClr val="E40000"/>
                </a:solidFill>
                <a:latin typeface="Consolas"/>
                <a:cs typeface="Consolas"/>
              </a:rPr>
              <a:t>background</a:t>
            </a:r>
            <a:r>
              <a:rPr sz="1800" dirty="0">
                <a:latin typeface="Consolas"/>
                <a:cs typeface="Consolas"/>
              </a:rPr>
              <a:t>:</a:t>
            </a:r>
            <a:r>
              <a:rPr sz="1800" spc="-50" dirty="0">
                <a:latin typeface="Consolas"/>
                <a:cs typeface="Consolas"/>
              </a:rPr>
              <a:t> </a:t>
            </a:r>
            <a:r>
              <a:rPr sz="1800" dirty="0">
                <a:solidFill>
                  <a:srgbClr val="0451A4"/>
                </a:solidFill>
                <a:latin typeface="Consolas"/>
                <a:cs typeface="Consolas"/>
              </a:rPr>
              <a:t>blue</a:t>
            </a:r>
            <a:r>
              <a:rPr sz="1800" dirty="0">
                <a:latin typeface="Consolas"/>
                <a:cs typeface="Consolas"/>
              </a:rPr>
              <a:t>;</a:t>
            </a:r>
            <a:r>
              <a:rPr sz="1800" spc="-20" dirty="0">
                <a:latin typeface="Consolas"/>
                <a:cs typeface="Consolas"/>
              </a:rPr>
              <a:t> </a:t>
            </a:r>
            <a:r>
              <a:rPr sz="1800" dirty="0">
                <a:solidFill>
                  <a:srgbClr val="E40000"/>
                </a:solidFill>
                <a:latin typeface="Consolas"/>
                <a:cs typeface="Consolas"/>
              </a:rPr>
              <a:t>color</a:t>
            </a:r>
            <a:r>
              <a:rPr sz="1800" dirty="0">
                <a:latin typeface="Consolas"/>
                <a:cs typeface="Consolas"/>
              </a:rPr>
              <a:t>:</a:t>
            </a:r>
            <a:r>
              <a:rPr sz="1800" spc="-35" dirty="0">
                <a:latin typeface="Consolas"/>
                <a:cs typeface="Consolas"/>
              </a:rPr>
              <a:t> </a:t>
            </a:r>
            <a:r>
              <a:rPr sz="1800" spc="-10" dirty="0">
                <a:solidFill>
                  <a:srgbClr val="0451A4"/>
                </a:solidFill>
                <a:latin typeface="Consolas"/>
                <a:cs typeface="Consolas"/>
              </a:rPr>
              <a:t>white</a:t>
            </a:r>
            <a:r>
              <a:rPr sz="1800" spc="-10" dirty="0">
                <a:latin typeface="Consolas"/>
                <a:cs typeface="Consolas"/>
              </a:rPr>
              <a:t>; </a:t>
            </a: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spc="-10" dirty="0">
                <a:solidFill>
                  <a:srgbClr val="098557"/>
                </a:solidFill>
                <a:latin typeface="Consolas"/>
                <a:cs typeface="Consolas"/>
              </a:rPr>
              <a:t>50vw</a:t>
            </a:r>
            <a:r>
              <a:rPr sz="1800" spc="-10" dirty="0">
                <a:latin typeface="Consolas"/>
                <a:cs typeface="Consolas"/>
              </a:rPr>
              <a:t>;</a:t>
            </a:r>
            <a:r>
              <a:rPr sz="1800" spc="-10" dirty="0">
                <a:solidFill>
                  <a:srgbClr val="E40000"/>
                </a:solidFill>
                <a:latin typeface="Consolas"/>
                <a:cs typeface="Consolas"/>
              </a:rPr>
              <a:t>font-size</a:t>
            </a:r>
            <a:r>
              <a:rPr sz="1800" spc="-10" dirty="0">
                <a:latin typeface="Consolas"/>
                <a:cs typeface="Consolas"/>
              </a:rPr>
              <a:t>:</a:t>
            </a:r>
            <a:r>
              <a:rPr sz="1800" spc="-10" dirty="0">
                <a:solidFill>
                  <a:srgbClr val="098557"/>
                </a:solidFill>
                <a:latin typeface="Consolas"/>
                <a:cs typeface="Consolas"/>
              </a:rPr>
              <a:t>10vw</a:t>
            </a:r>
            <a:r>
              <a:rPr sz="1800" spc="-10" dirty="0">
                <a:latin typeface="Consolas"/>
                <a:cs typeface="Consolas"/>
              </a:rPr>
              <a:t>;</a:t>
            </a:r>
            <a:endParaRPr sz="1800" dirty="0">
              <a:latin typeface="Consolas"/>
              <a:cs typeface="Consolas"/>
            </a:endParaRPr>
          </a:p>
          <a:p>
            <a:pPr marL="92075">
              <a:lnSpc>
                <a:spcPct val="100000"/>
              </a:lnSpc>
            </a:pPr>
            <a:r>
              <a:rPr sz="1800" spc="-50" dirty="0">
                <a:latin typeface="Consolas"/>
                <a:cs typeface="Consolas"/>
              </a:rPr>
              <a:t>}</a:t>
            </a:r>
            <a:r>
              <a:rPr lang="it-IT" sz="1800" spc="-50" dirty="0">
                <a:latin typeface="Consolas"/>
                <a:cs typeface="Consolas"/>
              </a:rPr>
              <a:t> //larga il 50% della vp e il font è largo il 10% della vp</a:t>
            </a:r>
            <a:endParaRPr sz="1800" dirty="0">
              <a:latin typeface="Consolas"/>
              <a:cs typeface="Consolas"/>
            </a:endParaRPr>
          </a:p>
        </p:txBody>
      </p:sp>
      <p:sp>
        <p:nvSpPr>
          <p:cNvPr id="5" name="object 5"/>
          <p:cNvSpPr txBox="1"/>
          <p:nvPr/>
        </p:nvSpPr>
        <p:spPr>
          <a:xfrm>
            <a:off x="882396" y="5530596"/>
            <a:ext cx="5768340" cy="646430"/>
          </a:xfrm>
          <a:prstGeom prst="rect">
            <a:avLst/>
          </a:prstGeom>
          <a:ln w="9525">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800000"/>
                </a:solidFill>
                <a:latin typeface="Consolas"/>
                <a:cs typeface="Consolas"/>
              </a:rPr>
              <a:t>&lt;div</a:t>
            </a:r>
            <a:r>
              <a:rPr sz="1800" spc="-3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"a"</a:t>
            </a:r>
            <a:r>
              <a:rPr sz="1800" spc="-10" dirty="0">
                <a:solidFill>
                  <a:srgbClr val="800000"/>
                </a:solidFill>
                <a:latin typeface="Consolas"/>
                <a:cs typeface="Consolas"/>
              </a:rPr>
              <a:t>&gt;&lt;/div&gt;</a:t>
            </a:r>
            <a:endParaRPr sz="1800">
              <a:latin typeface="Consolas"/>
              <a:cs typeface="Consolas"/>
            </a:endParaRPr>
          </a:p>
          <a:p>
            <a:pPr marL="92075">
              <a:lnSpc>
                <a:spcPct val="100000"/>
              </a:lnSpc>
            </a:pPr>
            <a:r>
              <a:rPr sz="1800" dirty="0">
                <a:solidFill>
                  <a:srgbClr val="800000"/>
                </a:solidFill>
                <a:latin typeface="Consolas"/>
                <a:cs typeface="Consolas"/>
              </a:rPr>
              <a:t>&lt;div</a:t>
            </a:r>
            <a:r>
              <a:rPr sz="1800" spc="-3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"b"</a:t>
            </a:r>
            <a:r>
              <a:rPr sz="1800" spc="-10" dirty="0">
                <a:solidFill>
                  <a:srgbClr val="800000"/>
                </a:solidFill>
                <a:latin typeface="Consolas"/>
                <a:cs typeface="Consolas"/>
              </a:rPr>
              <a:t>&gt;</a:t>
            </a:r>
            <a:r>
              <a:rPr sz="1800" spc="-10" dirty="0">
                <a:latin typeface="Consolas"/>
                <a:cs typeface="Consolas"/>
              </a:rPr>
              <a:t>HELLO</a:t>
            </a:r>
            <a:r>
              <a:rPr sz="1800" spc="-10" dirty="0">
                <a:solidFill>
                  <a:srgbClr val="800000"/>
                </a:solidFill>
                <a:latin typeface="Consolas"/>
                <a:cs typeface="Consolas"/>
              </a:rPr>
              <a:t>&lt;/div&gt;</a:t>
            </a:r>
            <a:endParaRPr sz="1800">
              <a:latin typeface="Consolas"/>
              <a:cs typeface="Consolas"/>
            </a:endParaRPr>
          </a:p>
        </p:txBody>
      </p:sp>
      <p:grpSp>
        <p:nvGrpSpPr>
          <p:cNvPr id="6" name="object 6"/>
          <p:cNvGrpSpPr/>
          <p:nvPr/>
        </p:nvGrpSpPr>
        <p:grpSpPr>
          <a:xfrm>
            <a:off x="7153211" y="3588639"/>
            <a:ext cx="4050029" cy="2597785"/>
            <a:chOff x="7153211" y="3588639"/>
            <a:chExt cx="4050029" cy="2597785"/>
          </a:xfrm>
        </p:grpSpPr>
        <p:pic>
          <p:nvPicPr>
            <p:cNvPr id="7" name="object 7"/>
            <p:cNvPicPr/>
            <p:nvPr/>
          </p:nvPicPr>
          <p:blipFill>
            <a:blip r:embed="rId2" cstate="print"/>
            <a:stretch>
              <a:fillRect/>
            </a:stretch>
          </p:blipFill>
          <p:spPr>
            <a:xfrm>
              <a:off x="7162799" y="3598164"/>
              <a:ext cx="4030979" cy="2578608"/>
            </a:xfrm>
            <a:prstGeom prst="rect">
              <a:avLst/>
            </a:prstGeom>
          </p:spPr>
        </p:pic>
        <p:sp>
          <p:nvSpPr>
            <p:cNvPr id="8" name="object 8"/>
            <p:cNvSpPr/>
            <p:nvPr/>
          </p:nvSpPr>
          <p:spPr>
            <a:xfrm>
              <a:off x="7157973" y="3593401"/>
              <a:ext cx="4040504" cy="2588260"/>
            </a:xfrm>
            <a:custGeom>
              <a:avLst/>
              <a:gdLst/>
              <a:ahLst/>
              <a:cxnLst/>
              <a:rect l="l" t="t" r="r" b="b"/>
              <a:pathLst>
                <a:path w="4040504" h="2588260">
                  <a:moveTo>
                    <a:pt x="0" y="2588133"/>
                  </a:moveTo>
                  <a:lnTo>
                    <a:pt x="4040504" y="2588133"/>
                  </a:lnTo>
                  <a:lnTo>
                    <a:pt x="4040504" y="0"/>
                  </a:lnTo>
                  <a:lnTo>
                    <a:pt x="0" y="0"/>
                  </a:lnTo>
                  <a:lnTo>
                    <a:pt x="0" y="2588133"/>
                  </a:lnTo>
                  <a:close/>
                </a:path>
              </a:pathLst>
            </a:custGeom>
            <a:ln w="9525">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129</a:t>
            </a:fld>
            <a:endParaRPr spc="-2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0" dirty="0"/>
              <a:t> </a:t>
            </a:r>
            <a:r>
              <a:rPr spc="-75" dirty="0"/>
              <a:t>ELEMENTS:</a:t>
            </a:r>
            <a:r>
              <a:rPr spc="-175" dirty="0"/>
              <a:t> </a:t>
            </a:r>
            <a:r>
              <a:rPr spc="-10" dirty="0"/>
              <a:t>ANCHORS</a:t>
            </a:r>
          </a:p>
        </p:txBody>
      </p:sp>
      <p:sp>
        <p:nvSpPr>
          <p:cNvPr id="3" name="object 3"/>
          <p:cNvSpPr txBox="1"/>
          <p:nvPr/>
        </p:nvSpPr>
        <p:spPr>
          <a:xfrm>
            <a:off x="962050" y="1449921"/>
            <a:ext cx="8571865" cy="680699"/>
          </a:xfrm>
          <a:prstGeom prst="rect">
            <a:avLst/>
          </a:prstGeom>
        </p:spPr>
        <p:txBody>
          <a:bodyPr vert="horz" wrap="square" lIns="0" tIns="9715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Gli iperlink possono essere definiti usando il tag di ancoramento &lt;a&gt;, l’attributo href può essere usato per puntare al target URL.</a:t>
            </a:r>
          </a:p>
        </p:txBody>
      </p:sp>
      <p:pic>
        <p:nvPicPr>
          <p:cNvPr id="4" name="object 4"/>
          <p:cNvPicPr/>
          <p:nvPr/>
        </p:nvPicPr>
        <p:blipFill>
          <a:blip r:embed="rId2" cstate="print"/>
          <a:stretch>
            <a:fillRect/>
          </a:stretch>
        </p:blipFill>
        <p:spPr>
          <a:xfrm>
            <a:off x="6320028" y="3898391"/>
            <a:ext cx="4989576" cy="2307336"/>
          </a:xfrm>
          <a:prstGeom prst="rect">
            <a:avLst/>
          </a:prstGeom>
        </p:spPr>
      </p:pic>
      <p:graphicFrame>
        <p:nvGraphicFramePr>
          <p:cNvPr id="5" name="object 5"/>
          <p:cNvGraphicFramePr>
            <a:graphicFrameLocks noGrp="1"/>
          </p:cNvGraphicFramePr>
          <p:nvPr>
            <p:extLst>
              <p:ext uri="{D42A27DB-BD31-4B8C-83A1-F6EECF244321}">
                <p14:modId xmlns:p14="http://schemas.microsoft.com/office/powerpoint/2010/main" val="2017919868"/>
              </p:ext>
            </p:extLst>
          </p:nvPr>
        </p:nvGraphicFramePr>
        <p:xfrm>
          <a:off x="876046" y="2710942"/>
          <a:ext cx="10433050" cy="3494405"/>
        </p:xfrm>
        <a:graphic>
          <a:graphicData uri="http://schemas.openxmlformats.org/drawingml/2006/table">
            <a:tbl>
              <a:tblPr firstRow="1" bandRow="1">
                <a:tableStyleId>{2D5ABB26-0587-4C30-8999-92F81FD0307C}</a:tableStyleId>
              </a:tblPr>
              <a:tblGrid>
                <a:gridCol w="5431155">
                  <a:extLst>
                    <a:ext uri="{9D8B030D-6E8A-4147-A177-3AD203B41FA5}">
                      <a16:colId xmlns:a16="http://schemas.microsoft.com/office/drawing/2014/main" val="20000"/>
                    </a:ext>
                  </a:extLst>
                </a:gridCol>
                <a:gridCol w="521335">
                  <a:extLst>
                    <a:ext uri="{9D8B030D-6E8A-4147-A177-3AD203B41FA5}">
                      <a16:colId xmlns:a16="http://schemas.microsoft.com/office/drawing/2014/main" val="20001"/>
                    </a:ext>
                  </a:extLst>
                </a:gridCol>
                <a:gridCol w="4480560">
                  <a:extLst>
                    <a:ext uri="{9D8B030D-6E8A-4147-A177-3AD203B41FA5}">
                      <a16:colId xmlns:a16="http://schemas.microsoft.com/office/drawing/2014/main" val="20002"/>
                    </a:ext>
                  </a:extLst>
                </a:gridCol>
              </a:tblGrid>
              <a:tr h="1174750">
                <a:tc gridSpan="2">
                  <a:txBody>
                    <a:bodyPr/>
                    <a:lstStyle/>
                    <a:p>
                      <a:pPr marL="92075">
                        <a:lnSpc>
                          <a:spcPct val="100000"/>
                        </a:lnSpc>
                        <a:spcBef>
                          <a:spcPts val="254"/>
                        </a:spcBef>
                      </a:pPr>
                      <a:r>
                        <a:rPr sz="1800" spc="-25" dirty="0">
                          <a:solidFill>
                            <a:srgbClr val="800000"/>
                          </a:solidFill>
                          <a:latin typeface="Consolas"/>
                          <a:cs typeface="Consolas"/>
                        </a:rPr>
                        <a:t>&lt;p&gt;</a:t>
                      </a:r>
                      <a:endParaRPr sz="1800" dirty="0">
                        <a:latin typeface="Consolas"/>
                        <a:cs typeface="Consolas"/>
                      </a:endParaRPr>
                    </a:p>
                    <a:p>
                      <a:pPr marL="342265">
                        <a:lnSpc>
                          <a:spcPct val="100000"/>
                        </a:lnSpc>
                      </a:pPr>
                      <a:r>
                        <a:rPr sz="1800" dirty="0">
                          <a:solidFill>
                            <a:srgbClr val="800000"/>
                          </a:solidFill>
                          <a:latin typeface="Consolas"/>
                          <a:cs typeface="Consolas"/>
                        </a:rPr>
                        <a:t>&lt;a</a:t>
                      </a:r>
                      <a:r>
                        <a:rPr sz="1800" spc="15" dirty="0">
                          <a:solidFill>
                            <a:srgbClr val="800000"/>
                          </a:solidFill>
                          <a:latin typeface="Consolas"/>
                          <a:cs typeface="Consolas"/>
                        </a:rPr>
                        <a:t> </a:t>
                      </a:r>
                      <a:r>
                        <a:rPr sz="1800" spc="-10" dirty="0">
                          <a:solidFill>
                            <a:srgbClr val="E40000"/>
                          </a:solidFill>
                          <a:latin typeface="Consolas"/>
                          <a:cs typeface="Consolas"/>
                        </a:rPr>
                        <a:t>href</a:t>
                      </a:r>
                      <a:r>
                        <a:rPr sz="1800" spc="-10" dirty="0">
                          <a:latin typeface="Consolas"/>
                          <a:cs typeface="Consolas"/>
                        </a:rPr>
                        <a:t>=</a:t>
                      </a:r>
                      <a:r>
                        <a:rPr sz="1800" spc="-10" dirty="0">
                          <a:solidFill>
                            <a:srgbClr val="0000FF"/>
                          </a:solidFill>
                          <a:latin typeface="Consolas"/>
                          <a:cs typeface="Consolas"/>
                        </a:rPr>
                        <a:t>"/fu-tzu.html"</a:t>
                      </a:r>
                      <a:r>
                        <a:rPr sz="1800" spc="-10" dirty="0">
                          <a:solidFill>
                            <a:srgbClr val="800000"/>
                          </a:solidFill>
                          <a:latin typeface="Consolas"/>
                          <a:cs typeface="Consolas"/>
                        </a:rPr>
                        <a:t>&gt;</a:t>
                      </a:r>
                      <a:r>
                        <a:rPr sz="1800" spc="-10" dirty="0">
                          <a:latin typeface="Consolas"/>
                          <a:cs typeface="Consolas"/>
                        </a:rPr>
                        <a:t>Fu-</a:t>
                      </a:r>
                      <a:r>
                        <a:rPr sz="1800" dirty="0">
                          <a:latin typeface="Consolas"/>
                          <a:cs typeface="Consolas"/>
                        </a:rPr>
                        <a:t>Tzu</a:t>
                      </a:r>
                      <a:r>
                        <a:rPr sz="1800" dirty="0">
                          <a:solidFill>
                            <a:srgbClr val="800000"/>
                          </a:solidFill>
                          <a:latin typeface="Consolas"/>
                          <a:cs typeface="Consolas"/>
                        </a:rPr>
                        <a:t>&lt;/a&gt;</a:t>
                      </a:r>
                      <a:r>
                        <a:rPr sz="1800" spc="25" dirty="0">
                          <a:solidFill>
                            <a:srgbClr val="800000"/>
                          </a:solidFill>
                          <a:latin typeface="Consolas"/>
                          <a:cs typeface="Consolas"/>
                        </a:rPr>
                        <a:t> </a:t>
                      </a:r>
                      <a:r>
                        <a:rPr sz="1800" dirty="0">
                          <a:latin typeface="Consolas"/>
                          <a:cs typeface="Consolas"/>
                        </a:rPr>
                        <a:t>once</a:t>
                      </a:r>
                      <a:r>
                        <a:rPr sz="1800" spc="20" dirty="0">
                          <a:latin typeface="Consolas"/>
                          <a:cs typeface="Consolas"/>
                        </a:rPr>
                        <a:t> </a:t>
                      </a:r>
                      <a:r>
                        <a:rPr sz="1800" spc="-10" dirty="0">
                          <a:latin typeface="Consolas"/>
                          <a:cs typeface="Consolas"/>
                        </a:rPr>
                        <a:t>said:</a:t>
                      </a:r>
                      <a:endParaRPr sz="1800" dirty="0">
                        <a:latin typeface="Consolas"/>
                        <a:cs typeface="Consolas"/>
                      </a:endParaRPr>
                    </a:p>
                    <a:p>
                      <a:pPr marL="342265">
                        <a:lnSpc>
                          <a:spcPct val="100000"/>
                        </a:lnSpc>
                      </a:pPr>
                      <a:r>
                        <a:rPr sz="1800" spc="-20" dirty="0">
                          <a:solidFill>
                            <a:srgbClr val="800000"/>
                          </a:solidFill>
                          <a:latin typeface="Consolas"/>
                          <a:cs typeface="Consolas"/>
                        </a:rPr>
                        <a:t>&lt;em&gt;</a:t>
                      </a:r>
                      <a:endParaRPr sz="1800" dirty="0">
                        <a:latin typeface="Consolas"/>
                        <a:cs typeface="Consolas"/>
                      </a:endParaRPr>
                    </a:p>
                    <a:p>
                      <a:pPr marL="591820">
                        <a:lnSpc>
                          <a:spcPct val="100000"/>
                        </a:lnSpc>
                      </a:pPr>
                      <a:r>
                        <a:rPr sz="1800" dirty="0">
                          <a:latin typeface="Consolas"/>
                          <a:cs typeface="Consolas"/>
                        </a:rPr>
                        <a:t>When</a:t>
                      </a:r>
                      <a:r>
                        <a:rPr sz="1800" spc="-35" dirty="0">
                          <a:latin typeface="Consolas"/>
                          <a:cs typeface="Consolas"/>
                        </a:rPr>
                        <a:t> </a:t>
                      </a:r>
                      <a:r>
                        <a:rPr sz="1800" dirty="0">
                          <a:latin typeface="Consolas"/>
                          <a:cs typeface="Consolas"/>
                        </a:rPr>
                        <a:t>the</a:t>
                      </a:r>
                      <a:r>
                        <a:rPr sz="1800" spc="-20" dirty="0">
                          <a:latin typeface="Consolas"/>
                          <a:cs typeface="Consolas"/>
                        </a:rPr>
                        <a:t> </a:t>
                      </a:r>
                      <a:r>
                        <a:rPr sz="1800" dirty="0">
                          <a:latin typeface="Consolas"/>
                          <a:cs typeface="Consolas"/>
                        </a:rPr>
                        <a:t>wise</a:t>
                      </a:r>
                      <a:r>
                        <a:rPr sz="1800" spc="-25" dirty="0">
                          <a:latin typeface="Consolas"/>
                          <a:cs typeface="Consolas"/>
                        </a:rPr>
                        <a:t> </a:t>
                      </a:r>
                      <a:r>
                        <a:rPr sz="1800" dirty="0">
                          <a:latin typeface="Consolas"/>
                          <a:cs typeface="Consolas"/>
                        </a:rPr>
                        <a:t>points</a:t>
                      </a:r>
                      <a:r>
                        <a:rPr sz="1800" spc="-20" dirty="0">
                          <a:latin typeface="Consolas"/>
                          <a:cs typeface="Consolas"/>
                        </a:rPr>
                        <a:t> </a:t>
                      </a:r>
                      <a:r>
                        <a:rPr sz="1800" dirty="0">
                          <a:latin typeface="Consolas"/>
                          <a:cs typeface="Consolas"/>
                        </a:rPr>
                        <a:t>at</a:t>
                      </a:r>
                      <a:r>
                        <a:rPr sz="1800" spc="-40" dirty="0">
                          <a:latin typeface="Consolas"/>
                          <a:cs typeface="Consolas"/>
                        </a:rPr>
                        <a:t> </a:t>
                      </a:r>
                      <a:r>
                        <a:rPr sz="1800" dirty="0">
                          <a:latin typeface="Consolas"/>
                          <a:cs typeface="Consolas"/>
                        </a:rPr>
                        <a:t>the</a:t>
                      </a:r>
                      <a:r>
                        <a:rPr sz="1800" spc="-30" dirty="0">
                          <a:latin typeface="Consolas"/>
                          <a:cs typeface="Consolas"/>
                        </a:rPr>
                        <a:t> </a:t>
                      </a:r>
                      <a:r>
                        <a:rPr sz="1800" dirty="0">
                          <a:latin typeface="Consolas"/>
                          <a:cs typeface="Consolas"/>
                        </a:rPr>
                        <a:t>moon,</a:t>
                      </a:r>
                      <a:r>
                        <a:rPr sz="1800" spc="-30" dirty="0">
                          <a:latin typeface="Consolas"/>
                          <a:cs typeface="Consolas"/>
                        </a:rPr>
                        <a:t> </a:t>
                      </a:r>
                      <a:r>
                        <a:rPr sz="1800" spc="-25" dirty="0">
                          <a:latin typeface="Consolas"/>
                          <a:cs typeface="Consolas"/>
                        </a:rPr>
                        <a:t>the</a:t>
                      </a:r>
                      <a:endParaRPr sz="1800" dirty="0">
                        <a:latin typeface="Consolas"/>
                        <a:cs typeface="Consolas"/>
                      </a:endParaRPr>
                    </a:p>
                  </a:txBody>
                  <a:tcPr marL="0" marR="0" marT="32384"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a:txBody>
                    <a:bodyPr/>
                    <a:lstStyle/>
                    <a:p>
                      <a:pPr>
                        <a:lnSpc>
                          <a:spcPct val="100000"/>
                        </a:lnSpc>
                      </a:pPr>
                      <a:endParaRPr sz="2000">
                        <a:latin typeface="Times New Roman"/>
                        <a:cs typeface="Times New Roman"/>
                      </a:endParaRPr>
                    </a:p>
                  </a:txBody>
                  <a:tcPr marL="0" marR="0" marT="0" marB="0">
                    <a:lnL w="12700">
                      <a:solidFill>
                        <a:srgbClr val="111F35"/>
                      </a:solidFill>
                      <a:prstDash val="solid"/>
                    </a:lnL>
                    <a:lnB w="12700">
                      <a:solidFill>
                        <a:srgbClr val="111F35"/>
                      </a:solidFill>
                      <a:prstDash val="solid"/>
                    </a:lnB>
                  </a:tcPr>
                </a:tc>
                <a:extLst>
                  <a:ext uri="{0D108BD9-81ED-4DB2-BD59-A6C34878D82A}">
                    <a16:rowId xmlns:a16="http://schemas.microsoft.com/office/drawing/2014/main" val="10000"/>
                  </a:ext>
                </a:extLst>
              </a:tr>
              <a:tr h="1134110">
                <a:tc>
                  <a:txBody>
                    <a:bodyPr/>
                    <a:lstStyle/>
                    <a:p>
                      <a:pPr marL="591820">
                        <a:lnSpc>
                          <a:spcPts val="1810"/>
                        </a:lnSpc>
                      </a:pPr>
                      <a:r>
                        <a:rPr sz="1800" dirty="0">
                          <a:latin typeface="Consolas"/>
                          <a:cs typeface="Consolas"/>
                        </a:rPr>
                        <a:t>fool</a:t>
                      </a:r>
                      <a:r>
                        <a:rPr sz="1800" spc="-30" dirty="0">
                          <a:latin typeface="Consolas"/>
                          <a:cs typeface="Consolas"/>
                        </a:rPr>
                        <a:t> </a:t>
                      </a:r>
                      <a:r>
                        <a:rPr sz="1800" dirty="0">
                          <a:latin typeface="Consolas"/>
                          <a:cs typeface="Consolas"/>
                        </a:rPr>
                        <a:t>stares</a:t>
                      </a:r>
                      <a:r>
                        <a:rPr sz="1800" spc="-20" dirty="0">
                          <a:latin typeface="Consolas"/>
                          <a:cs typeface="Consolas"/>
                        </a:rPr>
                        <a:t> </a:t>
                      </a:r>
                      <a:r>
                        <a:rPr sz="1800" dirty="0">
                          <a:latin typeface="Consolas"/>
                          <a:cs typeface="Consolas"/>
                        </a:rPr>
                        <a:t>at</a:t>
                      </a:r>
                      <a:r>
                        <a:rPr sz="1800" spc="-25" dirty="0">
                          <a:latin typeface="Consolas"/>
                          <a:cs typeface="Consolas"/>
                        </a:rPr>
                        <a:t> </a:t>
                      </a:r>
                      <a:r>
                        <a:rPr sz="1800" dirty="0">
                          <a:latin typeface="Consolas"/>
                          <a:cs typeface="Consolas"/>
                        </a:rPr>
                        <a:t>the</a:t>
                      </a:r>
                      <a:r>
                        <a:rPr sz="1800" spc="-25" dirty="0">
                          <a:latin typeface="Consolas"/>
                          <a:cs typeface="Consolas"/>
                        </a:rPr>
                        <a:t> </a:t>
                      </a:r>
                      <a:r>
                        <a:rPr sz="1800" dirty="0">
                          <a:latin typeface="Consolas"/>
                          <a:cs typeface="Consolas"/>
                        </a:rPr>
                        <a:t>finger</a:t>
                      </a:r>
                      <a:r>
                        <a:rPr sz="1800" spc="-15" dirty="0">
                          <a:latin typeface="Consolas"/>
                          <a:cs typeface="Consolas"/>
                        </a:rPr>
                        <a:t> </a:t>
                      </a:r>
                      <a:r>
                        <a:rPr sz="1800" dirty="0">
                          <a:latin typeface="Consolas"/>
                          <a:cs typeface="Consolas"/>
                        </a:rPr>
                        <a:t>and</a:t>
                      </a:r>
                      <a:r>
                        <a:rPr sz="1800" spc="-25" dirty="0">
                          <a:latin typeface="Consolas"/>
                          <a:cs typeface="Consolas"/>
                        </a:rPr>
                        <a:t> </a:t>
                      </a:r>
                      <a:r>
                        <a:rPr sz="1800" spc="-10" dirty="0">
                          <a:latin typeface="Consolas"/>
                          <a:cs typeface="Consolas"/>
                        </a:rPr>
                        <a:t>wonders</a:t>
                      </a:r>
                      <a:endParaRPr sz="1800" dirty="0">
                        <a:latin typeface="Consolas"/>
                        <a:cs typeface="Consolas"/>
                      </a:endParaRPr>
                    </a:p>
                    <a:p>
                      <a:pPr marL="591820">
                        <a:lnSpc>
                          <a:spcPct val="100000"/>
                        </a:lnSpc>
                      </a:pPr>
                      <a:r>
                        <a:rPr sz="1800" dirty="0">
                          <a:latin typeface="Consolas"/>
                          <a:cs typeface="Consolas"/>
                        </a:rPr>
                        <a:t>which</a:t>
                      </a:r>
                      <a:r>
                        <a:rPr sz="1800" spc="-40" dirty="0">
                          <a:latin typeface="Consolas"/>
                          <a:cs typeface="Consolas"/>
                        </a:rPr>
                        <a:t> </a:t>
                      </a:r>
                      <a:r>
                        <a:rPr sz="1800" dirty="0">
                          <a:latin typeface="Consolas"/>
                          <a:cs typeface="Consolas"/>
                        </a:rPr>
                        <a:t>library</a:t>
                      </a:r>
                      <a:r>
                        <a:rPr sz="1800" spc="-15" dirty="0">
                          <a:latin typeface="Consolas"/>
                          <a:cs typeface="Consolas"/>
                        </a:rPr>
                        <a:t> </a:t>
                      </a:r>
                      <a:r>
                        <a:rPr sz="1800" dirty="0">
                          <a:latin typeface="Consolas"/>
                          <a:cs typeface="Consolas"/>
                        </a:rPr>
                        <a:t>it</a:t>
                      </a:r>
                      <a:r>
                        <a:rPr sz="1800" spc="-20" dirty="0">
                          <a:latin typeface="Consolas"/>
                          <a:cs typeface="Consolas"/>
                        </a:rPr>
                        <a:t> </a:t>
                      </a:r>
                      <a:r>
                        <a:rPr sz="1800" dirty="0">
                          <a:latin typeface="Consolas"/>
                          <a:cs typeface="Consolas"/>
                        </a:rPr>
                        <a:t>came</a:t>
                      </a:r>
                      <a:r>
                        <a:rPr sz="1800" spc="-25" dirty="0">
                          <a:latin typeface="Consolas"/>
                          <a:cs typeface="Consolas"/>
                        </a:rPr>
                        <a:t> </a:t>
                      </a:r>
                      <a:r>
                        <a:rPr sz="1800" spc="-10" dirty="0">
                          <a:latin typeface="Consolas"/>
                          <a:cs typeface="Consolas"/>
                        </a:rPr>
                        <a:t>from.</a:t>
                      </a:r>
                      <a:endParaRPr sz="1800" dirty="0">
                        <a:latin typeface="Consolas"/>
                        <a:cs typeface="Consolas"/>
                      </a:endParaRPr>
                    </a:p>
                    <a:p>
                      <a:pPr marL="342265">
                        <a:lnSpc>
                          <a:spcPct val="100000"/>
                        </a:lnSpc>
                      </a:pPr>
                      <a:r>
                        <a:rPr sz="1800" spc="-10" dirty="0">
                          <a:solidFill>
                            <a:srgbClr val="800000"/>
                          </a:solidFill>
                          <a:latin typeface="Consolas"/>
                          <a:cs typeface="Consolas"/>
                        </a:rPr>
                        <a:t>&lt;/em&gt;</a:t>
                      </a:r>
                      <a:endParaRPr sz="1800" dirty="0">
                        <a:latin typeface="Consolas"/>
                        <a:cs typeface="Consolas"/>
                      </a:endParaRPr>
                    </a:p>
                    <a:p>
                      <a:pPr marL="92075">
                        <a:lnSpc>
                          <a:spcPct val="100000"/>
                        </a:lnSpc>
                      </a:pPr>
                      <a:r>
                        <a:rPr sz="1800" spc="-20" dirty="0">
                          <a:solidFill>
                            <a:srgbClr val="800000"/>
                          </a:solidFill>
                          <a:latin typeface="Consolas"/>
                          <a:cs typeface="Consolas"/>
                        </a:rPr>
                        <a:t>&lt;/p&gt;</a:t>
                      </a:r>
                      <a:endParaRPr sz="1800" dirty="0">
                        <a:latin typeface="Consolas"/>
                        <a:cs typeface="Consolas"/>
                      </a:endParaRPr>
                    </a:p>
                  </a:txBody>
                  <a:tcPr marL="0" marR="0" marT="0" marB="0">
                    <a:lnL w="12700">
                      <a:solidFill>
                        <a:srgbClr val="111F35"/>
                      </a:solidFill>
                      <a:prstDash val="solid"/>
                    </a:lnL>
                    <a:lnR w="12700">
                      <a:solidFill>
                        <a:srgbClr val="111F35"/>
                      </a:solidFill>
                      <a:prstDash val="solid"/>
                    </a:lnR>
                    <a:lnB w="12700">
                      <a:solidFill>
                        <a:srgbClr val="111F35"/>
                      </a:solidFill>
                      <a:prstDash val="solid"/>
                    </a:lnB>
                  </a:tcPr>
                </a:tc>
                <a:tc>
                  <a:txBody>
                    <a:bodyPr/>
                    <a:lstStyle/>
                    <a:p>
                      <a:pPr>
                        <a:lnSpc>
                          <a:spcPct val="100000"/>
                        </a:lnSpc>
                      </a:pPr>
                      <a:endParaRPr sz="2000" dirty="0">
                        <a:latin typeface="Times New Roman"/>
                        <a:cs typeface="Times New Roman"/>
                      </a:endParaRPr>
                    </a:p>
                  </a:txBody>
                  <a:tcPr marL="0" marR="0" marT="0" marB="0">
                    <a:lnL w="12700">
                      <a:solidFill>
                        <a:srgbClr val="111F35"/>
                      </a:solidFill>
                      <a:prstDash val="solid"/>
                    </a:lnL>
                    <a:lnR w="12700">
                      <a:solidFill>
                        <a:srgbClr val="111F35"/>
                      </a:solidFill>
                      <a:prstDash val="solid"/>
                    </a:lnR>
                    <a:lnT w="12700">
                      <a:solidFill>
                        <a:srgbClr val="111F35"/>
                      </a:solidFill>
                      <a:prstDash val="solid"/>
                    </a:lnT>
                    <a:lnB w="12700">
                      <a:solidFill>
                        <a:srgbClr val="111F35"/>
                      </a:solidFill>
                      <a:prstDash val="solid"/>
                    </a:lnB>
                  </a:tcPr>
                </a:tc>
                <a:tc>
                  <a:txBody>
                    <a:bodyPr/>
                    <a:lstStyle/>
                    <a:p>
                      <a:pPr>
                        <a:lnSpc>
                          <a:spcPct val="100000"/>
                        </a:lnSpc>
                      </a:pPr>
                      <a:endParaRPr sz="2000" dirty="0">
                        <a:latin typeface="Times New Roman"/>
                        <a:cs typeface="Times New Roman"/>
                      </a:endParaRPr>
                    </a:p>
                  </a:txBody>
                  <a:tcPr marL="0" marR="0" marT="0" marB="0">
                    <a:lnL w="12700">
                      <a:solidFill>
                        <a:srgbClr val="111F35"/>
                      </a:solidFill>
                      <a:prstDash val="solid"/>
                    </a:lnL>
                    <a:lnR w="12700">
                      <a:solidFill>
                        <a:srgbClr val="111F35"/>
                      </a:solidFill>
                      <a:prstDash val="solid"/>
                    </a:lnR>
                    <a:lnT w="12700">
                      <a:solidFill>
                        <a:srgbClr val="111F35"/>
                      </a:solidFill>
                      <a:prstDash val="solid"/>
                    </a:lnT>
                  </a:tcPr>
                </a:tc>
                <a:extLst>
                  <a:ext uri="{0D108BD9-81ED-4DB2-BD59-A6C34878D82A}">
                    <a16:rowId xmlns:a16="http://schemas.microsoft.com/office/drawing/2014/main" val="10001"/>
                  </a:ext>
                </a:extLst>
              </a:tr>
              <a:tr h="1185545">
                <a:tc>
                  <a:txBody>
                    <a:bodyPr/>
                    <a:lstStyle/>
                    <a:p>
                      <a:pPr>
                        <a:lnSpc>
                          <a:spcPct val="100000"/>
                        </a:lnSpc>
                      </a:pPr>
                      <a:endParaRPr sz="2000" dirty="0">
                        <a:latin typeface="Times New Roman"/>
                        <a:cs typeface="Times New Roman"/>
                      </a:endParaRPr>
                    </a:p>
                  </a:txBody>
                  <a:tcPr marL="0" marR="0" marT="0" marB="0">
                    <a:lnR w="12700">
                      <a:solidFill>
                        <a:srgbClr val="111F35"/>
                      </a:solidFill>
                      <a:prstDash val="solid"/>
                    </a:lnR>
                    <a:lnT w="12700">
                      <a:solidFill>
                        <a:srgbClr val="111F35"/>
                      </a:solidFill>
                      <a:prstDash val="solid"/>
                    </a:lnT>
                  </a:tcPr>
                </a:tc>
                <a:tc gridSpan="2">
                  <a:txBody>
                    <a:bodyPr/>
                    <a:lstStyle/>
                    <a:p>
                      <a:pPr>
                        <a:lnSpc>
                          <a:spcPct val="100000"/>
                        </a:lnSpc>
                      </a:pPr>
                      <a:endParaRPr sz="2000" dirty="0">
                        <a:latin typeface="Times New Roman"/>
                        <a:cs typeface="Times New Roman"/>
                      </a:endParaRPr>
                    </a:p>
                  </a:txBody>
                  <a:tcPr marL="0" marR="0" marT="0" marB="0">
                    <a:lnL w="12700">
                      <a:solidFill>
                        <a:srgbClr val="111F35"/>
                      </a:solidFill>
                      <a:prstDash val="solid"/>
                    </a:lnL>
                    <a:lnR w="12700">
                      <a:solidFill>
                        <a:srgbClr val="111F35"/>
                      </a:solidFill>
                      <a:prstDash val="solid"/>
                    </a:lnR>
                    <a:lnT w="12700" cap="flat" cmpd="sng" algn="ctr">
                      <a:solidFill>
                        <a:srgbClr val="111F35"/>
                      </a:solidFill>
                      <a:prstDash val="solid"/>
                      <a:round/>
                      <a:headEnd type="none" w="med" len="med"/>
                      <a:tailEnd type="none" w="med" len="med"/>
                    </a:lnT>
                    <a:lnB w="12700">
                      <a:solidFill>
                        <a:srgbClr val="111F35"/>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13</a:t>
            </a:fld>
            <a:endParaRPr spc="-25"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2842895" cy="756920"/>
          </a:xfrm>
          <a:prstGeom prst="rect">
            <a:avLst/>
          </a:prstGeom>
        </p:spPr>
        <p:txBody>
          <a:bodyPr vert="horz" wrap="square" lIns="0" tIns="12700" rIns="0" bIns="0" rtlCol="0">
            <a:spAutoFit/>
          </a:bodyPr>
          <a:lstStyle/>
          <a:p>
            <a:pPr marL="12700">
              <a:lnSpc>
                <a:spcPct val="100000"/>
              </a:lnSpc>
              <a:spcBef>
                <a:spcPts val="100"/>
              </a:spcBef>
            </a:pPr>
            <a:r>
              <a:rPr sz="4800" spc="-40" dirty="0"/>
              <a:t>LAYOUTS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130</a:t>
            </a:fld>
            <a:endParaRPr spc="-25"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131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70" dirty="0"/>
              <a:t> </a:t>
            </a:r>
            <a:r>
              <a:rPr spc="95" dirty="0"/>
              <a:t>BOX</a:t>
            </a:r>
            <a:r>
              <a:rPr spc="-85" dirty="0"/>
              <a:t> </a:t>
            </a:r>
            <a:r>
              <a:rPr spc="-10" dirty="0"/>
              <a:t>MODEL</a:t>
            </a:r>
          </a:p>
        </p:txBody>
      </p:sp>
      <p:sp>
        <p:nvSpPr>
          <p:cNvPr id="4" name="object 4"/>
          <p:cNvSpPr txBox="1"/>
          <p:nvPr/>
        </p:nvSpPr>
        <p:spPr>
          <a:xfrm>
            <a:off x="962050" y="1227044"/>
            <a:ext cx="5874385" cy="2369238"/>
          </a:xfrm>
          <a:prstGeom prst="rect">
            <a:avLst/>
          </a:prstGeom>
        </p:spPr>
        <p:txBody>
          <a:bodyPr vert="horz" wrap="square" lIns="0" tIns="60325" rIns="0" bIns="0" rtlCol="0">
            <a:spAutoFit/>
          </a:bodyPr>
          <a:lstStyle/>
          <a:p>
            <a:pPr marL="240029" marR="342265" indent="-227329">
              <a:lnSpc>
                <a:spcPts val="3030"/>
              </a:lnSpc>
              <a:spcBef>
                <a:spcPts val="475"/>
              </a:spcBef>
              <a:buFont typeface="Arial MT"/>
              <a:buChar char="•"/>
              <a:tabLst>
                <a:tab pos="241300" algn="l"/>
              </a:tabLst>
            </a:pPr>
            <a:r>
              <a:rPr lang="it-IT" sz="2800" spc="-10" dirty="0">
                <a:solidFill>
                  <a:srgbClr val="111F35"/>
                </a:solidFill>
                <a:latin typeface="Calibri"/>
                <a:cs typeface="Calibri"/>
              </a:rPr>
              <a:t>Il box model stabilisce he ogni elemento di HTML è una box. I box sono fatti di aree distinte, come la content box (contenuti), padding box (separa il contenuto dai bordi), border box e margin box.</a:t>
            </a:r>
            <a:endParaRPr sz="2800" dirty="0">
              <a:latin typeface="Calibri"/>
              <a:cs typeface="Calibri"/>
            </a:endParaRPr>
          </a:p>
        </p:txBody>
      </p:sp>
      <p:sp>
        <p:nvSpPr>
          <p:cNvPr id="5" name="object 5"/>
          <p:cNvSpPr txBox="1"/>
          <p:nvPr/>
        </p:nvSpPr>
        <p:spPr>
          <a:xfrm>
            <a:off x="7383780" y="1630679"/>
            <a:ext cx="3926204" cy="4373880"/>
          </a:xfrm>
          <a:prstGeom prst="rect">
            <a:avLst/>
          </a:prstGeom>
          <a:solidFill>
            <a:srgbClr val="F7E09E"/>
          </a:solidFill>
          <a:ln w="12700">
            <a:solidFill>
              <a:srgbClr val="00392A"/>
            </a:solidFill>
          </a:ln>
        </p:spPr>
        <p:txBody>
          <a:bodyPr vert="horz" wrap="square" lIns="0" tIns="29209" rIns="0" bIns="0" rtlCol="0">
            <a:spAutoFit/>
          </a:bodyPr>
          <a:lstStyle/>
          <a:p>
            <a:pPr algn="ctr">
              <a:lnSpc>
                <a:spcPct val="100000"/>
              </a:lnSpc>
              <a:spcBef>
                <a:spcPts val="229"/>
              </a:spcBef>
            </a:pPr>
            <a:r>
              <a:rPr sz="2000" b="1" dirty="0">
                <a:solidFill>
                  <a:srgbClr val="111F35"/>
                </a:solidFill>
                <a:latin typeface="Calibri"/>
                <a:cs typeface="Calibri"/>
              </a:rPr>
              <a:t>Margin</a:t>
            </a:r>
            <a:r>
              <a:rPr sz="2000" b="1" spc="-55" dirty="0">
                <a:solidFill>
                  <a:srgbClr val="111F35"/>
                </a:solidFill>
                <a:latin typeface="Calibri"/>
                <a:cs typeface="Calibri"/>
              </a:rPr>
              <a:t> </a:t>
            </a:r>
            <a:r>
              <a:rPr sz="2000" b="1" spc="-25" dirty="0">
                <a:solidFill>
                  <a:srgbClr val="111F35"/>
                </a:solidFill>
                <a:latin typeface="Calibri"/>
                <a:cs typeface="Calibri"/>
              </a:rPr>
              <a:t>Box</a:t>
            </a:r>
            <a:endParaRPr sz="2000">
              <a:latin typeface="Calibri"/>
              <a:cs typeface="Calibri"/>
            </a:endParaRPr>
          </a:p>
        </p:txBody>
      </p:sp>
      <p:sp>
        <p:nvSpPr>
          <p:cNvPr id="6" name="object 6"/>
          <p:cNvSpPr txBox="1"/>
          <p:nvPr/>
        </p:nvSpPr>
        <p:spPr>
          <a:xfrm>
            <a:off x="7690104" y="2019300"/>
            <a:ext cx="3313429" cy="3619500"/>
          </a:xfrm>
          <a:prstGeom prst="rect">
            <a:avLst/>
          </a:prstGeom>
          <a:solidFill>
            <a:srgbClr val="454545"/>
          </a:solidFill>
          <a:ln w="12700">
            <a:solidFill>
              <a:srgbClr val="03070F"/>
            </a:solidFill>
          </a:ln>
        </p:spPr>
        <p:txBody>
          <a:bodyPr vert="horz" wrap="square" lIns="0" tIns="29845" rIns="0" bIns="0" rtlCol="0">
            <a:spAutoFit/>
          </a:bodyPr>
          <a:lstStyle/>
          <a:p>
            <a:pPr marL="1069975">
              <a:lnSpc>
                <a:spcPct val="100000"/>
              </a:lnSpc>
              <a:spcBef>
                <a:spcPts val="235"/>
              </a:spcBef>
            </a:pPr>
            <a:r>
              <a:rPr sz="2000" b="1" dirty="0">
                <a:solidFill>
                  <a:srgbClr val="FFFFFF"/>
                </a:solidFill>
                <a:latin typeface="Calibri"/>
                <a:cs typeface="Calibri"/>
              </a:rPr>
              <a:t>Border</a:t>
            </a:r>
            <a:r>
              <a:rPr sz="2000" b="1" spc="-80" dirty="0">
                <a:solidFill>
                  <a:srgbClr val="FFFFFF"/>
                </a:solidFill>
                <a:latin typeface="Calibri"/>
                <a:cs typeface="Calibri"/>
              </a:rPr>
              <a:t> </a:t>
            </a:r>
            <a:r>
              <a:rPr sz="2000" b="1" spc="-25" dirty="0">
                <a:solidFill>
                  <a:srgbClr val="FFFFFF"/>
                </a:solidFill>
                <a:latin typeface="Calibri"/>
                <a:cs typeface="Calibri"/>
              </a:rPr>
              <a:t>Box</a:t>
            </a:r>
            <a:endParaRPr sz="2000">
              <a:latin typeface="Calibri"/>
              <a:cs typeface="Calibri"/>
            </a:endParaRPr>
          </a:p>
        </p:txBody>
      </p:sp>
      <p:sp>
        <p:nvSpPr>
          <p:cNvPr id="7" name="object 7"/>
          <p:cNvSpPr txBox="1"/>
          <p:nvPr/>
        </p:nvSpPr>
        <p:spPr>
          <a:xfrm>
            <a:off x="7973568" y="2392679"/>
            <a:ext cx="2746375" cy="2905125"/>
          </a:xfrm>
          <a:prstGeom prst="rect">
            <a:avLst/>
          </a:prstGeom>
          <a:solidFill>
            <a:srgbClr val="C7C7FF"/>
          </a:solidFill>
          <a:ln w="12700">
            <a:solidFill>
              <a:srgbClr val="665422"/>
            </a:solidFill>
          </a:ln>
        </p:spPr>
        <p:txBody>
          <a:bodyPr vert="horz" wrap="square" lIns="0" tIns="29845" rIns="0" bIns="0" rtlCol="0">
            <a:spAutoFit/>
          </a:bodyPr>
          <a:lstStyle/>
          <a:p>
            <a:pPr marL="723265">
              <a:lnSpc>
                <a:spcPct val="100000"/>
              </a:lnSpc>
              <a:spcBef>
                <a:spcPts val="235"/>
              </a:spcBef>
            </a:pPr>
            <a:r>
              <a:rPr sz="2000" b="1" dirty="0">
                <a:solidFill>
                  <a:srgbClr val="111F35"/>
                </a:solidFill>
                <a:latin typeface="Calibri"/>
                <a:cs typeface="Calibri"/>
              </a:rPr>
              <a:t>Padding</a:t>
            </a:r>
            <a:r>
              <a:rPr sz="2000" b="1" spc="-75" dirty="0">
                <a:solidFill>
                  <a:srgbClr val="111F35"/>
                </a:solidFill>
                <a:latin typeface="Calibri"/>
                <a:cs typeface="Calibri"/>
              </a:rPr>
              <a:t> </a:t>
            </a:r>
            <a:r>
              <a:rPr sz="2000" b="1" spc="-25" dirty="0">
                <a:solidFill>
                  <a:srgbClr val="111F35"/>
                </a:solidFill>
                <a:latin typeface="Calibri"/>
                <a:cs typeface="Calibri"/>
              </a:rPr>
              <a:t>Box</a:t>
            </a:r>
            <a:endParaRPr sz="2000">
              <a:latin typeface="Calibri"/>
              <a:cs typeface="Calibri"/>
            </a:endParaRPr>
          </a:p>
        </p:txBody>
      </p:sp>
      <p:sp>
        <p:nvSpPr>
          <p:cNvPr id="8" name="object 8"/>
          <p:cNvSpPr txBox="1"/>
          <p:nvPr/>
        </p:nvSpPr>
        <p:spPr>
          <a:xfrm>
            <a:off x="8275319" y="2775204"/>
            <a:ext cx="2115820" cy="2182495"/>
          </a:xfrm>
          <a:prstGeom prst="rect">
            <a:avLst/>
          </a:prstGeom>
          <a:solidFill>
            <a:srgbClr val="D3F7FF"/>
          </a:solidFill>
          <a:ln w="12700">
            <a:solidFill>
              <a:srgbClr val="111F35"/>
            </a:solidFill>
          </a:ln>
        </p:spPr>
        <p:txBody>
          <a:bodyPr vert="horz" wrap="square" lIns="0" tIns="0" rIns="0" bIns="0" rtlCol="0">
            <a:spAutoFit/>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370"/>
              </a:spcBef>
            </a:pPr>
            <a:endParaRPr sz="2000">
              <a:latin typeface="Times New Roman"/>
              <a:cs typeface="Times New Roman"/>
            </a:endParaRPr>
          </a:p>
          <a:p>
            <a:pPr marL="412750">
              <a:lnSpc>
                <a:spcPct val="100000"/>
              </a:lnSpc>
            </a:pPr>
            <a:r>
              <a:rPr sz="2000" b="1" dirty="0">
                <a:solidFill>
                  <a:srgbClr val="111F35"/>
                </a:solidFill>
                <a:latin typeface="Calibri"/>
                <a:cs typeface="Calibri"/>
              </a:rPr>
              <a:t>Content</a:t>
            </a:r>
            <a:r>
              <a:rPr sz="2000" b="1" spc="-100" dirty="0">
                <a:solidFill>
                  <a:srgbClr val="111F35"/>
                </a:solidFill>
                <a:latin typeface="Calibri"/>
                <a:cs typeface="Calibri"/>
              </a:rPr>
              <a:t> </a:t>
            </a:r>
            <a:r>
              <a:rPr sz="2000" b="1" spc="-25" dirty="0">
                <a:solidFill>
                  <a:srgbClr val="111F35"/>
                </a:solidFill>
                <a:latin typeface="Calibri"/>
                <a:cs typeface="Calibri"/>
              </a:rPr>
              <a:t>Box</a:t>
            </a:r>
            <a:endParaRPr sz="2000">
              <a:latin typeface="Calibri"/>
              <a:cs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387921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70" dirty="0"/>
              <a:t> </a:t>
            </a:r>
            <a:r>
              <a:rPr spc="95" dirty="0"/>
              <a:t>BOX</a:t>
            </a:r>
            <a:r>
              <a:rPr spc="-85" dirty="0"/>
              <a:t> </a:t>
            </a:r>
            <a:r>
              <a:rPr spc="-10" dirty="0"/>
              <a:t>MODEL</a:t>
            </a:r>
          </a:p>
        </p:txBody>
      </p:sp>
      <p:sp>
        <p:nvSpPr>
          <p:cNvPr id="3" name="object 3"/>
          <p:cNvSpPr txBox="1"/>
          <p:nvPr/>
        </p:nvSpPr>
        <p:spPr>
          <a:xfrm>
            <a:off x="962050" y="1533220"/>
            <a:ext cx="3823970" cy="4372863"/>
          </a:xfrm>
          <a:prstGeom prst="rect">
            <a:avLst/>
          </a:prstGeom>
        </p:spPr>
        <p:txBody>
          <a:bodyPr vert="horz" wrap="square" lIns="0" tIns="55244" rIns="0" bIns="0" rtlCol="0">
            <a:spAutoFit/>
          </a:bodyPr>
          <a:lstStyle/>
          <a:p>
            <a:pPr marL="240029" marR="5080" indent="-227329">
              <a:lnSpc>
                <a:spcPct val="90000"/>
              </a:lnSpc>
              <a:spcBef>
                <a:spcPts val="434"/>
              </a:spcBef>
              <a:buFont typeface="Arial MT"/>
              <a:buChar char="•"/>
              <a:tabLst>
                <a:tab pos="241300" algn="l"/>
              </a:tabLst>
            </a:pPr>
            <a:r>
              <a:rPr lang="it-IT" sz="2800" dirty="0">
                <a:solidFill>
                  <a:srgbClr val="111F35"/>
                </a:solidFill>
                <a:latin typeface="Calibri"/>
                <a:cs typeface="Calibri"/>
              </a:rPr>
              <a:t>La dimensione di ogni area può essere definita usando dichiarazioni CSS.</a:t>
            </a:r>
          </a:p>
          <a:p>
            <a:pPr marL="240029" marR="5080" indent="-227329">
              <a:lnSpc>
                <a:spcPct val="90000"/>
              </a:lnSpc>
              <a:spcBef>
                <a:spcPts val="434"/>
              </a:spcBef>
              <a:buFont typeface="Arial MT"/>
              <a:buChar char="•"/>
              <a:tabLst>
                <a:tab pos="241300" algn="l"/>
              </a:tabLst>
            </a:pPr>
            <a:r>
              <a:rPr lang="it-IT" sz="2800" dirty="0">
                <a:solidFill>
                  <a:srgbClr val="111F35"/>
                </a:solidFill>
                <a:latin typeface="Calibri"/>
                <a:cs typeface="Calibri"/>
              </a:rPr>
              <a:t>Il comportamento e come appaiono le box è determinato dalla loro: layout mode, dal contenuto e dalle proprietà del box model.</a:t>
            </a:r>
            <a:endParaRPr sz="2400" dirty="0">
              <a:latin typeface="Calibri"/>
              <a:cs typeface="Calibri"/>
            </a:endParaRPr>
          </a:p>
        </p:txBody>
      </p:sp>
      <p:grpSp>
        <p:nvGrpSpPr>
          <p:cNvPr id="4" name="object 4"/>
          <p:cNvGrpSpPr/>
          <p:nvPr/>
        </p:nvGrpSpPr>
        <p:grpSpPr>
          <a:xfrm>
            <a:off x="5275770" y="197028"/>
            <a:ext cx="6459855" cy="5989320"/>
            <a:chOff x="5275770" y="197028"/>
            <a:chExt cx="6459855" cy="5989320"/>
          </a:xfrm>
        </p:grpSpPr>
        <p:pic>
          <p:nvPicPr>
            <p:cNvPr id="5" name="object 5"/>
            <p:cNvPicPr/>
            <p:nvPr/>
          </p:nvPicPr>
          <p:blipFill>
            <a:blip r:embed="rId2" cstate="print"/>
            <a:stretch>
              <a:fillRect/>
            </a:stretch>
          </p:blipFill>
          <p:spPr>
            <a:xfrm>
              <a:off x="5285232" y="1565148"/>
              <a:ext cx="6024371" cy="4611624"/>
            </a:xfrm>
            <a:prstGeom prst="rect">
              <a:avLst/>
            </a:prstGeom>
          </p:spPr>
        </p:pic>
        <p:sp>
          <p:nvSpPr>
            <p:cNvPr id="6" name="object 6"/>
            <p:cNvSpPr/>
            <p:nvPr/>
          </p:nvSpPr>
          <p:spPr>
            <a:xfrm>
              <a:off x="5280533" y="1560385"/>
              <a:ext cx="6034405" cy="4621530"/>
            </a:xfrm>
            <a:custGeom>
              <a:avLst/>
              <a:gdLst/>
              <a:ahLst/>
              <a:cxnLst/>
              <a:rect l="l" t="t" r="r" b="b"/>
              <a:pathLst>
                <a:path w="6034405" h="4621530">
                  <a:moveTo>
                    <a:pt x="0" y="4621149"/>
                  </a:moveTo>
                  <a:lnTo>
                    <a:pt x="6033897" y="4621149"/>
                  </a:lnTo>
                  <a:lnTo>
                    <a:pt x="6033897" y="0"/>
                  </a:lnTo>
                  <a:lnTo>
                    <a:pt x="0" y="0"/>
                  </a:lnTo>
                  <a:lnTo>
                    <a:pt x="0" y="4621149"/>
                  </a:lnTo>
                  <a:close/>
                </a:path>
              </a:pathLst>
            </a:custGeom>
            <a:ln w="9525">
              <a:solidFill>
                <a:srgbClr val="111F35"/>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857488" y="1271015"/>
              <a:ext cx="2868168" cy="2231136"/>
            </a:xfrm>
            <a:prstGeom prst="rect">
              <a:avLst/>
            </a:prstGeom>
          </p:spPr>
        </p:pic>
        <p:sp>
          <p:nvSpPr>
            <p:cNvPr id="8" name="object 8"/>
            <p:cNvSpPr/>
            <p:nvPr/>
          </p:nvSpPr>
          <p:spPr>
            <a:xfrm>
              <a:off x="8852661" y="1266317"/>
              <a:ext cx="2877820" cy="2240915"/>
            </a:xfrm>
            <a:custGeom>
              <a:avLst/>
              <a:gdLst/>
              <a:ahLst/>
              <a:cxnLst/>
              <a:rect l="l" t="t" r="r" b="b"/>
              <a:pathLst>
                <a:path w="2877820" h="2240915">
                  <a:moveTo>
                    <a:pt x="0" y="2240661"/>
                  </a:moveTo>
                  <a:lnTo>
                    <a:pt x="2877693" y="2240661"/>
                  </a:lnTo>
                  <a:lnTo>
                    <a:pt x="2877693" y="0"/>
                  </a:lnTo>
                  <a:lnTo>
                    <a:pt x="0" y="0"/>
                  </a:lnTo>
                  <a:lnTo>
                    <a:pt x="0" y="2240661"/>
                  </a:lnTo>
                  <a:close/>
                </a:path>
              </a:pathLst>
            </a:custGeom>
            <a:ln w="9525">
              <a:solidFill>
                <a:srgbClr val="111F35"/>
              </a:solidFill>
            </a:ln>
          </p:spPr>
          <p:txBody>
            <a:bodyPr wrap="square" lIns="0" tIns="0" rIns="0" bIns="0" rtlCol="0"/>
            <a:lstStyle/>
            <a:p>
              <a:endParaRPr/>
            </a:p>
          </p:txBody>
        </p:sp>
        <p:sp>
          <p:nvSpPr>
            <p:cNvPr id="9" name="object 9"/>
            <p:cNvSpPr/>
            <p:nvPr/>
          </p:nvSpPr>
          <p:spPr>
            <a:xfrm>
              <a:off x="6447634" y="203378"/>
              <a:ext cx="4980305" cy="2693035"/>
            </a:xfrm>
            <a:custGeom>
              <a:avLst/>
              <a:gdLst/>
              <a:ahLst/>
              <a:cxnLst/>
              <a:rect l="l" t="t" r="r" b="b"/>
              <a:pathLst>
                <a:path w="4980305" h="2693035">
                  <a:moveTo>
                    <a:pt x="3023198" y="0"/>
                  </a:moveTo>
                  <a:lnTo>
                    <a:pt x="2974241" y="456"/>
                  </a:lnTo>
                  <a:lnTo>
                    <a:pt x="2847622" y="7949"/>
                  </a:lnTo>
                  <a:lnTo>
                    <a:pt x="2667536" y="6679"/>
                  </a:lnTo>
                  <a:lnTo>
                    <a:pt x="2560951" y="6854"/>
                  </a:lnTo>
                  <a:lnTo>
                    <a:pt x="2461034" y="7695"/>
                  </a:lnTo>
                  <a:lnTo>
                    <a:pt x="2334161" y="10997"/>
                  </a:lnTo>
                  <a:lnTo>
                    <a:pt x="2261898" y="7568"/>
                  </a:lnTo>
                  <a:lnTo>
                    <a:pt x="2133628" y="10489"/>
                  </a:lnTo>
                  <a:lnTo>
                    <a:pt x="1957098" y="3758"/>
                  </a:lnTo>
                  <a:lnTo>
                    <a:pt x="1905259" y="2196"/>
                  </a:lnTo>
                  <a:lnTo>
                    <a:pt x="1852666" y="1046"/>
                  </a:lnTo>
                  <a:lnTo>
                    <a:pt x="1799683" y="470"/>
                  </a:lnTo>
                  <a:lnTo>
                    <a:pt x="1746675" y="631"/>
                  </a:lnTo>
                  <a:lnTo>
                    <a:pt x="1694006" y="1691"/>
                  </a:lnTo>
                  <a:lnTo>
                    <a:pt x="1642040" y="3812"/>
                  </a:lnTo>
                  <a:lnTo>
                    <a:pt x="1591144" y="7156"/>
                  </a:lnTo>
                  <a:lnTo>
                    <a:pt x="1541681" y="11886"/>
                  </a:lnTo>
                  <a:lnTo>
                    <a:pt x="1504470" y="14934"/>
                  </a:lnTo>
                  <a:lnTo>
                    <a:pt x="1401727" y="11886"/>
                  </a:lnTo>
                  <a:lnTo>
                    <a:pt x="1347415" y="11623"/>
                  </a:lnTo>
                  <a:lnTo>
                    <a:pt x="1292105" y="12355"/>
                  </a:lnTo>
                  <a:lnTo>
                    <a:pt x="1236276" y="13769"/>
                  </a:lnTo>
                  <a:lnTo>
                    <a:pt x="1070490" y="18954"/>
                  </a:lnTo>
                  <a:lnTo>
                    <a:pt x="1017398" y="19949"/>
                  </a:lnTo>
                  <a:lnTo>
                    <a:pt x="966192" y="20055"/>
                  </a:lnTo>
                  <a:lnTo>
                    <a:pt x="917354" y="18956"/>
                  </a:lnTo>
                  <a:lnTo>
                    <a:pt x="871364" y="16337"/>
                  </a:lnTo>
                  <a:lnTo>
                    <a:pt x="799792" y="8678"/>
                  </a:lnTo>
                  <a:lnTo>
                    <a:pt x="769251" y="6409"/>
                  </a:lnTo>
                  <a:lnTo>
                    <a:pt x="737066" y="4975"/>
                  </a:lnTo>
                  <a:lnTo>
                    <a:pt x="703227" y="4266"/>
                  </a:lnTo>
                  <a:lnTo>
                    <a:pt x="644807" y="5282"/>
                  </a:lnTo>
                  <a:lnTo>
                    <a:pt x="611787" y="3631"/>
                  </a:lnTo>
                  <a:lnTo>
                    <a:pt x="562536" y="3718"/>
                  </a:lnTo>
                  <a:lnTo>
                    <a:pt x="515394" y="4710"/>
                  </a:lnTo>
                  <a:lnTo>
                    <a:pt x="469382" y="6308"/>
                  </a:lnTo>
                  <a:lnTo>
                    <a:pt x="376843" y="10127"/>
                  </a:lnTo>
                  <a:lnTo>
                    <a:pt x="328360" y="11750"/>
                  </a:lnTo>
                  <a:lnTo>
                    <a:pt x="277100" y="12783"/>
                  </a:lnTo>
                  <a:lnTo>
                    <a:pt x="222083" y="12929"/>
                  </a:lnTo>
                  <a:lnTo>
                    <a:pt x="162334" y="11886"/>
                  </a:lnTo>
                  <a:lnTo>
                    <a:pt x="114078" y="19945"/>
                  </a:lnTo>
                  <a:lnTo>
                    <a:pt x="74838" y="40147"/>
                  </a:lnTo>
                  <a:lnTo>
                    <a:pt x="44486" y="71560"/>
                  </a:lnTo>
                  <a:lnTo>
                    <a:pt x="22894" y="113251"/>
                  </a:lnTo>
                  <a:lnTo>
                    <a:pt x="9934" y="164286"/>
                  </a:lnTo>
                  <a:lnTo>
                    <a:pt x="4627" y="223437"/>
                  </a:lnTo>
                  <a:lnTo>
                    <a:pt x="1432" y="279636"/>
                  </a:lnTo>
                  <a:lnTo>
                    <a:pt x="4" y="333313"/>
                  </a:lnTo>
                  <a:lnTo>
                    <a:pt x="0" y="384899"/>
                  </a:lnTo>
                  <a:lnTo>
                    <a:pt x="1075" y="434824"/>
                  </a:lnTo>
                  <a:lnTo>
                    <a:pt x="2885" y="483517"/>
                  </a:lnTo>
                  <a:lnTo>
                    <a:pt x="7337" y="578927"/>
                  </a:lnTo>
                  <a:lnTo>
                    <a:pt x="9291" y="626505"/>
                  </a:lnTo>
                  <a:lnTo>
                    <a:pt x="10604" y="674571"/>
                  </a:lnTo>
                  <a:lnTo>
                    <a:pt x="10933" y="723554"/>
                  </a:lnTo>
                  <a:lnTo>
                    <a:pt x="9934" y="773886"/>
                  </a:lnTo>
                  <a:lnTo>
                    <a:pt x="15530" y="821520"/>
                  </a:lnTo>
                  <a:lnTo>
                    <a:pt x="36293" y="862534"/>
                  </a:lnTo>
                  <a:lnTo>
                    <a:pt x="69498" y="894971"/>
                  </a:lnTo>
                  <a:lnTo>
                    <a:pt x="112420" y="916874"/>
                  </a:lnTo>
                  <a:lnTo>
                    <a:pt x="162334" y="926286"/>
                  </a:lnTo>
                  <a:lnTo>
                    <a:pt x="287971" y="931463"/>
                  </a:lnTo>
                  <a:lnTo>
                    <a:pt x="388631" y="934909"/>
                  </a:lnTo>
                  <a:lnTo>
                    <a:pt x="497459" y="937809"/>
                  </a:lnTo>
                  <a:lnTo>
                    <a:pt x="553501" y="938910"/>
                  </a:lnTo>
                  <a:lnTo>
                    <a:pt x="609864" y="939701"/>
                  </a:lnTo>
                  <a:lnTo>
                    <a:pt x="665975" y="940124"/>
                  </a:lnTo>
                  <a:lnTo>
                    <a:pt x="721258" y="940121"/>
                  </a:lnTo>
                  <a:lnTo>
                    <a:pt x="775142" y="939634"/>
                  </a:lnTo>
                  <a:lnTo>
                    <a:pt x="827052" y="938605"/>
                  </a:lnTo>
                  <a:lnTo>
                    <a:pt x="998629" y="927429"/>
                  </a:lnTo>
                  <a:lnTo>
                    <a:pt x="1108611" y="926286"/>
                  </a:lnTo>
                  <a:lnTo>
                    <a:pt x="1250851" y="922476"/>
                  </a:lnTo>
                  <a:lnTo>
                    <a:pt x="1242088" y="949400"/>
                  </a:lnTo>
                  <a:lnTo>
                    <a:pt x="1223878" y="997090"/>
                  </a:lnTo>
                  <a:lnTo>
                    <a:pt x="1204688" y="1042854"/>
                  </a:lnTo>
                  <a:lnTo>
                    <a:pt x="1184668" y="1087616"/>
                  </a:lnTo>
                  <a:lnTo>
                    <a:pt x="1142736" y="1177815"/>
                  </a:lnTo>
                  <a:lnTo>
                    <a:pt x="1121126" y="1225095"/>
                  </a:lnTo>
                  <a:lnTo>
                    <a:pt x="1099287" y="1275057"/>
                  </a:lnTo>
                  <a:lnTo>
                    <a:pt x="1077369" y="1328622"/>
                  </a:lnTo>
                  <a:lnTo>
                    <a:pt x="1051718" y="1389956"/>
                  </a:lnTo>
                  <a:lnTo>
                    <a:pt x="1026911" y="1443169"/>
                  </a:lnTo>
                  <a:lnTo>
                    <a:pt x="1003445" y="1489941"/>
                  </a:lnTo>
                  <a:lnTo>
                    <a:pt x="981817" y="1531952"/>
                  </a:lnTo>
                  <a:lnTo>
                    <a:pt x="962523" y="1570884"/>
                  </a:lnTo>
                  <a:lnTo>
                    <a:pt x="946060" y="1608417"/>
                  </a:lnTo>
                  <a:lnTo>
                    <a:pt x="932924" y="1646233"/>
                  </a:lnTo>
                  <a:lnTo>
                    <a:pt x="923611" y="1686012"/>
                  </a:lnTo>
                  <a:lnTo>
                    <a:pt x="918619" y="1729434"/>
                  </a:lnTo>
                  <a:lnTo>
                    <a:pt x="916841" y="1742134"/>
                  </a:lnTo>
                  <a:lnTo>
                    <a:pt x="861171" y="1858714"/>
                  </a:lnTo>
                  <a:lnTo>
                    <a:pt x="840069" y="1905313"/>
                  </a:lnTo>
                  <a:lnTo>
                    <a:pt x="819825" y="1954365"/>
                  </a:lnTo>
                  <a:lnTo>
                    <a:pt x="801271" y="2005786"/>
                  </a:lnTo>
                  <a:lnTo>
                    <a:pt x="782221" y="2072588"/>
                  </a:lnTo>
                  <a:lnTo>
                    <a:pt x="753011" y="2147772"/>
                  </a:lnTo>
                  <a:lnTo>
                    <a:pt x="718721" y="2242133"/>
                  </a:lnTo>
                  <a:lnTo>
                    <a:pt x="666651" y="2344622"/>
                  </a:lnTo>
                  <a:lnTo>
                    <a:pt x="637123" y="2401602"/>
                  </a:lnTo>
                  <a:lnTo>
                    <a:pt x="613215" y="2454604"/>
                  </a:lnTo>
                  <a:lnTo>
                    <a:pt x="597928" y="2503606"/>
                  </a:lnTo>
                  <a:lnTo>
                    <a:pt x="594261" y="2548584"/>
                  </a:lnTo>
                  <a:lnTo>
                    <a:pt x="568454" y="2537958"/>
                  </a:lnTo>
                  <a:lnTo>
                    <a:pt x="562130" y="2535884"/>
                  </a:lnTo>
                  <a:lnTo>
                    <a:pt x="569242" y="2589732"/>
                  </a:lnTo>
                  <a:lnTo>
                    <a:pt x="568607" y="2615386"/>
                  </a:lnTo>
                  <a:lnTo>
                    <a:pt x="567680" y="2632974"/>
                  </a:lnTo>
                  <a:lnTo>
                    <a:pt x="567670" y="2651216"/>
                  </a:lnTo>
                  <a:lnTo>
                    <a:pt x="569589" y="2670911"/>
                  </a:lnTo>
                  <a:lnTo>
                    <a:pt x="574449" y="2692856"/>
                  </a:lnTo>
                  <a:lnTo>
                    <a:pt x="624995" y="2648152"/>
                  </a:lnTo>
                  <a:lnTo>
                    <a:pt x="649795" y="2626765"/>
                  </a:lnTo>
                  <a:lnTo>
                    <a:pt x="665254" y="2612910"/>
                  </a:lnTo>
                  <a:lnTo>
                    <a:pt x="679188" y="2599531"/>
                  </a:lnTo>
                  <a:lnTo>
                    <a:pt x="690908" y="2586938"/>
                  </a:lnTo>
                  <a:lnTo>
                    <a:pt x="682619" y="2584184"/>
                  </a:lnTo>
                  <a:lnTo>
                    <a:pt x="666280" y="2576437"/>
                  </a:lnTo>
                  <a:lnTo>
                    <a:pt x="678035" y="2523060"/>
                  </a:lnTo>
                  <a:lnTo>
                    <a:pt x="696592" y="2474954"/>
                  </a:lnTo>
                  <a:lnTo>
                    <a:pt x="714601" y="2429170"/>
                  </a:lnTo>
                  <a:lnTo>
                    <a:pt x="771299" y="2287980"/>
                  </a:lnTo>
                  <a:lnTo>
                    <a:pt x="803938" y="2223591"/>
                  </a:lnTo>
                  <a:lnTo>
                    <a:pt x="811389" y="2207020"/>
                  </a:lnTo>
                  <a:lnTo>
                    <a:pt x="818495" y="2190270"/>
                  </a:lnTo>
                  <a:lnTo>
                    <a:pt x="825244" y="2173353"/>
                  </a:lnTo>
                  <a:lnTo>
                    <a:pt x="831624" y="2156281"/>
                  </a:lnTo>
                  <a:lnTo>
                    <a:pt x="847880" y="2100401"/>
                  </a:lnTo>
                  <a:lnTo>
                    <a:pt x="885726" y="2019629"/>
                  </a:lnTo>
                  <a:lnTo>
                    <a:pt x="909090" y="1978147"/>
                  </a:lnTo>
                  <a:lnTo>
                    <a:pt x="931362" y="1938042"/>
                  </a:lnTo>
                  <a:lnTo>
                    <a:pt x="951910" y="1895756"/>
                  </a:lnTo>
                  <a:lnTo>
                    <a:pt x="970098" y="1847726"/>
                  </a:lnTo>
                  <a:lnTo>
                    <a:pt x="985294" y="1790394"/>
                  </a:lnTo>
                  <a:lnTo>
                    <a:pt x="989358" y="1765756"/>
                  </a:lnTo>
                  <a:lnTo>
                    <a:pt x="1008408" y="1726894"/>
                  </a:lnTo>
                  <a:lnTo>
                    <a:pt x="1017661" y="1702389"/>
                  </a:lnTo>
                  <a:lnTo>
                    <a:pt x="1024807" y="1678587"/>
                  </a:lnTo>
                  <a:lnTo>
                    <a:pt x="1029500" y="1655475"/>
                  </a:lnTo>
                  <a:lnTo>
                    <a:pt x="1033195" y="1610663"/>
                  </a:lnTo>
                  <a:lnTo>
                    <a:pt x="1037602" y="1587940"/>
                  </a:lnTo>
                  <a:lnTo>
                    <a:pt x="1044271" y="1564908"/>
                  </a:lnTo>
                  <a:lnTo>
                    <a:pt x="1052858" y="1541601"/>
                  </a:lnTo>
                  <a:lnTo>
                    <a:pt x="1067844" y="1510867"/>
                  </a:lnTo>
                  <a:lnTo>
                    <a:pt x="1110516" y="1435175"/>
                  </a:lnTo>
                  <a:lnTo>
                    <a:pt x="1116901" y="1422112"/>
                  </a:lnTo>
                  <a:lnTo>
                    <a:pt x="1123311" y="1408204"/>
                  </a:lnTo>
                  <a:lnTo>
                    <a:pt x="1129768" y="1393366"/>
                  </a:lnTo>
                  <a:lnTo>
                    <a:pt x="1136297" y="1377517"/>
                  </a:lnTo>
                  <a:lnTo>
                    <a:pt x="1138964" y="1369516"/>
                  </a:lnTo>
                  <a:lnTo>
                    <a:pt x="1150140" y="1347926"/>
                  </a:lnTo>
                  <a:lnTo>
                    <a:pt x="1160945" y="1323332"/>
                  </a:lnTo>
                  <a:lnTo>
                    <a:pt x="1170285" y="1298714"/>
                  </a:lnTo>
                  <a:lnTo>
                    <a:pt x="1177840" y="1274096"/>
                  </a:lnTo>
                  <a:lnTo>
                    <a:pt x="1183287" y="1249501"/>
                  </a:lnTo>
                  <a:lnTo>
                    <a:pt x="1195733" y="1209369"/>
                  </a:lnTo>
                  <a:lnTo>
                    <a:pt x="1216180" y="1161744"/>
                  </a:lnTo>
                  <a:lnTo>
                    <a:pt x="1240097" y="1114046"/>
                  </a:lnTo>
                  <a:lnTo>
                    <a:pt x="1263259" y="1071060"/>
                  </a:lnTo>
                  <a:lnTo>
                    <a:pt x="1285244" y="1029330"/>
                  </a:lnTo>
                  <a:lnTo>
                    <a:pt x="1305632" y="985399"/>
                  </a:lnTo>
                  <a:lnTo>
                    <a:pt x="1324003" y="935811"/>
                  </a:lnTo>
                  <a:lnTo>
                    <a:pt x="1327559" y="922857"/>
                  </a:lnTo>
                  <a:lnTo>
                    <a:pt x="1412268" y="926921"/>
                  </a:lnTo>
                  <a:lnTo>
                    <a:pt x="1451737" y="927822"/>
                  </a:lnTo>
                  <a:lnTo>
                    <a:pt x="1493992" y="928128"/>
                  </a:lnTo>
                  <a:lnTo>
                    <a:pt x="1539391" y="927671"/>
                  </a:lnTo>
                  <a:lnTo>
                    <a:pt x="1629819" y="925143"/>
                  </a:lnTo>
                  <a:lnTo>
                    <a:pt x="1721513" y="927683"/>
                  </a:lnTo>
                  <a:lnTo>
                    <a:pt x="1759648" y="928233"/>
                  </a:lnTo>
                  <a:lnTo>
                    <a:pt x="1796665" y="928271"/>
                  </a:lnTo>
                  <a:lnTo>
                    <a:pt x="1832777" y="927665"/>
                  </a:lnTo>
                  <a:lnTo>
                    <a:pt x="1868198" y="926286"/>
                  </a:lnTo>
                  <a:lnTo>
                    <a:pt x="1924910" y="924428"/>
                  </a:lnTo>
                  <a:lnTo>
                    <a:pt x="1976387" y="924619"/>
                  </a:lnTo>
                  <a:lnTo>
                    <a:pt x="2025229" y="926206"/>
                  </a:lnTo>
                  <a:lnTo>
                    <a:pt x="2125413" y="930944"/>
                  </a:lnTo>
                  <a:lnTo>
                    <a:pt x="2181960" y="932784"/>
                  </a:lnTo>
                  <a:lnTo>
                    <a:pt x="2246277" y="933398"/>
                  </a:lnTo>
                  <a:lnTo>
                    <a:pt x="2374674" y="928699"/>
                  </a:lnTo>
                  <a:lnTo>
                    <a:pt x="2407821" y="929334"/>
                  </a:lnTo>
                  <a:lnTo>
                    <a:pt x="2482497" y="925016"/>
                  </a:lnTo>
                  <a:lnTo>
                    <a:pt x="2642644" y="919936"/>
                  </a:lnTo>
                  <a:lnTo>
                    <a:pt x="2732687" y="922603"/>
                  </a:lnTo>
                  <a:lnTo>
                    <a:pt x="2781074" y="926286"/>
                  </a:lnTo>
                  <a:lnTo>
                    <a:pt x="2818411" y="931315"/>
                  </a:lnTo>
                  <a:lnTo>
                    <a:pt x="2858509" y="934971"/>
                  </a:lnTo>
                  <a:lnTo>
                    <a:pt x="2901171" y="937405"/>
                  </a:lnTo>
                  <a:lnTo>
                    <a:pt x="2946197" y="938769"/>
                  </a:lnTo>
                  <a:lnTo>
                    <a:pt x="2993389" y="939212"/>
                  </a:lnTo>
                  <a:lnTo>
                    <a:pt x="3042549" y="938887"/>
                  </a:lnTo>
                  <a:lnTo>
                    <a:pt x="3093479" y="937944"/>
                  </a:lnTo>
                  <a:lnTo>
                    <a:pt x="3145978" y="936534"/>
                  </a:lnTo>
                  <a:lnTo>
                    <a:pt x="3367716" y="929249"/>
                  </a:lnTo>
                  <a:lnTo>
                    <a:pt x="3425093" y="927771"/>
                  </a:lnTo>
                  <a:lnTo>
                    <a:pt x="3482850" y="926734"/>
                  </a:lnTo>
                  <a:lnTo>
                    <a:pt x="3540788" y="926286"/>
                  </a:lnTo>
                  <a:lnTo>
                    <a:pt x="3594227" y="926415"/>
                  </a:lnTo>
                  <a:lnTo>
                    <a:pt x="3646071" y="926937"/>
                  </a:lnTo>
                  <a:lnTo>
                    <a:pt x="3696486" y="927769"/>
                  </a:lnTo>
                  <a:lnTo>
                    <a:pt x="3809139" y="930350"/>
                  </a:lnTo>
                  <a:lnTo>
                    <a:pt x="3908453" y="935557"/>
                  </a:lnTo>
                  <a:lnTo>
                    <a:pt x="3940969" y="936968"/>
                  </a:lnTo>
                  <a:lnTo>
                    <a:pt x="3974175" y="937891"/>
                  </a:lnTo>
                  <a:lnTo>
                    <a:pt x="4008430" y="938218"/>
                  </a:lnTo>
                  <a:lnTo>
                    <a:pt x="4044089" y="937843"/>
                  </a:lnTo>
                  <a:lnTo>
                    <a:pt x="4095905" y="934160"/>
                  </a:lnTo>
                  <a:lnTo>
                    <a:pt x="4114320" y="934287"/>
                  </a:lnTo>
                  <a:lnTo>
                    <a:pt x="4159929" y="933341"/>
                  </a:lnTo>
                  <a:lnTo>
                    <a:pt x="4206014" y="931763"/>
                  </a:lnTo>
                  <a:lnTo>
                    <a:pt x="4252766" y="929447"/>
                  </a:lnTo>
                  <a:lnTo>
                    <a:pt x="4300375" y="926286"/>
                  </a:lnTo>
                  <a:lnTo>
                    <a:pt x="4366284" y="922479"/>
                  </a:lnTo>
                  <a:lnTo>
                    <a:pt x="4424958" y="921082"/>
                  </a:lnTo>
                  <a:lnTo>
                    <a:pt x="4477603" y="921546"/>
                  </a:lnTo>
                  <a:lnTo>
                    <a:pt x="4525429" y="923321"/>
                  </a:lnTo>
                  <a:lnTo>
                    <a:pt x="4569645" y="925857"/>
                  </a:lnTo>
                  <a:lnTo>
                    <a:pt x="4611458" y="928605"/>
                  </a:lnTo>
                  <a:lnTo>
                    <a:pt x="4652077" y="931015"/>
                  </a:lnTo>
                  <a:lnTo>
                    <a:pt x="4692712" y="932538"/>
                  </a:lnTo>
                  <a:lnTo>
                    <a:pt x="4734570" y="932624"/>
                  </a:lnTo>
                  <a:lnTo>
                    <a:pt x="4778859" y="930723"/>
                  </a:lnTo>
                  <a:lnTo>
                    <a:pt x="4826790" y="926286"/>
                  </a:lnTo>
                  <a:lnTo>
                    <a:pt x="4876436" y="920446"/>
                  </a:lnTo>
                  <a:lnTo>
                    <a:pt x="4920284" y="899287"/>
                  </a:lnTo>
                  <a:lnTo>
                    <a:pt x="4954550" y="865808"/>
                  </a:lnTo>
                  <a:lnTo>
                    <a:pt x="4975447" y="823008"/>
                  </a:lnTo>
                  <a:lnTo>
                    <a:pt x="4979190" y="773886"/>
                  </a:lnTo>
                  <a:lnTo>
                    <a:pt x="4975292" y="716630"/>
                  </a:lnTo>
                  <a:lnTo>
                    <a:pt x="4972954" y="659816"/>
                  </a:lnTo>
                  <a:lnTo>
                    <a:pt x="4971921" y="603663"/>
                  </a:lnTo>
                  <a:lnTo>
                    <a:pt x="4971937" y="548391"/>
                  </a:lnTo>
                  <a:lnTo>
                    <a:pt x="4972746" y="494219"/>
                  </a:lnTo>
                  <a:lnTo>
                    <a:pt x="4974094" y="441369"/>
                  </a:lnTo>
                  <a:lnTo>
                    <a:pt x="4978815" y="292933"/>
                  </a:lnTo>
                  <a:lnTo>
                    <a:pt x="4979763" y="247559"/>
                  </a:lnTo>
                  <a:lnTo>
                    <a:pt x="4979973" y="204604"/>
                  </a:lnTo>
                  <a:lnTo>
                    <a:pt x="4978991" y="149138"/>
                  </a:lnTo>
                  <a:lnTo>
                    <a:pt x="4968776" y="105739"/>
                  </a:lnTo>
                  <a:lnTo>
                    <a:pt x="4967633" y="104088"/>
                  </a:lnTo>
                  <a:lnTo>
                    <a:pt x="4967633" y="103580"/>
                  </a:lnTo>
                  <a:lnTo>
                    <a:pt x="4946233" y="64500"/>
                  </a:lnTo>
                  <a:lnTo>
                    <a:pt x="4915023" y="34207"/>
                  </a:lnTo>
                  <a:lnTo>
                    <a:pt x="4874907" y="15676"/>
                  </a:lnTo>
                  <a:lnTo>
                    <a:pt x="4826790" y="11886"/>
                  </a:lnTo>
                  <a:lnTo>
                    <a:pt x="4794821" y="8168"/>
                  </a:lnTo>
                  <a:lnTo>
                    <a:pt x="4760305" y="5663"/>
                  </a:lnTo>
                  <a:lnTo>
                    <a:pt x="4723598" y="4207"/>
                  </a:lnTo>
                  <a:lnTo>
                    <a:pt x="4685058" y="3631"/>
                  </a:lnTo>
                  <a:lnTo>
                    <a:pt x="4666135" y="4139"/>
                  </a:lnTo>
                  <a:lnTo>
                    <a:pt x="4454299" y="329"/>
                  </a:lnTo>
                  <a:lnTo>
                    <a:pt x="4397319" y="216"/>
                  </a:lnTo>
                  <a:lnTo>
                    <a:pt x="4339935" y="472"/>
                  </a:lnTo>
                  <a:lnTo>
                    <a:pt x="4282742" y="1133"/>
                  </a:lnTo>
                  <a:lnTo>
                    <a:pt x="4226334" y="2234"/>
                  </a:lnTo>
                  <a:lnTo>
                    <a:pt x="4104668" y="7949"/>
                  </a:lnTo>
                  <a:lnTo>
                    <a:pt x="4073807" y="6806"/>
                  </a:lnTo>
                  <a:lnTo>
                    <a:pt x="4021897" y="6384"/>
                  </a:lnTo>
                  <a:lnTo>
                    <a:pt x="3969758" y="6546"/>
                  </a:lnTo>
                  <a:lnTo>
                    <a:pt x="3917899" y="7152"/>
                  </a:lnTo>
                  <a:lnTo>
                    <a:pt x="3866828" y="8060"/>
                  </a:lnTo>
                  <a:lnTo>
                    <a:pt x="3723440" y="11184"/>
                  </a:lnTo>
                  <a:lnTo>
                    <a:pt x="3585492" y="13156"/>
                  </a:lnTo>
                  <a:lnTo>
                    <a:pt x="3447443" y="11886"/>
                  </a:lnTo>
                  <a:lnTo>
                    <a:pt x="3371166" y="11816"/>
                  </a:lnTo>
                  <a:lnTo>
                    <a:pt x="3305834" y="10715"/>
                  </a:lnTo>
                  <a:lnTo>
                    <a:pt x="3249294" y="8895"/>
                  </a:lnTo>
                  <a:lnTo>
                    <a:pt x="3199397" y="6670"/>
                  </a:lnTo>
                  <a:lnTo>
                    <a:pt x="3110921" y="2263"/>
                  </a:lnTo>
                  <a:lnTo>
                    <a:pt x="3068041" y="706"/>
                  </a:lnTo>
                  <a:lnTo>
                    <a:pt x="3023198" y="0"/>
                  </a:lnTo>
                  <a:close/>
                </a:path>
              </a:pathLst>
            </a:custGeom>
            <a:solidFill>
              <a:srgbClr val="006379"/>
            </a:solidFill>
          </p:spPr>
          <p:txBody>
            <a:bodyPr wrap="square" lIns="0" tIns="0" rIns="0" bIns="0" rtlCol="0"/>
            <a:lstStyle/>
            <a:p>
              <a:endParaRPr/>
            </a:p>
          </p:txBody>
        </p:sp>
        <p:sp>
          <p:nvSpPr>
            <p:cNvPr id="10" name="object 10"/>
            <p:cNvSpPr/>
            <p:nvPr/>
          </p:nvSpPr>
          <p:spPr>
            <a:xfrm>
              <a:off x="6447634" y="203378"/>
              <a:ext cx="4980305" cy="2693035"/>
            </a:xfrm>
            <a:custGeom>
              <a:avLst/>
              <a:gdLst/>
              <a:ahLst/>
              <a:cxnLst/>
              <a:rect l="l" t="t" r="r" b="b"/>
              <a:pathLst>
                <a:path w="4980305" h="2693035">
                  <a:moveTo>
                    <a:pt x="4454299" y="329"/>
                  </a:moveTo>
                  <a:lnTo>
                    <a:pt x="4666135" y="4139"/>
                  </a:lnTo>
                  <a:lnTo>
                    <a:pt x="4685058" y="3631"/>
                  </a:lnTo>
                  <a:lnTo>
                    <a:pt x="4723598" y="4207"/>
                  </a:lnTo>
                  <a:lnTo>
                    <a:pt x="4760305" y="5663"/>
                  </a:lnTo>
                  <a:lnTo>
                    <a:pt x="4794821" y="8168"/>
                  </a:lnTo>
                  <a:lnTo>
                    <a:pt x="4826790" y="11886"/>
                  </a:lnTo>
                  <a:lnTo>
                    <a:pt x="4874907" y="15676"/>
                  </a:lnTo>
                  <a:lnTo>
                    <a:pt x="4915023" y="34207"/>
                  </a:lnTo>
                  <a:lnTo>
                    <a:pt x="4946233" y="64500"/>
                  </a:lnTo>
                  <a:lnTo>
                    <a:pt x="4967633" y="103580"/>
                  </a:lnTo>
                  <a:lnTo>
                    <a:pt x="4967633" y="104088"/>
                  </a:lnTo>
                  <a:lnTo>
                    <a:pt x="4968776" y="105739"/>
                  </a:lnTo>
                  <a:lnTo>
                    <a:pt x="4973689" y="119745"/>
                  </a:lnTo>
                  <a:lnTo>
                    <a:pt x="4977126" y="134251"/>
                  </a:lnTo>
                  <a:lnTo>
                    <a:pt x="4978991" y="149138"/>
                  </a:lnTo>
                  <a:lnTo>
                    <a:pt x="4979190" y="164286"/>
                  </a:lnTo>
                  <a:lnTo>
                    <a:pt x="4979973" y="204604"/>
                  </a:lnTo>
                  <a:lnTo>
                    <a:pt x="4979763" y="247559"/>
                  </a:lnTo>
                  <a:lnTo>
                    <a:pt x="4978815" y="292933"/>
                  </a:lnTo>
                  <a:lnTo>
                    <a:pt x="4977383" y="340506"/>
                  </a:lnTo>
                  <a:lnTo>
                    <a:pt x="4975725" y="390057"/>
                  </a:lnTo>
                  <a:lnTo>
                    <a:pt x="4974094" y="441369"/>
                  </a:lnTo>
                  <a:lnTo>
                    <a:pt x="4972746" y="494219"/>
                  </a:lnTo>
                  <a:lnTo>
                    <a:pt x="4971937" y="548391"/>
                  </a:lnTo>
                  <a:lnTo>
                    <a:pt x="4971921" y="603663"/>
                  </a:lnTo>
                  <a:lnTo>
                    <a:pt x="4972954" y="659816"/>
                  </a:lnTo>
                  <a:lnTo>
                    <a:pt x="4975292" y="716630"/>
                  </a:lnTo>
                  <a:lnTo>
                    <a:pt x="4979190" y="773886"/>
                  </a:lnTo>
                  <a:lnTo>
                    <a:pt x="4975447" y="823008"/>
                  </a:lnTo>
                  <a:lnTo>
                    <a:pt x="4954550" y="865808"/>
                  </a:lnTo>
                  <a:lnTo>
                    <a:pt x="4920284" y="899287"/>
                  </a:lnTo>
                  <a:lnTo>
                    <a:pt x="4876436" y="920446"/>
                  </a:lnTo>
                  <a:lnTo>
                    <a:pt x="4826790" y="926286"/>
                  </a:lnTo>
                  <a:lnTo>
                    <a:pt x="4778859" y="930723"/>
                  </a:lnTo>
                  <a:lnTo>
                    <a:pt x="4734570" y="932624"/>
                  </a:lnTo>
                  <a:lnTo>
                    <a:pt x="4692712" y="932538"/>
                  </a:lnTo>
                  <a:lnTo>
                    <a:pt x="4652077" y="931015"/>
                  </a:lnTo>
                  <a:lnTo>
                    <a:pt x="4611458" y="928605"/>
                  </a:lnTo>
                  <a:lnTo>
                    <a:pt x="4569645" y="925857"/>
                  </a:lnTo>
                  <a:lnTo>
                    <a:pt x="4525429" y="923321"/>
                  </a:lnTo>
                  <a:lnTo>
                    <a:pt x="4477603" y="921546"/>
                  </a:lnTo>
                  <a:lnTo>
                    <a:pt x="4424958" y="921082"/>
                  </a:lnTo>
                  <a:lnTo>
                    <a:pt x="4366284" y="922479"/>
                  </a:lnTo>
                  <a:lnTo>
                    <a:pt x="4300375" y="926286"/>
                  </a:lnTo>
                  <a:lnTo>
                    <a:pt x="4252766" y="929447"/>
                  </a:lnTo>
                  <a:lnTo>
                    <a:pt x="4206014" y="931763"/>
                  </a:lnTo>
                  <a:lnTo>
                    <a:pt x="4159929" y="933341"/>
                  </a:lnTo>
                  <a:lnTo>
                    <a:pt x="4114320" y="934287"/>
                  </a:lnTo>
                  <a:lnTo>
                    <a:pt x="4095905" y="934160"/>
                  </a:lnTo>
                  <a:lnTo>
                    <a:pt x="4044089" y="937843"/>
                  </a:lnTo>
                  <a:lnTo>
                    <a:pt x="4008430" y="938218"/>
                  </a:lnTo>
                  <a:lnTo>
                    <a:pt x="3974175" y="937891"/>
                  </a:lnTo>
                  <a:lnTo>
                    <a:pt x="3940969" y="936968"/>
                  </a:lnTo>
                  <a:lnTo>
                    <a:pt x="3908453" y="935557"/>
                  </a:lnTo>
                  <a:lnTo>
                    <a:pt x="3809139" y="930350"/>
                  </a:lnTo>
                  <a:lnTo>
                    <a:pt x="3745639" y="928826"/>
                  </a:lnTo>
                  <a:lnTo>
                    <a:pt x="3696486" y="927769"/>
                  </a:lnTo>
                  <a:lnTo>
                    <a:pt x="3646071" y="926937"/>
                  </a:lnTo>
                  <a:lnTo>
                    <a:pt x="3594227" y="926415"/>
                  </a:lnTo>
                  <a:lnTo>
                    <a:pt x="3540788" y="926286"/>
                  </a:lnTo>
                  <a:lnTo>
                    <a:pt x="3482850" y="926734"/>
                  </a:lnTo>
                  <a:lnTo>
                    <a:pt x="3425093" y="927771"/>
                  </a:lnTo>
                  <a:lnTo>
                    <a:pt x="3367716" y="929249"/>
                  </a:lnTo>
                  <a:lnTo>
                    <a:pt x="3310918" y="931015"/>
                  </a:lnTo>
                  <a:lnTo>
                    <a:pt x="3254897" y="932919"/>
                  </a:lnTo>
                  <a:lnTo>
                    <a:pt x="3199851" y="934808"/>
                  </a:lnTo>
                  <a:lnTo>
                    <a:pt x="3145978" y="936534"/>
                  </a:lnTo>
                  <a:lnTo>
                    <a:pt x="3093479" y="937944"/>
                  </a:lnTo>
                  <a:lnTo>
                    <a:pt x="3042549" y="938887"/>
                  </a:lnTo>
                  <a:lnTo>
                    <a:pt x="2993389" y="939212"/>
                  </a:lnTo>
                  <a:lnTo>
                    <a:pt x="2946197" y="938769"/>
                  </a:lnTo>
                  <a:lnTo>
                    <a:pt x="2901171" y="937405"/>
                  </a:lnTo>
                  <a:lnTo>
                    <a:pt x="2858509" y="934971"/>
                  </a:lnTo>
                  <a:lnTo>
                    <a:pt x="2818411" y="931315"/>
                  </a:lnTo>
                  <a:lnTo>
                    <a:pt x="2781074" y="926286"/>
                  </a:lnTo>
                  <a:lnTo>
                    <a:pt x="2732687" y="922603"/>
                  </a:lnTo>
                  <a:lnTo>
                    <a:pt x="2642644" y="919936"/>
                  </a:lnTo>
                  <a:lnTo>
                    <a:pt x="2482497" y="925016"/>
                  </a:lnTo>
                  <a:lnTo>
                    <a:pt x="2407821" y="929334"/>
                  </a:lnTo>
                  <a:lnTo>
                    <a:pt x="2374674" y="928699"/>
                  </a:lnTo>
                  <a:lnTo>
                    <a:pt x="2246277" y="933398"/>
                  </a:lnTo>
                  <a:lnTo>
                    <a:pt x="2181960" y="932784"/>
                  </a:lnTo>
                  <a:lnTo>
                    <a:pt x="2125413" y="930944"/>
                  </a:lnTo>
                  <a:lnTo>
                    <a:pt x="2074037" y="928533"/>
                  </a:lnTo>
                  <a:lnTo>
                    <a:pt x="2025229" y="926206"/>
                  </a:lnTo>
                  <a:lnTo>
                    <a:pt x="1976387" y="924619"/>
                  </a:lnTo>
                  <a:lnTo>
                    <a:pt x="1924910" y="924428"/>
                  </a:lnTo>
                  <a:lnTo>
                    <a:pt x="1868198" y="926286"/>
                  </a:lnTo>
                  <a:lnTo>
                    <a:pt x="1832777" y="927665"/>
                  </a:lnTo>
                  <a:lnTo>
                    <a:pt x="1796665" y="928271"/>
                  </a:lnTo>
                  <a:lnTo>
                    <a:pt x="1759648" y="928233"/>
                  </a:lnTo>
                  <a:lnTo>
                    <a:pt x="1721513" y="927683"/>
                  </a:lnTo>
                  <a:lnTo>
                    <a:pt x="1629819" y="925143"/>
                  </a:lnTo>
                  <a:lnTo>
                    <a:pt x="1588290" y="926286"/>
                  </a:lnTo>
                  <a:lnTo>
                    <a:pt x="1539391" y="927671"/>
                  </a:lnTo>
                  <a:lnTo>
                    <a:pt x="1493992" y="928128"/>
                  </a:lnTo>
                  <a:lnTo>
                    <a:pt x="1451737" y="927822"/>
                  </a:lnTo>
                  <a:lnTo>
                    <a:pt x="1412268" y="926921"/>
                  </a:lnTo>
                  <a:lnTo>
                    <a:pt x="1327559" y="922857"/>
                  </a:lnTo>
                  <a:lnTo>
                    <a:pt x="1324003" y="935811"/>
                  </a:lnTo>
                  <a:lnTo>
                    <a:pt x="1305632" y="985399"/>
                  </a:lnTo>
                  <a:lnTo>
                    <a:pt x="1285244" y="1029330"/>
                  </a:lnTo>
                  <a:lnTo>
                    <a:pt x="1263259" y="1071060"/>
                  </a:lnTo>
                  <a:lnTo>
                    <a:pt x="1240097" y="1114046"/>
                  </a:lnTo>
                  <a:lnTo>
                    <a:pt x="1216180" y="1161744"/>
                  </a:lnTo>
                  <a:lnTo>
                    <a:pt x="1195733" y="1209369"/>
                  </a:lnTo>
                  <a:lnTo>
                    <a:pt x="1183287" y="1249501"/>
                  </a:lnTo>
                  <a:lnTo>
                    <a:pt x="1177840" y="1274096"/>
                  </a:lnTo>
                  <a:lnTo>
                    <a:pt x="1170285" y="1298714"/>
                  </a:lnTo>
                  <a:lnTo>
                    <a:pt x="1160945" y="1323332"/>
                  </a:lnTo>
                  <a:lnTo>
                    <a:pt x="1150140" y="1347926"/>
                  </a:lnTo>
                  <a:lnTo>
                    <a:pt x="1138964" y="1369516"/>
                  </a:lnTo>
                  <a:lnTo>
                    <a:pt x="1136297" y="1377517"/>
                  </a:lnTo>
                  <a:lnTo>
                    <a:pt x="1116901" y="1422112"/>
                  </a:lnTo>
                  <a:lnTo>
                    <a:pt x="1067844" y="1510867"/>
                  </a:lnTo>
                  <a:lnTo>
                    <a:pt x="1052858" y="1541601"/>
                  </a:lnTo>
                  <a:lnTo>
                    <a:pt x="1044271" y="1564908"/>
                  </a:lnTo>
                  <a:lnTo>
                    <a:pt x="1037602" y="1587940"/>
                  </a:lnTo>
                  <a:lnTo>
                    <a:pt x="1033195" y="1610663"/>
                  </a:lnTo>
                  <a:lnTo>
                    <a:pt x="1031395" y="1633041"/>
                  </a:lnTo>
                  <a:lnTo>
                    <a:pt x="1029500" y="1655475"/>
                  </a:lnTo>
                  <a:lnTo>
                    <a:pt x="1024807" y="1678587"/>
                  </a:lnTo>
                  <a:lnTo>
                    <a:pt x="1017661" y="1702389"/>
                  </a:lnTo>
                  <a:lnTo>
                    <a:pt x="1008408" y="1726894"/>
                  </a:lnTo>
                  <a:lnTo>
                    <a:pt x="989358" y="1765756"/>
                  </a:lnTo>
                  <a:lnTo>
                    <a:pt x="985294" y="1790394"/>
                  </a:lnTo>
                  <a:lnTo>
                    <a:pt x="970098" y="1847726"/>
                  </a:lnTo>
                  <a:lnTo>
                    <a:pt x="951910" y="1895756"/>
                  </a:lnTo>
                  <a:lnTo>
                    <a:pt x="931362" y="1938042"/>
                  </a:lnTo>
                  <a:lnTo>
                    <a:pt x="909090" y="1978147"/>
                  </a:lnTo>
                  <a:lnTo>
                    <a:pt x="885726" y="2019629"/>
                  </a:lnTo>
                  <a:lnTo>
                    <a:pt x="847880" y="2100401"/>
                  </a:lnTo>
                  <a:lnTo>
                    <a:pt x="831624" y="2156281"/>
                  </a:lnTo>
                  <a:lnTo>
                    <a:pt x="811389" y="2207020"/>
                  </a:lnTo>
                  <a:lnTo>
                    <a:pt x="771299" y="2287980"/>
                  </a:lnTo>
                  <a:lnTo>
                    <a:pt x="749582" y="2342082"/>
                  </a:lnTo>
                  <a:lnTo>
                    <a:pt x="732213" y="2385087"/>
                  </a:lnTo>
                  <a:lnTo>
                    <a:pt x="714601" y="2429170"/>
                  </a:lnTo>
                  <a:lnTo>
                    <a:pt x="696592" y="2474954"/>
                  </a:lnTo>
                  <a:lnTo>
                    <a:pt x="678035" y="2523060"/>
                  </a:lnTo>
                  <a:lnTo>
                    <a:pt x="658777" y="2574111"/>
                  </a:lnTo>
                  <a:lnTo>
                    <a:pt x="666280" y="2576437"/>
                  </a:lnTo>
                  <a:lnTo>
                    <a:pt x="674318" y="2580239"/>
                  </a:lnTo>
                  <a:lnTo>
                    <a:pt x="682619" y="2584184"/>
                  </a:lnTo>
                  <a:lnTo>
                    <a:pt x="690908" y="2586938"/>
                  </a:lnTo>
                  <a:lnTo>
                    <a:pt x="679188" y="2599531"/>
                  </a:lnTo>
                  <a:lnTo>
                    <a:pt x="665254" y="2612910"/>
                  </a:lnTo>
                  <a:lnTo>
                    <a:pt x="649795" y="2626765"/>
                  </a:lnTo>
                  <a:lnTo>
                    <a:pt x="633504" y="2640786"/>
                  </a:lnTo>
                  <a:lnTo>
                    <a:pt x="624995" y="2648152"/>
                  </a:lnTo>
                  <a:lnTo>
                    <a:pt x="574449" y="2692856"/>
                  </a:lnTo>
                  <a:lnTo>
                    <a:pt x="569589" y="2670911"/>
                  </a:lnTo>
                  <a:lnTo>
                    <a:pt x="567670" y="2651216"/>
                  </a:lnTo>
                  <a:lnTo>
                    <a:pt x="567680" y="2632974"/>
                  </a:lnTo>
                  <a:lnTo>
                    <a:pt x="568607" y="2615386"/>
                  </a:lnTo>
                  <a:lnTo>
                    <a:pt x="569242" y="2589732"/>
                  </a:lnTo>
                  <a:lnTo>
                    <a:pt x="562130" y="2535884"/>
                  </a:lnTo>
                  <a:lnTo>
                    <a:pt x="568454" y="2537958"/>
                  </a:lnTo>
                  <a:lnTo>
                    <a:pt x="576052" y="2541044"/>
                  </a:lnTo>
                  <a:lnTo>
                    <a:pt x="584722" y="2544725"/>
                  </a:lnTo>
                  <a:lnTo>
                    <a:pt x="594261" y="2548584"/>
                  </a:lnTo>
                  <a:lnTo>
                    <a:pt x="597928" y="2503606"/>
                  </a:lnTo>
                  <a:lnTo>
                    <a:pt x="613215" y="2454604"/>
                  </a:lnTo>
                  <a:lnTo>
                    <a:pt x="637123" y="2401602"/>
                  </a:lnTo>
                  <a:lnTo>
                    <a:pt x="666651" y="2344622"/>
                  </a:lnTo>
                  <a:lnTo>
                    <a:pt x="718721" y="2242133"/>
                  </a:lnTo>
                  <a:lnTo>
                    <a:pt x="753011" y="2147772"/>
                  </a:lnTo>
                  <a:lnTo>
                    <a:pt x="782221" y="2072588"/>
                  </a:lnTo>
                  <a:lnTo>
                    <a:pt x="801271" y="2005786"/>
                  </a:lnTo>
                  <a:lnTo>
                    <a:pt x="819825" y="1954365"/>
                  </a:lnTo>
                  <a:lnTo>
                    <a:pt x="840069" y="1905313"/>
                  </a:lnTo>
                  <a:lnTo>
                    <a:pt x="861171" y="1858714"/>
                  </a:lnTo>
                  <a:lnTo>
                    <a:pt x="882297" y="1814651"/>
                  </a:lnTo>
                  <a:lnTo>
                    <a:pt x="916841" y="1742134"/>
                  </a:lnTo>
                  <a:lnTo>
                    <a:pt x="918619" y="1729434"/>
                  </a:lnTo>
                  <a:lnTo>
                    <a:pt x="923611" y="1686012"/>
                  </a:lnTo>
                  <a:lnTo>
                    <a:pt x="932924" y="1646233"/>
                  </a:lnTo>
                  <a:lnTo>
                    <a:pt x="946060" y="1608417"/>
                  </a:lnTo>
                  <a:lnTo>
                    <a:pt x="962523" y="1570884"/>
                  </a:lnTo>
                  <a:lnTo>
                    <a:pt x="981817" y="1531952"/>
                  </a:lnTo>
                  <a:lnTo>
                    <a:pt x="1003445" y="1489941"/>
                  </a:lnTo>
                  <a:lnTo>
                    <a:pt x="1026911" y="1443169"/>
                  </a:lnTo>
                  <a:lnTo>
                    <a:pt x="1051718" y="1389956"/>
                  </a:lnTo>
                  <a:lnTo>
                    <a:pt x="1077369" y="1328622"/>
                  </a:lnTo>
                  <a:lnTo>
                    <a:pt x="1099287" y="1275057"/>
                  </a:lnTo>
                  <a:lnTo>
                    <a:pt x="1121126" y="1225095"/>
                  </a:lnTo>
                  <a:lnTo>
                    <a:pt x="1142736" y="1177815"/>
                  </a:lnTo>
                  <a:lnTo>
                    <a:pt x="1163967" y="1132296"/>
                  </a:lnTo>
                  <a:lnTo>
                    <a:pt x="1184668" y="1087616"/>
                  </a:lnTo>
                  <a:lnTo>
                    <a:pt x="1204688" y="1042854"/>
                  </a:lnTo>
                  <a:lnTo>
                    <a:pt x="1223878" y="997090"/>
                  </a:lnTo>
                  <a:lnTo>
                    <a:pt x="1242088" y="949400"/>
                  </a:lnTo>
                  <a:lnTo>
                    <a:pt x="1250851" y="922476"/>
                  </a:lnTo>
                  <a:lnTo>
                    <a:pt x="1108611" y="926286"/>
                  </a:lnTo>
                  <a:lnTo>
                    <a:pt x="998629" y="927429"/>
                  </a:lnTo>
                  <a:lnTo>
                    <a:pt x="827052" y="938605"/>
                  </a:lnTo>
                  <a:lnTo>
                    <a:pt x="775142" y="939634"/>
                  </a:lnTo>
                  <a:lnTo>
                    <a:pt x="721258" y="940121"/>
                  </a:lnTo>
                  <a:lnTo>
                    <a:pt x="665975" y="940124"/>
                  </a:lnTo>
                  <a:lnTo>
                    <a:pt x="609864" y="939701"/>
                  </a:lnTo>
                  <a:lnTo>
                    <a:pt x="553501" y="938910"/>
                  </a:lnTo>
                  <a:lnTo>
                    <a:pt x="497459" y="937809"/>
                  </a:lnTo>
                  <a:lnTo>
                    <a:pt x="442311" y="936456"/>
                  </a:lnTo>
                  <a:lnTo>
                    <a:pt x="388631" y="934909"/>
                  </a:lnTo>
                  <a:lnTo>
                    <a:pt x="336993" y="933225"/>
                  </a:lnTo>
                  <a:lnTo>
                    <a:pt x="287971" y="931463"/>
                  </a:lnTo>
                  <a:lnTo>
                    <a:pt x="242138" y="929681"/>
                  </a:lnTo>
                  <a:lnTo>
                    <a:pt x="200068" y="927936"/>
                  </a:lnTo>
                  <a:lnTo>
                    <a:pt x="112420" y="916874"/>
                  </a:lnTo>
                  <a:lnTo>
                    <a:pt x="69498" y="894971"/>
                  </a:lnTo>
                  <a:lnTo>
                    <a:pt x="36293" y="862534"/>
                  </a:lnTo>
                  <a:lnTo>
                    <a:pt x="15530" y="821520"/>
                  </a:lnTo>
                  <a:lnTo>
                    <a:pt x="9934" y="773886"/>
                  </a:lnTo>
                  <a:lnTo>
                    <a:pt x="10933" y="723554"/>
                  </a:lnTo>
                  <a:lnTo>
                    <a:pt x="10604" y="674571"/>
                  </a:lnTo>
                  <a:lnTo>
                    <a:pt x="9291" y="626505"/>
                  </a:lnTo>
                  <a:lnTo>
                    <a:pt x="7337" y="578927"/>
                  </a:lnTo>
                  <a:lnTo>
                    <a:pt x="5087" y="531408"/>
                  </a:lnTo>
                  <a:lnTo>
                    <a:pt x="2885" y="483517"/>
                  </a:lnTo>
                  <a:lnTo>
                    <a:pt x="1075" y="434824"/>
                  </a:lnTo>
                  <a:lnTo>
                    <a:pt x="0" y="384899"/>
                  </a:lnTo>
                  <a:lnTo>
                    <a:pt x="4" y="333313"/>
                  </a:lnTo>
                  <a:lnTo>
                    <a:pt x="1432" y="279636"/>
                  </a:lnTo>
                  <a:lnTo>
                    <a:pt x="4627" y="223437"/>
                  </a:lnTo>
                  <a:lnTo>
                    <a:pt x="9934" y="164286"/>
                  </a:lnTo>
                  <a:lnTo>
                    <a:pt x="22894" y="113251"/>
                  </a:lnTo>
                  <a:lnTo>
                    <a:pt x="44486" y="71560"/>
                  </a:lnTo>
                  <a:lnTo>
                    <a:pt x="74838" y="40147"/>
                  </a:lnTo>
                  <a:lnTo>
                    <a:pt x="114078" y="19945"/>
                  </a:lnTo>
                  <a:lnTo>
                    <a:pt x="162334" y="11886"/>
                  </a:lnTo>
                  <a:lnTo>
                    <a:pt x="222083" y="12929"/>
                  </a:lnTo>
                  <a:lnTo>
                    <a:pt x="277100" y="12783"/>
                  </a:lnTo>
                  <a:lnTo>
                    <a:pt x="328360" y="11750"/>
                  </a:lnTo>
                  <a:lnTo>
                    <a:pt x="376843" y="10127"/>
                  </a:lnTo>
                  <a:lnTo>
                    <a:pt x="423524" y="8213"/>
                  </a:lnTo>
                  <a:lnTo>
                    <a:pt x="469382" y="6308"/>
                  </a:lnTo>
                  <a:lnTo>
                    <a:pt x="515394" y="4710"/>
                  </a:lnTo>
                  <a:lnTo>
                    <a:pt x="562536" y="3718"/>
                  </a:lnTo>
                  <a:lnTo>
                    <a:pt x="611787" y="3631"/>
                  </a:lnTo>
                  <a:lnTo>
                    <a:pt x="644807" y="5282"/>
                  </a:lnTo>
                  <a:lnTo>
                    <a:pt x="703227" y="4266"/>
                  </a:lnTo>
                  <a:lnTo>
                    <a:pt x="737066" y="4975"/>
                  </a:lnTo>
                  <a:lnTo>
                    <a:pt x="769251" y="6409"/>
                  </a:lnTo>
                  <a:lnTo>
                    <a:pt x="799792" y="8678"/>
                  </a:lnTo>
                  <a:lnTo>
                    <a:pt x="828703" y="11886"/>
                  </a:lnTo>
                  <a:lnTo>
                    <a:pt x="871364" y="16337"/>
                  </a:lnTo>
                  <a:lnTo>
                    <a:pt x="917354" y="18956"/>
                  </a:lnTo>
                  <a:lnTo>
                    <a:pt x="966192" y="20055"/>
                  </a:lnTo>
                  <a:lnTo>
                    <a:pt x="1017398" y="19949"/>
                  </a:lnTo>
                  <a:lnTo>
                    <a:pt x="1070490" y="18954"/>
                  </a:lnTo>
                  <a:lnTo>
                    <a:pt x="1124988" y="17382"/>
                  </a:lnTo>
                  <a:lnTo>
                    <a:pt x="1180410" y="15549"/>
                  </a:lnTo>
                  <a:lnTo>
                    <a:pt x="1236276" y="13769"/>
                  </a:lnTo>
                  <a:lnTo>
                    <a:pt x="1292105" y="12355"/>
                  </a:lnTo>
                  <a:lnTo>
                    <a:pt x="1347415" y="11623"/>
                  </a:lnTo>
                  <a:lnTo>
                    <a:pt x="1401727" y="11886"/>
                  </a:lnTo>
                  <a:lnTo>
                    <a:pt x="1504470" y="14934"/>
                  </a:lnTo>
                  <a:lnTo>
                    <a:pt x="1541681" y="11886"/>
                  </a:lnTo>
                  <a:lnTo>
                    <a:pt x="1591144" y="7156"/>
                  </a:lnTo>
                  <a:lnTo>
                    <a:pt x="1642040" y="3812"/>
                  </a:lnTo>
                  <a:lnTo>
                    <a:pt x="1694006" y="1691"/>
                  </a:lnTo>
                  <a:lnTo>
                    <a:pt x="1746675" y="631"/>
                  </a:lnTo>
                  <a:lnTo>
                    <a:pt x="1799683" y="470"/>
                  </a:lnTo>
                  <a:lnTo>
                    <a:pt x="1852666" y="1046"/>
                  </a:lnTo>
                  <a:lnTo>
                    <a:pt x="1905259" y="2196"/>
                  </a:lnTo>
                  <a:lnTo>
                    <a:pt x="1957098" y="3758"/>
                  </a:lnTo>
                  <a:lnTo>
                    <a:pt x="2133628" y="10489"/>
                  </a:lnTo>
                  <a:lnTo>
                    <a:pt x="2261898" y="7568"/>
                  </a:lnTo>
                  <a:lnTo>
                    <a:pt x="2334161" y="10997"/>
                  </a:lnTo>
                  <a:lnTo>
                    <a:pt x="2461034" y="7695"/>
                  </a:lnTo>
                  <a:lnTo>
                    <a:pt x="2509837" y="7197"/>
                  </a:lnTo>
                  <a:lnTo>
                    <a:pt x="2560951" y="6854"/>
                  </a:lnTo>
                  <a:lnTo>
                    <a:pt x="2613731" y="6677"/>
                  </a:lnTo>
                  <a:lnTo>
                    <a:pt x="2667536" y="6679"/>
                  </a:lnTo>
                  <a:lnTo>
                    <a:pt x="2847622" y="7949"/>
                  </a:lnTo>
                  <a:lnTo>
                    <a:pt x="2974241" y="456"/>
                  </a:lnTo>
                  <a:lnTo>
                    <a:pt x="3023198" y="0"/>
                  </a:lnTo>
                  <a:lnTo>
                    <a:pt x="3068041" y="706"/>
                  </a:lnTo>
                  <a:lnTo>
                    <a:pt x="3110921" y="2263"/>
                  </a:lnTo>
                  <a:lnTo>
                    <a:pt x="3153989" y="4355"/>
                  </a:lnTo>
                  <a:lnTo>
                    <a:pt x="3199397" y="6670"/>
                  </a:lnTo>
                  <a:lnTo>
                    <a:pt x="3249294" y="8895"/>
                  </a:lnTo>
                  <a:lnTo>
                    <a:pt x="3305834" y="10715"/>
                  </a:lnTo>
                  <a:lnTo>
                    <a:pt x="3371166" y="11816"/>
                  </a:lnTo>
                  <a:lnTo>
                    <a:pt x="3447443" y="11886"/>
                  </a:lnTo>
                  <a:lnTo>
                    <a:pt x="3585492" y="13156"/>
                  </a:lnTo>
                  <a:lnTo>
                    <a:pt x="3680615" y="11886"/>
                  </a:lnTo>
                  <a:lnTo>
                    <a:pt x="3723440" y="11184"/>
                  </a:lnTo>
                  <a:lnTo>
                    <a:pt x="3769090" y="10217"/>
                  </a:lnTo>
                  <a:lnTo>
                    <a:pt x="3817056" y="9129"/>
                  </a:lnTo>
                  <a:lnTo>
                    <a:pt x="3866828" y="8060"/>
                  </a:lnTo>
                  <a:lnTo>
                    <a:pt x="3917899" y="7152"/>
                  </a:lnTo>
                  <a:lnTo>
                    <a:pt x="3969758" y="6546"/>
                  </a:lnTo>
                  <a:lnTo>
                    <a:pt x="4021897" y="6384"/>
                  </a:lnTo>
                  <a:lnTo>
                    <a:pt x="4073807" y="6806"/>
                  </a:lnTo>
                  <a:lnTo>
                    <a:pt x="4104668" y="7949"/>
                  </a:lnTo>
                  <a:lnTo>
                    <a:pt x="4226334" y="2234"/>
                  </a:lnTo>
                  <a:lnTo>
                    <a:pt x="4282742" y="1133"/>
                  </a:lnTo>
                  <a:lnTo>
                    <a:pt x="4339935" y="472"/>
                  </a:lnTo>
                  <a:lnTo>
                    <a:pt x="4397319" y="216"/>
                  </a:lnTo>
                  <a:lnTo>
                    <a:pt x="4454299" y="329"/>
                  </a:lnTo>
                  <a:close/>
                </a:path>
              </a:pathLst>
            </a:custGeom>
            <a:ln w="12699">
              <a:solidFill>
                <a:srgbClr val="00252F"/>
              </a:solidFill>
            </a:ln>
          </p:spPr>
          <p:txBody>
            <a:bodyPr wrap="square" lIns="0" tIns="0" rIns="0" bIns="0" rtlCol="0"/>
            <a:lstStyle/>
            <a:p>
              <a:endParaRPr/>
            </a:p>
          </p:txBody>
        </p:sp>
      </p:grpSp>
      <p:sp>
        <p:nvSpPr>
          <p:cNvPr id="11" name="object 11"/>
          <p:cNvSpPr txBox="1"/>
          <p:nvPr/>
        </p:nvSpPr>
        <p:spPr>
          <a:xfrm>
            <a:off x="6652641" y="382600"/>
            <a:ext cx="4623435" cy="57531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Content</a:t>
            </a:r>
            <a:r>
              <a:rPr sz="1800" spc="-25" dirty="0">
                <a:solidFill>
                  <a:srgbClr val="FFFFFF"/>
                </a:solidFill>
                <a:latin typeface="Calibri"/>
                <a:cs typeface="Calibri"/>
              </a:rPr>
              <a:t> </a:t>
            </a:r>
            <a:r>
              <a:rPr sz="1800" dirty="0">
                <a:solidFill>
                  <a:srgbClr val="FFFFFF"/>
                </a:solidFill>
                <a:latin typeface="Calibri"/>
                <a:cs typeface="Calibri"/>
              </a:rPr>
              <a:t>might</a:t>
            </a:r>
            <a:r>
              <a:rPr sz="1800" spc="-35" dirty="0">
                <a:solidFill>
                  <a:srgbClr val="FFFFFF"/>
                </a:solidFill>
                <a:latin typeface="Calibri"/>
                <a:cs typeface="Calibri"/>
              </a:rPr>
              <a:t> </a:t>
            </a:r>
            <a:r>
              <a:rPr sz="1800" dirty="0">
                <a:solidFill>
                  <a:srgbClr val="FFFFFF"/>
                </a:solidFill>
                <a:latin typeface="Calibri"/>
                <a:cs typeface="Calibri"/>
              </a:rPr>
              <a:t>be</a:t>
            </a:r>
            <a:r>
              <a:rPr sz="1800" spc="-20" dirty="0">
                <a:solidFill>
                  <a:srgbClr val="FFFFFF"/>
                </a:solidFill>
                <a:latin typeface="Calibri"/>
                <a:cs typeface="Calibri"/>
              </a:rPr>
              <a:t> </a:t>
            </a:r>
            <a:r>
              <a:rPr sz="1800" dirty="0">
                <a:solidFill>
                  <a:srgbClr val="FFFFFF"/>
                </a:solidFill>
                <a:latin typeface="Calibri"/>
                <a:cs typeface="Calibri"/>
              </a:rPr>
              <a:t>too</a:t>
            </a:r>
            <a:r>
              <a:rPr sz="1800" spc="-25" dirty="0">
                <a:solidFill>
                  <a:srgbClr val="FFFFFF"/>
                </a:solidFill>
                <a:latin typeface="Calibri"/>
                <a:cs typeface="Calibri"/>
              </a:rPr>
              <a:t> </a:t>
            </a:r>
            <a:r>
              <a:rPr sz="1800" dirty="0">
                <a:solidFill>
                  <a:srgbClr val="FFFFFF"/>
                </a:solidFill>
                <a:latin typeface="Calibri"/>
                <a:cs typeface="Calibri"/>
              </a:rPr>
              <a:t>big</a:t>
            </a:r>
            <a:r>
              <a:rPr sz="1800" spc="-25" dirty="0">
                <a:solidFill>
                  <a:srgbClr val="FFFFFF"/>
                </a:solidFill>
                <a:latin typeface="Calibri"/>
                <a:cs typeface="Calibri"/>
              </a:rPr>
              <a:t> </a:t>
            </a:r>
            <a:r>
              <a:rPr sz="1800" dirty="0">
                <a:solidFill>
                  <a:srgbClr val="FFFFFF"/>
                </a:solidFill>
                <a:latin typeface="Calibri"/>
                <a:cs typeface="Calibri"/>
              </a:rPr>
              <a:t>to</a:t>
            </a:r>
            <a:r>
              <a:rPr sz="1800" spc="-25" dirty="0">
                <a:solidFill>
                  <a:srgbClr val="FFFFFF"/>
                </a:solidFill>
                <a:latin typeface="Calibri"/>
                <a:cs typeface="Calibri"/>
              </a:rPr>
              <a:t> </a:t>
            </a:r>
            <a:r>
              <a:rPr sz="1800" dirty="0">
                <a:solidFill>
                  <a:srgbClr val="FFFFFF"/>
                </a:solidFill>
                <a:latin typeface="Calibri"/>
                <a:cs typeface="Calibri"/>
              </a:rPr>
              <a:t>fit</a:t>
            </a:r>
            <a:r>
              <a:rPr sz="1800" spc="-35" dirty="0">
                <a:solidFill>
                  <a:srgbClr val="FFFFFF"/>
                </a:solidFill>
                <a:latin typeface="Calibri"/>
                <a:cs typeface="Calibri"/>
              </a:rPr>
              <a:t> </a:t>
            </a:r>
            <a:r>
              <a:rPr sz="1800" dirty="0">
                <a:solidFill>
                  <a:srgbClr val="FFFFFF"/>
                </a:solidFill>
                <a:latin typeface="Calibri"/>
                <a:cs typeface="Calibri"/>
              </a:rPr>
              <a:t>in</a:t>
            </a:r>
            <a:r>
              <a:rPr sz="1800" spc="-20" dirty="0">
                <a:solidFill>
                  <a:srgbClr val="FFFFFF"/>
                </a:solidFill>
                <a:latin typeface="Calibri"/>
                <a:cs typeface="Calibri"/>
              </a:rPr>
              <a:t> </a:t>
            </a:r>
            <a:r>
              <a:rPr sz="1800" dirty="0">
                <a:solidFill>
                  <a:srgbClr val="FFFFFF"/>
                </a:solidFill>
                <a:latin typeface="Calibri"/>
                <a:cs typeface="Calibri"/>
              </a:rPr>
              <a:t>its</a:t>
            </a:r>
            <a:r>
              <a:rPr sz="1800" spc="-30" dirty="0">
                <a:solidFill>
                  <a:srgbClr val="FFFFFF"/>
                </a:solidFill>
                <a:latin typeface="Calibri"/>
                <a:cs typeface="Calibri"/>
              </a:rPr>
              <a:t> </a:t>
            </a:r>
            <a:r>
              <a:rPr sz="1800" dirty="0">
                <a:solidFill>
                  <a:srgbClr val="FFFFFF"/>
                </a:solidFill>
                <a:latin typeface="Calibri"/>
                <a:cs typeface="Calibri"/>
              </a:rPr>
              <a:t>box.</a:t>
            </a:r>
            <a:r>
              <a:rPr sz="1800" spc="-30"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spc="-20" dirty="0">
                <a:solidFill>
                  <a:srgbClr val="FFFFFF"/>
                </a:solidFill>
                <a:latin typeface="Calibri"/>
                <a:cs typeface="Calibri"/>
              </a:rPr>
              <a:t>part</a:t>
            </a:r>
            <a:endParaRPr sz="1800">
              <a:latin typeface="Calibri"/>
              <a:cs typeface="Calibri"/>
            </a:endParaRPr>
          </a:p>
          <a:p>
            <a:pPr marL="64135">
              <a:lnSpc>
                <a:spcPct val="100000"/>
              </a:lnSpc>
              <a:spcBef>
                <a:spcPts val="5"/>
              </a:spcBef>
            </a:pPr>
            <a:r>
              <a:rPr sz="1800" dirty="0">
                <a:solidFill>
                  <a:srgbClr val="FFFFFF"/>
                </a:solidFill>
                <a:latin typeface="Calibri"/>
                <a:cs typeface="Calibri"/>
              </a:rPr>
              <a:t>of</a:t>
            </a:r>
            <a:r>
              <a:rPr sz="1800" spc="-30" dirty="0">
                <a:solidFill>
                  <a:srgbClr val="FFFFFF"/>
                </a:solidFill>
                <a:latin typeface="Calibri"/>
                <a:cs typeface="Calibri"/>
              </a:rPr>
              <a:t> </a:t>
            </a:r>
            <a:r>
              <a:rPr sz="1800" spc="-10" dirty="0">
                <a:solidFill>
                  <a:srgbClr val="FFFFFF"/>
                </a:solidFill>
                <a:latin typeface="Calibri"/>
                <a:cs typeface="Calibri"/>
              </a:rPr>
              <a:t>content</a:t>
            </a:r>
            <a:r>
              <a:rPr sz="1800" spc="-20" dirty="0">
                <a:solidFill>
                  <a:srgbClr val="FFFFFF"/>
                </a:solidFill>
                <a:latin typeface="Calibri"/>
                <a:cs typeface="Calibri"/>
              </a:rPr>
              <a:t> </a:t>
            </a:r>
            <a:r>
              <a:rPr sz="1800" dirty="0">
                <a:solidFill>
                  <a:srgbClr val="FFFFFF"/>
                </a:solidFill>
                <a:latin typeface="Calibri"/>
                <a:cs typeface="Calibri"/>
              </a:rPr>
              <a:t>that</a:t>
            </a:r>
            <a:r>
              <a:rPr sz="1800" spc="-35" dirty="0">
                <a:solidFill>
                  <a:srgbClr val="FFFFFF"/>
                </a:solidFill>
                <a:latin typeface="Calibri"/>
                <a:cs typeface="Calibri"/>
              </a:rPr>
              <a:t> </a:t>
            </a:r>
            <a:r>
              <a:rPr sz="1800" dirty="0">
                <a:solidFill>
                  <a:srgbClr val="FFFFFF"/>
                </a:solidFill>
                <a:latin typeface="Calibri"/>
                <a:cs typeface="Calibri"/>
              </a:rPr>
              <a:t>does</a:t>
            </a:r>
            <a:r>
              <a:rPr sz="1800" spc="-30" dirty="0">
                <a:solidFill>
                  <a:srgbClr val="FFFFFF"/>
                </a:solidFill>
                <a:latin typeface="Calibri"/>
                <a:cs typeface="Calibri"/>
              </a:rPr>
              <a:t> </a:t>
            </a:r>
            <a:r>
              <a:rPr sz="1800" dirty="0">
                <a:solidFill>
                  <a:srgbClr val="FFFFFF"/>
                </a:solidFill>
                <a:latin typeface="Calibri"/>
                <a:cs typeface="Calibri"/>
              </a:rPr>
              <a:t>not</a:t>
            </a:r>
            <a:r>
              <a:rPr sz="1800" spc="-15" dirty="0">
                <a:solidFill>
                  <a:srgbClr val="FFFFFF"/>
                </a:solidFill>
                <a:latin typeface="Calibri"/>
                <a:cs typeface="Calibri"/>
              </a:rPr>
              <a:t> </a:t>
            </a:r>
            <a:r>
              <a:rPr sz="1800" dirty="0">
                <a:solidFill>
                  <a:srgbClr val="FFFFFF"/>
                </a:solidFill>
                <a:latin typeface="Calibri"/>
                <a:cs typeface="Calibri"/>
              </a:rPr>
              <a:t>fit</a:t>
            </a:r>
            <a:r>
              <a:rPr sz="1800" spc="-25" dirty="0">
                <a:solidFill>
                  <a:srgbClr val="FFFFFF"/>
                </a:solidFill>
                <a:latin typeface="Calibri"/>
                <a:cs typeface="Calibri"/>
              </a:rPr>
              <a:t> </a:t>
            </a:r>
            <a:r>
              <a:rPr sz="1800" dirty="0">
                <a:solidFill>
                  <a:srgbClr val="FFFFFF"/>
                </a:solidFill>
                <a:latin typeface="Calibri"/>
                <a:cs typeface="Calibri"/>
              </a:rPr>
              <a:t>is</a:t>
            </a:r>
            <a:r>
              <a:rPr sz="1800" spc="-25" dirty="0">
                <a:solidFill>
                  <a:srgbClr val="FFFFFF"/>
                </a:solidFill>
                <a:latin typeface="Calibri"/>
                <a:cs typeface="Calibri"/>
              </a:rPr>
              <a:t> </a:t>
            </a:r>
            <a:r>
              <a:rPr sz="1800" dirty="0">
                <a:solidFill>
                  <a:srgbClr val="FFFFFF"/>
                </a:solidFill>
                <a:latin typeface="Calibri"/>
                <a:cs typeface="Calibri"/>
              </a:rPr>
              <a:t>called</a:t>
            </a:r>
            <a:r>
              <a:rPr sz="1800" spc="-10" dirty="0">
                <a:solidFill>
                  <a:srgbClr val="FFFFFF"/>
                </a:solidFill>
                <a:latin typeface="Calibri"/>
                <a:cs typeface="Calibri"/>
              </a:rPr>
              <a:t> «</a:t>
            </a:r>
            <a:r>
              <a:rPr sz="1800" b="1" spc="-10" dirty="0">
                <a:solidFill>
                  <a:srgbClr val="FFFFFF"/>
                </a:solidFill>
                <a:latin typeface="Calibri"/>
                <a:cs typeface="Calibri"/>
              </a:rPr>
              <a:t>overflow</a:t>
            </a:r>
            <a:r>
              <a:rPr sz="1800" spc="-10" dirty="0">
                <a:solidFill>
                  <a:srgbClr val="FFFFFF"/>
                </a:solidFill>
                <a:latin typeface="Calibri"/>
                <a:cs typeface="Calibri"/>
              </a:rPr>
              <a:t>».</a:t>
            </a:r>
            <a:endParaRPr sz="1800">
              <a:latin typeface="Calibri"/>
              <a:cs typeface="Calibri"/>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132</a:t>
            </a:fld>
            <a:endParaRPr spc="-25"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CSS</a:t>
            </a:r>
            <a:r>
              <a:rPr spc="-140" dirty="0"/>
              <a:t> </a:t>
            </a:r>
            <a:r>
              <a:rPr dirty="0"/>
              <a:t>FLOW</a:t>
            </a:r>
            <a:r>
              <a:rPr spc="-150" dirty="0"/>
              <a:t> </a:t>
            </a:r>
            <a:r>
              <a:rPr spc="-10" dirty="0"/>
              <a:t>LAYOUT</a:t>
            </a:r>
          </a:p>
        </p:txBody>
      </p:sp>
      <p:sp>
        <p:nvSpPr>
          <p:cNvPr id="3" name="object 3"/>
          <p:cNvSpPr txBox="1"/>
          <p:nvPr/>
        </p:nvSpPr>
        <p:spPr>
          <a:xfrm>
            <a:off x="962050" y="1533220"/>
            <a:ext cx="6832600" cy="2369238"/>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Di base i box sono mostrati usando il flow layout. Gli elementi inline sono mostrati uno dopo l’altro in verticale (quindi seguendo la linea/riga), gli elementi a blocco, invece, sono mostrati sequenzialmente uno sopra l’altro.</a:t>
            </a:r>
            <a:endParaRPr sz="2800" dirty="0">
              <a:latin typeface="Calibri"/>
              <a:cs typeface="Calibri"/>
            </a:endParaRPr>
          </a:p>
        </p:txBody>
      </p:sp>
      <p:grpSp>
        <p:nvGrpSpPr>
          <p:cNvPr id="4" name="object 4"/>
          <p:cNvGrpSpPr/>
          <p:nvPr/>
        </p:nvGrpSpPr>
        <p:grpSpPr>
          <a:xfrm>
            <a:off x="8624061" y="2145538"/>
            <a:ext cx="1450340" cy="551180"/>
            <a:chOff x="8624061" y="2145538"/>
            <a:chExt cx="1450340" cy="551180"/>
          </a:xfrm>
        </p:grpSpPr>
        <p:pic>
          <p:nvPicPr>
            <p:cNvPr id="5" name="object 5"/>
            <p:cNvPicPr/>
            <p:nvPr/>
          </p:nvPicPr>
          <p:blipFill>
            <a:blip r:embed="rId2" cstate="print"/>
            <a:stretch>
              <a:fillRect/>
            </a:stretch>
          </p:blipFill>
          <p:spPr>
            <a:xfrm>
              <a:off x="9828529" y="2368677"/>
              <a:ext cx="245852" cy="110617"/>
            </a:xfrm>
            <a:prstGeom prst="rect">
              <a:avLst/>
            </a:prstGeom>
          </p:spPr>
        </p:pic>
        <p:sp>
          <p:nvSpPr>
            <p:cNvPr id="6" name="object 6"/>
            <p:cNvSpPr/>
            <p:nvPr/>
          </p:nvSpPr>
          <p:spPr>
            <a:xfrm>
              <a:off x="8630411" y="2151888"/>
              <a:ext cx="1199515" cy="538480"/>
            </a:xfrm>
            <a:custGeom>
              <a:avLst/>
              <a:gdLst/>
              <a:ahLst/>
              <a:cxnLst/>
              <a:rect l="l" t="t" r="r" b="b"/>
              <a:pathLst>
                <a:path w="1199515" h="538480">
                  <a:moveTo>
                    <a:pt x="1199388" y="0"/>
                  </a:moveTo>
                  <a:lnTo>
                    <a:pt x="0" y="0"/>
                  </a:lnTo>
                  <a:lnTo>
                    <a:pt x="0" y="537972"/>
                  </a:lnTo>
                  <a:lnTo>
                    <a:pt x="1199388" y="537972"/>
                  </a:lnTo>
                  <a:lnTo>
                    <a:pt x="1199388" y="0"/>
                  </a:lnTo>
                  <a:close/>
                </a:path>
              </a:pathLst>
            </a:custGeom>
            <a:solidFill>
              <a:srgbClr val="006379"/>
            </a:solidFill>
          </p:spPr>
          <p:txBody>
            <a:bodyPr wrap="square" lIns="0" tIns="0" rIns="0" bIns="0" rtlCol="0"/>
            <a:lstStyle/>
            <a:p>
              <a:endParaRPr/>
            </a:p>
          </p:txBody>
        </p:sp>
        <p:sp>
          <p:nvSpPr>
            <p:cNvPr id="7" name="object 7"/>
            <p:cNvSpPr/>
            <p:nvPr/>
          </p:nvSpPr>
          <p:spPr>
            <a:xfrm>
              <a:off x="8630411" y="2151888"/>
              <a:ext cx="1199515" cy="538480"/>
            </a:xfrm>
            <a:custGeom>
              <a:avLst/>
              <a:gdLst/>
              <a:ahLst/>
              <a:cxnLst/>
              <a:rect l="l" t="t" r="r" b="b"/>
              <a:pathLst>
                <a:path w="1199515" h="538480">
                  <a:moveTo>
                    <a:pt x="0" y="537972"/>
                  </a:moveTo>
                  <a:lnTo>
                    <a:pt x="1199388" y="537972"/>
                  </a:lnTo>
                  <a:lnTo>
                    <a:pt x="1199388" y="0"/>
                  </a:lnTo>
                  <a:lnTo>
                    <a:pt x="0" y="0"/>
                  </a:lnTo>
                  <a:lnTo>
                    <a:pt x="0" y="537972"/>
                  </a:lnTo>
                  <a:close/>
                </a:path>
              </a:pathLst>
            </a:custGeom>
            <a:ln w="12699">
              <a:solidFill>
                <a:srgbClr val="FFFFFF"/>
              </a:solidFill>
            </a:ln>
          </p:spPr>
          <p:txBody>
            <a:bodyPr wrap="square" lIns="0" tIns="0" rIns="0" bIns="0" rtlCol="0"/>
            <a:lstStyle/>
            <a:p>
              <a:endParaRPr/>
            </a:p>
          </p:txBody>
        </p:sp>
      </p:grpSp>
      <p:sp>
        <p:nvSpPr>
          <p:cNvPr id="8" name="object 8"/>
          <p:cNvSpPr txBox="1"/>
          <p:nvPr/>
        </p:nvSpPr>
        <p:spPr>
          <a:xfrm>
            <a:off x="8630411" y="2151888"/>
            <a:ext cx="1199515" cy="538480"/>
          </a:xfrm>
          <a:prstGeom prst="rect">
            <a:avLst/>
          </a:prstGeom>
        </p:spPr>
        <p:txBody>
          <a:bodyPr vert="horz" wrap="square" lIns="0" tIns="94615" rIns="0" bIns="0" rtlCol="0">
            <a:spAutoFit/>
          </a:bodyPr>
          <a:lstStyle/>
          <a:p>
            <a:pPr marL="331470">
              <a:lnSpc>
                <a:spcPct val="100000"/>
              </a:lnSpc>
              <a:spcBef>
                <a:spcPts val="745"/>
              </a:spcBef>
            </a:pPr>
            <a:r>
              <a:rPr sz="1900" spc="-10" dirty="0">
                <a:solidFill>
                  <a:srgbClr val="FFFFFF"/>
                </a:solidFill>
                <a:latin typeface="Calibri"/>
                <a:cs typeface="Calibri"/>
              </a:rPr>
              <a:t>inline</a:t>
            </a:r>
            <a:endParaRPr sz="1900">
              <a:latin typeface="Calibri"/>
              <a:cs typeface="Calibri"/>
            </a:endParaRPr>
          </a:p>
        </p:txBody>
      </p:sp>
      <p:grpSp>
        <p:nvGrpSpPr>
          <p:cNvPr id="9" name="object 9"/>
          <p:cNvGrpSpPr/>
          <p:nvPr/>
        </p:nvGrpSpPr>
        <p:grpSpPr>
          <a:xfrm>
            <a:off x="9179432" y="2145538"/>
            <a:ext cx="2132330" cy="1016635"/>
            <a:chOff x="9179432" y="2145538"/>
            <a:chExt cx="2132330" cy="1016635"/>
          </a:xfrm>
        </p:grpSpPr>
        <p:sp>
          <p:nvSpPr>
            <p:cNvPr id="10" name="object 10"/>
            <p:cNvSpPr/>
            <p:nvPr/>
          </p:nvSpPr>
          <p:spPr>
            <a:xfrm>
              <a:off x="9179432" y="2687447"/>
              <a:ext cx="1539875" cy="474345"/>
            </a:xfrm>
            <a:custGeom>
              <a:avLst/>
              <a:gdLst/>
              <a:ahLst/>
              <a:cxnLst/>
              <a:rect l="l" t="t" r="r" b="b"/>
              <a:pathLst>
                <a:path w="1539875" h="474344">
                  <a:moveTo>
                    <a:pt x="11049" y="366902"/>
                  </a:moveTo>
                  <a:lnTo>
                    <a:pt x="6350" y="369442"/>
                  </a:lnTo>
                  <a:lnTo>
                    <a:pt x="1777" y="371982"/>
                  </a:lnTo>
                  <a:lnTo>
                    <a:pt x="0" y="377698"/>
                  </a:lnTo>
                  <a:lnTo>
                    <a:pt x="2540" y="382269"/>
                  </a:lnTo>
                  <a:lnTo>
                    <a:pt x="52197" y="474344"/>
                  </a:lnTo>
                  <a:lnTo>
                    <a:pt x="63848" y="455802"/>
                  </a:lnTo>
                  <a:lnTo>
                    <a:pt x="62357" y="455802"/>
                  </a:lnTo>
                  <a:lnTo>
                    <a:pt x="43307" y="455040"/>
                  </a:lnTo>
                  <a:lnTo>
                    <a:pt x="43481" y="450850"/>
                  </a:lnTo>
                  <a:lnTo>
                    <a:pt x="43561" y="448944"/>
                  </a:lnTo>
                  <a:lnTo>
                    <a:pt x="44660" y="426465"/>
                  </a:lnTo>
                  <a:lnTo>
                    <a:pt x="44920" y="420682"/>
                  </a:lnTo>
                  <a:lnTo>
                    <a:pt x="19303" y="373252"/>
                  </a:lnTo>
                  <a:lnTo>
                    <a:pt x="16764" y="368680"/>
                  </a:lnTo>
                  <a:lnTo>
                    <a:pt x="11049" y="366902"/>
                  </a:lnTo>
                  <a:close/>
                </a:path>
                <a:path w="1539875" h="474344">
                  <a:moveTo>
                    <a:pt x="44920" y="420682"/>
                  </a:moveTo>
                  <a:lnTo>
                    <a:pt x="44703" y="425576"/>
                  </a:lnTo>
                  <a:lnTo>
                    <a:pt x="43561" y="448944"/>
                  </a:lnTo>
                  <a:lnTo>
                    <a:pt x="43307" y="455040"/>
                  </a:lnTo>
                  <a:lnTo>
                    <a:pt x="62357" y="455802"/>
                  </a:lnTo>
                  <a:lnTo>
                    <a:pt x="62567" y="450850"/>
                  </a:lnTo>
                  <a:lnTo>
                    <a:pt x="61214" y="450850"/>
                  </a:lnTo>
                  <a:lnTo>
                    <a:pt x="44703" y="450341"/>
                  </a:lnTo>
                  <a:lnTo>
                    <a:pt x="53440" y="436457"/>
                  </a:lnTo>
                  <a:lnTo>
                    <a:pt x="44920" y="420682"/>
                  </a:lnTo>
                  <a:close/>
                </a:path>
                <a:path w="1539875" h="474344">
                  <a:moveTo>
                    <a:pt x="100330" y="369824"/>
                  </a:moveTo>
                  <a:lnTo>
                    <a:pt x="94488" y="371220"/>
                  </a:lnTo>
                  <a:lnTo>
                    <a:pt x="64058" y="419582"/>
                  </a:lnTo>
                  <a:lnTo>
                    <a:pt x="63793" y="425576"/>
                  </a:lnTo>
                  <a:lnTo>
                    <a:pt x="62654" y="448944"/>
                  </a:lnTo>
                  <a:lnTo>
                    <a:pt x="62389" y="455040"/>
                  </a:lnTo>
                  <a:lnTo>
                    <a:pt x="62357" y="455802"/>
                  </a:lnTo>
                  <a:lnTo>
                    <a:pt x="63848" y="455802"/>
                  </a:lnTo>
                  <a:lnTo>
                    <a:pt x="110617" y="381380"/>
                  </a:lnTo>
                  <a:lnTo>
                    <a:pt x="109220" y="375412"/>
                  </a:lnTo>
                  <a:lnTo>
                    <a:pt x="100330" y="369824"/>
                  </a:lnTo>
                  <a:close/>
                </a:path>
                <a:path w="1539875" h="474344">
                  <a:moveTo>
                    <a:pt x="53440" y="436457"/>
                  </a:moveTo>
                  <a:lnTo>
                    <a:pt x="44703" y="450341"/>
                  </a:lnTo>
                  <a:lnTo>
                    <a:pt x="61214" y="450850"/>
                  </a:lnTo>
                  <a:lnTo>
                    <a:pt x="53440" y="436457"/>
                  </a:lnTo>
                  <a:close/>
                </a:path>
                <a:path w="1539875" h="474344">
                  <a:moveTo>
                    <a:pt x="64058" y="419582"/>
                  </a:moveTo>
                  <a:lnTo>
                    <a:pt x="53440" y="436457"/>
                  </a:lnTo>
                  <a:lnTo>
                    <a:pt x="61214" y="450850"/>
                  </a:lnTo>
                  <a:lnTo>
                    <a:pt x="62567" y="450850"/>
                  </a:lnTo>
                  <a:lnTo>
                    <a:pt x="63753" y="426465"/>
                  </a:lnTo>
                  <a:lnTo>
                    <a:pt x="64009" y="420682"/>
                  </a:lnTo>
                  <a:lnTo>
                    <a:pt x="64058" y="419582"/>
                  </a:lnTo>
                  <a:close/>
                </a:path>
                <a:path w="1539875" h="474344">
                  <a:moveTo>
                    <a:pt x="41910" y="244601"/>
                  </a:moveTo>
                  <a:lnTo>
                    <a:pt x="45148" y="291845"/>
                  </a:lnTo>
                  <a:lnTo>
                    <a:pt x="46736" y="339978"/>
                  </a:lnTo>
                  <a:lnTo>
                    <a:pt x="46611" y="378967"/>
                  </a:lnTo>
                  <a:lnTo>
                    <a:pt x="45720" y="402589"/>
                  </a:lnTo>
                  <a:lnTo>
                    <a:pt x="44968" y="419582"/>
                  </a:lnTo>
                  <a:lnTo>
                    <a:pt x="44920" y="420682"/>
                  </a:lnTo>
                  <a:lnTo>
                    <a:pt x="53440" y="436457"/>
                  </a:lnTo>
                  <a:lnTo>
                    <a:pt x="64058" y="419582"/>
                  </a:lnTo>
                  <a:lnTo>
                    <a:pt x="64770" y="403478"/>
                  </a:lnTo>
                  <a:lnTo>
                    <a:pt x="65559" y="382269"/>
                  </a:lnTo>
                  <a:lnTo>
                    <a:pt x="65532" y="324865"/>
                  </a:lnTo>
                  <a:lnTo>
                    <a:pt x="65048" y="309625"/>
                  </a:lnTo>
                  <a:lnTo>
                    <a:pt x="65024" y="308863"/>
                  </a:lnTo>
                  <a:lnTo>
                    <a:pt x="62751" y="268224"/>
                  </a:lnTo>
                  <a:lnTo>
                    <a:pt x="62635" y="266573"/>
                  </a:lnTo>
                  <a:lnTo>
                    <a:pt x="62527" y="265049"/>
                  </a:lnTo>
                  <a:lnTo>
                    <a:pt x="62465" y="264162"/>
                  </a:lnTo>
                  <a:lnTo>
                    <a:pt x="51943" y="263905"/>
                  </a:lnTo>
                  <a:lnTo>
                    <a:pt x="61722" y="253618"/>
                  </a:lnTo>
                  <a:lnTo>
                    <a:pt x="1103912" y="253618"/>
                  </a:lnTo>
                  <a:lnTo>
                    <a:pt x="1101096" y="253426"/>
                  </a:lnTo>
                  <a:lnTo>
                    <a:pt x="1078732" y="251290"/>
                  </a:lnTo>
                  <a:lnTo>
                    <a:pt x="1057073" y="248387"/>
                  </a:lnTo>
                  <a:lnTo>
                    <a:pt x="291226" y="248387"/>
                  </a:lnTo>
                  <a:lnTo>
                    <a:pt x="204021" y="248045"/>
                  </a:lnTo>
                  <a:lnTo>
                    <a:pt x="93599" y="245999"/>
                  </a:lnTo>
                  <a:lnTo>
                    <a:pt x="41910" y="244601"/>
                  </a:lnTo>
                  <a:close/>
                </a:path>
                <a:path w="1539875" h="474344">
                  <a:moveTo>
                    <a:pt x="1536395" y="262000"/>
                  </a:moveTo>
                  <a:lnTo>
                    <a:pt x="1024424" y="262000"/>
                  </a:lnTo>
                  <a:lnTo>
                    <a:pt x="1034654" y="263905"/>
                  </a:lnTo>
                  <a:lnTo>
                    <a:pt x="1075817" y="270128"/>
                  </a:lnTo>
                  <a:lnTo>
                    <a:pt x="1123061" y="274065"/>
                  </a:lnTo>
                  <a:lnTo>
                    <a:pt x="1181176" y="275970"/>
                  </a:lnTo>
                  <a:lnTo>
                    <a:pt x="1204214" y="276098"/>
                  </a:lnTo>
                  <a:lnTo>
                    <a:pt x="1234059" y="275970"/>
                  </a:lnTo>
                  <a:lnTo>
                    <a:pt x="1298321" y="274574"/>
                  </a:lnTo>
                  <a:lnTo>
                    <a:pt x="1329067" y="273430"/>
                  </a:lnTo>
                  <a:lnTo>
                    <a:pt x="1534009" y="263525"/>
                  </a:lnTo>
                  <a:lnTo>
                    <a:pt x="1536312" y="263525"/>
                  </a:lnTo>
                  <a:lnTo>
                    <a:pt x="1536395" y="262000"/>
                  </a:lnTo>
                  <a:close/>
                </a:path>
                <a:path w="1539875" h="474344">
                  <a:moveTo>
                    <a:pt x="1103912" y="253618"/>
                  </a:moveTo>
                  <a:lnTo>
                    <a:pt x="61722" y="253618"/>
                  </a:lnTo>
                  <a:lnTo>
                    <a:pt x="61829" y="255140"/>
                  </a:lnTo>
                  <a:lnTo>
                    <a:pt x="61927" y="256539"/>
                  </a:lnTo>
                  <a:lnTo>
                    <a:pt x="62008" y="257682"/>
                  </a:lnTo>
                  <a:lnTo>
                    <a:pt x="62116" y="259206"/>
                  </a:lnTo>
                  <a:lnTo>
                    <a:pt x="62232" y="260857"/>
                  </a:lnTo>
                  <a:lnTo>
                    <a:pt x="62339" y="262381"/>
                  </a:lnTo>
                  <a:lnTo>
                    <a:pt x="62465" y="264162"/>
                  </a:lnTo>
                  <a:lnTo>
                    <a:pt x="93091" y="265049"/>
                  </a:lnTo>
                  <a:lnTo>
                    <a:pt x="119506" y="265556"/>
                  </a:lnTo>
                  <a:lnTo>
                    <a:pt x="119069" y="265556"/>
                  </a:lnTo>
                  <a:lnTo>
                    <a:pt x="168401" y="266573"/>
                  </a:lnTo>
                  <a:lnTo>
                    <a:pt x="265938" y="267335"/>
                  </a:lnTo>
                  <a:lnTo>
                    <a:pt x="295148" y="267335"/>
                  </a:lnTo>
                  <a:lnTo>
                    <a:pt x="374650" y="266573"/>
                  </a:lnTo>
                  <a:lnTo>
                    <a:pt x="514603" y="263905"/>
                  </a:lnTo>
                  <a:lnTo>
                    <a:pt x="526542" y="263525"/>
                  </a:lnTo>
                  <a:lnTo>
                    <a:pt x="553085" y="262889"/>
                  </a:lnTo>
                  <a:lnTo>
                    <a:pt x="583057" y="262000"/>
                  </a:lnTo>
                  <a:lnTo>
                    <a:pt x="777160" y="255650"/>
                  </a:lnTo>
                  <a:lnTo>
                    <a:pt x="774319" y="255650"/>
                  </a:lnTo>
                  <a:lnTo>
                    <a:pt x="804970" y="255140"/>
                  </a:lnTo>
                  <a:lnTo>
                    <a:pt x="795427" y="255140"/>
                  </a:lnTo>
                  <a:lnTo>
                    <a:pt x="857376" y="254507"/>
                  </a:lnTo>
                  <a:lnTo>
                    <a:pt x="1116901" y="254507"/>
                  </a:lnTo>
                  <a:lnTo>
                    <a:pt x="1103912" y="253618"/>
                  </a:lnTo>
                  <a:close/>
                </a:path>
                <a:path w="1539875" h="474344">
                  <a:moveTo>
                    <a:pt x="61722" y="253618"/>
                  </a:moveTo>
                  <a:lnTo>
                    <a:pt x="51943" y="263905"/>
                  </a:lnTo>
                  <a:lnTo>
                    <a:pt x="62465" y="264162"/>
                  </a:lnTo>
                  <a:lnTo>
                    <a:pt x="62339" y="262381"/>
                  </a:lnTo>
                  <a:lnTo>
                    <a:pt x="62232" y="260857"/>
                  </a:lnTo>
                  <a:lnTo>
                    <a:pt x="62116" y="259206"/>
                  </a:lnTo>
                  <a:lnTo>
                    <a:pt x="62008" y="257682"/>
                  </a:lnTo>
                  <a:lnTo>
                    <a:pt x="61927" y="256539"/>
                  </a:lnTo>
                  <a:lnTo>
                    <a:pt x="61829" y="255140"/>
                  </a:lnTo>
                  <a:lnTo>
                    <a:pt x="61722" y="253618"/>
                  </a:lnTo>
                  <a:close/>
                </a:path>
                <a:path w="1539875" h="474344">
                  <a:moveTo>
                    <a:pt x="1185544" y="256920"/>
                  </a:moveTo>
                  <a:lnTo>
                    <a:pt x="971946" y="256920"/>
                  </a:lnTo>
                  <a:lnTo>
                    <a:pt x="987574" y="258054"/>
                  </a:lnTo>
                  <a:lnTo>
                    <a:pt x="1000760" y="259206"/>
                  </a:lnTo>
                  <a:lnTo>
                    <a:pt x="1013271" y="260510"/>
                  </a:lnTo>
                  <a:lnTo>
                    <a:pt x="1012912" y="260510"/>
                  </a:lnTo>
                  <a:lnTo>
                    <a:pt x="1025153" y="262137"/>
                  </a:lnTo>
                  <a:lnTo>
                    <a:pt x="1024424" y="262000"/>
                  </a:lnTo>
                  <a:lnTo>
                    <a:pt x="1536395" y="262000"/>
                  </a:lnTo>
                  <a:lnTo>
                    <a:pt x="1536499" y="260095"/>
                  </a:lnTo>
                  <a:lnTo>
                    <a:pt x="1536610" y="258054"/>
                  </a:lnTo>
                  <a:lnTo>
                    <a:pt x="1536658" y="257175"/>
                  </a:lnTo>
                  <a:lnTo>
                    <a:pt x="1204341" y="257175"/>
                  </a:lnTo>
                  <a:lnTo>
                    <a:pt x="1185544" y="256920"/>
                  </a:lnTo>
                  <a:close/>
                </a:path>
                <a:path w="1539875" h="474344">
                  <a:moveTo>
                    <a:pt x="1165479" y="256539"/>
                  </a:moveTo>
                  <a:lnTo>
                    <a:pt x="963887" y="256539"/>
                  </a:lnTo>
                  <a:lnTo>
                    <a:pt x="976164" y="257175"/>
                  </a:lnTo>
                  <a:lnTo>
                    <a:pt x="975471" y="257175"/>
                  </a:lnTo>
                  <a:lnTo>
                    <a:pt x="971946" y="256920"/>
                  </a:lnTo>
                  <a:lnTo>
                    <a:pt x="1181480" y="256920"/>
                  </a:lnTo>
                  <a:lnTo>
                    <a:pt x="1165479" y="256539"/>
                  </a:lnTo>
                  <a:close/>
                </a:path>
                <a:path w="1539875" h="474344">
                  <a:moveTo>
                    <a:pt x="1233932" y="256920"/>
                  </a:moveTo>
                  <a:lnTo>
                    <a:pt x="1185544" y="256920"/>
                  </a:lnTo>
                  <a:lnTo>
                    <a:pt x="1204341" y="257175"/>
                  </a:lnTo>
                  <a:lnTo>
                    <a:pt x="1233932" y="256920"/>
                  </a:lnTo>
                  <a:close/>
                </a:path>
                <a:path w="1539875" h="474344">
                  <a:moveTo>
                    <a:pt x="1526541" y="244982"/>
                  </a:moveTo>
                  <a:lnTo>
                    <a:pt x="1524317" y="244982"/>
                  </a:lnTo>
                  <a:lnTo>
                    <a:pt x="1294269" y="255650"/>
                  </a:lnTo>
                  <a:lnTo>
                    <a:pt x="1293023" y="255650"/>
                  </a:lnTo>
                  <a:lnTo>
                    <a:pt x="1260384" y="256539"/>
                  </a:lnTo>
                  <a:lnTo>
                    <a:pt x="1257268" y="256539"/>
                  </a:lnTo>
                  <a:lnTo>
                    <a:pt x="1204341" y="257175"/>
                  </a:lnTo>
                  <a:lnTo>
                    <a:pt x="1536658" y="257175"/>
                  </a:lnTo>
                  <a:lnTo>
                    <a:pt x="1536769" y="255140"/>
                  </a:lnTo>
                  <a:lnTo>
                    <a:pt x="1536838" y="253873"/>
                  </a:lnTo>
                  <a:lnTo>
                    <a:pt x="1517777" y="253873"/>
                  </a:lnTo>
                  <a:lnTo>
                    <a:pt x="1517830" y="252856"/>
                  </a:lnTo>
                  <a:lnTo>
                    <a:pt x="1517912" y="251290"/>
                  </a:lnTo>
                  <a:lnTo>
                    <a:pt x="1518022" y="249174"/>
                  </a:lnTo>
                  <a:lnTo>
                    <a:pt x="1518142" y="246887"/>
                  </a:lnTo>
                  <a:lnTo>
                    <a:pt x="1518221" y="245363"/>
                  </a:lnTo>
                  <a:lnTo>
                    <a:pt x="1526166" y="245363"/>
                  </a:lnTo>
                  <a:lnTo>
                    <a:pt x="1526541" y="244982"/>
                  </a:lnTo>
                  <a:close/>
                </a:path>
                <a:path w="1539875" h="474344">
                  <a:moveTo>
                    <a:pt x="1116901" y="254507"/>
                  </a:moveTo>
                  <a:lnTo>
                    <a:pt x="899329" y="254507"/>
                  </a:lnTo>
                  <a:lnTo>
                    <a:pt x="927262" y="255140"/>
                  </a:lnTo>
                  <a:lnTo>
                    <a:pt x="965479" y="256539"/>
                  </a:lnTo>
                  <a:lnTo>
                    <a:pt x="1157943" y="256539"/>
                  </a:lnTo>
                  <a:lnTo>
                    <a:pt x="1126835" y="255140"/>
                  </a:lnTo>
                  <a:lnTo>
                    <a:pt x="1126138" y="255140"/>
                  </a:lnTo>
                  <a:lnTo>
                    <a:pt x="1116901" y="254507"/>
                  </a:lnTo>
                  <a:close/>
                </a:path>
                <a:path w="1539875" h="474344">
                  <a:moveTo>
                    <a:pt x="1536700" y="0"/>
                  </a:moveTo>
                  <a:lnTo>
                    <a:pt x="1517650" y="253"/>
                  </a:lnTo>
                  <a:lnTo>
                    <a:pt x="1518150" y="40057"/>
                  </a:lnTo>
                  <a:lnTo>
                    <a:pt x="1518528" y="57912"/>
                  </a:lnTo>
                  <a:lnTo>
                    <a:pt x="1519031" y="74167"/>
                  </a:lnTo>
                  <a:lnTo>
                    <a:pt x="1519427" y="89915"/>
                  </a:lnTo>
                  <a:lnTo>
                    <a:pt x="1520176" y="117475"/>
                  </a:lnTo>
                  <a:lnTo>
                    <a:pt x="1520439" y="130937"/>
                  </a:lnTo>
                  <a:lnTo>
                    <a:pt x="1520821" y="157606"/>
                  </a:lnTo>
                  <a:lnTo>
                    <a:pt x="1520698" y="171323"/>
                  </a:lnTo>
                  <a:lnTo>
                    <a:pt x="1520571" y="185547"/>
                  </a:lnTo>
                  <a:lnTo>
                    <a:pt x="1520190" y="200660"/>
                  </a:lnTo>
                  <a:lnTo>
                    <a:pt x="1519682" y="216915"/>
                  </a:lnTo>
                  <a:lnTo>
                    <a:pt x="1518793" y="234441"/>
                  </a:lnTo>
                  <a:lnTo>
                    <a:pt x="1518739" y="235457"/>
                  </a:lnTo>
                  <a:lnTo>
                    <a:pt x="1518633" y="237489"/>
                  </a:lnTo>
                  <a:lnTo>
                    <a:pt x="1518507" y="239902"/>
                  </a:lnTo>
                  <a:lnTo>
                    <a:pt x="1518381" y="242315"/>
                  </a:lnTo>
                  <a:lnTo>
                    <a:pt x="1518261" y="244601"/>
                  </a:lnTo>
                  <a:lnTo>
                    <a:pt x="1518142" y="246887"/>
                  </a:lnTo>
                  <a:lnTo>
                    <a:pt x="1518022" y="249174"/>
                  </a:lnTo>
                  <a:lnTo>
                    <a:pt x="1517912" y="251290"/>
                  </a:lnTo>
                  <a:lnTo>
                    <a:pt x="1517830" y="252856"/>
                  </a:lnTo>
                  <a:lnTo>
                    <a:pt x="1517777" y="253873"/>
                  </a:lnTo>
                  <a:lnTo>
                    <a:pt x="1526166" y="245363"/>
                  </a:lnTo>
                  <a:lnTo>
                    <a:pt x="1517268" y="245363"/>
                  </a:lnTo>
                  <a:lnTo>
                    <a:pt x="1524317" y="244982"/>
                  </a:lnTo>
                  <a:lnTo>
                    <a:pt x="1537323" y="244982"/>
                  </a:lnTo>
                  <a:lnTo>
                    <a:pt x="1537427" y="243077"/>
                  </a:lnTo>
                  <a:lnTo>
                    <a:pt x="1537531" y="241173"/>
                  </a:lnTo>
                  <a:lnTo>
                    <a:pt x="1537649" y="239013"/>
                  </a:lnTo>
                  <a:lnTo>
                    <a:pt x="1537746" y="237236"/>
                  </a:lnTo>
                  <a:lnTo>
                    <a:pt x="1539621" y="185927"/>
                  </a:lnTo>
                  <a:lnTo>
                    <a:pt x="1539748" y="171576"/>
                  </a:lnTo>
                  <a:lnTo>
                    <a:pt x="1539875" y="157606"/>
                  </a:lnTo>
                  <a:lnTo>
                    <a:pt x="1539497" y="131190"/>
                  </a:lnTo>
                  <a:lnTo>
                    <a:pt x="1539249" y="117982"/>
                  </a:lnTo>
                  <a:lnTo>
                    <a:pt x="1538859" y="103758"/>
                  </a:lnTo>
                  <a:lnTo>
                    <a:pt x="1538110" y="74675"/>
                  </a:lnTo>
                  <a:lnTo>
                    <a:pt x="1537604" y="58419"/>
                  </a:lnTo>
                  <a:lnTo>
                    <a:pt x="1537216" y="40639"/>
                  </a:lnTo>
                  <a:lnTo>
                    <a:pt x="1536953" y="21208"/>
                  </a:lnTo>
                  <a:lnTo>
                    <a:pt x="1536703" y="253"/>
                  </a:lnTo>
                  <a:lnTo>
                    <a:pt x="1536700" y="0"/>
                  </a:lnTo>
                  <a:close/>
                </a:path>
                <a:path w="1539875" h="474344">
                  <a:moveTo>
                    <a:pt x="1537323" y="244982"/>
                  </a:moveTo>
                  <a:lnTo>
                    <a:pt x="1526541" y="244982"/>
                  </a:lnTo>
                  <a:lnTo>
                    <a:pt x="1517777" y="253873"/>
                  </a:lnTo>
                  <a:lnTo>
                    <a:pt x="1536838" y="253873"/>
                  </a:lnTo>
                  <a:lnTo>
                    <a:pt x="1536893" y="252856"/>
                  </a:lnTo>
                  <a:lnTo>
                    <a:pt x="1536979" y="251290"/>
                  </a:lnTo>
                  <a:lnTo>
                    <a:pt x="1537094" y="249174"/>
                  </a:lnTo>
                  <a:lnTo>
                    <a:pt x="1537219" y="246887"/>
                  </a:lnTo>
                  <a:lnTo>
                    <a:pt x="1537323" y="244982"/>
                  </a:lnTo>
                  <a:close/>
                </a:path>
                <a:path w="1539875" h="474344">
                  <a:moveTo>
                    <a:pt x="857250" y="235457"/>
                  </a:moveTo>
                  <a:lnTo>
                    <a:pt x="819785" y="235838"/>
                  </a:lnTo>
                  <a:lnTo>
                    <a:pt x="743203" y="237489"/>
                  </a:lnTo>
                  <a:lnTo>
                    <a:pt x="579221" y="243077"/>
                  </a:lnTo>
                  <a:lnTo>
                    <a:pt x="578580" y="243077"/>
                  </a:lnTo>
                  <a:lnTo>
                    <a:pt x="508253" y="244982"/>
                  </a:lnTo>
                  <a:lnTo>
                    <a:pt x="374396" y="247523"/>
                  </a:lnTo>
                  <a:lnTo>
                    <a:pt x="284377" y="248387"/>
                  </a:lnTo>
                  <a:lnTo>
                    <a:pt x="1057003" y="248387"/>
                  </a:lnTo>
                  <a:lnTo>
                    <a:pt x="1037209" y="244982"/>
                  </a:lnTo>
                  <a:lnTo>
                    <a:pt x="1026795" y="243077"/>
                  </a:lnTo>
                  <a:lnTo>
                    <a:pt x="1015238" y="241553"/>
                  </a:lnTo>
                  <a:lnTo>
                    <a:pt x="959993" y="237236"/>
                  </a:lnTo>
                  <a:lnTo>
                    <a:pt x="893445" y="235585"/>
                  </a:lnTo>
                  <a:lnTo>
                    <a:pt x="857250" y="235457"/>
                  </a:lnTo>
                  <a:close/>
                </a:path>
                <a:path w="1539875" h="474344">
                  <a:moveTo>
                    <a:pt x="1055013" y="248045"/>
                  </a:moveTo>
                  <a:lnTo>
                    <a:pt x="1057073" y="248387"/>
                  </a:lnTo>
                  <a:lnTo>
                    <a:pt x="1057513" y="248387"/>
                  </a:lnTo>
                  <a:lnTo>
                    <a:pt x="1055013" y="248045"/>
                  </a:lnTo>
                  <a:close/>
                </a:path>
              </a:pathLst>
            </a:custGeom>
            <a:solidFill>
              <a:srgbClr val="000000"/>
            </a:solidFill>
          </p:spPr>
          <p:txBody>
            <a:bodyPr wrap="square" lIns="0" tIns="0" rIns="0" bIns="0" rtlCol="0"/>
            <a:lstStyle/>
            <a:p>
              <a:endParaRPr/>
            </a:p>
          </p:txBody>
        </p:sp>
        <p:sp>
          <p:nvSpPr>
            <p:cNvPr id="11" name="object 11"/>
            <p:cNvSpPr/>
            <p:nvPr/>
          </p:nvSpPr>
          <p:spPr>
            <a:xfrm>
              <a:off x="10105643" y="2151888"/>
              <a:ext cx="1199515" cy="538480"/>
            </a:xfrm>
            <a:custGeom>
              <a:avLst/>
              <a:gdLst/>
              <a:ahLst/>
              <a:cxnLst/>
              <a:rect l="l" t="t" r="r" b="b"/>
              <a:pathLst>
                <a:path w="1199515" h="538480">
                  <a:moveTo>
                    <a:pt x="1199388" y="0"/>
                  </a:moveTo>
                  <a:lnTo>
                    <a:pt x="0" y="0"/>
                  </a:lnTo>
                  <a:lnTo>
                    <a:pt x="0" y="537972"/>
                  </a:lnTo>
                  <a:lnTo>
                    <a:pt x="1199388" y="537972"/>
                  </a:lnTo>
                  <a:lnTo>
                    <a:pt x="1199388" y="0"/>
                  </a:lnTo>
                  <a:close/>
                </a:path>
              </a:pathLst>
            </a:custGeom>
            <a:solidFill>
              <a:srgbClr val="006379"/>
            </a:solidFill>
          </p:spPr>
          <p:txBody>
            <a:bodyPr wrap="square" lIns="0" tIns="0" rIns="0" bIns="0" rtlCol="0"/>
            <a:lstStyle/>
            <a:p>
              <a:endParaRPr/>
            </a:p>
          </p:txBody>
        </p:sp>
        <p:sp>
          <p:nvSpPr>
            <p:cNvPr id="12" name="object 12"/>
            <p:cNvSpPr/>
            <p:nvPr/>
          </p:nvSpPr>
          <p:spPr>
            <a:xfrm>
              <a:off x="10105643" y="2151888"/>
              <a:ext cx="1199515" cy="538480"/>
            </a:xfrm>
            <a:custGeom>
              <a:avLst/>
              <a:gdLst/>
              <a:ahLst/>
              <a:cxnLst/>
              <a:rect l="l" t="t" r="r" b="b"/>
              <a:pathLst>
                <a:path w="1199515" h="538480">
                  <a:moveTo>
                    <a:pt x="0" y="537972"/>
                  </a:moveTo>
                  <a:lnTo>
                    <a:pt x="1199388" y="537972"/>
                  </a:lnTo>
                  <a:lnTo>
                    <a:pt x="1199388" y="0"/>
                  </a:lnTo>
                  <a:lnTo>
                    <a:pt x="0" y="0"/>
                  </a:lnTo>
                  <a:lnTo>
                    <a:pt x="0" y="537972"/>
                  </a:lnTo>
                  <a:close/>
                </a:path>
              </a:pathLst>
            </a:custGeom>
            <a:ln w="12699">
              <a:solidFill>
                <a:srgbClr val="FFFFFF"/>
              </a:solidFill>
            </a:ln>
          </p:spPr>
          <p:txBody>
            <a:bodyPr wrap="square" lIns="0" tIns="0" rIns="0" bIns="0" rtlCol="0"/>
            <a:lstStyle/>
            <a:p>
              <a:endParaRPr/>
            </a:p>
          </p:txBody>
        </p:sp>
      </p:grpSp>
      <p:sp>
        <p:nvSpPr>
          <p:cNvPr id="13" name="object 13"/>
          <p:cNvSpPr txBox="1"/>
          <p:nvPr/>
        </p:nvSpPr>
        <p:spPr>
          <a:xfrm>
            <a:off x="10105643" y="2151888"/>
            <a:ext cx="1199515" cy="538480"/>
          </a:xfrm>
          <a:prstGeom prst="rect">
            <a:avLst/>
          </a:prstGeom>
        </p:spPr>
        <p:txBody>
          <a:bodyPr vert="horz" wrap="square" lIns="0" tIns="94615" rIns="0" bIns="0" rtlCol="0">
            <a:spAutoFit/>
          </a:bodyPr>
          <a:lstStyle/>
          <a:p>
            <a:pPr marL="330835">
              <a:lnSpc>
                <a:spcPct val="100000"/>
              </a:lnSpc>
              <a:spcBef>
                <a:spcPts val="745"/>
              </a:spcBef>
            </a:pPr>
            <a:r>
              <a:rPr sz="1900" spc="-10" dirty="0">
                <a:solidFill>
                  <a:srgbClr val="FFFFFF"/>
                </a:solidFill>
                <a:latin typeface="Calibri"/>
                <a:cs typeface="Calibri"/>
              </a:rPr>
              <a:t>inline</a:t>
            </a:r>
            <a:endParaRPr sz="1900">
              <a:latin typeface="Calibri"/>
              <a:cs typeface="Calibri"/>
            </a:endParaRPr>
          </a:p>
        </p:txBody>
      </p:sp>
      <p:grpSp>
        <p:nvGrpSpPr>
          <p:cNvPr id="14" name="object 14"/>
          <p:cNvGrpSpPr/>
          <p:nvPr/>
        </p:nvGrpSpPr>
        <p:grpSpPr>
          <a:xfrm>
            <a:off x="8624061" y="3187954"/>
            <a:ext cx="1449070" cy="551180"/>
            <a:chOff x="8624061" y="3187954"/>
            <a:chExt cx="1449070" cy="551180"/>
          </a:xfrm>
        </p:grpSpPr>
        <p:pic>
          <p:nvPicPr>
            <p:cNvPr id="15" name="object 15"/>
            <p:cNvPicPr/>
            <p:nvPr/>
          </p:nvPicPr>
          <p:blipFill>
            <a:blip r:embed="rId3" cstate="print"/>
            <a:stretch>
              <a:fillRect/>
            </a:stretch>
          </p:blipFill>
          <p:spPr>
            <a:xfrm>
              <a:off x="9827767" y="3401314"/>
              <a:ext cx="245109" cy="110362"/>
            </a:xfrm>
            <a:prstGeom prst="rect">
              <a:avLst/>
            </a:prstGeom>
          </p:spPr>
        </p:pic>
        <p:sp>
          <p:nvSpPr>
            <p:cNvPr id="16" name="object 16"/>
            <p:cNvSpPr/>
            <p:nvPr/>
          </p:nvSpPr>
          <p:spPr>
            <a:xfrm>
              <a:off x="8630411" y="3194304"/>
              <a:ext cx="1199515" cy="538480"/>
            </a:xfrm>
            <a:custGeom>
              <a:avLst/>
              <a:gdLst/>
              <a:ahLst/>
              <a:cxnLst/>
              <a:rect l="l" t="t" r="r" b="b"/>
              <a:pathLst>
                <a:path w="1199515" h="538479">
                  <a:moveTo>
                    <a:pt x="1199388" y="0"/>
                  </a:moveTo>
                  <a:lnTo>
                    <a:pt x="0" y="0"/>
                  </a:lnTo>
                  <a:lnTo>
                    <a:pt x="0" y="537972"/>
                  </a:lnTo>
                  <a:lnTo>
                    <a:pt x="1199388" y="537972"/>
                  </a:lnTo>
                  <a:lnTo>
                    <a:pt x="1199388" y="0"/>
                  </a:lnTo>
                  <a:close/>
                </a:path>
              </a:pathLst>
            </a:custGeom>
            <a:solidFill>
              <a:srgbClr val="006379"/>
            </a:solidFill>
          </p:spPr>
          <p:txBody>
            <a:bodyPr wrap="square" lIns="0" tIns="0" rIns="0" bIns="0" rtlCol="0"/>
            <a:lstStyle/>
            <a:p>
              <a:endParaRPr/>
            </a:p>
          </p:txBody>
        </p:sp>
        <p:sp>
          <p:nvSpPr>
            <p:cNvPr id="17" name="object 17"/>
            <p:cNvSpPr/>
            <p:nvPr/>
          </p:nvSpPr>
          <p:spPr>
            <a:xfrm>
              <a:off x="8630411" y="3194304"/>
              <a:ext cx="1199515" cy="538480"/>
            </a:xfrm>
            <a:custGeom>
              <a:avLst/>
              <a:gdLst/>
              <a:ahLst/>
              <a:cxnLst/>
              <a:rect l="l" t="t" r="r" b="b"/>
              <a:pathLst>
                <a:path w="1199515" h="538479">
                  <a:moveTo>
                    <a:pt x="0" y="537972"/>
                  </a:moveTo>
                  <a:lnTo>
                    <a:pt x="1199388" y="537972"/>
                  </a:lnTo>
                  <a:lnTo>
                    <a:pt x="1199388" y="0"/>
                  </a:lnTo>
                  <a:lnTo>
                    <a:pt x="0" y="0"/>
                  </a:lnTo>
                  <a:lnTo>
                    <a:pt x="0" y="537972"/>
                  </a:lnTo>
                  <a:close/>
                </a:path>
              </a:pathLst>
            </a:custGeom>
            <a:ln w="12699">
              <a:solidFill>
                <a:srgbClr val="FFFFFF"/>
              </a:solidFill>
            </a:ln>
          </p:spPr>
          <p:txBody>
            <a:bodyPr wrap="square" lIns="0" tIns="0" rIns="0" bIns="0" rtlCol="0"/>
            <a:lstStyle/>
            <a:p>
              <a:endParaRPr/>
            </a:p>
          </p:txBody>
        </p:sp>
      </p:grpSp>
      <p:sp>
        <p:nvSpPr>
          <p:cNvPr id="18" name="object 18"/>
          <p:cNvSpPr txBox="1"/>
          <p:nvPr/>
        </p:nvSpPr>
        <p:spPr>
          <a:xfrm>
            <a:off x="8630411" y="3194304"/>
            <a:ext cx="1199515" cy="538480"/>
          </a:xfrm>
          <a:prstGeom prst="rect">
            <a:avLst/>
          </a:prstGeom>
        </p:spPr>
        <p:txBody>
          <a:bodyPr vert="horz" wrap="square" lIns="0" tIns="94615" rIns="0" bIns="0" rtlCol="0">
            <a:spAutoFit/>
          </a:bodyPr>
          <a:lstStyle/>
          <a:p>
            <a:pPr marL="331470">
              <a:lnSpc>
                <a:spcPct val="100000"/>
              </a:lnSpc>
              <a:spcBef>
                <a:spcPts val="745"/>
              </a:spcBef>
            </a:pPr>
            <a:r>
              <a:rPr sz="1900" spc="-10" dirty="0">
                <a:solidFill>
                  <a:srgbClr val="FFFFFF"/>
                </a:solidFill>
                <a:latin typeface="Calibri"/>
                <a:cs typeface="Calibri"/>
              </a:rPr>
              <a:t>inline</a:t>
            </a:r>
            <a:endParaRPr sz="1900">
              <a:latin typeface="Calibri"/>
              <a:cs typeface="Calibri"/>
            </a:endParaRPr>
          </a:p>
        </p:txBody>
      </p:sp>
      <p:grpSp>
        <p:nvGrpSpPr>
          <p:cNvPr id="19" name="object 19"/>
          <p:cNvGrpSpPr/>
          <p:nvPr/>
        </p:nvGrpSpPr>
        <p:grpSpPr>
          <a:xfrm>
            <a:off x="9906127" y="3187954"/>
            <a:ext cx="1403985" cy="1058545"/>
            <a:chOff x="9906127" y="3187954"/>
            <a:chExt cx="1403985" cy="1058545"/>
          </a:xfrm>
        </p:grpSpPr>
        <p:sp>
          <p:nvSpPr>
            <p:cNvPr id="20" name="object 20"/>
            <p:cNvSpPr/>
            <p:nvPr/>
          </p:nvSpPr>
          <p:spPr>
            <a:xfrm>
              <a:off x="9906127" y="3728847"/>
              <a:ext cx="814705" cy="517525"/>
            </a:xfrm>
            <a:custGeom>
              <a:avLst/>
              <a:gdLst/>
              <a:ahLst/>
              <a:cxnLst/>
              <a:rect l="l" t="t" r="r" b="b"/>
              <a:pathLst>
                <a:path w="814704" h="517525">
                  <a:moveTo>
                    <a:pt x="9651" y="415544"/>
                  </a:moveTo>
                  <a:lnTo>
                    <a:pt x="5333" y="418591"/>
                  </a:lnTo>
                  <a:lnTo>
                    <a:pt x="1016" y="421513"/>
                  </a:lnTo>
                  <a:lnTo>
                    <a:pt x="0" y="427481"/>
                  </a:lnTo>
                  <a:lnTo>
                    <a:pt x="63119" y="517397"/>
                  </a:lnTo>
                  <a:lnTo>
                    <a:pt x="71795" y="499109"/>
                  </a:lnTo>
                  <a:lnTo>
                    <a:pt x="52070" y="499109"/>
                  </a:lnTo>
                  <a:lnTo>
                    <a:pt x="51816" y="495680"/>
                  </a:lnTo>
                  <a:lnTo>
                    <a:pt x="51180" y="482600"/>
                  </a:lnTo>
                  <a:lnTo>
                    <a:pt x="50926" y="468629"/>
                  </a:lnTo>
                  <a:lnTo>
                    <a:pt x="50926" y="466864"/>
                  </a:lnTo>
                  <a:lnTo>
                    <a:pt x="18542" y="420877"/>
                  </a:lnTo>
                  <a:lnTo>
                    <a:pt x="15621" y="416559"/>
                  </a:lnTo>
                  <a:lnTo>
                    <a:pt x="9651" y="415544"/>
                  </a:lnTo>
                  <a:close/>
                </a:path>
                <a:path w="814704" h="517525">
                  <a:moveTo>
                    <a:pt x="50926" y="466864"/>
                  </a:moveTo>
                  <a:lnTo>
                    <a:pt x="50926" y="468629"/>
                  </a:lnTo>
                  <a:lnTo>
                    <a:pt x="51128" y="479686"/>
                  </a:lnTo>
                  <a:lnTo>
                    <a:pt x="51180" y="482600"/>
                  </a:lnTo>
                  <a:lnTo>
                    <a:pt x="51686" y="493013"/>
                  </a:lnTo>
                  <a:lnTo>
                    <a:pt x="51754" y="494410"/>
                  </a:lnTo>
                  <a:lnTo>
                    <a:pt x="51816" y="495680"/>
                  </a:lnTo>
                  <a:lnTo>
                    <a:pt x="51975" y="497839"/>
                  </a:lnTo>
                  <a:lnTo>
                    <a:pt x="52070" y="499109"/>
                  </a:lnTo>
                  <a:lnTo>
                    <a:pt x="70993" y="497839"/>
                  </a:lnTo>
                  <a:lnTo>
                    <a:pt x="70875" y="494791"/>
                  </a:lnTo>
                  <a:lnTo>
                    <a:pt x="70846" y="494410"/>
                  </a:lnTo>
                  <a:lnTo>
                    <a:pt x="52958" y="494410"/>
                  </a:lnTo>
                  <a:lnTo>
                    <a:pt x="59956" y="479686"/>
                  </a:lnTo>
                  <a:lnTo>
                    <a:pt x="50926" y="466864"/>
                  </a:lnTo>
                  <a:close/>
                </a:path>
                <a:path w="814704" h="517525">
                  <a:moveTo>
                    <a:pt x="98678" y="407923"/>
                  </a:moveTo>
                  <a:lnTo>
                    <a:pt x="93091" y="409955"/>
                  </a:lnTo>
                  <a:lnTo>
                    <a:pt x="69976" y="458597"/>
                  </a:lnTo>
                  <a:lnTo>
                    <a:pt x="69979" y="468629"/>
                  </a:lnTo>
                  <a:lnTo>
                    <a:pt x="70186" y="479686"/>
                  </a:lnTo>
                  <a:lnTo>
                    <a:pt x="70256" y="482600"/>
                  </a:lnTo>
                  <a:lnTo>
                    <a:pt x="70777" y="493013"/>
                  </a:lnTo>
                  <a:lnTo>
                    <a:pt x="70866" y="494538"/>
                  </a:lnTo>
                  <a:lnTo>
                    <a:pt x="70993" y="497839"/>
                  </a:lnTo>
                  <a:lnTo>
                    <a:pt x="52070" y="499109"/>
                  </a:lnTo>
                  <a:lnTo>
                    <a:pt x="71795" y="499109"/>
                  </a:lnTo>
                  <a:lnTo>
                    <a:pt x="107950" y="422909"/>
                  </a:lnTo>
                  <a:lnTo>
                    <a:pt x="110236" y="418210"/>
                  </a:lnTo>
                  <a:lnTo>
                    <a:pt x="108203" y="412495"/>
                  </a:lnTo>
                  <a:lnTo>
                    <a:pt x="103504" y="410209"/>
                  </a:lnTo>
                  <a:lnTo>
                    <a:pt x="98678" y="407923"/>
                  </a:lnTo>
                  <a:close/>
                </a:path>
                <a:path w="814704" h="517525">
                  <a:moveTo>
                    <a:pt x="59956" y="479686"/>
                  </a:moveTo>
                  <a:lnTo>
                    <a:pt x="52958" y="494410"/>
                  </a:lnTo>
                  <a:lnTo>
                    <a:pt x="69342" y="493013"/>
                  </a:lnTo>
                  <a:lnTo>
                    <a:pt x="59956" y="479686"/>
                  </a:lnTo>
                  <a:close/>
                </a:path>
                <a:path w="814704" h="517525">
                  <a:moveTo>
                    <a:pt x="69976" y="458597"/>
                  </a:moveTo>
                  <a:lnTo>
                    <a:pt x="59956" y="479686"/>
                  </a:lnTo>
                  <a:lnTo>
                    <a:pt x="69342" y="493013"/>
                  </a:lnTo>
                  <a:lnTo>
                    <a:pt x="52958" y="494410"/>
                  </a:lnTo>
                  <a:lnTo>
                    <a:pt x="70846" y="494410"/>
                  </a:lnTo>
                  <a:lnTo>
                    <a:pt x="70256" y="482600"/>
                  </a:lnTo>
                  <a:lnTo>
                    <a:pt x="69979" y="468629"/>
                  </a:lnTo>
                  <a:lnTo>
                    <a:pt x="69976" y="458597"/>
                  </a:lnTo>
                  <a:close/>
                </a:path>
                <a:path w="814704" h="517525">
                  <a:moveTo>
                    <a:pt x="327405" y="259079"/>
                  </a:moveTo>
                  <a:lnTo>
                    <a:pt x="306324" y="259460"/>
                  </a:lnTo>
                  <a:lnTo>
                    <a:pt x="184276" y="263905"/>
                  </a:lnTo>
                  <a:lnTo>
                    <a:pt x="125410" y="265716"/>
                  </a:lnTo>
                  <a:lnTo>
                    <a:pt x="52255" y="266974"/>
                  </a:lnTo>
                  <a:lnTo>
                    <a:pt x="53594" y="266974"/>
                  </a:lnTo>
                  <a:lnTo>
                    <a:pt x="53590" y="306831"/>
                  </a:lnTo>
                  <a:lnTo>
                    <a:pt x="53086" y="338963"/>
                  </a:lnTo>
                  <a:lnTo>
                    <a:pt x="51562" y="406019"/>
                  </a:lnTo>
                  <a:lnTo>
                    <a:pt x="50926" y="438530"/>
                  </a:lnTo>
                  <a:lnTo>
                    <a:pt x="50926" y="466864"/>
                  </a:lnTo>
                  <a:lnTo>
                    <a:pt x="59956" y="479686"/>
                  </a:lnTo>
                  <a:lnTo>
                    <a:pt x="69976" y="458597"/>
                  </a:lnTo>
                  <a:lnTo>
                    <a:pt x="70084" y="431800"/>
                  </a:lnTo>
                  <a:lnTo>
                    <a:pt x="70152" y="427481"/>
                  </a:lnTo>
                  <a:lnTo>
                    <a:pt x="70256" y="420877"/>
                  </a:lnTo>
                  <a:lnTo>
                    <a:pt x="70340" y="415544"/>
                  </a:lnTo>
                  <a:lnTo>
                    <a:pt x="70460" y="407923"/>
                  </a:lnTo>
                  <a:lnTo>
                    <a:pt x="71247" y="372998"/>
                  </a:lnTo>
                  <a:lnTo>
                    <a:pt x="72136" y="339344"/>
                  </a:lnTo>
                  <a:lnTo>
                    <a:pt x="72644" y="306831"/>
                  </a:lnTo>
                  <a:lnTo>
                    <a:pt x="72644" y="285876"/>
                  </a:lnTo>
                  <a:lnTo>
                    <a:pt x="63246" y="285876"/>
                  </a:lnTo>
                  <a:lnTo>
                    <a:pt x="72644" y="276225"/>
                  </a:lnTo>
                  <a:lnTo>
                    <a:pt x="808144" y="276225"/>
                  </a:lnTo>
                  <a:lnTo>
                    <a:pt x="808154" y="275970"/>
                  </a:lnTo>
                  <a:lnTo>
                    <a:pt x="789177" y="275970"/>
                  </a:lnTo>
                  <a:lnTo>
                    <a:pt x="789342" y="271525"/>
                  </a:lnTo>
                  <a:lnTo>
                    <a:pt x="483638" y="271525"/>
                  </a:lnTo>
                  <a:lnTo>
                    <a:pt x="464934" y="270793"/>
                  </a:lnTo>
                  <a:lnTo>
                    <a:pt x="450330" y="269620"/>
                  </a:lnTo>
                  <a:lnTo>
                    <a:pt x="448690" y="269620"/>
                  </a:lnTo>
                  <a:lnTo>
                    <a:pt x="433556" y="267137"/>
                  </a:lnTo>
                  <a:lnTo>
                    <a:pt x="418135" y="264286"/>
                  </a:lnTo>
                  <a:lnTo>
                    <a:pt x="418464" y="264286"/>
                  </a:lnTo>
                  <a:lnTo>
                    <a:pt x="401193" y="262127"/>
                  </a:lnTo>
                  <a:lnTo>
                    <a:pt x="384175" y="260476"/>
                  </a:lnTo>
                  <a:lnTo>
                    <a:pt x="366268" y="259714"/>
                  </a:lnTo>
                  <a:lnTo>
                    <a:pt x="347345" y="259206"/>
                  </a:lnTo>
                  <a:lnTo>
                    <a:pt x="327405" y="259079"/>
                  </a:lnTo>
                  <a:close/>
                </a:path>
                <a:path w="814704" h="517525">
                  <a:moveTo>
                    <a:pt x="649456" y="282895"/>
                  </a:moveTo>
                  <a:lnTo>
                    <a:pt x="413949" y="282895"/>
                  </a:lnTo>
                  <a:lnTo>
                    <a:pt x="430060" y="285876"/>
                  </a:lnTo>
                  <a:lnTo>
                    <a:pt x="445262" y="288289"/>
                  </a:lnTo>
                  <a:lnTo>
                    <a:pt x="463296" y="289813"/>
                  </a:lnTo>
                  <a:lnTo>
                    <a:pt x="482980" y="290575"/>
                  </a:lnTo>
                  <a:lnTo>
                    <a:pt x="504190" y="290448"/>
                  </a:lnTo>
                  <a:lnTo>
                    <a:pt x="550037" y="288670"/>
                  </a:lnTo>
                  <a:lnTo>
                    <a:pt x="597355" y="285876"/>
                  </a:lnTo>
                  <a:lnTo>
                    <a:pt x="597214" y="285876"/>
                  </a:lnTo>
                  <a:lnTo>
                    <a:pt x="649456" y="282895"/>
                  </a:lnTo>
                  <a:close/>
                </a:path>
                <a:path w="814704" h="517525">
                  <a:moveTo>
                    <a:pt x="807947" y="281177"/>
                  </a:moveTo>
                  <a:lnTo>
                    <a:pt x="731646" y="281177"/>
                  </a:lnTo>
                  <a:lnTo>
                    <a:pt x="756412" y="281813"/>
                  </a:lnTo>
                  <a:lnTo>
                    <a:pt x="753086" y="281813"/>
                  </a:lnTo>
                  <a:lnTo>
                    <a:pt x="775958" y="283265"/>
                  </a:lnTo>
                  <a:lnTo>
                    <a:pt x="775074" y="283265"/>
                  </a:lnTo>
                  <a:lnTo>
                    <a:pt x="807720" y="286892"/>
                  </a:lnTo>
                  <a:lnTo>
                    <a:pt x="807841" y="283844"/>
                  </a:lnTo>
                  <a:lnTo>
                    <a:pt x="807947" y="281177"/>
                  </a:lnTo>
                  <a:close/>
                </a:path>
                <a:path w="814704" h="517525">
                  <a:moveTo>
                    <a:pt x="72644" y="276225"/>
                  </a:moveTo>
                  <a:lnTo>
                    <a:pt x="63246" y="285876"/>
                  </a:lnTo>
                  <a:lnTo>
                    <a:pt x="72644" y="285876"/>
                  </a:lnTo>
                  <a:lnTo>
                    <a:pt x="72644" y="276225"/>
                  </a:lnTo>
                  <a:close/>
                </a:path>
                <a:path w="814704" h="517525">
                  <a:moveTo>
                    <a:pt x="808144" y="276225"/>
                  </a:moveTo>
                  <a:lnTo>
                    <a:pt x="72644" y="276225"/>
                  </a:lnTo>
                  <a:lnTo>
                    <a:pt x="72644" y="285876"/>
                  </a:lnTo>
                  <a:lnTo>
                    <a:pt x="63246" y="285876"/>
                  </a:lnTo>
                  <a:lnTo>
                    <a:pt x="126873" y="284733"/>
                  </a:lnTo>
                  <a:lnTo>
                    <a:pt x="284861" y="279019"/>
                  </a:lnTo>
                  <a:lnTo>
                    <a:pt x="320674" y="278256"/>
                  </a:lnTo>
                  <a:lnTo>
                    <a:pt x="808063" y="278256"/>
                  </a:lnTo>
                  <a:lnTo>
                    <a:pt x="808144" y="276225"/>
                  </a:lnTo>
                  <a:close/>
                </a:path>
                <a:path w="814704" h="517525">
                  <a:moveTo>
                    <a:pt x="807962" y="280796"/>
                  </a:moveTo>
                  <a:lnTo>
                    <a:pt x="396969" y="280796"/>
                  </a:lnTo>
                  <a:lnTo>
                    <a:pt x="414279" y="282895"/>
                  </a:lnTo>
                  <a:lnTo>
                    <a:pt x="649122" y="282895"/>
                  </a:lnTo>
                  <a:lnTo>
                    <a:pt x="673537" y="281813"/>
                  </a:lnTo>
                  <a:lnTo>
                    <a:pt x="669702" y="281813"/>
                  </a:lnTo>
                  <a:lnTo>
                    <a:pt x="701928" y="281177"/>
                  </a:lnTo>
                  <a:lnTo>
                    <a:pt x="807947" y="281177"/>
                  </a:lnTo>
                  <a:lnTo>
                    <a:pt x="807962" y="280796"/>
                  </a:lnTo>
                  <a:close/>
                </a:path>
                <a:path w="814704" h="517525">
                  <a:moveTo>
                    <a:pt x="808063" y="278256"/>
                  </a:moveTo>
                  <a:lnTo>
                    <a:pt x="346964" y="278256"/>
                  </a:lnTo>
                  <a:lnTo>
                    <a:pt x="365505" y="278638"/>
                  </a:lnTo>
                  <a:lnTo>
                    <a:pt x="383714" y="279561"/>
                  </a:lnTo>
                  <a:lnTo>
                    <a:pt x="383037" y="279561"/>
                  </a:lnTo>
                  <a:lnTo>
                    <a:pt x="400674" y="281177"/>
                  </a:lnTo>
                  <a:lnTo>
                    <a:pt x="400083" y="281177"/>
                  </a:lnTo>
                  <a:lnTo>
                    <a:pt x="396934" y="280796"/>
                  </a:lnTo>
                  <a:lnTo>
                    <a:pt x="807962" y="280796"/>
                  </a:lnTo>
                  <a:lnTo>
                    <a:pt x="808063" y="278256"/>
                  </a:lnTo>
                  <a:close/>
                </a:path>
                <a:path w="814704" h="517525">
                  <a:moveTo>
                    <a:pt x="789557" y="265716"/>
                  </a:moveTo>
                  <a:lnTo>
                    <a:pt x="789177" y="275970"/>
                  </a:lnTo>
                  <a:lnTo>
                    <a:pt x="799549" y="266974"/>
                  </a:lnTo>
                  <a:lnTo>
                    <a:pt x="801066" y="266974"/>
                  </a:lnTo>
                  <a:lnTo>
                    <a:pt x="789557" y="265716"/>
                  </a:lnTo>
                  <a:close/>
                </a:path>
                <a:path w="814704" h="517525">
                  <a:moveTo>
                    <a:pt x="808101" y="0"/>
                  </a:moveTo>
                  <a:lnTo>
                    <a:pt x="789177" y="2285"/>
                  </a:lnTo>
                  <a:lnTo>
                    <a:pt x="792514" y="31241"/>
                  </a:lnTo>
                  <a:lnTo>
                    <a:pt x="792549" y="31545"/>
                  </a:lnTo>
                  <a:lnTo>
                    <a:pt x="794459" y="63626"/>
                  </a:lnTo>
                  <a:lnTo>
                    <a:pt x="794522" y="64697"/>
                  </a:lnTo>
                  <a:lnTo>
                    <a:pt x="795142" y="96900"/>
                  </a:lnTo>
                  <a:lnTo>
                    <a:pt x="794766" y="130682"/>
                  </a:lnTo>
                  <a:lnTo>
                    <a:pt x="793761" y="165203"/>
                  </a:lnTo>
                  <a:lnTo>
                    <a:pt x="792226" y="201421"/>
                  </a:lnTo>
                  <a:lnTo>
                    <a:pt x="790575" y="238251"/>
                  </a:lnTo>
                  <a:lnTo>
                    <a:pt x="789803" y="259079"/>
                  </a:lnTo>
                  <a:lnTo>
                    <a:pt x="789789" y="259460"/>
                  </a:lnTo>
                  <a:lnTo>
                    <a:pt x="789667" y="262763"/>
                  </a:lnTo>
                  <a:lnTo>
                    <a:pt x="789557" y="265716"/>
                  </a:lnTo>
                  <a:lnTo>
                    <a:pt x="801066" y="266974"/>
                  </a:lnTo>
                  <a:lnTo>
                    <a:pt x="799549" y="266974"/>
                  </a:lnTo>
                  <a:lnTo>
                    <a:pt x="789177" y="275970"/>
                  </a:lnTo>
                  <a:lnTo>
                    <a:pt x="808154" y="275970"/>
                  </a:lnTo>
                  <a:lnTo>
                    <a:pt x="809625" y="239013"/>
                  </a:lnTo>
                  <a:lnTo>
                    <a:pt x="811149" y="202183"/>
                  </a:lnTo>
                  <a:lnTo>
                    <a:pt x="812673" y="166242"/>
                  </a:lnTo>
                  <a:lnTo>
                    <a:pt x="813816" y="131190"/>
                  </a:lnTo>
                  <a:lnTo>
                    <a:pt x="814194" y="97154"/>
                  </a:lnTo>
                  <a:lnTo>
                    <a:pt x="813582" y="64697"/>
                  </a:lnTo>
                  <a:lnTo>
                    <a:pt x="813562" y="63626"/>
                  </a:lnTo>
                  <a:lnTo>
                    <a:pt x="811768" y="33134"/>
                  </a:lnTo>
                  <a:lnTo>
                    <a:pt x="811656" y="31241"/>
                  </a:lnTo>
                  <a:lnTo>
                    <a:pt x="808101" y="0"/>
                  </a:lnTo>
                  <a:close/>
                </a:path>
                <a:path w="814704" h="517525">
                  <a:moveTo>
                    <a:pt x="731244" y="262127"/>
                  </a:moveTo>
                  <a:lnTo>
                    <a:pt x="701548" y="262127"/>
                  </a:lnTo>
                  <a:lnTo>
                    <a:pt x="675640" y="262763"/>
                  </a:lnTo>
                  <a:lnTo>
                    <a:pt x="649604" y="263905"/>
                  </a:lnTo>
                  <a:lnTo>
                    <a:pt x="593260" y="266974"/>
                  </a:lnTo>
                  <a:lnTo>
                    <a:pt x="593794" y="266974"/>
                  </a:lnTo>
                  <a:lnTo>
                    <a:pt x="525305" y="270793"/>
                  </a:lnTo>
                  <a:lnTo>
                    <a:pt x="499236" y="271525"/>
                  </a:lnTo>
                  <a:lnTo>
                    <a:pt x="789342" y="271525"/>
                  </a:lnTo>
                  <a:lnTo>
                    <a:pt x="789464" y="268223"/>
                  </a:lnTo>
                  <a:lnTo>
                    <a:pt x="789557" y="265716"/>
                  </a:lnTo>
                  <a:lnTo>
                    <a:pt x="776477" y="264286"/>
                  </a:lnTo>
                  <a:lnTo>
                    <a:pt x="752094" y="262763"/>
                  </a:lnTo>
                  <a:lnTo>
                    <a:pt x="731244" y="262127"/>
                  </a:lnTo>
                  <a:close/>
                </a:path>
                <a:path w="814704" h="517525">
                  <a:moveTo>
                    <a:pt x="447167" y="269366"/>
                  </a:moveTo>
                  <a:lnTo>
                    <a:pt x="448696" y="269620"/>
                  </a:lnTo>
                  <a:lnTo>
                    <a:pt x="450330" y="269620"/>
                  </a:lnTo>
                  <a:lnTo>
                    <a:pt x="447167" y="269366"/>
                  </a:lnTo>
                  <a:close/>
                </a:path>
              </a:pathLst>
            </a:custGeom>
            <a:solidFill>
              <a:srgbClr val="000000"/>
            </a:solidFill>
          </p:spPr>
          <p:txBody>
            <a:bodyPr wrap="square" lIns="0" tIns="0" rIns="0" bIns="0" rtlCol="0"/>
            <a:lstStyle/>
            <a:p>
              <a:endParaRPr/>
            </a:p>
          </p:txBody>
        </p:sp>
        <p:sp>
          <p:nvSpPr>
            <p:cNvPr id="21" name="object 21"/>
            <p:cNvSpPr/>
            <p:nvPr/>
          </p:nvSpPr>
          <p:spPr>
            <a:xfrm>
              <a:off x="10104120" y="3194304"/>
              <a:ext cx="1199515" cy="538480"/>
            </a:xfrm>
            <a:custGeom>
              <a:avLst/>
              <a:gdLst/>
              <a:ahLst/>
              <a:cxnLst/>
              <a:rect l="l" t="t" r="r" b="b"/>
              <a:pathLst>
                <a:path w="1199515" h="538479">
                  <a:moveTo>
                    <a:pt x="1199387" y="0"/>
                  </a:moveTo>
                  <a:lnTo>
                    <a:pt x="0" y="0"/>
                  </a:lnTo>
                  <a:lnTo>
                    <a:pt x="0" y="537972"/>
                  </a:lnTo>
                  <a:lnTo>
                    <a:pt x="1199387" y="537972"/>
                  </a:lnTo>
                  <a:lnTo>
                    <a:pt x="1199387" y="0"/>
                  </a:lnTo>
                  <a:close/>
                </a:path>
              </a:pathLst>
            </a:custGeom>
            <a:solidFill>
              <a:srgbClr val="006379"/>
            </a:solidFill>
          </p:spPr>
          <p:txBody>
            <a:bodyPr wrap="square" lIns="0" tIns="0" rIns="0" bIns="0" rtlCol="0"/>
            <a:lstStyle/>
            <a:p>
              <a:endParaRPr/>
            </a:p>
          </p:txBody>
        </p:sp>
        <p:sp>
          <p:nvSpPr>
            <p:cNvPr id="22" name="object 22"/>
            <p:cNvSpPr/>
            <p:nvPr/>
          </p:nvSpPr>
          <p:spPr>
            <a:xfrm>
              <a:off x="10104120" y="3194304"/>
              <a:ext cx="1199515" cy="538480"/>
            </a:xfrm>
            <a:custGeom>
              <a:avLst/>
              <a:gdLst/>
              <a:ahLst/>
              <a:cxnLst/>
              <a:rect l="l" t="t" r="r" b="b"/>
              <a:pathLst>
                <a:path w="1199515" h="538479">
                  <a:moveTo>
                    <a:pt x="0" y="537972"/>
                  </a:moveTo>
                  <a:lnTo>
                    <a:pt x="1199387" y="537972"/>
                  </a:lnTo>
                  <a:lnTo>
                    <a:pt x="1199387" y="0"/>
                  </a:lnTo>
                  <a:lnTo>
                    <a:pt x="0" y="0"/>
                  </a:lnTo>
                  <a:lnTo>
                    <a:pt x="0" y="537972"/>
                  </a:lnTo>
                  <a:close/>
                </a:path>
              </a:pathLst>
            </a:custGeom>
            <a:ln w="12699">
              <a:solidFill>
                <a:srgbClr val="FFFFFF"/>
              </a:solidFill>
            </a:ln>
          </p:spPr>
          <p:txBody>
            <a:bodyPr wrap="square" lIns="0" tIns="0" rIns="0" bIns="0" rtlCol="0"/>
            <a:lstStyle/>
            <a:p>
              <a:endParaRPr/>
            </a:p>
          </p:txBody>
        </p:sp>
      </p:grpSp>
      <p:sp>
        <p:nvSpPr>
          <p:cNvPr id="23" name="object 23"/>
          <p:cNvSpPr txBox="1"/>
          <p:nvPr/>
        </p:nvSpPr>
        <p:spPr>
          <a:xfrm>
            <a:off x="10104119" y="3194304"/>
            <a:ext cx="1199515" cy="538480"/>
          </a:xfrm>
          <a:prstGeom prst="rect">
            <a:avLst/>
          </a:prstGeom>
        </p:spPr>
        <p:txBody>
          <a:bodyPr vert="horz" wrap="square" lIns="0" tIns="94615" rIns="0" bIns="0" rtlCol="0">
            <a:spAutoFit/>
          </a:bodyPr>
          <a:lstStyle/>
          <a:p>
            <a:pPr marL="331470">
              <a:lnSpc>
                <a:spcPct val="100000"/>
              </a:lnSpc>
              <a:spcBef>
                <a:spcPts val="745"/>
              </a:spcBef>
            </a:pPr>
            <a:r>
              <a:rPr sz="1900" spc="-10" dirty="0">
                <a:solidFill>
                  <a:srgbClr val="FFFFFF"/>
                </a:solidFill>
                <a:latin typeface="Calibri"/>
                <a:cs typeface="Calibri"/>
              </a:rPr>
              <a:t>inline</a:t>
            </a:r>
            <a:endParaRPr sz="1900">
              <a:latin typeface="Calibri"/>
              <a:cs typeface="Calibri"/>
            </a:endParaRPr>
          </a:p>
        </p:txBody>
      </p:sp>
      <p:grpSp>
        <p:nvGrpSpPr>
          <p:cNvPr id="24" name="object 24"/>
          <p:cNvGrpSpPr/>
          <p:nvPr/>
        </p:nvGrpSpPr>
        <p:grpSpPr>
          <a:xfrm>
            <a:off x="8624061" y="4271517"/>
            <a:ext cx="2689225" cy="921385"/>
            <a:chOff x="8624061" y="4271517"/>
            <a:chExt cx="2689225" cy="921385"/>
          </a:xfrm>
        </p:grpSpPr>
        <p:sp>
          <p:nvSpPr>
            <p:cNvPr id="25" name="object 25"/>
            <p:cNvSpPr/>
            <p:nvPr/>
          </p:nvSpPr>
          <p:spPr>
            <a:xfrm>
              <a:off x="9175876" y="4814823"/>
              <a:ext cx="803910" cy="378460"/>
            </a:xfrm>
            <a:custGeom>
              <a:avLst/>
              <a:gdLst/>
              <a:ahLst/>
              <a:cxnLst/>
              <a:rect l="l" t="t" r="r" b="b"/>
              <a:pathLst>
                <a:path w="803909" h="378460">
                  <a:moveTo>
                    <a:pt x="10541" y="272161"/>
                  </a:moveTo>
                  <a:lnTo>
                    <a:pt x="6096" y="274827"/>
                  </a:lnTo>
                  <a:lnTo>
                    <a:pt x="1524" y="277494"/>
                  </a:lnTo>
                  <a:lnTo>
                    <a:pt x="0" y="283337"/>
                  </a:lnTo>
                  <a:lnTo>
                    <a:pt x="2667" y="287908"/>
                  </a:lnTo>
                  <a:lnTo>
                    <a:pt x="55752" y="377951"/>
                  </a:lnTo>
                  <a:lnTo>
                    <a:pt x="66614" y="359156"/>
                  </a:lnTo>
                  <a:lnTo>
                    <a:pt x="46100" y="359156"/>
                  </a:lnTo>
                  <a:lnTo>
                    <a:pt x="45974" y="332486"/>
                  </a:lnTo>
                  <a:lnTo>
                    <a:pt x="45926" y="323873"/>
                  </a:lnTo>
                  <a:lnTo>
                    <a:pt x="19050" y="278256"/>
                  </a:lnTo>
                  <a:lnTo>
                    <a:pt x="16382" y="273684"/>
                  </a:lnTo>
                  <a:lnTo>
                    <a:pt x="10541" y="272161"/>
                  </a:lnTo>
                  <a:close/>
                </a:path>
                <a:path w="803909" h="378460">
                  <a:moveTo>
                    <a:pt x="45977" y="323873"/>
                  </a:moveTo>
                  <a:lnTo>
                    <a:pt x="46100" y="359156"/>
                  </a:lnTo>
                  <a:lnTo>
                    <a:pt x="65150" y="359028"/>
                  </a:lnTo>
                  <a:lnTo>
                    <a:pt x="65128" y="354330"/>
                  </a:lnTo>
                  <a:lnTo>
                    <a:pt x="47371" y="354330"/>
                  </a:lnTo>
                  <a:lnTo>
                    <a:pt x="55576" y="340135"/>
                  </a:lnTo>
                  <a:lnTo>
                    <a:pt x="45977" y="323873"/>
                  </a:lnTo>
                  <a:close/>
                </a:path>
                <a:path w="803909" h="378460">
                  <a:moveTo>
                    <a:pt x="99949" y="271780"/>
                  </a:moveTo>
                  <a:lnTo>
                    <a:pt x="94233" y="273303"/>
                  </a:lnTo>
                  <a:lnTo>
                    <a:pt x="91567" y="277875"/>
                  </a:lnTo>
                  <a:lnTo>
                    <a:pt x="64976" y="323873"/>
                  </a:lnTo>
                  <a:lnTo>
                    <a:pt x="65024" y="332358"/>
                  </a:lnTo>
                  <a:lnTo>
                    <a:pt x="65150" y="359028"/>
                  </a:lnTo>
                  <a:lnTo>
                    <a:pt x="46100" y="359156"/>
                  </a:lnTo>
                  <a:lnTo>
                    <a:pt x="66614" y="359156"/>
                  </a:lnTo>
                  <a:lnTo>
                    <a:pt x="108076" y="287400"/>
                  </a:lnTo>
                  <a:lnTo>
                    <a:pt x="110617" y="282828"/>
                  </a:lnTo>
                  <a:lnTo>
                    <a:pt x="109397" y="278256"/>
                  </a:lnTo>
                  <a:lnTo>
                    <a:pt x="109296" y="277875"/>
                  </a:lnTo>
                  <a:lnTo>
                    <a:pt x="109194" y="277494"/>
                  </a:lnTo>
                  <a:lnTo>
                    <a:pt x="109093" y="277113"/>
                  </a:lnTo>
                  <a:lnTo>
                    <a:pt x="99949" y="271780"/>
                  </a:lnTo>
                  <a:close/>
                </a:path>
                <a:path w="803909" h="378460">
                  <a:moveTo>
                    <a:pt x="55576" y="340135"/>
                  </a:moveTo>
                  <a:lnTo>
                    <a:pt x="47444" y="354202"/>
                  </a:lnTo>
                  <a:lnTo>
                    <a:pt x="47371" y="354330"/>
                  </a:lnTo>
                  <a:lnTo>
                    <a:pt x="63880" y="354202"/>
                  </a:lnTo>
                  <a:lnTo>
                    <a:pt x="55576" y="340135"/>
                  </a:lnTo>
                  <a:close/>
                </a:path>
                <a:path w="803909" h="378460">
                  <a:moveTo>
                    <a:pt x="64976" y="323873"/>
                  </a:moveTo>
                  <a:lnTo>
                    <a:pt x="55576" y="340135"/>
                  </a:lnTo>
                  <a:lnTo>
                    <a:pt x="63880" y="354202"/>
                  </a:lnTo>
                  <a:lnTo>
                    <a:pt x="47371" y="354330"/>
                  </a:lnTo>
                  <a:lnTo>
                    <a:pt x="65128" y="354330"/>
                  </a:lnTo>
                  <a:lnTo>
                    <a:pt x="65023" y="332358"/>
                  </a:lnTo>
                  <a:lnTo>
                    <a:pt x="64976" y="323873"/>
                  </a:lnTo>
                  <a:close/>
                </a:path>
                <a:path w="803909" h="378460">
                  <a:moveTo>
                    <a:pt x="46481" y="195071"/>
                  </a:moveTo>
                  <a:lnTo>
                    <a:pt x="46111" y="213868"/>
                  </a:lnTo>
                  <a:lnTo>
                    <a:pt x="46032" y="216788"/>
                  </a:lnTo>
                  <a:lnTo>
                    <a:pt x="45915" y="220852"/>
                  </a:lnTo>
                  <a:lnTo>
                    <a:pt x="45825" y="224917"/>
                  </a:lnTo>
                  <a:lnTo>
                    <a:pt x="45593" y="242950"/>
                  </a:lnTo>
                  <a:lnTo>
                    <a:pt x="45611" y="287908"/>
                  </a:lnTo>
                  <a:lnTo>
                    <a:pt x="45847" y="309244"/>
                  </a:lnTo>
                  <a:lnTo>
                    <a:pt x="45977" y="323873"/>
                  </a:lnTo>
                  <a:lnTo>
                    <a:pt x="55576" y="340135"/>
                  </a:lnTo>
                  <a:lnTo>
                    <a:pt x="64976" y="323873"/>
                  </a:lnTo>
                  <a:lnTo>
                    <a:pt x="64897" y="309244"/>
                  </a:lnTo>
                  <a:lnTo>
                    <a:pt x="64662" y="287908"/>
                  </a:lnTo>
                  <a:lnTo>
                    <a:pt x="64643" y="242950"/>
                  </a:lnTo>
                  <a:lnTo>
                    <a:pt x="64886" y="224917"/>
                  </a:lnTo>
                  <a:lnTo>
                    <a:pt x="64989" y="217296"/>
                  </a:lnTo>
                  <a:lnTo>
                    <a:pt x="65312" y="217296"/>
                  </a:lnTo>
                  <a:lnTo>
                    <a:pt x="54355" y="215645"/>
                  </a:lnTo>
                  <a:lnTo>
                    <a:pt x="65277" y="206375"/>
                  </a:lnTo>
                  <a:lnTo>
                    <a:pt x="803381" y="206375"/>
                  </a:lnTo>
                  <a:lnTo>
                    <a:pt x="803380" y="206120"/>
                  </a:lnTo>
                  <a:lnTo>
                    <a:pt x="784351" y="206120"/>
                  </a:lnTo>
                  <a:lnTo>
                    <a:pt x="784351" y="205867"/>
                  </a:lnTo>
                  <a:lnTo>
                    <a:pt x="177165" y="205867"/>
                  </a:lnTo>
                  <a:lnTo>
                    <a:pt x="155448" y="205486"/>
                  </a:lnTo>
                  <a:lnTo>
                    <a:pt x="134770" y="204866"/>
                  </a:lnTo>
                  <a:lnTo>
                    <a:pt x="114246" y="203690"/>
                  </a:lnTo>
                  <a:lnTo>
                    <a:pt x="111239" y="203415"/>
                  </a:lnTo>
                  <a:lnTo>
                    <a:pt x="111076" y="203415"/>
                  </a:lnTo>
                  <a:lnTo>
                    <a:pt x="94597" y="201921"/>
                  </a:lnTo>
                  <a:lnTo>
                    <a:pt x="75686" y="199688"/>
                  </a:lnTo>
                  <a:lnTo>
                    <a:pt x="75976" y="199688"/>
                  </a:lnTo>
                  <a:lnTo>
                    <a:pt x="46481" y="195071"/>
                  </a:lnTo>
                  <a:close/>
                </a:path>
                <a:path w="803909" h="378460">
                  <a:moveTo>
                    <a:pt x="803381" y="206375"/>
                  </a:moveTo>
                  <a:lnTo>
                    <a:pt x="65277" y="206375"/>
                  </a:lnTo>
                  <a:lnTo>
                    <a:pt x="65050" y="213868"/>
                  </a:lnTo>
                  <a:lnTo>
                    <a:pt x="64989" y="217296"/>
                  </a:lnTo>
                  <a:lnTo>
                    <a:pt x="65312" y="217296"/>
                  </a:lnTo>
                  <a:lnTo>
                    <a:pt x="72898" y="218439"/>
                  </a:lnTo>
                  <a:lnTo>
                    <a:pt x="112649" y="222631"/>
                  </a:lnTo>
                  <a:lnTo>
                    <a:pt x="154940" y="224536"/>
                  </a:lnTo>
                  <a:lnTo>
                    <a:pt x="176911" y="224917"/>
                  </a:lnTo>
                  <a:lnTo>
                    <a:pt x="199517" y="224917"/>
                  </a:lnTo>
                  <a:lnTo>
                    <a:pt x="222630" y="224536"/>
                  </a:lnTo>
                  <a:lnTo>
                    <a:pt x="270382" y="223012"/>
                  </a:lnTo>
                  <a:lnTo>
                    <a:pt x="425196" y="215645"/>
                  </a:lnTo>
                  <a:lnTo>
                    <a:pt x="477774" y="214121"/>
                  </a:lnTo>
                  <a:lnTo>
                    <a:pt x="803398" y="213868"/>
                  </a:lnTo>
                  <a:lnTo>
                    <a:pt x="803381" y="206375"/>
                  </a:lnTo>
                  <a:close/>
                </a:path>
                <a:path w="803909" h="378460">
                  <a:moveTo>
                    <a:pt x="803398" y="213868"/>
                  </a:moveTo>
                  <a:lnTo>
                    <a:pt x="527939" y="213868"/>
                  </a:lnTo>
                  <a:lnTo>
                    <a:pt x="710311" y="217550"/>
                  </a:lnTo>
                  <a:lnTo>
                    <a:pt x="752728" y="217296"/>
                  </a:lnTo>
                  <a:lnTo>
                    <a:pt x="803401" y="215392"/>
                  </a:lnTo>
                  <a:lnTo>
                    <a:pt x="803398" y="213868"/>
                  </a:lnTo>
                  <a:close/>
                </a:path>
                <a:path w="803909" h="378460">
                  <a:moveTo>
                    <a:pt x="65277" y="206375"/>
                  </a:moveTo>
                  <a:lnTo>
                    <a:pt x="54355" y="215645"/>
                  </a:lnTo>
                  <a:lnTo>
                    <a:pt x="65312" y="217296"/>
                  </a:lnTo>
                  <a:lnTo>
                    <a:pt x="64989" y="217296"/>
                  </a:lnTo>
                  <a:lnTo>
                    <a:pt x="65050" y="213868"/>
                  </a:lnTo>
                  <a:lnTo>
                    <a:pt x="65277" y="206375"/>
                  </a:lnTo>
                  <a:close/>
                </a:path>
                <a:path w="803909" h="378460">
                  <a:moveTo>
                    <a:pt x="793496" y="196723"/>
                  </a:moveTo>
                  <a:lnTo>
                    <a:pt x="784326" y="197060"/>
                  </a:lnTo>
                  <a:lnTo>
                    <a:pt x="784351" y="206120"/>
                  </a:lnTo>
                  <a:lnTo>
                    <a:pt x="793496" y="196723"/>
                  </a:lnTo>
                  <a:close/>
                </a:path>
                <a:path w="803909" h="378460">
                  <a:moveTo>
                    <a:pt x="803358" y="196723"/>
                  </a:moveTo>
                  <a:lnTo>
                    <a:pt x="793496" y="196723"/>
                  </a:lnTo>
                  <a:lnTo>
                    <a:pt x="784351" y="206120"/>
                  </a:lnTo>
                  <a:lnTo>
                    <a:pt x="803380" y="206120"/>
                  </a:lnTo>
                  <a:lnTo>
                    <a:pt x="803358" y="196723"/>
                  </a:lnTo>
                  <a:close/>
                </a:path>
                <a:path w="803909" h="378460">
                  <a:moveTo>
                    <a:pt x="528193" y="194818"/>
                  </a:moveTo>
                  <a:lnTo>
                    <a:pt x="503047" y="194818"/>
                  </a:lnTo>
                  <a:lnTo>
                    <a:pt x="451357" y="195706"/>
                  </a:lnTo>
                  <a:lnTo>
                    <a:pt x="424433" y="196723"/>
                  </a:lnTo>
                  <a:lnTo>
                    <a:pt x="317003" y="201921"/>
                  </a:lnTo>
                  <a:lnTo>
                    <a:pt x="316690" y="201921"/>
                  </a:lnTo>
                  <a:lnTo>
                    <a:pt x="269748" y="203962"/>
                  </a:lnTo>
                  <a:lnTo>
                    <a:pt x="222250" y="205486"/>
                  </a:lnTo>
                  <a:lnTo>
                    <a:pt x="199390" y="205867"/>
                  </a:lnTo>
                  <a:lnTo>
                    <a:pt x="784351" y="205867"/>
                  </a:lnTo>
                  <a:lnTo>
                    <a:pt x="784330" y="198500"/>
                  </a:lnTo>
                  <a:lnTo>
                    <a:pt x="710438" y="198500"/>
                  </a:lnTo>
                  <a:lnTo>
                    <a:pt x="667257" y="197865"/>
                  </a:lnTo>
                  <a:lnTo>
                    <a:pt x="581476" y="195706"/>
                  </a:lnTo>
                  <a:lnTo>
                    <a:pt x="584348" y="195706"/>
                  </a:lnTo>
                  <a:lnTo>
                    <a:pt x="528193" y="194818"/>
                  </a:lnTo>
                  <a:close/>
                </a:path>
                <a:path w="803909" h="378460">
                  <a:moveTo>
                    <a:pt x="111239" y="203415"/>
                  </a:moveTo>
                  <a:lnTo>
                    <a:pt x="114111" y="203690"/>
                  </a:lnTo>
                  <a:lnTo>
                    <a:pt x="114246" y="203690"/>
                  </a:lnTo>
                  <a:lnTo>
                    <a:pt x="111239" y="203415"/>
                  </a:lnTo>
                  <a:close/>
                </a:path>
                <a:path w="803909" h="378460">
                  <a:moveTo>
                    <a:pt x="111239" y="203415"/>
                  </a:moveTo>
                  <a:lnTo>
                    <a:pt x="114246" y="203690"/>
                  </a:lnTo>
                  <a:lnTo>
                    <a:pt x="115685" y="203690"/>
                  </a:lnTo>
                  <a:lnTo>
                    <a:pt x="111239" y="203415"/>
                  </a:lnTo>
                  <a:close/>
                </a:path>
                <a:path w="803909" h="378460">
                  <a:moveTo>
                    <a:pt x="90656" y="201449"/>
                  </a:moveTo>
                  <a:lnTo>
                    <a:pt x="94597" y="201921"/>
                  </a:lnTo>
                  <a:lnTo>
                    <a:pt x="95596" y="201921"/>
                  </a:lnTo>
                  <a:lnTo>
                    <a:pt x="90656" y="201449"/>
                  </a:lnTo>
                  <a:close/>
                </a:path>
                <a:path w="803909" h="378460">
                  <a:moveTo>
                    <a:pt x="75976" y="199688"/>
                  </a:moveTo>
                  <a:lnTo>
                    <a:pt x="75686" y="199688"/>
                  </a:lnTo>
                  <a:lnTo>
                    <a:pt x="76876" y="199829"/>
                  </a:lnTo>
                  <a:lnTo>
                    <a:pt x="75976" y="199688"/>
                  </a:lnTo>
                  <a:close/>
                </a:path>
                <a:path w="803909" h="378460">
                  <a:moveTo>
                    <a:pt x="784326" y="197060"/>
                  </a:moveTo>
                  <a:lnTo>
                    <a:pt x="752019" y="198249"/>
                  </a:lnTo>
                  <a:lnTo>
                    <a:pt x="710438" y="198500"/>
                  </a:lnTo>
                  <a:lnTo>
                    <a:pt x="784330" y="198500"/>
                  </a:lnTo>
                  <a:lnTo>
                    <a:pt x="784326" y="197060"/>
                  </a:lnTo>
                  <a:close/>
                </a:path>
                <a:path w="803909" h="378460">
                  <a:moveTo>
                    <a:pt x="784351" y="0"/>
                  </a:moveTo>
                  <a:lnTo>
                    <a:pt x="784083" y="14350"/>
                  </a:lnTo>
                  <a:lnTo>
                    <a:pt x="784098" y="147065"/>
                  </a:lnTo>
                  <a:lnTo>
                    <a:pt x="784225" y="160527"/>
                  </a:lnTo>
                  <a:lnTo>
                    <a:pt x="784326" y="197060"/>
                  </a:lnTo>
                  <a:lnTo>
                    <a:pt x="793496" y="196723"/>
                  </a:lnTo>
                  <a:lnTo>
                    <a:pt x="803358" y="196723"/>
                  </a:lnTo>
                  <a:lnTo>
                    <a:pt x="803275" y="160527"/>
                  </a:lnTo>
                  <a:lnTo>
                    <a:pt x="803150" y="147065"/>
                  </a:lnTo>
                  <a:lnTo>
                    <a:pt x="803148" y="146812"/>
                  </a:lnTo>
                  <a:lnTo>
                    <a:pt x="803021" y="14350"/>
                  </a:lnTo>
                  <a:lnTo>
                    <a:pt x="803401" y="507"/>
                  </a:lnTo>
                  <a:lnTo>
                    <a:pt x="784351" y="0"/>
                  </a:lnTo>
                  <a:close/>
                </a:path>
              </a:pathLst>
            </a:custGeom>
            <a:solidFill>
              <a:srgbClr val="000000"/>
            </a:solidFill>
          </p:spPr>
          <p:txBody>
            <a:bodyPr wrap="square" lIns="0" tIns="0" rIns="0" bIns="0" rtlCol="0"/>
            <a:lstStyle/>
            <a:p>
              <a:endParaRPr/>
            </a:p>
          </p:txBody>
        </p:sp>
        <p:sp>
          <p:nvSpPr>
            <p:cNvPr id="26" name="object 26"/>
            <p:cNvSpPr/>
            <p:nvPr/>
          </p:nvSpPr>
          <p:spPr>
            <a:xfrm>
              <a:off x="8630411" y="4277867"/>
              <a:ext cx="2676525" cy="538480"/>
            </a:xfrm>
            <a:custGeom>
              <a:avLst/>
              <a:gdLst/>
              <a:ahLst/>
              <a:cxnLst/>
              <a:rect l="l" t="t" r="r" b="b"/>
              <a:pathLst>
                <a:path w="2676525" h="538479">
                  <a:moveTo>
                    <a:pt x="2676144" y="0"/>
                  </a:moveTo>
                  <a:lnTo>
                    <a:pt x="0" y="0"/>
                  </a:lnTo>
                  <a:lnTo>
                    <a:pt x="0" y="537972"/>
                  </a:lnTo>
                  <a:lnTo>
                    <a:pt x="2676144" y="537972"/>
                  </a:lnTo>
                  <a:lnTo>
                    <a:pt x="2676144" y="0"/>
                  </a:lnTo>
                  <a:close/>
                </a:path>
              </a:pathLst>
            </a:custGeom>
            <a:solidFill>
              <a:srgbClr val="006379"/>
            </a:solidFill>
          </p:spPr>
          <p:txBody>
            <a:bodyPr wrap="square" lIns="0" tIns="0" rIns="0" bIns="0" rtlCol="0"/>
            <a:lstStyle/>
            <a:p>
              <a:endParaRPr/>
            </a:p>
          </p:txBody>
        </p:sp>
        <p:sp>
          <p:nvSpPr>
            <p:cNvPr id="27" name="object 27"/>
            <p:cNvSpPr/>
            <p:nvPr/>
          </p:nvSpPr>
          <p:spPr>
            <a:xfrm>
              <a:off x="8630411" y="4277867"/>
              <a:ext cx="2676525" cy="538480"/>
            </a:xfrm>
            <a:custGeom>
              <a:avLst/>
              <a:gdLst/>
              <a:ahLst/>
              <a:cxnLst/>
              <a:rect l="l" t="t" r="r" b="b"/>
              <a:pathLst>
                <a:path w="2676525" h="538479">
                  <a:moveTo>
                    <a:pt x="0" y="537972"/>
                  </a:moveTo>
                  <a:lnTo>
                    <a:pt x="2676144" y="537972"/>
                  </a:lnTo>
                  <a:lnTo>
                    <a:pt x="2676144" y="0"/>
                  </a:lnTo>
                  <a:lnTo>
                    <a:pt x="0" y="0"/>
                  </a:lnTo>
                  <a:lnTo>
                    <a:pt x="0" y="537972"/>
                  </a:lnTo>
                  <a:close/>
                </a:path>
              </a:pathLst>
            </a:custGeom>
            <a:ln w="12700">
              <a:solidFill>
                <a:srgbClr val="FFFFFF"/>
              </a:solidFill>
            </a:ln>
          </p:spPr>
          <p:txBody>
            <a:bodyPr wrap="square" lIns="0" tIns="0" rIns="0" bIns="0" rtlCol="0"/>
            <a:lstStyle/>
            <a:p>
              <a:endParaRPr/>
            </a:p>
          </p:txBody>
        </p:sp>
      </p:grpSp>
      <p:sp>
        <p:nvSpPr>
          <p:cNvPr id="28" name="object 28"/>
          <p:cNvSpPr txBox="1"/>
          <p:nvPr/>
        </p:nvSpPr>
        <p:spPr>
          <a:xfrm>
            <a:off x="8630411" y="4277867"/>
            <a:ext cx="2676525" cy="538480"/>
          </a:xfrm>
          <a:prstGeom prst="rect">
            <a:avLst/>
          </a:prstGeom>
        </p:spPr>
        <p:txBody>
          <a:bodyPr vert="horz" wrap="square" lIns="0" tIns="95885" rIns="0" bIns="0" rtlCol="0">
            <a:spAutoFit/>
          </a:bodyPr>
          <a:lstStyle/>
          <a:p>
            <a:pPr algn="ctr">
              <a:lnSpc>
                <a:spcPct val="100000"/>
              </a:lnSpc>
              <a:spcBef>
                <a:spcPts val="755"/>
              </a:spcBef>
            </a:pPr>
            <a:r>
              <a:rPr sz="1900" spc="-10" dirty="0">
                <a:solidFill>
                  <a:srgbClr val="FFFFFF"/>
                </a:solidFill>
                <a:latin typeface="Calibri"/>
                <a:cs typeface="Calibri"/>
              </a:rPr>
              <a:t>block</a:t>
            </a:r>
            <a:endParaRPr sz="1900">
              <a:latin typeface="Calibri"/>
              <a:cs typeface="Calibri"/>
            </a:endParaRPr>
          </a:p>
        </p:txBody>
      </p:sp>
      <p:sp>
        <p:nvSpPr>
          <p:cNvPr id="29" name="object 29"/>
          <p:cNvSpPr txBox="1"/>
          <p:nvPr/>
        </p:nvSpPr>
        <p:spPr>
          <a:xfrm>
            <a:off x="8630411" y="5224271"/>
            <a:ext cx="1199515" cy="538480"/>
          </a:xfrm>
          <a:prstGeom prst="rect">
            <a:avLst/>
          </a:prstGeom>
          <a:solidFill>
            <a:srgbClr val="006379"/>
          </a:solidFill>
        </p:spPr>
        <p:txBody>
          <a:bodyPr vert="horz" wrap="square" lIns="0" tIns="95885" rIns="0" bIns="0" rtlCol="0">
            <a:spAutoFit/>
          </a:bodyPr>
          <a:lstStyle/>
          <a:p>
            <a:pPr marL="331470">
              <a:lnSpc>
                <a:spcPct val="100000"/>
              </a:lnSpc>
              <a:spcBef>
                <a:spcPts val="755"/>
              </a:spcBef>
            </a:pPr>
            <a:r>
              <a:rPr sz="1900" spc="-10" dirty="0">
                <a:solidFill>
                  <a:srgbClr val="FFFFFF"/>
                </a:solidFill>
                <a:latin typeface="Calibri"/>
                <a:cs typeface="Calibri"/>
              </a:rPr>
              <a:t>inline</a:t>
            </a:r>
            <a:endParaRPr sz="1900">
              <a:latin typeface="Calibri"/>
              <a:cs typeface="Calibri"/>
            </a:endParaRPr>
          </a:p>
        </p:txBody>
      </p:sp>
      <p:sp>
        <p:nvSpPr>
          <p:cNvPr id="30" name="object 30"/>
          <p:cNvSpPr/>
          <p:nvPr/>
        </p:nvSpPr>
        <p:spPr>
          <a:xfrm>
            <a:off x="8631173" y="1815083"/>
            <a:ext cx="2657475" cy="114300"/>
          </a:xfrm>
          <a:custGeom>
            <a:avLst/>
            <a:gdLst/>
            <a:ahLst/>
            <a:cxnLst/>
            <a:rect l="l" t="t" r="r" b="b"/>
            <a:pathLst>
              <a:path w="2657475" h="114300">
                <a:moveTo>
                  <a:pt x="2542794" y="0"/>
                </a:moveTo>
                <a:lnTo>
                  <a:pt x="2542794" y="114300"/>
                </a:lnTo>
                <a:lnTo>
                  <a:pt x="2618994" y="76200"/>
                </a:lnTo>
                <a:lnTo>
                  <a:pt x="2561844" y="76200"/>
                </a:lnTo>
                <a:lnTo>
                  <a:pt x="2561844" y="38100"/>
                </a:lnTo>
                <a:lnTo>
                  <a:pt x="2618994" y="38100"/>
                </a:lnTo>
                <a:lnTo>
                  <a:pt x="2542794" y="0"/>
                </a:lnTo>
                <a:close/>
              </a:path>
              <a:path w="2657475" h="114300">
                <a:moveTo>
                  <a:pt x="2542794" y="38100"/>
                </a:moveTo>
                <a:lnTo>
                  <a:pt x="0" y="38100"/>
                </a:lnTo>
                <a:lnTo>
                  <a:pt x="0" y="76200"/>
                </a:lnTo>
                <a:lnTo>
                  <a:pt x="2542794" y="76200"/>
                </a:lnTo>
                <a:lnTo>
                  <a:pt x="2542794" y="38100"/>
                </a:lnTo>
                <a:close/>
              </a:path>
              <a:path w="2657475" h="114300">
                <a:moveTo>
                  <a:pt x="2618994" y="38100"/>
                </a:moveTo>
                <a:lnTo>
                  <a:pt x="2561844" y="38100"/>
                </a:lnTo>
                <a:lnTo>
                  <a:pt x="2561844" y="76200"/>
                </a:lnTo>
                <a:lnTo>
                  <a:pt x="2618994" y="76200"/>
                </a:lnTo>
                <a:lnTo>
                  <a:pt x="2657094" y="57150"/>
                </a:lnTo>
                <a:lnTo>
                  <a:pt x="2618994" y="38100"/>
                </a:lnTo>
                <a:close/>
              </a:path>
            </a:pathLst>
          </a:custGeom>
          <a:solidFill>
            <a:srgbClr val="006379"/>
          </a:solidFill>
        </p:spPr>
        <p:txBody>
          <a:bodyPr wrap="square" lIns="0" tIns="0" rIns="0" bIns="0" rtlCol="0"/>
          <a:lstStyle/>
          <a:p>
            <a:endParaRPr/>
          </a:p>
        </p:txBody>
      </p:sp>
      <p:sp>
        <p:nvSpPr>
          <p:cNvPr id="31" name="object 31"/>
          <p:cNvSpPr txBox="1"/>
          <p:nvPr/>
        </p:nvSpPr>
        <p:spPr>
          <a:xfrm>
            <a:off x="9239757" y="1520697"/>
            <a:ext cx="142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Inline</a:t>
            </a:r>
            <a:r>
              <a:rPr sz="1800" spc="-30" dirty="0">
                <a:solidFill>
                  <a:srgbClr val="111F35"/>
                </a:solidFill>
                <a:latin typeface="Calibri"/>
                <a:cs typeface="Calibri"/>
              </a:rPr>
              <a:t> </a:t>
            </a:r>
            <a:r>
              <a:rPr sz="1800" spc="-10" dirty="0">
                <a:solidFill>
                  <a:srgbClr val="111F35"/>
                </a:solidFill>
                <a:latin typeface="Calibri"/>
                <a:cs typeface="Calibri"/>
              </a:rPr>
              <a:t>direction</a:t>
            </a:r>
            <a:endParaRPr sz="1800">
              <a:latin typeface="Calibri"/>
              <a:cs typeface="Calibri"/>
            </a:endParaRPr>
          </a:p>
        </p:txBody>
      </p:sp>
      <p:pic>
        <p:nvPicPr>
          <p:cNvPr id="32" name="object 32"/>
          <p:cNvPicPr/>
          <p:nvPr/>
        </p:nvPicPr>
        <p:blipFill>
          <a:blip r:embed="rId4" cstate="print"/>
          <a:stretch>
            <a:fillRect/>
          </a:stretch>
        </p:blipFill>
        <p:spPr>
          <a:xfrm>
            <a:off x="11766625" y="4378759"/>
            <a:ext cx="228777" cy="228777"/>
          </a:xfrm>
          <a:prstGeom prst="rect">
            <a:avLst/>
          </a:prstGeom>
        </p:spPr>
      </p:pic>
      <p:sp>
        <p:nvSpPr>
          <p:cNvPr id="33" name="object 33"/>
          <p:cNvSpPr txBox="1"/>
          <p:nvPr/>
        </p:nvSpPr>
        <p:spPr>
          <a:xfrm>
            <a:off x="1225425" y="4245597"/>
            <a:ext cx="2336165" cy="1066959"/>
          </a:xfrm>
          <a:prstGeom prst="rect">
            <a:avLst/>
          </a:prstGeom>
          <a:ln w="12700">
            <a:solidFill>
              <a:srgbClr val="000000"/>
            </a:solidFill>
          </a:ln>
        </p:spPr>
        <p:txBody>
          <a:bodyPr vert="horz" wrap="square" lIns="0" tIns="50800" rIns="0" bIns="0" rtlCol="0">
            <a:spAutoFit/>
          </a:bodyPr>
          <a:lstStyle/>
          <a:p>
            <a:pPr marL="25400">
              <a:lnSpc>
                <a:spcPct val="100000"/>
              </a:lnSpc>
              <a:spcBef>
                <a:spcPts val="400"/>
              </a:spcBef>
            </a:pPr>
            <a:r>
              <a:rPr lang="it-IT" sz="800" b="1" i="1" dirty="0">
                <a:latin typeface="Arial"/>
                <a:cs typeface="Arial"/>
              </a:rPr>
              <a:t>Beatrice</a:t>
            </a:r>
            <a:r>
              <a:rPr sz="800" b="1" i="1" spc="-30" dirty="0">
                <a:latin typeface="Arial"/>
                <a:cs typeface="Arial"/>
              </a:rPr>
              <a:t> </a:t>
            </a:r>
            <a:r>
              <a:rPr sz="800" b="1" i="1" spc="-10" dirty="0">
                <a:latin typeface="Arial"/>
                <a:cs typeface="Arial"/>
              </a:rPr>
              <a:t>Morgillo</a:t>
            </a:r>
            <a:endParaRPr sz="800" dirty="0">
              <a:latin typeface="Arial"/>
              <a:cs typeface="Arial"/>
            </a:endParaRPr>
          </a:p>
          <a:p>
            <a:pPr marL="25400">
              <a:lnSpc>
                <a:spcPct val="100000"/>
              </a:lnSpc>
              <a:spcBef>
                <a:spcPts val="40"/>
              </a:spcBef>
            </a:pPr>
            <a:r>
              <a:rPr sz="800" i="1" spc="-10" dirty="0">
                <a:latin typeface="Arial"/>
                <a:cs typeface="Arial"/>
              </a:rPr>
              <a:t>2024-03-</a:t>
            </a:r>
            <a:r>
              <a:rPr sz="800" i="1" dirty="0">
                <a:latin typeface="Arial"/>
                <a:cs typeface="Arial"/>
              </a:rPr>
              <a:t>15</a:t>
            </a:r>
            <a:r>
              <a:rPr sz="800" i="1" spc="35" dirty="0">
                <a:latin typeface="Arial"/>
                <a:cs typeface="Arial"/>
              </a:rPr>
              <a:t> </a:t>
            </a:r>
            <a:r>
              <a:rPr sz="800" i="1" spc="-10" dirty="0">
                <a:latin typeface="Arial"/>
                <a:cs typeface="Arial"/>
              </a:rPr>
              <a:t>13:09:50</a:t>
            </a:r>
            <a:endParaRPr sz="800" dirty="0">
              <a:latin typeface="Arial"/>
              <a:cs typeface="Arial"/>
            </a:endParaRPr>
          </a:p>
          <a:p>
            <a:pPr marL="25400">
              <a:lnSpc>
                <a:spcPct val="100000"/>
              </a:lnSpc>
              <a:spcBef>
                <a:spcPts val="40"/>
              </a:spcBef>
            </a:pPr>
            <a:r>
              <a:rPr sz="1000" spc="-10" dirty="0">
                <a:latin typeface="Arial MT"/>
                <a:cs typeface="Arial MT"/>
              </a:rPr>
              <a:t>-------------------------------------------</a:t>
            </a:r>
            <a:r>
              <a:rPr sz="1000" spc="-50" dirty="0">
                <a:latin typeface="Arial MT"/>
                <a:cs typeface="Arial MT"/>
              </a:rPr>
              <a:t>-</a:t>
            </a:r>
            <a:endParaRPr sz="1000" dirty="0">
              <a:latin typeface="Arial MT"/>
              <a:cs typeface="Arial MT"/>
            </a:endParaRPr>
          </a:p>
          <a:p>
            <a:pPr marL="25400" marR="17780">
              <a:lnSpc>
                <a:spcPct val="100000"/>
              </a:lnSpc>
            </a:pPr>
            <a:r>
              <a:rPr sz="1000" dirty="0">
                <a:latin typeface="Arial MT"/>
                <a:cs typeface="Arial MT"/>
              </a:rPr>
              <a:t>I block passano sempre alla </a:t>
            </a:r>
            <a:r>
              <a:rPr sz="1000" spc="-20" dirty="0">
                <a:latin typeface="Arial MT"/>
                <a:cs typeface="Arial MT"/>
              </a:rPr>
              <a:t>riga </a:t>
            </a:r>
            <a:r>
              <a:rPr sz="1000" dirty="0">
                <a:latin typeface="Arial MT"/>
                <a:cs typeface="Arial MT"/>
              </a:rPr>
              <a:t>successiva, rispetto agli inline. </a:t>
            </a:r>
            <a:r>
              <a:rPr sz="1000" spc="-10" dirty="0">
                <a:latin typeface="Arial MT"/>
                <a:cs typeface="Arial MT"/>
              </a:rPr>
              <a:t>Vanno </a:t>
            </a:r>
            <a:r>
              <a:rPr sz="1000" dirty="0">
                <a:latin typeface="Arial MT"/>
                <a:cs typeface="Arial MT"/>
              </a:rPr>
              <a:t>sempre alla riga successiva, </a:t>
            </a:r>
            <a:r>
              <a:rPr sz="1000" spc="-10" dirty="0">
                <a:latin typeface="Arial MT"/>
                <a:cs typeface="Arial MT"/>
              </a:rPr>
              <a:t>nonostante </a:t>
            </a:r>
            <a:r>
              <a:rPr sz="1000" dirty="0">
                <a:latin typeface="Arial MT"/>
                <a:cs typeface="Arial MT"/>
              </a:rPr>
              <a:t>lo </a:t>
            </a:r>
            <a:r>
              <a:rPr sz="1000" spc="-10" dirty="0">
                <a:latin typeface="Arial MT"/>
                <a:cs typeface="Arial MT"/>
              </a:rPr>
              <a:t>spazio</a:t>
            </a:r>
            <a:endParaRPr sz="1000" dirty="0">
              <a:latin typeface="Arial MT"/>
              <a:cs typeface="Arial MT"/>
            </a:endParaRPr>
          </a:p>
        </p:txBody>
      </p:sp>
      <p:sp>
        <p:nvSpPr>
          <p:cNvPr id="34" name="object 3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133</a:t>
            </a:fld>
            <a:endParaRPr spc="-25"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7360920"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150" dirty="0"/>
              <a:t> </a:t>
            </a:r>
            <a:r>
              <a:rPr spc="-114" dirty="0"/>
              <a:t>DISPLAY</a:t>
            </a:r>
            <a:r>
              <a:rPr spc="-145" dirty="0"/>
              <a:t> </a:t>
            </a:r>
            <a:r>
              <a:rPr spc="-114" dirty="0"/>
              <a:t>PROPERTY:</a:t>
            </a:r>
            <a:r>
              <a:rPr spc="-135" dirty="0"/>
              <a:t> </a:t>
            </a:r>
            <a:r>
              <a:rPr spc="-80" dirty="0"/>
              <a:t>INLINE</a:t>
            </a:r>
          </a:p>
        </p:txBody>
      </p:sp>
      <p:sp>
        <p:nvSpPr>
          <p:cNvPr id="3" name="object 3"/>
          <p:cNvSpPr txBox="1"/>
          <p:nvPr/>
        </p:nvSpPr>
        <p:spPr>
          <a:xfrm>
            <a:off x="962050" y="1534744"/>
            <a:ext cx="9781540" cy="1728678"/>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 pos="9500235" algn="l"/>
              </a:tabLst>
            </a:pPr>
            <a:r>
              <a:rPr sz="2800" dirty="0">
                <a:solidFill>
                  <a:srgbClr val="111F35"/>
                </a:solidFill>
                <a:latin typeface="Consolas"/>
                <a:cs typeface="Consolas"/>
              </a:rPr>
              <a:t>display:</a:t>
            </a:r>
            <a:r>
              <a:rPr sz="2800" spc="-150" dirty="0">
                <a:solidFill>
                  <a:srgbClr val="111F35"/>
                </a:solidFill>
                <a:latin typeface="Consolas"/>
                <a:cs typeface="Consolas"/>
              </a:rPr>
              <a:t> </a:t>
            </a:r>
            <a:r>
              <a:rPr sz="2800" spc="-10" dirty="0">
                <a:solidFill>
                  <a:srgbClr val="111F35"/>
                </a:solidFill>
                <a:latin typeface="Consolas"/>
                <a:cs typeface="Consolas"/>
              </a:rPr>
              <a:t>inline</a:t>
            </a:r>
            <a:r>
              <a:rPr sz="2800" spc="-894" dirty="0">
                <a:solidFill>
                  <a:srgbClr val="111F35"/>
                </a:solidFill>
                <a:latin typeface="Consolas"/>
                <a:cs typeface="Consolas"/>
              </a:rPr>
              <a:t> </a:t>
            </a:r>
            <a:r>
              <a:rPr lang="it-IT" sz="2800" dirty="0">
                <a:solidFill>
                  <a:srgbClr val="111F35"/>
                </a:solidFill>
                <a:latin typeface="Calibri"/>
                <a:cs typeface="Calibri"/>
              </a:rPr>
              <a:t>posiziona i box uno dopo l’altro seguendo la linea, come le parole in una frase</a:t>
            </a:r>
            <a:endParaRPr sz="2800" dirty="0">
              <a:latin typeface="Calibri"/>
              <a:cs typeface="Calibri"/>
            </a:endParaRPr>
          </a:p>
          <a:p>
            <a:pPr marL="240029" marR="219710" indent="-227329">
              <a:lnSpc>
                <a:spcPts val="3020"/>
              </a:lnSpc>
              <a:spcBef>
                <a:spcPts val="1010"/>
              </a:spcBef>
              <a:buFont typeface="Arial MT"/>
              <a:buChar char="•"/>
              <a:tabLst>
                <a:tab pos="241300" algn="l"/>
              </a:tabLst>
            </a:pPr>
            <a:r>
              <a:rPr sz="2800" dirty="0">
                <a:solidFill>
                  <a:srgbClr val="111F35"/>
                </a:solidFill>
                <a:latin typeface="Calibri"/>
                <a:cs typeface="Calibri"/>
              </a:rPr>
              <a:t>Anchors</a:t>
            </a:r>
            <a:r>
              <a:rPr sz="2800" spc="-70" dirty="0">
                <a:solidFill>
                  <a:srgbClr val="111F35"/>
                </a:solidFill>
                <a:latin typeface="Calibri"/>
                <a:cs typeface="Calibri"/>
              </a:rPr>
              <a:t> </a:t>
            </a:r>
            <a:r>
              <a:rPr sz="2800" b="1" dirty="0">
                <a:solidFill>
                  <a:srgbClr val="111F35"/>
                </a:solidFill>
                <a:latin typeface="Consolas"/>
                <a:cs typeface="Consolas"/>
              </a:rPr>
              <a:t>&lt;a&gt;</a:t>
            </a:r>
            <a:r>
              <a:rPr sz="2800" dirty="0">
                <a:solidFill>
                  <a:srgbClr val="111F35"/>
                </a:solidFill>
                <a:latin typeface="Calibri"/>
                <a:cs typeface="Calibri"/>
              </a:rPr>
              <a:t>,</a:t>
            </a:r>
            <a:r>
              <a:rPr sz="2800" spc="-80" dirty="0">
                <a:solidFill>
                  <a:srgbClr val="111F35"/>
                </a:solidFill>
                <a:latin typeface="Calibri"/>
                <a:cs typeface="Calibri"/>
              </a:rPr>
              <a:t> </a:t>
            </a:r>
            <a:r>
              <a:rPr sz="2800" b="1" dirty="0">
                <a:solidFill>
                  <a:srgbClr val="111F35"/>
                </a:solidFill>
                <a:latin typeface="Calibri"/>
                <a:cs typeface="Calibri"/>
              </a:rPr>
              <a:t>&lt;em&gt;</a:t>
            </a:r>
            <a:r>
              <a:rPr sz="2800" b="1" spc="-70" dirty="0">
                <a:solidFill>
                  <a:srgbClr val="111F35"/>
                </a:solidFill>
                <a:latin typeface="Calibri"/>
                <a:cs typeface="Calibri"/>
              </a:rPr>
              <a:t> </a:t>
            </a:r>
            <a:r>
              <a:rPr sz="2800" dirty="0">
                <a:solidFill>
                  <a:srgbClr val="111F35"/>
                </a:solidFill>
                <a:latin typeface="Calibri"/>
                <a:cs typeface="Calibri"/>
              </a:rPr>
              <a:t>and</a:t>
            </a:r>
            <a:r>
              <a:rPr sz="2800" spc="-80" dirty="0">
                <a:solidFill>
                  <a:srgbClr val="111F35"/>
                </a:solidFill>
                <a:latin typeface="Calibri"/>
                <a:cs typeface="Calibri"/>
              </a:rPr>
              <a:t> </a:t>
            </a:r>
            <a:r>
              <a:rPr sz="2800" b="1" dirty="0">
                <a:solidFill>
                  <a:srgbClr val="111F35"/>
                </a:solidFill>
                <a:latin typeface="Calibri"/>
                <a:cs typeface="Calibri"/>
              </a:rPr>
              <a:t>&lt;strong&gt;</a:t>
            </a:r>
            <a:r>
              <a:rPr sz="2800" b="1" spc="-55" dirty="0">
                <a:solidFill>
                  <a:srgbClr val="111F35"/>
                </a:solidFill>
                <a:latin typeface="Calibri"/>
                <a:cs typeface="Calibri"/>
              </a:rPr>
              <a:t> </a:t>
            </a:r>
            <a:r>
              <a:rPr sz="2800" dirty="0">
                <a:solidFill>
                  <a:srgbClr val="111F35"/>
                </a:solidFill>
                <a:latin typeface="Calibri"/>
                <a:cs typeface="Calibri"/>
              </a:rPr>
              <a:t>are</a:t>
            </a:r>
            <a:r>
              <a:rPr sz="2800" spc="-100" dirty="0">
                <a:solidFill>
                  <a:srgbClr val="111F35"/>
                </a:solidFill>
                <a:latin typeface="Calibri"/>
                <a:cs typeface="Calibri"/>
              </a:rPr>
              <a:t> </a:t>
            </a:r>
            <a:r>
              <a:rPr sz="2800" dirty="0">
                <a:solidFill>
                  <a:srgbClr val="111F35"/>
                </a:solidFill>
                <a:latin typeface="Calibri"/>
                <a:cs typeface="Calibri"/>
              </a:rPr>
              <a:t>typically</a:t>
            </a:r>
            <a:r>
              <a:rPr sz="2800" spc="-75" dirty="0">
                <a:solidFill>
                  <a:srgbClr val="111F35"/>
                </a:solidFill>
                <a:latin typeface="Calibri"/>
                <a:cs typeface="Calibri"/>
              </a:rPr>
              <a:t> </a:t>
            </a:r>
            <a:r>
              <a:rPr sz="2800" spc="-10" dirty="0">
                <a:solidFill>
                  <a:srgbClr val="111F35"/>
                </a:solidFill>
                <a:latin typeface="Calibri"/>
                <a:cs typeface="Calibri"/>
              </a:rPr>
              <a:t>displayed</a:t>
            </a:r>
            <a:r>
              <a:rPr sz="2800" spc="-70" dirty="0">
                <a:solidFill>
                  <a:srgbClr val="111F35"/>
                </a:solidFill>
                <a:latin typeface="Calibri"/>
                <a:cs typeface="Calibri"/>
              </a:rPr>
              <a:t> </a:t>
            </a:r>
            <a:r>
              <a:rPr sz="2800" dirty="0">
                <a:solidFill>
                  <a:srgbClr val="111F35"/>
                </a:solidFill>
                <a:latin typeface="Calibri"/>
                <a:cs typeface="Calibri"/>
              </a:rPr>
              <a:t>inline</a:t>
            </a:r>
            <a:r>
              <a:rPr sz="2800" spc="-75" dirty="0">
                <a:solidFill>
                  <a:srgbClr val="111F35"/>
                </a:solidFill>
                <a:latin typeface="Calibri"/>
                <a:cs typeface="Calibri"/>
              </a:rPr>
              <a:t> </a:t>
            </a:r>
            <a:r>
              <a:rPr sz="2800" spc="-25" dirty="0">
                <a:solidFill>
                  <a:srgbClr val="111F35"/>
                </a:solidFill>
                <a:latin typeface="Calibri"/>
                <a:cs typeface="Calibri"/>
              </a:rPr>
              <a:t>in 	</a:t>
            </a:r>
            <a:r>
              <a:rPr sz="2800" dirty="0">
                <a:solidFill>
                  <a:srgbClr val="111F35"/>
                </a:solidFill>
                <a:latin typeface="Calibri"/>
                <a:cs typeface="Calibri"/>
              </a:rPr>
              <a:t>default</a:t>
            </a:r>
            <a:r>
              <a:rPr sz="2800" spc="-90" dirty="0">
                <a:solidFill>
                  <a:srgbClr val="111F35"/>
                </a:solidFill>
                <a:latin typeface="Calibri"/>
                <a:cs typeface="Calibri"/>
              </a:rPr>
              <a:t> </a:t>
            </a:r>
            <a:r>
              <a:rPr sz="2800" dirty="0">
                <a:solidFill>
                  <a:srgbClr val="111F35"/>
                </a:solidFill>
                <a:latin typeface="Calibri"/>
                <a:cs typeface="Calibri"/>
              </a:rPr>
              <a:t>user</a:t>
            </a:r>
            <a:r>
              <a:rPr sz="2800" spc="-100" dirty="0">
                <a:solidFill>
                  <a:srgbClr val="111F35"/>
                </a:solidFill>
                <a:latin typeface="Calibri"/>
                <a:cs typeface="Calibri"/>
              </a:rPr>
              <a:t> </a:t>
            </a:r>
            <a:r>
              <a:rPr sz="2800" dirty="0">
                <a:solidFill>
                  <a:srgbClr val="111F35"/>
                </a:solidFill>
                <a:latin typeface="Calibri"/>
                <a:cs typeface="Calibri"/>
              </a:rPr>
              <a:t>agent</a:t>
            </a:r>
            <a:r>
              <a:rPr sz="2800" spc="-105" dirty="0">
                <a:solidFill>
                  <a:srgbClr val="111F35"/>
                </a:solidFill>
                <a:latin typeface="Calibri"/>
                <a:cs typeface="Calibri"/>
              </a:rPr>
              <a:t> </a:t>
            </a:r>
            <a:r>
              <a:rPr sz="2800" spc="-10" dirty="0">
                <a:solidFill>
                  <a:srgbClr val="111F35"/>
                </a:solidFill>
                <a:latin typeface="Calibri"/>
                <a:cs typeface="Calibri"/>
              </a:rPr>
              <a:t>styles</a:t>
            </a:r>
            <a:endParaRPr sz="2800" dirty="0">
              <a:latin typeface="Calibri"/>
              <a:cs typeface="Calibri"/>
            </a:endParaRPr>
          </a:p>
        </p:txBody>
      </p:sp>
      <p:sp>
        <p:nvSpPr>
          <p:cNvPr id="4" name="object 4"/>
          <p:cNvSpPr txBox="1"/>
          <p:nvPr/>
        </p:nvSpPr>
        <p:spPr>
          <a:xfrm>
            <a:off x="882396" y="3450335"/>
            <a:ext cx="5610225" cy="1477010"/>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em</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marR="245110">
              <a:lnSpc>
                <a:spcPct val="100000"/>
              </a:lnSpc>
            </a:pPr>
            <a:r>
              <a:rPr sz="1800" dirty="0">
                <a:solidFill>
                  <a:srgbClr val="E40000"/>
                </a:solidFill>
                <a:latin typeface="Consolas"/>
                <a:cs typeface="Consolas"/>
              </a:rPr>
              <a:t>display</a:t>
            </a:r>
            <a:r>
              <a:rPr sz="1800" dirty="0">
                <a:latin typeface="Consolas"/>
                <a:cs typeface="Consolas"/>
              </a:rPr>
              <a:t>:</a:t>
            </a:r>
            <a:r>
              <a:rPr sz="1800" spc="-45" dirty="0">
                <a:latin typeface="Consolas"/>
                <a:cs typeface="Consolas"/>
              </a:rPr>
              <a:t> </a:t>
            </a:r>
            <a:r>
              <a:rPr sz="1800" dirty="0">
                <a:solidFill>
                  <a:srgbClr val="0451A4"/>
                </a:solidFill>
                <a:latin typeface="Consolas"/>
                <a:cs typeface="Consolas"/>
              </a:rPr>
              <a:t>inline</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default</a:t>
            </a:r>
            <a:r>
              <a:rPr sz="1800" spc="-20" dirty="0">
                <a:solidFill>
                  <a:srgbClr val="008000"/>
                </a:solidFill>
                <a:latin typeface="Consolas"/>
                <a:cs typeface="Consolas"/>
              </a:rPr>
              <a:t> </a:t>
            </a:r>
            <a:r>
              <a:rPr sz="1800" spc="-25" dirty="0">
                <a:solidFill>
                  <a:srgbClr val="008000"/>
                </a:solidFill>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dirty="0">
                <a:solidFill>
                  <a:srgbClr val="0451A4"/>
                </a:solidFill>
                <a:latin typeface="Consolas"/>
                <a:cs typeface="Consolas"/>
              </a:rPr>
              <a:t>yellow</a:t>
            </a:r>
            <a:r>
              <a:rPr sz="1800" dirty="0">
                <a:latin typeface="Consolas"/>
                <a:cs typeface="Consolas"/>
              </a:rPr>
              <a:t>;</a:t>
            </a:r>
            <a:r>
              <a:rPr sz="1800" spc="-35" dirty="0">
                <a:latin typeface="Consolas"/>
                <a:cs typeface="Consolas"/>
              </a:rPr>
              <a:t> </a:t>
            </a:r>
            <a:r>
              <a:rPr sz="1800" dirty="0">
                <a:solidFill>
                  <a:srgbClr val="E40000"/>
                </a:solidFill>
                <a:latin typeface="Consolas"/>
                <a:cs typeface="Consolas"/>
              </a:rPr>
              <a:t>border</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1px</a:t>
            </a:r>
            <a:r>
              <a:rPr sz="1800" spc="-30" dirty="0">
                <a:solidFill>
                  <a:srgbClr val="098557"/>
                </a:solidFill>
                <a:latin typeface="Consolas"/>
                <a:cs typeface="Consolas"/>
              </a:rPr>
              <a:t> </a:t>
            </a:r>
            <a:r>
              <a:rPr sz="1800" spc="-10" dirty="0">
                <a:solidFill>
                  <a:srgbClr val="0451A4"/>
                </a:solidFill>
                <a:latin typeface="Consolas"/>
                <a:cs typeface="Consolas"/>
              </a:rPr>
              <a:t>solid</a:t>
            </a:r>
            <a:r>
              <a:rPr sz="1800" spc="-10" dirty="0">
                <a:latin typeface="Consolas"/>
                <a:cs typeface="Consolas"/>
              </a:rPr>
              <a:t>; </a:t>
            </a:r>
            <a:r>
              <a:rPr sz="1800" dirty="0">
                <a:solidFill>
                  <a:srgbClr val="E40000"/>
                </a:solidFill>
                <a:latin typeface="Consolas"/>
                <a:cs typeface="Consolas"/>
              </a:rPr>
              <a:t>width</a:t>
            </a:r>
            <a:r>
              <a:rPr sz="1800" dirty="0">
                <a:latin typeface="Consolas"/>
                <a:cs typeface="Consolas"/>
              </a:rPr>
              <a:t>:</a:t>
            </a:r>
            <a:r>
              <a:rPr sz="1800" spc="-45" dirty="0">
                <a:latin typeface="Consolas"/>
                <a:cs typeface="Consolas"/>
              </a:rPr>
              <a:t> </a:t>
            </a:r>
            <a:r>
              <a:rPr sz="1800" dirty="0">
                <a:solidFill>
                  <a:srgbClr val="098557"/>
                </a:solidFill>
                <a:latin typeface="Consolas"/>
                <a:cs typeface="Consolas"/>
              </a:rPr>
              <a:t>50px</a:t>
            </a:r>
            <a:r>
              <a:rPr sz="1800" dirty="0">
                <a:latin typeface="Consolas"/>
                <a:cs typeface="Consolas"/>
              </a:rPr>
              <a:t>;</a:t>
            </a:r>
            <a:r>
              <a:rPr sz="1800" spc="-40" dirty="0">
                <a:latin typeface="Consolas"/>
                <a:cs typeface="Consolas"/>
              </a:rPr>
              <a:t> </a:t>
            </a:r>
            <a:r>
              <a:rPr sz="1800" dirty="0">
                <a:solidFill>
                  <a:srgbClr val="E40000"/>
                </a:solidFill>
                <a:latin typeface="Consolas"/>
                <a:cs typeface="Consolas"/>
              </a:rPr>
              <a:t>height</a:t>
            </a:r>
            <a:r>
              <a:rPr sz="1800" dirty="0">
                <a:latin typeface="Consolas"/>
                <a:cs typeface="Consolas"/>
              </a:rPr>
              <a:t>:</a:t>
            </a:r>
            <a:r>
              <a:rPr sz="1800" spc="-40" dirty="0">
                <a:latin typeface="Consolas"/>
                <a:cs typeface="Consolas"/>
              </a:rPr>
              <a:t> </a:t>
            </a:r>
            <a:r>
              <a:rPr sz="1800" dirty="0">
                <a:solidFill>
                  <a:srgbClr val="098557"/>
                </a:solidFill>
                <a:latin typeface="Consolas"/>
                <a:cs typeface="Consolas"/>
              </a:rPr>
              <a:t>50px</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ignored</a:t>
            </a:r>
            <a:r>
              <a:rPr sz="1800" spc="-40"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882396" y="4997196"/>
            <a:ext cx="5610225" cy="1201420"/>
          </a:xfrm>
          <a:prstGeom prst="rect">
            <a:avLst/>
          </a:prstGeom>
          <a:ln w="9525">
            <a:solidFill>
              <a:srgbClr val="111F35"/>
            </a:solidFill>
          </a:ln>
        </p:spPr>
        <p:txBody>
          <a:bodyPr vert="horz" wrap="square" lIns="0" tIns="33020" rIns="0" bIns="0" rtlCol="0">
            <a:spAutoFit/>
          </a:bodyPr>
          <a:lstStyle/>
          <a:p>
            <a:pPr marL="92075">
              <a:lnSpc>
                <a:spcPct val="100000"/>
              </a:lnSpc>
              <a:spcBef>
                <a:spcPts val="260"/>
              </a:spcBef>
            </a:pPr>
            <a:r>
              <a:rPr sz="1800" spc="-10" dirty="0">
                <a:solidFill>
                  <a:srgbClr val="800000"/>
                </a:solidFill>
                <a:latin typeface="Consolas"/>
                <a:cs typeface="Consolas"/>
              </a:rPr>
              <a:t>&lt;h3&gt;</a:t>
            </a:r>
            <a:r>
              <a:rPr sz="1800" spc="-10" dirty="0">
                <a:latin typeface="Consolas"/>
                <a:cs typeface="Consolas"/>
              </a:rPr>
              <a:t>Heading</a:t>
            </a:r>
            <a:r>
              <a:rPr sz="1800" spc="-10" dirty="0">
                <a:solidFill>
                  <a:srgbClr val="800000"/>
                </a:solidFill>
                <a:latin typeface="Consolas"/>
                <a:cs typeface="Consolas"/>
              </a:rPr>
              <a:t>&lt;/h3&gt;</a:t>
            </a:r>
            <a:endParaRPr sz="1800">
              <a:latin typeface="Consolas"/>
              <a:cs typeface="Consolas"/>
            </a:endParaRPr>
          </a:p>
          <a:p>
            <a:pPr marL="92075">
              <a:lnSpc>
                <a:spcPct val="100000"/>
              </a:lnSpc>
              <a:spcBef>
                <a:spcPts val="5"/>
              </a:spcBef>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latin typeface="Consolas"/>
                <a:cs typeface="Consolas"/>
              </a:rPr>
              <a:t>Learning</a:t>
            </a:r>
            <a:r>
              <a:rPr sz="1800" spc="-40" dirty="0">
                <a:latin typeface="Consolas"/>
                <a:cs typeface="Consolas"/>
              </a:rPr>
              <a:t> </a:t>
            </a:r>
            <a:r>
              <a:rPr sz="1800" dirty="0">
                <a:solidFill>
                  <a:srgbClr val="800000"/>
                </a:solidFill>
                <a:latin typeface="Consolas"/>
                <a:cs typeface="Consolas"/>
              </a:rPr>
              <a:t>&lt;em&gt;</a:t>
            </a:r>
            <a:r>
              <a:rPr sz="1800" dirty="0">
                <a:latin typeface="Consolas"/>
                <a:cs typeface="Consolas"/>
              </a:rPr>
              <a:t>HTML</a:t>
            </a:r>
            <a:r>
              <a:rPr sz="1800" dirty="0">
                <a:solidFill>
                  <a:srgbClr val="800000"/>
                </a:solidFill>
                <a:latin typeface="Consolas"/>
                <a:cs typeface="Consolas"/>
              </a:rPr>
              <a:t>&lt;/em&gt;</a:t>
            </a:r>
            <a:r>
              <a:rPr sz="1800" spc="-30" dirty="0">
                <a:solidFill>
                  <a:srgbClr val="800000"/>
                </a:solidFill>
                <a:latin typeface="Consolas"/>
                <a:cs typeface="Consolas"/>
              </a:rPr>
              <a:t> </a:t>
            </a:r>
            <a:r>
              <a:rPr sz="1800" dirty="0">
                <a:latin typeface="Consolas"/>
                <a:cs typeface="Consolas"/>
              </a:rPr>
              <a:t>and</a:t>
            </a:r>
            <a:r>
              <a:rPr sz="1800" spc="-30"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CSS</a:t>
            </a:r>
            <a:r>
              <a:rPr sz="1800" spc="-10" dirty="0">
                <a:solidFill>
                  <a:srgbClr val="800000"/>
                </a:solidFill>
                <a:latin typeface="Consolas"/>
                <a:cs typeface="Consolas"/>
              </a:rPr>
              <a:t>&lt;/em&gt;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grpSp>
        <p:nvGrpSpPr>
          <p:cNvPr id="6" name="object 6"/>
          <p:cNvGrpSpPr/>
          <p:nvPr/>
        </p:nvGrpSpPr>
        <p:grpSpPr>
          <a:xfrm>
            <a:off x="6996239" y="3155823"/>
            <a:ext cx="4248150" cy="3051810"/>
            <a:chOff x="6996239" y="3155823"/>
            <a:chExt cx="4248150" cy="3051810"/>
          </a:xfrm>
        </p:grpSpPr>
        <p:pic>
          <p:nvPicPr>
            <p:cNvPr id="7" name="object 7"/>
            <p:cNvPicPr/>
            <p:nvPr/>
          </p:nvPicPr>
          <p:blipFill>
            <a:blip r:embed="rId2" cstate="print"/>
            <a:stretch>
              <a:fillRect/>
            </a:stretch>
          </p:blipFill>
          <p:spPr>
            <a:xfrm>
              <a:off x="7005828" y="3165348"/>
              <a:ext cx="4229100" cy="2598420"/>
            </a:xfrm>
            <a:prstGeom prst="rect">
              <a:avLst/>
            </a:prstGeom>
          </p:spPr>
        </p:pic>
        <p:sp>
          <p:nvSpPr>
            <p:cNvPr id="8" name="object 8"/>
            <p:cNvSpPr/>
            <p:nvPr/>
          </p:nvSpPr>
          <p:spPr>
            <a:xfrm>
              <a:off x="7001002" y="3160585"/>
              <a:ext cx="4238625" cy="3042285"/>
            </a:xfrm>
            <a:custGeom>
              <a:avLst/>
              <a:gdLst/>
              <a:ahLst/>
              <a:cxnLst/>
              <a:rect l="l" t="t" r="r" b="b"/>
              <a:pathLst>
                <a:path w="4238625" h="3042285">
                  <a:moveTo>
                    <a:pt x="0" y="3042285"/>
                  </a:moveTo>
                  <a:lnTo>
                    <a:pt x="4238625" y="3042285"/>
                  </a:lnTo>
                  <a:lnTo>
                    <a:pt x="4238625" y="0"/>
                  </a:lnTo>
                  <a:lnTo>
                    <a:pt x="0" y="0"/>
                  </a:lnTo>
                  <a:lnTo>
                    <a:pt x="0" y="3042285"/>
                  </a:lnTo>
                  <a:close/>
                </a:path>
              </a:pathLst>
            </a:custGeom>
            <a:ln w="9525">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134</a:t>
            </a:fld>
            <a:endParaRPr spc="-25"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50" dirty="0"/>
              <a:t> </a:t>
            </a:r>
            <a:r>
              <a:rPr spc="-114" dirty="0"/>
              <a:t>DISPLAY</a:t>
            </a:r>
            <a:r>
              <a:rPr spc="-145" dirty="0"/>
              <a:t> </a:t>
            </a:r>
            <a:r>
              <a:rPr spc="-114" dirty="0"/>
              <a:t>PROPERTY:</a:t>
            </a:r>
            <a:r>
              <a:rPr spc="-135" dirty="0"/>
              <a:t> </a:t>
            </a:r>
            <a:r>
              <a:rPr spc="-10" dirty="0"/>
              <a:t>BLOCK</a:t>
            </a:r>
          </a:p>
        </p:txBody>
      </p:sp>
      <p:sp>
        <p:nvSpPr>
          <p:cNvPr id="3" name="object 3"/>
          <p:cNvSpPr txBox="1"/>
          <p:nvPr/>
        </p:nvSpPr>
        <p:spPr>
          <a:xfrm>
            <a:off x="962050" y="1533220"/>
            <a:ext cx="4681220" cy="4173835"/>
          </a:xfrm>
          <a:prstGeom prst="rect">
            <a:avLst/>
          </a:prstGeom>
        </p:spPr>
        <p:txBody>
          <a:bodyPr vert="horz" wrap="square" lIns="0" tIns="60325" rIns="0" bIns="0" rtlCol="0">
            <a:spAutoFit/>
          </a:bodyPr>
          <a:lstStyle/>
          <a:p>
            <a:pPr marL="240029" marR="132715" indent="-227329">
              <a:lnSpc>
                <a:spcPts val="3030"/>
              </a:lnSpc>
              <a:spcBef>
                <a:spcPts val="475"/>
              </a:spcBef>
              <a:buFont typeface="Arial MT"/>
              <a:buChar char="•"/>
              <a:tabLst>
                <a:tab pos="241300" algn="l"/>
              </a:tabLst>
            </a:pPr>
            <a:r>
              <a:rPr sz="2400" dirty="0">
                <a:solidFill>
                  <a:srgbClr val="111F35"/>
                </a:solidFill>
                <a:latin typeface="Consolas"/>
                <a:cs typeface="Consolas"/>
              </a:rPr>
              <a:t>display:</a:t>
            </a:r>
            <a:r>
              <a:rPr sz="2400" spc="-125" dirty="0">
                <a:solidFill>
                  <a:srgbClr val="111F35"/>
                </a:solidFill>
                <a:latin typeface="Consolas"/>
                <a:cs typeface="Consolas"/>
              </a:rPr>
              <a:t> </a:t>
            </a:r>
            <a:r>
              <a:rPr sz="2400" spc="-25" dirty="0">
                <a:solidFill>
                  <a:srgbClr val="111F35"/>
                </a:solidFill>
                <a:latin typeface="Consolas"/>
                <a:cs typeface="Consolas"/>
              </a:rPr>
              <a:t>block</a:t>
            </a:r>
            <a:r>
              <a:rPr sz="2400" spc="-755" dirty="0">
                <a:solidFill>
                  <a:srgbClr val="111F35"/>
                </a:solidFill>
                <a:latin typeface="Consolas"/>
                <a:cs typeface="Consolas"/>
              </a:rPr>
              <a:t> </a:t>
            </a:r>
            <a:r>
              <a:rPr lang="it-IT" sz="2800" dirty="0">
                <a:solidFill>
                  <a:srgbClr val="111F35"/>
                </a:solidFill>
                <a:latin typeface="Calibri"/>
                <a:cs typeface="Calibri"/>
              </a:rPr>
              <a:t>posiziona il box a capo (su una nuova riga/linea)</a:t>
            </a:r>
            <a:endParaRPr sz="2800" dirty="0">
              <a:latin typeface="Calibri"/>
              <a:cs typeface="Calibri"/>
            </a:endParaRPr>
          </a:p>
          <a:p>
            <a:pPr marL="240029" indent="-227329">
              <a:lnSpc>
                <a:spcPts val="3190"/>
              </a:lnSpc>
              <a:spcBef>
                <a:spcPts val="620"/>
              </a:spcBef>
              <a:buFont typeface="Arial MT"/>
              <a:buChar char="•"/>
              <a:tabLst>
                <a:tab pos="240029" algn="l"/>
              </a:tabLst>
            </a:pPr>
            <a:r>
              <a:rPr sz="2800" spc="-10" dirty="0">
                <a:solidFill>
                  <a:srgbClr val="111F35"/>
                </a:solidFill>
                <a:latin typeface="Calibri"/>
                <a:cs typeface="Calibri"/>
              </a:rPr>
              <a:t>Paragraphs</a:t>
            </a:r>
            <a:r>
              <a:rPr sz="2800" spc="-120" dirty="0">
                <a:solidFill>
                  <a:srgbClr val="111F35"/>
                </a:solidFill>
                <a:latin typeface="Calibri"/>
                <a:cs typeface="Calibri"/>
              </a:rPr>
              <a:t> </a:t>
            </a:r>
            <a:r>
              <a:rPr sz="2800" b="1" spc="-25" dirty="0">
                <a:solidFill>
                  <a:srgbClr val="111F35"/>
                </a:solidFill>
                <a:latin typeface="Consolas"/>
                <a:cs typeface="Consolas"/>
              </a:rPr>
              <a:t>&lt;p&gt;</a:t>
            </a:r>
            <a:r>
              <a:rPr sz="2800" b="1" spc="-890" dirty="0">
                <a:solidFill>
                  <a:srgbClr val="111F35"/>
                </a:solidFill>
                <a:latin typeface="Consolas"/>
                <a:cs typeface="Consolas"/>
              </a:rPr>
              <a:t> </a:t>
            </a:r>
            <a:r>
              <a:rPr sz="2800" dirty="0">
                <a:solidFill>
                  <a:srgbClr val="111F35"/>
                </a:solidFill>
                <a:latin typeface="Calibri"/>
                <a:cs typeface="Calibri"/>
              </a:rPr>
              <a:t>and</a:t>
            </a:r>
            <a:r>
              <a:rPr sz="2800" spc="-55" dirty="0">
                <a:solidFill>
                  <a:srgbClr val="111F35"/>
                </a:solidFill>
                <a:latin typeface="Calibri"/>
                <a:cs typeface="Calibri"/>
              </a:rPr>
              <a:t> </a:t>
            </a:r>
            <a:r>
              <a:rPr sz="2800" spc="-10" dirty="0">
                <a:solidFill>
                  <a:srgbClr val="111F35"/>
                </a:solidFill>
                <a:latin typeface="Calibri"/>
                <a:cs typeface="Calibri"/>
              </a:rPr>
              <a:t>headings</a:t>
            </a:r>
            <a:endParaRPr sz="2800" dirty="0">
              <a:latin typeface="Calibri"/>
              <a:cs typeface="Calibri"/>
            </a:endParaRPr>
          </a:p>
          <a:p>
            <a:pPr marL="241300" marR="5080">
              <a:lnSpc>
                <a:spcPts val="3020"/>
              </a:lnSpc>
              <a:spcBef>
                <a:spcPts val="215"/>
              </a:spcBef>
            </a:pPr>
            <a:r>
              <a:rPr sz="2800" b="1" spc="-25" dirty="0">
                <a:solidFill>
                  <a:srgbClr val="111F35"/>
                </a:solidFill>
                <a:latin typeface="Consolas"/>
                <a:cs typeface="Consolas"/>
              </a:rPr>
              <a:t>&lt;hx&gt;</a:t>
            </a:r>
            <a:r>
              <a:rPr sz="2800" b="1" spc="-894" dirty="0">
                <a:solidFill>
                  <a:srgbClr val="111F35"/>
                </a:solidFill>
                <a:latin typeface="Consolas"/>
                <a:cs typeface="Consolas"/>
              </a:rPr>
              <a:t> </a:t>
            </a:r>
            <a:r>
              <a:rPr sz="2800" dirty="0">
                <a:solidFill>
                  <a:srgbClr val="111F35"/>
                </a:solidFill>
                <a:latin typeface="Calibri"/>
                <a:cs typeface="Calibri"/>
              </a:rPr>
              <a:t>are</a:t>
            </a:r>
            <a:r>
              <a:rPr sz="2800" spc="-130" dirty="0">
                <a:solidFill>
                  <a:srgbClr val="111F35"/>
                </a:solidFill>
                <a:latin typeface="Calibri"/>
                <a:cs typeface="Calibri"/>
              </a:rPr>
              <a:t> </a:t>
            </a:r>
            <a:r>
              <a:rPr sz="2800" dirty="0">
                <a:solidFill>
                  <a:srgbClr val="111F35"/>
                </a:solidFill>
                <a:latin typeface="Calibri"/>
                <a:cs typeface="Calibri"/>
              </a:rPr>
              <a:t>typically</a:t>
            </a:r>
            <a:r>
              <a:rPr sz="2800" spc="-50" dirty="0">
                <a:solidFill>
                  <a:srgbClr val="111F35"/>
                </a:solidFill>
                <a:latin typeface="Calibri"/>
                <a:cs typeface="Calibri"/>
              </a:rPr>
              <a:t> </a:t>
            </a:r>
            <a:r>
              <a:rPr sz="2800" spc="-10" dirty="0">
                <a:solidFill>
                  <a:srgbClr val="111F35"/>
                </a:solidFill>
                <a:latin typeface="Calibri"/>
                <a:cs typeface="Calibri"/>
              </a:rPr>
              <a:t>displayed</a:t>
            </a:r>
            <a:r>
              <a:rPr sz="2800" spc="-35" dirty="0">
                <a:solidFill>
                  <a:srgbClr val="111F35"/>
                </a:solidFill>
                <a:latin typeface="Calibri"/>
                <a:cs typeface="Calibri"/>
              </a:rPr>
              <a:t> </a:t>
            </a:r>
            <a:r>
              <a:rPr sz="2800" spc="-25" dirty="0">
                <a:solidFill>
                  <a:srgbClr val="111F35"/>
                </a:solidFill>
                <a:latin typeface="Calibri"/>
                <a:cs typeface="Calibri"/>
              </a:rPr>
              <a:t>as </a:t>
            </a:r>
            <a:r>
              <a:rPr sz="2800" dirty="0">
                <a:solidFill>
                  <a:srgbClr val="111F35"/>
                </a:solidFill>
                <a:latin typeface="Calibri"/>
                <a:cs typeface="Calibri"/>
              </a:rPr>
              <a:t>blocks</a:t>
            </a:r>
            <a:r>
              <a:rPr sz="2800" spc="-70" dirty="0">
                <a:solidFill>
                  <a:srgbClr val="111F35"/>
                </a:solidFill>
                <a:latin typeface="Calibri"/>
                <a:cs typeface="Calibri"/>
              </a:rPr>
              <a:t> </a:t>
            </a:r>
            <a:r>
              <a:rPr sz="2800" dirty="0">
                <a:solidFill>
                  <a:srgbClr val="111F35"/>
                </a:solidFill>
                <a:latin typeface="Calibri"/>
                <a:cs typeface="Calibri"/>
              </a:rPr>
              <a:t>in</a:t>
            </a:r>
            <a:r>
              <a:rPr sz="2800" spc="-85" dirty="0">
                <a:solidFill>
                  <a:srgbClr val="111F35"/>
                </a:solidFill>
                <a:latin typeface="Calibri"/>
                <a:cs typeface="Calibri"/>
              </a:rPr>
              <a:t> </a:t>
            </a:r>
            <a:r>
              <a:rPr sz="2800" dirty="0">
                <a:solidFill>
                  <a:srgbClr val="111F35"/>
                </a:solidFill>
                <a:latin typeface="Calibri"/>
                <a:cs typeface="Calibri"/>
              </a:rPr>
              <a:t>default</a:t>
            </a:r>
            <a:r>
              <a:rPr sz="2800" spc="-70" dirty="0">
                <a:solidFill>
                  <a:srgbClr val="111F35"/>
                </a:solidFill>
                <a:latin typeface="Calibri"/>
                <a:cs typeface="Calibri"/>
              </a:rPr>
              <a:t> </a:t>
            </a:r>
            <a:r>
              <a:rPr sz="2800" dirty="0">
                <a:solidFill>
                  <a:srgbClr val="111F35"/>
                </a:solidFill>
                <a:latin typeface="Calibri"/>
                <a:cs typeface="Calibri"/>
              </a:rPr>
              <a:t>user</a:t>
            </a:r>
            <a:r>
              <a:rPr sz="2800" spc="-80" dirty="0">
                <a:solidFill>
                  <a:srgbClr val="111F35"/>
                </a:solidFill>
                <a:latin typeface="Calibri"/>
                <a:cs typeface="Calibri"/>
              </a:rPr>
              <a:t> </a:t>
            </a:r>
            <a:r>
              <a:rPr sz="2800" spc="-10" dirty="0">
                <a:solidFill>
                  <a:srgbClr val="111F35"/>
                </a:solidFill>
                <a:latin typeface="Calibri"/>
                <a:cs typeface="Calibri"/>
              </a:rPr>
              <a:t>agent styles</a:t>
            </a:r>
            <a:endParaRPr sz="2800" dirty="0">
              <a:latin typeface="Calibri"/>
              <a:cs typeface="Calibri"/>
            </a:endParaRPr>
          </a:p>
          <a:p>
            <a:pPr marL="240029" marR="483870" indent="-227329" algn="just">
              <a:lnSpc>
                <a:spcPct val="90000"/>
              </a:lnSpc>
              <a:spcBef>
                <a:spcPts val="965"/>
              </a:spcBef>
              <a:buFont typeface="Arial MT"/>
              <a:buChar char="•"/>
              <a:tabLst>
                <a:tab pos="241300" algn="l"/>
              </a:tabLst>
            </a:pPr>
            <a:r>
              <a:rPr sz="2800" dirty="0">
                <a:solidFill>
                  <a:srgbClr val="111F35"/>
                </a:solidFill>
                <a:latin typeface="Calibri"/>
                <a:cs typeface="Calibri"/>
              </a:rPr>
              <a:t>Unless</a:t>
            </a:r>
            <a:r>
              <a:rPr sz="2800" spc="-95" dirty="0">
                <a:solidFill>
                  <a:srgbClr val="111F35"/>
                </a:solidFill>
                <a:latin typeface="Calibri"/>
                <a:cs typeface="Calibri"/>
              </a:rPr>
              <a:t> </a:t>
            </a:r>
            <a:r>
              <a:rPr sz="2800" dirty="0">
                <a:solidFill>
                  <a:srgbClr val="111F35"/>
                </a:solidFill>
                <a:latin typeface="Calibri"/>
                <a:cs typeface="Calibri"/>
              </a:rPr>
              <a:t>specified</a:t>
            </a:r>
            <a:r>
              <a:rPr sz="2800" spc="-95" dirty="0">
                <a:solidFill>
                  <a:srgbClr val="111F35"/>
                </a:solidFill>
                <a:latin typeface="Calibri"/>
                <a:cs typeface="Calibri"/>
              </a:rPr>
              <a:t> </a:t>
            </a:r>
            <a:r>
              <a:rPr sz="2800" spc="-10" dirty="0">
                <a:solidFill>
                  <a:srgbClr val="111F35"/>
                </a:solidFill>
                <a:latin typeface="Calibri"/>
                <a:cs typeface="Calibri"/>
              </a:rPr>
              <a:t>otherwise, 	</a:t>
            </a:r>
            <a:r>
              <a:rPr sz="2800" dirty="0">
                <a:solidFill>
                  <a:srgbClr val="111F35"/>
                </a:solidFill>
                <a:latin typeface="Calibri"/>
                <a:cs typeface="Calibri"/>
              </a:rPr>
              <a:t>blocks</a:t>
            </a:r>
            <a:r>
              <a:rPr sz="2800" spc="-55" dirty="0">
                <a:solidFill>
                  <a:srgbClr val="111F35"/>
                </a:solidFill>
                <a:latin typeface="Calibri"/>
                <a:cs typeface="Calibri"/>
              </a:rPr>
              <a:t> </a:t>
            </a:r>
            <a:r>
              <a:rPr sz="2800" dirty="0">
                <a:solidFill>
                  <a:srgbClr val="111F35"/>
                </a:solidFill>
                <a:latin typeface="Calibri"/>
                <a:cs typeface="Calibri"/>
              </a:rPr>
              <a:t>expand</a:t>
            </a:r>
            <a:r>
              <a:rPr sz="2800" spc="-55" dirty="0">
                <a:solidFill>
                  <a:srgbClr val="111F35"/>
                </a:solidFill>
                <a:latin typeface="Calibri"/>
                <a:cs typeface="Calibri"/>
              </a:rPr>
              <a:t> </a:t>
            </a:r>
            <a:r>
              <a:rPr sz="2800" dirty="0">
                <a:solidFill>
                  <a:srgbClr val="111F35"/>
                </a:solidFill>
                <a:latin typeface="Calibri"/>
                <a:cs typeface="Calibri"/>
              </a:rPr>
              <a:t>to</a:t>
            </a:r>
            <a:r>
              <a:rPr sz="2800" spc="-75" dirty="0">
                <a:solidFill>
                  <a:srgbClr val="111F35"/>
                </a:solidFill>
                <a:latin typeface="Calibri"/>
                <a:cs typeface="Calibri"/>
              </a:rPr>
              <a:t> </a:t>
            </a:r>
            <a:r>
              <a:rPr sz="2800" dirty="0">
                <a:solidFill>
                  <a:srgbClr val="111F35"/>
                </a:solidFill>
                <a:latin typeface="Calibri"/>
                <a:cs typeface="Calibri"/>
              </a:rPr>
              <a:t>the</a:t>
            </a:r>
            <a:r>
              <a:rPr sz="2800" spc="-70" dirty="0">
                <a:solidFill>
                  <a:srgbClr val="111F35"/>
                </a:solidFill>
                <a:latin typeface="Calibri"/>
                <a:cs typeface="Calibri"/>
              </a:rPr>
              <a:t> </a:t>
            </a:r>
            <a:r>
              <a:rPr sz="2800" b="1" spc="-10" dirty="0">
                <a:solidFill>
                  <a:srgbClr val="111F35"/>
                </a:solidFill>
                <a:latin typeface="Calibri"/>
                <a:cs typeface="Calibri"/>
              </a:rPr>
              <a:t>entire 	</a:t>
            </a:r>
            <a:r>
              <a:rPr sz="2800" b="1" dirty="0">
                <a:solidFill>
                  <a:srgbClr val="111F35"/>
                </a:solidFill>
                <a:latin typeface="Calibri"/>
                <a:cs typeface="Calibri"/>
              </a:rPr>
              <a:t>size</a:t>
            </a:r>
            <a:r>
              <a:rPr sz="2800" b="1" spc="-50" dirty="0">
                <a:solidFill>
                  <a:srgbClr val="111F35"/>
                </a:solidFill>
                <a:latin typeface="Calibri"/>
                <a:cs typeface="Calibri"/>
              </a:rPr>
              <a:t> </a:t>
            </a:r>
            <a:r>
              <a:rPr sz="2800" dirty="0">
                <a:solidFill>
                  <a:srgbClr val="111F35"/>
                </a:solidFill>
                <a:latin typeface="Calibri"/>
                <a:cs typeface="Calibri"/>
              </a:rPr>
              <a:t>of</a:t>
            </a:r>
            <a:r>
              <a:rPr sz="2800" spc="-55" dirty="0">
                <a:solidFill>
                  <a:srgbClr val="111F35"/>
                </a:solidFill>
                <a:latin typeface="Calibri"/>
                <a:cs typeface="Calibri"/>
              </a:rPr>
              <a:t> </a:t>
            </a:r>
            <a:r>
              <a:rPr sz="2800" dirty="0">
                <a:solidFill>
                  <a:srgbClr val="111F35"/>
                </a:solidFill>
                <a:latin typeface="Calibri"/>
                <a:cs typeface="Calibri"/>
              </a:rPr>
              <a:t>the</a:t>
            </a:r>
            <a:r>
              <a:rPr sz="2800" spc="-40" dirty="0">
                <a:solidFill>
                  <a:srgbClr val="111F35"/>
                </a:solidFill>
                <a:latin typeface="Calibri"/>
                <a:cs typeface="Calibri"/>
              </a:rPr>
              <a:t> </a:t>
            </a:r>
            <a:r>
              <a:rPr sz="2800" dirty="0">
                <a:solidFill>
                  <a:srgbClr val="111F35"/>
                </a:solidFill>
                <a:latin typeface="Calibri"/>
                <a:cs typeface="Calibri"/>
              </a:rPr>
              <a:t>inline</a:t>
            </a:r>
            <a:r>
              <a:rPr sz="2800" spc="-30" dirty="0">
                <a:solidFill>
                  <a:srgbClr val="111F35"/>
                </a:solidFill>
                <a:latin typeface="Calibri"/>
                <a:cs typeface="Calibri"/>
              </a:rPr>
              <a:t> </a:t>
            </a:r>
            <a:r>
              <a:rPr sz="2800" spc="-10" dirty="0">
                <a:solidFill>
                  <a:srgbClr val="111F35"/>
                </a:solidFill>
                <a:latin typeface="Calibri"/>
                <a:cs typeface="Calibri"/>
              </a:rPr>
              <a:t>dimension</a:t>
            </a:r>
            <a:endParaRPr sz="2800" dirty="0">
              <a:latin typeface="Calibri"/>
              <a:cs typeface="Calibri"/>
            </a:endParaRPr>
          </a:p>
        </p:txBody>
      </p:sp>
      <p:grpSp>
        <p:nvGrpSpPr>
          <p:cNvPr id="4" name="object 4"/>
          <p:cNvGrpSpPr/>
          <p:nvPr/>
        </p:nvGrpSpPr>
        <p:grpSpPr>
          <a:xfrm>
            <a:off x="5906579" y="2058479"/>
            <a:ext cx="5412740" cy="2741295"/>
            <a:chOff x="5906579" y="2058479"/>
            <a:chExt cx="5412740" cy="2741295"/>
          </a:xfrm>
        </p:grpSpPr>
        <p:pic>
          <p:nvPicPr>
            <p:cNvPr id="5" name="object 5"/>
            <p:cNvPicPr/>
            <p:nvPr/>
          </p:nvPicPr>
          <p:blipFill>
            <a:blip r:embed="rId2" cstate="print"/>
            <a:stretch>
              <a:fillRect/>
            </a:stretch>
          </p:blipFill>
          <p:spPr>
            <a:xfrm>
              <a:off x="5916167" y="2068068"/>
              <a:ext cx="5393436" cy="2721863"/>
            </a:xfrm>
            <a:prstGeom prst="rect">
              <a:avLst/>
            </a:prstGeom>
          </p:spPr>
        </p:pic>
        <p:sp>
          <p:nvSpPr>
            <p:cNvPr id="6" name="object 6"/>
            <p:cNvSpPr/>
            <p:nvPr/>
          </p:nvSpPr>
          <p:spPr>
            <a:xfrm>
              <a:off x="5911341" y="2063242"/>
              <a:ext cx="5403215" cy="2731770"/>
            </a:xfrm>
            <a:custGeom>
              <a:avLst/>
              <a:gdLst/>
              <a:ahLst/>
              <a:cxnLst/>
              <a:rect l="l" t="t" r="r" b="b"/>
              <a:pathLst>
                <a:path w="5403215" h="2731770">
                  <a:moveTo>
                    <a:pt x="0" y="2731388"/>
                  </a:moveTo>
                  <a:lnTo>
                    <a:pt x="5402961" y="2731388"/>
                  </a:lnTo>
                  <a:lnTo>
                    <a:pt x="5402961" y="0"/>
                  </a:lnTo>
                  <a:lnTo>
                    <a:pt x="0" y="0"/>
                  </a:lnTo>
                  <a:lnTo>
                    <a:pt x="0" y="2731388"/>
                  </a:lnTo>
                  <a:close/>
                </a:path>
              </a:pathLst>
            </a:custGeom>
            <a:ln w="9525">
              <a:solidFill>
                <a:srgbClr val="111F35"/>
              </a:solidFill>
            </a:ln>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135</a:t>
            </a:fld>
            <a:endParaRPr spc="-25"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70" dirty="0"/>
              <a:t> </a:t>
            </a:r>
            <a:r>
              <a:rPr spc="95" dirty="0"/>
              <a:t>BOX</a:t>
            </a:r>
            <a:r>
              <a:rPr spc="-85" dirty="0"/>
              <a:t> </a:t>
            </a:r>
            <a:r>
              <a:rPr spc="-10" dirty="0"/>
              <a:t>MODEL</a:t>
            </a:r>
          </a:p>
        </p:txBody>
      </p:sp>
      <p:grpSp>
        <p:nvGrpSpPr>
          <p:cNvPr id="3" name="object 3"/>
          <p:cNvGrpSpPr/>
          <p:nvPr/>
        </p:nvGrpSpPr>
        <p:grpSpPr>
          <a:xfrm>
            <a:off x="2622550" y="1855977"/>
            <a:ext cx="4993640" cy="3993515"/>
            <a:chOff x="2622550" y="1855977"/>
            <a:chExt cx="4993640" cy="3993515"/>
          </a:xfrm>
        </p:grpSpPr>
        <p:sp>
          <p:nvSpPr>
            <p:cNvPr id="4" name="object 4"/>
            <p:cNvSpPr/>
            <p:nvPr/>
          </p:nvSpPr>
          <p:spPr>
            <a:xfrm>
              <a:off x="2628900" y="1862327"/>
              <a:ext cx="4980940" cy="3980815"/>
            </a:xfrm>
            <a:custGeom>
              <a:avLst/>
              <a:gdLst/>
              <a:ahLst/>
              <a:cxnLst/>
              <a:rect l="l" t="t" r="r" b="b"/>
              <a:pathLst>
                <a:path w="4980940" h="3980815">
                  <a:moveTo>
                    <a:pt x="4980432" y="0"/>
                  </a:moveTo>
                  <a:lnTo>
                    <a:pt x="0" y="0"/>
                  </a:lnTo>
                  <a:lnTo>
                    <a:pt x="0" y="3980688"/>
                  </a:lnTo>
                  <a:lnTo>
                    <a:pt x="4980432" y="3980688"/>
                  </a:lnTo>
                  <a:lnTo>
                    <a:pt x="4980432" y="0"/>
                  </a:lnTo>
                  <a:close/>
                </a:path>
              </a:pathLst>
            </a:custGeom>
            <a:solidFill>
              <a:srgbClr val="F7E09E"/>
            </a:solidFill>
          </p:spPr>
          <p:txBody>
            <a:bodyPr wrap="square" lIns="0" tIns="0" rIns="0" bIns="0" rtlCol="0"/>
            <a:lstStyle/>
            <a:p>
              <a:endParaRPr/>
            </a:p>
          </p:txBody>
        </p:sp>
        <p:sp>
          <p:nvSpPr>
            <p:cNvPr id="5" name="object 5"/>
            <p:cNvSpPr/>
            <p:nvPr/>
          </p:nvSpPr>
          <p:spPr>
            <a:xfrm>
              <a:off x="2628900" y="1862327"/>
              <a:ext cx="4980940" cy="3980815"/>
            </a:xfrm>
            <a:custGeom>
              <a:avLst/>
              <a:gdLst/>
              <a:ahLst/>
              <a:cxnLst/>
              <a:rect l="l" t="t" r="r" b="b"/>
              <a:pathLst>
                <a:path w="4980940" h="3980815">
                  <a:moveTo>
                    <a:pt x="0" y="3980688"/>
                  </a:moveTo>
                  <a:lnTo>
                    <a:pt x="4980432" y="3980688"/>
                  </a:lnTo>
                  <a:lnTo>
                    <a:pt x="4980432" y="0"/>
                  </a:lnTo>
                  <a:lnTo>
                    <a:pt x="0" y="0"/>
                  </a:lnTo>
                  <a:lnTo>
                    <a:pt x="0" y="3980688"/>
                  </a:lnTo>
                  <a:close/>
                </a:path>
              </a:pathLst>
            </a:custGeom>
            <a:ln w="12700">
              <a:solidFill>
                <a:srgbClr val="665422"/>
              </a:solidFill>
            </a:ln>
          </p:spPr>
          <p:txBody>
            <a:bodyPr wrap="square" lIns="0" tIns="0" rIns="0" bIns="0" rtlCol="0"/>
            <a:lstStyle/>
            <a:p>
              <a:endParaRPr/>
            </a:p>
          </p:txBody>
        </p:sp>
        <p:sp>
          <p:nvSpPr>
            <p:cNvPr id="6" name="object 6"/>
            <p:cNvSpPr/>
            <p:nvPr/>
          </p:nvSpPr>
          <p:spPr>
            <a:xfrm>
              <a:off x="3122676" y="2202179"/>
              <a:ext cx="4044950" cy="3293745"/>
            </a:xfrm>
            <a:custGeom>
              <a:avLst/>
              <a:gdLst/>
              <a:ahLst/>
              <a:cxnLst/>
              <a:rect l="l" t="t" r="r" b="b"/>
              <a:pathLst>
                <a:path w="4044950" h="3293745">
                  <a:moveTo>
                    <a:pt x="4044696" y="0"/>
                  </a:moveTo>
                  <a:lnTo>
                    <a:pt x="0" y="0"/>
                  </a:lnTo>
                  <a:lnTo>
                    <a:pt x="0" y="3293364"/>
                  </a:lnTo>
                  <a:lnTo>
                    <a:pt x="4044696" y="3293364"/>
                  </a:lnTo>
                  <a:lnTo>
                    <a:pt x="4044696" y="0"/>
                  </a:lnTo>
                  <a:close/>
                </a:path>
              </a:pathLst>
            </a:custGeom>
            <a:solidFill>
              <a:srgbClr val="454545"/>
            </a:solidFill>
          </p:spPr>
          <p:txBody>
            <a:bodyPr wrap="square" lIns="0" tIns="0" rIns="0" bIns="0" rtlCol="0"/>
            <a:lstStyle/>
            <a:p>
              <a:endParaRPr/>
            </a:p>
          </p:txBody>
        </p:sp>
        <p:sp>
          <p:nvSpPr>
            <p:cNvPr id="7" name="object 7"/>
            <p:cNvSpPr/>
            <p:nvPr/>
          </p:nvSpPr>
          <p:spPr>
            <a:xfrm>
              <a:off x="3122676" y="2202179"/>
              <a:ext cx="4044950" cy="3293745"/>
            </a:xfrm>
            <a:custGeom>
              <a:avLst/>
              <a:gdLst/>
              <a:ahLst/>
              <a:cxnLst/>
              <a:rect l="l" t="t" r="r" b="b"/>
              <a:pathLst>
                <a:path w="4044950" h="3293745">
                  <a:moveTo>
                    <a:pt x="0" y="3293364"/>
                  </a:moveTo>
                  <a:lnTo>
                    <a:pt x="4044696" y="3293364"/>
                  </a:lnTo>
                  <a:lnTo>
                    <a:pt x="4044696" y="0"/>
                  </a:lnTo>
                  <a:lnTo>
                    <a:pt x="0" y="0"/>
                  </a:lnTo>
                  <a:lnTo>
                    <a:pt x="0" y="3293364"/>
                  </a:lnTo>
                  <a:close/>
                </a:path>
              </a:pathLst>
            </a:custGeom>
            <a:ln w="12700">
              <a:solidFill>
                <a:srgbClr val="00252F"/>
              </a:solidFill>
            </a:ln>
          </p:spPr>
          <p:txBody>
            <a:bodyPr wrap="square" lIns="0" tIns="0" rIns="0" bIns="0" rtlCol="0"/>
            <a:lstStyle/>
            <a:p>
              <a:endParaRPr/>
            </a:p>
          </p:txBody>
        </p:sp>
        <p:sp>
          <p:nvSpPr>
            <p:cNvPr id="8" name="object 8"/>
            <p:cNvSpPr/>
            <p:nvPr/>
          </p:nvSpPr>
          <p:spPr>
            <a:xfrm>
              <a:off x="3590544" y="2528315"/>
              <a:ext cx="3114040" cy="2642870"/>
            </a:xfrm>
            <a:custGeom>
              <a:avLst/>
              <a:gdLst/>
              <a:ahLst/>
              <a:cxnLst/>
              <a:rect l="l" t="t" r="r" b="b"/>
              <a:pathLst>
                <a:path w="3114040" h="2642870">
                  <a:moveTo>
                    <a:pt x="3113531" y="0"/>
                  </a:moveTo>
                  <a:lnTo>
                    <a:pt x="0" y="0"/>
                  </a:lnTo>
                  <a:lnTo>
                    <a:pt x="0" y="2642616"/>
                  </a:lnTo>
                  <a:lnTo>
                    <a:pt x="3113531" y="2642616"/>
                  </a:lnTo>
                  <a:lnTo>
                    <a:pt x="3113531" y="0"/>
                  </a:lnTo>
                  <a:close/>
                </a:path>
              </a:pathLst>
            </a:custGeom>
            <a:solidFill>
              <a:srgbClr val="C7C7FF"/>
            </a:solidFill>
          </p:spPr>
          <p:txBody>
            <a:bodyPr wrap="square" lIns="0" tIns="0" rIns="0" bIns="0" rtlCol="0"/>
            <a:lstStyle/>
            <a:p>
              <a:endParaRPr/>
            </a:p>
          </p:txBody>
        </p:sp>
        <p:sp>
          <p:nvSpPr>
            <p:cNvPr id="9" name="object 9"/>
            <p:cNvSpPr/>
            <p:nvPr/>
          </p:nvSpPr>
          <p:spPr>
            <a:xfrm>
              <a:off x="3590544" y="2528315"/>
              <a:ext cx="3114040" cy="2642870"/>
            </a:xfrm>
            <a:custGeom>
              <a:avLst/>
              <a:gdLst/>
              <a:ahLst/>
              <a:cxnLst/>
              <a:rect l="l" t="t" r="r" b="b"/>
              <a:pathLst>
                <a:path w="3114040" h="2642870">
                  <a:moveTo>
                    <a:pt x="0" y="2642616"/>
                  </a:moveTo>
                  <a:lnTo>
                    <a:pt x="3113531" y="2642616"/>
                  </a:lnTo>
                  <a:lnTo>
                    <a:pt x="3113531" y="0"/>
                  </a:lnTo>
                  <a:lnTo>
                    <a:pt x="0" y="0"/>
                  </a:lnTo>
                  <a:lnTo>
                    <a:pt x="0" y="2642616"/>
                  </a:lnTo>
                  <a:close/>
                </a:path>
              </a:pathLst>
            </a:custGeom>
            <a:ln w="12699">
              <a:solidFill>
                <a:srgbClr val="665422"/>
              </a:solidFill>
            </a:ln>
          </p:spPr>
          <p:txBody>
            <a:bodyPr wrap="square" lIns="0" tIns="0" rIns="0" bIns="0" rtlCol="0"/>
            <a:lstStyle/>
            <a:p>
              <a:endParaRPr/>
            </a:p>
          </p:txBody>
        </p:sp>
        <p:sp>
          <p:nvSpPr>
            <p:cNvPr id="10" name="object 10"/>
            <p:cNvSpPr/>
            <p:nvPr/>
          </p:nvSpPr>
          <p:spPr>
            <a:xfrm>
              <a:off x="3995927" y="2862072"/>
              <a:ext cx="2284730" cy="1984375"/>
            </a:xfrm>
            <a:custGeom>
              <a:avLst/>
              <a:gdLst/>
              <a:ahLst/>
              <a:cxnLst/>
              <a:rect l="l" t="t" r="r" b="b"/>
              <a:pathLst>
                <a:path w="2284729" h="1984375">
                  <a:moveTo>
                    <a:pt x="2284476" y="0"/>
                  </a:moveTo>
                  <a:lnTo>
                    <a:pt x="0" y="0"/>
                  </a:lnTo>
                  <a:lnTo>
                    <a:pt x="0" y="1984247"/>
                  </a:lnTo>
                  <a:lnTo>
                    <a:pt x="2284476" y="1984247"/>
                  </a:lnTo>
                  <a:lnTo>
                    <a:pt x="2284476" y="0"/>
                  </a:lnTo>
                  <a:close/>
                </a:path>
              </a:pathLst>
            </a:custGeom>
            <a:solidFill>
              <a:srgbClr val="D3F7FF"/>
            </a:solidFill>
          </p:spPr>
          <p:txBody>
            <a:bodyPr wrap="square" lIns="0" tIns="0" rIns="0" bIns="0" rtlCol="0"/>
            <a:lstStyle/>
            <a:p>
              <a:endParaRPr/>
            </a:p>
          </p:txBody>
        </p:sp>
        <p:sp>
          <p:nvSpPr>
            <p:cNvPr id="11" name="object 11"/>
            <p:cNvSpPr/>
            <p:nvPr/>
          </p:nvSpPr>
          <p:spPr>
            <a:xfrm>
              <a:off x="3995927" y="2862072"/>
              <a:ext cx="2284730" cy="1984375"/>
            </a:xfrm>
            <a:custGeom>
              <a:avLst/>
              <a:gdLst/>
              <a:ahLst/>
              <a:cxnLst/>
              <a:rect l="l" t="t" r="r" b="b"/>
              <a:pathLst>
                <a:path w="2284729" h="1984375">
                  <a:moveTo>
                    <a:pt x="0" y="1984247"/>
                  </a:moveTo>
                  <a:lnTo>
                    <a:pt x="2284476" y="1984247"/>
                  </a:lnTo>
                  <a:lnTo>
                    <a:pt x="2284476" y="0"/>
                  </a:lnTo>
                  <a:lnTo>
                    <a:pt x="0" y="0"/>
                  </a:lnTo>
                  <a:lnTo>
                    <a:pt x="0" y="1984247"/>
                  </a:lnTo>
                  <a:close/>
                </a:path>
              </a:pathLst>
            </a:custGeom>
            <a:ln w="12700">
              <a:solidFill>
                <a:srgbClr val="00392A"/>
              </a:solidFill>
            </a:ln>
          </p:spPr>
          <p:txBody>
            <a:bodyPr wrap="square" lIns="0" tIns="0" rIns="0" bIns="0" rtlCol="0"/>
            <a:lstStyle/>
            <a:p>
              <a:endParaRPr/>
            </a:p>
          </p:txBody>
        </p:sp>
        <p:sp>
          <p:nvSpPr>
            <p:cNvPr id="12" name="object 12"/>
            <p:cNvSpPr/>
            <p:nvPr/>
          </p:nvSpPr>
          <p:spPr>
            <a:xfrm>
              <a:off x="4123944" y="4607051"/>
              <a:ext cx="1850389" cy="158750"/>
            </a:xfrm>
            <a:custGeom>
              <a:avLst/>
              <a:gdLst/>
              <a:ahLst/>
              <a:cxnLst/>
              <a:rect l="l" t="t" r="r" b="b"/>
              <a:pathLst>
                <a:path w="1850389" h="158750">
                  <a:moveTo>
                    <a:pt x="1694941" y="0"/>
                  </a:moveTo>
                  <a:lnTo>
                    <a:pt x="1694977" y="11047"/>
                  </a:lnTo>
                  <a:lnTo>
                    <a:pt x="1694084" y="24939"/>
                  </a:lnTo>
                  <a:lnTo>
                    <a:pt x="1693620" y="38808"/>
                  </a:lnTo>
                  <a:lnTo>
                    <a:pt x="1694941" y="49784"/>
                  </a:lnTo>
                  <a:lnTo>
                    <a:pt x="1626634" y="57226"/>
                  </a:lnTo>
                  <a:lnTo>
                    <a:pt x="1562740" y="61274"/>
                  </a:lnTo>
                  <a:lnTo>
                    <a:pt x="1503136" y="62562"/>
                  </a:lnTo>
                  <a:lnTo>
                    <a:pt x="1447704" y="61726"/>
                  </a:lnTo>
                  <a:lnTo>
                    <a:pt x="1396319" y="59402"/>
                  </a:lnTo>
                  <a:lnTo>
                    <a:pt x="1348862" y="56224"/>
                  </a:lnTo>
                  <a:lnTo>
                    <a:pt x="1265245" y="49852"/>
                  </a:lnTo>
                  <a:lnTo>
                    <a:pt x="1228842" y="47929"/>
                  </a:lnTo>
                  <a:lnTo>
                    <a:pt x="1195881" y="47694"/>
                  </a:lnTo>
                  <a:lnTo>
                    <a:pt x="1166240" y="49784"/>
                  </a:lnTo>
                  <a:lnTo>
                    <a:pt x="1131595" y="52974"/>
                  </a:lnTo>
                  <a:lnTo>
                    <a:pt x="1095374" y="54364"/>
                  </a:lnTo>
                  <a:lnTo>
                    <a:pt x="1056404" y="54384"/>
                  </a:lnTo>
                  <a:lnTo>
                    <a:pt x="1013515" y="53463"/>
                  </a:lnTo>
                  <a:lnTo>
                    <a:pt x="911290" y="50517"/>
                  </a:lnTo>
                  <a:lnTo>
                    <a:pt x="849611" y="49352"/>
                  </a:lnTo>
                  <a:lnTo>
                    <a:pt x="779326" y="48964"/>
                  </a:lnTo>
                  <a:lnTo>
                    <a:pt x="699261" y="49784"/>
                  </a:lnTo>
                  <a:lnTo>
                    <a:pt x="632606" y="50124"/>
                  </a:lnTo>
                  <a:lnTo>
                    <a:pt x="571764" y="48913"/>
                  </a:lnTo>
                  <a:lnTo>
                    <a:pt x="515945" y="46644"/>
                  </a:lnTo>
                  <a:lnTo>
                    <a:pt x="464357" y="43812"/>
                  </a:lnTo>
                  <a:lnTo>
                    <a:pt x="416208" y="40913"/>
                  </a:lnTo>
                  <a:lnTo>
                    <a:pt x="370706" y="38439"/>
                  </a:lnTo>
                  <a:lnTo>
                    <a:pt x="327060" y="36887"/>
                  </a:lnTo>
                  <a:lnTo>
                    <a:pt x="284477" y="36751"/>
                  </a:lnTo>
                  <a:lnTo>
                    <a:pt x="242166" y="38525"/>
                  </a:lnTo>
                  <a:lnTo>
                    <a:pt x="199336" y="42705"/>
                  </a:lnTo>
                  <a:lnTo>
                    <a:pt x="155193" y="49784"/>
                  </a:lnTo>
                  <a:lnTo>
                    <a:pt x="153211" y="40219"/>
                  </a:lnTo>
                  <a:lnTo>
                    <a:pt x="153812" y="28987"/>
                  </a:lnTo>
                  <a:lnTo>
                    <a:pt x="155104" y="15708"/>
                  </a:lnTo>
                  <a:lnTo>
                    <a:pt x="155193" y="0"/>
                  </a:lnTo>
                  <a:lnTo>
                    <a:pt x="123979" y="17222"/>
                  </a:lnTo>
                  <a:lnTo>
                    <a:pt x="83312" y="35290"/>
                  </a:lnTo>
                  <a:lnTo>
                    <a:pt x="39786" y="55524"/>
                  </a:lnTo>
                  <a:lnTo>
                    <a:pt x="0" y="79248"/>
                  </a:lnTo>
                  <a:lnTo>
                    <a:pt x="41286" y="91559"/>
                  </a:lnTo>
                  <a:lnTo>
                    <a:pt x="79216" y="112680"/>
                  </a:lnTo>
                  <a:lnTo>
                    <a:pt x="116335" y="136898"/>
                  </a:lnTo>
                  <a:lnTo>
                    <a:pt x="155193" y="158496"/>
                  </a:lnTo>
                  <a:lnTo>
                    <a:pt x="155997" y="146073"/>
                  </a:lnTo>
                  <a:lnTo>
                    <a:pt x="157337" y="132937"/>
                  </a:lnTo>
                  <a:lnTo>
                    <a:pt x="157605" y="120134"/>
                  </a:lnTo>
                  <a:lnTo>
                    <a:pt x="155193" y="108712"/>
                  </a:lnTo>
                  <a:lnTo>
                    <a:pt x="215983" y="104648"/>
                  </a:lnTo>
                  <a:lnTo>
                    <a:pt x="275052" y="102311"/>
                  </a:lnTo>
                  <a:lnTo>
                    <a:pt x="332385" y="101391"/>
                  </a:lnTo>
                  <a:lnTo>
                    <a:pt x="387967" y="101579"/>
                  </a:lnTo>
                  <a:lnTo>
                    <a:pt x="441785" y="102568"/>
                  </a:lnTo>
                  <a:lnTo>
                    <a:pt x="493823" y="104048"/>
                  </a:lnTo>
                  <a:lnTo>
                    <a:pt x="592504" y="107248"/>
                  </a:lnTo>
                  <a:lnTo>
                    <a:pt x="639118" y="108351"/>
                  </a:lnTo>
                  <a:lnTo>
                    <a:pt x="683894" y="108712"/>
                  </a:lnTo>
                  <a:lnTo>
                    <a:pt x="725603" y="109562"/>
                  </a:lnTo>
                  <a:lnTo>
                    <a:pt x="770558" y="111942"/>
                  </a:lnTo>
                  <a:lnTo>
                    <a:pt x="818099" y="115286"/>
                  </a:lnTo>
                  <a:lnTo>
                    <a:pt x="867567" y="119027"/>
                  </a:lnTo>
                  <a:lnTo>
                    <a:pt x="918304" y="122598"/>
                  </a:lnTo>
                  <a:lnTo>
                    <a:pt x="969651" y="125431"/>
                  </a:lnTo>
                  <a:lnTo>
                    <a:pt x="1020949" y="126962"/>
                  </a:lnTo>
                  <a:lnTo>
                    <a:pt x="1071539" y="126622"/>
                  </a:lnTo>
                  <a:lnTo>
                    <a:pt x="1120761" y="123844"/>
                  </a:lnTo>
                  <a:lnTo>
                    <a:pt x="1167957" y="118063"/>
                  </a:lnTo>
                  <a:lnTo>
                    <a:pt x="1212468" y="108712"/>
                  </a:lnTo>
                  <a:lnTo>
                    <a:pt x="1257744" y="99861"/>
                  </a:lnTo>
                  <a:lnTo>
                    <a:pt x="1300002" y="97178"/>
                  </a:lnTo>
                  <a:lnTo>
                    <a:pt x="1340622" y="99086"/>
                  </a:lnTo>
                  <a:lnTo>
                    <a:pt x="1380982" y="104011"/>
                  </a:lnTo>
                  <a:lnTo>
                    <a:pt x="1422463" y="110378"/>
                  </a:lnTo>
                  <a:lnTo>
                    <a:pt x="1466443" y="116612"/>
                  </a:lnTo>
                  <a:lnTo>
                    <a:pt x="1514302" y="121137"/>
                  </a:lnTo>
                  <a:lnTo>
                    <a:pt x="1567418" y="122379"/>
                  </a:lnTo>
                  <a:lnTo>
                    <a:pt x="1627172" y="118762"/>
                  </a:lnTo>
                  <a:lnTo>
                    <a:pt x="1694941" y="108712"/>
                  </a:lnTo>
                  <a:lnTo>
                    <a:pt x="1694477" y="124313"/>
                  </a:lnTo>
                  <a:lnTo>
                    <a:pt x="1693417" y="135890"/>
                  </a:lnTo>
                  <a:lnTo>
                    <a:pt x="1693120" y="146323"/>
                  </a:lnTo>
                  <a:lnTo>
                    <a:pt x="1694941" y="158496"/>
                  </a:lnTo>
                  <a:lnTo>
                    <a:pt x="1736943" y="134612"/>
                  </a:lnTo>
                  <a:lnTo>
                    <a:pt x="1777015" y="118491"/>
                  </a:lnTo>
                  <a:lnTo>
                    <a:pt x="1814849" y="102560"/>
                  </a:lnTo>
                  <a:lnTo>
                    <a:pt x="1850135" y="79248"/>
                  </a:lnTo>
                  <a:lnTo>
                    <a:pt x="1803241" y="62007"/>
                  </a:lnTo>
                  <a:lnTo>
                    <a:pt x="1769871" y="40862"/>
                  </a:lnTo>
                  <a:lnTo>
                    <a:pt x="1737836" y="19097"/>
                  </a:lnTo>
                  <a:lnTo>
                    <a:pt x="1694941" y="0"/>
                  </a:lnTo>
                  <a:close/>
                </a:path>
              </a:pathLst>
            </a:custGeom>
            <a:solidFill>
              <a:srgbClr val="006379"/>
            </a:solidFill>
          </p:spPr>
          <p:txBody>
            <a:bodyPr wrap="square" lIns="0" tIns="0" rIns="0" bIns="0" rtlCol="0"/>
            <a:lstStyle/>
            <a:p>
              <a:endParaRPr/>
            </a:p>
          </p:txBody>
        </p:sp>
        <p:sp>
          <p:nvSpPr>
            <p:cNvPr id="13" name="object 13"/>
            <p:cNvSpPr/>
            <p:nvPr/>
          </p:nvSpPr>
          <p:spPr>
            <a:xfrm>
              <a:off x="4123944" y="4607051"/>
              <a:ext cx="1850389" cy="158750"/>
            </a:xfrm>
            <a:custGeom>
              <a:avLst/>
              <a:gdLst/>
              <a:ahLst/>
              <a:cxnLst/>
              <a:rect l="l" t="t" r="r" b="b"/>
              <a:pathLst>
                <a:path w="1850389" h="158750">
                  <a:moveTo>
                    <a:pt x="0" y="79248"/>
                  </a:moveTo>
                  <a:lnTo>
                    <a:pt x="36947" y="60311"/>
                  </a:lnTo>
                  <a:lnTo>
                    <a:pt x="72786" y="45481"/>
                  </a:lnTo>
                  <a:lnTo>
                    <a:pt x="111031" y="27723"/>
                  </a:lnTo>
                  <a:lnTo>
                    <a:pt x="155193" y="0"/>
                  </a:lnTo>
                  <a:lnTo>
                    <a:pt x="155211" y="11939"/>
                  </a:lnTo>
                  <a:lnTo>
                    <a:pt x="153908" y="24749"/>
                  </a:lnTo>
                  <a:lnTo>
                    <a:pt x="153247" y="37629"/>
                  </a:lnTo>
                  <a:lnTo>
                    <a:pt x="155193" y="49784"/>
                  </a:lnTo>
                  <a:lnTo>
                    <a:pt x="190852" y="49033"/>
                  </a:lnTo>
                  <a:lnTo>
                    <a:pt x="229024" y="49613"/>
                  </a:lnTo>
                  <a:lnTo>
                    <a:pt x="269944" y="51088"/>
                  </a:lnTo>
                  <a:lnTo>
                    <a:pt x="313846" y="53020"/>
                  </a:lnTo>
                  <a:lnTo>
                    <a:pt x="360965" y="54975"/>
                  </a:lnTo>
                  <a:lnTo>
                    <a:pt x="411536" y="56513"/>
                  </a:lnTo>
                  <a:lnTo>
                    <a:pt x="465794" y="57200"/>
                  </a:lnTo>
                  <a:lnTo>
                    <a:pt x="523973" y="56599"/>
                  </a:lnTo>
                  <a:lnTo>
                    <a:pt x="586308" y="54272"/>
                  </a:lnTo>
                  <a:lnTo>
                    <a:pt x="653033" y="49784"/>
                  </a:lnTo>
                  <a:lnTo>
                    <a:pt x="716232" y="45206"/>
                  </a:lnTo>
                  <a:lnTo>
                    <a:pt x="769486" y="42651"/>
                  </a:lnTo>
                  <a:lnTo>
                    <a:pt x="815279" y="41742"/>
                  </a:lnTo>
                  <a:lnTo>
                    <a:pt x="856093" y="42103"/>
                  </a:lnTo>
                  <a:lnTo>
                    <a:pt x="894413" y="43354"/>
                  </a:lnTo>
                  <a:lnTo>
                    <a:pt x="932721" y="45120"/>
                  </a:lnTo>
                  <a:lnTo>
                    <a:pt x="973501" y="47023"/>
                  </a:lnTo>
                  <a:lnTo>
                    <a:pt x="1019236" y="48686"/>
                  </a:lnTo>
                  <a:lnTo>
                    <a:pt x="1072410" y="49732"/>
                  </a:lnTo>
                  <a:lnTo>
                    <a:pt x="1135506" y="49784"/>
                  </a:lnTo>
                  <a:lnTo>
                    <a:pt x="1194485" y="50608"/>
                  </a:lnTo>
                  <a:lnTo>
                    <a:pt x="1247262" y="53545"/>
                  </a:lnTo>
                  <a:lnTo>
                    <a:pt x="1295364" y="57835"/>
                  </a:lnTo>
                  <a:lnTo>
                    <a:pt x="1340316" y="62720"/>
                  </a:lnTo>
                  <a:lnTo>
                    <a:pt x="1383644" y="67439"/>
                  </a:lnTo>
                  <a:lnTo>
                    <a:pt x="1426873" y="71235"/>
                  </a:lnTo>
                  <a:lnTo>
                    <a:pt x="1471529" y="73348"/>
                  </a:lnTo>
                  <a:lnTo>
                    <a:pt x="1519138" y="73018"/>
                  </a:lnTo>
                  <a:lnTo>
                    <a:pt x="1571227" y="69487"/>
                  </a:lnTo>
                  <a:lnTo>
                    <a:pt x="1629319" y="61995"/>
                  </a:lnTo>
                  <a:lnTo>
                    <a:pt x="1694941" y="49784"/>
                  </a:lnTo>
                  <a:lnTo>
                    <a:pt x="1694656" y="38647"/>
                  </a:lnTo>
                  <a:lnTo>
                    <a:pt x="1695799" y="27177"/>
                  </a:lnTo>
                  <a:lnTo>
                    <a:pt x="1696513" y="14565"/>
                  </a:lnTo>
                  <a:lnTo>
                    <a:pt x="1694941" y="0"/>
                  </a:lnTo>
                  <a:lnTo>
                    <a:pt x="1732549" y="20062"/>
                  </a:lnTo>
                  <a:lnTo>
                    <a:pt x="1764156" y="41243"/>
                  </a:lnTo>
                  <a:lnTo>
                    <a:pt x="1799955" y="61614"/>
                  </a:lnTo>
                  <a:lnTo>
                    <a:pt x="1850135" y="79248"/>
                  </a:lnTo>
                  <a:lnTo>
                    <a:pt x="1802008" y="101328"/>
                  </a:lnTo>
                  <a:lnTo>
                    <a:pt x="1760204" y="117967"/>
                  </a:lnTo>
                  <a:lnTo>
                    <a:pt x="1724566" y="135058"/>
                  </a:lnTo>
                  <a:lnTo>
                    <a:pt x="1694941" y="158496"/>
                  </a:lnTo>
                  <a:lnTo>
                    <a:pt x="1693870" y="145538"/>
                  </a:lnTo>
                  <a:lnTo>
                    <a:pt x="1695227" y="132270"/>
                  </a:lnTo>
                  <a:lnTo>
                    <a:pt x="1696442" y="119669"/>
                  </a:lnTo>
                  <a:lnTo>
                    <a:pt x="1694941" y="108712"/>
                  </a:lnTo>
                  <a:lnTo>
                    <a:pt x="1640046" y="110035"/>
                  </a:lnTo>
                  <a:lnTo>
                    <a:pt x="1586973" y="110370"/>
                  </a:lnTo>
                  <a:lnTo>
                    <a:pt x="1535466" y="109976"/>
                  </a:lnTo>
                  <a:lnTo>
                    <a:pt x="1485266" y="109114"/>
                  </a:lnTo>
                  <a:lnTo>
                    <a:pt x="1436115" y="108045"/>
                  </a:lnTo>
                  <a:lnTo>
                    <a:pt x="1387758" y="107029"/>
                  </a:lnTo>
                  <a:lnTo>
                    <a:pt x="1339935" y="106327"/>
                  </a:lnTo>
                  <a:lnTo>
                    <a:pt x="1292390" y="106200"/>
                  </a:lnTo>
                  <a:lnTo>
                    <a:pt x="1244865" y="106908"/>
                  </a:lnTo>
                  <a:lnTo>
                    <a:pt x="1197102" y="108712"/>
                  </a:lnTo>
                  <a:lnTo>
                    <a:pt x="1148647" y="110337"/>
                  </a:lnTo>
                  <a:lnTo>
                    <a:pt x="1099349" y="110589"/>
                  </a:lnTo>
                  <a:lnTo>
                    <a:pt x="1049284" y="109848"/>
                  </a:lnTo>
                  <a:lnTo>
                    <a:pt x="998530" y="108492"/>
                  </a:lnTo>
                  <a:lnTo>
                    <a:pt x="947165" y="106902"/>
                  </a:lnTo>
                  <a:lnTo>
                    <a:pt x="895267" y="105456"/>
                  </a:lnTo>
                  <a:lnTo>
                    <a:pt x="842913" y="104535"/>
                  </a:lnTo>
                  <a:lnTo>
                    <a:pt x="790181" y="104517"/>
                  </a:lnTo>
                  <a:lnTo>
                    <a:pt x="737149" y="105783"/>
                  </a:lnTo>
                  <a:lnTo>
                    <a:pt x="683894" y="108712"/>
                  </a:lnTo>
                  <a:lnTo>
                    <a:pt x="631718" y="111441"/>
                  </a:lnTo>
                  <a:lnTo>
                    <a:pt x="581373" y="112259"/>
                  </a:lnTo>
                  <a:lnTo>
                    <a:pt x="532114" y="111656"/>
                  </a:lnTo>
                  <a:lnTo>
                    <a:pt x="483198" y="110120"/>
                  </a:lnTo>
                  <a:lnTo>
                    <a:pt x="433879" y="108140"/>
                  </a:lnTo>
                  <a:lnTo>
                    <a:pt x="383414" y="106206"/>
                  </a:lnTo>
                  <a:lnTo>
                    <a:pt x="331057" y="104807"/>
                  </a:lnTo>
                  <a:lnTo>
                    <a:pt x="276064" y="104432"/>
                  </a:lnTo>
                  <a:lnTo>
                    <a:pt x="217691" y="105571"/>
                  </a:lnTo>
                  <a:lnTo>
                    <a:pt x="155193" y="108712"/>
                  </a:lnTo>
                  <a:lnTo>
                    <a:pt x="157104" y="122223"/>
                  </a:lnTo>
                  <a:lnTo>
                    <a:pt x="156098" y="136032"/>
                  </a:lnTo>
                  <a:lnTo>
                    <a:pt x="154640" y="148627"/>
                  </a:lnTo>
                  <a:lnTo>
                    <a:pt x="155193" y="158496"/>
                  </a:lnTo>
                  <a:lnTo>
                    <a:pt x="104173" y="138594"/>
                  </a:lnTo>
                  <a:lnTo>
                    <a:pt x="63547" y="113014"/>
                  </a:lnTo>
                  <a:lnTo>
                    <a:pt x="29946" y="90362"/>
                  </a:lnTo>
                  <a:lnTo>
                    <a:pt x="0" y="79248"/>
                  </a:lnTo>
                  <a:close/>
                </a:path>
              </a:pathLst>
            </a:custGeom>
            <a:ln w="12700">
              <a:solidFill>
                <a:srgbClr val="00252F"/>
              </a:solidFill>
            </a:ln>
          </p:spPr>
          <p:txBody>
            <a:bodyPr wrap="square" lIns="0" tIns="0" rIns="0" bIns="0" rtlCol="0"/>
            <a:lstStyle/>
            <a:p>
              <a:endParaRPr/>
            </a:p>
          </p:txBody>
        </p:sp>
        <p:sp>
          <p:nvSpPr>
            <p:cNvPr id="14" name="object 14"/>
            <p:cNvSpPr/>
            <p:nvPr/>
          </p:nvSpPr>
          <p:spPr>
            <a:xfrm>
              <a:off x="5999988" y="2933700"/>
              <a:ext cx="158750" cy="1673860"/>
            </a:xfrm>
            <a:custGeom>
              <a:avLst/>
              <a:gdLst/>
              <a:ahLst/>
              <a:cxnLst/>
              <a:rect l="l" t="t" r="r" b="b"/>
              <a:pathLst>
                <a:path w="158750" h="1673860">
                  <a:moveTo>
                    <a:pt x="79248" y="0"/>
                  </a:moveTo>
                  <a:lnTo>
                    <a:pt x="62007" y="46896"/>
                  </a:lnTo>
                  <a:lnTo>
                    <a:pt x="40862" y="80279"/>
                  </a:lnTo>
                  <a:lnTo>
                    <a:pt x="19097" y="112353"/>
                  </a:lnTo>
                  <a:lnTo>
                    <a:pt x="0" y="155321"/>
                  </a:lnTo>
                  <a:lnTo>
                    <a:pt x="11047" y="155213"/>
                  </a:lnTo>
                  <a:lnTo>
                    <a:pt x="24939" y="156083"/>
                  </a:lnTo>
                  <a:lnTo>
                    <a:pt x="38808" y="156571"/>
                  </a:lnTo>
                  <a:lnTo>
                    <a:pt x="49784" y="155321"/>
                  </a:lnTo>
                  <a:lnTo>
                    <a:pt x="54241" y="226898"/>
                  </a:lnTo>
                  <a:lnTo>
                    <a:pt x="55044" y="289671"/>
                  </a:lnTo>
                  <a:lnTo>
                    <a:pt x="53283" y="345313"/>
                  </a:lnTo>
                  <a:lnTo>
                    <a:pt x="50045" y="395498"/>
                  </a:lnTo>
                  <a:lnTo>
                    <a:pt x="46418" y="441901"/>
                  </a:lnTo>
                  <a:lnTo>
                    <a:pt x="43490" y="486198"/>
                  </a:lnTo>
                  <a:lnTo>
                    <a:pt x="42350" y="530061"/>
                  </a:lnTo>
                  <a:lnTo>
                    <a:pt x="44085" y="575167"/>
                  </a:lnTo>
                  <a:lnTo>
                    <a:pt x="55993" y="677471"/>
                  </a:lnTo>
                  <a:lnTo>
                    <a:pt x="57427" y="728553"/>
                  </a:lnTo>
                  <a:lnTo>
                    <a:pt x="55588" y="777661"/>
                  </a:lnTo>
                  <a:lnTo>
                    <a:pt x="48087" y="874868"/>
                  </a:lnTo>
                  <a:lnTo>
                    <a:pt x="45426" y="925423"/>
                  </a:lnTo>
                  <a:lnTo>
                    <a:pt x="45491" y="978915"/>
                  </a:lnTo>
                  <a:lnTo>
                    <a:pt x="49784" y="1036574"/>
                  </a:lnTo>
                  <a:lnTo>
                    <a:pt x="53984" y="1086062"/>
                  </a:lnTo>
                  <a:lnTo>
                    <a:pt x="55819" y="1137681"/>
                  </a:lnTo>
                  <a:lnTo>
                    <a:pt x="55824" y="1190518"/>
                  </a:lnTo>
                  <a:lnTo>
                    <a:pt x="54538" y="1243665"/>
                  </a:lnTo>
                  <a:lnTo>
                    <a:pt x="48303" y="1395850"/>
                  </a:lnTo>
                  <a:lnTo>
                    <a:pt x="47223" y="1441124"/>
                  </a:lnTo>
                  <a:lnTo>
                    <a:pt x="47538" y="1482155"/>
                  </a:lnTo>
                  <a:lnTo>
                    <a:pt x="49784" y="1518031"/>
                  </a:lnTo>
                  <a:lnTo>
                    <a:pt x="40219" y="1520084"/>
                  </a:lnTo>
                  <a:lnTo>
                    <a:pt x="28987" y="1519507"/>
                  </a:lnTo>
                  <a:lnTo>
                    <a:pt x="15708" y="1518191"/>
                  </a:lnTo>
                  <a:lnTo>
                    <a:pt x="0" y="1518031"/>
                  </a:lnTo>
                  <a:lnTo>
                    <a:pt x="17222" y="1549318"/>
                  </a:lnTo>
                  <a:lnTo>
                    <a:pt x="35290" y="1590024"/>
                  </a:lnTo>
                  <a:lnTo>
                    <a:pt x="55524" y="1633563"/>
                  </a:lnTo>
                  <a:lnTo>
                    <a:pt x="79248" y="1673352"/>
                  </a:lnTo>
                  <a:lnTo>
                    <a:pt x="91559" y="1632063"/>
                  </a:lnTo>
                  <a:lnTo>
                    <a:pt x="112680" y="1594119"/>
                  </a:lnTo>
                  <a:lnTo>
                    <a:pt x="136898" y="1556962"/>
                  </a:lnTo>
                  <a:lnTo>
                    <a:pt x="158496" y="1518031"/>
                  </a:lnTo>
                  <a:lnTo>
                    <a:pt x="146073" y="1517298"/>
                  </a:lnTo>
                  <a:lnTo>
                    <a:pt x="132937" y="1515983"/>
                  </a:lnTo>
                  <a:lnTo>
                    <a:pt x="120134" y="1515691"/>
                  </a:lnTo>
                  <a:lnTo>
                    <a:pt x="108712" y="1518031"/>
                  </a:lnTo>
                  <a:lnTo>
                    <a:pt x="101325" y="1460768"/>
                  </a:lnTo>
                  <a:lnTo>
                    <a:pt x="98726" y="1405011"/>
                  </a:lnTo>
                  <a:lnTo>
                    <a:pt x="99734" y="1351067"/>
                  </a:lnTo>
                  <a:lnTo>
                    <a:pt x="103170" y="1299245"/>
                  </a:lnTo>
                  <a:lnTo>
                    <a:pt x="107854" y="1249854"/>
                  </a:lnTo>
                  <a:lnTo>
                    <a:pt x="112607" y="1203203"/>
                  </a:lnTo>
                  <a:lnTo>
                    <a:pt x="116248" y="1159599"/>
                  </a:lnTo>
                  <a:lnTo>
                    <a:pt x="117599" y="1119352"/>
                  </a:lnTo>
                  <a:lnTo>
                    <a:pt x="115480" y="1082770"/>
                  </a:lnTo>
                  <a:lnTo>
                    <a:pt x="100905" y="1011661"/>
                  </a:lnTo>
                  <a:lnTo>
                    <a:pt x="97787" y="965267"/>
                  </a:lnTo>
                  <a:lnTo>
                    <a:pt x="98185" y="912918"/>
                  </a:lnTo>
                  <a:lnTo>
                    <a:pt x="100924" y="856552"/>
                  </a:lnTo>
                  <a:lnTo>
                    <a:pt x="108740" y="739521"/>
                  </a:lnTo>
                  <a:lnTo>
                    <a:pt x="111470" y="682731"/>
                  </a:lnTo>
                  <a:lnTo>
                    <a:pt x="111851" y="629676"/>
                  </a:lnTo>
                  <a:lnTo>
                    <a:pt x="108712" y="582295"/>
                  </a:lnTo>
                  <a:lnTo>
                    <a:pt x="106061" y="537277"/>
                  </a:lnTo>
                  <a:lnTo>
                    <a:pt x="107731" y="490450"/>
                  </a:lnTo>
                  <a:lnTo>
                    <a:pt x="112155" y="442331"/>
                  </a:lnTo>
                  <a:lnTo>
                    <a:pt x="117764" y="393434"/>
                  </a:lnTo>
                  <a:lnTo>
                    <a:pt x="122990" y="344275"/>
                  </a:lnTo>
                  <a:lnTo>
                    <a:pt x="126266" y="295369"/>
                  </a:lnTo>
                  <a:lnTo>
                    <a:pt x="126023" y="247231"/>
                  </a:lnTo>
                  <a:lnTo>
                    <a:pt x="120694" y="200376"/>
                  </a:lnTo>
                  <a:lnTo>
                    <a:pt x="108712" y="155321"/>
                  </a:lnTo>
                  <a:lnTo>
                    <a:pt x="124313" y="155713"/>
                  </a:lnTo>
                  <a:lnTo>
                    <a:pt x="135889" y="156749"/>
                  </a:lnTo>
                  <a:lnTo>
                    <a:pt x="146323" y="157071"/>
                  </a:lnTo>
                  <a:lnTo>
                    <a:pt x="158496" y="155321"/>
                  </a:lnTo>
                  <a:lnTo>
                    <a:pt x="134612" y="113246"/>
                  </a:lnTo>
                  <a:lnTo>
                    <a:pt x="118490" y="73136"/>
                  </a:lnTo>
                  <a:lnTo>
                    <a:pt x="102560" y="35288"/>
                  </a:lnTo>
                  <a:lnTo>
                    <a:pt x="79248" y="0"/>
                  </a:lnTo>
                  <a:close/>
                </a:path>
              </a:pathLst>
            </a:custGeom>
            <a:solidFill>
              <a:srgbClr val="006379"/>
            </a:solidFill>
          </p:spPr>
          <p:txBody>
            <a:bodyPr wrap="square" lIns="0" tIns="0" rIns="0" bIns="0" rtlCol="0"/>
            <a:lstStyle/>
            <a:p>
              <a:endParaRPr/>
            </a:p>
          </p:txBody>
        </p:sp>
        <p:sp>
          <p:nvSpPr>
            <p:cNvPr id="15" name="object 15"/>
            <p:cNvSpPr/>
            <p:nvPr/>
          </p:nvSpPr>
          <p:spPr>
            <a:xfrm>
              <a:off x="5999988" y="2933700"/>
              <a:ext cx="158750" cy="1673860"/>
            </a:xfrm>
            <a:custGeom>
              <a:avLst/>
              <a:gdLst/>
              <a:ahLst/>
              <a:cxnLst/>
              <a:rect l="l" t="t" r="r" b="b"/>
              <a:pathLst>
                <a:path w="158750" h="1673860">
                  <a:moveTo>
                    <a:pt x="79248" y="1673352"/>
                  </a:moveTo>
                  <a:lnTo>
                    <a:pt x="60311" y="1636402"/>
                  </a:lnTo>
                  <a:lnTo>
                    <a:pt x="45481" y="1600549"/>
                  </a:lnTo>
                  <a:lnTo>
                    <a:pt x="27723" y="1562266"/>
                  </a:lnTo>
                  <a:lnTo>
                    <a:pt x="0" y="1518031"/>
                  </a:lnTo>
                  <a:lnTo>
                    <a:pt x="11939" y="1518084"/>
                  </a:lnTo>
                  <a:lnTo>
                    <a:pt x="24749" y="1519412"/>
                  </a:lnTo>
                  <a:lnTo>
                    <a:pt x="37629" y="1520049"/>
                  </a:lnTo>
                  <a:lnTo>
                    <a:pt x="49784" y="1518031"/>
                  </a:lnTo>
                  <a:lnTo>
                    <a:pt x="42007" y="1457206"/>
                  </a:lnTo>
                  <a:lnTo>
                    <a:pt x="40081" y="1398175"/>
                  </a:lnTo>
                  <a:lnTo>
                    <a:pt x="42333" y="1341439"/>
                  </a:lnTo>
                  <a:lnTo>
                    <a:pt x="47087" y="1287504"/>
                  </a:lnTo>
                  <a:lnTo>
                    <a:pt x="52668" y="1236874"/>
                  </a:lnTo>
                  <a:lnTo>
                    <a:pt x="57403" y="1190051"/>
                  </a:lnTo>
                  <a:lnTo>
                    <a:pt x="59617" y="1147539"/>
                  </a:lnTo>
                  <a:lnTo>
                    <a:pt x="57636" y="1109844"/>
                  </a:lnTo>
                  <a:lnTo>
                    <a:pt x="49784" y="1077468"/>
                  </a:lnTo>
                  <a:lnTo>
                    <a:pt x="41505" y="1044069"/>
                  </a:lnTo>
                  <a:lnTo>
                    <a:pt x="38391" y="1003899"/>
                  </a:lnTo>
                  <a:lnTo>
                    <a:pt x="39116" y="958356"/>
                  </a:lnTo>
                  <a:lnTo>
                    <a:pt x="42352" y="908832"/>
                  </a:lnTo>
                  <a:lnTo>
                    <a:pt x="46773" y="856725"/>
                  </a:lnTo>
                  <a:lnTo>
                    <a:pt x="51054" y="803430"/>
                  </a:lnTo>
                  <a:lnTo>
                    <a:pt x="53866" y="750341"/>
                  </a:lnTo>
                  <a:lnTo>
                    <a:pt x="53885" y="698855"/>
                  </a:lnTo>
                  <a:lnTo>
                    <a:pt x="49784" y="650366"/>
                  </a:lnTo>
                  <a:lnTo>
                    <a:pt x="45460" y="606608"/>
                  </a:lnTo>
                  <a:lnTo>
                    <a:pt x="43858" y="559514"/>
                  </a:lnTo>
                  <a:lnTo>
                    <a:pt x="44319" y="509856"/>
                  </a:lnTo>
                  <a:lnTo>
                    <a:pt x="46181" y="458408"/>
                  </a:lnTo>
                  <a:lnTo>
                    <a:pt x="48783" y="405939"/>
                  </a:lnTo>
                  <a:lnTo>
                    <a:pt x="51466" y="353223"/>
                  </a:lnTo>
                  <a:lnTo>
                    <a:pt x="53568" y="301031"/>
                  </a:lnTo>
                  <a:lnTo>
                    <a:pt x="54429" y="250136"/>
                  </a:lnTo>
                  <a:lnTo>
                    <a:pt x="53387" y="201308"/>
                  </a:lnTo>
                  <a:lnTo>
                    <a:pt x="49784" y="155321"/>
                  </a:lnTo>
                  <a:lnTo>
                    <a:pt x="38647" y="155588"/>
                  </a:lnTo>
                  <a:lnTo>
                    <a:pt x="27178" y="154416"/>
                  </a:lnTo>
                  <a:lnTo>
                    <a:pt x="14565" y="153695"/>
                  </a:lnTo>
                  <a:lnTo>
                    <a:pt x="0" y="155321"/>
                  </a:lnTo>
                  <a:lnTo>
                    <a:pt x="20062" y="117639"/>
                  </a:lnTo>
                  <a:lnTo>
                    <a:pt x="41243" y="85994"/>
                  </a:lnTo>
                  <a:lnTo>
                    <a:pt x="61614" y="50182"/>
                  </a:lnTo>
                  <a:lnTo>
                    <a:pt x="79248" y="0"/>
                  </a:lnTo>
                  <a:lnTo>
                    <a:pt x="101328" y="48129"/>
                  </a:lnTo>
                  <a:lnTo>
                    <a:pt x="117967" y="89947"/>
                  </a:lnTo>
                  <a:lnTo>
                    <a:pt x="135058" y="125622"/>
                  </a:lnTo>
                  <a:lnTo>
                    <a:pt x="158496" y="155321"/>
                  </a:lnTo>
                  <a:lnTo>
                    <a:pt x="145538" y="156321"/>
                  </a:lnTo>
                  <a:lnTo>
                    <a:pt x="132270" y="154940"/>
                  </a:lnTo>
                  <a:lnTo>
                    <a:pt x="119669" y="153749"/>
                  </a:lnTo>
                  <a:lnTo>
                    <a:pt x="108712" y="155321"/>
                  </a:lnTo>
                  <a:lnTo>
                    <a:pt x="111755" y="189683"/>
                  </a:lnTo>
                  <a:lnTo>
                    <a:pt x="113306" y="231158"/>
                  </a:lnTo>
                  <a:lnTo>
                    <a:pt x="113679" y="278261"/>
                  </a:lnTo>
                  <a:lnTo>
                    <a:pt x="113185" y="329507"/>
                  </a:lnTo>
                  <a:lnTo>
                    <a:pt x="112140" y="383409"/>
                  </a:lnTo>
                  <a:lnTo>
                    <a:pt x="110856" y="438483"/>
                  </a:lnTo>
                  <a:lnTo>
                    <a:pt x="109648" y="493244"/>
                  </a:lnTo>
                  <a:lnTo>
                    <a:pt x="108829" y="546206"/>
                  </a:lnTo>
                  <a:lnTo>
                    <a:pt x="108712" y="595884"/>
                  </a:lnTo>
                  <a:lnTo>
                    <a:pt x="107896" y="645588"/>
                  </a:lnTo>
                  <a:lnTo>
                    <a:pt x="105397" y="698637"/>
                  </a:lnTo>
                  <a:lnTo>
                    <a:pt x="102023" y="753679"/>
                  </a:lnTo>
                  <a:lnTo>
                    <a:pt x="98583" y="809363"/>
                  </a:lnTo>
                  <a:lnTo>
                    <a:pt x="95886" y="864340"/>
                  </a:lnTo>
                  <a:lnTo>
                    <a:pt x="94742" y="917259"/>
                  </a:lnTo>
                  <a:lnTo>
                    <a:pt x="95958" y="966770"/>
                  </a:lnTo>
                  <a:lnTo>
                    <a:pt x="100345" y="1011521"/>
                  </a:lnTo>
                  <a:lnTo>
                    <a:pt x="108712" y="1050163"/>
                  </a:lnTo>
                  <a:lnTo>
                    <a:pt x="117099" y="1088430"/>
                  </a:lnTo>
                  <a:lnTo>
                    <a:pt x="121538" y="1132263"/>
                  </a:lnTo>
                  <a:lnTo>
                    <a:pt x="122823" y="1180747"/>
                  </a:lnTo>
                  <a:lnTo>
                    <a:pt x="121746" y="1232965"/>
                  </a:lnTo>
                  <a:lnTo>
                    <a:pt x="119101" y="1288003"/>
                  </a:lnTo>
                  <a:lnTo>
                    <a:pt x="115682" y="1344944"/>
                  </a:lnTo>
                  <a:lnTo>
                    <a:pt x="112282" y="1402872"/>
                  </a:lnTo>
                  <a:lnTo>
                    <a:pt x="109694" y="1460873"/>
                  </a:lnTo>
                  <a:lnTo>
                    <a:pt x="108712" y="1518031"/>
                  </a:lnTo>
                  <a:lnTo>
                    <a:pt x="122223" y="1516191"/>
                  </a:lnTo>
                  <a:lnTo>
                    <a:pt x="136032" y="1517221"/>
                  </a:lnTo>
                  <a:lnTo>
                    <a:pt x="148627" y="1518656"/>
                  </a:lnTo>
                  <a:lnTo>
                    <a:pt x="158496" y="1518031"/>
                  </a:lnTo>
                  <a:lnTo>
                    <a:pt x="138594" y="1569124"/>
                  </a:lnTo>
                  <a:lnTo>
                    <a:pt x="113014" y="1609788"/>
                  </a:lnTo>
                  <a:lnTo>
                    <a:pt x="90362" y="1643403"/>
                  </a:lnTo>
                  <a:lnTo>
                    <a:pt x="79248" y="1673352"/>
                  </a:lnTo>
                  <a:close/>
                </a:path>
              </a:pathLst>
            </a:custGeom>
            <a:ln w="12700">
              <a:solidFill>
                <a:srgbClr val="00252F"/>
              </a:solidFill>
            </a:ln>
          </p:spPr>
          <p:txBody>
            <a:bodyPr wrap="square" lIns="0" tIns="0" rIns="0" bIns="0" rtlCol="0"/>
            <a:lstStyle/>
            <a:p>
              <a:endParaRPr/>
            </a:p>
          </p:txBody>
        </p:sp>
        <p:sp>
          <p:nvSpPr>
            <p:cNvPr id="16" name="object 16"/>
            <p:cNvSpPr/>
            <p:nvPr/>
          </p:nvSpPr>
          <p:spPr>
            <a:xfrm>
              <a:off x="6332220" y="3790188"/>
              <a:ext cx="321945" cy="117475"/>
            </a:xfrm>
            <a:custGeom>
              <a:avLst/>
              <a:gdLst/>
              <a:ahLst/>
              <a:cxnLst/>
              <a:rect l="l" t="t" r="r" b="b"/>
              <a:pathLst>
                <a:path w="321945" h="117475">
                  <a:moveTo>
                    <a:pt x="207009" y="0"/>
                  </a:moveTo>
                  <a:lnTo>
                    <a:pt x="208152" y="7362"/>
                  </a:lnTo>
                  <a:lnTo>
                    <a:pt x="206152" y="26896"/>
                  </a:lnTo>
                  <a:lnTo>
                    <a:pt x="207009" y="36830"/>
                  </a:lnTo>
                  <a:lnTo>
                    <a:pt x="178561" y="41098"/>
                  </a:lnTo>
                  <a:lnTo>
                    <a:pt x="155828" y="40401"/>
                  </a:lnTo>
                  <a:lnTo>
                    <a:pt x="135572" y="37919"/>
                  </a:lnTo>
                  <a:lnTo>
                    <a:pt x="114553" y="36830"/>
                  </a:lnTo>
                  <a:lnTo>
                    <a:pt x="113410" y="28878"/>
                  </a:lnTo>
                  <a:lnTo>
                    <a:pt x="115268" y="8594"/>
                  </a:lnTo>
                  <a:lnTo>
                    <a:pt x="114553" y="0"/>
                  </a:lnTo>
                  <a:lnTo>
                    <a:pt x="89939" y="14632"/>
                  </a:lnTo>
                  <a:lnTo>
                    <a:pt x="62420" y="25622"/>
                  </a:lnTo>
                  <a:lnTo>
                    <a:pt x="32329" y="38469"/>
                  </a:lnTo>
                  <a:lnTo>
                    <a:pt x="0" y="58674"/>
                  </a:lnTo>
                  <a:lnTo>
                    <a:pt x="28078" y="72449"/>
                  </a:lnTo>
                  <a:lnTo>
                    <a:pt x="58515" y="90487"/>
                  </a:lnTo>
                  <a:lnTo>
                    <a:pt x="88332" y="107287"/>
                  </a:lnTo>
                  <a:lnTo>
                    <a:pt x="114553" y="117348"/>
                  </a:lnTo>
                  <a:lnTo>
                    <a:pt x="113928" y="106128"/>
                  </a:lnTo>
                  <a:lnTo>
                    <a:pt x="115393" y="87880"/>
                  </a:lnTo>
                  <a:lnTo>
                    <a:pt x="114553" y="80518"/>
                  </a:lnTo>
                  <a:lnTo>
                    <a:pt x="141573" y="78178"/>
                  </a:lnTo>
                  <a:lnTo>
                    <a:pt x="163830" y="79898"/>
                  </a:lnTo>
                  <a:lnTo>
                    <a:pt x="184562" y="81928"/>
                  </a:lnTo>
                  <a:lnTo>
                    <a:pt x="207009" y="80518"/>
                  </a:lnTo>
                  <a:lnTo>
                    <a:pt x="207688" y="91916"/>
                  </a:lnTo>
                  <a:lnTo>
                    <a:pt x="205902" y="108664"/>
                  </a:lnTo>
                  <a:lnTo>
                    <a:pt x="207009" y="117348"/>
                  </a:lnTo>
                  <a:lnTo>
                    <a:pt x="235946" y="96660"/>
                  </a:lnTo>
                  <a:lnTo>
                    <a:pt x="260953" y="85677"/>
                  </a:lnTo>
                  <a:lnTo>
                    <a:pt x="287627" y="75860"/>
                  </a:lnTo>
                  <a:lnTo>
                    <a:pt x="321563" y="58674"/>
                  </a:lnTo>
                  <a:lnTo>
                    <a:pt x="297699" y="47363"/>
                  </a:lnTo>
                  <a:lnTo>
                    <a:pt x="273907" y="32099"/>
                  </a:lnTo>
                  <a:lnTo>
                    <a:pt x="245304" y="15454"/>
                  </a:lnTo>
                  <a:lnTo>
                    <a:pt x="207009" y="0"/>
                  </a:lnTo>
                  <a:close/>
                </a:path>
              </a:pathLst>
            </a:custGeom>
            <a:solidFill>
              <a:srgbClr val="7B7BFF"/>
            </a:solidFill>
          </p:spPr>
          <p:txBody>
            <a:bodyPr wrap="square" lIns="0" tIns="0" rIns="0" bIns="0" rtlCol="0"/>
            <a:lstStyle/>
            <a:p>
              <a:endParaRPr/>
            </a:p>
          </p:txBody>
        </p:sp>
        <p:sp>
          <p:nvSpPr>
            <p:cNvPr id="17" name="object 17"/>
            <p:cNvSpPr/>
            <p:nvPr/>
          </p:nvSpPr>
          <p:spPr>
            <a:xfrm>
              <a:off x="6332220" y="3790188"/>
              <a:ext cx="321945" cy="117475"/>
            </a:xfrm>
            <a:custGeom>
              <a:avLst/>
              <a:gdLst/>
              <a:ahLst/>
              <a:cxnLst/>
              <a:rect l="l" t="t" r="r" b="b"/>
              <a:pathLst>
                <a:path w="321945" h="117475">
                  <a:moveTo>
                    <a:pt x="0" y="58674"/>
                  </a:moveTo>
                  <a:lnTo>
                    <a:pt x="24917" y="40237"/>
                  </a:lnTo>
                  <a:lnTo>
                    <a:pt x="57324" y="25479"/>
                  </a:lnTo>
                  <a:lnTo>
                    <a:pt x="89707" y="12650"/>
                  </a:lnTo>
                  <a:lnTo>
                    <a:pt x="114553" y="0"/>
                  </a:lnTo>
                  <a:lnTo>
                    <a:pt x="114196" y="10290"/>
                  </a:lnTo>
                  <a:lnTo>
                    <a:pt x="113506" y="18319"/>
                  </a:lnTo>
                  <a:lnTo>
                    <a:pt x="113339" y="26396"/>
                  </a:lnTo>
                  <a:lnTo>
                    <a:pt x="114553" y="36830"/>
                  </a:lnTo>
                  <a:lnTo>
                    <a:pt x="138394" y="34901"/>
                  </a:lnTo>
                  <a:lnTo>
                    <a:pt x="160877" y="35782"/>
                  </a:lnTo>
                  <a:lnTo>
                    <a:pt x="183312" y="37187"/>
                  </a:lnTo>
                  <a:lnTo>
                    <a:pt x="207009" y="36830"/>
                  </a:lnTo>
                  <a:lnTo>
                    <a:pt x="205688" y="28057"/>
                  </a:lnTo>
                  <a:lnTo>
                    <a:pt x="206057" y="17700"/>
                  </a:lnTo>
                  <a:lnTo>
                    <a:pt x="206902" y="7701"/>
                  </a:lnTo>
                  <a:lnTo>
                    <a:pt x="207009" y="0"/>
                  </a:lnTo>
                  <a:lnTo>
                    <a:pt x="233624" y="8006"/>
                  </a:lnTo>
                  <a:lnTo>
                    <a:pt x="257619" y="22145"/>
                  </a:lnTo>
                  <a:lnTo>
                    <a:pt x="284948" y="39879"/>
                  </a:lnTo>
                  <a:lnTo>
                    <a:pt x="321563" y="58674"/>
                  </a:lnTo>
                  <a:lnTo>
                    <a:pt x="290091" y="75146"/>
                  </a:lnTo>
                  <a:lnTo>
                    <a:pt x="262572" y="88630"/>
                  </a:lnTo>
                  <a:lnTo>
                    <a:pt x="235910" y="101804"/>
                  </a:lnTo>
                  <a:lnTo>
                    <a:pt x="207009" y="117348"/>
                  </a:lnTo>
                  <a:lnTo>
                    <a:pt x="206474" y="108610"/>
                  </a:lnTo>
                  <a:lnTo>
                    <a:pt x="207200" y="99742"/>
                  </a:lnTo>
                  <a:lnTo>
                    <a:pt x="207831" y="90469"/>
                  </a:lnTo>
                  <a:lnTo>
                    <a:pt x="207009" y="80518"/>
                  </a:lnTo>
                  <a:lnTo>
                    <a:pt x="185920" y="79625"/>
                  </a:lnTo>
                  <a:lnTo>
                    <a:pt x="162496" y="78041"/>
                  </a:lnTo>
                  <a:lnTo>
                    <a:pt x="138215" y="77696"/>
                  </a:lnTo>
                  <a:lnTo>
                    <a:pt x="114553" y="80518"/>
                  </a:lnTo>
                  <a:lnTo>
                    <a:pt x="115054" y="90666"/>
                  </a:lnTo>
                  <a:lnTo>
                    <a:pt x="113887" y="99885"/>
                  </a:lnTo>
                  <a:lnTo>
                    <a:pt x="113053" y="108628"/>
                  </a:lnTo>
                  <a:lnTo>
                    <a:pt x="114553" y="117348"/>
                  </a:lnTo>
                  <a:lnTo>
                    <a:pt x="90118" y="105197"/>
                  </a:lnTo>
                  <a:lnTo>
                    <a:pt x="58610" y="88058"/>
                  </a:lnTo>
                  <a:lnTo>
                    <a:pt x="26435" y="70895"/>
                  </a:lnTo>
                  <a:lnTo>
                    <a:pt x="0" y="58674"/>
                  </a:lnTo>
                  <a:close/>
                </a:path>
              </a:pathLst>
            </a:custGeom>
            <a:ln w="12700">
              <a:solidFill>
                <a:srgbClr val="00252F"/>
              </a:solidFill>
            </a:ln>
          </p:spPr>
          <p:txBody>
            <a:bodyPr wrap="square" lIns="0" tIns="0" rIns="0" bIns="0" rtlCol="0"/>
            <a:lstStyle/>
            <a:p>
              <a:endParaRPr/>
            </a:p>
          </p:txBody>
        </p:sp>
        <p:sp>
          <p:nvSpPr>
            <p:cNvPr id="18" name="object 18"/>
            <p:cNvSpPr/>
            <p:nvPr/>
          </p:nvSpPr>
          <p:spPr>
            <a:xfrm>
              <a:off x="6765035" y="3790188"/>
              <a:ext cx="321945" cy="117475"/>
            </a:xfrm>
            <a:custGeom>
              <a:avLst/>
              <a:gdLst/>
              <a:ahLst/>
              <a:cxnLst/>
              <a:rect l="l" t="t" r="r" b="b"/>
              <a:pathLst>
                <a:path w="321945" h="117475">
                  <a:moveTo>
                    <a:pt x="207010" y="0"/>
                  </a:moveTo>
                  <a:lnTo>
                    <a:pt x="208153" y="7362"/>
                  </a:lnTo>
                  <a:lnTo>
                    <a:pt x="206152" y="26896"/>
                  </a:lnTo>
                  <a:lnTo>
                    <a:pt x="207010" y="36830"/>
                  </a:lnTo>
                  <a:lnTo>
                    <a:pt x="178562" y="41098"/>
                  </a:lnTo>
                  <a:lnTo>
                    <a:pt x="155829" y="40401"/>
                  </a:lnTo>
                  <a:lnTo>
                    <a:pt x="135572" y="37919"/>
                  </a:lnTo>
                  <a:lnTo>
                    <a:pt x="114554" y="36830"/>
                  </a:lnTo>
                  <a:lnTo>
                    <a:pt x="113411" y="28878"/>
                  </a:lnTo>
                  <a:lnTo>
                    <a:pt x="115268" y="8594"/>
                  </a:lnTo>
                  <a:lnTo>
                    <a:pt x="114554" y="0"/>
                  </a:lnTo>
                  <a:lnTo>
                    <a:pt x="89921" y="14632"/>
                  </a:lnTo>
                  <a:lnTo>
                    <a:pt x="62372" y="25622"/>
                  </a:lnTo>
                  <a:lnTo>
                    <a:pt x="32275" y="38469"/>
                  </a:lnTo>
                  <a:lnTo>
                    <a:pt x="0" y="58674"/>
                  </a:lnTo>
                  <a:lnTo>
                    <a:pt x="28078" y="72449"/>
                  </a:lnTo>
                  <a:lnTo>
                    <a:pt x="58515" y="90487"/>
                  </a:lnTo>
                  <a:lnTo>
                    <a:pt x="88332" y="107287"/>
                  </a:lnTo>
                  <a:lnTo>
                    <a:pt x="114554" y="117348"/>
                  </a:lnTo>
                  <a:lnTo>
                    <a:pt x="113928" y="106128"/>
                  </a:lnTo>
                  <a:lnTo>
                    <a:pt x="115393" y="87880"/>
                  </a:lnTo>
                  <a:lnTo>
                    <a:pt x="114554" y="80518"/>
                  </a:lnTo>
                  <a:lnTo>
                    <a:pt x="141573" y="78178"/>
                  </a:lnTo>
                  <a:lnTo>
                    <a:pt x="163829" y="79898"/>
                  </a:lnTo>
                  <a:lnTo>
                    <a:pt x="184562" y="81928"/>
                  </a:lnTo>
                  <a:lnTo>
                    <a:pt x="207010" y="80518"/>
                  </a:lnTo>
                  <a:lnTo>
                    <a:pt x="207688" y="91916"/>
                  </a:lnTo>
                  <a:lnTo>
                    <a:pt x="205902" y="108664"/>
                  </a:lnTo>
                  <a:lnTo>
                    <a:pt x="207010" y="117348"/>
                  </a:lnTo>
                  <a:lnTo>
                    <a:pt x="235946" y="96660"/>
                  </a:lnTo>
                  <a:lnTo>
                    <a:pt x="260953" y="85677"/>
                  </a:lnTo>
                  <a:lnTo>
                    <a:pt x="287627" y="75860"/>
                  </a:lnTo>
                  <a:lnTo>
                    <a:pt x="321564" y="58674"/>
                  </a:lnTo>
                  <a:lnTo>
                    <a:pt x="297699" y="47363"/>
                  </a:lnTo>
                  <a:lnTo>
                    <a:pt x="273907" y="32099"/>
                  </a:lnTo>
                  <a:lnTo>
                    <a:pt x="245304" y="15454"/>
                  </a:lnTo>
                  <a:lnTo>
                    <a:pt x="207010" y="0"/>
                  </a:lnTo>
                  <a:close/>
                </a:path>
              </a:pathLst>
            </a:custGeom>
            <a:solidFill>
              <a:srgbClr val="FFFFFF"/>
            </a:solidFill>
          </p:spPr>
          <p:txBody>
            <a:bodyPr wrap="square" lIns="0" tIns="0" rIns="0" bIns="0" rtlCol="0"/>
            <a:lstStyle/>
            <a:p>
              <a:endParaRPr/>
            </a:p>
          </p:txBody>
        </p:sp>
        <p:sp>
          <p:nvSpPr>
            <p:cNvPr id="19" name="object 19"/>
            <p:cNvSpPr/>
            <p:nvPr/>
          </p:nvSpPr>
          <p:spPr>
            <a:xfrm>
              <a:off x="6765035" y="3790188"/>
              <a:ext cx="321945" cy="117475"/>
            </a:xfrm>
            <a:custGeom>
              <a:avLst/>
              <a:gdLst/>
              <a:ahLst/>
              <a:cxnLst/>
              <a:rect l="l" t="t" r="r" b="b"/>
              <a:pathLst>
                <a:path w="321945" h="117475">
                  <a:moveTo>
                    <a:pt x="0" y="58674"/>
                  </a:moveTo>
                  <a:lnTo>
                    <a:pt x="24917" y="40237"/>
                  </a:lnTo>
                  <a:lnTo>
                    <a:pt x="57324" y="25479"/>
                  </a:lnTo>
                  <a:lnTo>
                    <a:pt x="89707" y="12650"/>
                  </a:lnTo>
                  <a:lnTo>
                    <a:pt x="114554" y="0"/>
                  </a:lnTo>
                  <a:lnTo>
                    <a:pt x="114196" y="10290"/>
                  </a:lnTo>
                  <a:lnTo>
                    <a:pt x="113506" y="18319"/>
                  </a:lnTo>
                  <a:lnTo>
                    <a:pt x="113339" y="26396"/>
                  </a:lnTo>
                  <a:lnTo>
                    <a:pt x="114554" y="36830"/>
                  </a:lnTo>
                  <a:lnTo>
                    <a:pt x="138394" y="34901"/>
                  </a:lnTo>
                  <a:lnTo>
                    <a:pt x="160877" y="35782"/>
                  </a:lnTo>
                  <a:lnTo>
                    <a:pt x="183312" y="37187"/>
                  </a:lnTo>
                  <a:lnTo>
                    <a:pt x="207010" y="36830"/>
                  </a:lnTo>
                  <a:lnTo>
                    <a:pt x="205688" y="28057"/>
                  </a:lnTo>
                  <a:lnTo>
                    <a:pt x="206057" y="17700"/>
                  </a:lnTo>
                  <a:lnTo>
                    <a:pt x="206902" y="7701"/>
                  </a:lnTo>
                  <a:lnTo>
                    <a:pt x="207010" y="0"/>
                  </a:lnTo>
                  <a:lnTo>
                    <a:pt x="233624" y="8006"/>
                  </a:lnTo>
                  <a:lnTo>
                    <a:pt x="257619" y="22145"/>
                  </a:lnTo>
                  <a:lnTo>
                    <a:pt x="284948" y="39879"/>
                  </a:lnTo>
                  <a:lnTo>
                    <a:pt x="321564" y="58674"/>
                  </a:lnTo>
                  <a:lnTo>
                    <a:pt x="290091" y="75146"/>
                  </a:lnTo>
                  <a:lnTo>
                    <a:pt x="262572" y="88630"/>
                  </a:lnTo>
                  <a:lnTo>
                    <a:pt x="235910" y="101804"/>
                  </a:lnTo>
                  <a:lnTo>
                    <a:pt x="207010" y="117348"/>
                  </a:lnTo>
                  <a:lnTo>
                    <a:pt x="206474" y="108610"/>
                  </a:lnTo>
                  <a:lnTo>
                    <a:pt x="207200" y="99742"/>
                  </a:lnTo>
                  <a:lnTo>
                    <a:pt x="207831" y="90469"/>
                  </a:lnTo>
                  <a:lnTo>
                    <a:pt x="207010" y="80518"/>
                  </a:lnTo>
                  <a:lnTo>
                    <a:pt x="185920" y="79625"/>
                  </a:lnTo>
                  <a:lnTo>
                    <a:pt x="162496" y="78041"/>
                  </a:lnTo>
                  <a:lnTo>
                    <a:pt x="138215" y="77696"/>
                  </a:lnTo>
                  <a:lnTo>
                    <a:pt x="114554" y="80518"/>
                  </a:lnTo>
                  <a:lnTo>
                    <a:pt x="115054" y="90666"/>
                  </a:lnTo>
                  <a:lnTo>
                    <a:pt x="113887" y="99885"/>
                  </a:lnTo>
                  <a:lnTo>
                    <a:pt x="113053" y="108628"/>
                  </a:lnTo>
                  <a:lnTo>
                    <a:pt x="114554" y="117348"/>
                  </a:lnTo>
                  <a:lnTo>
                    <a:pt x="90118" y="105197"/>
                  </a:lnTo>
                  <a:lnTo>
                    <a:pt x="58610" y="88058"/>
                  </a:lnTo>
                  <a:lnTo>
                    <a:pt x="26435" y="70895"/>
                  </a:lnTo>
                  <a:lnTo>
                    <a:pt x="0" y="58674"/>
                  </a:lnTo>
                  <a:close/>
                </a:path>
              </a:pathLst>
            </a:custGeom>
            <a:ln w="12700">
              <a:solidFill>
                <a:srgbClr val="111F35"/>
              </a:solidFill>
            </a:ln>
          </p:spPr>
          <p:txBody>
            <a:bodyPr wrap="square" lIns="0" tIns="0" rIns="0" bIns="0" rtlCol="0"/>
            <a:lstStyle/>
            <a:p>
              <a:endParaRPr/>
            </a:p>
          </p:txBody>
        </p:sp>
        <p:sp>
          <p:nvSpPr>
            <p:cNvPr id="20" name="object 20"/>
            <p:cNvSpPr/>
            <p:nvPr/>
          </p:nvSpPr>
          <p:spPr>
            <a:xfrm>
              <a:off x="7239000" y="3790188"/>
              <a:ext cx="321945" cy="117475"/>
            </a:xfrm>
            <a:custGeom>
              <a:avLst/>
              <a:gdLst/>
              <a:ahLst/>
              <a:cxnLst/>
              <a:rect l="l" t="t" r="r" b="b"/>
              <a:pathLst>
                <a:path w="321945" h="117475">
                  <a:moveTo>
                    <a:pt x="207009" y="0"/>
                  </a:moveTo>
                  <a:lnTo>
                    <a:pt x="208152" y="7362"/>
                  </a:lnTo>
                  <a:lnTo>
                    <a:pt x="206152" y="26896"/>
                  </a:lnTo>
                  <a:lnTo>
                    <a:pt x="207009" y="36830"/>
                  </a:lnTo>
                  <a:lnTo>
                    <a:pt x="178561" y="41098"/>
                  </a:lnTo>
                  <a:lnTo>
                    <a:pt x="155828" y="40401"/>
                  </a:lnTo>
                  <a:lnTo>
                    <a:pt x="135572" y="37919"/>
                  </a:lnTo>
                  <a:lnTo>
                    <a:pt x="114553" y="36830"/>
                  </a:lnTo>
                  <a:lnTo>
                    <a:pt x="113410" y="28878"/>
                  </a:lnTo>
                  <a:lnTo>
                    <a:pt x="115268" y="8594"/>
                  </a:lnTo>
                  <a:lnTo>
                    <a:pt x="114553" y="0"/>
                  </a:lnTo>
                  <a:lnTo>
                    <a:pt x="89939" y="14632"/>
                  </a:lnTo>
                  <a:lnTo>
                    <a:pt x="62420" y="25622"/>
                  </a:lnTo>
                  <a:lnTo>
                    <a:pt x="32329" y="38469"/>
                  </a:lnTo>
                  <a:lnTo>
                    <a:pt x="0" y="58674"/>
                  </a:lnTo>
                  <a:lnTo>
                    <a:pt x="28078" y="72449"/>
                  </a:lnTo>
                  <a:lnTo>
                    <a:pt x="58515" y="90487"/>
                  </a:lnTo>
                  <a:lnTo>
                    <a:pt x="88332" y="107287"/>
                  </a:lnTo>
                  <a:lnTo>
                    <a:pt x="114553" y="117348"/>
                  </a:lnTo>
                  <a:lnTo>
                    <a:pt x="113928" y="106128"/>
                  </a:lnTo>
                  <a:lnTo>
                    <a:pt x="115393" y="87880"/>
                  </a:lnTo>
                  <a:lnTo>
                    <a:pt x="114553" y="80518"/>
                  </a:lnTo>
                  <a:lnTo>
                    <a:pt x="141573" y="78178"/>
                  </a:lnTo>
                  <a:lnTo>
                    <a:pt x="163830" y="79898"/>
                  </a:lnTo>
                  <a:lnTo>
                    <a:pt x="184562" y="81928"/>
                  </a:lnTo>
                  <a:lnTo>
                    <a:pt x="207009" y="80518"/>
                  </a:lnTo>
                  <a:lnTo>
                    <a:pt x="207688" y="91916"/>
                  </a:lnTo>
                  <a:lnTo>
                    <a:pt x="205902" y="108664"/>
                  </a:lnTo>
                  <a:lnTo>
                    <a:pt x="207009" y="117348"/>
                  </a:lnTo>
                  <a:lnTo>
                    <a:pt x="235946" y="96660"/>
                  </a:lnTo>
                  <a:lnTo>
                    <a:pt x="260953" y="85677"/>
                  </a:lnTo>
                  <a:lnTo>
                    <a:pt x="287627" y="75860"/>
                  </a:lnTo>
                  <a:lnTo>
                    <a:pt x="321564" y="58674"/>
                  </a:lnTo>
                  <a:lnTo>
                    <a:pt x="297699" y="47363"/>
                  </a:lnTo>
                  <a:lnTo>
                    <a:pt x="273907" y="32099"/>
                  </a:lnTo>
                  <a:lnTo>
                    <a:pt x="245304" y="15454"/>
                  </a:lnTo>
                  <a:lnTo>
                    <a:pt x="207009" y="0"/>
                  </a:lnTo>
                  <a:close/>
                </a:path>
              </a:pathLst>
            </a:custGeom>
            <a:solidFill>
              <a:srgbClr val="9B780C"/>
            </a:solidFill>
          </p:spPr>
          <p:txBody>
            <a:bodyPr wrap="square" lIns="0" tIns="0" rIns="0" bIns="0" rtlCol="0"/>
            <a:lstStyle/>
            <a:p>
              <a:endParaRPr/>
            </a:p>
          </p:txBody>
        </p:sp>
        <p:sp>
          <p:nvSpPr>
            <p:cNvPr id="21" name="object 21"/>
            <p:cNvSpPr/>
            <p:nvPr/>
          </p:nvSpPr>
          <p:spPr>
            <a:xfrm>
              <a:off x="7239000" y="3790188"/>
              <a:ext cx="321945" cy="117475"/>
            </a:xfrm>
            <a:custGeom>
              <a:avLst/>
              <a:gdLst/>
              <a:ahLst/>
              <a:cxnLst/>
              <a:rect l="l" t="t" r="r" b="b"/>
              <a:pathLst>
                <a:path w="321945" h="117475">
                  <a:moveTo>
                    <a:pt x="0" y="58674"/>
                  </a:moveTo>
                  <a:lnTo>
                    <a:pt x="24917" y="40237"/>
                  </a:lnTo>
                  <a:lnTo>
                    <a:pt x="57324" y="25479"/>
                  </a:lnTo>
                  <a:lnTo>
                    <a:pt x="89707" y="12650"/>
                  </a:lnTo>
                  <a:lnTo>
                    <a:pt x="114553" y="0"/>
                  </a:lnTo>
                  <a:lnTo>
                    <a:pt x="114196" y="10290"/>
                  </a:lnTo>
                  <a:lnTo>
                    <a:pt x="113506" y="18319"/>
                  </a:lnTo>
                  <a:lnTo>
                    <a:pt x="113339" y="26396"/>
                  </a:lnTo>
                  <a:lnTo>
                    <a:pt x="114553" y="36830"/>
                  </a:lnTo>
                  <a:lnTo>
                    <a:pt x="138394" y="34901"/>
                  </a:lnTo>
                  <a:lnTo>
                    <a:pt x="160877" y="35782"/>
                  </a:lnTo>
                  <a:lnTo>
                    <a:pt x="183312" y="37187"/>
                  </a:lnTo>
                  <a:lnTo>
                    <a:pt x="207009" y="36830"/>
                  </a:lnTo>
                  <a:lnTo>
                    <a:pt x="205688" y="28057"/>
                  </a:lnTo>
                  <a:lnTo>
                    <a:pt x="206057" y="17700"/>
                  </a:lnTo>
                  <a:lnTo>
                    <a:pt x="206902" y="7701"/>
                  </a:lnTo>
                  <a:lnTo>
                    <a:pt x="207009" y="0"/>
                  </a:lnTo>
                  <a:lnTo>
                    <a:pt x="233624" y="8006"/>
                  </a:lnTo>
                  <a:lnTo>
                    <a:pt x="257619" y="22145"/>
                  </a:lnTo>
                  <a:lnTo>
                    <a:pt x="284948" y="39879"/>
                  </a:lnTo>
                  <a:lnTo>
                    <a:pt x="321564" y="58674"/>
                  </a:lnTo>
                  <a:lnTo>
                    <a:pt x="290091" y="75146"/>
                  </a:lnTo>
                  <a:lnTo>
                    <a:pt x="262572" y="88630"/>
                  </a:lnTo>
                  <a:lnTo>
                    <a:pt x="235910" y="101804"/>
                  </a:lnTo>
                  <a:lnTo>
                    <a:pt x="207009" y="117348"/>
                  </a:lnTo>
                  <a:lnTo>
                    <a:pt x="206474" y="108610"/>
                  </a:lnTo>
                  <a:lnTo>
                    <a:pt x="207200" y="99742"/>
                  </a:lnTo>
                  <a:lnTo>
                    <a:pt x="207831" y="90469"/>
                  </a:lnTo>
                  <a:lnTo>
                    <a:pt x="207009" y="80518"/>
                  </a:lnTo>
                  <a:lnTo>
                    <a:pt x="185920" y="79625"/>
                  </a:lnTo>
                  <a:lnTo>
                    <a:pt x="162496" y="78041"/>
                  </a:lnTo>
                  <a:lnTo>
                    <a:pt x="138215" y="77696"/>
                  </a:lnTo>
                  <a:lnTo>
                    <a:pt x="114553" y="80518"/>
                  </a:lnTo>
                  <a:lnTo>
                    <a:pt x="115054" y="90666"/>
                  </a:lnTo>
                  <a:lnTo>
                    <a:pt x="113887" y="99885"/>
                  </a:lnTo>
                  <a:lnTo>
                    <a:pt x="113053" y="108628"/>
                  </a:lnTo>
                  <a:lnTo>
                    <a:pt x="114553" y="117348"/>
                  </a:lnTo>
                  <a:lnTo>
                    <a:pt x="90118" y="105197"/>
                  </a:lnTo>
                  <a:lnTo>
                    <a:pt x="58610" y="88058"/>
                  </a:lnTo>
                  <a:lnTo>
                    <a:pt x="26435" y="70895"/>
                  </a:lnTo>
                  <a:lnTo>
                    <a:pt x="0" y="58674"/>
                  </a:lnTo>
                  <a:close/>
                </a:path>
              </a:pathLst>
            </a:custGeom>
            <a:ln w="12700">
              <a:solidFill>
                <a:srgbClr val="665422"/>
              </a:solidFill>
            </a:ln>
          </p:spPr>
          <p:txBody>
            <a:bodyPr wrap="square" lIns="0" tIns="0" rIns="0" bIns="0" rtlCol="0"/>
            <a:lstStyle/>
            <a:p>
              <a:endParaRPr/>
            </a:p>
          </p:txBody>
        </p:sp>
      </p:grpSp>
      <p:sp>
        <p:nvSpPr>
          <p:cNvPr id="22" name="object 22"/>
          <p:cNvSpPr txBox="1"/>
          <p:nvPr/>
        </p:nvSpPr>
        <p:spPr>
          <a:xfrm>
            <a:off x="6348526" y="3967353"/>
            <a:ext cx="254635" cy="946150"/>
          </a:xfrm>
          <a:prstGeom prst="rect">
            <a:avLst/>
          </a:prstGeom>
        </p:spPr>
        <p:txBody>
          <a:bodyPr vert="vert" wrap="square" lIns="0" tIns="0" rIns="0" bIns="0" rtlCol="0">
            <a:spAutoFit/>
          </a:bodyPr>
          <a:lstStyle/>
          <a:p>
            <a:pPr marL="12700">
              <a:lnSpc>
                <a:spcPts val="1810"/>
              </a:lnSpc>
            </a:pPr>
            <a:r>
              <a:rPr sz="1800" dirty="0">
                <a:solidFill>
                  <a:srgbClr val="111F35"/>
                </a:solidFill>
                <a:latin typeface="Calibri"/>
                <a:cs typeface="Calibri"/>
              </a:rPr>
              <a:t>inline</a:t>
            </a:r>
            <a:r>
              <a:rPr sz="1800" spc="-35" dirty="0">
                <a:solidFill>
                  <a:srgbClr val="111F35"/>
                </a:solidFill>
                <a:latin typeface="Calibri"/>
                <a:cs typeface="Calibri"/>
              </a:rPr>
              <a:t> </a:t>
            </a:r>
            <a:r>
              <a:rPr sz="1800" spc="-25" dirty="0">
                <a:solidFill>
                  <a:srgbClr val="111F35"/>
                </a:solidFill>
                <a:latin typeface="Calibri"/>
                <a:cs typeface="Calibri"/>
              </a:rPr>
              <a:t>end</a:t>
            </a:r>
            <a:endParaRPr sz="1800">
              <a:latin typeface="Calibri"/>
              <a:cs typeface="Calibri"/>
            </a:endParaRPr>
          </a:p>
        </p:txBody>
      </p:sp>
      <p:sp>
        <p:nvSpPr>
          <p:cNvPr id="23" name="object 23"/>
          <p:cNvSpPr txBox="1"/>
          <p:nvPr/>
        </p:nvSpPr>
        <p:spPr>
          <a:xfrm>
            <a:off x="6792468" y="3986529"/>
            <a:ext cx="254000" cy="946785"/>
          </a:xfrm>
          <a:prstGeom prst="rect">
            <a:avLst/>
          </a:prstGeom>
        </p:spPr>
        <p:txBody>
          <a:bodyPr vert="vert" wrap="square" lIns="0" tIns="0" rIns="0" bIns="0" rtlCol="0">
            <a:spAutoFit/>
          </a:bodyPr>
          <a:lstStyle/>
          <a:p>
            <a:pPr marL="12700">
              <a:lnSpc>
                <a:spcPts val="1810"/>
              </a:lnSpc>
            </a:pPr>
            <a:r>
              <a:rPr sz="1800" dirty="0">
                <a:solidFill>
                  <a:srgbClr val="FFFFFF"/>
                </a:solidFill>
                <a:latin typeface="Calibri"/>
                <a:cs typeface="Calibri"/>
              </a:rPr>
              <a:t>inline</a:t>
            </a:r>
            <a:r>
              <a:rPr sz="1800" spc="-25" dirty="0">
                <a:solidFill>
                  <a:srgbClr val="FFFFFF"/>
                </a:solidFill>
                <a:latin typeface="Calibri"/>
                <a:cs typeface="Calibri"/>
              </a:rPr>
              <a:t> end</a:t>
            </a:r>
            <a:endParaRPr sz="1800">
              <a:latin typeface="Calibri"/>
              <a:cs typeface="Calibri"/>
            </a:endParaRPr>
          </a:p>
        </p:txBody>
      </p:sp>
      <p:sp>
        <p:nvSpPr>
          <p:cNvPr id="24" name="object 24"/>
          <p:cNvSpPr txBox="1"/>
          <p:nvPr/>
        </p:nvSpPr>
        <p:spPr>
          <a:xfrm>
            <a:off x="7256271" y="3986529"/>
            <a:ext cx="254000" cy="946785"/>
          </a:xfrm>
          <a:prstGeom prst="rect">
            <a:avLst/>
          </a:prstGeom>
        </p:spPr>
        <p:txBody>
          <a:bodyPr vert="vert" wrap="square" lIns="0" tIns="0" rIns="0" bIns="0" rtlCol="0">
            <a:spAutoFit/>
          </a:bodyPr>
          <a:lstStyle/>
          <a:p>
            <a:pPr marL="12700">
              <a:lnSpc>
                <a:spcPts val="1810"/>
              </a:lnSpc>
            </a:pPr>
            <a:r>
              <a:rPr sz="1800" dirty="0">
                <a:solidFill>
                  <a:srgbClr val="111F35"/>
                </a:solidFill>
                <a:latin typeface="Calibri"/>
                <a:cs typeface="Calibri"/>
              </a:rPr>
              <a:t>inline</a:t>
            </a:r>
            <a:r>
              <a:rPr sz="1800" spc="-25" dirty="0">
                <a:solidFill>
                  <a:srgbClr val="111F35"/>
                </a:solidFill>
                <a:latin typeface="Calibri"/>
                <a:cs typeface="Calibri"/>
              </a:rPr>
              <a:t> end</a:t>
            </a:r>
            <a:endParaRPr sz="1800">
              <a:latin typeface="Calibri"/>
              <a:cs typeface="Calibri"/>
            </a:endParaRPr>
          </a:p>
        </p:txBody>
      </p:sp>
      <p:sp>
        <p:nvSpPr>
          <p:cNvPr id="25" name="object 25"/>
          <p:cNvSpPr txBox="1"/>
          <p:nvPr/>
        </p:nvSpPr>
        <p:spPr>
          <a:xfrm>
            <a:off x="6352285" y="2913379"/>
            <a:ext cx="254000" cy="776605"/>
          </a:xfrm>
          <a:prstGeom prst="rect">
            <a:avLst/>
          </a:prstGeom>
        </p:spPr>
        <p:txBody>
          <a:bodyPr vert="vert" wrap="square" lIns="0" tIns="0" rIns="0" bIns="0" rtlCol="0">
            <a:spAutoFit/>
          </a:bodyPr>
          <a:lstStyle/>
          <a:p>
            <a:pPr marL="12700">
              <a:lnSpc>
                <a:spcPts val="1810"/>
              </a:lnSpc>
            </a:pPr>
            <a:r>
              <a:rPr sz="1800" spc="-10" dirty="0">
                <a:solidFill>
                  <a:srgbClr val="111F35"/>
                </a:solidFill>
                <a:latin typeface="Calibri"/>
                <a:cs typeface="Calibri"/>
              </a:rPr>
              <a:t>padding</a:t>
            </a:r>
            <a:endParaRPr sz="1800">
              <a:latin typeface="Calibri"/>
              <a:cs typeface="Calibri"/>
            </a:endParaRPr>
          </a:p>
        </p:txBody>
      </p:sp>
      <p:sp>
        <p:nvSpPr>
          <p:cNvPr id="26" name="object 26"/>
          <p:cNvSpPr txBox="1"/>
          <p:nvPr/>
        </p:nvSpPr>
        <p:spPr>
          <a:xfrm>
            <a:off x="6777735" y="3013710"/>
            <a:ext cx="254000" cy="657860"/>
          </a:xfrm>
          <a:prstGeom prst="rect">
            <a:avLst/>
          </a:prstGeom>
        </p:spPr>
        <p:txBody>
          <a:bodyPr vert="vert" wrap="square" lIns="0" tIns="0" rIns="0" bIns="0" rtlCol="0">
            <a:spAutoFit/>
          </a:bodyPr>
          <a:lstStyle/>
          <a:p>
            <a:pPr marL="12700">
              <a:lnSpc>
                <a:spcPts val="1810"/>
              </a:lnSpc>
            </a:pPr>
            <a:r>
              <a:rPr sz="1800" spc="-10" dirty="0">
                <a:solidFill>
                  <a:srgbClr val="FFFFFF"/>
                </a:solidFill>
                <a:latin typeface="Calibri"/>
                <a:cs typeface="Calibri"/>
              </a:rPr>
              <a:t>border</a:t>
            </a:r>
            <a:endParaRPr sz="1800">
              <a:latin typeface="Calibri"/>
              <a:cs typeface="Calibri"/>
            </a:endParaRPr>
          </a:p>
        </p:txBody>
      </p:sp>
      <p:sp>
        <p:nvSpPr>
          <p:cNvPr id="27" name="object 27"/>
          <p:cNvSpPr txBox="1"/>
          <p:nvPr/>
        </p:nvSpPr>
        <p:spPr>
          <a:xfrm>
            <a:off x="7257288" y="3013710"/>
            <a:ext cx="254000" cy="674370"/>
          </a:xfrm>
          <a:prstGeom prst="rect">
            <a:avLst/>
          </a:prstGeom>
        </p:spPr>
        <p:txBody>
          <a:bodyPr vert="vert" wrap="square" lIns="0" tIns="0" rIns="0" bIns="0" rtlCol="0">
            <a:spAutoFit/>
          </a:bodyPr>
          <a:lstStyle/>
          <a:p>
            <a:pPr marL="12700">
              <a:lnSpc>
                <a:spcPts val="1810"/>
              </a:lnSpc>
            </a:pPr>
            <a:r>
              <a:rPr sz="1800" spc="-10" dirty="0">
                <a:solidFill>
                  <a:srgbClr val="111F35"/>
                </a:solidFill>
                <a:latin typeface="Calibri"/>
                <a:cs typeface="Calibri"/>
              </a:rPr>
              <a:t>margin</a:t>
            </a:r>
            <a:endParaRPr sz="1800">
              <a:latin typeface="Calibri"/>
              <a:cs typeface="Calibri"/>
            </a:endParaRPr>
          </a:p>
        </p:txBody>
      </p:sp>
      <p:sp>
        <p:nvSpPr>
          <p:cNvPr id="28" name="object 28"/>
          <p:cNvSpPr txBox="1"/>
          <p:nvPr/>
        </p:nvSpPr>
        <p:spPr>
          <a:xfrm>
            <a:off x="5725667" y="3369690"/>
            <a:ext cx="254000" cy="912494"/>
          </a:xfrm>
          <a:prstGeom prst="rect">
            <a:avLst/>
          </a:prstGeom>
        </p:spPr>
        <p:txBody>
          <a:bodyPr vert="vert" wrap="square" lIns="0" tIns="0" rIns="0" bIns="0" rtlCol="0">
            <a:spAutoFit/>
          </a:bodyPr>
          <a:lstStyle/>
          <a:p>
            <a:pPr marL="12700">
              <a:lnSpc>
                <a:spcPts val="1810"/>
              </a:lnSpc>
            </a:pPr>
            <a:r>
              <a:rPr sz="1800" dirty="0">
                <a:solidFill>
                  <a:srgbClr val="111F35"/>
                </a:solidFill>
                <a:latin typeface="Calibri"/>
                <a:cs typeface="Calibri"/>
              </a:rPr>
              <a:t>block</a:t>
            </a:r>
            <a:r>
              <a:rPr sz="1800" spc="-35" dirty="0">
                <a:solidFill>
                  <a:srgbClr val="111F35"/>
                </a:solidFill>
                <a:latin typeface="Calibri"/>
                <a:cs typeface="Calibri"/>
              </a:rPr>
              <a:t> </a:t>
            </a:r>
            <a:r>
              <a:rPr sz="1800" spc="-20" dirty="0">
                <a:solidFill>
                  <a:srgbClr val="111F35"/>
                </a:solidFill>
                <a:latin typeface="Calibri"/>
                <a:cs typeface="Calibri"/>
              </a:rPr>
              <a:t>size</a:t>
            </a:r>
            <a:endParaRPr sz="1800">
              <a:latin typeface="Calibri"/>
              <a:cs typeface="Calibri"/>
            </a:endParaRPr>
          </a:p>
        </p:txBody>
      </p:sp>
      <p:sp>
        <p:nvSpPr>
          <p:cNvPr id="29" name="object 29"/>
          <p:cNvSpPr txBox="1"/>
          <p:nvPr/>
        </p:nvSpPr>
        <p:spPr>
          <a:xfrm>
            <a:off x="4700015" y="4323969"/>
            <a:ext cx="918844" cy="299720"/>
          </a:xfrm>
          <a:prstGeom prst="rect">
            <a:avLst/>
          </a:prstGeom>
        </p:spPr>
        <p:txBody>
          <a:bodyPr vert="horz" wrap="square" lIns="0" tIns="12700" rIns="0" bIns="0" rtlCol="0">
            <a:spAutoFit/>
          </a:bodyPr>
          <a:lstStyle/>
          <a:p>
            <a:pPr>
              <a:lnSpc>
                <a:spcPct val="100000"/>
              </a:lnSpc>
              <a:spcBef>
                <a:spcPts val="100"/>
              </a:spcBef>
            </a:pPr>
            <a:r>
              <a:rPr sz="1800" dirty="0">
                <a:solidFill>
                  <a:srgbClr val="111F35"/>
                </a:solidFill>
                <a:latin typeface="Calibri"/>
                <a:cs typeface="Calibri"/>
              </a:rPr>
              <a:t>inline</a:t>
            </a:r>
            <a:r>
              <a:rPr sz="1800" spc="-30" dirty="0">
                <a:solidFill>
                  <a:srgbClr val="111F35"/>
                </a:solidFill>
                <a:latin typeface="Calibri"/>
                <a:cs typeface="Calibri"/>
              </a:rPr>
              <a:t> </a:t>
            </a:r>
            <a:r>
              <a:rPr sz="1800" spc="-20" dirty="0">
                <a:solidFill>
                  <a:srgbClr val="111F35"/>
                </a:solidFill>
                <a:latin typeface="Calibri"/>
                <a:cs typeface="Calibri"/>
              </a:rPr>
              <a:t>size</a:t>
            </a:r>
            <a:endParaRPr sz="1800">
              <a:latin typeface="Calibri"/>
              <a:cs typeface="Calibri"/>
            </a:endParaRPr>
          </a:p>
        </p:txBody>
      </p:sp>
      <p:grpSp>
        <p:nvGrpSpPr>
          <p:cNvPr id="30" name="object 30"/>
          <p:cNvGrpSpPr/>
          <p:nvPr/>
        </p:nvGrpSpPr>
        <p:grpSpPr>
          <a:xfrm>
            <a:off x="2700273" y="3783838"/>
            <a:ext cx="1241425" cy="130175"/>
            <a:chOff x="2700273" y="3783838"/>
            <a:chExt cx="1241425" cy="130175"/>
          </a:xfrm>
        </p:grpSpPr>
        <p:sp>
          <p:nvSpPr>
            <p:cNvPr id="31" name="object 31"/>
            <p:cNvSpPr/>
            <p:nvPr/>
          </p:nvSpPr>
          <p:spPr>
            <a:xfrm>
              <a:off x="3613403" y="3790188"/>
              <a:ext cx="321945" cy="117475"/>
            </a:xfrm>
            <a:custGeom>
              <a:avLst/>
              <a:gdLst/>
              <a:ahLst/>
              <a:cxnLst/>
              <a:rect l="l" t="t" r="r" b="b"/>
              <a:pathLst>
                <a:path w="321945" h="117475">
                  <a:moveTo>
                    <a:pt x="207010" y="0"/>
                  </a:moveTo>
                  <a:lnTo>
                    <a:pt x="206295" y="8594"/>
                  </a:lnTo>
                  <a:lnTo>
                    <a:pt x="208153" y="28878"/>
                  </a:lnTo>
                  <a:lnTo>
                    <a:pt x="207010" y="36830"/>
                  </a:lnTo>
                  <a:lnTo>
                    <a:pt x="185991" y="37919"/>
                  </a:lnTo>
                  <a:lnTo>
                    <a:pt x="165735" y="40401"/>
                  </a:lnTo>
                  <a:lnTo>
                    <a:pt x="143002" y="41098"/>
                  </a:lnTo>
                  <a:lnTo>
                    <a:pt x="114554" y="36830"/>
                  </a:lnTo>
                  <a:lnTo>
                    <a:pt x="115411" y="26896"/>
                  </a:lnTo>
                  <a:lnTo>
                    <a:pt x="113411" y="7362"/>
                  </a:lnTo>
                  <a:lnTo>
                    <a:pt x="114554" y="0"/>
                  </a:lnTo>
                  <a:lnTo>
                    <a:pt x="76259" y="15454"/>
                  </a:lnTo>
                  <a:lnTo>
                    <a:pt x="47656" y="32099"/>
                  </a:lnTo>
                  <a:lnTo>
                    <a:pt x="23864" y="47363"/>
                  </a:lnTo>
                  <a:lnTo>
                    <a:pt x="0" y="58674"/>
                  </a:lnTo>
                  <a:lnTo>
                    <a:pt x="33883" y="75860"/>
                  </a:lnTo>
                  <a:lnTo>
                    <a:pt x="60563" y="85677"/>
                  </a:lnTo>
                  <a:lnTo>
                    <a:pt x="85599" y="96660"/>
                  </a:lnTo>
                  <a:lnTo>
                    <a:pt x="114554" y="117348"/>
                  </a:lnTo>
                  <a:lnTo>
                    <a:pt x="115661" y="108664"/>
                  </a:lnTo>
                  <a:lnTo>
                    <a:pt x="113875" y="91916"/>
                  </a:lnTo>
                  <a:lnTo>
                    <a:pt x="114554" y="80518"/>
                  </a:lnTo>
                  <a:lnTo>
                    <a:pt x="137001" y="81928"/>
                  </a:lnTo>
                  <a:lnTo>
                    <a:pt x="157734" y="79898"/>
                  </a:lnTo>
                  <a:lnTo>
                    <a:pt x="179990" y="78178"/>
                  </a:lnTo>
                  <a:lnTo>
                    <a:pt x="207010" y="80518"/>
                  </a:lnTo>
                  <a:lnTo>
                    <a:pt x="206170" y="87880"/>
                  </a:lnTo>
                  <a:lnTo>
                    <a:pt x="207635" y="106128"/>
                  </a:lnTo>
                  <a:lnTo>
                    <a:pt x="207010" y="117348"/>
                  </a:lnTo>
                  <a:lnTo>
                    <a:pt x="233231" y="107287"/>
                  </a:lnTo>
                  <a:lnTo>
                    <a:pt x="263048" y="90487"/>
                  </a:lnTo>
                  <a:lnTo>
                    <a:pt x="293485" y="72449"/>
                  </a:lnTo>
                  <a:lnTo>
                    <a:pt x="321563" y="58674"/>
                  </a:lnTo>
                  <a:lnTo>
                    <a:pt x="289234" y="38469"/>
                  </a:lnTo>
                  <a:lnTo>
                    <a:pt x="259143" y="25622"/>
                  </a:lnTo>
                  <a:lnTo>
                    <a:pt x="231624" y="14632"/>
                  </a:lnTo>
                  <a:lnTo>
                    <a:pt x="207010" y="0"/>
                  </a:lnTo>
                  <a:close/>
                </a:path>
              </a:pathLst>
            </a:custGeom>
            <a:solidFill>
              <a:srgbClr val="7B7BFF"/>
            </a:solidFill>
          </p:spPr>
          <p:txBody>
            <a:bodyPr wrap="square" lIns="0" tIns="0" rIns="0" bIns="0" rtlCol="0"/>
            <a:lstStyle/>
            <a:p>
              <a:endParaRPr/>
            </a:p>
          </p:txBody>
        </p:sp>
        <p:sp>
          <p:nvSpPr>
            <p:cNvPr id="32" name="object 32"/>
            <p:cNvSpPr/>
            <p:nvPr/>
          </p:nvSpPr>
          <p:spPr>
            <a:xfrm>
              <a:off x="3613403" y="3790188"/>
              <a:ext cx="321945" cy="117475"/>
            </a:xfrm>
            <a:custGeom>
              <a:avLst/>
              <a:gdLst/>
              <a:ahLst/>
              <a:cxnLst/>
              <a:rect l="l" t="t" r="r" b="b"/>
              <a:pathLst>
                <a:path w="321945" h="117475">
                  <a:moveTo>
                    <a:pt x="321563" y="58674"/>
                  </a:moveTo>
                  <a:lnTo>
                    <a:pt x="296646" y="40237"/>
                  </a:lnTo>
                  <a:lnTo>
                    <a:pt x="264239" y="25479"/>
                  </a:lnTo>
                  <a:lnTo>
                    <a:pt x="231856" y="12650"/>
                  </a:lnTo>
                  <a:lnTo>
                    <a:pt x="207010" y="0"/>
                  </a:lnTo>
                  <a:lnTo>
                    <a:pt x="207367" y="10290"/>
                  </a:lnTo>
                  <a:lnTo>
                    <a:pt x="208057" y="18319"/>
                  </a:lnTo>
                  <a:lnTo>
                    <a:pt x="208224" y="26396"/>
                  </a:lnTo>
                  <a:lnTo>
                    <a:pt x="207010" y="36830"/>
                  </a:lnTo>
                  <a:lnTo>
                    <a:pt x="183169" y="34901"/>
                  </a:lnTo>
                  <a:lnTo>
                    <a:pt x="160686" y="35782"/>
                  </a:lnTo>
                  <a:lnTo>
                    <a:pt x="138251" y="37187"/>
                  </a:lnTo>
                  <a:lnTo>
                    <a:pt x="114554" y="36830"/>
                  </a:lnTo>
                  <a:lnTo>
                    <a:pt x="115875" y="28057"/>
                  </a:lnTo>
                  <a:lnTo>
                    <a:pt x="115506" y="17700"/>
                  </a:lnTo>
                  <a:lnTo>
                    <a:pt x="114661" y="7701"/>
                  </a:lnTo>
                  <a:lnTo>
                    <a:pt x="114554" y="0"/>
                  </a:lnTo>
                  <a:lnTo>
                    <a:pt x="87939" y="8006"/>
                  </a:lnTo>
                  <a:lnTo>
                    <a:pt x="63944" y="22145"/>
                  </a:lnTo>
                  <a:lnTo>
                    <a:pt x="36615" y="39879"/>
                  </a:lnTo>
                  <a:lnTo>
                    <a:pt x="0" y="58674"/>
                  </a:lnTo>
                  <a:lnTo>
                    <a:pt x="31472" y="75146"/>
                  </a:lnTo>
                  <a:lnTo>
                    <a:pt x="58991" y="88630"/>
                  </a:lnTo>
                  <a:lnTo>
                    <a:pt x="85653" y="101804"/>
                  </a:lnTo>
                  <a:lnTo>
                    <a:pt x="114554" y="117348"/>
                  </a:lnTo>
                  <a:lnTo>
                    <a:pt x="115089" y="108610"/>
                  </a:lnTo>
                  <a:lnTo>
                    <a:pt x="114363" y="99742"/>
                  </a:lnTo>
                  <a:lnTo>
                    <a:pt x="113732" y="90469"/>
                  </a:lnTo>
                  <a:lnTo>
                    <a:pt x="114554" y="80518"/>
                  </a:lnTo>
                  <a:lnTo>
                    <a:pt x="135643" y="79625"/>
                  </a:lnTo>
                  <a:lnTo>
                    <a:pt x="159067" y="78041"/>
                  </a:lnTo>
                  <a:lnTo>
                    <a:pt x="183348" y="77696"/>
                  </a:lnTo>
                  <a:lnTo>
                    <a:pt x="207010" y="80518"/>
                  </a:lnTo>
                  <a:lnTo>
                    <a:pt x="206509" y="90666"/>
                  </a:lnTo>
                  <a:lnTo>
                    <a:pt x="207676" y="99885"/>
                  </a:lnTo>
                  <a:lnTo>
                    <a:pt x="208510" y="108628"/>
                  </a:lnTo>
                  <a:lnTo>
                    <a:pt x="207010" y="117348"/>
                  </a:lnTo>
                  <a:lnTo>
                    <a:pt x="231445" y="105197"/>
                  </a:lnTo>
                  <a:lnTo>
                    <a:pt x="262953" y="88058"/>
                  </a:lnTo>
                  <a:lnTo>
                    <a:pt x="295128" y="70895"/>
                  </a:lnTo>
                  <a:lnTo>
                    <a:pt x="321563" y="58674"/>
                  </a:lnTo>
                  <a:close/>
                </a:path>
              </a:pathLst>
            </a:custGeom>
            <a:ln w="12700">
              <a:solidFill>
                <a:srgbClr val="00252F"/>
              </a:solidFill>
            </a:ln>
          </p:spPr>
          <p:txBody>
            <a:bodyPr wrap="square" lIns="0" tIns="0" rIns="0" bIns="0" rtlCol="0"/>
            <a:lstStyle/>
            <a:p>
              <a:endParaRPr/>
            </a:p>
          </p:txBody>
        </p:sp>
        <p:sp>
          <p:nvSpPr>
            <p:cNvPr id="33" name="object 33"/>
            <p:cNvSpPr/>
            <p:nvPr/>
          </p:nvSpPr>
          <p:spPr>
            <a:xfrm>
              <a:off x="3179063" y="3790188"/>
              <a:ext cx="323215" cy="117475"/>
            </a:xfrm>
            <a:custGeom>
              <a:avLst/>
              <a:gdLst/>
              <a:ahLst/>
              <a:cxnLst/>
              <a:rect l="l" t="t" r="r" b="b"/>
              <a:pathLst>
                <a:path w="323214" h="117475">
                  <a:moveTo>
                    <a:pt x="208025" y="0"/>
                  </a:moveTo>
                  <a:lnTo>
                    <a:pt x="207258" y="8594"/>
                  </a:lnTo>
                  <a:lnTo>
                    <a:pt x="209151" y="28878"/>
                  </a:lnTo>
                  <a:lnTo>
                    <a:pt x="208025" y="36830"/>
                  </a:lnTo>
                  <a:lnTo>
                    <a:pt x="186910" y="37919"/>
                  </a:lnTo>
                  <a:lnTo>
                    <a:pt x="166544" y="40401"/>
                  </a:lnTo>
                  <a:lnTo>
                    <a:pt x="143678" y="41098"/>
                  </a:lnTo>
                  <a:lnTo>
                    <a:pt x="115062" y="36830"/>
                  </a:lnTo>
                  <a:lnTo>
                    <a:pt x="115972" y="26896"/>
                  </a:lnTo>
                  <a:lnTo>
                    <a:pt x="113936" y="7362"/>
                  </a:lnTo>
                  <a:lnTo>
                    <a:pt x="115062" y="0"/>
                  </a:lnTo>
                  <a:lnTo>
                    <a:pt x="76598" y="15454"/>
                  </a:lnTo>
                  <a:lnTo>
                    <a:pt x="47863" y="32099"/>
                  </a:lnTo>
                  <a:lnTo>
                    <a:pt x="23961" y="47363"/>
                  </a:lnTo>
                  <a:lnTo>
                    <a:pt x="0" y="58674"/>
                  </a:lnTo>
                  <a:lnTo>
                    <a:pt x="34034" y="75860"/>
                  </a:lnTo>
                  <a:lnTo>
                    <a:pt x="60817" y="85677"/>
                  </a:lnTo>
                  <a:lnTo>
                    <a:pt x="85957" y="96660"/>
                  </a:lnTo>
                  <a:lnTo>
                    <a:pt x="115062" y="117348"/>
                  </a:lnTo>
                  <a:lnTo>
                    <a:pt x="116169" y="108664"/>
                  </a:lnTo>
                  <a:lnTo>
                    <a:pt x="114383" y="91916"/>
                  </a:lnTo>
                  <a:lnTo>
                    <a:pt x="115062" y="80518"/>
                  </a:lnTo>
                  <a:lnTo>
                    <a:pt x="137677" y="81928"/>
                  </a:lnTo>
                  <a:lnTo>
                    <a:pt x="158543" y="79898"/>
                  </a:lnTo>
                  <a:lnTo>
                    <a:pt x="180909" y="78178"/>
                  </a:lnTo>
                  <a:lnTo>
                    <a:pt x="208025" y="80518"/>
                  </a:lnTo>
                  <a:lnTo>
                    <a:pt x="207186" y="87880"/>
                  </a:lnTo>
                  <a:lnTo>
                    <a:pt x="208651" y="106128"/>
                  </a:lnTo>
                  <a:lnTo>
                    <a:pt x="208025" y="117348"/>
                  </a:lnTo>
                  <a:lnTo>
                    <a:pt x="234344" y="107287"/>
                  </a:lnTo>
                  <a:lnTo>
                    <a:pt x="264271" y="90487"/>
                  </a:lnTo>
                  <a:lnTo>
                    <a:pt x="294840" y="72449"/>
                  </a:lnTo>
                  <a:lnTo>
                    <a:pt x="323088" y="58674"/>
                  </a:lnTo>
                  <a:lnTo>
                    <a:pt x="290625" y="38469"/>
                  </a:lnTo>
                  <a:lnTo>
                    <a:pt x="260365" y="25622"/>
                  </a:lnTo>
                  <a:lnTo>
                    <a:pt x="232701" y="14632"/>
                  </a:lnTo>
                  <a:lnTo>
                    <a:pt x="208025" y="0"/>
                  </a:lnTo>
                  <a:close/>
                </a:path>
              </a:pathLst>
            </a:custGeom>
            <a:solidFill>
              <a:srgbClr val="FFFFFF"/>
            </a:solidFill>
          </p:spPr>
          <p:txBody>
            <a:bodyPr wrap="square" lIns="0" tIns="0" rIns="0" bIns="0" rtlCol="0"/>
            <a:lstStyle/>
            <a:p>
              <a:endParaRPr/>
            </a:p>
          </p:txBody>
        </p:sp>
        <p:sp>
          <p:nvSpPr>
            <p:cNvPr id="34" name="object 34"/>
            <p:cNvSpPr/>
            <p:nvPr/>
          </p:nvSpPr>
          <p:spPr>
            <a:xfrm>
              <a:off x="3179063" y="3790188"/>
              <a:ext cx="323215" cy="117475"/>
            </a:xfrm>
            <a:custGeom>
              <a:avLst/>
              <a:gdLst/>
              <a:ahLst/>
              <a:cxnLst/>
              <a:rect l="l" t="t" r="r" b="b"/>
              <a:pathLst>
                <a:path w="323214" h="117475">
                  <a:moveTo>
                    <a:pt x="323088" y="58674"/>
                  </a:moveTo>
                  <a:lnTo>
                    <a:pt x="298108" y="40237"/>
                  </a:lnTo>
                  <a:lnTo>
                    <a:pt x="265557" y="25479"/>
                  </a:lnTo>
                  <a:lnTo>
                    <a:pt x="233005" y="12650"/>
                  </a:lnTo>
                  <a:lnTo>
                    <a:pt x="208025" y="0"/>
                  </a:lnTo>
                  <a:lnTo>
                    <a:pt x="208329" y="10290"/>
                  </a:lnTo>
                  <a:lnTo>
                    <a:pt x="209026" y="18319"/>
                  </a:lnTo>
                  <a:lnTo>
                    <a:pt x="209222" y="26396"/>
                  </a:lnTo>
                  <a:lnTo>
                    <a:pt x="208025" y="36830"/>
                  </a:lnTo>
                  <a:lnTo>
                    <a:pt x="184088" y="34901"/>
                  </a:lnTo>
                  <a:lnTo>
                    <a:pt x="161496" y="35782"/>
                  </a:lnTo>
                  <a:lnTo>
                    <a:pt x="138928" y="37187"/>
                  </a:lnTo>
                  <a:lnTo>
                    <a:pt x="115062" y="36830"/>
                  </a:lnTo>
                  <a:lnTo>
                    <a:pt x="116383" y="28057"/>
                  </a:lnTo>
                  <a:lnTo>
                    <a:pt x="116014" y="17700"/>
                  </a:lnTo>
                  <a:lnTo>
                    <a:pt x="115169" y="7701"/>
                  </a:lnTo>
                  <a:lnTo>
                    <a:pt x="115062" y="0"/>
                  </a:lnTo>
                  <a:lnTo>
                    <a:pt x="88350" y="8006"/>
                  </a:lnTo>
                  <a:lnTo>
                    <a:pt x="64246" y="22145"/>
                  </a:lnTo>
                  <a:lnTo>
                    <a:pt x="36784" y="39879"/>
                  </a:lnTo>
                  <a:lnTo>
                    <a:pt x="0" y="58674"/>
                  </a:lnTo>
                  <a:lnTo>
                    <a:pt x="31640" y="75146"/>
                  </a:lnTo>
                  <a:lnTo>
                    <a:pt x="59293" y="88630"/>
                  </a:lnTo>
                  <a:lnTo>
                    <a:pt x="86064" y="101804"/>
                  </a:lnTo>
                  <a:lnTo>
                    <a:pt x="115062" y="117348"/>
                  </a:lnTo>
                  <a:lnTo>
                    <a:pt x="115651" y="108610"/>
                  </a:lnTo>
                  <a:lnTo>
                    <a:pt x="114919" y="99742"/>
                  </a:lnTo>
                  <a:lnTo>
                    <a:pt x="114258" y="90469"/>
                  </a:lnTo>
                  <a:lnTo>
                    <a:pt x="115062" y="80518"/>
                  </a:lnTo>
                  <a:lnTo>
                    <a:pt x="136267" y="79625"/>
                  </a:lnTo>
                  <a:lnTo>
                    <a:pt x="159829" y="78041"/>
                  </a:lnTo>
                  <a:lnTo>
                    <a:pt x="184249" y="77696"/>
                  </a:lnTo>
                  <a:lnTo>
                    <a:pt x="208025" y="80518"/>
                  </a:lnTo>
                  <a:lnTo>
                    <a:pt x="207525" y="90666"/>
                  </a:lnTo>
                  <a:lnTo>
                    <a:pt x="208692" y="99885"/>
                  </a:lnTo>
                  <a:lnTo>
                    <a:pt x="209526" y="108628"/>
                  </a:lnTo>
                  <a:lnTo>
                    <a:pt x="208025" y="117348"/>
                  </a:lnTo>
                  <a:lnTo>
                    <a:pt x="232576" y="105197"/>
                  </a:lnTo>
                  <a:lnTo>
                    <a:pt x="264223" y="88058"/>
                  </a:lnTo>
                  <a:lnTo>
                    <a:pt x="296537" y="70895"/>
                  </a:lnTo>
                  <a:lnTo>
                    <a:pt x="323088" y="58674"/>
                  </a:lnTo>
                  <a:close/>
                </a:path>
              </a:pathLst>
            </a:custGeom>
            <a:ln w="12700">
              <a:solidFill>
                <a:srgbClr val="111F35"/>
              </a:solidFill>
            </a:ln>
          </p:spPr>
          <p:txBody>
            <a:bodyPr wrap="square" lIns="0" tIns="0" rIns="0" bIns="0" rtlCol="0"/>
            <a:lstStyle/>
            <a:p>
              <a:endParaRPr/>
            </a:p>
          </p:txBody>
        </p:sp>
        <p:sp>
          <p:nvSpPr>
            <p:cNvPr id="35" name="object 35"/>
            <p:cNvSpPr/>
            <p:nvPr/>
          </p:nvSpPr>
          <p:spPr>
            <a:xfrm>
              <a:off x="2706623" y="3790188"/>
              <a:ext cx="321945" cy="117475"/>
            </a:xfrm>
            <a:custGeom>
              <a:avLst/>
              <a:gdLst/>
              <a:ahLst/>
              <a:cxnLst/>
              <a:rect l="l" t="t" r="r" b="b"/>
              <a:pathLst>
                <a:path w="321944" h="117475">
                  <a:moveTo>
                    <a:pt x="207009" y="0"/>
                  </a:moveTo>
                  <a:lnTo>
                    <a:pt x="206295" y="8594"/>
                  </a:lnTo>
                  <a:lnTo>
                    <a:pt x="208152" y="28878"/>
                  </a:lnTo>
                  <a:lnTo>
                    <a:pt x="207009" y="36830"/>
                  </a:lnTo>
                  <a:lnTo>
                    <a:pt x="185991" y="37919"/>
                  </a:lnTo>
                  <a:lnTo>
                    <a:pt x="165734" y="40401"/>
                  </a:lnTo>
                  <a:lnTo>
                    <a:pt x="143001" y="41098"/>
                  </a:lnTo>
                  <a:lnTo>
                    <a:pt x="114553" y="36830"/>
                  </a:lnTo>
                  <a:lnTo>
                    <a:pt x="115411" y="26896"/>
                  </a:lnTo>
                  <a:lnTo>
                    <a:pt x="113410" y="7362"/>
                  </a:lnTo>
                  <a:lnTo>
                    <a:pt x="114553" y="0"/>
                  </a:lnTo>
                  <a:lnTo>
                    <a:pt x="76259" y="15454"/>
                  </a:lnTo>
                  <a:lnTo>
                    <a:pt x="47656" y="32099"/>
                  </a:lnTo>
                  <a:lnTo>
                    <a:pt x="23864" y="47363"/>
                  </a:lnTo>
                  <a:lnTo>
                    <a:pt x="0" y="58674"/>
                  </a:lnTo>
                  <a:lnTo>
                    <a:pt x="33883" y="75860"/>
                  </a:lnTo>
                  <a:lnTo>
                    <a:pt x="60563" y="85677"/>
                  </a:lnTo>
                  <a:lnTo>
                    <a:pt x="85599" y="96660"/>
                  </a:lnTo>
                  <a:lnTo>
                    <a:pt x="114553" y="117348"/>
                  </a:lnTo>
                  <a:lnTo>
                    <a:pt x="115661" y="108664"/>
                  </a:lnTo>
                  <a:lnTo>
                    <a:pt x="113875" y="91916"/>
                  </a:lnTo>
                  <a:lnTo>
                    <a:pt x="114553" y="80518"/>
                  </a:lnTo>
                  <a:lnTo>
                    <a:pt x="137001" y="81928"/>
                  </a:lnTo>
                  <a:lnTo>
                    <a:pt x="157733" y="79898"/>
                  </a:lnTo>
                  <a:lnTo>
                    <a:pt x="179990" y="78178"/>
                  </a:lnTo>
                  <a:lnTo>
                    <a:pt x="207009" y="80518"/>
                  </a:lnTo>
                  <a:lnTo>
                    <a:pt x="206170" y="87880"/>
                  </a:lnTo>
                  <a:lnTo>
                    <a:pt x="207635" y="106128"/>
                  </a:lnTo>
                  <a:lnTo>
                    <a:pt x="207009" y="117348"/>
                  </a:lnTo>
                  <a:lnTo>
                    <a:pt x="233231" y="107287"/>
                  </a:lnTo>
                  <a:lnTo>
                    <a:pt x="263048" y="90487"/>
                  </a:lnTo>
                  <a:lnTo>
                    <a:pt x="293485" y="72449"/>
                  </a:lnTo>
                  <a:lnTo>
                    <a:pt x="321563" y="58674"/>
                  </a:lnTo>
                  <a:lnTo>
                    <a:pt x="289234" y="38469"/>
                  </a:lnTo>
                  <a:lnTo>
                    <a:pt x="259143" y="25622"/>
                  </a:lnTo>
                  <a:lnTo>
                    <a:pt x="231624" y="14632"/>
                  </a:lnTo>
                  <a:lnTo>
                    <a:pt x="207009" y="0"/>
                  </a:lnTo>
                  <a:close/>
                </a:path>
              </a:pathLst>
            </a:custGeom>
            <a:solidFill>
              <a:srgbClr val="9B780C"/>
            </a:solidFill>
          </p:spPr>
          <p:txBody>
            <a:bodyPr wrap="square" lIns="0" tIns="0" rIns="0" bIns="0" rtlCol="0"/>
            <a:lstStyle/>
            <a:p>
              <a:endParaRPr/>
            </a:p>
          </p:txBody>
        </p:sp>
        <p:sp>
          <p:nvSpPr>
            <p:cNvPr id="36" name="object 36"/>
            <p:cNvSpPr/>
            <p:nvPr/>
          </p:nvSpPr>
          <p:spPr>
            <a:xfrm>
              <a:off x="2706623" y="3790188"/>
              <a:ext cx="321945" cy="117475"/>
            </a:xfrm>
            <a:custGeom>
              <a:avLst/>
              <a:gdLst/>
              <a:ahLst/>
              <a:cxnLst/>
              <a:rect l="l" t="t" r="r" b="b"/>
              <a:pathLst>
                <a:path w="321944" h="117475">
                  <a:moveTo>
                    <a:pt x="321563" y="58674"/>
                  </a:moveTo>
                  <a:lnTo>
                    <a:pt x="296646" y="40237"/>
                  </a:lnTo>
                  <a:lnTo>
                    <a:pt x="264239" y="25479"/>
                  </a:lnTo>
                  <a:lnTo>
                    <a:pt x="231856" y="12650"/>
                  </a:lnTo>
                  <a:lnTo>
                    <a:pt x="207009" y="0"/>
                  </a:lnTo>
                  <a:lnTo>
                    <a:pt x="207367" y="10290"/>
                  </a:lnTo>
                  <a:lnTo>
                    <a:pt x="208057" y="18319"/>
                  </a:lnTo>
                  <a:lnTo>
                    <a:pt x="208224" y="26396"/>
                  </a:lnTo>
                  <a:lnTo>
                    <a:pt x="207009" y="36830"/>
                  </a:lnTo>
                  <a:lnTo>
                    <a:pt x="183169" y="34901"/>
                  </a:lnTo>
                  <a:lnTo>
                    <a:pt x="160686" y="35782"/>
                  </a:lnTo>
                  <a:lnTo>
                    <a:pt x="138251" y="37187"/>
                  </a:lnTo>
                  <a:lnTo>
                    <a:pt x="114553" y="36830"/>
                  </a:lnTo>
                  <a:lnTo>
                    <a:pt x="115875" y="28057"/>
                  </a:lnTo>
                  <a:lnTo>
                    <a:pt x="115506" y="17700"/>
                  </a:lnTo>
                  <a:lnTo>
                    <a:pt x="114661" y="7701"/>
                  </a:lnTo>
                  <a:lnTo>
                    <a:pt x="114553" y="0"/>
                  </a:lnTo>
                  <a:lnTo>
                    <a:pt x="87939" y="8006"/>
                  </a:lnTo>
                  <a:lnTo>
                    <a:pt x="63944" y="22145"/>
                  </a:lnTo>
                  <a:lnTo>
                    <a:pt x="36615" y="39879"/>
                  </a:lnTo>
                  <a:lnTo>
                    <a:pt x="0" y="58674"/>
                  </a:lnTo>
                  <a:lnTo>
                    <a:pt x="31472" y="75146"/>
                  </a:lnTo>
                  <a:lnTo>
                    <a:pt x="58991" y="88630"/>
                  </a:lnTo>
                  <a:lnTo>
                    <a:pt x="85653" y="101804"/>
                  </a:lnTo>
                  <a:lnTo>
                    <a:pt x="114553" y="117348"/>
                  </a:lnTo>
                  <a:lnTo>
                    <a:pt x="115089" y="108610"/>
                  </a:lnTo>
                  <a:lnTo>
                    <a:pt x="114363" y="99742"/>
                  </a:lnTo>
                  <a:lnTo>
                    <a:pt x="113732" y="90469"/>
                  </a:lnTo>
                  <a:lnTo>
                    <a:pt x="114553" y="80518"/>
                  </a:lnTo>
                  <a:lnTo>
                    <a:pt x="135643" y="79625"/>
                  </a:lnTo>
                  <a:lnTo>
                    <a:pt x="159067" y="78041"/>
                  </a:lnTo>
                  <a:lnTo>
                    <a:pt x="183348" y="77696"/>
                  </a:lnTo>
                  <a:lnTo>
                    <a:pt x="207009" y="80518"/>
                  </a:lnTo>
                  <a:lnTo>
                    <a:pt x="206509" y="90666"/>
                  </a:lnTo>
                  <a:lnTo>
                    <a:pt x="207676" y="99885"/>
                  </a:lnTo>
                  <a:lnTo>
                    <a:pt x="208510" y="108628"/>
                  </a:lnTo>
                  <a:lnTo>
                    <a:pt x="207009" y="117348"/>
                  </a:lnTo>
                  <a:lnTo>
                    <a:pt x="231445" y="105197"/>
                  </a:lnTo>
                  <a:lnTo>
                    <a:pt x="262953" y="88058"/>
                  </a:lnTo>
                  <a:lnTo>
                    <a:pt x="295128" y="70895"/>
                  </a:lnTo>
                  <a:lnTo>
                    <a:pt x="321563" y="58674"/>
                  </a:lnTo>
                  <a:close/>
                </a:path>
              </a:pathLst>
            </a:custGeom>
            <a:ln w="12700">
              <a:solidFill>
                <a:srgbClr val="665422"/>
              </a:solidFill>
            </a:ln>
          </p:spPr>
          <p:txBody>
            <a:bodyPr wrap="square" lIns="0" tIns="0" rIns="0" bIns="0" rtlCol="0"/>
            <a:lstStyle/>
            <a:p>
              <a:endParaRPr/>
            </a:p>
          </p:txBody>
        </p:sp>
      </p:grpSp>
      <p:sp>
        <p:nvSpPr>
          <p:cNvPr id="37" name="object 37"/>
          <p:cNvSpPr txBox="1"/>
          <p:nvPr/>
        </p:nvSpPr>
        <p:spPr>
          <a:xfrm>
            <a:off x="3665473" y="3951873"/>
            <a:ext cx="254000" cy="1017269"/>
          </a:xfrm>
          <a:prstGeom prst="rect">
            <a:avLst/>
          </a:prstGeom>
        </p:spPr>
        <p:txBody>
          <a:bodyPr vert="vert270" wrap="square" lIns="0" tIns="0" rIns="0" bIns="0" rtlCol="0">
            <a:spAutoFit/>
          </a:bodyPr>
          <a:lstStyle/>
          <a:p>
            <a:pPr marL="12700">
              <a:lnSpc>
                <a:spcPts val="1810"/>
              </a:lnSpc>
            </a:pPr>
            <a:r>
              <a:rPr sz="1800" dirty="0">
                <a:solidFill>
                  <a:srgbClr val="111F35"/>
                </a:solidFill>
                <a:latin typeface="Calibri"/>
                <a:cs typeface="Calibri"/>
              </a:rPr>
              <a:t>inline</a:t>
            </a:r>
            <a:r>
              <a:rPr sz="1800" spc="-25" dirty="0">
                <a:solidFill>
                  <a:srgbClr val="111F35"/>
                </a:solidFill>
                <a:latin typeface="Calibri"/>
                <a:cs typeface="Calibri"/>
              </a:rPr>
              <a:t> </a:t>
            </a:r>
            <a:r>
              <a:rPr sz="1800" spc="-10" dirty="0">
                <a:solidFill>
                  <a:srgbClr val="111F35"/>
                </a:solidFill>
                <a:latin typeface="Calibri"/>
                <a:cs typeface="Calibri"/>
              </a:rPr>
              <a:t>start</a:t>
            </a:r>
            <a:endParaRPr sz="1800">
              <a:latin typeface="Calibri"/>
              <a:cs typeface="Calibri"/>
            </a:endParaRPr>
          </a:p>
        </p:txBody>
      </p:sp>
      <p:sp>
        <p:nvSpPr>
          <p:cNvPr id="38" name="object 38"/>
          <p:cNvSpPr txBox="1"/>
          <p:nvPr/>
        </p:nvSpPr>
        <p:spPr>
          <a:xfrm>
            <a:off x="3221735" y="3961703"/>
            <a:ext cx="254000" cy="1017269"/>
          </a:xfrm>
          <a:prstGeom prst="rect">
            <a:avLst/>
          </a:prstGeom>
        </p:spPr>
        <p:txBody>
          <a:bodyPr vert="vert270" wrap="square" lIns="0" tIns="0" rIns="0" bIns="0" rtlCol="0">
            <a:spAutoFit/>
          </a:bodyPr>
          <a:lstStyle/>
          <a:p>
            <a:pPr marL="12700">
              <a:lnSpc>
                <a:spcPts val="1810"/>
              </a:lnSpc>
            </a:pPr>
            <a:r>
              <a:rPr sz="1800" dirty="0">
                <a:solidFill>
                  <a:srgbClr val="FFFFFF"/>
                </a:solidFill>
                <a:latin typeface="Calibri"/>
                <a:cs typeface="Calibri"/>
              </a:rPr>
              <a:t>inline</a:t>
            </a:r>
            <a:r>
              <a:rPr sz="1800" spc="-30" dirty="0">
                <a:solidFill>
                  <a:srgbClr val="FFFFFF"/>
                </a:solidFill>
                <a:latin typeface="Calibri"/>
                <a:cs typeface="Calibri"/>
              </a:rPr>
              <a:t> </a:t>
            </a:r>
            <a:r>
              <a:rPr sz="1800" spc="-10" dirty="0">
                <a:solidFill>
                  <a:srgbClr val="FFFFFF"/>
                </a:solidFill>
                <a:latin typeface="Calibri"/>
                <a:cs typeface="Calibri"/>
              </a:rPr>
              <a:t>start</a:t>
            </a:r>
            <a:endParaRPr sz="1800">
              <a:latin typeface="Calibri"/>
              <a:cs typeface="Calibri"/>
            </a:endParaRPr>
          </a:p>
        </p:txBody>
      </p:sp>
      <p:sp>
        <p:nvSpPr>
          <p:cNvPr id="39" name="object 39"/>
          <p:cNvSpPr txBox="1"/>
          <p:nvPr/>
        </p:nvSpPr>
        <p:spPr>
          <a:xfrm>
            <a:off x="2757804" y="3961703"/>
            <a:ext cx="254000" cy="1017269"/>
          </a:xfrm>
          <a:prstGeom prst="rect">
            <a:avLst/>
          </a:prstGeom>
        </p:spPr>
        <p:txBody>
          <a:bodyPr vert="vert270" wrap="square" lIns="0" tIns="0" rIns="0" bIns="0" rtlCol="0">
            <a:spAutoFit/>
          </a:bodyPr>
          <a:lstStyle/>
          <a:p>
            <a:pPr marL="12700">
              <a:lnSpc>
                <a:spcPts val="1810"/>
              </a:lnSpc>
            </a:pPr>
            <a:r>
              <a:rPr sz="1800" dirty="0">
                <a:solidFill>
                  <a:srgbClr val="111F35"/>
                </a:solidFill>
                <a:latin typeface="Calibri"/>
                <a:cs typeface="Calibri"/>
              </a:rPr>
              <a:t>inline</a:t>
            </a:r>
            <a:r>
              <a:rPr sz="1800" spc="-30" dirty="0">
                <a:solidFill>
                  <a:srgbClr val="111F35"/>
                </a:solidFill>
                <a:latin typeface="Calibri"/>
                <a:cs typeface="Calibri"/>
              </a:rPr>
              <a:t> </a:t>
            </a:r>
            <a:r>
              <a:rPr sz="1800" spc="-10" dirty="0">
                <a:solidFill>
                  <a:srgbClr val="111F35"/>
                </a:solidFill>
                <a:latin typeface="Calibri"/>
                <a:cs typeface="Calibri"/>
              </a:rPr>
              <a:t>start</a:t>
            </a:r>
            <a:endParaRPr sz="1800">
              <a:latin typeface="Calibri"/>
              <a:cs typeface="Calibri"/>
            </a:endParaRPr>
          </a:p>
        </p:txBody>
      </p:sp>
      <p:sp>
        <p:nvSpPr>
          <p:cNvPr id="40" name="object 40"/>
          <p:cNvSpPr txBox="1"/>
          <p:nvPr/>
        </p:nvSpPr>
        <p:spPr>
          <a:xfrm>
            <a:off x="3236341" y="2916834"/>
            <a:ext cx="679450" cy="786130"/>
          </a:xfrm>
          <a:prstGeom prst="rect">
            <a:avLst/>
          </a:prstGeom>
        </p:spPr>
        <p:txBody>
          <a:bodyPr vert="vert270" wrap="square" lIns="0" tIns="0" rIns="0" bIns="0" rtlCol="0">
            <a:spAutoFit/>
          </a:bodyPr>
          <a:lstStyle/>
          <a:p>
            <a:pPr marL="12700">
              <a:lnSpc>
                <a:spcPts val="1810"/>
              </a:lnSpc>
            </a:pPr>
            <a:r>
              <a:rPr sz="1800" spc="-10" dirty="0">
                <a:solidFill>
                  <a:srgbClr val="FFFFFF"/>
                </a:solidFill>
                <a:latin typeface="Calibri"/>
                <a:cs typeface="Calibri"/>
              </a:rPr>
              <a:t>border</a:t>
            </a:r>
            <a:endParaRPr sz="1800">
              <a:latin typeface="Calibri"/>
              <a:cs typeface="Calibri"/>
            </a:endParaRPr>
          </a:p>
          <a:p>
            <a:pPr marL="22225">
              <a:lnSpc>
                <a:spcPct val="100000"/>
              </a:lnSpc>
              <a:spcBef>
                <a:spcPts val="1190"/>
              </a:spcBef>
            </a:pPr>
            <a:r>
              <a:rPr sz="1800" spc="-10" dirty="0">
                <a:solidFill>
                  <a:srgbClr val="111F35"/>
                </a:solidFill>
                <a:latin typeface="Calibri"/>
                <a:cs typeface="Calibri"/>
              </a:rPr>
              <a:t>padding</a:t>
            </a:r>
            <a:endParaRPr sz="1800">
              <a:latin typeface="Calibri"/>
              <a:cs typeface="Calibri"/>
            </a:endParaRPr>
          </a:p>
        </p:txBody>
      </p:sp>
      <p:sp>
        <p:nvSpPr>
          <p:cNvPr id="41" name="object 41"/>
          <p:cNvSpPr txBox="1"/>
          <p:nvPr/>
        </p:nvSpPr>
        <p:spPr>
          <a:xfrm>
            <a:off x="2756535" y="3037920"/>
            <a:ext cx="254000" cy="674370"/>
          </a:xfrm>
          <a:prstGeom prst="rect">
            <a:avLst/>
          </a:prstGeom>
        </p:spPr>
        <p:txBody>
          <a:bodyPr vert="vert270" wrap="square" lIns="0" tIns="0" rIns="0" bIns="0" rtlCol="0">
            <a:spAutoFit/>
          </a:bodyPr>
          <a:lstStyle/>
          <a:p>
            <a:pPr marL="12700">
              <a:lnSpc>
                <a:spcPts val="1810"/>
              </a:lnSpc>
            </a:pPr>
            <a:r>
              <a:rPr sz="1800" spc="-10" dirty="0">
                <a:solidFill>
                  <a:srgbClr val="111F35"/>
                </a:solidFill>
                <a:latin typeface="Calibri"/>
                <a:cs typeface="Calibri"/>
              </a:rPr>
              <a:t>margin</a:t>
            </a:r>
            <a:endParaRPr sz="1800">
              <a:latin typeface="Calibri"/>
              <a:cs typeface="Calibri"/>
            </a:endParaRPr>
          </a:p>
        </p:txBody>
      </p:sp>
      <p:grpSp>
        <p:nvGrpSpPr>
          <p:cNvPr id="42" name="object 42"/>
          <p:cNvGrpSpPr/>
          <p:nvPr/>
        </p:nvGrpSpPr>
        <p:grpSpPr>
          <a:xfrm>
            <a:off x="5018278" y="1862073"/>
            <a:ext cx="133350" cy="997585"/>
            <a:chOff x="5018278" y="1862073"/>
            <a:chExt cx="133350" cy="997585"/>
          </a:xfrm>
        </p:grpSpPr>
        <p:sp>
          <p:nvSpPr>
            <p:cNvPr id="43" name="object 43"/>
            <p:cNvSpPr/>
            <p:nvPr/>
          </p:nvSpPr>
          <p:spPr>
            <a:xfrm>
              <a:off x="5027676" y="2529839"/>
              <a:ext cx="117475" cy="323215"/>
            </a:xfrm>
            <a:custGeom>
              <a:avLst/>
              <a:gdLst/>
              <a:ahLst/>
              <a:cxnLst/>
              <a:rect l="l" t="t" r="r" b="b"/>
              <a:pathLst>
                <a:path w="117475" h="323214">
                  <a:moveTo>
                    <a:pt x="58674" y="0"/>
                  </a:moveTo>
                  <a:lnTo>
                    <a:pt x="47363" y="23961"/>
                  </a:lnTo>
                  <a:lnTo>
                    <a:pt x="32099" y="47863"/>
                  </a:lnTo>
                  <a:lnTo>
                    <a:pt x="15454" y="76598"/>
                  </a:lnTo>
                  <a:lnTo>
                    <a:pt x="0" y="115062"/>
                  </a:lnTo>
                  <a:lnTo>
                    <a:pt x="7362" y="113936"/>
                  </a:lnTo>
                  <a:lnTo>
                    <a:pt x="26896" y="115972"/>
                  </a:lnTo>
                  <a:lnTo>
                    <a:pt x="36829" y="115062"/>
                  </a:lnTo>
                  <a:lnTo>
                    <a:pt x="41098" y="143678"/>
                  </a:lnTo>
                  <a:lnTo>
                    <a:pt x="40401" y="166544"/>
                  </a:lnTo>
                  <a:lnTo>
                    <a:pt x="37919" y="186910"/>
                  </a:lnTo>
                  <a:lnTo>
                    <a:pt x="36829" y="208025"/>
                  </a:lnTo>
                  <a:lnTo>
                    <a:pt x="28878" y="209151"/>
                  </a:lnTo>
                  <a:lnTo>
                    <a:pt x="8594" y="207258"/>
                  </a:lnTo>
                  <a:lnTo>
                    <a:pt x="0" y="208025"/>
                  </a:lnTo>
                  <a:lnTo>
                    <a:pt x="14632" y="232701"/>
                  </a:lnTo>
                  <a:lnTo>
                    <a:pt x="25622" y="260365"/>
                  </a:lnTo>
                  <a:lnTo>
                    <a:pt x="38469" y="290625"/>
                  </a:lnTo>
                  <a:lnTo>
                    <a:pt x="58674" y="323088"/>
                  </a:lnTo>
                  <a:lnTo>
                    <a:pt x="72449" y="294840"/>
                  </a:lnTo>
                  <a:lnTo>
                    <a:pt x="90487" y="264271"/>
                  </a:lnTo>
                  <a:lnTo>
                    <a:pt x="107287" y="234344"/>
                  </a:lnTo>
                  <a:lnTo>
                    <a:pt x="117348" y="208025"/>
                  </a:lnTo>
                  <a:lnTo>
                    <a:pt x="106128" y="208651"/>
                  </a:lnTo>
                  <a:lnTo>
                    <a:pt x="87880" y="207186"/>
                  </a:lnTo>
                  <a:lnTo>
                    <a:pt x="80518" y="208025"/>
                  </a:lnTo>
                  <a:lnTo>
                    <a:pt x="78178" y="180909"/>
                  </a:lnTo>
                  <a:lnTo>
                    <a:pt x="79898" y="158543"/>
                  </a:lnTo>
                  <a:lnTo>
                    <a:pt x="81928" y="137677"/>
                  </a:lnTo>
                  <a:lnTo>
                    <a:pt x="80518" y="115062"/>
                  </a:lnTo>
                  <a:lnTo>
                    <a:pt x="91916" y="114383"/>
                  </a:lnTo>
                  <a:lnTo>
                    <a:pt x="108664" y="116169"/>
                  </a:lnTo>
                  <a:lnTo>
                    <a:pt x="117348" y="115062"/>
                  </a:lnTo>
                  <a:lnTo>
                    <a:pt x="96660" y="85957"/>
                  </a:lnTo>
                  <a:lnTo>
                    <a:pt x="85677" y="60817"/>
                  </a:lnTo>
                  <a:lnTo>
                    <a:pt x="75860" y="34034"/>
                  </a:lnTo>
                  <a:lnTo>
                    <a:pt x="58674" y="0"/>
                  </a:lnTo>
                  <a:close/>
                </a:path>
              </a:pathLst>
            </a:custGeom>
            <a:solidFill>
              <a:srgbClr val="7B7BFF"/>
            </a:solidFill>
          </p:spPr>
          <p:txBody>
            <a:bodyPr wrap="square" lIns="0" tIns="0" rIns="0" bIns="0" rtlCol="0"/>
            <a:lstStyle/>
            <a:p>
              <a:endParaRPr/>
            </a:p>
          </p:txBody>
        </p:sp>
        <p:sp>
          <p:nvSpPr>
            <p:cNvPr id="44" name="object 44"/>
            <p:cNvSpPr/>
            <p:nvPr/>
          </p:nvSpPr>
          <p:spPr>
            <a:xfrm>
              <a:off x="5027676" y="2529839"/>
              <a:ext cx="117475" cy="323215"/>
            </a:xfrm>
            <a:custGeom>
              <a:avLst/>
              <a:gdLst/>
              <a:ahLst/>
              <a:cxnLst/>
              <a:rect l="l" t="t" r="r" b="b"/>
              <a:pathLst>
                <a:path w="117475" h="323214">
                  <a:moveTo>
                    <a:pt x="58674" y="323088"/>
                  </a:moveTo>
                  <a:lnTo>
                    <a:pt x="40237" y="298108"/>
                  </a:lnTo>
                  <a:lnTo>
                    <a:pt x="25479" y="265557"/>
                  </a:lnTo>
                  <a:lnTo>
                    <a:pt x="12650" y="233005"/>
                  </a:lnTo>
                  <a:lnTo>
                    <a:pt x="0" y="208025"/>
                  </a:lnTo>
                  <a:lnTo>
                    <a:pt x="10290" y="208329"/>
                  </a:lnTo>
                  <a:lnTo>
                    <a:pt x="18319" y="209026"/>
                  </a:lnTo>
                  <a:lnTo>
                    <a:pt x="26396" y="209222"/>
                  </a:lnTo>
                  <a:lnTo>
                    <a:pt x="36829" y="208025"/>
                  </a:lnTo>
                  <a:lnTo>
                    <a:pt x="34901" y="184088"/>
                  </a:lnTo>
                  <a:lnTo>
                    <a:pt x="35782" y="161496"/>
                  </a:lnTo>
                  <a:lnTo>
                    <a:pt x="37187" y="138928"/>
                  </a:lnTo>
                  <a:lnTo>
                    <a:pt x="36829" y="115062"/>
                  </a:lnTo>
                  <a:lnTo>
                    <a:pt x="28057" y="116383"/>
                  </a:lnTo>
                  <a:lnTo>
                    <a:pt x="17700" y="116014"/>
                  </a:lnTo>
                  <a:lnTo>
                    <a:pt x="7701" y="115169"/>
                  </a:lnTo>
                  <a:lnTo>
                    <a:pt x="0" y="115062"/>
                  </a:lnTo>
                  <a:lnTo>
                    <a:pt x="8006" y="88350"/>
                  </a:lnTo>
                  <a:lnTo>
                    <a:pt x="22145" y="64246"/>
                  </a:lnTo>
                  <a:lnTo>
                    <a:pt x="39879" y="36784"/>
                  </a:lnTo>
                  <a:lnTo>
                    <a:pt x="58674" y="0"/>
                  </a:lnTo>
                  <a:lnTo>
                    <a:pt x="75146" y="31640"/>
                  </a:lnTo>
                  <a:lnTo>
                    <a:pt x="88630" y="59293"/>
                  </a:lnTo>
                  <a:lnTo>
                    <a:pt x="101804" y="86064"/>
                  </a:lnTo>
                  <a:lnTo>
                    <a:pt x="117348" y="115062"/>
                  </a:lnTo>
                  <a:lnTo>
                    <a:pt x="108610" y="115651"/>
                  </a:lnTo>
                  <a:lnTo>
                    <a:pt x="99742" y="114919"/>
                  </a:lnTo>
                  <a:lnTo>
                    <a:pt x="90469" y="114258"/>
                  </a:lnTo>
                  <a:lnTo>
                    <a:pt x="80518" y="115062"/>
                  </a:lnTo>
                  <a:lnTo>
                    <a:pt x="79625" y="136267"/>
                  </a:lnTo>
                  <a:lnTo>
                    <a:pt x="78041" y="159829"/>
                  </a:lnTo>
                  <a:lnTo>
                    <a:pt x="77696" y="184249"/>
                  </a:lnTo>
                  <a:lnTo>
                    <a:pt x="80518" y="208025"/>
                  </a:lnTo>
                  <a:lnTo>
                    <a:pt x="90666" y="207525"/>
                  </a:lnTo>
                  <a:lnTo>
                    <a:pt x="99885" y="208692"/>
                  </a:lnTo>
                  <a:lnTo>
                    <a:pt x="108628" y="209526"/>
                  </a:lnTo>
                  <a:lnTo>
                    <a:pt x="117348" y="208025"/>
                  </a:lnTo>
                  <a:lnTo>
                    <a:pt x="105197" y="232576"/>
                  </a:lnTo>
                  <a:lnTo>
                    <a:pt x="88058" y="264223"/>
                  </a:lnTo>
                  <a:lnTo>
                    <a:pt x="70895" y="296537"/>
                  </a:lnTo>
                  <a:lnTo>
                    <a:pt x="58674" y="323088"/>
                  </a:lnTo>
                  <a:close/>
                </a:path>
              </a:pathLst>
            </a:custGeom>
            <a:ln w="12700">
              <a:solidFill>
                <a:srgbClr val="00252F"/>
              </a:solidFill>
            </a:ln>
          </p:spPr>
          <p:txBody>
            <a:bodyPr wrap="square" lIns="0" tIns="0" rIns="0" bIns="0" rtlCol="0"/>
            <a:lstStyle/>
            <a:p>
              <a:endParaRPr/>
            </a:p>
          </p:txBody>
        </p:sp>
        <p:sp>
          <p:nvSpPr>
            <p:cNvPr id="45" name="object 45"/>
            <p:cNvSpPr/>
            <p:nvPr/>
          </p:nvSpPr>
          <p:spPr>
            <a:xfrm>
              <a:off x="5024628" y="2208275"/>
              <a:ext cx="117475" cy="321945"/>
            </a:xfrm>
            <a:custGeom>
              <a:avLst/>
              <a:gdLst/>
              <a:ahLst/>
              <a:cxnLst/>
              <a:rect l="l" t="t" r="r" b="b"/>
              <a:pathLst>
                <a:path w="117475" h="321944">
                  <a:moveTo>
                    <a:pt x="58674" y="0"/>
                  </a:moveTo>
                  <a:lnTo>
                    <a:pt x="47363" y="23864"/>
                  </a:lnTo>
                  <a:lnTo>
                    <a:pt x="32099" y="47656"/>
                  </a:lnTo>
                  <a:lnTo>
                    <a:pt x="15454" y="76259"/>
                  </a:lnTo>
                  <a:lnTo>
                    <a:pt x="0" y="114553"/>
                  </a:lnTo>
                  <a:lnTo>
                    <a:pt x="7362" y="113411"/>
                  </a:lnTo>
                  <a:lnTo>
                    <a:pt x="26896" y="115411"/>
                  </a:lnTo>
                  <a:lnTo>
                    <a:pt x="36830" y="114553"/>
                  </a:lnTo>
                  <a:lnTo>
                    <a:pt x="41098" y="143001"/>
                  </a:lnTo>
                  <a:lnTo>
                    <a:pt x="40401" y="165734"/>
                  </a:lnTo>
                  <a:lnTo>
                    <a:pt x="37919" y="185991"/>
                  </a:lnTo>
                  <a:lnTo>
                    <a:pt x="36830" y="207010"/>
                  </a:lnTo>
                  <a:lnTo>
                    <a:pt x="28878" y="208153"/>
                  </a:lnTo>
                  <a:lnTo>
                    <a:pt x="8594" y="206295"/>
                  </a:lnTo>
                  <a:lnTo>
                    <a:pt x="0" y="207010"/>
                  </a:lnTo>
                  <a:lnTo>
                    <a:pt x="14632" y="231624"/>
                  </a:lnTo>
                  <a:lnTo>
                    <a:pt x="25622" y="259143"/>
                  </a:lnTo>
                  <a:lnTo>
                    <a:pt x="38469" y="289234"/>
                  </a:lnTo>
                  <a:lnTo>
                    <a:pt x="58674" y="321563"/>
                  </a:lnTo>
                  <a:lnTo>
                    <a:pt x="72449" y="293485"/>
                  </a:lnTo>
                  <a:lnTo>
                    <a:pt x="90487" y="263048"/>
                  </a:lnTo>
                  <a:lnTo>
                    <a:pt x="107287" y="233231"/>
                  </a:lnTo>
                  <a:lnTo>
                    <a:pt x="117348" y="207010"/>
                  </a:lnTo>
                  <a:lnTo>
                    <a:pt x="106128" y="207635"/>
                  </a:lnTo>
                  <a:lnTo>
                    <a:pt x="87880" y="206170"/>
                  </a:lnTo>
                  <a:lnTo>
                    <a:pt x="80518" y="207010"/>
                  </a:lnTo>
                  <a:lnTo>
                    <a:pt x="78178" y="179990"/>
                  </a:lnTo>
                  <a:lnTo>
                    <a:pt x="79898" y="157733"/>
                  </a:lnTo>
                  <a:lnTo>
                    <a:pt x="81928" y="137001"/>
                  </a:lnTo>
                  <a:lnTo>
                    <a:pt x="80518" y="114553"/>
                  </a:lnTo>
                  <a:lnTo>
                    <a:pt x="91916" y="113875"/>
                  </a:lnTo>
                  <a:lnTo>
                    <a:pt x="108664" y="115661"/>
                  </a:lnTo>
                  <a:lnTo>
                    <a:pt x="117348" y="114553"/>
                  </a:lnTo>
                  <a:lnTo>
                    <a:pt x="96660" y="85599"/>
                  </a:lnTo>
                  <a:lnTo>
                    <a:pt x="85677" y="60563"/>
                  </a:lnTo>
                  <a:lnTo>
                    <a:pt x="75860" y="33883"/>
                  </a:lnTo>
                  <a:lnTo>
                    <a:pt x="58674" y="0"/>
                  </a:lnTo>
                  <a:close/>
                </a:path>
              </a:pathLst>
            </a:custGeom>
            <a:solidFill>
              <a:srgbClr val="FFFFFF"/>
            </a:solidFill>
          </p:spPr>
          <p:txBody>
            <a:bodyPr wrap="square" lIns="0" tIns="0" rIns="0" bIns="0" rtlCol="0"/>
            <a:lstStyle/>
            <a:p>
              <a:endParaRPr/>
            </a:p>
          </p:txBody>
        </p:sp>
        <p:sp>
          <p:nvSpPr>
            <p:cNvPr id="46" name="object 46"/>
            <p:cNvSpPr/>
            <p:nvPr/>
          </p:nvSpPr>
          <p:spPr>
            <a:xfrm>
              <a:off x="5024628" y="2208275"/>
              <a:ext cx="117475" cy="321945"/>
            </a:xfrm>
            <a:custGeom>
              <a:avLst/>
              <a:gdLst/>
              <a:ahLst/>
              <a:cxnLst/>
              <a:rect l="l" t="t" r="r" b="b"/>
              <a:pathLst>
                <a:path w="117475" h="321944">
                  <a:moveTo>
                    <a:pt x="58674" y="321563"/>
                  </a:moveTo>
                  <a:lnTo>
                    <a:pt x="40237" y="296646"/>
                  </a:lnTo>
                  <a:lnTo>
                    <a:pt x="25479" y="264239"/>
                  </a:lnTo>
                  <a:lnTo>
                    <a:pt x="12650" y="231856"/>
                  </a:lnTo>
                  <a:lnTo>
                    <a:pt x="0" y="207010"/>
                  </a:lnTo>
                  <a:lnTo>
                    <a:pt x="10290" y="207367"/>
                  </a:lnTo>
                  <a:lnTo>
                    <a:pt x="18319" y="208057"/>
                  </a:lnTo>
                  <a:lnTo>
                    <a:pt x="26396" y="208224"/>
                  </a:lnTo>
                  <a:lnTo>
                    <a:pt x="36830" y="207010"/>
                  </a:lnTo>
                  <a:lnTo>
                    <a:pt x="34901" y="183169"/>
                  </a:lnTo>
                  <a:lnTo>
                    <a:pt x="35782" y="160686"/>
                  </a:lnTo>
                  <a:lnTo>
                    <a:pt x="37187" y="138251"/>
                  </a:lnTo>
                  <a:lnTo>
                    <a:pt x="36830" y="114553"/>
                  </a:lnTo>
                  <a:lnTo>
                    <a:pt x="28057" y="115875"/>
                  </a:lnTo>
                  <a:lnTo>
                    <a:pt x="17700" y="115506"/>
                  </a:lnTo>
                  <a:lnTo>
                    <a:pt x="7701" y="114661"/>
                  </a:lnTo>
                  <a:lnTo>
                    <a:pt x="0" y="114553"/>
                  </a:lnTo>
                  <a:lnTo>
                    <a:pt x="8006" y="87939"/>
                  </a:lnTo>
                  <a:lnTo>
                    <a:pt x="22145" y="63944"/>
                  </a:lnTo>
                  <a:lnTo>
                    <a:pt x="39879" y="36615"/>
                  </a:lnTo>
                  <a:lnTo>
                    <a:pt x="58674" y="0"/>
                  </a:lnTo>
                  <a:lnTo>
                    <a:pt x="75146" y="31472"/>
                  </a:lnTo>
                  <a:lnTo>
                    <a:pt x="88630" y="58991"/>
                  </a:lnTo>
                  <a:lnTo>
                    <a:pt x="101804" y="85653"/>
                  </a:lnTo>
                  <a:lnTo>
                    <a:pt x="117348" y="114553"/>
                  </a:lnTo>
                  <a:lnTo>
                    <a:pt x="108610" y="115089"/>
                  </a:lnTo>
                  <a:lnTo>
                    <a:pt x="99742" y="114363"/>
                  </a:lnTo>
                  <a:lnTo>
                    <a:pt x="90469" y="113732"/>
                  </a:lnTo>
                  <a:lnTo>
                    <a:pt x="80518" y="114553"/>
                  </a:lnTo>
                  <a:lnTo>
                    <a:pt x="79625" y="135643"/>
                  </a:lnTo>
                  <a:lnTo>
                    <a:pt x="78041" y="159067"/>
                  </a:lnTo>
                  <a:lnTo>
                    <a:pt x="77696" y="183348"/>
                  </a:lnTo>
                  <a:lnTo>
                    <a:pt x="80518" y="207010"/>
                  </a:lnTo>
                  <a:lnTo>
                    <a:pt x="90666" y="206509"/>
                  </a:lnTo>
                  <a:lnTo>
                    <a:pt x="99885" y="207676"/>
                  </a:lnTo>
                  <a:lnTo>
                    <a:pt x="108628" y="208510"/>
                  </a:lnTo>
                  <a:lnTo>
                    <a:pt x="117348" y="207010"/>
                  </a:lnTo>
                  <a:lnTo>
                    <a:pt x="105197" y="231445"/>
                  </a:lnTo>
                  <a:lnTo>
                    <a:pt x="88058" y="262953"/>
                  </a:lnTo>
                  <a:lnTo>
                    <a:pt x="70895" y="295128"/>
                  </a:lnTo>
                  <a:lnTo>
                    <a:pt x="58674" y="321563"/>
                  </a:lnTo>
                  <a:close/>
                </a:path>
              </a:pathLst>
            </a:custGeom>
            <a:ln w="12700">
              <a:solidFill>
                <a:srgbClr val="111F35"/>
              </a:solidFill>
            </a:ln>
          </p:spPr>
          <p:txBody>
            <a:bodyPr wrap="square" lIns="0" tIns="0" rIns="0" bIns="0" rtlCol="0"/>
            <a:lstStyle/>
            <a:p>
              <a:endParaRPr/>
            </a:p>
          </p:txBody>
        </p:sp>
        <p:sp>
          <p:nvSpPr>
            <p:cNvPr id="47" name="object 47"/>
            <p:cNvSpPr/>
            <p:nvPr/>
          </p:nvSpPr>
          <p:spPr>
            <a:xfrm>
              <a:off x="5024628" y="1868423"/>
              <a:ext cx="117475" cy="321945"/>
            </a:xfrm>
            <a:custGeom>
              <a:avLst/>
              <a:gdLst/>
              <a:ahLst/>
              <a:cxnLst/>
              <a:rect l="l" t="t" r="r" b="b"/>
              <a:pathLst>
                <a:path w="117475" h="321944">
                  <a:moveTo>
                    <a:pt x="58674" y="0"/>
                  </a:moveTo>
                  <a:lnTo>
                    <a:pt x="47363" y="23864"/>
                  </a:lnTo>
                  <a:lnTo>
                    <a:pt x="32099" y="47656"/>
                  </a:lnTo>
                  <a:lnTo>
                    <a:pt x="15454" y="76259"/>
                  </a:lnTo>
                  <a:lnTo>
                    <a:pt x="0" y="114553"/>
                  </a:lnTo>
                  <a:lnTo>
                    <a:pt x="7362" y="113411"/>
                  </a:lnTo>
                  <a:lnTo>
                    <a:pt x="26896" y="115411"/>
                  </a:lnTo>
                  <a:lnTo>
                    <a:pt x="36830" y="114553"/>
                  </a:lnTo>
                  <a:lnTo>
                    <a:pt x="41098" y="143001"/>
                  </a:lnTo>
                  <a:lnTo>
                    <a:pt x="40401" y="165734"/>
                  </a:lnTo>
                  <a:lnTo>
                    <a:pt x="37919" y="185991"/>
                  </a:lnTo>
                  <a:lnTo>
                    <a:pt x="36830" y="207010"/>
                  </a:lnTo>
                  <a:lnTo>
                    <a:pt x="28878" y="208152"/>
                  </a:lnTo>
                  <a:lnTo>
                    <a:pt x="8594" y="206295"/>
                  </a:lnTo>
                  <a:lnTo>
                    <a:pt x="0" y="207010"/>
                  </a:lnTo>
                  <a:lnTo>
                    <a:pt x="14632" y="231624"/>
                  </a:lnTo>
                  <a:lnTo>
                    <a:pt x="25622" y="259143"/>
                  </a:lnTo>
                  <a:lnTo>
                    <a:pt x="38469" y="289234"/>
                  </a:lnTo>
                  <a:lnTo>
                    <a:pt x="58674" y="321563"/>
                  </a:lnTo>
                  <a:lnTo>
                    <a:pt x="72449" y="293485"/>
                  </a:lnTo>
                  <a:lnTo>
                    <a:pt x="90487" y="263048"/>
                  </a:lnTo>
                  <a:lnTo>
                    <a:pt x="107287" y="233231"/>
                  </a:lnTo>
                  <a:lnTo>
                    <a:pt x="117348" y="207010"/>
                  </a:lnTo>
                  <a:lnTo>
                    <a:pt x="106128" y="207635"/>
                  </a:lnTo>
                  <a:lnTo>
                    <a:pt x="87880" y="206170"/>
                  </a:lnTo>
                  <a:lnTo>
                    <a:pt x="80518" y="207010"/>
                  </a:lnTo>
                  <a:lnTo>
                    <a:pt x="78178" y="179990"/>
                  </a:lnTo>
                  <a:lnTo>
                    <a:pt x="79898" y="157733"/>
                  </a:lnTo>
                  <a:lnTo>
                    <a:pt x="81928" y="137001"/>
                  </a:lnTo>
                  <a:lnTo>
                    <a:pt x="80518" y="114553"/>
                  </a:lnTo>
                  <a:lnTo>
                    <a:pt x="91916" y="113875"/>
                  </a:lnTo>
                  <a:lnTo>
                    <a:pt x="108664" y="115661"/>
                  </a:lnTo>
                  <a:lnTo>
                    <a:pt x="117348" y="114553"/>
                  </a:lnTo>
                  <a:lnTo>
                    <a:pt x="96660" y="85599"/>
                  </a:lnTo>
                  <a:lnTo>
                    <a:pt x="85677" y="60563"/>
                  </a:lnTo>
                  <a:lnTo>
                    <a:pt x="75860" y="33883"/>
                  </a:lnTo>
                  <a:lnTo>
                    <a:pt x="58674" y="0"/>
                  </a:lnTo>
                  <a:close/>
                </a:path>
              </a:pathLst>
            </a:custGeom>
            <a:solidFill>
              <a:srgbClr val="9B780C"/>
            </a:solidFill>
          </p:spPr>
          <p:txBody>
            <a:bodyPr wrap="square" lIns="0" tIns="0" rIns="0" bIns="0" rtlCol="0"/>
            <a:lstStyle/>
            <a:p>
              <a:endParaRPr/>
            </a:p>
          </p:txBody>
        </p:sp>
        <p:sp>
          <p:nvSpPr>
            <p:cNvPr id="48" name="object 48"/>
            <p:cNvSpPr/>
            <p:nvPr/>
          </p:nvSpPr>
          <p:spPr>
            <a:xfrm>
              <a:off x="5024628" y="1868423"/>
              <a:ext cx="117475" cy="321945"/>
            </a:xfrm>
            <a:custGeom>
              <a:avLst/>
              <a:gdLst/>
              <a:ahLst/>
              <a:cxnLst/>
              <a:rect l="l" t="t" r="r" b="b"/>
              <a:pathLst>
                <a:path w="117475" h="321944">
                  <a:moveTo>
                    <a:pt x="58674" y="321563"/>
                  </a:moveTo>
                  <a:lnTo>
                    <a:pt x="40237" y="296646"/>
                  </a:lnTo>
                  <a:lnTo>
                    <a:pt x="25479" y="264239"/>
                  </a:lnTo>
                  <a:lnTo>
                    <a:pt x="12650" y="231856"/>
                  </a:lnTo>
                  <a:lnTo>
                    <a:pt x="0" y="207010"/>
                  </a:lnTo>
                  <a:lnTo>
                    <a:pt x="10290" y="207367"/>
                  </a:lnTo>
                  <a:lnTo>
                    <a:pt x="18319" y="208057"/>
                  </a:lnTo>
                  <a:lnTo>
                    <a:pt x="26396" y="208224"/>
                  </a:lnTo>
                  <a:lnTo>
                    <a:pt x="36830" y="207010"/>
                  </a:lnTo>
                  <a:lnTo>
                    <a:pt x="34901" y="183169"/>
                  </a:lnTo>
                  <a:lnTo>
                    <a:pt x="35782" y="160686"/>
                  </a:lnTo>
                  <a:lnTo>
                    <a:pt x="37187" y="138251"/>
                  </a:lnTo>
                  <a:lnTo>
                    <a:pt x="36830" y="114553"/>
                  </a:lnTo>
                  <a:lnTo>
                    <a:pt x="28057" y="115875"/>
                  </a:lnTo>
                  <a:lnTo>
                    <a:pt x="17700" y="115506"/>
                  </a:lnTo>
                  <a:lnTo>
                    <a:pt x="7701" y="114661"/>
                  </a:lnTo>
                  <a:lnTo>
                    <a:pt x="0" y="114553"/>
                  </a:lnTo>
                  <a:lnTo>
                    <a:pt x="8006" y="87939"/>
                  </a:lnTo>
                  <a:lnTo>
                    <a:pt x="22145" y="63944"/>
                  </a:lnTo>
                  <a:lnTo>
                    <a:pt x="39879" y="36615"/>
                  </a:lnTo>
                  <a:lnTo>
                    <a:pt x="58674" y="0"/>
                  </a:lnTo>
                  <a:lnTo>
                    <a:pt x="75146" y="31472"/>
                  </a:lnTo>
                  <a:lnTo>
                    <a:pt x="88630" y="58991"/>
                  </a:lnTo>
                  <a:lnTo>
                    <a:pt x="101804" y="85653"/>
                  </a:lnTo>
                  <a:lnTo>
                    <a:pt x="117348" y="114553"/>
                  </a:lnTo>
                  <a:lnTo>
                    <a:pt x="108610" y="115089"/>
                  </a:lnTo>
                  <a:lnTo>
                    <a:pt x="99742" y="114363"/>
                  </a:lnTo>
                  <a:lnTo>
                    <a:pt x="90469" y="113732"/>
                  </a:lnTo>
                  <a:lnTo>
                    <a:pt x="80518" y="114553"/>
                  </a:lnTo>
                  <a:lnTo>
                    <a:pt x="79625" y="135643"/>
                  </a:lnTo>
                  <a:lnTo>
                    <a:pt x="78041" y="159067"/>
                  </a:lnTo>
                  <a:lnTo>
                    <a:pt x="77696" y="183348"/>
                  </a:lnTo>
                  <a:lnTo>
                    <a:pt x="80518" y="207010"/>
                  </a:lnTo>
                  <a:lnTo>
                    <a:pt x="90666" y="206509"/>
                  </a:lnTo>
                  <a:lnTo>
                    <a:pt x="99885" y="207676"/>
                  </a:lnTo>
                  <a:lnTo>
                    <a:pt x="108628" y="208510"/>
                  </a:lnTo>
                  <a:lnTo>
                    <a:pt x="117348" y="207010"/>
                  </a:lnTo>
                  <a:lnTo>
                    <a:pt x="105197" y="231445"/>
                  </a:lnTo>
                  <a:lnTo>
                    <a:pt x="88058" y="262953"/>
                  </a:lnTo>
                  <a:lnTo>
                    <a:pt x="70895" y="295128"/>
                  </a:lnTo>
                  <a:lnTo>
                    <a:pt x="58674" y="321563"/>
                  </a:lnTo>
                  <a:close/>
                </a:path>
              </a:pathLst>
            </a:custGeom>
            <a:ln w="12700">
              <a:solidFill>
                <a:srgbClr val="665422"/>
              </a:solidFill>
            </a:ln>
          </p:spPr>
          <p:txBody>
            <a:bodyPr wrap="square" lIns="0" tIns="0" rIns="0" bIns="0" rtlCol="0"/>
            <a:lstStyle/>
            <a:p>
              <a:endParaRPr/>
            </a:p>
          </p:txBody>
        </p:sp>
      </p:grpSp>
      <p:sp>
        <p:nvSpPr>
          <p:cNvPr id="49" name="object 49"/>
          <p:cNvSpPr txBox="1"/>
          <p:nvPr/>
        </p:nvSpPr>
        <p:spPr>
          <a:xfrm>
            <a:off x="5217921" y="1807588"/>
            <a:ext cx="930275" cy="1018540"/>
          </a:xfrm>
          <a:prstGeom prst="rect">
            <a:avLst/>
          </a:prstGeom>
        </p:spPr>
        <p:txBody>
          <a:bodyPr vert="horz" wrap="square" lIns="0" tIns="10160" rIns="0" bIns="0" rtlCol="0">
            <a:spAutoFit/>
          </a:bodyPr>
          <a:lstStyle/>
          <a:p>
            <a:pPr marR="5080" indent="15875" algn="just">
              <a:lnSpc>
                <a:spcPct val="120900"/>
              </a:lnSpc>
              <a:spcBef>
                <a:spcPts val="80"/>
              </a:spcBef>
            </a:pPr>
            <a:r>
              <a:rPr sz="1800" dirty="0">
                <a:solidFill>
                  <a:srgbClr val="111F35"/>
                </a:solidFill>
                <a:latin typeface="Calibri"/>
                <a:cs typeface="Calibri"/>
              </a:rPr>
              <a:t>block</a:t>
            </a:r>
            <a:r>
              <a:rPr sz="1800" spc="-40" dirty="0">
                <a:solidFill>
                  <a:srgbClr val="111F35"/>
                </a:solidFill>
                <a:latin typeface="Calibri"/>
                <a:cs typeface="Calibri"/>
              </a:rPr>
              <a:t> </a:t>
            </a:r>
            <a:r>
              <a:rPr sz="1800" spc="-25" dirty="0">
                <a:solidFill>
                  <a:srgbClr val="111F35"/>
                </a:solidFill>
                <a:latin typeface="Calibri"/>
                <a:cs typeface="Calibri"/>
              </a:rPr>
              <a:t>end </a:t>
            </a:r>
            <a:r>
              <a:rPr sz="1800" dirty="0">
                <a:solidFill>
                  <a:srgbClr val="FFFFFF"/>
                </a:solidFill>
                <a:latin typeface="Calibri"/>
                <a:cs typeface="Calibri"/>
              </a:rPr>
              <a:t>block</a:t>
            </a:r>
            <a:r>
              <a:rPr sz="1800" spc="-55" dirty="0">
                <a:solidFill>
                  <a:srgbClr val="FFFFFF"/>
                </a:solidFill>
                <a:latin typeface="Calibri"/>
                <a:cs typeface="Calibri"/>
              </a:rPr>
              <a:t> </a:t>
            </a:r>
            <a:r>
              <a:rPr sz="1800" spc="-25" dirty="0">
                <a:solidFill>
                  <a:srgbClr val="FFFFFF"/>
                </a:solidFill>
                <a:latin typeface="Calibri"/>
                <a:cs typeface="Calibri"/>
              </a:rPr>
              <a:t>end </a:t>
            </a:r>
            <a:r>
              <a:rPr sz="1800" dirty="0">
                <a:solidFill>
                  <a:srgbClr val="111F35"/>
                </a:solidFill>
                <a:latin typeface="Calibri"/>
                <a:cs typeface="Calibri"/>
              </a:rPr>
              <a:t>block</a:t>
            </a:r>
            <a:r>
              <a:rPr sz="1800" spc="-40" dirty="0">
                <a:solidFill>
                  <a:srgbClr val="111F35"/>
                </a:solidFill>
                <a:latin typeface="Calibri"/>
                <a:cs typeface="Calibri"/>
              </a:rPr>
              <a:t> </a:t>
            </a:r>
            <a:r>
              <a:rPr sz="1800" spc="-25" dirty="0">
                <a:solidFill>
                  <a:srgbClr val="111F35"/>
                </a:solidFill>
                <a:latin typeface="Calibri"/>
                <a:cs typeface="Calibri"/>
              </a:rPr>
              <a:t>end</a:t>
            </a:r>
            <a:endParaRPr sz="1800">
              <a:latin typeface="Calibri"/>
              <a:cs typeface="Calibri"/>
            </a:endParaRPr>
          </a:p>
        </p:txBody>
      </p:sp>
      <p:sp>
        <p:nvSpPr>
          <p:cNvPr id="50" name="object 50"/>
          <p:cNvSpPr txBox="1"/>
          <p:nvPr/>
        </p:nvSpPr>
        <p:spPr>
          <a:xfrm>
            <a:off x="4163821" y="1790717"/>
            <a:ext cx="763905" cy="1031875"/>
          </a:xfrm>
          <a:prstGeom prst="rect">
            <a:avLst/>
          </a:prstGeom>
        </p:spPr>
        <p:txBody>
          <a:bodyPr vert="horz" wrap="square" lIns="0" tIns="27305" rIns="0" bIns="0" rtlCol="0">
            <a:spAutoFit/>
          </a:bodyPr>
          <a:lstStyle/>
          <a:p>
            <a:pPr marR="5080" indent="97155" algn="just">
              <a:lnSpc>
                <a:spcPct val="120500"/>
              </a:lnSpc>
              <a:spcBef>
                <a:spcPts val="215"/>
              </a:spcBef>
            </a:pPr>
            <a:r>
              <a:rPr sz="1800" spc="-10" dirty="0">
                <a:solidFill>
                  <a:srgbClr val="111F35"/>
                </a:solidFill>
                <a:latin typeface="Calibri"/>
                <a:cs typeface="Calibri"/>
              </a:rPr>
              <a:t>margin </a:t>
            </a:r>
            <a:r>
              <a:rPr sz="1800" spc="-10" dirty="0">
                <a:solidFill>
                  <a:srgbClr val="FFFFFF"/>
                </a:solidFill>
                <a:latin typeface="Calibri"/>
                <a:cs typeface="Calibri"/>
              </a:rPr>
              <a:t>border </a:t>
            </a:r>
            <a:r>
              <a:rPr sz="1800" spc="-10" dirty="0">
                <a:solidFill>
                  <a:srgbClr val="111F35"/>
                </a:solidFill>
                <a:latin typeface="Calibri"/>
                <a:cs typeface="Calibri"/>
              </a:rPr>
              <a:t>padding</a:t>
            </a:r>
            <a:endParaRPr sz="1800">
              <a:latin typeface="Calibri"/>
              <a:cs typeface="Calibri"/>
            </a:endParaRPr>
          </a:p>
        </p:txBody>
      </p:sp>
      <p:grpSp>
        <p:nvGrpSpPr>
          <p:cNvPr id="51" name="object 51"/>
          <p:cNvGrpSpPr/>
          <p:nvPr/>
        </p:nvGrpSpPr>
        <p:grpSpPr>
          <a:xfrm>
            <a:off x="5038090" y="1389888"/>
            <a:ext cx="1438910" cy="4458335"/>
            <a:chOff x="5038090" y="1389888"/>
            <a:chExt cx="1438910" cy="4458335"/>
          </a:xfrm>
        </p:grpSpPr>
        <p:sp>
          <p:nvSpPr>
            <p:cNvPr id="52" name="object 52"/>
            <p:cNvSpPr/>
            <p:nvPr/>
          </p:nvSpPr>
          <p:spPr>
            <a:xfrm>
              <a:off x="5047488" y="4855464"/>
              <a:ext cx="116205" cy="323215"/>
            </a:xfrm>
            <a:custGeom>
              <a:avLst/>
              <a:gdLst/>
              <a:ahLst/>
              <a:cxnLst/>
              <a:rect l="l" t="t" r="r" b="b"/>
              <a:pathLst>
                <a:path w="116204" h="323214">
                  <a:moveTo>
                    <a:pt x="57912" y="0"/>
                  </a:moveTo>
                  <a:lnTo>
                    <a:pt x="37986" y="32462"/>
                  </a:lnTo>
                  <a:lnTo>
                    <a:pt x="25288" y="62722"/>
                  </a:lnTo>
                  <a:lnTo>
                    <a:pt x="14424" y="90386"/>
                  </a:lnTo>
                  <a:lnTo>
                    <a:pt x="0" y="115062"/>
                  </a:lnTo>
                  <a:lnTo>
                    <a:pt x="8481" y="115829"/>
                  </a:lnTo>
                  <a:lnTo>
                    <a:pt x="28539" y="113936"/>
                  </a:lnTo>
                  <a:lnTo>
                    <a:pt x="36449" y="115062"/>
                  </a:lnTo>
                  <a:lnTo>
                    <a:pt x="37449" y="136177"/>
                  </a:lnTo>
                  <a:lnTo>
                    <a:pt x="39878" y="156543"/>
                  </a:lnTo>
                  <a:lnTo>
                    <a:pt x="40592" y="179409"/>
                  </a:lnTo>
                  <a:lnTo>
                    <a:pt x="36449" y="208025"/>
                  </a:lnTo>
                  <a:lnTo>
                    <a:pt x="26556" y="207115"/>
                  </a:lnTo>
                  <a:lnTo>
                    <a:pt x="7248" y="209151"/>
                  </a:lnTo>
                  <a:lnTo>
                    <a:pt x="0" y="208025"/>
                  </a:lnTo>
                  <a:lnTo>
                    <a:pt x="15263" y="246489"/>
                  </a:lnTo>
                  <a:lnTo>
                    <a:pt x="31718" y="275224"/>
                  </a:lnTo>
                  <a:lnTo>
                    <a:pt x="46791" y="299126"/>
                  </a:lnTo>
                  <a:lnTo>
                    <a:pt x="57912" y="323088"/>
                  </a:lnTo>
                  <a:lnTo>
                    <a:pt x="74890" y="289053"/>
                  </a:lnTo>
                  <a:lnTo>
                    <a:pt x="84581" y="262270"/>
                  </a:lnTo>
                  <a:lnTo>
                    <a:pt x="95416" y="237130"/>
                  </a:lnTo>
                  <a:lnTo>
                    <a:pt x="115824" y="208025"/>
                  </a:lnTo>
                  <a:lnTo>
                    <a:pt x="107235" y="206918"/>
                  </a:lnTo>
                  <a:lnTo>
                    <a:pt x="90678" y="208704"/>
                  </a:lnTo>
                  <a:lnTo>
                    <a:pt x="79375" y="208025"/>
                  </a:lnTo>
                  <a:lnTo>
                    <a:pt x="80803" y="185410"/>
                  </a:lnTo>
                  <a:lnTo>
                    <a:pt x="78803" y="164544"/>
                  </a:lnTo>
                  <a:lnTo>
                    <a:pt x="77089" y="142178"/>
                  </a:lnTo>
                  <a:lnTo>
                    <a:pt x="79375" y="115062"/>
                  </a:lnTo>
                  <a:lnTo>
                    <a:pt x="86713" y="115901"/>
                  </a:lnTo>
                  <a:lnTo>
                    <a:pt x="104771" y="114436"/>
                  </a:lnTo>
                  <a:lnTo>
                    <a:pt x="115824" y="115062"/>
                  </a:lnTo>
                  <a:lnTo>
                    <a:pt x="105917" y="88743"/>
                  </a:lnTo>
                  <a:lnTo>
                    <a:pt x="89344" y="58816"/>
                  </a:lnTo>
                  <a:lnTo>
                    <a:pt x="71532" y="28247"/>
                  </a:lnTo>
                  <a:lnTo>
                    <a:pt x="57912" y="0"/>
                  </a:lnTo>
                  <a:close/>
                </a:path>
              </a:pathLst>
            </a:custGeom>
            <a:solidFill>
              <a:srgbClr val="7B7BFF"/>
            </a:solidFill>
          </p:spPr>
          <p:txBody>
            <a:bodyPr wrap="square" lIns="0" tIns="0" rIns="0" bIns="0" rtlCol="0"/>
            <a:lstStyle/>
            <a:p>
              <a:endParaRPr/>
            </a:p>
          </p:txBody>
        </p:sp>
        <p:sp>
          <p:nvSpPr>
            <p:cNvPr id="53" name="object 53"/>
            <p:cNvSpPr/>
            <p:nvPr/>
          </p:nvSpPr>
          <p:spPr>
            <a:xfrm>
              <a:off x="5047488" y="4855464"/>
              <a:ext cx="116205" cy="323215"/>
            </a:xfrm>
            <a:custGeom>
              <a:avLst/>
              <a:gdLst/>
              <a:ahLst/>
              <a:cxnLst/>
              <a:rect l="l" t="t" r="r" b="b"/>
              <a:pathLst>
                <a:path w="116204" h="323214">
                  <a:moveTo>
                    <a:pt x="57912" y="0"/>
                  </a:moveTo>
                  <a:lnTo>
                    <a:pt x="39719" y="24979"/>
                  </a:lnTo>
                  <a:lnTo>
                    <a:pt x="25146" y="57531"/>
                  </a:lnTo>
                  <a:lnTo>
                    <a:pt x="12477" y="90082"/>
                  </a:lnTo>
                  <a:lnTo>
                    <a:pt x="0" y="115062"/>
                  </a:lnTo>
                  <a:lnTo>
                    <a:pt x="10195" y="114758"/>
                  </a:lnTo>
                  <a:lnTo>
                    <a:pt x="18129" y="114061"/>
                  </a:lnTo>
                  <a:lnTo>
                    <a:pt x="26110" y="113865"/>
                  </a:lnTo>
                  <a:lnTo>
                    <a:pt x="36449" y="115062"/>
                  </a:lnTo>
                  <a:lnTo>
                    <a:pt x="34502" y="138999"/>
                  </a:lnTo>
                  <a:lnTo>
                    <a:pt x="35353" y="161591"/>
                  </a:lnTo>
                  <a:lnTo>
                    <a:pt x="36752" y="184159"/>
                  </a:lnTo>
                  <a:lnTo>
                    <a:pt x="36449" y="208025"/>
                  </a:lnTo>
                  <a:lnTo>
                    <a:pt x="27717" y="206704"/>
                  </a:lnTo>
                  <a:lnTo>
                    <a:pt x="17462" y="207073"/>
                  </a:lnTo>
                  <a:lnTo>
                    <a:pt x="7588" y="207918"/>
                  </a:lnTo>
                  <a:lnTo>
                    <a:pt x="0" y="208025"/>
                  </a:lnTo>
                  <a:lnTo>
                    <a:pt x="7870" y="234737"/>
                  </a:lnTo>
                  <a:lnTo>
                    <a:pt x="21812" y="258841"/>
                  </a:lnTo>
                  <a:lnTo>
                    <a:pt x="39326" y="286303"/>
                  </a:lnTo>
                  <a:lnTo>
                    <a:pt x="57912" y="323088"/>
                  </a:lnTo>
                  <a:lnTo>
                    <a:pt x="74211" y="291447"/>
                  </a:lnTo>
                  <a:lnTo>
                    <a:pt x="87534" y="263794"/>
                  </a:lnTo>
                  <a:lnTo>
                    <a:pt x="100524" y="237023"/>
                  </a:lnTo>
                  <a:lnTo>
                    <a:pt x="115824" y="208025"/>
                  </a:lnTo>
                  <a:lnTo>
                    <a:pt x="107182" y="207436"/>
                  </a:lnTo>
                  <a:lnTo>
                    <a:pt x="98409" y="208168"/>
                  </a:lnTo>
                  <a:lnTo>
                    <a:pt x="89231" y="208829"/>
                  </a:lnTo>
                  <a:lnTo>
                    <a:pt x="79375" y="208025"/>
                  </a:lnTo>
                  <a:lnTo>
                    <a:pt x="78571" y="186820"/>
                  </a:lnTo>
                  <a:lnTo>
                    <a:pt x="77041" y="163258"/>
                  </a:lnTo>
                  <a:lnTo>
                    <a:pt x="76678" y="138838"/>
                  </a:lnTo>
                  <a:lnTo>
                    <a:pt x="79375" y="115062"/>
                  </a:lnTo>
                  <a:lnTo>
                    <a:pt x="89499" y="115562"/>
                  </a:lnTo>
                  <a:lnTo>
                    <a:pt x="98647" y="114395"/>
                  </a:lnTo>
                  <a:lnTo>
                    <a:pt x="107271" y="113561"/>
                  </a:lnTo>
                  <a:lnTo>
                    <a:pt x="115824" y="115062"/>
                  </a:lnTo>
                  <a:lnTo>
                    <a:pt x="103828" y="90511"/>
                  </a:lnTo>
                  <a:lnTo>
                    <a:pt x="86915" y="58864"/>
                  </a:lnTo>
                  <a:lnTo>
                    <a:pt x="69978" y="26550"/>
                  </a:lnTo>
                  <a:lnTo>
                    <a:pt x="57912" y="0"/>
                  </a:lnTo>
                  <a:close/>
                </a:path>
              </a:pathLst>
            </a:custGeom>
            <a:ln w="12699">
              <a:solidFill>
                <a:srgbClr val="00252F"/>
              </a:solidFill>
            </a:ln>
          </p:spPr>
          <p:txBody>
            <a:bodyPr wrap="square" lIns="0" tIns="0" rIns="0" bIns="0" rtlCol="0"/>
            <a:lstStyle/>
            <a:p>
              <a:endParaRPr/>
            </a:p>
          </p:txBody>
        </p:sp>
        <p:sp>
          <p:nvSpPr>
            <p:cNvPr id="54" name="object 54"/>
            <p:cNvSpPr/>
            <p:nvPr/>
          </p:nvSpPr>
          <p:spPr>
            <a:xfrm>
              <a:off x="5044440" y="5178552"/>
              <a:ext cx="116205" cy="323215"/>
            </a:xfrm>
            <a:custGeom>
              <a:avLst/>
              <a:gdLst/>
              <a:ahLst/>
              <a:cxnLst/>
              <a:rect l="l" t="t" r="r" b="b"/>
              <a:pathLst>
                <a:path w="116204" h="323214">
                  <a:moveTo>
                    <a:pt x="57912" y="0"/>
                  </a:moveTo>
                  <a:lnTo>
                    <a:pt x="37986" y="32462"/>
                  </a:lnTo>
                  <a:lnTo>
                    <a:pt x="25288" y="62722"/>
                  </a:lnTo>
                  <a:lnTo>
                    <a:pt x="14424" y="90386"/>
                  </a:lnTo>
                  <a:lnTo>
                    <a:pt x="0" y="115062"/>
                  </a:lnTo>
                  <a:lnTo>
                    <a:pt x="8481" y="115829"/>
                  </a:lnTo>
                  <a:lnTo>
                    <a:pt x="28539" y="113936"/>
                  </a:lnTo>
                  <a:lnTo>
                    <a:pt x="36449" y="115062"/>
                  </a:lnTo>
                  <a:lnTo>
                    <a:pt x="37449" y="136177"/>
                  </a:lnTo>
                  <a:lnTo>
                    <a:pt x="39878" y="156543"/>
                  </a:lnTo>
                  <a:lnTo>
                    <a:pt x="40592" y="179409"/>
                  </a:lnTo>
                  <a:lnTo>
                    <a:pt x="36449" y="208026"/>
                  </a:lnTo>
                  <a:lnTo>
                    <a:pt x="26556" y="207115"/>
                  </a:lnTo>
                  <a:lnTo>
                    <a:pt x="7248" y="209151"/>
                  </a:lnTo>
                  <a:lnTo>
                    <a:pt x="0" y="208026"/>
                  </a:lnTo>
                  <a:lnTo>
                    <a:pt x="15263" y="246489"/>
                  </a:lnTo>
                  <a:lnTo>
                    <a:pt x="31718" y="275224"/>
                  </a:lnTo>
                  <a:lnTo>
                    <a:pt x="46791" y="299126"/>
                  </a:lnTo>
                  <a:lnTo>
                    <a:pt x="57912" y="323088"/>
                  </a:lnTo>
                  <a:lnTo>
                    <a:pt x="74890" y="289053"/>
                  </a:lnTo>
                  <a:lnTo>
                    <a:pt x="84582" y="262270"/>
                  </a:lnTo>
                  <a:lnTo>
                    <a:pt x="95416" y="237130"/>
                  </a:lnTo>
                  <a:lnTo>
                    <a:pt x="115824" y="208026"/>
                  </a:lnTo>
                  <a:lnTo>
                    <a:pt x="107235" y="206918"/>
                  </a:lnTo>
                  <a:lnTo>
                    <a:pt x="90678" y="208704"/>
                  </a:lnTo>
                  <a:lnTo>
                    <a:pt x="79375" y="208026"/>
                  </a:lnTo>
                  <a:lnTo>
                    <a:pt x="80803" y="185410"/>
                  </a:lnTo>
                  <a:lnTo>
                    <a:pt x="78803" y="164544"/>
                  </a:lnTo>
                  <a:lnTo>
                    <a:pt x="77089" y="142178"/>
                  </a:lnTo>
                  <a:lnTo>
                    <a:pt x="79375" y="115062"/>
                  </a:lnTo>
                  <a:lnTo>
                    <a:pt x="86713" y="115901"/>
                  </a:lnTo>
                  <a:lnTo>
                    <a:pt x="104771" y="114436"/>
                  </a:lnTo>
                  <a:lnTo>
                    <a:pt x="115824" y="115062"/>
                  </a:lnTo>
                  <a:lnTo>
                    <a:pt x="105917" y="88743"/>
                  </a:lnTo>
                  <a:lnTo>
                    <a:pt x="89344" y="58816"/>
                  </a:lnTo>
                  <a:lnTo>
                    <a:pt x="71532" y="28247"/>
                  </a:lnTo>
                  <a:lnTo>
                    <a:pt x="57912" y="0"/>
                  </a:lnTo>
                  <a:close/>
                </a:path>
              </a:pathLst>
            </a:custGeom>
            <a:solidFill>
              <a:srgbClr val="FFFFFF"/>
            </a:solidFill>
          </p:spPr>
          <p:txBody>
            <a:bodyPr wrap="square" lIns="0" tIns="0" rIns="0" bIns="0" rtlCol="0"/>
            <a:lstStyle/>
            <a:p>
              <a:endParaRPr/>
            </a:p>
          </p:txBody>
        </p:sp>
        <p:sp>
          <p:nvSpPr>
            <p:cNvPr id="55" name="object 55"/>
            <p:cNvSpPr/>
            <p:nvPr/>
          </p:nvSpPr>
          <p:spPr>
            <a:xfrm>
              <a:off x="5044440" y="5178552"/>
              <a:ext cx="116205" cy="323215"/>
            </a:xfrm>
            <a:custGeom>
              <a:avLst/>
              <a:gdLst/>
              <a:ahLst/>
              <a:cxnLst/>
              <a:rect l="l" t="t" r="r" b="b"/>
              <a:pathLst>
                <a:path w="116204" h="323214">
                  <a:moveTo>
                    <a:pt x="57912" y="0"/>
                  </a:moveTo>
                  <a:lnTo>
                    <a:pt x="39719" y="24979"/>
                  </a:lnTo>
                  <a:lnTo>
                    <a:pt x="25146" y="57531"/>
                  </a:lnTo>
                  <a:lnTo>
                    <a:pt x="12477" y="90082"/>
                  </a:lnTo>
                  <a:lnTo>
                    <a:pt x="0" y="115062"/>
                  </a:lnTo>
                  <a:lnTo>
                    <a:pt x="10195" y="114758"/>
                  </a:lnTo>
                  <a:lnTo>
                    <a:pt x="18129" y="114061"/>
                  </a:lnTo>
                  <a:lnTo>
                    <a:pt x="26110" y="113865"/>
                  </a:lnTo>
                  <a:lnTo>
                    <a:pt x="36449" y="115062"/>
                  </a:lnTo>
                  <a:lnTo>
                    <a:pt x="34502" y="138999"/>
                  </a:lnTo>
                  <a:lnTo>
                    <a:pt x="35353" y="161591"/>
                  </a:lnTo>
                  <a:lnTo>
                    <a:pt x="36752" y="184159"/>
                  </a:lnTo>
                  <a:lnTo>
                    <a:pt x="36449" y="208026"/>
                  </a:lnTo>
                  <a:lnTo>
                    <a:pt x="27717" y="206704"/>
                  </a:lnTo>
                  <a:lnTo>
                    <a:pt x="17462" y="207073"/>
                  </a:lnTo>
                  <a:lnTo>
                    <a:pt x="7588" y="207918"/>
                  </a:lnTo>
                  <a:lnTo>
                    <a:pt x="0" y="208026"/>
                  </a:lnTo>
                  <a:lnTo>
                    <a:pt x="7870" y="234737"/>
                  </a:lnTo>
                  <a:lnTo>
                    <a:pt x="21812" y="258841"/>
                  </a:lnTo>
                  <a:lnTo>
                    <a:pt x="39326" y="286303"/>
                  </a:lnTo>
                  <a:lnTo>
                    <a:pt x="57912" y="323088"/>
                  </a:lnTo>
                  <a:lnTo>
                    <a:pt x="74211" y="291447"/>
                  </a:lnTo>
                  <a:lnTo>
                    <a:pt x="87534" y="263794"/>
                  </a:lnTo>
                  <a:lnTo>
                    <a:pt x="100524" y="237023"/>
                  </a:lnTo>
                  <a:lnTo>
                    <a:pt x="115824" y="208026"/>
                  </a:lnTo>
                  <a:lnTo>
                    <a:pt x="107182" y="207436"/>
                  </a:lnTo>
                  <a:lnTo>
                    <a:pt x="98409" y="208168"/>
                  </a:lnTo>
                  <a:lnTo>
                    <a:pt x="89231" y="208829"/>
                  </a:lnTo>
                  <a:lnTo>
                    <a:pt x="79375" y="208026"/>
                  </a:lnTo>
                  <a:lnTo>
                    <a:pt x="78571" y="186820"/>
                  </a:lnTo>
                  <a:lnTo>
                    <a:pt x="77041" y="163258"/>
                  </a:lnTo>
                  <a:lnTo>
                    <a:pt x="76678" y="138838"/>
                  </a:lnTo>
                  <a:lnTo>
                    <a:pt x="79375" y="115062"/>
                  </a:lnTo>
                  <a:lnTo>
                    <a:pt x="89499" y="115562"/>
                  </a:lnTo>
                  <a:lnTo>
                    <a:pt x="98647" y="114395"/>
                  </a:lnTo>
                  <a:lnTo>
                    <a:pt x="107271" y="113561"/>
                  </a:lnTo>
                  <a:lnTo>
                    <a:pt x="115824" y="115062"/>
                  </a:lnTo>
                  <a:lnTo>
                    <a:pt x="103828" y="90511"/>
                  </a:lnTo>
                  <a:lnTo>
                    <a:pt x="86915" y="58864"/>
                  </a:lnTo>
                  <a:lnTo>
                    <a:pt x="69978" y="26550"/>
                  </a:lnTo>
                  <a:lnTo>
                    <a:pt x="57912" y="0"/>
                  </a:lnTo>
                  <a:close/>
                </a:path>
              </a:pathLst>
            </a:custGeom>
            <a:ln w="12700">
              <a:solidFill>
                <a:srgbClr val="111F35"/>
              </a:solidFill>
            </a:ln>
          </p:spPr>
          <p:txBody>
            <a:bodyPr wrap="square" lIns="0" tIns="0" rIns="0" bIns="0" rtlCol="0"/>
            <a:lstStyle/>
            <a:p>
              <a:endParaRPr/>
            </a:p>
          </p:txBody>
        </p:sp>
        <p:sp>
          <p:nvSpPr>
            <p:cNvPr id="56" name="object 56"/>
            <p:cNvSpPr/>
            <p:nvPr/>
          </p:nvSpPr>
          <p:spPr>
            <a:xfrm>
              <a:off x="5044440" y="5518403"/>
              <a:ext cx="116205" cy="323215"/>
            </a:xfrm>
            <a:custGeom>
              <a:avLst/>
              <a:gdLst/>
              <a:ahLst/>
              <a:cxnLst/>
              <a:rect l="l" t="t" r="r" b="b"/>
              <a:pathLst>
                <a:path w="116204" h="323214">
                  <a:moveTo>
                    <a:pt x="57912" y="0"/>
                  </a:moveTo>
                  <a:lnTo>
                    <a:pt x="37986" y="32454"/>
                  </a:lnTo>
                  <a:lnTo>
                    <a:pt x="25288" y="62699"/>
                  </a:lnTo>
                  <a:lnTo>
                    <a:pt x="14424" y="90354"/>
                  </a:lnTo>
                  <a:lnTo>
                    <a:pt x="0" y="115036"/>
                  </a:lnTo>
                  <a:lnTo>
                    <a:pt x="8481" y="115809"/>
                  </a:lnTo>
                  <a:lnTo>
                    <a:pt x="28539" y="113941"/>
                  </a:lnTo>
                  <a:lnTo>
                    <a:pt x="36449" y="115036"/>
                  </a:lnTo>
                  <a:lnTo>
                    <a:pt x="37449" y="136192"/>
                  </a:lnTo>
                  <a:lnTo>
                    <a:pt x="39878" y="156562"/>
                  </a:lnTo>
                  <a:lnTo>
                    <a:pt x="40592" y="179423"/>
                  </a:lnTo>
                  <a:lnTo>
                    <a:pt x="36449" y="208051"/>
                  </a:lnTo>
                  <a:lnTo>
                    <a:pt x="26556" y="207129"/>
                  </a:lnTo>
                  <a:lnTo>
                    <a:pt x="7248" y="209144"/>
                  </a:lnTo>
                  <a:lnTo>
                    <a:pt x="0" y="208051"/>
                  </a:lnTo>
                  <a:lnTo>
                    <a:pt x="15263" y="246481"/>
                  </a:lnTo>
                  <a:lnTo>
                    <a:pt x="31718" y="275199"/>
                  </a:lnTo>
                  <a:lnTo>
                    <a:pt x="46791" y="299102"/>
                  </a:lnTo>
                  <a:lnTo>
                    <a:pt x="57912" y="323088"/>
                  </a:lnTo>
                  <a:lnTo>
                    <a:pt x="74890" y="289018"/>
                  </a:lnTo>
                  <a:lnTo>
                    <a:pt x="84582" y="262226"/>
                  </a:lnTo>
                  <a:lnTo>
                    <a:pt x="95416" y="237105"/>
                  </a:lnTo>
                  <a:lnTo>
                    <a:pt x="115824" y="208051"/>
                  </a:lnTo>
                  <a:lnTo>
                    <a:pt x="107235" y="206926"/>
                  </a:lnTo>
                  <a:lnTo>
                    <a:pt x="90678" y="208705"/>
                  </a:lnTo>
                  <a:lnTo>
                    <a:pt x="79375" y="208051"/>
                  </a:lnTo>
                  <a:lnTo>
                    <a:pt x="80803" y="185431"/>
                  </a:lnTo>
                  <a:lnTo>
                    <a:pt x="78803" y="164563"/>
                  </a:lnTo>
                  <a:lnTo>
                    <a:pt x="77089" y="142186"/>
                  </a:lnTo>
                  <a:lnTo>
                    <a:pt x="79375" y="115036"/>
                  </a:lnTo>
                  <a:lnTo>
                    <a:pt x="86713" y="115909"/>
                  </a:lnTo>
                  <a:lnTo>
                    <a:pt x="104771" y="114441"/>
                  </a:lnTo>
                  <a:lnTo>
                    <a:pt x="115824" y="115036"/>
                  </a:lnTo>
                  <a:lnTo>
                    <a:pt x="105917" y="88727"/>
                  </a:lnTo>
                  <a:lnTo>
                    <a:pt x="89344" y="58808"/>
                  </a:lnTo>
                  <a:lnTo>
                    <a:pt x="71532" y="28245"/>
                  </a:lnTo>
                  <a:lnTo>
                    <a:pt x="57912" y="0"/>
                  </a:lnTo>
                  <a:close/>
                </a:path>
              </a:pathLst>
            </a:custGeom>
            <a:solidFill>
              <a:srgbClr val="9B780C"/>
            </a:solidFill>
          </p:spPr>
          <p:txBody>
            <a:bodyPr wrap="square" lIns="0" tIns="0" rIns="0" bIns="0" rtlCol="0"/>
            <a:lstStyle/>
            <a:p>
              <a:endParaRPr/>
            </a:p>
          </p:txBody>
        </p:sp>
        <p:sp>
          <p:nvSpPr>
            <p:cNvPr id="57" name="object 57"/>
            <p:cNvSpPr/>
            <p:nvPr/>
          </p:nvSpPr>
          <p:spPr>
            <a:xfrm>
              <a:off x="5044440" y="5518403"/>
              <a:ext cx="116205" cy="323215"/>
            </a:xfrm>
            <a:custGeom>
              <a:avLst/>
              <a:gdLst/>
              <a:ahLst/>
              <a:cxnLst/>
              <a:rect l="l" t="t" r="r" b="b"/>
              <a:pathLst>
                <a:path w="116204" h="323214">
                  <a:moveTo>
                    <a:pt x="57912" y="0"/>
                  </a:moveTo>
                  <a:lnTo>
                    <a:pt x="39719" y="24982"/>
                  </a:lnTo>
                  <a:lnTo>
                    <a:pt x="25146" y="57537"/>
                  </a:lnTo>
                  <a:lnTo>
                    <a:pt x="12477" y="90082"/>
                  </a:lnTo>
                  <a:lnTo>
                    <a:pt x="0" y="115036"/>
                  </a:lnTo>
                  <a:lnTo>
                    <a:pt x="10195" y="114736"/>
                  </a:lnTo>
                  <a:lnTo>
                    <a:pt x="18129" y="114055"/>
                  </a:lnTo>
                  <a:lnTo>
                    <a:pt x="26110" y="113865"/>
                  </a:lnTo>
                  <a:lnTo>
                    <a:pt x="36449" y="115036"/>
                  </a:lnTo>
                  <a:lnTo>
                    <a:pt x="34502" y="139014"/>
                  </a:lnTo>
                  <a:lnTo>
                    <a:pt x="35353" y="161629"/>
                  </a:lnTo>
                  <a:lnTo>
                    <a:pt x="36752" y="184202"/>
                  </a:lnTo>
                  <a:lnTo>
                    <a:pt x="36449" y="208051"/>
                  </a:lnTo>
                  <a:lnTo>
                    <a:pt x="27717" y="206694"/>
                  </a:lnTo>
                  <a:lnTo>
                    <a:pt x="17462" y="207060"/>
                  </a:lnTo>
                  <a:lnTo>
                    <a:pt x="7588" y="207922"/>
                  </a:lnTo>
                  <a:lnTo>
                    <a:pt x="0" y="208051"/>
                  </a:lnTo>
                  <a:lnTo>
                    <a:pt x="7870" y="234775"/>
                  </a:lnTo>
                  <a:lnTo>
                    <a:pt x="21812" y="258878"/>
                  </a:lnTo>
                  <a:lnTo>
                    <a:pt x="39326" y="286327"/>
                  </a:lnTo>
                  <a:lnTo>
                    <a:pt x="57912" y="323088"/>
                  </a:lnTo>
                  <a:lnTo>
                    <a:pt x="74211" y="291463"/>
                  </a:lnTo>
                  <a:lnTo>
                    <a:pt x="87534" y="263821"/>
                  </a:lnTo>
                  <a:lnTo>
                    <a:pt x="100524" y="237054"/>
                  </a:lnTo>
                  <a:lnTo>
                    <a:pt x="115824" y="208051"/>
                  </a:lnTo>
                  <a:lnTo>
                    <a:pt x="107182" y="207458"/>
                  </a:lnTo>
                  <a:lnTo>
                    <a:pt x="98409" y="208175"/>
                  </a:lnTo>
                  <a:lnTo>
                    <a:pt x="89231" y="208830"/>
                  </a:lnTo>
                  <a:lnTo>
                    <a:pt x="79375" y="208051"/>
                  </a:lnTo>
                  <a:lnTo>
                    <a:pt x="78571" y="186820"/>
                  </a:lnTo>
                  <a:lnTo>
                    <a:pt x="77041" y="163258"/>
                  </a:lnTo>
                  <a:lnTo>
                    <a:pt x="76678" y="138839"/>
                  </a:lnTo>
                  <a:lnTo>
                    <a:pt x="79375" y="115036"/>
                  </a:lnTo>
                  <a:lnTo>
                    <a:pt x="89499" y="115559"/>
                  </a:lnTo>
                  <a:lnTo>
                    <a:pt x="98647" y="114403"/>
                  </a:lnTo>
                  <a:lnTo>
                    <a:pt x="107271" y="113563"/>
                  </a:lnTo>
                  <a:lnTo>
                    <a:pt x="115824" y="115036"/>
                  </a:lnTo>
                  <a:lnTo>
                    <a:pt x="103828" y="90522"/>
                  </a:lnTo>
                  <a:lnTo>
                    <a:pt x="86915" y="58880"/>
                  </a:lnTo>
                  <a:lnTo>
                    <a:pt x="69978" y="26557"/>
                  </a:lnTo>
                  <a:lnTo>
                    <a:pt x="57912" y="0"/>
                  </a:lnTo>
                  <a:close/>
                </a:path>
              </a:pathLst>
            </a:custGeom>
            <a:ln w="12699">
              <a:solidFill>
                <a:srgbClr val="665422"/>
              </a:solidFill>
            </a:ln>
          </p:spPr>
          <p:txBody>
            <a:bodyPr wrap="square" lIns="0" tIns="0" rIns="0" bIns="0" rtlCol="0"/>
            <a:lstStyle/>
            <a:p>
              <a:endParaRPr/>
            </a:p>
          </p:txBody>
        </p:sp>
        <p:sp>
          <p:nvSpPr>
            <p:cNvPr id="58" name="object 58"/>
            <p:cNvSpPr/>
            <p:nvPr/>
          </p:nvSpPr>
          <p:spPr>
            <a:xfrm>
              <a:off x="5260848" y="1389888"/>
              <a:ext cx="1216660" cy="408940"/>
            </a:xfrm>
            <a:custGeom>
              <a:avLst/>
              <a:gdLst/>
              <a:ahLst/>
              <a:cxnLst/>
              <a:rect l="l" t="t" r="r" b="b"/>
              <a:pathLst>
                <a:path w="1216660" h="408939">
                  <a:moveTo>
                    <a:pt x="1148079" y="0"/>
                  </a:moveTo>
                  <a:lnTo>
                    <a:pt x="68072" y="0"/>
                  </a:lnTo>
                  <a:lnTo>
                    <a:pt x="41576" y="5349"/>
                  </a:lnTo>
                  <a:lnTo>
                    <a:pt x="19938" y="19938"/>
                  </a:lnTo>
                  <a:lnTo>
                    <a:pt x="5349" y="41576"/>
                  </a:lnTo>
                  <a:lnTo>
                    <a:pt x="0" y="68072"/>
                  </a:lnTo>
                  <a:lnTo>
                    <a:pt x="0" y="340360"/>
                  </a:lnTo>
                  <a:lnTo>
                    <a:pt x="5349" y="366855"/>
                  </a:lnTo>
                  <a:lnTo>
                    <a:pt x="19938" y="388493"/>
                  </a:lnTo>
                  <a:lnTo>
                    <a:pt x="41576" y="403082"/>
                  </a:lnTo>
                  <a:lnTo>
                    <a:pt x="68072" y="408432"/>
                  </a:lnTo>
                  <a:lnTo>
                    <a:pt x="1148079" y="408432"/>
                  </a:lnTo>
                  <a:lnTo>
                    <a:pt x="1174575" y="403082"/>
                  </a:lnTo>
                  <a:lnTo>
                    <a:pt x="1196213" y="388493"/>
                  </a:lnTo>
                  <a:lnTo>
                    <a:pt x="1210802" y="366855"/>
                  </a:lnTo>
                  <a:lnTo>
                    <a:pt x="1216152" y="340360"/>
                  </a:lnTo>
                  <a:lnTo>
                    <a:pt x="1216152" y="68072"/>
                  </a:lnTo>
                  <a:lnTo>
                    <a:pt x="1210802" y="41576"/>
                  </a:lnTo>
                  <a:lnTo>
                    <a:pt x="1196213" y="19938"/>
                  </a:lnTo>
                  <a:lnTo>
                    <a:pt x="1174575" y="5349"/>
                  </a:lnTo>
                  <a:lnTo>
                    <a:pt x="1148079" y="0"/>
                  </a:lnTo>
                  <a:close/>
                </a:path>
              </a:pathLst>
            </a:custGeom>
            <a:solidFill>
              <a:srgbClr val="D9D9D9"/>
            </a:solidFill>
          </p:spPr>
          <p:txBody>
            <a:bodyPr wrap="square" lIns="0" tIns="0" rIns="0" bIns="0" rtlCol="0"/>
            <a:lstStyle/>
            <a:p>
              <a:endParaRPr/>
            </a:p>
          </p:txBody>
        </p:sp>
      </p:grpSp>
      <p:sp>
        <p:nvSpPr>
          <p:cNvPr id="59" name="object 59"/>
          <p:cNvSpPr txBox="1"/>
          <p:nvPr/>
        </p:nvSpPr>
        <p:spPr>
          <a:xfrm>
            <a:off x="5236464" y="4791839"/>
            <a:ext cx="930275" cy="1022350"/>
          </a:xfrm>
          <a:prstGeom prst="rect">
            <a:avLst/>
          </a:prstGeom>
        </p:spPr>
        <p:txBody>
          <a:bodyPr vert="horz" wrap="square" lIns="0" tIns="13970" rIns="0" bIns="0" rtlCol="0">
            <a:spAutoFit/>
          </a:bodyPr>
          <a:lstStyle/>
          <a:p>
            <a:pPr marL="16510" marR="5080" indent="-16510" algn="just">
              <a:lnSpc>
                <a:spcPct val="121000"/>
              </a:lnSpc>
              <a:spcBef>
                <a:spcPts val="110"/>
              </a:spcBef>
            </a:pPr>
            <a:r>
              <a:rPr sz="1800" dirty="0">
                <a:solidFill>
                  <a:srgbClr val="111F35"/>
                </a:solidFill>
                <a:latin typeface="Calibri"/>
                <a:cs typeface="Calibri"/>
              </a:rPr>
              <a:t>block</a:t>
            </a:r>
            <a:r>
              <a:rPr sz="1800" spc="-40" dirty="0">
                <a:solidFill>
                  <a:srgbClr val="111F35"/>
                </a:solidFill>
                <a:latin typeface="Calibri"/>
                <a:cs typeface="Calibri"/>
              </a:rPr>
              <a:t> </a:t>
            </a:r>
            <a:r>
              <a:rPr sz="1800" spc="-25" dirty="0">
                <a:solidFill>
                  <a:srgbClr val="111F35"/>
                </a:solidFill>
                <a:latin typeface="Calibri"/>
                <a:cs typeface="Calibri"/>
              </a:rPr>
              <a:t>end </a:t>
            </a:r>
            <a:r>
              <a:rPr sz="1800" dirty="0">
                <a:solidFill>
                  <a:srgbClr val="FFFFFF"/>
                </a:solidFill>
                <a:latin typeface="Calibri"/>
                <a:cs typeface="Calibri"/>
              </a:rPr>
              <a:t>block</a:t>
            </a:r>
            <a:r>
              <a:rPr sz="1800" spc="-55" dirty="0">
                <a:solidFill>
                  <a:srgbClr val="FFFFFF"/>
                </a:solidFill>
                <a:latin typeface="Calibri"/>
                <a:cs typeface="Calibri"/>
              </a:rPr>
              <a:t> </a:t>
            </a:r>
            <a:r>
              <a:rPr sz="1800" spc="-25" dirty="0">
                <a:solidFill>
                  <a:srgbClr val="FFFFFF"/>
                </a:solidFill>
                <a:latin typeface="Calibri"/>
                <a:cs typeface="Calibri"/>
              </a:rPr>
              <a:t>end </a:t>
            </a:r>
            <a:r>
              <a:rPr sz="1800" dirty="0">
                <a:solidFill>
                  <a:srgbClr val="111F35"/>
                </a:solidFill>
                <a:latin typeface="Calibri"/>
                <a:cs typeface="Calibri"/>
              </a:rPr>
              <a:t>block</a:t>
            </a:r>
            <a:r>
              <a:rPr sz="1800" spc="-40" dirty="0">
                <a:solidFill>
                  <a:srgbClr val="111F35"/>
                </a:solidFill>
                <a:latin typeface="Calibri"/>
                <a:cs typeface="Calibri"/>
              </a:rPr>
              <a:t> </a:t>
            </a:r>
            <a:r>
              <a:rPr sz="1800" spc="-25" dirty="0">
                <a:solidFill>
                  <a:srgbClr val="111F35"/>
                </a:solidFill>
                <a:latin typeface="Calibri"/>
                <a:cs typeface="Calibri"/>
              </a:rPr>
              <a:t>end</a:t>
            </a:r>
            <a:endParaRPr sz="1800">
              <a:latin typeface="Calibri"/>
              <a:cs typeface="Calibri"/>
            </a:endParaRPr>
          </a:p>
        </p:txBody>
      </p:sp>
      <p:sp>
        <p:nvSpPr>
          <p:cNvPr id="60" name="object 60"/>
          <p:cNvSpPr txBox="1"/>
          <p:nvPr/>
        </p:nvSpPr>
        <p:spPr>
          <a:xfrm>
            <a:off x="4182745" y="4813785"/>
            <a:ext cx="763905" cy="1001394"/>
          </a:xfrm>
          <a:prstGeom prst="rect">
            <a:avLst/>
          </a:prstGeom>
        </p:spPr>
        <p:txBody>
          <a:bodyPr vert="horz" wrap="square" lIns="0" tIns="53340" rIns="0" bIns="0" rtlCol="0">
            <a:spAutoFit/>
          </a:bodyPr>
          <a:lstStyle/>
          <a:p>
            <a:pPr>
              <a:lnSpc>
                <a:spcPct val="100000"/>
              </a:lnSpc>
              <a:spcBef>
                <a:spcPts val="420"/>
              </a:spcBef>
            </a:pPr>
            <a:r>
              <a:rPr sz="1800" spc="-10" dirty="0">
                <a:solidFill>
                  <a:srgbClr val="111F35"/>
                </a:solidFill>
                <a:latin typeface="Calibri"/>
                <a:cs typeface="Calibri"/>
              </a:rPr>
              <a:t>padding</a:t>
            </a:r>
            <a:endParaRPr sz="1800">
              <a:latin typeface="Calibri"/>
              <a:cs typeface="Calibri"/>
            </a:endParaRPr>
          </a:p>
          <a:p>
            <a:pPr marL="97155">
              <a:lnSpc>
                <a:spcPct val="100000"/>
              </a:lnSpc>
              <a:spcBef>
                <a:spcPts val="320"/>
              </a:spcBef>
            </a:pPr>
            <a:r>
              <a:rPr sz="1800" spc="-10" dirty="0">
                <a:solidFill>
                  <a:srgbClr val="FFFFFF"/>
                </a:solidFill>
                <a:latin typeface="Calibri"/>
                <a:cs typeface="Calibri"/>
              </a:rPr>
              <a:t>border</a:t>
            </a:r>
            <a:endParaRPr sz="1800">
              <a:latin typeface="Calibri"/>
              <a:cs typeface="Calibri"/>
            </a:endParaRPr>
          </a:p>
          <a:p>
            <a:pPr marL="97155">
              <a:lnSpc>
                <a:spcPct val="100000"/>
              </a:lnSpc>
              <a:spcBef>
                <a:spcPts val="565"/>
              </a:spcBef>
            </a:pPr>
            <a:r>
              <a:rPr sz="1800" spc="-10" dirty="0">
                <a:solidFill>
                  <a:srgbClr val="111F35"/>
                </a:solidFill>
                <a:latin typeface="Calibri"/>
                <a:cs typeface="Calibri"/>
              </a:rPr>
              <a:t>margin</a:t>
            </a:r>
            <a:endParaRPr sz="1800">
              <a:latin typeface="Calibri"/>
              <a:cs typeface="Calibri"/>
            </a:endParaRPr>
          </a:p>
        </p:txBody>
      </p:sp>
      <p:sp>
        <p:nvSpPr>
          <p:cNvPr id="61" name="object 61"/>
          <p:cNvSpPr txBox="1"/>
          <p:nvPr/>
        </p:nvSpPr>
        <p:spPr>
          <a:xfrm>
            <a:off x="5360034" y="1428369"/>
            <a:ext cx="1014094"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block-</a:t>
            </a:r>
            <a:r>
              <a:rPr sz="1800" spc="-20" dirty="0">
                <a:solidFill>
                  <a:srgbClr val="111F35"/>
                </a:solidFill>
                <a:latin typeface="Calibri"/>
                <a:cs typeface="Calibri"/>
              </a:rPr>
              <a:t>start</a:t>
            </a:r>
            <a:endParaRPr sz="1800">
              <a:latin typeface="Calibri"/>
              <a:cs typeface="Calibri"/>
            </a:endParaRPr>
          </a:p>
        </p:txBody>
      </p:sp>
      <p:sp>
        <p:nvSpPr>
          <p:cNvPr id="62" name="object 62"/>
          <p:cNvSpPr/>
          <p:nvPr/>
        </p:nvSpPr>
        <p:spPr>
          <a:xfrm>
            <a:off x="5266944" y="5913120"/>
            <a:ext cx="1146175" cy="408940"/>
          </a:xfrm>
          <a:custGeom>
            <a:avLst/>
            <a:gdLst/>
            <a:ahLst/>
            <a:cxnLst/>
            <a:rect l="l" t="t" r="r" b="b"/>
            <a:pathLst>
              <a:path w="1146175" h="408939">
                <a:moveTo>
                  <a:pt x="1077976" y="0"/>
                </a:moveTo>
                <a:lnTo>
                  <a:pt x="68071" y="0"/>
                </a:lnTo>
                <a:lnTo>
                  <a:pt x="41576" y="5349"/>
                </a:lnTo>
                <a:lnTo>
                  <a:pt x="19938" y="19938"/>
                </a:lnTo>
                <a:lnTo>
                  <a:pt x="5349" y="41576"/>
                </a:lnTo>
                <a:lnTo>
                  <a:pt x="0" y="68071"/>
                </a:lnTo>
                <a:lnTo>
                  <a:pt x="0" y="340359"/>
                </a:lnTo>
                <a:lnTo>
                  <a:pt x="5349" y="366855"/>
                </a:lnTo>
                <a:lnTo>
                  <a:pt x="19938" y="388492"/>
                </a:lnTo>
                <a:lnTo>
                  <a:pt x="41576" y="403082"/>
                </a:lnTo>
                <a:lnTo>
                  <a:pt x="68071" y="408431"/>
                </a:lnTo>
                <a:lnTo>
                  <a:pt x="1077976" y="408431"/>
                </a:lnTo>
                <a:lnTo>
                  <a:pt x="1104471" y="403082"/>
                </a:lnTo>
                <a:lnTo>
                  <a:pt x="1126108" y="388492"/>
                </a:lnTo>
                <a:lnTo>
                  <a:pt x="1140698" y="366855"/>
                </a:lnTo>
                <a:lnTo>
                  <a:pt x="1146047" y="340359"/>
                </a:lnTo>
                <a:lnTo>
                  <a:pt x="1146047" y="68071"/>
                </a:lnTo>
                <a:lnTo>
                  <a:pt x="1140698" y="41576"/>
                </a:lnTo>
                <a:lnTo>
                  <a:pt x="1126109" y="19938"/>
                </a:lnTo>
                <a:lnTo>
                  <a:pt x="1104471" y="5349"/>
                </a:lnTo>
                <a:lnTo>
                  <a:pt x="1077976" y="0"/>
                </a:lnTo>
                <a:close/>
              </a:path>
            </a:pathLst>
          </a:custGeom>
          <a:solidFill>
            <a:srgbClr val="D9D9D9"/>
          </a:solidFill>
        </p:spPr>
        <p:txBody>
          <a:bodyPr wrap="square" lIns="0" tIns="0" rIns="0" bIns="0" rtlCol="0"/>
          <a:lstStyle/>
          <a:p>
            <a:endParaRPr/>
          </a:p>
        </p:txBody>
      </p:sp>
      <p:sp>
        <p:nvSpPr>
          <p:cNvPr id="63" name="object 63"/>
          <p:cNvSpPr txBox="1"/>
          <p:nvPr/>
        </p:nvSpPr>
        <p:spPr>
          <a:xfrm>
            <a:off x="5367020" y="5951931"/>
            <a:ext cx="942975" cy="300355"/>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111F35"/>
                </a:solidFill>
                <a:latin typeface="Calibri"/>
                <a:cs typeface="Calibri"/>
              </a:rPr>
              <a:t>block-</a:t>
            </a:r>
            <a:r>
              <a:rPr sz="1800" spc="-25" dirty="0">
                <a:solidFill>
                  <a:srgbClr val="111F35"/>
                </a:solidFill>
                <a:latin typeface="Calibri"/>
                <a:cs typeface="Calibri"/>
              </a:rPr>
              <a:t>end</a:t>
            </a:r>
            <a:endParaRPr sz="1800">
              <a:latin typeface="Calibri"/>
              <a:cs typeface="Calibri"/>
            </a:endParaRPr>
          </a:p>
        </p:txBody>
      </p:sp>
      <p:grpSp>
        <p:nvGrpSpPr>
          <p:cNvPr id="64" name="object 64"/>
          <p:cNvGrpSpPr/>
          <p:nvPr/>
        </p:nvGrpSpPr>
        <p:grpSpPr>
          <a:xfrm>
            <a:off x="5038090" y="5938773"/>
            <a:ext cx="128905" cy="421640"/>
            <a:chOff x="5038090" y="5938773"/>
            <a:chExt cx="128905" cy="421640"/>
          </a:xfrm>
        </p:grpSpPr>
        <p:sp>
          <p:nvSpPr>
            <p:cNvPr id="65" name="object 65"/>
            <p:cNvSpPr/>
            <p:nvPr/>
          </p:nvSpPr>
          <p:spPr>
            <a:xfrm>
              <a:off x="5044440" y="5945123"/>
              <a:ext cx="116205" cy="408940"/>
            </a:xfrm>
            <a:custGeom>
              <a:avLst/>
              <a:gdLst/>
              <a:ahLst/>
              <a:cxnLst/>
              <a:rect l="l" t="t" r="r" b="b"/>
              <a:pathLst>
                <a:path w="116204" h="408939">
                  <a:moveTo>
                    <a:pt x="57912" y="0"/>
                  </a:moveTo>
                  <a:lnTo>
                    <a:pt x="46791" y="23929"/>
                  </a:lnTo>
                  <a:lnTo>
                    <a:pt x="31718" y="47772"/>
                  </a:lnTo>
                  <a:lnTo>
                    <a:pt x="15263" y="76418"/>
                  </a:lnTo>
                  <a:lnTo>
                    <a:pt x="0" y="114757"/>
                  </a:lnTo>
                  <a:lnTo>
                    <a:pt x="7248" y="113667"/>
                  </a:lnTo>
                  <a:lnTo>
                    <a:pt x="26556" y="115675"/>
                  </a:lnTo>
                  <a:lnTo>
                    <a:pt x="36449" y="114757"/>
                  </a:lnTo>
                  <a:lnTo>
                    <a:pt x="37306" y="161770"/>
                  </a:lnTo>
                  <a:lnTo>
                    <a:pt x="35734" y="243882"/>
                  </a:lnTo>
                  <a:lnTo>
                    <a:pt x="36449" y="293674"/>
                  </a:lnTo>
                  <a:lnTo>
                    <a:pt x="28539" y="294764"/>
                  </a:lnTo>
                  <a:lnTo>
                    <a:pt x="8481" y="292899"/>
                  </a:lnTo>
                  <a:lnTo>
                    <a:pt x="0" y="293674"/>
                  </a:lnTo>
                  <a:lnTo>
                    <a:pt x="14424" y="318299"/>
                  </a:lnTo>
                  <a:lnTo>
                    <a:pt x="25288" y="345881"/>
                  </a:lnTo>
                  <a:lnTo>
                    <a:pt x="37986" y="376049"/>
                  </a:lnTo>
                  <a:lnTo>
                    <a:pt x="57912" y="408431"/>
                  </a:lnTo>
                  <a:lnTo>
                    <a:pt x="71532" y="380278"/>
                  </a:lnTo>
                  <a:lnTo>
                    <a:pt x="89344" y="349786"/>
                  </a:lnTo>
                  <a:lnTo>
                    <a:pt x="105917" y="319928"/>
                  </a:lnTo>
                  <a:lnTo>
                    <a:pt x="115824" y="293674"/>
                  </a:lnTo>
                  <a:lnTo>
                    <a:pt x="104771" y="294269"/>
                  </a:lnTo>
                  <a:lnTo>
                    <a:pt x="86713" y="292801"/>
                  </a:lnTo>
                  <a:lnTo>
                    <a:pt x="79375" y="293674"/>
                  </a:lnTo>
                  <a:lnTo>
                    <a:pt x="72463" y="245752"/>
                  </a:lnTo>
                  <a:lnTo>
                    <a:pt x="73993" y="195700"/>
                  </a:lnTo>
                  <a:lnTo>
                    <a:pt x="78214" y="149906"/>
                  </a:lnTo>
                  <a:lnTo>
                    <a:pt x="79375" y="114757"/>
                  </a:lnTo>
                  <a:lnTo>
                    <a:pt x="90678" y="114101"/>
                  </a:lnTo>
                  <a:lnTo>
                    <a:pt x="107235" y="115876"/>
                  </a:lnTo>
                  <a:lnTo>
                    <a:pt x="115824" y="114757"/>
                  </a:lnTo>
                  <a:lnTo>
                    <a:pt x="95416" y="85769"/>
                  </a:lnTo>
                  <a:lnTo>
                    <a:pt x="84582" y="60707"/>
                  </a:lnTo>
                  <a:lnTo>
                    <a:pt x="74890" y="33981"/>
                  </a:lnTo>
                  <a:lnTo>
                    <a:pt x="57912" y="0"/>
                  </a:lnTo>
                  <a:close/>
                </a:path>
              </a:pathLst>
            </a:custGeom>
            <a:solidFill>
              <a:srgbClr val="A6A6A6"/>
            </a:solidFill>
          </p:spPr>
          <p:txBody>
            <a:bodyPr wrap="square" lIns="0" tIns="0" rIns="0" bIns="0" rtlCol="0"/>
            <a:lstStyle/>
            <a:p>
              <a:endParaRPr/>
            </a:p>
          </p:txBody>
        </p:sp>
        <p:sp>
          <p:nvSpPr>
            <p:cNvPr id="66" name="object 66"/>
            <p:cNvSpPr/>
            <p:nvPr/>
          </p:nvSpPr>
          <p:spPr>
            <a:xfrm>
              <a:off x="5044440" y="5945123"/>
              <a:ext cx="116205" cy="408940"/>
            </a:xfrm>
            <a:custGeom>
              <a:avLst/>
              <a:gdLst/>
              <a:ahLst/>
              <a:cxnLst/>
              <a:rect l="l" t="t" r="r" b="b"/>
              <a:pathLst>
                <a:path w="116204" h="408939">
                  <a:moveTo>
                    <a:pt x="57912" y="408431"/>
                  </a:moveTo>
                  <a:lnTo>
                    <a:pt x="39719" y="383484"/>
                  </a:lnTo>
                  <a:lnTo>
                    <a:pt x="25146" y="351010"/>
                  </a:lnTo>
                  <a:lnTo>
                    <a:pt x="12477" y="318558"/>
                  </a:lnTo>
                  <a:lnTo>
                    <a:pt x="0" y="293674"/>
                  </a:lnTo>
                  <a:lnTo>
                    <a:pt x="10195" y="293974"/>
                  </a:lnTo>
                  <a:lnTo>
                    <a:pt x="18129" y="294655"/>
                  </a:lnTo>
                  <a:lnTo>
                    <a:pt x="26110" y="294846"/>
                  </a:lnTo>
                  <a:lnTo>
                    <a:pt x="36449" y="293674"/>
                  </a:lnTo>
                  <a:lnTo>
                    <a:pt x="34841" y="249457"/>
                  </a:lnTo>
                  <a:lnTo>
                    <a:pt x="37496" y="209488"/>
                  </a:lnTo>
                  <a:lnTo>
                    <a:pt x="39627" y="166882"/>
                  </a:lnTo>
                  <a:lnTo>
                    <a:pt x="36449" y="114757"/>
                  </a:lnTo>
                  <a:lnTo>
                    <a:pt x="27717" y="116109"/>
                  </a:lnTo>
                  <a:lnTo>
                    <a:pt x="17462" y="115743"/>
                  </a:lnTo>
                  <a:lnTo>
                    <a:pt x="7588" y="114884"/>
                  </a:lnTo>
                  <a:lnTo>
                    <a:pt x="0" y="114757"/>
                  </a:lnTo>
                  <a:lnTo>
                    <a:pt x="7870" y="88100"/>
                  </a:lnTo>
                  <a:lnTo>
                    <a:pt x="21812" y="64055"/>
                  </a:lnTo>
                  <a:lnTo>
                    <a:pt x="39326" y="36672"/>
                  </a:lnTo>
                  <a:lnTo>
                    <a:pt x="57912" y="0"/>
                  </a:lnTo>
                  <a:lnTo>
                    <a:pt x="74211" y="31545"/>
                  </a:lnTo>
                  <a:lnTo>
                    <a:pt x="87534" y="59116"/>
                  </a:lnTo>
                  <a:lnTo>
                    <a:pt x="100524" y="85819"/>
                  </a:lnTo>
                  <a:lnTo>
                    <a:pt x="115824" y="114757"/>
                  </a:lnTo>
                  <a:lnTo>
                    <a:pt x="107182" y="115344"/>
                  </a:lnTo>
                  <a:lnTo>
                    <a:pt x="98409" y="114628"/>
                  </a:lnTo>
                  <a:lnTo>
                    <a:pt x="89231" y="113976"/>
                  </a:lnTo>
                  <a:lnTo>
                    <a:pt x="79375" y="114757"/>
                  </a:lnTo>
                  <a:lnTo>
                    <a:pt x="79071" y="163512"/>
                  </a:lnTo>
                  <a:lnTo>
                    <a:pt x="74088" y="203053"/>
                  </a:lnTo>
                  <a:lnTo>
                    <a:pt x="71749" y="243176"/>
                  </a:lnTo>
                  <a:lnTo>
                    <a:pt x="79375" y="293674"/>
                  </a:lnTo>
                  <a:lnTo>
                    <a:pt x="89499" y="293156"/>
                  </a:lnTo>
                  <a:lnTo>
                    <a:pt x="98647" y="294312"/>
                  </a:lnTo>
                  <a:lnTo>
                    <a:pt x="107271" y="295149"/>
                  </a:lnTo>
                  <a:lnTo>
                    <a:pt x="115824" y="293674"/>
                  </a:lnTo>
                  <a:lnTo>
                    <a:pt x="103828" y="318134"/>
                  </a:lnTo>
                  <a:lnTo>
                    <a:pt x="86915" y="349710"/>
                  </a:lnTo>
                  <a:lnTo>
                    <a:pt x="69978" y="381957"/>
                  </a:lnTo>
                  <a:lnTo>
                    <a:pt x="57912" y="408431"/>
                  </a:lnTo>
                  <a:close/>
                </a:path>
              </a:pathLst>
            </a:custGeom>
            <a:ln w="12700">
              <a:solidFill>
                <a:srgbClr val="111F35"/>
              </a:solidFill>
            </a:ln>
          </p:spPr>
          <p:txBody>
            <a:bodyPr wrap="square" lIns="0" tIns="0" rIns="0" bIns="0" rtlCol="0"/>
            <a:lstStyle/>
            <a:p>
              <a:endParaRPr/>
            </a:p>
          </p:txBody>
        </p:sp>
      </p:grpSp>
      <p:sp>
        <p:nvSpPr>
          <p:cNvPr id="67" name="object 67"/>
          <p:cNvSpPr/>
          <p:nvPr/>
        </p:nvSpPr>
        <p:spPr>
          <a:xfrm>
            <a:off x="8138159" y="3643884"/>
            <a:ext cx="1164590" cy="408940"/>
          </a:xfrm>
          <a:custGeom>
            <a:avLst/>
            <a:gdLst/>
            <a:ahLst/>
            <a:cxnLst/>
            <a:rect l="l" t="t" r="r" b="b"/>
            <a:pathLst>
              <a:path w="1164590" h="408939">
                <a:moveTo>
                  <a:pt x="1096264" y="0"/>
                </a:moveTo>
                <a:lnTo>
                  <a:pt x="68072" y="0"/>
                </a:lnTo>
                <a:lnTo>
                  <a:pt x="41576" y="5349"/>
                </a:lnTo>
                <a:lnTo>
                  <a:pt x="19939" y="19939"/>
                </a:lnTo>
                <a:lnTo>
                  <a:pt x="5349" y="41576"/>
                </a:lnTo>
                <a:lnTo>
                  <a:pt x="0" y="68072"/>
                </a:lnTo>
                <a:lnTo>
                  <a:pt x="0" y="340360"/>
                </a:lnTo>
                <a:lnTo>
                  <a:pt x="5349" y="366855"/>
                </a:lnTo>
                <a:lnTo>
                  <a:pt x="19939" y="388493"/>
                </a:lnTo>
                <a:lnTo>
                  <a:pt x="41576" y="403082"/>
                </a:lnTo>
                <a:lnTo>
                  <a:pt x="68072" y="408432"/>
                </a:lnTo>
                <a:lnTo>
                  <a:pt x="1096264" y="408432"/>
                </a:lnTo>
                <a:lnTo>
                  <a:pt x="1122759" y="403082"/>
                </a:lnTo>
                <a:lnTo>
                  <a:pt x="1144397" y="388493"/>
                </a:lnTo>
                <a:lnTo>
                  <a:pt x="1158986" y="366855"/>
                </a:lnTo>
                <a:lnTo>
                  <a:pt x="1164336" y="340360"/>
                </a:lnTo>
                <a:lnTo>
                  <a:pt x="1164336" y="68072"/>
                </a:lnTo>
                <a:lnTo>
                  <a:pt x="1158986" y="41576"/>
                </a:lnTo>
                <a:lnTo>
                  <a:pt x="1144397" y="19939"/>
                </a:lnTo>
                <a:lnTo>
                  <a:pt x="1122759" y="5349"/>
                </a:lnTo>
                <a:lnTo>
                  <a:pt x="1096264" y="0"/>
                </a:lnTo>
                <a:close/>
              </a:path>
            </a:pathLst>
          </a:custGeom>
          <a:solidFill>
            <a:srgbClr val="D9D9D9"/>
          </a:solidFill>
        </p:spPr>
        <p:txBody>
          <a:bodyPr wrap="square" lIns="0" tIns="0" rIns="0" bIns="0" rtlCol="0"/>
          <a:lstStyle/>
          <a:p>
            <a:endParaRPr/>
          </a:p>
        </p:txBody>
      </p:sp>
      <p:grpSp>
        <p:nvGrpSpPr>
          <p:cNvPr id="68" name="object 68"/>
          <p:cNvGrpSpPr/>
          <p:nvPr/>
        </p:nvGrpSpPr>
        <p:grpSpPr>
          <a:xfrm>
            <a:off x="882396" y="1417066"/>
            <a:ext cx="4278630" cy="2623185"/>
            <a:chOff x="882396" y="1417066"/>
            <a:chExt cx="4278630" cy="2623185"/>
          </a:xfrm>
        </p:grpSpPr>
        <p:sp>
          <p:nvSpPr>
            <p:cNvPr id="69" name="object 69"/>
            <p:cNvSpPr/>
            <p:nvPr/>
          </p:nvSpPr>
          <p:spPr>
            <a:xfrm>
              <a:off x="5036819" y="1423416"/>
              <a:ext cx="117475" cy="408940"/>
            </a:xfrm>
            <a:custGeom>
              <a:avLst/>
              <a:gdLst/>
              <a:ahLst/>
              <a:cxnLst/>
              <a:rect l="l" t="t" r="r" b="b"/>
              <a:pathLst>
                <a:path w="117475" h="408939">
                  <a:moveTo>
                    <a:pt x="58674" y="0"/>
                  </a:moveTo>
                  <a:lnTo>
                    <a:pt x="47363" y="23939"/>
                  </a:lnTo>
                  <a:lnTo>
                    <a:pt x="32099" y="47783"/>
                  </a:lnTo>
                  <a:lnTo>
                    <a:pt x="15454" y="76438"/>
                  </a:lnTo>
                  <a:lnTo>
                    <a:pt x="0" y="114808"/>
                  </a:lnTo>
                  <a:lnTo>
                    <a:pt x="7362" y="113665"/>
                  </a:lnTo>
                  <a:lnTo>
                    <a:pt x="26896" y="115665"/>
                  </a:lnTo>
                  <a:lnTo>
                    <a:pt x="36829" y="114808"/>
                  </a:lnTo>
                  <a:lnTo>
                    <a:pt x="37794" y="161821"/>
                  </a:lnTo>
                  <a:lnTo>
                    <a:pt x="36151" y="243895"/>
                  </a:lnTo>
                  <a:lnTo>
                    <a:pt x="36829" y="293624"/>
                  </a:lnTo>
                  <a:lnTo>
                    <a:pt x="28878" y="294767"/>
                  </a:lnTo>
                  <a:lnTo>
                    <a:pt x="8594" y="292909"/>
                  </a:lnTo>
                  <a:lnTo>
                    <a:pt x="0" y="293624"/>
                  </a:lnTo>
                  <a:lnTo>
                    <a:pt x="14632" y="318277"/>
                  </a:lnTo>
                  <a:lnTo>
                    <a:pt x="25622" y="345884"/>
                  </a:lnTo>
                  <a:lnTo>
                    <a:pt x="38469" y="376062"/>
                  </a:lnTo>
                  <a:lnTo>
                    <a:pt x="58674" y="408432"/>
                  </a:lnTo>
                  <a:lnTo>
                    <a:pt x="72449" y="380277"/>
                  </a:lnTo>
                  <a:lnTo>
                    <a:pt x="90487" y="349789"/>
                  </a:lnTo>
                  <a:lnTo>
                    <a:pt x="107287" y="319920"/>
                  </a:lnTo>
                  <a:lnTo>
                    <a:pt x="117347" y="293624"/>
                  </a:lnTo>
                  <a:lnTo>
                    <a:pt x="106128" y="294249"/>
                  </a:lnTo>
                  <a:lnTo>
                    <a:pt x="87880" y="292784"/>
                  </a:lnTo>
                  <a:lnTo>
                    <a:pt x="80517" y="293624"/>
                  </a:lnTo>
                  <a:lnTo>
                    <a:pt x="73445" y="245735"/>
                  </a:lnTo>
                  <a:lnTo>
                    <a:pt x="74993" y="195691"/>
                  </a:lnTo>
                  <a:lnTo>
                    <a:pt x="79303" y="149909"/>
                  </a:lnTo>
                  <a:lnTo>
                    <a:pt x="80517" y="114808"/>
                  </a:lnTo>
                  <a:lnTo>
                    <a:pt x="91916" y="114129"/>
                  </a:lnTo>
                  <a:lnTo>
                    <a:pt x="108664" y="115915"/>
                  </a:lnTo>
                  <a:lnTo>
                    <a:pt x="117347" y="114808"/>
                  </a:lnTo>
                  <a:lnTo>
                    <a:pt x="96660" y="85778"/>
                  </a:lnTo>
                  <a:lnTo>
                    <a:pt x="85677" y="60690"/>
                  </a:lnTo>
                  <a:lnTo>
                    <a:pt x="75860" y="33958"/>
                  </a:lnTo>
                  <a:lnTo>
                    <a:pt x="58674" y="0"/>
                  </a:lnTo>
                  <a:close/>
                </a:path>
              </a:pathLst>
            </a:custGeom>
            <a:solidFill>
              <a:srgbClr val="A6A6A6"/>
            </a:solidFill>
          </p:spPr>
          <p:txBody>
            <a:bodyPr wrap="square" lIns="0" tIns="0" rIns="0" bIns="0" rtlCol="0"/>
            <a:lstStyle/>
            <a:p>
              <a:endParaRPr/>
            </a:p>
          </p:txBody>
        </p:sp>
        <p:sp>
          <p:nvSpPr>
            <p:cNvPr id="70" name="object 70"/>
            <p:cNvSpPr/>
            <p:nvPr/>
          </p:nvSpPr>
          <p:spPr>
            <a:xfrm>
              <a:off x="5036819" y="1423416"/>
              <a:ext cx="117475" cy="408940"/>
            </a:xfrm>
            <a:custGeom>
              <a:avLst/>
              <a:gdLst/>
              <a:ahLst/>
              <a:cxnLst/>
              <a:rect l="l" t="t" r="r" b="b"/>
              <a:pathLst>
                <a:path w="117475" h="408939">
                  <a:moveTo>
                    <a:pt x="58674" y="408432"/>
                  </a:moveTo>
                  <a:lnTo>
                    <a:pt x="40237" y="383492"/>
                  </a:lnTo>
                  <a:lnTo>
                    <a:pt x="25479" y="351028"/>
                  </a:lnTo>
                  <a:lnTo>
                    <a:pt x="12650" y="318563"/>
                  </a:lnTo>
                  <a:lnTo>
                    <a:pt x="0" y="293624"/>
                  </a:lnTo>
                  <a:lnTo>
                    <a:pt x="10290" y="293927"/>
                  </a:lnTo>
                  <a:lnTo>
                    <a:pt x="18319" y="294624"/>
                  </a:lnTo>
                  <a:lnTo>
                    <a:pt x="26396" y="294820"/>
                  </a:lnTo>
                  <a:lnTo>
                    <a:pt x="36829" y="293624"/>
                  </a:lnTo>
                  <a:lnTo>
                    <a:pt x="35258" y="249449"/>
                  </a:lnTo>
                  <a:lnTo>
                    <a:pt x="37973" y="209502"/>
                  </a:lnTo>
                  <a:lnTo>
                    <a:pt x="40116" y="166911"/>
                  </a:lnTo>
                  <a:lnTo>
                    <a:pt x="36829" y="114808"/>
                  </a:lnTo>
                  <a:lnTo>
                    <a:pt x="28057" y="116129"/>
                  </a:lnTo>
                  <a:lnTo>
                    <a:pt x="17700" y="115760"/>
                  </a:lnTo>
                  <a:lnTo>
                    <a:pt x="7701" y="114915"/>
                  </a:lnTo>
                  <a:lnTo>
                    <a:pt x="0" y="114808"/>
                  </a:lnTo>
                  <a:lnTo>
                    <a:pt x="8006" y="88118"/>
                  </a:lnTo>
                  <a:lnTo>
                    <a:pt x="22145" y="64071"/>
                  </a:lnTo>
                  <a:lnTo>
                    <a:pt x="39879" y="36691"/>
                  </a:lnTo>
                  <a:lnTo>
                    <a:pt x="58674" y="0"/>
                  </a:lnTo>
                  <a:lnTo>
                    <a:pt x="75146" y="31547"/>
                  </a:lnTo>
                  <a:lnTo>
                    <a:pt x="88630" y="59118"/>
                  </a:lnTo>
                  <a:lnTo>
                    <a:pt x="101804" y="85832"/>
                  </a:lnTo>
                  <a:lnTo>
                    <a:pt x="117347" y="114808"/>
                  </a:lnTo>
                  <a:lnTo>
                    <a:pt x="108610" y="115343"/>
                  </a:lnTo>
                  <a:lnTo>
                    <a:pt x="99742" y="114617"/>
                  </a:lnTo>
                  <a:lnTo>
                    <a:pt x="90469" y="113986"/>
                  </a:lnTo>
                  <a:lnTo>
                    <a:pt x="80517" y="114808"/>
                  </a:lnTo>
                  <a:lnTo>
                    <a:pt x="80160" y="163518"/>
                  </a:lnTo>
                  <a:lnTo>
                    <a:pt x="75088" y="203025"/>
                  </a:lnTo>
                  <a:lnTo>
                    <a:pt x="72731" y="243127"/>
                  </a:lnTo>
                  <a:lnTo>
                    <a:pt x="80517" y="293624"/>
                  </a:lnTo>
                  <a:lnTo>
                    <a:pt x="90666" y="293123"/>
                  </a:lnTo>
                  <a:lnTo>
                    <a:pt x="99885" y="294290"/>
                  </a:lnTo>
                  <a:lnTo>
                    <a:pt x="108628" y="295124"/>
                  </a:lnTo>
                  <a:lnTo>
                    <a:pt x="117347" y="293624"/>
                  </a:lnTo>
                  <a:lnTo>
                    <a:pt x="105197" y="318099"/>
                  </a:lnTo>
                  <a:lnTo>
                    <a:pt x="88058" y="349694"/>
                  </a:lnTo>
                  <a:lnTo>
                    <a:pt x="70895" y="381956"/>
                  </a:lnTo>
                  <a:lnTo>
                    <a:pt x="58674" y="408432"/>
                  </a:lnTo>
                  <a:close/>
                </a:path>
              </a:pathLst>
            </a:custGeom>
            <a:ln w="12700">
              <a:solidFill>
                <a:srgbClr val="111F35"/>
              </a:solidFill>
            </a:ln>
          </p:spPr>
          <p:txBody>
            <a:bodyPr wrap="square" lIns="0" tIns="0" rIns="0" bIns="0" rtlCol="0"/>
            <a:lstStyle/>
            <a:p>
              <a:endParaRPr/>
            </a:p>
          </p:txBody>
        </p:sp>
        <p:sp>
          <p:nvSpPr>
            <p:cNvPr id="71" name="object 71"/>
            <p:cNvSpPr/>
            <p:nvPr/>
          </p:nvSpPr>
          <p:spPr>
            <a:xfrm>
              <a:off x="882396" y="3631692"/>
              <a:ext cx="1237615" cy="408940"/>
            </a:xfrm>
            <a:custGeom>
              <a:avLst/>
              <a:gdLst/>
              <a:ahLst/>
              <a:cxnLst/>
              <a:rect l="l" t="t" r="r" b="b"/>
              <a:pathLst>
                <a:path w="1237614" h="408939">
                  <a:moveTo>
                    <a:pt x="1169416" y="0"/>
                  </a:moveTo>
                  <a:lnTo>
                    <a:pt x="68072" y="0"/>
                  </a:lnTo>
                  <a:lnTo>
                    <a:pt x="41576" y="5349"/>
                  </a:lnTo>
                  <a:lnTo>
                    <a:pt x="19938" y="19938"/>
                  </a:lnTo>
                  <a:lnTo>
                    <a:pt x="5349" y="41576"/>
                  </a:lnTo>
                  <a:lnTo>
                    <a:pt x="0" y="68071"/>
                  </a:lnTo>
                  <a:lnTo>
                    <a:pt x="0" y="340359"/>
                  </a:lnTo>
                  <a:lnTo>
                    <a:pt x="5349" y="366855"/>
                  </a:lnTo>
                  <a:lnTo>
                    <a:pt x="19938" y="388492"/>
                  </a:lnTo>
                  <a:lnTo>
                    <a:pt x="41576" y="403082"/>
                  </a:lnTo>
                  <a:lnTo>
                    <a:pt x="68072" y="408431"/>
                  </a:lnTo>
                  <a:lnTo>
                    <a:pt x="1169416" y="408431"/>
                  </a:lnTo>
                  <a:lnTo>
                    <a:pt x="1195911" y="403082"/>
                  </a:lnTo>
                  <a:lnTo>
                    <a:pt x="1217548" y="388492"/>
                  </a:lnTo>
                  <a:lnTo>
                    <a:pt x="1232138" y="366855"/>
                  </a:lnTo>
                  <a:lnTo>
                    <a:pt x="1237487" y="340359"/>
                  </a:lnTo>
                  <a:lnTo>
                    <a:pt x="1237487" y="68071"/>
                  </a:lnTo>
                  <a:lnTo>
                    <a:pt x="1232138" y="41576"/>
                  </a:lnTo>
                  <a:lnTo>
                    <a:pt x="1217548" y="19938"/>
                  </a:lnTo>
                  <a:lnTo>
                    <a:pt x="1195911" y="5349"/>
                  </a:lnTo>
                  <a:lnTo>
                    <a:pt x="1169416" y="0"/>
                  </a:lnTo>
                  <a:close/>
                </a:path>
              </a:pathLst>
            </a:custGeom>
            <a:solidFill>
              <a:srgbClr val="D9D9D9"/>
            </a:solidFill>
          </p:spPr>
          <p:txBody>
            <a:bodyPr wrap="square" lIns="0" tIns="0" rIns="0" bIns="0" rtlCol="0"/>
            <a:lstStyle/>
            <a:p>
              <a:endParaRPr/>
            </a:p>
          </p:txBody>
        </p:sp>
      </p:grpSp>
      <p:sp>
        <p:nvSpPr>
          <p:cNvPr id="72" name="object 72"/>
          <p:cNvSpPr txBox="1"/>
          <p:nvPr/>
        </p:nvSpPr>
        <p:spPr>
          <a:xfrm>
            <a:off x="8236966" y="3683000"/>
            <a:ext cx="96202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inline-</a:t>
            </a:r>
            <a:r>
              <a:rPr sz="1800" spc="-25" dirty="0">
                <a:solidFill>
                  <a:srgbClr val="111F35"/>
                </a:solidFill>
                <a:latin typeface="Calibri"/>
                <a:cs typeface="Calibri"/>
              </a:rPr>
              <a:t>end</a:t>
            </a:r>
            <a:endParaRPr sz="1800">
              <a:latin typeface="Calibri"/>
              <a:cs typeface="Calibri"/>
            </a:endParaRPr>
          </a:p>
        </p:txBody>
      </p:sp>
      <p:grpSp>
        <p:nvGrpSpPr>
          <p:cNvPr id="73" name="object 73"/>
          <p:cNvGrpSpPr/>
          <p:nvPr/>
        </p:nvGrpSpPr>
        <p:grpSpPr>
          <a:xfrm>
            <a:off x="7673085" y="3783838"/>
            <a:ext cx="421640" cy="130175"/>
            <a:chOff x="7673085" y="3783838"/>
            <a:chExt cx="421640" cy="130175"/>
          </a:xfrm>
        </p:grpSpPr>
        <p:sp>
          <p:nvSpPr>
            <p:cNvPr id="74" name="object 74"/>
            <p:cNvSpPr/>
            <p:nvPr/>
          </p:nvSpPr>
          <p:spPr>
            <a:xfrm>
              <a:off x="7679435" y="3790188"/>
              <a:ext cx="408940" cy="117475"/>
            </a:xfrm>
            <a:custGeom>
              <a:avLst/>
              <a:gdLst/>
              <a:ahLst/>
              <a:cxnLst/>
              <a:rect l="l" t="t" r="r" b="b"/>
              <a:pathLst>
                <a:path w="408940" h="117475">
                  <a:moveTo>
                    <a:pt x="293624" y="0"/>
                  </a:moveTo>
                  <a:lnTo>
                    <a:pt x="294249" y="11219"/>
                  </a:lnTo>
                  <a:lnTo>
                    <a:pt x="292784" y="29467"/>
                  </a:lnTo>
                  <a:lnTo>
                    <a:pt x="293624" y="36830"/>
                  </a:lnTo>
                  <a:lnTo>
                    <a:pt x="245735" y="43902"/>
                  </a:lnTo>
                  <a:lnTo>
                    <a:pt x="195691" y="42354"/>
                  </a:lnTo>
                  <a:lnTo>
                    <a:pt x="149909" y="38044"/>
                  </a:lnTo>
                  <a:lnTo>
                    <a:pt x="114808" y="36830"/>
                  </a:lnTo>
                  <a:lnTo>
                    <a:pt x="114129" y="25431"/>
                  </a:lnTo>
                  <a:lnTo>
                    <a:pt x="115915" y="8683"/>
                  </a:lnTo>
                  <a:lnTo>
                    <a:pt x="114808" y="0"/>
                  </a:lnTo>
                  <a:lnTo>
                    <a:pt x="85778" y="20687"/>
                  </a:lnTo>
                  <a:lnTo>
                    <a:pt x="60690" y="31670"/>
                  </a:lnTo>
                  <a:lnTo>
                    <a:pt x="33958" y="41487"/>
                  </a:lnTo>
                  <a:lnTo>
                    <a:pt x="0" y="58674"/>
                  </a:lnTo>
                  <a:lnTo>
                    <a:pt x="23939" y="69984"/>
                  </a:lnTo>
                  <a:lnTo>
                    <a:pt x="47783" y="85248"/>
                  </a:lnTo>
                  <a:lnTo>
                    <a:pt x="76438" y="101893"/>
                  </a:lnTo>
                  <a:lnTo>
                    <a:pt x="114808" y="117348"/>
                  </a:lnTo>
                  <a:lnTo>
                    <a:pt x="113665" y="109985"/>
                  </a:lnTo>
                  <a:lnTo>
                    <a:pt x="115665" y="90451"/>
                  </a:lnTo>
                  <a:lnTo>
                    <a:pt x="114808" y="80518"/>
                  </a:lnTo>
                  <a:lnTo>
                    <a:pt x="161821" y="79553"/>
                  </a:lnTo>
                  <a:lnTo>
                    <a:pt x="243895" y="81196"/>
                  </a:lnTo>
                  <a:lnTo>
                    <a:pt x="293624" y="80518"/>
                  </a:lnTo>
                  <a:lnTo>
                    <a:pt x="294767" y="88469"/>
                  </a:lnTo>
                  <a:lnTo>
                    <a:pt x="292909" y="108753"/>
                  </a:lnTo>
                  <a:lnTo>
                    <a:pt x="293624" y="117348"/>
                  </a:lnTo>
                  <a:lnTo>
                    <a:pt x="318277" y="102715"/>
                  </a:lnTo>
                  <a:lnTo>
                    <a:pt x="345884" y="91725"/>
                  </a:lnTo>
                  <a:lnTo>
                    <a:pt x="376062" y="78878"/>
                  </a:lnTo>
                  <a:lnTo>
                    <a:pt x="408432" y="58674"/>
                  </a:lnTo>
                  <a:lnTo>
                    <a:pt x="380277" y="44898"/>
                  </a:lnTo>
                  <a:lnTo>
                    <a:pt x="349789" y="26860"/>
                  </a:lnTo>
                  <a:lnTo>
                    <a:pt x="319920" y="10060"/>
                  </a:lnTo>
                  <a:lnTo>
                    <a:pt x="293624" y="0"/>
                  </a:lnTo>
                  <a:close/>
                </a:path>
              </a:pathLst>
            </a:custGeom>
            <a:solidFill>
              <a:srgbClr val="A6A6A6"/>
            </a:solidFill>
          </p:spPr>
          <p:txBody>
            <a:bodyPr wrap="square" lIns="0" tIns="0" rIns="0" bIns="0" rtlCol="0"/>
            <a:lstStyle/>
            <a:p>
              <a:endParaRPr/>
            </a:p>
          </p:txBody>
        </p:sp>
        <p:sp>
          <p:nvSpPr>
            <p:cNvPr id="75" name="object 75"/>
            <p:cNvSpPr/>
            <p:nvPr/>
          </p:nvSpPr>
          <p:spPr>
            <a:xfrm>
              <a:off x="7679435" y="3790188"/>
              <a:ext cx="408940" cy="117475"/>
            </a:xfrm>
            <a:custGeom>
              <a:avLst/>
              <a:gdLst/>
              <a:ahLst/>
              <a:cxnLst/>
              <a:rect l="l" t="t" r="r" b="b"/>
              <a:pathLst>
                <a:path w="408940" h="117475">
                  <a:moveTo>
                    <a:pt x="408432" y="58674"/>
                  </a:moveTo>
                  <a:lnTo>
                    <a:pt x="383492" y="77110"/>
                  </a:lnTo>
                  <a:lnTo>
                    <a:pt x="351028" y="91868"/>
                  </a:lnTo>
                  <a:lnTo>
                    <a:pt x="318563" y="104697"/>
                  </a:lnTo>
                  <a:lnTo>
                    <a:pt x="293624" y="117348"/>
                  </a:lnTo>
                  <a:lnTo>
                    <a:pt x="293927" y="107057"/>
                  </a:lnTo>
                  <a:lnTo>
                    <a:pt x="294624" y="99028"/>
                  </a:lnTo>
                  <a:lnTo>
                    <a:pt x="294820" y="90951"/>
                  </a:lnTo>
                  <a:lnTo>
                    <a:pt x="293624" y="80518"/>
                  </a:lnTo>
                  <a:lnTo>
                    <a:pt x="249449" y="82089"/>
                  </a:lnTo>
                  <a:lnTo>
                    <a:pt x="209502" y="79375"/>
                  </a:lnTo>
                  <a:lnTo>
                    <a:pt x="166911" y="77231"/>
                  </a:lnTo>
                  <a:lnTo>
                    <a:pt x="114808" y="80518"/>
                  </a:lnTo>
                  <a:lnTo>
                    <a:pt x="116129" y="89290"/>
                  </a:lnTo>
                  <a:lnTo>
                    <a:pt x="115760" y="99647"/>
                  </a:lnTo>
                  <a:lnTo>
                    <a:pt x="114915" y="109646"/>
                  </a:lnTo>
                  <a:lnTo>
                    <a:pt x="114808" y="117348"/>
                  </a:lnTo>
                  <a:lnTo>
                    <a:pt x="88118" y="109341"/>
                  </a:lnTo>
                  <a:lnTo>
                    <a:pt x="64071" y="95202"/>
                  </a:lnTo>
                  <a:lnTo>
                    <a:pt x="36691" y="77468"/>
                  </a:lnTo>
                  <a:lnTo>
                    <a:pt x="0" y="58674"/>
                  </a:lnTo>
                  <a:lnTo>
                    <a:pt x="31547" y="42201"/>
                  </a:lnTo>
                  <a:lnTo>
                    <a:pt x="59118" y="28717"/>
                  </a:lnTo>
                  <a:lnTo>
                    <a:pt x="85832" y="15543"/>
                  </a:lnTo>
                  <a:lnTo>
                    <a:pt x="114808" y="0"/>
                  </a:lnTo>
                  <a:lnTo>
                    <a:pt x="115343" y="8737"/>
                  </a:lnTo>
                  <a:lnTo>
                    <a:pt x="114617" y="17605"/>
                  </a:lnTo>
                  <a:lnTo>
                    <a:pt x="113986" y="26878"/>
                  </a:lnTo>
                  <a:lnTo>
                    <a:pt x="114808" y="36830"/>
                  </a:lnTo>
                  <a:lnTo>
                    <a:pt x="163518" y="37187"/>
                  </a:lnTo>
                  <a:lnTo>
                    <a:pt x="203025" y="42259"/>
                  </a:lnTo>
                  <a:lnTo>
                    <a:pt x="243127" y="44616"/>
                  </a:lnTo>
                  <a:lnTo>
                    <a:pt x="293624" y="36830"/>
                  </a:lnTo>
                  <a:lnTo>
                    <a:pt x="293123" y="26681"/>
                  </a:lnTo>
                  <a:lnTo>
                    <a:pt x="294290" y="17462"/>
                  </a:lnTo>
                  <a:lnTo>
                    <a:pt x="295124" y="8719"/>
                  </a:lnTo>
                  <a:lnTo>
                    <a:pt x="293624" y="0"/>
                  </a:lnTo>
                  <a:lnTo>
                    <a:pt x="318099" y="12150"/>
                  </a:lnTo>
                  <a:lnTo>
                    <a:pt x="349694" y="29289"/>
                  </a:lnTo>
                  <a:lnTo>
                    <a:pt x="381956" y="46452"/>
                  </a:lnTo>
                  <a:lnTo>
                    <a:pt x="408432" y="58674"/>
                  </a:lnTo>
                  <a:close/>
                </a:path>
              </a:pathLst>
            </a:custGeom>
            <a:ln w="12699">
              <a:solidFill>
                <a:srgbClr val="111F35"/>
              </a:solidFill>
            </a:ln>
          </p:spPr>
          <p:txBody>
            <a:bodyPr wrap="square" lIns="0" tIns="0" rIns="0" bIns="0" rtlCol="0"/>
            <a:lstStyle/>
            <a:p>
              <a:endParaRPr/>
            </a:p>
          </p:txBody>
        </p:sp>
      </p:grpSp>
      <p:sp>
        <p:nvSpPr>
          <p:cNvPr id="76" name="object 76"/>
          <p:cNvSpPr txBox="1"/>
          <p:nvPr/>
        </p:nvSpPr>
        <p:spPr>
          <a:xfrm>
            <a:off x="981862" y="3670172"/>
            <a:ext cx="103187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inline-</a:t>
            </a:r>
            <a:r>
              <a:rPr sz="1800" spc="-20" dirty="0">
                <a:solidFill>
                  <a:srgbClr val="111F35"/>
                </a:solidFill>
                <a:latin typeface="Calibri"/>
                <a:cs typeface="Calibri"/>
              </a:rPr>
              <a:t>start</a:t>
            </a:r>
            <a:endParaRPr sz="1800">
              <a:latin typeface="Calibri"/>
              <a:cs typeface="Calibri"/>
            </a:endParaRPr>
          </a:p>
        </p:txBody>
      </p:sp>
      <p:grpSp>
        <p:nvGrpSpPr>
          <p:cNvPr id="77" name="object 77"/>
          <p:cNvGrpSpPr/>
          <p:nvPr/>
        </p:nvGrpSpPr>
        <p:grpSpPr>
          <a:xfrm>
            <a:off x="2157729" y="2176272"/>
            <a:ext cx="7252970" cy="1737995"/>
            <a:chOff x="2157729" y="2176272"/>
            <a:chExt cx="7252970" cy="1737995"/>
          </a:xfrm>
        </p:grpSpPr>
        <p:sp>
          <p:nvSpPr>
            <p:cNvPr id="78" name="object 78"/>
            <p:cNvSpPr/>
            <p:nvPr/>
          </p:nvSpPr>
          <p:spPr>
            <a:xfrm>
              <a:off x="2164079" y="3790188"/>
              <a:ext cx="408940" cy="117475"/>
            </a:xfrm>
            <a:custGeom>
              <a:avLst/>
              <a:gdLst/>
              <a:ahLst/>
              <a:cxnLst/>
              <a:rect l="l" t="t" r="r" b="b"/>
              <a:pathLst>
                <a:path w="408939" h="117475">
                  <a:moveTo>
                    <a:pt x="293624" y="0"/>
                  </a:moveTo>
                  <a:lnTo>
                    <a:pt x="294249" y="11219"/>
                  </a:lnTo>
                  <a:lnTo>
                    <a:pt x="292784" y="29467"/>
                  </a:lnTo>
                  <a:lnTo>
                    <a:pt x="293624" y="36830"/>
                  </a:lnTo>
                  <a:lnTo>
                    <a:pt x="245735" y="43902"/>
                  </a:lnTo>
                  <a:lnTo>
                    <a:pt x="195691" y="42354"/>
                  </a:lnTo>
                  <a:lnTo>
                    <a:pt x="149909" y="38044"/>
                  </a:lnTo>
                  <a:lnTo>
                    <a:pt x="114807" y="36830"/>
                  </a:lnTo>
                  <a:lnTo>
                    <a:pt x="114129" y="25431"/>
                  </a:lnTo>
                  <a:lnTo>
                    <a:pt x="115915" y="8683"/>
                  </a:lnTo>
                  <a:lnTo>
                    <a:pt x="114807" y="0"/>
                  </a:lnTo>
                  <a:lnTo>
                    <a:pt x="85778" y="20687"/>
                  </a:lnTo>
                  <a:lnTo>
                    <a:pt x="60690" y="31670"/>
                  </a:lnTo>
                  <a:lnTo>
                    <a:pt x="33958" y="41487"/>
                  </a:lnTo>
                  <a:lnTo>
                    <a:pt x="0" y="58674"/>
                  </a:lnTo>
                  <a:lnTo>
                    <a:pt x="23939" y="69984"/>
                  </a:lnTo>
                  <a:lnTo>
                    <a:pt x="47783" y="85248"/>
                  </a:lnTo>
                  <a:lnTo>
                    <a:pt x="76438" y="101893"/>
                  </a:lnTo>
                  <a:lnTo>
                    <a:pt x="114807" y="117348"/>
                  </a:lnTo>
                  <a:lnTo>
                    <a:pt x="113664" y="109985"/>
                  </a:lnTo>
                  <a:lnTo>
                    <a:pt x="115665" y="90451"/>
                  </a:lnTo>
                  <a:lnTo>
                    <a:pt x="114807" y="80518"/>
                  </a:lnTo>
                  <a:lnTo>
                    <a:pt x="161821" y="79553"/>
                  </a:lnTo>
                  <a:lnTo>
                    <a:pt x="243895" y="81196"/>
                  </a:lnTo>
                  <a:lnTo>
                    <a:pt x="293624" y="80518"/>
                  </a:lnTo>
                  <a:lnTo>
                    <a:pt x="294766" y="88469"/>
                  </a:lnTo>
                  <a:lnTo>
                    <a:pt x="292909" y="108753"/>
                  </a:lnTo>
                  <a:lnTo>
                    <a:pt x="293624" y="117348"/>
                  </a:lnTo>
                  <a:lnTo>
                    <a:pt x="318277" y="102715"/>
                  </a:lnTo>
                  <a:lnTo>
                    <a:pt x="345884" y="91725"/>
                  </a:lnTo>
                  <a:lnTo>
                    <a:pt x="376062" y="78878"/>
                  </a:lnTo>
                  <a:lnTo>
                    <a:pt x="408431" y="58674"/>
                  </a:lnTo>
                  <a:lnTo>
                    <a:pt x="380277" y="44898"/>
                  </a:lnTo>
                  <a:lnTo>
                    <a:pt x="349789" y="26860"/>
                  </a:lnTo>
                  <a:lnTo>
                    <a:pt x="319920" y="10060"/>
                  </a:lnTo>
                  <a:lnTo>
                    <a:pt x="293624" y="0"/>
                  </a:lnTo>
                  <a:close/>
                </a:path>
              </a:pathLst>
            </a:custGeom>
            <a:solidFill>
              <a:srgbClr val="A6A6A6"/>
            </a:solidFill>
          </p:spPr>
          <p:txBody>
            <a:bodyPr wrap="square" lIns="0" tIns="0" rIns="0" bIns="0" rtlCol="0"/>
            <a:lstStyle/>
            <a:p>
              <a:endParaRPr/>
            </a:p>
          </p:txBody>
        </p:sp>
        <p:sp>
          <p:nvSpPr>
            <p:cNvPr id="79" name="object 79"/>
            <p:cNvSpPr/>
            <p:nvPr/>
          </p:nvSpPr>
          <p:spPr>
            <a:xfrm>
              <a:off x="2164079" y="3790188"/>
              <a:ext cx="408940" cy="117475"/>
            </a:xfrm>
            <a:custGeom>
              <a:avLst/>
              <a:gdLst/>
              <a:ahLst/>
              <a:cxnLst/>
              <a:rect l="l" t="t" r="r" b="b"/>
              <a:pathLst>
                <a:path w="408939" h="117475">
                  <a:moveTo>
                    <a:pt x="408431" y="58674"/>
                  </a:moveTo>
                  <a:lnTo>
                    <a:pt x="383492" y="77110"/>
                  </a:lnTo>
                  <a:lnTo>
                    <a:pt x="351027" y="91868"/>
                  </a:lnTo>
                  <a:lnTo>
                    <a:pt x="318563" y="104697"/>
                  </a:lnTo>
                  <a:lnTo>
                    <a:pt x="293624" y="117348"/>
                  </a:lnTo>
                  <a:lnTo>
                    <a:pt x="293927" y="107057"/>
                  </a:lnTo>
                  <a:lnTo>
                    <a:pt x="294624" y="99028"/>
                  </a:lnTo>
                  <a:lnTo>
                    <a:pt x="294820" y="90951"/>
                  </a:lnTo>
                  <a:lnTo>
                    <a:pt x="293624" y="80518"/>
                  </a:lnTo>
                  <a:lnTo>
                    <a:pt x="249449" y="82089"/>
                  </a:lnTo>
                  <a:lnTo>
                    <a:pt x="209502" y="79375"/>
                  </a:lnTo>
                  <a:lnTo>
                    <a:pt x="166911" y="77231"/>
                  </a:lnTo>
                  <a:lnTo>
                    <a:pt x="114807" y="80518"/>
                  </a:lnTo>
                  <a:lnTo>
                    <a:pt x="116129" y="89290"/>
                  </a:lnTo>
                  <a:lnTo>
                    <a:pt x="115760" y="99647"/>
                  </a:lnTo>
                  <a:lnTo>
                    <a:pt x="114915" y="109646"/>
                  </a:lnTo>
                  <a:lnTo>
                    <a:pt x="114807" y="117348"/>
                  </a:lnTo>
                  <a:lnTo>
                    <a:pt x="88118" y="109341"/>
                  </a:lnTo>
                  <a:lnTo>
                    <a:pt x="64071" y="95202"/>
                  </a:lnTo>
                  <a:lnTo>
                    <a:pt x="36691" y="77468"/>
                  </a:lnTo>
                  <a:lnTo>
                    <a:pt x="0" y="58674"/>
                  </a:lnTo>
                  <a:lnTo>
                    <a:pt x="31547" y="42201"/>
                  </a:lnTo>
                  <a:lnTo>
                    <a:pt x="59118" y="28717"/>
                  </a:lnTo>
                  <a:lnTo>
                    <a:pt x="85832" y="15543"/>
                  </a:lnTo>
                  <a:lnTo>
                    <a:pt x="114807" y="0"/>
                  </a:lnTo>
                  <a:lnTo>
                    <a:pt x="115343" y="8737"/>
                  </a:lnTo>
                  <a:lnTo>
                    <a:pt x="114617" y="17605"/>
                  </a:lnTo>
                  <a:lnTo>
                    <a:pt x="113986" y="26878"/>
                  </a:lnTo>
                  <a:lnTo>
                    <a:pt x="114807" y="36830"/>
                  </a:lnTo>
                  <a:lnTo>
                    <a:pt x="163518" y="37187"/>
                  </a:lnTo>
                  <a:lnTo>
                    <a:pt x="203025" y="42259"/>
                  </a:lnTo>
                  <a:lnTo>
                    <a:pt x="243127" y="44616"/>
                  </a:lnTo>
                  <a:lnTo>
                    <a:pt x="293624" y="36830"/>
                  </a:lnTo>
                  <a:lnTo>
                    <a:pt x="293123" y="26681"/>
                  </a:lnTo>
                  <a:lnTo>
                    <a:pt x="294290" y="17462"/>
                  </a:lnTo>
                  <a:lnTo>
                    <a:pt x="295124" y="8719"/>
                  </a:lnTo>
                  <a:lnTo>
                    <a:pt x="293624" y="0"/>
                  </a:lnTo>
                  <a:lnTo>
                    <a:pt x="318099" y="12150"/>
                  </a:lnTo>
                  <a:lnTo>
                    <a:pt x="349694" y="29289"/>
                  </a:lnTo>
                  <a:lnTo>
                    <a:pt x="381956" y="46452"/>
                  </a:lnTo>
                  <a:lnTo>
                    <a:pt x="408431" y="58674"/>
                  </a:lnTo>
                  <a:close/>
                </a:path>
              </a:pathLst>
            </a:custGeom>
            <a:ln w="12700">
              <a:solidFill>
                <a:srgbClr val="111F35"/>
              </a:solidFill>
            </a:ln>
          </p:spPr>
          <p:txBody>
            <a:bodyPr wrap="square" lIns="0" tIns="0" rIns="0" bIns="0" rtlCol="0"/>
            <a:lstStyle/>
            <a:p>
              <a:endParaRPr/>
            </a:p>
          </p:txBody>
        </p:sp>
        <p:sp>
          <p:nvSpPr>
            <p:cNvPr id="80" name="object 80"/>
            <p:cNvSpPr/>
            <p:nvPr/>
          </p:nvSpPr>
          <p:spPr>
            <a:xfrm>
              <a:off x="8555735" y="2176272"/>
              <a:ext cx="855344" cy="410209"/>
            </a:xfrm>
            <a:custGeom>
              <a:avLst/>
              <a:gdLst/>
              <a:ahLst/>
              <a:cxnLst/>
              <a:rect l="l" t="t" r="r" b="b"/>
              <a:pathLst>
                <a:path w="855345" h="410210">
                  <a:moveTo>
                    <a:pt x="786638" y="0"/>
                  </a:moveTo>
                  <a:lnTo>
                    <a:pt x="68325" y="0"/>
                  </a:lnTo>
                  <a:lnTo>
                    <a:pt x="41737" y="5371"/>
                  </a:lnTo>
                  <a:lnTo>
                    <a:pt x="20018" y="20018"/>
                  </a:lnTo>
                  <a:lnTo>
                    <a:pt x="5371" y="41737"/>
                  </a:lnTo>
                  <a:lnTo>
                    <a:pt x="0" y="68325"/>
                  </a:lnTo>
                  <a:lnTo>
                    <a:pt x="0" y="341629"/>
                  </a:lnTo>
                  <a:lnTo>
                    <a:pt x="5371" y="368218"/>
                  </a:lnTo>
                  <a:lnTo>
                    <a:pt x="20018" y="389937"/>
                  </a:lnTo>
                  <a:lnTo>
                    <a:pt x="41737" y="404584"/>
                  </a:lnTo>
                  <a:lnTo>
                    <a:pt x="68325" y="409955"/>
                  </a:lnTo>
                  <a:lnTo>
                    <a:pt x="786638" y="409955"/>
                  </a:lnTo>
                  <a:lnTo>
                    <a:pt x="813226" y="404584"/>
                  </a:lnTo>
                  <a:lnTo>
                    <a:pt x="834945" y="389937"/>
                  </a:lnTo>
                  <a:lnTo>
                    <a:pt x="849592" y="368218"/>
                  </a:lnTo>
                  <a:lnTo>
                    <a:pt x="854964" y="341629"/>
                  </a:lnTo>
                  <a:lnTo>
                    <a:pt x="854964" y="68325"/>
                  </a:lnTo>
                  <a:lnTo>
                    <a:pt x="849592" y="41737"/>
                  </a:lnTo>
                  <a:lnTo>
                    <a:pt x="834945" y="20018"/>
                  </a:lnTo>
                  <a:lnTo>
                    <a:pt x="813226" y="5371"/>
                  </a:lnTo>
                  <a:lnTo>
                    <a:pt x="786638" y="0"/>
                  </a:lnTo>
                  <a:close/>
                </a:path>
              </a:pathLst>
            </a:custGeom>
            <a:solidFill>
              <a:srgbClr val="454545"/>
            </a:solidFill>
          </p:spPr>
          <p:txBody>
            <a:bodyPr wrap="square" lIns="0" tIns="0" rIns="0" bIns="0" rtlCol="0"/>
            <a:lstStyle/>
            <a:p>
              <a:endParaRPr/>
            </a:p>
          </p:txBody>
        </p:sp>
      </p:grpSp>
      <p:sp>
        <p:nvSpPr>
          <p:cNvPr id="81" name="object 81"/>
          <p:cNvSpPr txBox="1"/>
          <p:nvPr/>
        </p:nvSpPr>
        <p:spPr>
          <a:xfrm>
            <a:off x="8655557" y="2215134"/>
            <a:ext cx="65786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border</a:t>
            </a:r>
            <a:endParaRPr sz="1800">
              <a:latin typeface="Calibri"/>
              <a:cs typeface="Calibri"/>
            </a:endParaRPr>
          </a:p>
        </p:txBody>
      </p:sp>
      <p:sp>
        <p:nvSpPr>
          <p:cNvPr id="82" name="object 82"/>
          <p:cNvSpPr/>
          <p:nvPr/>
        </p:nvSpPr>
        <p:spPr>
          <a:xfrm>
            <a:off x="8552688" y="1708404"/>
            <a:ext cx="981710" cy="410209"/>
          </a:xfrm>
          <a:custGeom>
            <a:avLst/>
            <a:gdLst/>
            <a:ahLst/>
            <a:cxnLst/>
            <a:rect l="l" t="t" r="r" b="b"/>
            <a:pathLst>
              <a:path w="981709" h="410210">
                <a:moveTo>
                  <a:pt x="913129" y="0"/>
                </a:moveTo>
                <a:lnTo>
                  <a:pt x="68325" y="0"/>
                </a:lnTo>
                <a:lnTo>
                  <a:pt x="41737" y="5371"/>
                </a:lnTo>
                <a:lnTo>
                  <a:pt x="20018" y="20018"/>
                </a:lnTo>
                <a:lnTo>
                  <a:pt x="5371" y="41737"/>
                </a:lnTo>
                <a:lnTo>
                  <a:pt x="0" y="68325"/>
                </a:lnTo>
                <a:lnTo>
                  <a:pt x="0" y="341630"/>
                </a:lnTo>
                <a:lnTo>
                  <a:pt x="5371" y="368218"/>
                </a:lnTo>
                <a:lnTo>
                  <a:pt x="20018" y="389937"/>
                </a:lnTo>
                <a:lnTo>
                  <a:pt x="41737" y="404584"/>
                </a:lnTo>
                <a:lnTo>
                  <a:pt x="68325" y="409956"/>
                </a:lnTo>
                <a:lnTo>
                  <a:pt x="913129" y="409956"/>
                </a:lnTo>
                <a:lnTo>
                  <a:pt x="939718" y="404584"/>
                </a:lnTo>
                <a:lnTo>
                  <a:pt x="961437" y="389937"/>
                </a:lnTo>
                <a:lnTo>
                  <a:pt x="976084" y="368218"/>
                </a:lnTo>
                <a:lnTo>
                  <a:pt x="981455" y="341630"/>
                </a:lnTo>
                <a:lnTo>
                  <a:pt x="981455" y="68325"/>
                </a:lnTo>
                <a:lnTo>
                  <a:pt x="976084" y="41737"/>
                </a:lnTo>
                <a:lnTo>
                  <a:pt x="961437" y="20018"/>
                </a:lnTo>
                <a:lnTo>
                  <a:pt x="939718" y="5371"/>
                </a:lnTo>
                <a:lnTo>
                  <a:pt x="913129" y="0"/>
                </a:lnTo>
                <a:close/>
              </a:path>
            </a:pathLst>
          </a:custGeom>
          <a:solidFill>
            <a:srgbClr val="C7C7FF"/>
          </a:solidFill>
        </p:spPr>
        <p:txBody>
          <a:bodyPr wrap="square" lIns="0" tIns="0" rIns="0" bIns="0" rtlCol="0"/>
          <a:lstStyle/>
          <a:p>
            <a:endParaRPr/>
          </a:p>
        </p:txBody>
      </p:sp>
      <p:sp>
        <p:nvSpPr>
          <p:cNvPr id="83" name="object 83"/>
          <p:cNvSpPr txBox="1"/>
          <p:nvPr/>
        </p:nvSpPr>
        <p:spPr>
          <a:xfrm>
            <a:off x="8652764" y="1747265"/>
            <a:ext cx="77660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padding</a:t>
            </a:r>
            <a:endParaRPr sz="1800">
              <a:latin typeface="Calibri"/>
              <a:cs typeface="Calibri"/>
            </a:endParaRPr>
          </a:p>
        </p:txBody>
      </p:sp>
      <p:sp>
        <p:nvSpPr>
          <p:cNvPr id="84" name="object 84"/>
          <p:cNvSpPr/>
          <p:nvPr/>
        </p:nvSpPr>
        <p:spPr>
          <a:xfrm>
            <a:off x="8537447" y="1248155"/>
            <a:ext cx="944880" cy="408940"/>
          </a:xfrm>
          <a:custGeom>
            <a:avLst/>
            <a:gdLst/>
            <a:ahLst/>
            <a:cxnLst/>
            <a:rect l="l" t="t" r="r" b="b"/>
            <a:pathLst>
              <a:path w="944879" h="408939">
                <a:moveTo>
                  <a:pt x="876807" y="0"/>
                </a:moveTo>
                <a:lnTo>
                  <a:pt x="68072" y="0"/>
                </a:lnTo>
                <a:lnTo>
                  <a:pt x="41576" y="5349"/>
                </a:lnTo>
                <a:lnTo>
                  <a:pt x="19938" y="19938"/>
                </a:lnTo>
                <a:lnTo>
                  <a:pt x="5349" y="41576"/>
                </a:lnTo>
                <a:lnTo>
                  <a:pt x="0" y="68072"/>
                </a:lnTo>
                <a:lnTo>
                  <a:pt x="0" y="340360"/>
                </a:lnTo>
                <a:lnTo>
                  <a:pt x="5349" y="366855"/>
                </a:lnTo>
                <a:lnTo>
                  <a:pt x="19938" y="388493"/>
                </a:lnTo>
                <a:lnTo>
                  <a:pt x="41576" y="403082"/>
                </a:lnTo>
                <a:lnTo>
                  <a:pt x="68072" y="408432"/>
                </a:lnTo>
                <a:lnTo>
                  <a:pt x="876807" y="408432"/>
                </a:lnTo>
                <a:lnTo>
                  <a:pt x="903303" y="403082"/>
                </a:lnTo>
                <a:lnTo>
                  <a:pt x="924941" y="388493"/>
                </a:lnTo>
                <a:lnTo>
                  <a:pt x="939530" y="366855"/>
                </a:lnTo>
                <a:lnTo>
                  <a:pt x="944879" y="340360"/>
                </a:lnTo>
                <a:lnTo>
                  <a:pt x="944879" y="68072"/>
                </a:lnTo>
                <a:lnTo>
                  <a:pt x="939530" y="41576"/>
                </a:lnTo>
                <a:lnTo>
                  <a:pt x="924941" y="19938"/>
                </a:lnTo>
                <a:lnTo>
                  <a:pt x="903303" y="5349"/>
                </a:lnTo>
                <a:lnTo>
                  <a:pt x="876807" y="0"/>
                </a:lnTo>
                <a:close/>
              </a:path>
            </a:pathLst>
          </a:custGeom>
          <a:solidFill>
            <a:srgbClr val="D3F7FF"/>
          </a:solidFill>
        </p:spPr>
        <p:txBody>
          <a:bodyPr wrap="square" lIns="0" tIns="0" rIns="0" bIns="0" rtlCol="0"/>
          <a:lstStyle/>
          <a:p>
            <a:endParaRPr/>
          </a:p>
        </p:txBody>
      </p:sp>
      <p:sp>
        <p:nvSpPr>
          <p:cNvPr id="85" name="object 85"/>
          <p:cNvSpPr txBox="1"/>
          <p:nvPr/>
        </p:nvSpPr>
        <p:spPr>
          <a:xfrm>
            <a:off x="8637523" y="1286383"/>
            <a:ext cx="74231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content</a:t>
            </a:r>
            <a:endParaRPr sz="1800">
              <a:latin typeface="Calibri"/>
              <a:cs typeface="Calibri"/>
            </a:endParaRPr>
          </a:p>
        </p:txBody>
      </p:sp>
      <p:sp>
        <p:nvSpPr>
          <p:cNvPr id="86" name="object 86"/>
          <p:cNvSpPr/>
          <p:nvPr/>
        </p:nvSpPr>
        <p:spPr>
          <a:xfrm>
            <a:off x="8552688" y="2673095"/>
            <a:ext cx="873760" cy="408940"/>
          </a:xfrm>
          <a:custGeom>
            <a:avLst/>
            <a:gdLst/>
            <a:ahLst/>
            <a:cxnLst/>
            <a:rect l="l" t="t" r="r" b="b"/>
            <a:pathLst>
              <a:path w="873759" h="408939">
                <a:moveTo>
                  <a:pt x="805179" y="0"/>
                </a:moveTo>
                <a:lnTo>
                  <a:pt x="68071" y="0"/>
                </a:lnTo>
                <a:lnTo>
                  <a:pt x="41576" y="5349"/>
                </a:lnTo>
                <a:lnTo>
                  <a:pt x="19938" y="19938"/>
                </a:lnTo>
                <a:lnTo>
                  <a:pt x="5349" y="41576"/>
                </a:lnTo>
                <a:lnTo>
                  <a:pt x="0" y="68071"/>
                </a:lnTo>
                <a:lnTo>
                  <a:pt x="0" y="340359"/>
                </a:lnTo>
                <a:lnTo>
                  <a:pt x="5349" y="366855"/>
                </a:lnTo>
                <a:lnTo>
                  <a:pt x="19938" y="388492"/>
                </a:lnTo>
                <a:lnTo>
                  <a:pt x="41576" y="403082"/>
                </a:lnTo>
                <a:lnTo>
                  <a:pt x="68071" y="408431"/>
                </a:lnTo>
                <a:lnTo>
                  <a:pt x="805179" y="408431"/>
                </a:lnTo>
                <a:lnTo>
                  <a:pt x="831675" y="403082"/>
                </a:lnTo>
                <a:lnTo>
                  <a:pt x="853312" y="388492"/>
                </a:lnTo>
                <a:lnTo>
                  <a:pt x="867902" y="366855"/>
                </a:lnTo>
                <a:lnTo>
                  <a:pt x="873251" y="340359"/>
                </a:lnTo>
                <a:lnTo>
                  <a:pt x="873251" y="68071"/>
                </a:lnTo>
                <a:lnTo>
                  <a:pt x="867902" y="41576"/>
                </a:lnTo>
                <a:lnTo>
                  <a:pt x="853312" y="19938"/>
                </a:lnTo>
                <a:lnTo>
                  <a:pt x="831675" y="5349"/>
                </a:lnTo>
                <a:lnTo>
                  <a:pt x="805179" y="0"/>
                </a:lnTo>
                <a:close/>
              </a:path>
            </a:pathLst>
          </a:custGeom>
          <a:solidFill>
            <a:srgbClr val="F1CD5D"/>
          </a:solidFill>
        </p:spPr>
        <p:txBody>
          <a:bodyPr wrap="square" lIns="0" tIns="0" rIns="0" bIns="0" rtlCol="0"/>
          <a:lstStyle/>
          <a:p>
            <a:endParaRPr/>
          </a:p>
        </p:txBody>
      </p:sp>
      <p:sp>
        <p:nvSpPr>
          <p:cNvPr id="87" name="object 87"/>
          <p:cNvSpPr txBox="1"/>
          <p:nvPr/>
        </p:nvSpPr>
        <p:spPr>
          <a:xfrm>
            <a:off x="8652509" y="2710941"/>
            <a:ext cx="67437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margin</a:t>
            </a:r>
            <a:endParaRPr sz="1800">
              <a:latin typeface="Calibri"/>
              <a:cs typeface="Calibri"/>
            </a:endParaRPr>
          </a:p>
        </p:txBody>
      </p:sp>
      <p:grpSp>
        <p:nvGrpSpPr>
          <p:cNvPr id="88" name="object 88"/>
          <p:cNvGrpSpPr/>
          <p:nvPr/>
        </p:nvGrpSpPr>
        <p:grpSpPr>
          <a:xfrm>
            <a:off x="6234684" y="1434083"/>
            <a:ext cx="2341245" cy="1488440"/>
            <a:chOff x="6234684" y="1434083"/>
            <a:chExt cx="2341245" cy="1488440"/>
          </a:xfrm>
        </p:grpSpPr>
        <p:sp>
          <p:nvSpPr>
            <p:cNvPr id="89" name="object 89"/>
            <p:cNvSpPr/>
            <p:nvPr/>
          </p:nvSpPr>
          <p:spPr>
            <a:xfrm>
              <a:off x="6253734" y="1453133"/>
              <a:ext cx="2284730" cy="1442085"/>
            </a:xfrm>
            <a:custGeom>
              <a:avLst/>
              <a:gdLst/>
              <a:ahLst/>
              <a:cxnLst/>
              <a:rect l="l" t="t" r="r" b="b"/>
              <a:pathLst>
                <a:path w="2284729" h="1442085">
                  <a:moveTo>
                    <a:pt x="0" y="1442085"/>
                  </a:moveTo>
                  <a:lnTo>
                    <a:pt x="2284221" y="0"/>
                  </a:lnTo>
                </a:path>
              </a:pathLst>
            </a:custGeom>
            <a:ln w="38100">
              <a:solidFill>
                <a:srgbClr val="006379"/>
              </a:solidFill>
              <a:prstDash val="sysDash"/>
            </a:ln>
          </p:spPr>
          <p:txBody>
            <a:bodyPr wrap="square" lIns="0" tIns="0" rIns="0" bIns="0" rtlCol="0"/>
            <a:lstStyle/>
            <a:p>
              <a:endParaRPr/>
            </a:p>
          </p:txBody>
        </p:sp>
        <p:sp>
          <p:nvSpPr>
            <p:cNvPr id="90" name="object 90"/>
            <p:cNvSpPr/>
            <p:nvPr/>
          </p:nvSpPr>
          <p:spPr>
            <a:xfrm>
              <a:off x="6704838" y="1913381"/>
              <a:ext cx="1848485" cy="862965"/>
            </a:xfrm>
            <a:custGeom>
              <a:avLst/>
              <a:gdLst/>
              <a:ahLst/>
              <a:cxnLst/>
              <a:rect l="l" t="t" r="r" b="b"/>
              <a:pathLst>
                <a:path w="1848484" h="862964">
                  <a:moveTo>
                    <a:pt x="0" y="862710"/>
                  </a:moveTo>
                  <a:lnTo>
                    <a:pt x="1848357" y="0"/>
                  </a:lnTo>
                </a:path>
              </a:pathLst>
            </a:custGeom>
            <a:ln w="38100">
              <a:solidFill>
                <a:srgbClr val="7B7BFF"/>
              </a:solidFill>
              <a:prstDash val="sysDash"/>
            </a:ln>
          </p:spPr>
          <p:txBody>
            <a:bodyPr wrap="square" lIns="0" tIns="0" rIns="0" bIns="0" rtlCol="0"/>
            <a:lstStyle/>
            <a:p>
              <a:endParaRPr/>
            </a:p>
          </p:txBody>
        </p:sp>
        <p:sp>
          <p:nvSpPr>
            <p:cNvPr id="91" name="object 91"/>
            <p:cNvSpPr/>
            <p:nvPr/>
          </p:nvSpPr>
          <p:spPr>
            <a:xfrm>
              <a:off x="7177278" y="2381250"/>
              <a:ext cx="1379220" cy="369570"/>
            </a:xfrm>
            <a:custGeom>
              <a:avLst/>
              <a:gdLst/>
              <a:ahLst/>
              <a:cxnLst/>
              <a:rect l="l" t="t" r="r" b="b"/>
              <a:pathLst>
                <a:path w="1379220" h="369569">
                  <a:moveTo>
                    <a:pt x="0" y="369062"/>
                  </a:moveTo>
                  <a:lnTo>
                    <a:pt x="1379220" y="0"/>
                  </a:lnTo>
                </a:path>
              </a:pathLst>
            </a:custGeom>
            <a:ln w="38100">
              <a:solidFill>
                <a:srgbClr val="454545"/>
              </a:solidFill>
              <a:prstDash val="sysDash"/>
            </a:ln>
          </p:spPr>
          <p:txBody>
            <a:bodyPr wrap="square" lIns="0" tIns="0" rIns="0" bIns="0" rtlCol="0"/>
            <a:lstStyle/>
            <a:p>
              <a:endParaRPr/>
            </a:p>
          </p:txBody>
        </p:sp>
        <p:sp>
          <p:nvSpPr>
            <p:cNvPr id="92" name="object 92"/>
            <p:cNvSpPr/>
            <p:nvPr/>
          </p:nvSpPr>
          <p:spPr>
            <a:xfrm>
              <a:off x="7636002" y="2878073"/>
              <a:ext cx="918210" cy="25400"/>
            </a:xfrm>
            <a:custGeom>
              <a:avLst/>
              <a:gdLst/>
              <a:ahLst/>
              <a:cxnLst/>
              <a:rect l="l" t="t" r="r" b="b"/>
              <a:pathLst>
                <a:path w="918209" h="25400">
                  <a:moveTo>
                    <a:pt x="0" y="24891"/>
                  </a:moveTo>
                  <a:lnTo>
                    <a:pt x="917701" y="0"/>
                  </a:lnTo>
                </a:path>
              </a:pathLst>
            </a:custGeom>
            <a:ln w="38100">
              <a:solidFill>
                <a:srgbClr val="9B780C"/>
              </a:solidFill>
              <a:prstDash val="sysDash"/>
            </a:ln>
          </p:spPr>
          <p:txBody>
            <a:bodyPr wrap="square" lIns="0" tIns="0" rIns="0" bIns="0" rtlCol="0"/>
            <a:lstStyle/>
            <a:p>
              <a:endParaRPr/>
            </a:p>
          </p:txBody>
        </p:sp>
      </p:grpSp>
      <p:sp>
        <p:nvSpPr>
          <p:cNvPr id="93" name="object 9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94" name="object 9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136</a:t>
            </a:fld>
            <a:endParaRPr spc="-25"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20" dirty="0"/>
              <a:t> </a:t>
            </a:r>
            <a:r>
              <a:rPr spc="-114" dirty="0"/>
              <a:t>DISPLAY</a:t>
            </a:r>
            <a:r>
              <a:rPr spc="-120" dirty="0"/>
              <a:t> </a:t>
            </a:r>
            <a:r>
              <a:rPr spc="-114" dirty="0"/>
              <a:t>PROPERTY:</a:t>
            </a:r>
            <a:r>
              <a:rPr spc="-105" dirty="0"/>
              <a:t> </a:t>
            </a:r>
            <a:r>
              <a:rPr spc="-80" dirty="0"/>
              <a:t>INLINE</a:t>
            </a:r>
            <a:r>
              <a:rPr spc="-150" dirty="0"/>
              <a:t> </a:t>
            </a:r>
            <a:r>
              <a:rPr dirty="0"/>
              <a:t>VS</a:t>
            </a:r>
            <a:r>
              <a:rPr spc="-120" dirty="0"/>
              <a:t> </a:t>
            </a:r>
            <a:r>
              <a:rPr spc="-10" dirty="0"/>
              <a:t>BLOCK</a:t>
            </a:r>
          </a:p>
        </p:txBody>
      </p:sp>
      <p:sp>
        <p:nvSpPr>
          <p:cNvPr id="3" name="object 3"/>
          <p:cNvSpPr txBox="1"/>
          <p:nvPr/>
        </p:nvSpPr>
        <p:spPr>
          <a:xfrm>
            <a:off x="962050" y="1534744"/>
            <a:ext cx="984250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What</a:t>
            </a:r>
            <a:r>
              <a:rPr sz="2800" spc="-70" dirty="0">
                <a:solidFill>
                  <a:srgbClr val="111F35"/>
                </a:solidFill>
                <a:latin typeface="Calibri"/>
                <a:cs typeface="Calibri"/>
              </a:rPr>
              <a:t> </a:t>
            </a:r>
            <a:r>
              <a:rPr sz="2800" dirty="0">
                <a:solidFill>
                  <a:srgbClr val="111F35"/>
                </a:solidFill>
                <a:latin typeface="Calibri"/>
                <a:cs typeface="Calibri"/>
              </a:rPr>
              <a:t>happens</a:t>
            </a:r>
            <a:r>
              <a:rPr sz="2800" spc="-10" dirty="0">
                <a:solidFill>
                  <a:srgbClr val="111F35"/>
                </a:solidFill>
                <a:latin typeface="Calibri"/>
                <a:cs typeface="Calibri"/>
              </a:rPr>
              <a:t> </a:t>
            </a:r>
            <a:r>
              <a:rPr sz="2800" dirty="0">
                <a:solidFill>
                  <a:srgbClr val="111F35"/>
                </a:solidFill>
                <a:latin typeface="Calibri"/>
                <a:cs typeface="Calibri"/>
              </a:rPr>
              <a:t>if</a:t>
            </a:r>
            <a:r>
              <a:rPr sz="2800" spc="-40" dirty="0">
                <a:solidFill>
                  <a:srgbClr val="111F35"/>
                </a:solidFill>
                <a:latin typeface="Calibri"/>
                <a:cs typeface="Calibri"/>
              </a:rPr>
              <a:t> </a:t>
            </a:r>
            <a:r>
              <a:rPr sz="2800" dirty="0">
                <a:solidFill>
                  <a:srgbClr val="111F35"/>
                </a:solidFill>
                <a:latin typeface="Calibri"/>
                <a:cs typeface="Calibri"/>
              </a:rPr>
              <a:t>we</a:t>
            </a:r>
            <a:r>
              <a:rPr sz="2800" spc="-35" dirty="0">
                <a:solidFill>
                  <a:srgbClr val="111F35"/>
                </a:solidFill>
                <a:latin typeface="Calibri"/>
                <a:cs typeface="Calibri"/>
              </a:rPr>
              <a:t> </a:t>
            </a:r>
            <a:r>
              <a:rPr sz="2800" dirty="0">
                <a:solidFill>
                  <a:srgbClr val="111F35"/>
                </a:solidFill>
                <a:latin typeface="Calibri"/>
                <a:cs typeface="Calibri"/>
              </a:rPr>
              <a:t>use</a:t>
            </a:r>
            <a:r>
              <a:rPr sz="2800" spc="-35" dirty="0">
                <a:solidFill>
                  <a:srgbClr val="111F35"/>
                </a:solidFill>
                <a:latin typeface="Calibri"/>
                <a:cs typeface="Calibri"/>
              </a:rPr>
              <a:t> </a:t>
            </a:r>
            <a:r>
              <a:rPr sz="2800" dirty="0">
                <a:solidFill>
                  <a:srgbClr val="111F35"/>
                </a:solidFill>
                <a:latin typeface="Calibri"/>
                <a:cs typeface="Calibri"/>
              </a:rPr>
              <a:t>display</a:t>
            </a:r>
            <a:r>
              <a:rPr sz="2800" spc="-30" dirty="0">
                <a:solidFill>
                  <a:srgbClr val="111F35"/>
                </a:solidFill>
                <a:latin typeface="Calibri"/>
                <a:cs typeface="Calibri"/>
              </a:rPr>
              <a:t> </a:t>
            </a:r>
            <a:r>
              <a:rPr sz="2800" dirty="0">
                <a:solidFill>
                  <a:srgbClr val="E40000"/>
                </a:solidFill>
                <a:latin typeface="Consolas"/>
                <a:cs typeface="Consolas"/>
              </a:rPr>
              <a:t>display</a:t>
            </a:r>
            <a:r>
              <a:rPr sz="2800" dirty="0">
                <a:latin typeface="Consolas"/>
                <a:cs typeface="Consolas"/>
              </a:rPr>
              <a:t>:</a:t>
            </a:r>
            <a:r>
              <a:rPr sz="2800" spc="-90" dirty="0">
                <a:latin typeface="Consolas"/>
                <a:cs typeface="Consolas"/>
              </a:rPr>
              <a:t> </a:t>
            </a:r>
            <a:r>
              <a:rPr sz="2800" spc="-10" dirty="0">
                <a:solidFill>
                  <a:srgbClr val="0451A4"/>
                </a:solidFill>
                <a:latin typeface="Consolas"/>
                <a:cs typeface="Consolas"/>
              </a:rPr>
              <a:t>block</a:t>
            </a:r>
            <a:r>
              <a:rPr sz="2800" spc="-894" dirty="0">
                <a:solidFill>
                  <a:srgbClr val="0451A4"/>
                </a:solidFill>
                <a:latin typeface="Consolas"/>
                <a:cs typeface="Consolas"/>
              </a:rPr>
              <a:t> </a:t>
            </a:r>
            <a:r>
              <a:rPr sz="2800" dirty="0">
                <a:solidFill>
                  <a:srgbClr val="111F35"/>
                </a:solidFill>
                <a:latin typeface="Calibri"/>
                <a:cs typeface="Calibri"/>
              </a:rPr>
              <a:t>on</a:t>
            </a:r>
            <a:r>
              <a:rPr sz="2800" spc="-30" dirty="0">
                <a:solidFill>
                  <a:srgbClr val="111F35"/>
                </a:solidFill>
                <a:latin typeface="Calibri"/>
                <a:cs typeface="Calibri"/>
              </a:rPr>
              <a:t> </a:t>
            </a:r>
            <a:r>
              <a:rPr sz="2800" dirty="0">
                <a:solidFill>
                  <a:srgbClr val="111F35"/>
                </a:solidFill>
                <a:latin typeface="Calibri"/>
                <a:cs typeface="Calibri"/>
              </a:rPr>
              <a:t>the</a:t>
            </a:r>
            <a:r>
              <a:rPr sz="2800" spc="-35" dirty="0">
                <a:solidFill>
                  <a:srgbClr val="111F35"/>
                </a:solidFill>
                <a:latin typeface="Calibri"/>
                <a:cs typeface="Calibri"/>
              </a:rPr>
              <a:t> </a:t>
            </a:r>
            <a:r>
              <a:rPr sz="2800" b="1" spc="-10" dirty="0">
                <a:solidFill>
                  <a:srgbClr val="111F35"/>
                </a:solidFill>
                <a:latin typeface="Calibri"/>
                <a:cs typeface="Calibri"/>
              </a:rPr>
              <a:t>&lt;em&gt;</a:t>
            </a:r>
            <a:r>
              <a:rPr sz="2800" spc="-10" dirty="0">
                <a:solidFill>
                  <a:srgbClr val="111F35"/>
                </a:solidFill>
                <a:latin typeface="Calibri"/>
                <a:cs typeface="Calibri"/>
              </a:rPr>
              <a:t>s?</a:t>
            </a:r>
            <a:endParaRPr sz="2800">
              <a:latin typeface="Calibri"/>
              <a:cs typeface="Calibri"/>
            </a:endParaRPr>
          </a:p>
        </p:txBody>
      </p:sp>
      <p:sp>
        <p:nvSpPr>
          <p:cNvPr id="4" name="object 4"/>
          <p:cNvSpPr txBox="1"/>
          <p:nvPr/>
        </p:nvSpPr>
        <p:spPr>
          <a:xfrm>
            <a:off x="882396" y="2567939"/>
            <a:ext cx="5457825" cy="1754505"/>
          </a:xfrm>
          <a:prstGeom prst="rect">
            <a:avLst/>
          </a:prstGeom>
          <a:ln w="9525">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800000"/>
                </a:solidFill>
                <a:latin typeface="Consolas"/>
                <a:cs typeface="Consolas"/>
              </a:rPr>
              <a:t>em</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marR="2724150">
              <a:lnSpc>
                <a:spcPct val="100000"/>
              </a:lnSpc>
            </a:pPr>
            <a:r>
              <a:rPr sz="1800" dirty="0">
                <a:solidFill>
                  <a:srgbClr val="E40000"/>
                </a:solidFill>
                <a:latin typeface="Consolas"/>
                <a:cs typeface="Consolas"/>
              </a:rPr>
              <a:t>display</a:t>
            </a:r>
            <a:r>
              <a:rPr sz="1800" dirty="0">
                <a:latin typeface="Consolas"/>
                <a:cs typeface="Consolas"/>
              </a:rPr>
              <a:t>:</a:t>
            </a:r>
            <a:r>
              <a:rPr sz="1800" spc="-40" dirty="0">
                <a:latin typeface="Consolas"/>
                <a:cs typeface="Consolas"/>
              </a:rPr>
              <a:t> </a:t>
            </a:r>
            <a:r>
              <a:rPr sz="1800" spc="-10" dirty="0">
                <a:solidFill>
                  <a:srgbClr val="0451A4"/>
                </a:solidFill>
                <a:latin typeface="Consolas"/>
                <a:cs typeface="Consolas"/>
              </a:rPr>
              <a:t>block</a:t>
            </a:r>
            <a:r>
              <a:rPr sz="1800" spc="-10"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10" dirty="0">
                <a:solidFill>
                  <a:srgbClr val="0451A4"/>
                </a:solidFill>
                <a:latin typeface="Consolas"/>
                <a:cs typeface="Consolas"/>
              </a:rPr>
              <a:t>yellow</a:t>
            </a:r>
            <a:r>
              <a:rPr sz="1800" spc="-10" dirty="0">
                <a:latin typeface="Consolas"/>
                <a:cs typeface="Consolas"/>
              </a:rPr>
              <a:t>; </a:t>
            </a:r>
            <a:r>
              <a:rPr sz="1800" dirty="0">
                <a:solidFill>
                  <a:srgbClr val="E40000"/>
                </a:solidFill>
                <a:latin typeface="Consolas"/>
                <a:cs typeface="Consolas"/>
              </a:rPr>
              <a:t>border</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1px</a:t>
            </a:r>
            <a:r>
              <a:rPr sz="1800" spc="-20" dirty="0">
                <a:solidFill>
                  <a:srgbClr val="098557"/>
                </a:solidFill>
                <a:latin typeface="Consolas"/>
                <a:cs typeface="Consolas"/>
              </a:rPr>
              <a:t> </a:t>
            </a:r>
            <a:r>
              <a:rPr sz="1800" spc="-10" dirty="0">
                <a:solidFill>
                  <a:srgbClr val="0451A4"/>
                </a:solidFill>
                <a:latin typeface="Consolas"/>
                <a:cs typeface="Consolas"/>
              </a:rPr>
              <a:t>solid</a:t>
            </a:r>
            <a:r>
              <a:rPr sz="1800" spc="-1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width</a:t>
            </a:r>
            <a:r>
              <a:rPr sz="1800" dirty="0">
                <a:latin typeface="Consolas"/>
                <a:cs typeface="Consolas"/>
              </a:rPr>
              <a:t>:</a:t>
            </a:r>
            <a:r>
              <a:rPr sz="1800" spc="-35" dirty="0">
                <a:latin typeface="Consolas"/>
                <a:cs typeface="Consolas"/>
              </a:rPr>
              <a:t> </a:t>
            </a:r>
            <a:r>
              <a:rPr sz="1800" dirty="0">
                <a:solidFill>
                  <a:srgbClr val="098557"/>
                </a:solidFill>
                <a:latin typeface="Consolas"/>
                <a:cs typeface="Consolas"/>
              </a:rPr>
              <a:t>50px</a:t>
            </a:r>
            <a:r>
              <a:rPr sz="1800" dirty="0">
                <a:latin typeface="Consolas"/>
                <a:cs typeface="Consolas"/>
              </a:rPr>
              <a:t>;</a:t>
            </a:r>
            <a:r>
              <a:rPr sz="1800" spc="-40" dirty="0">
                <a:latin typeface="Consolas"/>
                <a:cs typeface="Consolas"/>
              </a:rPr>
              <a:t> </a:t>
            </a:r>
            <a:r>
              <a:rPr sz="1800" dirty="0">
                <a:solidFill>
                  <a:srgbClr val="E40000"/>
                </a:solidFill>
                <a:latin typeface="Consolas"/>
                <a:cs typeface="Consolas"/>
              </a:rPr>
              <a:t>height</a:t>
            </a:r>
            <a:r>
              <a:rPr sz="1800" dirty="0">
                <a:latin typeface="Consolas"/>
                <a:cs typeface="Consolas"/>
              </a:rPr>
              <a:t>:</a:t>
            </a:r>
            <a:r>
              <a:rPr sz="1800" spc="-40" dirty="0">
                <a:latin typeface="Consolas"/>
                <a:cs typeface="Consolas"/>
              </a:rPr>
              <a:t> </a:t>
            </a:r>
            <a:r>
              <a:rPr sz="1800" spc="-20" dirty="0">
                <a:solidFill>
                  <a:srgbClr val="098557"/>
                </a:solidFill>
                <a:latin typeface="Consolas"/>
                <a:cs typeface="Consolas"/>
              </a:rPr>
              <a:t>50px</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882396" y="4431791"/>
            <a:ext cx="5457825" cy="1201420"/>
          </a:xfrm>
          <a:prstGeom prst="rect">
            <a:avLst/>
          </a:prstGeom>
          <a:ln w="9525">
            <a:solidFill>
              <a:srgbClr val="111F35"/>
            </a:solidFill>
          </a:ln>
        </p:spPr>
        <p:txBody>
          <a:bodyPr vert="horz" wrap="square" lIns="0" tIns="33019" rIns="0" bIns="0" rtlCol="0">
            <a:spAutoFit/>
          </a:bodyPr>
          <a:lstStyle/>
          <a:p>
            <a:pPr marL="92075">
              <a:lnSpc>
                <a:spcPct val="100000"/>
              </a:lnSpc>
              <a:spcBef>
                <a:spcPts val="259"/>
              </a:spcBef>
            </a:pPr>
            <a:r>
              <a:rPr sz="1800" spc="-10" dirty="0">
                <a:solidFill>
                  <a:srgbClr val="800000"/>
                </a:solidFill>
                <a:latin typeface="Consolas"/>
                <a:cs typeface="Consolas"/>
              </a:rPr>
              <a:t>&lt;h3&gt;</a:t>
            </a:r>
            <a:r>
              <a:rPr sz="1800" spc="-10" dirty="0">
                <a:latin typeface="Consolas"/>
                <a:cs typeface="Consolas"/>
              </a:rPr>
              <a:t>Heading</a:t>
            </a:r>
            <a:r>
              <a:rPr sz="1800" spc="-10" dirty="0">
                <a:solidFill>
                  <a:srgbClr val="800000"/>
                </a:solidFill>
                <a:latin typeface="Consolas"/>
                <a:cs typeface="Consolas"/>
              </a:rPr>
              <a:t>&lt;/h3&gt;</a:t>
            </a:r>
            <a:endParaRPr sz="1800">
              <a:latin typeface="Consolas"/>
              <a:cs typeface="Consolas"/>
            </a:endParaRPr>
          </a:p>
          <a:p>
            <a:pPr marL="92075">
              <a:lnSpc>
                <a:spcPct val="100000"/>
              </a:lnSpc>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latin typeface="Consolas"/>
                <a:cs typeface="Consolas"/>
              </a:rPr>
              <a:t>Learning</a:t>
            </a:r>
            <a:r>
              <a:rPr sz="1800" spc="-40" dirty="0">
                <a:latin typeface="Consolas"/>
                <a:cs typeface="Consolas"/>
              </a:rPr>
              <a:t> </a:t>
            </a:r>
            <a:r>
              <a:rPr sz="1800" dirty="0">
                <a:solidFill>
                  <a:srgbClr val="800000"/>
                </a:solidFill>
                <a:latin typeface="Consolas"/>
                <a:cs typeface="Consolas"/>
              </a:rPr>
              <a:t>&lt;em&gt;</a:t>
            </a:r>
            <a:r>
              <a:rPr sz="1800" dirty="0">
                <a:latin typeface="Consolas"/>
                <a:cs typeface="Consolas"/>
              </a:rPr>
              <a:t>HTML</a:t>
            </a:r>
            <a:r>
              <a:rPr sz="1800" dirty="0">
                <a:solidFill>
                  <a:srgbClr val="800000"/>
                </a:solidFill>
                <a:latin typeface="Consolas"/>
                <a:cs typeface="Consolas"/>
              </a:rPr>
              <a:t>&lt;/em&gt;</a:t>
            </a:r>
            <a:r>
              <a:rPr sz="1800" spc="-30" dirty="0">
                <a:solidFill>
                  <a:srgbClr val="800000"/>
                </a:solidFill>
                <a:latin typeface="Consolas"/>
                <a:cs typeface="Consolas"/>
              </a:rPr>
              <a:t> </a:t>
            </a:r>
            <a:r>
              <a:rPr sz="1800" dirty="0">
                <a:latin typeface="Consolas"/>
                <a:cs typeface="Consolas"/>
              </a:rPr>
              <a:t>and</a:t>
            </a:r>
            <a:r>
              <a:rPr sz="1800" spc="-30"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CSS</a:t>
            </a:r>
            <a:r>
              <a:rPr sz="1800" spc="-10" dirty="0">
                <a:solidFill>
                  <a:srgbClr val="800000"/>
                </a:solidFill>
                <a:latin typeface="Consolas"/>
                <a:cs typeface="Consolas"/>
              </a:rPr>
              <a:t>&lt;/em&gt;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grpSp>
        <p:nvGrpSpPr>
          <p:cNvPr id="6" name="object 6"/>
          <p:cNvGrpSpPr/>
          <p:nvPr/>
        </p:nvGrpSpPr>
        <p:grpSpPr>
          <a:xfrm>
            <a:off x="7002335" y="2156079"/>
            <a:ext cx="3486150" cy="4047490"/>
            <a:chOff x="7002335" y="2156079"/>
            <a:chExt cx="3486150" cy="4047490"/>
          </a:xfrm>
        </p:grpSpPr>
        <p:pic>
          <p:nvPicPr>
            <p:cNvPr id="7" name="object 7"/>
            <p:cNvPicPr/>
            <p:nvPr/>
          </p:nvPicPr>
          <p:blipFill>
            <a:blip r:embed="rId2" cstate="print"/>
            <a:stretch>
              <a:fillRect/>
            </a:stretch>
          </p:blipFill>
          <p:spPr>
            <a:xfrm>
              <a:off x="7011923" y="2165604"/>
              <a:ext cx="3467100" cy="3848308"/>
            </a:xfrm>
            <a:prstGeom prst="rect">
              <a:avLst/>
            </a:prstGeom>
          </p:spPr>
        </p:pic>
        <p:sp>
          <p:nvSpPr>
            <p:cNvPr id="8" name="object 8"/>
            <p:cNvSpPr/>
            <p:nvPr/>
          </p:nvSpPr>
          <p:spPr>
            <a:xfrm>
              <a:off x="7007097" y="2160841"/>
              <a:ext cx="3476625" cy="4037965"/>
            </a:xfrm>
            <a:custGeom>
              <a:avLst/>
              <a:gdLst/>
              <a:ahLst/>
              <a:cxnLst/>
              <a:rect l="l" t="t" r="r" b="b"/>
              <a:pathLst>
                <a:path w="3476625" h="4037965">
                  <a:moveTo>
                    <a:pt x="0" y="4037457"/>
                  </a:moveTo>
                  <a:lnTo>
                    <a:pt x="3476625" y="4037457"/>
                  </a:lnTo>
                  <a:lnTo>
                    <a:pt x="3476625" y="0"/>
                  </a:lnTo>
                  <a:lnTo>
                    <a:pt x="0" y="0"/>
                  </a:lnTo>
                  <a:lnTo>
                    <a:pt x="0" y="4037457"/>
                  </a:lnTo>
                  <a:close/>
                </a:path>
              </a:pathLst>
            </a:custGeom>
            <a:ln w="9525">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137</a:t>
            </a:fld>
            <a:endParaRPr spc="-25"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45" dirty="0"/>
              <a:t> </a:t>
            </a:r>
            <a:r>
              <a:rPr spc="-114" dirty="0"/>
              <a:t>DISPLAY</a:t>
            </a:r>
            <a:r>
              <a:rPr spc="-145" dirty="0"/>
              <a:t> </a:t>
            </a:r>
            <a:r>
              <a:rPr spc="-114" dirty="0"/>
              <a:t>PROPERTY:</a:t>
            </a:r>
            <a:r>
              <a:rPr spc="-135" dirty="0"/>
              <a:t> </a:t>
            </a:r>
            <a:r>
              <a:rPr spc="110" dirty="0"/>
              <a:t>INLINE-</a:t>
            </a:r>
            <a:r>
              <a:rPr spc="-10" dirty="0"/>
              <a:t>BLOCK</a:t>
            </a:r>
          </a:p>
        </p:txBody>
      </p:sp>
      <p:sp>
        <p:nvSpPr>
          <p:cNvPr id="3" name="object 3"/>
          <p:cNvSpPr txBox="1"/>
          <p:nvPr/>
        </p:nvSpPr>
        <p:spPr>
          <a:xfrm>
            <a:off x="962050" y="1534744"/>
            <a:ext cx="10025380" cy="836294"/>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sz="2800" dirty="0">
                <a:solidFill>
                  <a:srgbClr val="111F35"/>
                </a:solidFill>
                <a:latin typeface="Consolas"/>
                <a:cs typeface="Consolas"/>
              </a:rPr>
              <a:t>display:</a:t>
            </a:r>
            <a:r>
              <a:rPr sz="2800" spc="-55" dirty="0">
                <a:solidFill>
                  <a:srgbClr val="111F35"/>
                </a:solidFill>
                <a:latin typeface="Consolas"/>
                <a:cs typeface="Consolas"/>
              </a:rPr>
              <a:t> </a:t>
            </a:r>
            <a:r>
              <a:rPr sz="2800" spc="-10" dirty="0">
                <a:solidFill>
                  <a:srgbClr val="111F35"/>
                </a:solidFill>
                <a:latin typeface="Consolas"/>
                <a:cs typeface="Consolas"/>
              </a:rPr>
              <a:t>inline-block</a:t>
            </a:r>
            <a:r>
              <a:rPr sz="2800" spc="-885" dirty="0">
                <a:solidFill>
                  <a:srgbClr val="111F35"/>
                </a:solidFill>
                <a:latin typeface="Consolas"/>
                <a:cs typeface="Consolas"/>
              </a:rPr>
              <a:t> </a:t>
            </a:r>
            <a:r>
              <a:rPr sz="2800" dirty="0">
                <a:solidFill>
                  <a:srgbClr val="111F35"/>
                </a:solidFill>
                <a:latin typeface="Calibri"/>
                <a:cs typeface="Calibri"/>
              </a:rPr>
              <a:t>is</a:t>
            </a:r>
            <a:r>
              <a:rPr sz="2800" spc="-5" dirty="0">
                <a:solidFill>
                  <a:srgbClr val="111F35"/>
                </a:solidFill>
                <a:latin typeface="Calibri"/>
                <a:cs typeface="Calibri"/>
              </a:rPr>
              <a:t> </a:t>
            </a:r>
            <a:r>
              <a:rPr sz="2800" dirty="0">
                <a:solidFill>
                  <a:srgbClr val="111F35"/>
                </a:solidFill>
                <a:latin typeface="Calibri"/>
                <a:cs typeface="Calibri"/>
              </a:rPr>
              <a:t>the</a:t>
            </a:r>
            <a:r>
              <a:rPr sz="2800" spc="-25" dirty="0">
                <a:solidFill>
                  <a:srgbClr val="111F35"/>
                </a:solidFill>
                <a:latin typeface="Calibri"/>
                <a:cs typeface="Calibri"/>
              </a:rPr>
              <a:t> </a:t>
            </a:r>
            <a:r>
              <a:rPr sz="2800" dirty="0">
                <a:solidFill>
                  <a:srgbClr val="111F35"/>
                </a:solidFill>
                <a:latin typeface="Calibri"/>
                <a:cs typeface="Calibri"/>
              </a:rPr>
              <a:t>same</a:t>
            </a:r>
            <a:r>
              <a:rPr sz="2800" spc="-10" dirty="0">
                <a:solidFill>
                  <a:srgbClr val="111F35"/>
                </a:solidFill>
                <a:latin typeface="Calibri"/>
                <a:cs typeface="Calibri"/>
              </a:rPr>
              <a:t> </a:t>
            </a:r>
            <a:r>
              <a:rPr sz="2800" dirty="0">
                <a:solidFill>
                  <a:srgbClr val="111F35"/>
                </a:solidFill>
                <a:latin typeface="Calibri"/>
                <a:cs typeface="Calibri"/>
              </a:rPr>
              <a:t>as</a:t>
            </a:r>
            <a:r>
              <a:rPr sz="2800" spc="-15" dirty="0">
                <a:solidFill>
                  <a:srgbClr val="111F35"/>
                </a:solidFill>
                <a:latin typeface="Calibri"/>
                <a:cs typeface="Calibri"/>
              </a:rPr>
              <a:t> </a:t>
            </a:r>
            <a:r>
              <a:rPr sz="2800" dirty="0">
                <a:solidFill>
                  <a:srgbClr val="111F35"/>
                </a:solidFill>
                <a:latin typeface="Consolas"/>
                <a:cs typeface="Consolas"/>
              </a:rPr>
              <a:t>inline</a:t>
            </a:r>
            <a:r>
              <a:rPr sz="2800" dirty="0">
                <a:solidFill>
                  <a:srgbClr val="111F35"/>
                </a:solidFill>
                <a:latin typeface="Calibri"/>
                <a:cs typeface="Calibri"/>
              </a:rPr>
              <a:t>,</a:t>
            </a:r>
            <a:r>
              <a:rPr sz="2800" spc="-10" dirty="0">
                <a:solidFill>
                  <a:srgbClr val="111F35"/>
                </a:solidFill>
                <a:latin typeface="Calibri"/>
                <a:cs typeface="Calibri"/>
              </a:rPr>
              <a:t> </a:t>
            </a:r>
            <a:r>
              <a:rPr sz="2800" dirty="0">
                <a:solidFill>
                  <a:srgbClr val="111F35"/>
                </a:solidFill>
                <a:latin typeface="Calibri"/>
                <a:cs typeface="Calibri"/>
              </a:rPr>
              <a:t>but</a:t>
            </a:r>
            <a:r>
              <a:rPr sz="2800" spc="5" dirty="0">
                <a:solidFill>
                  <a:srgbClr val="111F35"/>
                </a:solidFill>
                <a:latin typeface="Calibri"/>
                <a:cs typeface="Calibri"/>
              </a:rPr>
              <a:t> </a:t>
            </a:r>
            <a:r>
              <a:rPr sz="2800" dirty="0">
                <a:solidFill>
                  <a:srgbClr val="111F35"/>
                </a:solidFill>
                <a:latin typeface="Calibri"/>
                <a:cs typeface="Calibri"/>
              </a:rPr>
              <a:t>allows</a:t>
            </a:r>
            <a:r>
              <a:rPr sz="2800" spc="-20" dirty="0">
                <a:solidFill>
                  <a:srgbClr val="111F35"/>
                </a:solidFill>
                <a:latin typeface="Calibri"/>
                <a:cs typeface="Calibri"/>
              </a:rPr>
              <a:t> also 	</a:t>
            </a:r>
            <a:r>
              <a:rPr sz="2800" dirty="0">
                <a:solidFill>
                  <a:srgbClr val="111F35"/>
                </a:solidFill>
                <a:latin typeface="Calibri"/>
                <a:cs typeface="Calibri"/>
              </a:rPr>
              <a:t>to</a:t>
            </a:r>
            <a:r>
              <a:rPr sz="2800" spc="-45" dirty="0">
                <a:solidFill>
                  <a:srgbClr val="111F35"/>
                </a:solidFill>
                <a:latin typeface="Calibri"/>
                <a:cs typeface="Calibri"/>
              </a:rPr>
              <a:t> </a:t>
            </a:r>
            <a:r>
              <a:rPr sz="2800" dirty="0">
                <a:solidFill>
                  <a:srgbClr val="111F35"/>
                </a:solidFill>
                <a:latin typeface="Calibri"/>
                <a:cs typeface="Calibri"/>
              </a:rPr>
              <a:t>set</a:t>
            </a:r>
            <a:r>
              <a:rPr sz="2800" spc="-25" dirty="0">
                <a:solidFill>
                  <a:srgbClr val="111F35"/>
                </a:solidFill>
                <a:latin typeface="Calibri"/>
                <a:cs typeface="Calibri"/>
              </a:rPr>
              <a:t> </a:t>
            </a:r>
            <a:r>
              <a:rPr sz="2800" dirty="0">
                <a:solidFill>
                  <a:srgbClr val="111F35"/>
                </a:solidFill>
                <a:latin typeface="Calibri"/>
                <a:cs typeface="Calibri"/>
              </a:rPr>
              <a:t>a</a:t>
            </a:r>
            <a:r>
              <a:rPr sz="2800" spc="-15" dirty="0">
                <a:solidFill>
                  <a:srgbClr val="111F35"/>
                </a:solidFill>
                <a:latin typeface="Calibri"/>
                <a:cs typeface="Calibri"/>
              </a:rPr>
              <a:t> </a:t>
            </a:r>
            <a:r>
              <a:rPr sz="2800" spc="-25" dirty="0">
                <a:solidFill>
                  <a:srgbClr val="111F35"/>
                </a:solidFill>
                <a:latin typeface="Consolas"/>
                <a:cs typeface="Consolas"/>
              </a:rPr>
              <a:t>width</a:t>
            </a:r>
            <a:r>
              <a:rPr sz="2800" spc="-890" dirty="0">
                <a:solidFill>
                  <a:srgbClr val="111F35"/>
                </a:solidFill>
                <a:latin typeface="Consolas"/>
                <a:cs typeface="Consolas"/>
              </a:rPr>
              <a:t> </a:t>
            </a:r>
            <a:r>
              <a:rPr sz="2800" dirty="0">
                <a:solidFill>
                  <a:srgbClr val="111F35"/>
                </a:solidFill>
                <a:latin typeface="Calibri"/>
                <a:cs typeface="Calibri"/>
              </a:rPr>
              <a:t>and</a:t>
            </a:r>
            <a:r>
              <a:rPr sz="2800" spc="-10" dirty="0">
                <a:solidFill>
                  <a:srgbClr val="111F35"/>
                </a:solidFill>
                <a:latin typeface="Calibri"/>
                <a:cs typeface="Calibri"/>
              </a:rPr>
              <a:t> </a:t>
            </a:r>
            <a:r>
              <a:rPr sz="2800" dirty="0">
                <a:solidFill>
                  <a:srgbClr val="111F35"/>
                </a:solidFill>
                <a:latin typeface="Calibri"/>
                <a:cs typeface="Calibri"/>
              </a:rPr>
              <a:t>a</a:t>
            </a:r>
            <a:r>
              <a:rPr sz="2800" spc="-10" dirty="0">
                <a:solidFill>
                  <a:srgbClr val="111F35"/>
                </a:solidFill>
                <a:latin typeface="Calibri"/>
                <a:cs typeface="Calibri"/>
              </a:rPr>
              <a:t> </a:t>
            </a:r>
            <a:r>
              <a:rPr sz="2800" spc="-10" dirty="0">
                <a:solidFill>
                  <a:srgbClr val="111F35"/>
                </a:solidFill>
                <a:latin typeface="Consolas"/>
                <a:cs typeface="Consolas"/>
              </a:rPr>
              <a:t>height</a:t>
            </a:r>
            <a:endParaRPr sz="2800">
              <a:latin typeface="Consolas"/>
              <a:cs typeface="Consolas"/>
            </a:endParaRPr>
          </a:p>
        </p:txBody>
      </p:sp>
      <p:sp>
        <p:nvSpPr>
          <p:cNvPr id="4" name="object 4"/>
          <p:cNvSpPr txBox="1"/>
          <p:nvPr/>
        </p:nvSpPr>
        <p:spPr>
          <a:xfrm>
            <a:off x="882396" y="2724911"/>
            <a:ext cx="5451475" cy="1754505"/>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em</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marR="2343150">
              <a:lnSpc>
                <a:spcPct val="100000"/>
              </a:lnSpc>
            </a:pPr>
            <a:r>
              <a:rPr sz="1800" dirty="0">
                <a:solidFill>
                  <a:srgbClr val="E40000"/>
                </a:solidFill>
                <a:latin typeface="Consolas"/>
                <a:cs typeface="Consolas"/>
              </a:rPr>
              <a:t>display</a:t>
            </a:r>
            <a:r>
              <a:rPr sz="1800" dirty="0">
                <a:latin typeface="Consolas"/>
                <a:cs typeface="Consolas"/>
              </a:rPr>
              <a:t>:</a:t>
            </a:r>
            <a:r>
              <a:rPr sz="1800" spc="-20" dirty="0">
                <a:latin typeface="Consolas"/>
                <a:cs typeface="Consolas"/>
              </a:rPr>
              <a:t> </a:t>
            </a:r>
            <a:r>
              <a:rPr sz="1800" spc="-10" dirty="0">
                <a:solidFill>
                  <a:srgbClr val="0451A4"/>
                </a:solidFill>
                <a:latin typeface="Consolas"/>
                <a:cs typeface="Consolas"/>
              </a:rPr>
              <a:t>inline-block</a:t>
            </a:r>
            <a:r>
              <a:rPr sz="1800" spc="-10"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10" dirty="0">
                <a:solidFill>
                  <a:srgbClr val="0451A4"/>
                </a:solidFill>
                <a:latin typeface="Consolas"/>
                <a:cs typeface="Consolas"/>
              </a:rPr>
              <a:t>yellow</a:t>
            </a:r>
            <a:r>
              <a:rPr sz="1800" spc="-10" dirty="0">
                <a:latin typeface="Consolas"/>
                <a:cs typeface="Consolas"/>
              </a:rPr>
              <a:t>; </a:t>
            </a:r>
            <a:r>
              <a:rPr sz="1800" dirty="0">
                <a:solidFill>
                  <a:srgbClr val="E40000"/>
                </a:solidFill>
                <a:latin typeface="Consolas"/>
                <a:cs typeface="Consolas"/>
              </a:rPr>
              <a:t>border</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1px</a:t>
            </a:r>
            <a:r>
              <a:rPr sz="1800" spc="-20" dirty="0">
                <a:solidFill>
                  <a:srgbClr val="098557"/>
                </a:solidFill>
                <a:latin typeface="Consolas"/>
                <a:cs typeface="Consolas"/>
              </a:rPr>
              <a:t> </a:t>
            </a:r>
            <a:r>
              <a:rPr sz="1800" spc="-10" dirty="0">
                <a:solidFill>
                  <a:srgbClr val="0451A4"/>
                </a:solidFill>
                <a:latin typeface="Consolas"/>
                <a:cs typeface="Consolas"/>
              </a:rPr>
              <a:t>solid</a:t>
            </a:r>
            <a:r>
              <a:rPr sz="1800" spc="-10" dirty="0">
                <a:latin typeface="Consolas"/>
                <a:cs typeface="Consolas"/>
              </a:rPr>
              <a:t>;</a:t>
            </a:r>
            <a:endParaRPr sz="1800">
              <a:latin typeface="Consolas"/>
              <a:cs typeface="Consolas"/>
            </a:endParaRPr>
          </a:p>
          <a:p>
            <a:pPr marL="342265">
              <a:lnSpc>
                <a:spcPct val="100000"/>
              </a:lnSpc>
              <a:spcBef>
                <a:spcPts val="5"/>
              </a:spcBef>
            </a:pPr>
            <a:r>
              <a:rPr sz="1800" dirty="0">
                <a:solidFill>
                  <a:srgbClr val="E40000"/>
                </a:solidFill>
                <a:latin typeface="Consolas"/>
                <a:cs typeface="Consolas"/>
              </a:rPr>
              <a:t>width</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50px</a:t>
            </a:r>
            <a:r>
              <a:rPr sz="1800" dirty="0">
                <a:latin typeface="Consolas"/>
                <a:cs typeface="Consolas"/>
              </a:rPr>
              <a:t>;</a:t>
            </a:r>
            <a:r>
              <a:rPr sz="1800" spc="-35" dirty="0">
                <a:latin typeface="Consolas"/>
                <a:cs typeface="Consolas"/>
              </a:rPr>
              <a:t> </a:t>
            </a:r>
            <a:r>
              <a:rPr sz="1800" dirty="0">
                <a:solidFill>
                  <a:srgbClr val="E40000"/>
                </a:solidFill>
                <a:latin typeface="Consolas"/>
                <a:cs typeface="Consolas"/>
              </a:rPr>
              <a:t>height</a:t>
            </a:r>
            <a:r>
              <a:rPr sz="1800" dirty="0">
                <a:latin typeface="Consolas"/>
                <a:cs typeface="Consolas"/>
              </a:rPr>
              <a:t>:</a:t>
            </a:r>
            <a:r>
              <a:rPr sz="1800" spc="-30" dirty="0">
                <a:latin typeface="Consolas"/>
                <a:cs typeface="Consolas"/>
              </a:rPr>
              <a:t> </a:t>
            </a:r>
            <a:r>
              <a:rPr sz="1800" spc="-20" dirty="0">
                <a:solidFill>
                  <a:srgbClr val="098557"/>
                </a:solidFill>
                <a:latin typeface="Consolas"/>
                <a:cs typeface="Consolas"/>
              </a:rPr>
              <a:t>50px</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882396" y="4700015"/>
            <a:ext cx="5451475" cy="1199515"/>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&lt;h3&gt;</a:t>
            </a:r>
            <a:r>
              <a:rPr sz="1800" spc="-10" dirty="0">
                <a:latin typeface="Consolas"/>
                <a:cs typeface="Consolas"/>
              </a:rPr>
              <a:t>Heading</a:t>
            </a:r>
            <a:r>
              <a:rPr sz="1800" spc="-10" dirty="0">
                <a:solidFill>
                  <a:srgbClr val="800000"/>
                </a:solidFill>
                <a:latin typeface="Consolas"/>
                <a:cs typeface="Consolas"/>
              </a:rPr>
              <a:t>&lt;/h3&gt;</a:t>
            </a:r>
            <a:endParaRPr sz="1800">
              <a:latin typeface="Consolas"/>
              <a:cs typeface="Consolas"/>
            </a:endParaRPr>
          </a:p>
          <a:p>
            <a:pPr marL="92075">
              <a:lnSpc>
                <a:spcPct val="100000"/>
              </a:lnSpc>
            </a:pPr>
            <a:r>
              <a:rPr sz="1800" spc="-25" dirty="0">
                <a:solidFill>
                  <a:srgbClr val="800000"/>
                </a:solidFill>
                <a:latin typeface="Consolas"/>
                <a:cs typeface="Consolas"/>
              </a:rPr>
              <a:t>&lt;p&gt;</a:t>
            </a:r>
            <a:endParaRPr sz="1800">
              <a:latin typeface="Consolas"/>
              <a:cs typeface="Consolas"/>
            </a:endParaRPr>
          </a:p>
          <a:p>
            <a:pPr marL="342265">
              <a:lnSpc>
                <a:spcPct val="100000"/>
              </a:lnSpc>
              <a:spcBef>
                <a:spcPts val="5"/>
              </a:spcBef>
            </a:pPr>
            <a:r>
              <a:rPr sz="1800" dirty="0">
                <a:latin typeface="Consolas"/>
                <a:cs typeface="Consolas"/>
              </a:rPr>
              <a:t>Learning</a:t>
            </a:r>
            <a:r>
              <a:rPr sz="1800" spc="-40" dirty="0">
                <a:latin typeface="Consolas"/>
                <a:cs typeface="Consolas"/>
              </a:rPr>
              <a:t> </a:t>
            </a:r>
            <a:r>
              <a:rPr sz="1800" dirty="0">
                <a:solidFill>
                  <a:srgbClr val="800000"/>
                </a:solidFill>
                <a:latin typeface="Consolas"/>
                <a:cs typeface="Consolas"/>
              </a:rPr>
              <a:t>&lt;em&gt;</a:t>
            </a:r>
            <a:r>
              <a:rPr sz="1800" dirty="0">
                <a:latin typeface="Consolas"/>
                <a:cs typeface="Consolas"/>
              </a:rPr>
              <a:t>HTML</a:t>
            </a:r>
            <a:r>
              <a:rPr sz="1800" dirty="0">
                <a:solidFill>
                  <a:srgbClr val="800000"/>
                </a:solidFill>
                <a:latin typeface="Consolas"/>
                <a:cs typeface="Consolas"/>
              </a:rPr>
              <a:t>&lt;/em&gt;</a:t>
            </a:r>
            <a:r>
              <a:rPr sz="1800" spc="-30" dirty="0">
                <a:solidFill>
                  <a:srgbClr val="800000"/>
                </a:solidFill>
                <a:latin typeface="Consolas"/>
                <a:cs typeface="Consolas"/>
              </a:rPr>
              <a:t> </a:t>
            </a:r>
            <a:r>
              <a:rPr sz="1800" dirty="0">
                <a:latin typeface="Consolas"/>
                <a:cs typeface="Consolas"/>
              </a:rPr>
              <a:t>and</a:t>
            </a:r>
            <a:r>
              <a:rPr sz="1800" spc="-30"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CSS</a:t>
            </a:r>
            <a:r>
              <a:rPr sz="1800" spc="-10" dirty="0">
                <a:solidFill>
                  <a:srgbClr val="800000"/>
                </a:solidFill>
                <a:latin typeface="Consolas"/>
                <a:cs typeface="Consolas"/>
              </a:rPr>
              <a:t>&lt;/em&gt;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grpSp>
        <p:nvGrpSpPr>
          <p:cNvPr id="6" name="object 6"/>
          <p:cNvGrpSpPr/>
          <p:nvPr/>
        </p:nvGrpSpPr>
        <p:grpSpPr>
          <a:xfrm>
            <a:off x="6781355" y="2611754"/>
            <a:ext cx="4537710" cy="3470910"/>
            <a:chOff x="6781355" y="2611754"/>
            <a:chExt cx="4537710" cy="3470910"/>
          </a:xfrm>
        </p:grpSpPr>
        <p:pic>
          <p:nvPicPr>
            <p:cNvPr id="7" name="object 7"/>
            <p:cNvPicPr/>
            <p:nvPr/>
          </p:nvPicPr>
          <p:blipFill>
            <a:blip r:embed="rId2" cstate="print"/>
            <a:stretch>
              <a:fillRect/>
            </a:stretch>
          </p:blipFill>
          <p:spPr>
            <a:xfrm>
              <a:off x="6790944" y="2621279"/>
              <a:ext cx="4518659" cy="3118038"/>
            </a:xfrm>
            <a:prstGeom prst="rect">
              <a:avLst/>
            </a:prstGeom>
          </p:spPr>
        </p:pic>
        <p:sp>
          <p:nvSpPr>
            <p:cNvPr id="8" name="object 8"/>
            <p:cNvSpPr/>
            <p:nvPr/>
          </p:nvSpPr>
          <p:spPr>
            <a:xfrm>
              <a:off x="6786118" y="2616517"/>
              <a:ext cx="4528185" cy="3461385"/>
            </a:xfrm>
            <a:custGeom>
              <a:avLst/>
              <a:gdLst/>
              <a:ahLst/>
              <a:cxnLst/>
              <a:rect l="l" t="t" r="r" b="b"/>
              <a:pathLst>
                <a:path w="4528184" h="3461385">
                  <a:moveTo>
                    <a:pt x="0" y="3461385"/>
                  </a:moveTo>
                  <a:lnTo>
                    <a:pt x="4528185" y="3461385"/>
                  </a:lnTo>
                  <a:lnTo>
                    <a:pt x="4528185" y="0"/>
                  </a:lnTo>
                  <a:lnTo>
                    <a:pt x="0" y="0"/>
                  </a:lnTo>
                  <a:lnTo>
                    <a:pt x="0" y="3461385"/>
                  </a:lnTo>
                  <a:close/>
                </a:path>
              </a:pathLst>
            </a:custGeom>
            <a:ln w="9525">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138</a:t>
            </a:fld>
            <a:endParaRPr spc="-25"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50" dirty="0"/>
              <a:t> </a:t>
            </a:r>
            <a:r>
              <a:rPr spc="-114" dirty="0"/>
              <a:t>DISPLAY</a:t>
            </a:r>
            <a:r>
              <a:rPr spc="-145" dirty="0"/>
              <a:t> </a:t>
            </a:r>
            <a:r>
              <a:rPr spc="-114" dirty="0"/>
              <a:t>PROPERTY:</a:t>
            </a:r>
            <a:r>
              <a:rPr spc="-135" dirty="0"/>
              <a:t> </a:t>
            </a:r>
            <a:r>
              <a:rPr spc="140" dirty="0"/>
              <a:t>NONE</a:t>
            </a:r>
          </a:p>
        </p:txBody>
      </p:sp>
      <p:sp>
        <p:nvSpPr>
          <p:cNvPr id="3" name="object 3"/>
          <p:cNvSpPr txBox="1"/>
          <p:nvPr/>
        </p:nvSpPr>
        <p:spPr>
          <a:xfrm>
            <a:off x="962050" y="1534744"/>
            <a:ext cx="9702165" cy="835025"/>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sz="2800" dirty="0">
                <a:solidFill>
                  <a:srgbClr val="111F35"/>
                </a:solidFill>
                <a:latin typeface="Consolas"/>
                <a:cs typeface="Consolas"/>
              </a:rPr>
              <a:t>display:</a:t>
            </a:r>
            <a:r>
              <a:rPr sz="2800" spc="-125" dirty="0">
                <a:solidFill>
                  <a:srgbClr val="111F35"/>
                </a:solidFill>
                <a:latin typeface="Consolas"/>
                <a:cs typeface="Consolas"/>
              </a:rPr>
              <a:t> </a:t>
            </a:r>
            <a:r>
              <a:rPr sz="2800" spc="-10" dirty="0">
                <a:solidFill>
                  <a:srgbClr val="111F35"/>
                </a:solidFill>
                <a:latin typeface="Consolas"/>
                <a:cs typeface="Consolas"/>
              </a:rPr>
              <a:t>none</a:t>
            </a:r>
            <a:r>
              <a:rPr sz="2800" spc="-890" dirty="0">
                <a:solidFill>
                  <a:srgbClr val="111F35"/>
                </a:solidFill>
                <a:latin typeface="Consolas"/>
                <a:cs typeface="Consolas"/>
              </a:rPr>
              <a:t> </a:t>
            </a:r>
            <a:r>
              <a:rPr sz="2800" dirty="0">
                <a:solidFill>
                  <a:srgbClr val="111F35"/>
                </a:solidFill>
                <a:latin typeface="Calibri"/>
                <a:cs typeface="Calibri"/>
              </a:rPr>
              <a:t>can</a:t>
            </a:r>
            <a:r>
              <a:rPr sz="2800" spc="-40" dirty="0">
                <a:solidFill>
                  <a:srgbClr val="111F35"/>
                </a:solidFill>
                <a:latin typeface="Calibri"/>
                <a:cs typeface="Calibri"/>
              </a:rPr>
              <a:t> </a:t>
            </a:r>
            <a:r>
              <a:rPr sz="2800" dirty="0">
                <a:solidFill>
                  <a:srgbClr val="111F35"/>
                </a:solidFill>
                <a:latin typeface="Calibri"/>
                <a:cs typeface="Calibri"/>
              </a:rPr>
              <a:t>be</a:t>
            </a:r>
            <a:r>
              <a:rPr sz="2800" spc="-25" dirty="0">
                <a:solidFill>
                  <a:srgbClr val="111F35"/>
                </a:solidFill>
                <a:latin typeface="Calibri"/>
                <a:cs typeface="Calibri"/>
              </a:rPr>
              <a:t> </a:t>
            </a:r>
            <a:r>
              <a:rPr sz="2800" dirty="0">
                <a:solidFill>
                  <a:srgbClr val="111F35"/>
                </a:solidFill>
                <a:latin typeface="Calibri"/>
                <a:cs typeface="Calibri"/>
              </a:rPr>
              <a:t>used</a:t>
            </a:r>
            <a:r>
              <a:rPr sz="2800" spc="-25" dirty="0">
                <a:solidFill>
                  <a:srgbClr val="111F35"/>
                </a:solidFill>
                <a:latin typeface="Calibri"/>
                <a:cs typeface="Calibri"/>
              </a:rPr>
              <a:t> </a:t>
            </a:r>
            <a:r>
              <a:rPr sz="2800" dirty="0">
                <a:solidFill>
                  <a:srgbClr val="111F35"/>
                </a:solidFill>
                <a:latin typeface="Calibri"/>
                <a:cs typeface="Calibri"/>
              </a:rPr>
              <a:t>to</a:t>
            </a:r>
            <a:r>
              <a:rPr sz="2800" spc="-30" dirty="0">
                <a:solidFill>
                  <a:srgbClr val="111F35"/>
                </a:solidFill>
                <a:latin typeface="Calibri"/>
                <a:cs typeface="Calibri"/>
              </a:rPr>
              <a:t> </a:t>
            </a:r>
            <a:r>
              <a:rPr sz="2800" spc="-10" dirty="0">
                <a:solidFill>
                  <a:srgbClr val="111F35"/>
                </a:solidFill>
                <a:latin typeface="Calibri"/>
                <a:cs typeface="Calibri"/>
              </a:rPr>
              <a:t>completely</a:t>
            </a:r>
            <a:r>
              <a:rPr sz="2800" spc="-35" dirty="0">
                <a:solidFill>
                  <a:srgbClr val="111F35"/>
                </a:solidFill>
                <a:latin typeface="Calibri"/>
                <a:cs typeface="Calibri"/>
              </a:rPr>
              <a:t> </a:t>
            </a:r>
            <a:r>
              <a:rPr sz="2800" b="1" dirty="0">
                <a:solidFill>
                  <a:srgbClr val="111F35"/>
                </a:solidFill>
                <a:latin typeface="Calibri"/>
                <a:cs typeface="Calibri"/>
              </a:rPr>
              <a:t>remove</a:t>
            </a:r>
            <a:r>
              <a:rPr sz="2800" b="1" spc="-15" dirty="0">
                <a:solidFill>
                  <a:srgbClr val="111F35"/>
                </a:solidFill>
                <a:latin typeface="Calibri"/>
                <a:cs typeface="Calibri"/>
              </a:rPr>
              <a:t> </a:t>
            </a:r>
            <a:r>
              <a:rPr sz="2800" dirty="0">
                <a:solidFill>
                  <a:srgbClr val="111F35"/>
                </a:solidFill>
                <a:latin typeface="Calibri"/>
                <a:cs typeface="Calibri"/>
              </a:rPr>
              <a:t>the</a:t>
            </a:r>
            <a:r>
              <a:rPr sz="2800" spc="-40" dirty="0">
                <a:solidFill>
                  <a:srgbClr val="111F35"/>
                </a:solidFill>
                <a:latin typeface="Calibri"/>
                <a:cs typeface="Calibri"/>
              </a:rPr>
              <a:t> </a:t>
            </a:r>
            <a:r>
              <a:rPr sz="2800" spc="-10" dirty="0">
                <a:solidFill>
                  <a:srgbClr val="111F35"/>
                </a:solidFill>
                <a:latin typeface="Calibri"/>
                <a:cs typeface="Calibri"/>
              </a:rPr>
              <a:t>element 	</a:t>
            </a:r>
            <a:r>
              <a:rPr sz="2800" dirty="0">
                <a:solidFill>
                  <a:srgbClr val="111F35"/>
                </a:solidFill>
                <a:latin typeface="Calibri"/>
                <a:cs typeface="Calibri"/>
              </a:rPr>
              <a:t>from</a:t>
            </a:r>
            <a:r>
              <a:rPr sz="2800" spc="-60" dirty="0">
                <a:solidFill>
                  <a:srgbClr val="111F35"/>
                </a:solidFill>
                <a:latin typeface="Calibri"/>
                <a:cs typeface="Calibri"/>
              </a:rPr>
              <a:t> </a:t>
            </a:r>
            <a:r>
              <a:rPr sz="2800" dirty="0">
                <a:solidFill>
                  <a:srgbClr val="111F35"/>
                </a:solidFill>
                <a:latin typeface="Calibri"/>
                <a:cs typeface="Calibri"/>
              </a:rPr>
              <a:t>the</a:t>
            </a:r>
            <a:r>
              <a:rPr sz="2800" spc="-60" dirty="0">
                <a:solidFill>
                  <a:srgbClr val="111F35"/>
                </a:solidFill>
                <a:latin typeface="Calibri"/>
                <a:cs typeface="Calibri"/>
              </a:rPr>
              <a:t> </a:t>
            </a:r>
            <a:r>
              <a:rPr sz="2800" spc="-10" dirty="0">
                <a:solidFill>
                  <a:srgbClr val="111F35"/>
                </a:solidFill>
                <a:latin typeface="Calibri"/>
                <a:cs typeface="Calibri"/>
              </a:rPr>
              <a:t>visualization</a:t>
            </a:r>
            <a:endParaRPr sz="2800">
              <a:latin typeface="Calibri"/>
              <a:cs typeface="Calibri"/>
            </a:endParaRPr>
          </a:p>
        </p:txBody>
      </p:sp>
      <p:sp>
        <p:nvSpPr>
          <p:cNvPr id="4" name="object 4"/>
          <p:cNvSpPr txBox="1"/>
          <p:nvPr/>
        </p:nvSpPr>
        <p:spPr>
          <a:xfrm>
            <a:off x="882396" y="2724911"/>
            <a:ext cx="5451475" cy="1754505"/>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em</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marR="2717800">
              <a:lnSpc>
                <a:spcPct val="100000"/>
              </a:lnSpc>
            </a:pPr>
            <a:r>
              <a:rPr sz="1800" dirty="0">
                <a:solidFill>
                  <a:srgbClr val="E40000"/>
                </a:solidFill>
                <a:latin typeface="Consolas"/>
                <a:cs typeface="Consolas"/>
              </a:rPr>
              <a:t>display</a:t>
            </a:r>
            <a:r>
              <a:rPr sz="1800" dirty="0">
                <a:latin typeface="Consolas"/>
                <a:cs typeface="Consolas"/>
              </a:rPr>
              <a:t>:</a:t>
            </a:r>
            <a:r>
              <a:rPr sz="1800" spc="-55" dirty="0">
                <a:latin typeface="Consolas"/>
                <a:cs typeface="Consolas"/>
              </a:rPr>
              <a:t> </a:t>
            </a:r>
            <a:r>
              <a:rPr sz="1800" spc="-10" dirty="0">
                <a:solidFill>
                  <a:srgbClr val="0451A4"/>
                </a:solidFill>
                <a:latin typeface="Consolas"/>
                <a:cs typeface="Consolas"/>
              </a:rPr>
              <a:t>none</a:t>
            </a:r>
            <a:r>
              <a:rPr sz="1800" spc="-10"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10" dirty="0">
                <a:solidFill>
                  <a:srgbClr val="0451A4"/>
                </a:solidFill>
                <a:latin typeface="Consolas"/>
                <a:cs typeface="Consolas"/>
              </a:rPr>
              <a:t>yellow</a:t>
            </a:r>
            <a:r>
              <a:rPr sz="1800" spc="-10" dirty="0">
                <a:latin typeface="Consolas"/>
                <a:cs typeface="Consolas"/>
              </a:rPr>
              <a:t>; </a:t>
            </a:r>
            <a:r>
              <a:rPr sz="1800" dirty="0">
                <a:solidFill>
                  <a:srgbClr val="E40000"/>
                </a:solidFill>
                <a:latin typeface="Consolas"/>
                <a:cs typeface="Consolas"/>
              </a:rPr>
              <a:t>border</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1px</a:t>
            </a:r>
            <a:r>
              <a:rPr sz="1800" spc="-20" dirty="0">
                <a:solidFill>
                  <a:srgbClr val="098557"/>
                </a:solidFill>
                <a:latin typeface="Consolas"/>
                <a:cs typeface="Consolas"/>
              </a:rPr>
              <a:t> </a:t>
            </a:r>
            <a:r>
              <a:rPr sz="1800" spc="-10" dirty="0">
                <a:solidFill>
                  <a:srgbClr val="0451A4"/>
                </a:solidFill>
                <a:latin typeface="Consolas"/>
                <a:cs typeface="Consolas"/>
              </a:rPr>
              <a:t>solid</a:t>
            </a:r>
            <a:r>
              <a:rPr sz="1800" spc="-10" dirty="0">
                <a:latin typeface="Consolas"/>
                <a:cs typeface="Consolas"/>
              </a:rPr>
              <a:t>;</a:t>
            </a:r>
            <a:endParaRPr sz="1800">
              <a:latin typeface="Consolas"/>
              <a:cs typeface="Consolas"/>
            </a:endParaRPr>
          </a:p>
          <a:p>
            <a:pPr marL="342265">
              <a:lnSpc>
                <a:spcPct val="100000"/>
              </a:lnSpc>
              <a:spcBef>
                <a:spcPts val="5"/>
              </a:spcBef>
            </a:pPr>
            <a:r>
              <a:rPr sz="1800" dirty="0">
                <a:solidFill>
                  <a:srgbClr val="E40000"/>
                </a:solidFill>
                <a:latin typeface="Consolas"/>
                <a:cs typeface="Consolas"/>
              </a:rPr>
              <a:t>width</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50px</a:t>
            </a:r>
            <a:r>
              <a:rPr sz="1800" dirty="0">
                <a:latin typeface="Consolas"/>
                <a:cs typeface="Consolas"/>
              </a:rPr>
              <a:t>;</a:t>
            </a:r>
            <a:r>
              <a:rPr sz="1800" spc="-35" dirty="0">
                <a:latin typeface="Consolas"/>
                <a:cs typeface="Consolas"/>
              </a:rPr>
              <a:t> </a:t>
            </a:r>
            <a:r>
              <a:rPr sz="1800" dirty="0">
                <a:solidFill>
                  <a:srgbClr val="E40000"/>
                </a:solidFill>
                <a:latin typeface="Consolas"/>
                <a:cs typeface="Consolas"/>
              </a:rPr>
              <a:t>height</a:t>
            </a:r>
            <a:r>
              <a:rPr sz="1800" dirty="0">
                <a:latin typeface="Consolas"/>
                <a:cs typeface="Consolas"/>
              </a:rPr>
              <a:t>:</a:t>
            </a:r>
            <a:r>
              <a:rPr sz="1800" spc="-30" dirty="0">
                <a:latin typeface="Consolas"/>
                <a:cs typeface="Consolas"/>
              </a:rPr>
              <a:t> </a:t>
            </a:r>
            <a:r>
              <a:rPr sz="1800" spc="-20" dirty="0">
                <a:solidFill>
                  <a:srgbClr val="098557"/>
                </a:solidFill>
                <a:latin typeface="Consolas"/>
                <a:cs typeface="Consolas"/>
              </a:rPr>
              <a:t>50px</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882396" y="4700015"/>
            <a:ext cx="5451475" cy="1199515"/>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&lt;h3&gt;</a:t>
            </a:r>
            <a:r>
              <a:rPr sz="1800" spc="-10" dirty="0">
                <a:latin typeface="Consolas"/>
                <a:cs typeface="Consolas"/>
              </a:rPr>
              <a:t>Heading</a:t>
            </a:r>
            <a:r>
              <a:rPr sz="1800" spc="-10" dirty="0">
                <a:solidFill>
                  <a:srgbClr val="800000"/>
                </a:solidFill>
                <a:latin typeface="Consolas"/>
                <a:cs typeface="Consolas"/>
              </a:rPr>
              <a:t>&lt;/h3&gt;</a:t>
            </a:r>
            <a:endParaRPr sz="1800">
              <a:latin typeface="Consolas"/>
              <a:cs typeface="Consolas"/>
            </a:endParaRPr>
          </a:p>
          <a:p>
            <a:pPr marL="92075">
              <a:lnSpc>
                <a:spcPct val="100000"/>
              </a:lnSpc>
            </a:pPr>
            <a:r>
              <a:rPr sz="1800" spc="-25" dirty="0">
                <a:solidFill>
                  <a:srgbClr val="800000"/>
                </a:solidFill>
                <a:latin typeface="Consolas"/>
                <a:cs typeface="Consolas"/>
              </a:rPr>
              <a:t>&lt;p&gt;</a:t>
            </a:r>
            <a:endParaRPr sz="1800">
              <a:latin typeface="Consolas"/>
              <a:cs typeface="Consolas"/>
            </a:endParaRPr>
          </a:p>
          <a:p>
            <a:pPr marL="342265">
              <a:lnSpc>
                <a:spcPct val="100000"/>
              </a:lnSpc>
              <a:spcBef>
                <a:spcPts val="5"/>
              </a:spcBef>
            </a:pPr>
            <a:r>
              <a:rPr sz="1800" dirty="0">
                <a:latin typeface="Consolas"/>
                <a:cs typeface="Consolas"/>
              </a:rPr>
              <a:t>Learning</a:t>
            </a:r>
            <a:r>
              <a:rPr sz="1800" spc="-40" dirty="0">
                <a:latin typeface="Consolas"/>
                <a:cs typeface="Consolas"/>
              </a:rPr>
              <a:t> </a:t>
            </a:r>
            <a:r>
              <a:rPr sz="1800" dirty="0">
                <a:solidFill>
                  <a:srgbClr val="800000"/>
                </a:solidFill>
                <a:latin typeface="Consolas"/>
                <a:cs typeface="Consolas"/>
              </a:rPr>
              <a:t>&lt;em&gt;</a:t>
            </a:r>
            <a:r>
              <a:rPr sz="1800" dirty="0">
                <a:latin typeface="Consolas"/>
                <a:cs typeface="Consolas"/>
              </a:rPr>
              <a:t>HTML</a:t>
            </a:r>
            <a:r>
              <a:rPr sz="1800" dirty="0">
                <a:solidFill>
                  <a:srgbClr val="800000"/>
                </a:solidFill>
                <a:latin typeface="Consolas"/>
                <a:cs typeface="Consolas"/>
              </a:rPr>
              <a:t>&lt;/em&gt;</a:t>
            </a:r>
            <a:r>
              <a:rPr sz="1800" spc="-30" dirty="0">
                <a:solidFill>
                  <a:srgbClr val="800000"/>
                </a:solidFill>
                <a:latin typeface="Consolas"/>
                <a:cs typeface="Consolas"/>
              </a:rPr>
              <a:t> </a:t>
            </a:r>
            <a:r>
              <a:rPr sz="1800" dirty="0">
                <a:latin typeface="Consolas"/>
                <a:cs typeface="Consolas"/>
              </a:rPr>
              <a:t>and</a:t>
            </a:r>
            <a:r>
              <a:rPr sz="1800" spc="-30"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CSS</a:t>
            </a:r>
            <a:r>
              <a:rPr sz="1800" spc="-10" dirty="0">
                <a:solidFill>
                  <a:srgbClr val="800000"/>
                </a:solidFill>
                <a:latin typeface="Consolas"/>
                <a:cs typeface="Consolas"/>
              </a:rPr>
              <a:t>&lt;/em&gt;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grpSp>
        <p:nvGrpSpPr>
          <p:cNvPr id="6" name="object 6"/>
          <p:cNvGrpSpPr/>
          <p:nvPr/>
        </p:nvGrpSpPr>
        <p:grpSpPr>
          <a:xfrm>
            <a:off x="6849935" y="2581275"/>
            <a:ext cx="4469130" cy="3470910"/>
            <a:chOff x="6849935" y="2581275"/>
            <a:chExt cx="4469130" cy="3470910"/>
          </a:xfrm>
        </p:grpSpPr>
        <p:pic>
          <p:nvPicPr>
            <p:cNvPr id="7" name="object 7"/>
            <p:cNvPicPr/>
            <p:nvPr/>
          </p:nvPicPr>
          <p:blipFill>
            <a:blip r:embed="rId2" cstate="print"/>
            <a:stretch>
              <a:fillRect/>
            </a:stretch>
          </p:blipFill>
          <p:spPr>
            <a:xfrm>
              <a:off x="6859523" y="2590800"/>
              <a:ext cx="4450080" cy="2357027"/>
            </a:xfrm>
            <a:prstGeom prst="rect">
              <a:avLst/>
            </a:prstGeom>
          </p:spPr>
        </p:pic>
        <p:sp>
          <p:nvSpPr>
            <p:cNvPr id="8" name="object 8"/>
            <p:cNvSpPr/>
            <p:nvPr/>
          </p:nvSpPr>
          <p:spPr>
            <a:xfrm>
              <a:off x="6854697" y="2586037"/>
              <a:ext cx="4459605" cy="3461385"/>
            </a:xfrm>
            <a:custGeom>
              <a:avLst/>
              <a:gdLst/>
              <a:ahLst/>
              <a:cxnLst/>
              <a:rect l="l" t="t" r="r" b="b"/>
              <a:pathLst>
                <a:path w="4459605" h="3461385">
                  <a:moveTo>
                    <a:pt x="0" y="3461385"/>
                  </a:moveTo>
                  <a:lnTo>
                    <a:pt x="4459605" y="3461385"/>
                  </a:lnTo>
                  <a:lnTo>
                    <a:pt x="4459605" y="0"/>
                  </a:lnTo>
                  <a:lnTo>
                    <a:pt x="0" y="0"/>
                  </a:lnTo>
                  <a:lnTo>
                    <a:pt x="0" y="3461385"/>
                  </a:lnTo>
                  <a:close/>
                </a:path>
              </a:pathLst>
            </a:custGeom>
            <a:ln w="9525">
              <a:solidFill>
                <a:srgbClr val="111F35"/>
              </a:solidFill>
            </a:ln>
          </p:spPr>
          <p:txBody>
            <a:bodyPr wrap="square" lIns="0" tIns="0" rIns="0" bIns="0" rtlCol="0"/>
            <a:lstStyle/>
            <a:p>
              <a:endParaRPr/>
            </a:p>
          </p:txBody>
        </p:sp>
      </p:grpSp>
      <p:pic>
        <p:nvPicPr>
          <p:cNvPr id="9" name="object 9"/>
          <p:cNvPicPr/>
          <p:nvPr/>
        </p:nvPicPr>
        <p:blipFill>
          <a:blip r:embed="rId3" cstate="print"/>
          <a:stretch>
            <a:fillRect/>
          </a:stretch>
        </p:blipFill>
        <p:spPr>
          <a:xfrm>
            <a:off x="3019564" y="3042604"/>
            <a:ext cx="228777" cy="228777"/>
          </a:xfrm>
          <a:prstGeom prst="rect">
            <a:avLst/>
          </a:prstGeom>
        </p:spPr>
      </p:pic>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139</a:t>
            </a:fld>
            <a:endParaRPr spc="-2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59954" y="3690645"/>
            <a:ext cx="1176655" cy="573405"/>
            <a:chOff x="1159954" y="3690645"/>
            <a:chExt cx="1176655" cy="573405"/>
          </a:xfrm>
        </p:grpSpPr>
        <p:sp>
          <p:nvSpPr>
            <p:cNvPr id="3" name="object 3"/>
            <p:cNvSpPr/>
            <p:nvPr/>
          </p:nvSpPr>
          <p:spPr>
            <a:xfrm>
              <a:off x="1170236" y="3704540"/>
              <a:ext cx="1157605" cy="535305"/>
            </a:xfrm>
            <a:custGeom>
              <a:avLst/>
              <a:gdLst/>
              <a:ahLst/>
              <a:cxnLst/>
              <a:rect l="l" t="t" r="r" b="b"/>
              <a:pathLst>
                <a:path w="1157605" h="535304">
                  <a:moveTo>
                    <a:pt x="402339" y="0"/>
                  </a:moveTo>
                  <a:lnTo>
                    <a:pt x="346972" y="169"/>
                  </a:lnTo>
                  <a:lnTo>
                    <a:pt x="295019" y="1446"/>
                  </a:lnTo>
                  <a:lnTo>
                    <a:pt x="246616" y="3424"/>
                  </a:lnTo>
                  <a:lnTo>
                    <a:pt x="160999" y="7856"/>
                  </a:lnTo>
                  <a:lnTo>
                    <a:pt x="124056" y="9496"/>
                  </a:lnTo>
                  <a:lnTo>
                    <a:pt x="56654" y="16589"/>
                  </a:lnTo>
                  <a:lnTo>
                    <a:pt x="12236" y="64733"/>
                  </a:lnTo>
                  <a:lnTo>
                    <a:pt x="4005" y="97331"/>
                  </a:lnTo>
                  <a:lnTo>
                    <a:pt x="8267" y="142267"/>
                  </a:lnTo>
                  <a:lnTo>
                    <a:pt x="8353" y="185302"/>
                  </a:lnTo>
                  <a:lnTo>
                    <a:pt x="5915" y="228546"/>
                  </a:lnTo>
                  <a:lnTo>
                    <a:pt x="2608" y="274109"/>
                  </a:lnTo>
                  <a:lnTo>
                    <a:pt x="85" y="324102"/>
                  </a:lnTo>
                  <a:lnTo>
                    <a:pt x="0" y="380635"/>
                  </a:lnTo>
                  <a:lnTo>
                    <a:pt x="4005" y="445819"/>
                  </a:lnTo>
                  <a:lnTo>
                    <a:pt x="31993" y="504858"/>
                  </a:lnTo>
                  <a:lnTo>
                    <a:pt x="91203" y="532941"/>
                  </a:lnTo>
                  <a:lnTo>
                    <a:pt x="148731" y="534609"/>
                  </a:lnTo>
                  <a:lnTo>
                    <a:pt x="203998" y="535224"/>
                  </a:lnTo>
                  <a:lnTo>
                    <a:pt x="257487" y="535057"/>
                  </a:lnTo>
                  <a:lnTo>
                    <a:pt x="309678" y="534383"/>
                  </a:lnTo>
                  <a:lnTo>
                    <a:pt x="412092" y="532602"/>
                  </a:lnTo>
                  <a:lnTo>
                    <a:pt x="463277" y="532041"/>
                  </a:lnTo>
                  <a:lnTo>
                    <a:pt x="515090" y="532063"/>
                  </a:lnTo>
                  <a:lnTo>
                    <a:pt x="615372" y="533702"/>
                  </a:lnTo>
                  <a:lnTo>
                    <a:pt x="661313" y="533636"/>
                  </a:lnTo>
                  <a:lnTo>
                    <a:pt x="706556" y="532989"/>
                  </a:lnTo>
                  <a:lnTo>
                    <a:pt x="845313" y="530033"/>
                  </a:lnTo>
                  <a:lnTo>
                    <a:pt x="894980" y="529532"/>
                  </a:lnTo>
                  <a:lnTo>
                    <a:pt x="947557" y="529686"/>
                  </a:lnTo>
                  <a:lnTo>
                    <a:pt x="1003766" y="530739"/>
                  </a:lnTo>
                  <a:lnTo>
                    <a:pt x="1064328" y="532941"/>
                  </a:lnTo>
                  <a:lnTo>
                    <a:pt x="1098160" y="526329"/>
                  </a:lnTo>
                  <a:lnTo>
                    <a:pt x="1147535" y="483292"/>
                  </a:lnTo>
                  <a:lnTo>
                    <a:pt x="1156282" y="387913"/>
                  </a:lnTo>
                  <a:lnTo>
                    <a:pt x="1157231" y="331722"/>
                  </a:lnTo>
                  <a:lnTo>
                    <a:pt x="1155736" y="277841"/>
                  </a:lnTo>
                  <a:lnTo>
                    <a:pt x="1150666" y="179393"/>
                  </a:lnTo>
                  <a:lnTo>
                    <a:pt x="1149718" y="136016"/>
                  </a:lnTo>
                  <a:lnTo>
                    <a:pt x="1151577" y="97331"/>
                  </a:lnTo>
                  <a:lnTo>
                    <a:pt x="1126336" y="37673"/>
                  </a:lnTo>
                  <a:lnTo>
                    <a:pt x="1064328" y="10209"/>
                  </a:lnTo>
                  <a:lnTo>
                    <a:pt x="938324" y="19362"/>
                  </a:lnTo>
                  <a:lnTo>
                    <a:pt x="889190" y="22485"/>
                  </a:lnTo>
                  <a:lnTo>
                    <a:pt x="845049" y="24414"/>
                  </a:lnTo>
                  <a:lnTo>
                    <a:pt x="802710" y="24978"/>
                  </a:lnTo>
                  <a:lnTo>
                    <a:pt x="758982" y="24009"/>
                  </a:lnTo>
                  <a:lnTo>
                    <a:pt x="710677" y="21338"/>
                  </a:lnTo>
                  <a:lnTo>
                    <a:pt x="654603" y="16794"/>
                  </a:lnTo>
                  <a:lnTo>
                    <a:pt x="587570" y="10209"/>
                  </a:lnTo>
                  <a:lnTo>
                    <a:pt x="522773" y="4613"/>
                  </a:lnTo>
                  <a:lnTo>
                    <a:pt x="460984" y="1345"/>
                  </a:lnTo>
                  <a:lnTo>
                    <a:pt x="402339" y="0"/>
                  </a:lnTo>
                  <a:close/>
                </a:path>
              </a:pathLst>
            </a:custGeom>
            <a:solidFill>
              <a:srgbClr val="F1CD5D"/>
            </a:solidFill>
          </p:spPr>
          <p:txBody>
            <a:bodyPr wrap="square" lIns="0" tIns="0" rIns="0" bIns="0" rtlCol="0"/>
            <a:lstStyle/>
            <a:p>
              <a:endParaRPr/>
            </a:p>
          </p:txBody>
        </p:sp>
        <p:sp>
          <p:nvSpPr>
            <p:cNvPr id="4" name="object 4"/>
            <p:cNvSpPr/>
            <p:nvPr/>
          </p:nvSpPr>
          <p:spPr>
            <a:xfrm>
              <a:off x="1174241" y="3704932"/>
              <a:ext cx="1148080" cy="544830"/>
            </a:xfrm>
            <a:custGeom>
              <a:avLst/>
              <a:gdLst/>
              <a:ahLst/>
              <a:cxnLst/>
              <a:rect l="l" t="t" r="r" b="b"/>
              <a:pathLst>
                <a:path w="1148080" h="544829">
                  <a:moveTo>
                    <a:pt x="0" y="96939"/>
                  </a:moveTo>
                  <a:lnTo>
                    <a:pt x="9659" y="67235"/>
                  </a:lnTo>
                  <a:lnTo>
                    <a:pt x="28120" y="41424"/>
                  </a:lnTo>
                  <a:lnTo>
                    <a:pt x="54321" y="21590"/>
                  </a:lnTo>
                  <a:lnTo>
                    <a:pt x="87198" y="9817"/>
                  </a:lnTo>
                  <a:lnTo>
                    <a:pt x="124094" y="11681"/>
                  </a:lnTo>
                  <a:lnTo>
                    <a:pt x="163554" y="14104"/>
                  </a:lnTo>
                  <a:lnTo>
                    <a:pt x="205969" y="16647"/>
                  </a:lnTo>
                  <a:lnTo>
                    <a:pt x="251734" y="18869"/>
                  </a:lnTo>
                  <a:lnTo>
                    <a:pt x="301243" y="20332"/>
                  </a:lnTo>
                  <a:lnTo>
                    <a:pt x="354887" y="20598"/>
                  </a:lnTo>
                  <a:lnTo>
                    <a:pt x="413062" y="19226"/>
                  </a:lnTo>
                  <a:lnTo>
                    <a:pt x="476160" y="15779"/>
                  </a:lnTo>
                  <a:lnTo>
                    <a:pt x="544576" y="9817"/>
                  </a:lnTo>
                  <a:lnTo>
                    <a:pt x="605709" y="4437"/>
                  </a:lnTo>
                  <a:lnTo>
                    <a:pt x="661697" y="1295"/>
                  </a:lnTo>
                  <a:lnTo>
                    <a:pt x="713672" y="0"/>
                  </a:lnTo>
                  <a:lnTo>
                    <a:pt x="762768" y="161"/>
                  </a:lnTo>
                  <a:lnTo>
                    <a:pt x="810117" y="1387"/>
                  </a:lnTo>
                  <a:lnTo>
                    <a:pt x="856852" y="3288"/>
                  </a:lnTo>
                  <a:lnTo>
                    <a:pt x="904108" y="5472"/>
                  </a:lnTo>
                  <a:lnTo>
                    <a:pt x="953016" y="7549"/>
                  </a:lnTo>
                  <a:lnTo>
                    <a:pt x="1004710" y="9127"/>
                  </a:lnTo>
                  <a:lnTo>
                    <a:pt x="1060323" y="9817"/>
                  </a:lnTo>
                  <a:lnTo>
                    <a:pt x="1091904" y="14518"/>
                  </a:lnTo>
                  <a:lnTo>
                    <a:pt x="1118663" y="35233"/>
                  </a:lnTo>
                  <a:lnTo>
                    <a:pt x="1138064" y="65020"/>
                  </a:lnTo>
                  <a:lnTo>
                    <a:pt x="1147572" y="96939"/>
                  </a:lnTo>
                  <a:lnTo>
                    <a:pt x="1147118" y="151599"/>
                  </a:lnTo>
                  <a:lnTo>
                    <a:pt x="1146994" y="198895"/>
                  </a:lnTo>
                  <a:lnTo>
                    <a:pt x="1147092" y="242270"/>
                  </a:lnTo>
                  <a:lnTo>
                    <a:pt x="1147305" y="285167"/>
                  </a:lnTo>
                  <a:lnTo>
                    <a:pt x="1147527" y="331030"/>
                  </a:lnTo>
                  <a:lnTo>
                    <a:pt x="1147651" y="383302"/>
                  </a:lnTo>
                  <a:lnTo>
                    <a:pt x="1147572" y="445427"/>
                  </a:lnTo>
                  <a:lnTo>
                    <a:pt x="1144440" y="476595"/>
                  </a:lnTo>
                  <a:lnTo>
                    <a:pt x="1097315" y="520883"/>
                  </a:lnTo>
                  <a:lnTo>
                    <a:pt x="1060323" y="532549"/>
                  </a:lnTo>
                  <a:lnTo>
                    <a:pt x="1015869" y="537085"/>
                  </a:lnTo>
                  <a:lnTo>
                    <a:pt x="969172" y="540510"/>
                  </a:lnTo>
                  <a:lnTo>
                    <a:pt x="920722" y="542862"/>
                  </a:lnTo>
                  <a:lnTo>
                    <a:pt x="871011" y="544180"/>
                  </a:lnTo>
                  <a:lnTo>
                    <a:pt x="820531" y="544503"/>
                  </a:lnTo>
                  <a:lnTo>
                    <a:pt x="769772" y="543869"/>
                  </a:lnTo>
                  <a:lnTo>
                    <a:pt x="719227" y="542318"/>
                  </a:lnTo>
                  <a:lnTo>
                    <a:pt x="669386" y="539888"/>
                  </a:lnTo>
                  <a:lnTo>
                    <a:pt x="620742" y="536619"/>
                  </a:lnTo>
                  <a:lnTo>
                    <a:pt x="573785" y="532549"/>
                  </a:lnTo>
                  <a:lnTo>
                    <a:pt x="526054" y="529061"/>
                  </a:lnTo>
                  <a:lnTo>
                    <a:pt x="475429" y="527282"/>
                  </a:lnTo>
                  <a:lnTo>
                    <a:pt x="422918" y="526860"/>
                  </a:lnTo>
                  <a:lnTo>
                    <a:pt x="369530" y="527446"/>
                  </a:lnTo>
                  <a:lnTo>
                    <a:pt x="316271" y="528691"/>
                  </a:lnTo>
                  <a:lnTo>
                    <a:pt x="264150" y="530244"/>
                  </a:lnTo>
                  <a:lnTo>
                    <a:pt x="214174" y="531757"/>
                  </a:lnTo>
                  <a:lnTo>
                    <a:pt x="167351" y="532878"/>
                  </a:lnTo>
                  <a:lnTo>
                    <a:pt x="124690" y="533259"/>
                  </a:lnTo>
                  <a:lnTo>
                    <a:pt x="51676" y="525990"/>
                  </a:lnTo>
                  <a:lnTo>
                    <a:pt x="5525" y="478631"/>
                  </a:lnTo>
                  <a:lnTo>
                    <a:pt x="0" y="445427"/>
                  </a:lnTo>
                  <a:lnTo>
                    <a:pt x="5048" y="405802"/>
                  </a:lnTo>
                  <a:lnTo>
                    <a:pt x="7909" y="364820"/>
                  </a:lnTo>
                  <a:lnTo>
                    <a:pt x="8886" y="321263"/>
                  </a:lnTo>
                  <a:lnTo>
                    <a:pt x="8281" y="273914"/>
                  </a:lnTo>
                  <a:lnTo>
                    <a:pt x="6397" y="221555"/>
                  </a:lnTo>
                  <a:lnTo>
                    <a:pt x="3535" y="162969"/>
                  </a:lnTo>
                  <a:lnTo>
                    <a:pt x="0" y="96939"/>
                  </a:lnTo>
                  <a:close/>
                </a:path>
              </a:pathLst>
            </a:custGeom>
            <a:ln w="28575">
              <a:solidFill>
                <a:srgbClr val="FFFFFF"/>
              </a:solidFill>
            </a:ln>
          </p:spPr>
          <p:txBody>
            <a:bodyPr wrap="square" lIns="0" tIns="0" rIns="0" bIns="0" rtlCol="0"/>
            <a:lstStyle/>
            <a:p>
              <a:endParaRPr/>
            </a:p>
          </p:txBody>
        </p:sp>
      </p:grpSp>
      <p:grpSp>
        <p:nvGrpSpPr>
          <p:cNvPr id="5" name="object 5"/>
          <p:cNvGrpSpPr/>
          <p:nvPr/>
        </p:nvGrpSpPr>
        <p:grpSpPr>
          <a:xfrm>
            <a:off x="2702242" y="3689324"/>
            <a:ext cx="4628515" cy="588645"/>
            <a:chOff x="2702242" y="3689324"/>
            <a:chExt cx="4628515" cy="588645"/>
          </a:xfrm>
        </p:grpSpPr>
        <p:sp>
          <p:nvSpPr>
            <p:cNvPr id="6" name="object 6"/>
            <p:cNvSpPr/>
            <p:nvPr/>
          </p:nvSpPr>
          <p:spPr>
            <a:xfrm>
              <a:off x="2714150" y="3694849"/>
              <a:ext cx="3636010" cy="557530"/>
            </a:xfrm>
            <a:custGeom>
              <a:avLst/>
              <a:gdLst/>
              <a:ahLst/>
              <a:cxnLst/>
              <a:rect l="l" t="t" r="r" b="b"/>
              <a:pathLst>
                <a:path w="3636010" h="557529">
                  <a:moveTo>
                    <a:pt x="3200937" y="0"/>
                  </a:moveTo>
                  <a:lnTo>
                    <a:pt x="3146327" y="231"/>
                  </a:lnTo>
                  <a:lnTo>
                    <a:pt x="3093304" y="1266"/>
                  </a:lnTo>
                  <a:lnTo>
                    <a:pt x="3042108" y="3024"/>
                  </a:lnTo>
                  <a:lnTo>
                    <a:pt x="2992984" y="5427"/>
                  </a:lnTo>
                  <a:lnTo>
                    <a:pt x="2946172" y="8395"/>
                  </a:lnTo>
                  <a:lnTo>
                    <a:pt x="2901914" y="11849"/>
                  </a:lnTo>
                  <a:lnTo>
                    <a:pt x="2860454" y="15711"/>
                  </a:lnTo>
                  <a:lnTo>
                    <a:pt x="2778074" y="24540"/>
                  </a:lnTo>
                  <a:lnTo>
                    <a:pt x="2732209" y="28358"/>
                  </a:lnTo>
                  <a:lnTo>
                    <a:pt x="2684575" y="31348"/>
                  </a:lnTo>
                  <a:lnTo>
                    <a:pt x="2635315" y="33503"/>
                  </a:lnTo>
                  <a:lnTo>
                    <a:pt x="2584567" y="34817"/>
                  </a:lnTo>
                  <a:lnTo>
                    <a:pt x="2532473" y="35283"/>
                  </a:lnTo>
                  <a:lnTo>
                    <a:pt x="2479172" y="34895"/>
                  </a:lnTo>
                  <a:lnTo>
                    <a:pt x="2424805" y="33645"/>
                  </a:lnTo>
                  <a:lnTo>
                    <a:pt x="2369512" y="31527"/>
                  </a:lnTo>
                  <a:lnTo>
                    <a:pt x="2313433" y="28535"/>
                  </a:lnTo>
                  <a:lnTo>
                    <a:pt x="2256709" y="24661"/>
                  </a:lnTo>
                  <a:lnTo>
                    <a:pt x="2199479" y="19900"/>
                  </a:lnTo>
                  <a:lnTo>
                    <a:pt x="2146721" y="15776"/>
                  </a:lnTo>
                  <a:lnTo>
                    <a:pt x="2094510" y="12911"/>
                  </a:lnTo>
                  <a:lnTo>
                    <a:pt x="2042796" y="11150"/>
                  </a:lnTo>
                  <a:lnTo>
                    <a:pt x="1991531" y="10336"/>
                  </a:lnTo>
                  <a:lnTo>
                    <a:pt x="1940665" y="10314"/>
                  </a:lnTo>
                  <a:lnTo>
                    <a:pt x="1890150" y="10927"/>
                  </a:lnTo>
                  <a:lnTo>
                    <a:pt x="1839936" y="12020"/>
                  </a:lnTo>
                  <a:lnTo>
                    <a:pt x="1641122" y="18061"/>
                  </a:lnTo>
                  <a:lnTo>
                    <a:pt x="1591684" y="19209"/>
                  </a:lnTo>
                  <a:lnTo>
                    <a:pt x="1495414" y="20557"/>
                  </a:lnTo>
                  <a:lnTo>
                    <a:pt x="1446823" y="21673"/>
                  </a:lnTo>
                  <a:lnTo>
                    <a:pt x="1239832" y="27925"/>
                  </a:lnTo>
                  <a:lnTo>
                    <a:pt x="1186146" y="29235"/>
                  </a:lnTo>
                  <a:lnTo>
                    <a:pt x="1132172" y="30164"/>
                  </a:lnTo>
                  <a:lnTo>
                    <a:pt x="1078154" y="30572"/>
                  </a:lnTo>
                  <a:lnTo>
                    <a:pt x="1024336" y="30320"/>
                  </a:lnTo>
                  <a:lnTo>
                    <a:pt x="970962" y="29266"/>
                  </a:lnTo>
                  <a:lnTo>
                    <a:pt x="918276" y="27272"/>
                  </a:lnTo>
                  <a:lnTo>
                    <a:pt x="866521" y="24196"/>
                  </a:lnTo>
                  <a:lnTo>
                    <a:pt x="815941" y="19900"/>
                  </a:lnTo>
                  <a:lnTo>
                    <a:pt x="765193" y="16117"/>
                  </a:lnTo>
                  <a:lnTo>
                    <a:pt x="712986" y="14422"/>
                  </a:lnTo>
                  <a:lnTo>
                    <a:pt x="659641" y="14439"/>
                  </a:lnTo>
                  <a:lnTo>
                    <a:pt x="605479" y="15790"/>
                  </a:lnTo>
                  <a:lnTo>
                    <a:pt x="550822" y="18101"/>
                  </a:lnTo>
                  <a:lnTo>
                    <a:pt x="387091" y="27018"/>
                  </a:lnTo>
                  <a:lnTo>
                    <a:pt x="333665" y="29398"/>
                  </a:lnTo>
                  <a:lnTo>
                    <a:pt x="281350" y="30853"/>
                  </a:lnTo>
                  <a:lnTo>
                    <a:pt x="230468" y="31007"/>
                  </a:lnTo>
                  <a:lnTo>
                    <a:pt x="181339" y="29484"/>
                  </a:lnTo>
                  <a:lnTo>
                    <a:pt x="134285" y="25908"/>
                  </a:lnTo>
                  <a:lnTo>
                    <a:pt x="89628" y="19900"/>
                  </a:lnTo>
                  <a:lnTo>
                    <a:pt x="55046" y="26280"/>
                  </a:lnTo>
                  <a:lnTo>
                    <a:pt x="28430" y="45983"/>
                  </a:lnTo>
                  <a:lnTo>
                    <a:pt x="10600" y="74425"/>
                  </a:lnTo>
                  <a:lnTo>
                    <a:pt x="2379" y="107022"/>
                  </a:lnTo>
                  <a:lnTo>
                    <a:pt x="5831" y="168054"/>
                  </a:lnTo>
                  <a:lnTo>
                    <a:pt x="6189" y="218009"/>
                  </a:lnTo>
                  <a:lnTo>
                    <a:pt x="4618" y="261284"/>
                  </a:lnTo>
                  <a:lnTo>
                    <a:pt x="2286" y="302275"/>
                  </a:lnTo>
                  <a:lnTo>
                    <a:pt x="357" y="345379"/>
                  </a:lnTo>
                  <a:lnTo>
                    <a:pt x="0" y="394992"/>
                  </a:lnTo>
                  <a:lnTo>
                    <a:pt x="2379" y="455510"/>
                  </a:lnTo>
                  <a:lnTo>
                    <a:pt x="27144" y="515026"/>
                  </a:lnTo>
                  <a:lnTo>
                    <a:pt x="89628" y="542632"/>
                  </a:lnTo>
                  <a:lnTo>
                    <a:pt x="146075" y="540841"/>
                  </a:lnTo>
                  <a:lnTo>
                    <a:pt x="251323" y="537945"/>
                  </a:lnTo>
                  <a:lnTo>
                    <a:pt x="348918" y="535982"/>
                  </a:lnTo>
                  <a:lnTo>
                    <a:pt x="441908" y="534967"/>
                  </a:lnTo>
                  <a:lnTo>
                    <a:pt x="533344" y="534920"/>
                  </a:lnTo>
                  <a:lnTo>
                    <a:pt x="626275" y="535859"/>
                  </a:lnTo>
                  <a:lnTo>
                    <a:pt x="723751" y="537800"/>
                  </a:lnTo>
                  <a:lnTo>
                    <a:pt x="828820" y="540763"/>
                  </a:lnTo>
                  <a:lnTo>
                    <a:pt x="944670" y="544824"/>
                  </a:lnTo>
                  <a:lnTo>
                    <a:pt x="1102446" y="551414"/>
                  </a:lnTo>
                  <a:lnTo>
                    <a:pt x="1196338" y="554958"/>
                  </a:lnTo>
                  <a:lnTo>
                    <a:pt x="1241702" y="556218"/>
                  </a:lnTo>
                  <a:lnTo>
                    <a:pt x="1286812" y="557021"/>
                  </a:lnTo>
                  <a:lnTo>
                    <a:pt x="1332270" y="557281"/>
                  </a:lnTo>
                  <a:lnTo>
                    <a:pt x="1378678" y="556913"/>
                  </a:lnTo>
                  <a:lnTo>
                    <a:pt x="1426637" y="555830"/>
                  </a:lnTo>
                  <a:lnTo>
                    <a:pt x="1476748" y="553947"/>
                  </a:lnTo>
                  <a:lnTo>
                    <a:pt x="1529614" y="551176"/>
                  </a:lnTo>
                  <a:lnTo>
                    <a:pt x="1585835" y="547434"/>
                  </a:lnTo>
                  <a:lnTo>
                    <a:pt x="1646013" y="542632"/>
                  </a:lnTo>
                  <a:lnTo>
                    <a:pt x="1711611" y="537900"/>
                  </a:lnTo>
                  <a:lnTo>
                    <a:pt x="1774780" y="535001"/>
                  </a:lnTo>
                  <a:lnTo>
                    <a:pt x="1835601" y="533661"/>
                  </a:lnTo>
                  <a:lnTo>
                    <a:pt x="1894152" y="533602"/>
                  </a:lnTo>
                  <a:lnTo>
                    <a:pt x="1950514" y="534547"/>
                  </a:lnTo>
                  <a:lnTo>
                    <a:pt x="2004765" y="536221"/>
                  </a:lnTo>
                  <a:lnTo>
                    <a:pt x="2056985" y="538346"/>
                  </a:lnTo>
                  <a:lnTo>
                    <a:pt x="2155649" y="542845"/>
                  </a:lnTo>
                  <a:lnTo>
                    <a:pt x="2202252" y="544665"/>
                  </a:lnTo>
                  <a:lnTo>
                    <a:pt x="2247142" y="545831"/>
                  </a:lnTo>
                  <a:lnTo>
                    <a:pt x="2290398" y="546065"/>
                  </a:lnTo>
                  <a:lnTo>
                    <a:pt x="2332100" y="545091"/>
                  </a:lnTo>
                  <a:lnTo>
                    <a:pt x="2417389" y="539763"/>
                  </a:lnTo>
                  <a:lnTo>
                    <a:pt x="2460791" y="538602"/>
                  </a:lnTo>
                  <a:lnTo>
                    <a:pt x="2503243" y="538793"/>
                  </a:lnTo>
                  <a:lnTo>
                    <a:pt x="2545460" y="539979"/>
                  </a:lnTo>
                  <a:lnTo>
                    <a:pt x="2677832" y="545958"/>
                  </a:lnTo>
                  <a:lnTo>
                    <a:pt x="2726242" y="547571"/>
                  </a:lnTo>
                  <a:lnTo>
                    <a:pt x="2777984" y="548401"/>
                  </a:lnTo>
                  <a:lnTo>
                    <a:pt x="2833771" y="548092"/>
                  </a:lnTo>
                  <a:lnTo>
                    <a:pt x="2894317" y="546287"/>
                  </a:lnTo>
                  <a:lnTo>
                    <a:pt x="2960336" y="542632"/>
                  </a:lnTo>
                  <a:lnTo>
                    <a:pt x="3027473" y="538279"/>
                  </a:lnTo>
                  <a:lnTo>
                    <a:pt x="3090914" y="534633"/>
                  </a:lnTo>
                  <a:lnTo>
                    <a:pt x="3150778" y="531720"/>
                  </a:lnTo>
                  <a:lnTo>
                    <a:pt x="3207186" y="529565"/>
                  </a:lnTo>
                  <a:lnTo>
                    <a:pt x="3260257" y="528194"/>
                  </a:lnTo>
                  <a:lnTo>
                    <a:pt x="3310110" y="527630"/>
                  </a:lnTo>
                  <a:lnTo>
                    <a:pt x="3356864" y="527901"/>
                  </a:lnTo>
                  <a:lnTo>
                    <a:pt x="3400640" y="529029"/>
                  </a:lnTo>
                  <a:lnTo>
                    <a:pt x="3441557" y="531042"/>
                  </a:lnTo>
                  <a:lnTo>
                    <a:pt x="3479733" y="533963"/>
                  </a:lnTo>
                  <a:lnTo>
                    <a:pt x="3548346" y="542632"/>
                  </a:lnTo>
                  <a:lnTo>
                    <a:pt x="3585749" y="538021"/>
                  </a:lnTo>
                  <a:lnTo>
                    <a:pt x="3613925" y="520884"/>
                  </a:lnTo>
                  <a:lnTo>
                    <a:pt x="3631124" y="492840"/>
                  </a:lnTo>
                  <a:lnTo>
                    <a:pt x="3635595" y="455510"/>
                  </a:lnTo>
                  <a:lnTo>
                    <a:pt x="3629563" y="393186"/>
                  </a:lnTo>
                  <a:lnTo>
                    <a:pt x="3626142" y="340758"/>
                  </a:lnTo>
                  <a:lnTo>
                    <a:pt x="3624971" y="294797"/>
                  </a:lnTo>
                  <a:lnTo>
                    <a:pt x="3625691" y="251873"/>
                  </a:lnTo>
                  <a:lnTo>
                    <a:pt x="3627941" y="208556"/>
                  </a:lnTo>
                  <a:lnTo>
                    <a:pt x="3631363" y="161416"/>
                  </a:lnTo>
                  <a:lnTo>
                    <a:pt x="3635595" y="107022"/>
                  </a:lnTo>
                  <a:lnTo>
                    <a:pt x="3628642" y="73389"/>
                  </a:lnTo>
                  <a:lnTo>
                    <a:pt x="3585160" y="30316"/>
                  </a:lnTo>
                  <a:lnTo>
                    <a:pt x="3548346" y="19900"/>
                  </a:lnTo>
                  <a:lnTo>
                    <a:pt x="3489304" y="13653"/>
                  </a:lnTo>
                  <a:lnTo>
                    <a:pt x="3430395" y="8684"/>
                  </a:lnTo>
                  <a:lnTo>
                    <a:pt x="3371862" y="4913"/>
                  </a:lnTo>
                  <a:lnTo>
                    <a:pt x="3313947" y="2261"/>
                  </a:lnTo>
                  <a:lnTo>
                    <a:pt x="3256891" y="650"/>
                  </a:lnTo>
                  <a:lnTo>
                    <a:pt x="3200937" y="0"/>
                  </a:lnTo>
                  <a:close/>
                </a:path>
              </a:pathLst>
            </a:custGeom>
            <a:solidFill>
              <a:srgbClr val="00BB8F"/>
            </a:solidFill>
          </p:spPr>
          <p:txBody>
            <a:bodyPr wrap="square" lIns="0" tIns="0" rIns="0" bIns="0" rtlCol="0"/>
            <a:lstStyle/>
            <a:p>
              <a:endParaRPr/>
            </a:p>
          </p:txBody>
        </p:sp>
        <p:sp>
          <p:nvSpPr>
            <p:cNvPr id="7" name="object 7"/>
            <p:cNvSpPr/>
            <p:nvPr/>
          </p:nvSpPr>
          <p:spPr>
            <a:xfrm>
              <a:off x="2716529" y="3703611"/>
              <a:ext cx="3636645" cy="560070"/>
            </a:xfrm>
            <a:custGeom>
              <a:avLst/>
              <a:gdLst/>
              <a:ahLst/>
              <a:cxnLst/>
              <a:rect l="l" t="t" r="r" b="b"/>
              <a:pathLst>
                <a:path w="3636645" h="560070">
                  <a:moveTo>
                    <a:pt x="0" y="98260"/>
                  </a:moveTo>
                  <a:lnTo>
                    <a:pt x="22050" y="30315"/>
                  </a:lnTo>
                  <a:lnTo>
                    <a:pt x="87249" y="11138"/>
                  </a:lnTo>
                  <a:lnTo>
                    <a:pt x="155436" y="10482"/>
                  </a:lnTo>
                  <a:lnTo>
                    <a:pt x="215775" y="10678"/>
                  </a:lnTo>
                  <a:lnTo>
                    <a:pt x="269505" y="11536"/>
                  </a:lnTo>
                  <a:lnTo>
                    <a:pt x="317865" y="12870"/>
                  </a:lnTo>
                  <a:lnTo>
                    <a:pt x="362097" y="14493"/>
                  </a:lnTo>
                  <a:lnTo>
                    <a:pt x="403440" y="16216"/>
                  </a:lnTo>
                  <a:lnTo>
                    <a:pt x="443134" y="17853"/>
                  </a:lnTo>
                  <a:lnTo>
                    <a:pt x="482421" y="19215"/>
                  </a:lnTo>
                  <a:lnTo>
                    <a:pt x="522539" y="20116"/>
                  </a:lnTo>
                  <a:lnTo>
                    <a:pt x="564730" y="20368"/>
                  </a:lnTo>
                  <a:lnTo>
                    <a:pt x="610233" y="19784"/>
                  </a:lnTo>
                  <a:lnTo>
                    <a:pt x="660288" y="18175"/>
                  </a:lnTo>
                  <a:lnTo>
                    <a:pt x="716136" y="15356"/>
                  </a:lnTo>
                  <a:lnTo>
                    <a:pt x="779018" y="11138"/>
                  </a:lnTo>
                  <a:lnTo>
                    <a:pt x="838849" y="7213"/>
                  </a:lnTo>
                  <a:lnTo>
                    <a:pt x="894175" y="4619"/>
                  </a:lnTo>
                  <a:lnTo>
                    <a:pt x="945734" y="3176"/>
                  </a:lnTo>
                  <a:lnTo>
                    <a:pt x="994266" y="2708"/>
                  </a:lnTo>
                  <a:lnTo>
                    <a:pt x="1040510" y="3038"/>
                  </a:lnTo>
                  <a:lnTo>
                    <a:pt x="1085207" y="3987"/>
                  </a:lnTo>
                  <a:lnTo>
                    <a:pt x="1129096" y="5378"/>
                  </a:lnTo>
                  <a:lnTo>
                    <a:pt x="1172917" y="7035"/>
                  </a:lnTo>
                  <a:lnTo>
                    <a:pt x="1217408" y="8778"/>
                  </a:lnTo>
                  <a:lnTo>
                    <a:pt x="1263311" y="10432"/>
                  </a:lnTo>
                  <a:lnTo>
                    <a:pt x="1311364" y="11818"/>
                  </a:lnTo>
                  <a:lnTo>
                    <a:pt x="1362307" y="12759"/>
                  </a:lnTo>
                  <a:lnTo>
                    <a:pt x="1416880" y="13078"/>
                  </a:lnTo>
                  <a:lnTo>
                    <a:pt x="1475823" y="12596"/>
                  </a:lnTo>
                  <a:lnTo>
                    <a:pt x="1539874" y="11138"/>
                  </a:lnTo>
                  <a:lnTo>
                    <a:pt x="1606904" y="9567"/>
                  </a:lnTo>
                  <a:lnTo>
                    <a:pt x="1665615" y="9025"/>
                  </a:lnTo>
                  <a:lnTo>
                    <a:pt x="1717411" y="9314"/>
                  </a:lnTo>
                  <a:lnTo>
                    <a:pt x="1763693" y="10238"/>
                  </a:lnTo>
                  <a:lnTo>
                    <a:pt x="1805863" y="11600"/>
                  </a:lnTo>
                  <a:lnTo>
                    <a:pt x="1845322" y="13204"/>
                  </a:lnTo>
                  <a:lnTo>
                    <a:pt x="1883473" y="14852"/>
                  </a:lnTo>
                  <a:lnTo>
                    <a:pt x="1921717" y="16349"/>
                  </a:lnTo>
                  <a:lnTo>
                    <a:pt x="1961457" y="17498"/>
                  </a:lnTo>
                  <a:lnTo>
                    <a:pt x="2004093" y="18102"/>
                  </a:lnTo>
                  <a:lnTo>
                    <a:pt x="2051028" y="17965"/>
                  </a:lnTo>
                  <a:lnTo>
                    <a:pt x="2103663" y="16889"/>
                  </a:lnTo>
                  <a:lnTo>
                    <a:pt x="2163401" y="14679"/>
                  </a:lnTo>
                  <a:lnTo>
                    <a:pt x="2231644" y="11138"/>
                  </a:lnTo>
                  <a:lnTo>
                    <a:pt x="2270908" y="8973"/>
                  </a:lnTo>
                  <a:lnTo>
                    <a:pt x="2310172" y="7073"/>
                  </a:lnTo>
                  <a:lnTo>
                    <a:pt x="2349549" y="5427"/>
                  </a:lnTo>
                  <a:lnTo>
                    <a:pt x="2389152" y="4022"/>
                  </a:lnTo>
                  <a:lnTo>
                    <a:pt x="2429094" y="2848"/>
                  </a:lnTo>
                  <a:lnTo>
                    <a:pt x="2469487" y="1893"/>
                  </a:lnTo>
                  <a:lnTo>
                    <a:pt x="2510444" y="1145"/>
                  </a:lnTo>
                  <a:lnTo>
                    <a:pt x="2552079" y="593"/>
                  </a:lnTo>
                  <a:lnTo>
                    <a:pt x="2594504" y="226"/>
                  </a:lnTo>
                  <a:lnTo>
                    <a:pt x="2637832" y="32"/>
                  </a:lnTo>
                  <a:lnTo>
                    <a:pt x="2682176" y="0"/>
                  </a:lnTo>
                  <a:lnTo>
                    <a:pt x="2727648" y="117"/>
                  </a:lnTo>
                  <a:lnTo>
                    <a:pt x="2774362" y="374"/>
                  </a:lnTo>
                  <a:lnTo>
                    <a:pt x="2822430" y="758"/>
                  </a:lnTo>
                  <a:lnTo>
                    <a:pt x="2871966" y="1259"/>
                  </a:lnTo>
                  <a:lnTo>
                    <a:pt x="2923081" y="1863"/>
                  </a:lnTo>
                  <a:lnTo>
                    <a:pt x="2975890" y="2561"/>
                  </a:lnTo>
                  <a:lnTo>
                    <a:pt x="3030504" y="3340"/>
                  </a:lnTo>
                  <a:lnTo>
                    <a:pt x="3087036" y="4189"/>
                  </a:lnTo>
                  <a:lnTo>
                    <a:pt x="3145601" y="5097"/>
                  </a:lnTo>
                  <a:lnTo>
                    <a:pt x="3206309" y="6053"/>
                  </a:lnTo>
                  <a:lnTo>
                    <a:pt x="3269275" y="7044"/>
                  </a:lnTo>
                  <a:lnTo>
                    <a:pt x="3334611" y="8059"/>
                  </a:lnTo>
                  <a:lnTo>
                    <a:pt x="3402429" y="9088"/>
                  </a:lnTo>
                  <a:lnTo>
                    <a:pt x="3472844" y="10118"/>
                  </a:lnTo>
                  <a:lnTo>
                    <a:pt x="3545967" y="11138"/>
                  </a:lnTo>
                  <a:lnTo>
                    <a:pt x="3578352" y="16303"/>
                  </a:lnTo>
                  <a:lnTo>
                    <a:pt x="3603974" y="33505"/>
                  </a:lnTo>
                  <a:lnTo>
                    <a:pt x="3622405" y="61304"/>
                  </a:lnTo>
                  <a:lnTo>
                    <a:pt x="3633216" y="98260"/>
                  </a:lnTo>
                  <a:lnTo>
                    <a:pt x="3633162" y="142903"/>
                  </a:lnTo>
                  <a:lnTo>
                    <a:pt x="3633893" y="193806"/>
                  </a:lnTo>
                  <a:lnTo>
                    <a:pt x="3634948" y="248242"/>
                  </a:lnTo>
                  <a:lnTo>
                    <a:pt x="3635868" y="303483"/>
                  </a:lnTo>
                  <a:lnTo>
                    <a:pt x="3636192" y="356799"/>
                  </a:lnTo>
                  <a:lnTo>
                    <a:pt x="3635462" y="405463"/>
                  </a:lnTo>
                  <a:lnTo>
                    <a:pt x="3633216" y="446748"/>
                  </a:lnTo>
                  <a:lnTo>
                    <a:pt x="3610403" y="506453"/>
                  </a:lnTo>
                  <a:lnTo>
                    <a:pt x="3545967" y="533870"/>
                  </a:lnTo>
                  <a:lnTo>
                    <a:pt x="3497124" y="538216"/>
                  </a:lnTo>
                  <a:lnTo>
                    <a:pt x="3449899" y="541736"/>
                  </a:lnTo>
                  <a:lnTo>
                    <a:pt x="3403798" y="544442"/>
                  </a:lnTo>
                  <a:lnTo>
                    <a:pt x="3358326" y="546344"/>
                  </a:lnTo>
                  <a:lnTo>
                    <a:pt x="3312991" y="547451"/>
                  </a:lnTo>
                  <a:lnTo>
                    <a:pt x="3267297" y="547776"/>
                  </a:lnTo>
                  <a:lnTo>
                    <a:pt x="3220751" y="547328"/>
                  </a:lnTo>
                  <a:lnTo>
                    <a:pt x="3172859" y="546118"/>
                  </a:lnTo>
                  <a:lnTo>
                    <a:pt x="3123128" y="544157"/>
                  </a:lnTo>
                  <a:lnTo>
                    <a:pt x="3071063" y="541454"/>
                  </a:lnTo>
                  <a:lnTo>
                    <a:pt x="3016170" y="538022"/>
                  </a:lnTo>
                  <a:lnTo>
                    <a:pt x="2957957" y="533870"/>
                  </a:lnTo>
                  <a:lnTo>
                    <a:pt x="2903645" y="530015"/>
                  </a:lnTo>
                  <a:lnTo>
                    <a:pt x="2851256" y="526781"/>
                  </a:lnTo>
                  <a:lnTo>
                    <a:pt x="2800438" y="524172"/>
                  </a:lnTo>
                  <a:lnTo>
                    <a:pt x="2750836" y="522195"/>
                  </a:lnTo>
                  <a:lnTo>
                    <a:pt x="2702098" y="520856"/>
                  </a:lnTo>
                  <a:lnTo>
                    <a:pt x="2653870" y="520162"/>
                  </a:lnTo>
                  <a:lnTo>
                    <a:pt x="2605798" y="520118"/>
                  </a:lnTo>
                  <a:lnTo>
                    <a:pt x="2557529" y="520731"/>
                  </a:lnTo>
                  <a:lnTo>
                    <a:pt x="2508709" y="522008"/>
                  </a:lnTo>
                  <a:lnTo>
                    <a:pt x="2458986" y="523953"/>
                  </a:lnTo>
                  <a:lnTo>
                    <a:pt x="2408005" y="526575"/>
                  </a:lnTo>
                  <a:lnTo>
                    <a:pt x="2355414" y="529878"/>
                  </a:lnTo>
                  <a:lnTo>
                    <a:pt x="2300859" y="533870"/>
                  </a:lnTo>
                  <a:lnTo>
                    <a:pt x="2243866" y="537432"/>
                  </a:lnTo>
                  <a:lnTo>
                    <a:pt x="2192531" y="538994"/>
                  </a:lnTo>
                  <a:lnTo>
                    <a:pt x="2145434" y="538959"/>
                  </a:lnTo>
                  <a:lnTo>
                    <a:pt x="2101158" y="537736"/>
                  </a:lnTo>
                  <a:lnTo>
                    <a:pt x="2058284" y="535729"/>
                  </a:lnTo>
                  <a:lnTo>
                    <a:pt x="2015394" y="533346"/>
                  </a:lnTo>
                  <a:lnTo>
                    <a:pt x="1971070" y="530991"/>
                  </a:lnTo>
                  <a:lnTo>
                    <a:pt x="1923894" y="529072"/>
                  </a:lnTo>
                  <a:lnTo>
                    <a:pt x="1872448" y="527994"/>
                  </a:lnTo>
                  <a:lnTo>
                    <a:pt x="1815313" y="528163"/>
                  </a:lnTo>
                  <a:lnTo>
                    <a:pt x="1751071" y="529987"/>
                  </a:lnTo>
                  <a:lnTo>
                    <a:pt x="1678305" y="533870"/>
                  </a:lnTo>
                  <a:lnTo>
                    <a:pt x="1612891" y="537131"/>
                  </a:lnTo>
                  <a:lnTo>
                    <a:pt x="1549618" y="538495"/>
                  </a:lnTo>
                  <a:lnTo>
                    <a:pt x="1488566" y="538309"/>
                  </a:lnTo>
                  <a:lnTo>
                    <a:pt x="1429815" y="536924"/>
                  </a:lnTo>
                  <a:lnTo>
                    <a:pt x="1373446" y="534688"/>
                  </a:lnTo>
                  <a:lnTo>
                    <a:pt x="1319539" y="531950"/>
                  </a:lnTo>
                  <a:lnTo>
                    <a:pt x="1268174" y="529059"/>
                  </a:lnTo>
                  <a:lnTo>
                    <a:pt x="1219431" y="526365"/>
                  </a:lnTo>
                  <a:lnTo>
                    <a:pt x="1173390" y="524216"/>
                  </a:lnTo>
                  <a:lnTo>
                    <a:pt x="1130133" y="522962"/>
                  </a:lnTo>
                  <a:lnTo>
                    <a:pt x="1089738" y="522951"/>
                  </a:lnTo>
                  <a:lnTo>
                    <a:pt x="1052287" y="524532"/>
                  </a:lnTo>
                  <a:lnTo>
                    <a:pt x="1017859" y="528056"/>
                  </a:lnTo>
                  <a:lnTo>
                    <a:pt x="986535" y="533870"/>
                  </a:lnTo>
                  <a:lnTo>
                    <a:pt x="960160" y="539099"/>
                  </a:lnTo>
                  <a:lnTo>
                    <a:pt x="927716" y="543774"/>
                  </a:lnTo>
                  <a:lnTo>
                    <a:pt x="889821" y="547884"/>
                  </a:lnTo>
                  <a:lnTo>
                    <a:pt x="847092" y="551415"/>
                  </a:lnTo>
                  <a:lnTo>
                    <a:pt x="800148" y="554358"/>
                  </a:lnTo>
                  <a:lnTo>
                    <a:pt x="749605" y="556701"/>
                  </a:lnTo>
                  <a:lnTo>
                    <a:pt x="696082" y="558433"/>
                  </a:lnTo>
                  <a:lnTo>
                    <a:pt x="640196" y="559541"/>
                  </a:lnTo>
                  <a:lnTo>
                    <a:pt x="582564" y="560016"/>
                  </a:lnTo>
                  <a:lnTo>
                    <a:pt x="523805" y="559844"/>
                  </a:lnTo>
                  <a:lnTo>
                    <a:pt x="464536" y="559016"/>
                  </a:lnTo>
                  <a:lnTo>
                    <a:pt x="405374" y="557520"/>
                  </a:lnTo>
                  <a:lnTo>
                    <a:pt x="346937" y="555344"/>
                  </a:lnTo>
                  <a:lnTo>
                    <a:pt x="289844" y="552476"/>
                  </a:lnTo>
                  <a:lnTo>
                    <a:pt x="234710" y="548907"/>
                  </a:lnTo>
                  <a:lnTo>
                    <a:pt x="182155" y="544623"/>
                  </a:lnTo>
                  <a:lnTo>
                    <a:pt x="132795" y="539615"/>
                  </a:lnTo>
                  <a:lnTo>
                    <a:pt x="87249" y="533870"/>
                  </a:lnTo>
                  <a:lnTo>
                    <a:pt x="23002" y="508216"/>
                  </a:lnTo>
                  <a:lnTo>
                    <a:pt x="0" y="446748"/>
                  </a:lnTo>
                  <a:lnTo>
                    <a:pt x="3832" y="384403"/>
                  </a:lnTo>
                  <a:lnTo>
                    <a:pt x="6087" y="326874"/>
                  </a:lnTo>
                  <a:lnTo>
                    <a:pt x="6944" y="273785"/>
                  </a:lnTo>
                  <a:lnTo>
                    <a:pt x="6584" y="224756"/>
                  </a:lnTo>
                  <a:lnTo>
                    <a:pt x="5187" y="179411"/>
                  </a:lnTo>
                  <a:lnTo>
                    <a:pt x="2932" y="137371"/>
                  </a:lnTo>
                  <a:lnTo>
                    <a:pt x="0" y="98260"/>
                  </a:lnTo>
                  <a:close/>
                </a:path>
              </a:pathLst>
            </a:custGeom>
            <a:ln w="28575">
              <a:solidFill>
                <a:srgbClr val="FFFFFF"/>
              </a:solidFill>
            </a:ln>
          </p:spPr>
          <p:txBody>
            <a:bodyPr wrap="square" lIns="0" tIns="0" rIns="0" bIns="0" rtlCol="0"/>
            <a:lstStyle/>
            <a:p>
              <a:endParaRPr/>
            </a:p>
          </p:txBody>
        </p:sp>
        <p:sp>
          <p:nvSpPr>
            <p:cNvPr id="8" name="object 8"/>
            <p:cNvSpPr/>
            <p:nvPr/>
          </p:nvSpPr>
          <p:spPr>
            <a:xfrm>
              <a:off x="6409761" y="3709173"/>
              <a:ext cx="912494" cy="539750"/>
            </a:xfrm>
            <a:custGeom>
              <a:avLst/>
              <a:gdLst/>
              <a:ahLst/>
              <a:cxnLst/>
              <a:rect l="l" t="t" r="r" b="b"/>
              <a:pathLst>
                <a:path w="912495" h="539750">
                  <a:moveTo>
                    <a:pt x="342890" y="0"/>
                  </a:moveTo>
                  <a:lnTo>
                    <a:pt x="290805" y="111"/>
                  </a:lnTo>
                  <a:lnTo>
                    <a:pt x="241404" y="1337"/>
                  </a:lnTo>
                  <a:lnTo>
                    <a:pt x="143428" y="4683"/>
                  </a:lnTo>
                  <a:lnTo>
                    <a:pt x="91241" y="5576"/>
                  </a:lnTo>
                  <a:lnTo>
                    <a:pt x="56659" y="11955"/>
                  </a:lnTo>
                  <a:lnTo>
                    <a:pt x="30043" y="31658"/>
                  </a:lnTo>
                  <a:lnTo>
                    <a:pt x="12213" y="60100"/>
                  </a:lnTo>
                  <a:lnTo>
                    <a:pt x="3992" y="92698"/>
                  </a:lnTo>
                  <a:lnTo>
                    <a:pt x="8264" y="137634"/>
                  </a:lnTo>
                  <a:lnTo>
                    <a:pt x="8357" y="180669"/>
                  </a:lnTo>
                  <a:lnTo>
                    <a:pt x="5924" y="223913"/>
                  </a:lnTo>
                  <a:lnTo>
                    <a:pt x="2619" y="269476"/>
                  </a:lnTo>
                  <a:lnTo>
                    <a:pt x="93" y="319469"/>
                  </a:lnTo>
                  <a:lnTo>
                    <a:pt x="0" y="376002"/>
                  </a:lnTo>
                  <a:lnTo>
                    <a:pt x="3992" y="441186"/>
                  </a:lnTo>
                  <a:lnTo>
                    <a:pt x="31995" y="500225"/>
                  </a:lnTo>
                  <a:lnTo>
                    <a:pt x="91241" y="528308"/>
                  </a:lnTo>
                  <a:lnTo>
                    <a:pt x="132315" y="534253"/>
                  </a:lnTo>
                  <a:lnTo>
                    <a:pt x="177491" y="537860"/>
                  </a:lnTo>
                  <a:lnTo>
                    <a:pt x="226281" y="539344"/>
                  </a:lnTo>
                  <a:lnTo>
                    <a:pt x="278199" y="538918"/>
                  </a:lnTo>
                  <a:lnTo>
                    <a:pt x="332759" y="536794"/>
                  </a:lnTo>
                  <a:lnTo>
                    <a:pt x="389474" y="533186"/>
                  </a:lnTo>
                  <a:lnTo>
                    <a:pt x="447857" y="528308"/>
                  </a:lnTo>
                  <a:lnTo>
                    <a:pt x="502456" y="524129"/>
                  </a:lnTo>
                  <a:lnTo>
                    <a:pt x="550540" y="522154"/>
                  </a:lnTo>
                  <a:lnTo>
                    <a:pt x="595700" y="521896"/>
                  </a:lnTo>
                  <a:lnTo>
                    <a:pt x="641529" y="522869"/>
                  </a:lnTo>
                  <a:lnTo>
                    <a:pt x="749562" y="526561"/>
                  </a:lnTo>
                  <a:lnTo>
                    <a:pt x="818951" y="528308"/>
                  </a:lnTo>
                  <a:lnTo>
                    <a:pt x="882435" y="505321"/>
                  </a:lnTo>
                  <a:lnTo>
                    <a:pt x="906200" y="441186"/>
                  </a:lnTo>
                  <a:lnTo>
                    <a:pt x="910945" y="383280"/>
                  </a:lnTo>
                  <a:lnTo>
                    <a:pt x="911909" y="327089"/>
                  </a:lnTo>
                  <a:lnTo>
                    <a:pt x="910412" y="273208"/>
                  </a:lnTo>
                  <a:lnTo>
                    <a:pt x="905311" y="174760"/>
                  </a:lnTo>
                  <a:lnTo>
                    <a:pt x="904347" y="131383"/>
                  </a:lnTo>
                  <a:lnTo>
                    <a:pt x="906200" y="92698"/>
                  </a:lnTo>
                  <a:lnTo>
                    <a:pt x="880958" y="33039"/>
                  </a:lnTo>
                  <a:lnTo>
                    <a:pt x="818951" y="5576"/>
                  </a:lnTo>
                  <a:lnTo>
                    <a:pt x="776450" y="4389"/>
                  </a:lnTo>
                  <a:lnTo>
                    <a:pt x="732534" y="5198"/>
                  </a:lnTo>
                  <a:lnTo>
                    <a:pt x="637097" y="8961"/>
                  </a:lnTo>
                  <a:lnTo>
                    <a:pt x="583897" y="9997"/>
                  </a:lnTo>
                  <a:lnTo>
                    <a:pt x="525923" y="9188"/>
                  </a:lnTo>
                  <a:lnTo>
                    <a:pt x="462335" y="5576"/>
                  </a:lnTo>
                  <a:lnTo>
                    <a:pt x="399464" y="1617"/>
                  </a:lnTo>
                  <a:lnTo>
                    <a:pt x="342890" y="0"/>
                  </a:lnTo>
                  <a:close/>
                </a:path>
              </a:pathLst>
            </a:custGeom>
            <a:solidFill>
              <a:srgbClr val="ECA3FD"/>
            </a:solidFill>
          </p:spPr>
          <p:txBody>
            <a:bodyPr wrap="square" lIns="0" tIns="0" rIns="0" bIns="0" rtlCol="0"/>
            <a:lstStyle/>
            <a:p>
              <a:endParaRPr/>
            </a:p>
          </p:txBody>
        </p:sp>
        <p:sp>
          <p:nvSpPr>
            <p:cNvPr id="9" name="object 9"/>
            <p:cNvSpPr/>
            <p:nvPr/>
          </p:nvSpPr>
          <p:spPr>
            <a:xfrm>
              <a:off x="6413753" y="3706463"/>
              <a:ext cx="902335" cy="535940"/>
            </a:xfrm>
            <a:custGeom>
              <a:avLst/>
              <a:gdLst/>
              <a:ahLst/>
              <a:cxnLst/>
              <a:rect l="l" t="t" r="r" b="b"/>
              <a:pathLst>
                <a:path w="902334" h="535939">
                  <a:moveTo>
                    <a:pt x="0" y="95408"/>
                  </a:moveTo>
                  <a:lnTo>
                    <a:pt x="9685" y="65704"/>
                  </a:lnTo>
                  <a:lnTo>
                    <a:pt x="28146" y="39893"/>
                  </a:lnTo>
                  <a:lnTo>
                    <a:pt x="54346" y="20060"/>
                  </a:lnTo>
                  <a:lnTo>
                    <a:pt x="87249" y="8286"/>
                  </a:lnTo>
                  <a:lnTo>
                    <a:pt x="151980" y="8599"/>
                  </a:lnTo>
                  <a:lnTo>
                    <a:pt x="210014" y="9952"/>
                  </a:lnTo>
                  <a:lnTo>
                    <a:pt x="262194" y="11659"/>
                  </a:lnTo>
                  <a:lnTo>
                    <a:pt x="309364" y="13032"/>
                  </a:lnTo>
                  <a:lnTo>
                    <a:pt x="352369" y="13385"/>
                  </a:lnTo>
                  <a:lnTo>
                    <a:pt x="392053" y="12032"/>
                  </a:lnTo>
                  <a:lnTo>
                    <a:pt x="429260" y="8286"/>
                  </a:lnTo>
                  <a:lnTo>
                    <a:pt x="462407" y="4411"/>
                  </a:lnTo>
                  <a:lnTo>
                    <a:pt x="498776" y="1785"/>
                  </a:lnTo>
                  <a:lnTo>
                    <a:pt x="538907" y="339"/>
                  </a:lnTo>
                  <a:lnTo>
                    <a:pt x="583342" y="0"/>
                  </a:lnTo>
                  <a:lnTo>
                    <a:pt x="632623" y="696"/>
                  </a:lnTo>
                  <a:lnTo>
                    <a:pt x="687292" y="2357"/>
                  </a:lnTo>
                  <a:lnTo>
                    <a:pt x="747890" y="4911"/>
                  </a:lnTo>
                  <a:lnTo>
                    <a:pt x="814959" y="8286"/>
                  </a:lnTo>
                  <a:lnTo>
                    <a:pt x="873251" y="33702"/>
                  </a:lnTo>
                  <a:lnTo>
                    <a:pt x="902207" y="95408"/>
                  </a:lnTo>
                  <a:lnTo>
                    <a:pt x="901754" y="150069"/>
                  </a:lnTo>
                  <a:lnTo>
                    <a:pt x="901630" y="197364"/>
                  </a:lnTo>
                  <a:lnTo>
                    <a:pt x="901728" y="240739"/>
                  </a:lnTo>
                  <a:lnTo>
                    <a:pt x="901941" y="283636"/>
                  </a:lnTo>
                  <a:lnTo>
                    <a:pt x="902163" y="329499"/>
                  </a:lnTo>
                  <a:lnTo>
                    <a:pt x="902287" y="381771"/>
                  </a:lnTo>
                  <a:lnTo>
                    <a:pt x="902207" y="443896"/>
                  </a:lnTo>
                  <a:lnTo>
                    <a:pt x="899076" y="475065"/>
                  </a:lnTo>
                  <a:lnTo>
                    <a:pt x="851951" y="519352"/>
                  </a:lnTo>
                  <a:lnTo>
                    <a:pt x="814959" y="531018"/>
                  </a:lnTo>
                  <a:lnTo>
                    <a:pt x="763999" y="534631"/>
                  </a:lnTo>
                  <a:lnTo>
                    <a:pt x="716032" y="535517"/>
                  </a:lnTo>
                  <a:lnTo>
                    <a:pt x="669058" y="534591"/>
                  </a:lnTo>
                  <a:lnTo>
                    <a:pt x="621077" y="532764"/>
                  </a:lnTo>
                  <a:lnTo>
                    <a:pt x="570091" y="530952"/>
                  </a:lnTo>
                  <a:lnTo>
                    <a:pt x="514100" y="530065"/>
                  </a:lnTo>
                  <a:lnTo>
                    <a:pt x="451103" y="531018"/>
                  </a:lnTo>
                  <a:lnTo>
                    <a:pt x="385908" y="532638"/>
                  </a:lnTo>
                  <a:lnTo>
                    <a:pt x="324785" y="533306"/>
                  </a:lnTo>
                  <a:lnTo>
                    <a:pt x="267934" y="533271"/>
                  </a:lnTo>
                  <a:lnTo>
                    <a:pt x="215554" y="532778"/>
                  </a:lnTo>
                  <a:lnTo>
                    <a:pt x="167847" y="532073"/>
                  </a:lnTo>
                  <a:lnTo>
                    <a:pt x="125012" y="531405"/>
                  </a:lnTo>
                  <a:lnTo>
                    <a:pt x="87249" y="531018"/>
                  </a:lnTo>
                  <a:lnTo>
                    <a:pt x="51720" y="524460"/>
                  </a:lnTo>
                  <a:lnTo>
                    <a:pt x="23622" y="505221"/>
                  </a:lnTo>
                  <a:lnTo>
                    <a:pt x="5524" y="477101"/>
                  </a:lnTo>
                  <a:lnTo>
                    <a:pt x="0" y="443896"/>
                  </a:lnTo>
                  <a:lnTo>
                    <a:pt x="5058" y="404272"/>
                  </a:lnTo>
                  <a:lnTo>
                    <a:pt x="7919" y="363289"/>
                  </a:lnTo>
                  <a:lnTo>
                    <a:pt x="8890" y="319732"/>
                  </a:lnTo>
                  <a:lnTo>
                    <a:pt x="8277" y="272383"/>
                  </a:lnTo>
                  <a:lnTo>
                    <a:pt x="6387" y="220025"/>
                  </a:lnTo>
                  <a:lnTo>
                    <a:pt x="3525" y="161439"/>
                  </a:lnTo>
                  <a:lnTo>
                    <a:pt x="0" y="95408"/>
                  </a:lnTo>
                  <a:close/>
                </a:path>
              </a:pathLst>
            </a:custGeom>
            <a:ln w="28575">
              <a:solidFill>
                <a:srgbClr val="FFFFFF"/>
              </a:solidFill>
            </a:ln>
          </p:spPr>
          <p:txBody>
            <a:bodyPr wrap="square" lIns="0" tIns="0" rIns="0" bIns="0" rtlCol="0"/>
            <a:lstStyle/>
            <a:p>
              <a:endParaRPr/>
            </a:p>
          </p:txBody>
        </p:sp>
      </p:grpSp>
      <p:grpSp>
        <p:nvGrpSpPr>
          <p:cNvPr id="10" name="object 10"/>
          <p:cNvGrpSpPr/>
          <p:nvPr/>
        </p:nvGrpSpPr>
        <p:grpSpPr>
          <a:xfrm>
            <a:off x="7422070" y="3686310"/>
            <a:ext cx="3480435" cy="991235"/>
            <a:chOff x="7422070" y="3686310"/>
            <a:chExt cx="3480435" cy="991235"/>
          </a:xfrm>
        </p:grpSpPr>
        <p:sp>
          <p:nvSpPr>
            <p:cNvPr id="11" name="object 11"/>
            <p:cNvSpPr/>
            <p:nvPr/>
          </p:nvSpPr>
          <p:spPr>
            <a:xfrm>
              <a:off x="7433978" y="3706885"/>
              <a:ext cx="3451225" cy="550545"/>
            </a:xfrm>
            <a:custGeom>
              <a:avLst/>
              <a:gdLst/>
              <a:ahLst/>
              <a:cxnLst/>
              <a:rect l="l" t="t" r="r" b="b"/>
              <a:pathLst>
                <a:path w="3451225" h="550545">
                  <a:moveTo>
                    <a:pt x="3119938" y="0"/>
                  </a:moveTo>
                  <a:lnTo>
                    <a:pt x="3065029" y="172"/>
                  </a:lnTo>
                  <a:lnTo>
                    <a:pt x="3012518" y="893"/>
                  </a:lnTo>
                  <a:lnTo>
                    <a:pt x="2962384" y="2006"/>
                  </a:lnTo>
                  <a:lnTo>
                    <a:pt x="2785230" y="7309"/>
                  </a:lnTo>
                  <a:lnTo>
                    <a:pt x="2746688" y="8077"/>
                  </a:lnTo>
                  <a:lnTo>
                    <a:pt x="2710406" y="8313"/>
                  </a:lnTo>
                  <a:lnTo>
                    <a:pt x="2635364" y="7207"/>
                  </a:lnTo>
                  <a:lnTo>
                    <a:pt x="2589815" y="7114"/>
                  </a:lnTo>
                  <a:lnTo>
                    <a:pt x="2540639" y="7453"/>
                  </a:lnTo>
                  <a:lnTo>
                    <a:pt x="2380565" y="9721"/>
                  </a:lnTo>
                  <a:lnTo>
                    <a:pt x="2272617" y="10940"/>
                  </a:lnTo>
                  <a:lnTo>
                    <a:pt x="2221039" y="11061"/>
                  </a:lnTo>
                  <a:lnTo>
                    <a:pt x="2172288" y="10677"/>
                  </a:lnTo>
                  <a:lnTo>
                    <a:pt x="2127287" y="9656"/>
                  </a:lnTo>
                  <a:lnTo>
                    <a:pt x="2049263" y="6023"/>
                  </a:lnTo>
                  <a:lnTo>
                    <a:pt x="2011078" y="4874"/>
                  </a:lnTo>
                  <a:lnTo>
                    <a:pt x="1971776" y="4310"/>
                  </a:lnTo>
                  <a:lnTo>
                    <a:pt x="1930733" y="4223"/>
                  </a:lnTo>
                  <a:lnTo>
                    <a:pt x="1887324" y="4507"/>
                  </a:lnTo>
                  <a:lnTo>
                    <a:pt x="1736663" y="6509"/>
                  </a:lnTo>
                  <a:lnTo>
                    <a:pt x="1612947" y="7732"/>
                  </a:lnTo>
                  <a:lnTo>
                    <a:pt x="1542234" y="7988"/>
                  </a:lnTo>
                  <a:lnTo>
                    <a:pt x="1464784" y="7864"/>
                  </a:lnTo>
                  <a:lnTo>
                    <a:pt x="1399540" y="7413"/>
                  </a:lnTo>
                  <a:lnTo>
                    <a:pt x="1341814" y="6711"/>
                  </a:lnTo>
                  <a:lnTo>
                    <a:pt x="1290349" y="5839"/>
                  </a:lnTo>
                  <a:lnTo>
                    <a:pt x="1160919" y="2999"/>
                  </a:lnTo>
                  <a:lnTo>
                    <a:pt x="1082843" y="1719"/>
                  </a:lnTo>
                  <a:lnTo>
                    <a:pt x="1042491" y="1503"/>
                  </a:lnTo>
                  <a:lnTo>
                    <a:pt x="999582" y="1677"/>
                  </a:lnTo>
                  <a:lnTo>
                    <a:pt x="952859" y="2320"/>
                  </a:lnTo>
                  <a:lnTo>
                    <a:pt x="901062" y="3512"/>
                  </a:lnTo>
                  <a:lnTo>
                    <a:pt x="842930" y="5333"/>
                  </a:lnTo>
                  <a:lnTo>
                    <a:pt x="648358" y="13102"/>
                  </a:lnTo>
                  <a:lnTo>
                    <a:pt x="538190" y="17006"/>
                  </a:lnTo>
                  <a:lnTo>
                    <a:pt x="488521" y="18380"/>
                  </a:lnTo>
                  <a:lnTo>
                    <a:pt x="441617" y="19327"/>
                  </a:lnTo>
                  <a:lnTo>
                    <a:pt x="396841" y="19818"/>
                  </a:lnTo>
                  <a:lnTo>
                    <a:pt x="353558" y="19820"/>
                  </a:lnTo>
                  <a:lnTo>
                    <a:pt x="311132" y="19304"/>
                  </a:lnTo>
                  <a:lnTo>
                    <a:pt x="268928" y="18239"/>
                  </a:lnTo>
                  <a:lnTo>
                    <a:pt x="226311" y="16593"/>
                  </a:lnTo>
                  <a:lnTo>
                    <a:pt x="182646" y="14335"/>
                  </a:lnTo>
                  <a:lnTo>
                    <a:pt x="137296" y="11436"/>
                  </a:lnTo>
                  <a:lnTo>
                    <a:pt x="89628" y="7864"/>
                  </a:lnTo>
                  <a:lnTo>
                    <a:pt x="55046" y="14244"/>
                  </a:lnTo>
                  <a:lnTo>
                    <a:pt x="28430" y="33946"/>
                  </a:lnTo>
                  <a:lnTo>
                    <a:pt x="10600" y="62389"/>
                  </a:lnTo>
                  <a:lnTo>
                    <a:pt x="2379" y="94986"/>
                  </a:lnTo>
                  <a:lnTo>
                    <a:pt x="5831" y="156018"/>
                  </a:lnTo>
                  <a:lnTo>
                    <a:pt x="6189" y="205973"/>
                  </a:lnTo>
                  <a:lnTo>
                    <a:pt x="4618" y="249248"/>
                  </a:lnTo>
                  <a:lnTo>
                    <a:pt x="2286" y="290239"/>
                  </a:lnTo>
                  <a:lnTo>
                    <a:pt x="357" y="333342"/>
                  </a:lnTo>
                  <a:lnTo>
                    <a:pt x="0" y="382955"/>
                  </a:lnTo>
                  <a:lnTo>
                    <a:pt x="2379" y="443474"/>
                  </a:lnTo>
                  <a:lnTo>
                    <a:pt x="27144" y="502989"/>
                  </a:lnTo>
                  <a:lnTo>
                    <a:pt x="89628" y="530596"/>
                  </a:lnTo>
                  <a:lnTo>
                    <a:pt x="123032" y="527745"/>
                  </a:lnTo>
                  <a:lnTo>
                    <a:pt x="162399" y="526346"/>
                  </a:lnTo>
                  <a:lnTo>
                    <a:pt x="206905" y="526158"/>
                  </a:lnTo>
                  <a:lnTo>
                    <a:pt x="255729" y="526940"/>
                  </a:lnTo>
                  <a:lnTo>
                    <a:pt x="308049" y="528451"/>
                  </a:lnTo>
                  <a:lnTo>
                    <a:pt x="535855" y="536960"/>
                  </a:lnTo>
                  <a:lnTo>
                    <a:pt x="593329" y="538498"/>
                  </a:lnTo>
                  <a:lnTo>
                    <a:pt x="649367" y="539318"/>
                  </a:lnTo>
                  <a:lnTo>
                    <a:pt x="703150" y="539179"/>
                  </a:lnTo>
                  <a:lnTo>
                    <a:pt x="753853" y="537840"/>
                  </a:lnTo>
                  <a:lnTo>
                    <a:pt x="800657" y="535059"/>
                  </a:lnTo>
                  <a:lnTo>
                    <a:pt x="842738" y="530596"/>
                  </a:lnTo>
                  <a:lnTo>
                    <a:pt x="885780" y="525246"/>
                  </a:lnTo>
                  <a:lnTo>
                    <a:pt x="930386" y="520732"/>
                  </a:lnTo>
                  <a:lnTo>
                    <a:pt x="976490" y="517051"/>
                  </a:lnTo>
                  <a:lnTo>
                    <a:pt x="1024024" y="514201"/>
                  </a:lnTo>
                  <a:lnTo>
                    <a:pt x="1072920" y="512176"/>
                  </a:lnTo>
                  <a:lnTo>
                    <a:pt x="1123109" y="510975"/>
                  </a:lnTo>
                  <a:lnTo>
                    <a:pt x="1174525" y="510593"/>
                  </a:lnTo>
                  <a:lnTo>
                    <a:pt x="1227100" y="511028"/>
                  </a:lnTo>
                  <a:lnTo>
                    <a:pt x="1280765" y="512276"/>
                  </a:lnTo>
                  <a:lnTo>
                    <a:pt x="1335453" y="514334"/>
                  </a:lnTo>
                  <a:lnTo>
                    <a:pt x="1391097" y="517198"/>
                  </a:lnTo>
                  <a:lnTo>
                    <a:pt x="1447628" y="520865"/>
                  </a:lnTo>
                  <a:lnTo>
                    <a:pt x="1504979" y="525332"/>
                  </a:lnTo>
                  <a:lnTo>
                    <a:pt x="1620779" y="535847"/>
                  </a:lnTo>
                  <a:lnTo>
                    <a:pt x="1676987" y="540280"/>
                  </a:lnTo>
                  <a:lnTo>
                    <a:pt x="1731748" y="543897"/>
                  </a:lnTo>
                  <a:lnTo>
                    <a:pt x="1785103" y="546702"/>
                  </a:lnTo>
                  <a:lnTo>
                    <a:pt x="1837095" y="548697"/>
                  </a:lnTo>
                  <a:lnTo>
                    <a:pt x="1887767" y="549884"/>
                  </a:lnTo>
                  <a:lnTo>
                    <a:pt x="1937160" y="550265"/>
                  </a:lnTo>
                  <a:lnTo>
                    <a:pt x="1985317" y="549844"/>
                  </a:lnTo>
                  <a:lnTo>
                    <a:pt x="2032280" y="548622"/>
                  </a:lnTo>
                  <a:lnTo>
                    <a:pt x="2078091" y="546602"/>
                  </a:lnTo>
                  <a:lnTo>
                    <a:pt x="2122792" y="543787"/>
                  </a:lnTo>
                  <a:lnTo>
                    <a:pt x="2166426" y="540180"/>
                  </a:lnTo>
                  <a:lnTo>
                    <a:pt x="2209034" y="535782"/>
                  </a:lnTo>
                  <a:lnTo>
                    <a:pt x="2250660" y="530596"/>
                  </a:lnTo>
                  <a:lnTo>
                    <a:pt x="2302182" y="524716"/>
                  </a:lnTo>
                  <a:lnTo>
                    <a:pt x="2352228" y="521048"/>
                  </a:lnTo>
                  <a:lnTo>
                    <a:pt x="2401228" y="519247"/>
                  </a:lnTo>
                  <a:lnTo>
                    <a:pt x="2449612" y="518966"/>
                  </a:lnTo>
                  <a:lnTo>
                    <a:pt x="2497813" y="519861"/>
                  </a:lnTo>
                  <a:lnTo>
                    <a:pt x="2546261" y="521588"/>
                  </a:lnTo>
                  <a:lnTo>
                    <a:pt x="2645624" y="526151"/>
                  </a:lnTo>
                  <a:lnTo>
                    <a:pt x="2697401" y="528298"/>
                  </a:lnTo>
                  <a:lnTo>
                    <a:pt x="2751150" y="529895"/>
                  </a:lnTo>
                  <a:lnTo>
                    <a:pt x="2864777" y="531297"/>
                  </a:lnTo>
                  <a:lnTo>
                    <a:pt x="2921915" y="532894"/>
                  </a:lnTo>
                  <a:lnTo>
                    <a:pt x="2978369" y="535041"/>
                  </a:lnTo>
                  <a:lnTo>
                    <a:pt x="3087842" y="539604"/>
                  </a:lnTo>
                  <a:lnTo>
                    <a:pt x="3140172" y="541330"/>
                  </a:lnTo>
                  <a:lnTo>
                    <a:pt x="3190437" y="542226"/>
                  </a:lnTo>
                  <a:lnTo>
                    <a:pt x="3238292" y="541945"/>
                  </a:lnTo>
                  <a:lnTo>
                    <a:pt x="3283391" y="540143"/>
                  </a:lnTo>
                  <a:lnTo>
                    <a:pt x="3325389" y="536475"/>
                  </a:lnTo>
                  <a:lnTo>
                    <a:pt x="3363942" y="530596"/>
                  </a:lnTo>
                  <a:lnTo>
                    <a:pt x="3401399" y="525984"/>
                  </a:lnTo>
                  <a:lnTo>
                    <a:pt x="3429569" y="508847"/>
                  </a:lnTo>
                  <a:lnTo>
                    <a:pt x="3446738" y="480804"/>
                  </a:lnTo>
                  <a:lnTo>
                    <a:pt x="3451191" y="443474"/>
                  </a:lnTo>
                  <a:lnTo>
                    <a:pt x="3445159" y="381149"/>
                  </a:lnTo>
                  <a:lnTo>
                    <a:pt x="3441738" y="328721"/>
                  </a:lnTo>
                  <a:lnTo>
                    <a:pt x="3440567" y="282761"/>
                  </a:lnTo>
                  <a:lnTo>
                    <a:pt x="3441287" y="239837"/>
                  </a:lnTo>
                  <a:lnTo>
                    <a:pt x="3443537" y="196520"/>
                  </a:lnTo>
                  <a:lnTo>
                    <a:pt x="3446959" y="149380"/>
                  </a:lnTo>
                  <a:lnTo>
                    <a:pt x="3451191" y="94986"/>
                  </a:lnTo>
                  <a:lnTo>
                    <a:pt x="3444238" y="61353"/>
                  </a:lnTo>
                  <a:lnTo>
                    <a:pt x="3400756" y="18280"/>
                  </a:lnTo>
                  <a:lnTo>
                    <a:pt x="3363942" y="7864"/>
                  </a:lnTo>
                  <a:lnTo>
                    <a:pt x="3299246" y="4306"/>
                  </a:lnTo>
                  <a:lnTo>
                    <a:pt x="3237027" y="1912"/>
                  </a:lnTo>
                  <a:lnTo>
                    <a:pt x="3177264" y="528"/>
                  </a:lnTo>
                  <a:lnTo>
                    <a:pt x="3119938" y="0"/>
                  </a:lnTo>
                  <a:close/>
                </a:path>
              </a:pathLst>
            </a:custGeom>
            <a:solidFill>
              <a:srgbClr val="ACC3E3"/>
            </a:solidFill>
          </p:spPr>
          <p:txBody>
            <a:bodyPr wrap="square" lIns="0" tIns="0" rIns="0" bIns="0" rtlCol="0"/>
            <a:lstStyle/>
            <a:p>
              <a:endParaRPr/>
            </a:p>
          </p:txBody>
        </p:sp>
        <p:sp>
          <p:nvSpPr>
            <p:cNvPr id="12" name="object 12"/>
            <p:cNvSpPr/>
            <p:nvPr/>
          </p:nvSpPr>
          <p:spPr>
            <a:xfrm>
              <a:off x="7436357" y="3700597"/>
              <a:ext cx="3451860" cy="546735"/>
            </a:xfrm>
            <a:custGeom>
              <a:avLst/>
              <a:gdLst/>
              <a:ahLst/>
              <a:cxnLst/>
              <a:rect l="l" t="t" r="r" b="b"/>
              <a:pathLst>
                <a:path w="3451859" h="546735">
                  <a:moveTo>
                    <a:pt x="0" y="101274"/>
                  </a:moveTo>
                  <a:lnTo>
                    <a:pt x="22050" y="33329"/>
                  </a:lnTo>
                  <a:lnTo>
                    <a:pt x="87249" y="14152"/>
                  </a:lnTo>
                  <a:lnTo>
                    <a:pt x="133620" y="13596"/>
                  </a:lnTo>
                  <a:lnTo>
                    <a:pt x="180305" y="13305"/>
                  </a:lnTo>
                  <a:lnTo>
                    <a:pt x="227399" y="13231"/>
                  </a:lnTo>
                  <a:lnTo>
                    <a:pt x="274999" y="13328"/>
                  </a:lnTo>
                  <a:lnTo>
                    <a:pt x="323200" y="13548"/>
                  </a:lnTo>
                  <a:lnTo>
                    <a:pt x="372101" y="13846"/>
                  </a:lnTo>
                  <a:lnTo>
                    <a:pt x="421796" y="14173"/>
                  </a:lnTo>
                  <a:lnTo>
                    <a:pt x="472382" y="14485"/>
                  </a:lnTo>
                  <a:lnTo>
                    <a:pt x="523957" y="14732"/>
                  </a:lnTo>
                  <a:lnTo>
                    <a:pt x="576615" y="14870"/>
                  </a:lnTo>
                  <a:lnTo>
                    <a:pt x="630454" y="14850"/>
                  </a:lnTo>
                  <a:lnTo>
                    <a:pt x="685571" y="14626"/>
                  </a:lnTo>
                  <a:lnTo>
                    <a:pt x="742061" y="14152"/>
                  </a:lnTo>
                  <a:lnTo>
                    <a:pt x="794759" y="13226"/>
                  </a:lnTo>
                  <a:lnTo>
                    <a:pt x="846704" y="11712"/>
                  </a:lnTo>
                  <a:lnTo>
                    <a:pt x="898036" y="9794"/>
                  </a:lnTo>
                  <a:lnTo>
                    <a:pt x="948895" y="7654"/>
                  </a:lnTo>
                  <a:lnTo>
                    <a:pt x="999422" y="5473"/>
                  </a:lnTo>
                  <a:lnTo>
                    <a:pt x="1049757" y="3435"/>
                  </a:lnTo>
                  <a:lnTo>
                    <a:pt x="1100042" y="1721"/>
                  </a:lnTo>
                  <a:lnTo>
                    <a:pt x="1150415" y="516"/>
                  </a:lnTo>
                  <a:lnTo>
                    <a:pt x="1201019" y="0"/>
                  </a:lnTo>
                  <a:lnTo>
                    <a:pt x="1251993" y="356"/>
                  </a:lnTo>
                  <a:lnTo>
                    <a:pt x="1303478" y="1766"/>
                  </a:lnTo>
                  <a:lnTo>
                    <a:pt x="1355615" y="4414"/>
                  </a:lnTo>
                  <a:lnTo>
                    <a:pt x="1408543" y="8482"/>
                  </a:lnTo>
                  <a:lnTo>
                    <a:pt x="1462405" y="14152"/>
                  </a:lnTo>
                  <a:lnTo>
                    <a:pt x="1518249" y="20037"/>
                  </a:lnTo>
                  <a:lnTo>
                    <a:pt x="1569314" y="23827"/>
                  </a:lnTo>
                  <a:lnTo>
                    <a:pt x="1616655" y="25826"/>
                  </a:lnTo>
                  <a:lnTo>
                    <a:pt x="1661327" y="26338"/>
                  </a:lnTo>
                  <a:lnTo>
                    <a:pt x="1704385" y="25667"/>
                  </a:lnTo>
                  <a:lnTo>
                    <a:pt x="1746883" y="24116"/>
                  </a:lnTo>
                  <a:lnTo>
                    <a:pt x="1789877" y="21989"/>
                  </a:lnTo>
                  <a:lnTo>
                    <a:pt x="1834423" y="19590"/>
                  </a:lnTo>
                  <a:lnTo>
                    <a:pt x="1881574" y="17223"/>
                  </a:lnTo>
                  <a:lnTo>
                    <a:pt x="1932387" y="15192"/>
                  </a:lnTo>
                  <a:lnTo>
                    <a:pt x="1987916" y="13801"/>
                  </a:lnTo>
                  <a:lnTo>
                    <a:pt x="2049217" y="13353"/>
                  </a:lnTo>
                  <a:lnTo>
                    <a:pt x="2117344" y="14152"/>
                  </a:lnTo>
                  <a:lnTo>
                    <a:pt x="2156461" y="14918"/>
                  </a:lnTo>
                  <a:lnTo>
                    <a:pt x="2195992" y="15570"/>
                  </a:lnTo>
                  <a:lnTo>
                    <a:pt x="2236033" y="16115"/>
                  </a:lnTo>
                  <a:lnTo>
                    <a:pt x="2276677" y="16559"/>
                  </a:lnTo>
                  <a:lnTo>
                    <a:pt x="2318018" y="16909"/>
                  </a:lnTo>
                  <a:lnTo>
                    <a:pt x="2360152" y="17170"/>
                  </a:lnTo>
                  <a:lnTo>
                    <a:pt x="2403171" y="17349"/>
                  </a:lnTo>
                  <a:lnTo>
                    <a:pt x="2447172" y="17454"/>
                  </a:lnTo>
                  <a:lnTo>
                    <a:pt x="2492248" y="17489"/>
                  </a:lnTo>
                  <a:lnTo>
                    <a:pt x="2538493" y="17462"/>
                  </a:lnTo>
                  <a:lnTo>
                    <a:pt x="2586001" y="17379"/>
                  </a:lnTo>
                  <a:lnTo>
                    <a:pt x="2634869" y="17247"/>
                  </a:lnTo>
                  <a:lnTo>
                    <a:pt x="2685188" y="17072"/>
                  </a:lnTo>
                  <a:lnTo>
                    <a:pt x="2737055" y="16860"/>
                  </a:lnTo>
                  <a:lnTo>
                    <a:pt x="2790563" y="16618"/>
                  </a:lnTo>
                  <a:lnTo>
                    <a:pt x="2845806" y="16353"/>
                  </a:lnTo>
                  <a:lnTo>
                    <a:pt x="2902880" y="16070"/>
                  </a:lnTo>
                  <a:lnTo>
                    <a:pt x="2961878" y="15777"/>
                  </a:lnTo>
                  <a:lnTo>
                    <a:pt x="3022894" y="15479"/>
                  </a:lnTo>
                  <a:lnTo>
                    <a:pt x="3086024" y="15183"/>
                  </a:lnTo>
                  <a:lnTo>
                    <a:pt x="3151362" y="14897"/>
                  </a:lnTo>
                  <a:lnTo>
                    <a:pt x="3219001" y="14625"/>
                  </a:lnTo>
                  <a:lnTo>
                    <a:pt x="3289036" y="14374"/>
                  </a:lnTo>
                  <a:lnTo>
                    <a:pt x="3361563" y="14152"/>
                  </a:lnTo>
                  <a:lnTo>
                    <a:pt x="3393948" y="19317"/>
                  </a:lnTo>
                  <a:lnTo>
                    <a:pt x="3419570" y="36519"/>
                  </a:lnTo>
                  <a:lnTo>
                    <a:pt x="3438001" y="64319"/>
                  </a:lnTo>
                  <a:lnTo>
                    <a:pt x="3448812" y="101274"/>
                  </a:lnTo>
                  <a:lnTo>
                    <a:pt x="3448758" y="145917"/>
                  </a:lnTo>
                  <a:lnTo>
                    <a:pt x="3449489" y="196821"/>
                  </a:lnTo>
                  <a:lnTo>
                    <a:pt x="3450544" y="251257"/>
                  </a:lnTo>
                  <a:lnTo>
                    <a:pt x="3451464" y="306497"/>
                  </a:lnTo>
                  <a:lnTo>
                    <a:pt x="3451788" y="359813"/>
                  </a:lnTo>
                  <a:lnTo>
                    <a:pt x="3451058" y="408477"/>
                  </a:lnTo>
                  <a:lnTo>
                    <a:pt x="3448812" y="449762"/>
                  </a:lnTo>
                  <a:lnTo>
                    <a:pt x="3425999" y="509467"/>
                  </a:lnTo>
                  <a:lnTo>
                    <a:pt x="3361563" y="536884"/>
                  </a:lnTo>
                  <a:lnTo>
                    <a:pt x="3292118" y="534837"/>
                  </a:lnTo>
                  <a:lnTo>
                    <a:pt x="3227157" y="534446"/>
                  </a:lnTo>
                  <a:lnTo>
                    <a:pt x="3166443" y="535297"/>
                  </a:lnTo>
                  <a:lnTo>
                    <a:pt x="3109735" y="536972"/>
                  </a:lnTo>
                  <a:lnTo>
                    <a:pt x="3056795" y="539056"/>
                  </a:lnTo>
                  <a:lnTo>
                    <a:pt x="3007385" y="541134"/>
                  </a:lnTo>
                  <a:lnTo>
                    <a:pt x="2961266" y="542791"/>
                  </a:lnTo>
                  <a:lnTo>
                    <a:pt x="2918199" y="543609"/>
                  </a:lnTo>
                  <a:lnTo>
                    <a:pt x="2877945" y="543175"/>
                  </a:lnTo>
                  <a:lnTo>
                    <a:pt x="2840265" y="541071"/>
                  </a:lnTo>
                  <a:lnTo>
                    <a:pt x="2804922" y="536884"/>
                  </a:lnTo>
                  <a:lnTo>
                    <a:pt x="2771938" y="532778"/>
                  </a:lnTo>
                  <a:lnTo>
                    <a:pt x="2735693" y="530154"/>
                  </a:lnTo>
                  <a:lnTo>
                    <a:pt x="2696136" y="528793"/>
                  </a:lnTo>
                  <a:lnTo>
                    <a:pt x="2653218" y="528473"/>
                  </a:lnTo>
                  <a:lnTo>
                    <a:pt x="2606888" y="528974"/>
                  </a:lnTo>
                  <a:lnTo>
                    <a:pt x="2557097" y="530073"/>
                  </a:lnTo>
                  <a:lnTo>
                    <a:pt x="2503795" y="531551"/>
                  </a:lnTo>
                  <a:lnTo>
                    <a:pt x="2446932" y="533187"/>
                  </a:lnTo>
                  <a:lnTo>
                    <a:pt x="2386458" y="534758"/>
                  </a:lnTo>
                  <a:lnTo>
                    <a:pt x="2322324" y="536046"/>
                  </a:lnTo>
                  <a:lnTo>
                    <a:pt x="2254480" y="536828"/>
                  </a:lnTo>
                  <a:lnTo>
                    <a:pt x="2182876" y="536884"/>
                  </a:lnTo>
                  <a:lnTo>
                    <a:pt x="2112922" y="536990"/>
                  </a:lnTo>
                  <a:lnTo>
                    <a:pt x="2049566" y="537907"/>
                  </a:lnTo>
                  <a:lnTo>
                    <a:pt x="1991965" y="539384"/>
                  </a:lnTo>
                  <a:lnTo>
                    <a:pt x="1939275" y="541173"/>
                  </a:lnTo>
                  <a:lnTo>
                    <a:pt x="1890655" y="543026"/>
                  </a:lnTo>
                  <a:lnTo>
                    <a:pt x="1845262" y="544694"/>
                  </a:lnTo>
                  <a:lnTo>
                    <a:pt x="1802252" y="545928"/>
                  </a:lnTo>
                  <a:lnTo>
                    <a:pt x="1760784" y="546479"/>
                  </a:lnTo>
                  <a:lnTo>
                    <a:pt x="1720014" y="546099"/>
                  </a:lnTo>
                  <a:lnTo>
                    <a:pt x="1679100" y="544539"/>
                  </a:lnTo>
                  <a:lnTo>
                    <a:pt x="1637199" y="541550"/>
                  </a:lnTo>
                  <a:lnTo>
                    <a:pt x="1593469" y="536884"/>
                  </a:lnTo>
                  <a:lnTo>
                    <a:pt x="1549448" y="532788"/>
                  </a:lnTo>
                  <a:lnTo>
                    <a:pt x="1500999" y="530596"/>
                  </a:lnTo>
                  <a:lnTo>
                    <a:pt x="1449040" y="529975"/>
                  </a:lnTo>
                  <a:lnTo>
                    <a:pt x="1394490" y="530591"/>
                  </a:lnTo>
                  <a:lnTo>
                    <a:pt x="1338267" y="532111"/>
                  </a:lnTo>
                  <a:lnTo>
                    <a:pt x="1281291" y="534203"/>
                  </a:lnTo>
                  <a:lnTo>
                    <a:pt x="1224479" y="536534"/>
                  </a:lnTo>
                  <a:lnTo>
                    <a:pt x="1168752" y="538770"/>
                  </a:lnTo>
                  <a:lnTo>
                    <a:pt x="1115027" y="540580"/>
                  </a:lnTo>
                  <a:lnTo>
                    <a:pt x="1064224" y="541628"/>
                  </a:lnTo>
                  <a:lnTo>
                    <a:pt x="1017260" y="541584"/>
                  </a:lnTo>
                  <a:lnTo>
                    <a:pt x="975056" y="540113"/>
                  </a:lnTo>
                  <a:lnTo>
                    <a:pt x="938530" y="536884"/>
                  </a:lnTo>
                  <a:lnTo>
                    <a:pt x="909350" y="533743"/>
                  </a:lnTo>
                  <a:lnTo>
                    <a:pt x="873419" y="530802"/>
                  </a:lnTo>
                  <a:lnTo>
                    <a:pt x="831563" y="528099"/>
                  </a:lnTo>
                  <a:lnTo>
                    <a:pt x="784611" y="525673"/>
                  </a:lnTo>
                  <a:lnTo>
                    <a:pt x="733390" y="523562"/>
                  </a:lnTo>
                  <a:lnTo>
                    <a:pt x="678730" y="521805"/>
                  </a:lnTo>
                  <a:lnTo>
                    <a:pt x="621458" y="520441"/>
                  </a:lnTo>
                  <a:lnTo>
                    <a:pt x="562401" y="519508"/>
                  </a:lnTo>
                  <a:lnTo>
                    <a:pt x="502389" y="519044"/>
                  </a:lnTo>
                  <a:lnTo>
                    <a:pt x="442249" y="519089"/>
                  </a:lnTo>
                  <a:lnTo>
                    <a:pt x="382809" y="519681"/>
                  </a:lnTo>
                  <a:lnTo>
                    <a:pt x="324898" y="520859"/>
                  </a:lnTo>
                  <a:lnTo>
                    <a:pt x="269343" y="522661"/>
                  </a:lnTo>
                  <a:lnTo>
                    <a:pt x="216972" y="525126"/>
                  </a:lnTo>
                  <a:lnTo>
                    <a:pt x="168614" y="528292"/>
                  </a:lnTo>
                  <a:lnTo>
                    <a:pt x="125097" y="532198"/>
                  </a:lnTo>
                  <a:lnTo>
                    <a:pt x="87249" y="536884"/>
                  </a:lnTo>
                  <a:lnTo>
                    <a:pt x="51220" y="527236"/>
                  </a:lnTo>
                  <a:lnTo>
                    <a:pt x="22955" y="511230"/>
                  </a:lnTo>
                  <a:lnTo>
                    <a:pt x="5024" y="486270"/>
                  </a:lnTo>
                  <a:lnTo>
                    <a:pt x="0" y="449762"/>
                  </a:lnTo>
                  <a:lnTo>
                    <a:pt x="3832" y="387417"/>
                  </a:lnTo>
                  <a:lnTo>
                    <a:pt x="6087" y="329888"/>
                  </a:lnTo>
                  <a:lnTo>
                    <a:pt x="6944" y="276799"/>
                  </a:lnTo>
                  <a:lnTo>
                    <a:pt x="6584" y="227770"/>
                  </a:lnTo>
                  <a:lnTo>
                    <a:pt x="5187" y="182425"/>
                  </a:lnTo>
                  <a:lnTo>
                    <a:pt x="2932" y="140385"/>
                  </a:lnTo>
                  <a:lnTo>
                    <a:pt x="0" y="101274"/>
                  </a:lnTo>
                  <a:close/>
                </a:path>
              </a:pathLst>
            </a:custGeom>
            <a:ln w="28575">
              <a:solidFill>
                <a:srgbClr val="FFFFFF"/>
              </a:solidFill>
            </a:ln>
          </p:spPr>
          <p:txBody>
            <a:bodyPr wrap="square" lIns="0" tIns="0" rIns="0" bIns="0" rtlCol="0"/>
            <a:lstStyle/>
            <a:p>
              <a:endParaRPr/>
            </a:p>
          </p:txBody>
        </p:sp>
        <p:sp>
          <p:nvSpPr>
            <p:cNvPr id="13" name="object 13"/>
            <p:cNvSpPr/>
            <p:nvPr/>
          </p:nvSpPr>
          <p:spPr>
            <a:xfrm>
              <a:off x="9157715" y="4154423"/>
              <a:ext cx="347980" cy="523240"/>
            </a:xfrm>
            <a:custGeom>
              <a:avLst/>
              <a:gdLst/>
              <a:ahLst/>
              <a:cxnLst/>
              <a:rect l="l" t="t" r="r" b="b"/>
              <a:pathLst>
                <a:path w="347979" h="523239">
                  <a:moveTo>
                    <a:pt x="86867" y="0"/>
                  </a:moveTo>
                  <a:lnTo>
                    <a:pt x="0" y="0"/>
                  </a:lnTo>
                  <a:lnTo>
                    <a:pt x="0" y="327278"/>
                  </a:lnTo>
                  <a:lnTo>
                    <a:pt x="7751" y="375324"/>
                  </a:lnTo>
                  <a:lnTo>
                    <a:pt x="29333" y="417054"/>
                  </a:lnTo>
                  <a:lnTo>
                    <a:pt x="62243" y="449964"/>
                  </a:lnTo>
                  <a:lnTo>
                    <a:pt x="103973" y="471546"/>
                  </a:lnTo>
                  <a:lnTo>
                    <a:pt x="152018" y="479298"/>
                  </a:lnTo>
                  <a:lnTo>
                    <a:pt x="260603" y="479298"/>
                  </a:lnTo>
                  <a:lnTo>
                    <a:pt x="260603" y="522731"/>
                  </a:lnTo>
                  <a:lnTo>
                    <a:pt x="347472" y="435863"/>
                  </a:lnTo>
                  <a:lnTo>
                    <a:pt x="260603" y="348995"/>
                  </a:lnTo>
                  <a:lnTo>
                    <a:pt x="260603" y="392430"/>
                  </a:lnTo>
                  <a:lnTo>
                    <a:pt x="152018" y="392430"/>
                  </a:lnTo>
                  <a:lnTo>
                    <a:pt x="126676" y="387304"/>
                  </a:lnTo>
                  <a:lnTo>
                    <a:pt x="105965" y="373332"/>
                  </a:lnTo>
                  <a:lnTo>
                    <a:pt x="91993" y="352621"/>
                  </a:lnTo>
                  <a:lnTo>
                    <a:pt x="86867" y="327278"/>
                  </a:lnTo>
                  <a:lnTo>
                    <a:pt x="86867" y="0"/>
                  </a:lnTo>
                  <a:close/>
                </a:path>
              </a:pathLst>
            </a:custGeom>
            <a:solidFill>
              <a:srgbClr val="ACC3E3"/>
            </a:solidFill>
          </p:spPr>
          <p:txBody>
            <a:bodyPr wrap="square" lIns="0" tIns="0" rIns="0" bIns="0" rtlCol="0"/>
            <a:lstStyle/>
            <a:p>
              <a:endParaRPr/>
            </a:p>
          </p:txBody>
        </p:sp>
      </p:grpSp>
      <p:sp>
        <p:nvSpPr>
          <p:cNvPr id="14" name="object 14"/>
          <p:cNvSpPr txBox="1">
            <a:spLocks noGrp="1"/>
          </p:cNvSpPr>
          <p:nvPr>
            <p:ph type="title"/>
          </p:nvPr>
        </p:nvSpPr>
        <p:spPr>
          <a:xfrm>
            <a:off x="962050" y="557529"/>
            <a:ext cx="5441315" cy="574040"/>
          </a:xfrm>
          <a:prstGeom prst="rect">
            <a:avLst/>
          </a:prstGeom>
        </p:spPr>
        <p:txBody>
          <a:bodyPr vert="horz" wrap="square" lIns="0" tIns="12700" rIns="0" bIns="0" rtlCol="0">
            <a:spAutoFit/>
          </a:bodyPr>
          <a:lstStyle/>
          <a:p>
            <a:pPr marL="12700">
              <a:lnSpc>
                <a:spcPct val="100000"/>
              </a:lnSpc>
              <a:spcBef>
                <a:spcPts val="100"/>
              </a:spcBef>
            </a:pPr>
            <a:r>
              <a:rPr spc="120" dirty="0"/>
              <a:t>A</a:t>
            </a:r>
            <a:r>
              <a:rPr spc="65" dirty="0"/>
              <a:t> </a:t>
            </a:r>
            <a:r>
              <a:rPr spc="120" dirty="0"/>
              <a:t>LOOK</a:t>
            </a:r>
            <a:r>
              <a:rPr spc="70" dirty="0"/>
              <a:t> </a:t>
            </a:r>
            <a:r>
              <a:rPr dirty="0"/>
              <a:t>BACK</a:t>
            </a:r>
            <a:r>
              <a:rPr spc="75" dirty="0"/>
              <a:t> </a:t>
            </a:r>
            <a:r>
              <a:rPr spc="275" dirty="0"/>
              <a:t>ON</a:t>
            </a:r>
            <a:r>
              <a:rPr spc="75" dirty="0"/>
              <a:t> </a:t>
            </a:r>
            <a:r>
              <a:rPr spc="-35" dirty="0"/>
              <a:t>URLs</a:t>
            </a:r>
          </a:p>
        </p:txBody>
      </p:sp>
      <p:sp>
        <p:nvSpPr>
          <p:cNvPr id="15" name="object 15"/>
          <p:cNvSpPr/>
          <p:nvPr/>
        </p:nvSpPr>
        <p:spPr>
          <a:xfrm>
            <a:off x="1684020" y="3273552"/>
            <a:ext cx="346075" cy="523240"/>
          </a:xfrm>
          <a:custGeom>
            <a:avLst/>
            <a:gdLst/>
            <a:ahLst/>
            <a:cxnLst/>
            <a:rect l="l" t="t" r="r" b="b"/>
            <a:pathLst>
              <a:path w="346075" h="523239">
                <a:moveTo>
                  <a:pt x="259461" y="0"/>
                </a:moveTo>
                <a:lnTo>
                  <a:pt x="259461" y="43307"/>
                </a:lnTo>
                <a:lnTo>
                  <a:pt x="151384" y="43180"/>
                </a:lnTo>
                <a:lnTo>
                  <a:pt x="103550" y="50901"/>
                </a:lnTo>
                <a:lnTo>
                  <a:pt x="61996" y="72400"/>
                </a:lnTo>
                <a:lnTo>
                  <a:pt x="29220" y="105176"/>
                </a:lnTo>
                <a:lnTo>
                  <a:pt x="7721" y="146730"/>
                </a:lnTo>
                <a:lnTo>
                  <a:pt x="0" y="194563"/>
                </a:lnTo>
                <a:lnTo>
                  <a:pt x="0" y="522731"/>
                </a:lnTo>
                <a:lnTo>
                  <a:pt x="86487" y="522731"/>
                </a:lnTo>
                <a:lnTo>
                  <a:pt x="86487" y="194563"/>
                </a:lnTo>
                <a:lnTo>
                  <a:pt x="91590" y="169314"/>
                </a:lnTo>
                <a:lnTo>
                  <a:pt x="105505" y="148685"/>
                </a:lnTo>
                <a:lnTo>
                  <a:pt x="126134" y="134770"/>
                </a:lnTo>
                <a:lnTo>
                  <a:pt x="151384" y="129667"/>
                </a:lnTo>
                <a:lnTo>
                  <a:pt x="259461" y="129667"/>
                </a:lnTo>
                <a:lnTo>
                  <a:pt x="259461" y="172974"/>
                </a:lnTo>
                <a:lnTo>
                  <a:pt x="345948" y="86487"/>
                </a:lnTo>
                <a:lnTo>
                  <a:pt x="259461" y="0"/>
                </a:lnTo>
                <a:close/>
              </a:path>
            </a:pathLst>
          </a:custGeom>
          <a:solidFill>
            <a:srgbClr val="F1CD5D"/>
          </a:solidFill>
        </p:spPr>
        <p:txBody>
          <a:bodyPr wrap="square" lIns="0" tIns="0" rIns="0" bIns="0" rtlCol="0"/>
          <a:lstStyle/>
          <a:p>
            <a:endParaRPr/>
          </a:p>
        </p:txBody>
      </p:sp>
      <p:sp>
        <p:nvSpPr>
          <p:cNvPr id="16" name="object 16"/>
          <p:cNvSpPr/>
          <p:nvPr/>
        </p:nvSpPr>
        <p:spPr>
          <a:xfrm>
            <a:off x="6825995" y="3273552"/>
            <a:ext cx="346075" cy="523240"/>
          </a:xfrm>
          <a:custGeom>
            <a:avLst/>
            <a:gdLst/>
            <a:ahLst/>
            <a:cxnLst/>
            <a:rect l="l" t="t" r="r" b="b"/>
            <a:pathLst>
              <a:path w="346075" h="523239">
                <a:moveTo>
                  <a:pt x="259460" y="0"/>
                </a:moveTo>
                <a:lnTo>
                  <a:pt x="259460" y="43307"/>
                </a:lnTo>
                <a:lnTo>
                  <a:pt x="151383" y="43180"/>
                </a:lnTo>
                <a:lnTo>
                  <a:pt x="103550" y="50901"/>
                </a:lnTo>
                <a:lnTo>
                  <a:pt x="61996" y="72400"/>
                </a:lnTo>
                <a:lnTo>
                  <a:pt x="29220" y="105176"/>
                </a:lnTo>
                <a:lnTo>
                  <a:pt x="7721" y="146730"/>
                </a:lnTo>
                <a:lnTo>
                  <a:pt x="0" y="194563"/>
                </a:lnTo>
                <a:lnTo>
                  <a:pt x="0" y="522731"/>
                </a:lnTo>
                <a:lnTo>
                  <a:pt x="86486" y="522731"/>
                </a:lnTo>
                <a:lnTo>
                  <a:pt x="86486" y="194563"/>
                </a:lnTo>
                <a:lnTo>
                  <a:pt x="91590" y="169314"/>
                </a:lnTo>
                <a:lnTo>
                  <a:pt x="105505" y="148685"/>
                </a:lnTo>
                <a:lnTo>
                  <a:pt x="126134" y="134770"/>
                </a:lnTo>
                <a:lnTo>
                  <a:pt x="151383" y="129667"/>
                </a:lnTo>
                <a:lnTo>
                  <a:pt x="259460" y="129667"/>
                </a:lnTo>
                <a:lnTo>
                  <a:pt x="259460" y="172974"/>
                </a:lnTo>
                <a:lnTo>
                  <a:pt x="345948" y="86487"/>
                </a:lnTo>
                <a:lnTo>
                  <a:pt x="259460" y="0"/>
                </a:lnTo>
                <a:close/>
              </a:path>
            </a:pathLst>
          </a:custGeom>
          <a:solidFill>
            <a:srgbClr val="ECA3FD"/>
          </a:solidFill>
        </p:spPr>
        <p:txBody>
          <a:bodyPr wrap="square" lIns="0" tIns="0" rIns="0" bIns="0" rtlCol="0"/>
          <a:lstStyle/>
          <a:p>
            <a:endParaRPr/>
          </a:p>
        </p:txBody>
      </p:sp>
      <p:sp>
        <p:nvSpPr>
          <p:cNvPr id="17" name="object 17"/>
          <p:cNvSpPr/>
          <p:nvPr/>
        </p:nvSpPr>
        <p:spPr>
          <a:xfrm>
            <a:off x="4530852" y="4158996"/>
            <a:ext cx="347980" cy="523240"/>
          </a:xfrm>
          <a:custGeom>
            <a:avLst/>
            <a:gdLst/>
            <a:ahLst/>
            <a:cxnLst/>
            <a:rect l="l" t="t" r="r" b="b"/>
            <a:pathLst>
              <a:path w="347979" h="523239">
                <a:moveTo>
                  <a:pt x="86868" y="0"/>
                </a:moveTo>
                <a:lnTo>
                  <a:pt x="0" y="0"/>
                </a:lnTo>
                <a:lnTo>
                  <a:pt x="0" y="327278"/>
                </a:lnTo>
                <a:lnTo>
                  <a:pt x="7751" y="375324"/>
                </a:lnTo>
                <a:lnTo>
                  <a:pt x="29333" y="417054"/>
                </a:lnTo>
                <a:lnTo>
                  <a:pt x="62243" y="449964"/>
                </a:lnTo>
                <a:lnTo>
                  <a:pt x="103973" y="471546"/>
                </a:lnTo>
                <a:lnTo>
                  <a:pt x="152019" y="479297"/>
                </a:lnTo>
                <a:lnTo>
                  <a:pt x="260603" y="479297"/>
                </a:lnTo>
                <a:lnTo>
                  <a:pt x="260603" y="522731"/>
                </a:lnTo>
                <a:lnTo>
                  <a:pt x="347472" y="435863"/>
                </a:lnTo>
                <a:lnTo>
                  <a:pt x="260603" y="348995"/>
                </a:lnTo>
                <a:lnTo>
                  <a:pt x="260603" y="392429"/>
                </a:lnTo>
                <a:lnTo>
                  <a:pt x="152019" y="392429"/>
                </a:lnTo>
                <a:lnTo>
                  <a:pt x="126676" y="387304"/>
                </a:lnTo>
                <a:lnTo>
                  <a:pt x="105965" y="373332"/>
                </a:lnTo>
                <a:lnTo>
                  <a:pt x="91993" y="352621"/>
                </a:lnTo>
                <a:lnTo>
                  <a:pt x="86868" y="327278"/>
                </a:lnTo>
                <a:lnTo>
                  <a:pt x="86868" y="0"/>
                </a:lnTo>
                <a:close/>
              </a:path>
            </a:pathLst>
          </a:custGeom>
          <a:solidFill>
            <a:srgbClr val="00BB8F"/>
          </a:solidFill>
        </p:spPr>
        <p:txBody>
          <a:bodyPr wrap="square" lIns="0" tIns="0" rIns="0" bIns="0" rtlCol="0"/>
          <a:lstStyle/>
          <a:p>
            <a:endParaRPr/>
          </a:p>
        </p:txBody>
      </p:sp>
      <p:sp>
        <p:nvSpPr>
          <p:cNvPr id="18" name="object 18"/>
          <p:cNvSpPr txBox="1"/>
          <p:nvPr/>
        </p:nvSpPr>
        <p:spPr>
          <a:xfrm>
            <a:off x="1229055" y="2916419"/>
            <a:ext cx="9592310" cy="1847850"/>
          </a:xfrm>
          <a:prstGeom prst="rect">
            <a:avLst/>
          </a:prstGeom>
        </p:spPr>
        <p:txBody>
          <a:bodyPr vert="horz" wrap="square" lIns="0" tIns="219075" rIns="0" bIns="0" rtlCol="0">
            <a:spAutoFit/>
          </a:bodyPr>
          <a:lstStyle/>
          <a:p>
            <a:pPr marL="892810">
              <a:lnSpc>
                <a:spcPct val="100000"/>
              </a:lnSpc>
              <a:spcBef>
                <a:spcPts val="1725"/>
              </a:spcBef>
              <a:tabLst>
                <a:tab pos="6035040" algn="l"/>
              </a:tabLst>
            </a:pPr>
            <a:r>
              <a:rPr sz="2400" dirty="0">
                <a:solidFill>
                  <a:srgbClr val="111F35"/>
                </a:solidFill>
                <a:latin typeface="Calibri"/>
                <a:cs typeface="Calibri"/>
              </a:rPr>
              <a:t>Schema</a:t>
            </a:r>
            <a:r>
              <a:rPr sz="2400" spc="-75" dirty="0">
                <a:solidFill>
                  <a:srgbClr val="111F35"/>
                </a:solidFill>
                <a:latin typeface="Calibri"/>
                <a:cs typeface="Calibri"/>
              </a:rPr>
              <a:t> </a:t>
            </a:r>
            <a:r>
              <a:rPr sz="2400" spc="-10" dirty="0">
                <a:solidFill>
                  <a:srgbClr val="111F35"/>
                </a:solidFill>
                <a:latin typeface="Calibri"/>
                <a:cs typeface="Calibri"/>
              </a:rPr>
              <a:t>(Protocol)</a:t>
            </a:r>
            <a:r>
              <a:rPr sz="2400" dirty="0">
                <a:solidFill>
                  <a:srgbClr val="111F35"/>
                </a:solidFill>
                <a:latin typeface="Calibri"/>
                <a:cs typeface="Calibri"/>
              </a:rPr>
              <a:t>	</a:t>
            </a:r>
            <a:r>
              <a:rPr sz="3600" spc="-30" baseline="1157" dirty="0">
                <a:solidFill>
                  <a:srgbClr val="111F35"/>
                </a:solidFill>
                <a:latin typeface="Calibri"/>
                <a:cs typeface="Calibri"/>
              </a:rPr>
              <a:t>Port</a:t>
            </a:r>
            <a:endParaRPr sz="3600" baseline="1157">
              <a:latin typeface="Calibri"/>
              <a:cs typeface="Calibri"/>
            </a:endParaRPr>
          </a:p>
          <a:p>
            <a:pPr marL="12700">
              <a:lnSpc>
                <a:spcPct val="100000"/>
              </a:lnSpc>
              <a:spcBef>
                <a:spcPts val="1885"/>
              </a:spcBef>
            </a:pPr>
            <a:r>
              <a:rPr sz="2800" spc="-10" dirty="0">
                <a:solidFill>
                  <a:srgbClr val="111F35"/>
                </a:solidFill>
                <a:latin typeface="Consolas"/>
                <a:cs typeface="Consolas"/>
              </a:rPr>
              <a:t>https:/</a:t>
            </a:r>
            <a:r>
              <a:rPr sz="2800" spc="-10" dirty="0">
                <a:solidFill>
                  <a:srgbClr val="111F35"/>
                </a:solidFill>
                <a:latin typeface="Consolas"/>
                <a:cs typeface="Consolas"/>
                <a:hlinkClick r:id="rId2"/>
              </a:rPr>
              <a:t>/www.informatica.it:4242/corsi/tecweb.html</a:t>
            </a:r>
            <a:endParaRPr sz="2800">
              <a:latin typeface="Consolas"/>
              <a:cs typeface="Consolas"/>
            </a:endParaRPr>
          </a:p>
          <a:p>
            <a:pPr marL="3762375">
              <a:lnSpc>
                <a:spcPct val="100000"/>
              </a:lnSpc>
              <a:spcBef>
                <a:spcPts val="1714"/>
              </a:spcBef>
              <a:tabLst>
                <a:tab pos="8374380" algn="l"/>
              </a:tabLst>
            </a:pPr>
            <a:r>
              <a:rPr sz="2400" dirty="0">
                <a:solidFill>
                  <a:srgbClr val="111F35"/>
                </a:solidFill>
                <a:latin typeface="Calibri"/>
                <a:cs typeface="Calibri"/>
              </a:rPr>
              <a:t>Domain</a:t>
            </a:r>
            <a:r>
              <a:rPr sz="2400" spc="-45" dirty="0">
                <a:solidFill>
                  <a:srgbClr val="111F35"/>
                </a:solidFill>
                <a:latin typeface="Calibri"/>
                <a:cs typeface="Calibri"/>
              </a:rPr>
              <a:t> </a:t>
            </a:r>
            <a:r>
              <a:rPr sz="2400" spc="-20" dirty="0">
                <a:solidFill>
                  <a:srgbClr val="111F35"/>
                </a:solidFill>
                <a:latin typeface="Calibri"/>
                <a:cs typeface="Calibri"/>
              </a:rPr>
              <a:t>name</a:t>
            </a:r>
            <a:r>
              <a:rPr sz="2400" dirty="0">
                <a:solidFill>
                  <a:srgbClr val="111F35"/>
                </a:solidFill>
                <a:latin typeface="Calibri"/>
                <a:cs typeface="Calibri"/>
              </a:rPr>
              <a:t>	</a:t>
            </a:r>
            <a:r>
              <a:rPr sz="2400" spc="-20" dirty="0">
                <a:solidFill>
                  <a:srgbClr val="111F35"/>
                </a:solidFill>
                <a:latin typeface="Calibri"/>
                <a:cs typeface="Calibri"/>
              </a:rPr>
              <a:t>Path</a:t>
            </a:r>
            <a:endParaRPr sz="2400">
              <a:latin typeface="Calibri"/>
              <a:cs typeface="Calibri"/>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14</a:t>
            </a:fld>
            <a:endParaRPr spc="-25"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1758314" cy="574040"/>
          </a:xfrm>
          <a:prstGeom prst="rect">
            <a:avLst/>
          </a:prstGeom>
        </p:spPr>
        <p:txBody>
          <a:bodyPr vert="horz" wrap="square" lIns="0" tIns="12700" rIns="0" bIns="0" rtlCol="0">
            <a:spAutoFit/>
          </a:bodyPr>
          <a:lstStyle/>
          <a:p>
            <a:pPr marL="12700">
              <a:lnSpc>
                <a:spcPct val="100000"/>
              </a:lnSpc>
              <a:spcBef>
                <a:spcPts val="100"/>
              </a:spcBef>
            </a:pPr>
            <a:r>
              <a:rPr spc="-35" dirty="0"/>
              <a:t>FLOATS</a:t>
            </a:r>
          </a:p>
        </p:txBody>
      </p:sp>
      <p:sp>
        <p:nvSpPr>
          <p:cNvPr id="3" name="object 3"/>
          <p:cNvSpPr txBox="1"/>
          <p:nvPr/>
        </p:nvSpPr>
        <p:spPr>
          <a:xfrm>
            <a:off x="882396" y="1262440"/>
            <a:ext cx="10007600" cy="1215076"/>
          </a:xfrm>
          <a:prstGeom prst="rect">
            <a:avLst/>
          </a:prstGeom>
        </p:spPr>
        <p:txBody>
          <a:bodyPr vert="horz" wrap="square" lIns="0" tIns="60325" rIns="0" bIns="0" rtlCol="0">
            <a:spAutoFit/>
          </a:bodyPr>
          <a:lstStyle/>
          <a:p>
            <a:pPr marL="12700" marR="5080">
              <a:lnSpc>
                <a:spcPts val="3030"/>
              </a:lnSpc>
              <a:spcBef>
                <a:spcPts val="475"/>
              </a:spcBef>
            </a:pPr>
            <a:r>
              <a:rPr lang="it-IT" sz="2800" dirty="0">
                <a:solidFill>
                  <a:srgbClr val="111F35"/>
                </a:solidFill>
                <a:latin typeface="Calibri"/>
                <a:cs typeface="Calibri"/>
              </a:rPr>
              <a:t>La proprietà float può essere usata per far fluttuare gli elementi in una data direzione e avere i figli usccessivi che occupano lo spazio circostante</a:t>
            </a:r>
            <a:endParaRPr sz="2800" dirty="0">
              <a:latin typeface="Calibri"/>
              <a:cs typeface="Calibri"/>
            </a:endParaRPr>
          </a:p>
        </p:txBody>
      </p:sp>
      <p:sp>
        <p:nvSpPr>
          <p:cNvPr id="4" name="object 4"/>
          <p:cNvSpPr txBox="1"/>
          <p:nvPr/>
        </p:nvSpPr>
        <p:spPr>
          <a:xfrm>
            <a:off x="882396" y="2564892"/>
            <a:ext cx="7221220" cy="203200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&lt;h1&gt;</a:t>
            </a:r>
            <a:r>
              <a:rPr sz="1800" spc="-10" dirty="0">
                <a:latin typeface="Consolas"/>
                <a:cs typeface="Consolas"/>
              </a:rPr>
              <a:t>Fu-Tzu</a:t>
            </a:r>
            <a:r>
              <a:rPr sz="1800" spc="-10" dirty="0">
                <a:solidFill>
                  <a:srgbClr val="800000"/>
                </a:solidFill>
                <a:latin typeface="Consolas"/>
                <a:cs typeface="Consolas"/>
              </a:rPr>
              <a:t>&lt;/h1&gt;</a:t>
            </a: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&lt;img</a:t>
            </a:r>
            <a:r>
              <a:rPr sz="1800" spc="-30" dirty="0">
                <a:solidFill>
                  <a:srgbClr val="80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"pic.jpg"</a:t>
            </a:r>
            <a:r>
              <a:rPr sz="1800" spc="-10" dirty="0">
                <a:solidFill>
                  <a:srgbClr val="800000"/>
                </a:solidFill>
                <a:latin typeface="Consolas"/>
                <a:cs typeface="Consolas"/>
              </a:rPr>
              <a:t>&gt;</a:t>
            </a:r>
            <a:endParaRPr sz="1800">
              <a:latin typeface="Consolas"/>
              <a:cs typeface="Consolas"/>
            </a:endParaRPr>
          </a:p>
          <a:p>
            <a:pPr marL="92075" marR="100965">
              <a:lnSpc>
                <a:spcPct val="100000"/>
              </a:lnSpc>
            </a:pPr>
            <a:r>
              <a:rPr sz="1800" dirty="0">
                <a:solidFill>
                  <a:srgbClr val="800000"/>
                </a:solidFill>
                <a:latin typeface="Consolas"/>
                <a:cs typeface="Consolas"/>
              </a:rPr>
              <a:t>&lt;p&gt;</a:t>
            </a:r>
            <a:r>
              <a:rPr sz="1800" dirty="0">
                <a:latin typeface="Consolas"/>
                <a:cs typeface="Consolas"/>
              </a:rPr>
              <a:t>With</a:t>
            </a:r>
            <a:r>
              <a:rPr sz="1800" spc="-35" dirty="0">
                <a:latin typeface="Consolas"/>
                <a:cs typeface="Consolas"/>
              </a:rPr>
              <a:t> </a:t>
            </a:r>
            <a:r>
              <a:rPr sz="1800" dirty="0">
                <a:latin typeface="Consolas"/>
                <a:cs typeface="Consolas"/>
              </a:rPr>
              <a:t>a</a:t>
            </a:r>
            <a:r>
              <a:rPr sz="1800" spc="-25" dirty="0">
                <a:latin typeface="Consolas"/>
                <a:cs typeface="Consolas"/>
              </a:rPr>
              <a:t> </a:t>
            </a:r>
            <a:r>
              <a:rPr sz="1800" dirty="0">
                <a:latin typeface="Consolas"/>
                <a:cs typeface="Consolas"/>
              </a:rPr>
              <a:t>long</a:t>
            </a:r>
            <a:r>
              <a:rPr sz="1800" spc="-30" dirty="0">
                <a:latin typeface="Consolas"/>
                <a:cs typeface="Consolas"/>
              </a:rPr>
              <a:t> </a:t>
            </a:r>
            <a:r>
              <a:rPr sz="1800" dirty="0">
                <a:latin typeface="Consolas"/>
                <a:cs typeface="Consolas"/>
              </a:rPr>
              <a:t>beard</a:t>
            </a:r>
            <a:r>
              <a:rPr sz="1800" spc="-20" dirty="0">
                <a:latin typeface="Consolas"/>
                <a:cs typeface="Consolas"/>
              </a:rPr>
              <a:t> </a:t>
            </a:r>
            <a:r>
              <a:rPr sz="1800" dirty="0">
                <a:latin typeface="Consolas"/>
                <a:cs typeface="Consolas"/>
              </a:rPr>
              <a:t>and</a:t>
            </a:r>
            <a:r>
              <a:rPr sz="1800" spc="-25" dirty="0">
                <a:latin typeface="Consolas"/>
                <a:cs typeface="Consolas"/>
              </a:rPr>
              <a:t> </a:t>
            </a:r>
            <a:r>
              <a:rPr sz="1800" dirty="0">
                <a:latin typeface="Consolas"/>
                <a:cs typeface="Consolas"/>
              </a:rPr>
              <a:t>robes</a:t>
            </a:r>
            <a:r>
              <a:rPr sz="1800" spc="-25" dirty="0">
                <a:latin typeface="Consolas"/>
                <a:cs typeface="Consolas"/>
              </a:rPr>
              <a:t> </a:t>
            </a:r>
            <a:r>
              <a:rPr sz="1800" dirty="0">
                <a:latin typeface="Consolas"/>
                <a:cs typeface="Consolas"/>
              </a:rPr>
              <a:t>adorned</a:t>
            </a:r>
            <a:r>
              <a:rPr sz="1800" spc="-30" dirty="0">
                <a:latin typeface="Consolas"/>
                <a:cs typeface="Consolas"/>
              </a:rPr>
              <a:t> </a:t>
            </a:r>
            <a:r>
              <a:rPr sz="1800" dirty="0">
                <a:latin typeface="Consolas"/>
                <a:cs typeface="Consolas"/>
              </a:rPr>
              <a:t>with</a:t>
            </a:r>
            <a:r>
              <a:rPr sz="1800" spc="-20" dirty="0">
                <a:latin typeface="Consolas"/>
                <a:cs typeface="Consolas"/>
              </a:rPr>
              <a:t> </a:t>
            </a:r>
            <a:r>
              <a:rPr sz="1800" spc="-10" dirty="0">
                <a:latin typeface="Consolas"/>
                <a:cs typeface="Consolas"/>
              </a:rPr>
              <a:t>clever </a:t>
            </a:r>
            <a:r>
              <a:rPr sz="1800" dirty="0">
                <a:latin typeface="Consolas"/>
                <a:cs typeface="Consolas"/>
              </a:rPr>
              <a:t>coding</a:t>
            </a:r>
            <a:r>
              <a:rPr sz="1800" spc="-20" dirty="0">
                <a:latin typeface="Consolas"/>
                <a:cs typeface="Consolas"/>
              </a:rPr>
              <a:t> </a:t>
            </a:r>
            <a:r>
              <a:rPr sz="1800" dirty="0">
                <a:latin typeface="Consolas"/>
                <a:cs typeface="Consolas"/>
              </a:rPr>
              <a:t>jokes,</a:t>
            </a:r>
            <a:r>
              <a:rPr sz="1800" spc="-20" dirty="0">
                <a:latin typeface="Consolas"/>
                <a:cs typeface="Consolas"/>
              </a:rPr>
              <a:t> </a:t>
            </a:r>
            <a:r>
              <a:rPr sz="1800" spc="-10" dirty="0">
                <a:latin typeface="Consolas"/>
                <a:cs typeface="Consolas"/>
              </a:rPr>
              <a:t>Fu-</a:t>
            </a:r>
            <a:r>
              <a:rPr sz="1800" dirty="0">
                <a:latin typeface="Consolas"/>
                <a:cs typeface="Consolas"/>
              </a:rPr>
              <a:t>Tzu was</a:t>
            </a:r>
            <a:r>
              <a:rPr sz="1800" spc="-5" dirty="0">
                <a:latin typeface="Consolas"/>
                <a:cs typeface="Consolas"/>
              </a:rPr>
              <a:t> </a:t>
            </a:r>
            <a:r>
              <a:rPr sz="1800" dirty="0">
                <a:latin typeface="Consolas"/>
                <a:cs typeface="Consolas"/>
              </a:rPr>
              <a:t>a</a:t>
            </a:r>
            <a:r>
              <a:rPr sz="1800" spc="-10" dirty="0">
                <a:latin typeface="Consolas"/>
                <a:cs typeface="Consolas"/>
              </a:rPr>
              <a:t> </a:t>
            </a:r>
            <a:r>
              <a:rPr sz="1800" dirty="0">
                <a:latin typeface="Consolas"/>
                <a:cs typeface="Consolas"/>
              </a:rPr>
              <a:t>legend</a:t>
            </a:r>
            <a:r>
              <a:rPr sz="1800" spc="-15" dirty="0">
                <a:latin typeface="Consolas"/>
                <a:cs typeface="Consolas"/>
              </a:rPr>
              <a:t> </a:t>
            </a:r>
            <a:r>
              <a:rPr sz="1800" dirty="0">
                <a:latin typeface="Consolas"/>
                <a:cs typeface="Consolas"/>
              </a:rPr>
              <a:t>among</a:t>
            </a:r>
            <a:r>
              <a:rPr sz="1800" spc="-10" dirty="0">
                <a:latin typeface="Consolas"/>
                <a:cs typeface="Consolas"/>
              </a:rPr>
              <a:t> programmers.</a:t>
            </a:r>
            <a:r>
              <a:rPr sz="1800" spc="-10" dirty="0">
                <a:solidFill>
                  <a:srgbClr val="800000"/>
                </a:solidFill>
                <a:latin typeface="Consolas"/>
                <a:cs typeface="Consolas"/>
              </a:rPr>
              <a:t>&lt;/p&gt;</a:t>
            </a:r>
            <a:endParaRPr sz="1800">
              <a:latin typeface="Consolas"/>
              <a:cs typeface="Consolas"/>
            </a:endParaRPr>
          </a:p>
          <a:p>
            <a:pPr marL="92075">
              <a:lnSpc>
                <a:spcPct val="100000"/>
              </a:lnSpc>
            </a:pPr>
            <a:r>
              <a:rPr sz="1800" dirty="0">
                <a:solidFill>
                  <a:srgbClr val="800000"/>
                </a:solidFill>
                <a:latin typeface="Consolas"/>
                <a:cs typeface="Consolas"/>
              </a:rPr>
              <a:t>&lt;p&gt;</a:t>
            </a:r>
            <a:r>
              <a:rPr sz="1800" dirty="0">
                <a:latin typeface="Consolas"/>
                <a:cs typeface="Consolas"/>
              </a:rPr>
              <a:t>It</a:t>
            </a:r>
            <a:r>
              <a:rPr sz="1800" spc="-30" dirty="0">
                <a:latin typeface="Consolas"/>
                <a:cs typeface="Consolas"/>
              </a:rPr>
              <a:t> </a:t>
            </a:r>
            <a:r>
              <a:rPr sz="1800" dirty="0">
                <a:latin typeface="Consolas"/>
                <a:cs typeface="Consolas"/>
              </a:rPr>
              <a:t>is</a:t>
            </a:r>
            <a:r>
              <a:rPr sz="1800" spc="-20" dirty="0">
                <a:latin typeface="Consolas"/>
                <a:cs typeface="Consolas"/>
              </a:rPr>
              <a:t> </a:t>
            </a:r>
            <a:r>
              <a:rPr sz="1800" dirty="0">
                <a:latin typeface="Consolas"/>
                <a:cs typeface="Consolas"/>
              </a:rPr>
              <a:t>said</a:t>
            </a:r>
            <a:r>
              <a:rPr sz="1800" spc="-30" dirty="0">
                <a:latin typeface="Consolas"/>
                <a:cs typeface="Consolas"/>
              </a:rPr>
              <a:t> </a:t>
            </a:r>
            <a:r>
              <a:rPr sz="1800" dirty="0">
                <a:latin typeface="Consolas"/>
                <a:cs typeface="Consolas"/>
              </a:rPr>
              <a:t>his</a:t>
            </a:r>
            <a:r>
              <a:rPr sz="1800" spc="-20" dirty="0">
                <a:latin typeface="Consolas"/>
                <a:cs typeface="Consolas"/>
              </a:rPr>
              <a:t> </a:t>
            </a:r>
            <a:r>
              <a:rPr sz="1800" dirty="0">
                <a:latin typeface="Consolas"/>
                <a:cs typeface="Consolas"/>
              </a:rPr>
              <a:t>first</a:t>
            </a:r>
            <a:r>
              <a:rPr sz="1800" spc="-20" dirty="0">
                <a:latin typeface="Consolas"/>
                <a:cs typeface="Consolas"/>
              </a:rPr>
              <a:t> </a:t>
            </a:r>
            <a:r>
              <a:rPr sz="1800" dirty="0">
                <a:latin typeface="Consolas"/>
                <a:cs typeface="Consolas"/>
              </a:rPr>
              <a:t>word</a:t>
            </a:r>
            <a:r>
              <a:rPr sz="1800" spc="-20" dirty="0">
                <a:latin typeface="Consolas"/>
                <a:cs typeface="Consolas"/>
              </a:rPr>
              <a:t> </a:t>
            </a:r>
            <a:r>
              <a:rPr sz="1800" dirty="0">
                <a:latin typeface="Consolas"/>
                <a:cs typeface="Consolas"/>
              </a:rPr>
              <a:t>was</a:t>
            </a:r>
            <a:r>
              <a:rPr sz="1800" spc="-5" dirty="0">
                <a:latin typeface="Consolas"/>
                <a:cs typeface="Consolas"/>
              </a:rPr>
              <a:t> </a:t>
            </a:r>
            <a:r>
              <a:rPr sz="1800" spc="-10" dirty="0">
                <a:solidFill>
                  <a:srgbClr val="800000"/>
                </a:solidFill>
                <a:latin typeface="Consolas"/>
                <a:cs typeface="Consolas"/>
              </a:rPr>
              <a:t>&lt;code&gt;</a:t>
            </a:r>
            <a:r>
              <a:rPr sz="1800" spc="-10" dirty="0">
                <a:latin typeface="Consolas"/>
                <a:cs typeface="Consolas"/>
              </a:rPr>
              <a:t>printf</a:t>
            </a:r>
            <a:r>
              <a:rPr sz="1800" spc="-10" dirty="0">
                <a:solidFill>
                  <a:srgbClr val="800000"/>
                </a:solidFill>
                <a:latin typeface="Consolas"/>
                <a:cs typeface="Consolas"/>
              </a:rPr>
              <a:t>&lt;/code&gt;</a:t>
            </a:r>
            <a:r>
              <a:rPr sz="1800" spc="-10" dirty="0">
                <a:latin typeface="Consolas"/>
                <a:cs typeface="Consolas"/>
              </a:rPr>
              <a:t>.</a:t>
            </a:r>
            <a:endParaRPr sz="1800">
              <a:latin typeface="Consolas"/>
              <a:cs typeface="Consolas"/>
            </a:endParaRPr>
          </a:p>
          <a:p>
            <a:pPr marL="92075">
              <a:lnSpc>
                <a:spcPct val="100000"/>
              </a:lnSpc>
            </a:pPr>
            <a:r>
              <a:rPr sz="1800" dirty="0">
                <a:latin typeface="Consolas"/>
                <a:cs typeface="Consolas"/>
              </a:rPr>
              <a:t>Some</a:t>
            </a:r>
            <a:r>
              <a:rPr sz="1800" spc="-30" dirty="0">
                <a:latin typeface="Consolas"/>
                <a:cs typeface="Consolas"/>
              </a:rPr>
              <a:t> </a:t>
            </a:r>
            <a:r>
              <a:rPr sz="1800" dirty="0">
                <a:latin typeface="Consolas"/>
                <a:cs typeface="Consolas"/>
              </a:rPr>
              <a:t>of</a:t>
            </a:r>
            <a:r>
              <a:rPr sz="1800" spc="-30" dirty="0">
                <a:latin typeface="Consolas"/>
                <a:cs typeface="Consolas"/>
              </a:rPr>
              <a:t> </a:t>
            </a:r>
            <a:r>
              <a:rPr sz="1800" dirty="0">
                <a:latin typeface="Consolas"/>
                <a:cs typeface="Consolas"/>
              </a:rPr>
              <a:t>his</a:t>
            </a:r>
            <a:r>
              <a:rPr sz="1800" spc="-30" dirty="0">
                <a:latin typeface="Consolas"/>
                <a:cs typeface="Consolas"/>
              </a:rPr>
              <a:t> </a:t>
            </a:r>
            <a:r>
              <a:rPr sz="1800" dirty="0">
                <a:latin typeface="Consolas"/>
                <a:cs typeface="Consolas"/>
              </a:rPr>
              <a:t>wisdom</a:t>
            </a:r>
            <a:r>
              <a:rPr sz="1800" spc="-30" dirty="0">
                <a:latin typeface="Consolas"/>
                <a:cs typeface="Consolas"/>
              </a:rPr>
              <a:t> </a:t>
            </a:r>
            <a:r>
              <a:rPr sz="1800" dirty="0">
                <a:latin typeface="Consolas"/>
                <a:cs typeface="Consolas"/>
              </a:rPr>
              <a:t>was</a:t>
            </a:r>
            <a:r>
              <a:rPr sz="1800" spc="-30" dirty="0">
                <a:latin typeface="Consolas"/>
                <a:cs typeface="Consolas"/>
              </a:rPr>
              <a:t> </a:t>
            </a:r>
            <a:r>
              <a:rPr sz="1800" dirty="0">
                <a:latin typeface="Consolas"/>
                <a:cs typeface="Consolas"/>
              </a:rPr>
              <a:t>trascribed</a:t>
            </a:r>
            <a:r>
              <a:rPr sz="1800" spc="-30" dirty="0">
                <a:latin typeface="Consolas"/>
                <a:cs typeface="Consolas"/>
              </a:rPr>
              <a:t> </a:t>
            </a:r>
            <a:r>
              <a:rPr sz="1800" dirty="0">
                <a:latin typeface="Consolas"/>
                <a:cs typeface="Consolas"/>
              </a:rPr>
              <a:t>in</a:t>
            </a:r>
            <a:r>
              <a:rPr sz="1800" spc="-20" dirty="0">
                <a:latin typeface="Consolas"/>
                <a:cs typeface="Consolas"/>
              </a:rPr>
              <a:t> </a:t>
            </a:r>
            <a:r>
              <a:rPr sz="1800" spc="-25" dirty="0">
                <a:latin typeface="Consolas"/>
                <a:cs typeface="Consolas"/>
              </a:rPr>
              <a:t>the</a:t>
            </a:r>
            <a:endParaRPr sz="1800">
              <a:latin typeface="Consolas"/>
              <a:cs typeface="Consolas"/>
            </a:endParaRPr>
          </a:p>
          <a:p>
            <a:pPr marL="92075">
              <a:lnSpc>
                <a:spcPct val="100000"/>
              </a:lnSpc>
            </a:pPr>
            <a:r>
              <a:rPr sz="1800" dirty="0">
                <a:solidFill>
                  <a:srgbClr val="800000"/>
                </a:solidFill>
                <a:latin typeface="Consolas"/>
                <a:cs typeface="Consolas"/>
              </a:rPr>
              <a:t>&lt;a</a:t>
            </a:r>
            <a:r>
              <a:rPr sz="1800" spc="-55"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"index.html"</a:t>
            </a:r>
            <a:r>
              <a:rPr sz="1800" dirty="0">
                <a:solidFill>
                  <a:srgbClr val="800000"/>
                </a:solidFill>
                <a:latin typeface="Consolas"/>
                <a:cs typeface="Consolas"/>
              </a:rPr>
              <a:t>&gt;</a:t>
            </a:r>
            <a:r>
              <a:rPr sz="1800" dirty="0">
                <a:latin typeface="Consolas"/>
                <a:cs typeface="Consolas"/>
              </a:rPr>
              <a:t>Book</a:t>
            </a:r>
            <a:r>
              <a:rPr sz="1800" spc="-45" dirty="0">
                <a:latin typeface="Consolas"/>
                <a:cs typeface="Consolas"/>
              </a:rPr>
              <a:t> </a:t>
            </a:r>
            <a:r>
              <a:rPr sz="1800" dirty="0">
                <a:latin typeface="Consolas"/>
                <a:cs typeface="Consolas"/>
              </a:rPr>
              <a:t>of</a:t>
            </a:r>
            <a:r>
              <a:rPr sz="1800" spc="-30" dirty="0">
                <a:latin typeface="Consolas"/>
                <a:cs typeface="Consolas"/>
              </a:rPr>
              <a:t> </a:t>
            </a:r>
            <a:r>
              <a:rPr sz="1800" spc="-10" dirty="0">
                <a:latin typeface="Consolas"/>
                <a:cs typeface="Consolas"/>
              </a:rPr>
              <a:t>Programming</a:t>
            </a:r>
            <a:r>
              <a:rPr sz="1800" spc="-10" dirty="0">
                <a:solidFill>
                  <a:srgbClr val="800000"/>
                </a:solidFill>
                <a:latin typeface="Consolas"/>
                <a:cs typeface="Consolas"/>
              </a:rPr>
              <a:t>&lt;/a&gt;</a:t>
            </a:r>
            <a:r>
              <a:rPr sz="1800" spc="-10" dirty="0">
                <a:latin typeface="Consolas"/>
                <a:cs typeface="Consolas"/>
              </a:rPr>
              <a:t>.</a:t>
            </a:r>
            <a:r>
              <a:rPr sz="1800" spc="-10" dirty="0">
                <a:solidFill>
                  <a:srgbClr val="800000"/>
                </a:solidFill>
                <a:latin typeface="Consolas"/>
                <a:cs typeface="Consolas"/>
              </a:rPr>
              <a:t>&lt;/p&gt;</a:t>
            </a:r>
            <a:endParaRPr sz="1800">
              <a:latin typeface="Consolas"/>
              <a:cs typeface="Consolas"/>
            </a:endParaRPr>
          </a:p>
        </p:txBody>
      </p:sp>
      <p:sp>
        <p:nvSpPr>
          <p:cNvPr id="5" name="object 5"/>
          <p:cNvSpPr txBox="1"/>
          <p:nvPr/>
        </p:nvSpPr>
        <p:spPr>
          <a:xfrm>
            <a:off x="882396" y="4771644"/>
            <a:ext cx="6841490" cy="1695977"/>
          </a:xfrm>
          <a:prstGeom prst="rect">
            <a:avLst/>
          </a:prstGeom>
          <a:ln w="12700">
            <a:solidFill>
              <a:srgbClr val="111F35"/>
            </a:solidFill>
          </a:ln>
        </p:spPr>
        <p:txBody>
          <a:bodyPr vert="horz" wrap="square" lIns="0" tIns="33655" rIns="0" bIns="0" rtlCol="0">
            <a:spAutoFit/>
          </a:bodyPr>
          <a:lstStyle/>
          <a:p>
            <a:pPr marL="92075">
              <a:lnSpc>
                <a:spcPct val="100000"/>
              </a:lnSpc>
              <a:spcBef>
                <a:spcPts val="265"/>
              </a:spcBef>
            </a:pPr>
            <a:r>
              <a:rPr sz="1800" dirty="0">
                <a:solidFill>
                  <a:srgbClr val="800000"/>
                </a:solidFill>
                <a:latin typeface="Consolas"/>
                <a:cs typeface="Consolas"/>
              </a:rPr>
              <a:t>img</a:t>
            </a:r>
            <a:r>
              <a:rPr sz="1800" spc="-35" dirty="0">
                <a:solidFill>
                  <a:srgbClr val="800000"/>
                </a:solidFill>
                <a:latin typeface="Consolas"/>
                <a:cs typeface="Consolas"/>
              </a:rPr>
              <a:t> </a:t>
            </a:r>
            <a:r>
              <a:rPr sz="1800" spc="-50" dirty="0">
                <a:latin typeface="Consolas"/>
                <a:cs typeface="Consolas"/>
              </a:rPr>
              <a:t>{</a:t>
            </a:r>
            <a:endParaRPr sz="1800" dirty="0">
              <a:latin typeface="Consolas"/>
              <a:cs typeface="Consolas"/>
            </a:endParaRPr>
          </a:p>
          <a:p>
            <a:pPr marL="342265" marR="2479040">
              <a:lnSpc>
                <a:spcPct val="100000"/>
              </a:lnSpc>
            </a:pPr>
            <a:r>
              <a:rPr sz="1800" dirty="0">
                <a:solidFill>
                  <a:srgbClr val="E40000"/>
                </a:solidFill>
                <a:latin typeface="Consolas"/>
                <a:cs typeface="Consolas"/>
              </a:rPr>
              <a:t>width</a:t>
            </a:r>
            <a:r>
              <a:rPr sz="1800" dirty="0">
                <a:latin typeface="Consolas"/>
                <a:cs typeface="Consolas"/>
              </a:rPr>
              <a:t>:</a:t>
            </a:r>
            <a:r>
              <a:rPr sz="1800" spc="-15" dirty="0">
                <a:latin typeface="Consolas"/>
                <a:cs typeface="Consolas"/>
              </a:rPr>
              <a:t> </a:t>
            </a:r>
            <a:r>
              <a:rPr sz="1800" dirty="0">
                <a:solidFill>
                  <a:srgbClr val="098557"/>
                </a:solidFill>
                <a:latin typeface="Consolas"/>
                <a:cs typeface="Consolas"/>
              </a:rPr>
              <a:t>20vw</a:t>
            </a:r>
            <a:r>
              <a:rPr sz="1800" dirty="0">
                <a:latin typeface="Consolas"/>
                <a:cs typeface="Consolas"/>
              </a:rPr>
              <a:t>;</a:t>
            </a:r>
            <a:r>
              <a:rPr sz="1800" spc="-25" dirty="0">
                <a:latin typeface="Consolas"/>
                <a:cs typeface="Consolas"/>
              </a:rPr>
              <a:t> </a:t>
            </a:r>
            <a:r>
              <a:rPr sz="1800" spc="-10" dirty="0">
                <a:solidFill>
                  <a:srgbClr val="E40000"/>
                </a:solidFill>
                <a:latin typeface="Consolas"/>
                <a:cs typeface="Consolas"/>
              </a:rPr>
              <a:t>min-</a:t>
            </a:r>
            <a:r>
              <a:rPr sz="1800" dirty="0">
                <a:solidFill>
                  <a:srgbClr val="E40000"/>
                </a:solidFill>
                <a:latin typeface="Consolas"/>
                <a:cs typeface="Consolas"/>
              </a:rPr>
              <a:t>width</a:t>
            </a:r>
            <a:r>
              <a:rPr sz="1800" dirty="0">
                <a:latin typeface="Consolas"/>
                <a:cs typeface="Consolas"/>
              </a:rPr>
              <a:t>:</a:t>
            </a:r>
            <a:r>
              <a:rPr sz="1800" spc="-20" dirty="0">
                <a:latin typeface="Consolas"/>
                <a:cs typeface="Consolas"/>
              </a:rPr>
              <a:t> </a:t>
            </a:r>
            <a:r>
              <a:rPr sz="1800" spc="-10" dirty="0">
                <a:solidFill>
                  <a:srgbClr val="098557"/>
                </a:solidFill>
                <a:latin typeface="Consolas"/>
                <a:cs typeface="Consolas"/>
              </a:rPr>
              <a:t>100px</a:t>
            </a:r>
            <a:r>
              <a:rPr sz="1800" spc="-10" dirty="0">
                <a:latin typeface="Consolas"/>
                <a:cs typeface="Consolas"/>
              </a:rPr>
              <a:t>; </a:t>
            </a:r>
            <a:r>
              <a:rPr sz="1800" dirty="0">
                <a:solidFill>
                  <a:srgbClr val="E40000"/>
                </a:solidFill>
                <a:latin typeface="Consolas"/>
                <a:cs typeface="Consolas"/>
              </a:rPr>
              <a:t>float</a:t>
            </a:r>
            <a:r>
              <a:rPr sz="1800" dirty="0">
                <a:latin typeface="Consolas"/>
                <a:cs typeface="Consolas"/>
              </a:rPr>
              <a:t>:</a:t>
            </a:r>
            <a:r>
              <a:rPr sz="1800" spc="-15" dirty="0">
                <a:latin typeface="Consolas"/>
                <a:cs typeface="Consolas"/>
              </a:rPr>
              <a:t> </a:t>
            </a:r>
            <a:r>
              <a:rPr sz="1800" dirty="0">
                <a:solidFill>
                  <a:srgbClr val="0451A4"/>
                </a:solidFill>
                <a:latin typeface="Consolas"/>
                <a:cs typeface="Consolas"/>
              </a:rPr>
              <a:t>left</a:t>
            </a:r>
            <a:r>
              <a:rPr sz="1800" dirty="0">
                <a:latin typeface="Consolas"/>
                <a:cs typeface="Consolas"/>
              </a:rPr>
              <a:t>;</a:t>
            </a:r>
            <a:r>
              <a:rPr sz="1800" spc="-20" dirty="0">
                <a:latin typeface="Consolas"/>
                <a:cs typeface="Consolas"/>
              </a:rPr>
              <a:t> </a:t>
            </a:r>
            <a:r>
              <a:rPr sz="1800" spc="-10" dirty="0">
                <a:solidFill>
                  <a:srgbClr val="E40000"/>
                </a:solidFill>
                <a:latin typeface="Consolas"/>
                <a:cs typeface="Consolas"/>
              </a:rPr>
              <a:t>margin-</a:t>
            </a:r>
            <a:r>
              <a:rPr sz="1800" dirty="0">
                <a:solidFill>
                  <a:srgbClr val="E40000"/>
                </a:solidFill>
                <a:latin typeface="Consolas"/>
                <a:cs typeface="Consolas"/>
              </a:rPr>
              <a:t>right</a:t>
            </a:r>
            <a:r>
              <a:rPr sz="1800" dirty="0">
                <a:latin typeface="Consolas"/>
                <a:cs typeface="Consolas"/>
              </a:rPr>
              <a:t>:</a:t>
            </a:r>
            <a:r>
              <a:rPr sz="1800" spc="-5" dirty="0">
                <a:latin typeface="Consolas"/>
                <a:cs typeface="Consolas"/>
              </a:rPr>
              <a:t> </a:t>
            </a:r>
            <a:r>
              <a:rPr sz="1800" spc="-10" dirty="0">
                <a:solidFill>
                  <a:srgbClr val="098557"/>
                </a:solidFill>
                <a:latin typeface="Consolas"/>
                <a:cs typeface="Consolas"/>
              </a:rPr>
              <a:t>1rem</a:t>
            </a:r>
            <a:r>
              <a:rPr sz="1800" spc="-10" dirty="0">
                <a:latin typeface="Consolas"/>
                <a:cs typeface="Consolas"/>
              </a:rPr>
              <a:t>;</a:t>
            </a:r>
            <a:endParaRPr sz="1800" dirty="0">
              <a:latin typeface="Consolas"/>
              <a:cs typeface="Consolas"/>
            </a:endParaRPr>
          </a:p>
          <a:p>
            <a:pPr marL="92075">
              <a:lnSpc>
                <a:spcPct val="100000"/>
              </a:lnSpc>
            </a:pPr>
            <a:r>
              <a:rPr sz="1800" spc="-50" dirty="0">
                <a:latin typeface="Consolas"/>
                <a:cs typeface="Consolas"/>
              </a:rPr>
              <a:t>}</a:t>
            </a:r>
            <a:r>
              <a:rPr lang="it-IT" sz="1800" spc="-50" dirty="0">
                <a:latin typeface="Consolas"/>
                <a:cs typeface="Consolas"/>
              </a:rPr>
              <a:t> /7 in questo caso l’immagine «fluttua» tra il testo, in modo da occupare un suo spazio senza sovrapporsi al testo</a:t>
            </a:r>
            <a:endParaRPr sz="1800" dirty="0">
              <a:latin typeface="Consolas"/>
              <a:cs typeface="Consolas"/>
            </a:endParaRPr>
          </a:p>
        </p:txBody>
      </p:sp>
      <p:grpSp>
        <p:nvGrpSpPr>
          <p:cNvPr id="6" name="object 6"/>
          <p:cNvGrpSpPr/>
          <p:nvPr/>
        </p:nvGrpSpPr>
        <p:grpSpPr>
          <a:xfrm>
            <a:off x="8184895" y="3529076"/>
            <a:ext cx="3137535" cy="2456180"/>
            <a:chOff x="8184895" y="3529076"/>
            <a:chExt cx="3137535" cy="2456180"/>
          </a:xfrm>
        </p:grpSpPr>
        <p:pic>
          <p:nvPicPr>
            <p:cNvPr id="7" name="object 7"/>
            <p:cNvPicPr/>
            <p:nvPr/>
          </p:nvPicPr>
          <p:blipFill>
            <a:blip r:embed="rId2" cstate="print"/>
            <a:stretch>
              <a:fillRect/>
            </a:stretch>
          </p:blipFill>
          <p:spPr>
            <a:xfrm>
              <a:off x="8197595" y="3541776"/>
              <a:ext cx="3112007" cy="2430780"/>
            </a:xfrm>
            <a:prstGeom prst="rect">
              <a:avLst/>
            </a:prstGeom>
          </p:spPr>
        </p:pic>
        <p:sp>
          <p:nvSpPr>
            <p:cNvPr id="8" name="object 8"/>
            <p:cNvSpPr/>
            <p:nvPr/>
          </p:nvSpPr>
          <p:spPr>
            <a:xfrm>
              <a:off x="8191245" y="3535426"/>
              <a:ext cx="3124835" cy="2443480"/>
            </a:xfrm>
            <a:custGeom>
              <a:avLst/>
              <a:gdLst/>
              <a:ahLst/>
              <a:cxnLst/>
              <a:rect l="l" t="t" r="r" b="b"/>
              <a:pathLst>
                <a:path w="3124834" h="2443479">
                  <a:moveTo>
                    <a:pt x="0" y="2443480"/>
                  </a:moveTo>
                  <a:lnTo>
                    <a:pt x="3124707" y="2443480"/>
                  </a:lnTo>
                  <a:lnTo>
                    <a:pt x="3124707" y="0"/>
                  </a:lnTo>
                  <a:lnTo>
                    <a:pt x="0" y="0"/>
                  </a:lnTo>
                  <a:lnTo>
                    <a:pt x="0" y="2443480"/>
                  </a:lnTo>
                  <a:close/>
                </a:path>
              </a:pathLst>
            </a:custGeom>
            <a:ln w="12699">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140</a:t>
            </a:fld>
            <a:endParaRPr spc="-25"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1758314" cy="574040"/>
          </a:xfrm>
          <a:prstGeom prst="rect">
            <a:avLst/>
          </a:prstGeom>
        </p:spPr>
        <p:txBody>
          <a:bodyPr vert="horz" wrap="square" lIns="0" tIns="12700" rIns="0" bIns="0" rtlCol="0">
            <a:spAutoFit/>
          </a:bodyPr>
          <a:lstStyle/>
          <a:p>
            <a:pPr marL="12700">
              <a:lnSpc>
                <a:spcPct val="100000"/>
              </a:lnSpc>
              <a:spcBef>
                <a:spcPts val="100"/>
              </a:spcBef>
            </a:pPr>
            <a:r>
              <a:rPr spc="-35" dirty="0"/>
              <a:t>FLOATS</a:t>
            </a:r>
          </a:p>
        </p:txBody>
      </p:sp>
      <p:sp>
        <p:nvSpPr>
          <p:cNvPr id="3" name="object 3"/>
          <p:cNvSpPr txBox="1"/>
          <p:nvPr/>
        </p:nvSpPr>
        <p:spPr>
          <a:xfrm>
            <a:off x="962050" y="1533220"/>
            <a:ext cx="9490710" cy="832920"/>
          </a:xfrm>
          <a:prstGeom prst="rect">
            <a:avLst/>
          </a:prstGeom>
        </p:spPr>
        <p:txBody>
          <a:bodyPr vert="horz" wrap="square" lIns="0" tIns="12065" rIns="0" bIns="0" rtlCol="0">
            <a:spAutoFit/>
          </a:bodyPr>
          <a:lstStyle/>
          <a:p>
            <a:pPr marL="12700">
              <a:lnSpc>
                <a:spcPts val="3195"/>
              </a:lnSpc>
              <a:spcBef>
                <a:spcPts val="95"/>
              </a:spcBef>
            </a:pPr>
            <a:r>
              <a:rPr lang="it-IT" sz="2800" dirty="0">
                <a:solidFill>
                  <a:srgbClr val="111F35"/>
                </a:solidFill>
                <a:latin typeface="Calibri"/>
                <a:cs typeface="Calibri"/>
              </a:rPr>
              <a:t>La proprietà clear può essere usata per prevenire questo modo di occupare lo spazio</a:t>
            </a:r>
            <a:endParaRPr sz="2800" dirty="0">
              <a:latin typeface="Calibri"/>
              <a:cs typeface="Calibri"/>
            </a:endParaRPr>
          </a:p>
        </p:txBody>
      </p:sp>
      <p:sp>
        <p:nvSpPr>
          <p:cNvPr id="4" name="object 4"/>
          <p:cNvSpPr txBox="1"/>
          <p:nvPr/>
        </p:nvSpPr>
        <p:spPr>
          <a:xfrm>
            <a:off x="962050" y="2413000"/>
            <a:ext cx="7221220" cy="2032000"/>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&lt;h1&gt;</a:t>
            </a:r>
            <a:r>
              <a:rPr sz="1800" spc="-10" dirty="0">
                <a:latin typeface="Consolas"/>
                <a:cs typeface="Consolas"/>
              </a:rPr>
              <a:t>Fu-Tzu</a:t>
            </a:r>
            <a:r>
              <a:rPr sz="1800" spc="-10" dirty="0">
                <a:solidFill>
                  <a:srgbClr val="800000"/>
                </a:solidFill>
                <a:latin typeface="Consolas"/>
                <a:cs typeface="Consolas"/>
              </a:rPr>
              <a:t>&lt;/h1&gt;</a:t>
            </a: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&lt;img</a:t>
            </a:r>
            <a:r>
              <a:rPr sz="1800" spc="-30" dirty="0">
                <a:solidFill>
                  <a:srgbClr val="80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"pic.jpg"</a:t>
            </a:r>
            <a:r>
              <a:rPr sz="1800" spc="-10" dirty="0">
                <a:solidFill>
                  <a:srgbClr val="800000"/>
                </a:solidFill>
                <a:latin typeface="Consolas"/>
                <a:cs typeface="Consolas"/>
              </a:rPr>
              <a:t>&gt;</a:t>
            </a:r>
            <a:endParaRPr sz="1800">
              <a:latin typeface="Consolas"/>
              <a:cs typeface="Consolas"/>
            </a:endParaRPr>
          </a:p>
          <a:p>
            <a:pPr marL="92075" marR="100965">
              <a:lnSpc>
                <a:spcPct val="100000"/>
              </a:lnSpc>
            </a:pPr>
            <a:r>
              <a:rPr sz="1800" dirty="0">
                <a:solidFill>
                  <a:srgbClr val="800000"/>
                </a:solidFill>
                <a:latin typeface="Consolas"/>
                <a:cs typeface="Consolas"/>
              </a:rPr>
              <a:t>&lt;p&gt;</a:t>
            </a:r>
            <a:r>
              <a:rPr sz="1800" dirty="0">
                <a:latin typeface="Consolas"/>
                <a:cs typeface="Consolas"/>
              </a:rPr>
              <a:t>With</a:t>
            </a:r>
            <a:r>
              <a:rPr sz="1800" spc="-35" dirty="0">
                <a:latin typeface="Consolas"/>
                <a:cs typeface="Consolas"/>
              </a:rPr>
              <a:t> </a:t>
            </a:r>
            <a:r>
              <a:rPr sz="1800" dirty="0">
                <a:latin typeface="Consolas"/>
                <a:cs typeface="Consolas"/>
              </a:rPr>
              <a:t>a</a:t>
            </a:r>
            <a:r>
              <a:rPr sz="1800" spc="-25" dirty="0">
                <a:latin typeface="Consolas"/>
                <a:cs typeface="Consolas"/>
              </a:rPr>
              <a:t> </a:t>
            </a:r>
            <a:r>
              <a:rPr sz="1800" dirty="0">
                <a:latin typeface="Consolas"/>
                <a:cs typeface="Consolas"/>
              </a:rPr>
              <a:t>long</a:t>
            </a:r>
            <a:r>
              <a:rPr sz="1800" spc="-30" dirty="0">
                <a:latin typeface="Consolas"/>
                <a:cs typeface="Consolas"/>
              </a:rPr>
              <a:t> </a:t>
            </a:r>
            <a:r>
              <a:rPr sz="1800" dirty="0">
                <a:latin typeface="Consolas"/>
                <a:cs typeface="Consolas"/>
              </a:rPr>
              <a:t>beard</a:t>
            </a:r>
            <a:r>
              <a:rPr sz="1800" spc="-20" dirty="0">
                <a:latin typeface="Consolas"/>
                <a:cs typeface="Consolas"/>
              </a:rPr>
              <a:t> </a:t>
            </a:r>
            <a:r>
              <a:rPr sz="1800" dirty="0">
                <a:latin typeface="Consolas"/>
                <a:cs typeface="Consolas"/>
              </a:rPr>
              <a:t>and</a:t>
            </a:r>
            <a:r>
              <a:rPr sz="1800" spc="-25" dirty="0">
                <a:latin typeface="Consolas"/>
                <a:cs typeface="Consolas"/>
              </a:rPr>
              <a:t> </a:t>
            </a:r>
            <a:r>
              <a:rPr sz="1800" dirty="0">
                <a:latin typeface="Consolas"/>
                <a:cs typeface="Consolas"/>
              </a:rPr>
              <a:t>robes</a:t>
            </a:r>
            <a:r>
              <a:rPr sz="1800" spc="-25" dirty="0">
                <a:latin typeface="Consolas"/>
                <a:cs typeface="Consolas"/>
              </a:rPr>
              <a:t> </a:t>
            </a:r>
            <a:r>
              <a:rPr sz="1800" dirty="0">
                <a:latin typeface="Consolas"/>
                <a:cs typeface="Consolas"/>
              </a:rPr>
              <a:t>adorned</a:t>
            </a:r>
            <a:r>
              <a:rPr sz="1800" spc="-30" dirty="0">
                <a:latin typeface="Consolas"/>
                <a:cs typeface="Consolas"/>
              </a:rPr>
              <a:t> </a:t>
            </a:r>
            <a:r>
              <a:rPr sz="1800" dirty="0">
                <a:latin typeface="Consolas"/>
                <a:cs typeface="Consolas"/>
              </a:rPr>
              <a:t>with</a:t>
            </a:r>
            <a:r>
              <a:rPr sz="1800" spc="-20" dirty="0">
                <a:latin typeface="Consolas"/>
                <a:cs typeface="Consolas"/>
              </a:rPr>
              <a:t> </a:t>
            </a:r>
            <a:r>
              <a:rPr sz="1800" spc="-10" dirty="0">
                <a:latin typeface="Consolas"/>
                <a:cs typeface="Consolas"/>
              </a:rPr>
              <a:t>clever </a:t>
            </a:r>
            <a:r>
              <a:rPr sz="1800" dirty="0">
                <a:latin typeface="Consolas"/>
                <a:cs typeface="Consolas"/>
              </a:rPr>
              <a:t>coding</a:t>
            </a:r>
            <a:r>
              <a:rPr sz="1800" spc="-20" dirty="0">
                <a:latin typeface="Consolas"/>
                <a:cs typeface="Consolas"/>
              </a:rPr>
              <a:t> </a:t>
            </a:r>
            <a:r>
              <a:rPr sz="1800" dirty="0">
                <a:latin typeface="Consolas"/>
                <a:cs typeface="Consolas"/>
              </a:rPr>
              <a:t>jokes,</a:t>
            </a:r>
            <a:r>
              <a:rPr sz="1800" spc="-20" dirty="0">
                <a:latin typeface="Consolas"/>
                <a:cs typeface="Consolas"/>
              </a:rPr>
              <a:t> </a:t>
            </a:r>
            <a:r>
              <a:rPr sz="1800" spc="-10" dirty="0">
                <a:latin typeface="Consolas"/>
                <a:cs typeface="Consolas"/>
              </a:rPr>
              <a:t>Fu-</a:t>
            </a:r>
            <a:r>
              <a:rPr sz="1800" dirty="0">
                <a:latin typeface="Consolas"/>
                <a:cs typeface="Consolas"/>
              </a:rPr>
              <a:t>Tzu was</a:t>
            </a:r>
            <a:r>
              <a:rPr sz="1800" spc="-5" dirty="0">
                <a:latin typeface="Consolas"/>
                <a:cs typeface="Consolas"/>
              </a:rPr>
              <a:t> </a:t>
            </a:r>
            <a:r>
              <a:rPr sz="1800" dirty="0">
                <a:latin typeface="Consolas"/>
                <a:cs typeface="Consolas"/>
              </a:rPr>
              <a:t>a</a:t>
            </a:r>
            <a:r>
              <a:rPr sz="1800" spc="-10" dirty="0">
                <a:latin typeface="Consolas"/>
                <a:cs typeface="Consolas"/>
              </a:rPr>
              <a:t> </a:t>
            </a:r>
            <a:r>
              <a:rPr sz="1800" dirty="0">
                <a:latin typeface="Consolas"/>
                <a:cs typeface="Consolas"/>
              </a:rPr>
              <a:t>legend</a:t>
            </a:r>
            <a:r>
              <a:rPr sz="1800" spc="-15" dirty="0">
                <a:latin typeface="Consolas"/>
                <a:cs typeface="Consolas"/>
              </a:rPr>
              <a:t> </a:t>
            </a:r>
            <a:r>
              <a:rPr sz="1800" dirty="0">
                <a:latin typeface="Consolas"/>
                <a:cs typeface="Consolas"/>
              </a:rPr>
              <a:t>among</a:t>
            </a:r>
            <a:r>
              <a:rPr sz="1800" spc="-10" dirty="0">
                <a:latin typeface="Consolas"/>
                <a:cs typeface="Consolas"/>
              </a:rPr>
              <a:t> programmers.</a:t>
            </a:r>
            <a:r>
              <a:rPr sz="1800" spc="-10" dirty="0">
                <a:solidFill>
                  <a:srgbClr val="800000"/>
                </a:solidFill>
                <a:latin typeface="Consolas"/>
                <a:cs typeface="Consolas"/>
              </a:rPr>
              <a:t>&lt;/p&gt;</a:t>
            </a:r>
            <a:endParaRPr sz="1800">
              <a:latin typeface="Consolas"/>
              <a:cs typeface="Consolas"/>
            </a:endParaRPr>
          </a:p>
          <a:p>
            <a:pPr marL="92075">
              <a:lnSpc>
                <a:spcPct val="100000"/>
              </a:lnSpc>
            </a:pPr>
            <a:r>
              <a:rPr sz="1800" dirty="0">
                <a:solidFill>
                  <a:srgbClr val="800000"/>
                </a:solidFill>
                <a:latin typeface="Consolas"/>
                <a:cs typeface="Consolas"/>
              </a:rPr>
              <a:t>&lt;p&gt;</a:t>
            </a:r>
            <a:r>
              <a:rPr sz="1800" dirty="0">
                <a:latin typeface="Consolas"/>
                <a:cs typeface="Consolas"/>
              </a:rPr>
              <a:t>It</a:t>
            </a:r>
            <a:r>
              <a:rPr sz="1800" spc="-30" dirty="0">
                <a:latin typeface="Consolas"/>
                <a:cs typeface="Consolas"/>
              </a:rPr>
              <a:t> </a:t>
            </a:r>
            <a:r>
              <a:rPr sz="1800" dirty="0">
                <a:latin typeface="Consolas"/>
                <a:cs typeface="Consolas"/>
              </a:rPr>
              <a:t>is</a:t>
            </a:r>
            <a:r>
              <a:rPr sz="1800" spc="-20" dirty="0">
                <a:latin typeface="Consolas"/>
                <a:cs typeface="Consolas"/>
              </a:rPr>
              <a:t> </a:t>
            </a:r>
            <a:r>
              <a:rPr sz="1800" dirty="0">
                <a:latin typeface="Consolas"/>
                <a:cs typeface="Consolas"/>
              </a:rPr>
              <a:t>said</a:t>
            </a:r>
            <a:r>
              <a:rPr sz="1800" spc="-30" dirty="0">
                <a:latin typeface="Consolas"/>
                <a:cs typeface="Consolas"/>
              </a:rPr>
              <a:t> </a:t>
            </a:r>
            <a:r>
              <a:rPr sz="1800" dirty="0">
                <a:latin typeface="Consolas"/>
                <a:cs typeface="Consolas"/>
              </a:rPr>
              <a:t>his</a:t>
            </a:r>
            <a:r>
              <a:rPr sz="1800" spc="-20" dirty="0">
                <a:latin typeface="Consolas"/>
                <a:cs typeface="Consolas"/>
              </a:rPr>
              <a:t> </a:t>
            </a:r>
            <a:r>
              <a:rPr sz="1800" dirty="0">
                <a:latin typeface="Consolas"/>
                <a:cs typeface="Consolas"/>
              </a:rPr>
              <a:t>first</a:t>
            </a:r>
            <a:r>
              <a:rPr sz="1800" spc="-20" dirty="0">
                <a:latin typeface="Consolas"/>
                <a:cs typeface="Consolas"/>
              </a:rPr>
              <a:t> </a:t>
            </a:r>
            <a:r>
              <a:rPr sz="1800" dirty="0">
                <a:latin typeface="Consolas"/>
                <a:cs typeface="Consolas"/>
              </a:rPr>
              <a:t>word</a:t>
            </a:r>
            <a:r>
              <a:rPr sz="1800" spc="-20" dirty="0">
                <a:latin typeface="Consolas"/>
                <a:cs typeface="Consolas"/>
              </a:rPr>
              <a:t> </a:t>
            </a:r>
            <a:r>
              <a:rPr sz="1800" dirty="0">
                <a:latin typeface="Consolas"/>
                <a:cs typeface="Consolas"/>
              </a:rPr>
              <a:t>was</a:t>
            </a:r>
            <a:r>
              <a:rPr sz="1800" spc="-5" dirty="0">
                <a:latin typeface="Consolas"/>
                <a:cs typeface="Consolas"/>
              </a:rPr>
              <a:t> </a:t>
            </a:r>
            <a:r>
              <a:rPr sz="1800" spc="-10" dirty="0">
                <a:solidFill>
                  <a:srgbClr val="800000"/>
                </a:solidFill>
                <a:latin typeface="Consolas"/>
                <a:cs typeface="Consolas"/>
              </a:rPr>
              <a:t>&lt;code&gt;</a:t>
            </a:r>
            <a:r>
              <a:rPr sz="1800" spc="-10" dirty="0">
                <a:latin typeface="Consolas"/>
                <a:cs typeface="Consolas"/>
              </a:rPr>
              <a:t>printf</a:t>
            </a:r>
            <a:r>
              <a:rPr sz="1800" spc="-10" dirty="0">
                <a:solidFill>
                  <a:srgbClr val="800000"/>
                </a:solidFill>
                <a:latin typeface="Consolas"/>
                <a:cs typeface="Consolas"/>
              </a:rPr>
              <a:t>&lt;/code&gt;</a:t>
            </a:r>
            <a:r>
              <a:rPr sz="1800" spc="-10" dirty="0">
                <a:latin typeface="Consolas"/>
                <a:cs typeface="Consolas"/>
              </a:rPr>
              <a:t>.</a:t>
            </a:r>
            <a:endParaRPr sz="1800">
              <a:latin typeface="Consolas"/>
              <a:cs typeface="Consolas"/>
            </a:endParaRPr>
          </a:p>
          <a:p>
            <a:pPr marL="92075">
              <a:lnSpc>
                <a:spcPct val="100000"/>
              </a:lnSpc>
            </a:pPr>
            <a:r>
              <a:rPr sz="1800" dirty="0">
                <a:latin typeface="Consolas"/>
                <a:cs typeface="Consolas"/>
              </a:rPr>
              <a:t>Some</a:t>
            </a:r>
            <a:r>
              <a:rPr sz="1800" spc="-30" dirty="0">
                <a:latin typeface="Consolas"/>
                <a:cs typeface="Consolas"/>
              </a:rPr>
              <a:t> </a:t>
            </a:r>
            <a:r>
              <a:rPr sz="1800" dirty="0">
                <a:latin typeface="Consolas"/>
                <a:cs typeface="Consolas"/>
              </a:rPr>
              <a:t>of</a:t>
            </a:r>
            <a:r>
              <a:rPr sz="1800" spc="-30" dirty="0">
                <a:latin typeface="Consolas"/>
                <a:cs typeface="Consolas"/>
              </a:rPr>
              <a:t> </a:t>
            </a:r>
            <a:r>
              <a:rPr sz="1800" dirty="0">
                <a:latin typeface="Consolas"/>
                <a:cs typeface="Consolas"/>
              </a:rPr>
              <a:t>his</a:t>
            </a:r>
            <a:r>
              <a:rPr sz="1800" spc="-30" dirty="0">
                <a:latin typeface="Consolas"/>
                <a:cs typeface="Consolas"/>
              </a:rPr>
              <a:t> </a:t>
            </a:r>
            <a:r>
              <a:rPr sz="1800" dirty="0">
                <a:latin typeface="Consolas"/>
                <a:cs typeface="Consolas"/>
              </a:rPr>
              <a:t>wisdom</a:t>
            </a:r>
            <a:r>
              <a:rPr sz="1800" spc="-30" dirty="0">
                <a:latin typeface="Consolas"/>
                <a:cs typeface="Consolas"/>
              </a:rPr>
              <a:t> </a:t>
            </a:r>
            <a:r>
              <a:rPr sz="1800" dirty="0">
                <a:latin typeface="Consolas"/>
                <a:cs typeface="Consolas"/>
              </a:rPr>
              <a:t>was</a:t>
            </a:r>
            <a:r>
              <a:rPr sz="1800" spc="-30" dirty="0">
                <a:latin typeface="Consolas"/>
                <a:cs typeface="Consolas"/>
              </a:rPr>
              <a:t> </a:t>
            </a:r>
            <a:r>
              <a:rPr sz="1800" dirty="0">
                <a:latin typeface="Consolas"/>
                <a:cs typeface="Consolas"/>
              </a:rPr>
              <a:t>trascribed</a:t>
            </a:r>
            <a:r>
              <a:rPr sz="1800" spc="-30" dirty="0">
                <a:latin typeface="Consolas"/>
                <a:cs typeface="Consolas"/>
              </a:rPr>
              <a:t> </a:t>
            </a:r>
            <a:r>
              <a:rPr sz="1800" dirty="0">
                <a:latin typeface="Consolas"/>
                <a:cs typeface="Consolas"/>
              </a:rPr>
              <a:t>in</a:t>
            </a:r>
            <a:r>
              <a:rPr sz="1800" spc="-20" dirty="0">
                <a:latin typeface="Consolas"/>
                <a:cs typeface="Consolas"/>
              </a:rPr>
              <a:t> </a:t>
            </a:r>
            <a:r>
              <a:rPr sz="1800" spc="-25" dirty="0">
                <a:latin typeface="Consolas"/>
                <a:cs typeface="Consolas"/>
              </a:rPr>
              <a:t>the</a:t>
            </a:r>
            <a:endParaRPr sz="1800">
              <a:latin typeface="Consolas"/>
              <a:cs typeface="Consolas"/>
            </a:endParaRPr>
          </a:p>
          <a:p>
            <a:pPr marL="92075">
              <a:lnSpc>
                <a:spcPct val="100000"/>
              </a:lnSpc>
            </a:pPr>
            <a:r>
              <a:rPr sz="1800" dirty="0">
                <a:solidFill>
                  <a:srgbClr val="800000"/>
                </a:solidFill>
                <a:latin typeface="Consolas"/>
                <a:cs typeface="Consolas"/>
              </a:rPr>
              <a:t>&lt;a</a:t>
            </a:r>
            <a:r>
              <a:rPr sz="1800" spc="-55"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"index.html"</a:t>
            </a:r>
            <a:r>
              <a:rPr sz="1800" dirty="0">
                <a:solidFill>
                  <a:srgbClr val="800000"/>
                </a:solidFill>
                <a:latin typeface="Consolas"/>
                <a:cs typeface="Consolas"/>
              </a:rPr>
              <a:t>&gt;</a:t>
            </a:r>
            <a:r>
              <a:rPr sz="1800" dirty="0">
                <a:latin typeface="Consolas"/>
                <a:cs typeface="Consolas"/>
              </a:rPr>
              <a:t>Book</a:t>
            </a:r>
            <a:r>
              <a:rPr sz="1800" spc="-45" dirty="0">
                <a:latin typeface="Consolas"/>
                <a:cs typeface="Consolas"/>
              </a:rPr>
              <a:t> </a:t>
            </a:r>
            <a:r>
              <a:rPr sz="1800" dirty="0">
                <a:latin typeface="Consolas"/>
                <a:cs typeface="Consolas"/>
              </a:rPr>
              <a:t>of</a:t>
            </a:r>
            <a:r>
              <a:rPr sz="1800" spc="-30" dirty="0">
                <a:latin typeface="Consolas"/>
                <a:cs typeface="Consolas"/>
              </a:rPr>
              <a:t> </a:t>
            </a:r>
            <a:r>
              <a:rPr sz="1800" spc="-10" dirty="0">
                <a:latin typeface="Consolas"/>
                <a:cs typeface="Consolas"/>
              </a:rPr>
              <a:t>Programming</a:t>
            </a:r>
            <a:r>
              <a:rPr sz="1800" spc="-10" dirty="0">
                <a:solidFill>
                  <a:srgbClr val="800000"/>
                </a:solidFill>
                <a:latin typeface="Consolas"/>
                <a:cs typeface="Consolas"/>
              </a:rPr>
              <a:t>&lt;/a&gt;</a:t>
            </a:r>
            <a:r>
              <a:rPr sz="1800" spc="-10" dirty="0">
                <a:latin typeface="Consolas"/>
                <a:cs typeface="Consolas"/>
              </a:rPr>
              <a:t>.</a:t>
            </a:r>
            <a:r>
              <a:rPr sz="1800" spc="-10" dirty="0">
                <a:solidFill>
                  <a:srgbClr val="800000"/>
                </a:solidFill>
                <a:latin typeface="Consolas"/>
                <a:cs typeface="Consolas"/>
              </a:rPr>
              <a:t>&lt;/p&gt;</a:t>
            </a:r>
            <a:endParaRPr sz="1800">
              <a:latin typeface="Consolas"/>
              <a:cs typeface="Consolas"/>
            </a:endParaRPr>
          </a:p>
        </p:txBody>
      </p:sp>
      <p:sp>
        <p:nvSpPr>
          <p:cNvPr id="5" name="object 5"/>
          <p:cNvSpPr txBox="1"/>
          <p:nvPr/>
        </p:nvSpPr>
        <p:spPr>
          <a:xfrm>
            <a:off x="962050" y="4548123"/>
            <a:ext cx="6841490" cy="1971693"/>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img</a:t>
            </a:r>
            <a:r>
              <a:rPr sz="1800" spc="-35" dirty="0">
                <a:solidFill>
                  <a:srgbClr val="800000"/>
                </a:solidFill>
                <a:latin typeface="Consolas"/>
                <a:cs typeface="Consolas"/>
              </a:rPr>
              <a:t> </a:t>
            </a:r>
            <a:r>
              <a:rPr sz="1800" spc="-50" dirty="0">
                <a:latin typeface="Consolas"/>
                <a:cs typeface="Consolas"/>
              </a:rPr>
              <a:t>{</a:t>
            </a:r>
            <a:endParaRPr sz="1800" dirty="0">
              <a:latin typeface="Consolas"/>
              <a:cs typeface="Consolas"/>
            </a:endParaRPr>
          </a:p>
          <a:p>
            <a:pPr marL="342265">
              <a:lnSpc>
                <a:spcPct val="100000"/>
              </a:lnSpc>
            </a:pPr>
            <a:r>
              <a:rPr sz="1800" dirty="0">
                <a:solidFill>
                  <a:srgbClr val="E40000"/>
                </a:solidFill>
                <a:latin typeface="Consolas"/>
                <a:cs typeface="Consolas"/>
              </a:rPr>
              <a:t>width</a:t>
            </a:r>
            <a:r>
              <a:rPr sz="1800" dirty="0">
                <a:latin typeface="Consolas"/>
                <a:cs typeface="Consolas"/>
              </a:rPr>
              <a:t>:</a:t>
            </a:r>
            <a:r>
              <a:rPr sz="1800" spc="-35" dirty="0">
                <a:latin typeface="Consolas"/>
                <a:cs typeface="Consolas"/>
              </a:rPr>
              <a:t> </a:t>
            </a:r>
            <a:r>
              <a:rPr sz="1800" dirty="0">
                <a:solidFill>
                  <a:srgbClr val="098557"/>
                </a:solidFill>
                <a:latin typeface="Consolas"/>
                <a:cs typeface="Consolas"/>
              </a:rPr>
              <a:t>20vw</a:t>
            </a:r>
            <a:r>
              <a:rPr sz="1800" dirty="0">
                <a:latin typeface="Consolas"/>
                <a:cs typeface="Consolas"/>
              </a:rPr>
              <a:t>;</a:t>
            </a:r>
            <a:r>
              <a:rPr sz="1800" spc="-35" dirty="0">
                <a:latin typeface="Consolas"/>
                <a:cs typeface="Consolas"/>
              </a:rPr>
              <a:t> </a:t>
            </a:r>
            <a:r>
              <a:rPr sz="1800" spc="-10" dirty="0">
                <a:solidFill>
                  <a:srgbClr val="E40000"/>
                </a:solidFill>
                <a:latin typeface="Consolas"/>
                <a:cs typeface="Consolas"/>
              </a:rPr>
              <a:t>min-</a:t>
            </a:r>
            <a:r>
              <a:rPr sz="1800" dirty="0">
                <a:solidFill>
                  <a:srgbClr val="E40000"/>
                </a:solidFill>
                <a:latin typeface="Consolas"/>
                <a:cs typeface="Consolas"/>
              </a:rPr>
              <a:t>width</a:t>
            </a:r>
            <a:r>
              <a:rPr sz="1800" dirty="0">
                <a:latin typeface="Consolas"/>
                <a:cs typeface="Consolas"/>
              </a:rPr>
              <a:t>:</a:t>
            </a:r>
            <a:r>
              <a:rPr sz="1800" spc="-30" dirty="0">
                <a:latin typeface="Consolas"/>
                <a:cs typeface="Consolas"/>
              </a:rPr>
              <a:t> </a:t>
            </a:r>
            <a:r>
              <a:rPr sz="1800" spc="-10" dirty="0">
                <a:solidFill>
                  <a:srgbClr val="098557"/>
                </a:solidFill>
                <a:latin typeface="Consolas"/>
                <a:cs typeface="Consolas"/>
              </a:rPr>
              <a:t>100px</a:t>
            </a:r>
            <a:r>
              <a:rPr sz="1800" spc="-10" dirty="0">
                <a:latin typeface="Consolas"/>
                <a:cs typeface="Consolas"/>
              </a:rPr>
              <a:t>;</a:t>
            </a:r>
            <a:endParaRPr sz="1800" dirty="0">
              <a:latin typeface="Consolas"/>
              <a:cs typeface="Consolas"/>
            </a:endParaRPr>
          </a:p>
          <a:p>
            <a:pPr marL="342265">
              <a:lnSpc>
                <a:spcPct val="100000"/>
              </a:lnSpc>
              <a:spcBef>
                <a:spcPts val="5"/>
              </a:spcBef>
            </a:pPr>
            <a:r>
              <a:rPr sz="1800" dirty="0">
                <a:solidFill>
                  <a:srgbClr val="E40000"/>
                </a:solidFill>
                <a:latin typeface="Consolas"/>
                <a:cs typeface="Consolas"/>
              </a:rPr>
              <a:t>float</a:t>
            </a:r>
            <a:r>
              <a:rPr sz="1800" dirty="0">
                <a:latin typeface="Consolas"/>
                <a:cs typeface="Consolas"/>
              </a:rPr>
              <a:t>:</a:t>
            </a:r>
            <a:r>
              <a:rPr sz="1800" spc="-15" dirty="0">
                <a:latin typeface="Consolas"/>
                <a:cs typeface="Consolas"/>
              </a:rPr>
              <a:t> </a:t>
            </a:r>
            <a:r>
              <a:rPr sz="1800" dirty="0">
                <a:solidFill>
                  <a:srgbClr val="0451A4"/>
                </a:solidFill>
                <a:latin typeface="Consolas"/>
                <a:cs typeface="Consolas"/>
              </a:rPr>
              <a:t>left</a:t>
            </a:r>
            <a:r>
              <a:rPr sz="1800" dirty="0">
                <a:latin typeface="Consolas"/>
                <a:cs typeface="Consolas"/>
              </a:rPr>
              <a:t>;</a:t>
            </a:r>
            <a:r>
              <a:rPr sz="1800" spc="-20" dirty="0">
                <a:latin typeface="Consolas"/>
                <a:cs typeface="Consolas"/>
              </a:rPr>
              <a:t> </a:t>
            </a:r>
            <a:r>
              <a:rPr sz="1800" spc="-10" dirty="0">
                <a:solidFill>
                  <a:srgbClr val="E40000"/>
                </a:solidFill>
                <a:latin typeface="Consolas"/>
                <a:cs typeface="Consolas"/>
              </a:rPr>
              <a:t>margin-</a:t>
            </a:r>
            <a:r>
              <a:rPr sz="1800" dirty="0">
                <a:solidFill>
                  <a:srgbClr val="E40000"/>
                </a:solidFill>
                <a:latin typeface="Consolas"/>
                <a:cs typeface="Consolas"/>
              </a:rPr>
              <a:t>right</a:t>
            </a:r>
            <a:r>
              <a:rPr sz="1800" dirty="0">
                <a:latin typeface="Consolas"/>
                <a:cs typeface="Consolas"/>
              </a:rPr>
              <a:t>:</a:t>
            </a:r>
            <a:r>
              <a:rPr sz="1800" spc="-5" dirty="0">
                <a:latin typeface="Consolas"/>
                <a:cs typeface="Consolas"/>
              </a:rPr>
              <a:t> </a:t>
            </a:r>
            <a:r>
              <a:rPr sz="1800" spc="-10" dirty="0">
                <a:solidFill>
                  <a:srgbClr val="098557"/>
                </a:solidFill>
                <a:latin typeface="Consolas"/>
                <a:cs typeface="Consolas"/>
              </a:rPr>
              <a:t>1rem</a:t>
            </a:r>
            <a:r>
              <a:rPr sz="1800" spc="-10" dirty="0">
                <a:latin typeface="Consolas"/>
                <a:cs typeface="Consolas"/>
              </a:rPr>
              <a:t>;</a:t>
            </a:r>
            <a:endParaRPr sz="1800" dirty="0">
              <a:latin typeface="Consolas"/>
              <a:cs typeface="Consolas"/>
            </a:endParaRPr>
          </a:p>
          <a:p>
            <a:pPr marL="92075">
              <a:lnSpc>
                <a:spcPct val="100000"/>
              </a:lnSpc>
            </a:pPr>
            <a:r>
              <a:rPr sz="1800" spc="-50" dirty="0">
                <a:latin typeface="Consolas"/>
                <a:cs typeface="Consolas"/>
              </a:rPr>
              <a:t>}</a:t>
            </a:r>
            <a:endParaRPr sz="1800" dirty="0">
              <a:latin typeface="Consolas"/>
              <a:cs typeface="Consolas"/>
            </a:endParaRPr>
          </a:p>
          <a:p>
            <a:pPr marL="92075">
              <a:lnSpc>
                <a:spcPct val="100000"/>
              </a:lnSpc>
            </a:pPr>
            <a:r>
              <a:rPr sz="1800" dirty="0">
                <a:solidFill>
                  <a:srgbClr val="800000"/>
                </a:solidFill>
                <a:latin typeface="Consolas"/>
                <a:cs typeface="Consolas"/>
              </a:rPr>
              <a:t>p</a:t>
            </a:r>
            <a:r>
              <a:rPr sz="1800" dirty="0">
                <a:latin typeface="Consolas"/>
                <a:cs typeface="Consolas"/>
              </a:rPr>
              <a:t>+</a:t>
            </a:r>
            <a:r>
              <a:rPr sz="1800" dirty="0">
                <a:solidFill>
                  <a:srgbClr val="800000"/>
                </a:solidFill>
                <a:latin typeface="Consolas"/>
                <a:cs typeface="Consolas"/>
              </a:rPr>
              <a:t>p</a:t>
            </a:r>
            <a:r>
              <a:rPr sz="1800" spc="-35" dirty="0">
                <a:solidFill>
                  <a:srgbClr val="800000"/>
                </a:solidFill>
                <a:latin typeface="Consolas"/>
                <a:cs typeface="Consolas"/>
              </a:rPr>
              <a:t> </a:t>
            </a:r>
            <a:r>
              <a:rPr sz="1800" dirty="0">
                <a:latin typeface="Consolas"/>
                <a:cs typeface="Consolas"/>
              </a:rPr>
              <a:t>{</a:t>
            </a:r>
            <a:r>
              <a:rPr sz="1800" spc="-15" dirty="0">
                <a:latin typeface="Consolas"/>
                <a:cs typeface="Consolas"/>
              </a:rPr>
              <a:t> </a:t>
            </a:r>
            <a:r>
              <a:rPr sz="1800" dirty="0">
                <a:solidFill>
                  <a:srgbClr val="E40000"/>
                </a:solidFill>
                <a:latin typeface="Consolas"/>
                <a:cs typeface="Consolas"/>
              </a:rPr>
              <a:t>clear</a:t>
            </a:r>
            <a:r>
              <a:rPr sz="1800" dirty="0">
                <a:latin typeface="Consolas"/>
                <a:cs typeface="Consolas"/>
              </a:rPr>
              <a:t>:</a:t>
            </a:r>
            <a:r>
              <a:rPr sz="1800" spc="-15" dirty="0">
                <a:latin typeface="Consolas"/>
                <a:cs typeface="Consolas"/>
              </a:rPr>
              <a:t> </a:t>
            </a:r>
            <a:r>
              <a:rPr sz="1800" dirty="0">
                <a:solidFill>
                  <a:srgbClr val="0451A4"/>
                </a:solidFill>
                <a:latin typeface="Consolas"/>
                <a:cs typeface="Consolas"/>
              </a:rPr>
              <a:t>both</a:t>
            </a:r>
            <a:r>
              <a:rPr sz="1800" dirty="0">
                <a:latin typeface="Consolas"/>
                <a:cs typeface="Consolas"/>
              </a:rPr>
              <a:t>;</a:t>
            </a:r>
            <a:r>
              <a:rPr sz="1800" spc="-25" dirty="0">
                <a:latin typeface="Consolas"/>
                <a:cs typeface="Consolas"/>
              </a:rPr>
              <a:t> </a:t>
            </a:r>
            <a:r>
              <a:rPr sz="1800" spc="-50" dirty="0">
                <a:latin typeface="Consolas"/>
                <a:cs typeface="Consolas"/>
              </a:rPr>
              <a:t>}</a:t>
            </a:r>
            <a:r>
              <a:rPr lang="it-IT" sz="1800" spc="-50" dirty="0">
                <a:latin typeface="Consolas"/>
                <a:cs typeface="Consolas"/>
              </a:rPr>
              <a:t> //Qui mi sta dicendo di far posizionare il testo sotto l’immagine per il prossimo paragrafo</a:t>
            </a:r>
            <a:endParaRPr sz="1800" dirty="0">
              <a:latin typeface="Consolas"/>
              <a:cs typeface="Consolas"/>
            </a:endParaRPr>
          </a:p>
        </p:txBody>
      </p:sp>
      <p:grpSp>
        <p:nvGrpSpPr>
          <p:cNvPr id="6" name="object 6"/>
          <p:cNvGrpSpPr/>
          <p:nvPr/>
        </p:nvGrpSpPr>
        <p:grpSpPr>
          <a:xfrm>
            <a:off x="8299665" y="3458083"/>
            <a:ext cx="3099435" cy="2576830"/>
            <a:chOff x="8220011" y="3609975"/>
            <a:chExt cx="3099435" cy="2576830"/>
          </a:xfrm>
        </p:grpSpPr>
        <p:pic>
          <p:nvPicPr>
            <p:cNvPr id="7" name="object 7"/>
            <p:cNvPicPr/>
            <p:nvPr/>
          </p:nvPicPr>
          <p:blipFill>
            <a:blip r:embed="rId2" cstate="print"/>
            <a:stretch>
              <a:fillRect/>
            </a:stretch>
          </p:blipFill>
          <p:spPr>
            <a:xfrm>
              <a:off x="8229599" y="3619500"/>
              <a:ext cx="3080004" cy="2557272"/>
            </a:xfrm>
            <a:prstGeom prst="rect">
              <a:avLst/>
            </a:prstGeom>
          </p:spPr>
        </p:pic>
        <p:sp>
          <p:nvSpPr>
            <p:cNvPr id="8" name="object 8"/>
            <p:cNvSpPr/>
            <p:nvPr/>
          </p:nvSpPr>
          <p:spPr>
            <a:xfrm>
              <a:off x="8224773" y="3614737"/>
              <a:ext cx="3089910" cy="2567305"/>
            </a:xfrm>
            <a:custGeom>
              <a:avLst/>
              <a:gdLst/>
              <a:ahLst/>
              <a:cxnLst/>
              <a:rect l="l" t="t" r="r" b="b"/>
              <a:pathLst>
                <a:path w="3089909" h="2567304">
                  <a:moveTo>
                    <a:pt x="0" y="2566797"/>
                  </a:moveTo>
                  <a:lnTo>
                    <a:pt x="3089529" y="2566797"/>
                  </a:lnTo>
                  <a:lnTo>
                    <a:pt x="3089529" y="0"/>
                  </a:lnTo>
                  <a:lnTo>
                    <a:pt x="0" y="0"/>
                  </a:lnTo>
                  <a:lnTo>
                    <a:pt x="0" y="2566797"/>
                  </a:lnTo>
                  <a:close/>
                </a:path>
              </a:pathLst>
            </a:custGeom>
            <a:ln w="9525">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xfrm>
            <a:off x="1021130" y="6622939"/>
            <a:ext cx="7321550" cy="177800"/>
          </a:xfrm>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xfrm>
            <a:off x="11104015" y="6313322"/>
            <a:ext cx="244475" cy="177800"/>
          </a:xfrm>
          <a:prstGeom prst="rect">
            <a:avLst/>
          </a:prstGeom>
        </p:spPr>
        <p:txBody>
          <a:bodyPr vert="horz" wrap="square" lIns="0" tIns="0" rIns="0" bIns="0" rtlCol="0">
            <a:spAutoFit/>
          </a:bodyPr>
          <a:lstStyle/>
          <a:p>
            <a:pPr marL="38100">
              <a:lnSpc>
                <a:spcPts val="1240"/>
              </a:lnSpc>
            </a:pPr>
            <a:fld id="{81D60167-4931-47E6-BA6A-407CBD079E47}" type="slidenum">
              <a:rPr spc="-25" dirty="0"/>
              <a:t>141</a:t>
            </a:fld>
            <a:endParaRPr spc="-25"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142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POSITIONING</a:t>
            </a:r>
          </a:p>
        </p:txBody>
      </p:sp>
      <p:sp>
        <p:nvSpPr>
          <p:cNvPr id="3" name="object 3"/>
          <p:cNvSpPr txBox="1"/>
          <p:nvPr/>
        </p:nvSpPr>
        <p:spPr>
          <a:xfrm>
            <a:off x="962050" y="1533220"/>
            <a:ext cx="9785350" cy="3315651"/>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Le proprietà di posizione possono cambiare il modo in cui un elemento si comporta nel flow del documento. Il valore standard per la proprietà è static.</a:t>
            </a:r>
            <a:endParaRPr sz="2800" dirty="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Other</a:t>
            </a:r>
            <a:r>
              <a:rPr sz="2800" spc="-85" dirty="0">
                <a:solidFill>
                  <a:srgbClr val="111F35"/>
                </a:solidFill>
                <a:latin typeface="Calibri"/>
                <a:cs typeface="Calibri"/>
              </a:rPr>
              <a:t> </a:t>
            </a:r>
            <a:r>
              <a:rPr sz="2800" dirty="0">
                <a:solidFill>
                  <a:srgbClr val="111F35"/>
                </a:solidFill>
                <a:latin typeface="Calibri"/>
                <a:cs typeface="Calibri"/>
              </a:rPr>
              <a:t>possible</a:t>
            </a:r>
            <a:r>
              <a:rPr sz="2800" spc="-60" dirty="0">
                <a:solidFill>
                  <a:srgbClr val="111F35"/>
                </a:solidFill>
                <a:latin typeface="Calibri"/>
                <a:cs typeface="Calibri"/>
              </a:rPr>
              <a:t> </a:t>
            </a:r>
            <a:r>
              <a:rPr sz="2800" dirty="0">
                <a:solidFill>
                  <a:srgbClr val="111F35"/>
                </a:solidFill>
                <a:latin typeface="Calibri"/>
                <a:cs typeface="Calibri"/>
              </a:rPr>
              <a:t>values</a:t>
            </a:r>
            <a:r>
              <a:rPr sz="2800" spc="-80" dirty="0">
                <a:solidFill>
                  <a:srgbClr val="111F35"/>
                </a:solidFill>
                <a:latin typeface="Calibri"/>
                <a:cs typeface="Calibri"/>
              </a:rPr>
              <a:t> </a:t>
            </a:r>
            <a:r>
              <a:rPr sz="2800" spc="-20" dirty="0">
                <a:solidFill>
                  <a:srgbClr val="111F35"/>
                </a:solidFill>
                <a:latin typeface="Calibri"/>
                <a:cs typeface="Calibri"/>
              </a:rPr>
              <a:t>are:</a:t>
            </a:r>
            <a:endParaRPr sz="2800" dirty="0">
              <a:latin typeface="Calibri"/>
              <a:cs typeface="Calibri"/>
            </a:endParaRPr>
          </a:p>
          <a:p>
            <a:pPr marL="696595" lvl="1" indent="-227329">
              <a:lnSpc>
                <a:spcPct val="100000"/>
              </a:lnSpc>
              <a:spcBef>
                <a:spcPts val="245"/>
              </a:spcBef>
              <a:buFont typeface="Arial MT"/>
              <a:buChar char="•"/>
              <a:tabLst>
                <a:tab pos="696595" algn="l"/>
              </a:tabLst>
            </a:pPr>
            <a:r>
              <a:rPr sz="2400" b="1" spc="-10" dirty="0">
                <a:solidFill>
                  <a:srgbClr val="111F35"/>
                </a:solidFill>
                <a:latin typeface="Calibri"/>
                <a:cs typeface="Calibri"/>
              </a:rPr>
              <a:t>relative</a:t>
            </a:r>
            <a:endParaRPr sz="2400" dirty="0">
              <a:latin typeface="Calibri"/>
              <a:cs typeface="Calibri"/>
            </a:endParaRPr>
          </a:p>
          <a:p>
            <a:pPr marL="696595" lvl="1" indent="-227329">
              <a:lnSpc>
                <a:spcPct val="100000"/>
              </a:lnSpc>
              <a:spcBef>
                <a:spcPts val="204"/>
              </a:spcBef>
              <a:buFont typeface="Arial MT"/>
              <a:buChar char="•"/>
              <a:tabLst>
                <a:tab pos="696595" algn="l"/>
              </a:tabLst>
            </a:pPr>
            <a:r>
              <a:rPr sz="2400" b="1" spc="-10" dirty="0">
                <a:solidFill>
                  <a:srgbClr val="111F35"/>
                </a:solidFill>
                <a:latin typeface="Calibri"/>
                <a:cs typeface="Calibri"/>
              </a:rPr>
              <a:t>absolute</a:t>
            </a:r>
            <a:endParaRPr sz="2400" dirty="0">
              <a:latin typeface="Calibri"/>
              <a:cs typeface="Calibri"/>
            </a:endParaRPr>
          </a:p>
          <a:p>
            <a:pPr marL="696595" lvl="1" indent="-227329">
              <a:lnSpc>
                <a:spcPct val="100000"/>
              </a:lnSpc>
              <a:spcBef>
                <a:spcPts val="215"/>
              </a:spcBef>
              <a:buFont typeface="Arial MT"/>
              <a:buChar char="•"/>
              <a:tabLst>
                <a:tab pos="696595" algn="l"/>
              </a:tabLst>
            </a:pPr>
            <a:r>
              <a:rPr sz="2400" b="1" spc="-10" dirty="0">
                <a:solidFill>
                  <a:srgbClr val="111F35"/>
                </a:solidFill>
                <a:latin typeface="Calibri"/>
                <a:cs typeface="Calibri"/>
              </a:rPr>
              <a:t>fixed</a:t>
            </a:r>
            <a:endParaRPr sz="2400" dirty="0">
              <a:latin typeface="Calibri"/>
              <a:cs typeface="Calibri"/>
            </a:endParaRPr>
          </a:p>
          <a:p>
            <a:pPr marL="696595" lvl="1" indent="-227329">
              <a:lnSpc>
                <a:spcPct val="100000"/>
              </a:lnSpc>
              <a:spcBef>
                <a:spcPts val="219"/>
              </a:spcBef>
              <a:buFont typeface="Arial MT"/>
              <a:buChar char="•"/>
              <a:tabLst>
                <a:tab pos="696595" algn="l"/>
              </a:tabLst>
            </a:pPr>
            <a:r>
              <a:rPr sz="2400" b="1" spc="-10" dirty="0">
                <a:solidFill>
                  <a:srgbClr val="111F35"/>
                </a:solidFill>
                <a:latin typeface="Calibri"/>
                <a:cs typeface="Calibri"/>
              </a:rPr>
              <a:t>sticky</a:t>
            </a:r>
            <a:endParaRPr sz="2400" dirty="0">
              <a:latin typeface="Calibri"/>
              <a:cs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POSITION:</a:t>
            </a:r>
            <a:r>
              <a:rPr spc="-215" dirty="0"/>
              <a:t> </a:t>
            </a:r>
            <a:r>
              <a:rPr spc="-130" dirty="0"/>
              <a:t>RELATIVE</a:t>
            </a:r>
          </a:p>
        </p:txBody>
      </p:sp>
      <p:sp>
        <p:nvSpPr>
          <p:cNvPr id="3" name="object 3"/>
          <p:cNvSpPr txBox="1"/>
          <p:nvPr/>
        </p:nvSpPr>
        <p:spPr>
          <a:xfrm>
            <a:off x="962050" y="1533220"/>
            <a:ext cx="9360535" cy="830356"/>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Elementi con</a:t>
            </a:r>
            <a:r>
              <a:rPr sz="2800" spc="-80" dirty="0">
                <a:solidFill>
                  <a:srgbClr val="111F35"/>
                </a:solidFill>
                <a:latin typeface="Calibri"/>
                <a:cs typeface="Calibri"/>
              </a:rPr>
              <a:t> </a:t>
            </a:r>
            <a:r>
              <a:rPr sz="2800" b="1" dirty="0">
                <a:solidFill>
                  <a:srgbClr val="111F35"/>
                </a:solidFill>
                <a:latin typeface="Calibri"/>
                <a:cs typeface="Calibri"/>
              </a:rPr>
              <a:t>position:</a:t>
            </a:r>
            <a:r>
              <a:rPr sz="2800" b="1" spc="-85" dirty="0">
                <a:solidFill>
                  <a:srgbClr val="111F35"/>
                </a:solidFill>
                <a:latin typeface="Calibri"/>
                <a:cs typeface="Calibri"/>
              </a:rPr>
              <a:t> </a:t>
            </a:r>
            <a:r>
              <a:rPr sz="2800" b="1" dirty="0">
                <a:solidFill>
                  <a:srgbClr val="111F35"/>
                </a:solidFill>
                <a:latin typeface="Calibri"/>
                <a:cs typeface="Calibri"/>
              </a:rPr>
              <a:t>relative</a:t>
            </a:r>
            <a:r>
              <a:rPr sz="2800" b="1" spc="-45" dirty="0">
                <a:solidFill>
                  <a:srgbClr val="111F35"/>
                </a:solidFill>
                <a:latin typeface="Calibri"/>
                <a:cs typeface="Calibri"/>
              </a:rPr>
              <a:t> </a:t>
            </a:r>
            <a:r>
              <a:rPr lang="it-IT" sz="2800" dirty="0">
                <a:solidFill>
                  <a:srgbClr val="111F35"/>
                </a:solidFill>
                <a:latin typeface="Calibri"/>
                <a:cs typeface="Calibri"/>
              </a:rPr>
              <a:t>sono posizionati in modo relativo rispetto alla loro posizione normale</a:t>
            </a:r>
            <a:endParaRPr sz="2800" dirty="0">
              <a:latin typeface="Calibri"/>
              <a:cs typeface="Calibri"/>
            </a:endParaRPr>
          </a:p>
        </p:txBody>
      </p:sp>
      <p:sp>
        <p:nvSpPr>
          <p:cNvPr id="4" name="object 4"/>
          <p:cNvSpPr txBox="1"/>
          <p:nvPr/>
        </p:nvSpPr>
        <p:spPr>
          <a:xfrm>
            <a:off x="1066800" y="2788920"/>
            <a:ext cx="4718685" cy="2585085"/>
          </a:xfrm>
          <a:prstGeom prst="rect">
            <a:avLst/>
          </a:prstGeom>
          <a:ln w="9525">
            <a:solidFill>
              <a:srgbClr val="111F35"/>
            </a:solidFill>
          </a:ln>
        </p:spPr>
        <p:txBody>
          <a:bodyPr vert="horz" wrap="square" lIns="0" tIns="31750" rIns="0" bIns="0" rtlCol="0">
            <a:spAutoFit/>
          </a:bodyPr>
          <a:lstStyle/>
          <a:p>
            <a:pPr marL="91440">
              <a:lnSpc>
                <a:spcPct val="100000"/>
              </a:lnSpc>
              <a:spcBef>
                <a:spcPts val="250"/>
              </a:spcBef>
            </a:pPr>
            <a:r>
              <a:rPr sz="1800" dirty="0">
                <a:solidFill>
                  <a:srgbClr val="800000"/>
                </a:solidFill>
                <a:latin typeface="Consolas"/>
                <a:cs typeface="Consolas"/>
              </a:rPr>
              <a:t>div</a:t>
            </a:r>
            <a:r>
              <a:rPr sz="1800" spc="-35" dirty="0">
                <a:solidFill>
                  <a:srgbClr val="800000"/>
                </a:solidFill>
                <a:latin typeface="Consolas"/>
                <a:cs typeface="Consolas"/>
              </a:rPr>
              <a:t> </a:t>
            </a:r>
            <a:r>
              <a:rPr sz="1800" spc="-50" dirty="0">
                <a:latin typeface="Consolas"/>
                <a:cs typeface="Consolas"/>
              </a:rPr>
              <a:t>{</a:t>
            </a:r>
            <a:endParaRPr sz="1800" dirty="0">
              <a:latin typeface="Consolas"/>
              <a:cs typeface="Consolas"/>
            </a:endParaRPr>
          </a:p>
          <a:p>
            <a:pPr marL="341630" marR="1610360">
              <a:lnSpc>
                <a:spcPct val="100000"/>
              </a:lnSpc>
            </a:pPr>
            <a:r>
              <a:rPr sz="1800" dirty="0">
                <a:solidFill>
                  <a:srgbClr val="E40000"/>
                </a:solidFill>
                <a:latin typeface="Consolas"/>
                <a:cs typeface="Consolas"/>
              </a:rPr>
              <a:t>position</a:t>
            </a:r>
            <a:r>
              <a:rPr sz="1800" dirty="0">
                <a:latin typeface="Consolas"/>
                <a:cs typeface="Consolas"/>
              </a:rPr>
              <a:t>:</a:t>
            </a:r>
            <a:r>
              <a:rPr sz="1800" spc="-30" dirty="0">
                <a:latin typeface="Consolas"/>
                <a:cs typeface="Consolas"/>
              </a:rPr>
              <a:t> </a:t>
            </a:r>
            <a:r>
              <a:rPr sz="1800" spc="-10" dirty="0">
                <a:solidFill>
                  <a:srgbClr val="0451A4"/>
                </a:solidFill>
                <a:latin typeface="Consolas"/>
                <a:cs typeface="Consolas"/>
              </a:rPr>
              <a:t>relative</a:t>
            </a:r>
            <a:r>
              <a:rPr sz="1800" spc="-10" dirty="0">
                <a:latin typeface="Consolas"/>
                <a:cs typeface="Consolas"/>
              </a:rPr>
              <a:t>; </a:t>
            </a:r>
            <a:r>
              <a:rPr sz="1800" dirty="0">
                <a:solidFill>
                  <a:srgbClr val="E40000"/>
                </a:solidFill>
                <a:latin typeface="Consolas"/>
                <a:cs typeface="Consolas"/>
              </a:rPr>
              <a:t>top</a:t>
            </a:r>
            <a:r>
              <a:rPr sz="1800" dirty="0">
                <a:latin typeface="Consolas"/>
                <a:cs typeface="Consolas"/>
              </a:rPr>
              <a:t>:</a:t>
            </a:r>
            <a:r>
              <a:rPr sz="1800" spc="-40" dirty="0">
                <a:latin typeface="Consolas"/>
                <a:cs typeface="Consolas"/>
              </a:rPr>
              <a:t> </a:t>
            </a:r>
            <a:r>
              <a:rPr sz="1800" dirty="0">
                <a:solidFill>
                  <a:srgbClr val="098557"/>
                </a:solidFill>
                <a:latin typeface="Consolas"/>
                <a:cs typeface="Consolas"/>
              </a:rPr>
              <a:t>50px</a:t>
            </a:r>
            <a:r>
              <a:rPr sz="1800" dirty="0">
                <a:latin typeface="Consolas"/>
                <a:cs typeface="Consolas"/>
              </a:rPr>
              <a:t>;</a:t>
            </a:r>
            <a:r>
              <a:rPr sz="1800" spc="-20" dirty="0">
                <a:latin typeface="Consolas"/>
                <a:cs typeface="Consolas"/>
              </a:rPr>
              <a:t> </a:t>
            </a:r>
            <a:r>
              <a:rPr sz="1800" dirty="0">
                <a:solidFill>
                  <a:srgbClr val="E40000"/>
                </a:solidFill>
                <a:latin typeface="Consolas"/>
                <a:cs typeface="Consolas"/>
              </a:rPr>
              <a:t>left</a:t>
            </a:r>
            <a:r>
              <a:rPr sz="1800" dirty="0">
                <a:latin typeface="Consolas"/>
                <a:cs typeface="Consolas"/>
              </a:rPr>
              <a:t>:</a:t>
            </a:r>
            <a:r>
              <a:rPr sz="1800" spc="-35" dirty="0">
                <a:latin typeface="Consolas"/>
                <a:cs typeface="Consolas"/>
              </a:rPr>
              <a:t> </a:t>
            </a:r>
            <a:r>
              <a:rPr sz="1800" spc="-20" dirty="0">
                <a:solidFill>
                  <a:srgbClr val="098557"/>
                </a:solidFill>
                <a:latin typeface="Consolas"/>
                <a:cs typeface="Consolas"/>
              </a:rPr>
              <a:t>50px</a:t>
            </a:r>
            <a:r>
              <a:rPr sz="1800" spc="-20"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40"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dirty="0">
              <a:latin typeface="Consolas"/>
              <a:cs typeface="Consolas"/>
            </a:endParaRPr>
          </a:p>
          <a:p>
            <a:pPr marL="341630">
              <a:lnSpc>
                <a:spcPct val="100000"/>
              </a:lnSpc>
            </a:pP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100px</a:t>
            </a:r>
            <a:r>
              <a:rPr sz="1800" dirty="0">
                <a:latin typeface="Consolas"/>
                <a:cs typeface="Consolas"/>
              </a:rPr>
              <a:t>;</a:t>
            </a:r>
            <a:r>
              <a:rPr sz="1800" spc="-30" dirty="0">
                <a:latin typeface="Consolas"/>
                <a:cs typeface="Consolas"/>
              </a:rPr>
              <a:t> </a:t>
            </a:r>
            <a:r>
              <a:rPr sz="1800" dirty="0">
                <a:solidFill>
                  <a:srgbClr val="E40000"/>
                </a:solidFill>
                <a:latin typeface="Consolas"/>
                <a:cs typeface="Consolas"/>
              </a:rPr>
              <a:t>height</a:t>
            </a:r>
            <a:r>
              <a:rPr sz="1800" dirty="0">
                <a:latin typeface="Consolas"/>
                <a:cs typeface="Consolas"/>
              </a:rPr>
              <a:t>:</a:t>
            </a:r>
            <a:r>
              <a:rPr sz="1800" spc="-20" dirty="0">
                <a:latin typeface="Consolas"/>
                <a:cs typeface="Consolas"/>
              </a:rPr>
              <a:t> </a:t>
            </a:r>
            <a:r>
              <a:rPr sz="1800" spc="-10" dirty="0">
                <a:solidFill>
                  <a:srgbClr val="098557"/>
                </a:solidFill>
                <a:latin typeface="Consolas"/>
                <a:cs typeface="Consolas"/>
              </a:rPr>
              <a:t>100px</a:t>
            </a:r>
            <a:r>
              <a:rPr sz="1800" spc="-10" dirty="0">
                <a:latin typeface="Consolas"/>
                <a:cs typeface="Consolas"/>
              </a:rPr>
              <a:t>;</a:t>
            </a:r>
            <a:endParaRPr sz="1800" dirty="0">
              <a:latin typeface="Consolas"/>
              <a:cs typeface="Consolas"/>
            </a:endParaRPr>
          </a:p>
          <a:p>
            <a:pPr marL="91440">
              <a:lnSpc>
                <a:spcPct val="100000"/>
              </a:lnSpc>
            </a:pPr>
            <a:r>
              <a:rPr sz="1800" spc="-50" dirty="0">
                <a:latin typeface="Consolas"/>
                <a:cs typeface="Consolas"/>
              </a:rPr>
              <a:t>}</a:t>
            </a:r>
            <a:endParaRPr sz="1800" dirty="0">
              <a:latin typeface="Consolas"/>
              <a:cs typeface="Consolas"/>
            </a:endParaRPr>
          </a:p>
          <a:p>
            <a:pPr marL="91440">
              <a:lnSpc>
                <a:spcPct val="100000"/>
              </a:lnSpc>
              <a:spcBef>
                <a:spcPts val="5"/>
              </a:spcBef>
            </a:pPr>
            <a:r>
              <a:rPr sz="1800" dirty="0">
                <a:solidFill>
                  <a:srgbClr val="800000"/>
                </a:solidFill>
                <a:latin typeface="Consolas"/>
                <a:cs typeface="Consolas"/>
              </a:rPr>
              <a:t>div</a:t>
            </a:r>
            <a:r>
              <a:rPr sz="1800" spc="-40" dirty="0">
                <a:solidFill>
                  <a:srgbClr val="800000"/>
                </a:solidFill>
                <a:latin typeface="Consolas"/>
                <a:cs typeface="Consolas"/>
              </a:rPr>
              <a:t> </a:t>
            </a:r>
            <a:r>
              <a:rPr sz="1800" dirty="0">
                <a:solidFill>
                  <a:srgbClr val="800000"/>
                </a:solidFill>
                <a:latin typeface="Consolas"/>
                <a:cs typeface="Consolas"/>
              </a:rPr>
              <a:t>div</a:t>
            </a:r>
            <a:r>
              <a:rPr sz="1800" spc="-10" dirty="0">
                <a:solidFill>
                  <a:srgbClr val="800000"/>
                </a:solidFill>
                <a:latin typeface="Consolas"/>
                <a:cs typeface="Consolas"/>
              </a:rPr>
              <a:t> </a:t>
            </a:r>
            <a:r>
              <a:rPr sz="1800" spc="-50" dirty="0">
                <a:latin typeface="Consolas"/>
                <a:cs typeface="Consolas"/>
              </a:rPr>
              <a:t>{</a:t>
            </a:r>
            <a:endParaRPr sz="1800" dirty="0">
              <a:latin typeface="Consolas"/>
              <a:cs typeface="Consolas"/>
            </a:endParaRPr>
          </a:p>
          <a:p>
            <a:pPr marL="341630">
              <a:lnSpc>
                <a:spcPct val="100000"/>
              </a:lnSpc>
            </a:pPr>
            <a:r>
              <a:rPr sz="1800" dirty="0">
                <a:solidFill>
                  <a:srgbClr val="E40000"/>
                </a:solidFill>
                <a:latin typeface="Consolas"/>
                <a:cs typeface="Consolas"/>
              </a:rPr>
              <a:t>background</a:t>
            </a:r>
            <a:r>
              <a:rPr sz="1800" dirty="0">
                <a:latin typeface="Consolas"/>
                <a:cs typeface="Consolas"/>
              </a:rPr>
              <a:t>:</a:t>
            </a:r>
            <a:r>
              <a:rPr sz="1800" spc="-70" dirty="0">
                <a:latin typeface="Consolas"/>
                <a:cs typeface="Consolas"/>
              </a:rPr>
              <a:t> </a:t>
            </a:r>
            <a:r>
              <a:rPr sz="1800" spc="-10" dirty="0">
                <a:solidFill>
                  <a:srgbClr val="0451A4"/>
                </a:solidFill>
                <a:latin typeface="Consolas"/>
                <a:cs typeface="Consolas"/>
              </a:rPr>
              <a:t>blue</a:t>
            </a:r>
            <a:r>
              <a:rPr sz="1800" spc="-10" dirty="0">
                <a:latin typeface="Consolas"/>
                <a:cs typeface="Consolas"/>
              </a:rPr>
              <a:t>;</a:t>
            </a:r>
            <a:endParaRPr sz="1800" dirty="0">
              <a:latin typeface="Consolas"/>
              <a:cs typeface="Consolas"/>
            </a:endParaRPr>
          </a:p>
          <a:p>
            <a:pPr marL="91440">
              <a:lnSpc>
                <a:spcPct val="100000"/>
              </a:lnSpc>
            </a:pPr>
            <a:r>
              <a:rPr sz="1800" spc="-50" dirty="0">
                <a:latin typeface="Consolas"/>
                <a:cs typeface="Consolas"/>
              </a:rPr>
              <a:t>}</a:t>
            </a:r>
            <a:endParaRPr sz="1800" dirty="0">
              <a:latin typeface="Consolas"/>
              <a:cs typeface="Consolas"/>
            </a:endParaRPr>
          </a:p>
        </p:txBody>
      </p:sp>
      <p:sp>
        <p:nvSpPr>
          <p:cNvPr id="5" name="object 5"/>
          <p:cNvSpPr txBox="1"/>
          <p:nvPr/>
        </p:nvSpPr>
        <p:spPr>
          <a:xfrm>
            <a:off x="1066800" y="5807964"/>
            <a:ext cx="4718685" cy="368935"/>
          </a:xfrm>
          <a:prstGeom prst="rect">
            <a:avLst/>
          </a:prstGeom>
          <a:ln w="9525">
            <a:solidFill>
              <a:srgbClr val="111F35"/>
            </a:solidFill>
          </a:ln>
        </p:spPr>
        <p:txBody>
          <a:bodyPr vert="horz" wrap="square" lIns="0" tIns="33019" rIns="0" bIns="0" rtlCol="0">
            <a:spAutoFit/>
          </a:bodyPr>
          <a:lstStyle/>
          <a:p>
            <a:pPr marL="91440">
              <a:lnSpc>
                <a:spcPct val="100000"/>
              </a:lnSpc>
              <a:spcBef>
                <a:spcPts val="259"/>
              </a:spcBef>
            </a:pPr>
            <a:r>
              <a:rPr sz="1800" spc="-10" dirty="0">
                <a:solidFill>
                  <a:srgbClr val="800000"/>
                </a:solidFill>
                <a:latin typeface="Consolas"/>
                <a:cs typeface="Consolas"/>
              </a:rPr>
              <a:t>&lt;div&gt;&lt;div&gt;&lt;/div&gt;&lt;/div&gt;</a:t>
            </a:r>
            <a:endParaRPr sz="1800">
              <a:latin typeface="Consolas"/>
              <a:cs typeface="Consolas"/>
            </a:endParaRPr>
          </a:p>
        </p:txBody>
      </p:sp>
      <p:grpSp>
        <p:nvGrpSpPr>
          <p:cNvPr id="6" name="object 6"/>
          <p:cNvGrpSpPr/>
          <p:nvPr/>
        </p:nvGrpSpPr>
        <p:grpSpPr>
          <a:xfrm>
            <a:off x="6397307" y="2578226"/>
            <a:ext cx="4629150" cy="3608070"/>
            <a:chOff x="6397307" y="2578226"/>
            <a:chExt cx="4629150" cy="3608070"/>
          </a:xfrm>
        </p:grpSpPr>
        <p:pic>
          <p:nvPicPr>
            <p:cNvPr id="7" name="object 7"/>
            <p:cNvPicPr/>
            <p:nvPr/>
          </p:nvPicPr>
          <p:blipFill>
            <a:blip r:embed="rId2" cstate="print"/>
            <a:stretch>
              <a:fillRect/>
            </a:stretch>
          </p:blipFill>
          <p:spPr>
            <a:xfrm>
              <a:off x="6406896" y="2587751"/>
              <a:ext cx="4610100" cy="3589020"/>
            </a:xfrm>
            <a:prstGeom prst="rect">
              <a:avLst/>
            </a:prstGeom>
          </p:spPr>
        </p:pic>
        <p:sp>
          <p:nvSpPr>
            <p:cNvPr id="8" name="object 8"/>
            <p:cNvSpPr/>
            <p:nvPr/>
          </p:nvSpPr>
          <p:spPr>
            <a:xfrm>
              <a:off x="6402070" y="2582989"/>
              <a:ext cx="4619625" cy="3598545"/>
            </a:xfrm>
            <a:custGeom>
              <a:avLst/>
              <a:gdLst/>
              <a:ahLst/>
              <a:cxnLst/>
              <a:rect l="l" t="t" r="r" b="b"/>
              <a:pathLst>
                <a:path w="4619625" h="3598545">
                  <a:moveTo>
                    <a:pt x="0" y="3598545"/>
                  </a:moveTo>
                  <a:lnTo>
                    <a:pt x="4619625" y="3598545"/>
                  </a:lnTo>
                  <a:lnTo>
                    <a:pt x="4619625" y="0"/>
                  </a:lnTo>
                  <a:lnTo>
                    <a:pt x="0" y="0"/>
                  </a:lnTo>
                  <a:lnTo>
                    <a:pt x="0" y="3598545"/>
                  </a:lnTo>
                  <a:close/>
                </a:path>
              </a:pathLst>
            </a:custGeom>
            <a:ln w="9524">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143</a:t>
            </a:fld>
            <a:endParaRPr spc="-25"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POSITION:</a:t>
            </a:r>
            <a:r>
              <a:rPr spc="-215" dirty="0"/>
              <a:t> </a:t>
            </a:r>
            <a:r>
              <a:rPr spc="-10" dirty="0"/>
              <a:t>ABSOLUTE</a:t>
            </a:r>
          </a:p>
        </p:txBody>
      </p:sp>
      <p:sp>
        <p:nvSpPr>
          <p:cNvPr id="3" name="object 3"/>
          <p:cNvSpPr txBox="1"/>
          <p:nvPr/>
        </p:nvSpPr>
        <p:spPr>
          <a:xfrm>
            <a:off x="962050" y="1533220"/>
            <a:ext cx="9516110" cy="832920"/>
          </a:xfrm>
          <a:prstGeom prst="rect">
            <a:avLst/>
          </a:prstGeom>
        </p:spPr>
        <p:txBody>
          <a:bodyPr vert="horz" wrap="square" lIns="0" tIns="12065" rIns="0" bIns="0" rtlCol="0">
            <a:spAutoFit/>
          </a:bodyPr>
          <a:lstStyle/>
          <a:p>
            <a:pPr marL="240029" indent="-227329">
              <a:lnSpc>
                <a:spcPts val="3195"/>
              </a:lnSpc>
              <a:spcBef>
                <a:spcPts val="95"/>
              </a:spcBef>
              <a:buFont typeface="Arial MT"/>
              <a:buChar char="•"/>
              <a:tabLst>
                <a:tab pos="240029" algn="l"/>
              </a:tabLst>
            </a:pPr>
            <a:r>
              <a:rPr lang="it-IT" sz="2800" dirty="0">
                <a:solidFill>
                  <a:srgbClr val="111F35"/>
                </a:solidFill>
                <a:latin typeface="Calibri"/>
                <a:cs typeface="Calibri"/>
              </a:rPr>
              <a:t>Elementi con</a:t>
            </a:r>
            <a:r>
              <a:rPr sz="2800" spc="-75" dirty="0">
                <a:solidFill>
                  <a:srgbClr val="111F35"/>
                </a:solidFill>
                <a:latin typeface="Calibri"/>
                <a:cs typeface="Calibri"/>
              </a:rPr>
              <a:t> </a:t>
            </a:r>
            <a:r>
              <a:rPr sz="2800" b="1" dirty="0">
                <a:solidFill>
                  <a:srgbClr val="111F35"/>
                </a:solidFill>
                <a:latin typeface="Calibri"/>
                <a:cs typeface="Calibri"/>
              </a:rPr>
              <a:t>position:</a:t>
            </a:r>
            <a:r>
              <a:rPr sz="2800" b="1" spc="-75" dirty="0">
                <a:solidFill>
                  <a:srgbClr val="111F35"/>
                </a:solidFill>
                <a:latin typeface="Calibri"/>
                <a:cs typeface="Calibri"/>
              </a:rPr>
              <a:t> </a:t>
            </a:r>
            <a:r>
              <a:rPr sz="2800" b="1" dirty="0">
                <a:solidFill>
                  <a:srgbClr val="111F35"/>
                </a:solidFill>
                <a:latin typeface="Calibri"/>
                <a:cs typeface="Calibri"/>
              </a:rPr>
              <a:t>absolute</a:t>
            </a:r>
            <a:r>
              <a:rPr sz="2800" b="1" spc="-60" dirty="0">
                <a:solidFill>
                  <a:srgbClr val="111F35"/>
                </a:solidFill>
                <a:latin typeface="Calibri"/>
                <a:cs typeface="Calibri"/>
              </a:rPr>
              <a:t> </a:t>
            </a:r>
            <a:r>
              <a:rPr lang="it-IT" sz="2800" dirty="0">
                <a:solidFill>
                  <a:srgbClr val="111F35"/>
                </a:solidFill>
                <a:latin typeface="Calibri"/>
                <a:cs typeface="Calibri"/>
              </a:rPr>
              <a:t>sono posizionati rispetto al loro antenato più vicino secondo le posizioni relative</a:t>
            </a:r>
            <a:endParaRPr sz="2800" dirty="0">
              <a:latin typeface="Calibri"/>
              <a:cs typeface="Calibri"/>
            </a:endParaRPr>
          </a:p>
        </p:txBody>
      </p:sp>
      <p:grpSp>
        <p:nvGrpSpPr>
          <p:cNvPr id="4" name="object 4"/>
          <p:cNvGrpSpPr/>
          <p:nvPr/>
        </p:nvGrpSpPr>
        <p:grpSpPr>
          <a:xfrm>
            <a:off x="4128198" y="2584323"/>
            <a:ext cx="7191375" cy="3328035"/>
            <a:chOff x="4128198" y="2584323"/>
            <a:chExt cx="7191375" cy="3328035"/>
          </a:xfrm>
        </p:grpSpPr>
        <p:pic>
          <p:nvPicPr>
            <p:cNvPr id="5" name="object 5"/>
            <p:cNvPicPr/>
            <p:nvPr/>
          </p:nvPicPr>
          <p:blipFill>
            <a:blip r:embed="rId2" cstate="print"/>
            <a:stretch>
              <a:fillRect/>
            </a:stretch>
          </p:blipFill>
          <p:spPr>
            <a:xfrm>
              <a:off x="4137659" y="2593848"/>
              <a:ext cx="7171944" cy="3110392"/>
            </a:xfrm>
            <a:prstGeom prst="rect">
              <a:avLst/>
            </a:prstGeom>
          </p:spPr>
        </p:pic>
        <p:sp>
          <p:nvSpPr>
            <p:cNvPr id="6" name="object 6"/>
            <p:cNvSpPr/>
            <p:nvPr/>
          </p:nvSpPr>
          <p:spPr>
            <a:xfrm>
              <a:off x="4132960" y="2589085"/>
              <a:ext cx="7181850" cy="3318510"/>
            </a:xfrm>
            <a:custGeom>
              <a:avLst/>
              <a:gdLst/>
              <a:ahLst/>
              <a:cxnLst/>
              <a:rect l="l" t="t" r="r" b="b"/>
              <a:pathLst>
                <a:path w="7181850" h="3318510">
                  <a:moveTo>
                    <a:pt x="0" y="3318129"/>
                  </a:moveTo>
                  <a:lnTo>
                    <a:pt x="7181469" y="3318129"/>
                  </a:lnTo>
                  <a:lnTo>
                    <a:pt x="7181469" y="0"/>
                  </a:lnTo>
                  <a:lnTo>
                    <a:pt x="0" y="0"/>
                  </a:lnTo>
                  <a:lnTo>
                    <a:pt x="0" y="3318129"/>
                  </a:lnTo>
                  <a:close/>
                </a:path>
              </a:pathLst>
            </a:custGeom>
            <a:ln w="9525">
              <a:solidFill>
                <a:srgbClr val="111F35"/>
              </a:solidFill>
            </a:ln>
          </p:spPr>
          <p:txBody>
            <a:bodyPr wrap="square" lIns="0" tIns="0" rIns="0" bIns="0" rtlCol="0"/>
            <a:lstStyle/>
            <a:p>
              <a:endParaRPr/>
            </a:p>
          </p:txBody>
        </p:sp>
        <p:pic>
          <p:nvPicPr>
            <p:cNvPr id="7" name="object 7"/>
            <p:cNvPicPr/>
            <p:nvPr/>
          </p:nvPicPr>
          <p:blipFill>
            <a:blip r:embed="rId3" cstate="print"/>
            <a:stretch>
              <a:fillRect/>
            </a:stretch>
          </p:blipFill>
          <p:spPr>
            <a:xfrm>
              <a:off x="5007851" y="5605047"/>
              <a:ext cx="228777" cy="228782"/>
            </a:xfrm>
            <a:prstGeom prst="rect">
              <a:avLst/>
            </a:prstGeom>
          </p:spPr>
        </p:pic>
      </p:grpSp>
      <p:sp>
        <p:nvSpPr>
          <p:cNvPr id="8" name="object 8"/>
          <p:cNvSpPr txBox="1"/>
          <p:nvPr/>
        </p:nvSpPr>
        <p:spPr>
          <a:xfrm>
            <a:off x="882396" y="2955035"/>
            <a:ext cx="2769235" cy="2586355"/>
          </a:xfrm>
          <a:prstGeom prst="rect">
            <a:avLst/>
          </a:prstGeom>
          <a:ln w="9525">
            <a:solidFill>
              <a:srgbClr val="111F35"/>
            </a:solidFill>
          </a:ln>
        </p:spPr>
        <p:txBody>
          <a:bodyPr vert="horz" wrap="square" lIns="0" tIns="33020" rIns="0" bIns="0" rtlCol="0">
            <a:spAutoFit/>
          </a:bodyPr>
          <a:lstStyle/>
          <a:p>
            <a:pPr marR="789305" algn="r">
              <a:lnSpc>
                <a:spcPct val="100000"/>
              </a:lnSpc>
              <a:spcBef>
                <a:spcPts val="260"/>
              </a:spcBef>
            </a:pPr>
            <a:r>
              <a:rPr sz="1800" dirty="0">
                <a:solidFill>
                  <a:srgbClr val="800000"/>
                </a:solidFill>
                <a:latin typeface="Consolas"/>
                <a:cs typeface="Consolas"/>
              </a:rPr>
              <a:t>&lt;div</a:t>
            </a:r>
            <a:r>
              <a:rPr sz="1800" spc="-3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"a"</a:t>
            </a:r>
            <a:r>
              <a:rPr sz="1800" spc="-10" dirty="0">
                <a:solidFill>
                  <a:srgbClr val="800000"/>
                </a:solidFill>
                <a:latin typeface="Consolas"/>
                <a:cs typeface="Consolas"/>
              </a:rPr>
              <a:t>&gt;</a:t>
            </a:r>
            <a:endParaRPr sz="1800">
              <a:latin typeface="Consolas"/>
              <a:cs typeface="Consolas"/>
            </a:endParaRPr>
          </a:p>
          <a:p>
            <a:pPr marR="789305" algn="r">
              <a:lnSpc>
                <a:spcPct val="100000"/>
              </a:lnSpc>
            </a:pPr>
            <a:r>
              <a:rPr sz="1800" spc="-10" dirty="0">
                <a:solidFill>
                  <a:srgbClr val="008000"/>
                </a:solidFill>
                <a:latin typeface="Consolas"/>
                <a:cs typeface="Consolas"/>
              </a:rPr>
              <a:t>&lt;!-</a:t>
            </a: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text</a:t>
            </a:r>
            <a:r>
              <a:rPr sz="1800" spc="5" dirty="0">
                <a:solidFill>
                  <a:srgbClr val="008000"/>
                </a:solidFill>
                <a:latin typeface="Consolas"/>
                <a:cs typeface="Consolas"/>
              </a:rPr>
              <a:t> </a:t>
            </a:r>
            <a:r>
              <a:rPr sz="1800" spc="-1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a:p>
            <a:pPr marR="539115" algn="r">
              <a:lnSpc>
                <a:spcPct val="100000"/>
              </a:lnSpc>
            </a:pPr>
            <a:r>
              <a:rPr sz="1800" dirty="0">
                <a:solidFill>
                  <a:srgbClr val="800000"/>
                </a:solidFill>
                <a:latin typeface="Consolas"/>
                <a:cs typeface="Consolas"/>
              </a:rPr>
              <a:t>&lt;div</a:t>
            </a:r>
            <a:r>
              <a:rPr sz="1800" spc="-2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"b"</a:t>
            </a:r>
            <a:r>
              <a:rPr sz="1800" spc="-10" dirty="0">
                <a:solidFill>
                  <a:srgbClr val="800000"/>
                </a:solidFill>
                <a:latin typeface="Consolas"/>
                <a:cs typeface="Consolas"/>
              </a:rPr>
              <a:t>&gt;</a:t>
            </a:r>
            <a:endParaRPr sz="1800">
              <a:latin typeface="Consolas"/>
              <a:cs typeface="Consolas"/>
            </a:endParaRPr>
          </a:p>
          <a:p>
            <a:pPr marR="539115" algn="r">
              <a:lnSpc>
                <a:spcPct val="100000"/>
              </a:lnSpc>
            </a:pPr>
            <a:r>
              <a:rPr sz="1800" spc="-10" dirty="0">
                <a:solidFill>
                  <a:srgbClr val="008000"/>
                </a:solidFill>
                <a:latin typeface="Consolas"/>
                <a:cs typeface="Consolas"/>
              </a:rPr>
              <a:t>&lt;!-</a:t>
            </a:r>
            <a:r>
              <a:rPr sz="1800" dirty="0">
                <a:solidFill>
                  <a:srgbClr val="008000"/>
                </a:solidFill>
                <a:latin typeface="Consolas"/>
                <a:cs typeface="Consolas"/>
              </a:rPr>
              <a:t>-</a:t>
            </a:r>
            <a:r>
              <a:rPr sz="1800" spc="-10" dirty="0">
                <a:solidFill>
                  <a:srgbClr val="008000"/>
                </a:solidFill>
                <a:latin typeface="Consolas"/>
                <a:cs typeface="Consolas"/>
              </a:rPr>
              <a:t> </a:t>
            </a:r>
            <a:r>
              <a:rPr sz="1800" dirty="0">
                <a:solidFill>
                  <a:srgbClr val="008000"/>
                </a:solidFill>
                <a:latin typeface="Consolas"/>
                <a:cs typeface="Consolas"/>
              </a:rPr>
              <a:t>text</a:t>
            </a:r>
            <a:r>
              <a:rPr sz="1800" spc="-10" dirty="0">
                <a:solidFill>
                  <a:srgbClr val="008000"/>
                </a:solidFill>
                <a:latin typeface="Consolas"/>
                <a:cs typeface="Consolas"/>
              </a:rPr>
              <a:t> --</a:t>
            </a:r>
            <a:r>
              <a:rPr sz="1800" spc="-50" dirty="0">
                <a:solidFill>
                  <a:srgbClr val="008000"/>
                </a:solidFill>
                <a:latin typeface="Consolas"/>
                <a:cs typeface="Consolas"/>
              </a:rPr>
              <a:t>&gt;</a:t>
            </a:r>
            <a:endParaRPr sz="1800">
              <a:latin typeface="Consolas"/>
              <a:cs typeface="Consolas"/>
            </a:endParaRPr>
          </a:p>
          <a:p>
            <a:pPr marR="287020" algn="r">
              <a:lnSpc>
                <a:spcPct val="100000"/>
              </a:lnSpc>
              <a:spcBef>
                <a:spcPts val="5"/>
              </a:spcBef>
            </a:pPr>
            <a:r>
              <a:rPr sz="1800" dirty="0">
                <a:solidFill>
                  <a:srgbClr val="800000"/>
                </a:solidFill>
                <a:latin typeface="Consolas"/>
                <a:cs typeface="Consolas"/>
              </a:rPr>
              <a:t>&lt;div</a:t>
            </a:r>
            <a:r>
              <a:rPr sz="1800" spc="-1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"c"</a:t>
            </a:r>
            <a:r>
              <a:rPr sz="1800" spc="-10" dirty="0">
                <a:solidFill>
                  <a:srgbClr val="800000"/>
                </a:solidFill>
                <a:latin typeface="Consolas"/>
                <a:cs typeface="Consolas"/>
              </a:rPr>
              <a:t>&gt;</a:t>
            </a:r>
            <a:endParaRPr sz="1800">
              <a:latin typeface="Consolas"/>
              <a:cs typeface="Consolas"/>
            </a:endParaRPr>
          </a:p>
          <a:p>
            <a:pPr marR="287020" algn="r">
              <a:lnSpc>
                <a:spcPct val="100000"/>
              </a:lnSpc>
            </a:pPr>
            <a:r>
              <a:rPr sz="1800" spc="-10" dirty="0">
                <a:solidFill>
                  <a:srgbClr val="008000"/>
                </a:solidFill>
                <a:latin typeface="Consolas"/>
                <a:cs typeface="Consolas"/>
              </a:rPr>
              <a:t>&lt;!-</a:t>
            </a:r>
            <a:r>
              <a:rPr sz="1800" dirty="0">
                <a:solidFill>
                  <a:srgbClr val="008000"/>
                </a:solidFill>
                <a:latin typeface="Consolas"/>
                <a:cs typeface="Consolas"/>
              </a:rPr>
              <a:t>-</a:t>
            </a:r>
            <a:r>
              <a:rPr sz="1800" spc="-20" dirty="0">
                <a:solidFill>
                  <a:srgbClr val="008000"/>
                </a:solidFill>
                <a:latin typeface="Consolas"/>
                <a:cs typeface="Consolas"/>
              </a:rPr>
              <a:t> </a:t>
            </a:r>
            <a:r>
              <a:rPr sz="1800" dirty="0">
                <a:solidFill>
                  <a:srgbClr val="008000"/>
                </a:solidFill>
                <a:latin typeface="Consolas"/>
                <a:cs typeface="Consolas"/>
              </a:rPr>
              <a:t>text</a:t>
            </a:r>
            <a:r>
              <a:rPr sz="1800" spc="-5" dirty="0">
                <a:solidFill>
                  <a:srgbClr val="008000"/>
                </a:solidFill>
                <a:latin typeface="Consolas"/>
                <a:cs typeface="Consolas"/>
              </a:rPr>
              <a:t> </a:t>
            </a:r>
            <a:r>
              <a:rPr sz="1800" dirty="0">
                <a:solidFill>
                  <a:srgbClr val="008000"/>
                </a:solidFill>
                <a:latin typeface="Consolas"/>
                <a:cs typeface="Consolas"/>
              </a:rPr>
              <a:t>-</a:t>
            </a:r>
            <a:r>
              <a:rPr sz="1800" spc="-1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a:p>
            <a:pPr marL="591820">
              <a:lnSpc>
                <a:spcPct val="100000"/>
              </a:lnSpc>
            </a:pPr>
            <a:r>
              <a:rPr sz="1800" spc="-10" dirty="0">
                <a:solidFill>
                  <a:srgbClr val="800000"/>
                </a:solidFill>
                <a:latin typeface="Consolas"/>
                <a:cs typeface="Consolas"/>
              </a:rPr>
              <a:t>&lt;/div&gt;</a:t>
            </a:r>
            <a:endParaRPr sz="1800">
              <a:latin typeface="Consolas"/>
              <a:cs typeface="Consolas"/>
            </a:endParaRPr>
          </a:p>
          <a:p>
            <a:pPr marL="342265">
              <a:lnSpc>
                <a:spcPct val="100000"/>
              </a:lnSpc>
            </a:pPr>
            <a:r>
              <a:rPr sz="1800" spc="-10" dirty="0">
                <a:solidFill>
                  <a:srgbClr val="800000"/>
                </a:solidFill>
                <a:latin typeface="Consolas"/>
                <a:cs typeface="Consolas"/>
              </a:rPr>
              <a:t>&lt;/div&gt;</a:t>
            </a:r>
            <a:endParaRPr sz="1800">
              <a:latin typeface="Consolas"/>
              <a:cs typeface="Consolas"/>
            </a:endParaRPr>
          </a:p>
          <a:p>
            <a:pPr marL="92075">
              <a:lnSpc>
                <a:spcPct val="100000"/>
              </a:lnSpc>
            </a:pPr>
            <a:r>
              <a:rPr sz="1800" spc="-10" dirty="0">
                <a:solidFill>
                  <a:srgbClr val="800000"/>
                </a:solidFill>
                <a:latin typeface="Consolas"/>
                <a:cs typeface="Consolas"/>
              </a:rPr>
              <a:t>&lt;/div&gt;</a:t>
            </a:r>
            <a:endParaRPr sz="1800">
              <a:latin typeface="Consolas"/>
              <a:cs typeface="Consolas"/>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144</a:t>
            </a:fld>
            <a:endParaRPr spc="-25" dirty="0"/>
          </a:p>
        </p:txBody>
      </p:sp>
      <p:sp>
        <p:nvSpPr>
          <p:cNvPr id="9" name="object 9"/>
          <p:cNvSpPr txBox="1"/>
          <p:nvPr/>
        </p:nvSpPr>
        <p:spPr>
          <a:xfrm>
            <a:off x="9677400" y="224085"/>
            <a:ext cx="2336165" cy="1066959"/>
          </a:xfrm>
          <a:prstGeom prst="rect">
            <a:avLst/>
          </a:prstGeom>
          <a:ln w="12700">
            <a:solidFill>
              <a:srgbClr val="000000"/>
            </a:solidFill>
          </a:ln>
        </p:spPr>
        <p:txBody>
          <a:bodyPr vert="horz" wrap="square" lIns="0" tIns="50800" rIns="0" bIns="0" rtlCol="0">
            <a:spAutoFit/>
          </a:bodyPr>
          <a:lstStyle/>
          <a:p>
            <a:pPr marL="25400">
              <a:lnSpc>
                <a:spcPct val="100000"/>
              </a:lnSpc>
              <a:spcBef>
                <a:spcPts val="400"/>
              </a:spcBef>
            </a:pPr>
            <a:r>
              <a:rPr lang="it-IT" sz="800" b="1" i="1" dirty="0">
                <a:latin typeface="Arial"/>
                <a:cs typeface="Arial"/>
              </a:rPr>
              <a:t>Beatrice</a:t>
            </a:r>
            <a:r>
              <a:rPr sz="800" b="1" i="1" spc="-30" dirty="0">
                <a:latin typeface="Arial"/>
                <a:cs typeface="Arial"/>
              </a:rPr>
              <a:t> </a:t>
            </a:r>
            <a:r>
              <a:rPr sz="800" b="1" i="1" spc="-10" dirty="0">
                <a:latin typeface="Arial"/>
                <a:cs typeface="Arial"/>
              </a:rPr>
              <a:t>Morgillo</a:t>
            </a:r>
            <a:endParaRPr sz="800" dirty="0">
              <a:latin typeface="Arial"/>
              <a:cs typeface="Arial"/>
            </a:endParaRPr>
          </a:p>
          <a:p>
            <a:pPr marL="25400">
              <a:lnSpc>
                <a:spcPct val="100000"/>
              </a:lnSpc>
              <a:spcBef>
                <a:spcPts val="40"/>
              </a:spcBef>
            </a:pPr>
            <a:r>
              <a:rPr sz="800" i="1" spc="-10" dirty="0">
                <a:latin typeface="Arial"/>
                <a:cs typeface="Arial"/>
              </a:rPr>
              <a:t>2024-03-</a:t>
            </a:r>
            <a:r>
              <a:rPr sz="800" i="1" dirty="0">
                <a:latin typeface="Arial"/>
                <a:cs typeface="Arial"/>
              </a:rPr>
              <a:t>15</a:t>
            </a:r>
            <a:r>
              <a:rPr sz="800" i="1" spc="35" dirty="0">
                <a:latin typeface="Arial"/>
                <a:cs typeface="Arial"/>
              </a:rPr>
              <a:t> </a:t>
            </a:r>
            <a:r>
              <a:rPr sz="800" i="1" spc="-10" dirty="0">
                <a:latin typeface="Arial"/>
                <a:cs typeface="Arial"/>
              </a:rPr>
              <a:t>13:28:57</a:t>
            </a:r>
            <a:endParaRPr sz="800" dirty="0">
              <a:latin typeface="Arial"/>
              <a:cs typeface="Arial"/>
            </a:endParaRPr>
          </a:p>
          <a:p>
            <a:pPr marL="25400">
              <a:lnSpc>
                <a:spcPct val="100000"/>
              </a:lnSpc>
              <a:spcBef>
                <a:spcPts val="40"/>
              </a:spcBef>
            </a:pPr>
            <a:r>
              <a:rPr sz="1000" spc="-10" dirty="0">
                <a:latin typeface="Arial MT"/>
                <a:cs typeface="Arial MT"/>
              </a:rPr>
              <a:t>-------------------------------------------</a:t>
            </a:r>
            <a:r>
              <a:rPr sz="1000" spc="-50" dirty="0">
                <a:latin typeface="Arial MT"/>
                <a:cs typeface="Arial MT"/>
              </a:rPr>
              <a:t>-</a:t>
            </a:r>
            <a:endParaRPr sz="1000" dirty="0">
              <a:latin typeface="Arial MT"/>
              <a:cs typeface="Arial MT"/>
            </a:endParaRPr>
          </a:p>
          <a:p>
            <a:pPr marL="25400" marR="17780">
              <a:lnSpc>
                <a:spcPct val="100000"/>
              </a:lnSpc>
            </a:pPr>
            <a:r>
              <a:rPr sz="1000" dirty="0">
                <a:latin typeface="Arial MT"/>
                <a:cs typeface="Arial MT"/>
              </a:rPr>
              <a:t>C ha una posizione assoluta rispetto </a:t>
            </a:r>
            <a:r>
              <a:rPr sz="1000" spc="-25" dirty="0">
                <a:latin typeface="Arial MT"/>
                <a:cs typeface="Arial MT"/>
              </a:rPr>
              <a:t>al </a:t>
            </a:r>
            <a:r>
              <a:rPr sz="1000" dirty="0">
                <a:latin typeface="Arial MT"/>
                <a:cs typeface="Arial MT"/>
              </a:rPr>
              <a:t>parente più vicino, che non è B, </a:t>
            </a:r>
            <a:r>
              <a:rPr sz="1000" spc="-10" dirty="0">
                <a:latin typeface="Arial MT"/>
                <a:cs typeface="Arial MT"/>
              </a:rPr>
              <a:t>infatti </a:t>
            </a:r>
            <a:r>
              <a:rPr sz="1000" dirty="0">
                <a:latin typeface="Arial MT"/>
                <a:cs typeface="Arial MT"/>
              </a:rPr>
              <a:t>non ha un attributo di position. C </a:t>
            </a:r>
            <a:r>
              <a:rPr sz="1000" spc="-50" dirty="0">
                <a:latin typeface="Arial MT"/>
                <a:cs typeface="Arial MT"/>
              </a:rPr>
              <a:t>è </a:t>
            </a:r>
            <a:r>
              <a:rPr sz="1000" dirty="0">
                <a:latin typeface="Arial MT"/>
                <a:cs typeface="Arial MT"/>
              </a:rPr>
              <a:t>collegato alla position di </a:t>
            </a:r>
            <a:r>
              <a:rPr sz="1000" spc="-50" dirty="0">
                <a:latin typeface="Arial MT"/>
                <a:cs typeface="Arial MT"/>
              </a:rPr>
              <a:t>A</a:t>
            </a:r>
            <a:endParaRPr sz="1000" dirty="0">
              <a:latin typeface="Arial MT"/>
              <a:cs typeface="Arial MT"/>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3977004" cy="574040"/>
          </a:xfrm>
          <a:prstGeom prst="rect">
            <a:avLst/>
          </a:prstGeom>
        </p:spPr>
        <p:txBody>
          <a:bodyPr vert="horz" wrap="square" lIns="0" tIns="12700" rIns="0" bIns="0" rtlCol="0">
            <a:spAutoFit/>
          </a:bodyPr>
          <a:lstStyle/>
          <a:p>
            <a:pPr marL="12700">
              <a:lnSpc>
                <a:spcPct val="100000"/>
              </a:lnSpc>
              <a:spcBef>
                <a:spcPts val="100"/>
              </a:spcBef>
            </a:pPr>
            <a:r>
              <a:rPr spc="-45" dirty="0"/>
              <a:t>POSITION:</a:t>
            </a:r>
            <a:r>
              <a:rPr spc="-215" dirty="0"/>
              <a:t> </a:t>
            </a:r>
            <a:r>
              <a:rPr spc="-95" dirty="0"/>
              <a:t>FIXED</a:t>
            </a:r>
          </a:p>
        </p:txBody>
      </p:sp>
      <p:sp>
        <p:nvSpPr>
          <p:cNvPr id="3" name="object 3"/>
          <p:cNvSpPr txBox="1"/>
          <p:nvPr/>
        </p:nvSpPr>
        <p:spPr>
          <a:xfrm>
            <a:off x="962050" y="1533220"/>
            <a:ext cx="6654800" cy="830356"/>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spc="-65" dirty="0">
                <a:solidFill>
                  <a:srgbClr val="111F35"/>
                </a:solidFill>
                <a:latin typeface="Calibri"/>
                <a:cs typeface="Calibri"/>
              </a:rPr>
              <a:t>Elementi con</a:t>
            </a:r>
            <a:r>
              <a:rPr sz="2800" spc="-65" dirty="0">
                <a:solidFill>
                  <a:srgbClr val="111F35"/>
                </a:solidFill>
                <a:latin typeface="Calibri"/>
                <a:cs typeface="Calibri"/>
              </a:rPr>
              <a:t> </a:t>
            </a:r>
            <a:r>
              <a:rPr sz="2800" b="1" dirty="0">
                <a:solidFill>
                  <a:srgbClr val="111F35"/>
                </a:solidFill>
                <a:latin typeface="Calibri"/>
                <a:cs typeface="Calibri"/>
              </a:rPr>
              <a:t>position:</a:t>
            </a:r>
            <a:r>
              <a:rPr sz="2800" b="1" spc="-60" dirty="0">
                <a:solidFill>
                  <a:srgbClr val="111F35"/>
                </a:solidFill>
                <a:latin typeface="Calibri"/>
                <a:cs typeface="Calibri"/>
              </a:rPr>
              <a:t> </a:t>
            </a:r>
            <a:r>
              <a:rPr sz="2800" b="1" dirty="0">
                <a:solidFill>
                  <a:srgbClr val="111F35"/>
                </a:solidFill>
                <a:latin typeface="Calibri"/>
                <a:cs typeface="Calibri"/>
              </a:rPr>
              <a:t>fixed</a:t>
            </a:r>
            <a:r>
              <a:rPr sz="2800" b="1" spc="-55" dirty="0">
                <a:solidFill>
                  <a:srgbClr val="111F35"/>
                </a:solidFill>
                <a:latin typeface="Calibri"/>
                <a:cs typeface="Calibri"/>
              </a:rPr>
              <a:t> </a:t>
            </a:r>
            <a:r>
              <a:rPr lang="it-IT" sz="2800" dirty="0">
                <a:solidFill>
                  <a:srgbClr val="111F35"/>
                </a:solidFill>
                <a:latin typeface="Calibri"/>
                <a:cs typeface="Calibri"/>
              </a:rPr>
              <a:t>sono posizionati rispetto al viewport</a:t>
            </a:r>
            <a:endParaRPr sz="2800" dirty="0">
              <a:latin typeface="Calibri"/>
              <a:cs typeface="Calibri"/>
            </a:endParaRPr>
          </a:p>
        </p:txBody>
      </p:sp>
      <p:sp>
        <p:nvSpPr>
          <p:cNvPr id="4" name="object 4"/>
          <p:cNvSpPr txBox="1"/>
          <p:nvPr/>
        </p:nvSpPr>
        <p:spPr>
          <a:xfrm>
            <a:off x="882396" y="2468879"/>
            <a:ext cx="4371340" cy="1201420"/>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&lt;h1&gt;</a:t>
            </a:r>
            <a:r>
              <a:rPr sz="1800" spc="-10" dirty="0">
                <a:latin typeface="Consolas"/>
                <a:cs typeface="Consolas"/>
              </a:rPr>
              <a:t>Wisdom</a:t>
            </a:r>
            <a:r>
              <a:rPr sz="1800" spc="-10" dirty="0">
                <a:solidFill>
                  <a:srgbClr val="800000"/>
                </a:solidFill>
                <a:latin typeface="Consolas"/>
                <a:cs typeface="Consolas"/>
              </a:rPr>
              <a:t>&lt;/h1&gt;</a:t>
            </a:r>
            <a:endParaRPr sz="1800">
              <a:latin typeface="Consolas"/>
              <a:cs typeface="Consolas"/>
            </a:endParaRPr>
          </a:p>
          <a:p>
            <a:pPr marL="92075">
              <a:lnSpc>
                <a:spcPct val="100000"/>
              </a:lnSpc>
            </a:pPr>
            <a:r>
              <a:rPr sz="1800" spc="-10" dirty="0">
                <a:solidFill>
                  <a:srgbClr val="800000"/>
                </a:solidFill>
                <a:latin typeface="Consolas"/>
                <a:cs typeface="Consolas"/>
              </a:rPr>
              <a:t>&lt;p&gt;</a:t>
            </a:r>
            <a:r>
              <a:rPr sz="1800" spc="-10" dirty="0">
                <a:solidFill>
                  <a:srgbClr val="008000"/>
                </a:solidFill>
                <a:latin typeface="Consolas"/>
                <a:cs typeface="Consolas"/>
              </a:rPr>
              <a:t>&lt;!-</a:t>
            </a:r>
            <a:r>
              <a:rPr sz="1800" dirty="0">
                <a:solidFill>
                  <a:srgbClr val="008000"/>
                </a:solidFill>
                <a:latin typeface="Consolas"/>
                <a:cs typeface="Consolas"/>
              </a:rPr>
              <a:t>- text</a:t>
            </a:r>
            <a:r>
              <a:rPr sz="1800" spc="-5" dirty="0">
                <a:solidFill>
                  <a:srgbClr val="008000"/>
                </a:solidFill>
                <a:latin typeface="Consolas"/>
                <a:cs typeface="Consolas"/>
              </a:rPr>
              <a:t> </a:t>
            </a:r>
            <a:r>
              <a:rPr sz="1800" spc="-10" dirty="0">
                <a:solidFill>
                  <a:srgbClr val="008000"/>
                </a:solidFill>
                <a:latin typeface="Consolas"/>
                <a:cs typeface="Consolas"/>
              </a:rPr>
              <a:t>--</a:t>
            </a:r>
            <a:r>
              <a:rPr sz="1800" spc="-20" dirty="0">
                <a:solidFill>
                  <a:srgbClr val="008000"/>
                </a:solidFill>
                <a:latin typeface="Consolas"/>
                <a:cs typeface="Consolas"/>
              </a:rPr>
              <a:t>&gt;</a:t>
            </a:r>
            <a:r>
              <a:rPr sz="1800" spc="-20" dirty="0">
                <a:solidFill>
                  <a:srgbClr val="800000"/>
                </a:solidFill>
                <a:latin typeface="Consolas"/>
                <a:cs typeface="Consolas"/>
              </a:rPr>
              <a:t>&lt;/p&gt;</a:t>
            </a:r>
            <a:endParaRPr sz="1800">
              <a:latin typeface="Consolas"/>
              <a:cs typeface="Consolas"/>
            </a:endParaRPr>
          </a:p>
          <a:p>
            <a:pPr marL="92075">
              <a:lnSpc>
                <a:spcPct val="100000"/>
              </a:lnSpc>
            </a:pPr>
            <a:r>
              <a:rPr sz="1800" spc="-10" dirty="0">
                <a:solidFill>
                  <a:srgbClr val="800000"/>
                </a:solidFill>
                <a:latin typeface="Consolas"/>
                <a:cs typeface="Consolas"/>
              </a:rPr>
              <a:t>&lt;p&gt;</a:t>
            </a:r>
            <a:r>
              <a:rPr sz="1800" spc="-10" dirty="0">
                <a:solidFill>
                  <a:srgbClr val="008000"/>
                </a:solidFill>
                <a:latin typeface="Consolas"/>
                <a:cs typeface="Consolas"/>
              </a:rPr>
              <a:t>&lt;!-</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text</a:t>
            </a:r>
            <a:r>
              <a:rPr sz="1800" spc="-10" dirty="0">
                <a:solidFill>
                  <a:srgbClr val="008000"/>
                </a:solidFill>
                <a:latin typeface="Consolas"/>
                <a:cs typeface="Consolas"/>
              </a:rPr>
              <a:t> --</a:t>
            </a:r>
            <a:r>
              <a:rPr sz="1800" spc="-20" dirty="0">
                <a:solidFill>
                  <a:srgbClr val="008000"/>
                </a:solidFill>
                <a:latin typeface="Consolas"/>
                <a:cs typeface="Consolas"/>
              </a:rPr>
              <a:t>&gt;</a:t>
            </a:r>
            <a:r>
              <a:rPr sz="1800" spc="-20" dirty="0">
                <a:solidFill>
                  <a:srgbClr val="800000"/>
                </a:solidFill>
                <a:latin typeface="Consolas"/>
                <a:cs typeface="Consolas"/>
              </a:rPr>
              <a:t>&lt;/p&gt;</a:t>
            </a: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&lt;a</a:t>
            </a:r>
            <a:r>
              <a:rPr sz="1800" spc="-40"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a:t>
            </a:r>
            <a:r>
              <a:rPr sz="1800" dirty="0">
                <a:solidFill>
                  <a:srgbClr val="800000"/>
                </a:solidFill>
                <a:latin typeface="Consolas"/>
                <a:cs typeface="Consolas"/>
              </a:rPr>
              <a:t>&gt;</a:t>
            </a:r>
            <a:r>
              <a:rPr sz="1800" dirty="0">
                <a:latin typeface="Consolas"/>
                <a:cs typeface="Consolas"/>
              </a:rPr>
              <a:t>Back</a:t>
            </a:r>
            <a:r>
              <a:rPr sz="1800" spc="-25" dirty="0">
                <a:latin typeface="Consolas"/>
                <a:cs typeface="Consolas"/>
              </a:rPr>
              <a:t> </a:t>
            </a:r>
            <a:r>
              <a:rPr sz="1800" dirty="0">
                <a:latin typeface="Consolas"/>
                <a:cs typeface="Consolas"/>
              </a:rPr>
              <a:t>to</a:t>
            </a:r>
            <a:r>
              <a:rPr sz="1800" spc="-25" dirty="0">
                <a:latin typeface="Consolas"/>
                <a:cs typeface="Consolas"/>
              </a:rPr>
              <a:t> </a:t>
            </a:r>
            <a:r>
              <a:rPr sz="1800" spc="-10" dirty="0">
                <a:latin typeface="Consolas"/>
                <a:cs typeface="Consolas"/>
              </a:rPr>
              <a:t>top</a:t>
            </a:r>
            <a:r>
              <a:rPr sz="1800" spc="-10" dirty="0">
                <a:solidFill>
                  <a:srgbClr val="800000"/>
                </a:solidFill>
                <a:latin typeface="Consolas"/>
                <a:cs typeface="Consolas"/>
              </a:rPr>
              <a:t>&lt;/a&gt;</a:t>
            </a:r>
            <a:endParaRPr sz="1800">
              <a:latin typeface="Consolas"/>
              <a:cs typeface="Consolas"/>
            </a:endParaRPr>
          </a:p>
        </p:txBody>
      </p:sp>
      <p:sp>
        <p:nvSpPr>
          <p:cNvPr id="5" name="object 5"/>
          <p:cNvSpPr txBox="1"/>
          <p:nvPr/>
        </p:nvSpPr>
        <p:spPr>
          <a:xfrm>
            <a:off x="882396" y="3907535"/>
            <a:ext cx="4371340" cy="2032000"/>
          </a:xfrm>
          <a:prstGeom prst="rect">
            <a:avLst/>
          </a:prstGeom>
          <a:ln w="9525">
            <a:solidFill>
              <a:srgbClr val="111F35"/>
            </a:solidFill>
          </a:ln>
        </p:spPr>
        <p:txBody>
          <a:bodyPr vert="horz" wrap="square" lIns="0" tIns="33019" rIns="0" bIns="0" rtlCol="0">
            <a:spAutoFit/>
          </a:bodyPr>
          <a:lstStyle/>
          <a:p>
            <a:pPr marL="92075">
              <a:lnSpc>
                <a:spcPct val="100000"/>
              </a:lnSpc>
              <a:spcBef>
                <a:spcPts val="259"/>
              </a:spcBef>
            </a:pPr>
            <a:r>
              <a:rPr sz="1800" dirty="0">
                <a:solidFill>
                  <a:srgbClr val="800000"/>
                </a:solidFill>
                <a:latin typeface="Consolas"/>
                <a:cs typeface="Consolas"/>
              </a:rPr>
              <a:t>a</a:t>
            </a:r>
            <a:r>
              <a:rPr sz="1800" spc="-1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position</a:t>
            </a:r>
            <a:r>
              <a:rPr sz="1800" dirty="0">
                <a:latin typeface="Consolas"/>
                <a:cs typeface="Consolas"/>
              </a:rPr>
              <a:t>:</a:t>
            </a:r>
            <a:r>
              <a:rPr sz="1800" spc="-30" dirty="0">
                <a:latin typeface="Consolas"/>
                <a:cs typeface="Consolas"/>
              </a:rPr>
              <a:t> </a:t>
            </a:r>
            <a:r>
              <a:rPr sz="1800" spc="-10" dirty="0">
                <a:solidFill>
                  <a:srgbClr val="0451A4"/>
                </a:solidFill>
                <a:latin typeface="Consolas"/>
                <a:cs typeface="Consolas"/>
              </a:rPr>
              <a:t>fixed</a:t>
            </a:r>
            <a:r>
              <a:rPr sz="1800" spc="-10" dirty="0">
                <a:latin typeface="Consolas"/>
                <a:cs typeface="Consolas"/>
              </a:rPr>
              <a:t>;</a:t>
            </a:r>
            <a:endParaRPr sz="1800">
              <a:latin typeface="Consolas"/>
              <a:cs typeface="Consolas"/>
            </a:endParaRPr>
          </a:p>
          <a:p>
            <a:pPr marL="342265" marR="761365">
              <a:lnSpc>
                <a:spcPct val="100000"/>
              </a:lnSpc>
            </a:pPr>
            <a:r>
              <a:rPr sz="1800" dirty="0">
                <a:solidFill>
                  <a:srgbClr val="E40000"/>
                </a:solidFill>
                <a:latin typeface="Consolas"/>
                <a:cs typeface="Consolas"/>
              </a:rPr>
              <a:t>bottom</a:t>
            </a:r>
            <a:r>
              <a:rPr sz="1800" dirty="0">
                <a:latin typeface="Consolas"/>
                <a:cs typeface="Consolas"/>
              </a:rPr>
              <a:t>:</a:t>
            </a:r>
            <a:r>
              <a:rPr sz="1800" spc="-30" dirty="0">
                <a:latin typeface="Consolas"/>
                <a:cs typeface="Consolas"/>
              </a:rPr>
              <a:t> </a:t>
            </a:r>
            <a:r>
              <a:rPr sz="1800" dirty="0">
                <a:solidFill>
                  <a:srgbClr val="098557"/>
                </a:solidFill>
                <a:latin typeface="Consolas"/>
                <a:cs typeface="Consolas"/>
              </a:rPr>
              <a:t>2rem</a:t>
            </a:r>
            <a:r>
              <a:rPr sz="1800" dirty="0">
                <a:latin typeface="Consolas"/>
                <a:cs typeface="Consolas"/>
              </a:rPr>
              <a:t>;</a:t>
            </a:r>
            <a:r>
              <a:rPr sz="1800" spc="-30" dirty="0">
                <a:latin typeface="Consolas"/>
                <a:cs typeface="Consolas"/>
              </a:rPr>
              <a:t> </a:t>
            </a:r>
            <a:r>
              <a:rPr sz="1800" dirty="0">
                <a:solidFill>
                  <a:srgbClr val="E40000"/>
                </a:solidFill>
                <a:latin typeface="Consolas"/>
                <a:cs typeface="Consolas"/>
              </a:rPr>
              <a:t>right</a:t>
            </a:r>
            <a:r>
              <a:rPr sz="1800" dirty="0">
                <a:latin typeface="Consolas"/>
                <a:cs typeface="Consolas"/>
              </a:rPr>
              <a:t>:</a:t>
            </a:r>
            <a:r>
              <a:rPr sz="1800" spc="-25" dirty="0">
                <a:latin typeface="Consolas"/>
                <a:cs typeface="Consolas"/>
              </a:rPr>
              <a:t> </a:t>
            </a:r>
            <a:r>
              <a:rPr sz="1800" spc="-20" dirty="0">
                <a:solidFill>
                  <a:srgbClr val="098557"/>
                </a:solidFill>
                <a:latin typeface="Consolas"/>
                <a:cs typeface="Consolas"/>
              </a:rPr>
              <a:t>2rem</a:t>
            </a:r>
            <a:r>
              <a:rPr sz="1800" spc="-20" dirty="0">
                <a:latin typeface="Consolas"/>
                <a:cs typeface="Consolas"/>
              </a:rPr>
              <a:t>; </a:t>
            </a:r>
            <a:r>
              <a:rPr sz="1800" spc="-10" dirty="0">
                <a:solidFill>
                  <a:srgbClr val="E40000"/>
                </a:solidFill>
                <a:latin typeface="Consolas"/>
                <a:cs typeface="Consolas"/>
              </a:rPr>
              <a:t>background-</a:t>
            </a:r>
            <a:r>
              <a:rPr sz="1800" dirty="0">
                <a:solidFill>
                  <a:srgbClr val="E40000"/>
                </a:solidFill>
                <a:latin typeface="Consolas"/>
                <a:cs typeface="Consolas"/>
              </a:rPr>
              <a:t>color</a:t>
            </a:r>
            <a:r>
              <a:rPr sz="1800" dirty="0">
                <a:latin typeface="Consolas"/>
                <a:cs typeface="Consolas"/>
              </a:rPr>
              <a:t>:</a:t>
            </a:r>
            <a:r>
              <a:rPr sz="1800" spc="50" dirty="0">
                <a:latin typeface="Consolas"/>
                <a:cs typeface="Consolas"/>
              </a:rPr>
              <a:t> </a:t>
            </a:r>
            <a:r>
              <a:rPr sz="1800" spc="-10" dirty="0">
                <a:solidFill>
                  <a:srgbClr val="0451A4"/>
                </a:solidFill>
                <a:latin typeface="Consolas"/>
                <a:cs typeface="Consolas"/>
              </a:rPr>
              <a:t>white</a:t>
            </a:r>
            <a:r>
              <a:rPr sz="1800" spc="-10" dirty="0">
                <a:latin typeface="Consolas"/>
                <a:cs typeface="Consolas"/>
              </a:rPr>
              <a:t>; </a:t>
            </a:r>
            <a:r>
              <a:rPr sz="1800" dirty="0">
                <a:solidFill>
                  <a:srgbClr val="E40000"/>
                </a:solidFill>
                <a:latin typeface="Consolas"/>
                <a:cs typeface="Consolas"/>
              </a:rPr>
              <a:t>border</a:t>
            </a:r>
            <a:r>
              <a:rPr sz="1800" dirty="0">
                <a:latin typeface="Consolas"/>
                <a:cs typeface="Consolas"/>
              </a:rPr>
              <a:t>:</a:t>
            </a:r>
            <a:r>
              <a:rPr sz="1800" dirty="0">
                <a:solidFill>
                  <a:srgbClr val="098557"/>
                </a:solidFill>
                <a:latin typeface="Consolas"/>
                <a:cs typeface="Consolas"/>
              </a:rPr>
              <a:t>2px</a:t>
            </a:r>
            <a:r>
              <a:rPr sz="1800" spc="-65" dirty="0">
                <a:solidFill>
                  <a:srgbClr val="098557"/>
                </a:solidFill>
                <a:latin typeface="Consolas"/>
                <a:cs typeface="Consolas"/>
              </a:rPr>
              <a:t> </a:t>
            </a:r>
            <a:r>
              <a:rPr sz="1800" spc="-10" dirty="0">
                <a:solidFill>
                  <a:srgbClr val="0451A4"/>
                </a:solidFill>
                <a:latin typeface="Consolas"/>
                <a:cs typeface="Consolas"/>
              </a:rPr>
              <a:t>solid</a:t>
            </a:r>
            <a:r>
              <a:rPr sz="1800" spc="-10" dirty="0">
                <a:latin typeface="Consolas"/>
                <a:cs typeface="Consolas"/>
              </a:rPr>
              <a:t>;</a:t>
            </a:r>
            <a:r>
              <a:rPr sz="1800" spc="500" dirty="0">
                <a:latin typeface="Consolas"/>
                <a:cs typeface="Consolas"/>
              </a:rPr>
              <a:t> </a:t>
            </a:r>
            <a:r>
              <a:rPr sz="1800" dirty="0">
                <a:solidFill>
                  <a:srgbClr val="E40000"/>
                </a:solidFill>
                <a:latin typeface="Consolas"/>
                <a:cs typeface="Consolas"/>
              </a:rPr>
              <a:t>padding</a:t>
            </a:r>
            <a:r>
              <a:rPr sz="1800" dirty="0">
                <a:latin typeface="Consolas"/>
                <a:cs typeface="Consolas"/>
              </a:rPr>
              <a:t>:</a:t>
            </a:r>
            <a:r>
              <a:rPr sz="1800" spc="-40" dirty="0">
                <a:latin typeface="Consolas"/>
                <a:cs typeface="Consolas"/>
              </a:rPr>
              <a:t> </a:t>
            </a:r>
            <a:r>
              <a:rPr sz="1800" spc="-20" dirty="0">
                <a:solidFill>
                  <a:srgbClr val="098557"/>
                </a:solidFill>
                <a:latin typeface="Consolas"/>
                <a:cs typeface="Consolas"/>
              </a:rPr>
              <a:t>1em</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6" name="object 6"/>
          <p:cNvGrpSpPr/>
          <p:nvPr/>
        </p:nvGrpSpPr>
        <p:grpSpPr>
          <a:xfrm>
            <a:off x="7842059" y="737234"/>
            <a:ext cx="3477260" cy="5449570"/>
            <a:chOff x="7842059" y="737234"/>
            <a:chExt cx="3477260" cy="5449570"/>
          </a:xfrm>
        </p:grpSpPr>
        <p:pic>
          <p:nvPicPr>
            <p:cNvPr id="7" name="object 7"/>
            <p:cNvPicPr/>
            <p:nvPr/>
          </p:nvPicPr>
          <p:blipFill>
            <a:blip r:embed="rId2" cstate="print"/>
            <a:stretch>
              <a:fillRect/>
            </a:stretch>
          </p:blipFill>
          <p:spPr>
            <a:xfrm>
              <a:off x="7851647" y="746759"/>
              <a:ext cx="3457955" cy="5430012"/>
            </a:xfrm>
            <a:prstGeom prst="rect">
              <a:avLst/>
            </a:prstGeom>
          </p:spPr>
        </p:pic>
        <p:sp>
          <p:nvSpPr>
            <p:cNvPr id="8" name="object 8"/>
            <p:cNvSpPr/>
            <p:nvPr/>
          </p:nvSpPr>
          <p:spPr>
            <a:xfrm>
              <a:off x="7846821" y="741997"/>
              <a:ext cx="3467735" cy="5440045"/>
            </a:xfrm>
            <a:custGeom>
              <a:avLst/>
              <a:gdLst/>
              <a:ahLst/>
              <a:cxnLst/>
              <a:rect l="l" t="t" r="r" b="b"/>
              <a:pathLst>
                <a:path w="3467734" h="5440045">
                  <a:moveTo>
                    <a:pt x="0" y="5439537"/>
                  </a:moveTo>
                  <a:lnTo>
                    <a:pt x="3467480" y="5439537"/>
                  </a:lnTo>
                  <a:lnTo>
                    <a:pt x="3467480" y="0"/>
                  </a:lnTo>
                  <a:lnTo>
                    <a:pt x="0" y="0"/>
                  </a:lnTo>
                  <a:lnTo>
                    <a:pt x="0" y="5439537"/>
                  </a:lnTo>
                  <a:close/>
                </a:path>
              </a:pathLst>
            </a:custGeom>
            <a:ln w="9525">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145</a:t>
            </a:fld>
            <a:endParaRPr spc="-25"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4206240" cy="574040"/>
          </a:xfrm>
          <a:prstGeom prst="rect">
            <a:avLst/>
          </a:prstGeom>
        </p:spPr>
        <p:txBody>
          <a:bodyPr vert="horz" wrap="square" lIns="0" tIns="12700" rIns="0" bIns="0" rtlCol="0">
            <a:spAutoFit/>
          </a:bodyPr>
          <a:lstStyle/>
          <a:p>
            <a:pPr marL="12700">
              <a:lnSpc>
                <a:spcPct val="100000"/>
              </a:lnSpc>
              <a:spcBef>
                <a:spcPts val="100"/>
              </a:spcBef>
            </a:pPr>
            <a:r>
              <a:rPr spc="-45" dirty="0"/>
              <a:t>POSITION:</a:t>
            </a:r>
            <a:r>
              <a:rPr spc="-215" dirty="0"/>
              <a:t> </a:t>
            </a:r>
            <a:r>
              <a:rPr spc="-165" dirty="0"/>
              <a:t>STICKY</a:t>
            </a:r>
          </a:p>
        </p:txBody>
      </p:sp>
      <p:sp>
        <p:nvSpPr>
          <p:cNvPr id="3" name="object 3"/>
          <p:cNvSpPr txBox="1"/>
          <p:nvPr/>
        </p:nvSpPr>
        <p:spPr>
          <a:xfrm>
            <a:off x="962050" y="1276057"/>
            <a:ext cx="6767830" cy="2433358"/>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Elementi con</a:t>
            </a:r>
            <a:r>
              <a:rPr sz="2800" spc="-55" dirty="0">
                <a:solidFill>
                  <a:srgbClr val="111F35"/>
                </a:solidFill>
                <a:latin typeface="Calibri"/>
                <a:cs typeface="Calibri"/>
              </a:rPr>
              <a:t> </a:t>
            </a:r>
            <a:r>
              <a:rPr sz="2800" b="1" dirty="0">
                <a:solidFill>
                  <a:srgbClr val="111F35"/>
                </a:solidFill>
                <a:latin typeface="Calibri"/>
                <a:cs typeface="Calibri"/>
              </a:rPr>
              <a:t>position:</a:t>
            </a:r>
            <a:r>
              <a:rPr sz="2800" b="1" spc="-55" dirty="0">
                <a:solidFill>
                  <a:srgbClr val="111F35"/>
                </a:solidFill>
                <a:latin typeface="Calibri"/>
                <a:cs typeface="Calibri"/>
              </a:rPr>
              <a:t> </a:t>
            </a:r>
            <a:r>
              <a:rPr sz="2800" b="1" dirty="0">
                <a:solidFill>
                  <a:srgbClr val="111F35"/>
                </a:solidFill>
                <a:latin typeface="Calibri"/>
                <a:cs typeface="Calibri"/>
              </a:rPr>
              <a:t>sticky</a:t>
            </a:r>
            <a:r>
              <a:rPr sz="2800" b="1" spc="-45" dirty="0">
                <a:solidFill>
                  <a:srgbClr val="111F35"/>
                </a:solidFill>
                <a:latin typeface="Calibri"/>
                <a:cs typeface="Calibri"/>
              </a:rPr>
              <a:t> </a:t>
            </a:r>
            <a:r>
              <a:rPr lang="it-IT" sz="2800" spc="-45" dirty="0">
                <a:solidFill>
                  <a:srgbClr val="111F35"/>
                </a:solidFill>
                <a:latin typeface="Calibri"/>
                <a:cs typeface="Calibri"/>
              </a:rPr>
              <a:t>si posizionano in base allo scroll dell’utente.</a:t>
            </a:r>
          </a:p>
          <a:p>
            <a:pPr marL="240029" marR="5080" indent="-227329">
              <a:lnSpc>
                <a:spcPts val="3030"/>
              </a:lnSpc>
              <a:spcBef>
                <a:spcPts val="475"/>
              </a:spcBef>
              <a:buFont typeface="Arial MT"/>
              <a:buChar char="•"/>
              <a:tabLst>
                <a:tab pos="241300" algn="l"/>
              </a:tabLst>
            </a:pPr>
            <a:r>
              <a:rPr lang="it-IT" sz="2800" spc="-45" dirty="0">
                <a:solidFill>
                  <a:srgbClr val="111F35"/>
                </a:solidFill>
                <a:latin typeface="Calibri"/>
                <a:cs typeface="Calibri"/>
              </a:rPr>
              <a:t>È una sorta di ibrido tra relative/fixed: è relative finché non s’incrocia un treshold, è fixed finché non raggiunge il limite del suo parente</a:t>
            </a:r>
            <a:endParaRPr sz="2400" dirty="0">
              <a:latin typeface="Calibri"/>
              <a:cs typeface="Calibri"/>
            </a:endParaRPr>
          </a:p>
        </p:txBody>
      </p:sp>
      <p:sp>
        <p:nvSpPr>
          <p:cNvPr id="4" name="object 4"/>
          <p:cNvSpPr txBox="1"/>
          <p:nvPr/>
        </p:nvSpPr>
        <p:spPr>
          <a:xfrm>
            <a:off x="2048459" y="3709415"/>
            <a:ext cx="5765800" cy="922019"/>
          </a:xfrm>
          <a:prstGeom prst="rect">
            <a:avLst/>
          </a:prstGeom>
          <a:ln w="9525">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800000"/>
                </a:solidFill>
                <a:latin typeface="Consolas"/>
                <a:cs typeface="Consolas"/>
              </a:rPr>
              <a:t>&lt;h1&gt;</a:t>
            </a:r>
            <a:r>
              <a:rPr sz="1800" dirty="0">
                <a:latin typeface="Consolas"/>
                <a:cs typeface="Consolas"/>
              </a:rPr>
              <a:t>The</a:t>
            </a:r>
            <a:r>
              <a:rPr sz="1800" spc="-30" dirty="0">
                <a:latin typeface="Consolas"/>
                <a:cs typeface="Consolas"/>
              </a:rPr>
              <a:t> </a:t>
            </a:r>
            <a:r>
              <a:rPr sz="1800" dirty="0">
                <a:latin typeface="Consolas"/>
                <a:cs typeface="Consolas"/>
              </a:rPr>
              <a:t>book</a:t>
            </a:r>
            <a:r>
              <a:rPr sz="1800" spc="-25" dirty="0">
                <a:latin typeface="Consolas"/>
                <a:cs typeface="Consolas"/>
              </a:rPr>
              <a:t> </a:t>
            </a:r>
            <a:r>
              <a:rPr sz="1800" dirty="0">
                <a:latin typeface="Consolas"/>
                <a:cs typeface="Consolas"/>
              </a:rPr>
              <a:t>of</a:t>
            </a:r>
            <a:r>
              <a:rPr sz="1800" spc="-35" dirty="0">
                <a:latin typeface="Consolas"/>
                <a:cs typeface="Consolas"/>
              </a:rPr>
              <a:t> </a:t>
            </a:r>
            <a:r>
              <a:rPr sz="1800" spc="-10" dirty="0">
                <a:latin typeface="Consolas"/>
                <a:cs typeface="Consolas"/>
              </a:rPr>
              <a:t>programming</a:t>
            </a:r>
            <a:r>
              <a:rPr sz="1800" spc="-10" dirty="0">
                <a:solidFill>
                  <a:srgbClr val="800000"/>
                </a:solidFill>
                <a:latin typeface="Consolas"/>
                <a:cs typeface="Consolas"/>
              </a:rPr>
              <a:t>&lt;/h1&gt;</a:t>
            </a: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&lt;nav&gt;</a:t>
            </a:r>
            <a:r>
              <a:rPr sz="1800" spc="-10" dirty="0">
                <a:solidFill>
                  <a:srgbClr val="008000"/>
                </a:solidFill>
                <a:latin typeface="Consolas"/>
                <a:cs typeface="Consolas"/>
              </a:rPr>
              <a:t>&lt;!-</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links -</a:t>
            </a:r>
            <a:r>
              <a:rPr sz="1800" spc="-10" dirty="0">
                <a:solidFill>
                  <a:srgbClr val="008000"/>
                </a:solidFill>
                <a:latin typeface="Consolas"/>
                <a:cs typeface="Consolas"/>
              </a:rPr>
              <a:t>-&gt;</a:t>
            </a:r>
            <a:r>
              <a:rPr sz="1800" spc="-10" dirty="0">
                <a:solidFill>
                  <a:srgbClr val="800000"/>
                </a:solidFill>
                <a:latin typeface="Consolas"/>
                <a:cs typeface="Consolas"/>
              </a:rPr>
              <a:t>&lt;/nav&gt;</a:t>
            </a:r>
            <a:endParaRPr sz="1800">
              <a:latin typeface="Consolas"/>
              <a:cs typeface="Consolas"/>
            </a:endParaRPr>
          </a:p>
          <a:p>
            <a:pPr marL="92075">
              <a:lnSpc>
                <a:spcPct val="100000"/>
              </a:lnSpc>
            </a:pPr>
            <a:r>
              <a:rPr sz="1800" spc="-10" dirty="0">
                <a:solidFill>
                  <a:srgbClr val="800000"/>
                </a:solidFill>
                <a:latin typeface="Consolas"/>
                <a:cs typeface="Consolas"/>
              </a:rPr>
              <a:t>&lt;p&gt;</a:t>
            </a:r>
            <a:r>
              <a:rPr sz="1800" spc="-10" dirty="0">
                <a:solidFill>
                  <a:srgbClr val="008000"/>
                </a:solidFill>
                <a:latin typeface="Consolas"/>
                <a:cs typeface="Consolas"/>
              </a:rPr>
              <a:t>&lt;!-</a:t>
            </a:r>
            <a:r>
              <a:rPr sz="1800" dirty="0">
                <a:solidFill>
                  <a:srgbClr val="008000"/>
                </a:solidFill>
                <a:latin typeface="Consolas"/>
                <a:cs typeface="Consolas"/>
              </a:rPr>
              <a:t>- text </a:t>
            </a:r>
            <a:r>
              <a:rPr sz="1800" spc="-10" dirty="0">
                <a:solidFill>
                  <a:srgbClr val="008000"/>
                </a:solidFill>
                <a:latin typeface="Consolas"/>
                <a:cs typeface="Consolas"/>
              </a:rPr>
              <a:t>--&gt;</a:t>
            </a:r>
            <a:r>
              <a:rPr sz="1800" spc="-10" dirty="0">
                <a:solidFill>
                  <a:srgbClr val="800000"/>
                </a:solidFill>
                <a:latin typeface="Consolas"/>
                <a:cs typeface="Consolas"/>
              </a:rPr>
              <a:t>&lt;/p&gt;&lt;p&gt;</a:t>
            </a:r>
            <a:r>
              <a:rPr sz="1800" spc="-10" dirty="0">
                <a:solidFill>
                  <a:srgbClr val="008000"/>
                </a:solidFill>
                <a:latin typeface="Consolas"/>
                <a:cs typeface="Consolas"/>
              </a:rPr>
              <a:t>&lt;!-</a:t>
            </a:r>
            <a:r>
              <a:rPr sz="1800" dirty="0">
                <a:solidFill>
                  <a:srgbClr val="008000"/>
                </a:solidFill>
                <a:latin typeface="Consolas"/>
                <a:cs typeface="Consolas"/>
              </a:rPr>
              <a:t>-</a:t>
            </a:r>
            <a:r>
              <a:rPr sz="1800" spc="-10" dirty="0">
                <a:solidFill>
                  <a:srgbClr val="008000"/>
                </a:solidFill>
                <a:latin typeface="Consolas"/>
                <a:cs typeface="Consolas"/>
              </a:rPr>
              <a:t> </a:t>
            </a:r>
            <a:r>
              <a:rPr sz="1800" dirty="0">
                <a:solidFill>
                  <a:srgbClr val="008000"/>
                </a:solidFill>
                <a:latin typeface="Consolas"/>
                <a:cs typeface="Consolas"/>
              </a:rPr>
              <a:t>text</a:t>
            </a:r>
            <a:r>
              <a:rPr sz="1800" spc="5" dirty="0">
                <a:solidFill>
                  <a:srgbClr val="008000"/>
                </a:solidFill>
                <a:latin typeface="Consolas"/>
                <a:cs typeface="Consolas"/>
              </a:rPr>
              <a:t> </a:t>
            </a:r>
            <a:r>
              <a:rPr sz="1800" spc="-10" dirty="0">
                <a:solidFill>
                  <a:srgbClr val="008000"/>
                </a:solidFill>
                <a:latin typeface="Consolas"/>
                <a:cs typeface="Consolas"/>
              </a:rPr>
              <a:t>--&gt;</a:t>
            </a:r>
            <a:r>
              <a:rPr sz="1800" spc="-10" dirty="0">
                <a:solidFill>
                  <a:srgbClr val="800000"/>
                </a:solidFill>
                <a:latin typeface="Consolas"/>
                <a:cs typeface="Consolas"/>
              </a:rPr>
              <a:t>&lt;/p&gt;</a:t>
            </a:r>
            <a:endParaRPr sz="1800">
              <a:latin typeface="Consolas"/>
              <a:cs typeface="Consolas"/>
            </a:endParaRPr>
          </a:p>
        </p:txBody>
      </p:sp>
      <p:sp>
        <p:nvSpPr>
          <p:cNvPr id="5" name="object 5"/>
          <p:cNvSpPr txBox="1"/>
          <p:nvPr/>
        </p:nvSpPr>
        <p:spPr>
          <a:xfrm>
            <a:off x="2048459" y="4700015"/>
            <a:ext cx="5765800" cy="1477010"/>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nav</a:t>
            </a:r>
            <a:r>
              <a:rPr sz="1800" spc="-3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padding</a:t>
            </a:r>
            <a:r>
              <a:rPr sz="1800" dirty="0">
                <a:latin typeface="Consolas"/>
                <a:cs typeface="Consolas"/>
              </a:rPr>
              <a:t>:</a:t>
            </a:r>
            <a:r>
              <a:rPr sz="1800" spc="-60" dirty="0">
                <a:latin typeface="Consolas"/>
                <a:cs typeface="Consolas"/>
              </a:rPr>
              <a:t> </a:t>
            </a:r>
            <a:r>
              <a:rPr sz="1800" dirty="0">
                <a:solidFill>
                  <a:srgbClr val="098557"/>
                </a:solidFill>
                <a:latin typeface="Consolas"/>
                <a:cs typeface="Consolas"/>
              </a:rPr>
              <a:t>1em</a:t>
            </a:r>
            <a:r>
              <a:rPr sz="1800" dirty="0">
                <a:latin typeface="Consolas"/>
                <a:cs typeface="Consolas"/>
              </a:rPr>
              <a:t>;</a:t>
            </a:r>
            <a:r>
              <a:rPr sz="1800" spc="-45"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10" dirty="0">
                <a:solidFill>
                  <a:srgbClr val="0451A4"/>
                </a:solidFill>
                <a:latin typeface="Consolas"/>
                <a:cs typeface="Consolas"/>
              </a:rPr>
              <a:t>gainsboro</a:t>
            </a:r>
            <a:r>
              <a:rPr sz="1800" spc="-10" dirty="0">
                <a:latin typeface="Consolas"/>
                <a:cs typeface="Consolas"/>
              </a:rPr>
              <a:t>;</a:t>
            </a:r>
            <a:endParaRPr sz="1800">
              <a:latin typeface="Consolas"/>
              <a:cs typeface="Consolas"/>
            </a:endParaRPr>
          </a:p>
          <a:p>
            <a:pPr marL="342265">
              <a:lnSpc>
                <a:spcPct val="100000"/>
              </a:lnSpc>
              <a:spcBef>
                <a:spcPts val="5"/>
              </a:spcBef>
            </a:pPr>
            <a:r>
              <a:rPr sz="1800" dirty="0">
                <a:solidFill>
                  <a:srgbClr val="E40000"/>
                </a:solidFill>
                <a:latin typeface="Consolas"/>
                <a:cs typeface="Consolas"/>
              </a:rPr>
              <a:t>position</a:t>
            </a:r>
            <a:r>
              <a:rPr sz="1800" dirty="0">
                <a:latin typeface="Consolas"/>
                <a:cs typeface="Consolas"/>
              </a:rPr>
              <a:t>:</a:t>
            </a:r>
            <a:r>
              <a:rPr sz="1800" spc="-30" dirty="0">
                <a:latin typeface="Consolas"/>
                <a:cs typeface="Consolas"/>
              </a:rPr>
              <a:t> </a:t>
            </a:r>
            <a:r>
              <a:rPr sz="1800" dirty="0">
                <a:solidFill>
                  <a:srgbClr val="0451A4"/>
                </a:solidFill>
                <a:latin typeface="Consolas"/>
                <a:cs typeface="Consolas"/>
              </a:rPr>
              <a:t>sticky</a:t>
            </a:r>
            <a:r>
              <a:rPr sz="1800" dirty="0">
                <a:latin typeface="Consolas"/>
                <a:cs typeface="Consolas"/>
              </a:rPr>
              <a:t>;</a:t>
            </a:r>
            <a:r>
              <a:rPr sz="1800" spc="-30" dirty="0">
                <a:latin typeface="Consolas"/>
                <a:cs typeface="Consolas"/>
              </a:rPr>
              <a:t> </a:t>
            </a:r>
            <a:r>
              <a:rPr sz="1800" dirty="0">
                <a:solidFill>
                  <a:srgbClr val="E40000"/>
                </a:solidFill>
                <a:latin typeface="Consolas"/>
                <a:cs typeface="Consolas"/>
              </a:rPr>
              <a:t>top</a:t>
            </a:r>
            <a:r>
              <a:rPr sz="1800" dirty="0">
                <a:latin typeface="Consolas"/>
                <a:cs typeface="Consolas"/>
              </a:rPr>
              <a:t>:</a:t>
            </a:r>
            <a:r>
              <a:rPr sz="1800" spc="-25" dirty="0">
                <a:latin typeface="Consolas"/>
                <a:cs typeface="Consolas"/>
              </a:rPr>
              <a:t> </a:t>
            </a:r>
            <a:r>
              <a:rPr sz="1800" spc="-20" dirty="0">
                <a:solidFill>
                  <a:srgbClr val="098557"/>
                </a:solidFill>
                <a:latin typeface="Consolas"/>
                <a:cs typeface="Consolas"/>
              </a:rPr>
              <a:t>0px</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a:lnSpc>
                <a:spcPct val="100000"/>
              </a:lnSpc>
            </a:pPr>
            <a:r>
              <a:rPr sz="1800" dirty="0">
                <a:solidFill>
                  <a:srgbClr val="800000"/>
                </a:solidFill>
                <a:latin typeface="Consolas"/>
                <a:cs typeface="Consolas"/>
              </a:rPr>
              <a:t>nav</a:t>
            </a:r>
            <a:r>
              <a:rPr sz="1800" spc="-20" dirty="0">
                <a:solidFill>
                  <a:srgbClr val="800000"/>
                </a:solidFill>
                <a:latin typeface="Consolas"/>
                <a:cs typeface="Consolas"/>
              </a:rPr>
              <a:t> </a:t>
            </a:r>
            <a:r>
              <a:rPr sz="1800" dirty="0">
                <a:solidFill>
                  <a:srgbClr val="800000"/>
                </a:solidFill>
                <a:latin typeface="Consolas"/>
                <a:cs typeface="Consolas"/>
              </a:rPr>
              <a:t>a </a:t>
            </a:r>
            <a:r>
              <a:rPr sz="1800" dirty="0">
                <a:latin typeface="Consolas"/>
                <a:cs typeface="Consolas"/>
              </a:rPr>
              <a:t>{ </a:t>
            </a:r>
            <a:r>
              <a:rPr sz="1800" spc="-10" dirty="0">
                <a:solidFill>
                  <a:srgbClr val="E40000"/>
                </a:solidFill>
                <a:latin typeface="Consolas"/>
                <a:cs typeface="Consolas"/>
              </a:rPr>
              <a:t>padding-</a:t>
            </a:r>
            <a:r>
              <a:rPr sz="1800" dirty="0">
                <a:solidFill>
                  <a:srgbClr val="E40000"/>
                </a:solidFill>
                <a:latin typeface="Consolas"/>
                <a:cs typeface="Consolas"/>
              </a:rPr>
              <a:t>right</a:t>
            </a:r>
            <a:r>
              <a:rPr sz="1800" dirty="0">
                <a:latin typeface="Consolas"/>
                <a:cs typeface="Consolas"/>
              </a:rPr>
              <a:t>:</a:t>
            </a:r>
            <a:r>
              <a:rPr sz="1800" spc="-15" dirty="0">
                <a:latin typeface="Consolas"/>
                <a:cs typeface="Consolas"/>
              </a:rPr>
              <a:t> </a:t>
            </a:r>
            <a:r>
              <a:rPr sz="1800" dirty="0">
                <a:solidFill>
                  <a:srgbClr val="098557"/>
                </a:solidFill>
                <a:latin typeface="Consolas"/>
                <a:cs typeface="Consolas"/>
              </a:rPr>
              <a:t>1em</a:t>
            </a:r>
            <a:r>
              <a:rPr sz="1800" dirty="0">
                <a:latin typeface="Consolas"/>
                <a:cs typeface="Consolas"/>
              </a:rPr>
              <a:t>;</a:t>
            </a:r>
            <a:r>
              <a:rPr sz="1800" spc="-15" dirty="0">
                <a:latin typeface="Consolas"/>
                <a:cs typeface="Consolas"/>
              </a:rPr>
              <a:t> </a:t>
            </a:r>
            <a:r>
              <a:rPr sz="1800" spc="-50" dirty="0">
                <a:latin typeface="Consolas"/>
                <a:cs typeface="Consolas"/>
              </a:rPr>
              <a:t>}</a:t>
            </a:r>
            <a:endParaRPr sz="1800">
              <a:latin typeface="Consolas"/>
              <a:cs typeface="Consolas"/>
            </a:endParaRPr>
          </a:p>
        </p:txBody>
      </p:sp>
      <p:grpSp>
        <p:nvGrpSpPr>
          <p:cNvPr id="6" name="object 6"/>
          <p:cNvGrpSpPr/>
          <p:nvPr/>
        </p:nvGrpSpPr>
        <p:grpSpPr>
          <a:xfrm>
            <a:off x="7893875" y="822578"/>
            <a:ext cx="3425190" cy="5368290"/>
            <a:chOff x="7893875" y="822578"/>
            <a:chExt cx="3425190" cy="5368290"/>
          </a:xfrm>
        </p:grpSpPr>
        <p:pic>
          <p:nvPicPr>
            <p:cNvPr id="7" name="object 7"/>
            <p:cNvPicPr/>
            <p:nvPr/>
          </p:nvPicPr>
          <p:blipFill>
            <a:blip r:embed="rId2" cstate="print"/>
            <a:stretch>
              <a:fillRect/>
            </a:stretch>
          </p:blipFill>
          <p:spPr>
            <a:xfrm>
              <a:off x="7903464" y="832103"/>
              <a:ext cx="3406139" cy="5349240"/>
            </a:xfrm>
            <a:prstGeom prst="rect">
              <a:avLst/>
            </a:prstGeom>
          </p:spPr>
        </p:pic>
        <p:sp>
          <p:nvSpPr>
            <p:cNvPr id="8" name="object 8"/>
            <p:cNvSpPr/>
            <p:nvPr/>
          </p:nvSpPr>
          <p:spPr>
            <a:xfrm>
              <a:off x="7898638" y="827341"/>
              <a:ext cx="3415665" cy="5358765"/>
            </a:xfrm>
            <a:custGeom>
              <a:avLst/>
              <a:gdLst/>
              <a:ahLst/>
              <a:cxnLst/>
              <a:rect l="l" t="t" r="r" b="b"/>
              <a:pathLst>
                <a:path w="3415665" h="5358765">
                  <a:moveTo>
                    <a:pt x="0" y="5358765"/>
                  </a:moveTo>
                  <a:lnTo>
                    <a:pt x="3415665" y="5358765"/>
                  </a:lnTo>
                  <a:lnTo>
                    <a:pt x="3415665" y="0"/>
                  </a:lnTo>
                  <a:lnTo>
                    <a:pt x="0" y="0"/>
                  </a:lnTo>
                  <a:lnTo>
                    <a:pt x="0" y="5358765"/>
                  </a:lnTo>
                  <a:close/>
                </a:path>
              </a:pathLst>
            </a:custGeom>
            <a:ln w="9525">
              <a:solidFill>
                <a:srgbClr val="111F35"/>
              </a:solidFill>
            </a:ln>
          </p:spPr>
          <p:txBody>
            <a:bodyPr wrap="square" lIns="0" tIns="0" rIns="0" bIns="0" rtlCol="0"/>
            <a:lstStyle/>
            <a:p>
              <a:endParaRPr/>
            </a:p>
          </p:txBody>
        </p:sp>
      </p:grpSp>
      <p:sp>
        <p:nvSpPr>
          <p:cNvPr id="10" name="object 10"/>
          <p:cNvSpPr txBox="1"/>
          <p:nvPr/>
        </p:nvSpPr>
        <p:spPr>
          <a:xfrm>
            <a:off x="0" y="3740286"/>
            <a:ext cx="2043759" cy="1836400"/>
          </a:xfrm>
          <a:prstGeom prst="rect">
            <a:avLst/>
          </a:prstGeom>
          <a:ln w="12700">
            <a:solidFill>
              <a:srgbClr val="000000"/>
            </a:solidFill>
          </a:ln>
        </p:spPr>
        <p:txBody>
          <a:bodyPr vert="horz" wrap="square" lIns="0" tIns="50800" rIns="0" bIns="0" rtlCol="0">
            <a:spAutoFit/>
          </a:bodyPr>
          <a:lstStyle/>
          <a:p>
            <a:pPr marL="25400">
              <a:lnSpc>
                <a:spcPct val="100000"/>
              </a:lnSpc>
              <a:spcBef>
                <a:spcPts val="400"/>
              </a:spcBef>
            </a:pPr>
            <a:r>
              <a:rPr lang="it-IT" sz="800" b="1" i="1" dirty="0">
                <a:latin typeface="Arial"/>
                <a:cs typeface="Arial"/>
              </a:rPr>
              <a:t>Beatrice</a:t>
            </a:r>
            <a:r>
              <a:rPr sz="800" b="1" i="1" spc="-30" dirty="0">
                <a:latin typeface="Arial"/>
                <a:cs typeface="Arial"/>
              </a:rPr>
              <a:t> </a:t>
            </a:r>
            <a:r>
              <a:rPr sz="800" b="1" i="1" spc="-10" dirty="0">
                <a:latin typeface="Arial"/>
                <a:cs typeface="Arial"/>
              </a:rPr>
              <a:t>Morgillo</a:t>
            </a:r>
            <a:endParaRPr sz="800" dirty="0">
              <a:latin typeface="Arial"/>
              <a:cs typeface="Arial"/>
            </a:endParaRPr>
          </a:p>
          <a:p>
            <a:pPr marL="25400">
              <a:lnSpc>
                <a:spcPct val="100000"/>
              </a:lnSpc>
              <a:spcBef>
                <a:spcPts val="40"/>
              </a:spcBef>
            </a:pPr>
            <a:r>
              <a:rPr sz="800" i="1" spc="-10" dirty="0">
                <a:latin typeface="Arial"/>
                <a:cs typeface="Arial"/>
              </a:rPr>
              <a:t>2024-03-</a:t>
            </a:r>
            <a:r>
              <a:rPr sz="800" i="1" dirty="0">
                <a:latin typeface="Arial"/>
                <a:cs typeface="Arial"/>
              </a:rPr>
              <a:t>15</a:t>
            </a:r>
            <a:r>
              <a:rPr sz="800" i="1" spc="35" dirty="0">
                <a:latin typeface="Arial"/>
                <a:cs typeface="Arial"/>
              </a:rPr>
              <a:t> </a:t>
            </a:r>
            <a:r>
              <a:rPr sz="800" i="1" spc="-10" dirty="0">
                <a:latin typeface="Arial"/>
                <a:cs typeface="Arial"/>
              </a:rPr>
              <a:t>13:34:02</a:t>
            </a:r>
            <a:endParaRPr sz="800" dirty="0">
              <a:latin typeface="Arial"/>
              <a:cs typeface="Arial"/>
            </a:endParaRPr>
          </a:p>
          <a:p>
            <a:pPr marL="25400">
              <a:lnSpc>
                <a:spcPct val="100000"/>
              </a:lnSpc>
              <a:spcBef>
                <a:spcPts val="40"/>
              </a:spcBef>
            </a:pPr>
            <a:r>
              <a:rPr sz="1000" spc="-10" dirty="0">
                <a:latin typeface="Arial MT"/>
                <a:cs typeface="Arial MT"/>
              </a:rPr>
              <a:t>-------------------------------------------</a:t>
            </a:r>
            <a:r>
              <a:rPr sz="1000" spc="-50" dirty="0">
                <a:latin typeface="Arial MT"/>
                <a:cs typeface="Arial MT"/>
              </a:rPr>
              <a:t>-</a:t>
            </a:r>
            <a:endParaRPr sz="1000" dirty="0">
              <a:latin typeface="Arial MT"/>
              <a:cs typeface="Arial MT"/>
            </a:endParaRPr>
          </a:p>
          <a:p>
            <a:pPr marL="25400" marR="17780">
              <a:lnSpc>
                <a:spcPct val="100000"/>
              </a:lnSpc>
            </a:pPr>
            <a:r>
              <a:rPr sz="1000" dirty="0">
                <a:latin typeface="Arial MT"/>
                <a:cs typeface="Arial MT"/>
              </a:rPr>
              <a:t>Una position sticky è una position che </a:t>
            </a:r>
            <a:r>
              <a:rPr sz="1000" spc="-25" dirty="0">
                <a:latin typeface="Arial MT"/>
                <a:cs typeface="Arial MT"/>
              </a:rPr>
              <a:t>si </a:t>
            </a:r>
            <a:r>
              <a:rPr sz="1000" dirty="0">
                <a:latin typeface="Arial MT"/>
                <a:cs typeface="Arial MT"/>
              </a:rPr>
              <a:t>adatta, per com</a:t>
            </a:r>
            <a:r>
              <a:rPr lang="it-IT" sz="1000" dirty="0">
                <a:latin typeface="Arial MT"/>
                <a:cs typeface="Arial MT"/>
              </a:rPr>
              <a:t>’è definita</a:t>
            </a:r>
            <a:r>
              <a:rPr sz="1000" dirty="0">
                <a:latin typeface="Arial MT"/>
                <a:cs typeface="Arial MT"/>
              </a:rPr>
              <a:t> nav</a:t>
            </a:r>
            <a:r>
              <a:rPr lang="it-IT" sz="1000" dirty="0">
                <a:latin typeface="Arial MT"/>
                <a:cs typeface="Arial MT"/>
              </a:rPr>
              <a:t>,</a:t>
            </a:r>
            <a:r>
              <a:rPr sz="1000" dirty="0">
                <a:latin typeface="Arial MT"/>
                <a:cs typeface="Arial MT"/>
              </a:rPr>
              <a:t> </a:t>
            </a:r>
            <a:r>
              <a:rPr lang="it-IT" sz="1000" dirty="0">
                <a:latin typeface="Arial MT"/>
                <a:cs typeface="Arial MT"/>
              </a:rPr>
              <a:t>i</a:t>
            </a:r>
            <a:r>
              <a:rPr sz="1000" spc="-25" dirty="0">
                <a:latin typeface="Arial MT"/>
                <a:cs typeface="Arial MT"/>
              </a:rPr>
              <a:t>n</a:t>
            </a:r>
            <a:r>
              <a:rPr lang="it-IT" sz="1000" spc="500" dirty="0">
                <a:latin typeface="Arial MT"/>
                <a:cs typeface="Arial MT"/>
              </a:rPr>
              <a:t> </a:t>
            </a:r>
            <a:r>
              <a:rPr sz="1000" dirty="0" err="1">
                <a:latin typeface="Arial MT"/>
                <a:cs typeface="Arial MT"/>
              </a:rPr>
              <a:t>questo</a:t>
            </a:r>
            <a:r>
              <a:rPr sz="1000" dirty="0">
                <a:latin typeface="Arial MT"/>
                <a:cs typeface="Arial MT"/>
              </a:rPr>
              <a:t> caso, se l'utente non </a:t>
            </a:r>
            <a:r>
              <a:rPr sz="1000" spc="-25" dirty="0">
                <a:latin typeface="Arial MT"/>
                <a:cs typeface="Arial MT"/>
              </a:rPr>
              <a:t>sta </a:t>
            </a:r>
            <a:r>
              <a:rPr sz="1000" dirty="0">
                <a:latin typeface="Arial MT"/>
                <a:cs typeface="Arial MT"/>
              </a:rPr>
              <a:t>scrollando la pagina, ha una </a:t>
            </a:r>
            <a:r>
              <a:rPr sz="1000" spc="-10" dirty="0">
                <a:latin typeface="Arial MT"/>
                <a:cs typeface="Arial MT"/>
              </a:rPr>
              <a:t>position </a:t>
            </a:r>
            <a:r>
              <a:rPr sz="1000" dirty="0">
                <a:latin typeface="Arial MT"/>
                <a:cs typeface="Arial MT"/>
              </a:rPr>
              <a:t>relative, quindi non si adatta nè </a:t>
            </a:r>
            <a:r>
              <a:rPr sz="1000" spc="-25" dirty="0">
                <a:latin typeface="Arial MT"/>
                <a:cs typeface="Arial MT"/>
              </a:rPr>
              <a:t>si</a:t>
            </a:r>
            <a:r>
              <a:rPr sz="1000" dirty="0">
                <a:latin typeface="Arial MT"/>
                <a:cs typeface="Arial MT"/>
              </a:rPr>
              <a:t> muove, appena l'utente </a:t>
            </a:r>
            <a:r>
              <a:rPr sz="1000" spc="-10" dirty="0">
                <a:latin typeface="Arial MT"/>
                <a:cs typeface="Arial MT"/>
              </a:rPr>
              <a:t>scrolla</a:t>
            </a:r>
            <a:r>
              <a:rPr sz="1000" spc="500" dirty="0">
                <a:latin typeface="Arial MT"/>
                <a:cs typeface="Arial MT"/>
              </a:rPr>
              <a:t> </a:t>
            </a:r>
            <a:r>
              <a:rPr sz="1000" dirty="0">
                <a:latin typeface="Arial MT"/>
                <a:cs typeface="Arial MT"/>
              </a:rPr>
              <a:t>l'elemento compreso in nav va </a:t>
            </a:r>
            <a:r>
              <a:rPr sz="1000" spc="-50" dirty="0">
                <a:latin typeface="Arial MT"/>
                <a:cs typeface="Arial MT"/>
              </a:rPr>
              <a:t>a </a:t>
            </a:r>
            <a:r>
              <a:rPr sz="1000" dirty="0">
                <a:latin typeface="Arial MT"/>
                <a:cs typeface="Arial MT"/>
              </a:rPr>
              <a:t>posizione fissata (top) appena </a:t>
            </a:r>
            <a:r>
              <a:rPr sz="1000" spc="-10" dirty="0">
                <a:latin typeface="Arial MT"/>
                <a:cs typeface="Arial MT"/>
              </a:rPr>
              <a:t>l'utente scrolla.</a:t>
            </a:r>
            <a:endParaRPr sz="1000" dirty="0">
              <a:latin typeface="Arial MT"/>
              <a:cs typeface="Arial MT"/>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146</a:t>
            </a:fld>
            <a:endParaRPr spc="-25"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4206240" cy="574040"/>
          </a:xfrm>
          <a:prstGeom prst="rect">
            <a:avLst/>
          </a:prstGeom>
        </p:spPr>
        <p:txBody>
          <a:bodyPr vert="horz" wrap="square" lIns="0" tIns="12700" rIns="0" bIns="0" rtlCol="0">
            <a:spAutoFit/>
          </a:bodyPr>
          <a:lstStyle/>
          <a:p>
            <a:pPr marL="12700">
              <a:lnSpc>
                <a:spcPct val="100000"/>
              </a:lnSpc>
              <a:spcBef>
                <a:spcPts val="100"/>
              </a:spcBef>
            </a:pPr>
            <a:r>
              <a:rPr spc="-45" dirty="0"/>
              <a:t>POSITION:</a:t>
            </a:r>
            <a:r>
              <a:rPr spc="-215" dirty="0"/>
              <a:t> </a:t>
            </a:r>
            <a:r>
              <a:rPr spc="-165" dirty="0"/>
              <a:t>STICKY</a:t>
            </a:r>
          </a:p>
        </p:txBody>
      </p:sp>
      <p:sp>
        <p:nvSpPr>
          <p:cNvPr id="3" name="object 3"/>
          <p:cNvSpPr txBox="1"/>
          <p:nvPr/>
        </p:nvSpPr>
        <p:spPr>
          <a:xfrm>
            <a:off x="882396" y="1918716"/>
            <a:ext cx="5213985" cy="1754505"/>
          </a:xfrm>
          <a:prstGeom prst="rect">
            <a:avLst/>
          </a:prstGeom>
          <a:ln w="9525">
            <a:solidFill>
              <a:srgbClr val="111F35"/>
            </a:solidFill>
          </a:ln>
        </p:spPr>
        <p:txBody>
          <a:bodyPr vert="horz" wrap="square" lIns="0" tIns="31750" rIns="0" bIns="0" rtlCol="0">
            <a:spAutoFit/>
          </a:bodyPr>
          <a:lstStyle/>
          <a:p>
            <a:pPr marR="2230120" algn="r">
              <a:lnSpc>
                <a:spcPct val="100000"/>
              </a:lnSpc>
              <a:spcBef>
                <a:spcPts val="250"/>
              </a:spcBef>
            </a:pPr>
            <a:r>
              <a:rPr sz="1800" dirty="0">
                <a:solidFill>
                  <a:srgbClr val="800000"/>
                </a:solidFill>
                <a:latin typeface="Consolas"/>
                <a:cs typeface="Consolas"/>
              </a:rPr>
              <a:t>&lt;div</a:t>
            </a:r>
            <a:r>
              <a:rPr sz="1800" spc="-3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"container"</a:t>
            </a:r>
            <a:r>
              <a:rPr sz="1800" spc="-10" dirty="0">
                <a:solidFill>
                  <a:srgbClr val="800000"/>
                </a:solidFill>
                <a:latin typeface="Consolas"/>
                <a:cs typeface="Consolas"/>
              </a:rPr>
              <a:t>&gt;</a:t>
            </a:r>
            <a:endParaRPr sz="1800">
              <a:latin typeface="Consolas"/>
              <a:cs typeface="Consolas"/>
            </a:endParaRPr>
          </a:p>
          <a:p>
            <a:pPr marR="2230755" algn="r">
              <a:lnSpc>
                <a:spcPct val="100000"/>
              </a:lnSpc>
            </a:pPr>
            <a:r>
              <a:rPr sz="1800" dirty="0">
                <a:solidFill>
                  <a:srgbClr val="800000"/>
                </a:solidFill>
                <a:latin typeface="Consolas"/>
                <a:cs typeface="Consolas"/>
              </a:rPr>
              <a:t>&lt;p&gt;</a:t>
            </a:r>
            <a:r>
              <a:rPr sz="1800" dirty="0">
                <a:latin typeface="Consolas"/>
                <a:cs typeface="Consolas"/>
              </a:rPr>
              <a:t>containing</a:t>
            </a:r>
            <a:r>
              <a:rPr sz="1800" spc="-65" dirty="0">
                <a:latin typeface="Consolas"/>
                <a:cs typeface="Consolas"/>
              </a:rPr>
              <a:t> </a:t>
            </a:r>
            <a:r>
              <a:rPr sz="1800" spc="-10" dirty="0">
                <a:latin typeface="Consolas"/>
                <a:cs typeface="Consolas"/>
              </a:rPr>
              <a:t>div</a:t>
            </a:r>
            <a:r>
              <a:rPr sz="1800" spc="-10"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&lt;div</a:t>
            </a:r>
            <a:r>
              <a:rPr sz="1800" spc="-2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"item"</a:t>
            </a:r>
            <a:r>
              <a:rPr sz="1800" spc="-10" dirty="0">
                <a:solidFill>
                  <a:srgbClr val="800000"/>
                </a:solidFill>
                <a:latin typeface="Consolas"/>
                <a:cs typeface="Consolas"/>
              </a:rPr>
              <a:t>&gt;&lt;/div&gt;</a:t>
            </a:r>
            <a:endParaRPr sz="1800">
              <a:latin typeface="Consolas"/>
              <a:cs typeface="Consolas"/>
            </a:endParaRPr>
          </a:p>
          <a:p>
            <a:pPr marL="342265">
              <a:lnSpc>
                <a:spcPct val="100000"/>
              </a:lnSpc>
            </a:pPr>
            <a:r>
              <a:rPr sz="1800" dirty="0">
                <a:solidFill>
                  <a:srgbClr val="800000"/>
                </a:solidFill>
                <a:latin typeface="Consolas"/>
                <a:cs typeface="Consolas"/>
              </a:rPr>
              <a:t>&lt;div</a:t>
            </a:r>
            <a:r>
              <a:rPr sz="1800" spc="-40" dirty="0">
                <a:solidFill>
                  <a:srgbClr val="800000"/>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"item</a:t>
            </a:r>
            <a:r>
              <a:rPr sz="1800" spc="-35" dirty="0">
                <a:solidFill>
                  <a:srgbClr val="0000FF"/>
                </a:solidFill>
                <a:latin typeface="Consolas"/>
                <a:cs typeface="Consolas"/>
              </a:rPr>
              <a:t> </a:t>
            </a:r>
            <a:r>
              <a:rPr sz="1800" spc="-10" dirty="0">
                <a:solidFill>
                  <a:srgbClr val="0000FF"/>
                </a:solidFill>
                <a:latin typeface="Consolas"/>
                <a:cs typeface="Consolas"/>
              </a:rPr>
              <a:t>sticky"</a:t>
            </a:r>
            <a:r>
              <a:rPr sz="1800" spc="-10" dirty="0">
                <a:solidFill>
                  <a:srgbClr val="800000"/>
                </a:solidFill>
                <a:latin typeface="Consolas"/>
                <a:cs typeface="Consolas"/>
              </a:rPr>
              <a:t>&gt;&lt;/div&gt;</a:t>
            </a:r>
            <a:endParaRPr sz="1800">
              <a:latin typeface="Consolas"/>
              <a:cs typeface="Consolas"/>
            </a:endParaRPr>
          </a:p>
          <a:p>
            <a:pPr marL="342265">
              <a:lnSpc>
                <a:spcPct val="100000"/>
              </a:lnSpc>
            </a:pPr>
            <a:r>
              <a:rPr sz="1800" dirty="0">
                <a:solidFill>
                  <a:srgbClr val="800000"/>
                </a:solidFill>
                <a:latin typeface="Consolas"/>
                <a:cs typeface="Consolas"/>
              </a:rPr>
              <a:t>&lt;div</a:t>
            </a:r>
            <a:r>
              <a:rPr sz="1800" spc="-2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"item"</a:t>
            </a:r>
            <a:r>
              <a:rPr sz="1800" spc="-10" dirty="0">
                <a:solidFill>
                  <a:srgbClr val="800000"/>
                </a:solidFill>
                <a:latin typeface="Consolas"/>
                <a:cs typeface="Consolas"/>
              </a:rPr>
              <a:t>&gt;&lt;/div&gt;</a:t>
            </a:r>
            <a:endParaRPr sz="1800">
              <a:latin typeface="Consolas"/>
              <a:cs typeface="Consolas"/>
            </a:endParaRPr>
          </a:p>
          <a:p>
            <a:pPr marL="92075">
              <a:lnSpc>
                <a:spcPct val="100000"/>
              </a:lnSpc>
            </a:pPr>
            <a:r>
              <a:rPr sz="1800" spc="-10" dirty="0">
                <a:solidFill>
                  <a:srgbClr val="800000"/>
                </a:solidFill>
                <a:latin typeface="Consolas"/>
                <a:cs typeface="Consolas"/>
              </a:rPr>
              <a:t>&lt;/div&gt;</a:t>
            </a:r>
            <a:endParaRPr sz="1800">
              <a:latin typeface="Consolas"/>
              <a:cs typeface="Consolas"/>
            </a:endParaRPr>
          </a:p>
        </p:txBody>
      </p:sp>
      <p:sp>
        <p:nvSpPr>
          <p:cNvPr id="4" name="object 4"/>
          <p:cNvSpPr txBox="1"/>
          <p:nvPr/>
        </p:nvSpPr>
        <p:spPr>
          <a:xfrm>
            <a:off x="882396" y="3994403"/>
            <a:ext cx="5213985" cy="1478280"/>
          </a:xfrm>
          <a:prstGeom prst="rect">
            <a:avLst/>
          </a:prstGeom>
          <a:ln w="9525">
            <a:solidFill>
              <a:srgbClr val="111F35"/>
            </a:solidFill>
          </a:ln>
        </p:spPr>
        <p:txBody>
          <a:bodyPr vert="horz" wrap="square" lIns="0" tIns="33655" rIns="0" bIns="0" rtlCol="0">
            <a:spAutoFit/>
          </a:bodyPr>
          <a:lstStyle/>
          <a:p>
            <a:pPr marL="342265" marR="2731770" indent="-250190">
              <a:lnSpc>
                <a:spcPct val="100000"/>
              </a:lnSpc>
              <a:spcBef>
                <a:spcPts val="265"/>
              </a:spcBef>
            </a:pPr>
            <a:r>
              <a:rPr sz="1800" dirty="0">
                <a:solidFill>
                  <a:srgbClr val="800000"/>
                </a:solidFill>
                <a:latin typeface="Consolas"/>
                <a:cs typeface="Consolas"/>
              </a:rPr>
              <a:t>.sticky</a:t>
            </a:r>
            <a:r>
              <a:rPr sz="1800" spc="-25" dirty="0">
                <a:solidFill>
                  <a:srgbClr val="800000"/>
                </a:solidFill>
                <a:latin typeface="Consolas"/>
                <a:cs typeface="Consolas"/>
              </a:rPr>
              <a:t> </a:t>
            </a:r>
            <a:r>
              <a:rPr sz="1800" spc="-50" dirty="0">
                <a:latin typeface="Consolas"/>
                <a:cs typeface="Consolas"/>
              </a:rPr>
              <a:t>{</a:t>
            </a:r>
            <a:r>
              <a:rPr sz="1800" spc="500" dirty="0">
                <a:latin typeface="Consolas"/>
                <a:cs typeface="Consolas"/>
              </a:rPr>
              <a:t> </a:t>
            </a:r>
            <a:r>
              <a:rPr sz="1800" dirty="0">
                <a:solidFill>
                  <a:srgbClr val="E40000"/>
                </a:solidFill>
                <a:latin typeface="Consolas"/>
                <a:cs typeface="Consolas"/>
              </a:rPr>
              <a:t>position</a:t>
            </a:r>
            <a:r>
              <a:rPr sz="1800" dirty="0">
                <a:latin typeface="Consolas"/>
                <a:cs typeface="Consolas"/>
              </a:rPr>
              <a:t>:</a:t>
            </a:r>
            <a:r>
              <a:rPr sz="1800" spc="-50" dirty="0">
                <a:latin typeface="Consolas"/>
                <a:cs typeface="Consolas"/>
              </a:rPr>
              <a:t> </a:t>
            </a:r>
            <a:r>
              <a:rPr sz="1800" spc="-10" dirty="0">
                <a:solidFill>
                  <a:srgbClr val="0451A4"/>
                </a:solidFill>
                <a:latin typeface="Consolas"/>
                <a:cs typeface="Consolas"/>
              </a:rPr>
              <a:t>sticky</a:t>
            </a:r>
            <a:r>
              <a:rPr sz="1800" spc="-10" dirty="0">
                <a:latin typeface="Consolas"/>
                <a:cs typeface="Consolas"/>
              </a:rPr>
              <a:t>; </a:t>
            </a:r>
            <a:r>
              <a:rPr sz="1800" dirty="0">
                <a:solidFill>
                  <a:srgbClr val="E40000"/>
                </a:solidFill>
                <a:latin typeface="Consolas"/>
                <a:cs typeface="Consolas"/>
              </a:rPr>
              <a:t>top</a:t>
            </a:r>
            <a:r>
              <a:rPr sz="1800" dirty="0">
                <a:latin typeface="Consolas"/>
                <a:cs typeface="Consolas"/>
              </a:rPr>
              <a:t>:</a:t>
            </a:r>
            <a:r>
              <a:rPr sz="1800" spc="-40" dirty="0">
                <a:latin typeface="Consolas"/>
                <a:cs typeface="Consolas"/>
              </a:rPr>
              <a:t> </a:t>
            </a:r>
            <a:r>
              <a:rPr sz="1800" spc="-20" dirty="0">
                <a:solidFill>
                  <a:srgbClr val="098557"/>
                </a:solidFill>
                <a:latin typeface="Consolas"/>
                <a:cs typeface="Consolas"/>
              </a:rPr>
              <a:t>10px</a:t>
            </a:r>
            <a:r>
              <a:rPr sz="1800" spc="-2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background</a:t>
            </a:r>
            <a:r>
              <a:rPr sz="1800" dirty="0">
                <a:latin typeface="Consolas"/>
                <a:cs typeface="Consolas"/>
              </a:rPr>
              <a:t>:</a:t>
            </a:r>
            <a:r>
              <a:rPr sz="1800" spc="-50" dirty="0">
                <a:latin typeface="Consolas"/>
                <a:cs typeface="Consolas"/>
              </a:rPr>
              <a:t> </a:t>
            </a:r>
            <a:r>
              <a:rPr sz="1800" dirty="0">
                <a:latin typeface="Consolas"/>
                <a:cs typeface="Consolas"/>
              </a:rPr>
              <a:t>rgb(</a:t>
            </a:r>
            <a:r>
              <a:rPr sz="1800" dirty="0">
                <a:solidFill>
                  <a:srgbClr val="098557"/>
                </a:solidFill>
                <a:latin typeface="Consolas"/>
                <a:cs typeface="Consolas"/>
              </a:rPr>
              <a:t>212</a:t>
            </a:r>
            <a:r>
              <a:rPr sz="1800" dirty="0">
                <a:latin typeface="Consolas"/>
                <a:cs typeface="Consolas"/>
              </a:rPr>
              <a:t>,</a:t>
            </a:r>
            <a:r>
              <a:rPr sz="1800" spc="-40" dirty="0">
                <a:latin typeface="Consolas"/>
                <a:cs typeface="Consolas"/>
              </a:rPr>
              <a:t> </a:t>
            </a:r>
            <a:r>
              <a:rPr sz="1800" dirty="0">
                <a:solidFill>
                  <a:srgbClr val="098557"/>
                </a:solidFill>
                <a:latin typeface="Consolas"/>
                <a:cs typeface="Consolas"/>
              </a:rPr>
              <a:t>255</a:t>
            </a:r>
            <a:r>
              <a:rPr sz="1800" dirty="0">
                <a:latin typeface="Consolas"/>
                <a:cs typeface="Consolas"/>
              </a:rPr>
              <a:t>,</a:t>
            </a:r>
            <a:r>
              <a:rPr sz="1800" spc="-35" dirty="0">
                <a:latin typeface="Consolas"/>
                <a:cs typeface="Consolas"/>
              </a:rPr>
              <a:t> </a:t>
            </a:r>
            <a:r>
              <a:rPr sz="1800" spc="-10" dirty="0">
                <a:solidFill>
                  <a:srgbClr val="098557"/>
                </a:solidFill>
                <a:latin typeface="Consolas"/>
                <a:cs typeface="Consolas"/>
              </a:rPr>
              <a:t>212</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5" name="object 5"/>
          <p:cNvGrpSpPr/>
          <p:nvPr/>
        </p:nvGrpSpPr>
        <p:grpSpPr>
          <a:xfrm>
            <a:off x="6728015" y="1465707"/>
            <a:ext cx="4591050" cy="4728210"/>
            <a:chOff x="6728015" y="1465707"/>
            <a:chExt cx="4591050" cy="4728210"/>
          </a:xfrm>
        </p:grpSpPr>
        <p:pic>
          <p:nvPicPr>
            <p:cNvPr id="6" name="object 6"/>
            <p:cNvPicPr/>
            <p:nvPr/>
          </p:nvPicPr>
          <p:blipFill>
            <a:blip r:embed="rId2" cstate="print"/>
            <a:stretch>
              <a:fillRect/>
            </a:stretch>
          </p:blipFill>
          <p:spPr>
            <a:xfrm>
              <a:off x="6737604" y="1475232"/>
              <a:ext cx="4572000" cy="4709160"/>
            </a:xfrm>
            <a:prstGeom prst="rect">
              <a:avLst/>
            </a:prstGeom>
          </p:spPr>
        </p:pic>
        <p:sp>
          <p:nvSpPr>
            <p:cNvPr id="7" name="object 7"/>
            <p:cNvSpPr/>
            <p:nvPr/>
          </p:nvSpPr>
          <p:spPr>
            <a:xfrm>
              <a:off x="6732778" y="1470469"/>
              <a:ext cx="4581525" cy="4718685"/>
            </a:xfrm>
            <a:custGeom>
              <a:avLst/>
              <a:gdLst/>
              <a:ahLst/>
              <a:cxnLst/>
              <a:rect l="l" t="t" r="r" b="b"/>
              <a:pathLst>
                <a:path w="4581525" h="4718685">
                  <a:moveTo>
                    <a:pt x="0" y="4718685"/>
                  </a:moveTo>
                  <a:lnTo>
                    <a:pt x="4581525" y="4718685"/>
                  </a:lnTo>
                  <a:lnTo>
                    <a:pt x="4581525" y="0"/>
                  </a:lnTo>
                  <a:lnTo>
                    <a:pt x="0" y="0"/>
                  </a:lnTo>
                  <a:lnTo>
                    <a:pt x="0" y="4718685"/>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147</a:t>
            </a:fld>
            <a:endParaRPr spc="-25"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MODERN</a:t>
            </a:r>
            <a:r>
              <a:rPr spc="-45" dirty="0"/>
              <a:t> </a:t>
            </a:r>
            <a:r>
              <a:rPr spc="-125" dirty="0"/>
              <a:t>CSS</a:t>
            </a:r>
            <a:r>
              <a:rPr spc="-50" dirty="0"/>
              <a:t> </a:t>
            </a:r>
            <a:r>
              <a:rPr spc="-25" dirty="0"/>
              <a:t>LAYOUTS:</a:t>
            </a:r>
            <a:r>
              <a:rPr spc="-40" dirty="0"/>
              <a:t> </a:t>
            </a:r>
            <a:r>
              <a:rPr spc="-50" dirty="0"/>
              <a:t>FLEX</a:t>
            </a:r>
            <a:r>
              <a:rPr spc="-40" dirty="0"/>
              <a:t> </a:t>
            </a:r>
            <a:r>
              <a:rPr spc="125" dirty="0"/>
              <a:t>AND</a:t>
            </a:r>
            <a:r>
              <a:rPr spc="-60" dirty="0"/>
              <a:t> </a:t>
            </a:r>
            <a:r>
              <a:rPr spc="-20" dirty="0"/>
              <a:t>GRID</a:t>
            </a:r>
          </a:p>
        </p:txBody>
      </p:sp>
      <p:sp>
        <p:nvSpPr>
          <p:cNvPr id="5" name="object 5"/>
          <p:cNvSpPr txBox="1"/>
          <p:nvPr/>
        </p:nvSpPr>
        <p:spPr>
          <a:xfrm>
            <a:off x="962050" y="1476248"/>
            <a:ext cx="10095230" cy="2192267"/>
          </a:xfrm>
          <a:prstGeom prst="rect">
            <a:avLst/>
          </a:prstGeom>
        </p:spPr>
        <p:txBody>
          <a:bodyPr vert="horz" wrap="square" lIns="0" tIns="12065" rIns="0" bIns="0" rtlCol="0">
            <a:spAutoFit/>
          </a:bodyPr>
          <a:lstStyle/>
          <a:p>
            <a:pPr marL="12700" marR="5080">
              <a:lnSpc>
                <a:spcPct val="100000"/>
              </a:lnSpc>
              <a:spcBef>
                <a:spcPts val="95"/>
              </a:spcBef>
            </a:pPr>
            <a:r>
              <a:rPr lang="it-IT" sz="2800" dirty="0">
                <a:latin typeface="Calibri"/>
                <a:cs typeface="Calibri"/>
              </a:rPr>
              <a:t>I 2 meccanismi principali per gestire i layout sono Flexbox e Grid.</a:t>
            </a:r>
          </a:p>
          <a:p>
            <a:pPr marL="12700" marR="5080">
              <a:lnSpc>
                <a:spcPct val="100000"/>
              </a:lnSpc>
              <a:spcBef>
                <a:spcPts val="95"/>
              </a:spcBef>
            </a:pPr>
            <a:r>
              <a:rPr lang="it-IT" sz="2800" dirty="0">
                <a:latin typeface="Calibri"/>
                <a:cs typeface="Calibri"/>
              </a:rPr>
              <a:t>Flexbox è designato per layout a una dimensione (o verticale od orizzontale).</a:t>
            </a:r>
          </a:p>
          <a:p>
            <a:pPr marL="12700" marR="5080">
              <a:lnSpc>
                <a:spcPct val="100000"/>
              </a:lnSpc>
              <a:spcBef>
                <a:spcPts val="95"/>
              </a:spcBef>
            </a:pPr>
            <a:r>
              <a:rPr lang="it-IT" sz="2800" dirty="0">
                <a:latin typeface="Calibri"/>
                <a:cs typeface="Calibri"/>
              </a:rPr>
              <a:t>Il Grid è designato per layout a due dimensioni (verticale e orizzontale)</a:t>
            </a:r>
            <a:endParaRPr sz="2800" dirty="0">
              <a:latin typeface="Calibri"/>
              <a:cs typeface="Calibri"/>
            </a:endParaRPr>
          </a:p>
        </p:txBody>
      </p:sp>
      <p:sp>
        <p:nvSpPr>
          <p:cNvPr id="6" name="object 6"/>
          <p:cNvSpPr/>
          <p:nvPr/>
        </p:nvSpPr>
        <p:spPr>
          <a:xfrm>
            <a:off x="7337679" y="5923407"/>
            <a:ext cx="2426970" cy="171450"/>
          </a:xfrm>
          <a:custGeom>
            <a:avLst/>
            <a:gdLst/>
            <a:ahLst/>
            <a:cxnLst/>
            <a:rect l="l" t="t" r="r" b="b"/>
            <a:pathLst>
              <a:path w="2426970" h="171450">
                <a:moveTo>
                  <a:pt x="85725" y="0"/>
                </a:moveTo>
                <a:lnTo>
                  <a:pt x="52345" y="6736"/>
                </a:lnTo>
                <a:lnTo>
                  <a:pt x="25098" y="25107"/>
                </a:lnTo>
                <a:lnTo>
                  <a:pt x="6732" y="52356"/>
                </a:lnTo>
                <a:lnTo>
                  <a:pt x="0" y="85725"/>
                </a:lnTo>
                <a:lnTo>
                  <a:pt x="6732" y="119093"/>
                </a:lnTo>
                <a:lnTo>
                  <a:pt x="25098" y="146342"/>
                </a:lnTo>
                <a:lnTo>
                  <a:pt x="52345" y="164713"/>
                </a:lnTo>
                <a:lnTo>
                  <a:pt x="85725" y="171450"/>
                </a:lnTo>
                <a:lnTo>
                  <a:pt x="119104" y="164713"/>
                </a:lnTo>
                <a:lnTo>
                  <a:pt x="146351" y="146342"/>
                </a:lnTo>
                <a:lnTo>
                  <a:pt x="164717" y="119093"/>
                </a:lnTo>
                <a:lnTo>
                  <a:pt x="165684" y="114300"/>
                </a:lnTo>
                <a:lnTo>
                  <a:pt x="85725" y="114300"/>
                </a:lnTo>
                <a:lnTo>
                  <a:pt x="85725" y="57150"/>
                </a:lnTo>
                <a:lnTo>
                  <a:pt x="165684" y="57150"/>
                </a:lnTo>
                <a:lnTo>
                  <a:pt x="164717" y="52356"/>
                </a:lnTo>
                <a:lnTo>
                  <a:pt x="146351" y="25107"/>
                </a:lnTo>
                <a:lnTo>
                  <a:pt x="119104" y="6736"/>
                </a:lnTo>
                <a:lnTo>
                  <a:pt x="85725" y="0"/>
                </a:lnTo>
                <a:close/>
              </a:path>
              <a:path w="2426970" h="171450">
                <a:moveTo>
                  <a:pt x="2255139" y="0"/>
                </a:moveTo>
                <a:lnTo>
                  <a:pt x="2255139" y="171450"/>
                </a:lnTo>
                <a:lnTo>
                  <a:pt x="2369439" y="114300"/>
                </a:lnTo>
                <a:lnTo>
                  <a:pt x="2283714" y="114300"/>
                </a:lnTo>
                <a:lnTo>
                  <a:pt x="2283714" y="57150"/>
                </a:lnTo>
                <a:lnTo>
                  <a:pt x="2369439" y="57150"/>
                </a:lnTo>
                <a:lnTo>
                  <a:pt x="2255139" y="0"/>
                </a:lnTo>
                <a:close/>
              </a:path>
              <a:path w="2426970" h="171450">
                <a:moveTo>
                  <a:pt x="165684" y="57150"/>
                </a:moveTo>
                <a:lnTo>
                  <a:pt x="85725" y="57150"/>
                </a:lnTo>
                <a:lnTo>
                  <a:pt x="85725" y="114300"/>
                </a:lnTo>
                <a:lnTo>
                  <a:pt x="165684" y="114300"/>
                </a:lnTo>
                <a:lnTo>
                  <a:pt x="171450" y="85725"/>
                </a:lnTo>
                <a:lnTo>
                  <a:pt x="165684" y="57150"/>
                </a:lnTo>
                <a:close/>
              </a:path>
              <a:path w="2426970" h="171450">
                <a:moveTo>
                  <a:pt x="2255139" y="57150"/>
                </a:moveTo>
                <a:lnTo>
                  <a:pt x="165684" y="57150"/>
                </a:lnTo>
                <a:lnTo>
                  <a:pt x="171450" y="85725"/>
                </a:lnTo>
                <a:lnTo>
                  <a:pt x="165684" y="114300"/>
                </a:lnTo>
                <a:lnTo>
                  <a:pt x="2255139" y="114300"/>
                </a:lnTo>
                <a:lnTo>
                  <a:pt x="2255139" y="57150"/>
                </a:lnTo>
                <a:close/>
              </a:path>
              <a:path w="2426970" h="171450">
                <a:moveTo>
                  <a:pt x="2369439" y="57150"/>
                </a:moveTo>
                <a:lnTo>
                  <a:pt x="2283714" y="57150"/>
                </a:lnTo>
                <a:lnTo>
                  <a:pt x="2283714" y="114300"/>
                </a:lnTo>
                <a:lnTo>
                  <a:pt x="2369439" y="114300"/>
                </a:lnTo>
                <a:lnTo>
                  <a:pt x="2426589" y="85725"/>
                </a:lnTo>
                <a:lnTo>
                  <a:pt x="2369439" y="57150"/>
                </a:lnTo>
                <a:close/>
              </a:path>
            </a:pathLst>
          </a:custGeom>
          <a:solidFill>
            <a:srgbClr val="006379"/>
          </a:solidFill>
        </p:spPr>
        <p:txBody>
          <a:bodyPr wrap="square" lIns="0" tIns="0" rIns="0" bIns="0" rtlCol="0"/>
          <a:lstStyle/>
          <a:p>
            <a:endParaRPr/>
          </a:p>
        </p:txBody>
      </p:sp>
      <p:grpSp>
        <p:nvGrpSpPr>
          <p:cNvPr id="7" name="object 7"/>
          <p:cNvGrpSpPr/>
          <p:nvPr/>
        </p:nvGrpSpPr>
        <p:grpSpPr>
          <a:xfrm>
            <a:off x="7139685" y="5207253"/>
            <a:ext cx="1875155" cy="487045"/>
            <a:chOff x="7139685" y="5207253"/>
            <a:chExt cx="1875155" cy="487045"/>
          </a:xfrm>
        </p:grpSpPr>
        <p:sp>
          <p:nvSpPr>
            <p:cNvPr id="8" name="object 8"/>
            <p:cNvSpPr/>
            <p:nvPr/>
          </p:nvSpPr>
          <p:spPr>
            <a:xfrm>
              <a:off x="7146035" y="5213603"/>
              <a:ext cx="1862455" cy="474345"/>
            </a:xfrm>
            <a:custGeom>
              <a:avLst/>
              <a:gdLst/>
              <a:ahLst/>
              <a:cxnLst/>
              <a:rect l="l" t="t" r="r" b="b"/>
              <a:pathLst>
                <a:path w="1862454" h="474345">
                  <a:moveTo>
                    <a:pt x="1862327" y="0"/>
                  </a:moveTo>
                  <a:lnTo>
                    <a:pt x="0" y="0"/>
                  </a:lnTo>
                  <a:lnTo>
                    <a:pt x="0" y="473964"/>
                  </a:lnTo>
                  <a:lnTo>
                    <a:pt x="1862327" y="473964"/>
                  </a:lnTo>
                  <a:lnTo>
                    <a:pt x="1862327" y="0"/>
                  </a:lnTo>
                  <a:close/>
                </a:path>
              </a:pathLst>
            </a:custGeom>
            <a:solidFill>
              <a:srgbClr val="006379"/>
            </a:solidFill>
          </p:spPr>
          <p:txBody>
            <a:bodyPr wrap="square" lIns="0" tIns="0" rIns="0" bIns="0" rtlCol="0"/>
            <a:lstStyle/>
            <a:p>
              <a:endParaRPr/>
            </a:p>
          </p:txBody>
        </p:sp>
        <p:sp>
          <p:nvSpPr>
            <p:cNvPr id="9" name="object 9"/>
            <p:cNvSpPr/>
            <p:nvPr/>
          </p:nvSpPr>
          <p:spPr>
            <a:xfrm>
              <a:off x="7146035" y="5213603"/>
              <a:ext cx="1862455" cy="474345"/>
            </a:xfrm>
            <a:custGeom>
              <a:avLst/>
              <a:gdLst/>
              <a:ahLst/>
              <a:cxnLst/>
              <a:rect l="l" t="t" r="r" b="b"/>
              <a:pathLst>
                <a:path w="1862454" h="474345">
                  <a:moveTo>
                    <a:pt x="0" y="473964"/>
                  </a:moveTo>
                  <a:lnTo>
                    <a:pt x="1862327" y="473964"/>
                  </a:lnTo>
                  <a:lnTo>
                    <a:pt x="1862327" y="0"/>
                  </a:lnTo>
                  <a:lnTo>
                    <a:pt x="0" y="0"/>
                  </a:lnTo>
                  <a:lnTo>
                    <a:pt x="0" y="473964"/>
                  </a:lnTo>
                  <a:close/>
                </a:path>
              </a:pathLst>
            </a:custGeom>
            <a:ln w="12699">
              <a:solidFill>
                <a:srgbClr val="00252F"/>
              </a:solidFill>
            </a:ln>
          </p:spPr>
          <p:txBody>
            <a:bodyPr wrap="square" lIns="0" tIns="0" rIns="0" bIns="0" rtlCol="0"/>
            <a:lstStyle/>
            <a:p>
              <a:endParaRPr/>
            </a:p>
          </p:txBody>
        </p:sp>
      </p:grpSp>
      <p:grpSp>
        <p:nvGrpSpPr>
          <p:cNvPr id="10" name="object 10"/>
          <p:cNvGrpSpPr/>
          <p:nvPr/>
        </p:nvGrpSpPr>
        <p:grpSpPr>
          <a:xfrm>
            <a:off x="8115045" y="4644897"/>
            <a:ext cx="1873885" cy="485140"/>
            <a:chOff x="8115045" y="4644897"/>
            <a:chExt cx="1873885" cy="485140"/>
          </a:xfrm>
        </p:grpSpPr>
        <p:sp>
          <p:nvSpPr>
            <p:cNvPr id="11" name="object 11"/>
            <p:cNvSpPr/>
            <p:nvPr/>
          </p:nvSpPr>
          <p:spPr>
            <a:xfrm>
              <a:off x="8121395" y="4651247"/>
              <a:ext cx="1861185" cy="472440"/>
            </a:xfrm>
            <a:custGeom>
              <a:avLst/>
              <a:gdLst/>
              <a:ahLst/>
              <a:cxnLst/>
              <a:rect l="l" t="t" r="r" b="b"/>
              <a:pathLst>
                <a:path w="1861184" h="472439">
                  <a:moveTo>
                    <a:pt x="1860803" y="0"/>
                  </a:moveTo>
                  <a:lnTo>
                    <a:pt x="0" y="0"/>
                  </a:lnTo>
                  <a:lnTo>
                    <a:pt x="0" y="472439"/>
                  </a:lnTo>
                  <a:lnTo>
                    <a:pt x="1860803" y="472439"/>
                  </a:lnTo>
                  <a:lnTo>
                    <a:pt x="1860803" y="0"/>
                  </a:lnTo>
                  <a:close/>
                </a:path>
              </a:pathLst>
            </a:custGeom>
            <a:solidFill>
              <a:srgbClr val="F1CD5D"/>
            </a:solidFill>
          </p:spPr>
          <p:txBody>
            <a:bodyPr wrap="square" lIns="0" tIns="0" rIns="0" bIns="0" rtlCol="0"/>
            <a:lstStyle/>
            <a:p>
              <a:endParaRPr/>
            </a:p>
          </p:txBody>
        </p:sp>
        <p:sp>
          <p:nvSpPr>
            <p:cNvPr id="12" name="object 12"/>
            <p:cNvSpPr/>
            <p:nvPr/>
          </p:nvSpPr>
          <p:spPr>
            <a:xfrm>
              <a:off x="8121395" y="4651247"/>
              <a:ext cx="1861185" cy="472440"/>
            </a:xfrm>
            <a:custGeom>
              <a:avLst/>
              <a:gdLst/>
              <a:ahLst/>
              <a:cxnLst/>
              <a:rect l="l" t="t" r="r" b="b"/>
              <a:pathLst>
                <a:path w="1861184" h="472439">
                  <a:moveTo>
                    <a:pt x="0" y="472439"/>
                  </a:moveTo>
                  <a:lnTo>
                    <a:pt x="1860803" y="472439"/>
                  </a:lnTo>
                  <a:lnTo>
                    <a:pt x="1860803" y="0"/>
                  </a:lnTo>
                  <a:lnTo>
                    <a:pt x="0" y="0"/>
                  </a:lnTo>
                  <a:lnTo>
                    <a:pt x="0" y="472439"/>
                  </a:lnTo>
                  <a:close/>
                </a:path>
              </a:pathLst>
            </a:custGeom>
            <a:ln w="12700">
              <a:solidFill>
                <a:srgbClr val="665422"/>
              </a:solidFill>
            </a:ln>
          </p:spPr>
          <p:txBody>
            <a:bodyPr wrap="square" lIns="0" tIns="0" rIns="0" bIns="0" rtlCol="0"/>
            <a:lstStyle/>
            <a:p>
              <a:endParaRPr/>
            </a:p>
          </p:txBody>
        </p:sp>
      </p:grpSp>
      <p:grpSp>
        <p:nvGrpSpPr>
          <p:cNvPr id="13" name="object 13"/>
          <p:cNvGrpSpPr/>
          <p:nvPr/>
        </p:nvGrpSpPr>
        <p:grpSpPr>
          <a:xfrm>
            <a:off x="9066021" y="5207253"/>
            <a:ext cx="922655" cy="487045"/>
            <a:chOff x="9066021" y="5207253"/>
            <a:chExt cx="922655" cy="487045"/>
          </a:xfrm>
        </p:grpSpPr>
        <p:sp>
          <p:nvSpPr>
            <p:cNvPr id="14" name="object 14"/>
            <p:cNvSpPr/>
            <p:nvPr/>
          </p:nvSpPr>
          <p:spPr>
            <a:xfrm>
              <a:off x="9072371" y="5213603"/>
              <a:ext cx="909955" cy="474345"/>
            </a:xfrm>
            <a:custGeom>
              <a:avLst/>
              <a:gdLst/>
              <a:ahLst/>
              <a:cxnLst/>
              <a:rect l="l" t="t" r="r" b="b"/>
              <a:pathLst>
                <a:path w="909954" h="474345">
                  <a:moveTo>
                    <a:pt x="909827" y="0"/>
                  </a:moveTo>
                  <a:lnTo>
                    <a:pt x="0" y="0"/>
                  </a:lnTo>
                  <a:lnTo>
                    <a:pt x="0" y="473964"/>
                  </a:lnTo>
                  <a:lnTo>
                    <a:pt x="909827" y="473964"/>
                  </a:lnTo>
                  <a:lnTo>
                    <a:pt x="909827" y="0"/>
                  </a:lnTo>
                  <a:close/>
                </a:path>
              </a:pathLst>
            </a:custGeom>
            <a:solidFill>
              <a:srgbClr val="00916D"/>
            </a:solidFill>
          </p:spPr>
          <p:txBody>
            <a:bodyPr wrap="square" lIns="0" tIns="0" rIns="0" bIns="0" rtlCol="0"/>
            <a:lstStyle/>
            <a:p>
              <a:endParaRPr/>
            </a:p>
          </p:txBody>
        </p:sp>
        <p:sp>
          <p:nvSpPr>
            <p:cNvPr id="15" name="object 15"/>
            <p:cNvSpPr/>
            <p:nvPr/>
          </p:nvSpPr>
          <p:spPr>
            <a:xfrm>
              <a:off x="9072371" y="5213603"/>
              <a:ext cx="909955" cy="474345"/>
            </a:xfrm>
            <a:custGeom>
              <a:avLst/>
              <a:gdLst/>
              <a:ahLst/>
              <a:cxnLst/>
              <a:rect l="l" t="t" r="r" b="b"/>
              <a:pathLst>
                <a:path w="909954" h="474345">
                  <a:moveTo>
                    <a:pt x="0" y="473964"/>
                  </a:moveTo>
                  <a:lnTo>
                    <a:pt x="909827" y="473964"/>
                  </a:lnTo>
                  <a:lnTo>
                    <a:pt x="909827" y="0"/>
                  </a:lnTo>
                  <a:lnTo>
                    <a:pt x="0" y="0"/>
                  </a:lnTo>
                  <a:lnTo>
                    <a:pt x="0" y="473964"/>
                  </a:lnTo>
                  <a:close/>
                </a:path>
              </a:pathLst>
            </a:custGeom>
            <a:ln w="12699">
              <a:solidFill>
                <a:srgbClr val="00392A"/>
              </a:solidFill>
            </a:ln>
          </p:spPr>
          <p:txBody>
            <a:bodyPr wrap="square" lIns="0" tIns="0" rIns="0" bIns="0" rtlCol="0"/>
            <a:lstStyle/>
            <a:p>
              <a:endParaRPr/>
            </a:p>
          </p:txBody>
        </p:sp>
      </p:grpSp>
      <p:grpSp>
        <p:nvGrpSpPr>
          <p:cNvPr id="16" name="object 16"/>
          <p:cNvGrpSpPr/>
          <p:nvPr/>
        </p:nvGrpSpPr>
        <p:grpSpPr>
          <a:xfrm>
            <a:off x="7139685" y="4644897"/>
            <a:ext cx="927100" cy="485140"/>
            <a:chOff x="7139685" y="4644897"/>
            <a:chExt cx="927100" cy="485140"/>
          </a:xfrm>
        </p:grpSpPr>
        <p:sp>
          <p:nvSpPr>
            <p:cNvPr id="17" name="object 17"/>
            <p:cNvSpPr/>
            <p:nvPr/>
          </p:nvSpPr>
          <p:spPr>
            <a:xfrm>
              <a:off x="7146035" y="4651247"/>
              <a:ext cx="914400" cy="472440"/>
            </a:xfrm>
            <a:custGeom>
              <a:avLst/>
              <a:gdLst/>
              <a:ahLst/>
              <a:cxnLst/>
              <a:rect l="l" t="t" r="r" b="b"/>
              <a:pathLst>
                <a:path w="914400" h="472439">
                  <a:moveTo>
                    <a:pt x="914400" y="0"/>
                  </a:moveTo>
                  <a:lnTo>
                    <a:pt x="0" y="0"/>
                  </a:lnTo>
                  <a:lnTo>
                    <a:pt x="0" y="472439"/>
                  </a:lnTo>
                  <a:lnTo>
                    <a:pt x="914400" y="472439"/>
                  </a:lnTo>
                  <a:lnTo>
                    <a:pt x="914400" y="0"/>
                  </a:lnTo>
                  <a:close/>
                </a:path>
              </a:pathLst>
            </a:custGeom>
            <a:solidFill>
              <a:srgbClr val="D70031"/>
            </a:solidFill>
          </p:spPr>
          <p:txBody>
            <a:bodyPr wrap="square" lIns="0" tIns="0" rIns="0" bIns="0" rtlCol="0"/>
            <a:lstStyle/>
            <a:p>
              <a:endParaRPr/>
            </a:p>
          </p:txBody>
        </p:sp>
        <p:sp>
          <p:nvSpPr>
            <p:cNvPr id="18" name="object 18"/>
            <p:cNvSpPr/>
            <p:nvPr/>
          </p:nvSpPr>
          <p:spPr>
            <a:xfrm>
              <a:off x="7146035" y="4651247"/>
              <a:ext cx="914400" cy="472440"/>
            </a:xfrm>
            <a:custGeom>
              <a:avLst/>
              <a:gdLst/>
              <a:ahLst/>
              <a:cxnLst/>
              <a:rect l="l" t="t" r="r" b="b"/>
              <a:pathLst>
                <a:path w="914400" h="472439">
                  <a:moveTo>
                    <a:pt x="0" y="472439"/>
                  </a:moveTo>
                  <a:lnTo>
                    <a:pt x="914400" y="472439"/>
                  </a:lnTo>
                  <a:lnTo>
                    <a:pt x="914400" y="0"/>
                  </a:lnTo>
                  <a:lnTo>
                    <a:pt x="0" y="0"/>
                  </a:lnTo>
                  <a:lnTo>
                    <a:pt x="0" y="472439"/>
                  </a:lnTo>
                  <a:close/>
                </a:path>
              </a:pathLst>
            </a:custGeom>
            <a:ln w="12700">
              <a:solidFill>
                <a:srgbClr val="5A000E"/>
              </a:solidFill>
            </a:ln>
          </p:spPr>
          <p:txBody>
            <a:bodyPr wrap="square" lIns="0" tIns="0" rIns="0" bIns="0" rtlCol="0"/>
            <a:lstStyle/>
            <a:p>
              <a:endParaRPr/>
            </a:p>
          </p:txBody>
        </p:sp>
      </p:grpSp>
      <p:grpSp>
        <p:nvGrpSpPr>
          <p:cNvPr id="19" name="object 19"/>
          <p:cNvGrpSpPr/>
          <p:nvPr/>
        </p:nvGrpSpPr>
        <p:grpSpPr>
          <a:xfrm>
            <a:off x="7139685" y="4077970"/>
            <a:ext cx="1401445" cy="487045"/>
            <a:chOff x="7139685" y="4077970"/>
            <a:chExt cx="1401445" cy="487045"/>
          </a:xfrm>
        </p:grpSpPr>
        <p:sp>
          <p:nvSpPr>
            <p:cNvPr id="20" name="object 20"/>
            <p:cNvSpPr/>
            <p:nvPr/>
          </p:nvSpPr>
          <p:spPr>
            <a:xfrm>
              <a:off x="7146035" y="4084320"/>
              <a:ext cx="1388745" cy="474345"/>
            </a:xfrm>
            <a:custGeom>
              <a:avLst/>
              <a:gdLst/>
              <a:ahLst/>
              <a:cxnLst/>
              <a:rect l="l" t="t" r="r" b="b"/>
              <a:pathLst>
                <a:path w="1388745" h="474345">
                  <a:moveTo>
                    <a:pt x="1388364" y="0"/>
                  </a:moveTo>
                  <a:lnTo>
                    <a:pt x="0" y="0"/>
                  </a:lnTo>
                  <a:lnTo>
                    <a:pt x="0" y="473963"/>
                  </a:lnTo>
                  <a:lnTo>
                    <a:pt x="1388364" y="473963"/>
                  </a:lnTo>
                  <a:lnTo>
                    <a:pt x="1388364" y="0"/>
                  </a:lnTo>
                  <a:close/>
                </a:path>
              </a:pathLst>
            </a:custGeom>
            <a:solidFill>
              <a:srgbClr val="00916D"/>
            </a:solidFill>
          </p:spPr>
          <p:txBody>
            <a:bodyPr wrap="square" lIns="0" tIns="0" rIns="0" bIns="0" rtlCol="0"/>
            <a:lstStyle/>
            <a:p>
              <a:endParaRPr/>
            </a:p>
          </p:txBody>
        </p:sp>
        <p:sp>
          <p:nvSpPr>
            <p:cNvPr id="21" name="object 21"/>
            <p:cNvSpPr/>
            <p:nvPr/>
          </p:nvSpPr>
          <p:spPr>
            <a:xfrm>
              <a:off x="7146035" y="4084320"/>
              <a:ext cx="1388745" cy="474345"/>
            </a:xfrm>
            <a:custGeom>
              <a:avLst/>
              <a:gdLst/>
              <a:ahLst/>
              <a:cxnLst/>
              <a:rect l="l" t="t" r="r" b="b"/>
              <a:pathLst>
                <a:path w="1388745" h="474345">
                  <a:moveTo>
                    <a:pt x="0" y="473963"/>
                  </a:moveTo>
                  <a:lnTo>
                    <a:pt x="1388364" y="473963"/>
                  </a:lnTo>
                  <a:lnTo>
                    <a:pt x="1388364" y="0"/>
                  </a:lnTo>
                  <a:lnTo>
                    <a:pt x="0" y="0"/>
                  </a:lnTo>
                  <a:lnTo>
                    <a:pt x="0" y="473963"/>
                  </a:lnTo>
                  <a:close/>
                </a:path>
              </a:pathLst>
            </a:custGeom>
            <a:ln w="12699">
              <a:solidFill>
                <a:srgbClr val="00392A"/>
              </a:solidFill>
            </a:ln>
          </p:spPr>
          <p:txBody>
            <a:bodyPr wrap="square" lIns="0" tIns="0" rIns="0" bIns="0" rtlCol="0"/>
            <a:lstStyle/>
            <a:p>
              <a:endParaRPr/>
            </a:p>
          </p:txBody>
        </p:sp>
      </p:grpSp>
      <p:grpSp>
        <p:nvGrpSpPr>
          <p:cNvPr id="22" name="object 22"/>
          <p:cNvGrpSpPr/>
          <p:nvPr/>
        </p:nvGrpSpPr>
        <p:grpSpPr>
          <a:xfrm>
            <a:off x="8587485" y="4077970"/>
            <a:ext cx="1401445" cy="487045"/>
            <a:chOff x="8587485" y="4077970"/>
            <a:chExt cx="1401445" cy="487045"/>
          </a:xfrm>
        </p:grpSpPr>
        <p:sp>
          <p:nvSpPr>
            <p:cNvPr id="23" name="object 23"/>
            <p:cNvSpPr/>
            <p:nvPr/>
          </p:nvSpPr>
          <p:spPr>
            <a:xfrm>
              <a:off x="8593835" y="4084320"/>
              <a:ext cx="1388745" cy="474345"/>
            </a:xfrm>
            <a:custGeom>
              <a:avLst/>
              <a:gdLst/>
              <a:ahLst/>
              <a:cxnLst/>
              <a:rect l="l" t="t" r="r" b="b"/>
              <a:pathLst>
                <a:path w="1388745" h="474345">
                  <a:moveTo>
                    <a:pt x="1388364" y="0"/>
                  </a:moveTo>
                  <a:lnTo>
                    <a:pt x="0" y="0"/>
                  </a:lnTo>
                  <a:lnTo>
                    <a:pt x="0" y="473963"/>
                  </a:lnTo>
                  <a:lnTo>
                    <a:pt x="1388364" y="473963"/>
                  </a:lnTo>
                  <a:lnTo>
                    <a:pt x="1388364" y="0"/>
                  </a:lnTo>
                  <a:close/>
                </a:path>
              </a:pathLst>
            </a:custGeom>
            <a:solidFill>
              <a:srgbClr val="006379"/>
            </a:solidFill>
          </p:spPr>
          <p:txBody>
            <a:bodyPr wrap="square" lIns="0" tIns="0" rIns="0" bIns="0" rtlCol="0"/>
            <a:lstStyle/>
            <a:p>
              <a:endParaRPr/>
            </a:p>
          </p:txBody>
        </p:sp>
        <p:sp>
          <p:nvSpPr>
            <p:cNvPr id="24" name="object 24"/>
            <p:cNvSpPr/>
            <p:nvPr/>
          </p:nvSpPr>
          <p:spPr>
            <a:xfrm>
              <a:off x="8593835" y="4084320"/>
              <a:ext cx="1388745" cy="474345"/>
            </a:xfrm>
            <a:custGeom>
              <a:avLst/>
              <a:gdLst/>
              <a:ahLst/>
              <a:cxnLst/>
              <a:rect l="l" t="t" r="r" b="b"/>
              <a:pathLst>
                <a:path w="1388745" h="474345">
                  <a:moveTo>
                    <a:pt x="0" y="473963"/>
                  </a:moveTo>
                  <a:lnTo>
                    <a:pt x="1388364" y="473963"/>
                  </a:lnTo>
                  <a:lnTo>
                    <a:pt x="1388364" y="0"/>
                  </a:lnTo>
                  <a:lnTo>
                    <a:pt x="0" y="0"/>
                  </a:lnTo>
                  <a:lnTo>
                    <a:pt x="0" y="473963"/>
                  </a:lnTo>
                  <a:close/>
                </a:path>
              </a:pathLst>
            </a:custGeom>
            <a:ln w="12699">
              <a:solidFill>
                <a:srgbClr val="00252F"/>
              </a:solidFill>
            </a:ln>
          </p:spPr>
          <p:txBody>
            <a:bodyPr wrap="square" lIns="0" tIns="0" rIns="0" bIns="0" rtlCol="0"/>
            <a:lstStyle/>
            <a:p>
              <a:endParaRPr/>
            </a:p>
          </p:txBody>
        </p:sp>
      </p:grpSp>
      <p:grpSp>
        <p:nvGrpSpPr>
          <p:cNvPr id="25" name="object 25"/>
          <p:cNvGrpSpPr/>
          <p:nvPr/>
        </p:nvGrpSpPr>
        <p:grpSpPr>
          <a:xfrm>
            <a:off x="876046" y="5207253"/>
            <a:ext cx="1456055" cy="487045"/>
            <a:chOff x="876046" y="5207253"/>
            <a:chExt cx="1456055" cy="487045"/>
          </a:xfrm>
        </p:grpSpPr>
        <p:sp>
          <p:nvSpPr>
            <p:cNvPr id="26" name="object 26"/>
            <p:cNvSpPr/>
            <p:nvPr/>
          </p:nvSpPr>
          <p:spPr>
            <a:xfrm>
              <a:off x="882396" y="5213603"/>
              <a:ext cx="1443355" cy="474345"/>
            </a:xfrm>
            <a:custGeom>
              <a:avLst/>
              <a:gdLst/>
              <a:ahLst/>
              <a:cxnLst/>
              <a:rect l="l" t="t" r="r" b="b"/>
              <a:pathLst>
                <a:path w="1443355" h="474345">
                  <a:moveTo>
                    <a:pt x="1443228" y="0"/>
                  </a:moveTo>
                  <a:lnTo>
                    <a:pt x="0" y="0"/>
                  </a:lnTo>
                  <a:lnTo>
                    <a:pt x="0" y="473964"/>
                  </a:lnTo>
                  <a:lnTo>
                    <a:pt x="1443228" y="473964"/>
                  </a:lnTo>
                  <a:lnTo>
                    <a:pt x="1443228" y="0"/>
                  </a:lnTo>
                  <a:close/>
                </a:path>
              </a:pathLst>
            </a:custGeom>
            <a:solidFill>
              <a:srgbClr val="D70031"/>
            </a:solidFill>
          </p:spPr>
          <p:txBody>
            <a:bodyPr wrap="square" lIns="0" tIns="0" rIns="0" bIns="0" rtlCol="0"/>
            <a:lstStyle/>
            <a:p>
              <a:endParaRPr/>
            </a:p>
          </p:txBody>
        </p:sp>
        <p:sp>
          <p:nvSpPr>
            <p:cNvPr id="27" name="object 27"/>
            <p:cNvSpPr/>
            <p:nvPr/>
          </p:nvSpPr>
          <p:spPr>
            <a:xfrm>
              <a:off x="882396" y="5213603"/>
              <a:ext cx="1443355" cy="474345"/>
            </a:xfrm>
            <a:custGeom>
              <a:avLst/>
              <a:gdLst/>
              <a:ahLst/>
              <a:cxnLst/>
              <a:rect l="l" t="t" r="r" b="b"/>
              <a:pathLst>
                <a:path w="1443355" h="474345">
                  <a:moveTo>
                    <a:pt x="0" y="473964"/>
                  </a:moveTo>
                  <a:lnTo>
                    <a:pt x="1443228" y="473964"/>
                  </a:lnTo>
                  <a:lnTo>
                    <a:pt x="1443228" y="0"/>
                  </a:lnTo>
                  <a:lnTo>
                    <a:pt x="0" y="0"/>
                  </a:lnTo>
                  <a:lnTo>
                    <a:pt x="0" y="473964"/>
                  </a:lnTo>
                  <a:close/>
                </a:path>
              </a:pathLst>
            </a:custGeom>
            <a:ln w="12699">
              <a:solidFill>
                <a:srgbClr val="5A000E"/>
              </a:solidFill>
            </a:ln>
          </p:spPr>
          <p:txBody>
            <a:bodyPr wrap="square" lIns="0" tIns="0" rIns="0" bIns="0" rtlCol="0"/>
            <a:lstStyle/>
            <a:p>
              <a:endParaRPr/>
            </a:p>
          </p:txBody>
        </p:sp>
      </p:grpSp>
      <p:grpSp>
        <p:nvGrpSpPr>
          <p:cNvPr id="28" name="object 28"/>
          <p:cNvGrpSpPr/>
          <p:nvPr/>
        </p:nvGrpSpPr>
        <p:grpSpPr>
          <a:xfrm>
            <a:off x="876046" y="4649470"/>
            <a:ext cx="1456055" cy="485140"/>
            <a:chOff x="876046" y="4649470"/>
            <a:chExt cx="1456055" cy="485140"/>
          </a:xfrm>
        </p:grpSpPr>
        <p:sp>
          <p:nvSpPr>
            <p:cNvPr id="29" name="object 29"/>
            <p:cNvSpPr/>
            <p:nvPr/>
          </p:nvSpPr>
          <p:spPr>
            <a:xfrm>
              <a:off x="882396" y="4655820"/>
              <a:ext cx="1443355" cy="472440"/>
            </a:xfrm>
            <a:custGeom>
              <a:avLst/>
              <a:gdLst/>
              <a:ahLst/>
              <a:cxnLst/>
              <a:rect l="l" t="t" r="r" b="b"/>
              <a:pathLst>
                <a:path w="1443355" h="472439">
                  <a:moveTo>
                    <a:pt x="1443228" y="0"/>
                  </a:moveTo>
                  <a:lnTo>
                    <a:pt x="0" y="0"/>
                  </a:lnTo>
                  <a:lnTo>
                    <a:pt x="0" y="472439"/>
                  </a:lnTo>
                  <a:lnTo>
                    <a:pt x="1443228" y="472439"/>
                  </a:lnTo>
                  <a:lnTo>
                    <a:pt x="1443228" y="0"/>
                  </a:lnTo>
                  <a:close/>
                </a:path>
              </a:pathLst>
            </a:custGeom>
            <a:solidFill>
              <a:srgbClr val="00916D"/>
            </a:solidFill>
          </p:spPr>
          <p:txBody>
            <a:bodyPr wrap="square" lIns="0" tIns="0" rIns="0" bIns="0" rtlCol="0"/>
            <a:lstStyle/>
            <a:p>
              <a:endParaRPr/>
            </a:p>
          </p:txBody>
        </p:sp>
        <p:sp>
          <p:nvSpPr>
            <p:cNvPr id="30" name="object 30"/>
            <p:cNvSpPr/>
            <p:nvPr/>
          </p:nvSpPr>
          <p:spPr>
            <a:xfrm>
              <a:off x="882396" y="4655820"/>
              <a:ext cx="1443355" cy="472440"/>
            </a:xfrm>
            <a:custGeom>
              <a:avLst/>
              <a:gdLst/>
              <a:ahLst/>
              <a:cxnLst/>
              <a:rect l="l" t="t" r="r" b="b"/>
              <a:pathLst>
                <a:path w="1443355" h="472439">
                  <a:moveTo>
                    <a:pt x="0" y="472439"/>
                  </a:moveTo>
                  <a:lnTo>
                    <a:pt x="1443228" y="472439"/>
                  </a:lnTo>
                  <a:lnTo>
                    <a:pt x="1443228" y="0"/>
                  </a:lnTo>
                  <a:lnTo>
                    <a:pt x="0" y="0"/>
                  </a:lnTo>
                  <a:lnTo>
                    <a:pt x="0" y="472439"/>
                  </a:lnTo>
                  <a:close/>
                </a:path>
              </a:pathLst>
            </a:custGeom>
            <a:ln w="12700">
              <a:solidFill>
                <a:srgbClr val="00392A"/>
              </a:solidFill>
            </a:ln>
          </p:spPr>
          <p:txBody>
            <a:bodyPr wrap="square" lIns="0" tIns="0" rIns="0" bIns="0" rtlCol="0"/>
            <a:lstStyle/>
            <a:p>
              <a:endParaRPr/>
            </a:p>
          </p:txBody>
        </p:sp>
      </p:grpSp>
      <p:grpSp>
        <p:nvGrpSpPr>
          <p:cNvPr id="31" name="object 31"/>
          <p:cNvGrpSpPr/>
          <p:nvPr/>
        </p:nvGrpSpPr>
        <p:grpSpPr>
          <a:xfrm>
            <a:off x="876046" y="4091685"/>
            <a:ext cx="1456055" cy="485140"/>
            <a:chOff x="876046" y="4091685"/>
            <a:chExt cx="1456055" cy="485140"/>
          </a:xfrm>
        </p:grpSpPr>
        <p:sp>
          <p:nvSpPr>
            <p:cNvPr id="32" name="object 32"/>
            <p:cNvSpPr/>
            <p:nvPr/>
          </p:nvSpPr>
          <p:spPr>
            <a:xfrm>
              <a:off x="882396" y="4098035"/>
              <a:ext cx="1443355" cy="472440"/>
            </a:xfrm>
            <a:custGeom>
              <a:avLst/>
              <a:gdLst/>
              <a:ahLst/>
              <a:cxnLst/>
              <a:rect l="l" t="t" r="r" b="b"/>
              <a:pathLst>
                <a:path w="1443355" h="472439">
                  <a:moveTo>
                    <a:pt x="1443228" y="0"/>
                  </a:moveTo>
                  <a:lnTo>
                    <a:pt x="0" y="0"/>
                  </a:lnTo>
                  <a:lnTo>
                    <a:pt x="0" y="472439"/>
                  </a:lnTo>
                  <a:lnTo>
                    <a:pt x="1443228" y="472439"/>
                  </a:lnTo>
                  <a:lnTo>
                    <a:pt x="1443228" y="0"/>
                  </a:lnTo>
                  <a:close/>
                </a:path>
              </a:pathLst>
            </a:custGeom>
            <a:solidFill>
              <a:srgbClr val="006379"/>
            </a:solidFill>
          </p:spPr>
          <p:txBody>
            <a:bodyPr wrap="square" lIns="0" tIns="0" rIns="0" bIns="0" rtlCol="0"/>
            <a:lstStyle/>
            <a:p>
              <a:endParaRPr/>
            </a:p>
          </p:txBody>
        </p:sp>
        <p:sp>
          <p:nvSpPr>
            <p:cNvPr id="33" name="object 33"/>
            <p:cNvSpPr/>
            <p:nvPr/>
          </p:nvSpPr>
          <p:spPr>
            <a:xfrm>
              <a:off x="882396" y="4098035"/>
              <a:ext cx="1443355" cy="472440"/>
            </a:xfrm>
            <a:custGeom>
              <a:avLst/>
              <a:gdLst/>
              <a:ahLst/>
              <a:cxnLst/>
              <a:rect l="l" t="t" r="r" b="b"/>
              <a:pathLst>
                <a:path w="1443355" h="472439">
                  <a:moveTo>
                    <a:pt x="0" y="472439"/>
                  </a:moveTo>
                  <a:lnTo>
                    <a:pt x="1443228" y="472439"/>
                  </a:lnTo>
                  <a:lnTo>
                    <a:pt x="1443228" y="0"/>
                  </a:lnTo>
                  <a:lnTo>
                    <a:pt x="0" y="0"/>
                  </a:lnTo>
                  <a:lnTo>
                    <a:pt x="0" y="472439"/>
                  </a:lnTo>
                  <a:close/>
                </a:path>
              </a:pathLst>
            </a:custGeom>
            <a:ln w="12700">
              <a:solidFill>
                <a:srgbClr val="00252F"/>
              </a:solidFill>
            </a:ln>
          </p:spPr>
          <p:txBody>
            <a:bodyPr wrap="square" lIns="0" tIns="0" rIns="0" bIns="0" rtlCol="0"/>
            <a:lstStyle/>
            <a:p>
              <a:endParaRPr/>
            </a:p>
          </p:txBody>
        </p:sp>
      </p:grpSp>
      <p:grpSp>
        <p:nvGrpSpPr>
          <p:cNvPr id="34" name="object 34"/>
          <p:cNvGrpSpPr/>
          <p:nvPr/>
        </p:nvGrpSpPr>
        <p:grpSpPr>
          <a:xfrm>
            <a:off x="4024629" y="4091685"/>
            <a:ext cx="450215" cy="1602740"/>
            <a:chOff x="4024629" y="4091685"/>
            <a:chExt cx="450215" cy="1602740"/>
          </a:xfrm>
        </p:grpSpPr>
        <p:sp>
          <p:nvSpPr>
            <p:cNvPr id="35" name="object 35"/>
            <p:cNvSpPr/>
            <p:nvPr/>
          </p:nvSpPr>
          <p:spPr>
            <a:xfrm>
              <a:off x="4030979" y="4098035"/>
              <a:ext cx="437515" cy="1590040"/>
            </a:xfrm>
            <a:custGeom>
              <a:avLst/>
              <a:gdLst/>
              <a:ahLst/>
              <a:cxnLst/>
              <a:rect l="l" t="t" r="r" b="b"/>
              <a:pathLst>
                <a:path w="437514" h="1590039">
                  <a:moveTo>
                    <a:pt x="437388" y="0"/>
                  </a:moveTo>
                  <a:lnTo>
                    <a:pt x="0" y="0"/>
                  </a:lnTo>
                  <a:lnTo>
                    <a:pt x="0" y="1589532"/>
                  </a:lnTo>
                  <a:lnTo>
                    <a:pt x="437388" y="1589532"/>
                  </a:lnTo>
                  <a:lnTo>
                    <a:pt x="437388" y="0"/>
                  </a:lnTo>
                  <a:close/>
                </a:path>
              </a:pathLst>
            </a:custGeom>
            <a:solidFill>
              <a:srgbClr val="D70031"/>
            </a:solidFill>
          </p:spPr>
          <p:txBody>
            <a:bodyPr wrap="square" lIns="0" tIns="0" rIns="0" bIns="0" rtlCol="0"/>
            <a:lstStyle/>
            <a:p>
              <a:endParaRPr/>
            </a:p>
          </p:txBody>
        </p:sp>
        <p:sp>
          <p:nvSpPr>
            <p:cNvPr id="36" name="object 36"/>
            <p:cNvSpPr/>
            <p:nvPr/>
          </p:nvSpPr>
          <p:spPr>
            <a:xfrm>
              <a:off x="4030979" y="4098035"/>
              <a:ext cx="437515" cy="1590040"/>
            </a:xfrm>
            <a:custGeom>
              <a:avLst/>
              <a:gdLst/>
              <a:ahLst/>
              <a:cxnLst/>
              <a:rect l="l" t="t" r="r" b="b"/>
              <a:pathLst>
                <a:path w="437514" h="1590039">
                  <a:moveTo>
                    <a:pt x="0" y="1589532"/>
                  </a:moveTo>
                  <a:lnTo>
                    <a:pt x="437388" y="1589532"/>
                  </a:lnTo>
                  <a:lnTo>
                    <a:pt x="437388" y="0"/>
                  </a:lnTo>
                  <a:lnTo>
                    <a:pt x="0" y="0"/>
                  </a:lnTo>
                  <a:lnTo>
                    <a:pt x="0" y="1589532"/>
                  </a:lnTo>
                  <a:close/>
                </a:path>
              </a:pathLst>
            </a:custGeom>
            <a:ln w="12700">
              <a:solidFill>
                <a:srgbClr val="5A000E"/>
              </a:solidFill>
            </a:ln>
          </p:spPr>
          <p:txBody>
            <a:bodyPr wrap="square" lIns="0" tIns="0" rIns="0" bIns="0" rtlCol="0"/>
            <a:lstStyle/>
            <a:p>
              <a:endParaRPr/>
            </a:p>
          </p:txBody>
        </p:sp>
      </p:grpSp>
      <p:grpSp>
        <p:nvGrpSpPr>
          <p:cNvPr id="37" name="object 37"/>
          <p:cNvGrpSpPr/>
          <p:nvPr/>
        </p:nvGrpSpPr>
        <p:grpSpPr>
          <a:xfrm>
            <a:off x="3527805" y="4091685"/>
            <a:ext cx="450215" cy="1602740"/>
            <a:chOff x="3527805" y="4091685"/>
            <a:chExt cx="450215" cy="1602740"/>
          </a:xfrm>
        </p:grpSpPr>
        <p:sp>
          <p:nvSpPr>
            <p:cNvPr id="38" name="object 38"/>
            <p:cNvSpPr/>
            <p:nvPr/>
          </p:nvSpPr>
          <p:spPr>
            <a:xfrm>
              <a:off x="3534155" y="4098035"/>
              <a:ext cx="437515" cy="1590040"/>
            </a:xfrm>
            <a:custGeom>
              <a:avLst/>
              <a:gdLst/>
              <a:ahLst/>
              <a:cxnLst/>
              <a:rect l="l" t="t" r="r" b="b"/>
              <a:pathLst>
                <a:path w="437514" h="1590039">
                  <a:moveTo>
                    <a:pt x="437388" y="0"/>
                  </a:moveTo>
                  <a:lnTo>
                    <a:pt x="0" y="0"/>
                  </a:lnTo>
                  <a:lnTo>
                    <a:pt x="0" y="1589532"/>
                  </a:lnTo>
                  <a:lnTo>
                    <a:pt x="437388" y="1589532"/>
                  </a:lnTo>
                  <a:lnTo>
                    <a:pt x="437388" y="0"/>
                  </a:lnTo>
                  <a:close/>
                </a:path>
              </a:pathLst>
            </a:custGeom>
            <a:solidFill>
              <a:srgbClr val="00916D"/>
            </a:solidFill>
          </p:spPr>
          <p:txBody>
            <a:bodyPr wrap="square" lIns="0" tIns="0" rIns="0" bIns="0" rtlCol="0"/>
            <a:lstStyle/>
            <a:p>
              <a:endParaRPr/>
            </a:p>
          </p:txBody>
        </p:sp>
        <p:sp>
          <p:nvSpPr>
            <p:cNvPr id="39" name="object 39"/>
            <p:cNvSpPr/>
            <p:nvPr/>
          </p:nvSpPr>
          <p:spPr>
            <a:xfrm>
              <a:off x="3534155" y="4098035"/>
              <a:ext cx="437515" cy="1590040"/>
            </a:xfrm>
            <a:custGeom>
              <a:avLst/>
              <a:gdLst/>
              <a:ahLst/>
              <a:cxnLst/>
              <a:rect l="l" t="t" r="r" b="b"/>
              <a:pathLst>
                <a:path w="437514" h="1590039">
                  <a:moveTo>
                    <a:pt x="0" y="1589532"/>
                  </a:moveTo>
                  <a:lnTo>
                    <a:pt x="437388" y="1589532"/>
                  </a:lnTo>
                  <a:lnTo>
                    <a:pt x="437388" y="0"/>
                  </a:lnTo>
                  <a:lnTo>
                    <a:pt x="0" y="0"/>
                  </a:lnTo>
                  <a:lnTo>
                    <a:pt x="0" y="1589532"/>
                  </a:lnTo>
                  <a:close/>
                </a:path>
              </a:pathLst>
            </a:custGeom>
            <a:ln w="12700">
              <a:solidFill>
                <a:srgbClr val="00392A"/>
              </a:solidFill>
            </a:ln>
          </p:spPr>
          <p:txBody>
            <a:bodyPr wrap="square" lIns="0" tIns="0" rIns="0" bIns="0" rtlCol="0"/>
            <a:lstStyle/>
            <a:p>
              <a:endParaRPr/>
            </a:p>
          </p:txBody>
        </p:sp>
      </p:grpSp>
      <p:grpSp>
        <p:nvGrpSpPr>
          <p:cNvPr id="40" name="object 40"/>
          <p:cNvGrpSpPr/>
          <p:nvPr/>
        </p:nvGrpSpPr>
        <p:grpSpPr>
          <a:xfrm>
            <a:off x="3027933" y="4091685"/>
            <a:ext cx="448945" cy="1602740"/>
            <a:chOff x="3027933" y="4091685"/>
            <a:chExt cx="448945" cy="1602740"/>
          </a:xfrm>
        </p:grpSpPr>
        <p:sp>
          <p:nvSpPr>
            <p:cNvPr id="41" name="object 41"/>
            <p:cNvSpPr/>
            <p:nvPr/>
          </p:nvSpPr>
          <p:spPr>
            <a:xfrm>
              <a:off x="3034283" y="4098035"/>
              <a:ext cx="436245" cy="1590040"/>
            </a:xfrm>
            <a:custGeom>
              <a:avLst/>
              <a:gdLst/>
              <a:ahLst/>
              <a:cxnLst/>
              <a:rect l="l" t="t" r="r" b="b"/>
              <a:pathLst>
                <a:path w="436245" h="1590039">
                  <a:moveTo>
                    <a:pt x="435864" y="0"/>
                  </a:moveTo>
                  <a:lnTo>
                    <a:pt x="0" y="0"/>
                  </a:lnTo>
                  <a:lnTo>
                    <a:pt x="0" y="1589532"/>
                  </a:lnTo>
                  <a:lnTo>
                    <a:pt x="435864" y="1589532"/>
                  </a:lnTo>
                  <a:lnTo>
                    <a:pt x="435864" y="0"/>
                  </a:lnTo>
                  <a:close/>
                </a:path>
              </a:pathLst>
            </a:custGeom>
            <a:solidFill>
              <a:srgbClr val="006379"/>
            </a:solidFill>
          </p:spPr>
          <p:txBody>
            <a:bodyPr wrap="square" lIns="0" tIns="0" rIns="0" bIns="0" rtlCol="0"/>
            <a:lstStyle/>
            <a:p>
              <a:endParaRPr/>
            </a:p>
          </p:txBody>
        </p:sp>
        <p:sp>
          <p:nvSpPr>
            <p:cNvPr id="42" name="object 42"/>
            <p:cNvSpPr/>
            <p:nvPr/>
          </p:nvSpPr>
          <p:spPr>
            <a:xfrm>
              <a:off x="3034283" y="4098035"/>
              <a:ext cx="436245" cy="1590040"/>
            </a:xfrm>
            <a:custGeom>
              <a:avLst/>
              <a:gdLst/>
              <a:ahLst/>
              <a:cxnLst/>
              <a:rect l="l" t="t" r="r" b="b"/>
              <a:pathLst>
                <a:path w="436245" h="1590039">
                  <a:moveTo>
                    <a:pt x="0" y="1589532"/>
                  </a:moveTo>
                  <a:lnTo>
                    <a:pt x="435864" y="1589532"/>
                  </a:lnTo>
                  <a:lnTo>
                    <a:pt x="435864" y="0"/>
                  </a:lnTo>
                  <a:lnTo>
                    <a:pt x="0" y="0"/>
                  </a:lnTo>
                  <a:lnTo>
                    <a:pt x="0" y="1589532"/>
                  </a:lnTo>
                  <a:close/>
                </a:path>
              </a:pathLst>
            </a:custGeom>
            <a:ln w="12700">
              <a:solidFill>
                <a:srgbClr val="00252F"/>
              </a:solidFill>
            </a:ln>
          </p:spPr>
          <p:txBody>
            <a:bodyPr wrap="square" lIns="0" tIns="0" rIns="0" bIns="0" rtlCol="0"/>
            <a:lstStyle/>
            <a:p>
              <a:endParaRPr/>
            </a:p>
          </p:txBody>
        </p:sp>
      </p:grpSp>
      <p:sp>
        <p:nvSpPr>
          <p:cNvPr id="43" name="object 43"/>
          <p:cNvSpPr/>
          <p:nvPr/>
        </p:nvSpPr>
        <p:spPr>
          <a:xfrm>
            <a:off x="3166491" y="5923407"/>
            <a:ext cx="1148715" cy="171450"/>
          </a:xfrm>
          <a:custGeom>
            <a:avLst/>
            <a:gdLst/>
            <a:ahLst/>
            <a:cxnLst/>
            <a:rect l="l" t="t" r="r" b="b"/>
            <a:pathLst>
              <a:path w="1148714" h="171450">
                <a:moveTo>
                  <a:pt x="85724" y="0"/>
                </a:moveTo>
                <a:lnTo>
                  <a:pt x="52345" y="6736"/>
                </a:lnTo>
                <a:lnTo>
                  <a:pt x="25098" y="25107"/>
                </a:lnTo>
                <a:lnTo>
                  <a:pt x="6732" y="52356"/>
                </a:lnTo>
                <a:lnTo>
                  <a:pt x="0" y="85725"/>
                </a:lnTo>
                <a:lnTo>
                  <a:pt x="6732" y="119093"/>
                </a:lnTo>
                <a:lnTo>
                  <a:pt x="25098" y="146342"/>
                </a:lnTo>
                <a:lnTo>
                  <a:pt x="52345" y="164713"/>
                </a:lnTo>
                <a:lnTo>
                  <a:pt x="85724" y="171450"/>
                </a:lnTo>
                <a:lnTo>
                  <a:pt x="119104" y="164713"/>
                </a:lnTo>
                <a:lnTo>
                  <a:pt x="146351" y="146342"/>
                </a:lnTo>
                <a:lnTo>
                  <a:pt x="164717" y="119093"/>
                </a:lnTo>
                <a:lnTo>
                  <a:pt x="165684" y="114300"/>
                </a:lnTo>
                <a:lnTo>
                  <a:pt x="85724" y="114300"/>
                </a:lnTo>
                <a:lnTo>
                  <a:pt x="85724" y="57150"/>
                </a:lnTo>
                <a:lnTo>
                  <a:pt x="165684" y="57150"/>
                </a:lnTo>
                <a:lnTo>
                  <a:pt x="164717" y="52356"/>
                </a:lnTo>
                <a:lnTo>
                  <a:pt x="146351" y="25107"/>
                </a:lnTo>
                <a:lnTo>
                  <a:pt x="119104" y="6736"/>
                </a:lnTo>
                <a:lnTo>
                  <a:pt x="85724" y="0"/>
                </a:lnTo>
                <a:close/>
              </a:path>
              <a:path w="1148714" h="171450">
                <a:moveTo>
                  <a:pt x="977137" y="0"/>
                </a:moveTo>
                <a:lnTo>
                  <a:pt x="977137" y="171450"/>
                </a:lnTo>
                <a:lnTo>
                  <a:pt x="1091437" y="114300"/>
                </a:lnTo>
                <a:lnTo>
                  <a:pt x="1005712" y="114300"/>
                </a:lnTo>
                <a:lnTo>
                  <a:pt x="1005712" y="57150"/>
                </a:lnTo>
                <a:lnTo>
                  <a:pt x="1091437" y="57150"/>
                </a:lnTo>
                <a:lnTo>
                  <a:pt x="977137" y="0"/>
                </a:lnTo>
                <a:close/>
              </a:path>
              <a:path w="1148714" h="171450">
                <a:moveTo>
                  <a:pt x="165684" y="57150"/>
                </a:moveTo>
                <a:lnTo>
                  <a:pt x="85724" y="57150"/>
                </a:lnTo>
                <a:lnTo>
                  <a:pt x="85724" y="114300"/>
                </a:lnTo>
                <a:lnTo>
                  <a:pt x="165684" y="114300"/>
                </a:lnTo>
                <a:lnTo>
                  <a:pt x="171449" y="85725"/>
                </a:lnTo>
                <a:lnTo>
                  <a:pt x="165684" y="57150"/>
                </a:lnTo>
                <a:close/>
              </a:path>
              <a:path w="1148714" h="171450">
                <a:moveTo>
                  <a:pt x="977137" y="57150"/>
                </a:moveTo>
                <a:lnTo>
                  <a:pt x="165684" y="57150"/>
                </a:lnTo>
                <a:lnTo>
                  <a:pt x="171449" y="85725"/>
                </a:lnTo>
                <a:lnTo>
                  <a:pt x="165684" y="114300"/>
                </a:lnTo>
                <a:lnTo>
                  <a:pt x="977137" y="114300"/>
                </a:lnTo>
                <a:lnTo>
                  <a:pt x="977137" y="57150"/>
                </a:lnTo>
                <a:close/>
              </a:path>
              <a:path w="1148714" h="171450">
                <a:moveTo>
                  <a:pt x="1091437" y="57150"/>
                </a:moveTo>
                <a:lnTo>
                  <a:pt x="1005712" y="57150"/>
                </a:lnTo>
                <a:lnTo>
                  <a:pt x="1005712" y="114300"/>
                </a:lnTo>
                <a:lnTo>
                  <a:pt x="1091437" y="114300"/>
                </a:lnTo>
                <a:lnTo>
                  <a:pt x="1148587" y="85725"/>
                </a:lnTo>
                <a:lnTo>
                  <a:pt x="1091437" y="57150"/>
                </a:lnTo>
                <a:close/>
              </a:path>
            </a:pathLst>
          </a:custGeom>
          <a:solidFill>
            <a:srgbClr val="006379"/>
          </a:solidFill>
        </p:spPr>
        <p:txBody>
          <a:bodyPr wrap="square" lIns="0" tIns="0" rIns="0" bIns="0" rtlCol="0"/>
          <a:lstStyle/>
          <a:p>
            <a:endParaRPr/>
          </a:p>
        </p:txBody>
      </p:sp>
      <p:sp>
        <p:nvSpPr>
          <p:cNvPr id="44" name="object 44"/>
          <p:cNvSpPr/>
          <p:nvPr/>
        </p:nvSpPr>
        <p:spPr>
          <a:xfrm>
            <a:off x="2424302" y="4248530"/>
            <a:ext cx="171450" cy="1318260"/>
          </a:xfrm>
          <a:custGeom>
            <a:avLst/>
            <a:gdLst/>
            <a:ahLst/>
            <a:cxnLst/>
            <a:rect l="l" t="t" r="r" b="b"/>
            <a:pathLst>
              <a:path w="171450" h="1318260">
                <a:moveTo>
                  <a:pt x="57150" y="1146556"/>
                </a:moveTo>
                <a:lnTo>
                  <a:pt x="0" y="1146556"/>
                </a:lnTo>
                <a:lnTo>
                  <a:pt x="85725" y="1318006"/>
                </a:lnTo>
                <a:lnTo>
                  <a:pt x="157162" y="1175131"/>
                </a:lnTo>
                <a:lnTo>
                  <a:pt x="57150" y="1175131"/>
                </a:lnTo>
                <a:lnTo>
                  <a:pt x="57150" y="1146556"/>
                </a:lnTo>
                <a:close/>
              </a:path>
              <a:path w="171450" h="1318260">
                <a:moveTo>
                  <a:pt x="57150" y="165686"/>
                </a:moveTo>
                <a:lnTo>
                  <a:pt x="57150" y="1175131"/>
                </a:lnTo>
                <a:lnTo>
                  <a:pt x="114300" y="1175131"/>
                </a:lnTo>
                <a:lnTo>
                  <a:pt x="114300" y="171450"/>
                </a:lnTo>
                <a:lnTo>
                  <a:pt x="85725" y="171450"/>
                </a:lnTo>
                <a:lnTo>
                  <a:pt x="57150" y="165686"/>
                </a:lnTo>
                <a:close/>
              </a:path>
              <a:path w="171450" h="1318260">
                <a:moveTo>
                  <a:pt x="171450" y="1146556"/>
                </a:moveTo>
                <a:lnTo>
                  <a:pt x="114300" y="1146556"/>
                </a:lnTo>
                <a:lnTo>
                  <a:pt x="114300" y="1175131"/>
                </a:lnTo>
                <a:lnTo>
                  <a:pt x="157162" y="1175131"/>
                </a:lnTo>
                <a:lnTo>
                  <a:pt x="171450" y="1146556"/>
                </a:lnTo>
                <a:close/>
              </a:path>
              <a:path w="171450" h="1318260">
                <a:moveTo>
                  <a:pt x="114300" y="85725"/>
                </a:moveTo>
                <a:lnTo>
                  <a:pt x="57150" y="85725"/>
                </a:lnTo>
                <a:lnTo>
                  <a:pt x="57150" y="165686"/>
                </a:lnTo>
                <a:lnTo>
                  <a:pt x="85725" y="171450"/>
                </a:lnTo>
                <a:lnTo>
                  <a:pt x="114299" y="165686"/>
                </a:lnTo>
                <a:lnTo>
                  <a:pt x="114300" y="85725"/>
                </a:lnTo>
                <a:close/>
              </a:path>
              <a:path w="171450" h="1318260">
                <a:moveTo>
                  <a:pt x="114300" y="165686"/>
                </a:moveTo>
                <a:lnTo>
                  <a:pt x="85725" y="171450"/>
                </a:lnTo>
                <a:lnTo>
                  <a:pt x="114300" y="171450"/>
                </a:lnTo>
                <a:lnTo>
                  <a:pt x="114300" y="165686"/>
                </a:lnTo>
                <a:close/>
              </a:path>
              <a:path w="171450" h="1318260">
                <a:moveTo>
                  <a:pt x="85725" y="0"/>
                </a:moveTo>
                <a:lnTo>
                  <a:pt x="52345" y="6732"/>
                </a:lnTo>
                <a:lnTo>
                  <a:pt x="25098" y="25098"/>
                </a:lnTo>
                <a:lnTo>
                  <a:pt x="6732" y="52345"/>
                </a:lnTo>
                <a:lnTo>
                  <a:pt x="0" y="85725"/>
                </a:lnTo>
                <a:lnTo>
                  <a:pt x="6732" y="119104"/>
                </a:lnTo>
                <a:lnTo>
                  <a:pt x="25098" y="146351"/>
                </a:lnTo>
                <a:lnTo>
                  <a:pt x="52345" y="164717"/>
                </a:lnTo>
                <a:lnTo>
                  <a:pt x="57150" y="165686"/>
                </a:lnTo>
                <a:lnTo>
                  <a:pt x="57150" y="85725"/>
                </a:lnTo>
                <a:lnTo>
                  <a:pt x="171450" y="85725"/>
                </a:lnTo>
                <a:lnTo>
                  <a:pt x="164717" y="52345"/>
                </a:lnTo>
                <a:lnTo>
                  <a:pt x="146351" y="25098"/>
                </a:lnTo>
                <a:lnTo>
                  <a:pt x="119104" y="6732"/>
                </a:lnTo>
                <a:lnTo>
                  <a:pt x="85725" y="0"/>
                </a:lnTo>
                <a:close/>
              </a:path>
              <a:path w="171450" h="1318260">
                <a:moveTo>
                  <a:pt x="171450" y="85725"/>
                </a:moveTo>
                <a:lnTo>
                  <a:pt x="114300" y="85725"/>
                </a:lnTo>
                <a:lnTo>
                  <a:pt x="114300" y="165686"/>
                </a:lnTo>
                <a:lnTo>
                  <a:pt x="119104" y="164717"/>
                </a:lnTo>
                <a:lnTo>
                  <a:pt x="146351" y="146351"/>
                </a:lnTo>
                <a:lnTo>
                  <a:pt x="164717" y="119104"/>
                </a:lnTo>
                <a:lnTo>
                  <a:pt x="171450" y="85725"/>
                </a:lnTo>
                <a:close/>
              </a:path>
            </a:pathLst>
          </a:custGeom>
          <a:solidFill>
            <a:srgbClr val="006379"/>
          </a:solidFill>
        </p:spPr>
        <p:txBody>
          <a:bodyPr wrap="square" lIns="0" tIns="0" rIns="0" bIns="0" rtlCol="0"/>
          <a:lstStyle/>
          <a:p>
            <a:endParaRPr/>
          </a:p>
        </p:txBody>
      </p:sp>
      <p:sp>
        <p:nvSpPr>
          <p:cNvPr id="45" name="object 45"/>
          <p:cNvSpPr/>
          <p:nvPr/>
        </p:nvSpPr>
        <p:spPr>
          <a:xfrm>
            <a:off x="10100691" y="4186046"/>
            <a:ext cx="171450" cy="1318260"/>
          </a:xfrm>
          <a:custGeom>
            <a:avLst/>
            <a:gdLst/>
            <a:ahLst/>
            <a:cxnLst/>
            <a:rect l="l" t="t" r="r" b="b"/>
            <a:pathLst>
              <a:path w="171450" h="1318260">
                <a:moveTo>
                  <a:pt x="57150" y="1146555"/>
                </a:moveTo>
                <a:lnTo>
                  <a:pt x="0" y="1146555"/>
                </a:lnTo>
                <a:lnTo>
                  <a:pt x="85725" y="1318005"/>
                </a:lnTo>
                <a:lnTo>
                  <a:pt x="157162" y="1175130"/>
                </a:lnTo>
                <a:lnTo>
                  <a:pt x="57150" y="1175130"/>
                </a:lnTo>
                <a:lnTo>
                  <a:pt x="57150" y="1146555"/>
                </a:lnTo>
                <a:close/>
              </a:path>
              <a:path w="171450" h="1318260">
                <a:moveTo>
                  <a:pt x="57150" y="165686"/>
                </a:moveTo>
                <a:lnTo>
                  <a:pt x="57150" y="1175130"/>
                </a:lnTo>
                <a:lnTo>
                  <a:pt x="114300" y="1175130"/>
                </a:lnTo>
                <a:lnTo>
                  <a:pt x="114300" y="171450"/>
                </a:lnTo>
                <a:lnTo>
                  <a:pt x="85725" y="171450"/>
                </a:lnTo>
                <a:lnTo>
                  <a:pt x="57150" y="165686"/>
                </a:lnTo>
                <a:close/>
              </a:path>
              <a:path w="171450" h="1318260">
                <a:moveTo>
                  <a:pt x="171450" y="1146555"/>
                </a:moveTo>
                <a:lnTo>
                  <a:pt x="114300" y="1146555"/>
                </a:lnTo>
                <a:lnTo>
                  <a:pt x="114300" y="1175130"/>
                </a:lnTo>
                <a:lnTo>
                  <a:pt x="157162" y="1175130"/>
                </a:lnTo>
                <a:lnTo>
                  <a:pt x="171450" y="1146555"/>
                </a:lnTo>
                <a:close/>
              </a:path>
              <a:path w="171450" h="1318260">
                <a:moveTo>
                  <a:pt x="114300" y="85725"/>
                </a:moveTo>
                <a:lnTo>
                  <a:pt x="57150" y="85725"/>
                </a:lnTo>
                <a:lnTo>
                  <a:pt x="57150" y="165686"/>
                </a:lnTo>
                <a:lnTo>
                  <a:pt x="85725" y="171450"/>
                </a:lnTo>
                <a:lnTo>
                  <a:pt x="114299" y="165686"/>
                </a:lnTo>
                <a:lnTo>
                  <a:pt x="114300" y="85725"/>
                </a:lnTo>
                <a:close/>
              </a:path>
              <a:path w="171450" h="1318260">
                <a:moveTo>
                  <a:pt x="114300" y="165686"/>
                </a:moveTo>
                <a:lnTo>
                  <a:pt x="85725" y="171450"/>
                </a:lnTo>
                <a:lnTo>
                  <a:pt x="114300" y="171450"/>
                </a:lnTo>
                <a:lnTo>
                  <a:pt x="114300" y="165686"/>
                </a:lnTo>
                <a:close/>
              </a:path>
              <a:path w="171450" h="1318260">
                <a:moveTo>
                  <a:pt x="85725" y="0"/>
                </a:moveTo>
                <a:lnTo>
                  <a:pt x="52345" y="6732"/>
                </a:lnTo>
                <a:lnTo>
                  <a:pt x="25098" y="25098"/>
                </a:lnTo>
                <a:lnTo>
                  <a:pt x="6732" y="52345"/>
                </a:lnTo>
                <a:lnTo>
                  <a:pt x="0" y="85725"/>
                </a:lnTo>
                <a:lnTo>
                  <a:pt x="6732" y="119104"/>
                </a:lnTo>
                <a:lnTo>
                  <a:pt x="25098" y="146351"/>
                </a:lnTo>
                <a:lnTo>
                  <a:pt x="52345" y="164717"/>
                </a:lnTo>
                <a:lnTo>
                  <a:pt x="57150" y="165686"/>
                </a:lnTo>
                <a:lnTo>
                  <a:pt x="57150" y="85725"/>
                </a:lnTo>
                <a:lnTo>
                  <a:pt x="171450" y="85725"/>
                </a:lnTo>
                <a:lnTo>
                  <a:pt x="164717" y="52345"/>
                </a:lnTo>
                <a:lnTo>
                  <a:pt x="146351" y="25098"/>
                </a:lnTo>
                <a:lnTo>
                  <a:pt x="119104" y="6732"/>
                </a:lnTo>
                <a:lnTo>
                  <a:pt x="85725" y="0"/>
                </a:lnTo>
                <a:close/>
              </a:path>
              <a:path w="171450" h="1318260">
                <a:moveTo>
                  <a:pt x="171450" y="85725"/>
                </a:moveTo>
                <a:lnTo>
                  <a:pt x="114300" y="85725"/>
                </a:lnTo>
                <a:lnTo>
                  <a:pt x="114300" y="165686"/>
                </a:lnTo>
                <a:lnTo>
                  <a:pt x="119104" y="164717"/>
                </a:lnTo>
                <a:lnTo>
                  <a:pt x="146351" y="146351"/>
                </a:lnTo>
                <a:lnTo>
                  <a:pt x="164717" y="119104"/>
                </a:lnTo>
                <a:lnTo>
                  <a:pt x="171450" y="85725"/>
                </a:lnTo>
                <a:close/>
              </a:path>
            </a:pathLst>
          </a:custGeom>
          <a:solidFill>
            <a:srgbClr val="006379"/>
          </a:solidFill>
        </p:spPr>
        <p:txBody>
          <a:bodyPr wrap="square" lIns="0" tIns="0" rIns="0" bIns="0" rtlCol="0"/>
          <a:lstStyle/>
          <a:p>
            <a:endParaRPr/>
          </a:p>
        </p:txBody>
      </p:sp>
      <p:sp>
        <p:nvSpPr>
          <p:cNvPr id="46" name="object 4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47" name="object 4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148</a:t>
            </a:fld>
            <a:endParaRPr spc="-25"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FLEXBOX:</a:t>
            </a:r>
            <a:r>
              <a:rPr spc="-150" dirty="0"/>
              <a:t> </a:t>
            </a:r>
            <a:r>
              <a:rPr spc="-50" dirty="0"/>
              <a:t>FLEX</a:t>
            </a:r>
            <a:r>
              <a:rPr spc="-160" dirty="0"/>
              <a:t> </a:t>
            </a:r>
            <a:r>
              <a:rPr spc="-25" dirty="0"/>
              <a:t>CONTAINERS</a:t>
            </a:r>
          </a:p>
        </p:txBody>
      </p:sp>
      <p:sp>
        <p:nvSpPr>
          <p:cNvPr id="3" name="object 3"/>
          <p:cNvSpPr txBox="1"/>
          <p:nvPr/>
        </p:nvSpPr>
        <p:spPr>
          <a:xfrm>
            <a:off x="962050" y="1446872"/>
            <a:ext cx="10084435" cy="1822935"/>
          </a:xfrm>
          <a:prstGeom prst="rect">
            <a:avLst/>
          </a:prstGeom>
        </p:spPr>
        <p:txBody>
          <a:bodyPr vert="horz" wrap="square" lIns="0" tIns="98425" rIns="0" bIns="0" rtlCol="0">
            <a:spAutoFit/>
          </a:bodyPr>
          <a:lstStyle/>
          <a:p>
            <a:pPr marL="12700">
              <a:lnSpc>
                <a:spcPct val="100000"/>
              </a:lnSpc>
              <a:spcBef>
                <a:spcPts val="775"/>
              </a:spcBef>
            </a:pPr>
            <a:r>
              <a:rPr lang="it-IT" sz="2800" dirty="0">
                <a:solidFill>
                  <a:srgbClr val="111F35"/>
                </a:solidFill>
                <a:latin typeface="Calibri"/>
                <a:cs typeface="Calibri"/>
              </a:rPr>
              <a:t>I container flex sono dichiarati usando display:flex. Sono elementi a livello di blocco, con figli chiamati flex item. Ogni container ha un asse principale e uno incrociato. L’asse principale è impostato usando la flex-direction. L’asse incrociato è ortogonale all’asse principale.</a:t>
            </a:r>
            <a:endParaRPr sz="2800" dirty="0">
              <a:latin typeface="Calibri"/>
              <a:cs typeface="Calibri"/>
            </a:endParaRPr>
          </a:p>
        </p:txBody>
      </p:sp>
      <p:sp>
        <p:nvSpPr>
          <p:cNvPr id="4" name="object 4"/>
          <p:cNvSpPr txBox="1"/>
          <p:nvPr/>
        </p:nvSpPr>
        <p:spPr>
          <a:xfrm>
            <a:off x="882396" y="4433315"/>
            <a:ext cx="4067810" cy="1164590"/>
          </a:xfrm>
          <a:prstGeom prst="rect">
            <a:avLst/>
          </a:prstGeom>
          <a:solidFill>
            <a:srgbClr val="006379"/>
          </a:solidFill>
          <a:ln w="12700">
            <a:solidFill>
              <a:srgbClr val="00252F"/>
            </a:solidFill>
          </a:ln>
        </p:spPr>
        <p:txBody>
          <a:bodyPr vert="horz" wrap="square" lIns="0" tIns="200025" rIns="0" bIns="0" rtlCol="0">
            <a:spAutoFit/>
          </a:bodyPr>
          <a:lstStyle/>
          <a:p>
            <a:pPr marL="349885" marR="344170" indent="505459">
              <a:lnSpc>
                <a:spcPct val="100000"/>
              </a:lnSpc>
              <a:spcBef>
                <a:spcPts val="1575"/>
              </a:spcBef>
            </a:pPr>
            <a:r>
              <a:rPr sz="2400" dirty="0">
                <a:solidFill>
                  <a:srgbClr val="FFFFFF"/>
                </a:solidFill>
                <a:latin typeface="Consolas"/>
                <a:cs typeface="Consolas"/>
              </a:rPr>
              <a:t>display:</a:t>
            </a:r>
            <a:r>
              <a:rPr sz="2400" spc="-60" dirty="0">
                <a:solidFill>
                  <a:srgbClr val="FFFFFF"/>
                </a:solidFill>
                <a:latin typeface="Consolas"/>
                <a:cs typeface="Consolas"/>
              </a:rPr>
              <a:t> </a:t>
            </a:r>
            <a:r>
              <a:rPr sz="2400" spc="-20" dirty="0">
                <a:solidFill>
                  <a:srgbClr val="FFFFFF"/>
                </a:solidFill>
                <a:latin typeface="Consolas"/>
                <a:cs typeface="Consolas"/>
              </a:rPr>
              <a:t>flex; flex-</a:t>
            </a:r>
            <a:r>
              <a:rPr sz="2400" dirty="0">
                <a:solidFill>
                  <a:srgbClr val="FFFFFF"/>
                </a:solidFill>
                <a:latin typeface="Consolas"/>
                <a:cs typeface="Consolas"/>
              </a:rPr>
              <a:t>direction:</a:t>
            </a:r>
            <a:r>
              <a:rPr sz="2400" spc="-30" dirty="0">
                <a:solidFill>
                  <a:srgbClr val="FFFFFF"/>
                </a:solidFill>
                <a:latin typeface="Consolas"/>
                <a:cs typeface="Consolas"/>
              </a:rPr>
              <a:t> </a:t>
            </a:r>
            <a:r>
              <a:rPr sz="2400" spc="-20" dirty="0">
                <a:solidFill>
                  <a:srgbClr val="FFFFFF"/>
                </a:solidFill>
                <a:latin typeface="Consolas"/>
                <a:cs typeface="Consolas"/>
              </a:rPr>
              <a:t>row;</a:t>
            </a:r>
            <a:endParaRPr sz="2400">
              <a:latin typeface="Consolas"/>
              <a:cs typeface="Consolas"/>
            </a:endParaRPr>
          </a:p>
        </p:txBody>
      </p:sp>
      <p:grpSp>
        <p:nvGrpSpPr>
          <p:cNvPr id="5" name="object 5"/>
          <p:cNvGrpSpPr/>
          <p:nvPr/>
        </p:nvGrpSpPr>
        <p:grpSpPr>
          <a:xfrm>
            <a:off x="876046" y="5699505"/>
            <a:ext cx="4080510" cy="215900"/>
            <a:chOff x="876046" y="5699505"/>
            <a:chExt cx="4080510" cy="215900"/>
          </a:xfrm>
        </p:grpSpPr>
        <p:sp>
          <p:nvSpPr>
            <p:cNvPr id="6" name="object 6"/>
            <p:cNvSpPr/>
            <p:nvPr/>
          </p:nvSpPr>
          <p:spPr>
            <a:xfrm>
              <a:off x="882396" y="5705855"/>
              <a:ext cx="4067810" cy="203200"/>
            </a:xfrm>
            <a:custGeom>
              <a:avLst/>
              <a:gdLst/>
              <a:ahLst/>
              <a:cxnLst/>
              <a:rect l="l" t="t" r="r" b="b"/>
              <a:pathLst>
                <a:path w="4067810" h="203200">
                  <a:moveTo>
                    <a:pt x="3966209" y="0"/>
                  </a:moveTo>
                  <a:lnTo>
                    <a:pt x="3966209" y="50673"/>
                  </a:lnTo>
                  <a:lnTo>
                    <a:pt x="0" y="50673"/>
                  </a:lnTo>
                  <a:lnTo>
                    <a:pt x="0" y="152019"/>
                  </a:lnTo>
                  <a:lnTo>
                    <a:pt x="3966209" y="152019"/>
                  </a:lnTo>
                  <a:lnTo>
                    <a:pt x="3966209" y="202692"/>
                  </a:lnTo>
                  <a:lnTo>
                    <a:pt x="4067555" y="101346"/>
                  </a:lnTo>
                  <a:lnTo>
                    <a:pt x="3966209" y="0"/>
                  </a:lnTo>
                  <a:close/>
                </a:path>
              </a:pathLst>
            </a:custGeom>
            <a:solidFill>
              <a:srgbClr val="006379"/>
            </a:solidFill>
          </p:spPr>
          <p:txBody>
            <a:bodyPr wrap="square" lIns="0" tIns="0" rIns="0" bIns="0" rtlCol="0"/>
            <a:lstStyle/>
            <a:p>
              <a:endParaRPr/>
            </a:p>
          </p:txBody>
        </p:sp>
        <p:sp>
          <p:nvSpPr>
            <p:cNvPr id="7" name="object 7"/>
            <p:cNvSpPr/>
            <p:nvPr/>
          </p:nvSpPr>
          <p:spPr>
            <a:xfrm>
              <a:off x="882396" y="5705855"/>
              <a:ext cx="4067810" cy="203200"/>
            </a:xfrm>
            <a:custGeom>
              <a:avLst/>
              <a:gdLst/>
              <a:ahLst/>
              <a:cxnLst/>
              <a:rect l="l" t="t" r="r" b="b"/>
              <a:pathLst>
                <a:path w="4067810" h="203200">
                  <a:moveTo>
                    <a:pt x="0" y="50673"/>
                  </a:moveTo>
                  <a:lnTo>
                    <a:pt x="3966209" y="50673"/>
                  </a:lnTo>
                  <a:lnTo>
                    <a:pt x="3966209" y="0"/>
                  </a:lnTo>
                  <a:lnTo>
                    <a:pt x="4067555" y="101346"/>
                  </a:lnTo>
                  <a:lnTo>
                    <a:pt x="3966209" y="202692"/>
                  </a:lnTo>
                  <a:lnTo>
                    <a:pt x="3966209" y="152019"/>
                  </a:lnTo>
                  <a:lnTo>
                    <a:pt x="0" y="152019"/>
                  </a:lnTo>
                  <a:lnTo>
                    <a:pt x="0" y="50673"/>
                  </a:lnTo>
                  <a:close/>
                </a:path>
              </a:pathLst>
            </a:custGeom>
            <a:ln w="12700">
              <a:solidFill>
                <a:srgbClr val="00252F"/>
              </a:solidFill>
            </a:ln>
          </p:spPr>
          <p:txBody>
            <a:bodyPr wrap="square" lIns="0" tIns="0" rIns="0" bIns="0" rtlCol="0"/>
            <a:lstStyle/>
            <a:p>
              <a:endParaRPr/>
            </a:p>
          </p:txBody>
        </p:sp>
      </p:grpSp>
      <p:grpSp>
        <p:nvGrpSpPr>
          <p:cNvPr id="8" name="object 8"/>
          <p:cNvGrpSpPr/>
          <p:nvPr/>
        </p:nvGrpSpPr>
        <p:grpSpPr>
          <a:xfrm>
            <a:off x="5041138" y="4426965"/>
            <a:ext cx="205104" cy="1177290"/>
            <a:chOff x="5041138" y="4426965"/>
            <a:chExt cx="205104" cy="1177290"/>
          </a:xfrm>
        </p:grpSpPr>
        <p:sp>
          <p:nvSpPr>
            <p:cNvPr id="9" name="object 9"/>
            <p:cNvSpPr/>
            <p:nvPr/>
          </p:nvSpPr>
          <p:spPr>
            <a:xfrm>
              <a:off x="5047488" y="4433315"/>
              <a:ext cx="192405" cy="1164590"/>
            </a:xfrm>
            <a:custGeom>
              <a:avLst/>
              <a:gdLst/>
              <a:ahLst/>
              <a:cxnLst/>
              <a:rect l="l" t="t" r="r" b="b"/>
              <a:pathLst>
                <a:path w="192404" h="1164589">
                  <a:moveTo>
                    <a:pt x="144017" y="0"/>
                  </a:moveTo>
                  <a:lnTo>
                    <a:pt x="48006" y="0"/>
                  </a:lnTo>
                  <a:lnTo>
                    <a:pt x="48006" y="1068323"/>
                  </a:lnTo>
                  <a:lnTo>
                    <a:pt x="0" y="1068323"/>
                  </a:lnTo>
                  <a:lnTo>
                    <a:pt x="96012" y="1164335"/>
                  </a:lnTo>
                  <a:lnTo>
                    <a:pt x="192024" y="1068323"/>
                  </a:lnTo>
                  <a:lnTo>
                    <a:pt x="144017" y="1068323"/>
                  </a:lnTo>
                  <a:lnTo>
                    <a:pt x="144017" y="0"/>
                  </a:lnTo>
                  <a:close/>
                </a:path>
              </a:pathLst>
            </a:custGeom>
            <a:solidFill>
              <a:srgbClr val="00916D"/>
            </a:solidFill>
          </p:spPr>
          <p:txBody>
            <a:bodyPr wrap="square" lIns="0" tIns="0" rIns="0" bIns="0" rtlCol="0"/>
            <a:lstStyle/>
            <a:p>
              <a:endParaRPr/>
            </a:p>
          </p:txBody>
        </p:sp>
        <p:sp>
          <p:nvSpPr>
            <p:cNvPr id="10" name="object 10"/>
            <p:cNvSpPr/>
            <p:nvPr/>
          </p:nvSpPr>
          <p:spPr>
            <a:xfrm>
              <a:off x="5047488" y="4433315"/>
              <a:ext cx="192405" cy="1164590"/>
            </a:xfrm>
            <a:custGeom>
              <a:avLst/>
              <a:gdLst/>
              <a:ahLst/>
              <a:cxnLst/>
              <a:rect l="l" t="t" r="r" b="b"/>
              <a:pathLst>
                <a:path w="192404" h="1164589">
                  <a:moveTo>
                    <a:pt x="144017" y="0"/>
                  </a:moveTo>
                  <a:lnTo>
                    <a:pt x="144017" y="1068323"/>
                  </a:lnTo>
                  <a:lnTo>
                    <a:pt x="192024" y="1068323"/>
                  </a:lnTo>
                  <a:lnTo>
                    <a:pt x="96012" y="1164335"/>
                  </a:lnTo>
                  <a:lnTo>
                    <a:pt x="0" y="1068323"/>
                  </a:lnTo>
                  <a:lnTo>
                    <a:pt x="48006" y="1068323"/>
                  </a:lnTo>
                  <a:lnTo>
                    <a:pt x="48006" y="0"/>
                  </a:lnTo>
                  <a:lnTo>
                    <a:pt x="144017" y="0"/>
                  </a:lnTo>
                  <a:close/>
                </a:path>
              </a:pathLst>
            </a:custGeom>
            <a:ln w="12700">
              <a:solidFill>
                <a:srgbClr val="00392A"/>
              </a:solidFill>
            </a:ln>
          </p:spPr>
          <p:txBody>
            <a:bodyPr wrap="square" lIns="0" tIns="0" rIns="0" bIns="0" rtlCol="0"/>
            <a:lstStyle/>
            <a:p>
              <a:endParaRPr/>
            </a:p>
          </p:txBody>
        </p:sp>
      </p:grpSp>
      <p:sp>
        <p:nvSpPr>
          <p:cNvPr id="11" name="object 11"/>
          <p:cNvSpPr txBox="1"/>
          <p:nvPr/>
        </p:nvSpPr>
        <p:spPr>
          <a:xfrm>
            <a:off x="2470150" y="5826658"/>
            <a:ext cx="8921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main</a:t>
            </a:r>
            <a:r>
              <a:rPr sz="1800" spc="-40" dirty="0">
                <a:solidFill>
                  <a:srgbClr val="111F35"/>
                </a:solidFill>
                <a:latin typeface="Calibri"/>
                <a:cs typeface="Calibri"/>
              </a:rPr>
              <a:t> </a:t>
            </a:r>
            <a:r>
              <a:rPr sz="1800" spc="-20" dirty="0">
                <a:solidFill>
                  <a:srgbClr val="111F35"/>
                </a:solidFill>
                <a:latin typeface="Calibri"/>
                <a:cs typeface="Calibri"/>
              </a:rPr>
              <a:t>axis</a:t>
            </a:r>
            <a:endParaRPr sz="1800">
              <a:latin typeface="Calibri"/>
              <a:cs typeface="Calibri"/>
            </a:endParaRPr>
          </a:p>
        </p:txBody>
      </p:sp>
      <p:sp>
        <p:nvSpPr>
          <p:cNvPr id="12" name="object 12"/>
          <p:cNvSpPr txBox="1"/>
          <p:nvPr/>
        </p:nvSpPr>
        <p:spPr>
          <a:xfrm>
            <a:off x="5280914" y="4567809"/>
            <a:ext cx="254000" cy="897255"/>
          </a:xfrm>
          <a:prstGeom prst="rect">
            <a:avLst/>
          </a:prstGeom>
        </p:spPr>
        <p:txBody>
          <a:bodyPr vert="vert" wrap="square" lIns="0" tIns="0" rIns="0" bIns="0" rtlCol="0">
            <a:spAutoFit/>
          </a:bodyPr>
          <a:lstStyle/>
          <a:p>
            <a:pPr marL="12700">
              <a:lnSpc>
                <a:spcPts val="1810"/>
              </a:lnSpc>
            </a:pPr>
            <a:r>
              <a:rPr sz="1800" dirty="0">
                <a:solidFill>
                  <a:srgbClr val="111F35"/>
                </a:solidFill>
                <a:latin typeface="Calibri"/>
                <a:cs typeface="Calibri"/>
              </a:rPr>
              <a:t>cross</a:t>
            </a:r>
            <a:r>
              <a:rPr sz="1800" spc="-65" dirty="0">
                <a:solidFill>
                  <a:srgbClr val="111F35"/>
                </a:solidFill>
                <a:latin typeface="Calibri"/>
                <a:cs typeface="Calibri"/>
              </a:rPr>
              <a:t> </a:t>
            </a:r>
            <a:r>
              <a:rPr sz="1800" spc="-20" dirty="0">
                <a:solidFill>
                  <a:srgbClr val="111F35"/>
                </a:solidFill>
                <a:latin typeface="Calibri"/>
                <a:cs typeface="Calibri"/>
              </a:rPr>
              <a:t>axis</a:t>
            </a:r>
            <a:endParaRPr sz="1800">
              <a:latin typeface="Calibri"/>
              <a:cs typeface="Calibri"/>
            </a:endParaRPr>
          </a:p>
        </p:txBody>
      </p:sp>
      <p:sp>
        <p:nvSpPr>
          <p:cNvPr id="13" name="object 13"/>
          <p:cNvSpPr txBox="1"/>
          <p:nvPr/>
        </p:nvSpPr>
        <p:spPr>
          <a:xfrm>
            <a:off x="5987796" y="4433315"/>
            <a:ext cx="4067810" cy="1164590"/>
          </a:xfrm>
          <a:prstGeom prst="rect">
            <a:avLst/>
          </a:prstGeom>
          <a:solidFill>
            <a:srgbClr val="006379"/>
          </a:solidFill>
          <a:ln w="12700">
            <a:solidFill>
              <a:srgbClr val="00252F"/>
            </a:solidFill>
          </a:ln>
        </p:spPr>
        <p:txBody>
          <a:bodyPr vert="horz" wrap="square" lIns="0" tIns="200025" rIns="0" bIns="0" rtlCol="0">
            <a:spAutoFit/>
          </a:bodyPr>
          <a:lstStyle/>
          <a:p>
            <a:pPr marL="98425" marR="90805" indent="756920">
              <a:lnSpc>
                <a:spcPct val="100000"/>
              </a:lnSpc>
              <a:spcBef>
                <a:spcPts val="1575"/>
              </a:spcBef>
            </a:pPr>
            <a:r>
              <a:rPr sz="2400" dirty="0">
                <a:solidFill>
                  <a:srgbClr val="FFFFFF"/>
                </a:solidFill>
                <a:latin typeface="Consolas"/>
                <a:cs typeface="Consolas"/>
              </a:rPr>
              <a:t>display:</a:t>
            </a:r>
            <a:r>
              <a:rPr sz="2400" spc="-65" dirty="0">
                <a:solidFill>
                  <a:srgbClr val="FFFFFF"/>
                </a:solidFill>
                <a:latin typeface="Consolas"/>
                <a:cs typeface="Consolas"/>
              </a:rPr>
              <a:t> </a:t>
            </a:r>
            <a:r>
              <a:rPr sz="2400" spc="-10" dirty="0">
                <a:solidFill>
                  <a:srgbClr val="FFFFFF"/>
                </a:solidFill>
                <a:latin typeface="Consolas"/>
                <a:cs typeface="Consolas"/>
              </a:rPr>
              <a:t>flex; </a:t>
            </a:r>
            <a:r>
              <a:rPr sz="2400" spc="-20" dirty="0">
                <a:solidFill>
                  <a:srgbClr val="FFFFFF"/>
                </a:solidFill>
                <a:latin typeface="Consolas"/>
                <a:cs typeface="Consolas"/>
              </a:rPr>
              <a:t>flex-</a:t>
            </a:r>
            <a:r>
              <a:rPr sz="2400" dirty="0">
                <a:solidFill>
                  <a:srgbClr val="FFFFFF"/>
                </a:solidFill>
                <a:latin typeface="Consolas"/>
                <a:cs typeface="Consolas"/>
              </a:rPr>
              <a:t>direction:</a:t>
            </a:r>
            <a:r>
              <a:rPr sz="2400" spc="-30" dirty="0">
                <a:solidFill>
                  <a:srgbClr val="FFFFFF"/>
                </a:solidFill>
                <a:latin typeface="Consolas"/>
                <a:cs typeface="Consolas"/>
              </a:rPr>
              <a:t> </a:t>
            </a:r>
            <a:r>
              <a:rPr sz="2400" spc="-10" dirty="0">
                <a:solidFill>
                  <a:srgbClr val="FFFFFF"/>
                </a:solidFill>
                <a:latin typeface="Consolas"/>
                <a:cs typeface="Consolas"/>
              </a:rPr>
              <a:t>column;</a:t>
            </a:r>
            <a:endParaRPr sz="2400">
              <a:latin typeface="Consolas"/>
              <a:cs typeface="Consolas"/>
            </a:endParaRPr>
          </a:p>
        </p:txBody>
      </p:sp>
      <p:grpSp>
        <p:nvGrpSpPr>
          <p:cNvPr id="14" name="object 14"/>
          <p:cNvGrpSpPr/>
          <p:nvPr/>
        </p:nvGrpSpPr>
        <p:grpSpPr>
          <a:xfrm>
            <a:off x="5981446" y="5699505"/>
            <a:ext cx="4080510" cy="215900"/>
            <a:chOff x="5981446" y="5699505"/>
            <a:chExt cx="4080510" cy="215900"/>
          </a:xfrm>
        </p:grpSpPr>
        <p:sp>
          <p:nvSpPr>
            <p:cNvPr id="15" name="object 15"/>
            <p:cNvSpPr/>
            <p:nvPr/>
          </p:nvSpPr>
          <p:spPr>
            <a:xfrm>
              <a:off x="5987796" y="5705855"/>
              <a:ext cx="4067810" cy="203200"/>
            </a:xfrm>
            <a:custGeom>
              <a:avLst/>
              <a:gdLst/>
              <a:ahLst/>
              <a:cxnLst/>
              <a:rect l="l" t="t" r="r" b="b"/>
              <a:pathLst>
                <a:path w="4067809" h="203200">
                  <a:moveTo>
                    <a:pt x="3966209" y="0"/>
                  </a:moveTo>
                  <a:lnTo>
                    <a:pt x="3966209" y="50673"/>
                  </a:lnTo>
                  <a:lnTo>
                    <a:pt x="0" y="50673"/>
                  </a:lnTo>
                  <a:lnTo>
                    <a:pt x="0" y="152019"/>
                  </a:lnTo>
                  <a:lnTo>
                    <a:pt x="3966209" y="152019"/>
                  </a:lnTo>
                  <a:lnTo>
                    <a:pt x="3966209" y="202692"/>
                  </a:lnTo>
                  <a:lnTo>
                    <a:pt x="4067555" y="101346"/>
                  </a:lnTo>
                  <a:lnTo>
                    <a:pt x="3966209" y="0"/>
                  </a:lnTo>
                  <a:close/>
                </a:path>
              </a:pathLst>
            </a:custGeom>
            <a:solidFill>
              <a:srgbClr val="00916D"/>
            </a:solidFill>
          </p:spPr>
          <p:txBody>
            <a:bodyPr wrap="square" lIns="0" tIns="0" rIns="0" bIns="0" rtlCol="0"/>
            <a:lstStyle/>
            <a:p>
              <a:endParaRPr/>
            </a:p>
          </p:txBody>
        </p:sp>
        <p:sp>
          <p:nvSpPr>
            <p:cNvPr id="16" name="object 16"/>
            <p:cNvSpPr/>
            <p:nvPr/>
          </p:nvSpPr>
          <p:spPr>
            <a:xfrm>
              <a:off x="5987796" y="5705855"/>
              <a:ext cx="4067810" cy="203200"/>
            </a:xfrm>
            <a:custGeom>
              <a:avLst/>
              <a:gdLst/>
              <a:ahLst/>
              <a:cxnLst/>
              <a:rect l="l" t="t" r="r" b="b"/>
              <a:pathLst>
                <a:path w="4067809" h="203200">
                  <a:moveTo>
                    <a:pt x="0" y="50673"/>
                  </a:moveTo>
                  <a:lnTo>
                    <a:pt x="3966209" y="50673"/>
                  </a:lnTo>
                  <a:lnTo>
                    <a:pt x="3966209" y="0"/>
                  </a:lnTo>
                  <a:lnTo>
                    <a:pt x="4067555" y="101346"/>
                  </a:lnTo>
                  <a:lnTo>
                    <a:pt x="3966209" y="202692"/>
                  </a:lnTo>
                  <a:lnTo>
                    <a:pt x="3966209" y="152019"/>
                  </a:lnTo>
                  <a:lnTo>
                    <a:pt x="0" y="152019"/>
                  </a:lnTo>
                  <a:lnTo>
                    <a:pt x="0" y="50673"/>
                  </a:lnTo>
                  <a:close/>
                </a:path>
              </a:pathLst>
            </a:custGeom>
            <a:ln w="12700">
              <a:solidFill>
                <a:srgbClr val="00392A"/>
              </a:solidFill>
            </a:ln>
          </p:spPr>
          <p:txBody>
            <a:bodyPr wrap="square" lIns="0" tIns="0" rIns="0" bIns="0" rtlCol="0"/>
            <a:lstStyle/>
            <a:p>
              <a:endParaRPr/>
            </a:p>
          </p:txBody>
        </p:sp>
      </p:grpSp>
      <p:grpSp>
        <p:nvGrpSpPr>
          <p:cNvPr id="17" name="object 17"/>
          <p:cNvGrpSpPr/>
          <p:nvPr/>
        </p:nvGrpSpPr>
        <p:grpSpPr>
          <a:xfrm>
            <a:off x="10177018" y="4463541"/>
            <a:ext cx="206375" cy="1177290"/>
            <a:chOff x="10177018" y="4463541"/>
            <a:chExt cx="206375" cy="1177290"/>
          </a:xfrm>
        </p:grpSpPr>
        <p:sp>
          <p:nvSpPr>
            <p:cNvPr id="18" name="object 18"/>
            <p:cNvSpPr/>
            <p:nvPr/>
          </p:nvSpPr>
          <p:spPr>
            <a:xfrm>
              <a:off x="10183368" y="4469891"/>
              <a:ext cx="193675" cy="1164590"/>
            </a:xfrm>
            <a:custGeom>
              <a:avLst/>
              <a:gdLst/>
              <a:ahLst/>
              <a:cxnLst/>
              <a:rect l="l" t="t" r="r" b="b"/>
              <a:pathLst>
                <a:path w="193675" h="1164589">
                  <a:moveTo>
                    <a:pt x="145160" y="0"/>
                  </a:moveTo>
                  <a:lnTo>
                    <a:pt x="48386" y="0"/>
                  </a:lnTo>
                  <a:lnTo>
                    <a:pt x="48386" y="1067561"/>
                  </a:lnTo>
                  <a:lnTo>
                    <a:pt x="0" y="1067561"/>
                  </a:lnTo>
                  <a:lnTo>
                    <a:pt x="96774" y="1164335"/>
                  </a:lnTo>
                  <a:lnTo>
                    <a:pt x="193548" y="1067561"/>
                  </a:lnTo>
                  <a:lnTo>
                    <a:pt x="145160" y="1067561"/>
                  </a:lnTo>
                  <a:lnTo>
                    <a:pt x="145160" y="0"/>
                  </a:lnTo>
                  <a:close/>
                </a:path>
              </a:pathLst>
            </a:custGeom>
            <a:solidFill>
              <a:srgbClr val="006379"/>
            </a:solidFill>
          </p:spPr>
          <p:txBody>
            <a:bodyPr wrap="square" lIns="0" tIns="0" rIns="0" bIns="0" rtlCol="0"/>
            <a:lstStyle/>
            <a:p>
              <a:endParaRPr/>
            </a:p>
          </p:txBody>
        </p:sp>
        <p:sp>
          <p:nvSpPr>
            <p:cNvPr id="19" name="object 19"/>
            <p:cNvSpPr/>
            <p:nvPr/>
          </p:nvSpPr>
          <p:spPr>
            <a:xfrm>
              <a:off x="10183368" y="4469891"/>
              <a:ext cx="193675" cy="1164590"/>
            </a:xfrm>
            <a:custGeom>
              <a:avLst/>
              <a:gdLst/>
              <a:ahLst/>
              <a:cxnLst/>
              <a:rect l="l" t="t" r="r" b="b"/>
              <a:pathLst>
                <a:path w="193675" h="1164589">
                  <a:moveTo>
                    <a:pt x="145160" y="0"/>
                  </a:moveTo>
                  <a:lnTo>
                    <a:pt x="145160" y="1067561"/>
                  </a:lnTo>
                  <a:lnTo>
                    <a:pt x="193548" y="1067561"/>
                  </a:lnTo>
                  <a:lnTo>
                    <a:pt x="96774" y="1164335"/>
                  </a:lnTo>
                  <a:lnTo>
                    <a:pt x="0" y="1067561"/>
                  </a:lnTo>
                  <a:lnTo>
                    <a:pt x="48386" y="1067561"/>
                  </a:lnTo>
                  <a:lnTo>
                    <a:pt x="48386" y="0"/>
                  </a:lnTo>
                  <a:lnTo>
                    <a:pt x="145160" y="0"/>
                  </a:lnTo>
                  <a:close/>
                </a:path>
              </a:pathLst>
            </a:custGeom>
            <a:ln w="12700">
              <a:solidFill>
                <a:srgbClr val="00252F"/>
              </a:solidFill>
            </a:ln>
          </p:spPr>
          <p:txBody>
            <a:bodyPr wrap="square" lIns="0" tIns="0" rIns="0" bIns="0" rtlCol="0"/>
            <a:lstStyle/>
            <a:p>
              <a:endParaRPr/>
            </a:p>
          </p:txBody>
        </p:sp>
      </p:grpSp>
      <p:sp>
        <p:nvSpPr>
          <p:cNvPr id="20" name="object 20"/>
          <p:cNvSpPr txBox="1"/>
          <p:nvPr/>
        </p:nvSpPr>
        <p:spPr>
          <a:xfrm>
            <a:off x="7573771" y="5826658"/>
            <a:ext cx="8972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cross</a:t>
            </a:r>
            <a:r>
              <a:rPr sz="1800" spc="-65" dirty="0">
                <a:solidFill>
                  <a:srgbClr val="111F35"/>
                </a:solidFill>
                <a:latin typeface="Calibri"/>
                <a:cs typeface="Calibri"/>
              </a:rPr>
              <a:t> </a:t>
            </a:r>
            <a:r>
              <a:rPr sz="1800" spc="-20" dirty="0">
                <a:solidFill>
                  <a:srgbClr val="111F35"/>
                </a:solidFill>
                <a:latin typeface="Calibri"/>
                <a:cs typeface="Calibri"/>
              </a:rPr>
              <a:t>axis</a:t>
            </a:r>
            <a:endParaRPr sz="1800">
              <a:latin typeface="Calibri"/>
              <a:cs typeface="Calibri"/>
            </a:endParaRPr>
          </a:p>
        </p:txBody>
      </p:sp>
      <p:sp>
        <p:nvSpPr>
          <p:cNvPr id="22" name="object 2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149</a:t>
            </a:fld>
            <a:endParaRPr spc="-25" dirty="0"/>
          </a:p>
        </p:txBody>
      </p:sp>
      <p:sp>
        <p:nvSpPr>
          <p:cNvPr id="21" name="object 21"/>
          <p:cNvSpPr txBox="1"/>
          <p:nvPr/>
        </p:nvSpPr>
        <p:spPr>
          <a:xfrm>
            <a:off x="10418064" y="4605909"/>
            <a:ext cx="254000" cy="892175"/>
          </a:xfrm>
          <a:prstGeom prst="rect">
            <a:avLst/>
          </a:prstGeom>
        </p:spPr>
        <p:txBody>
          <a:bodyPr vert="vert" wrap="square" lIns="0" tIns="0" rIns="0" bIns="0" rtlCol="0">
            <a:spAutoFit/>
          </a:bodyPr>
          <a:lstStyle/>
          <a:p>
            <a:pPr marL="12700">
              <a:lnSpc>
                <a:spcPts val="1810"/>
              </a:lnSpc>
            </a:pPr>
            <a:r>
              <a:rPr sz="1800" dirty="0">
                <a:solidFill>
                  <a:srgbClr val="111F35"/>
                </a:solidFill>
                <a:latin typeface="Calibri"/>
                <a:cs typeface="Calibri"/>
              </a:rPr>
              <a:t>main</a:t>
            </a:r>
            <a:r>
              <a:rPr sz="1800" spc="-40" dirty="0">
                <a:solidFill>
                  <a:srgbClr val="111F35"/>
                </a:solidFill>
                <a:latin typeface="Calibri"/>
                <a:cs typeface="Calibri"/>
              </a:rPr>
              <a:t> </a:t>
            </a:r>
            <a:r>
              <a:rPr sz="1800" spc="-20" dirty="0">
                <a:solidFill>
                  <a:srgbClr val="111F35"/>
                </a:solidFill>
                <a:latin typeface="Calibri"/>
                <a:cs typeface="Calibri"/>
              </a:rPr>
              <a:t>axis</a:t>
            </a:r>
            <a:endParaRPr sz="18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15</a:t>
            </a:fld>
            <a:endParaRPr spc="-25" dirty="0"/>
          </a:p>
        </p:txBody>
      </p:sp>
      <p:sp>
        <p:nvSpPr>
          <p:cNvPr id="2" name="object 2"/>
          <p:cNvSpPr txBox="1">
            <a:spLocks noGrp="1"/>
          </p:cNvSpPr>
          <p:nvPr>
            <p:ph type="title"/>
          </p:nvPr>
        </p:nvSpPr>
        <p:spPr>
          <a:xfrm>
            <a:off x="962050" y="557529"/>
            <a:ext cx="9363075" cy="574040"/>
          </a:xfrm>
          <a:prstGeom prst="rect">
            <a:avLst/>
          </a:prstGeom>
        </p:spPr>
        <p:txBody>
          <a:bodyPr vert="horz" wrap="square" lIns="0" tIns="12700" rIns="0" bIns="0" rtlCol="0">
            <a:spAutoFit/>
          </a:bodyPr>
          <a:lstStyle/>
          <a:p>
            <a:pPr marL="12700">
              <a:lnSpc>
                <a:spcPct val="100000"/>
              </a:lnSpc>
              <a:spcBef>
                <a:spcPts val="100"/>
              </a:spcBef>
            </a:pPr>
            <a:r>
              <a:rPr dirty="0"/>
              <a:t>ANCHORS:</a:t>
            </a:r>
            <a:r>
              <a:rPr spc="-30" dirty="0"/>
              <a:t> </a:t>
            </a:r>
            <a:r>
              <a:rPr spc="-140" dirty="0"/>
              <a:t>RELATIVE</a:t>
            </a:r>
            <a:r>
              <a:rPr spc="-45" dirty="0"/>
              <a:t> </a:t>
            </a:r>
            <a:r>
              <a:rPr dirty="0"/>
              <a:t>VS</a:t>
            </a:r>
            <a:r>
              <a:rPr spc="-25" dirty="0"/>
              <a:t> </a:t>
            </a:r>
            <a:r>
              <a:rPr dirty="0"/>
              <a:t>ABSOLUTE</a:t>
            </a:r>
            <a:r>
              <a:rPr spc="-25" dirty="0"/>
              <a:t> </a:t>
            </a:r>
            <a:r>
              <a:rPr spc="-35" dirty="0"/>
              <a:t>URLS</a:t>
            </a:r>
          </a:p>
        </p:txBody>
      </p:sp>
      <p:sp>
        <p:nvSpPr>
          <p:cNvPr id="3" name="object 3"/>
          <p:cNvSpPr txBox="1"/>
          <p:nvPr/>
        </p:nvSpPr>
        <p:spPr>
          <a:xfrm>
            <a:off x="962050" y="1449921"/>
            <a:ext cx="10201910" cy="2173928"/>
          </a:xfrm>
          <a:prstGeom prst="rect">
            <a:avLst/>
          </a:prstGeom>
        </p:spPr>
        <p:txBody>
          <a:bodyPr vert="horz" wrap="square" lIns="0" tIns="97155" rIns="0" bIns="0" rtlCol="0">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Gli URL sono specificati da href e possono essere assoluti o relativi. Gli URL assoluti includono schemi e hostname, e contengono tutte le informazioni necessarie per raggiungere la risorsa. </a:t>
            </a:r>
          </a:p>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Ad esempio: &lt;a href="http://tecweb.com/course/intro.html"&gt;</a:t>
            </a:r>
          </a:p>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Gli URL relative specificano solo il percorso. Lo schema e il nome dell’host dipendono dall’attuale contesto.</a:t>
            </a: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esempio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&lt;a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href</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="page.html"&gt; or &lt;a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href</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="/course/react.html"&gt;</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150</a:t>
            </a:fld>
            <a:endParaRPr spc="-25" dirty="0"/>
          </a:p>
        </p:txBody>
      </p:sp>
      <p:sp>
        <p:nvSpPr>
          <p:cNvPr id="2" name="object 2"/>
          <p:cNvSpPr txBox="1">
            <a:spLocks noGrp="1"/>
          </p:cNvSpPr>
          <p:nvPr>
            <p:ph type="title"/>
          </p:nvPr>
        </p:nvSpPr>
        <p:spPr>
          <a:xfrm>
            <a:off x="962050" y="557529"/>
            <a:ext cx="5004435" cy="574040"/>
          </a:xfrm>
          <a:prstGeom prst="rect">
            <a:avLst/>
          </a:prstGeom>
        </p:spPr>
        <p:txBody>
          <a:bodyPr vert="horz" wrap="square" lIns="0" tIns="12700" rIns="0" bIns="0" rtlCol="0">
            <a:spAutoFit/>
          </a:bodyPr>
          <a:lstStyle/>
          <a:p>
            <a:pPr marL="12700">
              <a:lnSpc>
                <a:spcPct val="100000"/>
              </a:lnSpc>
              <a:spcBef>
                <a:spcPts val="100"/>
              </a:spcBef>
            </a:pPr>
            <a:r>
              <a:rPr dirty="0"/>
              <a:t>FLEXBOX:</a:t>
            </a:r>
            <a:r>
              <a:rPr spc="-150" dirty="0"/>
              <a:t> </a:t>
            </a:r>
            <a:r>
              <a:rPr spc="-50" dirty="0"/>
              <a:t>FLEX</a:t>
            </a:r>
            <a:r>
              <a:rPr spc="-160" dirty="0"/>
              <a:t> </a:t>
            </a:r>
            <a:r>
              <a:rPr spc="-135" dirty="0"/>
              <a:t>ITEMS</a:t>
            </a:r>
          </a:p>
        </p:txBody>
      </p:sp>
      <p:sp>
        <p:nvSpPr>
          <p:cNvPr id="3" name="object 3"/>
          <p:cNvSpPr txBox="1"/>
          <p:nvPr/>
        </p:nvSpPr>
        <p:spPr>
          <a:xfrm>
            <a:off x="962050" y="1496596"/>
            <a:ext cx="9972040" cy="4943020"/>
          </a:xfrm>
          <a:prstGeom prst="rect">
            <a:avLst/>
          </a:prstGeom>
        </p:spPr>
        <p:txBody>
          <a:bodyPr vert="horz" wrap="square" lIns="0" tIns="48895" rIns="0" bIns="0" rtlCol="0">
            <a:spAutoFit/>
          </a:bodyPr>
          <a:lstStyle/>
          <a:p>
            <a:pPr marL="240029" indent="-227329">
              <a:lnSpc>
                <a:spcPct val="100000"/>
              </a:lnSpc>
              <a:spcBef>
                <a:spcPts val="385"/>
              </a:spcBef>
              <a:buFont typeface="Arial MT"/>
              <a:buChar char="•"/>
              <a:tabLst>
                <a:tab pos="240029" algn="l"/>
              </a:tabLst>
            </a:pPr>
            <a:r>
              <a:rPr lang="it-IT" sz="2800" dirty="0">
                <a:solidFill>
                  <a:srgbClr val="111F35"/>
                </a:solidFill>
                <a:latin typeface="Calibri"/>
                <a:cs typeface="Calibri"/>
              </a:rPr>
              <a:t>Il figlio del container flex è convertito in oggetti flex e supportano le proprietà flex, per specificare il loro comportamento nel flex container.</a:t>
            </a:r>
          </a:p>
          <a:p>
            <a:pPr marL="240029" indent="-227329">
              <a:lnSpc>
                <a:spcPct val="100000"/>
              </a:lnSpc>
              <a:spcBef>
                <a:spcPts val="385"/>
              </a:spcBef>
              <a:buFont typeface="Arial MT"/>
              <a:buChar char="•"/>
              <a:tabLst>
                <a:tab pos="240029" algn="l"/>
              </a:tabLst>
            </a:pPr>
            <a:r>
              <a:rPr lang="it-IT" sz="2800" dirty="0">
                <a:solidFill>
                  <a:srgbClr val="111F35"/>
                </a:solidFill>
                <a:latin typeface="Calibri"/>
                <a:cs typeface="Calibri"/>
              </a:rPr>
              <a:t>Sono posizionati lungo l’asse principale. Si può impostare flex-grow in modo che l’oggetto si espanda per tutto lo spazio possibile nell’asse principale.</a:t>
            </a:r>
          </a:p>
          <a:p>
            <a:pPr marL="240029" indent="-227329">
              <a:lnSpc>
                <a:spcPct val="100000"/>
              </a:lnSpc>
              <a:spcBef>
                <a:spcPts val="385"/>
              </a:spcBef>
              <a:buFont typeface="Arial MT"/>
              <a:buChar char="•"/>
              <a:tabLst>
                <a:tab pos="240029" algn="l"/>
              </a:tabLst>
            </a:pPr>
            <a:r>
              <a:rPr lang="it-IT" sz="2800" dirty="0">
                <a:solidFill>
                  <a:srgbClr val="111F35"/>
                </a:solidFill>
                <a:latin typeface="Calibri"/>
                <a:cs typeface="Calibri"/>
              </a:rPr>
              <a:t>Si può usare flex-shrink per controllare dove il flex item può ridursi in base alla dimensione dell’asse principale per fit nel container flex.</a:t>
            </a:r>
          </a:p>
          <a:p>
            <a:pPr marL="240029" indent="-227329">
              <a:lnSpc>
                <a:spcPct val="100000"/>
              </a:lnSpc>
              <a:spcBef>
                <a:spcPts val="385"/>
              </a:spcBef>
              <a:buFont typeface="Arial MT"/>
              <a:buChar char="•"/>
              <a:tabLst>
                <a:tab pos="240029" algn="l"/>
              </a:tabLst>
            </a:pPr>
            <a:r>
              <a:rPr lang="it-IT" sz="2800" dirty="0">
                <a:solidFill>
                  <a:srgbClr val="111F35"/>
                </a:solidFill>
                <a:latin typeface="Calibri"/>
                <a:cs typeface="Calibri"/>
              </a:rPr>
              <a:t>L’overflow è possibile e può essere controllato usando flex-wrap nel container.</a:t>
            </a:r>
            <a:endParaRPr sz="2800" dirty="0">
              <a:latin typeface="Calibri"/>
              <a:cs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FLEXBOX:</a:t>
            </a:r>
            <a:r>
              <a:rPr spc="75" dirty="0"/>
              <a:t> </a:t>
            </a:r>
            <a:r>
              <a:rPr dirty="0"/>
              <a:t>JUSTIFY-</a:t>
            </a:r>
            <a:r>
              <a:rPr spc="-10" dirty="0"/>
              <a:t>CONTENT</a:t>
            </a:r>
          </a:p>
        </p:txBody>
      </p:sp>
      <p:sp>
        <p:nvSpPr>
          <p:cNvPr id="3" name="object 3"/>
          <p:cNvSpPr txBox="1"/>
          <p:nvPr/>
        </p:nvSpPr>
        <p:spPr>
          <a:xfrm>
            <a:off x="962050" y="1533220"/>
            <a:ext cx="9827260" cy="830356"/>
          </a:xfrm>
          <a:prstGeom prst="rect">
            <a:avLst/>
          </a:prstGeom>
        </p:spPr>
        <p:txBody>
          <a:bodyPr vert="horz" wrap="square" lIns="0" tIns="60325" rIns="0" bIns="0" rtlCol="0">
            <a:spAutoFit/>
          </a:bodyPr>
          <a:lstStyle/>
          <a:p>
            <a:pPr marL="12700" marR="5080">
              <a:lnSpc>
                <a:spcPts val="3030"/>
              </a:lnSpc>
              <a:spcBef>
                <a:spcPts val="475"/>
              </a:spcBef>
            </a:pPr>
            <a:r>
              <a:rPr lang="it-IT" sz="2800" dirty="0">
                <a:solidFill>
                  <a:srgbClr val="111F35"/>
                </a:solidFill>
                <a:latin typeface="Calibri"/>
                <a:cs typeface="Calibri"/>
              </a:rPr>
              <a:t>Il</a:t>
            </a:r>
            <a:r>
              <a:rPr sz="2800" spc="-85" dirty="0">
                <a:solidFill>
                  <a:srgbClr val="111F35"/>
                </a:solidFill>
                <a:latin typeface="Calibri"/>
                <a:cs typeface="Calibri"/>
              </a:rPr>
              <a:t> </a:t>
            </a:r>
            <a:r>
              <a:rPr sz="2800" b="1" spc="-10" dirty="0">
                <a:solidFill>
                  <a:srgbClr val="111F35"/>
                </a:solidFill>
                <a:latin typeface="Calibri"/>
                <a:cs typeface="Calibri"/>
              </a:rPr>
              <a:t>justify-</a:t>
            </a:r>
            <a:r>
              <a:rPr sz="2800" b="1" dirty="0">
                <a:solidFill>
                  <a:srgbClr val="111F35"/>
                </a:solidFill>
                <a:latin typeface="Calibri"/>
                <a:cs typeface="Calibri"/>
              </a:rPr>
              <a:t>content</a:t>
            </a:r>
            <a:r>
              <a:rPr sz="2800" b="1" spc="-45" dirty="0">
                <a:solidFill>
                  <a:srgbClr val="111F35"/>
                </a:solidFill>
                <a:latin typeface="Calibri"/>
                <a:cs typeface="Calibri"/>
              </a:rPr>
              <a:t> </a:t>
            </a:r>
            <a:r>
              <a:rPr lang="it-IT" sz="2800" dirty="0">
                <a:solidFill>
                  <a:srgbClr val="111F35"/>
                </a:solidFill>
                <a:latin typeface="Calibri"/>
                <a:cs typeface="Calibri"/>
              </a:rPr>
              <a:t>specifica come lo spazio libero dell’asse principale dev’essere gestito.</a:t>
            </a:r>
            <a:endParaRPr sz="2800" dirty="0">
              <a:latin typeface="Calibri"/>
              <a:cs typeface="Calibri"/>
            </a:endParaRPr>
          </a:p>
        </p:txBody>
      </p:sp>
      <p:grpSp>
        <p:nvGrpSpPr>
          <p:cNvPr id="4" name="object 4"/>
          <p:cNvGrpSpPr/>
          <p:nvPr/>
        </p:nvGrpSpPr>
        <p:grpSpPr>
          <a:xfrm>
            <a:off x="3846321" y="2896870"/>
            <a:ext cx="3310890" cy="474980"/>
            <a:chOff x="3846321" y="2896870"/>
            <a:chExt cx="3310890" cy="474980"/>
          </a:xfrm>
        </p:grpSpPr>
        <p:sp>
          <p:nvSpPr>
            <p:cNvPr id="5" name="object 5"/>
            <p:cNvSpPr/>
            <p:nvPr/>
          </p:nvSpPr>
          <p:spPr>
            <a:xfrm>
              <a:off x="3852671" y="2903220"/>
              <a:ext cx="3298190" cy="462280"/>
            </a:xfrm>
            <a:custGeom>
              <a:avLst/>
              <a:gdLst/>
              <a:ahLst/>
              <a:cxnLst/>
              <a:rect l="l" t="t" r="r" b="b"/>
              <a:pathLst>
                <a:path w="3298190" h="462279">
                  <a:moveTo>
                    <a:pt x="3297935" y="0"/>
                  </a:moveTo>
                  <a:lnTo>
                    <a:pt x="0" y="0"/>
                  </a:lnTo>
                  <a:lnTo>
                    <a:pt x="0" y="461772"/>
                  </a:lnTo>
                  <a:lnTo>
                    <a:pt x="3297935" y="461772"/>
                  </a:lnTo>
                  <a:lnTo>
                    <a:pt x="3297935" y="0"/>
                  </a:lnTo>
                  <a:close/>
                </a:path>
              </a:pathLst>
            </a:custGeom>
            <a:solidFill>
              <a:srgbClr val="006379"/>
            </a:solidFill>
          </p:spPr>
          <p:txBody>
            <a:bodyPr wrap="square" lIns="0" tIns="0" rIns="0" bIns="0" rtlCol="0"/>
            <a:lstStyle/>
            <a:p>
              <a:endParaRPr/>
            </a:p>
          </p:txBody>
        </p:sp>
        <p:sp>
          <p:nvSpPr>
            <p:cNvPr id="6" name="object 6"/>
            <p:cNvSpPr/>
            <p:nvPr/>
          </p:nvSpPr>
          <p:spPr>
            <a:xfrm>
              <a:off x="3852671" y="2903220"/>
              <a:ext cx="3298190" cy="462280"/>
            </a:xfrm>
            <a:custGeom>
              <a:avLst/>
              <a:gdLst/>
              <a:ahLst/>
              <a:cxnLst/>
              <a:rect l="l" t="t" r="r" b="b"/>
              <a:pathLst>
                <a:path w="3298190" h="462279">
                  <a:moveTo>
                    <a:pt x="0" y="461772"/>
                  </a:moveTo>
                  <a:lnTo>
                    <a:pt x="3297935" y="461772"/>
                  </a:lnTo>
                  <a:lnTo>
                    <a:pt x="3297935" y="0"/>
                  </a:lnTo>
                  <a:lnTo>
                    <a:pt x="0" y="0"/>
                  </a:lnTo>
                  <a:lnTo>
                    <a:pt x="0" y="461772"/>
                  </a:lnTo>
                  <a:close/>
                </a:path>
              </a:pathLst>
            </a:custGeom>
            <a:ln w="12700">
              <a:solidFill>
                <a:srgbClr val="00252F"/>
              </a:solidFill>
            </a:ln>
          </p:spPr>
          <p:txBody>
            <a:bodyPr wrap="square" lIns="0" tIns="0" rIns="0" bIns="0" rtlCol="0"/>
            <a:lstStyle/>
            <a:p>
              <a:endParaRPr/>
            </a:p>
          </p:txBody>
        </p:sp>
        <p:sp>
          <p:nvSpPr>
            <p:cNvPr id="7" name="object 7"/>
            <p:cNvSpPr/>
            <p:nvPr/>
          </p:nvSpPr>
          <p:spPr>
            <a:xfrm>
              <a:off x="3852671" y="2903220"/>
              <a:ext cx="814069" cy="309880"/>
            </a:xfrm>
            <a:custGeom>
              <a:avLst/>
              <a:gdLst/>
              <a:ahLst/>
              <a:cxnLst/>
              <a:rect l="l" t="t" r="r" b="b"/>
              <a:pathLst>
                <a:path w="814070" h="309880">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8" name="object 8"/>
            <p:cNvSpPr/>
            <p:nvPr/>
          </p:nvSpPr>
          <p:spPr>
            <a:xfrm>
              <a:off x="3852671" y="2903220"/>
              <a:ext cx="814069" cy="309880"/>
            </a:xfrm>
            <a:custGeom>
              <a:avLst/>
              <a:gdLst/>
              <a:ahLst/>
              <a:cxnLst/>
              <a:rect l="l" t="t" r="r" b="b"/>
              <a:pathLst>
                <a:path w="814070" h="309880">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sp>
          <p:nvSpPr>
            <p:cNvPr id="9" name="object 9"/>
            <p:cNvSpPr/>
            <p:nvPr/>
          </p:nvSpPr>
          <p:spPr>
            <a:xfrm>
              <a:off x="4666487" y="2903220"/>
              <a:ext cx="814069" cy="309880"/>
            </a:xfrm>
            <a:custGeom>
              <a:avLst/>
              <a:gdLst/>
              <a:ahLst/>
              <a:cxnLst/>
              <a:rect l="l" t="t" r="r" b="b"/>
              <a:pathLst>
                <a:path w="814070" h="309880">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10" name="object 10"/>
            <p:cNvSpPr/>
            <p:nvPr/>
          </p:nvSpPr>
          <p:spPr>
            <a:xfrm>
              <a:off x="4666487" y="2903220"/>
              <a:ext cx="814069" cy="309880"/>
            </a:xfrm>
            <a:custGeom>
              <a:avLst/>
              <a:gdLst/>
              <a:ahLst/>
              <a:cxnLst/>
              <a:rect l="l" t="t" r="r" b="b"/>
              <a:pathLst>
                <a:path w="814070" h="309880">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sp>
          <p:nvSpPr>
            <p:cNvPr id="11" name="object 11"/>
            <p:cNvSpPr/>
            <p:nvPr/>
          </p:nvSpPr>
          <p:spPr>
            <a:xfrm>
              <a:off x="5480303" y="2903220"/>
              <a:ext cx="814069" cy="309880"/>
            </a:xfrm>
            <a:custGeom>
              <a:avLst/>
              <a:gdLst/>
              <a:ahLst/>
              <a:cxnLst/>
              <a:rect l="l" t="t" r="r" b="b"/>
              <a:pathLst>
                <a:path w="814070" h="309880">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12" name="object 12"/>
            <p:cNvSpPr/>
            <p:nvPr/>
          </p:nvSpPr>
          <p:spPr>
            <a:xfrm>
              <a:off x="5480303" y="2903220"/>
              <a:ext cx="814069" cy="309880"/>
            </a:xfrm>
            <a:custGeom>
              <a:avLst/>
              <a:gdLst/>
              <a:ahLst/>
              <a:cxnLst/>
              <a:rect l="l" t="t" r="r" b="b"/>
              <a:pathLst>
                <a:path w="814070" h="309880">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grpSp>
      <p:grpSp>
        <p:nvGrpSpPr>
          <p:cNvPr id="13" name="object 13"/>
          <p:cNvGrpSpPr/>
          <p:nvPr/>
        </p:nvGrpSpPr>
        <p:grpSpPr>
          <a:xfrm>
            <a:off x="3846321" y="3477514"/>
            <a:ext cx="3310890" cy="474980"/>
            <a:chOff x="3846321" y="3477514"/>
            <a:chExt cx="3310890" cy="474980"/>
          </a:xfrm>
        </p:grpSpPr>
        <p:sp>
          <p:nvSpPr>
            <p:cNvPr id="14" name="object 14"/>
            <p:cNvSpPr/>
            <p:nvPr/>
          </p:nvSpPr>
          <p:spPr>
            <a:xfrm>
              <a:off x="3852671" y="3483864"/>
              <a:ext cx="3298190" cy="462280"/>
            </a:xfrm>
            <a:custGeom>
              <a:avLst/>
              <a:gdLst/>
              <a:ahLst/>
              <a:cxnLst/>
              <a:rect l="l" t="t" r="r" b="b"/>
              <a:pathLst>
                <a:path w="3298190" h="462279">
                  <a:moveTo>
                    <a:pt x="3297935" y="0"/>
                  </a:moveTo>
                  <a:lnTo>
                    <a:pt x="0" y="0"/>
                  </a:lnTo>
                  <a:lnTo>
                    <a:pt x="0" y="461772"/>
                  </a:lnTo>
                  <a:lnTo>
                    <a:pt x="3297935" y="461772"/>
                  </a:lnTo>
                  <a:lnTo>
                    <a:pt x="3297935" y="0"/>
                  </a:lnTo>
                  <a:close/>
                </a:path>
              </a:pathLst>
            </a:custGeom>
            <a:solidFill>
              <a:srgbClr val="006379"/>
            </a:solidFill>
          </p:spPr>
          <p:txBody>
            <a:bodyPr wrap="square" lIns="0" tIns="0" rIns="0" bIns="0" rtlCol="0"/>
            <a:lstStyle/>
            <a:p>
              <a:endParaRPr/>
            </a:p>
          </p:txBody>
        </p:sp>
        <p:sp>
          <p:nvSpPr>
            <p:cNvPr id="15" name="object 15"/>
            <p:cNvSpPr/>
            <p:nvPr/>
          </p:nvSpPr>
          <p:spPr>
            <a:xfrm>
              <a:off x="3852671" y="3483864"/>
              <a:ext cx="3298190" cy="462280"/>
            </a:xfrm>
            <a:custGeom>
              <a:avLst/>
              <a:gdLst/>
              <a:ahLst/>
              <a:cxnLst/>
              <a:rect l="l" t="t" r="r" b="b"/>
              <a:pathLst>
                <a:path w="3298190" h="462279">
                  <a:moveTo>
                    <a:pt x="0" y="461772"/>
                  </a:moveTo>
                  <a:lnTo>
                    <a:pt x="3297935" y="461772"/>
                  </a:lnTo>
                  <a:lnTo>
                    <a:pt x="3297935" y="0"/>
                  </a:lnTo>
                  <a:lnTo>
                    <a:pt x="0" y="0"/>
                  </a:lnTo>
                  <a:lnTo>
                    <a:pt x="0" y="461772"/>
                  </a:lnTo>
                  <a:close/>
                </a:path>
              </a:pathLst>
            </a:custGeom>
            <a:ln w="12700">
              <a:solidFill>
                <a:srgbClr val="00252F"/>
              </a:solidFill>
            </a:ln>
          </p:spPr>
          <p:txBody>
            <a:bodyPr wrap="square" lIns="0" tIns="0" rIns="0" bIns="0" rtlCol="0"/>
            <a:lstStyle/>
            <a:p>
              <a:endParaRPr/>
            </a:p>
          </p:txBody>
        </p:sp>
        <p:sp>
          <p:nvSpPr>
            <p:cNvPr id="16" name="object 16"/>
            <p:cNvSpPr/>
            <p:nvPr/>
          </p:nvSpPr>
          <p:spPr>
            <a:xfrm>
              <a:off x="4710683" y="3483864"/>
              <a:ext cx="814069" cy="309880"/>
            </a:xfrm>
            <a:custGeom>
              <a:avLst/>
              <a:gdLst/>
              <a:ahLst/>
              <a:cxnLst/>
              <a:rect l="l" t="t" r="r" b="b"/>
              <a:pathLst>
                <a:path w="814070" h="309879">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17" name="object 17"/>
            <p:cNvSpPr/>
            <p:nvPr/>
          </p:nvSpPr>
          <p:spPr>
            <a:xfrm>
              <a:off x="4710683" y="3483864"/>
              <a:ext cx="814069" cy="309880"/>
            </a:xfrm>
            <a:custGeom>
              <a:avLst/>
              <a:gdLst/>
              <a:ahLst/>
              <a:cxnLst/>
              <a:rect l="l" t="t" r="r" b="b"/>
              <a:pathLst>
                <a:path w="814070" h="309879">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sp>
          <p:nvSpPr>
            <p:cNvPr id="18" name="object 18"/>
            <p:cNvSpPr/>
            <p:nvPr/>
          </p:nvSpPr>
          <p:spPr>
            <a:xfrm>
              <a:off x="5524499" y="3483864"/>
              <a:ext cx="814069" cy="309880"/>
            </a:xfrm>
            <a:custGeom>
              <a:avLst/>
              <a:gdLst/>
              <a:ahLst/>
              <a:cxnLst/>
              <a:rect l="l" t="t" r="r" b="b"/>
              <a:pathLst>
                <a:path w="814070" h="309879">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19" name="object 19"/>
            <p:cNvSpPr/>
            <p:nvPr/>
          </p:nvSpPr>
          <p:spPr>
            <a:xfrm>
              <a:off x="5524499" y="3483864"/>
              <a:ext cx="814069" cy="309880"/>
            </a:xfrm>
            <a:custGeom>
              <a:avLst/>
              <a:gdLst/>
              <a:ahLst/>
              <a:cxnLst/>
              <a:rect l="l" t="t" r="r" b="b"/>
              <a:pathLst>
                <a:path w="814070" h="309879">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sp>
          <p:nvSpPr>
            <p:cNvPr id="20" name="object 20"/>
            <p:cNvSpPr/>
            <p:nvPr/>
          </p:nvSpPr>
          <p:spPr>
            <a:xfrm>
              <a:off x="6338315" y="3483864"/>
              <a:ext cx="812800" cy="309880"/>
            </a:xfrm>
            <a:custGeom>
              <a:avLst/>
              <a:gdLst/>
              <a:ahLst/>
              <a:cxnLst/>
              <a:rect l="l" t="t" r="r" b="b"/>
              <a:pathLst>
                <a:path w="812800" h="309879">
                  <a:moveTo>
                    <a:pt x="812291" y="0"/>
                  </a:moveTo>
                  <a:lnTo>
                    <a:pt x="0" y="0"/>
                  </a:lnTo>
                  <a:lnTo>
                    <a:pt x="0" y="309372"/>
                  </a:lnTo>
                  <a:lnTo>
                    <a:pt x="812291" y="309372"/>
                  </a:lnTo>
                  <a:lnTo>
                    <a:pt x="812291" y="0"/>
                  </a:lnTo>
                  <a:close/>
                </a:path>
              </a:pathLst>
            </a:custGeom>
            <a:solidFill>
              <a:srgbClr val="F1CD5D"/>
            </a:solidFill>
          </p:spPr>
          <p:txBody>
            <a:bodyPr wrap="square" lIns="0" tIns="0" rIns="0" bIns="0" rtlCol="0"/>
            <a:lstStyle/>
            <a:p>
              <a:endParaRPr/>
            </a:p>
          </p:txBody>
        </p:sp>
        <p:sp>
          <p:nvSpPr>
            <p:cNvPr id="21" name="object 21"/>
            <p:cNvSpPr/>
            <p:nvPr/>
          </p:nvSpPr>
          <p:spPr>
            <a:xfrm>
              <a:off x="6338315" y="3483864"/>
              <a:ext cx="812800" cy="309880"/>
            </a:xfrm>
            <a:custGeom>
              <a:avLst/>
              <a:gdLst/>
              <a:ahLst/>
              <a:cxnLst/>
              <a:rect l="l" t="t" r="r" b="b"/>
              <a:pathLst>
                <a:path w="812800" h="309879">
                  <a:moveTo>
                    <a:pt x="0" y="309372"/>
                  </a:moveTo>
                  <a:lnTo>
                    <a:pt x="812291" y="309372"/>
                  </a:lnTo>
                  <a:lnTo>
                    <a:pt x="812291" y="0"/>
                  </a:lnTo>
                  <a:lnTo>
                    <a:pt x="0" y="0"/>
                  </a:lnTo>
                  <a:lnTo>
                    <a:pt x="0" y="309372"/>
                  </a:lnTo>
                  <a:close/>
                </a:path>
              </a:pathLst>
            </a:custGeom>
            <a:ln w="12700">
              <a:solidFill>
                <a:srgbClr val="665422"/>
              </a:solidFill>
            </a:ln>
          </p:spPr>
          <p:txBody>
            <a:bodyPr wrap="square" lIns="0" tIns="0" rIns="0" bIns="0" rtlCol="0"/>
            <a:lstStyle/>
            <a:p>
              <a:endParaRPr/>
            </a:p>
          </p:txBody>
        </p:sp>
      </p:grpSp>
      <p:grpSp>
        <p:nvGrpSpPr>
          <p:cNvPr id="22" name="object 22"/>
          <p:cNvGrpSpPr/>
          <p:nvPr/>
        </p:nvGrpSpPr>
        <p:grpSpPr>
          <a:xfrm>
            <a:off x="3846321" y="4059682"/>
            <a:ext cx="3310890" cy="474980"/>
            <a:chOff x="3846321" y="4059682"/>
            <a:chExt cx="3310890" cy="474980"/>
          </a:xfrm>
        </p:grpSpPr>
        <p:sp>
          <p:nvSpPr>
            <p:cNvPr id="23" name="object 23"/>
            <p:cNvSpPr/>
            <p:nvPr/>
          </p:nvSpPr>
          <p:spPr>
            <a:xfrm>
              <a:off x="3852671" y="4066032"/>
              <a:ext cx="3298190" cy="462280"/>
            </a:xfrm>
            <a:custGeom>
              <a:avLst/>
              <a:gdLst/>
              <a:ahLst/>
              <a:cxnLst/>
              <a:rect l="l" t="t" r="r" b="b"/>
              <a:pathLst>
                <a:path w="3298190" h="462279">
                  <a:moveTo>
                    <a:pt x="3297935" y="0"/>
                  </a:moveTo>
                  <a:lnTo>
                    <a:pt x="0" y="0"/>
                  </a:lnTo>
                  <a:lnTo>
                    <a:pt x="0" y="461771"/>
                  </a:lnTo>
                  <a:lnTo>
                    <a:pt x="3297935" y="461771"/>
                  </a:lnTo>
                  <a:lnTo>
                    <a:pt x="3297935" y="0"/>
                  </a:lnTo>
                  <a:close/>
                </a:path>
              </a:pathLst>
            </a:custGeom>
            <a:solidFill>
              <a:srgbClr val="006379"/>
            </a:solidFill>
          </p:spPr>
          <p:txBody>
            <a:bodyPr wrap="square" lIns="0" tIns="0" rIns="0" bIns="0" rtlCol="0"/>
            <a:lstStyle/>
            <a:p>
              <a:endParaRPr/>
            </a:p>
          </p:txBody>
        </p:sp>
        <p:sp>
          <p:nvSpPr>
            <p:cNvPr id="24" name="object 24"/>
            <p:cNvSpPr/>
            <p:nvPr/>
          </p:nvSpPr>
          <p:spPr>
            <a:xfrm>
              <a:off x="3852671" y="4066032"/>
              <a:ext cx="3298190" cy="462280"/>
            </a:xfrm>
            <a:custGeom>
              <a:avLst/>
              <a:gdLst/>
              <a:ahLst/>
              <a:cxnLst/>
              <a:rect l="l" t="t" r="r" b="b"/>
              <a:pathLst>
                <a:path w="3298190" h="462279">
                  <a:moveTo>
                    <a:pt x="0" y="461771"/>
                  </a:moveTo>
                  <a:lnTo>
                    <a:pt x="3297935" y="461771"/>
                  </a:lnTo>
                  <a:lnTo>
                    <a:pt x="3297935" y="0"/>
                  </a:lnTo>
                  <a:lnTo>
                    <a:pt x="0" y="0"/>
                  </a:lnTo>
                  <a:lnTo>
                    <a:pt x="0" y="461771"/>
                  </a:lnTo>
                  <a:close/>
                </a:path>
              </a:pathLst>
            </a:custGeom>
            <a:ln w="12700">
              <a:solidFill>
                <a:srgbClr val="00252F"/>
              </a:solidFill>
            </a:ln>
          </p:spPr>
          <p:txBody>
            <a:bodyPr wrap="square" lIns="0" tIns="0" rIns="0" bIns="0" rtlCol="0"/>
            <a:lstStyle/>
            <a:p>
              <a:endParaRPr/>
            </a:p>
          </p:txBody>
        </p:sp>
        <p:sp>
          <p:nvSpPr>
            <p:cNvPr id="25" name="object 25"/>
            <p:cNvSpPr/>
            <p:nvPr/>
          </p:nvSpPr>
          <p:spPr>
            <a:xfrm>
              <a:off x="4259579" y="4066032"/>
              <a:ext cx="814069" cy="307975"/>
            </a:xfrm>
            <a:custGeom>
              <a:avLst/>
              <a:gdLst/>
              <a:ahLst/>
              <a:cxnLst/>
              <a:rect l="l" t="t" r="r" b="b"/>
              <a:pathLst>
                <a:path w="814070" h="307975">
                  <a:moveTo>
                    <a:pt x="813815" y="0"/>
                  </a:moveTo>
                  <a:lnTo>
                    <a:pt x="0" y="0"/>
                  </a:lnTo>
                  <a:lnTo>
                    <a:pt x="0" y="307848"/>
                  </a:lnTo>
                  <a:lnTo>
                    <a:pt x="813815" y="307848"/>
                  </a:lnTo>
                  <a:lnTo>
                    <a:pt x="813815" y="0"/>
                  </a:lnTo>
                  <a:close/>
                </a:path>
              </a:pathLst>
            </a:custGeom>
            <a:solidFill>
              <a:srgbClr val="F1CD5D"/>
            </a:solidFill>
          </p:spPr>
          <p:txBody>
            <a:bodyPr wrap="square" lIns="0" tIns="0" rIns="0" bIns="0" rtlCol="0"/>
            <a:lstStyle/>
            <a:p>
              <a:endParaRPr/>
            </a:p>
          </p:txBody>
        </p:sp>
        <p:sp>
          <p:nvSpPr>
            <p:cNvPr id="26" name="object 26"/>
            <p:cNvSpPr/>
            <p:nvPr/>
          </p:nvSpPr>
          <p:spPr>
            <a:xfrm>
              <a:off x="4259579" y="4066032"/>
              <a:ext cx="814069" cy="307975"/>
            </a:xfrm>
            <a:custGeom>
              <a:avLst/>
              <a:gdLst/>
              <a:ahLst/>
              <a:cxnLst/>
              <a:rect l="l" t="t" r="r" b="b"/>
              <a:pathLst>
                <a:path w="814070" h="307975">
                  <a:moveTo>
                    <a:pt x="0" y="307848"/>
                  </a:moveTo>
                  <a:lnTo>
                    <a:pt x="813815" y="307848"/>
                  </a:lnTo>
                  <a:lnTo>
                    <a:pt x="813815" y="0"/>
                  </a:lnTo>
                  <a:lnTo>
                    <a:pt x="0" y="0"/>
                  </a:lnTo>
                  <a:lnTo>
                    <a:pt x="0" y="307848"/>
                  </a:lnTo>
                  <a:close/>
                </a:path>
              </a:pathLst>
            </a:custGeom>
            <a:ln w="12700">
              <a:solidFill>
                <a:srgbClr val="665422"/>
              </a:solidFill>
            </a:ln>
          </p:spPr>
          <p:txBody>
            <a:bodyPr wrap="square" lIns="0" tIns="0" rIns="0" bIns="0" rtlCol="0"/>
            <a:lstStyle/>
            <a:p>
              <a:endParaRPr/>
            </a:p>
          </p:txBody>
        </p:sp>
        <p:sp>
          <p:nvSpPr>
            <p:cNvPr id="27" name="object 27"/>
            <p:cNvSpPr/>
            <p:nvPr/>
          </p:nvSpPr>
          <p:spPr>
            <a:xfrm>
              <a:off x="5073395" y="4066032"/>
              <a:ext cx="814069" cy="307975"/>
            </a:xfrm>
            <a:custGeom>
              <a:avLst/>
              <a:gdLst/>
              <a:ahLst/>
              <a:cxnLst/>
              <a:rect l="l" t="t" r="r" b="b"/>
              <a:pathLst>
                <a:path w="814070" h="307975">
                  <a:moveTo>
                    <a:pt x="813815" y="0"/>
                  </a:moveTo>
                  <a:lnTo>
                    <a:pt x="0" y="0"/>
                  </a:lnTo>
                  <a:lnTo>
                    <a:pt x="0" y="307848"/>
                  </a:lnTo>
                  <a:lnTo>
                    <a:pt x="813815" y="307848"/>
                  </a:lnTo>
                  <a:lnTo>
                    <a:pt x="813815" y="0"/>
                  </a:lnTo>
                  <a:close/>
                </a:path>
              </a:pathLst>
            </a:custGeom>
            <a:solidFill>
              <a:srgbClr val="F1CD5D"/>
            </a:solidFill>
          </p:spPr>
          <p:txBody>
            <a:bodyPr wrap="square" lIns="0" tIns="0" rIns="0" bIns="0" rtlCol="0"/>
            <a:lstStyle/>
            <a:p>
              <a:endParaRPr/>
            </a:p>
          </p:txBody>
        </p:sp>
        <p:sp>
          <p:nvSpPr>
            <p:cNvPr id="28" name="object 28"/>
            <p:cNvSpPr/>
            <p:nvPr/>
          </p:nvSpPr>
          <p:spPr>
            <a:xfrm>
              <a:off x="5073395" y="4066032"/>
              <a:ext cx="814069" cy="307975"/>
            </a:xfrm>
            <a:custGeom>
              <a:avLst/>
              <a:gdLst/>
              <a:ahLst/>
              <a:cxnLst/>
              <a:rect l="l" t="t" r="r" b="b"/>
              <a:pathLst>
                <a:path w="814070" h="307975">
                  <a:moveTo>
                    <a:pt x="0" y="307848"/>
                  </a:moveTo>
                  <a:lnTo>
                    <a:pt x="813815" y="307848"/>
                  </a:lnTo>
                  <a:lnTo>
                    <a:pt x="813815" y="0"/>
                  </a:lnTo>
                  <a:lnTo>
                    <a:pt x="0" y="0"/>
                  </a:lnTo>
                  <a:lnTo>
                    <a:pt x="0" y="307848"/>
                  </a:lnTo>
                  <a:close/>
                </a:path>
              </a:pathLst>
            </a:custGeom>
            <a:ln w="12700">
              <a:solidFill>
                <a:srgbClr val="665422"/>
              </a:solidFill>
            </a:ln>
          </p:spPr>
          <p:txBody>
            <a:bodyPr wrap="square" lIns="0" tIns="0" rIns="0" bIns="0" rtlCol="0"/>
            <a:lstStyle/>
            <a:p>
              <a:endParaRPr/>
            </a:p>
          </p:txBody>
        </p:sp>
        <p:sp>
          <p:nvSpPr>
            <p:cNvPr id="29" name="object 29"/>
            <p:cNvSpPr/>
            <p:nvPr/>
          </p:nvSpPr>
          <p:spPr>
            <a:xfrm>
              <a:off x="5887211" y="4066032"/>
              <a:ext cx="814069" cy="307975"/>
            </a:xfrm>
            <a:custGeom>
              <a:avLst/>
              <a:gdLst/>
              <a:ahLst/>
              <a:cxnLst/>
              <a:rect l="l" t="t" r="r" b="b"/>
              <a:pathLst>
                <a:path w="814070" h="307975">
                  <a:moveTo>
                    <a:pt x="813815" y="0"/>
                  </a:moveTo>
                  <a:lnTo>
                    <a:pt x="0" y="0"/>
                  </a:lnTo>
                  <a:lnTo>
                    <a:pt x="0" y="307848"/>
                  </a:lnTo>
                  <a:lnTo>
                    <a:pt x="813815" y="307848"/>
                  </a:lnTo>
                  <a:lnTo>
                    <a:pt x="813815" y="0"/>
                  </a:lnTo>
                  <a:close/>
                </a:path>
              </a:pathLst>
            </a:custGeom>
            <a:solidFill>
              <a:srgbClr val="F1CD5D"/>
            </a:solidFill>
          </p:spPr>
          <p:txBody>
            <a:bodyPr wrap="square" lIns="0" tIns="0" rIns="0" bIns="0" rtlCol="0"/>
            <a:lstStyle/>
            <a:p>
              <a:endParaRPr/>
            </a:p>
          </p:txBody>
        </p:sp>
        <p:sp>
          <p:nvSpPr>
            <p:cNvPr id="30" name="object 30"/>
            <p:cNvSpPr/>
            <p:nvPr/>
          </p:nvSpPr>
          <p:spPr>
            <a:xfrm>
              <a:off x="5887211" y="4066032"/>
              <a:ext cx="814069" cy="307975"/>
            </a:xfrm>
            <a:custGeom>
              <a:avLst/>
              <a:gdLst/>
              <a:ahLst/>
              <a:cxnLst/>
              <a:rect l="l" t="t" r="r" b="b"/>
              <a:pathLst>
                <a:path w="814070" h="307975">
                  <a:moveTo>
                    <a:pt x="0" y="307848"/>
                  </a:moveTo>
                  <a:lnTo>
                    <a:pt x="813815" y="307848"/>
                  </a:lnTo>
                  <a:lnTo>
                    <a:pt x="813815" y="0"/>
                  </a:lnTo>
                  <a:lnTo>
                    <a:pt x="0" y="0"/>
                  </a:lnTo>
                  <a:lnTo>
                    <a:pt x="0" y="307848"/>
                  </a:lnTo>
                  <a:close/>
                </a:path>
              </a:pathLst>
            </a:custGeom>
            <a:ln w="12700">
              <a:solidFill>
                <a:srgbClr val="665422"/>
              </a:solidFill>
            </a:ln>
          </p:spPr>
          <p:txBody>
            <a:bodyPr wrap="square" lIns="0" tIns="0" rIns="0" bIns="0" rtlCol="0"/>
            <a:lstStyle/>
            <a:p>
              <a:endParaRPr/>
            </a:p>
          </p:txBody>
        </p:sp>
      </p:grpSp>
      <p:grpSp>
        <p:nvGrpSpPr>
          <p:cNvPr id="31" name="object 31"/>
          <p:cNvGrpSpPr/>
          <p:nvPr/>
        </p:nvGrpSpPr>
        <p:grpSpPr>
          <a:xfrm>
            <a:off x="3846321" y="4640326"/>
            <a:ext cx="3310890" cy="476250"/>
            <a:chOff x="3846321" y="4640326"/>
            <a:chExt cx="3310890" cy="476250"/>
          </a:xfrm>
        </p:grpSpPr>
        <p:sp>
          <p:nvSpPr>
            <p:cNvPr id="32" name="object 32"/>
            <p:cNvSpPr/>
            <p:nvPr/>
          </p:nvSpPr>
          <p:spPr>
            <a:xfrm>
              <a:off x="3852671" y="4648200"/>
              <a:ext cx="3298190" cy="462280"/>
            </a:xfrm>
            <a:custGeom>
              <a:avLst/>
              <a:gdLst/>
              <a:ahLst/>
              <a:cxnLst/>
              <a:rect l="l" t="t" r="r" b="b"/>
              <a:pathLst>
                <a:path w="3298190" h="462279">
                  <a:moveTo>
                    <a:pt x="3297935" y="0"/>
                  </a:moveTo>
                  <a:lnTo>
                    <a:pt x="0" y="0"/>
                  </a:lnTo>
                  <a:lnTo>
                    <a:pt x="0" y="461772"/>
                  </a:lnTo>
                  <a:lnTo>
                    <a:pt x="3297935" y="461772"/>
                  </a:lnTo>
                  <a:lnTo>
                    <a:pt x="3297935" y="0"/>
                  </a:lnTo>
                  <a:close/>
                </a:path>
              </a:pathLst>
            </a:custGeom>
            <a:solidFill>
              <a:srgbClr val="006379"/>
            </a:solidFill>
          </p:spPr>
          <p:txBody>
            <a:bodyPr wrap="square" lIns="0" tIns="0" rIns="0" bIns="0" rtlCol="0"/>
            <a:lstStyle/>
            <a:p>
              <a:endParaRPr/>
            </a:p>
          </p:txBody>
        </p:sp>
        <p:sp>
          <p:nvSpPr>
            <p:cNvPr id="33" name="object 33"/>
            <p:cNvSpPr/>
            <p:nvPr/>
          </p:nvSpPr>
          <p:spPr>
            <a:xfrm>
              <a:off x="3852671" y="4648200"/>
              <a:ext cx="3298190" cy="462280"/>
            </a:xfrm>
            <a:custGeom>
              <a:avLst/>
              <a:gdLst/>
              <a:ahLst/>
              <a:cxnLst/>
              <a:rect l="l" t="t" r="r" b="b"/>
              <a:pathLst>
                <a:path w="3298190" h="462279">
                  <a:moveTo>
                    <a:pt x="0" y="461772"/>
                  </a:moveTo>
                  <a:lnTo>
                    <a:pt x="3297935" y="461772"/>
                  </a:lnTo>
                  <a:lnTo>
                    <a:pt x="3297935" y="0"/>
                  </a:lnTo>
                  <a:lnTo>
                    <a:pt x="0" y="0"/>
                  </a:lnTo>
                  <a:lnTo>
                    <a:pt x="0" y="461772"/>
                  </a:lnTo>
                  <a:close/>
                </a:path>
              </a:pathLst>
            </a:custGeom>
            <a:ln w="12700">
              <a:solidFill>
                <a:srgbClr val="00252F"/>
              </a:solidFill>
            </a:ln>
          </p:spPr>
          <p:txBody>
            <a:bodyPr wrap="square" lIns="0" tIns="0" rIns="0" bIns="0" rtlCol="0"/>
            <a:lstStyle/>
            <a:p>
              <a:endParaRPr/>
            </a:p>
          </p:txBody>
        </p:sp>
        <p:sp>
          <p:nvSpPr>
            <p:cNvPr id="34" name="object 34"/>
            <p:cNvSpPr/>
            <p:nvPr/>
          </p:nvSpPr>
          <p:spPr>
            <a:xfrm>
              <a:off x="3989831" y="4646676"/>
              <a:ext cx="812800" cy="309880"/>
            </a:xfrm>
            <a:custGeom>
              <a:avLst/>
              <a:gdLst/>
              <a:ahLst/>
              <a:cxnLst/>
              <a:rect l="l" t="t" r="r" b="b"/>
              <a:pathLst>
                <a:path w="812800" h="309879">
                  <a:moveTo>
                    <a:pt x="812291" y="0"/>
                  </a:moveTo>
                  <a:lnTo>
                    <a:pt x="0" y="0"/>
                  </a:lnTo>
                  <a:lnTo>
                    <a:pt x="0" y="309372"/>
                  </a:lnTo>
                  <a:lnTo>
                    <a:pt x="812291" y="309372"/>
                  </a:lnTo>
                  <a:lnTo>
                    <a:pt x="812291" y="0"/>
                  </a:lnTo>
                  <a:close/>
                </a:path>
              </a:pathLst>
            </a:custGeom>
            <a:solidFill>
              <a:srgbClr val="F1CD5D"/>
            </a:solidFill>
          </p:spPr>
          <p:txBody>
            <a:bodyPr wrap="square" lIns="0" tIns="0" rIns="0" bIns="0" rtlCol="0"/>
            <a:lstStyle/>
            <a:p>
              <a:endParaRPr/>
            </a:p>
          </p:txBody>
        </p:sp>
        <p:sp>
          <p:nvSpPr>
            <p:cNvPr id="35" name="object 35"/>
            <p:cNvSpPr/>
            <p:nvPr/>
          </p:nvSpPr>
          <p:spPr>
            <a:xfrm>
              <a:off x="3989831" y="4646676"/>
              <a:ext cx="812800" cy="309880"/>
            </a:xfrm>
            <a:custGeom>
              <a:avLst/>
              <a:gdLst/>
              <a:ahLst/>
              <a:cxnLst/>
              <a:rect l="l" t="t" r="r" b="b"/>
              <a:pathLst>
                <a:path w="812800" h="309879">
                  <a:moveTo>
                    <a:pt x="0" y="309372"/>
                  </a:moveTo>
                  <a:lnTo>
                    <a:pt x="812291" y="309372"/>
                  </a:lnTo>
                  <a:lnTo>
                    <a:pt x="812291" y="0"/>
                  </a:lnTo>
                  <a:lnTo>
                    <a:pt x="0" y="0"/>
                  </a:lnTo>
                  <a:lnTo>
                    <a:pt x="0" y="309372"/>
                  </a:lnTo>
                  <a:close/>
                </a:path>
              </a:pathLst>
            </a:custGeom>
            <a:ln w="12700">
              <a:solidFill>
                <a:srgbClr val="665422"/>
              </a:solidFill>
            </a:ln>
          </p:spPr>
          <p:txBody>
            <a:bodyPr wrap="square" lIns="0" tIns="0" rIns="0" bIns="0" rtlCol="0"/>
            <a:lstStyle/>
            <a:p>
              <a:endParaRPr/>
            </a:p>
          </p:txBody>
        </p:sp>
        <p:sp>
          <p:nvSpPr>
            <p:cNvPr id="36" name="object 36"/>
            <p:cNvSpPr/>
            <p:nvPr/>
          </p:nvSpPr>
          <p:spPr>
            <a:xfrm>
              <a:off x="5094731" y="4648200"/>
              <a:ext cx="814069" cy="309880"/>
            </a:xfrm>
            <a:custGeom>
              <a:avLst/>
              <a:gdLst/>
              <a:ahLst/>
              <a:cxnLst/>
              <a:rect l="l" t="t" r="r" b="b"/>
              <a:pathLst>
                <a:path w="814070" h="309879">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37" name="object 37"/>
            <p:cNvSpPr/>
            <p:nvPr/>
          </p:nvSpPr>
          <p:spPr>
            <a:xfrm>
              <a:off x="5094731" y="4648200"/>
              <a:ext cx="814069" cy="309880"/>
            </a:xfrm>
            <a:custGeom>
              <a:avLst/>
              <a:gdLst/>
              <a:ahLst/>
              <a:cxnLst/>
              <a:rect l="l" t="t" r="r" b="b"/>
              <a:pathLst>
                <a:path w="814070" h="309879">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sp>
          <p:nvSpPr>
            <p:cNvPr id="38" name="object 38"/>
            <p:cNvSpPr/>
            <p:nvPr/>
          </p:nvSpPr>
          <p:spPr>
            <a:xfrm>
              <a:off x="6199631" y="4649724"/>
              <a:ext cx="814069" cy="307975"/>
            </a:xfrm>
            <a:custGeom>
              <a:avLst/>
              <a:gdLst/>
              <a:ahLst/>
              <a:cxnLst/>
              <a:rect l="l" t="t" r="r" b="b"/>
              <a:pathLst>
                <a:path w="814070" h="307975">
                  <a:moveTo>
                    <a:pt x="813815" y="0"/>
                  </a:moveTo>
                  <a:lnTo>
                    <a:pt x="0" y="0"/>
                  </a:lnTo>
                  <a:lnTo>
                    <a:pt x="0" y="307848"/>
                  </a:lnTo>
                  <a:lnTo>
                    <a:pt x="813815" y="307848"/>
                  </a:lnTo>
                  <a:lnTo>
                    <a:pt x="813815" y="0"/>
                  </a:lnTo>
                  <a:close/>
                </a:path>
              </a:pathLst>
            </a:custGeom>
            <a:solidFill>
              <a:srgbClr val="F1CD5D"/>
            </a:solidFill>
          </p:spPr>
          <p:txBody>
            <a:bodyPr wrap="square" lIns="0" tIns="0" rIns="0" bIns="0" rtlCol="0"/>
            <a:lstStyle/>
            <a:p>
              <a:endParaRPr/>
            </a:p>
          </p:txBody>
        </p:sp>
        <p:sp>
          <p:nvSpPr>
            <p:cNvPr id="39" name="object 39"/>
            <p:cNvSpPr/>
            <p:nvPr/>
          </p:nvSpPr>
          <p:spPr>
            <a:xfrm>
              <a:off x="6199631" y="4649724"/>
              <a:ext cx="814069" cy="307975"/>
            </a:xfrm>
            <a:custGeom>
              <a:avLst/>
              <a:gdLst/>
              <a:ahLst/>
              <a:cxnLst/>
              <a:rect l="l" t="t" r="r" b="b"/>
              <a:pathLst>
                <a:path w="814070" h="307975">
                  <a:moveTo>
                    <a:pt x="0" y="307848"/>
                  </a:moveTo>
                  <a:lnTo>
                    <a:pt x="813815" y="307848"/>
                  </a:lnTo>
                  <a:lnTo>
                    <a:pt x="813815" y="0"/>
                  </a:lnTo>
                  <a:lnTo>
                    <a:pt x="0" y="0"/>
                  </a:lnTo>
                  <a:lnTo>
                    <a:pt x="0" y="307848"/>
                  </a:lnTo>
                  <a:close/>
                </a:path>
              </a:pathLst>
            </a:custGeom>
            <a:ln w="12700">
              <a:solidFill>
                <a:srgbClr val="665422"/>
              </a:solidFill>
            </a:ln>
          </p:spPr>
          <p:txBody>
            <a:bodyPr wrap="square" lIns="0" tIns="0" rIns="0" bIns="0" rtlCol="0"/>
            <a:lstStyle/>
            <a:p>
              <a:endParaRPr/>
            </a:p>
          </p:txBody>
        </p:sp>
      </p:grpSp>
      <p:grpSp>
        <p:nvGrpSpPr>
          <p:cNvPr id="40" name="object 40"/>
          <p:cNvGrpSpPr/>
          <p:nvPr/>
        </p:nvGrpSpPr>
        <p:grpSpPr>
          <a:xfrm>
            <a:off x="3869182" y="5219446"/>
            <a:ext cx="3310890" cy="477520"/>
            <a:chOff x="3869182" y="5219446"/>
            <a:chExt cx="3310890" cy="477520"/>
          </a:xfrm>
        </p:grpSpPr>
        <p:sp>
          <p:nvSpPr>
            <p:cNvPr id="41" name="object 41"/>
            <p:cNvSpPr/>
            <p:nvPr/>
          </p:nvSpPr>
          <p:spPr>
            <a:xfrm>
              <a:off x="3875532" y="5228844"/>
              <a:ext cx="3298190" cy="462280"/>
            </a:xfrm>
            <a:custGeom>
              <a:avLst/>
              <a:gdLst/>
              <a:ahLst/>
              <a:cxnLst/>
              <a:rect l="l" t="t" r="r" b="b"/>
              <a:pathLst>
                <a:path w="3298190" h="462279">
                  <a:moveTo>
                    <a:pt x="3297936" y="0"/>
                  </a:moveTo>
                  <a:lnTo>
                    <a:pt x="0" y="0"/>
                  </a:lnTo>
                  <a:lnTo>
                    <a:pt x="0" y="461771"/>
                  </a:lnTo>
                  <a:lnTo>
                    <a:pt x="3297936" y="461771"/>
                  </a:lnTo>
                  <a:lnTo>
                    <a:pt x="3297936" y="0"/>
                  </a:lnTo>
                  <a:close/>
                </a:path>
              </a:pathLst>
            </a:custGeom>
            <a:solidFill>
              <a:srgbClr val="006379"/>
            </a:solidFill>
          </p:spPr>
          <p:txBody>
            <a:bodyPr wrap="square" lIns="0" tIns="0" rIns="0" bIns="0" rtlCol="0"/>
            <a:lstStyle/>
            <a:p>
              <a:endParaRPr/>
            </a:p>
          </p:txBody>
        </p:sp>
        <p:sp>
          <p:nvSpPr>
            <p:cNvPr id="42" name="object 42"/>
            <p:cNvSpPr/>
            <p:nvPr/>
          </p:nvSpPr>
          <p:spPr>
            <a:xfrm>
              <a:off x="3875532" y="5228844"/>
              <a:ext cx="3298190" cy="462280"/>
            </a:xfrm>
            <a:custGeom>
              <a:avLst/>
              <a:gdLst/>
              <a:ahLst/>
              <a:cxnLst/>
              <a:rect l="l" t="t" r="r" b="b"/>
              <a:pathLst>
                <a:path w="3298190" h="462279">
                  <a:moveTo>
                    <a:pt x="0" y="461771"/>
                  </a:moveTo>
                  <a:lnTo>
                    <a:pt x="3297936" y="461771"/>
                  </a:lnTo>
                  <a:lnTo>
                    <a:pt x="3297936" y="0"/>
                  </a:lnTo>
                  <a:lnTo>
                    <a:pt x="0" y="0"/>
                  </a:lnTo>
                  <a:lnTo>
                    <a:pt x="0" y="461771"/>
                  </a:lnTo>
                  <a:close/>
                </a:path>
              </a:pathLst>
            </a:custGeom>
            <a:ln w="12700">
              <a:solidFill>
                <a:srgbClr val="00252F"/>
              </a:solidFill>
            </a:ln>
          </p:spPr>
          <p:txBody>
            <a:bodyPr wrap="square" lIns="0" tIns="0" rIns="0" bIns="0" rtlCol="0"/>
            <a:lstStyle/>
            <a:p>
              <a:endParaRPr/>
            </a:p>
          </p:txBody>
        </p:sp>
        <p:sp>
          <p:nvSpPr>
            <p:cNvPr id="43" name="object 43"/>
            <p:cNvSpPr/>
            <p:nvPr/>
          </p:nvSpPr>
          <p:spPr>
            <a:xfrm>
              <a:off x="3881628" y="5225796"/>
              <a:ext cx="814069" cy="307975"/>
            </a:xfrm>
            <a:custGeom>
              <a:avLst/>
              <a:gdLst/>
              <a:ahLst/>
              <a:cxnLst/>
              <a:rect l="l" t="t" r="r" b="b"/>
              <a:pathLst>
                <a:path w="814070" h="307975">
                  <a:moveTo>
                    <a:pt x="813815" y="0"/>
                  </a:moveTo>
                  <a:lnTo>
                    <a:pt x="0" y="0"/>
                  </a:lnTo>
                  <a:lnTo>
                    <a:pt x="0" y="307847"/>
                  </a:lnTo>
                  <a:lnTo>
                    <a:pt x="813815" y="307847"/>
                  </a:lnTo>
                  <a:lnTo>
                    <a:pt x="813815" y="0"/>
                  </a:lnTo>
                  <a:close/>
                </a:path>
              </a:pathLst>
            </a:custGeom>
            <a:solidFill>
              <a:srgbClr val="F1CD5D"/>
            </a:solidFill>
          </p:spPr>
          <p:txBody>
            <a:bodyPr wrap="square" lIns="0" tIns="0" rIns="0" bIns="0" rtlCol="0"/>
            <a:lstStyle/>
            <a:p>
              <a:endParaRPr/>
            </a:p>
          </p:txBody>
        </p:sp>
        <p:sp>
          <p:nvSpPr>
            <p:cNvPr id="44" name="object 44"/>
            <p:cNvSpPr/>
            <p:nvPr/>
          </p:nvSpPr>
          <p:spPr>
            <a:xfrm>
              <a:off x="3881628" y="5225796"/>
              <a:ext cx="814069" cy="307975"/>
            </a:xfrm>
            <a:custGeom>
              <a:avLst/>
              <a:gdLst/>
              <a:ahLst/>
              <a:cxnLst/>
              <a:rect l="l" t="t" r="r" b="b"/>
              <a:pathLst>
                <a:path w="814070" h="307975">
                  <a:moveTo>
                    <a:pt x="0" y="307847"/>
                  </a:moveTo>
                  <a:lnTo>
                    <a:pt x="813815" y="307847"/>
                  </a:lnTo>
                  <a:lnTo>
                    <a:pt x="813815" y="0"/>
                  </a:lnTo>
                  <a:lnTo>
                    <a:pt x="0" y="0"/>
                  </a:lnTo>
                  <a:lnTo>
                    <a:pt x="0" y="307847"/>
                  </a:lnTo>
                  <a:close/>
                </a:path>
              </a:pathLst>
            </a:custGeom>
            <a:ln w="12700">
              <a:solidFill>
                <a:srgbClr val="665422"/>
              </a:solidFill>
            </a:ln>
          </p:spPr>
          <p:txBody>
            <a:bodyPr wrap="square" lIns="0" tIns="0" rIns="0" bIns="0" rtlCol="0"/>
            <a:lstStyle/>
            <a:p>
              <a:endParaRPr/>
            </a:p>
          </p:txBody>
        </p:sp>
        <p:sp>
          <p:nvSpPr>
            <p:cNvPr id="45" name="object 45"/>
            <p:cNvSpPr/>
            <p:nvPr/>
          </p:nvSpPr>
          <p:spPr>
            <a:xfrm>
              <a:off x="5117592" y="5228844"/>
              <a:ext cx="814069" cy="309880"/>
            </a:xfrm>
            <a:custGeom>
              <a:avLst/>
              <a:gdLst/>
              <a:ahLst/>
              <a:cxnLst/>
              <a:rect l="l" t="t" r="r" b="b"/>
              <a:pathLst>
                <a:path w="814070" h="309879">
                  <a:moveTo>
                    <a:pt x="813815" y="0"/>
                  </a:moveTo>
                  <a:lnTo>
                    <a:pt x="0" y="0"/>
                  </a:lnTo>
                  <a:lnTo>
                    <a:pt x="0" y="309371"/>
                  </a:lnTo>
                  <a:lnTo>
                    <a:pt x="813815" y="309371"/>
                  </a:lnTo>
                  <a:lnTo>
                    <a:pt x="813815" y="0"/>
                  </a:lnTo>
                  <a:close/>
                </a:path>
              </a:pathLst>
            </a:custGeom>
            <a:solidFill>
              <a:srgbClr val="F1CD5D"/>
            </a:solidFill>
          </p:spPr>
          <p:txBody>
            <a:bodyPr wrap="square" lIns="0" tIns="0" rIns="0" bIns="0" rtlCol="0"/>
            <a:lstStyle/>
            <a:p>
              <a:endParaRPr/>
            </a:p>
          </p:txBody>
        </p:sp>
        <p:sp>
          <p:nvSpPr>
            <p:cNvPr id="46" name="object 46"/>
            <p:cNvSpPr/>
            <p:nvPr/>
          </p:nvSpPr>
          <p:spPr>
            <a:xfrm>
              <a:off x="5117592" y="5228844"/>
              <a:ext cx="814069" cy="309880"/>
            </a:xfrm>
            <a:custGeom>
              <a:avLst/>
              <a:gdLst/>
              <a:ahLst/>
              <a:cxnLst/>
              <a:rect l="l" t="t" r="r" b="b"/>
              <a:pathLst>
                <a:path w="814070" h="309879">
                  <a:moveTo>
                    <a:pt x="0" y="309371"/>
                  </a:moveTo>
                  <a:lnTo>
                    <a:pt x="813815" y="309371"/>
                  </a:lnTo>
                  <a:lnTo>
                    <a:pt x="813815" y="0"/>
                  </a:lnTo>
                  <a:lnTo>
                    <a:pt x="0" y="0"/>
                  </a:lnTo>
                  <a:lnTo>
                    <a:pt x="0" y="309371"/>
                  </a:lnTo>
                  <a:close/>
                </a:path>
              </a:pathLst>
            </a:custGeom>
            <a:ln w="12700">
              <a:solidFill>
                <a:srgbClr val="665422"/>
              </a:solidFill>
            </a:ln>
          </p:spPr>
          <p:txBody>
            <a:bodyPr wrap="square" lIns="0" tIns="0" rIns="0" bIns="0" rtlCol="0"/>
            <a:lstStyle/>
            <a:p>
              <a:endParaRPr/>
            </a:p>
          </p:txBody>
        </p:sp>
        <p:sp>
          <p:nvSpPr>
            <p:cNvPr id="47" name="object 47"/>
            <p:cNvSpPr/>
            <p:nvPr/>
          </p:nvSpPr>
          <p:spPr>
            <a:xfrm>
              <a:off x="6359652" y="5228844"/>
              <a:ext cx="814069" cy="309880"/>
            </a:xfrm>
            <a:custGeom>
              <a:avLst/>
              <a:gdLst/>
              <a:ahLst/>
              <a:cxnLst/>
              <a:rect l="l" t="t" r="r" b="b"/>
              <a:pathLst>
                <a:path w="814070" h="309879">
                  <a:moveTo>
                    <a:pt x="813816" y="0"/>
                  </a:moveTo>
                  <a:lnTo>
                    <a:pt x="0" y="0"/>
                  </a:lnTo>
                  <a:lnTo>
                    <a:pt x="0" y="309371"/>
                  </a:lnTo>
                  <a:lnTo>
                    <a:pt x="813816" y="309371"/>
                  </a:lnTo>
                  <a:lnTo>
                    <a:pt x="813816" y="0"/>
                  </a:lnTo>
                  <a:close/>
                </a:path>
              </a:pathLst>
            </a:custGeom>
            <a:solidFill>
              <a:srgbClr val="F1CD5D"/>
            </a:solidFill>
          </p:spPr>
          <p:txBody>
            <a:bodyPr wrap="square" lIns="0" tIns="0" rIns="0" bIns="0" rtlCol="0"/>
            <a:lstStyle/>
            <a:p>
              <a:endParaRPr/>
            </a:p>
          </p:txBody>
        </p:sp>
        <p:sp>
          <p:nvSpPr>
            <p:cNvPr id="48" name="object 48"/>
            <p:cNvSpPr/>
            <p:nvPr/>
          </p:nvSpPr>
          <p:spPr>
            <a:xfrm>
              <a:off x="6359652" y="5228844"/>
              <a:ext cx="814069" cy="309880"/>
            </a:xfrm>
            <a:custGeom>
              <a:avLst/>
              <a:gdLst/>
              <a:ahLst/>
              <a:cxnLst/>
              <a:rect l="l" t="t" r="r" b="b"/>
              <a:pathLst>
                <a:path w="814070" h="309879">
                  <a:moveTo>
                    <a:pt x="0" y="309371"/>
                  </a:moveTo>
                  <a:lnTo>
                    <a:pt x="813816" y="309371"/>
                  </a:lnTo>
                  <a:lnTo>
                    <a:pt x="813816" y="0"/>
                  </a:lnTo>
                  <a:lnTo>
                    <a:pt x="0" y="0"/>
                  </a:lnTo>
                  <a:lnTo>
                    <a:pt x="0" y="309371"/>
                  </a:lnTo>
                  <a:close/>
                </a:path>
              </a:pathLst>
            </a:custGeom>
            <a:ln w="12700">
              <a:solidFill>
                <a:srgbClr val="665422"/>
              </a:solidFill>
            </a:ln>
          </p:spPr>
          <p:txBody>
            <a:bodyPr wrap="square" lIns="0" tIns="0" rIns="0" bIns="0" rtlCol="0"/>
            <a:lstStyle/>
            <a:p>
              <a:endParaRPr/>
            </a:p>
          </p:txBody>
        </p:sp>
      </p:grpSp>
      <p:graphicFrame>
        <p:nvGraphicFramePr>
          <p:cNvPr id="49" name="object 49"/>
          <p:cNvGraphicFramePr>
            <a:graphicFrameLocks noGrp="1"/>
          </p:cNvGraphicFramePr>
          <p:nvPr/>
        </p:nvGraphicFramePr>
        <p:xfrm>
          <a:off x="3869182" y="5803900"/>
          <a:ext cx="3298823" cy="461010"/>
        </p:xfrm>
        <a:graphic>
          <a:graphicData uri="http://schemas.openxmlformats.org/drawingml/2006/table">
            <a:tbl>
              <a:tblPr firstRow="1" bandRow="1">
                <a:tableStyleId>{2D5ABB26-0587-4C30-8999-92F81FD0307C}</a:tableStyleId>
              </a:tblPr>
              <a:tblGrid>
                <a:gridCol w="205740">
                  <a:extLst>
                    <a:ext uri="{9D8B030D-6E8A-4147-A177-3AD203B41FA5}">
                      <a16:colId xmlns:a16="http://schemas.microsoft.com/office/drawing/2014/main" val="20000"/>
                    </a:ext>
                  </a:extLst>
                </a:gridCol>
                <a:gridCol w="812165">
                  <a:extLst>
                    <a:ext uri="{9D8B030D-6E8A-4147-A177-3AD203B41FA5}">
                      <a16:colId xmlns:a16="http://schemas.microsoft.com/office/drawing/2014/main" val="20001"/>
                    </a:ext>
                  </a:extLst>
                </a:gridCol>
                <a:gridCol w="205740">
                  <a:extLst>
                    <a:ext uri="{9D8B030D-6E8A-4147-A177-3AD203B41FA5}">
                      <a16:colId xmlns:a16="http://schemas.microsoft.com/office/drawing/2014/main" val="20002"/>
                    </a:ext>
                  </a:extLst>
                </a:gridCol>
                <a:gridCol w="814069">
                  <a:extLst>
                    <a:ext uri="{9D8B030D-6E8A-4147-A177-3AD203B41FA5}">
                      <a16:colId xmlns:a16="http://schemas.microsoft.com/office/drawing/2014/main" val="20003"/>
                    </a:ext>
                  </a:extLst>
                </a:gridCol>
                <a:gridCol w="238125">
                  <a:extLst>
                    <a:ext uri="{9D8B030D-6E8A-4147-A177-3AD203B41FA5}">
                      <a16:colId xmlns:a16="http://schemas.microsoft.com/office/drawing/2014/main" val="20004"/>
                    </a:ext>
                  </a:extLst>
                </a:gridCol>
                <a:gridCol w="814069">
                  <a:extLst>
                    <a:ext uri="{9D8B030D-6E8A-4147-A177-3AD203B41FA5}">
                      <a16:colId xmlns:a16="http://schemas.microsoft.com/office/drawing/2014/main" val="20005"/>
                    </a:ext>
                  </a:extLst>
                </a:gridCol>
                <a:gridCol w="208915">
                  <a:extLst>
                    <a:ext uri="{9D8B030D-6E8A-4147-A177-3AD203B41FA5}">
                      <a16:colId xmlns:a16="http://schemas.microsoft.com/office/drawing/2014/main" val="20006"/>
                    </a:ext>
                  </a:extLst>
                </a:gridCol>
              </a:tblGrid>
              <a:tr h="307340">
                <a:tc>
                  <a:txBody>
                    <a:bodyPr/>
                    <a:lstStyle/>
                    <a:p>
                      <a:pPr>
                        <a:lnSpc>
                          <a:spcPct val="100000"/>
                        </a:lnSpc>
                      </a:pPr>
                      <a:endParaRPr sz="1900">
                        <a:latin typeface="Times New Roman"/>
                        <a:cs typeface="Times New Roman"/>
                      </a:endParaRPr>
                    </a:p>
                  </a:txBody>
                  <a:tcPr marL="0" marR="0" marT="0" marB="0">
                    <a:lnL w="12700">
                      <a:solidFill>
                        <a:srgbClr val="00252F"/>
                      </a:solidFill>
                      <a:prstDash val="solid"/>
                    </a:lnL>
                    <a:lnR w="12700">
                      <a:solidFill>
                        <a:srgbClr val="665422"/>
                      </a:solidFill>
                      <a:prstDash val="solid"/>
                    </a:lnR>
                    <a:lnT w="12700">
                      <a:solidFill>
                        <a:srgbClr val="00252F"/>
                      </a:solidFill>
                      <a:prstDash val="solid"/>
                    </a:lnT>
                    <a:solidFill>
                      <a:srgbClr val="006379"/>
                    </a:solidFill>
                  </a:tcPr>
                </a:tc>
                <a:tc>
                  <a:txBody>
                    <a:bodyPr/>
                    <a:lstStyle/>
                    <a:p>
                      <a:pPr>
                        <a:lnSpc>
                          <a:spcPct val="100000"/>
                        </a:lnSpc>
                      </a:pPr>
                      <a:endParaRPr sz="1900">
                        <a:latin typeface="Times New Roman"/>
                        <a:cs typeface="Times New Roman"/>
                      </a:endParaRPr>
                    </a:p>
                  </a:txBody>
                  <a:tcPr marL="0" marR="0" marT="0" marB="0">
                    <a:lnL w="12700">
                      <a:solidFill>
                        <a:srgbClr val="665422"/>
                      </a:solidFill>
                      <a:prstDash val="solid"/>
                    </a:lnL>
                    <a:lnR w="12700">
                      <a:solidFill>
                        <a:srgbClr val="665422"/>
                      </a:solidFill>
                      <a:prstDash val="solid"/>
                    </a:lnR>
                    <a:lnT w="19050">
                      <a:solidFill>
                        <a:srgbClr val="665422"/>
                      </a:solidFill>
                      <a:prstDash val="solid"/>
                    </a:lnT>
                    <a:lnB w="12700">
                      <a:solidFill>
                        <a:srgbClr val="665422"/>
                      </a:solidFill>
                      <a:prstDash val="solid"/>
                    </a:lnB>
                    <a:solidFill>
                      <a:srgbClr val="F1CD5D"/>
                    </a:solidFill>
                  </a:tcPr>
                </a:tc>
                <a:tc>
                  <a:txBody>
                    <a:bodyPr/>
                    <a:lstStyle/>
                    <a:p>
                      <a:pPr>
                        <a:lnSpc>
                          <a:spcPct val="100000"/>
                        </a:lnSpc>
                      </a:pPr>
                      <a:endParaRPr sz="1900">
                        <a:latin typeface="Times New Roman"/>
                        <a:cs typeface="Times New Roman"/>
                      </a:endParaRPr>
                    </a:p>
                  </a:txBody>
                  <a:tcPr marL="0" marR="0" marT="0" marB="0">
                    <a:lnL w="12700">
                      <a:solidFill>
                        <a:srgbClr val="665422"/>
                      </a:solidFill>
                      <a:prstDash val="solid"/>
                    </a:lnL>
                    <a:lnR w="12700">
                      <a:solidFill>
                        <a:srgbClr val="665422"/>
                      </a:solidFill>
                      <a:prstDash val="solid"/>
                    </a:lnR>
                    <a:lnT w="12700">
                      <a:solidFill>
                        <a:srgbClr val="00252F"/>
                      </a:solidFill>
                      <a:prstDash val="solid"/>
                    </a:lnT>
                    <a:solidFill>
                      <a:srgbClr val="006379"/>
                    </a:solidFill>
                  </a:tcPr>
                </a:tc>
                <a:tc>
                  <a:txBody>
                    <a:bodyPr/>
                    <a:lstStyle/>
                    <a:p>
                      <a:pPr>
                        <a:lnSpc>
                          <a:spcPct val="100000"/>
                        </a:lnSpc>
                      </a:pPr>
                      <a:endParaRPr sz="1900">
                        <a:latin typeface="Times New Roman"/>
                        <a:cs typeface="Times New Roman"/>
                      </a:endParaRPr>
                    </a:p>
                  </a:txBody>
                  <a:tcPr marL="0" marR="0" marT="0" marB="0">
                    <a:lnL w="12700">
                      <a:solidFill>
                        <a:srgbClr val="665422"/>
                      </a:solidFill>
                      <a:prstDash val="solid"/>
                    </a:lnL>
                    <a:lnR w="12700">
                      <a:solidFill>
                        <a:srgbClr val="665422"/>
                      </a:solidFill>
                      <a:prstDash val="solid"/>
                    </a:lnR>
                    <a:lnT w="19050">
                      <a:solidFill>
                        <a:srgbClr val="665422"/>
                      </a:solidFill>
                      <a:prstDash val="solid"/>
                    </a:lnT>
                    <a:lnB w="12700">
                      <a:solidFill>
                        <a:srgbClr val="665422"/>
                      </a:solidFill>
                      <a:prstDash val="solid"/>
                    </a:lnB>
                    <a:solidFill>
                      <a:srgbClr val="F1CD5D"/>
                    </a:solidFill>
                  </a:tcPr>
                </a:tc>
                <a:tc>
                  <a:txBody>
                    <a:bodyPr/>
                    <a:lstStyle/>
                    <a:p>
                      <a:pPr>
                        <a:lnSpc>
                          <a:spcPct val="100000"/>
                        </a:lnSpc>
                      </a:pPr>
                      <a:endParaRPr sz="1900">
                        <a:latin typeface="Times New Roman"/>
                        <a:cs typeface="Times New Roman"/>
                      </a:endParaRPr>
                    </a:p>
                  </a:txBody>
                  <a:tcPr marL="0" marR="0" marT="0" marB="0">
                    <a:lnL w="12700">
                      <a:solidFill>
                        <a:srgbClr val="665422"/>
                      </a:solidFill>
                      <a:prstDash val="solid"/>
                    </a:lnL>
                    <a:lnR w="12700">
                      <a:solidFill>
                        <a:srgbClr val="665422"/>
                      </a:solidFill>
                      <a:prstDash val="solid"/>
                    </a:lnR>
                    <a:lnT w="12700">
                      <a:solidFill>
                        <a:srgbClr val="00252F"/>
                      </a:solidFill>
                      <a:prstDash val="solid"/>
                    </a:lnT>
                    <a:solidFill>
                      <a:srgbClr val="006379"/>
                    </a:solidFill>
                  </a:tcPr>
                </a:tc>
                <a:tc>
                  <a:txBody>
                    <a:bodyPr/>
                    <a:lstStyle/>
                    <a:p>
                      <a:pPr>
                        <a:lnSpc>
                          <a:spcPct val="100000"/>
                        </a:lnSpc>
                      </a:pPr>
                      <a:endParaRPr sz="1900">
                        <a:latin typeface="Times New Roman"/>
                        <a:cs typeface="Times New Roman"/>
                      </a:endParaRPr>
                    </a:p>
                  </a:txBody>
                  <a:tcPr marL="0" marR="0" marT="0" marB="0">
                    <a:lnL w="12700">
                      <a:solidFill>
                        <a:srgbClr val="665422"/>
                      </a:solidFill>
                      <a:prstDash val="solid"/>
                    </a:lnL>
                    <a:lnR w="12700">
                      <a:solidFill>
                        <a:srgbClr val="665422"/>
                      </a:solidFill>
                      <a:prstDash val="solid"/>
                    </a:lnR>
                    <a:lnT w="19050">
                      <a:solidFill>
                        <a:srgbClr val="665422"/>
                      </a:solidFill>
                      <a:prstDash val="solid"/>
                    </a:lnT>
                    <a:lnB w="12700">
                      <a:solidFill>
                        <a:srgbClr val="665422"/>
                      </a:solidFill>
                      <a:prstDash val="solid"/>
                    </a:lnB>
                    <a:solidFill>
                      <a:srgbClr val="F1CD5D"/>
                    </a:solidFill>
                  </a:tcPr>
                </a:tc>
                <a:tc>
                  <a:txBody>
                    <a:bodyPr/>
                    <a:lstStyle/>
                    <a:p>
                      <a:pPr>
                        <a:lnSpc>
                          <a:spcPct val="100000"/>
                        </a:lnSpc>
                      </a:pPr>
                      <a:endParaRPr sz="1900">
                        <a:latin typeface="Times New Roman"/>
                        <a:cs typeface="Times New Roman"/>
                      </a:endParaRPr>
                    </a:p>
                  </a:txBody>
                  <a:tcPr marL="0" marR="0" marT="0" marB="0">
                    <a:lnL w="12700">
                      <a:solidFill>
                        <a:srgbClr val="665422"/>
                      </a:solidFill>
                      <a:prstDash val="solid"/>
                    </a:lnL>
                    <a:lnR w="12700">
                      <a:solidFill>
                        <a:srgbClr val="00252F"/>
                      </a:solidFill>
                      <a:prstDash val="solid"/>
                    </a:lnR>
                    <a:lnT w="12700">
                      <a:solidFill>
                        <a:srgbClr val="00252F"/>
                      </a:solidFill>
                      <a:prstDash val="solid"/>
                    </a:lnT>
                    <a:solidFill>
                      <a:srgbClr val="006379"/>
                    </a:solidFill>
                  </a:tcPr>
                </a:tc>
                <a:extLst>
                  <a:ext uri="{0D108BD9-81ED-4DB2-BD59-A6C34878D82A}">
                    <a16:rowId xmlns:a16="http://schemas.microsoft.com/office/drawing/2014/main" val="10000"/>
                  </a:ext>
                </a:extLst>
              </a:tr>
              <a:tr h="153670">
                <a:tc gridSpan="7">
                  <a:txBody>
                    <a:bodyPr/>
                    <a:lstStyle/>
                    <a:p>
                      <a:pPr>
                        <a:lnSpc>
                          <a:spcPct val="100000"/>
                        </a:lnSpc>
                      </a:pPr>
                      <a:endParaRPr sz="800">
                        <a:latin typeface="Times New Roman"/>
                        <a:cs typeface="Times New Roman"/>
                      </a:endParaRPr>
                    </a:p>
                  </a:txBody>
                  <a:tcPr marL="0" marR="0" marT="0" marB="0">
                    <a:lnL w="12700">
                      <a:solidFill>
                        <a:srgbClr val="00252F"/>
                      </a:solidFill>
                      <a:prstDash val="solid"/>
                    </a:lnL>
                    <a:lnR w="12700">
                      <a:solidFill>
                        <a:srgbClr val="00252F"/>
                      </a:solidFill>
                      <a:prstDash val="solid"/>
                    </a:lnR>
                    <a:lnB w="12700">
                      <a:solidFill>
                        <a:srgbClr val="00252F"/>
                      </a:solidFill>
                      <a:prstDash val="solid"/>
                    </a:lnB>
                    <a:solidFill>
                      <a:srgbClr val="00637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53" name="object 5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4" name="object 5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151</a:t>
            </a:fld>
            <a:endParaRPr spc="-25" dirty="0"/>
          </a:p>
        </p:txBody>
      </p:sp>
      <p:sp>
        <p:nvSpPr>
          <p:cNvPr id="50" name="object 50"/>
          <p:cNvSpPr txBox="1"/>
          <p:nvPr/>
        </p:nvSpPr>
        <p:spPr>
          <a:xfrm>
            <a:off x="1442974" y="2806446"/>
            <a:ext cx="2212975" cy="3317875"/>
          </a:xfrm>
          <a:prstGeom prst="rect">
            <a:avLst/>
          </a:prstGeom>
        </p:spPr>
        <p:txBody>
          <a:bodyPr vert="horz" wrap="square" lIns="0" tIns="12700" rIns="0" bIns="0" rtlCol="0">
            <a:spAutoFit/>
          </a:bodyPr>
          <a:lstStyle/>
          <a:p>
            <a:pPr marL="855344" marR="5080" indent="-337185" algn="r">
              <a:lnSpc>
                <a:spcPct val="150000"/>
              </a:lnSpc>
              <a:spcBef>
                <a:spcPts val="100"/>
              </a:spcBef>
            </a:pPr>
            <a:r>
              <a:rPr sz="2400" spc="-20" dirty="0">
                <a:solidFill>
                  <a:srgbClr val="111F35"/>
                </a:solidFill>
                <a:latin typeface="Consolas"/>
                <a:cs typeface="Consolas"/>
              </a:rPr>
              <a:t>flex-</a:t>
            </a:r>
            <a:r>
              <a:rPr sz="2400" spc="-10" dirty="0">
                <a:solidFill>
                  <a:srgbClr val="111F35"/>
                </a:solidFill>
                <a:latin typeface="Consolas"/>
                <a:cs typeface="Consolas"/>
              </a:rPr>
              <a:t>start </a:t>
            </a:r>
            <a:r>
              <a:rPr sz="2400" spc="-20" dirty="0">
                <a:solidFill>
                  <a:srgbClr val="111F35"/>
                </a:solidFill>
                <a:latin typeface="Consolas"/>
                <a:cs typeface="Consolas"/>
              </a:rPr>
              <a:t>flex-</a:t>
            </a:r>
            <a:r>
              <a:rPr sz="2400" spc="-25" dirty="0">
                <a:solidFill>
                  <a:srgbClr val="111F35"/>
                </a:solidFill>
                <a:latin typeface="Consolas"/>
                <a:cs typeface="Consolas"/>
              </a:rPr>
              <a:t>end </a:t>
            </a:r>
            <a:r>
              <a:rPr sz="2400" spc="-10" dirty="0">
                <a:solidFill>
                  <a:srgbClr val="111F35"/>
                </a:solidFill>
                <a:latin typeface="Consolas"/>
                <a:cs typeface="Consolas"/>
              </a:rPr>
              <a:t>center</a:t>
            </a:r>
            <a:endParaRPr sz="2400">
              <a:latin typeface="Consolas"/>
              <a:cs typeface="Consolas"/>
            </a:endParaRPr>
          </a:p>
          <a:p>
            <a:pPr marL="12700" marR="5715" indent="168910" algn="just">
              <a:lnSpc>
                <a:spcPct val="150000"/>
              </a:lnSpc>
            </a:pPr>
            <a:r>
              <a:rPr sz="2400" spc="-10" dirty="0">
                <a:solidFill>
                  <a:srgbClr val="111F35"/>
                </a:solidFill>
                <a:latin typeface="Consolas"/>
                <a:cs typeface="Consolas"/>
              </a:rPr>
              <a:t>space-around </a:t>
            </a:r>
            <a:r>
              <a:rPr sz="2400" spc="-20" dirty="0">
                <a:solidFill>
                  <a:srgbClr val="111F35"/>
                </a:solidFill>
                <a:latin typeface="Consolas"/>
                <a:cs typeface="Consolas"/>
              </a:rPr>
              <a:t>space-</a:t>
            </a:r>
            <a:r>
              <a:rPr sz="2400" spc="-10" dirty="0">
                <a:solidFill>
                  <a:srgbClr val="111F35"/>
                </a:solidFill>
                <a:latin typeface="Consolas"/>
                <a:cs typeface="Consolas"/>
              </a:rPr>
              <a:t>between space-evenly</a:t>
            </a:r>
            <a:endParaRPr sz="2400">
              <a:latin typeface="Consolas"/>
              <a:cs typeface="Consolas"/>
            </a:endParaRPr>
          </a:p>
        </p:txBody>
      </p:sp>
      <p:sp>
        <p:nvSpPr>
          <p:cNvPr id="51" name="object 51"/>
          <p:cNvSpPr txBox="1"/>
          <p:nvPr/>
        </p:nvSpPr>
        <p:spPr>
          <a:xfrm>
            <a:off x="7921752" y="2878835"/>
            <a:ext cx="1664335" cy="462280"/>
          </a:xfrm>
          <a:prstGeom prst="rect">
            <a:avLst/>
          </a:prstGeom>
          <a:solidFill>
            <a:srgbClr val="006379"/>
          </a:solidFill>
          <a:ln w="12700">
            <a:solidFill>
              <a:srgbClr val="00252F"/>
            </a:solidFill>
          </a:ln>
        </p:spPr>
        <p:txBody>
          <a:bodyPr vert="horz" wrap="square" lIns="0" tIns="79375" rIns="0" bIns="0" rtlCol="0">
            <a:spAutoFit/>
          </a:bodyPr>
          <a:lstStyle/>
          <a:p>
            <a:pPr marL="189230">
              <a:lnSpc>
                <a:spcPct val="100000"/>
              </a:lnSpc>
              <a:spcBef>
                <a:spcPts val="625"/>
              </a:spcBef>
            </a:pPr>
            <a:r>
              <a:rPr sz="1800" spc="-10" dirty="0">
                <a:solidFill>
                  <a:srgbClr val="FFFFFF"/>
                </a:solidFill>
                <a:latin typeface="Calibri"/>
                <a:cs typeface="Calibri"/>
              </a:rPr>
              <a:t>flex-container</a:t>
            </a:r>
            <a:endParaRPr sz="1800">
              <a:latin typeface="Calibri"/>
              <a:cs typeface="Calibri"/>
            </a:endParaRPr>
          </a:p>
        </p:txBody>
      </p:sp>
      <p:sp>
        <p:nvSpPr>
          <p:cNvPr id="52" name="object 52"/>
          <p:cNvSpPr txBox="1"/>
          <p:nvPr/>
        </p:nvSpPr>
        <p:spPr>
          <a:xfrm>
            <a:off x="7921752" y="3517391"/>
            <a:ext cx="1664335" cy="309880"/>
          </a:xfrm>
          <a:prstGeom prst="rect">
            <a:avLst/>
          </a:prstGeom>
          <a:solidFill>
            <a:srgbClr val="F1CD5D"/>
          </a:solidFill>
          <a:ln w="12700">
            <a:solidFill>
              <a:srgbClr val="665422"/>
            </a:solidFill>
          </a:ln>
        </p:spPr>
        <p:txBody>
          <a:bodyPr vert="horz" wrap="square" lIns="0" tIns="2540" rIns="0" bIns="0" rtlCol="0">
            <a:spAutoFit/>
          </a:bodyPr>
          <a:lstStyle/>
          <a:p>
            <a:pPr marL="419100">
              <a:lnSpc>
                <a:spcPct val="100000"/>
              </a:lnSpc>
              <a:spcBef>
                <a:spcPts val="20"/>
              </a:spcBef>
            </a:pPr>
            <a:r>
              <a:rPr sz="1800" spc="-10" dirty="0">
                <a:solidFill>
                  <a:srgbClr val="111F35"/>
                </a:solidFill>
                <a:latin typeface="Calibri"/>
                <a:cs typeface="Calibri"/>
              </a:rPr>
              <a:t>flex-</a:t>
            </a:r>
            <a:r>
              <a:rPr sz="1800" spc="-20" dirty="0">
                <a:solidFill>
                  <a:srgbClr val="111F35"/>
                </a:solidFill>
                <a:latin typeface="Calibri"/>
                <a:cs typeface="Calibri"/>
              </a:rPr>
              <a:t>item</a:t>
            </a:r>
            <a:endParaRPr sz="1800">
              <a:latin typeface="Calibri"/>
              <a:cs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FLEXBOX:</a:t>
            </a:r>
            <a:r>
              <a:rPr spc="-95" dirty="0"/>
              <a:t> </a:t>
            </a:r>
            <a:r>
              <a:rPr spc="254" dirty="0"/>
              <a:t>ALIGN-</a:t>
            </a:r>
            <a:r>
              <a:rPr spc="-10" dirty="0"/>
              <a:t>CONTENT</a:t>
            </a:r>
          </a:p>
        </p:txBody>
      </p:sp>
      <p:sp>
        <p:nvSpPr>
          <p:cNvPr id="3" name="object 3"/>
          <p:cNvSpPr txBox="1"/>
          <p:nvPr/>
        </p:nvSpPr>
        <p:spPr>
          <a:xfrm>
            <a:off x="962050" y="1533220"/>
            <a:ext cx="10170160" cy="832920"/>
          </a:xfrm>
          <a:prstGeom prst="rect">
            <a:avLst/>
          </a:prstGeom>
        </p:spPr>
        <p:txBody>
          <a:bodyPr vert="horz" wrap="square" lIns="0" tIns="12065" rIns="0" bIns="0" rtlCol="0">
            <a:spAutoFit/>
          </a:bodyPr>
          <a:lstStyle/>
          <a:p>
            <a:pPr marL="12700">
              <a:lnSpc>
                <a:spcPts val="3195"/>
              </a:lnSpc>
              <a:spcBef>
                <a:spcPts val="95"/>
              </a:spcBef>
            </a:pPr>
            <a:r>
              <a:rPr lang="it-IT" sz="2800" dirty="0">
                <a:solidFill>
                  <a:srgbClr val="111F35"/>
                </a:solidFill>
                <a:latin typeface="Calibri"/>
                <a:cs typeface="Calibri"/>
              </a:rPr>
              <a:t>L</a:t>
            </a:r>
            <a:r>
              <a:rPr lang="it-IT" sz="2800" spc="-80" dirty="0">
                <a:solidFill>
                  <a:srgbClr val="111F35"/>
                </a:solidFill>
                <a:latin typeface="Calibri"/>
                <a:cs typeface="Calibri"/>
              </a:rPr>
              <a:t>’</a:t>
            </a:r>
            <a:r>
              <a:rPr sz="2800" b="1" spc="-20" dirty="0">
                <a:solidFill>
                  <a:srgbClr val="111F35"/>
                </a:solidFill>
                <a:latin typeface="Calibri"/>
                <a:cs typeface="Calibri"/>
              </a:rPr>
              <a:t>align-</a:t>
            </a:r>
            <a:r>
              <a:rPr sz="2800" b="1" dirty="0">
                <a:solidFill>
                  <a:srgbClr val="111F35"/>
                </a:solidFill>
                <a:latin typeface="Calibri"/>
                <a:cs typeface="Calibri"/>
              </a:rPr>
              <a:t>content</a:t>
            </a:r>
            <a:r>
              <a:rPr sz="2800" b="1" spc="-25" dirty="0">
                <a:solidFill>
                  <a:srgbClr val="111F35"/>
                </a:solidFill>
                <a:latin typeface="Calibri"/>
                <a:cs typeface="Calibri"/>
              </a:rPr>
              <a:t> </a:t>
            </a:r>
            <a:r>
              <a:rPr lang="it-IT" sz="2800" dirty="0">
                <a:solidFill>
                  <a:srgbClr val="111F35"/>
                </a:solidFill>
                <a:latin typeface="Calibri"/>
                <a:cs typeface="Calibri"/>
              </a:rPr>
              <a:t>specifica come lo spazio libero dell’asse incrociato dev’essere gestito.</a:t>
            </a:r>
            <a:endParaRPr sz="2800" dirty="0">
              <a:latin typeface="Calibri"/>
              <a:cs typeface="Calibri"/>
            </a:endParaRPr>
          </a:p>
        </p:txBody>
      </p:sp>
      <p:sp>
        <p:nvSpPr>
          <p:cNvPr id="4" name="object 4"/>
          <p:cNvSpPr txBox="1"/>
          <p:nvPr/>
        </p:nvSpPr>
        <p:spPr>
          <a:xfrm>
            <a:off x="962050" y="4984750"/>
            <a:ext cx="9427845" cy="835660"/>
          </a:xfrm>
          <a:prstGeom prst="rect">
            <a:avLst/>
          </a:prstGeom>
        </p:spPr>
        <p:txBody>
          <a:bodyPr vert="horz" wrap="square" lIns="0" tIns="60960" rIns="0" bIns="0" rtlCol="0">
            <a:spAutoFit/>
          </a:bodyPr>
          <a:lstStyle/>
          <a:p>
            <a:pPr marL="12700" marR="5080">
              <a:lnSpc>
                <a:spcPts val="3020"/>
              </a:lnSpc>
              <a:spcBef>
                <a:spcPts val="480"/>
              </a:spcBef>
            </a:pPr>
            <a:r>
              <a:rPr sz="2800" u="sng" spc="-10" dirty="0">
                <a:solidFill>
                  <a:srgbClr val="006379"/>
                </a:solidFill>
                <a:uFill>
                  <a:solidFill>
                    <a:srgbClr val="006379"/>
                  </a:solidFill>
                </a:uFill>
                <a:latin typeface="Calibri"/>
                <a:cs typeface="Calibri"/>
                <a:hlinkClick r:id="rId2"/>
              </a:rPr>
              <a:t>https://flexbox.help/</a:t>
            </a:r>
            <a:r>
              <a:rPr sz="2800" spc="-35" dirty="0">
                <a:solidFill>
                  <a:srgbClr val="006379"/>
                </a:solidFill>
                <a:latin typeface="Calibri"/>
                <a:cs typeface="Calibri"/>
              </a:rPr>
              <a:t> </a:t>
            </a:r>
            <a:r>
              <a:rPr sz="2800" dirty="0">
                <a:solidFill>
                  <a:srgbClr val="111F35"/>
                </a:solidFill>
                <a:latin typeface="Calibri"/>
                <a:cs typeface="Calibri"/>
              </a:rPr>
              <a:t>is</a:t>
            </a:r>
            <a:r>
              <a:rPr sz="2800" spc="-70" dirty="0">
                <a:solidFill>
                  <a:srgbClr val="111F35"/>
                </a:solidFill>
                <a:latin typeface="Calibri"/>
                <a:cs typeface="Calibri"/>
              </a:rPr>
              <a:t> </a:t>
            </a:r>
            <a:r>
              <a:rPr sz="2800" dirty="0">
                <a:solidFill>
                  <a:srgbClr val="111F35"/>
                </a:solidFill>
                <a:latin typeface="Calibri"/>
                <a:cs typeface="Calibri"/>
              </a:rPr>
              <a:t>useful</a:t>
            </a:r>
            <a:r>
              <a:rPr sz="2800" spc="-80" dirty="0">
                <a:solidFill>
                  <a:srgbClr val="111F35"/>
                </a:solidFill>
                <a:latin typeface="Calibri"/>
                <a:cs typeface="Calibri"/>
              </a:rPr>
              <a:t> </a:t>
            </a:r>
            <a:r>
              <a:rPr sz="2800" dirty="0">
                <a:solidFill>
                  <a:srgbClr val="111F35"/>
                </a:solidFill>
                <a:latin typeface="Calibri"/>
                <a:cs typeface="Calibri"/>
              </a:rPr>
              <a:t>to</a:t>
            </a:r>
            <a:r>
              <a:rPr sz="2800" spc="-80" dirty="0">
                <a:solidFill>
                  <a:srgbClr val="111F35"/>
                </a:solidFill>
                <a:latin typeface="Calibri"/>
                <a:cs typeface="Calibri"/>
              </a:rPr>
              <a:t> </a:t>
            </a:r>
            <a:r>
              <a:rPr sz="2800" dirty="0">
                <a:solidFill>
                  <a:srgbClr val="111F35"/>
                </a:solidFill>
                <a:latin typeface="Calibri"/>
                <a:cs typeface="Calibri"/>
              </a:rPr>
              <a:t>visualize</a:t>
            </a:r>
            <a:r>
              <a:rPr sz="2800" spc="-75" dirty="0">
                <a:solidFill>
                  <a:srgbClr val="111F35"/>
                </a:solidFill>
                <a:latin typeface="Calibri"/>
                <a:cs typeface="Calibri"/>
              </a:rPr>
              <a:t> </a:t>
            </a:r>
            <a:r>
              <a:rPr sz="2800" dirty="0">
                <a:solidFill>
                  <a:srgbClr val="111F35"/>
                </a:solidFill>
                <a:latin typeface="Calibri"/>
                <a:cs typeface="Calibri"/>
              </a:rPr>
              <a:t>and</a:t>
            </a:r>
            <a:r>
              <a:rPr sz="2800" spc="-80" dirty="0">
                <a:solidFill>
                  <a:srgbClr val="111F35"/>
                </a:solidFill>
                <a:latin typeface="Calibri"/>
                <a:cs typeface="Calibri"/>
              </a:rPr>
              <a:t> </a:t>
            </a:r>
            <a:r>
              <a:rPr sz="2800" dirty="0">
                <a:solidFill>
                  <a:srgbClr val="111F35"/>
                </a:solidFill>
                <a:latin typeface="Calibri"/>
                <a:cs typeface="Calibri"/>
              </a:rPr>
              <a:t>practice</a:t>
            </a:r>
            <a:r>
              <a:rPr sz="2800" spc="-75" dirty="0">
                <a:solidFill>
                  <a:srgbClr val="111F35"/>
                </a:solidFill>
                <a:latin typeface="Calibri"/>
                <a:cs typeface="Calibri"/>
              </a:rPr>
              <a:t> </a:t>
            </a:r>
            <a:r>
              <a:rPr sz="2800" dirty="0">
                <a:solidFill>
                  <a:srgbClr val="111F35"/>
                </a:solidFill>
                <a:latin typeface="Calibri"/>
                <a:cs typeface="Calibri"/>
              </a:rPr>
              <a:t>with</a:t>
            </a:r>
            <a:r>
              <a:rPr sz="2800" spc="-70" dirty="0">
                <a:solidFill>
                  <a:srgbClr val="111F35"/>
                </a:solidFill>
                <a:latin typeface="Calibri"/>
                <a:cs typeface="Calibri"/>
              </a:rPr>
              <a:t> </a:t>
            </a:r>
            <a:r>
              <a:rPr sz="2800" spc="-10" dirty="0">
                <a:solidFill>
                  <a:srgbClr val="111F35"/>
                </a:solidFill>
                <a:latin typeface="Calibri"/>
                <a:cs typeface="Calibri"/>
              </a:rPr>
              <a:t>these properties</a:t>
            </a:r>
            <a:endParaRPr sz="2800">
              <a:latin typeface="Calibri"/>
              <a:cs typeface="Calibri"/>
            </a:endParaRPr>
          </a:p>
        </p:txBody>
      </p:sp>
      <p:grpSp>
        <p:nvGrpSpPr>
          <p:cNvPr id="5" name="object 5"/>
          <p:cNvGrpSpPr/>
          <p:nvPr/>
        </p:nvGrpSpPr>
        <p:grpSpPr>
          <a:xfrm>
            <a:off x="3846321" y="2896870"/>
            <a:ext cx="3310890" cy="474980"/>
            <a:chOff x="3846321" y="2896870"/>
            <a:chExt cx="3310890" cy="474980"/>
          </a:xfrm>
        </p:grpSpPr>
        <p:sp>
          <p:nvSpPr>
            <p:cNvPr id="6" name="object 6"/>
            <p:cNvSpPr/>
            <p:nvPr/>
          </p:nvSpPr>
          <p:spPr>
            <a:xfrm>
              <a:off x="3852671" y="2903220"/>
              <a:ext cx="3298190" cy="462280"/>
            </a:xfrm>
            <a:custGeom>
              <a:avLst/>
              <a:gdLst/>
              <a:ahLst/>
              <a:cxnLst/>
              <a:rect l="l" t="t" r="r" b="b"/>
              <a:pathLst>
                <a:path w="3298190" h="462279">
                  <a:moveTo>
                    <a:pt x="3297935" y="0"/>
                  </a:moveTo>
                  <a:lnTo>
                    <a:pt x="0" y="0"/>
                  </a:lnTo>
                  <a:lnTo>
                    <a:pt x="0" y="461772"/>
                  </a:lnTo>
                  <a:lnTo>
                    <a:pt x="3297935" y="461772"/>
                  </a:lnTo>
                  <a:lnTo>
                    <a:pt x="3297935" y="0"/>
                  </a:lnTo>
                  <a:close/>
                </a:path>
              </a:pathLst>
            </a:custGeom>
            <a:solidFill>
              <a:srgbClr val="006379"/>
            </a:solidFill>
          </p:spPr>
          <p:txBody>
            <a:bodyPr wrap="square" lIns="0" tIns="0" rIns="0" bIns="0" rtlCol="0"/>
            <a:lstStyle/>
            <a:p>
              <a:endParaRPr/>
            </a:p>
          </p:txBody>
        </p:sp>
        <p:sp>
          <p:nvSpPr>
            <p:cNvPr id="7" name="object 7"/>
            <p:cNvSpPr/>
            <p:nvPr/>
          </p:nvSpPr>
          <p:spPr>
            <a:xfrm>
              <a:off x="3852671" y="2903220"/>
              <a:ext cx="3298190" cy="462280"/>
            </a:xfrm>
            <a:custGeom>
              <a:avLst/>
              <a:gdLst/>
              <a:ahLst/>
              <a:cxnLst/>
              <a:rect l="l" t="t" r="r" b="b"/>
              <a:pathLst>
                <a:path w="3298190" h="462279">
                  <a:moveTo>
                    <a:pt x="0" y="461772"/>
                  </a:moveTo>
                  <a:lnTo>
                    <a:pt x="3297935" y="461772"/>
                  </a:lnTo>
                  <a:lnTo>
                    <a:pt x="3297935" y="0"/>
                  </a:lnTo>
                  <a:lnTo>
                    <a:pt x="0" y="0"/>
                  </a:lnTo>
                  <a:lnTo>
                    <a:pt x="0" y="461772"/>
                  </a:lnTo>
                  <a:close/>
                </a:path>
              </a:pathLst>
            </a:custGeom>
            <a:ln w="12700">
              <a:solidFill>
                <a:srgbClr val="00252F"/>
              </a:solidFill>
            </a:ln>
          </p:spPr>
          <p:txBody>
            <a:bodyPr wrap="square" lIns="0" tIns="0" rIns="0" bIns="0" rtlCol="0"/>
            <a:lstStyle/>
            <a:p>
              <a:endParaRPr/>
            </a:p>
          </p:txBody>
        </p:sp>
        <p:sp>
          <p:nvSpPr>
            <p:cNvPr id="8" name="object 8"/>
            <p:cNvSpPr/>
            <p:nvPr/>
          </p:nvSpPr>
          <p:spPr>
            <a:xfrm>
              <a:off x="3852671" y="2903220"/>
              <a:ext cx="814069" cy="309880"/>
            </a:xfrm>
            <a:custGeom>
              <a:avLst/>
              <a:gdLst/>
              <a:ahLst/>
              <a:cxnLst/>
              <a:rect l="l" t="t" r="r" b="b"/>
              <a:pathLst>
                <a:path w="814070" h="309880">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9" name="object 9"/>
            <p:cNvSpPr/>
            <p:nvPr/>
          </p:nvSpPr>
          <p:spPr>
            <a:xfrm>
              <a:off x="3852671" y="2903220"/>
              <a:ext cx="814069" cy="309880"/>
            </a:xfrm>
            <a:custGeom>
              <a:avLst/>
              <a:gdLst/>
              <a:ahLst/>
              <a:cxnLst/>
              <a:rect l="l" t="t" r="r" b="b"/>
              <a:pathLst>
                <a:path w="814070" h="309880">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sp>
          <p:nvSpPr>
            <p:cNvPr id="10" name="object 10"/>
            <p:cNvSpPr/>
            <p:nvPr/>
          </p:nvSpPr>
          <p:spPr>
            <a:xfrm>
              <a:off x="4666487" y="2903220"/>
              <a:ext cx="814069" cy="309880"/>
            </a:xfrm>
            <a:custGeom>
              <a:avLst/>
              <a:gdLst/>
              <a:ahLst/>
              <a:cxnLst/>
              <a:rect l="l" t="t" r="r" b="b"/>
              <a:pathLst>
                <a:path w="814070" h="309880">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11" name="object 11"/>
            <p:cNvSpPr/>
            <p:nvPr/>
          </p:nvSpPr>
          <p:spPr>
            <a:xfrm>
              <a:off x="4666487" y="2903220"/>
              <a:ext cx="814069" cy="309880"/>
            </a:xfrm>
            <a:custGeom>
              <a:avLst/>
              <a:gdLst/>
              <a:ahLst/>
              <a:cxnLst/>
              <a:rect l="l" t="t" r="r" b="b"/>
              <a:pathLst>
                <a:path w="814070" h="309880">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sp>
          <p:nvSpPr>
            <p:cNvPr id="12" name="object 12"/>
            <p:cNvSpPr/>
            <p:nvPr/>
          </p:nvSpPr>
          <p:spPr>
            <a:xfrm>
              <a:off x="5480303" y="2903220"/>
              <a:ext cx="814069" cy="309880"/>
            </a:xfrm>
            <a:custGeom>
              <a:avLst/>
              <a:gdLst/>
              <a:ahLst/>
              <a:cxnLst/>
              <a:rect l="l" t="t" r="r" b="b"/>
              <a:pathLst>
                <a:path w="814070" h="309880">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13" name="object 13"/>
            <p:cNvSpPr/>
            <p:nvPr/>
          </p:nvSpPr>
          <p:spPr>
            <a:xfrm>
              <a:off x="5480303" y="2903220"/>
              <a:ext cx="814069" cy="309880"/>
            </a:xfrm>
            <a:custGeom>
              <a:avLst/>
              <a:gdLst/>
              <a:ahLst/>
              <a:cxnLst/>
              <a:rect l="l" t="t" r="r" b="b"/>
              <a:pathLst>
                <a:path w="814070" h="309880">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grpSp>
      <p:sp>
        <p:nvSpPr>
          <p:cNvPr id="14" name="object 14"/>
          <p:cNvSpPr txBox="1"/>
          <p:nvPr/>
        </p:nvSpPr>
        <p:spPr>
          <a:xfrm>
            <a:off x="1948942" y="2806446"/>
            <a:ext cx="1707514" cy="1671955"/>
          </a:xfrm>
          <a:prstGeom prst="rect">
            <a:avLst/>
          </a:prstGeom>
        </p:spPr>
        <p:txBody>
          <a:bodyPr vert="horz" wrap="square" lIns="0" tIns="12700" rIns="0" bIns="0" rtlCol="0">
            <a:spAutoFit/>
          </a:bodyPr>
          <a:lstStyle/>
          <a:p>
            <a:pPr marL="349250" marR="5080" indent="-337185" algn="r">
              <a:lnSpc>
                <a:spcPct val="150000"/>
              </a:lnSpc>
              <a:spcBef>
                <a:spcPts val="100"/>
              </a:spcBef>
            </a:pPr>
            <a:r>
              <a:rPr sz="2400" spc="-20" dirty="0">
                <a:solidFill>
                  <a:srgbClr val="111F35"/>
                </a:solidFill>
                <a:latin typeface="Consolas"/>
                <a:cs typeface="Consolas"/>
              </a:rPr>
              <a:t>flex-</a:t>
            </a:r>
            <a:r>
              <a:rPr sz="2400" spc="-10" dirty="0">
                <a:solidFill>
                  <a:srgbClr val="111F35"/>
                </a:solidFill>
                <a:latin typeface="Consolas"/>
                <a:cs typeface="Consolas"/>
              </a:rPr>
              <a:t>start </a:t>
            </a:r>
            <a:r>
              <a:rPr sz="2400" spc="-20" dirty="0">
                <a:solidFill>
                  <a:srgbClr val="111F35"/>
                </a:solidFill>
                <a:latin typeface="Consolas"/>
                <a:cs typeface="Consolas"/>
              </a:rPr>
              <a:t>flex-</a:t>
            </a:r>
            <a:r>
              <a:rPr sz="2400" spc="-25" dirty="0">
                <a:solidFill>
                  <a:srgbClr val="111F35"/>
                </a:solidFill>
                <a:latin typeface="Consolas"/>
                <a:cs typeface="Consolas"/>
              </a:rPr>
              <a:t>end </a:t>
            </a:r>
            <a:r>
              <a:rPr sz="2400" spc="-10" dirty="0">
                <a:solidFill>
                  <a:srgbClr val="111F35"/>
                </a:solidFill>
                <a:latin typeface="Consolas"/>
                <a:cs typeface="Consolas"/>
              </a:rPr>
              <a:t>center</a:t>
            </a:r>
            <a:endParaRPr sz="2400">
              <a:latin typeface="Consolas"/>
              <a:cs typeface="Consolas"/>
            </a:endParaRPr>
          </a:p>
        </p:txBody>
      </p:sp>
      <p:sp>
        <p:nvSpPr>
          <p:cNvPr id="15" name="object 15"/>
          <p:cNvSpPr txBox="1"/>
          <p:nvPr/>
        </p:nvSpPr>
        <p:spPr>
          <a:xfrm>
            <a:off x="7921752" y="2878835"/>
            <a:ext cx="1664335" cy="462280"/>
          </a:xfrm>
          <a:prstGeom prst="rect">
            <a:avLst/>
          </a:prstGeom>
          <a:solidFill>
            <a:srgbClr val="006379"/>
          </a:solidFill>
          <a:ln w="12700">
            <a:solidFill>
              <a:srgbClr val="00252F"/>
            </a:solidFill>
          </a:ln>
        </p:spPr>
        <p:txBody>
          <a:bodyPr vert="horz" wrap="square" lIns="0" tIns="79375" rIns="0" bIns="0" rtlCol="0">
            <a:spAutoFit/>
          </a:bodyPr>
          <a:lstStyle/>
          <a:p>
            <a:pPr marL="189230">
              <a:lnSpc>
                <a:spcPct val="100000"/>
              </a:lnSpc>
              <a:spcBef>
                <a:spcPts val="625"/>
              </a:spcBef>
            </a:pPr>
            <a:r>
              <a:rPr sz="1800" spc="-10" dirty="0">
                <a:solidFill>
                  <a:srgbClr val="FFFFFF"/>
                </a:solidFill>
                <a:latin typeface="Calibri"/>
                <a:cs typeface="Calibri"/>
              </a:rPr>
              <a:t>flex-container</a:t>
            </a:r>
            <a:endParaRPr sz="1800">
              <a:latin typeface="Calibri"/>
              <a:cs typeface="Calibri"/>
            </a:endParaRPr>
          </a:p>
        </p:txBody>
      </p:sp>
      <p:sp>
        <p:nvSpPr>
          <p:cNvPr id="16" name="object 16"/>
          <p:cNvSpPr txBox="1"/>
          <p:nvPr/>
        </p:nvSpPr>
        <p:spPr>
          <a:xfrm>
            <a:off x="7921752" y="3517391"/>
            <a:ext cx="1664335" cy="309880"/>
          </a:xfrm>
          <a:prstGeom prst="rect">
            <a:avLst/>
          </a:prstGeom>
          <a:solidFill>
            <a:srgbClr val="F1CD5D"/>
          </a:solidFill>
          <a:ln w="12700">
            <a:solidFill>
              <a:srgbClr val="665422"/>
            </a:solidFill>
          </a:ln>
        </p:spPr>
        <p:txBody>
          <a:bodyPr vert="horz" wrap="square" lIns="0" tIns="2540" rIns="0" bIns="0" rtlCol="0">
            <a:spAutoFit/>
          </a:bodyPr>
          <a:lstStyle/>
          <a:p>
            <a:pPr marL="419100">
              <a:lnSpc>
                <a:spcPct val="100000"/>
              </a:lnSpc>
              <a:spcBef>
                <a:spcPts val="20"/>
              </a:spcBef>
            </a:pPr>
            <a:r>
              <a:rPr sz="1800" spc="-10" dirty="0">
                <a:solidFill>
                  <a:srgbClr val="111F35"/>
                </a:solidFill>
                <a:latin typeface="Calibri"/>
                <a:cs typeface="Calibri"/>
              </a:rPr>
              <a:t>flex-</a:t>
            </a:r>
            <a:r>
              <a:rPr sz="1800" spc="-20" dirty="0">
                <a:solidFill>
                  <a:srgbClr val="111F35"/>
                </a:solidFill>
                <a:latin typeface="Calibri"/>
                <a:cs typeface="Calibri"/>
              </a:rPr>
              <a:t>item</a:t>
            </a:r>
            <a:endParaRPr sz="1800">
              <a:latin typeface="Calibri"/>
              <a:cs typeface="Calibri"/>
            </a:endParaRPr>
          </a:p>
        </p:txBody>
      </p:sp>
      <p:grpSp>
        <p:nvGrpSpPr>
          <p:cNvPr id="17" name="object 17"/>
          <p:cNvGrpSpPr/>
          <p:nvPr/>
        </p:nvGrpSpPr>
        <p:grpSpPr>
          <a:xfrm>
            <a:off x="3846321" y="3459226"/>
            <a:ext cx="3310890" cy="474980"/>
            <a:chOff x="3846321" y="3459226"/>
            <a:chExt cx="3310890" cy="474980"/>
          </a:xfrm>
        </p:grpSpPr>
        <p:sp>
          <p:nvSpPr>
            <p:cNvPr id="18" name="object 18"/>
            <p:cNvSpPr/>
            <p:nvPr/>
          </p:nvSpPr>
          <p:spPr>
            <a:xfrm>
              <a:off x="3852671" y="3465576"/>
              <a:ext cx="3298190" cy="462280"/>
            </a:xfrm>
            <a:custGeom>
              <a:avLst/>
              <a:gdLst/>
              <a:ahLst/>
              <a:cxnLst/>
              <a:rect l="l" t="t" r="r" b="b"/>
              <a:pathLst>
                <a:path w="3298190" h="462279">
                  <a:moveTo>
                    <a:pt x="3297935" y="0"/>
                  </a:moveTo>
                  <a:lnTo>
                    <a:pt x="0" y="0"/>
                  </a:lnTo>
                  <a:lnTo>
                    <a:pt x="0" y="461772"/>
                  </a:lnTo>
                  <a:lnTo>
                    <a:pt x="3297935" y="461772"/>
                  </a:lnTo>
                  <a:lnTo>
                    <a:pt x="3297935" y="0"/>
                  </a:lnTo>
                  <a:close/>
                </a:path>
              </a:pathLst>
            </a:custGeom>
            <a:solidFill>
              <a:srgbClr val="006379"/>
            </a:solidFill>
          </p:spPr>
          <p:txBody>
            <a:bodyPr wrap="square" lIns="0" tIns="0" rIns="0" bIns="0" rtlCol="0"/>
            <a:lstStyle/>
            <a:p>
              <a:endParaRPr/>
            </a:p>
          </p:txBody>
        </p:sp>
        <p:sp>
          <p:nvSpPr>
            <p:cNvPr id="19" name="object 19"/>
            <p:cNvSpPr/>
            <p:nvPr/>
          </p:nvSpPr>
          <p:spPr>
            <a:xfrm>
              <a:off x="3852671" y="3465576"/>
              <a:ext cx="3298190" cy="462280"/>
            </a:xfrm>
            <a:custGeom>
              <a:avLst/>
              <a:gdLst/>
              <a:ahLst/>
              <a:cxnLst/>
              <a:rect l="l" t="t" r="r" b="b"/>
              <a:pathLst>
                <a:path w="3298190" h="462279">
                  <a:moveTo>
                    <a:pt x="0" y="461772"/>
                  </a:moveTo>
                  <a:lnTo>
                    <a:pt x="3297935" y="461772"/>
                  </a:lnTo>
                  <a:lnTo>
                    <a:pt x="3297935" y="0"/>
                  </a:lnTo>
                  <a:lnTo>
                    <a:pt x="0" y="0"/>
                  </a:lnTo>
                  <a:lnTo>
                    <a:pt x="0" y="461772"/>
                  </a:lnTo>
                  <a:close/>
                </a:path>
              </a:pathLst>
            </a:custGeom>
            <a:ln w="12700">
              <a:solidFill>
                <a:srgbClr val="00252F"/>
              </a:solidFill>
            </a:ln>
          </p:spPr>
          <p:txBody>
            <a:bodyPr wrap="square" lIns="0" tIns="0" rIns="0" bIns="0" rtlCol="0"/>
            <a:lstStyle/>
            <a:p>
              <a:endParaRPr/>
            </a:p>
          </p:txBody>
        </p:sp>
        <p:sp>
          <p:nvSpPr>
            <p:cNvPr id="20" name="object 20"/>
            <p:cNvSpPr/>
            <p:nvPr/>
          </p:nvSpPr>
          <p:spPr>
            <a:xfrm>
              <a:off x="3852671" y="3617976"/>
              <a:ext cx="814069" cy="309880"/>
            </a:xfrm>
            <a:custGeom>
              <a:avLst/>
              <a:gdLst/>
              <a:ahLst/>
              <a:cxnLst/>
              <a:rect l="l" t="t" r="r" b="b"/>
              <a:pathLst>
                <a:path w="814070" h="309879">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21" name="object 21"/>
            <p:cNvSpPr/>
            <p:nvPr/>
          </p:nvSpPr>
          <p:spPr>
            <a:xfrm>
              <a:off x="3852671" y="3617976"/>
              <a:ext cx="814069" cy="309880"/>
            </a:xfrm>
            <a:custGeom>
              <a:avLst/>
              <a:gdLst/>
              <a:ahLst/>
              <a:cxnLst/>
              <a:rect l="l" t="t" r="r" b="b"/>
              <a:pathLst>
                <a:path w="814070" h="309879">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sp>
          <p:nvSpPr>
            <p:cNvPr id="22" name="object 22"/>
            <p:cNvSpPr/>
            <p:nvPr/>
          </p:nvSpPr>
          <p:spPr>
            <a:xfrm>
              <a:off x="4666487" y="3617976"/>
              <a:ext cx="814069" cy="309880"/>
            </a:xfrm>
            <a:custGeom>
              <a:avLst/>
              <a:gdLst/>
              <a:ahLst/>
              <a:cxnLst/>
              <a:rect l="l" t="t" r="r" b="b"/>
              <a:pathLst>
                <a:path w="814070" h="309879">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23" name="object 23"/>
            <p:cNvSpPr/>
            <p:nvPr/>
          </p:nvSpPr>
          <p:spPr>
            <a:xfrm>
              <a:off x="4666487" y="3617976"/>
              <a:ext cx="814069" cy="309880"/>
            </a:xfrm>
            <a:custGeom>
              <a:avLst/>
              <a:gdLst/>
              <a:ahLst/>
              <a:cxnLst/>
              <a:rect l="l" t="t" r="r" b="b"/>
              <a:pathLst>
                <a:path w="814070" h="309879">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sp>
          <p:nvSpPr>
            <p:cNvPr id="24" name="object 24"/>
            <p:cNvSpPr/>
            <p:nvPr/>
          </p:nvSpPr>
          <p:spPr>
            <a:xfrm>
              <a:off x="5480303" y="3617976"/>
              <a:ext cx="814069" cy="309880"/>
            </a:xfrm>
            <a:custGeom>
              <a:avLst/>
              <a:gdLst/>
              <a:ahLst/>
              <a:cxnLst/>
              <a:rect l="l" t="t" r="r" b="b"/>
              <a:pathLst>
                <a:path w="814070" h="309879">
                  <a:moveTo>
                    <a:pt x="813815" y="0"/>
                  </a:moveTo>
                  <a:lnTo>
                    <a:pt x="0" y="0"/>
                  </a:lnTo>
                  <a:lnTo>
                    <a:pt x="0" y="309372"/>
                  </a:lnTo>
                  <a:lnTo>
                    <a:pt x="813815" y="309372"/>
                  </a:lnTo>
                  <a:lnTo>
                    <a:pt x="813815" y="0"/>
                  </a:lnTo>
                  <a:close/>
                </a:path>
              </a:pathLst>
            </a:custGeom>
            <a:solidFill>
              <a:srgbClr val="F1CD5D"/>
            </a:solidFill>
          </p:spPr>
          <p:txBody>
            <a:bodyPr wrap="square" lIns="0" tIns="0" rIns="0" bIns="0" rtlCol="0"/>
            <a:lstStyle/>
            <a:p>
              <a:endParaRPr/>
            </a:p>
          </p:txBody>
        </p:sp>
        <p:sp>
          <p:nvSpPr>
            <p:cNvPr id="25" name="object 25"/>
            <p:cNvSpPr/>
            <p:nvPr/>
          </p:nvSpPr>
          <p:spPr>
            <a:xfrm>
              <a:off x="5480303" y="3617976"/>
              <a:ext cx="814069" cy="309880"/>
            </a:xfrm>
            <a:custGeom>
              <a:avLst/>
              <a:gdLst/>
              <a:ahLst/>
              <a:cxnLst/>
              <a:rect l="l" t="t" r="r" b="b"/>
              <a:pathLst>
                <a:path w="814070" h="309879">
                  <a:moveTo>
                    <a:pt x="0" y="309372"/>
                  </a:moveTo>
                  <a:lnTo>
                    <a:pt x="813815" y="309372"/>
                  </a:lnTo>
                  <a:lnTo>
                    <a:pt x="813815" y="0"/>
                  </a:lnTo>
                  <a:lnTo>
                    <a:pt x="0" y="0"/>
                  </a:lnTo>
                  <a:lnTo>
                    <a:pt x="0" y="309372"/>
                  </a:lnTo>
                  <a:close/>
                </a:path>
              </a:pathLst>
            </a:custGeom>
            <a:ln w="12700">
              <a:solidFill>
                <a:srgbClr val="665422"/>
              </a:solidFill>
            </a:ln>
          </p:spPr>
          <p:txBody>
            <a:bodyPr wrap="square" lIns="0" tIns="0" rIns="0" bIns="0" rtlCol="0"/>
            <a:lstStyle/>
            <a:p>
              <a:endParaRPr/>
            </a:p>
          </p:txBody>
        </p:sp>
      </p:grpSp>
      <p:grpSp>
        <p:nvGrpSpPr>
          <p:cNvPr id="26" name="object 26"/>
          <p:cNvGrpSpPr/>
          <p:nvPr/>
        </p:nvGrpSpPr>
        <p:grpSpPr>
          <a:xfrm>
            <a:off x="3846321" y="4021582"/>
            <a:ext cx="3310890" cy="474980"/>
            <a:chOff x="3846321" y="4021582"/>
            <a:chExt cx="3310890" cy="474980"/>
          </a:xfrm>
        </p:grpSpPr>
        <p:sp>
          <p:nvSpPr>
            <p:cNvPr id="27" name="object 27"/>
            <p:cNvSpPr/>
            <p:nvPr/>
          </p:nvSpPr>
          <p:spPr>
            <a:xfrm>
              <a:off x="3852671" y="4027932"/>
              <a:ext cx="3298190" cy="462280"/>
            </a:xfrm>
            <a:custGeom>
              <a:avLst/>
              <a:gdLst/>
              <a:ahLst/>
              <a:cxnLst/>
              <a:rect l="l" t="t" r="r" b="b"/>
              <a:pathLst>
                <a:path w="3298190" h="462279">
                  <a:moveTo>
                    <a:pt x="3297935" y="0"/>
                  </a:moveTo>
                  <a:lnTo>
                    <a:pt x="0" y="0"/>
                  </a:lnTo>
                  <a:lnTo>
                    <a:pt x="0" y="461771"/>
                  </a:lnTo>
                  <a:lnTo>
                    <a:pt x="3297935" y="461771"/>
                  </a:lnTo>
                  <a:lnTo>
                    <a:pt x="3297935" y="0"/>
                  </a:lnTo>
                  <a:close/>
                </a:path>
              </a:pathLst>
            </a:custGeom>
            <a:solidFill>
              <a:srgbClr val="006379"/>
            </a:solidFill>
          </p:spPr>
          <p:txBody>
            <a:bodyPr wrap="square" lIns="0" tIns="0" rIns="0" bIns="0" rtlCol="0"/>
            <a:lstStyle/>
            <a:p>
              <a:endParaRPr/>
            </a:p>
          </p:txBody>
        </p:sp>
        <p:sp>
          <p:nvSpPr>
            <p:cNvPr id="28" name="object 28"/>
            <p:cNvSpPr/>
            <p:nvPr/>
          </p:nvSpPr>
          <p:spPr>
            <a:xfrm>
              <a:off x="3852671" y="4027932"/>
              <a:ext cx="3298190" cy="462280"/>
            </a:xfrm>
            <a:custGeom>
              <a:avLst/>
              <a:gdLst/>
              <a:ahLst/>
              <a:cxnLst/>
              <a:rect l="l" t="t" r="r" b="b"/>
              <a:pathLst>
                <a:path w="3298190" h="462279">
                  <a:moveTo>
                    <a:pt x="0" y="461771"/>
                  </a:moveTo>
                  <a:lnTo>
                    <a:pt x="3297935" y="461771"/>
                  </a:lnTo>
                  <a:lnTo>
                    <a:pt x="3297935" y="0"/>
                  </a:lnTo>
                  <a:lnTo>
                    <a:pt x="0" y="0"/>
                  </a:lnTo>
                  <a:lnTo>
                    <a:pt x="0" y="461771"/>
                  </a:lnTo>
                  <a:close/>
                </a:path>
              </a:pathLst>
            </a:custGeom>
            <a:ln w="12700">
              <a:solidFill>
                <a:srgbClr val="00252F"/>
              </a:solidFill>
            </a:ln>
          </p:spPr>
          <p:txBody>
            <a:bodyPr wrap="square" lIns="0" tIns="0" rIns="0" bIns="0" rtlCol="0"/>
            <a:lstStyle/>
            <a:p>
              <a:endParaRPr/>
            </a:p>
          </p:txBody>
        </p:sp>
        <p:sp>
          <p:nvSpPr>
            <p:cNvPr id="29" name="object 29"/>
            <p:cNvSpPr/>
            <p:nvPr/>
          </p:nvSpPr>
          <p:spPr>
            <a:xfrm>
              <a:off x="3852671" y="4102608"/>
              <a:ext cx="814069" cy="309880"/>
            </a:xfrm>
            <a:custGeom>
              <a:avLst/>
              <a:gdLst/>
              <a:ahLst/>
              <a:cxnLst/>
              <a:rect l="l" t="t" r="r" b="b"/>
              <a:pathLst>
                <a:path w="814070" h="309879">
                  <a:moveTo>
                    <a:pt x="813815" y="0"/>
                  </a:moveTo>
                  <a:lnTo>
                    <a:pt x="0" y="0"/>
                  </a:lnTo>
                  <a:lnTo>
                    <a:pt x="0" y="309371"/>
                  </a:lnTo>
                  <a:lnTo>
                    <a:pt x="813815" y="309371"/>
                  </a:lnTo>
                  <a:lnTo>
                    <a:pt x="813815" y="0"/>
                  </a:lnTo>
                  <a:close/>
                </a:path>
              </a:pathLst>
            </a:custGeom>
            <a:solidFill>
              <a:srgbClr val="F1CD5D"/>
            </a:solidFill>
          </p:spPr>
          <p:txBody>
            <a:bodyPr wrap="square" lIns="0" tIns="0" rIns="0" bIns="0" rtlCol="0"/>
            <a:lstStyle/>
            <a:p>
              <a:endParaRPr/>
            </a:p>
          </p:txBody>
        </p:sp>
        <p:sp>
          <p:nvSpPr>
            <p:cNvPr id="30" name="object 30"/>
            <p:cNvSpPr/>
            <p:nvPr/>
          </p:nvSpPr>
          <p:spPr>
            <a:xfrm>
              <a:off x="3852671" y="4102608"/>
              <a:ext cx="814069" cy="309880"/>
            </a:xfrm>
            <a:custGeom>
              <a:avLst/>
              <a:gdLst/>
              <a:ahLst/>
              <a:cxnLst/>
              <a:rect l="l" t="t" r="r" b="b"/>
              <a:pathLst>
                <a:path w="814070" h="309879">
                  <a:moveTo>
                    <a:pt x="0" y="309371"/>
                  </a:moveTo>
                  <a:lnTo>
                    <a:pt x="813815" y="309371"/>
                  </a:lnTo>
                  <a:lnTo>
                    <a:pt x="813815" y="0"/>
                  </a:lnTo>
                  <a:lnTo>
                    <a:pt x="0" y="0"/>
                  </a:lnTo>
                  <a:lnTo>
                    <a:pt x="0" y="309371"/>
                  </a:lnTo>
                  <a:close/>
                </a:path>
              </a:pathLst>
            </a:custGeom>
            <a:ln w="12700">
              <a:solidFill>
                <a:srgbClr val="665422"/>
              </a:solidFill>
            </a:ln>
          </p:spPr>
          <p:txBody>
            <a:bodyPr wrap="square" lIns="0" tIns="0" rIns="0" bIns="0" rtlCol="0"/>
            <a:lstStyle/>
            <a:p>
              <a:endParaRPr/>
            </a:p>
          </p:txBody>
        </p:sp>
        <p:sp>
          <p:nvSpPr>
            <p:cNvPr id="31" name="object 31"/>
            <p:cNvSpPr/>
            <p:nvPr/>
          </p:nvSpPr>
          <p:spPr>
            <a:xfrm>
              <a:off x="4666487" y="4102608"/>
              <a:ext cx="814069" cy="309880"/>
            </a:xfrm>
            <a:custGeom>
              <a:avLst/>
              <a:gdLst/>
              <a:ahLst/>
              <a:cxnLst/>
              <a:rect l="l" t="t" r="r" b="b"/>
              <a:pathLst>
                <a:path w="814070" h="309879">
                  <a:moveTo>
                    <a:pt x="813815" y="0"/>
                  </a:moveTo>
                  <a:lnTo>
                    <a:pt x="0" y="0"/>
                  </a:lnTo>
                  <a:lnTo>
                    <a:pt x="0" y="309371"/>
                  </a:lnTo>
                  <a:lnTo>
                    <a:pt x="813815" y="309371"/>
                  </a:lnTo>
                  <a:lnTo>
                    <a:pt x="813815" y="0"/>
                  </a:lnTo>
                  <a:close/>
                </a:path>
              </a:pathLst>
            </a:custGeom>
            <a:solidFill>
              <a:srgbClr val="F1CD5D"/>
            </a:solidFill>
          </p:spPr>
          <p:txBody>
            <a:bodyPr wrap="square" lIns="0" tIns="0" rIns="0" bIns="0" rtlCol="0"/>
            <a:lstStyle/>
            <a:p>
              <a:endParaRPr/>
            </a:p>
          </p:txBody>
        </p:sp>
        <p:sp>
          <p:nvSpPr>
            <p:cNvPr id="32" name="object 32"/>
            <p:cNvSpPr/>
            <p:nvPr/>
          </p:nvSpPr>
          <p:spPr>
            <a:xfrm>
              <a:off x="4666487" y="4102608"/>
              <a:ext cx="814069" cy="309880"/>
            </a:xfrm>
            <a:custGeom>
              <a:avLst/>
              <a:gdLst/>
              <a:ahLst/>
              <a:cxnLst/>
              <a:rect l="l" t="t" r="r" b="b"/>
              <a:pathLst>
                <a:path w="814070" h="309879">
                  <a:moveTo>
                    <a:pt x="0" y="309371"/>
                  </a:moveTo>
                  <a:lnTo>
                    <a:pt x="813815" y="309371"/>
                  </a:lnTo>
                  <a:lnTo>
                    <a:pt x="813815" y="0"/>
                  </a:lnTo>
                  <a:lnTo>
                    <a:pt x="0" y="0"/>
                  </a:lnTo>
                  <a:lnTo>
                    <a:pt x="0" y="309371"/>
                  </a:lnTo>
                  <a:close/>
                </a:path>
              </a:pathLst>
            </a:custGeom>
            <a:ln w="12700">
              <a:solidFill>
                <a:srgbClr val="665422"/>
              </a:solidFill>
            </a:ln>
          </p:spPr>
          <p:txBody>
            <a:bodyPr wrap="square" lIns="0" tIns="0" rIns="0" bIns="0" rtlCol="0"/>
            <a:lstStyle/>
            <a:p>
              <a:endParaRPr/>
            </a:p>
          </p:txBody>
        </p:sp>
        <p:sp>
          <p:nvSpPr>
            <p:cNvPr id="33" name="object 33"/>
            <p:cNvSpPr/>
            <p:nvPr/>
          </p:nvSpPr>
          <p:spPr>
            <a:xfrm>
              <a:off x="5480303" y="4102608"/>
              <a:ext cx="814069" cy="309880"/>
            </a:xfrm>
            <a:custGeom>
              <a:avLst/>
              <a:gdLst/>
              <a:ahLst/>
              <a:cxnLst/>
              <a:rect l="l" t="t" r="r" b="b"/>
              <a:pathLst>
                <a:path w="814070" h="309879">
                  <a:moveTo>
                    <a:pt x="813815" y="0"/>
                  </a:moveTo>
                  <a:lnTo>
                    <a:pt x="0" y="0"/>
                  </a:lnTo>
                  <a:lnTo>
                    <a:pt x="0" y="309371"/>
                  </a:lnTo>
                  <a:lnTo>
                    <a:pt x="813815" y="309371"/>
                  </a:lnTo>
                  <a:lnTo>
                    <a:pt x="813815" y="0"/>
                  </a:lnTo>
                  <a:close/>
                </a:path>
              </a:pathLst>
            </a:custGeom>
            <a:solidFill>
              <a:srgbClr val="F1CD5D"/>
            </a:solidFill>
          </p:spPr>
          <p:txBody>
            <a:bodyPr wrap="square" lIns="0" tIns="0" rIns="0" bIns="0" rtlCol="0"/>
            <a:lstStyle/>
            <a:p>
              <a:endParaRPr/>
            </a:p>
          </p:txBody>
        </p:sp>
        <p:sp>
          <p:nvSpPr>
            <p:cNvPr id="34" name="object 34"/>
            <p:cNvSpPr/>
            <p:nvPr/>
          </p:nvSpPr>
          <p:spPr>
            <a:xfrm>
              <a:off x="5480303" y="4102608"/>
              <a:ext cx="814069" cy="309880"/>
            </a:xfrm>
            <a:custGeom>
              <a:avLst/>
              <a:gdLst/>
              <a:ahLst/>
              <a:cxnLst/>
              <a:rect l="l" t="t" r="r" b="b"/>
              <a:pathLst>
                <a:path w="814070" h="309879">
                  <a:moveTo>
                    <a:pt x="0" y="309371"/>
                  </a:moveTo>
                  <a:lnTo>
                    <a:pt x="813815" y="309371"/>
                  </a:lnTo>
                  <a:lnTo>
                    <a:pt x="813815" y="0"/>
                  </a:lnTo>
                  <a:lnTo>
                    <a:pt x="0" y="0"/>
                  </a:lnTo>
                  <a:lnTo>
                    <a:pt x="0" y="309371"/>
                  </a:lnTo>
                  <a:close/>
                </a:path>
              </a:pathLst>
            </a:custGeom>
            <a:ln w="12700">
              <a:solidFill>
                <a:srgbClr val="665422"/>
              </a:solidFill>
            </a:ln>
          </p:spPr>
          <p:txBody>
            <a:bodyPr wrap="square" lIns="0" tIns="0" rIns="0" bIns="0" rtlCol="0"/>
            <a:lstStyle/>
            <a:p>
              <a:endParaRPr/>
            </a:p>
          </p:txBody>
        </p:sp>
      </p:grpSp>
      <p:sp>
        <p:nvSpPr>
          <p:cNvPr id="35" name="object 3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36" name="object 3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152</a:t>
            </a:fld>
            <a:endParaRPr spc="-25"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FLEXBOX:</a:t>
            </a:r>
            <a:r>
              <a:rPr spc="-110" dirty="0"/>
              <a:t> </a:t>
            </a:r>
            <a:r>
              <a:rPr spc="-20" dirty="0"/>
              <a:t>EXAMPLE</a:t>
            </a:r>
          </a:p>
        </p:txBody>
      </p:sp>
      <p:grpSp>
        <p:nvGrpSpPr>
          <p:cNvPr id="3" name="object 3"/>
          <p:cNvGrpSpPr/>
          <p:nvPr/>
        </p:nvGrpSpPr>
        <p:grpSpPr>
          <a:xfrm>
            <a:off x="5962967" y="3232023"/>
            <a:ext cx="4964430" cy="2724150"/>
            <a:chOff x="5962967" y="3232023"/>
            <a:chExt cx="4964430" cy="2724150"/>
          </a:xfrm>
        </p:grpSpPr>
        <p:pic>
          <p:nvPicPr>
            <p:cNvPr id="4" name="object 4"/>
            <p:cNvPicPr/>
            <p:nvPr/>
          </p:nvPicPr>
          <p:blipFill>
            <a:blip r:embed="rId2" cstate="print"/>
            <a:stretch>
              <a:fillRect/>
            </a:stretch>
          </p:blipFill>
          <p:spPr>
            <a:xfrm>
              <a:off x="5972555" y="3241548"/>
              <a:ext cx="4945380" cy="2705100"/>
            </a:xfrm>
            <a:prstGeom prst="rect">
              <a:avLst/>
            </a:prstGeom>
          </p:spPr>
        </p:pic>
        <p:sp>
          <p:nvSpPr>
            <p:cNvPr id="5" name="object 5"/>
            <p:cNvSpPr/>
            <p:nvPr/>
          </p:nvSpPr>
          <p:spPr>
            <a:xfrm>
              <a:off x="5967729" y="3236785"/>
              <a:ext cx="4954905" cy="2714625"/>
            </a:xfrm>
            <a:custGeom>
              <a:avLst/>
              <a:gdLst/>
              <a:ahLst/>
              <a:cxnLst/>
              <a:rect l="l" t="t" r="r" b="b"/>
              <a:pathLst>
                <a:path w="4954905" h="2714625">
                  <a:moveTo>
                    <a:pt x="0" y="2714625"/>
                  </a:moveTo>
                  <a:lnTo>
                    <a:pt x="4954905" y="2714625"/>
                  </a:lnTo>
                  <a:lnTo>
                    <a:pt x="4954905" y="0"/>
                  </a:lnTo>
                  <a:lnTo>
                    <a:pt x="0" y="0"/>
                  </a:lnTo>
                  <a:lnTo>
                    <a:pt x="0" y="2714625"/>
                  </a:lnTo>
                  <a:close/>
                </a:path>
              </a:pathLst>
            </a:custGeom>
            <a:ln w="9525">
              <a:solidFill>
                <a:srgbClr val="111F35"/>
              </a:solidFill>
            </a:ln>
          </p:spPr>
          <p:txBody>
            <a:bodyPr wrap="square" lIns="0" tIns="0" rIns="0" bIns="0" rtlCol="0"/>
            <a:lstStyle/>
            <a:p>
              <a:endParaRPr/>
            </a:p>
          </p:txBody>
        </p:sp>
      </p:grpSp>
      <p:sp>
        <p:nvSpPr>
          <p:cNvPr id="6" name="object 6"/>
          <p:cNvSpPr txBox="1"/>
          <p:nvPr/>
        </p:nvSpPr>
        <p:spPr>
          <a:xfrm>
            <a:off x="5582411" y="1565147"/>
            <a:ext cx="5727700" cy="1478280"/>
          </a:xfrm>
          <a:prstGeom prst="rect">
            <a:avLst/>
          </a:prstGeom>
          <a:ln w="12700">
            <a:solidFill>
              <a:srgbClr val="111F35"/>
            </a:solidFill>
          </a:ln>
        </p:spPr>
        <p:txBody>
          <a:bodyPr vert="horz" wrap="square" lIns="0" tIns="32384" rIns="0" bIns="0" rtlCol="0">
            <a:spAutoFit/>
          </a:bodyPr>
          <a:lstStyle/>
          <a:p>
            <a:pPr marL="91440">
              <a:lnSpc>
                <a:spcPct val="100000"/>
              </a:lnSpc>
              <a:spcBef>
                <a:spcPts val="254"/>
              </a:spcBef>
            </a:pPr>
            <a:r>
              <a:rPr sz="1800" dirty="0">
                <a:solidFill>
                  <a:srgbClr val="800000"/>
                </a:solidFill>
                <a:latin typeface="Consolas"/>
                <a:cs typeface="Consolas"/>
              </a:rPr>
              <a:t>&lt;div</a:t>
            </a:r>
            <a:r>
              <a:rPr sz="1800" spc="-3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"container"</a:t>
            </a:r>
            <a:r>
              <a:rPr sz="1800" spc="-10" dirty="0">
                <a:solidFill>
                  <a:srgbClr val="800000"/>
                </a:solidFill>
                <a:latin typeface="Consolas"/>
                <a:cs typeface="Consolas"/>
              </a:rPr>
              <a:t>&gt;</a:t>
            </a:r>
            <a:endParaRPr sz="1800">
              <a:latin typeface="Consolas"/>
              <a:cs typeface="Consolas"/>
            </a:endParaRPr>
          </a:p>
          <a:p>
            <a:pPr marL="340995">
              <a:lnSpc>
                <a:spcPct val="100000"/>
              </a:lnSpc>
            </a:pPr>
            <a:r>
              <a:rPr sz="1800" dirty="0">
                <a:solidFill>
                  <a:srgbClr val="800000"/>
                </a:solidFill>
                <a:latin typeface="Consolas"/>
                <a:cs typeface="Consolas"/>
              </a:rPr>
              <a:t>&lt;div</a:t>
            </a:r>
            <a:r>
              <a:rPr sz="1800" spc="-60" dirty="0">
                <a:solidFill>
                  <a:srgbClr val="800000"/>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"item</a:t>
            </a:r>
            <a:r>
              <a:rPr sz="1800" spc="-50" dirty="0">
                <a:solidFill>
                  <a:srgbClr val="0000FF"/>
                </a:solidFill>
                <a:latin typeface="Consolas"/>
                <a:cs typeface="Consolas"/>
              </a:rPr>
              <a:t> </a:t>
            </a:r>
            <a:r>
              <a:rPr sz="1800" spc="-10" dirty="0">
                <a:solidFill>
                  <a:srgbClr val="0000FF"/>
                </a:solidFill>
                <a:latin typeface="Consolas"/>
                <a:cs typeface="Consolas"/>
              </a:rPr>
              <a:t>special"</a:t>
            </a:r>
            <a:r>
              <a:rPr sz="1800" spc="-10" dirty="0">
                <a:solidFill>
                  <a:srgbClr val="800000"/>
                </a:solidFill>
                <a:latin typeface="Consolas"/>
                <a:cs typeface="Consolas"/>
              </a:rPr>
              <a:t>&gt;&lt;em&gt;</a:t>
            </a:r>
            <a:r>
              <a:rPr sz="1800" spc="-10" dirty="0">
                <a:latin typeface="Consolas"/>
                <a:cs typeface="Consolas"/>
              </a:rPr>
              <a:t>1</a:t>
            </a:r>
            <a:r>
              <a:rPr sz="1800" spc="-10" dirty="0">
                <a:solidFill>
                  <a:srgbClr val="800000"/>
                </a:solidFill>
                <a:latin typeface="Consolas"/>
                <a:cs typeface="Consolas"/>
              </a:rPr>
              <a:t>&lt;/em&gt;&lt;/div&gt;</a:t>
            </a:r>
            <a:endParaRPr sz="1800">
              <a:latin typeface="Consolas"/>
              <a:cs typeface="Consolas"/>
            </a:endParaRPr>
          </a:p>
          <a:p>
            <a:pPr marL="340995">
              <a:lnSpc>
                <a:spcPct val="100000"/>
              </a:lnSpc>
              <a:spcBef>
                <a:spcPts val="5"/>
              </a:spcBef>
            </a:pPr>
            <a:r>
              <a:rPr sz="1800" dirty="0">
                <a:solidFill>
                  <a:srgbClr val="800000"/>
                </a:solidFill>
                <a:latin typeface="Consolas"/>
                <a:cs typeface="Consolas"/>
              </a:rPr>
              <a:t>&lt;div</a:t>
            </a:r>
            <a:r>
              <a:rPr sz="1800" spc="-40" dirty="0">
                <a:solidFill>
                  <a:srgbClr val="800000"/>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"item</a:t>
            </a:r>
            <a:r>
              <a:rPr sz="1800" spc="-35" dirty="0">
                <a:solidFill>
                  <a:srgbClr val="0000FF"/>
                </a:solidFill>
                <a:latin typeface="Consolas"/>
                <a:cs typeface="Consolas"/>
              </a:rPr>
              <a:t> </a:t>
            </a:r>
            <a:r>
              <a:rPr sz="1800" spc="-10" dirty="0">
                <a:solidFill>
                  <a:srgbClr val="0000FF"/>
                </a:solidFill>
                <a:latin typeface="Consolas"/>
                <a:cs typeface="Consolas"/>
              </a:rPr>
              <a:t>"</a:t>
            </a:r>
            <a:r>
              <a:rPr sz="1800" spc="-10" dirty="0">
                <a:solidFill>
                  <a:srgbClr val="800000"/>
                </a:solidFill>
                <a:latin typeface="Consolas"/>
                <a:cs typeface="Consolas"/>
              </a:rPr>
              <a:t>&gt;&lt;em&gt;</a:t>
            </a:r>
            <a:r>
              <a:rPr sz="1800" spc="-10" dirty="0">
                <a:latin typeface="Consolas"/>
                <a:cs typeface="Consolas"/>
              </a:rPr>
              <a:t>2</a:t>
            </a:r>
            <a:r>
              <a:rPr sz="1800" spc="-10" dirty="0">
                <a:solidFill>
                  <a:srgbClr val="800000"/>
                </a:solidFill>
                <a:latin typeface="Consolas"/>
                <a:cs typeface="Consolas"/>
              </a:rPr>
              <a:t>&lt;/em&gt;&lt;/div&gt;</a:t>
            </a:r>
            <a:endParaRPr sz="1800">
              <a:latin typeface="Consolas"/>
              <a:cs typeface="Consolas"/>
            </a:endParaRPr>
          </a:p>
          <a:p>
            <a:pPr marL="340995">
              <a:lnSpc>
                <a:spcPct val="100000"/>
              </a:lnSpc>
            </a:pPr>
            <a:r>
              <a:rPr sz="1800" dirty="0">
                <a:solidFill>
                  <a:srgbClr val="800000"/>
                </a:solidFill>
                <a:latin typeface="Consolas"/>
                <a:cs typeface="Consolas"/>
              </a:rPr>
              <a:t>&lt;div</a:t>
            </a:r>
            <a:r>
              <a:rPr sz="1800" spc="-3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"item"</a:t>
            </a:r>
            <a:r>
              <a:rPr sz="1800" spc="-10" dirty="0">
                <a:solidFill>
                  <a:srgbClr val="800000"/>
                </a:solidFill>
                <a:latin typeface="Consolas"/>
                <a:cs typeface="Consolas"/>
              </a:rPr>
              <a:t>&gt;&lt;em&gt;</a:t>
            </a:r>
            <a:r>
              <a:rPr sz="1800" spc="-10" dirty="0">
                <a:latin typeface="Consolas"/>
                <a:cs typeface="Consolas"/>
              </a:rPr>
              <a:t>3</a:t>
            </a:r>
            <a:r>
              <a:rPr sz="1800" spc="-10" dirty="0">
                <a:solidFill>
                  <a:srgbClr val="800000"/>
                </a:solidFill>
                <a:latin typeface="Consolas"/>
                <a:cs typeface="Consolas"/>
              </a:rPr>
              <a:t>&lt;/em&gt;&lt;/div&gt;</a:t>
            </a:r>
            <a:endParaRPr sz="1800">
              <a:latin typeface="Consolas"/>
              <a:cs typeface="Consolas"/>
            </a:endParaRPr>
          </a:p>
          <a:p>
            <a:pPr marL="91440">
              <a:lnSpc>
                <a:spcPct val="100000"/>
              </a:lnSpc>
            </a:pPr>
            <a:r>
              <a:rPr sz="1800" spc="-10" dirty="0">
                <a:solidFill>
                  <a:srgbClr val="800000"/>
                </a:solidFill>
                <a:latin typeface="Consolas"/>
                <a:cs typeface="Consolas"/>
              </a:rPr>
              <a:t>&lt;/div&gt;</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153</a:t>
            </a:fld>
            <a:endParaRPr spc="-25" dirty="0"/>
          </a:p>
        </p:txBody>
      </p:sp>
      <p:sp>
        <p:nvSpPr>
          <p:cNvPr id="7" name="object 7"/>
          <p:cNvSpPr txBox="1"/>
          <p:nvPr/>
        </p:nvSpPr>
        <p:spPr>
          <a:xfrm>
            <a:off x="882396" y="1565147"/>
            <a:ext cx="4377055" cy="3971925"/>
          </a:xfrm>
          <a:prstGeom prst="rect">
            <a:avLst/>
          </a:prstGeom>
          <a:ln w="12700">
            <a:solidFill>
              <a:srgbClr val="111F35"/>
            </a:solidFill>
          </a:ln>
        </p:spPr>
        <p:txBody>
          <a:bodyPr vert="horz" wrap="square" lIns="0" tIns="32384" rIns="0" bIns="0" rtlCol="0">
            <a:spAutoFit/>
          </a:bodyPr>
          <a:lstStyle/>
          <a:p>
            <a:pPr marL="342265" marR="2396490" indent="-250190">
              <a:lnSpc>
                <a:spcPct val="100000"/>
              </a:lnSpc>
              <a:spcBef>
                <a:spcPts val="254"/>
              </a:spcBef>
            </a:pPr>
            <a:r>
              <a:rPr sz="1800" dirty="0">
                <a:solidFill>
                  <a:srgbClr val="800000"/>
                </a:solidFill>
                <a:latin typeface="Consolas"/>
                <a:cs typeface="Consolas"/>
              </a:rPr>
              <a:t>.container</a:t>
            </a:r>
            <a:r>
              <a:rPr sz="1800" spc="-55" dirty="0">
                <a:solidFill>
                  <a:srgbClr val="800000"/>
                </a:solidFill>
                <a:latin typeface="Consolas"/>
                <a:cs typeface="Consolas"/>
              </a:rPr>
              <a:t> </a:t>
            </a:r>
            <a:r>
              <a:rPr sz="1800" spc="-60" dirty="0">
                <a:latin typeface="Consolas"/>
                <a:cs typeface="Consolas"/>
              </a:rPr>
              <a:t>{ </a:t>
            </a:r>
            <a:r>
              <a:rPr sz="1800" dirty="0">
                <a:solidFill>
                  <a:srgbClr val="E40000"/>
                </a:solidFill>
                <a:latin typeface="Consolas"/>
                <a:cs typeface="Consolas"/>
              </a:rPr>
              <a:t>width</a:t>
            </a:r>
            <a:r>
              <a:rPr sz="1800" dirty="0">
                <a:latin typeface="Consolas"/>
                <a:cs typeface="Consolas"/>
              </a:rPr>
              <a:t>:</a:t>
            </a:r>
            <a:r>
              <a:rPr sz="1800" spc="-45" dirty="0">
                <a:latin typeface="Consolas"/>
                <a:cs typeface="Consolas"/>
              </a:rPr>
              <a:t> </a:t>
            </a:r>
            <a:r>
              <a:rPr sz="1800" spc="-10" dirty="0">
                <a:solidFill>
                  <a:srgbClr val="098557"/>
                </a:solidFill>
                <a:latin typeface="Consolas"/>
                <a:cs typeface="Consolas"/>
              </a:rPr>
              <a:t>300px</a:t>
            </a:r>
            <a:r>
              <a:rPr sz="1800" spc="-10" dirty="0">
                <a:latin typeface="Consolas"/>
                <a:cs typeface="Consolas"/>
              </a:rPr>
              <a:t>; </a:t>
            </a:r>
            <a:r>
              <a:rPr sz="1800" dirty="0">
                <a:solidFill>
                  <a:srgbClr val="E40000"/>
                </a:solidFill>
                <a:latin typeface="Consolas"/>
                <a:cs typeface="Consolas"/>
              </a:rPr>
              <a:t>height</a:t>
            </a:r>
            <a:r>
              <a:rPr sz="1800" dirty="0">
                <a:latin typeface="Consolas"/>
                <a:cs typeface="Consolas"/>
              </a:rPr>
              <a:t>:</a:t>
            </a:r>
            <a:r>
              <a:rPr sz="1800" spc="-30" dirty="0">
                <a:latin typeface="Consolas"/>
                <a:cs typeface="Consolas"/>
              </a:rPr>
              <a:t> </a:t>
            </a:r>
            <a:r>
              <a:rPr sz="1800" spc="-20" dirty="0">
                <a:solidFill>
                  <a:srgbClr val="098557"/>
                </a:solidFill>
                <a:latin typeface="Consolas"/>
                <a:cs typeface="Consolas"/>
              </a:rPr>
              <a:t>50px</a:t>
            </a:r>
            <a:r>
              <a:rPr sz="1800" spc="-20" dirty="0">
                <a:latin typeface="Consolas"/>
                <a:cs typeface="Consolas"/>
              </a:rPr>
              <a:t>;</a:t>
            </a:r>
            <a:endParaRPr sz="1800">
              <a:latin typeface="Consolas"/>
              <a:cs typeface="Consolas"/>
            </a:endParaRPr>
          </a:p>
          <a:p>
            <a:pPr marL="342265" marR="138430">
              <a:lnSpc>
                <a:spcPct val="100000"/>
              </a:lnSpc>
              <a:spcBef>
                <a:spcPts val="5"/>
              </a:spcBef>
            </a:pPr>
            <a:r>
              <a:rPr sz="1800" dirty="0">
                <a:solidFill>
                  <a:srgbClr val="E40000"/>
                </a:solidFill>
                <a:latin typeface="Consolas"/>
                <a:cs typeface="Consolas"/>
              </a:rPr>
              <a:t>background</a:t>
            </a:r>
            <a:r>
              <a:rPr sz="1800" dirty="0">
                <a:latin typeface="Consolas"/>
                <a:cs typeface="Consolas"/>
              </a:rPr>
              <a:t>:</a:t>
            </a:r>
            <a:r>
              <a:rPr sz="1800" spc="-50" dirty="0">
                <a:latin typeface="Consolas"/>
                <a:cs typeface="Consolas"/>
              </a:rPr>
              <a:t> </a:t>
            </a:r>
            <a:r>
              <a:rPr sz="1800" dirty="0">
                <a:latin typeface="Consolas"/>
                <a:cs typeface="Consolas"/>
              </a:rPr>
              <a:t>rgb(</a:t>
            </a:r>
            <a:r>
              <a:rPr sz="1800" dirty="0">
                <a:solidFill>
                  <a:srgbClr val="098557"/>
                </a:solidFill>
                <a:latin typeface="Consolas"/>
                <a:cs typeface="Consolas"/>
              </a:rPr>
              <a:t>255</a:t>
            </a:r>
            <a:r>
              <a:rPr sz="1800" dirty="0">
                <a:latin typeface="Consolas"/>
                <a:cs typeface="Consolas"/>
              </a:rPr>
              <a:t>,</a:t>
            </a:r>
            <a:r>
              <a:rPr sz="1800" spc="-40" dirty="0">
                <a:latin typeface="Consolas"/>
                <a:cs typeface="Consolas"/>
              </a:rPr>
              <a:t> </a:t>
            </a:r>
            <a:r>
              <a:rPr sz="1800" dirty="0">
                <a:solidFill>
                  <a:srgbClr val="098557"/>
                </a:solidFill>
                <a:latin typeface="Consolas"/>
                <a:cs typeface="Consolas"/>
              </a:rPr>
              <a:t>182</a:t>
            </a:r>
            <a:r>
              <a:rPr sz="1800" dirty="0">
                <a:latin typeface="Consolas"/>
                <a:cs typeface="Consolas"/>
              </a:rPr>
              <a:t>,</a:t>
            </a:r>
            <a:r>
              <a:rPr sz="1800" spc="-35" dirty="0">
                <a:latin typeface="Consolas"/>
                <a:cs typeface="Consolas"/>
              </a:rPr>
              <a:t> </a:t>
            </a:r>
            <a:r>
              <a:rPr sz="1800" spc="-10" dirty="0">
                <a:solidFill>
                  <a:srgbClr val="098557"/>
                </a:solidFill>
                <a:latin typeface="Consolas"/>
                <a:cs typeface="Consolas"/>
              </a:rPr>
              <a:t>182</a:t>
            </a:r>
            <a:r>
              <a:rPr sz="1800" spc="-10" dirty="0">
                <a:latin typeface="Consolas"/>
                <a:cs typeface="Consolas"/>
              </a:rPr>
              <a:t>); </a:t>
            </a:r>
            <a:r>
              <a:rPr sz="1800" dirty="0">
                <a:solidFill>
                  <a:srgbClr val="E40000"/>
                </a:solidFill>
                <a:latin typeface="Consolas"/>
                <a:cs typeface="Consolas"/>
              </a:rPr>
              <a:t>display</a:t>
            </a:r>
            <a:r>
              <a:rPr sz="1800" dirty="0">
                <a:latin typeface="Consolas"/>
                <a:cs typeface="Consolas"/>
              </a:rPr>
              <a:t>:</a:t>
            </a:r>
            <a:r>
              <a:rPr sz="1800" spc="-40" dirty="0">
                <a:latin typeface="Consolas"/>
                <a:cs typeface="Consolas"/>
              </a:rPr>
              <a:t> </a:t>
            </a:r>
            <a:r>
              <a:rPr sz="1800" spc="-20" dirty="0">
                <a:solidFill>
                  <a:srgbClr val="0451A4"/>
                </a:solidFill>
                <a:latin typeface="Consolas"/>
                <a:cs typeface="Consolas"/>
              </a:rPr>
              <a:t>flex</a:t>
            </a:r>
            <a:r>
              <a:rPr sz="1800" spc="-20" dirty="0">
                <a:latin typeface="Consolas"/>
                <a:cs typeface="Consolas"/>
              </a:rPr>
              <a:t>;</a:t>
            </a:r>
            <a:endParaRPr sz="1800">
              <a:latin typeface="Consolas"/>
              <a:cs typeface="Consolas"/>
            </a:endParaRPr>
          </a:p>
          <a:p>
            <a:pPr marL="342265">
              <a:lnSpc>
                <a:spcPct val="100000"/>
              </a:lnSpc>
            </a:pPr>
            <a:r>
              <a:rPr sz="1800" spc="-10" dirty="0">
                <a:solidFill>
                  <a:srgbClr val="E40000"/>
                </a:solidFill>
                <a:latin typeface="Consolas"/>
                <a:cs typeface="Consolas"/>
              </a:rPr>
              <a:t>justify-</a:t>
            </a:r>
            <a:r>
              <a:rPr sz="1800" dirty="0">
                <a:solidFill>
                  <a:srgbClr val="E40000"/>
                </a:solidFill>
                <a:latin typeface="Consolas"/>
                <a:cs typeface="Consolas"/>
              </a:rPr>
              <a:t>content</a:t>
            </a:r>
            <a:r>
              <a:rPr sz="1800" dirty="0">
                <a:latin typeface="Consolas"/>
                <a:cs typeface="Consolas"/>
              </a:rPr>
              <a:t>:</a:t>
            </a:r>
            <a:r>
              <a:rPr sz="1800" spc="45" dirty="0">
                <a:latin typeface="Consolas"/>
                <a:cs typeface="Consolas"/>
              </a:rPr>
              <a:t> </a:t>
            </a:r>
            <a:r>
              <a:rPr sz="1800" spc="-10" dirty="0">
                <a:solidFill>
                  <a:srgbClr val="0451A4"/>
                </a:solidFill>
                <a:latin typeface="Consolas"/>
                <a:cs typeface="Consolas"/>
              </a:rPr>
              <a:t>space-around</a:t>
            </a:r>
            <a:r>
              <a:rPr sz="1800" spc="-10" dirty="0">
                <a:latin typeface="Consolas"/>
                <a:cs typeface="Consolas"/>
              </a:rPr>
              <a:t>;</a:t>
            </a:r>
            <a:endParaRPr sz="1800">
              <a:latin typeface="Consolas"/>
              <a:cs typeface="Consolas"/>
            </a:endParaRPr>
          </a:p>
          <a:p>
            <a:pPr marL="342265">
              <a:lnSpc>
                <a:spcPct val="100000"/>
              </a:lnSpc>
            </a:pPr>
            <a:r>
              <a:rPr sz="1800" spc="-10" dirty="0">
                <a:solidFill>
                  <a:srgbClr val="E40000"/>
                </a:solidFill>
                <a:latin typeface="Consolas"/>
                <a:cs typeface="Consolas"/>
              </a:rPr>
              <a:t>align-</a:t>
            </a:r>
            <a:r>
              <a:rPr sz="1800" dirty="0">
                <a:solidFill>
                  <a:srgbClr val="E40000"/>
                </a:solidFill>
                <a:latin typeface="Consolas"/>
                <a:cs typeface="Consolas"/>
              </a:rPr>
              <a:t>items</a:t>
            </a:r>
            <a:r>
              <a:rPr sz="1800" dirty="0">
                <a:latin typeface="Consolas"/>
                <a:cs typeface="Consolas"/>
              </a:rPr>
              <a:t>:</a:t>
            </a:r>
            <a:r>
              <a:rPr sz="1800" spc="-15" dirty="0">
                <a:latin typeface="Consolas"/>
                <a:cs typeface="Consolas"/>
              </a:rPr>
              <a:t> </a:t>
            </a:r>
            <a:r>
              <a:rPr sz="1800" spc="-10" dirty="0">
                <a:solidFill>
                  <a:srgbClr val="0451A4"/>
                </a:solidFill>
                <a:latin typeface="Consolas"/>
                <a:cs typeface="Consolas"/>
              </a:rPr>
              <a:t>center</a:t>
            </a:r>
            <a:r>
              <a:rPr sz="1800" spc="-10" dirty="0">
                <a:latin typeface="Consolas"/>
                <a:cs typeface="Consolas"/>
              </a:rPr>
              <a:t>;</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solidFill>
                  <a:srgbClr val="800000"/>
                </a:solidFill>
                <a:latin typeface="Consolas"/>
                <a:cs typeface="Consolas"/>
              </a:rPr>
              <a:t>.item</a:t>
            </a:r>
            <a:r>
              <a:rPr sz="1800" spc="-4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height</a:t>
            </a:r>
            <a:r>
              <a:rPr sz="1800" dirty="0">
                <a:latin typeface="Consolas"/>
                <a:cs typeface="Consolas"/>
              </a:rPr>
              <a:t>:</a:t>
            </a:r>
            <a:r>
              <a:rPr sz="1800" spc="-30" dirty="0">
                <a:latin typeface="Consolas"/>
                <a:cs typeface="Consolas"/>
              </a:rPr>
              <a:t> </a:t>
            </a:r>
            <a:r>
              <a:rPr sz="1800" dirty="0">
                <a:solidFill>
                  <a:srgbClr val="098557"/>
                </a:solidFill>
                <a:latin typeface="Consolas"/>
                <a:cs typeface="Consolas"/>
              </a:rPr>
              <a:t>20px</a:t>
            </a:r>
            <a:r>
              <a:rPr sz="1800" dirty="0">
                <a:latin typeface="Consolas"/>
                <a:cs typeface="Consolas"/>
              </a:rPr>
              <a:t>;</a:t>
            </a:r>
            <a:r>
              <a:rPr sz="1800" spc="-30" dirty="0">
                <a:latin typeface="Consolas"/>
                <a:cs typeface="Consolas"/>
              </a:rPr>
              <a:t> </a:t>
            </a: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spc="-20" dirty="0">
                <a:solidFill>
                  <a:srgbClr val="098557"/>
                </a:solidFill>
                <a:latin typeface="Consolas"/>
                <a:cs typeface="Consolas"/>
              </a:rPr>
              <a:t>50px</a:t>
            </a:r>
            <a:r>
              <a:rPr sz="1800" spc="-2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padding</a:t>
            </a:r>
            <a:r>
              <a:rPr sz="1800" dirty="0">
                <a:latin typeface="Consolas"/>
                <a:cs typeface="Consolas"/>
              </a:rPr>
              <a:t>:</a:t>
            </a:r>
            <a:r>
              <a:rPr sz="1800" spc="-65" dirty="0">
                <a:latin typeface="Consolas"/>
                <a:cs typeface="Consolas"/>
              </a:rPr>
              <a:t> </a:t>
            </a:r>
            <a:r>
              <a:rPr sz="1800" spc="-20" dirty="0">
                <a:solidFill>
                  <a:srgbClr val="098557"/>
                </a:solidFill>
                <a:latin typeface="Consolas"/>
                <a:cs typeface="Consolas"/>
              </a:rPr>
              <a:t>5px</a:t>
            </a:r>
            <a:r>
              <a:rPr sz="1800" spc="-2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background</a:t>
            </a:r>
            <a:r>
              <a:rPr sz="1800" dirty="0">
                <a:latin typeface="Consolas"/>
                <a:cs typeface="Consolas"/>
              </a:rPr>
              <a:t>:</a:t>
            </a:r>
            <a:r>
              <a:rPr sz="1800" spc="-50" dirty="0">
                <a:latin typeface="Consolas"/>
                <a:cs typeface="Consolas"/>
              </a:rPr>
              <a:t> </a:t>
            </a:r>
            <a:r>
              <a:rPr sz="1800" dirty="0">
                <a:latin typeface="Consolas"/>
                <a:cs typeface="Consolas"/>
              </a:rPr>
              <a:t>rgb(</a:t>
            </a:r>
            <a:r>
              <a:rPr sz="1800" dirty="0">
                <a:solidFill>
                  <a:srgbClr val="098557"/>
                </a:solidFill>
                <a:latin typeface="Consolas"/>
                <a:cs typeface="Consolas"/>
              </a:rPr>
              <a:t>169</a:t>
            </a:r>
            <a:r>
              <a:rPr sz="1800" dirty="0">
                <a:latin typeface="Consolas"/>
                <a:cs typeface="Consolas"/>
              </a:rPr>
              <a:t>,</a:t>
            </a:r>
            <a:r>
              <a:rPr sz="1800" spc="-40" dirty="0">
                <a:latin typeface="Consolas"/>
                <a:cs typeface="Consolas"/>
              </a:rPr>
              <a:t> </a:t>
            </a:r>
            <a:r>
              <a:rPr sz="1800" dirty="0">
                <a:solidFill>
                  <a:srgbClr val="098557"/>
                </a:solidFill>
                <a:latin typeface="Consolas"/>
                <a:cs typeface="Consolas"/>
              </a:rPr>
              <a:t>169</a:t>
            </a:r>
            <a:r>
              <a:rPr sz="1800" dirty="0">
                <a:latin typeface="Consolas"/>
                <a:cs typeface="Consolas"/>
              </a:rPr>
              <a:t>,</a:t>
            </a:r>
            <a:r>
              <a:rPr sz="1800" spc="-35" dirty="0">
                <a:latin typeface="Consolas"/>
                <a:cs typeface="Consolas"/>
              </a:rPr>
              <a:t> </a:t>
            </a:r>
            <a:r>
              <a:rPr sz="1800" spc="-10" dirty="0">
                <a:solidFill>
                  <a:srgbClr val="098557"/>
                </a:solidFill>
                <a:latin typeface="Consolas"/>
                <a:cs typeface="Consolas"/>
              </a:rPr>
              <a:t>255</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1218565" cy="574040"/>
          </a:xfrm>
          <a:prstGeom prst="rect">
            <a:avLst/>
          </a:prstGeom>
        </p:spPr>
        <p:txBody>
          <a:bodyPr vert="horz" wrap="square" lIns="0" tIns="12700" rIns="0" bIns="0" rtlCol="0">
            <a:spAutoFit/>
          </a:bodyPr>
          <a:lstStyle/>
          <a:p>
            <a:pPr marL="12700">
              <a:lnSpc>
                <a:spcPct val="100000"/>
              </a:lnSpc>
              <a:spcBef>
                <a:spcPts val="100"/>
              </a:spcBef>
            </a:pPr>
            <a:r>
              <a:rPr spc="-85" dirty="0"/>
              <a:t>GRID</a:t>
            </a:r>
          </a:p>
        </p:txBody>
      </p:sp>
      <p:sp>
        <p:nvSpPr>
          <p:cNvPr id="3" name="object 3"/>
          <p:cNvSpPr txBox="1"/>
          <p:nvPr/>
        </p:nvSpPr>
        <p:spPr>
          <a:xfrm>
            <a:off x="962050" y="1446872"/>
            <a:ext cx="8975090" cy="1822935"/>
          </a:xfrm>
          <a:prstGeom prst="rect">
            <a:avLst/>
          </a:prstGeom>
        </p:spPr>
        <p:txBody>
          <a:bodyPr vert="horz" wrap="square" lIns="0" tIns="98425" rIns="0" bIns="0" rtlCol="0">
            <a:spAutoFit/>
          </a:bodyPr>
          <a:lstStyle/>
          <a:p>
            <a:pPr marL="12700">
              <a:lnSpc>
                <a:spcPct val="100000"/>
              </a:lnSpc>
              <a:spcBef>
                <a:spcPts val="775"/>
              </a:spcBef>
            </a:pPr>
            <a:r>
              <a:rPr lang="it-IT" sz="2800" dirty="0">
                <a:solidFill>
                  <a:srgbClr val="111F35"/>
                </a:solidFill>
                <a:latin typeface="Calibri"/>
                <a:cs typeface="Calibri"/>
              </a:rPr>
              <a:t>Grid si basa su righe e colonne, questi container si dichiarano con display:grid, il figlio diretto di un grid container è comunque un oggetto grid. I container definiscono numeri e dimensione delle loro righe e colonne.</a:t>
            </a:r>
            <a:endParaRPr sz="2400" dirty="0">
              <a:latin typeface="Calibri"/>
              <a:cs typeface="Calibri"/>
            </a:endParaRPr>
          </a:p>
        </p:txBody>
      </p:sp>
      <p:sp>
        <p:nvSpPr>
          <p:cNvPr id="4" name="object 4"/>
          <p:cNvSpPr txBox="1"/>
          <p:nvPr/>
        </p:nvSpPr>
        <p:spPr>
          <a:xfrm>
            <a:off x="882396" y="3480815"/>
            <a:ext cx="5213985" cy="2308860"/>
          </a:xfrm>
          <a:prstGeom prst="rect">
            <a:avLst/>
          </a:prstGeom>
          <a:ln w="9525">
            <a:solidFill>
              <a:srgbClr val="111F35"/>
            </a:solidFill>
          </a:ln>
        </p:spPr>
        <p:txBody>
          <a:bodyPr vert="horz" wrap="square" lIns="0" tIns="32384" rIns="0" bIns="0" rtlCol="0">
            <a:spAutoFit/>
          </a:bodyPr>
          <a:lstStyle/>
          <a:p>
            <a:pPr marL="342265" marR="3108325" indent="-250190">
              <a:lnSpc>
                <a:spcPct val="100000"/>
              </a:lnSpc>
              <a:spcBef>
                <a:spcPts val="254"/>
              </a:spcBef>
            </a:pPr>
            <a:r>
              <a:rPr sz="1800" dirty="0">
                <a:solidFill>
                  <a:srgbClr val="800000"/>
                </a:solidFill>
                <a:latin typeface="Consolas"/>
                <a:cs typeface="Consolas"/>
              </a:rPr>
              <a:t>.container</a:t>
            </a:r>
            <a:r>
              <a:rPr sz="1800" spc="-60" dirty="0">
                <a:solidFill>
                  <a:srgbClr val="800000"/>
                </a:solidFill>
                <a:latin typeface="Consolas"/>
                <a:cs typeface="Consolas"/>
              </a:rPr>
              <a:t> </a:t>
            </a:r>
            <a:r>
              <a:rPr sz="1800" spc="-60" dirty="0">
                <a:latin typeface="Consolas"/>
                <a:cs typeface="Consolas"/>
              </a:rPr>
              <a:t>{ </a:t>
            </a:r>
            <a:r>
              <a:rPr sz="1800" dirty="0">
                <a:solidFill>
                  <a:srgbClr val="E40000"/>
                </a:solidFill>
                <a:latin typeface="Consolas"/>
                <a:cs typeface="Consolas"/>
              </a:rPr>
              <a:t>display</a:t>
            </a:r>
            <a:r>
              <a:rPr sz="1800" dirty="0">
                <a:latin typeface="Consolas"/>
                <a:cs typeface="Consolas"/>
              </a:rPr>
              <a:t>:</a:t>
            </a:r>
            <a:r>
              <a:rPr sz="1800" spc="-40" dirty="0">
                <a:latin typeface="Consolas"/>
                <a:cs typeface="Consolas"/>
              </a:rPr>
              <a:t> </a:t>
            </a:r>
            <a:r>
              <a:rPr sz="1800" spc="-10" dirty="0">
                <a:solidFill>
                  <a:srgbClr val="0451A4"/>
                </a:solidFill>
                <a:latin typeface="Consolas"/>
                <a:cs typeface="Consolas"/>
              </a:rPr>
              <a:t>grid</a:t>
            </a:r>
            <a:r>
              <a:rPr sz="1800" spc="-10" dirty="0">
                <a:latin typeface="Consolas"/>
                <a:cs typeface="Consolas"/>
              </a:rPr>
              <a:t>;</a:t>
            </a:r>
            <a:endParaRPr sz="1800">
              <a:latin typeface="Consolas"/>
              <a:cs typeface="Consolas"/>
            </a:endParaRPr>
          </a:p>
          <a:p>
            <a:pPr marL="342265">
              <a:lnSpc>
                <a:spcPct val="100000"/>
              </a:lnSpc>
            </a:pP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two</a:t>
            </a:r>
            <a:r>
              <a:rPr sz="1800" spc="-30" dirty="0">
                <a:solidFill>
                  <a:srgbClr val="008000"/>
                </a:solidFill>
                <a:latin typeface="Consolas"/>
                <a:cs typeface="Consolas"/>
              </a:rPr>
              <a:t> </a:t>
            </a:r>
            <a:r>
              <a:rPr sz="1800" dirty="0">
                <a:solidFill>
                  <a:srgbClr val="008000"/>
                </a:solidFill>
                <a:latin typeface="Consolas"/>
                <a:cs typeface="Consolas"/>
              </a:rPr>
              <a:t>columns</a:t>
            </a:r>
            <a:r>
              <a:rPr sz="1800" spc="-30"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a:p>
            <a:pPr marL="342265">
              <a:lnSpc>
                <a:spcPct val="100000"/>
              </a:lnSpc>
              <a:spcBef>
                <a:spcPts val="5"/>
              </a:spcBef>
            </a:pPr>
            <a:r>
              <a:rPr sz="1800" spc="-10" dirty="0">
                <a:solidFill>
                  <a:srgbClr val="E40000"/>
                </a:solidFill>
                <a:latin typeface="Consolas"/>
                <a:cs typeface="Consolas"/>
              </a:rPr>
              <a:t>grid-template-</a:t>
            </a:r>
            <a:r>
              <a:rPr sz="1800" dirty="0">
                <a:solidFill>
                  <a:srgbClr val="E40000"/>
                </a:solidFill>
                <a:latin typeface="Consolas"/>
                <a:cs typeface="Consolas"/>
              </a:rPr>
              <a:t>columns</a:t>
            </a:r>
            <a:r>
              <a:rPr sz="1800" dirty="0">
                <a:latin typeface="Consolas"/>
                <a:cs typeface="Consolas"/>
              </a:rPr>
              <a:t>:</a:t>
            </a:r>
            <a:r>
              <a:rPr sz="1800" spc="5" dirty="0">
                <a:latin typeface="Consolas"/>
                <a:cs typeface="Consolas"/>
              </a:rPr>
              <a:t> </a:t>
            </a:r>
            <a:r>
              <a:rPr sz="1800" dirty="0">
                <a:solidFill>
                  <a:srgbClr val="098557"/>
                </a:solidFill>
                <a:latin typeface="Consolas"/>
                <a:cs typeface="Consolas"/>
              </a:rPr>
              <a:t>1fr</a:t>
            </a:r>
            <a:r>
              <a:rPr sz="1800" spc="15" dirty="0">
                <a:solidFill>
                  <a:srgbClr val="098557"/>
                </a:solidFill>
                <a:latin typeface="Consolas"/>
                <a:cs typeface="Consolas"/>
              </a:rPr>
              <a:t> </a:t>
            </a:r>
            <a:r>
              <a:rPr sz="1800" spc="-10" dirty="0">
                <a:solidFill>
                  <a:srgbClr val="098557"/>
                </a:solidFill>
                <a:latin typeface="Consolas"/>
                <a:cs typeface="Consolas"/>
              </a:rPr>
              <a:t>100px</a:t>
            </a:r>
            <a:r>
              <a:rPr sz="1800" spc="-10" dirty="0">
                <a:latin typeface="Consolas"/>
                <a:cs typeface="Consolas"/>
              </a:rPr>
              <a:t>;</a:t>
            </a:r>
            <a:endParaRPr sz="1800">
              <a:latin typeface="Consolas"/>
              <a:cs typeface="Consolas"/>
            </a:endParaRPr>
          </a:p>
          <a:p>
            <a:pPr marL="342265">
              <a:lnSpc>
                <a:spcPct val="100000"/>
              </a:lnSpc>
            </a:pPr>
            <a:r>
              <a:rPr sz="1800" dirty="0">
                <a:solidFill>
                  <a:srgbClr val="008000"/>
                </a:solidFill>
                <a:latin typeface="Consolas"/>
                <a:cs typeface="Consolas"/>
              </a:rPr>
              <a:t>/*</a:t>
            </a:r>
            <a:r>
              <a:rPr sz="1800" spc="-20" dirty="0">
                <a:solidFill>
                  <a:srgbClr val="008000"/>
                </a:solidFill>
                <a:latin typeface="Consolas"/>
                <a:cs typeface="Consolas"/>
              </a:rPr>
              <a:t> </a:t>
            </a:r>
            <a:r>
              <a:rPr sz="1800" dirty="0">
                <a:solidFill>
                  <a:srgbClr val="008000"/>
                </a:solidFill>
                <a:latin typeface="Consolas"/>
                <a:cs typeface="Consolas"/>
              </a:rPr>
              <a:t>three</a:t>
            </a:r>
            <a:r>
              <a:rPr sz="1800" spc="-20" dirty="0">
                <a:solidFill>
                  <a:srgbClr val="008000"/>
                </a:solidFill>
                <a:latin typeface="Consolas"/>
                <a:cs typeface="Consolas"/>
              </a:rPr>
              <a:t> </a:t>
            </a:r>
            <a:r>
              <a:rPr sz="1800" dirty="0">
                <a:solidFill>
                  <a:srgbClr val="008000"/>
                </a:solidFill>
                <a:latin typeface="Consolas"/>
                <a:cs typeface="Consolas"/>
              </a:rPr>
              <a:t>rows</a:t>
            </a:r>
            <a:r>
              <a:rPr sz="1800" spc="-25" dirty="0">
                <a:solidFill>
                  <a:srgbClr val="008000"/>
                </a:solidFill>
                <a:latin typeface="Consolas"/>
                <a:cs typeface="Consolas"/>
              </a:rPr>
              <a:t> */</a:t>
            </a:r>
            <a:endParaRPr sz="1800">
              <a:latin typeface="Consolas"/>
              <a:cs typeface="Consolas"/>
            </a:endParaRPr>
          </a:p>
          <a:p>
            <a:pPr marL="342265" marR="349885">
              <a:lnSpc>
                <a:spcPct val="100000"/>
              </a:lnSpc>
            </a:pPr>
            <a:r>
              <a:rPr sz="1800" spc="-10" dirty="0">
                <a:solidFill>
                  <a:srgbClr val="E40000"/>
                </a:solidFill>
                <a:latin typeface="Consolas"/>
                <a:cs typeface="Consolas"/>
              </a:rPr>
              <a:t>grid-template-</a:t>
            </a:r>
            <a:r>
              <a:rPr sz="1800" dirty="0">
                <a:solidFill>
                  <a:srgbClr val="E40000"/>
                </a:solidFill>
                <a:latin typeface="Consolas"/>
                <a:cs typeface="Consolas"/>
              </a:rPr>
              <a:t>rows</a:t>
            </a:r>
            <a:r>
              <a:rPr sz="1800" dirty="0">
                <a:latin typeface="Consolas"/>
                <a:cs typeface="Consolas"/>
              </a:rPr>
              <a:t>:</a:t>
            </a:r>
            <a:r>
              <a:rPr sz="1800" spc="-10" dirty="0">
                <a:latin typeface="Consolas"/>
                <a:cs typeface="Consolas"/>
              </a:rPr>
              <a:t> </a:t>
            </a:r>
            <a:r>
              <a:rPr sz="1800" dirty="0">
                <a:solidFill>
                  <a:srgbClr val="098557"/>
                </a:solidFill>
                <a:latin typeface="Consolas"/>
                <a:cs typeface="Consolas"/>
              </a:rPr>
              <a:t>20px</a:t>
            </a:r>
            <a:r>
              <a:rPr sz="1800" spc="5" dirty="0">
                <a:solidFill>
                  <a:srgbClr val="098557"/>
                </a:solidFill>
                <a:latin typeface="Consolas"/>
                <a:cs typeface="Consolas"/>
              </a:rPr>
              <a:t> </a:t>
            </a:r>
            <a:r>
              <a:rPr sz="1800" dirty="0">
                <a:solidFill>
                  <a:srgbClr val="098557"/>
                </a:solidFill>
                <a:latin typeface="Consolas"/>
                <a:cs typeface="Consolas"/>
              </a:rPr>
              <a:t>50px</a:t>
            </a:r>
            <a:r>
              <a:rPr sz="1800" spc="20" dirty="0">
                <a:solidFill>
                  <a:srgbClr val="098557"/>
                </a:solidFill>
                <a:latin typeface="Consolas"/>
                <a:cs typeface="Consolas"/>
              </a:rPr>
              <a:t> </a:t>
            </a:r>
            <a:r>
              <a:rPr sz="1800" spc="-10" dirty="0">
                <a:solidFill>
                  <a:srgbClr val="098557"/>
                </a:solidFill>
                <a:latin typeface="Consolas"/>
                <a:cs typeface="Consolas"/>
              </a:rPr>
              <a:t>100px</a:t>
            </a:r>
            <a:r>
              <a:rPr sz="1800" spc="-10" dirty="0">
                <a:latin typeface="Consolas"/>
                <a:cs typeface="Consolas"/>
              </a:rPr>
              <a:t>; </a:t>
            </a:r>
            <a:r>
              <a:rPr sz="1800" dirty="0">
                <a:solidFill>
                  <a:srgbClr val="E40000"/>
                </a:solidFill>
                <a:latin typeface="Consolas"/>
                <a:cs typeface="Consolas"/>
              </a:rPr>
              <a:t>gap</a:t>
            </a:r>
            <a:r>
              <a:rPr sz="1800" dirty="0">
                <a:latin typeface="Consolas"/>
                <a:cs typeface="Consolas"/>
              </a:rPr>
              <a:t>:</a:t>
            </a:r>
            <a:r>
              <a:rPr sz="1800" spc="-30" dirty="0">
                <a:latin typeface="Consolas"/>
                <a:cs typeface="Consolas"/>
              </a:rPr>
              <a:t> </a:t>
            </a:r>
            <a:r>
              <a:rPr sz="1800" spc="-10" dirty="0">
                <a:solidFill>
                  <a:srgbClr val="098557"/>
                </a:solidFill>
                <a:latin typeface="Consolas"/>
                <a:cs typeface="Consolas"/>
              </a:rPr>
              <a:t>10px</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pic>
        <p:nvPicPr>
          <p:cNvPr id="5" name="object 5"/>
          <p:cNvPicPr/>
          <p:nvPr/>
        </p:nvPicPr>
        <p:blipFill>
          <a:blip r:embed="rId2" cstate="print"/>
          <a:stretch>
            <a:fillRect/>
          </a:stretch>
        </p:blipFill>
        <p:spPr>
          <a:xfrm>
            <a:off x="8257031" y="3866388"/>
            <a:ext cx="3189731" cy="2357628"/>
          </a:xfrm>
          <a:prstGeom prst="rect">
            <a:avLst/>
          </a:prstGeom>
        </p:spPr>
      </p:pic>
      <p:graphicFrame>
        <p:nvGraphicFramePr>
          <p:cNvPr id="6" name="object 6"/>
          <p:cNvGraphicFramePr>
            <a:graphicFrameLocks noGrp="1"/>
          </p:cNvGraphicFramePr>
          <p:nvPr/>
        </p:nvGraphicFramePr>
        <p:xfrm>
          <a:off x="6251257" y="3476053"/>
          <a:ext cx="5196203" cy="2747009"/>
        </p:xfrm>
        <a:graphic>
          <a:graphicData uri="http://schemas.openxmlformats.org/drawingml/2006/table">
            <a:tbl>
              <a:tblPr firstRow="1" bandRow="1">
                <a:tableStyleId>{2D5ABB26-0587-4C30-8999-92F81FD0307C}</a:tableStyleId>
              </a:tblPr>
              <a:tblGrid>
                <a:gridCol w="1996439">
                  <a:extLst>
                    <a:ext uri="{9D8B030D-6E8A-4147-A177-3AD203B41FA5}">
                      <a16:colId xmlns:a16="http://schemas.microsoft.com/office/drawing/2014/main" val="20000"/>
                    </a:ext>
                  </a:extLst>
                </a:gridCol>
                <a:gridCol w="1136014">
                  <a:extLst>
                    <a:ext uri="{9D8B030D-6E8A-4147-A177-3AD203B41FA5}">
                      <a16:colId xmlns:a16="http://schemas.microsoft.com/office/drawing/2014/main" val="20001"/>
                    </a:ext>
                  </a:extLst>
                </a:gridCol>
                <a:gridCol w="2063750">
                  <a:extLst>
                    <a:ext uri="{9D8B030D-6E8A-4147-A177-3AD203B41FA5}">
                      <a16:colId xmlns:a16="http://schemas.microsoft.com/office/drawing/2014/main" val="20002"/>
                    </a:ext>
                  </a:extLst>
                </a:gridCol>
              </a:tblGrid>
              <a:tr h="380365">
                <a:tc gridSpan="2">
                  <a:txBody>
                    <a:bodyPr/>
                    <a:lstStyle/>
                    <a:p>
                      <a:pPr marL="92075">
                        <a:lnSpc>
                          <a:spcPct val="100000"/>
                        </a:lnSpc>
                        <a:spcBef>
                          <a:spcPts val="254"/>
                        </a:spcBef>
                      </a:pPr>
                      <a:r>
                        <a:rPr sz="1800" dirty="0">
                          <a:solidFill>
                            <a:srgbClr val="800000"/>
                          </a:solidFill>
                          <a:latin typeface="Consolas"/>
                          <a:cs typeface="Consolas"/>
                        </a:rPr>
                        <a:t>&lt;div</a:t>
                      </a:r>
                      <a:r>
                        <a:rPr sz="1800" spc="-2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"container"</a:t>
                      </a:r>
                      <a:r>
                        <a:rPr sz="1800" spc="-10" dirty="0">
                          <a:solidFill>
                            <a:srgbClr val="800000"/>
                          </a:solidFill>
                          <a:latin typeface="Consolas"/>
                          <a:cs typeface="Consolas"/>
                        </a:rPr>
                        <a:t>&gt;</a:t>
                      </a:r>
                      <a:endParaRPr sz="1800">
                        <a:latin typeface="Consolas"/>
                        <a:cs typeface="Consolas"/>
                      </a:endParaRPr>
                    </a:p>
                  </a:txBody>
                  <a:tcPr marL="0" marR="0" marT="32384" marB="0">
                    <a:lnL w="9525">
                      <a:solidFill>
                        <a:srgbClr val="111F35"/>
                      </a:solidFill>
                      <a:prstDash val="solid"/>
                    </a:lnL>
                    <a:lnR w="9525">
                      <a:solidFill>
                        <a:srgbClr val="111F35"/>
                      </a:solidFill>
                      <a:prstDash val="solid"/>
                    </a:lnR>
                    <a:lnT w="9525">
                      <a:solidFill>
                        <a:srgbClr val="111F35"/>
                      </a:solidFill>
                      <a:prstDash val="solid"/>
                    </a:lnT>
                  </a:tcPr>
                </a:tc>
                <a:tc hMerge="1">
                  <a:txBody>
                    <a:bodyPr/>
                    <a:lstStyle/>
                    <a:p>
                      <a:endParaRPr/>
                    </a:p>
                  </a:txBody>
                  <a:tcPr marL="0" marR="0" marT="0" marB="0"/>
                </a:tc>
                <a:tc>
                  <a:txBody>
                    <a:bodyPr/>
                    <a:lstStyle/>
                    <a:p>
                      <a:pPr>
                        <a:lnSpc>
                          <a:spcPct val="100000"/>
                        </a:lnSpc>
                      </a:pPr>
                      <a:endParaRPr sz="2000">
                        <a:latin typeface="Times New Roman"/>
                        <a:cs typeface="Times New Roman"/>
                      </a:endParaRPr>
                    </a:p>
                  </a:txBody>
                  <a:tcPr marL="0" marR="0" marT="0" marB="0">
                    <a:lnL w="9525">
                      <a:solidFill>
                        <a:srgbClr val="111F35"/>
                      </a:solidFill>
                      <a:prstDash val="solid"/>
                    </a:lnL>
                    <a:lnB w="9525">
                      <a:solidFill>
                        <a:srgbClr val="111F35"/>
                      </a:solidFill>
                      <a:prstDash val="solid"/>
                    </a:lnB>
                  </a:tcPr>
                </a:tc>
                <a:extLst>
                  <a:ext uri="{0D108BD9-81ED-4DB2-BD59-A6C34878D82A}">
                    <a16:rowId xmlns:a16="http://schemas.microsoft.com/office/drawing/2014/main" val="10000"/>
                  </a:ext>
                </a:extLst>
              </a:tr>
              <a:tr h="1927860">
                <a:tc>
                  <a:txBody>
                    <a:bodyPr/>
                    <a:lstStyle/>
                    <a:p>
                      <a:pPr marL="341630">
                        <a:lnSpc>
                          <a:spcPts val="1580"/>
                        </a:lnSpc>
                      </a:pPr>
                      <a:r>
                        <a:rPr sz="1800" spc="-10" dirty="0">
                          <a:solidFill>
                            <a:srgbClr val="800000"/>
                          </a:solidFill>
                          <a:latin typeface="Consolas"/>
                          <a:cs typeface="Consolas"/>
                        </a:rPr>
                        <a:t>&lt;div&gt;</a:t>
                      </a:r>
                      <a:r>
                        <a:rPr sz="1800" spc="-10" dirty="0">
                          <a:latin typeface="Consolas"/>
                          <a:cs typeface="Consolas"/>
                        </a:rPr>
                        <a:t>A</a:t>
                      </a:r>
                      <a:r>
                        <a:rPr sz="1800" spc="-10" dirty="0">
                          <a:solidFill>
                            <a:srgbClr val="800000"/>
                          </a:solidFill>
                          <a:latin typeface="Consolas"/>
                          <a:cs typeface="Consolas"/>
                        </a:rPr>
                        <a:t>&lt;/div&gt;</a:t>
                      </a:r>
                      <a:endParaRPr sz="1800">
                        <a:latin typeface="Consolas"/>
                        <a:cs typeface="Consolas"/>
                      </a:endParaRPr>
                    </a:p>
                    <a:p>
                      <a:pPr marL="341630">
                        <a:lnSpc>
                          <a:spcPct val="100000"/>
                        </a:lnSpc>
                      </a:pPr>
                      <a:r>
                        <a:rPr sz="1800" spc="-10" dirty="0">
                          <a:solidFill>
                            <a:srgbClr val="800000"/>
                          </a:solidFill>
                          <a:latin typeface="Consolas"/>
                          <a:cs typeface="Consolas"/>
                        </a:rPr>
                        <a:t>&lt;div&gt;</a:t>
                      </a:r>
                      <a:r>
                        <a:rPr sz="1800" spc="-10" dirty="0">
                          <a:latin typeface="Consolas"/>
                          <a:cs typeface="Consolas"/>
                        </a:rPr>
                        <a:t>B</a:t>
                      </a:r>
                      <a:r>
                        <a:rPr sz="1800" spc="-10" dirty="0">
                          <a:solidFill>
                            <a:srgbClr val="800000"/>
                          </a:solidFill>
                          <a:latin typeface="Consolas"/>
                          <a:cs typeface="Consolas"/>
                        </a:rPr>
                        <a:t>&lt;/div&gt;</a:t>
                      </a:r>
                      <a:endParaRPr sz="1800">
                        <a:latin typeface="Consolas"/>
                        <a:cs typeface="Consolas"/>
                      </a:endParaRPr>
                    </a:p>
                    <a:p>
                      <a:pPr marL="341630">
                        <a:lnSpc>
                          <a:spcPct val="100000"/>
                        </a:lnSpc>
                      </a:pPr>
                      <a:r>
                        <a:rPr sz="1800" spc="-10" dirty="0">
                          <a:solidFill>
                            <a:srgbClr val="800000"/>
                          </a:solidFill>
                          <a:latin typeface="Consolas"/>
                          <a:cs typeface="Consolas"/>
                        </a:rPr>
                        <a:t>&lt;div&gt;</a:t>
                      </a:r>
                      <a:r>
                        <a:rPr sz="1800" spc="-10" dirty="0">
                          <a:latin typeface="Consolas"/>
                          <a:cs typeface="Consolas"/>
                        </a:rPr>
                        <a:t>C</a:t>
                      </a:r>
                      <a:r>
                        <a:rPr sz="1800" spc="-10" dirty="0">
                          <a:solidFill>
                            <a:srgbClr val="800000"/>
                          </a:solidFill>
                          <a:latin typeface="Consolas"/>
                          <a:cs typeface="Consolas"/>
                        </a:rPr>
                        <a:t>&lt;/div&gt;</a:t>
                      </a:r>
                      <a:endParaRPr sz="1800">
                        <a:latin typeface="Consolas"/>
                        <a:cs typeface="Consolas"/>
                      </a:endParaRPr>
                    </a:p>
                    <a:p>
                      <a:pPr marL="341630">
                        <a:lnSpc>
                          <a:spcPct val="100000"/>
                        </a:lnSpc>
                      </a:pPr>
                      <a:r>
                        <a:rPr sz="1800" spc="-10" dirty="0">
                          <a:solidFill>
                            <a:srgbClr val="800000"/>
                          </a:solidFill>
                          <a:latin typeface="Consolas"/>
                          <a:cs typeface="Consolas"/>
                        </a:rPr>
                        <a:t>&lt;div&gt;</a:t>
                      </a:r>
                      <a:r>
                        <a:rPr sz="1800" spc="-10" dirty="0">
                          <a:latin typeface="Consolas"/>
                          <a:cs typeface="Consolas"/>
                        </a:rPr>
                        <a:t>D</a:t>
                      </a:r>
                      <a:r>
                        <a:rPr sz="1800" spc="-10" dirty="0">
                          <a:solidFill>
                            <a:srgbClr val="800000"/>
                          </a:solidFill>
                          <a:latin typeface="Consolas"/>
                          <a:cs typeface="Consolas"/>
                        </a:rPr>
                        <a:t>&lt;/div&gt;</a:t>
                      </a:r>
                      <a:endParaRPr sz="1800">
                        <a:latin typeface="Consolas"/>
                        <a:cs typeface="Consolas"/>
                      </a:endParaRPr>
                    </a:p>
                    <a:p>
                      <a:pPr marL="341630">
                        <a:lnSpc>
                          <a:spcPct val="100000"/>
                        </a:lnSpc>
                      </a:pPr>
                      <a:r>
                        <a:rPr sz="1800" spc="-10" dirty="0">
                          <a:solidFill>
                            <a:srgbClr val="800000"/>
                          </a:solidFill>
                          <a:latin typeface="Consolas"/>
                          <a:cs typeface="Consolas"/>
                        </a:rPr>
                        <a:t>&lt;div&gt;</a:t>
                      </a:r>
                      <a:r>
                        <a:rPr sz="1800" spc="-10" dirty="0">
                          <a:latin typeface="Consolas"/>
                          <a:cs typeface="Consolas"/>
                        </a:rPr>
                        <a:t>E</a:t>
                      </a:r>
                      <a:r>
                        <a:rPr sz="1800" spc="-10" dirty="0">
                          <a:solidFill>
                            <a:srgbClr val="800000"/>
                          </a:solidFill>
                          <a:latin typeface="Consolas"/>
                          <a:cs typeface="Consolas"/>
                        </a:rPr>
                        <a:t>&lt;/div&gt;</a:t>
                      </a:r>
                      <a:endParaRPr sz="1800">
                        <a:latin typeface="Consolas"/>
                        <a:cs typeface="Consolas"/>
                      </a:endParaRPr>
                    </a:p>
                    <a:p>
                      <a:pPr marL="341630">
                        <a:lnSpc>
                          <a:spcPct val="100000"/>
                        </a:lnSpc>
                      </a:pPr>
                      <a:r>
                        <a:rPr sz="1800" spc="-10" dirty="0">
                          <a:solidFill>
                            <a:srgbClr val="800000"/>
                          </a:solidFill>
                          <a:latin typeface="Consolas"/>
                          <a:cs typeface="Consolas"/>
                        </a:rPr>
                        <a:t>&lt;div&gt;</a:t>
                      </a:r>
                      <a:r>
                        <a:rPr sz="1800" spc="-10" dirty="0">
                          <a:latin typeface="Consolas"/>
                          <a:cs typeface="Consolas"/>
                        </a:rPr>
                        <a:t>F</a:t>
                      </a:r>
                      <a:r>
                        <a:rPr sz="1800" spc="-10" dirty="0">
                          <a:solidFill>
                            <a:srgbClr val="800000"/>
                          </a:solidFill>
                          <a:latin typeface="Consolas"/>
                          <a:cs typeface="Consolas"/>
                        </a:rPr>
                        <a:t>&lt;/div&gt;</a:t>
                      </a:r>
                      <a:endParaRPr sz="1800">
                        <a:latin typeface="Consolas"/>
                        <a:cs typeface="Consolas"/>
                      </a:endParaRPr>
                    </a:p>
                    <a:p>
                      <a:pPr marL="92075">
                        <a:lnSpc>
                          <a:spcPct val="100000"/>
                        </a:lnSpc>
                      </a:pPr>
                      <a:r>
                        <a:rPr sz="1800" spc="-10" dirty="0">
                          <a:solidFill>
                            <a:srgbClr val="800000"/>
                          </a:solidFill>
                          <a:latin typeface="Consolas"/>
                          <a:cs typeface="Consolas"/>
                        </a:rPr>
                        <a:t>&lt;/div&gt;</a:t>
                      </a:r>
                      <a:endParaRPr sz="1800">
                        <a:latin typeface="Consolas"/>
                        <a:cs typeface="Consolas"/>
                      </a:endParaRPr>
                    </a:p>
                  </a:txBody>
                  <a:tcPr marL="0" marR="0" marT="0" marB="0">
                    <a:lnL w="9525">
                      <a:solidFill>
                        <a:srgbClr val="111F35"/>
                      </a:solidFill>
                      <a:prstDash val="solid"/>
                    </a:lnL>
                    <a:lnR w="9525">
                      <a:solidFill>
                        <a:srgbClr val="111F35"/>
                      </a:solidFill>
                      <a:prstDash val="solid"/>
                    </a:lnR>
                    <a:lnB w="9525">
                      <a:solidFill>
                        <a:srgbClr val="111F35"/>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111F35"/>
                      </a:solidFill>
                      <a:prstDash val="solid"/>
                    </a:lnL>
                    <a:lnR w="9525">
                      <a:solidFill>
                        <a:srgbClr val="111F35"/>
                      </a:solidFill>
                      <a:prstDash val="solid"/>
                    </a:lnR>
                    <a:lnT w="9525">
                      <a:solidFill>
                        <a:srgbClr val="111F35"/>
                      </a:solidFill>
                      <a:prstDash val="solid"/>
                    </a:lnT>
                    <a:lnB w="9525">
                      <a:solidFill>
                        <a:srgbClr val="111F35"/>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111F35"/>
                      </a:solidFill>
                      <a:prstDash val="solid"/>
                    </a:lnL>
                    <a:lnR w="9525">
                      <a:solidFill>
                        <a:srgbClr val="111F35"/>
                      </a:solidFill>
                      <a:prstDash val="solid"/>
                    </a:lnR>
                    <a:lnT w="9525">
                      <a:solidFill>
                        <a:srgbClr val="111F35"/>
                      </a:solidFill>
                      <a:prstDash val="solid"/>
                    </a:lnT>
                  </a:tcPr>
                </a:tc>
                <a:extLst>
                  <a:ext uri="{0D108BD9-81ED-4DB2-BD59-A6C34878D82A}">
                    <a16:rowId xmlns:a16="http://schemas.microsoft.com/office/drawing/2014/main" val="10001"/>
                  </a:ext>
                </a:extLst>
              </a:tr>
              <a:tr h="438784">
                <a:tc>
                  <a:txBody>
                    <a:bodyPr/>
                    <a:lstStyle/>
                    <a:p>
                      <a:pPr>
                        <a:lnSpc>
                          <a:spcPct val="100000"/>
                        </a:lnSpc>
                      </a:pPr>
                      <a:endParaRPr sz="2000">
                        <a:latin typeface="Times New Roman"/>
                        <a:cs typeface="Times New Roman"/>
                      </a:endParaRPr>
                    </a:p>
                  </a:txBody>
                  <a:tcPr marL="0" marR="0" marT="0" marB="0">
                    <a:lnR w="9525">
                      <a:solidFill>
                        <a:srgbClr val="111F35"/>
                      </a:solidFill>
                      <a:prstDash val="solid"/>
                    </a:lnR>
                    <a:lnT w="9525">
                      <a:solidFill>
                        <a:srgbClr val="111F35"/>
                      </a:solidFill>
                      <a:prstDash val="solid"/>
                    </a:lnT>
                  </a:tcPr>
                </a:tc>
                <a:tc gridSpan="2">
                  <a:txBody>
                    <a:bodyPr/>
                    <a:lstStyle/>
                    <a:p>
                      <a:pPr>
                        <a:lnSpc>
                          <a:spcPct val="100000"/>
                        </a:lnSpc>
                      </a:pPr>
                      <a:endParaRPr sz="2000">
                        <a:latin typeface="Times New Roman"/>
                        <a:cs typeface="Times New Roman"/>
                      </a:endParaRPr>
                    </a:p>
                  </a:txBody>
                  <a:tcPr marL="0" marR="0" marT="0" marB="0">
                    <a:lnL w="9525">
                      <a:solidFill>
                        <a:srgbClr val="111F35"/>
                      </a:solidFill>
                      <a:prstDash val="solid"/>
                    </a:lnL>
                    <a:lnR w="9525">
                      <a:solidFill>
                        <a:srgbClr val="111F35"/>
                      </a:solidFill>
                      <a:prstDash val="solid"/>
                    </a:lnR>
                    <a:lnT w="9525" cap="flat" cmpd="sng" algn="ctr">
                      <a:solidFill>
                        <a:srgbClr val="111F35"/>
                      </a:solidFill>
                      <a:prstDash val="solid"/>
                      <a:round/>
                      <a:headEnd type="none" w="med" len="med"/>
                      <a:tailEnd type="none" w="med" len="med"/>
                    </a:lnT>
                    <a:lnB w="9525">
                      <a:solidFill>
                        <a:srgbClr val="111F35"/>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154</a:t>
            </a:fld>
            <a:endParaRPr spc="-25"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155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GRID:</a:t>
            </a:r>
            <a:r>
              <a:rPr spc="-204" dirty="0"/>
              <a:t> </a:t>
            </a:r>
            <a:r>
              <a:rPr dirty="0"/>
              <a:t>THE</a:t>
            </a:r>
            <a:r>
              <a:rPr spc="-185" dirty="0"/>
              <a:t> </a:t>
            </a:r>
            <a:r>
              <a:rPr spc="-150" dirty="0"/>
              <a:t>FR</a:t>
            </a:r>
            <a:r>
              <a:rPr spc="-110" dirty="0"/>
              <a:t> </a:t>
            </a:r>
            <a:r>
              <a:rPr spc="-20" dirty="0"/>
              <a:t>UNIT</a:t>
            </a:r>
          </a:p>
        </p:txBody>
      </p:sp>
      <p:sp>
        <p:nvSpPr>
          <p:cNvPr id="3" name="object 3"/>
          <p:cNvSpPr txBox="1"/>
          <p:nvPr/>
        </p:nvSpPr>
        <p:spPr>
          <a:xfrm>
            <a:off x="962050" y="1446872"/>
            <a:ext cx="10189210" cy="1392048"/>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latin typeface="Calibri"/>
                <a:cs typeface="Calibri"/>
              </a:rPr>
              <a:t>L’unità fr è un’unità relativa che lavora solo nei grid. Rappresenta la lunghezza flessibile che corrisponde alla condivisione dello spazio occupabile e lavora similmente alla proprietà flex.</a:t>
            </a:r>
            <a:endParaRPr sz="2800" dirty="0">
              <a:latin typeface="Calibri"/>
              <a:cs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8117840" cy="574040"/>
          </a:xfrm>
          <a:prstGeom prst="rect">
            <a:avLst/>
          </a:prstGeom>
        </p:spPr>
        <p:txBody>
          <a:bodyPr vert="horz" wrap="square" lIns="0" tIns="12700" rIns="0" bIns="0" rtlCol="0">
            <a:spAutoFit/>
          </a:bodyPr>
          <a:lstStyle/>
          <a:p>
            <a:pPr marL="12700">
              <a:lnSpc>
                <a:spcPct val="100000"/>
              </a:lnSpc>
              <a:spcBef>
                <a:spcPts val="100"/>
              </a:spcBef>
            </a:pPr>
            <a:r>
              <a:rPr spc="-60" dirty="0"/>
              <a:t>GRID:</a:t>
            </a:r>
            <a:r>
              <a:rPr spc="-100" dirty="0"/>
              <a:t> </a:t>
            </a:r>
            <a:r>
              <a:rPr spc="-30" dirty="0"/>
              <a:t>PLACEMENT</a:t>
            </a:r>
            <a:r>
              <a:rPr spc="-100" dirty="0"/>
              <a:t> </a:t>
            </a:r>
            <a:r>
              <a:rPr spc="70" dirty="0"/>
              <a:t>OF</a:t>
            </a:r>
            <a:r>
              <a:rPr spc="-95" dirty="0"/>
              <a:t> </a:t>
            </a:r>
            <a:r>
              <a:rPr spc="204" dirty="0"/>
              <a:t>GRID-</a:t>
            </a:r>
            <a:r>
              <a:rPr spc="-100" dirty="0"/>
              <a:t>ITEMS</a:t>
            </a:r>
          </a:p>
        </p:txBody>
      </p:sp>
      <p:sp>
        <p:nvSpPr>
          <p:cNvPr id="3" name="object 3"/>
          <p:cNvSpPr txBox="1"/>
          <p:nvPr/>
        </p:nvSpPr>
        <p:spPr>
          <a:xfrm>
            <a:off x="962050" y="1446872"/>
            <a:ext cx="7708265" cy="1330492"/>
          </a:xfrm>
          <a:prstGeom prst="rect">
            <a:avLst/>
          </a:prstGeom>
        </p:spPr>
        <p:txBody>
          <a:bodyPr vert="horz" wrap="square" lIns="0" tIns="98425" rIns="0" bIns="0" rtlCol="0">
            <a:spAutoFit/>
          </a:bodyPr>
          <a:lstStyle/>
          <a:p>
            <a:pPr marL="241300">
              <a:lnSpc>
                <a:spcPts val="3190"/>
              </a:lnSpc>
            </a:pPr>
            <a:r>
              <a:rPr lang="it-IT" sz="2800" spc="-20" dirty="0">
                <a:solidFill>
                  <a:srgbClr val="111F35"/>
                </a:solidFill>
                <a:latin typeface="Calibri"/>
                <a:cs typeface="Calibri"/>
              </a:rPr>
              <a:t>Di base gli item grid sono posizionati lungo le righe ed è possibile piazzare item lungo le colonne con la prorpietà </a:t>
            </a:r>
            <a:r>
              <a:rPr sz="2800" b="1" spc="-20" dirty="0">
                <a:solidFill>
                  <a:srgbClr val="111F35"/>
                </a:solidFill>
                <a:latin typeface="Calibri"/>
                <a:cs typeface="Calibri"/>
              </a:rPr>
              <a:t>grid-</a:t>
            </a:r>
            <a:r>
              <a:rPr sz="2800" b="1" spc="-25" dirty="0">
                <a:solidFill>
                  <a:srgbClr val="111F35"/>
                </a:solidFill>
                <a:latin typeface="Calibri"/>
                <a:cs typeface="Calibri"/>
              </a:rPr>
              <a:t>auto-</a:t>
            </a:r>
            <a:r>
              <a:rPr sz="2800" b="1" dirty="0">
                <a:solidFill>
                  <a:srgbClr val="111F35"/>
                </a:solidFill>
                <a:latin typeface="Calibri"/>
                <a:cs typeface="Calibri"/>
              </a:rPr>
              <a:t>flow:</a:t>
            </a:r>
            <a:r>
              <a:rPr sz="2800" b="1" spc="5" dirty="0">
                <a:solidFill>
                  <a:srgbClr val="111F35"/>
                </a:solidFill>
                <a:latin typeface="Calibri"/>
                <a:cs typeface="Calibri"/>
              </a:rPr>
              <a:t> </a:t>
            </a:r>
            <a:r>
              <a:rPr sz="2800" b="1" dirty="0">
                <a:solidFill>
                  <a:srgbClr val="111F35"/>
                </a:solidFill>
                <a:latin typeface="Calibri"/>
                <a:cs typeface="Calibri"/>
              </a:rPr>
              <a:t>column</a:t>
            </a:r>
            <a:endParaRPr sz="2800" dirty="0">
              <a:latin typeface="Calibri"/>
              <a:cs typeface="Calibri"/>
            </a:endParaRPr>
          </a:p>
        </p:txBody>
      </p:sp>
      <p:sp>
        <p:nvSpPr>
          <p:cNvPr id="4" name="object 4"/>
          <p:cNvSpPr txBox="1"/>
          <p:nvPr/>
        </p:nvSpPr>
        <p:spPr>
          <a:xfrm>
            <a:off x="882396" y="3044951"/>
            <a:ext cx="5213985" cy="2586355"/>
          </a:xfrm>
          <a:prstGeom prst="rect">
            <a:avLst/>
          </a:prstGeom>
          <a:ln w="9525">
            <a:solidFill>
              <a:srgbClr val="111F35"/>
            </a:solidFill>
          </a:ln>
        </p:spPr>
        <p:txBody>
          <a:bodyPr vert="horz" wrap="square" lIns="0" tIns="33020" rIns="0" bIns="0" rtlCol="0">
            <a:spAutoFit/>
          </a:bodyPr>
          <a:lstStyle/>
          <a:p>
            <a:pPr marL="342265" marR="3108325" indent="-250190">
              <a:lnSpc>
                <a:spcPct val="100000"/>
              </a:lnSpc>
              <a:spcBef>
                <a:spcPts val="260"/>
              </a:spcBef>
            </a:pPr>
            <a:r>
              <a:rPr sz="1800" dirty="0">
                <a:solidFill>
                  <a:srgbClr val="800000"/>
                </a:solidFill>
                <a:latin typeface="Consolas"/>
                <a:cs typeface="Consolas"/>
              </a:rPr>
              <a:t>.container</a:t>
            </a:r>
            <a:r>
              <a:rPr sz="1800" spc="-60" dirty="0">
                <a:solidFill>
                  <a:srgbClr val="800000"/>
                </a:solidFill>
                <a:latin typeface="Consolas"/>
                <a:cs typeface="Consolas"/>
              </a:rPr>
              <a:t> </a:t>
            </a:r>
            <a:r>
              <a:rPr sz="1800" spc="-60" dirty="0">
                <a:latin typeface="Consolas"/>
                <a:cs typeface="Consolas"/>
              </a:rPr>
              <a:t>{ </a:t>
            </a:r>
            <a:r>
              <a:rPr sz="1800" dirty="0">
                <a:solidFill>
                  <a:srgbClr val="E40000"/>
                </a:solidFill>
                <a:latin typeface="Consolas"/>
                <a:cs typeface="Consolas"/>
              </a:rPr>
              <a:t>display</a:t>
            </a:r>
            <a:r>
              <a:rPr sz="1800" dirty="0">
                <a:latin typeface="Consolas"/>
                <a:cs typeface="Consolas"/>
              </a:rPr>
              <a:t>:</a:t>
            </a:r>
            <a:r>
              <a:rPr sz="1800" spc="-40" dirty="0">
                <a:latin typeface="Consolas"/>
                <a:cs typeface="Consolas"/>
              </a:rPr>
              <a:t> </a:t>
            </a:r>
            <a:r>
              <a:rPr sz="1800" spc="-10" dirty="0">
                <a:solidFill>
                  <a:srgbClr val="0451A4"/>
                </a:solidFill>
                <a:latin typeface="Consolas"/>
                <a:cs typeface="Consolas"/>
              </a:rPr>
              <a:t>grid</a:t>
            </a:r>
            <a:r>
              <a:rPr sz="1800" spc="-10" dirty="0">
                <a:latin typeface="Consolas"/>
                <a:cs typeface="Consolas"/>
              </a:rPr>
              <a:t>;</a:t>
            </a:r>
            <a:endParaRPr sz="1800">
              <a:latin typeface="Consolas"/>
              <a:cs typeface="Consolas"/>
            </a:endParaRPr>
          </a:p>
          <a:p>
            <a:pPr marL="342265">
              <a:lnSpc>
                <a:spcPct val="100000"/>
              </a:lnSpc>
            </a:pPr>
            <a:r>
              <a:rPr sz="1800" dirty="0">
                <a:solidFill>
                  <a:srgbClr val="008000"/>
                </a:solidFill>
                <a:latin typeface="Consolas"/>
                <a:cs typeface="Consolas"/>
              </a:rPr>
              <a:t>/*</a:t>
            </a:r>
            <a:r>
              <a:rPr sz="1800" spc="-20" dirty="0">
                <a:solidFill>
                  <a:srgbClr val="008000"/>
                </a:solidFill>
                <a:latin typeface="Consolas"/>
                <a:cs typeface="Consolas"/>
              </a:rPr>
              <a:t> </a:t>
            </a:r>
            <a:r>
              <a:rPr sz="1800" dirty="0">
                <a:solidFill>
                  <a:srgbClr val="008000"/>
                </a:solidFill>
                <a:latin typeface="Consolas"/>
                <a:cs typeface="Consolas"/>
              </a:rPr>
              <a:t>two</a:t>
            </a:r>
            <a:r>
              <a:rPr sz="1800" spc="-20" dirty="0">
                <a:solidFill>
                  <a:srgbClr val="008000"/>
                </a:solidFill>
                <a:latin typeface="Consolas"/>
                <a:cs typeface="Consolas"/>
              </a:rPr>
              <a:t> </a:t>
            </a:r>
            <a:r>
              <a:rPr sz="1800" dirty="0">
                <a:solidFill>
                  <a:srgbClr val="008000"/>
                </a:solidFill>
                <a:latin typeface="Consolas"/>
                <a:cs typeface="Consolas"/>
              </a:rPr>
              <a:t>columns</a:t>
            </a:r>
            <a:r>
              <a:rPr sz="1800" spc="-15"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a:p>
            <a:pPr marL="342265">
              <a:lnSpc>
                <a:spcPct val="100000"/>
              </a:lnSpc>
            </a:pPr>
            <a:r>
              <a:rPr sz="1800" spc="-10" dirty="0">
                <a:solidFill>
                  <a:srgbClr val="E40000"/>
                </a:solidFill>
                <a:latin typeface="Consolas"/>
                <a:cs typeface="Consolas"/>
              </a:rPr>
              <a:t>grid-template-</a:t>
            </a:r>
            <a:r>
              <a:rPr sz="1800" dirty="0">
                <a:solidFill>
                  <a:srgbClr val="E40000"/>
                </a:solidFill>
                <a:latin typeface="Consolas"/>
                <a:cs typeface="Consolas"/>
              </a:rPr>
              <a:t>columns</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1fr</a:t>
            </a:r>
            <a:r>
              <a:rPr sz="1800" spc="-10" dirty="0">
                <a:solidFill>
                  <a:srgbClr val="098557"/>
                </a:solidFill>
                <a:latin typeface="Consolas"/>
                <a:cs typeface="Consolas"/>
              </a:rPr>
              <a:t> 100px</a:t>
            </a:r>
            <a:r>
              <a:rPr sz="1800" spc="-10" dirty="0">
                <a:latin typeface="Consolas"/>
                <a:cs typeface="Consolas"/>
              </a:rPr>
              <a:t>;</a:t>
            </a:r>
            <a:endParaRPr sz="1800">
              <a:latin typeface="Consolas"/>
              <a:cs typeface="Consolas"/>
            </a:endParaRPr>
          </a:p>
          <a:p>
            <a:pPr marL="342265">
              <a:lnSpc>
                <a:spcPct val="100000"/>
              </a:lnSpc>
              <a:spcBef>
                <a:spcPts val="5"/>
              </a:spcBef>
            </a:pPr>
            <a:r>
              <a:rPr sz="1800" dirty="0">
                <a:solidFill>
                  <a:srgbClr val="008000"/>
                </a:solidFill>
                <a:latin typeface="Consolas"/>
                <a:cs typeface="Consolas"/>
              </a:rPr>
              <a:t>/*</a:t>
            </a:r>
            <a:r>
              <a:rPr sz="1800" spc="-20" dirty="0">
                <a:solidFill>
                  <a:srgbClr val="008000"/>
                </a:solidFill>
                <a:latin typeface="Consolas"/>
                <a:cs typeface="Consolas"/>
              </a:rPr>
              <a:t> </a:t>
            </a:r>
            <a:r>
              <a:rPr sz="1800" dirty="0">
                <a:solidFill>
                  <a:srgbClr val="008000"/>
                </a:solidFill>
                <a:latin typeface="Consolas"/>
                <a:cs typeface="Consolas"/>
              </a:rPr>
              <a:t>three</a:t>
            </a:r>
            <a:r>
              <a:rPr sz="1800" spc="-20" dirty="0">
                <a:solidFill>
                  <a:srgbClr val="008000"/>
                </a:solidFill>
                <a:latin typeface="Consolas"/>
                <a:cs typeface="Consolas"/>
              </a:rPr>
              <a:t> </a:t>
            </a:r>
            <a:r>
              <a:rPr sz="1800" dirty="0">
                <a:solidFill>
                  <a:srgbClr val="008000"/>
                </a:solidFill>
                <a:latin typeface="Consolas"/>
                <a:cs typeface="Consolas"/>
              </a:rPr>
              <a:t>rows</a:t>
            </a:r>
            <a:r>
              <a:rPr sz="1800" spc="-25" dirty="0">
                <a:solidFill>
                  <a:srgbClr val="008000"/>
                </a:solidFill>
                <a:latin typeface="Consolas"/>
                <a:cs typeface="Consolas"/>
              </a:rPr>
              <a:t> */</a:t>
            </a:r>
            <a:endParaRPr sz="1800">
              <a:latin typeface="Consolas"/>
              <a:cs typeface="Consolas"/>
            </a:endParaRPr>
          </a:p>
          <a:p>
            <a:pPr marL="342265" marR="349885">
              <a:lnSpc>
                <a:spcPct val="100000"/>
              </a:lnSpc>
            </a:pPr>
            <a:r>
              <a:rPr sz="1800" spc="-10" dirty="0">
                <a:solidFill>
                  <a:srgbClr val="E40000"/>
                </a:solidFill>
                <a:latin typeface="Consolas"/>
                <a:cs typeface="Consolas"/>
              </a:rPr>
              <a:t>grid-template-</a:t>
            </a:r>
            <a:r>
              <a:rPr sz="1800" dirty="0">
                <a:solidFill>
                  <a:srgbClr val="E40000"/>
                </a:solidFill>
                <a:latin typeface="Consolas"/>
                <a:cs typeface="Consolas"/>
              </a:rPr>
              <a:t>rows</a:t>
            </a:r>
            <a:r>
              <a:rPr sz="1800" dirty="0">
                <a:latin typeface="Consolas"/>
                <a:cs typeface="Consolas"/>
              </a:rPr>
              <a:t>:</a:t>
            </a:r>
            <a:r>
              <a:rPr sz="1800" spc="-10" dirty="0">
                <a:latin typeface="Consolas"/>
                <a:cs typeface="Consolas"/>
              </a:rPr>
              <a:t> </a:t>
            </a:r>
            <a:r>
              <a:rPr sz="1800" dirty="0">
                <a:solidFill>
                  <a:srgbClr val="098557"/>
                </a:solidFill>
                <a:latin typeface="Consolas"/>
                <a:cs typeface="Consolas"/>
              </a:rPr>
              <a:t>20px</a:t>
            </a:r>
            <a:r>
              <a:rPr sz="1800" spc="5" dirty="0">
                <a:solidFill>
                  <a:srgbClr val="098557"/>
                </a:solidFill>
                <a:latin typeface="Consolas"/>
                <a:cs typeface="Consolas"/>
              </a:rPr>
              <a:t> </a:t>
            </a:r>
            <a:r>
              <a:rPr sz="1800" dirty="0">
                <a:solidFill>
                  <a:srgbClr val="098557"/>
                </a:solidFill>
                <a:latin typeface="Consolas"/>
                <a:cs typeface="Consolas"/>
              </a:rPr>
              <a:t>50px</a:t>
            </a:r>
            <a:r>
              <a:rPr sz="1800" spc="20" dirty="0">
                <a:solidFill>
                  <a:srgbClr val="098557"/>
                </a:solidFill>
                <a:latin typeface="Consolas"/>
                <a:cs typeface="Consolas"/>
              </a:rPr>
              <a:t> </a:t>
            </a:r>
            <a:r>
              <a:rPr sz="1800" spc="-10" dirty="0">
                <a:solidFill>
                  <a:srgbClr val="098557"/>
                </a:solidFill>
                <a:latin typeface="Consolas"/>
                <a:cs typeface="Consolas"/>
              </a:rPr>
              <a:t>100px</a:t>
            </a:r>
            <a:r>
              <a:rPr sz="1800" spc="-10" dirty="0">
                <a:latin typeface="Consolas"/>
                <a:cs typeface="Consolas"/>
              </a:rPr>
              <a:t>; </a:t>
            </a:r>
            <a:r>
              <a:rPr sz="1800" spc="-10" dirty="0">
                <a:solidFill>
                  <a:srgbClr val="E40000"/>
                </a:solidFill>
                <a:latin typeface="Consolas"/>
                <a:cs typeface="Consolas"/>
              </a:rPr>
              <a:t>grid-auto-</a:t>
            </a:r>
            <a:r>
              <a:rPr sz="1800" dirty="0">
                <a:solidFill>
                  <a:srgbClr val="E40000"/>
                </a:solidFill>
                <a:latin typeface="Consolas"/>
                <a:cs typeface="Consolas"/>
              </a:rPr>
              <a:t>flow</a:t>
            </a:r>
            <a:r>
              <a:rPr sz="1800" dirty="0">
                <a:latin typeface="Consolas"/>
                <a:cs typeface="Consolas"/>
              </a:rPr>
              <a:t>:</a:t>
            </a:r>
            <a:r>
              <a:rPr sz="1800" spc="25" dirty="0">
                <a:latin typeface="Consolas"/>
                <a:cs typeface="Consolas"/>
              </a:rPr>
              <a:t> </a:t>
            </a:r>
            <a:r>
              <a:rPr sz="1800" spc="-10" dirty="0">
                <a:solidFill>
                  <a:srgbClr val="0451A4"/>
                </a:solidFill>
                <a:latin typeface="Consolas"/>
                <a:cs typeface="Consolas"/>
              </a:rPr>
              <a:t>column</a:t>
            </a:r>
            <a:r>
              <a:rPr sz="1800" spc="-1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gap</a:t>
            </a:r>
            <a:r>
              <a:rPr sz="1800" dirty="0">
                <a:latin typeface="Consolas"/>
                <a:cs typeface="Consolas"/>
              </a:rPr>
              <a:t>:</a:t>
            </a:r>
            <a:r>
              <a:rPr sz="1800" spc="-30" dirty="0">
                <a:latin typeface="Consolas"/>
                <a:cs typeface="Consolas"/>
              </a:rPr>
              <a:t> </a:t>
            </a:r>
            <a:r>
              <a:rPr sz="1800" spc="-10" dirty="0">
                <a:solidFill>
                  <a:srgbClr val="098557"/>
                </a:solidFill>
                <a:latin typeface="Consolas"/>
                <a:cs typeface="Consolas"/>
              </a:rPr>
              <a:t>10px</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pic>
        <p:nvPicPr>
          <p:cNvPr id="5" name="object 5"/>
          <p:cNvPicPr/>
          <p:nvPr/>
        </p:nvPicPr>
        <p:blipFill>
          <a:blip r:embed="rId2" cstate="print"/>
          <a:stretch>
            <a:fillRect/>
          </a:stretch>
        </p:blipFill>
        <p:spPr>
          <a:xfrm>
            <a:off x="8257031" y="3717035"/>
            <a:ext cx="3189731" cy="2339340"/>
          </a:xfrm>
          <a:prstGeom prst="rect">
            <a:avLst/>
          </a:prstGeom>
        </p:spPr>
      </p:pic>
      <p:graphicFrame>
        <p:nvGraphicFramePr>
          <p:cNvPr id="6" name="object 6"/>
          <p:cNvGraphicFramePr>
            <a:graphicFrameLocks noGrp="1"/>
          </p:cNvGraphicFramePr>
          <p:nvPr/>
        </p:nvGraphicFramePr>
        <p:xfrm>
          <a:off x="6266497" y="3040189"/>
          <a:ext cx="5180965" cy="3014980"/>
        </p:xfrm>
        <a:graphic>
          <a:graphicData uri="http://schemas.openxmlformats.org/drawingml/2006/table">
            <a:tbl>
              <a:tblPr firstRow="1" bandRow="1">
                <a:tableStyleId>{2D5ABB26-0587-4C30-8999-92F81FD0307C}</a:tableStyleId>
              </a:tblPr>
              <a:tblGrid>
                <a:gridCol w="1981200">
                  <a:extLst>
                    <a:ext uri="{9D8B030D-6E8A-4147-A177-3AD203B41FA5}">
                      <a16:colId xmlns:a16="http://schemas.microsoft.com/office/drawing/2014/main" val="20000"/>
                    </a:ext>
                  </a:extLst>
                </a:gridCol>
                <a:gridCol w="1151255">
                  <a:extLst>
                    <a:ext uri="{9D8B030D-6E8A-4147-A177-3AD203B41FA5}">
                      <a16:colId xmlns:a16="http://schemas.microsoft.com/office/drawing/2014/main" val="20001"/>
                    </a:ext>
                  </a:extLst>
                </a:gridCol>
                <a:gridCol w="2048510">
                  <a:extLst>
                    <a:ext uri="{9D8B030D-6E8A-4147-A177-3AD203B41FA5}">
                      <a16:colId xmlns:a16="http://schemas.microsoft.com/office/drawing/2014/main" val="20002"/>
                    </a:ext>
                  </a:extLst>
                </a:gridCol>
              </a:tblGrid>
              <a:tr h="666750">
                <a:tc gridSpan="2">
                  <a:txBody>
                    <a:bodyPr/>
                    <a:lstStyle/>
                    <a:p>
                      <a:pPr marL="92075">
                        <a:lnSpc>
                          <a:spcPct val="100000"/>
                        </a:lnSpc>
                        <a:spcBef>
                          <a:spcPts val="260"/>
                        </a:spcBef>
                      </a:pPr>
                      <a:r>
                        <a:rPr sz="1800" dirty="0">
                          <a:solidFill>
                            <a:srgbClr val="800000"/>
                          </a:solidFill>
                          <a:latin typeface="Consolas"/>
                          <a:cs typeface="Consolas"/>
                        </a:rPr>
                        <a:t>&lt;div</a:t>
                      </a:r>
                      <a:r>
                        <a:rPr sz="1800" spc="-2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"container"</a:t>
                      </a:r>
                      <a:r>
                        <a:rPr sz="1800" spc="-10" dirty="0">
                          <a:solidFill>
                            <a:srgbClr val="800000"/>
                          </a:solidFill>
                          <a:latin typeface="Consolas"/>
                          <a:cs typeface="Consolas"/>
                        </a:rPr>
                        <a:t>&gt;</a:t>
                      </a:r>
                      <a:endParaRPr sz="1800">
                        <a:latin typeface="Consolas"/>
                        <a:cs typeface="Consolas"/>
                      </a:endParaRPr>
                    </a:p>
                    <a:p>
                      <a:pPr marL="341630">
                        <a:lnSpc>
                          <a:spcPct val="100000"/>
                        </a:lnSpc>
                      </a:pPr>
                      <a:r>
                        <a:rPr sz="1800" spc="-10" dirty="0">
                          <a:solidFill>
                            <a:srgbClr val="800000"/>
                          </a:solidFill>
                          <a:latin typeface="Consolas"/>
                          <a:cs typeface="Consolas"/>
                        </a:rPr>
                        <a:t>&lt;div&gt;</a:t>
                      </a:r>
                      <a:r>
                        <a:rPr sz="1800" spc="-10" dirty="0">
                          <a:latin typeface="Consolas"/>
                          <a:cs typeface="Consolas"/>
                        </a:rPr>
                        <a:t>A</a:t>
                      </a:r>
                      <a:r>
                        <a:rPr sz="1800" spc="-10" dirty="0">
                          <a:solidFill>
                            <a:srgbClr val="800000"/>
                          </a:solidFill>
                          <a:latin typeface="Consolas"/>
                          <a:cs typeface="Consolas"/>
                        </a:rPr>
                        <a:t>&lt;/div&gt;</a:t>
                      </a:r>
                      <a:endParaRPr sz="1800">
                        <a:latin typeface="Consolas"/>
                        <a:cs typeface="Consolas"/>
                      </a:endParaRPr>
                    </a:p>
                  </a:txBody>
                  <a:tcPr marL="0" marR="0" marT="33020" marB="0">
                    <a:lnL w="9525">
                      <a:solidFill>
                        <a:srgbClr val="111F35"/>
                      </a:solidFill>
                      <a:prstDash val="solid"/>
                    </a:lnL>
                    <a:lnR w="9525">
                      <a:solidFill>
                        <a:srgbClr val="111F35"/>
                      </a:solidFill>
                      <a:prstDash val="solid"/>
                    </a:lnR>
                    <a:lnT w="9525">
                      <a:solidFill>
                        <a:srgbClr val="111F35"/>
                      </a:solidFill>
                      <a:prstDash val="solid"/>
                    </a:lnT>
                  </a:tcPr>
                </a:tc>
                <a:tc hMerge="1">
                  <a:txBody>
                    <a:bodyPr/>
                    <a:lstStyle/>
                    <a:p>
                      <a:endParaRPr/>
                    </a:p>
                  </a:txBody>
                  <a:tcPr marL="0" marR="0" marT="0" marB="0"/>
                </a:tc>
                <a:tc>
                  <a:txBody>
                    <a:bodyPr/>
                    <a:lstStyle/>
                    <a:p>
                      <a:pPr>
                        <a:lnSpc>
                          <a:spcPct val="100000"/>
                        </a:lnSpc>
                      </a:pPr>
                      <a:endParaRPr sz="2000">
                        <a:latin typeface="Times New Roman"/>
                        <a:cs typeface="Times New Roman"/>
                      </a:endParaRPr>
                    </a:p>
                  </a:txBody>
                  <a:tcPr marL="0" marR="0" marT="0" marB="0">
                    <a:lnL w="9525">
                      <a:solidFill>
                        <a:srgbClr val="111F35"/>
                      </a:solidFill>
                      <a:prstDash val="solid"/>
                    </a:lnL>
                    <a:lnB w="9525">
                      <a:solidFill>
                        <a:srgbClr val="111F35"/>
                      </a:solidFill>
                      <a:prstDash val="solid"/>
                    </a:lnB>
                  </a:tcPr>
                </a:tc>
                <a:extLst>
                  <a:ext uri="{0D108BD9-81ED-4DB2-BD59-A6C34878D82A}">
                    <a16:rowId xmlns:a16="http://schemas.microsoft.com/office/drawing/2014/main" val="10000"/>
                  </a:ext>
                </a:extLst>
              </a:tr>
              <a:tr h="1641475">
                <a:tc>
                  <a:txBody>
                    <a:bodyPr/>
                    <a:lstStyle/>
                    <a:p>
                      <a:pPr marL="341630">
                        <a:lnSpc>
                          <a:spcPts val="1485"/>
                        </a:lnSpc>
                      </a:pPr>
                      <a:r>
                        <a:rPr sz="1800" spc="-10" dirty="0">
                          <a:solidFill>
                            <a:srgbClr val="800000"/>
                          </a:solidFill>
                          <a:latin typeface="Consolas"/>
                          <a:cs typeface="Consolas"/>
                        </a:rPr>
                        <a:t>&lt;div&gt;</a:t>
                      </a:r>
                      <a:r>
                        <a:rPr sz="1800" spc="-10" dirty="0">
                          <a:latin typeface="Consolas"/>
                          <a:cs typeface="Consolas"/>
                        </a:rPr>
                        <a:t>B</a:t>
                      </a:r>
                      <a:r>
                        <a:rPr sz="1800" spc="-10" dirty="0">
                          <a:solidFill>
                            <a:srgbClr val="800000"/>
                          </a:solidFill>
                          <a:latin typeface="Consolas"/>
                          <a:cs typeface="Consolas"/>
                        </a:rPr>
                        <a:t>&lt;/div&gt;</a:t>
                      </a:r>
                      <a:endParaRPr sz="1800">
                        <a:latin typeface="Consolas"/>
                        <a:cs typeface="Consolas"/>
                      </a:endParaRPr>
                    </a:p>
                    <a:p>
                      <a:pPr marL="341630">
                        <a:lnSpc>
                          <a:spcPct val="100000"/>
                        </a:lnSpc>
                      </a:pPr>
                      <a:r>
                        <a:rPr sz="1800" spc="-10" dirty="0">
                          <a:solidFill>
                            <a:srgbClr val="800000"/>
                          </a:solidFill>
                          <a:latin typeface="Consolas"/>
                          <a:cs typeface="Consolas"/>
                        </a:rPr>
                        <a:t>&lt;div&gt;</a:t>
                      </a:r>
                      <a:r>
                        <a:rPr sz="1800" spc="-10" dirty="0">
                          <a:latin typeface="Consolas"/>
                          <a:cs typeface="Consolas"/>
                        </a:rPr>
                        <a:t>C</a:t>
                      </a:r>
                      <a:r>
                        <a:rPr sz="1800" spc="-10" dirty="0">
                          <a:solidFill>
                            <a:srgbClr val="800000"/>
                          </a:solidFill>
                          <a:latin typeface="Consolas"/>
                          <a:cs typeface="Consolas"/>
                        </a:rPr>
                        <a:t>&lt;/div&gt;</a:t>
                      </a:r>
                      <a:endParaRPr sz="1800">
                        <a:latin typeface="Consolas"/>
                        <a:cs typeface="Consolas"/>
                      </a:endParaRPr>
                    </a:p>
                    <a:p>
                      <a:pPr marL="341630">
                        <a:lnSpc>
                          <a:spcPct val="100000"/>
                        </a:lnSpc>
                      </a:pPr>
                      <a:r>
                        <a:rPr sz="1800" spc="-10" dirty="0">
                          <a:solidFill>
                            <a:srgbClr val="800000"/>
                          </a:solidFill>
                          <a:latin typeface="Consolas"/>
                          <a:cs typeface="Consolas"/>
                        </a:rPr>
                        <a:t>&lt;div&gt;</a:t>
                      </a:r>
                      <a:r>
                        <a:rPr sz="1800" spc="-10" dirty="0">
                          <a:latin typeface="Consolas"/>
                          <a:cs typeface="Consolas"/>
                        </a:rPr>
                        <a:t>D</a:t>
                      </a:r>
                      <a:r>
                        <a:rPr sz="1800" spc="-10" dirty="0">
                          <a:solidFill>
                            <a:srgbClr val="800000"/>
                          </a:solidFill>
                          <a:latin typeface="Consolas"/>
                          <a:cs typeface="Consolas"/>
                        </a:rPr>
                        <a:t>&lt;/div&gt;</a:t>
                      </a:r>
                      <a:endParaRPr sz="1800">
                        <a:latin typeface="Consolas"/>
                        <a:cs typeface="Consolas"/>
                      </a:endParaRPr>
                    </a:p>
                    <a:p>
                      <a:pPr marL="341630">
                        <a:lnSpc>
                          <a:spcPct val="100000"/>
                        </a:lnSpc>
                      </a:pPr>
                      <a:r>
                        <a:rPr sz="1800" spc="-10" dirty="0">
                          <a:solidFill>
                            <a:srgbClr val="800000"/>
                          </a:solidFill>
                          <a:latin typeface="Consolas"/>
                          <a:cs typeface="Consolas"/>
                        </a:rPr>
                        <a:t>&lt;div&gt;</a:t>
                      </a:r>
                      <a:r>
                        <a:rPr sz="1800" spc="-10" dirty="0">
                          <a:latin typeface="Consolas"/>
                          <a:cs typeface="Consolas"/>
                        </a:rPr>
                        <a:t>E</a:t>
                      </a:r>
                      <a:r>
                        <a:rPr sz="1800" spc="-10" dirty="0">
                          <a:solidFill>
                            <a:srgbClr val="800000"/>
                          </a:solidFill>
                          <a:latin typeface="Consolas"/>
                          <a:cs typeface="Consolas"/>
                        </a:rPr>
                        <a:t>&lt;/div&gt;</a:t>
                      </a:r>
                      <a:endParaRPr sz="1800">
                        <a:latin typeface="Consolas"/>
                        <a:cs typeface="Consolas"/>
                      </a:endParaRPr>
                    </a:p>
                    <a:p>
                      <a:pPr marL="341630">
                        <a:lnSpc>
                          <a:spcPct val="100000"/>
                        </a:lnSpc>
                      </a:pPr>
                      <a:r>
                        <a:rPr sz="1800" spc="-10" dirty="0">
                          <a:solidFill>
                            <a:srgbClr val="800000"/>
                          </a:solidFill>
                          <a:latin typeface="Consolas"/>
                          <a:cs typeface="Consolas"/>
                        </a:rPr>
                        <a:t>&lt;div&gt;</a:t>
                      </a:r>
                      <a:r>
                        <a:rPr sz="1800" spc="-10" dirty="0">
                          <a:latin typeface="Consolas"/>
                          <a:cs typeface="Consolas"/>
                        </a:rPr>
                        <a:t>F</a:t>
                      </a:r>
                      <a:r>
                        <a:rPr sz="1800" spc="-10" dirty="0">
                          <a:solidFill>
                            <a:srgbClr val="800000"/>
                          </a:solidFill>
                          <a:latin typeface="Consolas"/>
                          <a:cs typeface="Consolas"/>
                        </a:rPr>
                        <a:t>&lt;/div&gt;</a:t>
                      </a:r>
                      <a:endParaRPr sz="1800">
                        <a:latin typeface="Consolas"/>
                        <a:cs typeface="Consolas"/>
                      </a:endParaRPr>
                    </a:p>
                    <a:p>
                      <a:pPr marL="92075">
                        <a:lnSpc>
                          <a:spcPct val="100000"/>
                        </a:lnSpc>
                      </a:pPr>
                      <a:r>
                        <a:rPr sz="1800" spc="-10" dirty="0">
                          <a:solidFill>
                            <a:srgbClr val="800000"/>
                          </a:solidFill>
                          <a:latin typeface="Consolas"/>
                          <a:cs typeface="Consolas"/>
                        </a:rPr>
                        <a:t>&lt;/div&gt;</a:t>
                      </a:r>
                      <a:endParaRPr sz="1800">
                        <a:latin typeface="Consolas"/>
                        <a:cs typeface="Consolas"/>
                      </a:endParaRPr>
                    </a:p>
                  </a:txBody>
                  <a:tcPr marL="0" marR="0" marT="0" marB="0">
                    <a:lnL w="9525">
                      <a:solidFill>
                        <a:srgbClr val="111F35"/>
                      </a:solidFill>
                      <a:prstDash val="solid"/>
                    </a:lnL>
                    <a:lnR w="9525">
                      <a:solidFill>
                        <a:srgbClr val="111F35"/>
                      </a:solidFill>
                      <a:prstDash val="solid"/>
                    </a:lnR>
                    <a:lnB w="9525">
                      <a:solidFill>
                        <a:srgbClr val="111F35"/>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111F35"/>
                      </a:solidFill>
                      <a:prstDash val="solid"/>
                    </a:lnL>
                    <a:lnR w="9525">
                      <a:solidFill>
                        <a:srgbClr val="111F35"/>
                      </a:solidFill>
                      <a:prstDash val="solid"/>
                    </a:lnR>
                    <a:lnT w="9525">
                      <a:solidFill>
                        <a:srgbClr val="111F35"/>
                      </a:solidFill>
                      <a:prstDash val="solid"/>
                    </a:lnT>
                    <a:lnB w="9525">
                      <a:solidFill>
                        <a:srgbClr val="111F35"/>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111F35"/>
                      </a:solidFill>
                      <a:prstDash val="solid"/>
                    </a:lnL>
                    <a:lnR w="9525">
                      <a:solidFill>
                        <a:srgbClr val="111F35"/>
                      </a:solidFill>
                      <a:prstDash val="solid"/>
                    </a:lnR>
                    <a:lnT w="9525">
                      <a:solidFill>
                        <a:srgbClr val="111F35"/>
                      </a:solidFill>
                      <a:prstDash val="solid"/>
                    </a:lnT>
                  </a:tcPr>
                </a:tc>
                <a:extLst>
                  <a:ext uri="{0D108BD9-81ED-4DB2-BD59-A6C34878D82A}">
                    <a16:rowId xmlns:a16="http://schemas.microsoft.com/office/drawing/2014/main" val="10001"/>
                  </a:ext>
                </a:extLst>
              </a:tr>
              <a:tr h="706755">
                <a:tc>
                  <a:txBody>
                    <a:bodyPr/>
                    <a:lstStyle/>
                    <a:p>
                      <a:pPr>
                        <a:lnSpc>
                          <a:spcPct val="100000"/>
                        </a:lnSpc>
                      </a:pPr>
                      <a:endParaRPr sz="2000">
                        <a:latin typeface="Times New Roman"/>
                        <a:cs typeface="Times New Roman"/>
                      </a:endParaRPr>
                    </a:p>
                  </a:txBody>
                  <a:tcPr marL="0" marR="0" marT="0" marB="0">
                    <a:lnR w="9525">
                      <a:solidFill>
                        <a:srgbClr val="111F35"/>
                      </a:solidFill>
                      <a:prstDash val="solid"/>
                    </a:lnR>
                    <a:lnT w="9525">
                      <a:solidFill>
                        <a:srgbClr val="111F35"/>
                      </a:solidFill>
                      <a:prstDash val="solid"/>
                    </a:lnT>
                  </a:tcPr>
                </a:tc>
                <a:tc gridSpan="2">
                  <a:txBody>
                    <a:bodyPr/>
                    <a:lstStyle/>
                    <a:p>
                      <a:pPr>
                        <a:lnSpc>
                          <a:spcPct val="100000"/>
                        </a:lnSpc>
                      </a:pPr>
                      <a:endParaRPr sz="2000">
                        <a:latin typeface="Times New Roman"/>
                        <a:cs typeface="Times New Roman"/>
                      </a:endParaRPr>
                    </a:p>
                  </a:txBody>
                  <a:tcPr marL="0" marR="0" marT="0" marB="0">
                    <a:lnL w="9525">
                      <a:solidFill>
                        <a:srgbClr val="111F35"/>
                      </a:solidFill>
                      <a:prstDash val="solid"/>
                    </a:lnL>
                    <a:lnR w="9525">
                      <a:solidFill>
                        <a:srgbClr val="111F35"/>
                      </a:solidFill>
                      <a:prstDash val="solid"/>
                    </a:lnR>
                    <a:lnT w="9525" cap="flat" cmpd="sng" algn="ctr">
                      <a:solidFill>
                        <a:srgbClr val="111F35"/>
                      </a:solidFill>
                      <a:prstDash val="solid"/>
                      <a:round/>
                      <a:headEnd type="none" w="med" len="med"/>
                      <a:tailEnd type="none" w="med" len="med"/>
                    </a:lnT>
                    <a:lnB w="9525">
                      <a:solidFill>
                        <a:srgbClr val="111F35"/>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156</a:t>
            </a:fld>
            <a:endParaRPr spc="-25"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157</a:t>
            </a:fld>
            <a:endParaRPr spc="-25" dirty="0"/>
          </a:p>
        </p:txBody>
      </p:sp>
      <p:sp>
        <p:nvSpPr>
          <p:cNvPr id="2" name="object 2"/>
          <p:cNvSpPr txBox="1">
            <a:spLocks noGrp="1"/>
          </p:cNvSpPr>
          <p:nvPr>
            <p:ph type="title"/>
          </p:nvPr>
        </p:nvSpPr>
        <p:spPr>
          <a:xfrm>
            <a:off x="962050" y="557529"/>
            <a:ext cx="5450840" cy="574040"/>
          </a:xfrm>
          <a:prstGeom prst="rect">
            <a:avLst/>
          </a:prstGeom>
        </p:spPr>
        <p:txBody>
          <a:bodyPr vert="horz" wrap="square" lIns="0" tIns="12700" rIns="0" bIns="0" rtlCol="0">
            <a:spAutoFit/>
          </a:bodyPr>
          <a:lstStyle/>
          <a:p>
            <a:pPr marL="12700">
              <a:lnSpc>
                <a:spcPct val="100000"/>
              </a:lnSpc>
              <a:spcBef>
                <a:spcPts val="100"/>
              </a:spcBef>
            </a:pPr>
            <a:r>
              <a:rPr spc="-60" dirty="0"/>
              <a:t>GRID:</a:t>
            </a:r>
            <a:r>
              <a:rPr spc="-160" dirty="0"/>
              <a:t> </a:t>
            </a:r>
            <a:r>
              <a:rPr spc="-70" dirty="0"/>
              <a:t>TEMPLATE</a:t>
            </a:r>
            <a:r>
              <a:rPr spc="-155" dirty="0"/>
              <a:t> </a:t>
            </a:r>
            <a:r>
              <a:rPr spc="-45" dirty="0"/>
              <a:t>AREAS</a:t>
            </a:r>
          </a:p>
        </p:txBody>
      </p:sp>
      <p:sp>
        <p:nvSpPr>
          <p:cNvPr id="3" name="object 3"/>
          <p:cNvSpPr txBox="1"/>
          <p:nvPr/>
        </p:nvSpPr>
        <p:spPr>
          <a:xfrm>
            <a:off x="962050" y="1446872"/>
            <a:ext cx="9912350" cy="961161"/>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spc="-20" dirty="0">
                <a:solidFill>
                  <a:srgbClr val="111F35"/>
                </a:solidFill>
                <a:latin typeface="Calibri"/>
                <a:cs typeface="Calibri"/>
              </a:rPr>
              <a:t>È anche possibile assegnare nomi alle aree del grid e si possono piazzare grid item in una data area con la proprietà</a:t>
            </a:r>
            <a:r>
              <a:rPr lang="it-IT" sz="2800" b="1" spc="-20" dirty="0">
                <a:solidFill>
                  <a:srgbClr val="111F35"/>
                </a:solidFill>
                <a:latin typeface="Calibri"/>
                <a:cs typeface="Calibri"/>
              </a:rPr>
              <a:t> </a:t>
            </a:r>
            <a:r>
              <a:rPr sz="2800" b="1" spc="-20" dirty="0">
                <a:solidFill>
                  <a:srgbClr val="111F35"/>
                </a:solidFill>
                <a:latin typeface="Calibri"/>
                <a:cs typeface="Calibri"/>
              </a:rPr>
              <a:t>grid-</a:t>
            </a:r>
            <a:r>
              <a:rPr sz="2800" b="1" dirty="0">
                <a:solidFill>
                  <a:srgbClr val="111F35"/>
                </a:solidFill>
                <a:latin typeface="Calibri"/>
                <a:cs typeface="Calibri"/>
              </a:rPr>
              <a:t>area</a:t>
            </a:r>
            <a:endParaRPr sz="2800" dirty="0">
              <a:latin typeface="Calibri"/>
              <a:cs typeface="Calibri"/>
            </a:endParaRPr>
          </a:p>
        </p:txBody>
      </p:sp>
      <p:sp>
        <p:nvSpPr>
          <p:cNvPr id="4" name="object 4"/>
          <p:cNvSpPr txBox="1"/>
          <p:nvPr/>
        </p:nvSpPr>
        <p:spPr>
          <a:xfrm>
            <a:off x="882396" y="2976372"/>
            <a:ext cx="5213985" cy="286385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E40000"/>
                </a:solidFill>
                <a:latin typeface="Consolas"/>
                <a:cs typeface="Consolas"/>
              </a:rPr>
              <a:t>display</a:t>
            </a:r>
            <a:r>
              <a:rPr sz="1800" dirty="0">
                <a:latin typeface="Consolas"/>
                <a:cs typeface="Consolas"/>
              </a:rPr>
              <a:t>:</a:t>
            </a:r>
            <a:r>
              <a:rPr sz="1800" spc="-35" dirty="0">
                <a:latin typeface="Consolas"/>
                <a:cs typeface="Consolas"/>
              </a:rPr>
              <a:t> </a:t>
            </a:r>
            <a:r>
              <a:rPr sz="1800" spc="-10" dirty="0">
                <a:solidFill>
                  <a:srgbClr val="0451A4"/>
                </a:solidFill>
                <a:latin typeface="Consolas"/>
                <a:cs typeface="Consolas"/>
              </a:rPr>
              <a:t>grid</a:t>
            </a:r>
            <a:r>
              <a:rPr sz="1800" spc="-10" dirty="0">
                <a:latin typeface="Consolas"/>
                <a:cs typeface="Consolas"/>
              </a:rPr>
              <a:t>;</a:t>
            </a:r>
            <a:endParaRPr sz="1800">
              <a:latin typeface="Consolas"/>
              <a:cs typeface="Consolas"/>
            </a:endParaRPr>
          </a:p>
          <a:p>
            <a:pPr marL="92075">
              <a:lnSpc>
                <a:spcPct val="100000"/>
              </a:lnSpc>
            </a:pPr>
            <a:r>
              <a:rPr sz="1800" spc="-10" dirty="0">
                <a:solidFill>
                  <a:srgbClr val="E40000"/>
                </a:solidFill>
                <a:latin typeface="Consolas"/>
                <a:cs typeface="Consolas"/>
              </a:rPr>
              <a:t>grid-template-</a:t>
            </a:r>
            <a:r>
              <a:rPr sz="1800" dirty="0">
                <a:solidFill>
                  <a:srgbClr val="E40000"/>
                </a:solidFill>
                <a:latin typeface="Consolas"/>
                <a:cs typeface="Consolas"/>
              </a:rPr>
              <a:t>columns</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70vw</a:t>
            </a:r>
            <a:r>
              <a:rPr sz="1800" spc="-15" dirty="0">
                <a:solidFill>
                  <a:srgbClr val="098557"/>
                </a:solidFill>
                <a:latin typeface="Consolas"/>
                <a:cs typeface="Consolas"/>
              </a:rPr>
              <a:t> </a:t>
            </a:r>
            <a:r>
              <a:rPr sz="1800" spc="-20" dirty="0">
                <a:solidFill>
                  <a:srgbClr val="098557"/>
                </a:solidFill>
                <a:latin typeface="Consolas"/>
                <a:cs typeface="Consolas"/>
              </a:rPr>
              <a:t>1fr</a:t>
            </a:r>
            <a:r>
              <a:rPr sz="1800" spc="-20" dirty="0">
                <a:latin typeface="Consolas"/>
                <a:cs typeface="Consolas"/>
              </a:rPr>
              <a:t>;</a:t>
            </a:r>
            <a:endParaRPr sz="1800">
              <a:latin typeface="Consolas"/>
              <a:cs typeface="Consolas"/>
            </a:endParaRPr>
          </a:p>
          <a:p>
            <a:pPr marL="92075" marR="224790">
              <a:lnSpc>
                <a:spcPct val="100000"/>
              </a:lnSpc>
            </a:pPr>
            <a:r>
              <a:rPr sz="1800" spc="-10" dirty="0">
                <a:solidFill>
                  <a:srgbClr val="E40000"/>
                </a:solidFill>
                <a:latin typeface="Consolas"/>
                <a:cs typeface="Consolas"/>
              </a:rPr>
              <a:t>grid-template-</a:t>
            </a:r>
            <a:r>
              <a:rPr sz="1800" dirty="0">
                <a:solidFill>
                  <a:srgbClr val="E40000"/>
                </a:solidFill>
                <a:latin typeface="Consolas"/>
                <a:cs typeface="Consolas"/>
              </a:rPr>
              <a:t>rows</a:t>
            </a:r>
            <a:r>
              <a:rPr sz="1800" dirty="0">
                <a:latin typeface="Consolas"/>
                <a:cs typeface="Consolas"/>
              </a:rPr>
              <a:t>:</a:t>
            </a:r>
            <a:r>
              <a:rPr sz="1800" spc="-15" dirty="0">
                <a:latin typeface="Consolas"/>
                <a:cs typeface="Consolas"/>
              </a:rPr>
              <a:t> </a:t>
            </a:r>
            <a:r>
              <a:rPr sz="1800" dirty="0">
                <a:solidFill>
                  <a:srgbClr val="0451A4"/>
                </a:solidFill>
                <a:latin typeface="Consolas"/>
                <a:cs typeface="Consolas"/>
              </a:rPr>
              <a:t>auto</a:t>
            </a:r>
            <a:r>
              <a:rPr sz="1800" spc="-5" dirty="0">
                <a:solidFill>
                  <a:srgbClr val="0451A4"/>
                </a:solidFill>
                <a:latin typeface="Consolas"/>
                <a:cs typeface="Consolas"/>
              </a:rPr>
              <a:t> </a:t>
            </a:r>
            <a:r>
              <a:rPr sz="1800" dirty="0">
                <a:solidFill>
                  <a:srgbClr val="0451A4"/>
                </a:solidFill>
                <a:latin typeface="Consolas"/>
                <a:cs typeface="Consolas"/>
              </a:rPr>
              <a:t>auto</a:t>
            </a:r>
            <a:r>
              <a:rPr sz="1800" spc="-5" dirty="0">
                <a:solidFill>
                  <a:srgbClr val="0451A4"/>
                </a:solidFill>
                <a:latin typeface="Consolas"/>
                <a:cs typeface="Consolas"/>
              </a:rPr>
              <a:t> </a:t>
            </a:r>
            <a:r>
              <a:rPr sz="1800" dirty="0">
                <a:solidFill>
                  <a:srgbClr val="098557"/>
                </a:solidFill>
                <a:latin typeface="Consolas"/>
                <a:cs typeface="Consolas"/>
              </a:rPr>
              <a:t>1fr</a:t>
            </a:r>
            <a:r>
              <a:rPr sz="1800" spc="-10" dirty="0">
                <a:solidFill>
                  <a:srgbClr val="098557"/>
                </a:solidFill>
                <a:latin typeface="Consolas"/>
                <a:cs typeface="Consolas"/>
              </a:rPr>
              <a:t> </a:t>
            </a:r>
            <a:r>
              <a:rPr sz="1800" spc="-10" dirty="0">
                <a:solidFill>
                  <a:srgbClr val="0451A4"/>
                </a:solidFill>
                <a:latin typeface="Consolas"/>
                <a:cs typeface="Consolas"/>
              </a:rPr>
              <a:t>auto</a:t>
            </a:r>
            <a:r>
              <a:rPr sz="1800" spc="-10" dirty="0">
                <a:latin typeface="Consolas"/>
                <a:cs typeface="Consolas"/>
              </a:rPr>
              <a:t>; </a:t>
            </a:r>
            <a:r>
              <a:rPr sz="1800" spc="-10" dirty="0">
                <a:solidFill>
                  <a:srgbClr val="E40000"/>
                </a:solidFill>
                <a:latin typeface="Consolas"/>
                <a:cs typeface="Consolas"/>
              </a:rPr>
              <a:t>grid-template-areas</a:t>
            </a:r>
            <a:r>
              <a:rPr sz="1800" spc="-10" dirty="0">
                <a:latin typeface="Consolas"/>
                <a:cs typeface="Consolas"/>
              </a:rPr>
              <a:t>:</a:t>
            </a:r>
            <a:endParaRPr sz="1800">
              <a:latin typeface="Consolas"/>
              <a:cs typeface="Consolas"/>
            </a:endParaRPr>
          </a:p>
          <a:p>
            <a:pPr marL="342265" marR="2856865">
              <a:lnSpc>
                <a:spcPct val="100000"/>
              </a:lnSpc>
              <a:tabLst>
                <a:tab pos="1344930" algn="l"/>
              </a:tabLst>
            </a:pPr>
            <a:r>
              <a:rPr sz="1800" dirty="0">
                <a:solidFill>
                  <a:srgbClr val="A21515"/>
                </a:solidFill>
                <a:latin typeface="Consolas"/>
                <a:cs typeface="Consolas"/>
              </a:rPr>
              <a:t>"header</a:t>
            </a:r>
            <a:r>
              <a:rPr sz="1800" spc="-30" dirty="0">
                <a:solidFill>
                  <a:srgbClr val="A21515"/>
                </a:solidFill>
                <a:latin typeface="Consolas"/>
                <a:cs typeface="Consolas"/>
              </a:rPr>
              <a:t> </a:t>
            </a:r>
            <a:r>
              <a:rPr sz="1800" spc="-10" dirty="0">
                <a:solidFill>
                  <a:srgbClr val="A21515"/>
                </a:solidFill>
                <a:latin typeface="Consolas"/>
                <a:cs typeface="Consolas"/>
              </a:rPr>
              <a:t>header" </a:t>
            </a:r>
            <a:r>
              <a:rPr sz="1800" dirty="0">
                <a:solidFill>
                  <a:srgbClr val="A21515"/>
                </a:solidFill>
                <a:latin typeface="Consolas"/>
                <a:cs typeface="Consolas"/>
              </a:rPr>
              <a:t>"navbar</a:t>
            </a:r>
            <a:r>
              <a:rPr sz="1800" spc="-30" dirty="0">
                <a:solidFill>
                  <a:srgbClr val="A21515"/>
                </a:solidFill>
                <a:latin typeface="Consolas"/>
                <a:cs typeface="Consolas"/>
              </a:rPr>
              <a:t> </a:t>
            </a:r>
            <a:r>
              <a:rPr sz="1800" spc="-10" dirty="0">
                <a:solidFill>
                  <a:srgbClr val="A21515"/>
                </a:solidFill>
                <a:latin typeface="Consolas"/>
                <a:cs typeface="Consolas"/>
              </a:rPr>
              <a:t>navbar" "main</a:t>
            </a:r>
            <a:r>
              <a:rPr sz="1800" dirty="0">
                <a:solidFill>
                  <a:srgbClr val="A21515"/>
                </a:solidFill>
                <a:latin typeface="Consolas"/>
                <a:cs typeface="Consolas"/>
              </a:rPr>
              <a:t>	</a:t>
            </a:r>
            <a:r>
              <a:rPr sz="1800" spc="-10" dirty="0">
                <a:solidFill>
                  <a:srgbClr val="A21515"/>
                </a:solidFill>
                <a:latin typeface="Consolas"/>
                <a:cs typeface="Consolas"/>
              </a:rPr>
              <a:t>sidebar" </a:t>
            </a:r>
            <a:r>
              <a:rPr sz="1800" dirty="0">
                <a:solidFill>
                  <a:srgbClr val="A21515"/>
                </a:solidFill>
                <a:latin typeface="Consolas"/>
                <a:cs typeface="Consolas"/>
              </a:rPr>
              <a:t>"footer</a:t>
            </a:r>
            <a:r>
              <a:rPr sz="1800" spc="-30" dirty="0">
                <a:solidFill>
                  <a:srgbClr val="A21515"/>
                </a:solidFill>
                <a:latin typeface="Consolas"/>
                <a:cs typeface="Consolas"/>
              </a:rPr>
              <a:t> </a:t>
            </a:r>
            <a:r>
              <a:rPr sz="1800" spc="-10" dirty="0">
                <a:solidFill>
                  <a:srgbClr val="A21515"/>
                </a:solidFill>
                <a:latin typeface="Consolas"/>
                <a:cs typeface="Consolas"/>
              </a:rPr>
              <a:t>footer"</a:t>
            </a:r>
            <a:r>
              <a:rPr sz="1800" spc="-10" dirty="0">
                <a:latin typeface="Consolas"/>
                <a:cs typeface="Consolas"/>
              </a:rPr>
              <a:t>;</a:t>
            </a:r>
            <a:endParaRPr sz="1800">
              <a:latin typeface="Consolas"/>
              <a:cs typeface="Consolas"/>
            </a:endParaRPr>
          </a:p>
          <a:p>
            <a:pPr marL="92075" marR="3358515">
              <a:lnSpc>
                <a:spcPct val="100000"/>
              </a:lnSpc>
              <a:spcBef>
                <a:spcPts val="5"/>
              </a:spcBef>
            </a:pPr>
            <a:r>
              <a:rPr sz="1800" dirty="0">
                <a:solidFill>
                  <a:srgbClr val="E40000"/>
                </a:solidFill>
                <a:latin typeface="Consolas"/>
                <a:cs typeface="Consolas"/>
              </a:rPr>
              <a:t>height</a:t>
            </a:r>
            <a:r>
              <a:rPr sz="1800" dirty="0">
                <a:latin typeface="Consolas"/>
                <a:cs typeface="Consolas"/>
              </a:rPr>
              <a:t>:</a:t>
            </a:r>
            <a:r>
              <a:rPr sz="1800" spc="-30" dirty="0">
                <a:latin typeface="Consolas"/>
                <a:cs typeface="Consolas"/>
              </a:rPr>
              <a:t> </a:t>
            </a:r>
            <a:r>
              <a:rPr sz="1800" spc="-10" dirty="0">
                <a:solidFill>
                  <a:srgbClr val="098557"/>
                </a:solidFill>
                <a:latin typeface="Consolas"/>
                <a:cs typeface="Consolas"/>
              </a:rPr>
              <a:t>100vh</a:t>
            </a:r>
            <a:r>
              <a:rPr sz="1800" spc="-10" dirty="0">
                <a:latin typeface="Consolas"/>
                <a:cs typeface="Consolas"/>
              </a:rPr>
              <a:t>; </a:t>
            </a:r>
            <a:r>
              <a:rPr sz="1800" dirty="0">
                <a:solidFill>
                  <a:srgbClr val="E40000"/>
                </a:solidFill>
                <a:latin typeface="Consolas"/>
                <a:cs typeface="Consolas"/>
              </a:rPr>
              <a:t>margin</a:t>
            </a:r>
            <a:r>
              <a:rPr sz="1800" dirty="0">
                <a:latin typeface="Consolas"/>
                <a:cs typeface="Consolas"/>
              </a:rPr>
              <a:t>:</a:t>
            </a:r>
            <a:r>
              <a:rPr sz="1800" spc="-40" dirty="0">
                <a:latin typeface="Consolas"/>
                <a:cs typeface="Consolas"/>
              </a:rPr>
              <a:t> </a:t>
            </a:r>
            <a:r>
              <a:rPr sz="1800" spc="-25" dirty="0">
                <a:solidFill>
                  <a:srgbClr val="098557"/>
                </a:solidFill>
                <a:latin typeface="Consolas"/>
                <a:cs typeface="Consolas"/>
              </a:rPr>
              <a:t>0</a:t>
            </a:r>
            <a:r>
              <a:rPr sz="1800" spc="-25" dirty="0">
                <a:latin typeface="Consolas"/>
                <a:cs typeface="Consolas"/>
              </a:rPr>
              <a:t>;</a:t>
            </a:r>
            <a:endParaRPr sz="1800">
              <a:latin typeface="Consolas"/>
              <a:cs typeface="Consolas"/>
            </a:endParaRPr>
          </a:p>
        </p:txBody>
      </p:sp>
      <p:graphicFrame>
        <p:nvGraphicFramePr>
          <p:cNvPr id="5" name="object 5"/>
          <p:cNvGraphicFramePr>
            <a:graphicFrameLocks noGrp="1"/>
          </p:cNvGraphicFramePr>
          <p:nvPr/>
        </p:nvGraphicFramePr>
        <p:xfrm>
          <a:off x="6663690" y="2957957"/>
          <a:ext cx="3477260" cy="2860675"/>
        </p:xfrm>
        <a:graphic>
          <a:graphicData uri="http://schemas.openxmlformats.org/drawingml/2006/table">
            <a:tbl>
              <a:tblPr firstRow="1" bandRow="1">
                <a:tableStyleId>{2D5ABB26-0587-4C30-8999-92F81FD0307C}</a:tableStyleId>
              </a:tblPr>
              <a:tblGrid>
                <a:gridCol w="1738630">
                  <a:extLst>
                    <a:ext uri="{9D8B030D-6E8A-4147-A177-3AD203B41FA5}">
                      <a16:colId xmlns:a16="http://schemas.microsoft.com/office/drawing/2014/main" val="20000"/>
                    </a:ext>
                  </a:extLst>
                </a:gridCol>
                <a:gridCol w="1738630">
                  <a:extLst>
                    <a:ext uri="{9D8B030D-6E8A-4147-A177-3AD203B41FA5}">
                      <a16:colId xmlns:a16="http://schemas.microsoft.com/office/drawing/2014/main" val="20001"/>
                    </a:ext>
                  </a:extLst>
                </a:gridCol>
              </a:tblGrid>
              <a:tr h="715010">
                <a:tc>
                  <a:txBody>
                    <a:bodyPr/>
                    <a:lstStyle/>
                    <a:p>
                      <a:pPr marL="3175" algn="ctr">
                        <a:lnSpc>
                          <a:spcPct val="100000"/>
                        </a:lnSpc>
                        <a:spcBef>
                          <a:spcPts val="955"/>
                        </a:spcBef>
                      </a:pPr>
                      <a:r>
                        <a:rPr sz="2800" spc="-10" dirty="0">
                          <a:solidFill>
                            <a:srgbClr val="111F35"/>
                          </a:solidFill>
                          <a:latin typeface="Calibri"/>
                          <a:cs typeface="Calibri"/>
                        </a:rPr>
                        <a:t>header</a:t>
                      </a:r>
                      <a:endParaRPr sz="2800">
                        <a:latin typeface="Calibri"/>
                        <a:cs typeface="Calibri"/>
                      </a:endParaRPr>
                    </a:p>
                  </a:txBody>
                  <a:tcPr marL="0" marR="0" marT="121285" marB="0">
                    <a:lnL w="38100">
                      <a:solidFill>
                        <a:srgbClr val="004352"/>
                      </a:solidFill>
                      <a:prstDash val="solid"/>
                    </a:lnL>
                    <a:lnR w="38100">
                      <a:solidFill>
                        <a:srgbClr val="004352"/>
                      </a:solidFill>
                      <a:prstDash val="dot"/>
                    </a:lnR>
                    <a:lnT w="38100">
                      <a:solidFill>
                        <a:srgbClr val="004352"/>
                      </a:solidFill>
                      <a:prstDash val="solid"/>
                    </a:lnT>
                    <a:lnB w="38100">
                      <a:solidFill>
                        <a:srgbClr val="004352"/>
                      </a:solidFill>
                      <a:prstDash val="solid"/>
                    </a:lnB>
                    <a:solidFill>
                      <a:srgbClr val="C7C7FF"/>
                    </a:solidFill>
                  </a:tcPr>
                </a:tc>
                <a:tc>
                  <a:txBody>
                    <a:bodyPr/>
                    <a:lstStyle/>
                    <a:p>
                      <a:pPr marL="3810" algn="ctr">
                        <a:lnSpc>
                          <a:spcPct val="100000"/>
                        </a:lnSpc>
                        <a:spcBef>
                          <a:spcPts val="955"/>
                        </a:spcBef>
                      </a:pPr>
                      <a:r>
                        <a:rPr sz="2800" spc="-10" dirty="0">
                          <a:solidFill>
                            <a:srgbClr val="111F35"/>
                          </a:solidFill>
                          <a:latin typeface="Calibri"/>
                          <a:cs typeface="Calibri"/>
                        </a:rPr>
                        <a:t>header</a:t>
                      </a:r>
                      <a:endParaRPr sz="2800">
                        <a:latin typeface="Calibri"/>
                        <a:cs typeface="Calibri"/>
                      </a:endParaRPr>
                    </a:p>
                  </a:txBody>
                  <a:tcPr marL="0" marR="0" marT="121285" marB="0">
                    <a:lnL w="38100">
                      <a:solidFill>
                        <a:srgbClr val="004352"/>
                      </a:solidFill>
                      <a:prstDash val="dot"/>
                    </a:lnL>
                    <a:lnR w="38100">
                      <a:solidFill>
                        <a:srgbClr val="004352"/>
                      </a:solidFill>
                      <a:prstDash val="solid"/>
                    </a:lnR>
                    <a:lnT w="38100">
                      <a:solidFill>
                        <a:srgbClr val="004352"/>
                      </a:solidFill>
                      <a:prstDash val="solid"/>
                    </a:lnT>
                    <a:lnB w="38100">
                      <a:solidFill>
                        <a:srgbClr val="004352"/>
                      </a:solidFill>
                      <a:prstDash val="solid"/>
                    </a:lnB>
                    <a:solidFill>
                      <a:srgbClr val="C7C7FF"/>
                    </a:solidFill>
                  </a:tcPr>
                </a:tc>
                <a:extLst>
                  <a:ext uri="{0D108BD9-81ED-4DB2-BD59-A6C34878D82A}">
                    <a16:rowId xmlns:a16="http://schemas.microsoft.com/office/drawing/2014/main" val="10000"/>
                  </a:ext>
                </a:extLst>
              </a:tr>
              <a:tr h="715645">
                <a:tc>
                  <a:txBody>
                    <a:bodyPr/>
                    <a:lstStyle/>
                    <a:p>
                      <a:pPr algn="ctr">
                        <a:lnSpc>
                          <a:spcPct val="100000"/>
                        </a:lnSpc>
                        <a:spcBef>
                          <a:spcPts val="955"/>
                        </a:spcBef>
                      </a:pPr>
                      <a:r>
                        <a:rPr sz="2800" spc="-10" dirty="0">
                          <a:solidFill>
                            <a:srgbClr val="111F35"/>
                          </a:solidFill>
                          <a:latin typeface="Calibri"/>
                          <a:cs typeface="Calibri"/>
                        </a:rPr>
                        <a:t>navbar</a:t>
                      </a:r>
                      <a:endParaRPr sz="2800">
                        <a:latin typeface="Calibri"/>
                        <a:cs typeface="Calibri"/>
                      </a:endParaRPr>
                    </a:p>
                  </a:txBody>
                  <a:tcPr marL="0" marR="0" marT="121285" marB="0">
                    <a:lnL w="38100">
                      <a:solidFill>
                        <a:srgbClr val="004352"/>
                      </a:solidFill>
                      <a:prstDash val="solid"/>
                    </a:lnL>
                    <a:lnR w="38100">
                      <a:solidFill>
                        <a:srgbClr val="004352"/>
                      </a:solidFill>
                      <a:prstDash val="dot"/>
                    </a:lnR>
                    <a:lnT w="38100">
                      <a:solidFill>
                        <a:srgbClr val="004352"/>
                      </a:solidFill>
                      <a:prstDash val="solid"/>
                    </a:lnT>
                    <a:lnB w="38100">
                      <a:solidFill>
                        <a:srgbClr val="004352"/>
                      </a:solidFill>
                      <a:prstDash val="solid"/>
                    </a:lnB>
                    <a:solidFill>
                      <a:srgbClr val="D9D9D9"/>
                    </a:solidFill>
                  </a:tcPr>
                </a:tc>
                <a:tc>
                  <a:txBody>
                    <a:bodyPr/>
                    <a:lstStyle/>
                    <a:p>
                      <a:pPr marL="635" algn="ctr">
                        <a:lnSpc>
                          <a:spcPct val="100000"/>
                        </a:lnSpc>
                        <a:spcBef>
                          <a:spcPts val="955"/>
                        </a:spcBef>
                      </a:pPr>
                      <a:r>
                        <a:rPr sz="2800" spc="-10" dirty="0">
                          <a:solidFill>
                            <a:srgbClr val="111F35"/>
                          </a:solidFill>
                          <a:latin typeface="Calibri"/>
                          <a:cs typeface="Calibri"/>
                        </a:rPr>
                        <a:t>navbar</a:t>
                      </a:r>
                      <a:endParaRPr sz="2800">
                        <a:latin typeface="Calibri"/>
                        <a:cs typeface="Calibri"/>
                      </a:endParaRPr>
                    </a:p>
                  </a:txBody>
                  <a:tcPr marL="0" marR="0" marT="121285" marB="0">
                    <a:lnL w="38100">
                      <a:solidFill>
                        <a:srgbClr val="004352"/>
                      </a:solidFill>
                      <a:prstDash val="dot"/>
                    </a:lnL>
                    <a:lnR w="38100">
                      <a:solidFill>
                        <a:srgbClr val="004352"/>
                      </a:solidFill>
                      <a:prstDash val="solid"/>
                    </a:lnR>
                    <a:lnT w="38100">
                      <a:solidFill>
                        <a:srgbClr val="004352"/>
                      </a:solidFill>
                      <a:prstDash val="solid"/>
                    </a:lnT>
                    <a:lnB w="38100">
                      <a:solidFill>
                        <a:srgbClr val="004352"/>
                      </a:solidFill>
                      <a:prstDash val="solid"/>
                    </a:lnB>
                    <a:solidFill>
                      <a:srgbClr val="D9D9D9"/>
                    </a:solidFill>
                  </a:tcPr>
                </a:tc>
                <a:extLst>
                  <a:ext uri="{0D108BD9-81ED-4DB2-BD59-A6C34878D82A}">
                    <a16:rowId xmlns:a16="http://schemas.microsoft.com/office/drawing/2014/main" val="10001"/>
                  </a:ext>
                </a:extLst>
              </a:tr>
              <a:tr h="715010">
                <a:tc>
                  <a:txBody>
                    <a:bodyPr/>
                    <a:lstStyle/>
                    <a:p>
                      <a:pPr marL="1905" algn="ctr">
                        <a:lnSpc>
                          <a:spcPct val="100000"/>
                        </a:lnSpc>
                        <a:spcBef>
                          <a:spcPts val="960"/>
                        </a:spcBef>
                      </a:pPr>
                      <a:r>
                        <a:rPr sz="2800" spc="-20" dirty="0">
                          <a:solidFill>
                            <a:srgbClr val="111F35"/>
                          </a:solidFill>
                          <a:latin typeface="Calibri"/>
                          <a:cs typeface="Calibri"/>
                        </a:rPr>
                        <a:t>main</a:t>
                      </a:r>
                      <a:endParaRPr sz="2800">
                        <a:latin typeface="Calibri"/>
                        <a:cs typeface="Calibri"/>
                      </a:endParaRPr>
                    </a:p>
                  </a:txBody>
                  <a:tcPr marL="0" marR="0" marT="121920" marB="0">
                    <a:lnL w="38100">
                      <a:solidFill>
                        <a:srgbClr val="004352"/>
                      </a:solidFill>
                      <a:prstDash val="solid"/>
                    </a:lnL>
                    <a:lnR w="38100">
                      <a:solidFill>
                        <a:srgbClr val="004352"/>
                      </a:solidFill>
                      <a:prstDash val="solid"/>
                    </a:lnR>
                    <a:lnT w="38100">
                      <a:solidFill>
                        <a:srgbClr val="004352"/>
                      </a:solidFill>
                      <a:prstDash val="solid"/>
                    </a:lnT>
                    <a:lnB w="38100">
                      <a:solidFill>
                        <a:srgbClr val="004352"/>
                      </a:solidFill>
                      <a:prstDash val="solid"/>
                    </a:lnB>
                    <a:solidFill>
                      <a:srgbClr val="F7B8A6"/>
                    </a:solidFill>
                  </a:tcPr>
                </a:tc>
                <a:tc>
                  <a:txBody>
                    <a:bodyPr/>
                    <a:lstStyle/>
                    <a:p>
                      <a:pPr marL="2540" algn="ctr">
                        <a:lnSpc>
                          <a:spcPct val="100000"/>
                        </a:lnSpc>
                        <a:spcBef>
                          <a:spcPts val="960"/>
                        </a:spcBef>
                      </a:pPr>
                      <a:r>
                        <a:rPr sz="2800" spc="-10" dirty="0">
                          <a:solidFill>
                            <a:srgbClr val="111F35"/>
                          </a:solidFill>
                          <a:latin typeface="Calibri"/>
                          <a:cs typeface="Calibri"/>
                        </a:rPr>
                        <a:t>sidebar</a:t>
                      </a:r>
                      <a:endParaRPr sz="2800">
                        <a:latin typeface="Calibri"/>
                        <a:cs typeface="Calibri"/>
                      </a:endParaRPr>
                    </a:p>
                  </a:txBody>
                  <a:tcPr marL="0" marR="0" marT="121920" marB="0">
                    <a:lnL w="38100">
                      <a:solidFill>
                        <a:srgbClr val="004352"/>
                      </a:solidFill>
                      <a:prstDash val="solid"/>
                    </a:lnL>
                    <a:lnR w="38100">
                      <a:solidFill>
                        <a:srgbClr val="004352"/>
                      </a:solidFill>
                      <a:prstDash val="solid"/>
                    </a:lnR>
                    <a:lnT w="38100">
                      <a:solidFill>
                        <a:srgbClr val="004352"/>
                      </a:solidFill>
                      <a:prstDash val="solid"/>
                    </a:lnT>
                    <a:lnB w="38100">
                      <a:solidFill>
                        <a:srgbClr val="004352"/>
                      </a:solidFill>
                      <a:prstDash val="solid"/>
                    </a:lnB>
                    <a:solidFill>
                      <a:srgbClr val="FFC4D2"/>
                    </a:solidFill>
                  </a:tcPr>
                </a:tc>
                <a:extLst>
                  <a:ext uri="{0D108BD9-81ED-4DB2-BD59-A6C34878D82A}">
                    <a16:rowId xmlns:a16="http://schemas.microsoft.com/office/drawing/2014/main" val="10002"/>
                  </a:ext>
                </a:extLst>
              </a:tr>
              <a:tr h="715010">
                <a:tc>
                  <a:txBody>
                    <a:bodyPr/>
                    <a:lstStyle/>
                    <a:p>
                      <a:pPr marL="2540" algn="ctr">
                        <a:lnSpc>
                          <a:spcPct val="100000"/>
                        </a:lnSpc>
                        <a:spcBef>
                          <a:spcPts val="960"/>
                        </a:spcBef>
                      </a:pPr>
                      <a:r>
                        <a:rPr sz="2800" spc="-10" dirty="0">
                          <a:solidFill>
                            <a:srgbClr val="111F35"/>
                          </a:solidFill>
                          <a:latin typeface="Calibri"/>
                          <a:cs typeface="Calibri"/>
                        </a:rPr>
                        <a:t>footer</a:t>
                      </a:r>
                      <a:endParaRPr sz="2800">
                        <a:latin typeface="Calibri"/>
                        <a:cs typeface="Calibri"/>
                      </a:endParaRPr>
                    </a:p>
                  </a:txBody>
                  <a:tcPr marL="0" marR="0" marT="121920" marB="0">
                    <a:lnL w="38100">
                      <a:solidFill>
                        <a:srgbClr val="004352"/>
                      </a:solidFill>
                      <a:prstDash val="solid"/>
                    </a:lnL>
                    <a:lnR w="38100">
                      <a:solidFill>
                        <a:srgbClr val="004352"/>
                      </a:solidFill>
                      <a:prstDash val="dot"/>
                    </a:lnR>
                    <a:lnT w="38100">
                      <a:solidFill>
                        <a:srgbClr val="004352"/>
                      </a:solidFill>
                      <a:prstDash val="solid"/>
                    </a:lnT>
                    <a:lnB w="38100">
                      <a:solidFill>
                        <a:srgbClr val="004352"/>
                      </a:solidFill>
                      <a:prstDash val="solid"/>
                    </a:lnB>
                    <a:solidFill>
                      <a:srgbClr val="FBF5DF"/>
                    </a:solidFill>
                  </a:tcPr>
                </a:tc>
                <a:tc>
                  <a:txBody>
                    <a:bodyPr/>
                    <a:lstStyle/>
                    <a:p>
                      <a:pPr marL="3175" algn="ctr">
                        <a:lnSpc>
                          <a:spcPct val="100000"/>
                        </a:lnSpc>
                        <a:spcBef>
                          <a:spcPts val="960"/>
                        </a:spcBef>
                      </a:pPr>
                      <a:r>
                        <a:rPr sz="2800" spc="-10" dirty="0">
                          <a:solidFill>
                            <a:srgbClr val="111F35"/>
                          </a:solidFill>
                          <a:latin typeface="Calibri"/>
                          <a:cs typeface="Calibri"/>
                        </a:rPr>
                        <a:t>footer</a:t>
                      </a:r>
                      <a:endParaRPr sz="2800">
                        <a:latin typeface="Calibri"/>
                        <a:cs typeface="Calibri"/>
                      </a:endParaRPr>
                    </a:p>
                  </a:txBody>
                  <a:tcPr marL="0" marR="0" marT="121920" marB="0">
                    <a:lnL w="38100">
                      <a:solidFill>
                        <a:srgbClr val="004352"/>
                      </a:solidFill>
                      <a:prstDash val="dot"/>
                    </a:lnL>
                    <a:lnR w="38100">
                      <a:solidFill>
                        <a:srgbClr val="004352"/>
                      </a:solidFill>
                      <a:prstDash val="solid"/>
                    </a:lnR>
                    <a:lnT w="38100">
                      <a:solidFill>
                        <a:srgbClr val="004352"/>
                      </a:solidFill>
                      <a:prstDash val="solid"/>
                    </a:lnT>
                    <a:lnB w="38100">
                      <a:solidFill>
                        <a:srgbClr val="004352"/>
                      </a:solidFill>
                      <a:prstDash val="solid"/>
                    </a:lnB>
                    <a:solidFill>
                      <a:srgbClr val="FBF5D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GRID:</a:t>
            </a:r>
            <a:r>
              <a:rPr spc="-65" dirty="0"/>
              <a:t> </a:t>
            </a:r>
            <a:r>
              <a:rPr dirty="0"/>
              <a:t>USING</a:t>
            </a:r>
            <a:r>
              <a:rPr spc="-60" dirty="0"/>
              <a:t> </a:t>
            </a:r>
            <a:r>
              <a:rPr spc="-90" dirty="0"/>
              <a:t>TEMPLATE</a:t>
            </a:r>
            <a:r>
              <a:rPr spc="-70" dirty="0"/>
              <a:t> </a:t>
            </a:r>
            <a:r>
              <a:rPr spc="-10" dirty="0"/>
              <a:t>AREAS</a:t>
            </a:r>
          </a:p>
        </p:txBody>
      </p:sp>
      <p:grpSp>
        <p:nvGrpSpPr>
          <p:cNvPr id="3" name="object 3"/>
          <p:cNvGrpSpPr/>
          <p:nvPr/>
        </p:nvGrpSpPr>
        <p:grpSpPr>
          <a:xfrm>
            <a:off x="7595171" y="3419475"/>
            <a:ext cx="2733675" cy="2959100"/>
            <a:chOff x="7595171" y="3419475"/>
            <a:chExt cx="2733675" cy="2959100"/>
          </a:xfrm>
        </p:grpSpPr>
        <p:pic>
          <p:nvPicPr>
            <p:cNvPr id="4" name="object 4"/>
            <p:cNvPicPr/>
            <p:nvPr/>
          </p:nvPicPr>
          <p:blipFill>
            <a:blip r:embed="rId2" cstate="print"/>
            <a:stretch>
              <a:fillRect/>
            </a:stretch>
          </p:blipFill>
          <p:spPr>
            <a:xfrm>
              <a:off x="7604759" y="3429000"/>
              <a:ext cx="2714244" cy="2939796"/>
            </a:xfrm>
            <a:prstGeom prst="rect">
              <a:avLst/>
            </a:prstGeom>
          </p:spPr>
        </p:pic>
        <p:sp>
          <p:nvSpPr>
            <p:cNvPr id="5" name="object 5"/>
            <p:cNvSpPr/>
            <p:nvPr/>
          </p:nvSpPr>
          <p:spPr>
            <a:xfrm>
              <a:off x="7599933" y="3424237"/>
              <a:ext cx="2724150" cy="2949575"/>
            </a:xfrm>
            <a:custGeom>
              <a:avLst/>
              <a:gdLst/>
              <a:ahLst/>
              <a:cxnLst/>
              <a:rect l="l" t="t" r="r" b="b"/>
              <a:pathLst>
                <a:path w="2724150" h="2949575">
                  <a:moveTo>
                    <a:pt x="0" y="2949321"/>
                  </a:moveTo>
                  <a:lnTo>
                    <a:pt x="2723769" y="2949321"/>
                  </a:lnTo>
                  <a:lnTo>
                    <a:pt x="2723769" y="0"/>
                  </a:lnTo>
                  <a:lnTo>
                    <a:pt x="0" y="0"/>
                  </a:lnTo>
                  <a:lnTo>
                    <a:pt x="0" y="2949321"/>
                  </a:lnTo>
                  <a:close/>
                </a:path>
              </a:pathLst>
            </a:custGeom>
            <a:ln w="9525">
              <a:solidFill>
                <a:srgbClr val="111F35"/>
              </a:solidFill>
            </a:ln>
          </p:spPr>
          <p:txBody>
            <a:bodyPr wrap="square" lIns="0" tIns="0" rIns="0" bIns="0" rtlCol="0"/>
            <a:lstStyle/>
            <a:p>
              <a:endParaRPr/>
            </a:p>
          </p:txBody>
        </p:sp>
      </p:grpSp>
      <p:sp>
        <p:nvSpPr>
          <p:cNvPr id="6" name="object 6"/>
          <p:cNvSpPr txBox="1"/>
          <p:nvPr/>
        </p:nvSpPr>
        <p:spPr>
          <a:xfrm>
            <a:off x="6411467" y="1565147"/>
            <a:ext cx="5100955" cy="1755775"/>
          </a:xfrm>
          <a:prstGeom prst="rect">
            <a:avLst/>
          </a:prstGeom>
          <a:ln w="9525">
            <a:solidFill>
              <a:srgbClr val="111F35"/>
            </a:solidFill>
          </a:ln>
        </p:spPr>
        <p:txBody>
          <a:bodyPr vert="horz" wrap="square" lIns="0" tIns="32384" rIns="0" bIns="0" rtlCol="0">
            <a:spAutoFit/>
          </a:bodyPr>
          <a:lstStyle/>
          <a:p>
            <a:pPr marL="92710">
              <a:lnSpc>
                <a:spcPct val="100000"/>
              </a:lnSpc>
              <a:spcBef>
                <a:spcPts val="254"/>
              </a:spcBef>
            </a:pPr>
            <a:r>
              <a:rPr sz="1800" spc="-10" dirty="0">
                <a:solidFill>
                  <a:srgbClr val="800000"/>
                </a:solidFill>
                <a:latin typeface="Consolas"/>
                <a:cs typeface="Consolas"/>
              </a:rPr>
              <a:t>&lt;body&gt;</a:t>
            </a:r>
            <a:endParaRPr sz="1800">
              <a:latin typeface="Consolas"/>
              <a:cs typeface="Consolas"/>
            </a:endParaRPr>
          </a:p>
          <a:p>
            <a:pPr marL="342265">
              <a:lnSpc>
                <a:spcPct val="100000"/>
              </a:lnSpc>
            </a:pPr>
            <a:r>
              <a:rPr sz="1800" spc="-10" dirty="0">
                <a:solidFill>
                  <a:srgbClr val="800000"/>
                </a:solidFill>
                <a:latin typeface="Consolas"/>
                <a:cs typeface="Consolas"/>
              </a:rPr>
              <a:t>&lt;header&gt;</a:t>
            </a:r>
            <a:r>
              <a:rPr sz="1800" spc="-10" dirty="0">
                <a:latin typeface="Consolas"/>
                <a:cs typeface="Consolas"/>
              </a:rPr>
              <a:t>Header</a:t>
            </a:r>
            <a:r>
              <a:rPr sz="1800" spc="-10" dirty="0">
                <a:solidFill>
                  <a:srgbClr val="800000"/>
                </a:solidFill>
                <a:latin typeface="Consolas"/>
                <a:cs typeface="Consolas"/>
              </a:rPr>
              <a:t>&lt;/header&gt;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&lt;nav&gt;</a:t>
            </a:r>
            <a:r>
              <a:rPr sz="1800" spc="-10" dirty="0">
                <a:latin typeface="Consolas"/>
                <a:cs typeface="Consolas"/>
              </a:rPr>
              <a:t>Navbar</a:t>
            </a:r>
            <a:r>
              <a:rPr sz="1800" spc="-10" dirty="0">
                <a:solidFill>
                  <a:srgbClr val="800000"/>
                </a:solidFill>
                <a:latin typeface="Consolas"/>
                <a:cs typeface="Consolas"/>
              </a:rPr>
              <a:t>&lt;/nav&gt;</a:t>
            </a:r>
            <a:endParaRPr sz="1800">
              <a:latin typeface="Consolas"/>
              <a:cs typeface="Consolas"/>
            </a:endParaRPr>
          </a:p>
          <a:p>
            <a:pPr marL="342265">
              <a:lnSpc>
                <a:spcPct val="100000"/>
              </a:lnSpc>
            </a:pPr>
            <a:r>
              <a:rPr sz="1800" spc="-10" dirty="0">
                <a:solidFill>
                  <a:srgbClr val="800000"/>
                </a:solidFill>
                <a:latin typeface="Consolas"/>
                <a:cs typeface="Consolas"/>
              </a:rPr>
              <a:t>&lt;main&gt;</a:t>
            </a:r>
            <a:r>
              <a:rPr sz="1800" spc="-10" dirty="0">
                <a:latin typeface="Consolas"/>
                <a:cs typeface="Consolas"/>
              </a:rPr>
              <a:t>Main</a:t>
            </a:r>
            <a:r>
              <a:rPr sz="1800" spc="-10" dirty="0">
                <a:solidFill>
                  <a:srgbClr val="800000"/>
                </a:solidFill>
                <a:latin typeface="Consolas"/>
                <a:cs typeface="Consolas"/>
              </a:rPr>
              <a:t>&lt;/main&gt;&lt;aside&gt;</a:t>
            </a:r>
            <a:r>
              <a:rPr sz="1800" spc="-10" dirty="0">
                <a:latin typeface="Consolas"/>
                <a:cs typeface="Consolas"/>
              </a:rPr>
              <a:t>Aside</a:t>
            </a:r>
            <a:r>
              <a:rPr sz="1800" spc="-10" dirty="0">
                <a:solidFill>
                  <a:srgbClr val="800000"/>
                </a:solidFill>
                <a:latin typeface="Consolas"/>
                <a:cs typeface="Consolas"/>
              </a:rPr>
              <a:t>&lt;/aside&gt;</a:t>
            </a:r>
            <a:endParaRPr sz="1800">
              <a:latin typeface="Consolas"/>
              <a:cs typeface="Consolas"/>
            </a:endParaRPr>
          </a:p>
          <a:p>
            <a:pPr marL="342265">
              <a:lnSpc>
                <a:spcPct val="100000"/>
              </a:lnSpc>
            </a:pPr>
            <a:r>
              <a:rPr sz="1800" spc="-10" dirty="0">
                <a:solidFill>
                  <a:srgbClr val="800000"/>
                </a:solidFill>
                <a:latin typeface="Consolas"/>
                <a:cs typeface="Consolas"/>
              </a:rPr>
              <a:t>&lt;footer&gt;</a:t>
            </a:r>
            <a:r>
              <a:rPr sz="1800" spc="-10" dirty="0">
                <a:latin typeface="Consolas"/>
                <a:cs typeface="Consolas"/>
              </a:rPr>
              <a:t>Footer</a:t>
            </a:r>
            <a:r>
              <a:rPr sz="1800" spc="-10" dirty="0">
                <a:solidFill>
                  <a:srgbClr val="800000"/>
                </a:solidFill>
                <a:latin typeface="Consolas"/>
                <a:cs typeface="Consolas"/>
              </a:rPr>
              <a:t>&lt;/footer&gt;</a:t>
            </a:r>
            <a:endParaRPr sz="1800">
              <a:latin typeface="Consolas"/>
              <a:cs typeface="Consolas"/>
            </a:endParaRPr>
          </a:p>
          <a:p>
            <a:pPr marL="92710">
              <a:lnSpc>
                <a:spcPct val="100000"/>
              </a:lnSpc>
            </a:pPr>
            <a:r>
              <a:rPr sz="1800" spc="-10" dirty="0">
                <a:solidFill>
                  <a:srgbClr val="800000"/>
                </a:solidFill>
                <a:latin typeface="Consolas"/>
                <a:cs typeface="Consolas"/>
              </a:rPr>
              <a:t>&lt;/body&gt;</a:t>
            </a:r>
            <a:endParaRPr sz="1800">
              <a:latin typeface="Consolas"/>
              <a:cs typeface="Consolas"/>
            </a:endParaRPr>
          </a:p>
        </p:txBody>
      </p:sp>
      <p:sp>
        <p:nvSpPr>
          <p:cNvPr id="7" name="object 7"/>
          <p:cNvSpPr/>
          <p:nvPr/>
        </p:nvSpPr>
        <p:spPr>
          <a:xfrm>
            <a:off x="679704" y="1565147"/>
            <a:ext cx="5326380" cy="4802505"/>
          </a:xfrm>
          <a:custGeom>
            <a:avLst/>
            <a:gdLst/>
            <a:ahLst/>
            <a:cxnLst/>
            <a:rect l="l" t="t" r="r" b="b"/>
            <a:pathLst>
              <a:path w="5326380" h="4802505">
                <a:moveTo>
                  <a:pt x="0" y="4802124"/>
                </a:moveTo>
                <a:lnTo>
                  <a:pt x="5326380" y="4802124"/>
                </a:lnTo>
                <a:lnTo>
                  <a:pt x="5326380" y="0"/>
                </a:lnTo>
                <a:lnTo>
                  <a:pt x="0" y="0"/>
                </a:lnTo>
                <a:lnTo>
                  <a:pt x="0" y="4802124"/>
                </a:lnTo>
                <a:close/>
              </a:path>
            </a:pathLst>
          </a:custGeom>
          <a:ln w="9525">
            <a:solidFill>
              <a:srgbClr val="111F35"/>
            </a:solidFill>
          </a:ln>
        </p:spPr>
        <p:txBody>
          <a:bodyPr wrap="square" lIns="0" tIns="0" rIns="0" bIns="0" rtlCol="0"/>
          <a:lstStyle/>
          <a:p>
            <a:endParaRPr/>
          </a:p>
        </p:txBody>
      </p:sp>
      <p:sp>
        <p:nvSpPr>
          <p:cNvPr id="8" name="object 8"/>
          <p:cNvSpPr txBox="1">
            <a:spLocks noGrp="1"/>
          </p:cNvSpPr>
          <p:nvPr>
            <p:ph sz="half" idx="2"/>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800000"/>
                </a:solidFill>
              </a:rPr>
              <a:t>*</a:t>
            </a:r>
            <a:r>
              <a:rPr spc="-30" dirty="0">
                <a:solidFill>
                  <a:srgbClr val="800000"/>
                </a:solidFill>
              </a:rPr>
              <a:t> </a:t>
            </a:r>
            <a:r>
              <a:rPr dirty="0">
                <a:solidFill>
                  <a:srgbClr val="000000"/>
                </a:solidFill>
              </a:rPr>
              <a:t>{</a:t>
            </a:r>
            <a:r>
              <a:rPr dirty="0">
                <a:solidFill>
                  <a:srgbClr val="E40000"/>
                </a:solidFill>
              </a:rPr>
              <a:t>border</a:t>
            </a:r>
            <a:r>
              <a:rPr dirty="0">
                <a:solidFill>
                  <a:srgbClr val="000000"/>
                </a:solidFill>
              </a:rPr>
              <a:t>:</a:t>
            </a:r>
            <a:r>
              <a:rPr spc="-20" dirty="0">
                <a:solidFill>
                  <a:srgbClr val="000000"/>
                </a:solidFill>
              </a:rPr>
              <a:t> </a:t>
            </a:r>
            <a:r>
              <a:rPr dirty="0">
                <a:solidFill>
                  <a:srgbClr val="098557"/>
                </a:solidFill>
              </a:rPr>
              <a:t>1px</a:t>
            </a:r>
            <a:r>
              <a:rPr spc="-25" dirty="0">
                <a:solidFill>
                  <a:srgbClr val="098557"/>
                </a:solidFill>
              </a:rPr>
              <a:t> </a:t>
            </a:r>
            <a:r>
              <a:rPr dirty="0"/>
              <a:t>solid</a:t>
            </a:r>
            <a:r>
              <a:rPr spc="-10" dirty="0"/>
              <a:t> black</a:t>
            </a:r>
            <a:r>
              <a:rPr spc="-10" dirty="0">
                <a:solidFill>
                  <a:srgbClr val="000000"/>
                </a:solidFill>
              </a:rPr>
              <a:t>;}</a:t>
            </a:r>
          </a:p>
          <a:p>
            <a:pPr marL="12700">
              <a:lnSpc>
                <a:spcPct val="100000"/>
              </a:lnSpc>
            </a:pPr>
            <a:r>
              <a:rPr dirty="0">
                <a:solidFill>
                  <a:srgbClr val="800000"/>
                </a:solidFill>
              </a:rPr>
              <a:t>body</a:t>
            </a:r>
            <a:r>
              <a:rPr spc="-35" dirty="0">
                <a:solidFill>
                  <a:srgbClr val="800000"/>
                </a:solidFill>
              </a:rPr>
              <a:t> </a:t>
            </a:r>
            <a:r>
              <a:rPr spc="-50" dirty="0">
                <a:solidFill>
                  <a:srgbClr val="000000"/>
                </a:solidFill>
              </a:rPr>
              <a:t>{</a:t>
            </a:r>
          </a:p>
          <a:p>
            <a:pPr marL="262255">
              <a:lnSpc>
                <a:spcPct val="100000"/>
              </a:lnSpc>
            </a:pPr>
            <a:r>
              <a:rPr dirty="0">
                <a:solidFill>
                  <a:srgbClr val="E40000"/>
                </a:solidFill>
              </a:rPr>
              <a:t>display</a:t>
            </a:r>
            <a:r>
              <a:rPr dirty="0">
                <a:solidFill>
                  <a:srgbClr val="000000"/>
                </a:solidFill>
              </a:rPr>
              <a:t>:</a:t>
            </a:r>
            <a:r>
              <a:rPr spc="-35" dirty="0">
                <a:solidFill>
                  <a:srgbClr val="000000"/>
                </a:solidFill>
              </a:rPr>
              <a:t> </a:t>
            </a:r>
            <a:r>
              <a:rPr spc="-10" dirty="0"/>
              <a:t>grid</a:t>
            </a:r>
            <a:r>
              <a:rPr spc="-10" dirty="0">
                <a:solidFill>
                  <a:srgbClr val="000000"/>
                </a:solidFill>
              </a:rPr>
              <a:t>;</a:t>
            </a:r>
          </a:p>
          <a:p>
            <a:pPr marL="262255">
              <a:lnSpc>
                <a:spcPct val="100000"/>
              </a:lnSpc>
            </a:pPr>
            <a:r>
              <a:rPr spc="-10" dirty="0">
                <a:solidFill>
                  <a:srgbClr val="E40000"/>
                </a:solidFill>
              </a:rPr>
              <a:t>grid-template-</a:t>
            </a:r>
            <a:r>
              <a:rPr dirty="0">
                <a:solidFill>
                  <a:srgbClr val="E40000"/>
                </a:solidFill>
              </a:rPr>
              <a:t>columns</a:t>
            </a:r>
            <a:r>
              <a:rPr dirty="0">
                <a:solidFill>
                  <a:srgbClr val="000000"/>
                </a:solidFill>
              </a:rPr>
              <a:t>:</a:t>
            </a:r>
            <a:r>
              <a:rPr spc="10" dirty="0">
                <a:solidFill>
                  <a:srgbClr val="000000"/>
                </a:solidFill>
              </a:rPr>
              <a:t> </a:t>
            </a:r>
            <a:r>
              <a:rPr dirty="0">
                <a:solidFill>
                  <a:srgbClr val="098557"/>
                </a:solidFill>
              </a:rPr>
              <a:t>70vw</a:t>
            </a:r>
            <a:r>
              <a:rPr spc="10" dirty="0">
                <a:solidFill>
                  <a:srgbClr val="098557"/>
                </a:solidFill>
              </a:rPr>
              <a:t> </a:t>
            </a:r>
            <a:r>
              <a:rPr spc="-20" dirty="0">
                <a:solidFill>
                  <a:srgbClr val="098557"/>
                </a:solidFill>
              </a:rPr>
              <a:t>1fr</a:t>
            </a:r>
            <a:r>
              <a:rPr spc="-20" dirty="0">
                <a:solidFill>
                  <a:srgbClr val="000000"/>
                </a:solidFill>
              </a:rPr>
              <a:t>;</a:t>
            </a:r>
          </a:p>
          <a:p>
            <a:pPr marL="262255" marR="5080">
              <a:lnSpc>
                <a:spcPct val="100000"/>
              </a:lnSpc>
            </a:pPr>
            <a:r>
              <a:rPr spc="-10" dirty="0">
                <a:solidFill>
                  <a:srgbClr val="E40000"/>
                </a:solidFill>
              </a:rPr>
              <a:t>grid-template-</a:t>
            </a:r>
            <a:r>
              <a:rPr dirty="0">
                <a:solidFill>
                  <a:srgbClr val="E40000"/>
                </a:solidFill>
              </a:rPr>
              <a:t>rows</a:t>
            </a:r>
            <a:r>
              <a:rPr dirty="0">
                <a:solidFill>
                  <a:srgbClr val="000000"/>
                </a:solidFill>
              </a:rPr>
              <a:t>:</a:t>
            </a:r>
            <a:r>
              <a:rPr spc="-20" dirty="0">
                <a:solidFill>
                  <a:srgbClr val="000000"/>
                </a:solidFill>
              </a:rPr>
              <a:t> </a:t>
            </a:r>
            <a:r>
              <a:rPr dirty="0"/>
              <a:t>auto</a:t>
            </a:r>
            <a:r>
              <a:rPr spc="-10" dirty="0"/>
              <a:t> </a:t>
            </a:r>
            <a:r>
              <a:rPr dirty="0"/>
              <a:t>auto</a:t>
            </a:r>
            <a:r>
              <a:rPr spc="10" dirty="0"/>
              <a:t> </a:t>
            </a:r>
            <a:r>
              <a:rPr dirty="0">
                <a:solidFill>
                  <a:srgbClr val="098557"/>
                </a:solidFill>
              </a:rPr>
              <a:t>1fr</a:t>
            </a:r>
            <a:r>
              <a:rPr spc="10" dirty="0">
                <a:solidFill>
                  <a:srgbClr val="098557"/>
                </a:solidFill>
              </a:rPr>
              <a:t> </a:t>
            </a:r>
            <a:r>
              <a:rPr spc="-10" dirty="0"/>
              <a:t>auto</a:t>
            </a:r>
            <a:r>
              <a:rPr spc="-10" dirty="0">
                <a:solidFill>
                  <a:srgbClr val="000000"/>
                </a:solidFill>
              </a:rPr>
              <a:t>; </a:t>
            </a:r>
            <a:r>
              <a:rPr spc="-10" dirty="0">
                <a:solidFill>
                  <a:srgbClr val="E40000"/>
                </a:solidFill>
              </a:rPr>
              <a:t>grid-template-areas</a:t>
            </a:r>
            <a:r>
              <a:rPr spc="-10" dirty="0">
                <a:solidFill>
                  <a:srgbClr val="000000"/>
                </a:solidFill>
              </a:rPr>
              <a:t>:</a:t>
            </a:r>
          </a:p>
          <a:p>
            <a:pPr marL="512445" marR="2636520">
              <a:lnSpc>
                <a:spcPct val="100000"/>
              </a:lnSpc>
              <a:tabLst>
                <a:tab pos="1517015" algn="l"/>
              </a:tabLst>
            </a:pPr>
            <a:r>
              <a:rPr dirty="0">
                <a:solidFill>
                  <a:srgbClr val="A21515"/>
                </a:solidFill>
              </a:rPr>
              <a:t>"header</a:t>
            </a:r>
            <a:r>
              <a:rPr spc="-30" dirty="0">
                <a:solidFill>
                  <a:srgbClr val="A21515"/>
                </a:solidFill>
              </a:rPr>
              <a:t> </a:t>
            </a:r>
            <a:r>
              <a:rPr spc="-10" dirty="0">
                <a:solidFill>
                  <a:srgbClr val="A21515"/>
                </a:solidFill>
              </a:rPr>
              <a:t>header" </a:t>
            </a:r>
            <a:r>
              <a:rPr dirty="0">
                <a:solidFill>
                  <a:srgbClr val="A21515"/>
                </a:solidFill>
              </a:rPr>
              <a:t>"navbar</a:t>
            </a:r>
            <a:r>
              <a:rPr spc="-15" dirty="0">
                <a:solidFill>
                  <a:srgbClr val="A21515"/>
                </a:solidFill>
              </a:rPr>
              <a:t> </a:t>
            </a:r>
            <a:r>
              <a:rPr spc="-10" dirty="0">
                <a:solidFill>
                  <a:srgbClr val="A21515"/>
                </a:solidFill>
              </a:rPr>
              <a:t>navbar" "main</a:t>
            </a:r>
            <a:r>
              <a:rPr dirty="0">
                <a:solidFill>
                  <a:srgbClr val="A21515"/>
                </a:solidFill>
              </a:rPr>
              <a:t>	</a:t>
            </a:r>
            <a:r>
              <a:rPr spc="-10" dirty="0">
                <a:solidFill>
                  <a:srgbClr val="A21515"/>
                </a:solidFill>
              </a:rPr>
              <a:t>sidebar" </a:t>
            </a:r>
            <a:r>
              <a:rPr dirty="0">
                <a:solidFill>
                  <a:srgbClr val="A21515"/>
                </a:solidFill>
              </a:rPr>
              <a:t>"footer</a:t>
            </a:r>
            <a:r>
              <a:rPr spc="-15" dirty="0">
                <a:solidFill>
                  <a:srgbClr val="A21515"/>
                </a:solidFill>
              </a:rPr>
              <a:t> </a:t>
            </a:r>
            <a:r>
              <a:rPr spc="-10" dirty="0">
                <a:solidFill>
                  <a:srgbClr val="A21515"/>
                </a:solidFill>
              </a:rPr>
              <a:t>footer"</a:t>
            </a:r>
            <a:r>
              <a:rPr spc="-10" dirty="0">
                <a:solidFill>
                  <a:srgbClr val="000000"/>
                </a:solidFill>
              </a:rPr>
              <a:t>;</a:t>
            </a:r>
          </a:p>
          <a:p>
            <a:pPr marL="262255">
              <a:lnSpc>
                <a:spcPct val="100000"/>
              </a:lnSpc>
              <a:spcBef>
                <a:spcPts val="5"/>
              </a:spcBef>
            </a:pPr>
            <a:r>
              <a:rPr dirty="0">
                <a:solidFill>
                  <a:srgbClr val="E40000"/>
                </a:solidFill>
              </a:rPr>
              <a:t>height</a:t>
            </a:r>
            <a:r>
              <a:rPr dirty="0">
                <a:solidFill>
                  <a:srgbClr val="000000"/>
                </a:solidFill>
              </a:rPr>
              <a:t>:</a:t>
            </a:r>
            <a:r>
              <a:rPr spc="-35" dirty="0">
                <a:solidFill>
                  <a:srgbClr val="000000"/>
                </a:solidFill>
              </a:rPr>
              <a:t> </a:t>
            </a:r>
            <a:r>
              <a:rPr dirty="0">
                <a:solidFill>
                  <a:srgbClr val="098557"/>
                </a:solidFill>
              </a:rPr>
              <a:t>100vh</a:t>
            </a:r>
            <a:r>
              <a:rPr dirty="0">
                <a:solidFill>
                  <a:srgbClr val="000000"/>
                </a:solidFill>
              </a:rPr>
              <a:t>;</a:t>
            </a:r>
            <a:r>
              <a:rPr spc="-20" dirty="0">
                <a:solidFill>
                  <a:srgbClr val="000000"/>
                </a:solidFill>
              </a:rPr>
              <a:t> </a:t>
            </a:r>
            <a:r>
              <a:rPr dirty="0">
                <a:solidFill>
                  <a:srgbClr val="E40000"/>
                </a:solidFill>
              </a:rPr>
              <a:t>margin</a:t>
            </a:r>
            <a:r>
              <a:rPr dirty="0">
                <a:solidFill>
                  <a:srgbClr val="000000"/>
                </a:solidFill>
              </a:rPr>
              <a:t>:</a:t>
            </a:r>
            <a:r>
              <a:rPr spc="-20" dirty="0">
                <a:solidFill>
                  <a:srgbClr val="000000"/>
                </a:solidFill>
              </a:rPr>
              <a:t> </a:t>
            </a:r>
            <a:r>
              <a:rPr spc="-25" dirty="0">
                <a:solidFill>
                  <a:srgbClr val="098557"/>
                </a:solidFill>
              </a:rPr>
              <a:t>0</a:t>
            </a:r>
            <a:r>
              <a:rPr spc="-25" dirty="0">
                <a:solidFill>
                  <a:srgbClr val="000000"/>
                </a:solidFill>
              </a:rPr>
              <a:t>;</a:t>
            </a:r>
          </a:p>
          <a:p>
            <a:pPr marL="12700">
              <a:lnSpc>
                <a:spcPct val="100000"/>
              </a:lnSpc>
            </a:pPr>
            <a:r>
              <a:rPr dirty="0">
                <a:solidFill>
                  <a:srgbClr val="000000"/>
                </a:solidFill>
              </a:rPr>
              <a:t>}</a:t>
            </a:r>
            <a:r>
              <a:rPr spc="-40" dirty="0">
                <a:solidFill>
                  <a:srgbClr val="000000"/>
                </a:solidFill>
              </a:rPr>
              <a:t> </a:t>
            </a:r>
            <a:r>
              <a:rPr dirty="0">
                <a:solidFill>
                  <a:srgbClr val="008000"/>
                </a:solidFill>
              </a:rPr>
              <a:t>/*</a:t>
            </a:r>
            <a:r>
              <a:rPr spc="-35" dirty="0">
                <a:solidFill>
                  <a:srgbClr val="008000"/>
                </a:solidFill>
              </a:rPr>
              <a:t> </a:t>
            </a:r>
            <a:r>
              <a:rPr dirty="0">
                <a:solidFill>
                  <a:srgbClr val="008000"/>
                </a:solidFill>
              </a:rPr>
              <a:t>background</a:t>
            </a:r>
            <a:r>
              <a:rPr spc="-30" dirty="0">
                <a:solidFill>
                  <a:srgbClr val="008000"/>
                </a:solidFill>
              </a:rPr>
              <a:t> </a:t>
            </a:r>
            <a:r>
              <a:rPr dirty="0">
                <a:solidFill>
                  <a:srgbClr val="008000"/>
                </a:solidFill>
              </a:rPr>
              <a:t>colors</a:t>
            </a:r>
            <a:r>
              <a:rPr spc="-40" dirty="0">
                <a:solidFill>
                  <a:srgbClr val="008000"/>
                </a:solidFill>
              </a:rPr>
              <a:t> </a:t>
            </a:r>
            <a:r>
              <a:rPr dirty="0">
                <a:solidFill>
                  <a:srgbClr val="008000"/>
                </a:solidFill>
              </a:rPr>
              <a:t>omitted</a:t>
            </a:r>
            <a:r>
              <a:rPr spc="-30" dirty="0">
                <a:solidFill>
                  <a:srgbClr val="008000"/>
                </a:solidFill>
              </a:rPr>
              <a:t> </a:t>
            </a:r>
            <a:r>
              <a:rPr spc="-25" dirty="0">
                <a:solidFill>
                  <a:srgbClr val="008000"/>
                </a:solidFill>
              </a:rPr>
              <a:t>*/</a:t>
            </a:r>
          </a:p>
          <a:p>
            <a:pPr marL="12700" marR="1635125">
              <a:lnSpc>
                <a:spcPct val="100000"/>
              </a:lnSpc>
            </a:pPr>
            <a:r>
              <a:rPr dirty="0">
                <a:solidFill>
                  <a:srgbClr val="800000"/>
                </a:solidFill>
              </a:rPr>
              <a:t>header</a:t>
            </a:r>
            <a:r>
              <a:rPr spc="-20" dirty="0">
                <a:solidFill>
                  <a:srgbClr val="800000"/>
                </a:solidFill>
              </a:rPr>
              <a:t> </a:t>
            </a:r>
            <a:r>
              <a:rPr dirty="0">
                <a:solidFill>
                  <a:srgbClr val="000000"/>
                </a:solidFill>
              </a:rPr>
              <a:t>{</a:t>
            </a:r>
            <a:r>
              <a:rPr spc="-5" dirty="0">
                <a:solidFill>
                  <a:srgbClr val="000000"/>
                </a:solidFill>
              </a:rPr>
              <a:t> </a:t>
            </a:r>
            <a:r>
              <a:rPr spc="-10" dirty="0">
                <a:solidFill>
                  <a:srgbClr val="E40000"/>
                </a:solidFill>
              </a:rPr>
              <a:t>grid-</a:t>
            </a:r>
            <a:r>
              <a:rPr dirty="0">
                <a:solidFill>
                  <a:srgbClr val="E40000"/>
                </a:solidFill>
              </a:rPr>
              <a:t>area</a:t>
            </a:r>
            <a:r>
              <a:rPr dirty="0">
                <a:solidFill>
                  <a:srgbClr val="000000"/>
                </a:solidFill>
              </a:rPr>
              <a:t>:</a:t>
            </a:r>
            <a:r>
              <a:rPr spc="-5" dirty="0">
                <a:solidFill>
                  <a:srgbClr val="000000"/>
                </a:solidFill>
              </a:rPr>
              <a:t> </a:t>
            </a:r>
            <a:r>
              <a:rPr spc="-10" dirty="0">
                <a:solidFill>
                  <a:srgbClr val="000000"/>
                </a:solidFill>
              </a:rPr>
              <a:t>header;} </a:t>
            </a:r>
            <a:r>
              <a:rPr dirty="0">
                <a:solidFill>
                  <a:srgbClr val="800000"/>
                </a:solidFill>
              </a:rPr>
              <a:t>nav</a:t>
            </a:r>
            <a:r>
              <a:rPr spc="-20" dirty="0">
                <a:solidFill>
                  <a:srgbClr val="800000"/>
                </a:solidFill>
              </a:rPr>
              <a:t> </a:t>
            </a:r>
            <a:r>
              <a:rPr dirty="0">
                <a:solidFill>
                  <a:srgbClr val="000000"/>
                </a:solidFill>
              </a:rPr>
              <a:t>{</a:t>
            </a:r>
            <a:r>
              <a:rPr spc="-5" dirty="0">
                <a:solidFill>
                  <a:srgbClr val="000000"/>
                </a:solidFill>
              </a:rPr>
              <a:t> </a:t>
            </a:r>
            <a:r>
              <a:rPr spc="-10" dirty="0">
                <a:solidFill>
                  <a:srgbClr val="E40000"/>
                </a:solidFill>
              </a:rPr>
              <a:t>grid-</a:t>
            </a:r>
            <a:r>
              <a:rPr dirty="0">
                <a:solidFill>
                  <a:srgbClr val="E40000"/>
                </a:solidFill>
              </a:rPr>
              <a:t>area</a:t>
            </a:r>
            <a:r>
              <a:rPr dirty="0">
                <a:solidFill>
                  <a:srgbClr val="000000"/>
                </a:solidFill>
              </a:rPr>
              <a:t>:</a:t>
            </a:r>
            <a:r>
              <a:rPr spc="-5" dirty="0">
                <a:solidFill>
                  <a:srgbClr val="000000"/>
                </a:solidFill>
              </a:rPr>
              <a:t> </a:t>
            </a:r>
            <a:r>
              <a:rPr spc="-10" dirty="0">
                <a:solidFill>
                  <a:srgbClr val="000000"/>
                </a:solidFill>
              </a:rPr>
              <a:t>navbar;} </a:t>
            </a:r>
            <a:r>
              <a:rPr dirty="0">
                <a:solidFill>
                  <a:srgbClr val="800000"/>
                </a:solidFill>
              </a:rPr>
              <a:t>main</a:t>
            </a:r>
            <a:r>
              <a:rPr spc="-25" dirty="0">
                <a:solidFill>
                  <a:srgbClr val="800000"/>
                </a:solidFill>
              </a:rPr>
              <a:t> </a:t>
            </a:r>
            <a:r>
              <a:rPr dirty="0">
                <a:solidFill>
                  <a:srgbClr val="000000"/>
                </a:solidFill>
              </a:rPr>
              <a:t>{</a:t>
            </a:r>
            <a:r>
              <a:rPr spc="-20" dirty="0">
                <a:solidFill>
                  <a:srgbClr val="000000"/>
                </a:solidFill>
              </a:rPr>
              <a:t> </a:t>
            </a:r>
            <a:r>
              <a:rPr spc="-10" dirty="0">
                <a:solidFill>
                  <a:srgbClr val="E40000"/>
                </a:solidFill>
              </a:rPr>
              <a:t>grid-</a:t>
            </a:r>
            <a:r>
              <a:rPr dirty="0">
                <a:solidFill>
                  <a:srgbClr val="E40000"/>
                </a:solidFill>
              </a:rPr>
              <a:t>area</a:t>
            </a:r>
            <a:r>
              <a:rPr dirty="0">
                <a:solidFill>
                  <a:srgbClr val="000000"/>
                </a:solidFill>
              </a:rPr>
              <a:t>:</a:t>
            </a:r>
            <a:r>
              <a:rPr spc="-15" dirty="0">
                <a:solidFill>
                  <a:srgbClr val="000000"/>
                </a:solidFill>
              </a:rPr>
              <a:t> </a:t>
            </a:r>
            <a:r>
              <a:rPr spc="-10" dirty="0">
                <a:solidFill>
                  <a:srgbClr val="000000"/>
                </a:solidFill>
              </a:rPr>
              <a:t>main;} </a:t>
            </a:r>
            <a:r>
              <a:rPr dirty="0">
                <a:solidFill>
                  <a:srgbClr val="800000"/>
                </a:solidFill>
              </a:rPr>
              <a:t>aside</a:t>
            </a:r>
            <a:r>
              <a:rPr spc="-20" dirty="0">
                <a:solidFill>
                  <a:srgbClr val="800000"/>
                </a:solidFill>
              </a:rPr>
              <a:t> </a:t>
            </a:r>
            <a:r>
              <a:rPr dirty="0">
                <a:solidFill>
                  <a:srgbClr val="000000"/>
                </a:solidFill>
              </a:rPr>
              <a:t>{</a:t>
            </a:r>
            <a:r>
              <a:rPr spc="-15" dirty="0">
                <a:solidFill>
                  <a:srgbClr val="000000"/>
                </a:solidFill>
              </a:rPr>
              <a:t> </a:t>
            </a:r>
            <a:r>
              <a:rPr spc="-10" dirty="0">
                <a:solidFill>
                  <a:srgbClr val="E40000"/>
                </a:solidFill>
              </a:rPr>
              <a:t>grid-</a:t>
            </a:r>
            <a:r>
              <a:rPr dirty="0">
                <a:solidFill>
                  <a:srgbClr val="E40000"/>
                </a:solidFill>
              </a:rPr>
              <a:t>area</a:t>
            </a:r>
            <a:r>
              <a:rPr dirty="0">
                <a:solidFill>
                  <a:srgbClr val="000000"/>
                </a:solidFill>
              </a:rPr>
              <a:t>:</a:t>
            </a:r>
            <a:r>
              <a:rPr spc="-30" dirty="0">
                <a:solidFill>
                  <a:srgbClr val="000000"/>
                </a:solidFill>
              </a:rPr>
              <a:t> </a:t>
            </a:r>
            <a:r>
              <a:rPr spc="-10" dirty="0">
                <a:solidFill>
                  <a:srgbClr val="000000"/>
                </a:solidFill>
              </a:rPr>
              <a:t>sidebar;} </a:t>
            </a:r>
            <a:r>
              <a:rPr dirty="0">
                <a:solidFill>
                  <a:srgbClr val="800000"/>
                </a:solidFill>
              </a:rPr>
              <a:t>footer</a:t>
            </a:r>
            <a:r>
              <a:rPr spc="-25" dirty="0">
                <a:solidFill>
                  <a:srgbClr val="800000"/>
                </a:solidFill>
              </a:rPr>
              <a:t> </a:t>
            </a:r>
            <a:r>
              <a:rPr dirty="0">
                <a:solidFill>
                  <a:srgbClr val="000000"/>
                </a:solidFill>
              </a:rPr>
              <a:t>{</a:t>
            </a:r>
            <a:r>
              <a:rPr spc="-20" dirty="0">
                <a:solidFill>
                  <a:srgbClr val="000000"/>
                </a:solidFill>
              </a:rPr>
              <a:t> </a:t>
            </a:r>
            <a:r>
              <a:rPr spc="-10" dirty="0">
                <a:solidFill>
                  <a:srgbClr val="E40000"/>
                </a:solidFill>
              </a:rPr>
              <a:t>grid-</a:t>
            </a:r>
            <a:r>
              <a:rPr dirty="0">
                <a:solidFill>
                  <a:srgbClr val="E40000"/>
                </a:solidFill>
              </a:rPr>
              <a:t>area</a:t>
            </a:r>
            <a:r>
              <a:rPr dirty="0">
                <a:solidFill>
                  <a:srgbClr val="000000"/>
                </a:solidFill>
              </a:rPr>
              <a:t>:</a:t>
            </a:r>
            <a:r>
              <a:rPr spc="-25" dirty="0">
                <a:solidFill>
                  <a:srgbClr val="000000"/>
                </a:solidFill>
              </a:rPr>
              <a:t> </a:t>
            </a:r>
            <a:r>
              <a:rPr spc="-10" dirty="0">
                <a:solidFill>
                  <a:srgbClr val="000000"/>
                </a:solidFill>
              </a:rPr>
              <a:t>footer;}</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158</a:t>
            </a:fld>
            <a:endParaRPr spc="-25"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MEDIA</a:t>
            </a:r>
            <a:r>
              <a:rPr spc="-225" dirty="0"/>
              <a:t> </a:t>
            </a:r>
            <a:r>
              <a:rPr spc="-110" dirty="0"/>
              <a:t>QUERIES</a:t>
            </a:r>
          </a:p>
        </p:txBody>
      </p:sp>
      <p:sp>
        <p:nvSpPr>
          <p:cNvPr id="3" name="object 3"/>
          <p:cNvSpPr txBox="1"/>
          <p:nvPr/>
        </p:nvSpPr>
        <p:spPr>
          <a:xfrm>
            <a:off x="962050" y="1533220"/>
            <a:ext cx="4869815" cy="2382574"/>
          </a:xfrm>
          <a:prstGeom prst="rect">
            <a:avLst/>
          </a:prstGeom>
        </p:spPr>
        <p:txBody>
          <a:bodyPr vert="horz" wrap="square" lIns="0" tIns="55244" rIns="0" bIns="0" rtlCol="0">
            <a:spAutoFit/>
          </a:bodyPr>
          <a:lstStyle/>
          <a:p>
            <a:pPr marL="240029" marR="10795" indent="-227329">
              <a:lnSpc>
                <a:spcPct val="90000"/>
              </a:lnSpc>
              <a:spcBef>
                <a:spcPts val="434"/>
              </a:spcBef>
              <a:buFont typeface="Arial MT"/>
              <a:buChar char="•"/>
              <a:tabLst>
                <a:tab pos="241300" algn="l"/>
              </a:tabLst>
            </a:pPr>
            <a:r>
              <a:rPr lang="it-IT" sz="2800" dirty="0">
                <a:solidFill>
                  <a:srgbClr val="111F35"/>
                </a:solidFill>
                <a:latin typeface="Calibri"/>
                <a:cs typeface="Calibri"/>
              </a:rPr>
              <a:t>Le media query si possono applicare a certi stili CSS. Solo quando il dispositivo che sta visualizzando il contenuto ha caratteristiche specifiche, inizializzate con @media.</a:t>
            </a:r>
            <a:endParaRPr sz="2800" dirty="0">
              <a:latin typeface="Calibri"/>
              <a:cs typeface="Calibri"/>
            </a:endParaRPr>
          </a:p>
        </p:txBody>
      </p:sp>
      <p:grpSp>
        <p:nvGrpSpPr>
          <p:cNvPr id="4" name="object 4"/>
          <p:cNvGrpSpPr/>
          <p:nvPr/>
        </p:nvGrpSpPr>
        <p:grpSpPr>
          <a:xfrm>
            <a:off x="6264655" y="668527"/>
            <a:ext cx="5057775" cy="5521325"/>
            <a:chOff x="6264655" y="668527"/>
            <a:chExt cx="5057775" cy="5521325"/>
          </a:xfrm>
        </p:grpSpPr>
        <p:pic>
          <p:nvPicPr>
            <p:cNvPr id="5" name="object 5"/>
            <p:cNvPicPr/>
            <p:nvPr/>
          </p:nvPicPr>
          <p:blipFill>
            <a:blip r:embed="rId2" cstate="print"/>
            <a:stretch>
              <a:fillRect/>
            </a:stretch>
          </p:blipFill>
          <p:spPr>
            <a:xfrm>
              <a:off x="6277355" y="681227"/>
              <a:ext cx="4372356" cy="2862072"/>
            </a:xfrm>
            <a:prstGeom prst="rect">
              <a:avLst/>
            </a:prstGeom>
          </p:spPr>
        </p:pic>
        <p:sp>
          <p:nvSpPr>
            <p:cNvPr id="6" name="object 6"/>
            <p:cNvSpPr/>
            <p:nvPr/>
          </p:nvSpPr>
          <p:spPr>
            <a:xfrm>
              <a:off x="6271005" y="674877"/>
              <a:ext cx="4385310" cy="2875280"/>
            </a:xfrm>
            <a:custGeom>
              <a:avLst/>
              <a:gdLst/>
              <a:ahLst/>
              <a:cxnLst/>
              <a:rect l="l" t="t" r="r" b="b"/>
              <a:pathLst>
                <a:path w="4385309" h="2875279">
                  <a:moveTo>
                    <a:pt x="0" y="2874772"/>
                  </a:moveTo>
                  <a:lnTo>
                    <a:pt x="4385056" y="2874772"/>
                  </a:lnTo>
                  <a:lnTo>
                    <a:pt x="4385056" y="0"/>
                  </a:lnTo>
                  <a:lnTo>
                    <a:pt x="0" y="0"/>
                  </a:lnTo>
                  <a:lnTo>
                    <a:pt x="0" y="2874772"/>
                  </a:lnTo>
                  <a:close/>
                </a:path>
              </a:pathLst>
            </a:custGeom>
            <a:ln w="12699">
              <a:solidFill>
                <a:srgbClr val="111F35"/>
              </a:solidFill>
            </a:ln>
          </p:spPr>
          <p:txBody>
            <a:bodyPr wrap="square" lIns="0" tIns="0" rIns="0" bIns="0" rtlCol="0"/>
            <a:lstStyle/>
            <a:p>
              <a:endParaRPr/>
            </a:p>
          </p:txBody>
        </p:sp>
        <p:pic>
          <p:nvPicPr>
            <p:cNvPr id="7" name="object 7"/>
            <p:cNvPicPr/>
            <p:nvPr/>
          </p:nvPicPr>
          <p:blipFill>
            <a:blip r:embed="rId3" cstate="print"/>
            <a:stretch>
              <a:fillRect/>
            </a:stretch>
          </p:blipFill>
          <p:spPr>
            <a:xfrm>
              <a:off x="7760208" y="3429000"/>
              <a:ext cx="3549396" cy="2747772"/>
            </a:xfrm>
            <a:prstGeom prst="rect">
              <a:avLst/>
            </a:prstGeom>
          </p:spPr>
        </p:pic>
        <p:sp>
          <p:nvSpPr>
            <p:cNvPr id="8" name="object 8"/>
            <p:cNvSpPr/>
            <p:nvPr/>
          </p:nvSpPr>
          <p:spPr>
            <a:xfrm>
              <a:off x="7753858" y="3422650"/>
              <a:ext cx="3562350" cy="2760980"/>
            </a:xfrm>
            <a:custGeom>
              <a:avLst/>
              <a:gdLst/>
              <a:ahLst/>
              <a:cxnLst/>
              <a:rect l="l" t="t" r="r" b="b"/>
              <a:pathLst>
                <a:path w="3562350" h="2760979">
                  <a:moveTo>
                    <a:pt x="0" y="2760472"/>
                  </a:moveTo>
                  <a:lnTo>
                    <a:pt x="3562096" y="2760472"/>
                  </a:lnTo>
                  <a:lnTo>
                    <a:pt x="3562096" y="0"/>
                  </a:lnTo>
                  <a:lnTo>
                    <a:pt x="0" y="0"/>
                  </a:lnTo>
                  <a:lnTo>
                    <a:pt x="0" y="2760472"/>
                  </a:lnTo>
                  <a:close/>
                </a:path>
              </a:pathLst>
            </a:custGeom>
            <a:ln w="12700">
              <a:solidFill>
                <a:srgbClr val="111F35"/>
              </a:solidFill>
            </a:ln>
          </p:spPr>
          <p:txBody>
            <a:bodyPr wrap="square" lIns="0" tIns="0" rIns="0" bIns="0" rtlCol="0"/>
            <a:lstStyle/>
            <a:p>
              <a:endParaRPr/>
            </a:p>
          </p:txBody>
        </p:sp>
      </p:grpSp>
      <p:sp>
        <p:nvSpPr>
          <p:cNvPr id="9" name="object 9"/>
          <p:cNvSpPr txBox="1"/>
          <p:nvPr/>
        </p:nvSpPr>
        <p:spPr>
          <a:xfrm>
            <a:off x="882396" y="4422647"/>
            <a:ext cx="5866130" cy="1754505"/>
          </a:xfrm>
          <a:prstGeom prst="rect">
            <a:avLst/>
          </a:prstGeom>
          <a:ln w="12700">
            <a:solidFill>
              <a:srgbClr val="111F35"/>
            </a:solidFill>
          </a:ln>
        </p:spPr>
        <p:txBody>
          <a:bodyPr vert="horz" wrap="square" lIns="0" tIns="33019" rIns="0" bIns="0" rtlCol="0">
            <a:spAutoFit/>
          </a:bodyPr>
          <a:lstStyle/>
          <a:p>
            <a:pPr marL="92075">
              <a:lnSpc>
                <a:spcPct val="100000"/>
              </a:lnSpc>
              <a:spcBef>
                <a:spcPts val="259"/>
              </a:spcBef>
            </a:pPr>
            <a:r>
              <a:rPr sz="1800" dirty="0">
                <a:solidFill>
                  <a:srgbClr val="800000"/>
                </a:solidFill>
                <a:latin typeface="Consolas"/>
                <a:cs typeface="Consolas"/>
              </a:rPr>
              <a:t>body</a:t>
            </a:r>
            <a:r>
              <a:rPr sz="1800" spc="-40"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color</a:t>
            </a:r>
            <a:r>
              <a:rPr sz="1800" dirty="0">
                <a:latin typeface="Consolas"/>
                <a:cs typeface="Consolas"/>
              </a:rPr>
              <a:t>:</a:t>
            </a:r>
            <a:r>
              <a:rPr sz="1800" spc="-30" dirty="0">
                <a:latin typeface="Consolas"/>
                <a:cs typeface="Consolas"/>
              </a:rPr>
              <a:t> </a:t>
            </a:r>
            <a:r>
              <a:rPr sz="1800" dirty="0">
                <a:solidFill>
                  <a:srgbClr val="0451A4"/>
                </a:solidFill>
                <a:latin typeface="Consolas"/>
                <a:cs typeface="Consolas"/>
              </a:rPr>
              <a:t>white</a:t>
            </a:r>
            <a:r>
              <a:rPr sz="1800" dirty="0">
                <a:latin typeface="Consolas"/>
                <a:cs typeface="Consolas"/>
              </a:rPr>
              <a:t>;</a:t>
            </a:r>
            <a:r>
              <a:rPr sz="1800" spc="-30"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30" dirty="0">
                <a:latin typeface="Consolas"/>
                <a:cs typeface="Consolas"/>
              </a:rPr>
              <a:t> </a:t>
            </a:r>
            <a:r>
              <a:rPr sz="1800" spc="-10" dirty="0">
                <a:solidFill>
                  <a:srgbClr val="0451A4"/>
                </a:solidFill>
                <a:latin typeface="Consolas"/>
                <a:cs typeface="Consolas"/>
              </a:rPr>
              <a:t>black</a:t>
            </a:r>
            <a:r>
              <a:rPr sz="1800" spc="-10" dirty="0">
                <a:latin typeface="Consolas"/>
                <a:cs typeface="Consolas"/>
              </a:rPr>
              <a:t>;}</a:t>
            </a:r>
            <a:endParaRPr sz="1800">
              <a:latin typeface="Consolas"/>
              <a:cs typeface="Consolas"/>
            </a:endParaRPr>
          </a:p>
          <a:p>
            <a:pPr marL="92075">
              <a:lnSpc>
                <a:spcPct val="100000"/>
              </a:lnSpc>
            </a:pPr>
            <a:r>
              <a:rPr sz="1800" dirty="0">
                <a:solidFill>
                  <a:srgbClr val="0000FF"/>
                </a:solidFill>
                <a:latin typeface="Consolas"/>
                <a:cs typeface="Consolas"/>
              </a:rPr>
              <a:t>@media</a:t>
            </a:r>
            <a:r>
              <a:rPr sz="1800" spc="-45" dirty="0">
                <a:solidFill>
                  <a:srgbClr val="0000FF"/>
                </a:solidFill>
                <a:latin typeface="Consolas"/>
                <a:cs typeface="Consolas"/>
              </a:rPr>
              <a:t> </a:t>
            </a:r>
            <a:r>
              <a:rPr sz="1800" dirty="0">
                <a:solidFill>
                  <a:srgbClr val="0451A4"/>
                </a:solidFill>
                <a:latin typeface="Consolas"/>
                <a:cs typeface="Consolas"/>
              </a:rPr>
              <a:t>print</a:t>
            </a:r>
            <a:r>
              <a:rPr sz="1800" spc="-30" dirty="0">
                <a:solidFill>
                  <a:srgbClr val="0451A4"/>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800000"/>
                </a:solidFill>
                <a:latin typeface="Consolas"/>
                <a:cs typeface="Consolas"/>
              </a:rPr>
              <a:t>body</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591820">
              <a:lnSpc>
                <a:spcPct val="100000"/>
              </a:lnSpc>
            </a:pPr>
            <a:r>
              <a:rPr sz="1800" dirty="0">
                <a:solidFill>
                  <a:srgbClr val="E40000"/>
                </a:solidFill>
                <a:latin typeface="Consolas"/>
                <a:cs typeface="Consolas"/>
              </a:rPr>
              <a:t>color</a:t>
            </a:r>
            <a:r>
              <a:rPr sz="1800" dirty="0">
                <a:latin typeface="Consolas"/>
                <a:cs typeface="Consolas"/>
              </a:rPr>
              <a:t>:</a:t>
            </a:r>
            <a:r>
              <a:rPr sz="1800" spc="-50" dirty="0">
                <a:latin typeface="Consolas"/>
                <a:cs typeface="Consolas"/>
              </a:rPr>
              <a:t> </a:t>
            </a:r>
            <a:r>
              <a:rPr sz="1800" dirty="0">
                <a:solidFill>
                  <a:srgbClr val="0451A4"/>
                </a:solidFill>
                <a:latin typeface="Consolas"/>
                <a:cs typeface="Consolas"/>
              </a:rPr>
              <a:t>black</a:t>
            </a:r>
            <a:r>
              <a:rPr sz="1800" dirty="0">
                <a:latin typeface="Consolas"/>
                <a:cs typeface="Consolas"/>
              </a:rPr>
              <a:t>;</a:t>
            </a:r>
            <a:r>
              <a:rPr sz="1800" spc="-25"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25" dirty="0">
                <a:latin typeface="Consolas"/>
                <a:cs typeface="Consolas"/>
              </a:rPr>
              <a:t> </a:t>
            </a:r>
            <a:r>
              <a:rPr sz="1800" spc="-10" dirty="0">
                <a:solidFill>
                  <a:srgbClr val="0451A4"/>
                </a:solidFill>
                <a:latin typeface="Consolas"/>
                <a:cs typeface="Consolas"/>
              </a:rPr>
              <a:t>transparent</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159</a:t>
            </a:fld>
            <a:endParaRPr spc="-2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16</a:t>
            </a:fld>
            <a:endParaRPr spc="-25" dirty="0"/>
          </a:p>
        </p:txBody>
      </p:sp>
      <p:sp>
        <p:nvSpPr>
          <p:cNvPr id="2" name="object 2"/>
          <p:cNvSpPr txBox="1">
            <a:spLocks noGrp="1"/>
          </p:cNvSpPr>
          <p:nvPr>
            <p:ph type="title"/>
          </p:nvPr>
        </p:nvSpPr>
        <p:spPr>
          <a:xfrm>
            <a:off x="962050" y="557529"/>
            <a:ext cx="6076950" cy="574040"/>
          </a:xfrm>
          <a:prstGeom prst="rect">
            <a:avLst/>
          </a:prstGeom>
        </p:spPr>
        <p:txBody>
          <a:bodyPr vert="horz" wrap="square" lIns="0" tIns="12700" rIns="0" bIns="0" rtlCol="0">
            <a:spAutoFit/>
          </a:bodyPr>
          <a:lstStyle/>
          <a:p>
            <a:pPr marL="12700">
              <a:lnSpc>
                <a:spcPct val="100000"/>
              </a:lnSpc>
              <a:spcBef>
                <a:spcPts val="100"/>
              </a:spcBef>
            </a:pPr>
            <a:r>
              <a:rPr dirty="0"/>
              <a:t>ANCHORS:</a:t>
            </a:r>
            <a:r>
              <a:rPr spc="20" dirty="0"/>
              <a:t> </a:t>
            </a:r>
            <a:r>
              <a:rPr spc="-140" dirty="0"/>
              <a:t>RELATIVE</a:t>
            </a:r>
            <a:r>
              <a:rPr spc="5" dirty="0"/>
              <a:t> </a:t>
            </a:r>
            <a:r>
              <a:rPr spc="-60" dirty="0"/>
              <a:t>URLS</a:t>
            </a:r>
          </a:p>
        </p:txBody>
      </p:sp>
      <p:sp>
        <p:nvSpPr>
          <p:cNvPr id="3" name="object 3"/>
          <p:cNvSpPr txBox="1"/>
          <p:nvPr/>
        </p:nvSpPr>
        <p:spPr>
          <a:xfrm>
            <a:off x="962050" y="1533220"/>
            <a:ext cx="9439275" cy="891141"/>
          </a:xfrm>
          <a:prstGeom prst="rect">
            <a:avLst/>
          </a:prstGeom>
        </p:spPr>
        <p:txBody>
          <a:bodyPr vert="horz" wrap="square" lIns="0" tIns="1206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Quando un URL relative inizia con un “/”, l’intero percorso è rimpiazzato. Se il contesto corrente è la pagina: </a:t>
            </a:r>
            <a:r>
              <a:rPr lang="it-IT"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http://bookofprogramming.com/fu-tzu/fu-tzu.html</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 un’arcora come &lt;a href="/index.html"&gt; punta a </a:t>
            </a:r>
            <a:r>
              <a:rPr lang="it-IT"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http://bookofprogramming.com/index.html</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160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MEDIA</a:t>
            </a:r>
            <a:r>
              <a:rPr spc="-85" dirty="0"/>
              <a:t> </a:t>
            </a:r>
            <a:r>
              <a:rPr spc="-114" dirty="0"/>
              <a:t>QUERIES:</a:t>
            </a:r>
            <a:r>
              <a:rPr spc="-85" dirty="0"/>
              <a:t> </a:t>
            </a:r>
            <a:r>
              <a:rPr spc="-160" dirty="0"/>
              <a:t>TYPES</a:t>
            </a:r>
            <a:r>
              <a:rPr spc="-85" dirty="0"/>
              <a:t> </a:t>
            </a:r>
            <a:r>
              <a:rPr spc="70" dirty="0"/>
              <a:t>OF</a:t>
            </a:r>
            <a:r>
              <a:rPr spc="-80" dirty="0"/>
              <a:t> </a:t>
            </a:r>
            <a:r>
              <a:rPr spc="-10" dirty="0"/>
              <a:t>OUTPUT</a:t>
            </a:r>
          </a:p>
        </p:txBody>
      </p:sp>
      <p:sp>
        <p:nvSpPr>
          <p:cNvPr id="3" name="object 3"/>
          <p:cNvSpPr txBox="1"/>
          <p:nvPr/>
        </p:nvSpPr>
        <p:spPr>
          <a:xfrm>
            <a:off x="962050" y="1446872"/>
            <a:ext cx="10054590" cy="2992486"/>
          </a:xfrm>
          <a:prstGeom prst="rect">
            <a:avLst/>
          </a:prstGeom>
        </p:spPr>
        <p:txBody>
          <a:bodyPr vert="horz" wrap="square" lIns="0" tIns="98425" rIns="0" bIns="0" rtlCol="0">
            <a:spAutoFit/>
          </a:bodyPr>
          <a:lstStyle/>
          <a:p>
            <a:pPr marL="12700">
              <a:lnSpc>
                <a:spcPct val="100000"/>
              </a:lnSpc>
              <a:spcBef>
                <a:spcPts val="775"/>
              </a:spcBef>
            </a:pPr>
            <a:r>
              <a:rPr lang="it-IT" sz="2800" dirty="0">
                <a:solidFill>
                  <a:srgbClr val="111F35"/>
                </a:solidFill>
                <a:latin typeface="Calibri"/>
                <a:cs typeface="Calibri"/>
              </a:rPr>
              <a:t>Il CSS moderno supporta 3 tipi di output in media query:</a:t>
            </a:r>
          </a:p>
          <a:p>
            <a:pPr marL="469900" indent="-457200">
              <a:lnSpc>
                <a:spcPct val="100000"/>
              </a:lnSpc>
              <a:spcBef>
                <a:spcPts val="775"/>
              </a:spcBef>
              <a:buFontTx/>
              <a:buChar char="-"/>
            </a:pPr>
            <a:r>
              <a:rPr lang="it-IT" sz="2800" dirty="0">
                <a:solidFill>
                  <a:srgbClr val="111F35"/>
                </a:solidFill>
                <a:latin typeface="Calibri"/>
                <a:cs typeface="Calibri"/>
              </a:rPr>
              <a:t>Print è inteso per impaginare materiali e documenti visualizzati su uno schermo in modalità di preview</a:t>
            </a:r>
          </a:p>
          <a:p>
            <a:pPr marL="469900" indent="-457200">
              <a:lnSpc>
                <a:spcPct val="100000"/>
              </a:lnSpc>
              <a:spcBef>
                <a:spcPts val="775"/>
              </a:spcBef>
              <a:buFontTx/>
              <a:buChar char="-"/>
            </a:pPr>
            <a:r>
              <a:rPr lang="it-IT" sz="2800" dirty="0">
                <a:solidFill>
                  <a:srgbClr val="111F35"/>
                </a:solidFill>
                <a:latin typeface="Calibri"/>
                <a:cs typeface="Calibri"/>
              </a:rPr>
              <a:t>Screen è inteso per dispositivi che visualizzano il documento su uno schermo</a:t>
            </a:r>
          </a:p>
          <a:p>
            <a:pPr marL="469900" indent="-457200">
              <a:lnSpc>
                <a:spcPct val="100000"/>
              </a:lnSpc>
              <a:spcBef>
                <a:spcPts val="775"/>
              </a:spcBef>
              <a:buFontTx/>
              <a:buChar char="-"/>
            </a:pPr>
            <a:r>
              <a:rPr lang="it-IT" sz="2800" dirty="0">
                <a:solidFill>
                  <a:srgbClr val="111F35"/>
                </a:solidFill>
                <a:latin typeface="Calibri"/>
                <a:cs typeface="Calibri"/>
              </a:rPr>
              <a:t>All si applica a tutti i dispositivi di output</a:t>
            </a:r>
            <a:endParaRPr sz="2800" dirty="0">
              <a:latin typeface="Calibri"/>
              <a:cs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161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MEDIA</a:t>
            </a:r>
            <a:r>
              <a:rPr spc="-229" dirty="0"/>
              <a:t> </a:t>
            </a:r>
            <a:r>
              <a:rPr spc="-114" dirty="0"/>
              <a:t>QUERIES:</a:t>
            </a:r>
            <a:r>
              <a:rPr spc="-150" dirty="0"/>
              <a:t> </a:t>
            </a:r>
            <a:r>
              <a:rPr spc="-20" dirty="0"/>
              <a:t>MEDIA</a:t>
            </a:r>
            <a:r>
              <a:rPr spc="-185" dirty="0"/>
              <a:t> </a:t>
            </a:r>
            <a:r>
              <a:rPr spc="-70" dirty="0"/>
              <a:t>FEATURES</a:t>
            </a:r>
          </a:p>
        </p:txBody>
      </p:sp>
      <p:sp>
        <p:nvSpPr>
          <p:cNvPr id="3" name="object 3"/>
          <p:cNvSpPr txBox="1"/>
          <p:nvPr/>
        </p:nvSpPr>
        <p:spPr>
          <a:xfrm>
            <a:off x="962050" y="1533220"/>
            <a:ext cx="10182860" cy="3905556"/>
          </a:xfrm>
          <a:prstGeom prst="rect">
            <a:avLst/>
          </a:prstGeom>
        </p:spPr>
        <p:txBody>
          <a:bodyPr vert="horz" wrap="square" lIns="0" tIns="60325" rIns="0" bIns="0" rtlCol="0">
            <a:spAutoFit/>
          </a:bodyPr>
          <a:lstStyle/>
          <a:p>
            <a:pPr marL="240029" marR="437515" indent="-227329">
              <a:lnSpc>
                <a:spcPts val="3030"/>
              </a:lnSpc>
              <a:spcBef>
                <a:spcPts val="475"/>
              </a:spcBef>
              <a:buFont typeface="Arial MT"/>
              <a:buChar char="•"/>
              <a:tabLst>
                <a:tab pos="241300" algn="l"/>
              </a:tabLst>
            </a:pPr>
            <a:r>
              <a:rPr lang="it-IT" sz="2800" dirty="0">
                <a:solidFill>
                  <a:srgbClr val="111F35"/>
                </a:solidFill>
                <a:latin typeface="Calibri"/>
                <a:cs typeface="Calibri"/>
              </a:rPr>
              <a:t>Le media query possono anche fare il test di caratteristiche specifiche dell’user agent, il dispositivo di output o ambiente (media features)</a:t>
            </a:r>
          </a:p>
          <a:p>
            <a:pPr>
              <a:lnSpc>
                <a:spcPct val="100000"/>
              </a:lnSpc>
              <a:spcBef>
                <a:spcPts val="5"/>
              </a:spcBef>
              <a:buClr>
                <a:srgbClr val="111F35"/>
              </a:buClr>
              <a:buFont typeface="Arial MT"/>
              <a:buChar char="•"/>
            </a:pPr>
            <a:endParaRPr sz="2800" dirty="0">
              <a:latin typeface="Calibri"/>
              <a:cs typeface="Calibri"/>
            </a:endParaRPr>
          </a:p>
          <a:p>
            <a:pPr marL="12700">
              <a:lnSpc>
                <a:spcPct val="100000"/>
              </a:lnSpc>
            </a:pPr>
            <a:r>
              <a:rPr sz="2800" dirty="0">
                <a:solidFill>
                  <a:srgbClr val="0000FF"/>
                </a:solidFill>
                <a:latin typeface="Consolas"/>
                <a:cs typeface="Consolas"/>
              </a:rPr>
              <a:t>@media</a:t>
            </a:r>
            <a:r>
              <a:rPr sz="2800" spc="-114" dirty="0">
                <a:solidFill>
                  <a:srgbClr val="0000FF"/>
                </a:solidFill>
                <a:latin typeface="Consolas"/>
                <a:cs typeface="Consolas"/>
              </a:rPr>
              <a:t> </a:t>
            </a:r>
            <a:r>
              <a:rPr sz="2800" dirty="0">
                <a:solidFill>
                  <a:srgbClr val="0451A4"/>
                </a:solidFill>
                <a:latin typeface="Consolas"/>
                <a:cs typeface="Consolas"/>
              </a:rPr>
              <a:t>media_type</a:t>
            </a:r>
            <a:r>
              <a:rPr sz="2800" spc="-120" dirty="0">
                <a:solidFill>
                  <a:srgbClr val="0451A4"/>
                </a:solidFill>
                <a:latin typeface="Consolas"/>
                <a:cs typeface="Consolas"/>
              </a:rPr>
              <a:t> </a:t>
            </a:r>
            <a:r>
              <a:rPr sz="2800" dirty="0">
                <a:latin typeface="Consolas"/>
                <a:cs typeface="Consolas"/>
              </a:rPr>
              <a:t>and</a:t>
            </a:r>
            <a:r>
              <a:rPr sz="2800" spc="-120" dirty="0">
                <a:latin typeface="Consolas"/>
                <a:cs typeface="Consolas"/>
              </a:rPr>
              <a:t> </a:t>
            </a:r>
            <a:r>
              <a:rPr sz="2800" dirty="0">
                <a:latin typeface="Consolas"/>
                <a:cs typeface="Consolas"/>
              </a:rPr>
              <a:t>(media_feature:</a:t>
            </a:r>
            <a:r>
              <a:rPr sz="2800" spc="-120" dirty="0">
                <a:latin typeface="Consolas"/>
                <a:cs typeface="Consolas"/>
              </a:rPr>
              <a:t> </a:t>
            </a:r>
            <a:r>
              <a:rPr sz="2800" dirty="0">
                <a:solidFill>
                  <a:srgbClr val="0451A4"/>
                </a:solidFill>
                <a:latin typeface="Consolas"/>
                <a:cs typeface="Consolas"/>
              </a:rPr>
              <a:t>value</a:t>
            </a:r>
            <a:r>
              <a:rPr sz="2800" dirty="0">
                <a:latin typeface="Consolas"/>
                <a:cs typeface="Consolas"/>
              </a:rPr>
              <a:t>)</a:t>
            </a:r>
            <a:r>
              <a:rPr sz="2800" spc="-120" dirty="0">
                <a:latin typeface="Consolas"/>
                <a:cs typeface="Consolas"/>
              </a:rPr>
              <a:t> </a:t>
            </a:r>
            <a:r>
              <a:rPr sz="2800" dirty="0">
                <a:latin typeface="Consolas"/>
                <a:cs typeface="Consolas"/>
              </a:rPr>
              <a:t>and</a:t>
            </a:r>
            <a:r>
              <a:rPr sz="2800" spc="-120" dirty="0">
                <a:latin typeface="Consolas"/>
                <a:cs typeface="Consolas"/>
              </a:rPr>
              <a:t> </a:t>
            </a:r>
            <a:r>
              <a:rPr sz="2800" spc="-25" dirty="0">
                <a:latin typeface="Consolas"/>
                <a:cs typeface="Consolas"/>
              </a:rPr>
              <a:t>...</a:t>
            </a:r>
            <a:endParaRPr sz="2800" dirty="0">
              <a:latin typeface="Consolas"/>
              <a:cs typeface="Consolas"/>
            </a:endParaRPr>
          </a:p>
          <a:p>
            <a:pPr>
              <a:lnSpc>
                <a:spcPct val="100000"/>
              </a:lnSpc>
              <a:spcBef>
                <a:spcPts val="1390"/>
              </a:spcBef>
            </a:pPr>
            <a:endParaRPr sz="2800" dirty="0">
              <a:latin typeface="Consolas"/>
              <a:cs typeface="Consolas"/>
            </a:endParaRPr>
          </a:p>
          <a:p>
            <a:pPr marL="240029" marR="437515" indent="-227329">
              <a:lnSpc>
                <a:spcPts val="3030"/>
              </a:lnSpc>
              <a:spcBef>
                <a:spcPts val="475"/>
              </a:spcBef>
              <a:buFont typeface="Arial MT"/>
              <a:buChar char="•"/>
              <a:tabLst>
                <a:tab pos="241300" algn="l"/>
              </a:tabLst>
            </a:pPr>
            <a:r>
              <a:rPr lang="it-IT" sz="2800" dirty="0">
                <a:solidFill>
                  <a:srgbClr val="111F35"/>
                </a:solidFill>
                <a:latin typeface="Calibri"/>
                <a:cs typeface="Calibri"/>
              </a:rPr>
              <a:t>Nella sintassi se media_type è omesso, allora verrà applicato all di default, le media_features devono essere incluse tra parentesi e sono opzionali</a:t>
            </a:r>
            <a:endParaRPr lang="it-IT" sz="2800" dirty="0">
              <a:latin typeface="Calibri"/>
              <a:cs typeface="Calibri"/>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MEDIA</a:t>
            </a:r>
            <a:r>
              <a:rPr spc="-200" dirty="0"/>
              <a:t> </a:t>
            </a:r>
            <a:r>
              <a:rPr spc="-114" dirty="0"/>
              <a:t>QUERIES:</a:t>
            </a:r>
            <a:r>
              <a:rPr spc="-145" dirty="0"/>
              <a:t> </a:t>
            </a:r>
            <a:r>
              <a:rPr spc="-20" dirty="0"/>
              <a:t>EXAMPLES</a:t>
            </a:r>
          </a:p>
        </p:txBody>
      </p:sp>
      <p:grpSp>
        <p:nvGrpSpPr>
          <p:cNvPr id="3" name="object 3"/>
          <p:cNvGrpSpPr/>
          <p:nvPr/>
        </p:nvGrpSpPr>
        <p:grpSpPr>
          <a:xfrm>
            <a:off x="6638099" y="1555559"/>
            <a:ext cx="5004435" cy="3757929"/>
            <a:chOff x="6638099" y="1555559"/>
            <a:chExt cx="5004435" cy="3757929"/>
          </a:xfrm>
        </p:grpSpPr>
        <p:pic>
          <p:nvPicPr>
            <p:cNvPr id="4" name="object 4"/>
            <p:cNvPicPr/>
            <p:nvPr/>
          </p:nvPicPr>
          <p:blipFill>
            <a:blip r:embed="rId3" cstate="print"/>
            <a:stretch>
              <a:fillRect/>
            </a:stretch>
          </p:blipFill>
          <p:spPr>
            <a:xfrm>
              <a:off x="6647687" y="1565148"/>
              <a:ext cx="4985004" cy="3738372"/>
            </a:xfrm>
            <a:prstGeom prst="rect">
              <a:avLst/>
            </a:prstGeom>
          </p:spPr>
        </p:pic>
        <p:sp>
          <p:nvSpPr>
            <p:cNvPr id="5" name="object 5"/>
            <p:cNvSpPr/>
            <p:nvPr/>
          </p:nvSpPr>
          <p:spPr>
            <a:xfrm>
              <a:off x="6642861" y="1560322"/>
              <a:ext cx="4994910" cy="3748404"/>
            </a:xfrm>
            <a:custGeom>
              <a:avLst/>
              <a:gdLst/>
              <a:ahLst/>
              <a:cxnLst/>
              <a:rect l="l" t="t" r="r" b="b"/>
              <a:pathLst>
                <a:path w="4994909" h="3748404">
                  <a:moveTo>
                    <a:pt x="0" y="3747897"/>
                  </a:moveTo>
                  <a:lnTo>
                    <a:pt x="4994529" y="3747897"/>
                  </a:lnTo>
                  <a:lnTo>
                    <a:pt x="4994529" y="0"/>
                  </a:lnTo>
                  <a:lnTo>
                    <a:pt x="0" y="0"/>
                  </a:lnTo>
                  <a:lnTo>
                    <a:pt x="0" y="3747897"/>
                  </a:lnTo>
                  <a:close/>
                </a:path>
              </a:pathLst>
            </a:custGeom>
            <a:ln w="9525">
              <a:solidFill>
                <a:srgbClr val="111F35"/>
              </a:solidFill>
            </a:ln>
          </p:spPr>
          <p:txBody>
            <a:bodyPr wrap="square" lIns="0" tIns="0" rIns="0" bIns="0" rtlCol="0"/>
            <a:lstStyle/>
            <a:p>
              <a:endParaRPr/>
            </a:p>
          </p:txBody>
        </p:sp>
      </p:grpSp>
      <p:sp>
        <p:nvSpPr>
          <p:cNvPr id="6" name="object 6"/>
          <p:cNvSpPr txBox="1"/>
          <p:nvPr/>
        </p:nvSpPr>
        <p:spPr>
          <a:xfrm>
            <a:off x="717804" y="1554480"/>
            <a:ext cx="5713730" cy="3139440"/>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@media</a:t>
            </a:r>
            <a:r>
              <a:rPr sz="1800" spc="-55" dirty="0">
                <a:solidFill>
                  <a:srgbClr val="0000FF"/>
                </a:solidFill>
                <a:latin typeface="Consolas"/>
                <a:cs typeface="Consolas"/>
              </a:rPr>
              <a:t> </a:t>
            </a:r>
            <a:r>
              <a:rPr sz="1800" dirty="0">
                <a:solidFill>
                  <a:srgbClr val="0451A4"/>
                </a:solidFill>
                <a:latin typeface="Consolas"/>
                <a:cs typeface="Consolas"/>
              </a:rPr>
              <a:t>screen</a:t>
            </a:r>
            <a:r>
              <a:rPr sz="1800" spc="-55" dirty="0">
                <a:solidFill>
                  <a:srgbClr val="0451A4"/>
                </a:solidFill>
                <a:latin typeface="Consolas"/>
                <a:cs typeface="Consolas"/>
              </a:rPr>
              <a:t> </a:t>
            </a:r>
            <a:r>
              <a:rPr sz="1800" dirty="0">
                <a:latin typeface="Consolas"/>
                <a:cs typeface="Consolas"/>
              </a:rPr>
              <a:t>and</a:t>
            </a:r>
            <a:r>
              <a:rPr sz="1800" spc="-45" dirty="0">
                <a:latin typeface="Consolas"/>
                <a:cs typeface="Consolas"/>
              </a:rPr>
              <a:t> </a:t>
            </a:r>
            <a:r>
              <a:rPr sz="1800" dirty="0">
                <a:latin typeface="Consolas"/>
                <a:cs typeface="Consolas"/>
              </a:rPr>
              <a:t>(</a:t>
            </a:r>
            <a:r>
              <a:rPr sz="1800" dirty="0">
                <a:solidFill>
                  <a:srgbClr val="E40000"/>
                </a:solidFill>
                <a:latin typeface="Consolas"/>
                <a:cs typeface="Consolas"/>
              </a:rPr>
              <a:t>orientation</a:t>
            </a:r>
            <a:r>
              <a:rPr sz="1800" dirty="0">
                <a:latin typeface="Consolas"/>
                <a:cs typeface="Consolas"/>
              </a:rPr>
              <a:t>:</a:t>
            </a:r>
            <a:r>
              <a:rPr sz="1800" spc="-50" dirty="0">
                <a:latin typeface="Consolas"/>
                <a:cs typeface="Consolas"/>
              </a:rPr>
              <a:t> </a:t>
            </a:r>
            <a:r>
              <a:rPr sz="1800" dirty="0">
                <a:solidFill>
                  <a:srgbClr val="0451A4"/>
                </a:solidFill>
                <a:latin typeface="Consolas"/>
                <a:cs typeface="Consolas"/>
              </a:rPr>
              <a:t>landscape</a:t>
            </a:r>
            <a:r>
              <a:rPr sz="1800" dirty="0">
                <a:latin typeface="Consolas"/>
                <a:cs typeface="Consolas"/>
              </a:rPr>
              <a:t>)</a:t>
            </a:r>
            <a:r>
              <a:rPr sz="1800" spc="-55"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800000"/>
                </a:solidFill>
                <a:latin typeface="Consolas"/>
                <a:cs typeface="Consolas"/>
              </a:rPr>
              <a:t>h1::after</a:t>
            </a:r>
            <a:r>
              <a:rPr sz="1800" spc="-4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591820">
              <a:lnSpc>
                <a:spcPct val="100000"/>
              </a:lnSpc>
              <a:spcBef>
                <a:spcPts val="5"/>
              </a:spcBef>
            </a:pPr>
            <a:r>
              <a:rPr sz="1800" dirty="0">
                <a:solidFill>
                  <a:srgbClr val="E40000"/>
                </a:solidFill>
                <a:latin typeface="Consolas"/>
                <a:cs typeface="Consolas"/>
              </a:rPr>
              <a:t>content</a:t>
            </a:r>
            <a:r>
              <a:rPr sz="1800" dirty="0">
                <a:latin typeface="Consolas"/>
                <a:cs typeface="Consolas"/>
              </a:rPr>
              <a:t>:</a:t>
            </a:r>
            <a:r>
              <a:rPr sz="1800" spc="-25" dirty="0">
                <a:latin typeface="Consolas"/>
                <a:cs typeface="Consolas"/>
              </a:rPr>
              <a:t> </a:t>
            </a:r>
            <a:r>
              <a:rPr sz="1800" spc="-10" dirty="0">
                <a:solidFill>
                  <a:srgbClr val="A21515"/>
                </a:solidFill>
                <a:latin typeface="Consolas"/>
                <a:cs typeface="Consolas"/>
              </a:rPr>
              <a:t>"Landscape"</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solidFill>
                  <a:srgbClr val="0000FF"/>
                </a:solidFill>
                <a:latin typeface="Consolas"/>
                <a:cs typeface="Consolas"/>
              </a:rPr>
              <a:t>@media</a:t>
            </a:r>
            <a:r>
              <a:rPr sz="1800" spc="-65" dirty="0">
                <a:solidFill>
                  <a:srgbClr val="0000FF"/>
                </a:solidFill>
                <a:latin typeface="Consolas"/>
                <a:cs typeface="Consolas"/>
              </a:rPr>
              <a:t> </a:t>
            </a:r>
            <a:r>
              <a:rPr sz="1800" dirty="0">
                <a:solidFill>
                  <a:srgbClr val="0451A4"/>
                </a:solidFill>
                <a:latin typeface="Consolas"/>
                <a:cs typeface="Consolas"/>
              </a:rPr>
              <a:t>screen</a:t>
            </a:r>
            <a:r>
              <a:rPr sz="1800" spc="-55" dirty="0">
                <a:solidFill>
                  <a:srgbClr val="0451A4"/>
                </a:solidFill>
                <a:latin typeface="Consolas"/>
                <a:cs typeface="Consolas"/>
              </a:rPr>
              <a:t> </a:t>
            </a:r>
            <a:r>
              <a:rPr sz="1800" dirty="0">
                <a:latin typeface="Consolas"/>
                <a:cs typeface="Consolas"/>
              </a:rPr>
              <a:t>and</a:t>
            </a:r>
            <a:r>
              <a:rPr sz="1800" spc="-45" dirty="0">
                <a:latin typeface="Consolas"/>
                <a:cs typeface="Consolas"/>
              </a:rPr>
              <a:t> </a:t>
            </a:r>
            <a:r>
              <a:rPr sz="1800" dirty="0">
                <a:latin typeface="Consolas"/>
                <a:cs typeface="Consolas"/>
              </a:rPr>
              <a:t>(</a:t>
            </a:r>
            <a:r>
              <a:rPr sz="1800" dirty="0">
                <a:solidFill>
                  <a:srgbClr val="E40000"/>
                </a:solidFill>
                <a:latin typeface="Consolas"/>
                <a:cs typeface="Consolas"/>
              </a:rPr>
              <a:t>orientation</a:t>
            </a:r>
            <a:r>
              <a:rPr sz="1800" dirty="0">
                <a:latin typeface="Consolas"/>
                <a:cs typeface="Consolas"/>
              </a:rPr>
              <a:t>:</a:t>
            </a:r>
            <a:r>
              <a:rPr sz="1800" spc="-50" dirty="0">
                <a:latin typeface="Consolas"/>
                <a:cs typeface="Consolas"/>
              </a:rPr>
              <a:t> </a:t>
            </a:r>
            <a:r>
              <a:rPr sz="1800" dirty="0">
                <a:solidFill>
                  <a:srgbClr val="0451A4"/>
                </a:solidFill>
                <a:latin typeface="Consolas"/>
                <a:cs typeface="Consolas"/>
              </a:rPr>
              <a:t>portrait</a:t>
            </a:r>
            <a:r>
              <a:rPr sz="1800" dirty="0">
                <a:latin typeface="Consolas"/>
                <a:cs typeface="Consolas"/>
              </a:rPr>
              <a:t>)</a:t>
            </a:r>
            <a:r>
              <a:rPr sz="1800" spc="-40"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spcBef>
                <a:spcPts val="5"/>
              </a:spcBef>
            </a:pPr>
            <a:r>
              <a:rPr sz="1800" dirty="0">
                <a:solidFill>
                  <a:srgbClr val="800000"/>
                </a:solidFill>
                <a:latin typeface="Consolas"/>
                <a:cs typeface="Consolas"/>
              </a:rPr>
              <a:t>h1::after</a:t>
            </a:r>
            <a:r>
              <a:rPr sz="1800" spc="-4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591820">
              <a:lnSpc>
                <a:spcPct val="100000"/>
              </a:lnSpc>
            </a:pPr>
            <a:r>
              <a:rPr sz="1800" dirty="0">
                <a:solidFill>
                  <a:srgbClr val="E40000"/>
                </a:solidFill>
                <a:latin typeface="Consolas"/>
                <a:cs typeface="Consolas"/>
              </a:rPr>
              <a:t>content</a:t>
            </a:r>
            <a:r>
              <a:rPr sz="1800" dirty="0">
                <a:latin typeface="Consolas"/>
                <a:cs typeface="Consolas"/>
              </a:rPr>
              <a:t>:</a:t>
            </a:r>
            <a:r>
              <a:rPr sz="1800" spc="-35" dirty="0">
                <a:latin typeface="Consolas"/>
                <a:cs typeface="Consolas"/>
              </a:rPr>
              <a:t> </a:t>
            </a:r>
            <a:r>
              <a:rPr sz="1800" spc="-10" dirty="0">
                <a:solidFill>
                  <a:srgbClr val="A21515"/>
                </a:solidFill>
                <a:latin typeface="Consolas"/>
                <a:cs typeface="Consolas"/>
              </a:rPr>
              <a:t>"Portrait"</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162</a:t>
            </a:fld>
            <a:endParaRPr spc="-25" dirty="0"/>
          </a:p>
        </p:txBody>
      </p:sp>
      <p:sp>
        <p:nvSpPr>
          <p:cNvPr id="7" name="object 7"/>
          <p:cNvSpPr txBox="1"/>
          <p:nvPr/>
        </p:nvSpPr>
        <p:spPr>
          <a:xfrm>
            <a:off x="717804" y="4933188"/>
            <a:ext cx="5713730" cy="370840"/>
          </a:xfrm>
          <a:prstGeom prst="rect">
            <a:avLst/>
          </a:prstGeom>
          <a:ln w="9525">
            <a:solidFill>
              <a:srgbClr val="111F35"/>
            </a:solidFill>
          </a:ln>
        </p:spPr>
        <p:txBody>
          <a:bodyPr vert="horz" wrap="square" lIns="0" tIns="33655" rIns="0" bIns="0" rtlCol="0">
            <a:spAutoFit/>
          </a:bodyPr>
          <a:lstStyle/>
          <a:p>
            <a:pPr marL="92075">
              <a:lnSpc>
                <a:spcPct val="100000"/>
              </a:lnSpc>
              <a:spcBef>
                <a:spcPts val="265"/>
              </a:spcBef>
            </a:pPr>
            <a:r>
              <a:rPr sz="1800" spc="-10" dirty="0">
                <a:solidFill>
                  <a:srgbClr val="800000"/>
                </a:solidFill>
                <a:latin typeface="Consolas"/>
                <a:cs typeface="Consolas"/>
              </a:rPr>
              <a:t>&lt;body&gt;&lt;h1&gt;&lt;/h1&gt;&lt;/body&gt;</a:t>
            </a:r>
            <a:endParaRPr sz="1800">
              <a:latin typeface="Consolas"/>
              <a:cs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MEDIA</a:t>
            </a:r>
            <a:r>
              <a:rPr spc="-200" dirty="0"/>
              <a:t> </a:t>
            </a:r>
            <a:r>
              <a:rPr spc="-114" dirty="0"/>
              <a:t>QUERIES:</a:t>
            </a:r>
            <a:r>
              <a:rPr spc="-145" dirty="0"/>
              <a:t> </a:t>
            </a:r>
            <a:r>
              <a:rPr spc="-20" dirty="0"/>
              <a:t>EXAMPLES</a:t>
            </a:r>
          </a:p>
        </p:txBody>
      </p:sp>
      <p:sp>
        <p:nvSpPr>
          <p:cNvPr id="3" name="object 3"/>
          <p:cNvSpPr/>
          <p:nvPr/>
        </p:nvSpPr>
        <p:spPr>
          <a:xfrm>
            <a:off x="882396" y="1565147"/>
            <a:ext cx="10427335" cy="2586355"/>
          </a:xfrm>
          <a:custGeom>
            <a:avLst/>
            <a:gdLst/>
            <a:ahLst/>
            <a:cxnLst/>
            <a:rect l="l" t="t" r="r" b="b"/>
            <a:pathLst>
              <a:path w="10427335" h="2586354">
                <a:moveTo>
                  <a:pt x="0" y="2586228"/>
                </a:moveTo>
                <a:lnTo>
                  <a:pt x="10427208" y="2586228"/>
                </a:lnTo>
                <a:lnTo>
                  <a:pt x="10427208" y="0"/>
                </a:lnTo>
                <a:lnTo>
                  <a:pt x="0" y="0"/>
                </a:lnTo>
                <a:lnTo>
                  <a:pt x="0" y="2586228"/>
                </a:lnTo>
                <a:close/>
              </a:path>
            </a:pathLst>
          </a:custGeom>
          <a:ln w="9525">
            <a:solidFill>
              <a:srgbClr val="111F35"/>
            </a:solidFill>
          </a:ln>
        </p:spPr>
        <p:txBody>
          <a:bodyPr wrap="square" lIns="0" tIns="0" rIns="0" bIns="0" rtlCol="0"/>
          <a:lstStyle/>
          <a:p>
            <a:endParaRPr/>
          </a:p>
        </p:txBody>
      </p:sp>
      <p:sp>
        <p:nvSpPr>
          <p:cNvPr id="4" name="object 4"/>
          <p:cNvSpPr txBox="1"/>
          <p:nvPr/>
        </p:nvSpPr>
        <p:spPr>
          <a:xfrm>
            <a:off x="962050" y="1585340"/>
            <a:ext cx="4035425" cy="249491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@media</a:t>
            </a:r>
            <a:r>
              <a:rPr sz="1800" spc="-30" dirty="0">
                <a:solidFill>
                  <a:srgbClr val="0000FF"/>
                </a:solidFill>
                <a:latin typeface="Consolas"/>
                <a:cs typeface="Consolas"/>
              </a:rPr>
              <a:t> </a:t>
            </a:r>
            <a:r>
              <a:rPr sz="1800" spc="-10" dirty="0">
                <a:latin typeface="Consolas"/>
                <a:cs typeface="Consolas"/>
              </a:rPr>
              <a:t>(</a:t>
            </a:r>
            <a:r>
              <a:rPr sz="1800" spc="-10" dirty="0">
                <a:solidFill>
                  <a:srgbClr val="E40000"/>
                </a:solidFill>
                <a:latin typeface="Consolas"/>
                <a:cs typeface="Consolas"/>
              </a:rPr>
              <a:t>max-</a:t>
            </a:r>
            <a:r>
              <a:rPr sz="1800" dirty="0">
                <a:solidFill>
                  <a:srgbClr val="E40000"/>
                </a:solidFill>
                <a:latin typeface="Consolas"/>
                <a:cs typeface="Consolas"/>
              </a:rPr>
              <a:t>width</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600px</a:t>
            </a:r>
            <a:r>
              <a:rPr sz="1800" dirty="0">
                <a:latin typeface="Consolas"/>
                <a:cs typeface="Consolas"/>
              </a:rPr>
              <a:t>)</a:t>
            </a:r>
            <a:r>
              <a:rPr sz="1800" spc="-25" dirty="0">
                <a:latin typeface="Consolas"/>
                <a:cs typeface="Consolas"/>
              </a:rPr>
              <a:t> </a:t>
            </a:r>
            <a:r>
              <a:rPr sz="1800" spc="-50" dirty="0">
                <a:latin typeface="Consolas"/>
                <a:cs typeface="Consolas"/>
              </a:rPr>
              <a:t>{</a:t>
            </a:r>
            <a:endParaRPr sz="1800">
              <a:latin typeface="Consolas"/>
              <a:cs typeface="Consolas"/>
            </a:endParaRPr>
          </a:p>
          <a:p>
            <a:pPr marL="262255">
              <a:lnSpc>
                <a:spcPct val="100000"/>
              </a:lnSpc>
            </a:pPr>
            <a:r>
              <a:rPr sz="1800" dirty="0">
                <a:solidFill>
                  <a:srgbClr val="800000"/>
                </a:solidFill>
                <a:latin typeface="Consolas"/>
                <a:cs typeface="Consolas"/>
              </a:rPr>
              <a:t>h1::after</a:t>
            </a:r>
            <a:r>
              <a:rPr sz="1800" spc="-5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content</a:t>
            </a:r>
            <a:r>
              <a:rPr sz="1800" dirty="0">
                <a:latin typeface="Consolas"/>
                <a:cs typeface="Consolas"/>
              </a:rPr>
              <a:t>:</a:t>
            </a:r>
            <a:r>
              <a:rPr sz="1800" spc="-60" dirty="0">
                <a:latin typeface="Consolas"/>
                <a:cs typeface="Consolas"/>
              </a:rPr>
              <a:t> </a:t>
            </a:r>
            <a:r>
              <a:rPr sz="1800" spc="-10" dirty="0">
                <a:solidFill>
                  <a:srgbClr val="A21515"/>
                </a:solidFill>
                <a:latin typeface="Consolas"/>
                <a:cs typeface="Consolas"/>
              </a:rPr>
              <a:t>"XSmall"</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262255" marR="129539" indent="-250190">
              <a:lnSpc>
                <a:spcPct val="100000"/>
              </a:lnSpc>
            </a:pPr>
            <a:r>
              <a:rPr sz="1800" dirty="0">
                <a:solidFill>
                  <a:srgbClr val="0000FF"/>
                </a:solidFill>
                <a:latin typeface="Consolas"/>
                <a:cs typeface="Consolas"/>
              </a:rPr>
              <a:t>@media</a:t>
            </a:r>
            <a:r>
              <a:rPr sz="1800" spc="-30" dirty="0">
                <a:solidFill>
                  <a:srgbClr val="0000FF"/>
                </a:solidFill>
                <a:latin typeface="Consolas"/>
                <a:cs typeface="Consolas"/>
              </a:rPr>
              <a:t> </a:t>
            </a:r>
            <a:r>
              <a:rPr sz="1800" spc="-10" dirty="0">
                <a:latin typeface="Consolas"/>
                <a:cs typeface="Consolas"/>
              </a:rPr>
              <a:t>(</a:t>
            </a:r>
            <a:r>
              <a:rPr sz="1800" spc="-10" dirty="0">
                <a:solidFill>
                  <a:srgbClr val="E40000"/>
                </a:solidFill>
                <a:latin typeface="Consolas"/>
                <a:cs typeface="Consolas"/>
              </a:rPr>
              <a:t>min-</a:t>
            </a:r>
            <a:r>
              <a:rPr sz="1800" dirty="0">
                <a:solidFill>
                  <a:srgbClr val="E40000"/>
                </a:solidFill>
                <a:latin typeface="Consolas"/>
                <a:cs typeface="Consolas"/>
              </a:rPr>
              <a:t>width</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600px</a:t>
            </a:r>
            <a:r>
              <a:rPr sz="1800" dirty="0">
                <a:latin typeface="Consolas"/>
                <a:cs typeface="Consolas"/>
              </a:rPr>
              <a:t>)</a:t>
            </a:r>
            <a:r>
              <a:rPr sz="1800" spc="-25" dirty="0">
                <a:latin typeface="Consolas"/>
                <a:cs typeface="Consolas"/>
              </a:rPr>
              <a:t> </a:t>
            </a:r>
            <a:r>
              <a:rPr sz="1800" spc="-50" dirty="0">
                <a:latin typeface="Consolas"/>
                <a:cs typeface="Consolas"/>
              </a:rPr>
              <a:t>{ </a:t>
            </a:r>
            <a:r>
              <a:rPr sz="1800" dirty="0">
                <a:solidFill>
                  <a:srgbClr val="800000"/>
                </a:solidFill>
                <a:latin typeface="Consolas"/>
                <a:cs typeface="Consolas"/>
              </a:rPr>
              <a:t>h1::after</a:t>
            </a:r>
            <a:r>
              <a:rPr sz="1800" spc="-3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content</a:t>
            </a:r>
            <a:r>
              <a:rPr sz="1800" dirty="0">
                <a:latin typeface="Consolas"/>
                <a:cs typeface="Consolas"/>
              </a:rPr>
              <a:t>:</a:t>
            </a:r>
            <a:r>
              <a:rPr sz="1800" spc="-40" dirty="0">
                <a:latin typeface="Consolas"/>
                <a:cs typeface="Consolas"/>
              </a:rPr>
              <a:t> </a:t>
            </a:r>
            <a:r>
              <a:rPr sz="1800" spc="-10" dirty="0">
                <a:solidFill>
                  <a:srgbClr val="A21515"/>
                </a:solidFill>
                <a:latin typeface="Consolas"/>
                <a:cs typeface="Consolas"/>
              </a:rPr>
              <a:t>"Small"</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12700">
              <a:lnSpc>
                <a:spcPct val="100000"/>
              </a:lnSpc>
            </a:pPr>
            <a:r>
              <a:rPr sz="1800" dirty="0">
                <a:solidFill>
                  <a:srgbClr val="0000FF"/>
                </a:solidFill>
                <a:latin typeface="Consolas"/>
                <a:cs typeface="Consolas"/>
              </a:rPr>
              <a:t>@media</a:t>
            </a:r>
            <a:r>
              <a:rPr sz="1800" spc="-35" dirty="0">
                <a:solidFill>
                  <a:srgbClr val="0000FF"/>
                </a:solidFill>
                <a:latin typeface="Consolas"/>
                <a:cs typeface="Consolas"/>
              </a:rPr>
              <a:t> </a:t>
            </a:r>
            <a:r>
              <a:rPr sz="1800" spc="-10" dirty="0">
                <a:latin typeface="Consolas"/>
                <a:cs typeface="Consolas"/>
              </a:rPr>
              <a:t>(</a:t>
            </a:r>
            <a:r>
              <a:rPr sz="1800" spc="-10" dirty="0">
                <a:solidFill>
                  <a:srgbClr val="E40000"/>
                </a:solidFill>
                <a:latin typeface="Consolas"/>
                <a:cs typeface="Consolas"/>
              </a:rPr>
              <a:t>min-</a:t>
            </a:r>
            <a:r>
              <a:rPr sz="1800" dirty="0">
                <a:solidFill>
                  <a:srgbClr val="E40000"/>
                </a:solidFill>
                <a:latin typeface="Consolas"/>
                <a:cs typeface="Consolas"/>
              </a:rPr>
              <a:t>width</a:t>
            </a:r>
            <a:r>
              <a:rPr sz="1800" dirty="0">
                <a:latin typeface="Consolas"/>
                <a:cs typeface="Consolas"/>
              </a:rPr>
              <a:t>:</a:t>
            </a:r>
            <a:r>
              <a:rPr sz="1800" spc="-30" dirty="0">
                <a:latin typeface="Consolas"/>
                <a:cs typeface="Consolas"/>
              </a:rPr>
              <a:t> </a:t>
            </a:r>
            <a:r>
              <a:rPr sz="1800" dirty="0">
                <a:solidFill>
                  <a:srgbClr val="098557"/>
                </a:solidFill>
                <a:latin typeface="Consolas"/>
                <a:cs typeface="Consolas"/>
              </a:rPr>
              <a:t>768px</a:t>
            </a:r>
            <a:r>
              <a:rPr sz="1800" dirty="0">
                <a:latin typeface="Consolas"/>
                <a:cs typeface="Consolas"/>
              </a:rPr>
              <a:t>)</a:t>
            </a:r>
            <a:r>
              <a:rPr sz="1800" spc="-35" dirty="0">
                <a:latin typeface="Consolas"/>
                <a:cs typeface="Consolas"/>
              </a:rPr>
              <a:t> </a:t>
            </a:r>
            <a:r>
              <a:rPr sz="1800" spc="-50" dirty="0">
                <a:latin typeface="Consolas"/>
                <a:cs typeface="Consolas"/>
              </a:rPr>
              <a:t>{</a:t>
            </a:r>
            <a:endParaRPr sz="1800">
              <a:latin typeface="Consolas"/>
              <a:cs typeface="Consolas"/>
            </a:endParaRPr>
          </a:p>
          <a:p>
            <a:pPr marL="262255">
              <a:lnSpc>
                <a:spcPct val="100000"/>
              </a:lnSpc>
              <a:spcBef>
                <a:spcPts val="5"/>
              </a:spcBef>
            </a:pPr>
            <a:r>
              <a:rPr sz="1800" dirty="0">
                <a:solidFill>
                  <a:srgbClr val="800000"/>
                </a:solidFill>
                <a:latin typeface="Consolas"/>
                <a:cs typeface="Consolas"/>
              </a:rPr>
              <a:t>h1::after</a:t>
            </a:r>
            <a:r>
              <a:rPr sz="1800" spc="-3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content</a:t>
            </a:r>
            <a:r>
              <a:rPr sz="1800" dirty="0">
                <a:latin typeface="Consolas"/>
                <a:cs typeface="Consolas"/>
              </a:rPr>
              <a:t>:</a:t>
            </a:r>
            <a:r>
              <a:rPr sz="1800" spc="-40" dirty="0">
                <a:latin typeface="Consolas"/>
                <a:cs typeface="Consolas"/>
              </a:rPr>
              <a:t> </a:t>
            </a:r>
            <a:r>
              <a:rPr sz="1800" spc="-10" dirty="0">
                <a:solidFill>
                  <a:srgbClr val="A21515"/>
                </a:solidFill>
                <a:latin typeface="Consolas"/>
                <a:cs typeface="Consolas"/>
              </a:rPr>
              <a:t>"Medium"</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882396" y="4326635"/>
            <a:ext cx="10427335" cy="368935"/>
          </a:xfrm>
          <a:prstGeom prst="rect">
            <a:avLst/>
          </a:prstGeom>
          <a:ln w="9525">
            <a:solidFill>
              <a:srgbClr val="111F35"/>
            </a:solidFill>
          </a:ln>
        </p:spPr>
        <p:txBody>
          <a:bodyPr vert="horz" wrap="square" lIns="0" tIns="33019" rIns="0" bIns="0" rtlCol="0">
            <a:spAutoFit/>
          </a:bodyPr>
          <a:lstStyle/>
          <a:p>
            <a:pPr marL="92075">
              <a:lnSpc>
                <a:spcPct val="100000"/>
              </a:lnSpc>
              <a:spcBef>
                <a:spcPts val="259"/>
              </a:spcBef>
            </a:pPr>
            <a:r>
              <a:rPr sz="1800" spc="-10" dirty="0">
                <a:solidFill>
                  <a:srgbClr val="800000"/>
                </a:solidFill>
                <a:latin typeface="Consolas"/>
                <a:cs typeface="Consolas"/>
              </a:rPr>
              <a:t>&lt;body&gt;&lt;h1&gt;&lt;/h1&gt;&lt;/body&gt;</a:t>
            </a:r>
            <a:endParaRPr sz="1800">
              <a:latin typeface="Consolas"/>
              <a:cs typeface="Consolas"/>
            </a:endParaRPr>
          </a:p>
        </p:txBody>
      </p:sp>
      <p:grpSp>
        <p:nvGrpSpPr>
          <p:cNvPr id="6" name="object 6"/>
          <p:cNvGrpSpPr/>
          <p:nvPr/>
        </p:nvGrpSpPr>
        <p:grpSpPr>
          <a:xfrm>
            <a:off x="872871" y="4862703"/>
            <a:ext cx="10446385" cy="1003935"/>
            <a:chOff x="872871" y="4862703"/>
            <a:chExt cx="10446385" cy="1003935"/>
          </a:xfrm>
        </p:grpSpPr>
        <p:pic>
          <p:nvPicPr>
            <p:cNvPr id="7" name="object 7"/>
            <p:cNvPicPr/>
            <p:nvPr/>
          </p:nvPicPr>
          <p:blipFill>
            <a:blip r:embed="rId3" cstate="print"/>
            <a:stretch>
              <a:fillRect/>
            </a:stretch>
          </p:blipFill>
          <p:spPr>
            <a:xfrm>
              <a:off x="882396" y="4872228"/>
              <a:ext cx="10427208" cy="984504"/>
            </a:xfrm>
            <a:prstGeom prst="rect">
              <a:avLst/>
            </a:prstGeom>
          </p:spPr>
        </p:pic>
        <p:sp>
          <p:nvSpPr>
            <p:cNvPr id="8" name="object 8"/>
            <p:cNvSpPr/>
            <p:nvPr/>
          </p:nvSpPr>
          <p:spPr>
            <a:xfrm>
              <a:off x="877633" y="4867465"/>
              <a:ext cx="10436860" cy="994410"/>
            </a:xfrm>
            <a:custGeom>
              <a:avLst/>
              <a:gdLst/>
              <a:ahLst/>
              <a:cxnLst/>
              <a:rect l="l" t="t" r="r" b="b"/>
              <a:pathLst>
                <a:path w="10436860" h="994410">
                  <a:moveTo>
                    <a:pt x="0" y="994029"/>
                  </a:moveTo>
                  <a:lnTo>
                    <a:pt x="10436733" y="994029"/>
                  </a:lnTo>
                  <a:lnTo>
                    <a:pt x="10436733" y="0"/>
                  </a:lnTo>
                  <a:lnTo>
                    <a:pt x="0" y="0"/>
                  </a:lnTo>
                  <a:lnTo>
                    <a:pt x="0" y="994029"/>
                  </a:lnTo>
                  <a:close/>
                </a:path>
              </a:pathLst>
            </a:custGeom>
            <a:ln w="9525">
              <a:solidFill>
                <a:srgbClr val="111F35"/>
              </a:solidFill>
            </a:ln>
          </p:spPr>
          <p:txBody>
            <a:bodyPr wrap="square" lIns="0" tIns="0" rIns="0" bIns="0" rtlCol="0"/>
            <a:lstStyle/>
            <a:p>
              <a:endParaRPr/>
            </a:p>
          </p:txBody>
        </p:sp>
      </p:grpSp>
      <p:sp>
        <p:nvSpPr>
          <p:cNvPr id="9" name="object 9"/>
          <p:cNvSpPr txBox="1"/>
          <p:nvPr/>
        </p:nvSpPr>
        <p:spPr>
          <a:xfrm>
            <a:off x="5967221" y="1585340"/>
            <a:ext cx="4036060" cy="16719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@media</a:t>
            </a:r>
            <a:r>
              <a:rPr sz="1800" spc="-25" dirty="0">
                <a:solidFill>
                  <a:srgbClr val="0000FF"/>
                </a:solidFill>
                <a:latin typeface="Consolas"/>
                <a:cs typeface="Consolas"/>
              </a:rPr>
              <a:t> </a:t>
            </a:r>
            <a:r>
              <a:rPr sz="1800" spc="-10" dirty="0">
                <a:latin typeface="Consolas"/>
                <a:cs typeface="Consolas"/>
              </a:rPr>
              <a:t>(</a:t>
            </a:r>
            <a:r>
              <a:rPr sz="1800" spc="-10" dirty="0">
                <a:solidFill>
                  <a:srgbClr val="E40000"/>
                </a:solidFill>
                <a:latin typeface="Consolas"/>
                <a:cs typeface="Consolas"/>
              </a:rPr>
              <a:t>min-</a:t>
            </a: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992px</a:t>
            </a:r>
            <a:r>
              <a:rPr sz="1800" dirty="0">
                <a:latin typeface="Consolas"/>
                <a:cs typeface="Consolas"/>
              </a:rPr>
              <a:t>)</a:t>
            </a:r>
            <a:r>
              <a:rPr sz="1800" spc="-25" dirty="0">
                <a:latin typeface="Consolas"/>
                <a:cs typeface="Consolas"/>
              </a:rPr>
              <a:t> </a:t>
            </a:r>
            <a:r>
              <a:rPr sz="1800" spc="-50" dirty="0">
                <a:latin typeface="Consolas"/>
                <a:cs typeface="Consolas"/>
              </a:rPr>
              <a:t>{</a:t>
            </a:r>
            <a:endParaRPr sz="1800">
              <a:latin typeface="Consolas"/>
              <a:cs typeface="Consolas"/>
            </a:endParaRPr>
          </a:p>
          <a:p>
            <a:pPr marL="262255">
              <a:lnSpc>
                <a:spcPct val="100000"/>
              </a:lnSpc>
            </a:pPr>
            <a:r>
              <a:rPr sz="1800" dirty="0">
                <a:solidFill>
                  <a:srgbClr val="800000"/>
                </a:solidFill>
                <a:latin typeface="Consolas"/>
                <a:cs typeface="Consolas"/>
              </a:rPr>
              <a:t>h1::after</a:t>
            </a:r>
            <a:r>
              <a:rPr sz="1800" spc="-5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content</a:t>
            </a:r>
            <a:r>
              <a:rPr sz="1800" dirty="0">
                <a:latin typeface="Consolas"/>
                <a:cs typeface="Consolas"/>
              </a:rPr>
              <a:t>:</a:t>
            </a:r>
            <a:r>
              <a:rPr sz="1800" spc="-60" dirty="0">
                <a:latin typeface="Consolas"/>
                <a:cs typeface="Consolas"/>
              </a:rPr>
              <a:t> </a:t>
            </a:r>
            <a:r>
              <a:rPr sz="1800" spc="-10" dirty="0">
                <a:solidFill>
                  <a:srgbClr val="A21515"/>
                </a:solidFill>
                <a:latin typeface="Consolas"/>
                <a:cs typeface="Consolas"/>
              </a:rPr>
              <a:t>"Large"</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262255" marR="5080" indent="-250190">
              <a:lnSpc>
                <a:spcPct val="100000"/>
              </a:lnSpc>
            </a:pPr>
            <a:r>
              <a:rPr sz="1800" dirty="0">
                <a:solidFill>
                  <a:srgbClr val="0000FF"/>
                </a:solidFill>
                <a:latin typeface="Consolas"/>
                <a:cs typeface="Consolas"/>
              </a:rPr>
              <a:t>@media</a:t>
            </a:r>
            <a:r>
              <a:rPr sz="1800" spc="-30" dirty="0">
                <a:solidFill>
                  <a:srgbClr val="0000FF"/>
                </a:solidFill>
                <a:latin typeface="Consolas"/>
                <a:cs typeface="Consolas"/>
              </a:rPr>
              <a:t> </a:t>
            </a:r>
            <a:r>
              <a:rPr sz="1800" spc="-10" dirty="0">
                <a:latin typeface="Consolas"/>
                <a:cs typeface="Consolas"/>
              </a:rPr>
              <a:t>(</a:t>
            </a:r>
            <a:r>
              <a:rPr sz="1800" spc="-10" dirty="0">
                <a:solidFill>
                  <a:srgbClr val="E40000"/>
                </a:solidFill>
                <a:latin typeface="Consolas"/>
                <a:cs typeface="Consolas"/>
              </a:rPr>
              <a:t>min-</a:t>
            </a: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1200px</a:t>
            </a:r>
            <a:r>
              <a:rPr sz="1800" dirty="0">
                <a:latin typeface="Consolas"/>
                <a:cs typeface="Consolas"/>
              </a:rPr>
              <a:t>)</a:t>
            </a:r>
            <a:r>
              <a:rPr sz="1800" spc="-30" dirty="0">
                <a:latin typeface="Consolas"/>
                <a:cs typeface="Consolas"/>
              </a:rPr>
              <a:t> </a:t>
            </a:r>
            <a:r>
              <a:rPr sz="1800" spc="-50" dirty="0">
                <a:latin typeface="Consolas"/>
                <a:cs typeface="Consolas"/>
              </a:rPr>
              <a:t>{ </a:t>
            </a:r>
            <a:r>
              <a:rPr sz="1800" dirty="0">
                <a:solidFill>
                  <a:srgbClr val="800000"/>
                </a:solidFill>
                <a:latin typeface="Consolas"/>
                <a:cs typeface="Consolas"/>
              </a:rPr>
              <a:t>h1::after</a:t>
            </a:r>
            <a:r>
              <a:rPr sz="1800" spc="-3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content</a:t>
            </a:r>
            <a:r>
              <a:rPr sz="1800" dirty="0">
                <a:latin typeface="Consolas"/>
                <a:cs typeface="Consolas"/>
              </a:rPr>
              <a:t>:</a:t>
            </a:r>
            <a:r>
              <a:rPr sz="1800" spc="-40" dirty="0">
                <a:latin typeface="Consolas"/>
                <a:cs typeface="Consolas"/>
              </a:rPr>
              <a:t> </a:t>
            </a:r>
            <a:r>
              <a:rPr sz="1800" spc="-10" dirty="0">
                <a:solidFill>
                  <a:srgbClr val="A21515"/>
                </a:solidFill>
                <a:latin typeface="Consolas"/>
                <a:cs typeface="Consolas"/>
              </a:rPr>
              <a:t>"XLarge"</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163</a:t>
            </a:fld>
            <a:endParaRPr spc="-25"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6505575" cy="756920"/>
          </a:xfrm>
          <a:prstGeom prst="rect">
            <a:avLst/>
          </a:prstGeom>
        </p:spPr>
        <p:txBody>
          <a:bodyPr vert="horz" wrap="square" lIns="0" tIns="12700" rIns="0" bIns="0" rtlCol="0">
            <a:spAutoFit/>
          </a:bodyPr>
          <a:lstStyle/>
          <a:p>
            <a:pPr marL="12700">
              <a:lnSpc>
                <a:spcPct val="100000"/>
              </a:lnSpc>
              <a:spcBef>
                <a:spcPts val="100"/>
              </a:spcBef>
            </a:pPr>
            <a:r>
              <a:rPr sz="4800" spc="-100" dirty="0"/>
              <a:t>RESPONSIVE</a:t>
            </a:r>
            <a:r>
              <a:rPr sz="4800" spc="-170" dirty="0"/>
              <a:t> </a:t>
            </a:r>
            <a:r>
              <a:rPr sz="4800" spc="-10" dirty="0"/>
              <a:t>DESIGN</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164</a:t>
            </a:fld>
            <a:endParaRPr spc="-25"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20008" y="783723"/>
            <a:ext cx="5028683" cy="5124772"/>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FIXED-</a:t>
            </a:r>
            <a:r>
              <a:rPr spc="-120" dirty="0"/>
              <a:t>WIDTH</a:t>
            </a:r>
            <a:r>
              <a:rPr spc="-140" dirty="0"/>
              <a:t> </a:t>
            </a:r>
            <a:r>
              <a:rPr spc="-10" dirty="0"/>
              <a:t>LAYOUTS</a:t>
            </a:r>
          </a:p>
        </p:txBody>
      </p:sp>
      <p:sp>
        <p:nvSpPr>
          <p:cNvPr id="4" name="object 4"/>
          <p:cNvSpPr txBox="1"/>
          <p:nvPr/>
        </p:nvSpPr>
        <p:spPr>
          <a:xfrm>
            <a:off x="962050" y="1533220"/>
            <a:ext cx="6642734" cy="1732914"/>
          </a:xfrm>
          <a:prstGeom prst="rect">
            <a:avLst/>
          </a:prstGeom>
        </p:spPr>
        <p:txBody>
          <a:bodyPr vert="horz" wrap="square" lIns="0" tIns="60325" rIns="0" bIns="0" rtlCol="0">
            <a:spAutoFit/>
          </a:bodyPr>
          <a:lstStyle/>
          <a:p>
            <a:pPr marL="240029" marR="907415" indent="-227329">
              <a:lnSpc>
                <a:spcPts val="3030"/>
              </a:lnSpc>
              <a:spcBef>
                <a:spcPts val="475"/>
              </a:spcBef>
              <a:buFont typeface="Arial MT"/>
              <a:buChar char="•"/>
              <a:tabLst>
                <a:tab pos="241300" algn="l"/>
              </a:tabLst>
            </a:pPr>
            <a:r>
              <a:rPr sz="2800" dirty="0">
                <a:solidFill>
                  <a:srgbClr val="111F35"/>
                </a:solidFill>
                <a:latin typeface="Calibri"/>
                <a:cs typeface="Calibri"/>
              </a:rPr>
              <a:t>In</a:t>
            </a:r>
            <a:r>
              <a:rPr sz="2800" spc="-80" dirty="0">
                <a:solidFill>
                  <a:srgbClr val="111F35"/>
                </a:solidFill>
                <a:latin typeface="Calibri"/>
                <a:cs typeface="Calibri"/>
              </a:rPr>
              <a:t> </a:t>
            </a:r>
            <a:r>
              <a:rPr sz="2800" dirty="0">
                <a:solidFill>
                  <a:srgbClr val="111F35"/>
                </a:solidFill>
                <a:latin typeface="Calibri"/>
                <a:cs typeface="Calibri"/>
              </a:rPr>
              <a:t>the</a:t>
            </a:r>
            <a:r>
              <a:rPr sz="2800" spc="-70" dirty="0">
                <a:solidFill>
                  <a:srgbClr val="111F35"/>
                </a:solidFill>
                <a:latin typeface="Calibri"/>
                <a:cs typeface="Calibri"/>
              </a:rPr>
              <a:t> </a:t>
            </a:r>
            <a:r>
              <a:rPr sz="2800" dirty="0">
                <a:solidFill>
                  <a:srgbClr val="111F35"/>
                </a:solidFill>
                <a:latin typeface="Calibri"/>
                <a:cs typeface="Calibri"/>
              </a:rPr>
              <a:t>late</a:t>
            </a:r>
            <a:r>
              <a:rPr sz="2800" spc="-90" dirty="0">
                <a:solidFill>
                  <a:srgbClr val="111F35"/>
                </a:solidFill>
                <a:latin typeface="Calibri"/>
                <a:cs typeface="Calibri"/>
              </a:rPr>
              <a:t> </a:t>
            </a:r>
            <a:r>
              <a:rPr sz="2800" dirty="0">
                <a:solidFill>
                  <a:srgbClr val="111F35"/>
                </a:solidFill>
                <a:latin typeface="Calibri"/>
                <a:cs typeface="Calibri"/>
              </a:rPr>
              <a:t>1990s,</a:t>
            </a:r>
            <a:r>
              <a:rPr sz="2800" spc="-40" dirty="0">
                <a:solidFill>
                  <a:srgbClr val="111F35"/>
                </a:solidFill>
                <a:latin typeface="Calibri"/>
                <a:cs typeface="Calibri"/>
              </a:rPr>
              <a:t> </a:t>
            </a:r>
            <a:r>
              <a:rPr sz="2800" dirty="0">
                <a:solidFill>
                  <a:srgbClr val="111F35"/>
                </a:solidFill>
                <a:latin typeface="Calibri"/>
                <a:cs typeface="Calibri"/>
              </a:rPr>
              <a:t>most</a:t>
            </a:r>
            <a:r>
              <a:rPr sz="2800" spc="-55" dirty="0">
                <a:solidFill>
                  <a:srgbClr val="111F35"/>
                </a:solidFill>
                <a:latin typeface="Calibri"/>
                <a:cs typeface="Calibri"/>
              </a:rPr>
              <a:t> </a:t>
            </a:r>
            <a:r>
              <a:rPr sz="2800" dirty="0">
                <a:solidFill>
                  <a:srgbClr val="111F35"/>
                </a:solidFill>
                <a:latin typeface="Calibri"/>
                <a:cs typeface="Calibri"/>
              </a:rPr>
              <a:t>monitors</a:t>
            </a:r>
            <a:r>
              <a:rPr sz="2800" spc="-60" dirty="0">
                <a:solidFill>
                  <a:srgbClr val="111F35"/>
                </a:solidFill>
                <a:latin typeface="Calibri"/>
                <a:cs typeface="Calibri"/>
              </a:rPr>
              <a:t> </a:t>
            </a:r>
            <a:r>
              <a:rPr sz="2800" spc="-20" dirty="0">
                <a:solidFill>
                  <a:srgbClr val="111F35"/>
                </a:solidFill>
                <a:latin typeface="Calibri"/>
                <a:cs typeface="Calibri"/>
              </a:rPr>
              <a:t>were 	</a:t>
            </a:r>
            <a:r>
              <a:rPr sz="2800" dirty="0">
                <a:solidFill>
                  <a:srgbClr val="111F35"/>
                </a:solidFill>
                <a:latin typeface="Calibri"/>
                <a:cs typeface="Calibri"/>
              </a:rPr>
              <a:t>640px</a:t>
            </a:r>
            <a:r>
              <a:rPr sz="2800" spc="-55" dirty="0">
                <a:solidFill>
                  <a:srgbClr val="111F35"/>
                </a:solidFill>
                <a:latin typeface="Calibri"/>
                <a:cs typeface="Calibri"/>
              </a:rPr>
              <a:t> </a:t>
            </a:r>
            <a:r>
              <a:rPr sz="2800" dirty="0">
                <a:solidFill>
                  <a:srgbClr val="111F35"/>
                </a:solidFill>
                <a:latin typeface="Calibri"/>
                <a:cs typeface="Calibri"/>
              </a:rPr>
              <a:t>wide</a:t>
            </a:r>
            <a:r>
              <a:rPr sz="2800" spc="-90" dirty="0">
                <a:solidFill>
                  <a:srgbClr val="111F35"/>
                </a:solidFill>
                <a:latin typeface="Calibri"/>
                <a:cs typeface="Calibri"/>
              </a:rPr>
              <a:t> </a:t>
            </a:r>
            <a:r>
              <a:rPr sz="2800" dirty="0">
                <a:solidFill>
                  <a:srgbClr val="111F35"/>
                </a:solidFill>
                <a:latin typeface="Calibri"/>
                <a:cs typeface="Calibri"/>
              </a:rPr>
              <a:t>and</a:t>
            </a:r>
            <a:r>
              <a:rPr sz="2800" spc="-75" dirty="0">
                <a:solidFill>
                  <a:srgbClr val="111F35"/>
                </a:solidFill>
                <a:latin typeface="Calibri"/>
                <a:cs typeface="Calibri"/>
              </a:rPr>
              <a:t> </a:t>
            </a:r>
            <a:r>
              <a:rPr sz="2800" dirty="0">
                <a:solidFill>
                  <a:srgbClr val="111F35"/>
                </a:solidFill>
                <a:latin typeface="Calibri"/>
                <a:cs typeface="Calibri"/>
              </a:rPr>
              <a:t>480px</a:t>
            </a:r>
            <a:r>
              <a:rPr sz="2800" spc="-60" dirty="0">
                <a:solidFill>
                  <a:srgbClr val="111F35"/>
                </a:solidFill>
                <a:latin typeface="Calibri"/>
                <a:cs typeface="Calibri"/>
              </a:rPr>
              <a:t> </a:t>
            </a:r>
            <a:r>
              <a:rPr sz="2800" spc="-20" dirty="0">
                <a:solidFill>
                  <a:srgbClr val="111F35"/>
                </a:solidFill>
                <a:latin typeface="Calibri"/>
                <a:cs typeface="Calibri"/>
              </a:rPr>
              <a:t>tall</a:t>
            </a:r>
            <a:endParaRPr sz="2800">
              <a:latin typeface="Calibri"/>
              <a:cs typeface="Calibri"/>
            </a:endParaRPr>
          </a:p>
          <a:p>
            <a:pPr marL="240029" indent="-227329">
              <a:lnSpc>
                <a:spcPts val="3190"/>
              </a:lnSpc>
              <a:spcBef>
                <a:spcPts val="620"/>
              </a:spcBef>
              <a:buFont typeface="Arial MT"/>
              <a:buChar char="•"/>
              <a:tabLst>
                <a:tab pos="240029" algn="l"/>
              </a:tabLst>
            </a:pPr>
            <a:r>
              <a:rPr sz="2800" dirty="0">
                <a:solidFill>
                  <a:srgbClr val="111F35"/>
                </a:solidFill>
                <a:latin typeface="Calibri"/>
                <a:cs typeface="Calibri"/>
              </a:rPr>
              <a:t>In</a:t>
            </a:r>
            <a:r>
              <a:rPr sz="2800" spc="-55" dirty="0">
                <a:solidFill>
                  <a:srgbClr val="111F35"/>
                </a:solidFill>
                <a:latin typeface="Calibri"/>
                <a:cs typeface="Calibri"/>
              </a:rPr>
              <a:t> </a:t>
            </a:r>
            <a:r>
              <a:rPr sz="2800" dirty="0">
                <a:solidFill>
                  <a:srgbClr val="111F35"/>
                </a:solidFill>
                <a:latin typeface="Calibri"/>
                <a:cs typeface="Calibri"/>
              </a:rPr>
              <a:t>the</a:t>
            </a:r>
            <a:r>
              <a:rPr sz="2800" spc="-40" dirty="0">
                <a:solidFill>
                  <a:srgbClr val="111F35"/>
                </a:solidFill>
                <a:latin typeface="Calibri"/>
                <a:cs typeface="Calibri"/>
              </a:rPr>
              <a:t> </a:t>
            </a:r>
            <a:r>
              <a:rPr sz="2800" dirty="0">
                <a:solidFill>
                  <a:srgbClr val="111F35"/>
                </a:solidFill>
                <a:latin typeface="Calibri"/>
                <a:cs typeface="Calibri"/>
              </a:rPr>
              <a:t>early</a:t>
            </a:r>
            <a:r>
              <a:rPr sz="2800" spc="-60" dirty="0">
                <a:solidFill>
                  <a:srgbClr val="111F35"/>
                </a:solidFill>
                <a:latin typeface="Calibri"/>
                <a:cs typeface="Calibri"/>
              </a:rPr>
              <a:t> </a:t>
            </a:r>
            <a:r>
              <a:rPr sz="2800" dirty="0">
                <a:solidFill>
                  <a:srgbClr val="111F35"/>
                </a:solidFill>
                <a:latin typeface="Calibri"/>
                <a:cs typeface="Calibri"/>
              </a:rPr>
              <a:t>days</a:t>
            </a:r>
            <a:r>
              <a:rPr sz="2800" spc="-45" dirty="0">
                <a:solidFill>
                  <a:srgbClr val="111F35"/>
                </a:solidFill>
                <a:latin typeface="Calibri"/>
                <a:cs typeface="Calibri"/>
              </a:rPr>
              <a:t> </a:t>
            </a:r>
            <a:r>
              <a:rPr sz="2800" dirty="0">
                <a:solidFill>
                  <a:srgbClr val="111F35"/>
                </a:solidFill>
                <a:latin typeface="Calibri"/>
                <a:cs typeface="Calibri"/>
              </a:rPr>
              <a:t>of</a:t>
            </a:r>
            <a:r>
              <a:rPr sz="2800" spc="-50" dirty="0">
                <a:solidFill>
                  <a:srgbClr val="111F35"/>
                </a:solidFill>
                <a:latin typeface="Calibri"/>
                <a:cs typeface="Calibri"/>
              </a:rPr>
              <a:t> </a:t>
            </a:r>
            <a:r>
              <a:rPr sz="2800" dirty="0">
                <a:solidFill>
                  <a:srgbClr val="111F35"/>
                </a:solidFill>
                <a:latin typeface="Calibri"/>
                <a:cs typeface="Calibri"/>
              </a:rPr>
              <a:t>web</a:t>
            </a:r>
            <a:r>
              <a:rPr sz="2800" spc="-55" dirty="0">
                <a:solidFill>
                  <a:srgbClr val="111F35"/>
                </a:solidFill>
                <a:latin typeface="Calibri"/>
                <a:cs typeface="Calibri"/>
              </a:rPr>
              <a:t> </a:t>
            </a:r>
            <a:r>
              <a:rPr sz="2800" dirty="0">
                <a:solidFill>
                  <a:srgbClr val="111F35"/>
                </a:solidFill>
                <a:latin typeface="Calibri"/>
                <a:cs typeface="Calibri"/>
              </a:rPr>
              <a:t>design,</a:t>
            </a:r>
            <a:r>
              <a:rPr sz="2800" spc="-30" dirty="0">
                <a:solidFill>
                  <a:srgbClr val="111F35"/>
                </a:solidFill>
                <a:latin typeface="Calibri"/>
                <a:cs typeface="Calibri"/>
              </a:rPr>
              <a:t> </a:t>
            </a:r>
            <a:r>
              <a:rPr sz="2800" dirty="0">
                <a:solidFill>
                  <a:srgbClr val="111F35"/>
                </a:solidFill>
                <a:latin typeface="Calibri"/>
                <a:cs typeface="Calibri"/>
              </a:rPr>
              <a:t>it</a:t>
            </a:r>
            <a:r>
              <a:rPr sz="2800" spc="-50" dirty="0">
                <a:solidFill>
                  <a:srgbClr val="111F35"/>
                </a:solidFill>
                <a:latin typeface="Calibri"/>
                <a:cs typeface="Calibri"/>
              </a:rPr>
              <a:t> </a:t>
            </a:r>
            <a:r>
              <a:rPr sz="2800" dirty="0">
                <a:solidFill>
                  <a:srgbClr val="111F35"/>
                </a:solidFill>
                <a:latin typeface="Calibri"/>
                <a:cs typeface="Calibri"/>
              </a:rPr>
              <a:t>was</a:t>
            </a:r>
            <a:r>
              <a:rPr sz="2800" spc="-35" dirty="0">
                <a:solidFill>
                  <a:srgbClr val="111F35"/>
                </a:solidFill>
                <a:latin typeface="Calibri"/>
                <a:cs typeface="Calibri"/>
              </a:rPr>
              <a:t> </a:t>
            </a:r>
            <a:r>
              <a:rPr sz="2800" spc="-50" dirty="0">
                <a:solidFill>
                  <a:srgbClr val="111F35"/>
                </a:solidFill>
                <a:latin typeface="Calibri"/>
                <a:cs typeface="Calibri"/>
              </a:rPr>
              <a:t>a</a:t>
            </a:r>
            <a:endParaRPr sz="2800">
              <a:latin typeface="Calibri"/>
              <a:cs typeface="Calibri"/>
            </a:endParaRPr>
          </a:p>
          <a:p>
            <a:pPr marL="241300">
              <a:lnSpc>
                <a:spcPts val="3190"/>
              </a:lnSpc>
            </a:pPr>
            <a:r>
              <a:rPr sz="2800" dirty="0">
                <a:solidFill>
                  <a:srgbClr val="111F35"/>
                </a:solidFill>
                <a:latin typeface="Calibri"/>
                <a:cs typeface="Calibri"/>
              </a:rPr>
              <a:t>safe</a:t>
            </a:r>
            <a:r>
              <a:rPr sz="2800" spc="-80" dirty="0">
                <a:solidFill>
                  <a:srgbClr val="111F35"/>
                </a:solidFill>
                <a:latin typeface="Calibri"/>
                <a:cs typeface="Calibri"/>
              </a:rPr>
              <a:t> </a:t>
            </a:r>
            <a:r>
              <a:rPr sz="2800" dirty="0">
                <a:solidFill>
                  <a:srgbClr val="111F35"/>
                </a:solidFill>
                <a:latin typeface="Calibri"/>
                <a:cs typeface="Calibri"/>
              </a:rPr>
              <a:t>bet</a:t>
            </a:r>
            <a:r>
              <a:rPr sz="2800" spc="-80" dirty="0">
                <a:solidFill>
                  <a:srgbClr val="111F35"/>
                </a:solidFill>
                <a:latin typeface="Calibri"/>
                <a:cs typeface="Calibri"/>
              </a:rPr>
              <a:t> </a:t>
            </a:r>
            <a:r>
              <a:rPr sz="2800" dirty="0">
                <a:solidFill>
                  <a:srgbClr val="111F35"/>
                </a:solidFill>
                <a:latin typeface="Calibri"/>
                <a:cs typeface="Calibri"/>
              </a:rPr>
              <a:t>to</a:t>
            </a:r>
            <a:r>
              <a:rPr sz="2800" spc="-85" dirty="0">
                <a:solidFill>
                  <a:srgbClr val="111F35"/>
                </a:solidFill>
                <a:latin typeface="Calibri"/>
                <a:cs typeface="Calibri"/>
              </a:rPr>
              <a:t> </a:t>
            </a:r>
            <a:r>
              <a:rPr sz="2800" dirty="0">
                <a:solidFill>
                  <a:srgbClr val="111F35"/>
                </a:solidFill>
                <a:latin typeface="Calibri"/>
                <a:cs typeface="Calibri"/>
              </a:rPr>
              <a:t>design</a:t>
            </a:r>
            <a:r>
              <a:rPr sz="2800" spc="-65" dirty="0">
                <a:solidFill>
                  <a:srgbClr val="111F35"/>
                </a:solidFill>
                <a:latin typeface="Calibri"/>
                <a:cs typeface="Calibri"/>
              </a:rPr>
              <a:t> </a:t>
            </a:r>
            <a:r>
              <a:rPr sz="2800" dirty="0">
                <a:solidFill>
                  <a:srgbClr val="111F35"/>
                </a:solidFill>
                <a:latin typeface="Calibri"/>
                <a:cs typeface="Calibri"/>
              </a:rPr>
              <a:t>pages</a:t>
            </a:r>
            <a:r>
              <a:rPr sz="2800" spc="-80" dirty="0">
                <a:solidFill>
                  <a:srgbClr val="111F35"/>
                </a:solidFill>
                <a:latin typeface="Calibri"/>
                <a:cs typeface="Calibri"/>
              </a:rPr>
              <a:t> </a:t>
            </a:r>
            <a:r>
              <a:rPr sz="2800" dirty="0">
                <a:solidFill>
                  <a:srgbClr val="111F35"/>
                </a:solidFill>
                <a:latin typeface="Calibri"/>
                <a:cs typeface="Calibri"/>
              </a:rPr>
              <a:t>with</a:t>
            </a:r>
            <a:r>
              <a:rPr sz="2800" spc="-75" dirty="0">
                <a:solidFill>
                  <a:srgbClr val="111F35"/>
                </a:solidFill>
                <a:latin typeface="Calibri"/>
                <a:cs typeface="Calibri"/>
              </a:rPr>
              <a:t> </a:t>
            </a:r>
            <a:r>
              <a:rPr sz="2800" dirty="0">
                <a:solidFill>
                  <a:srgbClr val="111F35"/>
                </a:solidFill>
                <a:latin typeface="Calibri"/>
                <a:cs typeface="Calibri"/>
              </a:rPr>
              <a:t>a</a:t>
            </a:r>
            <a:r>
              <a:rPr sz="2800" spc="-75" dirty="0">
                <a:solidFill>
                  <a:srgbClr val="111F35"/>
                </a:solidFill>
                <a:latin typeface="Calibri"/>
                <a:cs typeface="Calibri"/>
              </a:rPr>
              <a:t> </a:t>
            </a:r>
            <a:r>
              <a:rPr sz="2800" dirty="0">
                <a:solidFill>
                  <a:srgbClr val="111F35"/>
                </a:solidFill>
                <a:latin typeface="Calibri"/>
                <a:cs typeface="Calibri"/>
              </a:rPr>
              <a:t>640px</a:t>
            </a:r>
            <a:r>
              <a:rPr sz="2800" spc="-50" dirty="0">
                <a:solidFill>
                  <a:srgbClr val="111F35"/>
                </a:solidFill>
                <a:latin typeface="Calibri"/>
                <a:cs typeface="Calibri"/>
              </a:rPr>
              <a:t> </a:t>
            </a:r>
            <a:r>
              <a:rPr sz="2800" spc="-10" dirty="0">
                <a:solidFill>
                  <a:srgbClr val="111F35"/>
                </a:solidFill>
                <a:latin typeface="Calibri"/>
                <a:cs typeface="Calibri"/>
              </a:rPr>
              <a:t>width.</a:t>
            </a:r>
            <a:endParaRPr sz="2800">
              <a:latin typeface="Calibri"/>
              <a:cs typeface="Calibri"/>
            </a:endParaRPr>
          </a:p>
        </p:txBody>
      </p:sp>
      <p:sp>
        <p:nvSpPr>
          <p:cNvPr id="5" name="object 5"/>
          <p:cNvSpPr txBox="1"/>
          <p:nvPr/>
        </p:nvSpPr>
        <p:spPr>
          <a:xfrm>
            <a:off x="4546853" y="4664709"/>
            <a:ext cx="224536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111F35"/>
                </a:solidFill>
                <a:latin typeface="Calibri"/>
                <a:cs typeface="Calibri"/>
              </a:rPr>
              <a:t>The</a:t>
            </a:r>
            <a:r>
              <a:rPr sz="1800" spc="-50" dirty="0">
                <a:solidFill>
                  <a:srgbClr val="111F35"/>
                </a:solidFill>
                <a:latin typeface="Calibri"/>
                <a:cs typeface="Calibri"/>
              </a:rPr>
              <a:t> </a:t>
            </a:r>
            <a:r>
              <a:rPr sz="1800" dirty="0">
                <a:solidFill>
                  <a:srgbClr val="111F35"/>
                </a:solidFill>
                <a:latin typeface="Calibri"/>
                <a:cs typeface="Calibri"/>
              </a:rPr>
              <a:t>Microsoft</a:t>
            </a:r>
            <a:r>
              <a:rPr sz="1800" spc="-45" dirty="0">
                <a:solidFill>
                  <a:srgbClr val="111F35"/>
                </a:solidFill>
                <a:latin typeface="Calibri"/>
                <a:cs typeface="Calibri"/>
              </a:rPr>
              <a:t> </a:t>
            </a:r>
            <a:r>
              <a:rPr sz="1800" spc="-10" dirty="0">
                <a:solidFill>
                  <a:srgbClr val="111F35"/>
                </a:solidFill>
                <a:latin typeface="Calibri"/>
                <a:cs typeface="Calibri"/>
              </a:rPr>
              <a:t>website, </a:t>
            </a:r>
            <a:r>
              <a:rPr sz="1800" dirty="0">
                <a:solidFill>
                  <a:srgbClr val="111F35"/>
                </a:solidFill>
                <a:latin typeface="Calibri"/>
                <a:cs typeface="Calibri"/>
              </a:rPr>
              <a:t>from</a:t>
            </a:r>
            <a:r>
              <a:rPr sz="1800" spc="-70" dirty="0">
                <a:solidFill>
                  <a:srgbClr val="111F35"/>
                </a:solidFill>
                <a:latin typeface="Calibri"/>
                <a:cs typeface="Calibri"/>
              </a:rPr>
              <a:t> </a:t>
            </a:r>
            <a:r>
              <a:rPr sz="1800" u="sng" dirty="0">
                <a:solidFill>
                  <a:srgbClr val="006379"/>
                </a:solidFill>
                <a:uFill>
                  <a:solidFill>
                    <a:srgbClr val="006379"/>
                  </a:solidFill>
                </a:uFill>
                <a:latin typeface="Calibri"/>
                <a:cs typeface="Calibri"/>
              </a:rPr>
              <a:t>1999</a:t>
            </a:r>
            <a:r>
              <a:rPr sz="1800" spc="-65" dirty="0">
                <a:solidFill>
                  <a:srgbClr val="006379"/>
                </a:solidFill>
                <a:latin typeface="Calibri"/>
                <a:cs typeface="Calibri"/>
              </a:rPr>
              <a:t> </a:t>
            </a:r>
            <a:r>
              <a:rPr sz="1800" dirty="0">
                <a:solidFill>
                  <a:srgbClr val="111F35"/>
                </a:solidFill>
                <a:latin typeface="Calibri"/>
                <a:cs typeface="Calibri"/>
              </a:rPr>
              <a:t>(640px</a:t>
            </a:r>
            <a:r>
              <a:rPr sz="1800" spc="-55" dirty="0">
                <a:solidFill>
                  <a:srgbClr val="111F35"/>
                </a:solidFill>
                <a:latin typeface="Calibri"/>
                <a:cs typeface="Calibri"/>
              </a:rPr>
              <a:t> </a:t>
            </a:r>
            <a:r>
              <a:rPr sz="1800" spc="-20" dirty="0">
                <a:solidFill>
                  <a:srgbClr val="111F35"/>
                </a:solidFill>
                <a:latin typeface="Calibri"/>
                <a:cs typeface="Calibri"/>
              </a:rPr>
              <a:t>wide)</a:t>
            </a:r>
            <a:endParaRPr sz="1800">
              <a:latin typeface="Calibri"/>
              <a:cs typeface="Calibri"/>
            </a:endParaRPr>
          </a:p>
        </p:txBody>
      </p:sp>
      <p:grpSp>
        <p:nvGrpSpPr>
          <p:cNvPr id="6" name="object 6"/>
          <p:cNvGrpSpPr/>
          <p:nvPr/>
        </p:nvGrpSpPr>
        <p:grpSpPr>
          <a:xfrm>
            <a:off x="1968563" y="3419475"/>
            <a:ext cx="2460625" cy="2828290"/>
            <a:chOff x="1968563" y="3419475"/>
            <a:chExt cx="2460625" cy="2828290"/>
          </a:xfrm>
        </p:grpSpPr>
        <p:pic>
          <p:nvPicPr>
            <p:cNvPr id="7" name="object 7"/>
            <p:cNvPicPr/>
            <p:nvPr/>
          </p:nvPicPr>
          <p:blipFill>
            <a:blip r:embed="rId3" cstate="print"/>
            <a:stretch>
              <a:fillRect/>
            </a:stretch>
          </p:blipFill>
          <p:spPr>
            <a:xfrm>
              <a:off x="1978152" y="3429000"/>
              <a:ext cx="2441448" cy="2808732"/>
            </a:xfrm>
            <a:prstGeom prst="rect">
              <a:avLst/>
            </a:prstGeom>
          </p:spPr>
        </p:pic>
        <p:sp>
          <p:nvSpPr>
            <p:cNvPr id="8" name="object 8"/>
            <p:cNvSpPr/>
            <p:nvPr/>
          </p:nvSpPr>
          <p:spPr>
            <a:xfrm>
              <a:off x="1973326" y="3424237"/>
              <a:ext cx="2451100" cy="2818765"/>
            </a:xfrm>
            <a:custGeom>
              <a:avLst/>
              <a:gdLst/>
              <a:ahLst/>
              <a:cxnLst/>
              <a:rect l="l" t="t" r="r" b="b"/>
              <a:pathLst>
                <a:path w="2451100" h="2818765">
                  <a:moveTo>
                    <a:pt x="0" y="2818257"/>
                  </a:moveTo>
                  <a:lnTo>
                    <a:pt x="2450973" y="2818257"/>
                  </a:lnTo>
                  <a:lnTo>
                    <a:pt x="2450973" y="0"/>
                  </a:lnTo>
                  <a:lnTo>
                    <a:pt x="0" y="0"/>
                  </a:lnTo>
                  <a:lnTo>
                    <a:pt x="0" y="2818257"/>
                  </a:lnTo>
                  <a:close/>
                </a:path>
              </a:pathLst>
            </a:custGeom>
            <a:ln w="9525">
              <a:solidFill>
                <a:srgbClr val="111F35"/>
              </a:solidFill>
            </a:ln>
          </p:spPr>
          <p:txBody>
            <a:bodyPr wrap="square" lIns="0" tIns="0" rIns="0" bIns="0" rtlCol="0"/>
            <a:lstStyle/>
            <a:p>
              <a:endParaRPr/>
            </a:p>
          </p:txBody>
        </p:sp>
      </p:grpSp>
      <p:sp>
        <p:nvSpPr>
          <p:cNvPr id="9" name="object 9"/>
          <p:cNvSpPr txBox="1"/>
          <p:nvPr/>
        </p:nvSpPr>
        <p:spPr>
          <a:xfrm>
            <a:off x="8696325" y="5684011"/>
            <a:ext cx="1526540" cy="208915"/>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111F35"/>
                </a:solidFill>
                <a:latin typeface="Calibri"/>
                <a:cs typeface="Calibri"/>
              </a:rPr>
              <a:t>Illustration:</a:t>
            </a:r>
            <a:r>
              <a:rPr sz="1200" spc="20" dirty="0">
                <a:solidFill>
                  <a:srgbClr val="111F35"/>
                </a:solidFill>
                <a:latin typeface="Calibri"/>
                <a:cs typeface="Calibri"/>
              </a:rPr>
              <a:t> </a:t>
            </a:r>
            <a:r>
              <a:rPr sz="1200" spc="-10" dirty="0">
                <a:solidFill>
                  <a:srgbClr val="111F35"/>
                </a:solidFill>
                <a:latin typeface="Calibri"/>
                <a:cs typeface="Calibri"/>
              </a:rPr>
              <a:t>Freepik.com</a:t>
            </a:r>
            <a:endParaRPr sz="1200">
              <a:latin typeface="Calibri"/>
              <a:cs typeface="Calibri"/>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165</a:t>
            </a:fld>
            <a:endParaRPr spc="-25"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FIXED-</a:t>
            </a:r>
            <a:r>
              <a:rPr spc="-120" dirty="0"/>
              <a:t>WIDTH</a:t>
            </a:r>
            <a:r>
              <a:rPr spc="-140" dirty="0"/>
              <a:t> </a:t>
            </a:r>
            <a:r>
              <a:rPr spc="-10" dirty="0"/>
              <a:t>LAYOUTS</a:t>
            </a:r>
          </a:p>
        </p:txBody>
      </p:sp>
      <p:sp>
        <p:nvSpPr>
          <p:cNvPr id="3" name="object 3"/>
          <p:cNvSpPr txBox="1"/>
          <p:nvPr/>
        </p:nvSpPr>
        <p:spPr>
          <a:xfrm>
            <a:off x="962050" y="1446872"/>
            <a:ext cx="8886190" cy="156146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Then</a:t>
            </a:r>
            <a:r>
              <a:rPr sz="2800" spc="-85" dirty="0">
                <a:solidFill>
                  <a:srgbClr val="111F35"/>
                </a:solidFill>
                <a:latin typeface="Calibri"/>
                <a:cs typeface="Calibri"/>
              </a:rPr>
              <a:t> </a:t>
            </a:r>
            <a:r>
              <a:rPr sz="2800" dirty="0">
                <a:solidFill>
                  <a:srgbClr val="111F35"/>
                </a:solidFill>
                <a:latin typeface="Calibri"/>
                <a:cs typeface="Calibri"/>
              </a:rPr>
              <a:t>the</a:t>
            </a:r>
            <a:r>
              <a:rPr sz="2800" spc="-85" dirty="0">
                <a:solidFill>
                  <a:srgbClr val="111F35"/>
                </a:solidFill>
                <a:latin typeface="Calibri"/>
                <a:cs typeface="Calibri"/>
              </a:rPr>
              <a:t> </a:t>
            </a:r>
            <a:r>
              <a:rPr sz="2800" spc="-10" dirty="0">
                <a:solidFill>
                  <a:srgbClr val="111F35"/>
                </a:solidFill>
                <a:latin typeface="Calibri"/>
                <a:cs typeface="Calibri"/>
              </a:rPr>
              <a:t>monitors</a:t>
            </a:r>
            <a:r>
              <a:rPr sz="2800" spc="-70" dirty="0">
                <a:solidFill>
                  <a:srgbClr val="111F35"/>
                </a:solidFill>
                <a:latin typeface="Calibri"/>
                <a:cs typeface="Calibri"/>
              </a:rPr>
              <a:t> </a:t>
            </a:r>
            <a:r>
              <a:rPr sz="2800" dirty="0">
                <a:solidFill>
                  <a:srgbClr val="111F35"/>
                </a:solidFill>
                <a:latin typeface="Calibri"/>
                <a:cs typeface="Calibri"/>
              </a:rPr>
              <a:t>started</a:t>
            </a:r>
            <a:r>
              <a:rPr sz="2800" spc="-85" dirty="0">
                <a:solidFill>
                  <a:srgbClr val="111F35"/>
                </a:solidFill>
                <a:latin typeface="Calibri"/>
                <a:cs typeface="Calibri"/>
              </a:rPr>
              <a:t> </a:t>
            </a:r>
            <a:r>
              <a:rPr sz="2800" dirty="0">
                <a:solidFill>
                  <a:srgbClr val="111F35"/>
                </a:solidFill>
                <a:latin typeface="Calibri"/>
                <a:cs typeface="Calibri"/>
              </a:rPr>
              <a:t>getting</a:t>
            </a:r>
            <a:r>
              <a:rPr sz="2800" spc="-95" dirty="0">
                <a:solidFill>
                  <a:srgbClr val="111F35"/>
                </a:solidFill>
                <a:latin typeface="Calibri"/>
                <a:cs typeface="Calibri"/>
              </a:rPr>
              <a:t> </a:t>
            </a:r>
            <a:r>
              <a:rPr sz="2800" spc="-10" dirty="0">
                <a:solidFill>
                  <a:srgbClr val="111F35"/>
                </a:solidFill>
                <a:latin typeface="Calibri"/>
                <a:cs typeface="Calibri"/>
              </a:rPr>
              <a:t>bigger…</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Most</a:t>
            </a:r>
            <a:r>
              <a:rPr sz="2800" spc="-75" dirty="0">
                <a:solidFill>
                  <a:srgbClr val="111F35"/>
                </a:solidFill>
                <a:latin typeface="Calibri"/>
                <a:cs typeface="Calibri"/>
              </a:rPr>
              <a:t> </a:t>
            </a:r>
            <a:r>
              <a:rPr sz="2800" spc="-10" dirty="0">
                <a:solidFill>
                  <a:srgbClr val="111F35"/>
                </a:solidFill>
                <a:latin typeface="Calibri"/>
                <a:cs typeface="Calibri"/>
              </a:rPr>
              <a:t>monitors</a:t>
            </a:r>
            <a:r>
              <a:rPr sz="2800" spc="-75" dirty="0">
                <a:solidFill>
                  <a:srgbClr val="111F35"/>
                </a:solidFill>
                <a:latin typeface="Calibri"/>
                <a:cs typeface="Calibri"/>
              </a:rPr>
              <a:t> </a:t>
            </a:r>
            <a:r>
              <a:rPr sz="2800" dirty="0">
                <a:solidFill>
                  <a:srgbClr val="111F35"/>
                </a:solidFill>
                <a:latin typeface="Calibri"/>
                <a:cs typeface="Calibri"/>
              </a:rPr>
              <a:t>became</a:t>
            </a:r>
            <a:r>
              <a:rPr sz="2800" spc="-80" dirty="0">
                <a:solidFill>
                  <a:srgbClr val="111F35"/>
                </a:solidFill>
                <a:latin typeface="Calibri"/>
                <a:cs typeface="Calibri"/>
              </a:rPr>
              <a:t> </a:t>
            </a:r>
            <a:r>
              <a:rPr sz="2800" dirty="0">
                <a:solidFill>
                  <a:srgbClr val="111F35"/>
                </a:solidFill>
                <a:latin typeface="Calibri"/>
                <a:cs typeface="Calibri"/>
              </a:rPr>
              <a:t>800x600,</a:t>
            </a:r>
            <a:r>
              <a:rPr sz="2800" spc="-50" dirty="0">
                <a:solidFill>
                  <a:srgbClr val="111F35"/>
                </a:solidFill>
                <a:latin typeface="Calibri"/>
                <a:cs typeface="Calibri"/>
              </a:rPr>
              <a:t> </a:t>
            </a:r>
            <a:r>
              <a:rPr sz="2800" dirty="0">
                <a:solidFill>
                  <a:srgbClr val="111F35"/>
                </a:solidFill>
                <a:latin typeface="Calibri"/>
                <a:cs typeface="Calibri"/>
              </a:rPr>
              <a:t>then</a:t>
            </a:r>
            <a:r>
              <a:rPr sz="2800" spc="-90" dirty="0">
                <a:solidFill>
                  <a:srgbClr val="111F35"/>
                </a:solidFill>
                <a:latin typeface="Calibri"/>
                <a:cs typeface="Calibri"/>
              </a:rPr>
              <a:t> </a:t>
            </a:r>
            <a:r>
              <a:rPr sz="2800" dirty="0">
                <a:solidFill>
                  <a:srgbClr val="111F35"/>
                </a:solidFill>
                <a:latin typeface="Calibri"/>
                <a:cs typeface="Calibri"/>
              </a:rPr>
              <a:t>1024x768,</a:t>
            </a:r>
            <a:r>
              <a:rPr sz="2800" spc="-40" dirty="0">
                <a:solidFill>
                  <a:srgbClr val="111F35"/>
                </a:solidFill>
                <a:latin typeface="Calibri"/>
                <a:cs typeface="Calibri"/>
              </a:rPr>
              <a:t> </a:t>
            </a:r>
            <a:r>
              <a:rPr sz="2800" spc="-50" dirty="0">
                <a:solidFill>
                  <a:srgbClr val="111F35"/>
                </a:solidFill>
                <a:latin typeface="Calibri"/>
                <a:cs typeface="Calibri"/>
              </a:rPr>
              <a:t>…</a:t>
            </a:r>
            <a:endParaRPr sz="280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Web</a:t>
            </a:r>
            <a:r>
              <a:rPr sz="2800" spc="-90" dirty="0">
                <a:solidFill>
                  <a:srgbClr val="111F35"/>
                </a:solidFill>
                <a:latin typeface="Calibri"/>
                <a:cs typeface="Calibri"/>
              </a:rPr>
              <a:t> </a:t>
            </a:r>
            <a:r>
              <a:rPr sz="2800" dirty="0">
                <a:solidFill>
                  <a:srgbClr val="111F35"/>
                </a:solidFill>
                <a:latin typeface="Calibri"/>
                <a:cs typeface="Calibri"/>
              </a:rPr>
              <a:t>designers</a:t>
            </a:r>
            <a:r>
              <a:rPr sz="2800" spc="-60" dirty="0">
                <a:solidFill>
                  <a:srgbClr val="111F35"/>
                </a:solidFill>
                <a:latin typeface="Calibri"/>
                <a:cs typeface="Calibri"/>
              </a:rPr>
              <a:t> </a:t>
            </a:r>
            <a:r>
              <a:rPr sz="2800" dirty="0">
                <a:solidFill>
                  <a:srgbClr val="111F35"/>
                </a:solidFill>
                <a:latin typeface="Calibri"/>
                <a:cs typeface="Calibri"/>
              </a:rPr>
              <a:t>updated</a:t>
            </a:r>
            <a:r>
              <a:rPr sz="2800" spc="-80" dirty="0">
                <a:solidFill>
                  <a:srgbClr val="111F35"/>
                </a:solidFill>
                <a:latin typeface="Calibri"/>
                <a:cs typeface="Calibri"/>
              </a:rPr>
              <a:t> </a:t>
            </a:r>
            <a:r>
              <a:rPr sz="2800" dirty="0">
                <a:solidFill>
                  <a:srgbClr val="111F35"/>
                </a:solidFill>
                <a:latin typeface="Calibri"/>
                <a:cs typeface="Calibri"/>
              </a:rPr>
              <a:t>their</a:t>
            </a:r>
            <a:r>
              <a:rPr sz="2800" spc="-90" dirty="0">
                <a:solidFill>
                  <a:srgbClr val="111F35"/>
                </a:solidFill>
                <a:latin typeface="Calibri"/>
                <a:cs typeface="Calibri"/>
              </a:rPr>
              <a:t> </a:t>
            </a:r>
            <a:r>
              <a:rPr sz="2800" spc="-30" dirty="0">
                <a:solidFill>
                  <a:srgbClr val="111F35"/>
                </a:solidFill>
                <a:latin typeface="Calibri"/>
                <a:cs typeface="Calibri"/>
              </a:rPr>
              <a:t>fixed-</a:t>
            </a:r>
            <a:r>
              <a:rPr sz="2800" dirty="0">
                <a:solidFill>
                  <a:srgbClr val="111F35"/>
                </a:solidFill>
                <a:latin typeface="Calibri"/>
                <a:cs typeface="Calibri"/>
              </a:rPr>
              <a:t>width</a:t>
            </a:r>
            <a:r>
              <a:rPr sz="2800" spc="-65" dirty="0">
                <a:solidFill>
                  <a:srgbClr val="111F35"/>
                </a:solidFill>
                <a:latin typeface="Calibri"/>
                <a:cs typeface="Calibri"/>
              </a:rPr>
              <a:t> </a:t>
            </a:r>
            <a:r>
              <a:rPr sz="2800" dirty="0">
                <a:solidFill>
                  <a:srgbClr val="111F35"/>
                </a:solidFill>
                <a:latin typeface="Calibri"/>
                <a:cs typeface="Calibri"/>
              </a:rPr>
              <a:t>design</a:t>
            </a:r>
            <a:r>
              <a:rPr sz="2800" spc="-80" dirty="0">
                <a:solidFill>
                  <a:srgbClr val="111F35"/>
                </a:solidFill>
                <a:latin typeface="Calibri"/>
                <a:cs typeface="Calibri"/>
              </a:rPr>
              <a:t> </a:t>
            </a:r>
            <a:r>
              <a:rPr sz="2800" spc="-10" dirty="0">
                <a:solidFill>
                  <a:srgbClr val="111F35"/>
                </a:solidFill>
                <a:latin typeface="Calibri"/>
                <a:cs typeface="Calibri"/>
              </a:rPr>
              <a:t>accordingly</a:t>
            </a:r>
            <a:endParaRPr sz="2800">
              <a:latin typeface="Calibri"/>
              <a:cs typeface="Calibri"/>
            </a:endParaRPr>
          </a:p>
        </p:txBody>
      </p:sp>
      <p:sp>
        <p:nvSpPr>
          <p:cNvPr id="4" name="object 4"/>
          <p:cNvSpPr txBox="1"/>
          <p:nvPr/>
        </p:nvSpPr>
        <p:spPr>
          <a:xfrm>
            <a:off x="962050" y="6257645"/>
            <a:ext cx="39249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The</a:t>
            </a:r>
            <a:r>
              <a:rPr sz="1800" spc="-65" dirty="0">
                <a:solidFill>
                  <a:srgbClr val="111F35"/>
                </a:solidFill>
                <a:latin typeface="Calibri"/>
                <a:cs typeface="Calibri"/>
              </a:rPr>
              <a:t> </a:t>
            </a:r>
            <a:r>
              <a:rPr sz="1800" dirty="0">
                <a:solidFill>
                  <a:srgbClr val="111F35"/>
                </a:solidFill>
                <a:latin typeface="Calibri"/>
                <a:cs typeface="Calibri"/>
              </a:rPr>
              <a:t>Microsoft</a:t>
            </a:r>
            <a:r>
              <a:rPr sz="1800" spc="-55" dirty="0">
                <a:solidFill>
                  <a:srgbClr val="111F35"/>
                </a:solidFill>
                <a:latin typeface="Calibri"/>
                <a:cs typeface="Calibri"/>
              </a:rPr>
              <a:t> </a:t>
            </a:r>
            <a:r>
              <a:rPr sz="1800" dirty="0">
                <a:solidFill>
                  <a:srgbClr val="111F35"/>
                </a:solidFill>
                <a:latin typeface="Calibri"/>
                <a:cs typeface="Calibri"/>
              </a:rPr>
              <a:t>website,</a:t>
            </a:r>
            <a:r>
              <a:rPr sz="1800" spc="-55" dirty="0">
                <a:solidFill>
                  <a:srgbClr val="111F35"/>
                </a:solidFill>
                <a:latin typeface="Calibri"/>
                <a:cs typeface="Calibri"/>
              </a:rPr>
              <a:t> </a:t>
            </a:r>
            <a:r>
              <a:rPr sz="1800" dirty="0">
                <a:solidFill>
                  <a:srgbClr val="111F35"/>
                </a:solidFill>
                <a:latin typeface="Calibri"/>
                <a:cs typeface="Calibri"/>
              </a:rPr>
              <a:t>from</a:t>
            </a:r>
            <a:r>
              <a:rPr sz="1800" spc="-55" dirty="0">
                <a:solidFill>
                  <a:srgbClr val="111F35"/>
                </a:solidFill>
                <a:latin typeface="Calibri"/>
                <a:cs typeface="Calibri"/>
              </a:rPr>
              <a:t> </a:t>
            </a:r>
            <a:r>
              <a:rPr sz="1800" u="sng" dirty="0">
                <a:solidFill>
                  <a:srgbClr val="006379"/>
                </a:solidFill>
                <a:uFill>
                  <a:solidFill>
                    <a:srgbClr val="006379"/>
                  </a:solidFill>
                </a:uFill>
                <a:latin typeface="Calibri"/>
                <a:cs typeface="Calibri"/>
              </a:rPr>
              <a:t>2003</a:t>
            </a:r>
            <a:r>
              <a:rPr sz="1800" spc="-55" dirty="0">
                <a:solidFill>
                  <a:srgbClr val="006379"/>
                </a:solidFill>
                <a:latin typeface="Calibri"/>
                <a:cs typeface="Calibri"/>
              </a:rPr>
              <a:t> </a:t>
            </a:r>
            <a:r>
              <a:rPr sz="1800" spc="-10" dirty="0">
                <a:solidFill>
                  <a:srgbClr val="111F35"/>
                </a:solidFill>
                <a:latin typeface="Calibri"/>
                <a:cs typeface="Calibri"/>
              </a:rPr>
              <a:t>(800px)</a:t>
            </a:r>
            <a:endParaRPr sz="1800">
              <a:latin typeface="Calibri"/>
              <a:cs typeface="Calibri"/>
            </a:endParaRPr>
          </a:p>
        </p:txBody>
      </p:sp>
      <p:grpSp>
        <p:nvGrpSpPr>
          <p:cNvPr id="5" name="object 5"/>
          <p:cNvGrpSpPr/>
          <p:nvPr/>
        </p:nvGrpSpPr>
        <p:grpSpPr>
          <a:xfrm>
            <a:off x="1449006" y="3174110"/>
            <a:ext cx="2992755" cy="3079750"/>
            <a:chOff x="1449006" y="3174110"/>
            <a:chExt cx="2992755" cy="3079750"/>
          </a:xfrm>
        </p:grpSpPr>
        <p:pic>
          <p:nvPicPr>
            <p:cNvPr id="6" name="object 6"/>
            <p:cNvPicPr/>
            <p:nvPr/>
          </p:nvPicPr>
          <p:blipFill>
            <a:blip r:embed="rId2" cstate="print"/>
            <a:stretch>
              <a:fillRect/>
            </a:stretch>
          </p:blipFill>
          <p:spPr>
            <a:xfrm>
              <a:off x="1458468" y="3183635"/>
              <a:ext cx="2973324" cy="3060191"/>
            </a:xfrm>
            <a:prstGeom prst="rect">
              <a:avLst/>
            </a:prstGeom>
          </p:spPr>
        </p:pic>
        <p:sp>
          <p:nvSpPr>
            <p:cNvPr id="7" name="object 7"/>
            <p:cNvSpPr/>
            <p:nvPr/>
          </p:nvSpPr>
          <p:spPr>
            <a:xfrm>
              <a:off x="1453769" y="3178873"/>
              <a:ext cx="2983230" cy="3070225"/>
            </a:xfrm>
            <a:custGeom>
              <a:avLst/>
              <a:gdLst/>
              <a:ahLst/>
              <a:cxnLst/>
              <a:rect l="l" t="t" r="r" b="b"/>
              <a:pathLst>
                <a:path w="2983229" h="3070225">
                  <a:moveTo>
                    <a:pt x="0" y="3069716"/>
                  </a:moveTo>
                  <a:lnTo>
                    <a:pt x="2982849" y="3069716"/>
                  </a:lnTo>
                  <a:lnTo>
                    <a:pt x="2982849" y="0"/>
                  </a:lnTo>
                  <a:lnTo>
                    <a:pt x="0" y="0"/>
                  </a:lnTo>
                  <a:lnTo>
                    <a:pt x="0" y="3069716"/>
                  </a:lnTo>
                  <a:close/>
                </a:path>
              </a:pathLst>
            </a:custGeom>
            <a:ln w="9525">
              <a:solidFill>
                <a:srgbClr val="111F35"/>
              </a:solidFill>
            </a:ln>
          </p:spPr>
          <p:txBody>
            <a:bodyPr wrap="square" lIns="0" tIns="0" rIns="0" bIns="0" rtlCol="0"/>
            <a:lstStyle/>
            <a:p>
              <a:endParaRPr/>
            </a:p>
          </p:txBody>
        </p:sp>
      </p:grpSp>
      <p:sp>
        <p:nvSpPr>
          <p:cNvPr id="8" name="object 8"/>
          <p:cNvSpPr txBox="1"/>
          <p:nvPr/>
        </p:nvSpPr>
        <p:spPr>
          <a:xfrm>
            <a:off x="5471921" y="6257645"/>
            <a:ext cx="4040504"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The</a:t>
            </a:r>
            <a:r>
              <a:rPr sz="1800" spc="-65" dirty="0">
                <a:solidFill>
                  <a:srgbClr val="111F35"/>
                </a:solidFill>
                <a:latin typeface="Calibri"/>
                <a:cs typeface="Calibri"/>
              </a:rPr>
              <a:t> </a:t>
            </a:r>
            <a:r>
              <a:rPr sz="1800" dirty="0">
                <a:solidFill>
                  <a:srgbClr val="111F35"/>
                </a:solidFill>
                <a:latin typeface="Calibri"/>
                <a:cs typeface="Calibri"/>
              </a:rPr>
              <a:t>Microsoft</a:t>
            </a:r>
            <a:r>
              <a:rPr sz="1800" spc="-55" dirty="0">
                <a:solidFill>
                  <a:srgbClr val="111F35"/>
                </a:solidFill>
                <a:latin typeface="Calibri"/>
                <a:cs typeface="Calibri"/>
              </a:rPr>
              <a:t> </a:t>
            </a:r>
            <a:r>
              <a:rPr sz="1800" dirty="0">
                <a:solidFill>
                  <a:srgbClr val="111F35"/>
                </a:solidFill>
                <a:latin typeface="Calibri"/>
                <a:cs typeface="Calibri"/>
              </a:rPr>
              <a:t>website,</a:t>
            </a:r>
            <a:r>
              <a:rPr sz="1800" spc="-55" dirty="0">
                <a:solidFill>
                  <a:srgbClr val="111F35"/>
                </a:solidFill>
                <a:latin typeface="Calibri"/>
                <a:cs typeface="Calibri"/>
              </a:rPr>
              <a:t> </a:t>
            </a:r>
            <a:r>
              <a:rPr sz="1800" dirty="0">
                <a:solidFill>
                  <a:srgbClr val="111F35"/>
                </a:solidFill>
                <a:latin typeface="Calibri"/>
                <a:cs typeface="Calibri"/>
              </a:rPr>
              <a:t>from</a:t>
            </a:r>
            <a:r>
              <a:rPr sz="1800" spc="-55" dirty="0">
                <a:solidFill>
                  <a:srgbClr val="111F35"/>
                </a:solidFill>
                <a:latin typeface="Calibri"/>
                <a:cs typeface="Calibri"/>
              </a:rPr>
              <a:t> </a:t>
            </a:r>
            <a:r>
              <a:rPr sz="1800" u="sng" dirty="0">
                <a:solidFill>
                  <a:srgbClr val="006379"/>
                </a:solidFill>
                <a:uFill>
                  <a:solidFill>
                    <a:srgbClr val="006379"/>
                  </a:solidFill>
                </a:uFill>
                <a:latin typeface="Calibri"/>
                <a:cs typeface="Calibri"/>
              </a:rPr>
              <a:t>2005</a:t>
            </a:r>
            <a:r>
              <a:rPr sz="1800" spc="-55" dirty="0">
                <a:solidFill>
                  <a:srgbClr val="006379"/>
                </a:solidFill>
                <a:latin typeface="Calibri"/>
                <a:cs typeface="Calibri"/>
              </a:rPr>
              <a:t> </a:t>
            </a:r>
            <a:r>
              <a:rPr sz="1800" spc="-10" dirty="0">
                <a:solidFill>
                  <a:srgbClr val="111F35"/>
                </a:solidFill>
                <a:latin typeface="Calibri"/>
                <a:cs typeface="Calibri"/>
              </a:rPr>
              <a:t>(1024px)</a:t>
            </a:r>
            <a:endParaRPr sz="1800">
              <a:latin typeface="Calibri"/>
              <a:cs typeface="Calibri"/>
            </a:endParaRPr>
          </a:p>
        </p:txBody>
      </p:sp>
      <p:grpSp>
        <p:nvGrpSpPr>
          <p:cNvPr id="9" name="object 9"/>
          <p:cNvGrpSpPr/>
          <p:nvPr/>
        </p:nvGrpSpPr>
        <p:grpSpPr>
          <a:xfrm>
            <a:off x="5559107" y="3174110"/>
            <a:ext cx="3865879" cy="3077845"/>
            <a:chOff x="5559107" y="3174110"/>
            <a:chExt cx="3865879" cy="3077845"/>
          </a:xfrm>
        </p:grpSpPr>
        <p:pic>
          <p:nvPicPr>
            <p:cNvPr id="10" name="object 10"/>
            <p:cNvPicPr/>
            <p:nvPr/>
          </p:nvPicPr>
          <p:blipFill>
            <a:blip r:embed="rId3" cstate="print"/>
            <a:stretch>
              <a:fillRect/>
            </a:stretch>
          </p:blipFill>
          <p:spPr>
            <a:xfrm>
              <a:off x="5568696" y="3183635"/>
              <a:ext cx="3846576" cy="3058668"/>
            </a:xfrm>
            <a:prstGeom prst="rect">
              <a:avLst/>
            </a:prstGeom>
          </p:spPr>
        </p:pic>
        <p:sp>
          <p:nvSpPr>
            <p:cNvPr id="11" name="object 11"/>
            <p:cNvSpPr/>
            <p:nvPr/>
          </p:nvSpPr>
          <p:spPr>
            <a:xfrm>
              <a:off x="5563870" y="3178873"/>
              <a:ext cx="3856354" cy="3068320"/>
            </a:xfrm>
            <a:custGeom>
              <a:avLst/>
              <a:gdLst/>
              <a:ahLst/>
              <a:cxnLst/>
              <a:rect l="l" t="t" r="r" b="b"/>
              <a:pathLst>
                <a:path w="3856354" h="3068320">
                  <a:moveTo>
                    <a:pt x="0" y="3068193"/>
                  </a:moveTo>
                  <a:lnTo>
                    <a:pt x="3856101" y="3068193"/>
                  </a:lnTo>
                  <a:lnTo>
                    <a:pt x="3856101" y="0"/>
                  </a:lnTo>
                  <a:lnTo>
                    <a:pt x="0" y="0"/>
                  </a:lnTo>
                  <a:lnTo>
                    <a:pt x="0" y="3068193"/>
                  </a:lnTo>
                  <a:close/>
                </a:path>
              </a:pathLst>
            </a:custGeom>
            <a:ln w="9525">
              <a:solidFill>
                <a:srgbClr val="111F35"/>
              </a:solidFill>
            </a:ln>
          </p:spPr>
          <p:txBody>
            <a:bodyPr wrap="square" lIns="0" tIns="0" rIns="0" bIns="0" rtlCol="0"/>
            <a:lstStyle/>
            <a:p>
              <a:endParaRPr/>
            </a:p>
          </p:txBody>
        </p:sp>
      </p:grpSp>
      <p:sp>
        <p:nvSpPr>
          <p:cNvPr id="12" name="object 12"/>
          <p:cNvSpPr txBox="1"/>
          <p:nvPr/>
        </p:nvSpPr>
        <p:spPr>
          <a:xfrm>
            <a:off x="1104976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6379"/>
                </a:solidFill>
                <a:latin typeface="Calibri"/>
                <a:cs typeface="Calibri"/>
              </a:rPr>
              <a:t>45</a:t>
            </a:r>
            <a:endParaRPr sz="1200">
              <a:latin typeface="Calibri"/>
              <a:cs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FIXED-</a:t>
            </a:r>
            <a:r>
              <a:rPr spc="-120" dirty="0"/>
              <a:t>WIDTH</a:t>
            </a:r>
            <a:r>
              <a:rPr spc="-140" dirty="0"/>
              <a:t> </a:t>
            </a:r>
            <a:r>
              <a:rPr spc="-10" dirty="0"/>
              <a:t>LAYOUTS</a:t>
            </a:r>
          </a:p>
        </p:txBody>
      </p:sp>
      <p:sp>
        <p:nvSpPr>
          <p:cNvPr id="3" name="object 3"/>
          <p:cNvSpPr txBox="1">
            <a:spLocks noGrp="1"/>
          </p:cNvSpPr>
          <p:nvPr>
            <p:ph type="body" idx="1"/>
          </p:nvPr>
        </p:nvSpPr>
        <p:spPr>
          <a:prstGeom prst="rect">
            <a:avLst/>
          </a:prstGeom>
        </p:spPr>
        <p:txBody>
          <a:bodyPr vert="horz" wrap="square" lIns="0" tIns="60325" rIns="0" bIns="0" rtlCol="0">
            <a:spAutoFit/>
          </a:bodyPr>
          <a:lstStyle/>
          <a:p>
            <a:pPr marL="240029" marR="619760" indent="-227329">
              <a:lnSpc>
                <a:spcPts val="3030"/>
              </a:lnSpc>
              <a:spcBef>
                <a:spcPts val="475"/>
              </a:spcBef>
              <a:buFont typeface="Arial MT"/>
              <a:buChar char="•"/>
              <a:tabLst>
                <a:tab pos="241300" algn="l"/>
              </a:tabLst>
            </a:pPr>
            <a:r>
              <a:rPr lang="en-US" dirty="0"/>
              <a:t>Whether</a:t>
            </a:r>
            <a:r>
              <a:rPr lang="en-US" spc="-30" dirty="0"/>
              <a:t> </a:t>
            </a:r>
            <a:r>
              <a:rPr lang="en-US" dirty="0"/>
              <a:t>it</a:t>
            </a:r>
            <a:r>
              <a:rPr lang="en-US" spc="-40" dirty="0"/>
              <a:t> </a:t>
            </a:r>
            <a:r>
              <a:rPr lang="en-US" dirty="0"/>
              <a:t>is</a:t>
            </a:r>
            <a:r>
              <a:rPr lang="en-US" spc="-25" dirty="0"/>
              <a:t> </a:t>
            </a:r>
            <a:r>
              <a:rPr lang="en-US" dirty="0"/>
              <a:t>640,</a:t>
            </a:r>
            <a:r>
              <a:rPr lang="en-US" spc="-5" dirty="0"/>
              <a:t> </a:t>
            </a:r>
            <a:r>
              <a:rPr lang="en-US" dirty="0"/>
              <a:t>800,</a:t>
            </a:r>
            <a:r>
              <a:rPr lang="en-US" spc="-15" dirty="0"/>
              <a:t> </a:t>
            </a:r>
            <a:r>
              <a:rPr lang="en-US" dirty="0"/>
              <a:t>or</a:t>
            </a:r>
            <a:r>
              <a:rPr lang="en-US" spc="-25" dirty="0"/>
              <a:t> </a:t>
            </a:r>
            <a:r>
              <a:rPr lang="en-US" dirty="0"/>
              <a:t>1024</a:t>
            </a:r>
            <a:r>
              <a:rPr lang="en-US" spc="-5" dirty="0"/>
              <a:t> </a:t>
            </a:r>
            <a:r>
              <a:rPr lang="en-US" dirty="0"/>
              <a:t>pixels,</a:t>
            </a:r>
            <a:r>
              <a:rPr lang="en-US" spc="-15" dirty="0"/>
              <a:t> </a:t>
            </a:r>
            <a:r>
              <a:rPr lang="en-US" dirty="0"/>
              <a:t>working</a:t>
            </a:r>
            <a:r>
              <a:rPr lang="en-US" spc="-40" dirty="0"/>
              <a:t> </a:t>
            </a:r>
            <a:r>
              <a:rPr lang="en-US" dirty="0"/>
              <a:t>with</a:t>
            </a:r>
            <a:r>
              <a:rPr lang="en-US" spc="-35" dirty="0"/>
              <a:t> </a:t>
            </a:r>
            <a:r>
              <a:rPr lang="en-US" dirty="0"/>
              <a:t>a</a:t>
            </a:r>
            <a:r>
              <a:rPr lang="en-US" spc="-30" dirty="0"/>
              <a:t> </a:t>
            </a:r>
            <a:r>
              <a:rPr lang="en-US" dirty="0"/>
              <a:t>single</a:t>
            </a:r>
            <a:r>
              <a:rPr lang="en-US" spc="-90" dirty="0"/>
              <a:t> </a:t>
            </a:r>
            <a:r>
              <a:rPr lang="en-US" spc="-10" dirty="0"/>
              <a:t>specific 	</a:t>
            </a:r>
            <a:r>
              <a:rPr lang="en-US" dirty="0"/>
              <a:t>width</a:t>
            </a:r>
            <a:r>
              <a:rPr lang="en-US" spc="-35" dirty="0"/>
              <a:t> </a:t>
            </a:r>
            <a:r>
              <a:rPr lang="en-US" dirty="0"/>
              <a:t>is</a:t>
            </a:r>
            <a:r>
              <a:rPr lang="en-US" spc="-35" dirty="0"/>
              <a:t> </a:t>
            </a:r>
            <a:r>
              <a:rPr lang="en-US" dirty="0"/>
              <a:t>called</a:t>
            </a:r>
            <a:r>
              <a:rPr lang="en-US" spc="-50" dirty="0"/>
              <a:t> </a:t>
            </a:r>
            <a:r>
              <a:rPr lang="en-US" b="1" spc="-35" dirty="0">
                <a:latin typeface="Calibri"/>
                <a:cs typeface="Calibri"/>
              </a:rPr>
              <a:t>fixed-</a:t>
            </a:r>
            <a:r>
              <a:rPr lang="en-US" b="1" dirty="0">
                <a:latin typeface="Calibri"/>
                <a:cs typeface="Calibri"/>
              </a:rPr>
              <a:t>width</a:t>
            </a:r>
            <a:r>
              <a:rPr lang="en-US" b="1" spc="-20" dirty="0">
                <a:latin typeface="Calibri"/>
                <a:cs typeface="Calibri"/>
              </a:rPr>
              <a:t> </a:t>
            </a:r>
            <a:r>
              <a:rPr lang="en-US" spc="-10" dirty="0"/>
              <a:t>design</a:t>
            </a:r>
          </a:p>
          <a:p>
            <a:pPr marL="240029" indent="-227329">
              <a:lnSpc>
                <a:spcPct val="100000"/>
              </a:lnSpc>
              <a:spcBef>
                <a:spcPts val="620"/>
              </a:spcBef>
              <a:buFont typeface="Arial MT"/>
              <a:buChar char="•"/>
              <a:tabLst>
                <a:tab pos="240029" algn="l"/>
              </a:tabLst>
            </a:pPr>
            <a:r>
              <a:rPr lang="en-US" spc="-30" dirty="0"/>
              <a:t>Fixed-</a:t>
            </a:r>
            <a:r>
              <a:rPr lang="en-US" dirty="0"/>
              <a:t>width</a:t>
            </a:r>
            <a:r>
              <a:rPr lang="en-US" spc="-20" dirty="0"/>
              <a:t> </a:t>
            </a:r>
            <a:r>
              <a:rPr lang="en-US" dirty="0"/>
              <a:t>design</a:t>
            </a:r>
            <a:r>
              <a:rPr lang="en-US" spc="-45" dirty="0"/>
              <a:t> </a:t>
            </a:r>
            <a:r>
              <a:rPr lang="en-US" dirty="0"/>
              <a:t>will</a:t>
            </a:r>
            <a:r>
              <a:rPr lang="en-US" spc="-45" dirty="0"/>
              <a:t> </a:t>
            </a:r>
            <a:r>
              <a:rPr lang="en-US" dirty="0"/>
              <a:t>look</a:t>
            </a:r>
            <a:r>
              <a:rPr lang="en-US" spc="-55" dirty="0"/>
              <a:t> </a:t>
            </a:r>
            <a:r>
              <a:rPr lang="en-US" dirty="0"/>
              <a:t>good</a:t>
            </a:r>
            <a:r>
              <a:rPr lang="en-US" spc="-45" dirty="0"/>
              <a:t> </a:t>
            </a:r>
            <a:r>
              <a:rPr lang="en-US" dirty="0"/>
              <a:t>only</a:t>
            </a:r>
            <a:r>
              <a:rPr lang="en-US" spc="-50" dirty="0"/>
              <a:t> </a:t>
            </a:r>
            <a:r>
              <a:rPr lang="en-US" dirty="0"/>
              <a:t>at</a:t>
            </a:r>
            <a:r>
              <a:rPr lang="en-US" spc="-65" dirty="0"/>
              <a:t> </a:t>
            </a:r>
            <a:r>
              <a:rPr lang="en-US" dirty="0"/>
              <a:t>the</a:t>
            </a:r>
            <a:r>
              <a:rPr lang="en-US" spc="-45" dirty="0"/>
              <a:t> </a:t>
            </a:r>
            <a:r>
              <a:rPr lang="en-US" spc="-10" dirty="0"/>
              <a:t>considered</a:t>
            </a:r>
            <a:r>
              <a:rPr lang="en-US" spc="-30" dirty="0"/>
              <a:t> </a:t>
            </a:r>
            <a:r>
              <a:rPr lang="en-US" spc="-10" dirty="0"/>
              <a:t>width.</a:t>
            </a:r>
          </a:p>
          <a:p>
            <a:pPr marL="696595" lvl="1" indent="-227329">
              <a:lnSpc>
                <a:spcPct val="100000"/>
              </a:lnSpc>
              <a:spcBef>
                <a:spcPts val="234"/>
              </a:spcBef>
              <a:buFont typeface="Arial MT"/>
              <a:buChar char="•"/>
              <a:tabLst>
                <a:tab pos="696595" algn="l"/>
              </a:tabLst>
            </a:pPr>
            <a:r>
              <a:rPr lang="en-US" sz="2400" dirty="0">
                <a:solidFill>
                  <a:srgbClr val="111F35"/>
                </a:solidFill>
                <a:latin typeface="Calibri"/>
                <a:cs typeface="Calibri"/>
              </a:rPr>
              <a:t>Smaller</a:t>
            </a:r>
            <a:r>
              <a:rPr lang="en-US" sz="2400" spc="-65" dirty="0">
                <a:solidFill>
                  <a:srgbClr val="111F35"/>
                </a:solidFill>
                <a:latin typeface="Calibri"/>
                <a:cs typeface="Calibri"/>
              </a:rPr>
              <a:t> </a:t>
            </a:r>
            <a:r>
              <a:rPr lang="en-US" sz="2400" dirty="0">
                <a:solidFill>
                  <a:srgbClr val="111F35"/>
                </a:solidFill>
                <a:latin typeface="Calibri"/>
                <a:cs typeface="Calibri"/>
              </a:rPr>
              <a:t>screens</a:t>
            </a:r>
            <a:r>
              <a:rPr lang="en-US" sz="2400" spc="-55" dirty="0">
                <a:solidFill>
                  <a:srgbClr val="111F35"/>
                </a:solidFill>
                <a:latin typeface="Calibri"/>
                <a:cs typeface="Calibri"/>
              </a:rPr>
              <a:t> </a:t>
            </a:r>
            <a:r>
              <a:rPr lang="en-US" sz="2400" dirty="0">
                <a:solidFill>
                  <a:srgbClr val="111F35"/>
                </a:solidFill>
                <a:latin typeface="Calibri"/>
                <a:cs typeface="Calibri"/>
              </a:rPr>
              <a:t>won’t</a:t>
            </a:r>
            <a:r>
              <a:rPr lang="en-US" sz="2400" spc="-55" dirty="0">
                <a:solidFill>
                  <a:srgbClr val="111F35"/>
                </a:solidFill>
                <a:latin typeface="Calibri"/>
                <a:cs typeface="Calibri"/>
              </a:rPr>
              <a:t> </a:t>
            </a:r>
            <a:r>
              <a:rPr lang="en-US" sz="2400" dirty="0">
                <a:solidFill>
                  <a:srgbClr val="111F35"/>
                </a:solidFill>
                <a:latin typeface="Calibri"/>
                <a:cs typeface="Calibri"/>
              </a:rPr>
              <a:t>be</a:t>
            </a:r>
            <a:r>
              <a:rPr lang="en-US" sz="2400" spc="-45" dirty="0">
                <a:solidFill>
                  <a:srgbClr val="111F35"/>
                </a:solidFill>
                <a:latin typeface="Calibri"/>
                <a:cs typeface="Calibri"/>
              </a:rPr>
              <a:t> </a:t>
            </a:r>
            <a:r>
              <a:rPr lang="en-US" sz="2400" dirty="0">
                <a:solidFill>
                  <a:srgbClr val="111F35"/>
                </a:solidFill>
                <a:latin typeface="Calibri"/>
                <a:cs typeface="Calibri"/>
              </a:rPr>
              <a:t>able</a:t>
            </a:r>
            <a:r>
              <a:rPr lang="en-US" sz="2400" spc="-55" dirty="0">
                <a:solidFill>
                  <a:srgbClr val="111F35"/>
                </a:solidFill>
                <a:latin typeface="Calibri"/>
                <a:cs typeface="Calibri"/>
              </a:rPr>
              <a:t> </a:t>
            </a:r>
            <a:r>
              <a:rPr lang="en-US" sz="2400" dirty="0">
                <a:solidFill>
                  <a:srgbClr val="111F35"/>
                </a:solidFill>
                <a:latin typeface="Calibri"/>
                <a:cs typeface="Calibri"/>
              </a:rPr>
              <a:t>to</a:t>
            </a:r>
            <a:r>
              <a:rPr lang="en-US" sz="2400" spc="-55" dirty="0">
                <a:solidFill>
                  <a:srgbClr val="111F35"/>
                </a:solidFill>
                <a:latin typeface="Calibri"/>
                <a:cs typeface="Calibri"/>
              </a:rPr>
              <a:t> </a:t>
            </a:r>
            <a:r>
              <a:rPr lang="en-US" sz="2400" dirty="0">
                <a:solidFill>
                  <a:srgbClr val="111F35"/>
                </a:solidFill>
                <a:latin typeface="Calibri"/>
                <a:cs typeface="Calibri"/>
              </a:rPr>
              <a:t>see</a:t>
            </a:r>
            <a:r>
              <a:rPr lang="en-US" sz="2400" spc="-40" dirty="0">
                <a:solidFill>
                  <a:srgbClr val="111F35"/>
                </a:solidFill>
                <a:latin typeface="Calibri"/>
                <a:cs typeface="Calibri"/>
              </a:rPr>
              <a:t> </a:t>
            </a:r>
            <a:r>
              <a:rPr lang="en-US" sz="2400" dirty="0">
                <a:solidFill>
                  <a:srgbClr val="111F35"/>
                </a:solidFill>
                <a:latin typeface="Calibri"/>
                <a:cs typeface="Calibri"/>
              </a:rPr>
              <a:t>the</a:t>
            </a:r>
            <a:r>
              <a:rPr lang="en-US" sz="2400" spc="-50" dirty="0">
                <a:solidFill>
                  <a:srgbClr val="111F35"/>
                </a:solidFill>
                <a:latin typeface="Calibri"/>
                <a:cs typeface="Calibri"/>
              </a:rPr>
              <a:t> </a:t>
            </a:r>
            <a:r>
              <a:rPr lang="en-US" sz="2400" dirty="0">
                <a:solidFill>
                  <a:srgbClr val="111F35"/>
                </a:solidFill>
                <a:latin typeface="Calibri"/>
                <a:cs typeface="Calibri"/>
              </a:rPr>
              <a:t>entire</a:t>
            </a:r>
            <a:r>
              <a:rPr lang="en-US" sz="2400" spc="-55" dirty="0">
                <a:solidFill>
                  <a:srgbClr val="111F35"/>
                </a:solidFill>
                <a:latin typeface="Calibri"/>
                <a:cs typeface="Calibri"/>
              </a:rPr>
              <a:t> </a:t>
            </a:r>
            <a:r>
              <a:rPr lang="en-US" sz="2400" dirty="0">
                <a:solidFill>
                  <a:srgbClr val="111F35"/>
                </a:solidFill>
                <a:latin typeface="Calibri"/>
                <a:cs typeface="Calibri"/>
              </a:rPr>
              <a:t>page</a:t>
            </a:r>
            <a:r>
              <a:rPr lang="en-US" sz="2400" spc="-45" dirty="0">
                <a:solidFill>
                  <a:srgbClr val="111F35"/>
                </a:solidFill>
                <a:latin typeface="Calibri"/>
                <a:cs typeface="Calibri"/>
              </a:rPr>
              <a:t> </a:t>
            </a:r>
            <a:r>
              <a:rPr lang="en-US" sz="2400" dirty="0">
                <a:solidFill>
                  <a:srgbClr val="111F35"/>
                </a:solidFill>
                <a:latin typeface="Calibri"/>
                <a:cs typeface="Calibri"/>
              </a:rPr>
              <a:t>without</a:t>
            </a:r>
            <a:r>
              <a:rPr lang="en-US" sz="2400" spc="-55" dirty="0">
                <a:solidFill>
                  <a:srgbClr val="111F35"/>
                </a:solidFill>
                <a:latin typeface="Calibri"/>
                <a:cs typeface="Calibri"/>
              </a:rPr>
              <a:t> </a:t>
            </a:r>
            <a:r>
              <a:rPr lang="en-US" sz="2400" dirty="0">
                <a:solidFill>
                  <a:srgbClr val="111F35"/>
                </a:solidFill>
                <a:latin typeface="Calibri"/>
                <a:cs typeface="Calibri"/>
              </a:rPr>
              <a:t>horizontal</a:t>
            </a:r>
            <a:r>
              <a:rPr lang="en-US" sz="2400" spc="-60" dirty="0">
                <a:solidFill>
                  <a:srgbClr val="111F35"/>
                </a:solidFill>
                <a:latin typeface="Calibri"/>
                <a:cs typeface="Calibri"/>
              </a:rPr>
              <a:t> </a:t>
            </a:r>
            <a:r>
              <a:rPr lang="en-US" sz="2400" spc="-10" dirty="0">
                <a:solidFill>
                  <a:srgbClr val="111F35"/>
                </a:solidFill>
                <a:latin typeface="Calibri"/>
                <a:cs typeface="Calibri"/>
              </a:rPr>
              <a:t>scrolling</a:t>
            </a:r>
            <a:endParaRPr lang="en-US" sz="2400" dirty="0">
              <a:latin typeface="Calibri"/>
              <a:cs typeface="Calibri"/>
            </a:endParaRPr>
          </a:p>
        </p:txBody>
      </p:sp>
      <p:grpSp>
        <p:nvGrpSpPr>
          <p:cNvPr id="4" name="object 4"/>
          <p:cNvGrpSpPr/>
          <p:nvPr/>
        </p:nvGrpSpPr>
        <p:grpSpPr>
          <a:xfrm>
            <a:off x="2468562" y="3419475"/>
            <a:ext cx="6927215" cy="2896870"/>
            <a:chOff x="2468562" y="3419475"/>
            <a:chExt cx="6927215" cy="2896870"/>
          </a:xfrm>
        </p:grpSpPr>
        <p:pic>
          <p:nvPicPr>
            <p:cNvPr id="5" name="object 5"/>
            <p:cNvPicPr/>
            <p:nvPr/>
          </p:nvPicPr>
          <p:blipFill>
            <a:blip r:embed="rId2" cstate="print"/>
            <a:stretch>
              <a:fillRect/>
            </a:stretch>
          </p:blipFill>
          <p:spPr>
            <a:xfrm>
              <a:off x="2478024" y="3429000"/>
              <a:ext cx="2433828" cy="2877312"/>
            </a:xfrm>
            <a:prstGeom prst="rect">
              <a:avLst/>
            </a:prstGeom>
          </p:spPr>
        </p:pic>
        <p:sp>
          <p:nvSpPr>
            <p:cNvPr id="6" name="object 6"/>
            <p:cNvSpPr/>
            <p:nvPr/>
          </p:nvSpPr>
          <p:spPr>
            <a:xfrm>
              <a:off x="2473325" y="3424237"/>
              <a:ext cx="2443480" cy="2887345"/>
            </a:xfrm>
            <a:custGeom>
              <a:avLst/>
              <a:gdLst/>
              <a:ahLst/>
              <a:cxnLst/>
              <a:rect l="l" t="t" r="r" b="b"/>
              <a:pathLst>
                <a:path w="2443479" h="2887345">
                  <a:moveTo>
                    <a:pt x="0" y="2886837"/>
                  </a:moveTo>
                  <a:lnTo>
                    <a:pt x="2443353" y="2886837"/>
                  </a:lnTo>
                  <a:lnTo>
                    <a:pt x="2443353" y="0"/>
                  </a:lnTo>
                  <a:lnTo>
                    <a:pt x="0" y="0"/>
                  </a:lnTo>
                  <a:lnTo>
                    <a:pt x="0" y="2886837"/>
                  </a:lnTo>
                  <a:close/>
                </a:path>
              </a:pathLst>
            </a:custGeom>
            <a:ln w="9524">
              <a:solidFill>
                <a:srgbClr val="111F35"/>
              </a:solidFill>
            </a:ln>
          </p:spPr>
          <p:txBody>
            <a:bodyPr wrap="square" lIns="0" tIns="0" rIns="0" bIns="0" rtlCol="0"/>
            <a:lstStyle/>
            <a:p>
              <a:endParaRPr/>
            </a:p>
          </p:txBody>
        </p:sp>
        <p:sp>
          <p:nvSpPr>
            <p:cNvPr id="7" name="object 7"/>
            <p:cNvSpPr/>
            <p:nvPr/>
          </p:nvSpPr>
          <p:spPr>
            <a:xfrm>
              <a:off x="4794504" y="4969763"/>
              <a:ext cx="4601210" cy="646430"/>
            </a:xfrm>
            <a:custGeom>
              <a:avLst/>
              <a:gdLst/>
              <a:ahLst/>
              <a:cxnLst/>
              <a:rect l="l" t="t" r="r" b="b"/>
              <a:pathLst>
                <a:path w="4601209" h="646429">
                  <a:moveTo>
                    <a:pt x="4600956" y="0"/>
                  </a:moveTo>
                  <a:lnTo>
                    <a:pt x="0" y="0"/>
                  </a:lnTo>
                  <a:lnTo>
                    <a:pt x="0" y="646176"/>
                  </a:lnTo>
                  <a:lnTo>
                    <a:pt x="4600956" y="646176"/>
                  </a:lnTo>
                  <a:lnTo>
                    <a:pt x="4600956" y="0"/>
                  </a:lnTo>
                  <a:close/>
                </a:path>
              </a:pathLst>
            </a:custGeom>
            <a:solidFill>
              <a:srgbClr val="FFFFFF"/>
            </a:solidFill>
          </p:spPr>
          <p:txBody>
            <a:bodyPr wrap="square" lIns="0" tIns="0" rIns="0" bIns="0" rtlCol="0"/>
            <a:lstStyle/>
            <a:p>
              <a:endParaRPr/>
            </a:p>
          </p:txBody>
        </p:sp>
      </p:grpSp>
      <p:sp>
        <p:nvSpPr>
          <p:cNvPr id="8" name="object 8"/>
          <p:cNvSpPr txBox="1"/>
          <p:nvPr/>
        </p:nvSpPr>
        <p:spPr>
          <a:xfrm>
            <a:off x="4794503" y="4969764"/>
            <a:ext cx="4601210" cy="646430"/>
          </a:xfrm>
          <a:prstGeom prst="rect">
            <a:avLst/>
          </a:prstGeom>
          <a:ln w="12700">
            <a:solidFill>
              <a:srgbClr val="111F35"/>
            </a:solidFill>
          </a:ln>
        </p:spPr>
        <p:txBody>
          <a:bodyPr vert="horz" wrap="square" lIns="0" tIns="30480" rIns="0" bIns="0" rtlCol="0">
            <a:spAutoFit/>
          </a:bodyPr>
          <a:lstStyle/>
          <a:p>
            <a:pPr algn="ctr">
              <a:lnSpc>
                <a:spcPct val="100000"/>
              </a:lnSpc>
              <a:spcBef>
                <a:spcPts val="240"/>
              </a:spcBef>
            </a:pPr>
            <a:r>
              <a:rPr sz="1800" dirty="0">
                <a:solidFill>
                  <a:srgbClr val="111F35"/>
                </a:solidFill>
                <a:latin typeface="Calibri"/>
                <a:cs typeface="Calibri"/>
              </a:rPr>
              <a:t>The</a:t>
            </a:r>
            <a:r>
              <a:rPr sz="1800" spc="-40" dirty="0">
                <a:solidFill>
                  <a:srgbClr val="111F35"/>
                </a:solidFill>
                <a:latin typeface="Calibri"/>
                <a:cs typeface="Calibri"/>
              </a:rPr>
              <a:t> </a:t>
            </a:r>
            <a:r>
              <a:rPr sz="1800" dirty="0">
                <a:solidFill>
                  <a:srgbClr val="111F35"/>
                </a:solidFill>
                <a:latin typeface="Calibri"/>
                <a:cs typeface="Calibri"/>
              </a:rPr>
              <a:t>Microsoft</a:t>
            </a:r>
            <a:r>
              <a:rPr sz="1800" spc="-40" dirty="0">
                <a:solidFill>
                  <a:srgbClr val="111F35"/>
                </a:solidFill>
                <a:latin typeface="Calibri"/>
                <a:cs typeface="Calibri"/>
              </a:rPr>
              <a:t> </a:t>
            </a:r>
            <a:r>
              <a:rPr sz="1800" dirty="0">
                <a:solidFill>
                  <a:srgbClr val="111F35"/>
                </a:solidFill>
                <a:latin typeface="Calibri"/>
                <a:cs typeface="Calibri"/>
              </a:rPr>
              <a:t>website,</a:t>
            </a:r>
            <a:r>
              <a:rPr sz="1800" spc="-30" dirty="0">
                <a:solidFill>
                  <a:srgbClr val="111F35"/>
                </a:solidFill>
                <a:latin typeface="Calibri"/>
                <a:cs typeface="Calibri"/>
              </a:rPr>
              <a:t> </a:t>
            </a:r>
            <a:r>
              <a:rPr sz="1800" dirty="0">
                <a:solidFill>
                  <a:srgbClr val="111F35"/>
                </a:solidFill>
                <a:latin typeface="Calibri"/>
                <a:cs typeface="Calibri"/>
              </a:rPr>
              <a:t>from</a:t>
            </a:r>
            <a:r>
              <a:rPr sz="1800" spc="-65" dirty="0">
                <a:solidFill>
                  <a:srgbClr val="111F35"/>
                </a:solidFill>
                <a:latin typeface="Calibri"/>
                <a:cs typeface="Calibri"/>
              </a:rPr>
              <a:t> </a:t>
            </a:r>
            <a:r>
              <a:rPr sz="1800" u="sng" dirty="0">
                <a:solidFill>
                  <a:srgbClr val="006379"/>
                </a:solidFill>
                <a:uFill>
                  <a:solidFill>
                    <a:srgbClr val="006379"/>
                  </a:solidFill>
                </a:uFill>
                <a:latin typeface="Calibri"/>
                <a:cs typeface="Calibri"/>
              </a:rPr>
              <a:t>1999</a:t>
            </a:r>
            <a:r>
              <a:rPr sz="1800" spc="-35" dirty="0">
                <a:solidFill>
                  <a:srgbClr val="006379"/>
                </a:solidFill>
                <a:latin typeface="Calibri"/>
                <a:cs typeface="Calibri"/>
              </a:rPr>
              <a:t> </a:t>
            </a:r>
            <a:r>
              <a:rPr sz="1800" dirty="0">
                <a:solidFill>
                  <a:srgbClr val="111F35"/>
                </a:solidFill>
                <a:latin typeface="Calibri"/>
                <a:cs typeface="Calibri"/>
              </a:rPr>
              <a:t>(640px</a:t>
            </a:r>
            <a:r>
              <a:rPr sz="1800" spc="-35" dirty="0">
                <a:solidFill>
                  <a:srgbClr val="111F35"/>
                </a:solidFill>
                <a:latin typeface="Calibri"/>
                <a:cs typeface="Calibri"/>
              </a:rPr>
              <a:t> </a:t>
            </a:r>
            <a:r>
              <a:rPr sz="1800" spc="-10" dirty="0">
                <a:solidFill>
                  <a:srgbClr val="111F35"/>
                </a:solidFill>
                <a:latin typeface="Calibri"/>
                <a:cs typeface="Calibri"/>
              </a:rPr>
              <a:t>wide)</a:t>
            </a:r>
            <a:endParaRPr sz="1800">
              <a:latin typeface="Calibri"/>
              <a:cs typeface="Calibri"/>
            </a:endParaRPr>
          </a:p>
          <a:p>
            <a:pPr algn="ctr">
              <a:lnSpc>
                <a:spcPct val="100000"/>
              </a:lnSpc>
              <a:spcBef>
                <a:spcPts val="5"/>
              </a:spcBef>
            </a:pPr>
            <a:r>
              <a:rPr sz="1800" dirty="0">
                <a:solidFill>
                  <a:srgbClr val="111F35"/>
                </a:solidFill>
                <a:latin typeface="Calibri"/>
                <a:cs typeface="Calibri"/>
              </a:rPr>
              <a:t>on</a:t>
            </a:r>
            <a:r>
              <a:rPr sz="1800" spc="-35" dirty="0">
                <a:solidFill>
                  <a:srgbClr val="111F35"/>
                </a:solidFill>
                <a:latin typeface="Calibri"/>
                <a:cs typeface="Calibri"/>
              </a:rPr>
              <a:t> </a:t>
            </a:r>
            <a:r>
              <a:rPr sz="1800" dirty="0">
                <a:solidFill>
                  <a:srgbClr val="111F35"/>
                </a:solidFill>
                <a:latin typeface="Calibri"/>
                <a:cs typeface="Calibri"/>
              </a:rPr>
              <a:t>a</a:t>
            </a:r>
            <a:r>
              <a:rPr sz="1800" spc="-45" dirty="0">
                <a:solidFill>
                  <a:srgbClr val="111F35"/>
                </a:solidFill>
                <a:latin typeface="Calibri"/>
                <a:cs typeface="Calibri"/>
              </a:rPr>
              <a:t> </a:t>
            </a:r>
            <a:r>
              <a:rPr sz="1800" dirty="0">
                <a:solidFill>
                  <a:srgbClr val="111F35"/>
                </a:solidFill>
                <a:latin typeface="Calibri"/>
                <a:cs typeface="Calibri"/>
              </a:rPr>
              <a:t>400px</a:t>
            </a:r>
            <a:r>
              <a:rPr sz="1800" spc="-40" dirty="0">
                <a:solidFill>
                  <a:srgbClr val="111F35"/>
                </a:solidFill>
                <a:latin typeface="Calibri"/>
                <a:cs typeface="Calibri"/>
              </a:rPr>
              <a:t> </a:t>
            </a:r>
            <a:r>
              <a:rPr sz="1800" spc="-10" dirty="0">
                <a:solidFill>
                  <a:srgbClr val="111F35"/>
                </a:solidFill>
                <a:latin typeface="Calibri"/>
                <a:cs typeface="Calibri"/>
              </a:rPr>
              <a:t>screen</a:t>
            </a:r>
            <a:endParaRPr sz="1800">
              <a:latin typeface="Calibri"/>
              <a:cs typeface="Calibri"/>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167</a:t>
            </a:fld>
            <a:endParaRPr spc="-25"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FIXED-</a:t>
            </a:r>
            <a:r>
              <a:rPr spc="-120" dirty="0"/>
              <a:t>WIDTH</a:t>
            </a:r>
            <a:r>
              <a:rPr spc="-140" dirty="0"/>
              <a:t> </a:t>
            </a:r>
            <a:r>
              <a:rPr spc="-10" dirty="0"/>
              <a:t>LAYOUTS</a:t>
            </a:r>
          </a:p>
        </p:txBody>
      </p:sp>
      <p:sp>
        <p:nvSpPr>
          <p:cNvPr id="3" name="object 3"/>
          <p:cNvSpPr txBox="1">
            <a:spLocks noGrp="1"/>
          </p:cNvSpPr>
          <p:nvPr>
            <p:ph type="body" idx="1"/>
          </p:nvPr>
        </p:nvSpPr>
        <p:spPr>
          <a:prstGeom prst="rect">
            <a:avLst/>
          </a:prstGeom>
        </p:spPr>
        <p:txBody>
          <a:bodyPr vert="horz" wrap="square" lIns="0" tIns="60325" rIns="0" bIns="0" rtlCol="0">
            <a:spAutoFit/>
          </a:bodyPr>
          <a:lstStyle/>
          <a:p>
            <a:pPr marL="240029" marR="619760" indent="-227329">
              <a:lnSpc>
                <a:spcPts val="3030"/>
              </a:lnSpc>
              <a:spcBef>
                <a:spcPts val="475"/>
              </a:spcBef>
              <a:buFont typeface="Arial MT"/>
              <a:buChar char="•"/>
              <a:tabLst>
                <a:tab pos="241300" algn="l"/>
              </a:tabLst>
            </a:pPr>
            <a:r>
              <a:rPr dirty="0"/>
              <a:t>Whether</a:t>
            </a:r>
            <a:r>
              <a:rPr spc="-30" dirty="0"/>
              <a:t> </a:t>
            </a:r>
            <a:r>
              <a:rPr dirty="0"/>
              <a:t>it</a:t>
            </a:r>
            <a:r>
              <a:rPr spc="-40" dirty="0"/>
              <a:t> </a:t>
            </a:r>
            <a:r>
              <a:rPr dirty="0"/>
              <a:t>is</a:t>
            </a:r>
            <a:r>
              <a:rPr spc="-25" dirty="0"/>
              <a:t> </a:t>
            </a:r>
            <a:r>
              <a:rPr dirty="0"/>
              <a:t>640,</a:t>
            </a:r>
            <a:r>
              <a:rPr spc="-5" dirty="0"/>
              <a:t> </a:t>
            </a:r>
            <a:r>
              <a:rPr dirty="0"/>
              <a:t>800,</a:t>
            </a:r>
            <a:r>
              <a:rPr spc="-15" dirty="0"/>
              <a:t> </a:t>
            </a:r>
            <a:r>
              <a:rPr dirty="0"/>
              <a:t>or</a:t>
            </a:r>
            <a:r>
              <a:rPr spc="-25" dirty="0"/>
              <a:t> </a:t>
            </a:r>
            <a:r>
              <a:rPr dirty="0"/>
              <a:t>1024</a:t>
            </a:r>
            <a:r>
              <a:rPr spc="-5" dirty="0"/>
              <a:t> </a:t>
            </a:r>
            <a:r>
              <a:rPr dirty="0"/>
              <a:t>pixels,</a:t>
            </a:r>
            <a:r>
              <a:rPr spc="-15" dirty="0"/>
              <a:t> </a:t>
            </a:r>
            <a:r>
              <a:rPr dirty="0"/>
              <a:t>working</a:t>
            </a:r>
            <a:r>
              <a:rPr spc="-40" dirty="0"/>
              <a:t> </a:t>
            </a:r>
            <a:r>
              <a:rPr dirty="0"/>
              <a:t>with</a:t>
            </a:r>
            <a:r>
              <a:rPr spc="-35" dirty="0"/>
              <a:t> </a:t>
            </a:r>
            <a:r>
              <a:rPr dirty="0"/>
              <a:t>a</a:t>
            </a:r>
            <a:r>
              <a:rPr spc="-30" dirty="0"/>
              <a:t> </a:t>
            </a:r>
            <a:r>
              <a:rPr dirty="0"/>
              <a:t>single</a:t>
            </a:r>
            <a:r>
              <a:rPr spc="-90" dirty="0"/>
              <a:t> </a:t>
            </a:r>
            <a:r>
              <a:rPr spc="-10" dirty="0"/>
              <a:t>specific 	</a:t>
            </a:r>
            <a:r>
              <a:rPr dirty="0"/>
              <a:t>width</a:t>
            </a:r>
            <a:r>
              <a:rPr spc="-35" dirty="0"/>
              <a:t> </a:t>
            </a:r>
            <a:r>
              <a:rPr dirty="0"/>
              <a:t>is</a:t>
            </a:r>
            <a:r>
              <a:rPr spc="-35" dirty="0"/>
              <a:t> </a:t>
            </a:r>
            <a:r>
              <a:rPr dirty="0"/>
              <a:t>called</a:t>
            </a:r>
            <a:r>
              <a:rPr spc="-50" dirty="0"/>
              <a:t> </a:t>
            </a:r>
            <a:r>
              <a:rPr b="1" spc="-35" dirty="0">
                <a:latin typeface="Calibri"/>
                <a:cs typeface="Calibri"/>
              </a:rPr>
              <a:t>fixed-</a:t>
            </a:r>
            <a:r>
              <a:rPr b="1" dirty="0">
                <a:latin typeface="Calibri"/>
                <a:cs typeface="Calibri"/>
              </a:rPr>
              <a:t>width</a:t>
            </a:r>
            <a:r>
              <a:rPr b="1" spc="-20" dirty="0">
                <a:latin typeface="Calibri"/>
                <a:cs typeface="Calibri"/>
              </a:rPr>
              <a:t> </a:t>
            </a:r>
            <a:r>
              <a:rPr spc="-10" dirty="0"/>
              <a:t>design</a:t>
            </a:r>
          </a:p>
          <a:p>
            <a:pPr marL="240029" indent="-227329">
              <a:lnSpc>
                <a:spcPct val="100000"/>
              </a:lnSpc>
              <a:spcBef>
                <a:spcPts val="620"/>
              </a:spcBef>
              <a:buFont typeface="Arial MT"/>
              <a:buChar char="•"/>
              <a:tabLst>
                <a:tab pos="240029" algn="l"/>
              </a:tabLst>
            </a:pPr>
            <a:r>
              <a:rPr spc="-30" dirty="0"/>
              <a:t>Fixed-</a:t>
            </a:r>
            <a:r>
              <a:rPr dirty="0"/>
              <a:t>width</a:t>
            </a:r>
            <a:r>
              <a:rPr spc="-20" dirty="0"/>
              <a:t> </a:t>
            </a:r>
            <a:r>
              <a:rPr dirty="0"/>
              <a:t>design</a:t>
            </a:r>
            <a:r>
              <a:rPr spc="-45" dirty="0"/>
              <a:t> </a:t>
            </a:r>
            <a:r>
              <a:rPr dirty="0"/>
              <a:t>will</a:t>
            </a:r>
            <a:r>
              <a:rPr spc="-45" dirty="0"/>
              <a:t> </a:t>
            </a:r>
            <a:r>
              <a:rPr dirty="0"/>
              <a:t>look</a:t>
            </a:r>
            <a:r>
              <a:rPr spc="-55" dirty="0"/>
              <a:t> </a:t>
            </a:r>
            <a:r>
              <a:rPr dirty="0"/>
              <a:t>good</a:t>
            </a:r>
            <a:r>
              <a:rPr spc="-45" dirty="0"/>
              <a:t> </a:t>
            </a:r>
            <a:r>
              <a:rPr dirty="0"/>
              <a:t>only</a:t>
            </a:r>
            <a:r>
              <a:rPr spc="-50" dirty="0"/>
              <a:t> </a:t>
            </a:r>
            <a:r>
              <a:rPr dirty="0"/>
              <a:t>at</a:t>
            </a:r>
            <a:r>
              <a:rPr spc="-65" dirty="0"/>
              <a:t> </a:t>
            </a:r>
            <a:r>
              <a:rPr dirty="0"/>
              <a:t>the</a:t>
            </a:r>
            <a:r>
              <a:rPr spc="-45" dirty="0"/>
              <a:t> </a:t>
            </a:r>
            <a:r>
              <a:rPr spc="-10" dirty="0"/>
              <a:t>considered</a:t>
            </a:r>
            <a:r>
              <a:rPr spc="-30" dirty="0"/>
              <a:t> </a:t>
            </a:r>
            <a:r>
              <a:rPr spc="-10" dirty="0"/>
              <a:t>width.</a:t>
            </a:r>
          </a:p>
          <a:p>
            <a:pPr marL="696595" lvl="1" indent="-227329">
              <a:lnSpc>
                <a:spcPct val="100000"/>
              </a:lnSpc>
              <a:spcBef>
                <a:spcPts val="234"/>
              </a:spcBef>
              <a:buFont typeface="Arial MT"/>
              <a:buChar char="•"/>
              <a:tabLst>
                <a:tab pos="696595" algn="l"/>
              </a:tabLst>
            </a:pPr>
            <a:r>
              <a:rPr sz="2400" dirty="0">
                <a:solidFill>
                  <a:srgbClr val="111F35"/>
                </a:solidFill>
                <a:latin typeface="Calibri"/>
                <a:cs typeface="Calibri"/>
              </a:rPr>
              <a:t>Smaller</a:t>
            </a:r>
            <a:r>
              <a:rPr sz="2400" spc="-65" dirty="0">
                <a:solidFill>
                  <a:srgbClr val="111F35"/>
                </a:solidFill>
                <a:latin typeface="Calibri"/>
                <a:cs typeface="Calibri"/>
              </a:rPr>
              <a:t> </a:t>
            </a:r>
            <a:r>
              <a:rPr sz="2400" dirty="0">
                <a:solidFill>
                  <a:srgbClr val="111F35"/>
                </a:solidFill>
                <a:latin typeface="Calibri"/>
                <a:cs typeface="Calibri"/>
              </a:rPr>
              <a:t>screens</a:t>
            </a:r>
            <a:r>
              <a:rPr sz="2400" spc="-55" dirty="0">
                <a:solidFill>
                  <a:srgbClr val="111F35"/>
                </a:solidFill>
                <a:latin typeface="Calibri"/>
                <a:cs typeface="Calibri"/>
              </a:rPr>
              <a:t> </a:t>
            </a:r>
            <a:r>
              <a:rPr sz="2400" dirty="0">
                <a:solidFill>
                  <a:srgbClr val="111F35"/>
                </a:solidFill>
                <a:latin typeface="Calibri"/>
                <a:cs typeface="Calibri"/>
              </a:rPr>
              <a:t>won’t</a:t>
            </a:r>
            <a:r>
              <a:rPr sz="2400" spc="-55" dirty="0">
                <a:solidFill>
                  <a:srgbClr val="111F35"/>
                </a:solidFill>
                <a:latin typeface="Calibri"/>
                <a:cs typeface="Calibri"/>
              </a:rPr>
              <a:t> </a:t>
            </a:r>
            <a:r>
              <a:rPr sz="2400" dirty="0">
                <a:solidFill>
                  <a:srgbClr val="111F35"/>
                </a:solidFill>
                <a:latin typeface="Calibri"/>
                <a:cs typeface="Calibri"/>
              </a:rPr>
              <a:t>be</a:t>
            </a:r>
            <a:r>
              <a:rPr sz="2400" spc="-45" dirty="0">
                <a:solidFill>
                  <a:srgbClr val="111F35"/>
                </a:solidFill>
                <a:latin typeface="Calibri"/>
                <a:cs typeface="Calibri"/>
              </a:rPr>
              <a:t> </a:t>
            </a:r>
            <a:r>
              <a:rPr sz="2400" dirty="0">
                <a:solidFill>
                  <a:srgbClr val="111F35"/>
                </a:solidFill>
                <a:latin typeface="Calibri"/>
                <a:cs typeface="Calibri"/>
              </a:rPr>
              <a:t>able</a:t>
            </a:r>
            <a:r>
              <a:rPr sz="2400" spc="-55" dirty="0">
                <a:solidFill>
                  <a:srgbClr val="111F35"/>
                </a:solidFill>
                <a:latin typeface="Calibri"/>
                <a:cs typeface="Calibri"/>
              </a:rPr>
              <a:t> </a:t>
            </a:r>
            <a:r>
              <a:rPr sz="2400" dirty="0">
                <a:solidFill>
                  <a:srgbClr val="111F35"/>
                </a:solidFill>
                <a:latin typeface="Calibri"/>
                <a:cs typeface="Calibri"/>
              </a:rPr>
              <a:t>to</a:t>
            </a:r>
            <a:r>
              <a:rPr sz="2400" spc="-55" dirty="0">
                <a:solidFill>
                  <a:srgbClr val="111F35"/>
                </a:solidFill>
                <a:latin typeface="Calibri"/>
                <a:cs typeface="Calibri"/>
              </a:rPr>
              <a:t> </a:t>
            </a:r>
            <a:r>
              <a:rPr sz="2400" dirty="0">
                <a:solidFill>
                  <a:srgbClr val="111F35"/>
                </a:solidFill>
                <a:latin typeface="Calibri"/>
                <a:cs typeface="Calibri"/>
              </a:rPr>
              <a:t>see</a:t>
            </a:r>
            <a:r>
              <a:rPr sz="2400" spc="-40" dirty="0">
                <a:solidFill>
                  <a:srgbClr val="111F35"/>
                </a:solidFill>
                <a:latin typeface="Calibri"/>
                <a:cs typeface="Calibri"/>
              </a:rPr>
              <a:t> </a:t>
            </a:r>
            <a:r>
              <a:rPr sz="2400" dirty="0">
                <a:solidFill>
                  <a:srgbClr val="111F35"/>
                </a:solidFill>
                <a:latin typeface="Calibri"/>
                <a:cs typeface="Calibri"/>
              </a:rPr>
              <a:t>the</a:t>
            </a:r>
            <a:r>
              <a:rPr sz="2400" spc="-50" dirty="0">
                <a:solidFill>
                  <a:srgbClr val="111F35"/>
                </a:solidFill>
                <a:latin typeface="Calibri"/>
                <a:cs typeface="Calibri"/>
              </a:rPr>
              <a:t> </a:t>
            </a:r>
            <a:r>
              <a:rPr sz="2400" dirty="0">
                <a:solidFill>
                  <a:srgbClr val="111F35"/>
                </a:solidFill>
                <a:latin typeface="Calibri"/>
                <a:cs typeface="Calibri"/>
              </a:rPr>
              <a:t>entire</a:t>
            </a:r>
            <a:r>
              <a:rPr sz="2400" spc="-55" dirty="0">
                <a:solidFill>
                  <a:srgbClr val="111F35"/>
                </a:solidFill>
                <a:latin typeface="Calibri"/>
                <a:cs typeface="Calibri"/>
              </a:rPr>
              <a:t> </a:t>
            </a:r>
            <a:r>
              <a:rPr sz="2400" dirty="0">
                <a:solidFill>
                  <a:srgbClr val="111F35"/>
                </a:solidFill>
                <a:latin typeface="Calibri"/>
                <a:cs typeface="Calibri"/>
              </a:rPr>
              <a:t>page</a:t>
            </a:r>
            <a:r>
              <a:rPr sz="2400" spc="-45" dirty="0">
                <a:solidFill>
                  <a:srgbClr val="111F35"/>
                </a:solidFill>
                <a:latin typeface="Calibri"/>
                <a:cs typeface="Calibri"/>
              </a:rPr>
              <a:t> </a:t>
            </a:r>
            <a:r>
              <a:rPr sz="2400" dirty="0">
                <a:solidFill>
                  <a:srgbClr val="111F35"/>
                </a:solidFill>
                <a:latin typeface="Calibri"/>
                <a:cs typeface="Calibri"/>
              </a:rPr>
              <a:t>without</a:t>
            </a:r>
            <a:r>
              <a:rPr sz="2400" spc="-55" dirty="0">
                <a:solidFill>
                  <a:srgbClr val="111F35"/>
                </a:solidFill>
                <a:latin typeface="Calibri"/>
                <a:cs typeface="Calibri"/>
              </a:rPr>
              <a:t> </a:t>
            </a:r>
            <a:r>
              <a:rPr sz="2400" dirty="0">
                <a:solidFill>
                  <a:srgbClr val="111F35"/>
                </a:solidFill>
                <a:latin typeface="Calibri"/>
                <a:cs typeface="Calibri"/>
              </a:rPr>
              <a:t>horizontal</a:t>
            </a:r>
            <a:r>
              <a:rPr sz="2400" spc="-60" dirty="0">
                <a:solidFill>
                  <a:srgbClr val="111F35"/>
                </a:solidFill>
                <a:latin typeface="Calibri"/>
                <a:cs typeface="Calibri"/>
              </a:rPr>
              <a:t> </a:t>
            </a:r>
            <a:r>
              <a:rPr sz="2400" spc="-10" dirty="0">
                <a:solidFill>
                  <a:srgbClr val="111F35"/>
                </a:solidFill>
                <a:latin typeface="Calibri"/>
                <a:cs typeface="Calibri"/>
              </a:rPr>
              <a:t>scrolling</a:t>
            </a:r>
            <a:endParaRPr sz="2400">
              <a:latin typeface="Calibri"/>
              <a:cs typeface="Calibri"/>
            </a:endParaRPr>
          </a:p>
          <a:p>
            <a:pPr marL="696595" lvl="1" indent="-227329">
              <a:lnSpc>
                <a:spcPct val="100000"/>
              </a:lnSpc>
              <a:spcBef>
                <a:spcPts val="215"/>
              </a:spcBef>
              <a:buFont typeface="Arial MT"/>
              <a:buChar char="•"/>
              <a:tabLst>
                <a:tab pos="696595" algn="l"/>
              </a:tabLst>
            </a:pPr>
            <a:r>
              <a:rPr sz="2400" dirty="0">
                <a:solidFill>
                  <a:srgbClr val="111F35"/>
                </a:solidFill>
                <a:latin typeface="Calibri"/>
                <a:cs typeface="Calibri"/>
              </a:rPr>
              <a:t>Larger</a:t>
            </a:r>
            <a:r>
              <a:rPr sz="2400" spc="-50" dirty="0">
                <a:solidFill>
                  <a:srgbClr val="111F35"/>
                </a:solidFill>
                <a:latin typeface="Calibri"/>
                <a:cs typeface="Calibri"/>
              </a:rPr>
              <a:t> </a:t>
            </a:r>
            <a:r>
              <a:rPr sz="2400" dirty="0">
                <a:solidFill>
                  <a:srgbClr val="111F35"/>
                </a:solidFill>
                <a:latin typeface="Calibri"/>
                <a:cs typeface="Calibri"/>
              </a:rPr>
              <a:t>screens</a:t>
            </a:r>
            <a:r>
              <a:rPr sz="2400" spc="-50" dirty="0">
                <a:solidFill>
                  <a:srgbClr val="111F35"/>
                </a:solidFill>
                <a:latin typeface="Calibri"/>
                <a:cs typeface="Calibri"/>
              </a:rPr>
              <a:t> </a:t>
            </a:r>
            <a:r>
              <a:rPr sz="2400" dirty="0">
                <a:solidFill>
                  <a:srgbClr val="111F35"/>
                </a:solidFill>
                <a:latin typeface="Calibri"/>
                <a:cs typeface="Calibri"/>
              </a:rPr>
              <a:t>will</a:t>
            </a:r>
            <a:r>
              <a:rPr sz="2400" spc="-65" dirty="0">
                <a:solidFill>
                  <a:srgbClr val="111F35"/>
                </a:solidFill>
                <a:latin typeface="Calibri"/>
                <a:cs typeface="Calibri"/>
              </a:rPr>
              <a:t> </a:t>
            </a:r>
            <a:r>
              <a:rPr sz="2400" dirty="0">
                <a:solidFill>
                  <a:srgbClr val="111F35"/>
                </a:solidFill>
                <a:latin typeface="Calibri"/>
                <a:cs typeface="Calibri"/>
              </a:rPr>
              <a:t>have</a:t>
            </a:r>
            <a:r>
              <a:rPr sz="2400" spc="-45" dirty="0">
                <a:solidFill>
                  <a:srgbClr val="111F35"/>
                </a:solidFill>
                <a:latin typeface="Calibri"/>
                <a:cs typeface="Calibri"/>
              </a:rPr>
              <a:t> </a:t>
            </a:r>
            <a:r>
              <a:rPr sz="2400" dirty="0">
                <a:solidFill>
                  <a:srgbClr val="111F35"/>
                </a:solidFill>
                <a:latin typeface="Calibri"/>
                <a:cs typeface="Calibri"/>
              </a:rPr>
              <a:t>a</a:t>
            </a:r>
            <a:r>
              <a:rPr sz="2400" spc="-55" dirty="0">
                <a:solidFill>
                  <a:srgbClr val="111F35"/>
                </a:solidFill>
                <a:latin typeface="Calibri"/>
                <a:cs typeface="Calibri"/>
              </a:rPr>
              <a:t> </a:t>
            </a:r>
            <a:r>
              <a:rPr sz="2400" dirty="0">
                <a:solidFill>
                  <a:srgbClr val="111F35"/>
                </a:solidFill>
                <a:latin typeface="Calibri"/>
                <a:cs typeface="Calibri"/>
              </a:rPr>
              <a:t>lot</a:t>
            </a:r>
            <a:r>
              <a:rPr sz="2400" spc="-65" dirty="0">
                <a:solidFill>
                  <a:srgbClr val="111F35"/>
                </a:solidFill>
                <a:latin typeface="Calibri"/>
                <a:cs typeface="Calibri"/>
              </a:rPr>
              <a:t> </a:t>
            </a:r>
            <a:r>
              <a:rPr sz="2400" dirty="0">
                <a:solidFill>
                  <a:srgbClr val="111F35"/>
                </a:solidFill>
                <a:latin typeface="Calibri"/>
                <a:cs typeface="Calibri"/>
              </a:rPr>
              <a:t>of</a:t>
            </a:r>
            <a:r>
              <a:rPr sz="2400" spc="-55" dirty="0">
                <a:solidFill>
                  <a:srgbClr val="111F35"/>
                </a:solidFill>
                <a:latin typeface="Calibri"/>
                <a:cs typeface="Calibri"/>
              </a:rPr>
              <a:t> </a:t>
            </a:r>
            <a:r>
              <a:rPr sz="2400" spc="-10" dirty="0">
                <a:solidFill>
                  <a:srgbClr val="111F35"/>
                </a:solidFill>
                <a:latin typeface="Calibri"/>
                <a:cs typeface="Calibri"/>
              </a:rPr>
              <a:t>(wasted)</a:t>
            </a:r>
            <a:r>
              <a:rPr sz="2400" spc="-70" dirty="0">
                <a:solidFill>
                  <a:srgbClr val="111F35"/>
                </a:solidFill>
                <a:latin typeface="Calibri"/>
                <a:cs typeface="Calibri"/>
              </a:rPr>
              <a:t> </a:t>
            </a:r>
            <a:r>
              <a:rPr sz="2400" spc="-10" dirty="0">
                <a:solidFill>
                  <a:srgbClr val="111F35"/>
                </a:solidFill>
                <a:latin typeface="Calibri"/>
                <a:cs typeface="Calibri"/>
              </a:rPr>
              <a:t>space</a:t>
            </a:r>
            <a:endParaRPr sz="2400">
              <a:latin typeface="Calibri"/>
              <a:cs typeface="Calibri"/>
            </a:endParaRPr>
          </a:p>
        </p:txBody>
      </p:sp>
      <p:grpSp>
        <p:nvGrpSpPr>
          <p:cNvPr id="4" name="object 4"/>
          <p:cNvGrpSpPr/>
          <p:nvPr/>
        </p:nvGrpSpPr>
        <p:grpSpPr>
          <a:xfrm>
            <a:off x="872871" y="3808095"/>
            <a:ext cx="10436860" cy="2468245"/>
            <a:chOff x="872871" y="3808095"/>
            <a:chExt cx="10436860" cy="2468245"/>
          </a:xfrm>
        </p:grpSpPr>
        <p:pic>
          <p:nvPicPr>
            <p:cNvPr id="5" name="object 5"/>
            <p:cNvPicPr/>
            <p:nvPr/>
          </p:nvPicPr>
          <p:blipFill>
            <a:blip r:embed="rId2" cstate="print"/>
            <a:stretch>
              <a:fillRect/>
            </a:stretch>
          </p:blipFill>
          <p:spPr>
            <a:xfrm>
              <a:off x="882396" y="3817620"/>
              <a:ext cx="8474964" cy="2449068"/>
            </a:xfrm>
            <a:prstGeom prst="rect">
              <a:avLst/>
            </a:prstGeom>
          </p:spPr>
        </p:pic>
        <p:sp>
          <p:nvSpPr>
            <p:cNvPr id="6" name="object 6"/>
            <p:cNvSpPr/>
            <p:nvPr/>
          </p:nvSpPr>
          <p:spPr>
            <a:xfrm>
              <a:off x="877633" y="3812857"/>
              <a:ext cx="8484870" cy="2458720"/>
            </a:xfrm>
            <a:custGeom>
              <a:avLst/>
              <a:gdLst/>
              <a:ahLst/>
              <a:cxnLst/>
              <a:rect l="l" t="t" r="r" b="b"/>
              <a:pathLst>
                <a:path w="8484870" h="2458720">
                  <a:moveTo>
                    <a:pt x="0" y="2458592"/>
                  </a:moveTo>
                  <a:lnTo>
                    <a:pt x="8484489" y="2458592"/>
                  </a:lnTo>
                  <a:lnTo>
                    <a:pt x="8484489" y="0"/>
                  </a:lnTo>
                  <a:lnTo>
                    <a:pt x="0" y="0"/>
                  </a:lnTo>
                  <a:lnTo>
                    <a:pt x="0" y="2458592"/>
                  </a:lnTo>
                  <a:close/>
                </a:path>
              </a:pathLst>
            </a:custGeom>
            <a:ln w="9525">
              <a:solidFill>
                <a:srgbClr val="111F35"/>
              </a:solidFill>
            </a:ln>
          </p:spPr>
          <p:txBody>
            <a:bodyPr wrap="square" lIns="0" tIns="0" rIns="0" bIns="0" rtlCol="0"/>
            <a:lstStyle/>
            <a:p>
              <a:endParaRPr/>
            </a:p>
          </p:txBody>
        </p:sp>
        <p:sp>
          <p:nvSpPr>
            <p:cNvPr id="7" name="object 7"/>
            <p:cNvSpPr/>
            <p:nvPr/>
          </p:nvSpPr>
          <p:spPr>
            <a:xfrm>
              <a:off x="6707124" y="4969764"/>
              <a:ext cx="4602480" cy="646430"/>
            </a:xfrm>
            <a:custGeom>
              <a:avLst/>
              <a:gdLst/>
              <a:ahLst/>
              <a:cxnLst/>
              <a:rect l="l" t="t" r="r" b="b"/>
              <a:pathLst>
                <a:path w="4602480" h="646429">
                  <a:moveTo>
                    <a:pt x="4602480" y="0"/>
                  </a:moveTo>
                  <a:lnTo>
                    <a:pt x="0" y="0"/>
                  </a:lnTo>
                  <a:lnTo>
                    <a:pt x="0" y="646176"/>
                  </a:lnTo>
                  <a:lnTo>
                    <a:pt x="4602480" y="646176"/>
                  </a:lnTo>
                  <a:lnTo>
                    <a:pt x="4602480" y="0"/>
                  </a:lnTo>
                  <a:close/>
                </a:path>
              </a:pathLst>
            </a:custGeom>
            <a:solidFill>
              <a:srgbClr val="FFFFFF"/>
            </a:solidFill>
          </p:spPr>
          <p:txBody>
            <a:bodyPr wrap="square" lIns="0" tIns="0" rIns="0" bIns="0" rtlCol="0"/>
            <a:lstStyle/>
            <a:p>
              <a:endParaRPr/>
            </a:p>
          </p:txBody>
        </p:sp>
      </p:grpSp>
      <p:sp>
        <p:nvSpPr>
          <p:cNvPr id="8" name="object 8"/>
          <p:cNvSpPr txBox="1"/>
          <p:nvPr/>
        </p:nvSpPr>
        <p:spPr>
          <a:xfrm>
            <a:off x="6707123" y="4969764"/>
            <a:ext cx="4602480" cy="646430"/>
          </a:xfrm>
          <a:prstGeom prst="rect">
            <a:avLst/>
          </a:prstGeom>
          <a:ln w="12700">
            <a:solidFill>
              <a:srgbClr val="111F35"/>
            </a:solidFill>
          </a:ln>
        </p:spPr>
        <p:txBody>
          <a:bodyPr vert="horz" wrap="square" lIns="0" tIns="30480" rIns="0" bIns="0" rtlCol="0">
            <a:spAutoFit/>
          </a:bodyPr>
          <a:lstStyle/>
          <a:p>
            <a:pPr algn="ctr">
              <a:lnSpc>
                <a:spcPct val="100000"/>
              </a:lnSpc>
              <a:spcBef>
                <a:spcPts val="240"/>
              </a:spcBef>
            </a:pPr>
            <a:r>
              <a:rPr sz="1800" dirty="0">
                <a:solidFill>
                  <a:srgbClr val="111F35"/>
                </a:solidFill>
                <a:latin typeface="Calibri"/>
                <a:cs typeface="Calibri"/>
              </a:rPr>
              <a:t>The</a:t>
            </a:r>
            <a:r>
              <a:rPr sz="1800" spc="-50" dirty="0">
                <a:solidFill>
                  <a:srgbClr val="111F35"/>
                </a:solidFill>
                <a:latin typeface="Calibri"/>
                <a:cs typeface="Calibri"/>
              </a:rPr>
              <a:t> </a:t>
            </a:r>
            <a:r>
              <a:rPr sz="1800" dirty="0">
                <a:solidFill>
                  <a:srgbClr val="111F35"/>
                </a:solidFill>
                <a:latin typeface="Calibri"/>
                <a:cs typeface="Calibri"/>
              </a:rPr>
              <a:t>Microsoft</a:t>
            </a:r>
            <a:r>
              <a:rPr sz="1800" spc="-50" dirty="0">
                <a:solidFill>
                  <a:srgbClr val="111F35"/>
                </a:solidFill>
                <a:latin typeface="Calibri"/>
                <a:cs typeface="Calibri"/>
              </a:rPr>
              <a:t> </a:t>
            </a:r>
            <a:r>
              <a:rPr sz="1800" dirty="0">
                <a:solidFill>
                  <a:srgbClr val="111F35"/>
                </a:solidFill>
                <a:latin typeface="Calibri"/>
                <a:cs typeface="Calibri"/>
              </a:rPr>
              <a:t>website,</a:t>
            </a:r>
            <a:r>
              <a:rPr sz="1800" spc="-45" dirty="0">
                <a:solidFill>
                  <a:srgbClr val="111F35"/>
                </a:solidFill>
                <a:latin typeface="Calibri"/>
                <a:cs typeface="Calibri"/>
              </a:rPr>
              <a:t> </a:t>
            </a:r>
            <a:r>
              <a:rPr sz="1800" dirty="0">
                <a:solidFill>
                  <a:srgbClr val="111F35"/>
                </a:solidFill>
                <a:latin typeface="Calibri"/>
                <a:cs typeface="Calibri"/>
              </a:rPr>
              <a:t>from</a:t>
            </a:r>
            <a:r>
              <a:rPr sz="1800" spc="-50" dirty="0">
                <a:solidFill>
                  <a:srgbClr val="111F35"/>
                </a:solidFill>
                <a:latin typeface="Calibri"/>
                <a:cs typeface="Calibri"/>
              </a:rPr>
              <a:t> </a:t>
            </a:r>
            <a:r>
              <a:rPr sz="1800" u="sng" dirty="0">
                <a:solidFill>
                  <a:srgbClr val="006379"/>
                </a:solidFill>
                <a:uFill>
                  <a:solidFill>
                    <a:srgbClr val="006379"/>
                  </a:solidFill>
                </a:uFill>
                <a:latin typeface="Calibri"/>
                <a:cs typeface="Calibri"/>
              </a:rPr>
              <a:t>1999</a:t>
            </a:r>
            <a:r>
              <a:rPr sz="1800" spc="-45" dirty="0">
                <a:solidFill>
                  <a:srgbClr val="006379"/>
                </a:solidFill>
                <a:latin typeface="Calibri"/>
                <a:cs typeface="Calibri"/>
              </a:rPr>
              <a:t> </a:t>
            </a:r>
            <a:r>
              <a:rPr sz="1800" dirty="0">
                <a:solidFill>
                  <a:srgbClr val="111F35"/>
                </a:solidFill>
                <a:latin typeface="Calibri"/>
                <a:cs typeface="Calibri"/>
              </a:rPr>
              <a:t>(640px</a:t>
            </a:r>
            <a:r>
              <a:rPr sz="1800" spc="-40" dirty="0">
                <a:solidFill>
                  <a:srgbClr val="111F35"/>
                </a:solidFill>
                <a:latin typeface="Calibri"/>
                <a:cs typeface="Calibri"/>
              </a:rPr>
              <a:t> </a:t>
            </a:r>
            <a:r>
              <a:rPr sz="1800" spc="-10" dirty="0">
                <a:solidFill>
                  <a:srgbClr val="111F35"/>
                </a:solidFill>
                <a:latin typeface="Calibri"/>
                <a:cs typeface="Calibri"/>
              </a:rPr>
              <a:t>wide)</a:t>
            </a:r>
            <a:endParaRPr sz="1800">
              <a:latin typeface="Calibri"/>
              <a:cs typeface="Calibri"/>
            </a:endParaRPr>
          </a:p>
          <a:p>
            <a:pPr algn="ctr">
              <a:lnSpc>
                <a:spcPct val="100000"/>
              </a:lnSpc>
              <a:spcBef>
                <a:spcPts val="5"/>
              </a:spcBef>
            </a:pPr>
            <a:r>
              <a:rPr sz="1800" dirty="0">
                <a:solidFill>
                  <a:srgbClr val="111F35"/>
                </a:solidFill>
                <a:latin typeface="Calibri"/>
                <a:cs typeface="Calibri"/>
              </a:rPr>
              <a:t>on</a:t>
            </a:r>
            <a:r>
              <a:rPr sz="1800" spc="-25" dirty="0">
                <a:solidFill>
                  <a:srgbClr val="111F35"/>
                </a:solidFill>
                <a:latin typeface="Calibri"/>
                <a:cs typeface="Calibri"/>
              </a:rPr>
              <a:t> </a:t>
            </a:r>
            <a:r>
              <a:rPr sz="1800" dirty="0">
                <a:solidFill>
                  <a:srgbClr val="111F35"/>
                </a:solidFill>
                <a:latin typeface="Calibri"/>
                <a:cs typeface="Calibri"/>
              </a:rPr>
              <a:t>a</a:t>
            </a:r>
            <a:r>
              <a:rPr sz="1800" spc="-35" dirty="0">
                <a:solidFill>
                  <a:srgbClr val="111F35"/>
                </a:solidFill>
                <a:latin typeface="Calibri"/>
                <a:cs typeface="Calibri"/>
              </a:rPr>
              <a:t> </a:t>
            </a:r>
            <a:r>
              <a:rPr sz="1800" dirty="0">
                <a:solidFill>
                  <a:srgbClr val="111F35"/>
                </a:solidFill>
                <a:latin typeface="Calibri"/>
                <a:cs typeface="Calibri"/>
              </a:rPr>
              <a:t>QHD</a:t>
            </a:r>
            <a:r>
              <a:rPr sz="1800" spc="-15" dirty="0">
                <a:solidFill>
                  <a:srgbClr val="111F35"/>
                </a:solidFill>
                <a:latin typeface="Calibri"/>
                <a:cs typeface="Calibri"/>
              </a:rPr>
              <a:t> </a:t>
            </a:r>
            <a:r>
              <a:rPr sz="1800" spc="-10" dirty="0">
                <a:solidFill>
                  <a:srgbClr val="111F35"/>
                </a:solidFill>
                <a:latin typeface="Calibri"/>
                <a:cs typeface="Calibri"/>
              </a:rPr>
              <a:t>2560px</a:t>
            </a:r>
            <a:r>
              <a:rPr sz="1800" spc="-35" dirty="0">
                <a:solidFill>
                  <a:srgbClr val="111F35"/>
                </a:solidFill>
                <a:latin typeface="Calibri"/>
                <a:cs typeface="Calibri"/>
              </a:rPr>
              <a:t> </a:t>
            </a:r>
            <a:r>
              <a:rPr sz="1800" spc="-10" dirty="0">
                <a:solidFill>
                  <a:srgbClr val="111F35"/>
                </a:solidFill>
                <a:latin typeface="Calibri"/>
                <a:cs typeface="Calibri"/>
              </a:rPr>
              <a:t>screen</a:t>
            </a:r>
            <a:endParaRPr sz="1800">
              <a:latin typeface="Calibri"/>
              <a:cs typeface="Calibri"/>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168</a:t>
            </a:fld>
            <a:endParaRPr spc="-25"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LIQUID</a:t>
            </a:r>
            <a:r>
              <a:rPr spc="-140" dirty="0"/>
              <a:t> </a:t>
            </a:r>
            <a:r>
              <a:rPr spc="-170" dirty="0"/>
              <a:t>(FLUID)</a:t>
            </a:r>
            <a:r>
              <a:rPr spc="-90" dirty="0"/>
              <a:t> </a:t>
            </a:r>
            <a:r>
              <a:rPr spc="-10" dirty="0"/>
              <a:t>LAYOUTS</a:t>
            </a:r>
          </a:p>
        </p:txBody>
      </p:sp>
      <p:sp>
        <p:nvSpPr>
          <p:cNvPr id="3" name="object 3"/>
          <p:cNvSpPr txBox="1"/>
          <p:nvPr/>
        </p:nvSpPr>
        <p:spPr>
          <a:xfrm>
            <a:off x="962050" y="1533220"/>
            <a:ext cx="10052685" cy="1599797"/>
          </a:xfrm>
          <a:prstGeom prst="rect">
            <a:avLst/>
          </a:prstGeom>
        </p:spPr>
        <p:txBody>
          <a:bodyPr vert="horz" wrap="square" lIns="0" tIns="60325" rIns="0" bIns="0" rtlCol="0">
            <a:spAutoFit/>
          </a:bodyPr>
          <a:lstStyle/>
          <a:p>
            <a:pPr marL="240029" marR="548005" indent="-227329">
              <a:lnSpc>
                <a:spcPts val="3030"/>
              </a:lnSpc>
              <a:spcBef>
                <a:spcPts val="475"/>
              </a:spcBef>
              <a:buFont typeface="Arial MT"/>
              <a:buChar char="•"/>
              <a:tabLst>
                <a:tab pos="241300" algn="l"/>
              </a:tabLst>
            </a:pPr>
            <a:r>
              <a:rPr lang="it-IT" sz="2800" dirty="0">
                <a:solidFill>
                  <a:srgbClr val="111F35"/>
                </a:solidFill>
                <a:latin typeface="Calibri"/>
                <a:cs typeface="Calibri"/>
              </a:rPr>
              <a:t>Mentre molti designer web usavano layout e fixed-width alcuni hanno reso i loro layout più flessibili. Non c’erano flexbox, grid o media query, lo facevano usando percentuali come le larghezze di una colonna. I layout sono chiamati layout liquidi.</a:t>
            </a:r>
            <a:endParaRPr sz="2800" dirty="0">
              <a:latin typeface="Calibri"/>
              <a:cs typeface="Calibri"/>
            </a:endParaRPr>
          </a:p>
        </p:txBody>
      </p:sp>
      <p:sp>
        <p:nvSpPr>
          <p:cNvPr id="4" name="object 4"/>
          <p:cNvSpPr txBox="1"/>
          <p:nvPr/>
        </p:nvSpPr>
        <p:spPr>
          <a:xfrm>
            <a:off x="2326385" y="5826658"/>
            <a:ext cx="753618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The</a:t>
            </a:r>
            <a:r>
              <a:rPr sz="1800" spc="-55" dirty="0">
                <a:solidFill>
                  <a:srgbClr val="111F35"/>
                </a:solidFill>
                <a:latin typeface="Calibri"/>
                <a:cs typeface="Calibri"/>
              </a:rPr>
              <a:t> </a:t>
            </a:r>
            <a:r>
              <a:rPr sz="1800" dirty="0">
                <a:solidFill>
                  <a:srgbClr val="111F35"/>
                </a:solidFill>
                <a:latin typeface="Calibri"/>
                <a:cs typeface="Calibri"/>
              </a:rPr>
              <a:t>Wikipedia</a:t>
            </a:r>
            <a:r>
              <a:rPr sz="1800" spc="-40" dirty="0">
                <a:solidFill>
                  <a:srgbClr val="111F35"/>
                </a:solidFill>
                <a:latin typeface="Calibri"/>
                <a:cs typeface="Calibri"/>
              </a:rPr>
              <a:t> </a:t>
            </a:r>
            <a:r>
              <a:rPr sz="1800" dirty="0">
                <a:solidFill>
                  <a:srgbClr val="111F35"/>
                </a:solidFill>
                <a:latin typeface="Calibri"/>
                <a:cs typeface="Calibri"/>
              </a:rPr>
              <a:t>website</a:t>
            </a:r>
            <a:r>
              <a:rPr sz="1800" spc="-40" dirty="0">
                <a:solidFill>
                  <a:srgbClr val="111F35"/>
                </a:solidFill>
                <a:latin typeface="Calibri"/>
                <a:cs typeface="Calibri"/>
              </a:rPr>
              <a:t> </a:t>
            </a:r>
            <a:r>
              <a:rPr sz="1800" dirty="0">
                <a:solidFill>
                  <a:srgbClr val="111F35"/>
                </a:solidFill>
                <a:latin typeface="Calibri"/>
                <a:cs typeface="Calibri"/>
              </a:rPr>
              <a:t>from</a:t>
            </a:r>
            <a:r>
              <a:rPr sz="1800" spc="-50" dirty="0">
                <a:solidFill>
                  <a:srgbClr val="111F35"/>
                </a:solidFill>
                <a:latin typeface="Calibri"/>
                <a:cs typeface="Calibri"/>
              </a:rPr>
              <a:t> </a:t>
            </a:r>
            <a:r>
              <a:rPr sz="1800" u="sng" dirty="0">
                <a:solidFill>
                  <a:srgbClr val="006379"/>
                </a:solidFill>
                <a:uFill>
                  <a:solidFill>
                    <a:srgbClr val="006379"/>
                  </a:solidFill>
                </a:uFill>
                <a:latin typeface="Calibri"/>
                <a:cs typeface="Calibri"/>
              </a:rPr>
              <a:t>2004</a:t>
            </a:r>
            <a:r>
              <a:rPr sz="1800" dirty="0">
                <a:solidFill>
                  <a:srgbClr val="111F35"/>
                </a:solidFill>
                <a:latin typeface="Calibri"/>
                <a:cs typeface="Calibri"/>
              </a:rPr>
              <a:t>,</a:t>
            </a:r>
            <a:r>
              <a:rPr sz="1800" spc="-50" dirty="0">
                <a:solidFill>
                  <a:srgbClr val="111F35"/>
                </a:solidFill>
                <a:latin typeface="Calibri"/>
                <a:cs typeface="Calibri"/>
              </a:rPr>
              <a:t> </a:t>
            </a:r>
            <a:r>
              <a:rPr sz="1800" dirty="0">
                <a:solidFill>
                  <a:srgbClr val="111F35"/>
                </a:solidFill>
                <a:latin typeface="Calibri"/>
                <a:cs typeface="Calibri"/>
              </a:rPr>
              <a:t>viewed</a:t>
            </a:r>
            <a:r>
              <a:rPr sz="1800" spc="-35" dirty="0">
                <a:solidFill>
                  <a:srgbClr val="111F35"/>
                </a:solidFill>
                <a:latin typeface="Calibri"/>
                <a:cs typeface="Calibri"/>
              </a:rPr>
              <a:t> </a:t>
            </a:r>
            <a:r>
              <a:rPr sz="1800" dirty="0">
                <a:solidFill>
                  <a:srgbClr val="111F35"/>
                </a:solidFill>
                <a:latin typeface="Calibri"/>
                <a:cs typeface="Calibri"/>
              </a:rPr>
              <a:t>in</a:t>
            </a:r>
            <a:r>
              <a:rPr sz="1800" spc="-45" dirty="0">
                <a:solidFill>
                  <a:srgbClr val="111F35"/>
                </a:solidFill>
                <a:latin typeface="Calibri"/>
                <a:cs typeface="Calibri"/>
              </a:rPr>
              <a:t> </a:t>
            </a:r>
            <a:r>
              <a:rPr sz="1800" dirty="0">
                <a:solidFill>
                  <a:srgbClr val="111F35"/>
                </a:solidFill>
                <a:latin typeface="Calibri"/>
                <a:cs typeface="Calibri"/>
              </a:rPr>
              <a:t>a</a:t>
            </a:r>
            <a:r>
              <a:rPr sz="1800" spc="-60" dirty="0">
                <a:solidFill>
                  <a:srgbClr val="111F35"/>
                </a:solidFill>
                <a:latin typeface="Calibri"/>
                <a:cs typeface="Calibri"/>
              </a:rPr>
              <a:t> </a:t>
            </a:r>
            <a:r>
              <a:rPr sz="1800" dirty="0">
                <a:solidFill>
                  <a:srgbClr val="111F35"/>
                </a:solidFill>
                <a:latin typeface="Calibri"/>
                <a:cs typeface="Calibri"/>
              </a:rPr>
              <a:t>640px,</a:t>
            </a:r>
            <a:r>
              <a:rPr sz="1800" spc="-50" dirty="0">
                <a:solidFill>
                  <a:srgbClr val="111F35"/>
                </a:solidFill>
                <a:latin typeface="Calibri"/>
                <a:cs typeface="Calibri"/>
              </a:rPr>
              <a:t> </a:t>
            </a:r>
            <a:r>
              <a:rPr sz="1800" dirty="0">
                <a:solidFill>
                  <a:srgbClr val="111F35"/>
                </a:solidFill>
                <a:latin typeface="Calibri"/>
                <a:cs typeface="Calibri"/>
              </a:rPr>
              <a:t>800px,</a:t>
            </a:r>
            <a:r>
              <a:rPr sz="1800" spc="-55" dirty="0">
                <a:solidFill>
                  <a:srgbClr val="111F35"/>
                </a:solidFill>
                <a:latin typeface="Calibri"/>
                <a:cs typeface="Calibri"/>
              </a:rPr>
              <a:t> </a:t>
            </a:r>
            <a:r>
              <a:rPr sz="1800" dirty="0">
                <a:solidFill>
                  <a:srgbClr val="111F35"/>
                </a:solidFill>
                <a:latin typeface="Calibri"/>
                <a:cs typeface="Calibri"/>
              </a:rPr>
              <a:t>and</a:t>
            </a:r>
            <a:r>
              <a:rPr sz="1800" spc="-45" dirty="0">
                <a:solidFill>
                  <a:srgbClr val="111F35"/>
                </a:solidFill>
                <a:latin typeface="Calibri"/>
                <a:cs typeface="Calibri"/>
              </a:rPr>
              <a:t> </a:t>
            </a:r>
            <a:r>
              <a:rPr sz="1800" spc="-10" dirty="0">
                <a:solidFill>
                  <a:srgbClr val="111F35"/>
                </a:solidFill>
                <a:latin typeface="Calibri"/>
                <a:cs typeface="Calibri"/>
              </a:rPr>
              <a:t>1024px</a:t>
            </a:r>
            <a:r>
              <a:rPr sz="1800" spc="-60" dirty="0">
                <a:solidFill>
                  <a:srgbClr val="111F35"/>
                </a:solidFill>
                <a:latin typeface="Calibri"/>
                <a:cs typeface="Calibri"/>
              </a:rPr>
              <a:t> </a:t>
            </a:r>
            <a:r>
              <a:rPr sz="1800" spc="-10" dirty="0">
                <a:solidFill>
                  <a:srgbClr val="111F35"/>
                </a:solidFill>
                <a:latin typeface="Calibri"/>
                <a:cs typeface="Calibri"/>
              </a:rPr>
              <a:t>screens</a:t>
            </a:r>
            <a:endParaRPr sz="1800">
              <a:latin typeface="Calibri"/>
              <a:cs typeface="Calibri"/>
            </a:endParaRPr>
          </a:p>
        </p:txBody>
      </p:sp>
      <p:grpSp>
        <p:nvGrpSpPr>
          <p:cNvPr id="5" name="object 5"/>
          <p:cNvGrpSpPr/>
          <p:nvPr/>
        </p:nvGrpSpPr>
        <p:grpSpPr>
          <a:xfrm>
            <a:off x="872871" y="4050410"/>
            <a:ext cx="2642235" cy="1659255"/>
            <a:chOff x="872871" y="4050410"/>
            <a:chExt cx="2642235" cy="1659255"/>
          </a:xfrm>
        </p:grpSpPr>
        <p:pic>
          <p:nvPicPr>
            <p:cNvPr id="6" name="object 6"/>
            <p:cNvPicPr/>
            <p:nvPr/>
          </p:nvPicPr>
          <p:blipFill>
            <a:blip r:embed="rId2" cstate="print"/>
            <a:stretch>
              <a:fillRect/>
            </a:stretch>
          </p:blipFill>
          <p:spPr>
            <a:xfrm>
              <a:off x="882396" y="4059935"/>
              <a:ext cx="2622804" cy="1639824"/>
            </a:xfrm>
            <a:prstGeom prst="rect">
              <a:avLst/>
            </a:prstGeom>
          </p:spPr>
        </p:pic>
        <p:sp>
          <p:nvSpPr>
            <p:cNvPr id="7" name="object 7"/>
            <p:cNvSpPr/>
            <p:nvPr/>
          </p:nvSpPr>
          <p:spPr>
            <a:xfrm>
              <a:off x="877633" y="4055173"/>
              <a:ext cx="2632710" cy="1649730"/>
            </a:xfrm>
            <a:custGeom>
              <a:avLst/>
              <a:gdLst/>
              <a:ahLst/>
              <a:cxnLst/>
              <a:rect l="l" t="t" r="r" b="b"/>
              <a:pathLst>
                <a:path w="2632710" h="1649729">
                  <a:moveTo>
                    <a:pt x="0" y="1649349"/>
                  </a:moveTo>
                  <a:lnTo>
                    <a:pt x="2632329" y="1649349"/>
                  </a:lnTo>
                  <a:lnTo>
                    <a:pt x="2632329" y="0"/>
                  </a:lnTo>
                  <a:lnTo>
                    <a:pt x="0" y="0"/>
                  </a:lnTo>
                  <a:lnTo>
                    <a:pt x="0" y="1649349"/>
                  </a:lnTo>
                  <a:close/>
                </a:path>
              </a:pathLst>
            </a:custGeom>
            <a:ln w="9525">
              <a:solidFill>
                <a:srgbClr val="111F35"/>
              </a:solidFill>
            </a:ln>
          </p:spPr>
          <p:txBody>
            <a:bodyPr wrap="square" lIns="0" tIns="0" rIns="0" bIns="0" rtlCol="0"/>
            <a:lstStyle/>
            <a:p>
              <a:endParaRPr/>
            </a:p>
          </p:txBody>
        </p:sp>
      </p:grpSp>
      <p:grpSp>
        <p:nvGrpSpPr>
          <p:cNvPr id="8" name="object 8"/>
          <p:cNvGrpSpPr/>
          <p:nvPr/>
        </p:nvGrpSpPr>
        <p:grpSpPr>
          <a:xfrm>
            <a:off x="3660203" y="4047363"/>
            <a:ext cx="3302000" cy="1660525"/>
            <a:chOff x="3660203" y="4047363"/>
            <a:chExt cx="3302000" cy="1660525"/>
          </a:xfrm>
        </p:grpSpPr>
        <p:pic>
          <p:nvPicPr>
            <p:cNvPr id="9" name="object 9"/>
            <p:cNvPicPr/>
            <p:nvPr/>
          </p:nvPicPr>
          <p:blipFill>
            <a:blip r:embed="rId3" cstate="print"/>
            <a:stretch>
              <a:fillRect/>
            </a:stretch>
          </p:blipFill>
          <p:spPr>
            <a:xfrm>
              <a:off x="3669791" y="4056888"/>
              <a:ext cx="3282696" cy="1641348"/>
            </a:xfrm>
            <a:prstGeom prst="rect">
              <a:avLst/>
            </a:prstGeom>
          </p:spPr>
        </p:pic>
        <p:sp>
          <p:nvSpPr>
            <p:cNvPr id="10" name="object 10"/>
            <p:cNvSpPr/>
            <p:nvPr/>
          </p:nvSpPr>
          <p:spPr>
            <a:xfrm>
              <a:off x="3664965" y="4052125"/>
              <a:ext cx="3292475" cy="1651000"/>
            </a:xfrm>
            <a:custGeom>
              <a:avLst/>
              <a:gdLst/>
              <a:ahLst/>
              <a:cxnLst/>
              <a:rect l="l" t="t" r="r" b="b"/>
              <a:pathLst>
                <a:path w="3292475" h="1651000">
                  <a:moveTo>
                    <a:pt x="0" y="1650873"/>
                  </a:moveTo>
                  <a:lnTo>
                    <a:pt x="3292220" y="1650873"/>
                  </a:lnTo>
                  <a:lnTo>
                    <a:pt x="3292220" y="0"/>
                  </a:lnTo>
                  <a:lnTo>
                    <a:pt x="0" y="0"/>
                  </a:lnTo>
                  <a:lnTo>
                    <a:pt x="0" y="1650873"/>
                  </a:lnTo>
                  <a:close/>
                </a:path>
              </a:pathLst>
            </a:custGeom>
            <a:ln w="9525">
              <a:solidFill>
                <a:srgbClr val="111F35"/>
              </a:solidFill>
            </a:ln>
          </p:spPr>
          <p:txBody>
            <a:bodyPr wrap="square" lIns="0" tIns="0" rIns="0" bIns="0" rtlCol="0"/>
            <a:lstStyle/>
            <a:p>
              <a:endParaRPr/>
            </a:p>
          </p:txBody>
        </p:sp>
      </p:grpSp>
      <p:grpSp>
        <p:nvGrpSpPr>
          <p:cNvPr id="11" name="object 11"/>
          <p:cNvGrpSpPr/>
          <p:nvPr/>
        </p:nvGrpSpPr>
        <p:grpSpPr>
          <a:xfrm>
            <a:off x="7105967" y="4050410"/>
            <a:ext cx="4213225" cy="1657350"/>
            <a:chOff x="7105967" y="4050410"/>
            <a:chExt cx="4213225" cy="1657350"/>
          </a:xfrm>
        </p:grpSpPr>
        <p:pic>
          <p:nvPicPr>
            <p:cNvPr id="12" name="object 12"/>
            <p:cNvPicPr/>
            <p:nvPr/>
          </p:nvPicPr>
          <p:blipFill>
            <a:blip r:embed="rId4" cstate="print"/>
            <a:stretch>
              <a:fillRect/>
            </a:stretch>
          </p:blipFill>
          <p:spPr>
            <a:xfrm>
              <a:off x="7115556" y="4059935"/>
              <a:ext cx="4194048" cy="1638300"/>
            </a:xfrm>
            <a:prstGeom prst="rect">
              <a:avLst/>
            </a:prstGeom>
          </p:spPr>
        </p:pic>
        <p:sp>
          <p:nvSpPr>
            <p:cNvPr id="13" name="object 13"/>
            <p:cNvSpPr/>
            <p:nvPr/>
          </p:nvSpPr>
          <p:spPr>
            <a:xfrm>
              <a:off x="7110730" y="4055173"/>
              <a:ext cx="4203700" cy="1647825"/>
            </a:xfrm>
            <a:custGeom>
              <a:avLst/>
              <a:gdLst/>
              <a:ahLst/>
              <a:cxnLst/>
              <a:rect l="l" t="t" r="r" b="b"/>
              <a:pathLst>
                <a:path w="4203700" h="1647825">
                  <a:moveTo>
                    <a:pt x="0" y="1647825"/>
                  </a:moveTo>
                  <a:lnTo>
                    <a:pt x="4203573" y="1647825"/>
                  </a:lnTo>
                  <a:lnTo>
                    <a:pt x="4203573" y="0"/>
                  </a:lnTo>
                  <a:lnTo>
                    <a:pt x="0" y="0"/>
                  </a:lnTo>
                  <a:lnTo>
                    <a:pt x="0" y="1647825"/>
                  </a:lnTo>
                  <a:close/>
                </a:path>
              </a:pathLst>
            </a:custGeom>
            <a:ln w="9525">
              <a:solidFill>
                <a:srgbClr val="111F35"/>
              </a:solidFill>
            </a:ln>
          </p:spPr>
          <p:txBody>
            <a:bodyPr wrap="square" lIns="0" tIns="0" rIns="0" bIns="0" rtlCol="0"/>
            <a:lstStyle/>
            <a:p>
              <a:endParaRPr/>
            </a:p>
          </p:txBody>
        </p:sp>
      </p:gr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169</a:t>
            </a:fld>
            <a:endParaRPr spc="-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17</a:t>
            </a:fld>
            <a:endParaRPr spc="-25" dirty="0"/>
          </a:p>
        </p:txBody>
      </p:sp>
      <p:sp>
        <p:nvSpPr>
          <p:cNvPr id="2" name="object 2"/>
          <p:cNvSpPr txBox="1">
            <a:spLocks noGrp="1"/>
          </p:cNvSpPr>
          <p:nvPr>
            <p:ph type="title"/>
          </p:nvPr>
        </p:nvSpPr>
        <p:spPr>
          <a:xfrm>
            <a:off x="962050" y="557529"/>
            <a:ext cx="6076950" cy="574040"/>
          </a:xfrm>
          <a:prstGeom prst="rect">
            <a:avLst/>
          </a:prstGeom>
        </p:spPr>
        <p:txBody>
          <a:bodyPr vert="horz" wrap="square" lIns="0" tIns="12700" rIns="0" bIns="0" rtlCol="0">
            <a:spAutoFit/>
          </a:bodyPr>
          <a:lstStyle/>
          <a:p>
            <a:pPr marL="12700">
              <a:lnSpc>
                <a:spcPct val="100000"/>
              </a:lnSpc>
              <a:spcBef>
                <a:spcPts val="100"/>
              </a:spcBef>
            </a:pPr>
            <a:r>
              <a:rPr dirty="0"/>
              <a:t>ANCHORS:</a:t>
            </a:r>
            <a:r>
              <a:rPr spc="20" dirty="0"/>
              <a:t> </a:t>
            </a:r>
            <a:r>
              <a:rPr spc="-140" dirty="0"/>
              <a:t>RELATIVE</a:t>
            </a:r>
            <a:r>
              <a:rPr spc="5" dirty="0"/>
              <a:t> </a:t>
            </a:r>
            <a:r>
              <a:rPr spc="-60" dirty="0"/>
              <a:t>URLS</a:t>
            </a:r>
          </a:p>
        </p:txBody>
      </p:sp>
      <p:sp>
        <p:nvSpPr>
          <p:cNvPr id="3" name="object 3"/>
          <p:cNvSpPr txBox="1"/>
          <p:nvPr/>
        </p:nvSpPr>
        <p:spPr>
          <a:xfrm>
            <a:off x="962050" y="1533220"/>
            <a:ext cx="10107930" cy="939873"/>
          </a:xfrm>
          <a:prstGeom prst="rect">
            <a:avLst/>
          </a:prstGeom>
        </p:spPr>
        <p:txBody>
          <a:bodyPr vert="horz" wrap="square" lIns="0" tIns="603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Quando un URL relative non inizia con “/”, solo l’ultima parte del percorso è rimpiazzata. Se il contesto corrente è alla pagina: </a:t>
            </a:r>
            <a:r>
              <a:rPr lang="it-IT"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http://bookofprogramming.com/fu-tzu/fu-tzu.html</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 un’ancora come &lt;a href="pic.jpg"&gt; punta a: </a:t>
            </a:r>
            <a:r>
              <a:rPr lang="it-IT"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http://bookofprogramming.com/fu-tzu/pic.jpg</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LIQUID</a:t>
            </a:r>
            <a:r>
              <a:rPr spc="-140" dirty="0"/>
              <a:t> </a:t>
            </a:r>
            <a:r>
              <a:rPr spc="-170" dirty="0"/>
              <a:t>(FLUID)</a:t>
            </a:r>
            <a:r>
              <a:rPr spc="-90" dirty="0"/>
              <a:t> </a:t>
            </a:r>
            <a:r>
              <a:rPr spc="-10" dirty="0"/>
              <a:t>LAYOUTS</a:t>
            </a:r>
          </a:p>
        </p:txBody>
      </p:sp>
      <p:sp>
        <p:nvSpPr>
          <p:cNvPr id="3" name="object 3"/>
          <p:cNvSpPr txBox="1"/>
          <p:nvPr/>
        </p:nvSpPr>
        <p:spPr>
          <a:xfrm>
            <a:off x="962050" y="1533220"/>
            <a:ext cx="7186295" cy="1599797"/>
          </a:xfrm>
          <a:prstGeom prst="rect">
            <a:avLst/>
          </a:prstGeom>
        </p:spPr>
        <p:txBody>
          <a:bodyPr vert="horz" wrap="square" lIns="0" tIns="60325" rIns="0" bIns="0" rtlCol="0">
            <a:spAutoFit/>
          </a:bodyPr>
          <a:lstStyle/>
          <a:p>
            <a:pPr marL="240029" marR="19050" indent="-227329">
              <a:lnSpc>
                <a:spcPts val="3030"/>
              </a:lnSpc>
              <a:spcBef>
                <a:spcPts val="475"/>
              </a:spcBef>
              <a:buFont typeface="Arial MT"/>
              <a:buChar char="•"/>
              <a:tabLst>
                <a:tab pos="241300" algn="l"/>
              </a:tabLst>
            </a:pPr>
            <a:r>
              <a:rPr lang="it-IT" sz="2800" dirty="0">
                <a:solidFill>
                  <a:srgbClr val="111F35"/>
                </a:solidFill>
                <a:latin typeface="Calibri"/>
                <a:cs typeface="Calibri"/>
              </a:rPr>
              <a:t>I layout liquidi sembrano buoni tra un’ampia gamma di larghezze, ma è peggiorato agli estremi, o troppo striminzito su schermi piccoli o troppo largo su schermi grandi.</a:t>
            </a:r>
            <a:endParaRPr sz="2400" dirty="0">
              <a:latin typeface="Calibri"/>
              <a:cs typeface="Calibri"/>
            </a:endParaRPr>
          </a:p>
        </p:txBody>
      </p:sp>
      <p:grpSp>
        <p:nvGrpSpPr>
          <p:cNvPr id="4" name="object 4"/>
          <p:cNvGrpSpPr/>
          <p:nvPr/>
        </p:nvGrpSpPr>
        <p:grpSpPr>
          <a:xfrm>
            <a:off x="9174035" y="1160907"/>
            <a:ext cx="2145030" cy="4478655"/>
            <a:chOff x="9174035" y="1160907"/>
            <a:chExt cx="2145030" cy="4478655"/>
          </a:xfrm>
        </p:grpSpPr>
        <p:pic>
          <p:nvPicPr>
            <p:cNvPr id="5" name="object 5"/>
            <p:cNvPicPr/>
            <p:nvPr/>
          </p:nvPicPr>
          <p:blipFill>
            <a:blip r:embed="rId2" cstate="print"/>
            <a:stretch>
              <a:fillRect/>
            </a:stretch>
          </p:blipFill>
          <p:spPr>
            <a:xfrm>
              <a:off x="9183623" y="1170432"/>
              <a:ext cx="2125979" cy="4459224"/>
            </a:xfrm>
            <a:prstGeom prst="rect">
              <a:avLst/>
            </a:prstGeom>
          </p:spPr>
        </p:pic>
        <p:sp>
          <p:nvSpPr>
            <p:cNvPr id="6" name="object 6"/>
            <p:cNvSpPr/>
            <p:nvPr/>
          </p:nvSpPr>
          <p:spPr>
            <a:xfrm>
              <a:off x="9178797" y="1165669"/>
              <a:ext cx="2135505" cy="4469130"/>
            </a:xfrm>
            <a:custGeom>
              <a:avLst/>
              <a:gdLst/>
              <a:ahLst/>
              <a:cxnLst/>
              <a:rect l="l" t="t" r="r" b="b"/>
              <a:pathLst>
                <a:path w="2135504" h="4469130">
                  <a:moveTo>
                    <a:pt x="0" y="4468749"/>
                  </a:moveTo>
                  <a:lnTo>
                    <a:pt x="2135504" y="4468749"/>
                  </a:lnTo>
                  <a:lnTo>
                    <a:pt x="2135504" y="0"/>
                  </a:lnTo>
                  <a:lnTo>
                    <a:pt x="0" y="0"/>
                  </a:lnTo>
                  <a:lnTo>
                    <a:pt x="0" y="4468749"/>
                  </a:lnTo>
                  <a:close/>
                </a:path>
              </a:pathLst>
            </a:custGeom>
            <a:ln w="9525">
              <a:solidFill>
                <a:srgbClr val="111F35"/>
              </a:solidFill>
            </a:ln>
          </p:spPr>
          <p:txBody>
            <a:bodyPr wrap="square" lIns="0" tIns="0" rIns="0" bIns="0" rtlCol="0"/>
            <a:lstStyle/>
            <a:p>
              <a:endParaRPr/>
            </a:p>
          </p:txBody>
        </p:sp>
      </p:grpSp>
      <p:grpSp>
        <p:nvGrpSpPr>
          <p:cNvPr id="7" name="object 7"/>
          <p:cNvGrpSpPr/>
          <p:nvPr/>
        </p:nvGrpSpPr>
        <p:grpSpPr>
          <a:xfrm>
            <a:off x="872871" y="4297298"/>
            <a:ext cx="8143875" cy="1342390"/>
            <a:chOff x="872871" y="4297298"/>
            <a:chExt cx="8143875" cy="1342390"/>
          </a:xfrm>
        </p:grpSpPr>
        <p:pic>
          <p:nvPicPr>
            <p:cNvPr id="8" name="object 8"/>
            <p:cNvPicPr/>
            <p:nvPr/>
          </p:nvPicPr>
          <p:blipFill>
            <a:blip r:embed="rId3" cstate="print"/>
            <a:stretch>
              <a:fillRect/>
            </a:stretch>
          </p:blipFill>
          <p:spPr>
            <a:xfrm>
              <a:off x="882396" y="4306823"/>
              <a:ext cx="8124444" cy="1322832"/>
            </a:xfrm>
            <a:prstGeom prst="rect">
              <a:avLst/>
            </a:prstGeom>
          </p:spPr>
        </p:pic>
        <p:sp>
          <p:nvSpPr>
            <p:cNvPr id="9" name="object 9"/>
            <p:cNvSpPr/>
            <p:nvPr/>
          </p:nvSpPr>
          <p:spPr>
            <a:xfrm>
              <a:off x="877633" y="4302061"/>
              <a:ext cx="8134350" cy="1332865"/>
            </a:xfrm>
            <a:custGeom>
              <a:avLst/>
              <a:gdLst/>
              <a:ahLst/>
              <a:cxnLst/>
              <a:rect l="l" t="t" r="r" b="b"/>
              <a:pathLst>
                <a:path w="8134350" h="1332864">
                  <a:moveTo>
                    <a:pt x="0" y="1332357"/>
                  </a:moveTo>
                  <a:lnTo>
                    <a:pt x="8133969" y="1332357"/>
                  </a:lnTo>
                  <a:lnTo>
                    <a:pt x="8133969" y="0"/>
                  </a:lnTo>
                  <a:lnTo>
                    <a:pt x="0" y="0"/>
                  </a:lnTo>
                  <a:lnTo>
                    <a:pt x="0" y="1332357"/>
                  </a:lnTo>
                  <a:close/>
                </a:path>
              </a:pathLst>
            </a:custGeom>
            <a:ln w="9525">
              <a:solidFill>
                <a:srgbClr val="111F35"/>
              </a:solidFill>
            </a:ln>
          </p:spPr>
          <p:txBody>
            <a:bodyPr wrap="square" lIns="0" tIns="0" rIns="0" bIns="0" rtlCol="0"/>
            <a:lstStyle/>
            <a:p>
              <a:endParaRPr/>
            </a:p>
          </p:txBody>
        </p:sp>
      </p:grpSp>
      <p:sp>
        <p:nvSpPr>
          <p:cNvPr id="10" name="object 10"/>
          <p:cNvSpPr txBox="1"/>
          <p:nvPr/>
        </p:nvSpPr>
        <p:spPr>
          <a:xfrm>
            <a:off x="1933194" y="5753506"/>
            <a:ext cx="83267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The</a:t>
            </a:r>
            <a:r>
              <a:rPr sz="1800" spc="-45" dirty="0">
                <a:solidFill>
                  <a:srgbClr val="111F35"/>
                </a:solidFill>
                <a:latin typeface="Calibri"/>
                <a:cs typeface="Calibri"/>
              </a:rPr>
              <a:t> </a:t>
            </a:r>
            <a:r>
              <a:rPr sz="1800" dirty="0">
                <a:solidFill>
                  <a:srgbClr val="111F35"/>
                </a:solidFill>
                <a:latin typeface="Calibri"/>
                <a:cs typeface="Calibri"/>
              </a:rPr>
              <a:t>Wikipedia</a:t>
            </a:r>
            <a:r>
              <a:rPr sz="1800" spc="-30" dirty="0">
                <a:solidFill>
                  <a:srgbClr val="111F35"/>
                </a:solidFill>
                <a:latin typeface="Calibri"/>
                <a:cs typeface="Calibri"/>
              </a:rPr>
              <a:t> </a:t>
            </a:r>
            <a:r>
              <a:rPr sz="1800" dirty="0">
                <a:solidFill>
                  <a:srgbClr val="111F35"/>
                </a:solidFill>
                <a:latin typeface="Calibri"/>
                <a:cs typeface="Calibri"/>
              </a:rPr>
              <a:t>website</a:t>
            </a:r>
            <a:r>
              <a:rPr sz="1800" spc="-30" dirty="0">
                <a:solidFill>
                  <a:srgbClr val="111F35"/>
                </a:solidFill>
                <a:latin typeface="Calibri"/>
                <a:cs typeface="Calibri"/>
              </a:rPr>
              <a:t> </a:t>
            </a:r>
            <a:r>
              <a:rPr sz="1800" dirty="0">
                <a:solidFill>
                  <a:srgbClr val="111F35"/>
                </a:solidFill>
                <a:latin typeface="Calibri"/>
                <a:cs typeface="Calibri"/>
              </a:rPr>
              <a:t>from</a:t>
            </a:r>
            <a:r>
              <a:rPr sz="1800" spc="-40" dirty="0">
                <a:solidFill>
                  <a:srgbClr val="111F35"/>
                </a:solidFill>
                <a:latin typeface="Calibri"/>
                <a:cs typeface="Calibri"/>
              </a:rPr>
              <a:t> </a:t>
            </a:r>
            <a:r>
              <a:rPr sz="1800" u="sng" dirty="0">
                <a:solidFill>
                  <a:srgbClr val="006379"/>
                </a:solidFill>
                <a:uFill>
                  <a:solidFill>
                    <a:srgbClr val="006379"/>
                  </a:solidFill>
                </a:uFill>
                <a:latin typeface="Calibri"/>
                <a:cs typeface="Calibri"/>
              </a:rPr>
              <a:t>2004</a:t>
            </a:r>
            <a:r>
              <a:rPr sz="1800" dirty="0">
                <a:solidFill>
                  <a:srgbClr val="111F35"/>
                </a:solidFill>
                <a:latin typeface="Calibri"/>
                <a:cs typeface="Calibri"/>
              </a:rPr>
              <a:t>,</a:t>
            </a:r>
            <a:r>
              <a:rPr sz="1800" spc="-40" dirty="0">
                <a:solidFill>
                  <a:srgbClr val="111F35"/>
                </a:solidFill>
                <a:latin typeface="Calibri"/>
                <a:cs typeface="Calibri"/>
              </a:rPr>
              <a:t> </a:t>
            </a:r>
            <a:r>
              <a:rPr sz="1800" dirty="0">
                <a:solidFill>
                  <a:srgbClr val="111F35"/>
                </a:solidFill>
                <a:latin typeface="Calibri"/>
                <a:cs typeface="Calibri"/>
              </a:rPr>
              <a:t>viewed</a:t>
            </a:r>
            <a:r>
              <a:rPr sz="1800" spc="-25" dirty="0">
                <a:solidFill>
                  <a:srgbClr val="111F35"/>
                </a:solidFill>
                <a:latin typeface="Calibri"/>
                <a:cs typeface="Calibri"/>
              </a:rPr>
              <a:t> </a:t>
            </a:r>
            <a:r>
              <a:rPr sz="1800" dirty="0">
                <a:solidFill>
                  <a:srgbClr val="111F35"/>
                </a:solidFill>
                <a:latin typeface="Calibri"/>
                <a:cs typeface="Calibri"/>
              </a:rPr>
              <a:t>in</a:t>
            </a:r>
            <a:r>
              <a:rPr sz="1800" spc="-35" dirty="0">
                <a:solidFill>
                  <a:srgbClr val="111F35"/>
                </a:solidFill>
                <a:latin typeface="Calibri"/>
                <a:cs typeface="Calibri"/>
              </a:rPr>
              <a:t> </a:t>
            </a:r>
            <a:r>
              <a:rPr sz="1800" dirty="0">
                <a:solidFill>
                  <a:srgbClr val="111F35"/>
                </a:solidFill>
                <a:latin typeface="Calibri"/>
                <a:cs typeface="Calibri"/>
              </a:rPr>
              <a:t>a</a:t>
            </a:r>
            <a:r>
              <a:rPr sz="1800" spc="-50" dirty="0">
                <a:solidFill>
                  <a:srgbClr val="111F35"/>
                </a:solidFill>
                <a:latin typeface="Calibri"/>
                <a:cs typeface="Calibri"/>
              </a:rPr>
              <a:t> </a:t>
            </a:r>
            <a:r>
              <a:rPr sz="1800" spc="-10" dirty="0">
                <a:solidFill>
                  <a:srgbClr val="111F35"/>
                </a:solidFill>
                <a:latin typeface="Calibri"/>
                <a:cs typeface="Calibri"/>
              </a:rPr>
              <a:t>2560px</a:t>
            </a:r>
            <a:r>
              <a:rPr sz="1800" spc="-50" dirty="0">
                <a:solidFill>
                  <a:srgbClr val="111F35"/>
                </a:solidFill>
                <a:latin typeface="Calibri"/>
                <a:cs typeface="Calibri"/>
              </a:rPr>
              <a:t> </a:t>
            </a:r>
            <a:r>
              <a:rPr sz="1800" dirty="0">
                <a:solidFill>
                  <a:srgbClr val="111F35"/>
                </a:solidFill>
                <a:latin typeface="Calibri"/>
                <a:cs typeface="Calibri"/>
              </a:rPr>
              <a:t>(left)</a:t>
            </a:r>
            <a:r>
              <a:rPr sz="1800" spc="-30" dirty="0">
                <a:solidFill>
                  <a:srgbClr val="111F35"/>
                </a:solidFill>
                <a:latin typeface="Calibri"/>
                <a:cs typeface="Calibri"/>
              </a:rPr>
              <a:t> </a:t>
            </a:r>
            <a:r>
              <a:rPr sz="1800" dirty="0">
                <a:solidFill>
                  <a:srgbClr val="111F35"/>
                </a:solidFill>
                <a:latin typeface="Calibri"/>
                <a:cs typeface="Calibri"/>
              </a:rPr>
              <a:t>and</a:t>
            </a:r>
            <a:r>
              <a:rPr sz="1800" spc="-30" dirty="0">
                <a:solidFill>
                  <a:srgbClr val="111F35"/>
                </a:solidFill>
                <a:latin typeface="Calibri"/>
                <a:cs typeface="Calibri"/>
              </a:rPr>
              <a:t> </a:t>
            </a:r>
            <a:r>
              <a:rPr sz="1800" dirty="0">
                <a:solidFill>
                  <a:srgbClr val="111F35"/>
                </a:solidFill>
                <a:latin typeface="Calibri"/>
                <a:cs typeface="Calibri"/>
              </a:rPr>
              <a:t>in</a:t>
            </a:r>
            <a:r>
              <a:rPr sz="1800" spc="-35" dirty="0">
                <a:solidFill>
                  <a:srgbClr val="111F35"/>
                </a:solidFill>
                <a:latin typeface="Calibri"/>
                <a:cs typeface="Calibri"/>
              </a:rPr>
              <a:t> </a:t>
            </a:r>
            <a:r>
              <a:rPr sz="1800" dirty="0">
                <a:solidFill>
                  <a:srgbClr val="111F35"/>
                </a:solidFill>
                <a:latin typeface="Calibri"/>
                <a:cs typeface="Calibri"/>
              </a:rPr>
              <a:t>a</a:t>
            </a:r>
            <a:r>
              <a:rPr sz="1800" spc="-50" dirty="0">
                <a:solidFill>
                  <a:srgbClr val="111F35"/>
                </a:solidFill>
                <a:latin typeface="Calibri"/>
                <a:cs typeface="Calibri"/>
              </a:rPr>
              <a:t> </a:t>
            </a:r>
            <a:r>
              <a:rPr sz="1800" dirty="0">
                <a:solidFill>
                  <a:srgbClr val="111F35"/>
                </a:solidFill>
                <a:latin typeface="Calibri"/>
                <a:cs typeface="Calibri"/>
              </a:rPr>
              <a:t>250px</a:t>
            </a:r>
            <a:r>
              <a:rPr sz="1800" spc="-50" dirty="0">
                <a:solidFill>
                  <a:srgbClr val="111F35"/>
                </a:solidFill>
                <a:latin typeface="Calibri"/>
                <a:cs typeface="Calibri"/>
              </a:rPr>
              <a:t> </a:t>
            </a:r>
            <a:r>
              <a:rPr sz="1800" dirty="0">
                <a:solidFill>
                  <a:srgbClr val="111F35"/>
                </a:solidFill>
                <a:latin typeface="Calibri"/>
                <a:cs typeface="Calibri"/>
              </a:rPr>
              <a:t>(right)</a:t>
            </a:r>
            <a:r>
              <a:rPr sz="1800" spc="-30" dirty="0">
                <a:solidFill>
                  <a:srgbClr val="111F35"/>
                </a:solidFill>
                <a:latin typeface="Calibri"/>
                <a:cs typeface="Calibri"/>
              </a:rPr>
              <a:t> </a:t>
            </a:r>
            <a:r>
              <a:rPr sz="1800" spc="-10" dirty="0">
                <a:solidFill>
                  <a:srgbClr val="111F35"/>
                </a:solidFill>
                <a:latin typeface="Calibri"/>
                <a:cs typeface="Calibri"/>
              </a:rPr>
              <a:t>screens</a:t>
            </a:r>
            <a:endParaRPr sz="1800">
              <a:latin typeface="Calibri"/>
              <a:cs typeface="Calibri"/>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170</a:t>
            </a:fld>
            <a:endParaRPr spc="-25"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SEPARATE</a:t>
            </a:r>
            <a:r>
              <a:rPr spc="-120" dirty="0"/>
              <a:t> </a:t>
            </a:r>
            <a:r>
              <a:rPr spc="-190" dirty="0"/>
              <a:t>WEBSITES</a:t>
            </a:r>
          </a:p>
        </p:txBody>
      </p:sp>
      <p:sp>
        <p:nvSpPr>
          <p:cNvPr id="3" name="object 3"/>
          <p:cNvSpPr txBox="1"/>
          <p:nvPr/>
        </p:nvSpPr>
        <p:spPr>
          <a:xfrm>
            <a:off x="962050" y="1496596"/>
            <a:ext cx="8947785" cy="631968"/>
          </a:xfrm>
          <a:prstGeom prst="rect">
            <a:avLst/>
          </a:prstGeom>
        </p:spPr>
        <p:txBody>
          <a:bodyPr vert="horz" wrap="square" lIns="0" tIns="4889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Poi sono arrivati i dispositivi mobili con uno schermo largo minimo 240px, pertanto i layout fluidi non lavoravano bene e si dovevano sviluppare siti web separati.</a:t>
            </a:r>
          </a:p>
        </p:txBody>
      </p:sp>
      <p:grpSp>
        <p:nvGrpSpPr>
          <p:cNvPr id="4" name="object 4"/>
          <p:cNvGrpSpPr/>
          <p:nvPr/>
        </p:nvGrpSpPr>
        <p:grpSpPr>
          <a:xfrm>
            <a:off x="872871" y="3032379"/>
            <a:ext cx="4423410" cy="2985135"/>
            <a:chOff x="872871" y="3032379"/>
            <a:chExt cx="4423410" cy="2985135"/>
          </a:xfrm>
        </p:grpSpPr>
        <p:pic>
          <p:nvPicPr>
            <p:cNvPr id="5" name="object 5"/>
            <p:cNvPicPr/>
            <p:nvPr/>
          </p:nvPicPr>
          <p:blipFill>
            <a:blip r:embed="rId2" cstate="print"/>
            <a:stretch>
              <a:fillRect/>
            </a:stretch>
          </p:blipFill>
          <p:spPr>
            <a:xfrm>
              <a:off x="983899" y="3041904"/>
              <a:ext cx="4298443" cy="2965704"/>
            </a:xfrm>
            <a:prstGeom prst="rect">
              <a:avLst/>
            </a:prstGeom>
          </p:spPr>
        </p:pic>
        <p:sp>
          <p:nvSpPr>
            <p:cNvPr id="6" name="object 6"/>
            <p:cNvSpPr/>
            <p:nvPr/>
          </p:nvSpPr>
          <p:spPr>
            <a:xfrm>
              <a:off x="877633" y="3037141"/>
              <a:ext cx="4413885" cy="2975610"/>
            </a:xfrm>
            <a:custGeom>
              <a:avLst/>
              <a:gdLst/>
              <a:ahLst/>
              <a:cxnLst/>
              <a:rect l="l" t="t" r="r" b="b"/>
              <a:pathLst>
                <a:path w="4413885" h="2975610">
                  <a:moveTo>
                    <a:pt x="0" y="2975229"/>
                  </a:moveTo>
                  <a:lnTo>
                    <a:pt x="4413885" y="2975229"/>
                  </a:lnTo>
                  <a:lnTo>
                    <a:pt x="4413885" y="0"/>
                  </a:lnTo>
                  <a:lnTo>
                    <a:pt x="0" y="0"/>
                  </a:lnTo>
                  <a:lnTo>
                    <a:pt x="0" y="2975229"/>
                  </a:lnTo>
                  <a:close/>
                </a:path>
              </a:pathLst>
            </a:custGeom>
            <a:ln w="9525">
              <a:solidFill>
                <a:srgbClr val="111F35"/>
              </a:solidFill>
            </a:ln>
          </p:spPr>
          <p:txBody>
            <a:bodyPr wrap="square" lIns="0" tIns="0" rIns="0" bIns="0" rtlCol="0"/>
            <a:lstStyle/>
            <a:p>
              <a:endParaRPr/>
            </a:p>
          </p:txBody>
        </p:sp>
      </p:grpSp>
      <p:grpSp>
        <p:nvGrpSpPr>
          <p:cNvPr id="7" name="object 7"/>
          <p:cNvGrpSpPr/>
          <p:nvPr/>
        </p:nvGrpSpPr>
        <p:grpSpPr>
          <a:xfrm>
            <a:off x="8194103" y="3032379"/>
            <a:ext cx="1824989" cy="2986405"/>
            <a:chOff x="8194103" y="3032379"/>
            <a:chExt cx="1824989" cy="2986405"/>
          </a:xfrm>
        </p:grpSpPr>
        <p:pic>
          <p:nvPicPr>
            <p:cNvPr id="8" name="object 8"/>
            <p:cNvPicPr/>
            <p:nvPr/>
          </p:nvPicPr>
          <p:blipFill>
            <a:blip r:embed="rId3" cstate="print"/>
            <a:stretch>
              <a:fillRect/>
            </a:stretch>
          </p:blipFill>
          <p:spPr>
            <a:xfrm>
              <a:off x="8203692" y="3041904"/>
              <a:ext cx="1805940" cy="2967228"/>
            </a:xfrm>
            <a:prstGeom prst="rect">
              <a:avLst/>
            </a:prstGeom>
          </p:spPr>
        </p:pic>
        <p:sp>
          <p:nvSpPr>
            <p:cNvPr id="9" name="object 9"/>
            <p:cNvSpPr/>
            <p:nvPr/>
          </p:nvSpPr>
          <p:spPr>
            <a:xfrm>
              <a:off x="8198866" y="3037141"/>
              <a:ext cx="1815464" cy="2976880"/>
            </a:xfrm>
            <a:custGeom>
              <a:avLst/>
              <a:gdLst/>
              <a:ahLst/>
              <a:cxnLst/>
              <a:rect l="l" t="t" r="r" b="b"/>
              <a:pathLst>
                <a:path w="1815465" h="2976879">
                  <a:moveTo>
                    <a:pt x="0" y="2976753"/>
                  </a:moveTo>
                  <a:lnTo>
                    <a:pt x="1815464" y="2976753"/>
                  </a:lnTo>
                  <a:lnTo>
                    <a:pt x="1815464" y="0"/>
                  </a:lnTo>
                  <a:lnTo>
                    <a:pt x="0" y="0"/>
                  </a:lnTo>
                  <a:lnTo>
                    <a:pt x="0" y="2976753"/>
                  </a:lnTo>
                  <a:close/>
                </a:path>
              </a:pathLst>
            </a:custGeom>
            <a:ln w="9525">
              <a:solidFill>
                <a:srgbClr val="111F35"/>
              </a:solidFill>
            </a:ln>
          </p:spPr>
          <p:txBody>
            <a:bodyPr wrap="square" lIns="0" tIns="0" rIns="0" bIns="0" rtlCol="0"/>
            <a:lstStyle/>
            <a:p>
              <a:endParaRPr/>
            </a:p>
          </p:txBody>
        </p:sp>
      </p:grpSp>
      <p:sp>
        <p:nvSpPr>
          <p:cNvPr id="10" name="object 10"/>
          <p:cNvSpPr txBox="1"/>
          <p:nvPr/>
        </p:nvSpPr>
        <p:spPr>
          <a:xfrm>
            <a:off x="1377188" y="6026302"/>
            <a:ext cx="3415029" cy="300355"/>
          </a:xfrm>
          <a:prstGeom prst="rect">
            <a:avLst/>
          </a:prstGeom>
        </p:spPr>
        <p:txBody>
          <a:bodyPr vert="horz" wrap="square" lIns="0" tIns="12700" rIns="0" bIns="0" rtlCol="0">
            <a:spAutoFit/>
          </a:bodyPr>
          <a:lstStyle/>
          <a:p>
            <a:pPr marL="12700">
              <a:lnSpc>
                <a:spcPct val="100000"/>
              </a:lnSpc>
              <a:spcBef>
                <a:spcPts val="100"/>
              </a:spcBef>
            </a:pPr>
            <a:r>
              <a:rPr sz="1800" u="sng" dirty="0">
                <a:solidFill>
                  <a:srgbClr val="006379"/>
                </a:solidFill>
                <a:uFill>
                  <a:solidFill>
                    <a:srgbClr val="006379"/>
                  </a:solidFill>
                </a:uFill>
                <a:latin typeface="Calibri"/>
                <a:cs typeface="Calibri"/>
              </a:rPr>
              <a:t>yahoo.com,</a:t>
            </a:r>
            <a:r>
              <a:rPr sz="1800" u="sng" spc="-40" dirty="0">
                <a:solidFill>
                  <a:srgbClr val="006379"/>
                </a:solidFill>
                <a:uFill>
                  <a:solidFill>
                    <a:srgbClr val="006379"/>
                  </a:solidFill>
                </a:uFill>
                <a:latin typeface="Calibri"/>
                <a:cs typeface="Calibri"/>
              </a:rPr>
              <a:t> </a:t>
            </a:r>
            <a:r>
              <a:rPr sz="1800" u="sng" dirty="0">
                <a:solidFill>
                  <a:srgbClr val="006379"/>
                </a:solidFill>
                <a:uFill>
                  <a:solidFill>
                    <a:srgbClr val="006379"/>
                  </a:solidFill>
                </a:uFill>
                <a:latin typeface="Calibri"/>
                <a:cs typeface="Calibri"/>
              </a:rPr>
              <a:t>2006</a:t>
            </a:r>
            <a:r>
              <a:rPr sz="1800" dirty="0">
                <a:solidFill>
                  <a:srgbClr val="111F35"/>
                </a:solidFill>
                <a:latin typeface="Calibri"/>
                <a:cs typeface="Calibri"/>
              </a:rPr>
              <a:t>,</a:t>
            </a:r>
            <a:r>
              <a:rPr sz="1800" spc="-15" dirty="0">
                <a:solidFill>
                  <a:srgbClr val="111F35"/>
                </a:solidFill>
                <a:latin typeface="Calibri"/>
                <a:cs typeface="Calibri"/>
              </a:rPr>
              <a:t> </a:t>
            </a:r>
            <a:r>
              <a:rPr sz="1800" dirty="0">
                <a:solidFill>
                  <a:srgbClr val="111F35"/>
                </a:solidFill>
                <a:latin typeface="Calibri"/>
                <a:cs typeface="Calibri"/>
              </a:rPr>
              <a:t>on</a:t>
            </a:r>
            <a:r>
              <a:rPr sz="1800" spc="-35" dirty="0">
                <a:solidFill>
                  <a:srgbClr val="111F35"/>
                </a:solidFill>
                <a:latin typeface="Calibri"/>
                <a:cs typeface="Calibri"/>
              </a:rPr>
              <a:t> </a:t>
            </a:r>
            <a:r>
              <a:rPr sz="1800" dirty="0">
                <a:solidFill>
                  <a:srgbClr val="111F35"/>
                </a:solidFill>
                <a:latin typeface="Calibri"/>
                <a:cs typeface="Calibri"/>
              </a:rPr>
              <a:t>a</a:t>
            </a:r>
            <a:r>
              <a:rPr sz="1800" spc="-25" dirty="0">
                <a:solidFill>
                  <a:srgbClr val="111F35"/>
                </a:solidFill>
                <a:latin typeface="Calibri"/>
                <a:cs typeface="Calibri"/>
              </a:rPr>
              <a:t> </a:t>
            </a:r>
            <a:r>
              <a:rPr sz="1800" dirty="0">
                <a:solidFill>
                  <a:srgbClr val="111F35"/>
                </a:solidFill>
                <a:latin typeface="Calibri"/>
                <a:cs typeface="Calibri"/>
              </a:rPr>
              <a:t>800px</a:t>
            </a:r>
            <a:r>
              <a:rPr sz="1800" spc="-20" dirty="0">
                <a:solidFill>
                  <a:srgbClr val="111F35"/>
                </a:solidFill>
                <a:latin typeface="Calibri"/>
                <a:cs typeface="Calibri"/>
              </a:rPr>
              <a:t> </a:t>
            </a:r>
            <a:r>
              <a:rPr sz="1800" spc="-10" dirty="0">
                <a:solidFill>
                  <a:srgbClr val="111F35"/>
                </a:solidFill>
                <a:latin typeface="Calibri"/>
                <a:cs typeface="Calibri"/>
              </a:rPr>
              <a:t>screen</a:t>
            </a:r>
            <a:endParaRPr sz="1800">
              <a:latin typeface="Calibri"/>
              <a:cs typeface="Calibri"/>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171</a:t>
            </a:fld>
            <a:endParaRPr spc="-25" dirty="0"/>
          </a:p>
        </p:txBody>
      </p:sp>
      <p:sp>
        <p:nvSpPr>
          <p:cNvPr id="11" name="object 11"/>
          <p:cNvSpPr txBox="1"/>
          <p:nvPr/>
        </p:nvSpPr>
        <p:spPr>
          <a:xfrm>
            <a:off x="7035545" y="6028131"/>
            <a:ext cx="4142104" cy="299720"/>
          </a:xfrm>
          <a:prstGeom prst="rect">
            <a:avLst/>
          </a:prstGeom>
        </p:spPr>
        <p:txBody>
          <a:bodyPr vert="horz" wrap="square" lIns="0" tIns="12700" rIns="0" bIns="0" rtlCol="0">
            <a:spAutoFit/>
          </a:bodyPr>
          <a:lstStyle/>
          <a:p>
            <a:pPr marL="12700">
              <a:lnSpc>
                <a:spcPct val="100000"/>
              </a:lnSpc>
              <a:spcBef>
                <a:spcPts val="100"/>
              </a:spcBef>
            </a:pPr>
            <a:r>
              <a:rPr sz="1800" u="sng" spc="-10" dirty="0">
                <a:solidFill>
                  <a:srgbClr val="006379"/>
                </a:solidFill>
                <a:uFill>
                  <a:solidFill>
                    <a:srgbClr val="006379"/>
                  </a:solidFill>
                </a:uFill>
                <a:latin typeface="Calibri"/>
                <a:cs typeface="Calibri"/>
              </a:rPr>
              <a:t>wap.oa.yahoo.com,</a:t>
            </a:r>
            <a:r>
              <a:rPr sz="1800" u="sng" spc="-45" dirty="0">
                <a:solidFill>
                  <a:srgbClr val="006379"/>
                </a:solidFill>
                <a:uFill>
                  <a:solidFill>
                    <a:srgbClr val="006379"/>
                  </a:solidFill>
                </a:uFill>
                <a:latin typeface="Calibri"/>
                <a:cs typeface="Calibri"/>
              </a:rPr>
              <a:t> </a:t>
            </a:r>
            <a:r>
              <a:rPr sz="1800" u="sng" dirty="0">
                <a:solidFill>
                  <a:srgbClr val="006379"/>
                </a:solidFill>
                <a:uFill>
                  <a:solidFill>
                    <a:srgbClr val="006379"/>
                  </a:solidFill>
                </a:uFill>
                <a:latin typeface="Calibri"/>
                <a:cs typeface="Calibri"/>
              </a:rPr>
              <a:t>2006</a:t>
            </a:r>
            <a:r>
              <a:rPr sz="1800" dirty="0">
                <a:solidFill>
                  <a:srgbClr val="111F35"/>
                </a:solidFill>
                <a:latin typeface="Calibri"/>
                <a:cs typeface="Calibri"/>
              </a:rPr>
              <a:t>,</a:t>
            </a:r>
            <a:r>
              <a:rPr sz="1800" spc="-45" dirty="0">
                <a:solidFill>
                  <a:srgbClr val="111F35"/>
                </a:solidFill>
                <a:latin typeface="Calibri"/>
                <a:cs typeface="Calibri"/>
              </a:rPr>
              <a:t> </a:t>
            </a:r>
            <a:r>
              <a:rPr sz="1800" dirty="0">
                <a:solidFill>
                  <a:srgbClr val="111F35"/>
                </a:solidFill>
                <a:latin typeface="Calibri"/>
                <a:cs typeface="Calibri"/>
              </a:rPr>
              <a:t>on</a:t>
            </a:r>
            <a:r>
              <a:rPr sz="1800" spc="-50" dirty="0">
                <a:solidFill>
                  <a:srgbClr val="111F35"/>
                </a:solidFill>
                <a:latin typeface="Calibri"/>
                <a:cs typeface="Calibri"/>
              </a:rPr>
              <a:t> </a:t>
            </a:r>
            <a:r>
              <a:rPr sz="1800" dirty="0">
                <a:solidFill>
                  <a:srgbClr val="111F35"/>
                </a:solidFill>
                <a:latin typeface="Calibri"/>
                <a:cs typeface="Calibri"/>
              </a:rPr>
              <a:t>a</a:t>
            </a:r>
            <a:r>
              <a:rPr sz="1800" spc="-40" dirty="0">
                <a:solidFill>
                  <a:srgbClr val="111F35"/>
                </a:solidFill>
                <a:latin typeface="Calibri"/>
                <a:cs typeface="Calibri"/>
              </a:rPr>
              <a:t> </a:t>
            </a:r>
            <a:r>
              <a:rPr sz="1800" dirty="0">
                <a:solidFill>
                  <a:srgbClr val="111F35"/>
                </a:solidFill>
                <a:latin typeface="Calibri"/>
                <a:cs typeface="Calibri"/>
              </a:rPr>
              <a:t>240px</a:t>
            </a:r>
            <a:r>
              <a:rPr sz="1800" spc="-55" dirty="0">
                <a:solidFill>
                  <a:srgbClr val="111F35"/>
                </a:solidFill>
                <a:latin typeface="Calibri"/>
                <a:cs typeface="Calibri"/>
              </a:rPr>
              <a:t> </a:t>
            </a:r>
            <a:r>
              <a:rPr sz="1800" spc="-10" dirty="0">
                <a:solidFill>
                  <a:srgbClr val="111F35"/>
                </a:solidFill>
                <a:latin typeface="Calibri"/>
                <a:cs typeface="Calibri"/>
              </a:rPr>
              <a:t>screen</a:t>
            </a:r>
            <a:endParaRPr sz="1800">
              <a:latin typeface="Calibri"/>
              <a:cs typeface="Calibri"/>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172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SEPARATE</a:t>
            </a:r>
            <a:r>
              <a:rPr spc="-120" dirty="0"/>
              <a:t> </a:t>
            </a:r>
            <a:r>
              <a:rPr spc="-190" dirty="0"/>
              <a:t>WEBSITES</a:t>
            </a:r>
          </a:p>
        </p:txBody>
      </p:sp>
      <p:sp>
        <p:nvSpPr>
          <p:cNvPr id="3" name="object 3"/>
          <p:cNvSpPr txBox="1"/>
          <p:nvPr/>
        </p:nvSpPr>
        <p:spPr>
          <a:xfrm>
            <a:off x="962050" y="1533220"/>
            <a:ext cx="10167620" cy="2433102"/>
          </a:xfrm>
          <a:prstGeom prst="rect">
            <a:avLst/>
          </a:prstGeom>
        </p:spPr>
        <p:txBody>
          <a:bodyPr vert="horz" wrap="square" lIns="0" tIns="60325" rIns="0" bIns="0" rtlCol="0">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Tipicamente sfruttavano lo sniffing user-agent (UA) per reindirizzare il dispositivo alla versione mobile del sito che era hostato in un sottodominio.</a:t>
            </a:r>
          </a:p>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Ha i suoi contro, infatti:</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UA sniffing è poco sicuro (potrebbe fallire nel reidirizzamento)</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Ogni sitoweb separato dev’essere manuntenuto</a:t>
            </a:r>
          </a:p>
          <a:p>
            <a:pPr marL="342900" lvl="0" indent="-342900">
              <a:lnSpc>
                <a:spcPct val="107000"/>
              </a:lnSpc>
              <a:spcAft>
                <a:spcPts val="800"/>
              </a:spcAft>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Oggi la separazione di sitiweb è sfocata</a:t>
            </a:r>
          </a:p>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Sarebbe bello avere un unico sitoweb che renderizzi in modo differente in base al dispositivo vedente.</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173</a:t>
            </a:fld>
            <a:endParaRPr spc="-25" dirty="0"/>
          </a:p>
        </p:txBody>
      </p:sp>
      <p:sp>
        <p:nvSpPr>
          <p:cNvPr id="2" name="object 2"/>
          <p:cNvSpPr txBox="1">
            <a:spLocks noGrp="1"/>
          </p:cNvSpPr>
          <p:nvPr>
            <p:ph type="title"/>
          </p:nvPr>
        </p:nvSpPr>
        <p:spPr>
          <a:xfrm>
            <a:off x="962050" y="557529"/>
            <a:ext cx="4583430" cy="574040"/>
          </a:xfrm>
          <a:prstGeom prst="rect">
            <a:avLst/>
          </a:prstGeom>
        </p:spPr>
        <p:txBody>
          <a:bodyPr vert="horz" wrap="square" lIns="0" tIns="12700" rIns="0" bIns="0" rtlCol="0">
            <a:spAutoFit/>
          </a:bodyPr>
          <a:lstStyle/>
          <a:p>
            <a:pPr marL="12700">
              <a:lnSpc>
                <a:spcPct val="100000"/>
              </a:lnSpc>
              <a:spcBef>
                <a:spcPts val="100"/>
              </a:spcBef>
            </a:pPr>
            <a:r>
              <a:rPr spc="-40" dirty="0"/>
              <a:t>ADAPTIVE</a:t>
            </a:r>
            <a:r>
              <a:rPr spc="-200" dirty="0"/>
              <a:t> </a:t>
            </a:r>
            <a:r>
              <a:rPr spc="-10" dirty="0"/>
              <a:t>LAYOUTS</a:t>
            </a:r>
          </a:p>
        </p:txBody>
      </p:sp>
      <p:sp>
        <p:nvSpPr>
          <p:cNvPr id="3" name="object 3"/>
          <p:cNvSpPr txBox="1"/>
          <p:nvPr/>
        </p:nvSpPr>
        <p:spPr>
          <a:xfrm>
            <a:off x="962050" y="1533220"/>
            <a:ext cx="10116185" cy="939873"/>
          </a:xfrm>
          <a:prstGeom prst="rect">
            <a:avLst/>
          </a:prstGeom>
        </p:spPr>
        <p:txBody>
          <a:bodyPr vert="horz" wrap="square" lIns="0" tIns="603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Inizialmente i web designer erano comodi con i layout a larghezza fissa. Hanno sviluppato sitiweb che cambiavano tramite un sistema di design a larghezza fissa usando le media queries.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Quest’approccio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è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chiamato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design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adattivo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ADAPTIVE</a:t>
            </a:r>
            <a:r>
              <a:rPr spc="-165" dirty="0"/>
              <a:t> </a:t>
            </a:r>
            <a:r>
              <a:rPr dirty="0"/>
              <a:t>LAYOUT:</a:t>
            </a:r>
            <a:r>
              <a:rPr spc="-145" dirty="0"/>
              <a:t> </a:t>
            </a:r>
            <a:r>
              <a:rPr spc="-10" dirty="0"/>
              <a:t>EXAMPLE</a:t>
            </a:r>
          </a:p>
        </p:txBody>
      </p:sp>
      <p:sp>
        <p:nvSpPr>
          <p:cNvPr id="3" name="object 3"/>
          <p:cNvSpPr/>
          <p:nvPr/>
        </p:nvSpPr>
        <p:spPr>
          <a:xfrm>
            <a:off x="882396" y="1565147"/>
            <a:ext cx="7556500" cy="2308860"/>
          </a:xfrm>
          <a:custGeom>
            <a:avLst/>
            <a:gdLst/>
            <a:ahLst/>
            <a:cxnLst/>
            <a:rect l="l" t="t" r="r" b="b"/>
            <a:pathLst>
              <a:path w="7556500" h="2308860">
                <a:moveTo>
                  <a:pt x="0" y="2308860"/>
                </a:moveTo>
                <a:lnTo>
                  <a:pt x="7555992" y="2308860"/>
                </a:lnTo>
                <a:lnTo>
                  <a:pt x="7555992" y="0"/>
                </a:lnTo>
                <a:lnTo>
                  <a:pt x="0" y="0"/>
                </a:lnTo>
                <a:lnTo>
                  <a:pt x="0" y="2308860"/>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585340"/>
            <a:ext cx="3409950" cy="848994"/>
          </a:xfrm>
          <a:prstGeom prst="rect">
            <a:avLst/>
          </a:prstGeom>
        </p:spPr>
        <p:txBody>
          <a:bodyPr vert="horz" wrap="square" lIns="0" tIns="12700" rIns="0" bIns="0" rtlCol="0">
            <a:spAutoFit/>
          </a:bodyPr>
          <a:lstStyle/>
          <a:p>
            <a:pPr marL="262255" marR="5080" indent="-250190">
              <a:lnSpc>
                <a:spcPct val="100000"/>
              </a:lnSpc>
              <a:spcBef>
                <a:spcPts val="100"/>
              </a:spcBef>
              <a:tabLst>
                <a:tab pos="1015365" algn="l"/>
              </a:tabLst>
            </a:pPr>
            <a:r>
              <a:rPr sz="1800" dirty="0">
                <a:solidFill>
                  <a:srgbClr val="0000FF"/>
                </a:solidFill>
                <a:latin typeface="Consolas"/>
                <a:cs typeface="Consolas"/>
              </a:rPr>
              <a:t>@media</a:t>
            </a:r>
            <a:r>
              <a:rPr sz="1800" spc="-30" dirty="0">
                <a:solidFill>
                  <a:srgbClr val="0000FF"/>
                </a:solidFill>
                <a:latin typeface="Consolas"/>
                <a:cs typeface="Consolas"/>
              </a:rPr>
              <a:t> </a:t>
            </a:r>
            <a:r>
              <a:rPr sz="1800" spc="-10" dirty="0">
                <a:latin typeface="Consolas"/>
                <a:cs typeface="Consolas"/>
              </a:rPr>
              <a:t>(</a:t>
            </a:r>
            <a:r>
              <a:rPr sz="1800" spc="-10" dirty="0">
                <a:solidFill>
                  <a:srgbClr val="E40000"/>
                </a:solidFill>
                <a:latin typeface="Consolas"/>
                <a:cs typeface="Consolas"/>
              </a:rPr>
              <a:t>max-</a:t>
            </a:r>
            <a:r>
              <a:rPr sz="1800" dirty="0">
                <a:solidFill>
                  <a:srgbClr val="E40000"/>
                </a:solidFill>
                <a:latin typeface="Consolas"/>
                <a:cs typeface="Consolas"/>
              </a:rPr>
              <a:t>width</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800px</a:t>
            </a:r>
            <a:r>
              <a:rPr sz="1800" dirty="0">
                <a:latin typeface="Consolas"/>
                <a:cs typeface="Consolas"/>
              </a:rPr>
              <a:t>)</a:t>
            </a:r>
            <a:r>
              <a:rPr sz="1800" spc="-25" dirty="0">
                <a:latin typeface="Consolas"/>
                <a:cs typeface="Consolas"/>
              </a:rPr>
              <a:t> </a:t>
            </a:r>
            <a:r>
              <a:rPr sz="1800" spc="-50" dirty="0">
                <a:latin typeface="Consolas"/>
                <a:cs typeface="Consolas"/>
              </a:rPr>
              <a:t>{ </a:t>
            </a:r>
            <a:r>
              <a:rPr sz="1800" spc="-20" dirty="0">
                <a:solidFill>
                  <a:srgbClr val="800000"/>
                </a:solidFill>
                <a:latin typeface="Consolas"/>
                <a:cs typeface="Consolas"/>
              </a:rPr>
              <a:t>main</a:t>
            </a:r>
            <a:r>
              <a:rPr sz="1800"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width</a:t>
            </a:r>
            <a:r>
              <a:rPr sz="1800" dirty="0">
                <a:latin typeface="Consolas"/>
                <a:cs typeface="Consolas"/>
              </a:rPr>
              <a:t>:</a:t>
            </a:r>
            <a:r>
              <a:rPr sz="1800" spc="-55" dirty="0">
                <a:latin typeface="Consolas"/>
                <a:cs typeface="Consolas"/>
              </a:rPr>
              <a:t> </a:t>
            </a:r>
            <a:r>
              <a:rPr sz="1800" spc="-10" dirty="0">
                <a:solidFill>
                  <a:srgbClr val="098557"/>
                </a:solidFill>
                <a:latin typeface="Consolas"/>
                <a:cs typeface="Consolas"/>
              </a:rPr>
              <a:t>400px</a:t>
            </a:r>
            <a:r>
              <a:rPr sz="1800" spc="-10" dirty="0">
                <a:latin typeface="Consolas"/>
                <a:cs typeface="Consolas"/>
              </a:rPr>
              <a:t>;} </a:t>
            </a:r>
            <a:r>
              <a:rPr sz="1800" dirty="0">
                <a:solidFill>
                  <a:srgbClr val="800000"/>
                </a:solidFill>
                <a:latin typeface="Consolas"/>
                <a:cs typeface="Consolas"/>
              </a:rPr>
              <a:t>aside</a:t>
            </a:r>
            <a:r>
              <a:rPr sz="1800" spc="-2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width</a:t>
            </a:r>
            <a:r>
              <a:rPr sz="1800" dirty="0">
                <a:latin typeface="Consolas"/>
                <a:cs typeface="Consolas"/>
              </a:rPr>
              <a:t>:</a:t>
            </a:r>
            <a:r>
              <a:rPr sz="1800" spc="-35" dirty="0">
                <a:latin typeface="Consolas"/>
                <a:cs typeface="Consolas"/>
              </a:rPr>
              <a:t> </a:t>
            </a:r>
            <a:r>
              <a:rPr sz="1800" spc="-10" dirty="0">
                <a:solidFill>
                  <a:srgbClr val="098557"/>
                </a:solidFill>
                <a:latin typeface="Consolas"/>
                <a:cs typeface="Consolas"/>
              </a:rPr>
              <a:t>180px</a:t>
            </a:r>
            <a:r>
              <a:rPr sz="1800" spc="-10" dirty="0">
                <a:latin typeface="Consolas"/>
                <a:cs typeface="Consolas"/>
              </a:rPr>
              <a:t>;}</a:t>
            </a:r>
            <a:endParaRPr sz="1800">
              <a:latin typeface="Consolas"/>
              <a:cs typeface="Consolas"/>
            </a:endParaRPr>
          </a:p>
        </p:txBody>
      </p:sp>
      <p:sp>
        <p:nvSpPr>
          <p:cNvPr id="5" name="object 5"/>
          <p:cNvSpPr txBox="1"/>
          <p:nvPr/>
        </p:nvSpPr>
        <p:spPr>
          <a:xfrm>
            <a:off x="962050" y="2408682"/>
            <a:ext cx="3409950" cy="57404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onsolas"/>
                <a:cs typeface="Consolas"/>
              </a:rPr>
              <a:t>}</a:t>
            </a:r>
            <a:endParaRPr sz="1800">
              <a:latin typeface="Consolas"/>
              <a:cs typeface="Consolas"/>
            </a:endParaRPr>
          </a:p>
          <a:p>
            <a:pPr marL="12700">
              <a:lnSpc>
                <a:spcPct val="100000"/>
              </a:lnSpc>
            </a:pPr>
            <a:r>
              <a:rPr sz="1800" dirty="0">
                <a:solidFill>
                  <a:srgbClr val="0000FF"/>
                </a:solidFill>
                <a:latin typeface="Consolas"/>
                <a:cs typeface="Consolas"/>
              </a:rPr>
              <a:t>@media</a:t>
            </a:r>
            <a:r>
              <a:rPr sz="1800" spc="-30" dirty="0">
                <a:solidFill>
                  <a:srgbClr val="0000FF"/>
                </a:solidFill>
                <a:latin typeface="Consolas"/>
                <a:cs typeface="Consolas"/>
              </a:rPr>
              <a:t> </a:t>
            </a:r>
            <a:r>
              <a:rPr sz="1800" spc="-10" dirty="0">
                <a:latin typeface="Consolas"/>
                <a:cs typeface="Consolas"/>
              </a:rPr>
              <a:t>(</a:t>
            </a:r>
            <a:r>
              <a:rPr sz="1800" spc="-10" dirty="0">
                <a:solidFill>
                  <a:srgbClr val="E40000"/>
                </a:solidFill>
                <a:latin typeface="Consolas"/>
                <a:cs typeface="Consolas"/>
              </a:rPr>
              <a:t>min-</a:t>
            </a:r>
            <a:r>
              <a:rPr sz="1800" dirty="0">
                <a:solidFill>
                  <a:srgbClr val="E40000"/>
                </a:solidFill>
                <a:latin typeface="Consolas"/>
                <a:cs typeface="Consolas"/>
              </a:rPr>
              <a:t>width</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800px</a:t>
            </a:r>
            <a:r>
              <a:rPr sz="1800" dirty="0">
                <a:latin typeface="Consolas"/>
                <a:cs typeface="Consolas"/>
              </a:rPr>
              <a:t>)</a:t>
            </a:r>
            <a:r>
              <a:rPr sz="1800" spc="-25" dirty="0">
                <a:latin typeface="Consolas"/>
                <a:cs typeface="Consolas"/>
              </a:rPr>
              <a:t> </a:t>
            </a:r>
            <a:r>
              <a:rPr sz="1800" spc="-50" dirty="0">
                <a:latin typeface="Consolas"/>
                <a:cs typeface="Consolas"/>
              </a:rPr>
              <a:t>{</a:t>
            </a:r>
            <a:endParaRPr sz="1800">
              <a:latin typeface="Consolas"/>
              <a:cs typeface="Consolas"/>
            </a:endParaRPr>
          </a:p>
        </p:txBody>
      </p:sp>
      <p:sp>
        <p:nvSpPr>
          <p:cNvPr id="6" name="object 6"/>
          <p:cNvSpPr txBox="1"/>
          <p:nvPr/>
        </p:nvSpPr>
        <p:spPr>
          <a:xfrm>
            <a:off x="1211986" y="2957321"/>
            <a:ext cx="2658110" cy="299720"/>
          </a:xfrm>
          <a:prstGeom prst="rect">
            <a:avLst/>
          </a:prstGeom>
        </p:spPr>
        <p:txBody>
          <a:bodyPr vert="horz" wrap="square" lIns="0" tIns="12700" rIns="0" bIns="0" rtlCol="0">
            <a:spAutoFit/>
          </a:bodyPr>
          <a:lstStyle/>
          <a:p>
            <a:pPr marL="12700">
              <a:lnSpc>
                <a:spcPct val="100000"/>
              </a:lnSpc>
              <a:spcBef>
                <a:spcPts val="100"/>
              </a:spcBef>
              <a:tabLst>
                <a:tab pos="765175" algn="l"/>
              </a:tabLst>
            </a:pPr>
            <a:r>
              <a:rPr sz="1800" spc="-20" dirty="0">
                <a:solidFill>
                  <a:srgbClr val="800000"/>
                </a:solidFill>
                <a:latin typeface="Consolas"/>
                <a:cs typeface="Consolas"/>
              </a:rPr>
              <a:t>main</a:t>
            </a:r>
            <a:r>
              <a:rPr sz="1800"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width</a:t>
            </a:r>
            <a:r>
              <a:rPr sz="1800" dirty="0">
                <a:latin typeface="Consolas"/>
                <a:cs typeface="Consolas"/>
              </a:rPr>
              <a:t>:</a:t>
            </a:r>
            <a:r>
              <a:rPr sz="1800" spc="-45" dirty="0">
                <a:latin typeface="Consolas"/>
                <a:cs typeface="Consolas"/>
              </a:rPr>
              <a:t> </a:t>
            </a:r>
            <a:r>
              <a:rPr sz="1800" spc="-10" dirty="0">
                <a:solidFill>
                  <a:srgbClr val="098557"/>
                </a:solidFill>
                <a:latin typeface="Consolas"/>
                <a:cs typeface="Consolas"/>
              </a:rPr>
              <a:t>500px</a:t>
            </a:r>
            <a:r>
              <a:rPr sz="1800" spc="-10" dirty="0">
                <a:latin typeface="Consolas"/>
                <a:cs typeface="Consolas"/>
              </a:rPr>
              <a:t>;}</a:t>
            </a:r>
            <a:endParaRPr sz="1800">
              <a:latin typeface="Consolas"/>
              <a:cs typeface="Consolas"/>
            </a:endParaRPr>
          </a:p>
        </p:txBody>
      </p:sp>
      <p:sp>
        <p:nvSpPr>
          <p:cNvPr id="7" name="object 7"/>
          <p:cNvSpPr txBox="1"/>
          <p:nvPr/>
        </p:nvSpPr>
        <p:spPr>
          <a:xfrm>
            <a:off x="1211986" y="3231337"/>
            <a:ext cx="265811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aside</a:t>
            </a:r>
            <a:r>
              <a:rPr sz="1800" spc="-40"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width</a:t>
            </a:r>
            <a:r>
              <a:rPr sz="1800" dirty="0">
                <a:latin typeface="Consolas"/>
                <a:cs typeface="Consolas"/>
              </a:rPr>
              <a:t>:</a:t>
            </a:r>
            <a:r>
              <a:rPr sz="1800" spc="-40" dirty="0">
                <a:latin typeface="Consolas"/>
                <a:cs typeface="Consolas"/>
              </a:rPr>
              <a:t> </a:t>
            </a:r>
            <a:r>
              <a:rPr sz="1800" spc="-10" dirty="0">
                <a:solidFill>
                  <a:srgbClr val="098557"/>
                </a:solidFill>
                <a:latin typeface="Consolas"/>
                <a:cs typeface="Consolas"/>
              </a:rPr>
              <a:t>280px</a:t>
            </a:r>
            <a:r>
              <a:rPr sz="1800" spc="-10" dirty="0">
                <a:latin typeface="Consolas"/>
                <a:cs typeface="Consolas"/>
              </a:rPr>
              <a:t>;}</a:t>
            </a:r>
            <a:endParaRPr sz="1800">
              <a:latin typeface="Consolas"/>
              <a:cs typeface="Consolas"/>
            </a:endParaRPr>
          </a:p>
        </p:txBody>
      </p:sp>
      <p:sp>
        <p:nvSpPr>
          <p:cNvPr id="8" name="object 8"/>
          <p:cNvSpPr txBox="1"/>
          <p:nvPr/>
        </p:nvSpPr>
        <p:spPr>
          <a:xfrm>
            <a:off x="962050" y="3506216"/>
            <a:ext cx="15113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onsolas"/>
                <a:cs typeface="Consolas"/>
              </a:rPr>
              <a:t>}</a:t>
            </a:r>
            <a:endParaRPr sz="1800">
              <a:latin typeface="Consolas"/>
              <a:cs typeface="Consolas"/>
            </a:endParaRPr>
          </a:p>
        </p:txBody>
      </p:sp>
      <p:sp>
        <p:nvSpPr>
          <p:cNvPr id="9" name="object 9"/>
          <p:cNvSpPr txBox="1"/>
          <p:nvPr/>
        </p:nvSpPr>
        <p:spPr>
          <a:xfrm>
            <a:off x="8615171" y="1565147"/>
            <a:ext cx="2694940" cy="120142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&lt;body&gt;</a:t>
            </a:r>
            <a:endParaRPr sz="1800">
              <a:latin typeface="Consolas"/>
              <a:cs typeface="Consolas"/>
            </a:endParaRPr>
          </a:p>
          <a:p>
            <a:pPr marL="92075">
              <a:lnSpc>
                <a:spcPct val="100000"/>
              </a:lnSpc>
            </a:pPr>
            <a:r>
              <a:rPr sz="1800" spc="-10" dirty="0">
                <a:solidFill>
                  <a:srgbClr val="800000"/>
                </a:solidFill>
                <a:latin typeface="Consolas"/>
                <a:cs typeface="Consolas"/>
              </a:rPr>
              <a:t>&lt;main&gt;</a:t>
            </a:r>
            <a:r>
              <a:rPr sz="1800" spc="-10" dirty="0">
                <a:latin typeface="Consolas"/>
                <a:cs typeface="Consolas"/>
              </a:rPr>
              <a:t>Main</a:t>
            </a:r>
            <a:r>
              <a:rPr sz="1800" spc="-10" dirty="0">
                <a:solidFill>
                  <a:srgbClr val="800000"/>
                </a:solidFill>
                <a:latin typeface="Consolas"/>
                <a:cs typeface="Consolas"/>
              </a:rPr>
              <a:t>&lt;/main&gt;</a:t>
            </a: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&lt;aside&gt;</a:t>
            </a:r>
            <a:r>
              <a:rPr sz="1800" spc="-10" dirty="0">
                <a:latin typeface="Consolas"/>
                <a:cs typeface="Consolas"/>
              </a:rPr>
              <a:t>Aside</a:t>
            </a:r>
            <a:r>
              <a:rPr sz="1800" spc="-10" dirty="0">
                <a:solidFill>
                  <a:srgbClr val="800000"/>
                </a:solidFill>
                <a:latin typeface="Consolas"/>
                <a:cs typeface="Consolas"/>
              </a:rPr>
              <a:t>&lt;/aside&gt;</a:t>
            </a:r>
            <a:endParaRPr sz="1800">
              <a:latin typeface="Consolas"/>
              <a:cs typeface="Consolas"/>
            </a:endParaRPr>
          </a:p>
          <a:p>
            <a:pPr marL="92075">
              <a:lnSpc>
                <a:spcPct val="100000"/>
              </a:lnSpc>
            </a:pPr>
            <a:r>
              <a:rPr sz="1800" spc="-10" dirty="0">
                <a:solidFill>
                  <a:srgbClr val="800000"/>
                </a:solidFill>
                <a:latin typeface="Consolas"/>
                <a:cs typeface="Consolas"/>
              </a:rPr>
              <a:t>&lt;/body&gt;</a:t>
            </a:r>
            <a:endParaRPr sz="1800">
              <a:latin typeface="Consolas"/>
              <a:cs typeface="Consolas"/>
            </a:endParaRPr>
          </a:p>
        </p:txBody>
      </p:sp>
      <p:grpSp>
        <p:nvGrpSpPr>
          <p:cNvPr id="10" name="object 10"/>
          <p:cNvGrpSpPr/>
          <p:nvPr/>
        </p:nvGrpSpPr>
        <p:grpSpPr>
          <a:xfrm>
            <a:off x="1513014" y="3965066"/>
            <a:ext cx="9166225" cy="2401570"/>
            <a:chOff x="1513014" y="3965066"/>
            <a:chExt cx="9166225" cy="2401570"/>
          </a:xfrm>
        </p:grpSpPr>
        <p:pic>
          <p:nvPicPr>
            <p:cNvPr id="11" name="object 11"/>
            <p:cNvPicPr/>
            <p:nvPr/>
          </p:nvPicPr>
          <p:blipFill>
            <a:blip r:embed="rId3" cstate="print"/>
            <a:stretch>
              <a:fillRect/>
            </a:stretch>
          </p:blipFill>
          <p:spPr>
            <a:xfrm>
              <a:off x="1522476" y="3974591"/>
              <a:ext cx="9147048" cy="2382012"/>
            </a:xfrm>
            <a:prstGeom prst="rect">
              <a:avLst/>
            </a:prstGeom>
          </p:spPr>
        </p:pic>
        <p:sp>
          <p:nvSpPr>
            <p:cNvPr id="12" name="object 12"/>
            <p:cNvSpPr/>
            <p:nvPr/>
          </p:nvSpPr>
          <p:spPr>
            <a:xfrm>
              <a:off x="1517777" y="3969829"/>
              <a:ext cx="9156700" cy="2392045"/>
            </a:xfrm>
            <a:custGeom>
              <a:avLst/>
              <a:gdLst/>
              <a:ahLst/>
              <a:cxnLst/>
              <a:rect l="l" t="t" r="r" b="b"/>
              <a:pathLst>
                <a:path w="9156700" h="2392045">
                  <a:moveTo>
                    <a:pt x="0" y="2391536"/>
                  </a:moveTo>
                  <a:lnTo>
                    <a:pt x="9156573" y="2391536"/>
                  </a:lnTo>
                  <a:lnTo>
                    <a:pt x="9156573" y="0"/>
                  </a:lnTo>
                  <a:lnTo>
                    <a:pt x="0" y="0"/>
                  </a:lnTo>
                  <a:lnTo>
                    <a:pt x="0" y="2391536"/>
                  </a:lnTo>
                  <a:close/>
                </a:path>
              </a:pathLst>
            </a:custGeom>
            <a:ln w="9525">
              <a:solidFill>
                <a:srgbClr val="111F35"/>
              </a:solidFill>
            </a:ln>
          </p:spPr>
          <p:txBody>
            <a:bodyPr wrap="square" lIns="0" tIns="0" rIns="0" bIns="0" rtlCol="0"/>
            <a:lstStyle/>
            <a:p>
              <a:endParaRPr/>
            </a:p>
          </p:txBody>
        </p:sp>
      </p:grpSp>
      <p:sp>
        <p:nvSpPr>
          <p:cNvPr id="13" name="object 13"/>
          <p:cNvSpPr txBox="1"/>
          <p:nvPr/>
        </p:nvSpPr>
        <p:spPr>
          <a:xfrm>
            <a:off x="5087239" y="1585340"/>
            <a:ext cx="3033395" cy="222059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main</a:t>
            </a:r>
            <a:r>
              <a:rPr sz="1800" spc="-3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262255">
              <a:lnSpc>
                <a:spcPct val="100000"/>
              </a:lnSpc>
            </a:pPr>
            <a:r>
              <a:rPr sz="1800" dirty="0">
                <a:solidFill>
                  <a:srgbClr val="E40000"/>
                </a:solidFill>
                <a:latin typeface="Consolas"/>
                <a:cs typeface="Consolas"/>
              </a:rPr>
              <a:t>display</a:t>
            </a:r>
            <a:r>
              <a:rPr sz="1800" dirty="0">
                <a:latin typeface="Consolas"/>
                <a:cs typeface="Consolas"/>
              </a:rPr>
              <a:t>:</a:t>
            </a:r>
            <a:r>
              <a:rPr sz="1800" spc="-20" dirty="0">
                <a:latin typeface="Consolas"/>
                <a:cs typeface="Consolas"/>
              </a:rPr>
              <a:t> </a:t>
            </a:r>
            <a:r>
              <a:rPr sz="1800" spc="-10" dirty="0">
                <a:solidFill>
                  <a:srgbClr val="0451A4"/>
                </a:solidFill>
                <a:latin typeface="Consolas"/>
                <a:cs typeface="Consolas"/>
              </a:rPr>
              <a:t>inline-block</a:t>
            </a:r>
            <a:r>
              <a:rPr sz="1800" spc="-10" dirty="0">
                <a:latin typeface="Consolas"/>
                <a:cs typeface="Consolas"/>
              </a:rPr>
              <a:t>;</a:t>
            </a:r>
            <a:endParaRPr sz="1800">
              <a:latin typeface="Consolas"/>
              <a:cs typeface="Consolas"/>
            </a:endParaRPr>
          </a:p>
          <a:p>
            <a:pPr marL="262255">
              <a:lnSpc>
                <a:spcPct val="100000"/>
              </a:lnSpc>
            </a:pPr>
            <a:r>
              <a:rPr sz="1800" dirty="0">
                <a:solidFill>
                  <a:srgbClr val="E40000"/>
                </a:solidFill>
                <a:latin typeface="Consolas"/>
                <a:cs typeface="Consolas"/>
              </a:rPr>
              <a:t>height</a:t>
            </a:r>
            <a:r>
              <a:rPr sz="1800" dirty="0">
                <a:latin typeface="Consolas"/>
                <a:cs typeface="Consolas"/>
              </a:rPr>
              <a:t>:</a:t>
            </a:r>
            <a:r>
              <a:rPr sz="1800" spc="-30" dirty="0">
                <a:latin typeface="Consolas"/>
                <a:cs typeface="Consolas"/>
              </a:rPr>
              <a:t> </a:t>
            </a:r>
            <a:r>
              <a:rPr sz="1800" spc="-10" dirty="0">
                <a:solidFill>
                  <a:srgbClr val="098557"/>
                </a:solidFill>
                <a:latin typeface="Consolas"/>
                <a:cs typeface="Consolas"/>
              </a:rPr>
              <a:t>200px</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12700">
              <a:lnSpc>
                <a:spcPct val="100000"/>
              </a:lnSpc>
            </a:pPr>
            <a:r>
              <a:rPr sz="1800" dirty="0">
                <a:solidFill>
                  <a:srgbClr val="800000"/>
                </a:solidFill>
                <a:latin typeface="Consolas"/>
                <a:cs typeface="Consolas"/>
              </a:rPr>
              <a:t>aside</a:t>
            </a:r>
            <a:r>
              <a:rPr sz="1800" spc="-4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262255">
              <a:lnSpc>
                <a:spcPct val="100000"/>
              </a:lnSpc>
            </a:pPr>
            <a:r>
              <a:rPr sz="1800" dirty="0">
                <a:solidFill>
                  <a:srgbClr val="E40000"/>
                </a:solidFill>
                <a:latin typeface="Consolas"/>
                <a:cs typeface="Consolas"/>
              </a:rPr>
              <a:t>display</a:t>
            </a:r>
            <a:r>
              <a:rPr sz="1800" dirty="0">
                <a:latin typeface="Consolas"/>
                <a:cs typeface="Consolas"/>
              </a:rPr>
              <a:t>:</a:t>
            </a:r>
            <a:r>
              <a:rPr sz="1800" spc="5" dirty="0">
                <a:latin typeface="Consolas"/>
                <a:cs typeface="Consolas"/>
              </a:rPr>
              <a:t> </a:t>
            </a:r>
            <a:r>
              <a:rPr sz="1800" spc="-10" dirty="0">
                <a:solidFill>
                  <a:srgbClr val="0451A4"/>
                </a:solidFill>
                <a:latin typeface="Consolas"/>
                <a:cs typeface="Consolas"/>
              </a:rPr>
              <a:t>inline-block</a:t>
            </a:r>
            <a:r>
              <a:rPr sz="1800" spc="-10" dirty="0">
                <a:latin typeface="Consolas"/>
                <a:cs typeface="Consolas"/>
              </a:rPr>
              <a:t>;</a:t>
            </a:r>
            <a:endParaRPr sz="1800">
              <a:latin typeface="Consolas"/>
              <a:cs typeface="Consolas"/>
            </a:endParaRPr>
          </a:p>
          <a:p>
            <a:pPr marL="262255">
              <a:lnSpc>
                <a:spcPct val="100000"/>
              </a:lnSpc>
            </a:pPr>
            <a:r>
              <a:rPr sz="1800" dirty="0">
                <a:solidFill>
                  <a:srgbClr val="E40000"/>
                </a:solidFill>
                <a:latin typeface="Consolas"/>
                <a:cs typeface="Consolas"/>
              </a:rPr>
              <a:t>height</a:t>
            </a:r>
            <a:r>
              <a:rPr sz="1800" dirty="0">
                <a:latin typeface="Consolas"/>
                <a:cs typeface="Consolas"/>
              </a:rPr>
              <a:t>:</a:t>
            </a:r>
            <a:r>
              <a:rPr sz="1800" spc="-45" dirty="0">
                <a:latin typeface="Consolas"/>
                <a:cs typeface="Consolas"/>
              </a:rPr>
              <a:t> </a:t>
            </a:r>
            <a:r>
              <a:rPr sz="1800" spc="-10" dirty="0">
                <a:solidFill>
                  <a:srgbClr val="098557"/>
                </a:solidFill>
                <a:latin typeface="Consolas"/>
                <a:cs typeface="Consolas"/>
              </a:rPr>
              <a:t>200px</a:t>
            </a:r>
            <a:r>
              <a:rPr sz="1800" spc="-10" dirty="0">
                <a:latin typeface="Consolas"/>
                <a:cs typeface="Consolas"/>
              </a:rPr>
              <a:t>;</a:t>
            </a:r>
            <a:endParaRPr sz="1800">
              <a:latin typeface="Consolas"/>
              <a:cs typeface="Consolas"/>
            </a:endParaRPr>
          </a:p>
          <a:p>
            <a:pPr marL="12700">
              <a:lnSpc>
                <a:spcPct val="100000"/>
              </a:lnSpc>
              <a:spcBef>
                <a:spcPts val="5"/>
              </a:spcBef>
            </a:pPr>
            <a:r>
              <a:rPr sz="1800" spc="-50" dirty="0">
                <a:latin typeface="Consolas"/>
                <a:cs typeface="Consolas"/>
              </a:rPr>
              <a:t>}</a:t>
            </a:r>
            <a:endParaRPr sz="1800">
              <a:latin typeface="Consolas"/>
              <a:cs typeface="Consolas"/>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174</a:t>
            </a:fld>
            <a:endParaRPr spc="-25"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175</a:t>
            </a:fld>
            <a:endParaRPr spc="-25" dirty="0"/>
          </a:p>
        </p:txBody>
      </p:sp>
      <p:sp>
        <p:nvSpPr>
          <p:cNvPr id="2" name="object 2"/>
          <p:cNvSpPr txBox="1">
            <a:spLocks noGrp="1"/>
          </p:cNvSpPr>
          <p:nvPr>
            <p:ph type="title"/>
          </p:nvPr>
        </p:nvSpPr>
        <p:spPr>
          <a:xfrm>
            <a:off x="962050" y="557529"/>
            <a:ext cx="4583430" cy="574040"/>
          </a:xfrm>
          <a:prstGeom prst="rect">
            <a:avLst/>
          </a:prstGeom>
        </p:spPr>
        <p:txBody>
          <a:bodyPr vert="horz" wrap="square" lIns="0" tIns="12700" rIns="0" bIns="0" rtlCol="0">
            <a:spAutoFit/>
          </a:bodyPr>
          <a:lstStyle/>
          <a:p>
            <a:pPr marL="12700">
              <a:lnSpc>
                <a:spcPct val="100000"/>
              </a:lnSpc>
              <a:spcBef>
                <a:spcPts val="100"/>
              </a:spcBef>
            </a:pPr>
            <a:r>
              <a:rPr spc="-40" dirty="0"/>
              <a:t>ADAPTIVE</a:t>
            </a:r>
            <a:r>
              <a:rPr spc="-200" dirty="0"/>
              <a:t> </a:t>
            </a:r>
            <a:r>
              <a:rPr spc="-10" dirty="0"/>
              <a:t>LAYOUTS</a:t>
            </a:r>
          </a:p>
        </p:txBody>
      </p:sp>
      <p:sp>
        <p:nvSpPr>
          <p:cNvPr id="3" name="object 3"/>
          <p:cNvSpPr txBox="1"/>
          <p:nvPr/>
        </p:nvSpPr>
        <p:spPr>
          <a:xfrm>
            <a:off x="962050" y="1446872"/>
            <a:ext cx="10238740" cy="1183529"/>
          </a:xfrm>
          <a:prstGeom prst="rect">
            <a:avLst/>
          </a:prstGeom>
        </p:spPr>
        <p:txBody>
          <a:bodyPr vert="horz" wrap="square" lIns="0" tIns="98425" rIns="0" bIns="0" rtlCol="0">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layout adattivi (e anche i responsivi) sono un misto di media query e di layout a larghezza fissa.</a:t>
            </a:r>
          </a:p>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design responsivi sono caratterizzati da: container fluidi, media fluidi e media query.</a:t>
            </a:r>
          </a:p>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Layout e immagini di un sito responsivo dovrebbero essere ben visibili su ogni dispositivo.</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RESPONSIVE</a:t>
            </a:r>
            <a:r>
              <a:rPr spc="-180" dirty="0"/>
              <a:t> </a:t>
            </a:r>
            <a:r>
              <a:rPr spc="-10" dirty="0"/>
              <a:t>LAYOUTS</a:t>
            </a:r>
          </a:p>
        </p:txBody>
      </p:sp>
      <p:sp>
        <p:nvSpPr>
          <p:cNvPr id="3" name="object 3"/>
          <p:cNvSpPr txBox="1"/>
          <p:nvPr/>
        </p:nvSpPr>
        <p:spPr>
          <a:xfrm>
            <a:off x="962050" y="1446872"/>
            <a:ext cx="10281920" cy="221678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Adaptive</a:t>
            </a:r>
            <a:r>
              <a:rPr sz="2800" spc="-30" dirty="0">
                <a:solidFill>
                  <a:srgbClr val="111F35"/>
                </a:solidFill>
                <a:latin typeface="Calibri"/>
                <a:cs typeface="Calibri"/>
              </a:rPr>
              <a:t> </a:t>
            </a:r>
            <a:r>
              <a:rPr sz="2800" spc="-10" dirty="0">
                <a:solidFill>
                  <a:srgbClr val="111F35"/>
                </a:solidFill>
                <a:latin typeface="Calibri"/>
                <a:cs typeface="Calibri"/>
              </a:rPr>
              <a:t>layouts</a:t>
            </a:r>
            <a:r>
              <a:rPr sz="2800" spc="-55" dirty="0">
                <a:solidFill>
                  <a:srgbClr val="111F35"/>
                </a:solidFill>
                <a:latin typeface="Calibri"/>
                <a:cs typeface="Calibri"/>
              </a:rPr>
              <a:t> </a:t>
            </a:r>
            <a:r>
              <a:rPr sz="2800" dirty="0">
                <a:solidFill>
                  <a:srgbClr val="111F35"/>
                </a:solidFill>
                <a:latin typeface="Calibri"/>
                <a:cs typeface="Calibri"/>
              </a:rPr>
              <a:t>are</a:t>
            </a:r>
            <a:r>
              <a:rPr sz="2800" spc="-65" dirty="0">
                <a:solidFill>
                  <a:srgbClr val="111F35"/>
                </a:solidFill>
                <a:latin typeface="Calibri"/>
                <a:cs typeface="Calibri"/>
              </a:rPr>
              <a:t> </a:t>
            </a:r>
            <a:r>
              <a:rPr sz="2800" dirty="0">
                <a:solidFill>
                  <a:srgbClr val="111F35"/>
                </a:solidFill>
                <a:latin typeface="Calibri"/>
                <a:cs typeface="Calibri"/>
              </a:rPr>
              <a:t>a</a:t>
            </a:r>
            <a:r>
              <a:rPr sz="2800" spc="-55" dirty="0">
                <a:solidFill>
                  <a:srgbClr val="111F35"/>
                </a:solidFill>
                <a:latin typeface="Calibri"/>
                <a:cs typeface="Calibri"/>
              </a:rPr>
              <a:t> </a:t>
            </a:r>
            <a:r>
              <a:rPr sz="2800" dirty="0">
                <a:solidFill>
                  <a:srgbClr val="111F35"/>
                </a:solidFill>
                <a:latin typeface="Calibri"/>
                <a:cs typeface="Calibri"/>
              </a:rPr>
              <a:t>mashup</a:t>
            </a:r>
            <a:r>
              <a:rPr sz="2800" spc="-30" dirty="0">
                <a:solidFill>
                  <a:srgbClr val="111F35"/>
                </a:solidFill>
                <a:latin typeface="Calibri"/>
                <a:cs typeface="Calibri"/>
              </a:rPr>
              <a:t> </a:t>
            </a:r>
            <a:r>
              <a:rPr sz="2800" dirty="0">
                <a:solidFill>
                  <a:srgbClr val="111F35"/>
                </a:solidFill>
                <a:latin typeface="Calibri"/>
                <a:cs typeface="Calibri"/>
              </a:rPr>
              <a:t>of</a:t>
            </a:r>
            <a:r>
              <a:rPr sz="2800" spc="-55" dirty="0">
                <a:solidFill>
                  <a:srgbClr val="111F35"/>
                </a:solidFill>
                <a:latin typeface="Calibri"/>
                <a:cs typeface="Calibri"/>
              </a:rPr>
              <a:t> </a:t>
            </a:r>
            <a:r>
              <a:rPr sz="2800" dirty="0">
                <a:solidFill>
                  <a:srgbClr val="111F35"/>
                </a:solidFill>
                <a:latin typeface="Calibri"/>
                <a:cs typeface="Calibri"/>
              </a:rPr>
              <a:t>media</a:t>
            </a:r>
            <a:r>
              <a:rPr sz="2800" spc="-40" dirty="0">
                <a:solidFill>
                  <a:srgbClr val="111F35"/>
                </a:solidFill>
                <a:latin typeface="Calibri"/>
                <a:cs typeface="Calibri"/>
              </a:rPr>
              <a:t> </a:t>
            </a:r>
            <a:r>
              <a:rPr sz="2800" dirty="0">
                <a:solidFill>
                  <a:srgbClr val="111F35"/>
                </a:solidFill>
                <a:latin typeface="Calibri"/>
                <a:cs typeface="Calibri"/>
              </a:rPr>
              <a:t>queries</a:t>
            </a:r>
            <a:r>
              <a:rPr sz="2800" spc="-35" dirty="0">
                <a:solidFill>
                  <a:srgbClr val="111F35"/>
                </a:solidFill>
                <a:latin typeface="Calibri"/>
                <a:cs typeface="Calibri"/>
              </a:rPr>
              <a:t> </a:t>
            </a:r>
            <a:r>
              <a:rPr sz="2800" dirty="0">
                <a:solidFill>
                  <a:srgbClr val="111F35"/>
                </a:solidFill>
                <a:latin typeface="Calibri"/>
                <a:cs typeface="Calibri"/>
              </a:rPr>
              <a:t>+</a:t>
            </a:r>
            <a:r>
              <a:rPr sz="2800" spc="-20" dirty="0">
                <a:solidFill>
                  <a:srgbClr val="111F35"/>
                </a:solidFill>
                <a:latin typeface="Calibri"/>
                <a:cs typeface="Calibri"/>
              </a:rPr>
              <a:t> </a:t>
            </a:r>
            <a:r>
              <a:rPr sz="2800" spc="-30" dirty="0">
                <a:solidFill>
                  <a:srgbClr val="111F35"/>
                </a:solidFill>
                <a:latin typeface="Calibri"/>
                <a:cs typeface="Calibri"/>
              </a:rPr>
              <a:t>fixed-</a:t>
            </a:r>
            <a:r>
              <a:rPr sz="2800" dirty="0">
                <a:solidFill>
                  <a:srgbClr val="111F35"/>
                </a:solidFill>
                <a:latin typeface="Calibri"/>
                <a:cs typeface="Calibri"/>
              </a:rPr>
              <a:t>width</a:t>
            </a:r>
            <a:r>
              <a:rPr sz="2800" spc="-15" dirty="0">
                <a:solidFill>
                  <a:srgbClr val="111F35"/>
                </a:solidFill>
                <a:latin typeface="Calibri"/>
                <a:cs typeface="Calibri"/>
              </a:rPr>
              <a:t> </a:t>
            </a:r>
            <a:r>
              <a:rPr sz="2800" spc="-10" dirty="0">
                <a:solidFill>
                  <a:srgbClr val="111F35"/>
                </a:solidFill>
                <a:latin typeface="Calibri"/>
                <a:cs typeface="Calibri"/>
              </a:rPr>
              <a:t>layouts</a:t>
            </a:r>
            <a:endParaRPr sz="2800">
              <a:latin typeface="Calibri"/>
              <a:cs typeface="Calibri"/>
            </a:endParaRPr>
          </a:p>
          <a:p>
            <a:pPr marL="240029" indent="-227329">
              <a:lnSpc>
                <a:spcPct val="100000"/>
              </a:lnSpc>
              <a:spcBef>
                <a:spcPts val="675"/>
              </a:spcBef>
              <a:buFont typeface="Arial MT"/>
              <a:buChar char="•"/>
              <a:tabLst>
                <a:tab pos="240029" algn="l"/>
              </a:tabLst>
            </a:pPr>
            <a:r>
              <a:rPr sz="2800" b="1" dirty="0">
                <a:solidFill>
                  <a:srgbClr val="111F35"/>
                </a:solidFill>
                <a:latin typeface="Calibri"/>
                <a:cs typeface="Calibri"/>
              </a:rPr>
              <a:t>Responsive</a:t>
            </a:r>
            <a:r>
              <a:rPr sz="2800" b="1" spc="-60" dirty="0">
                <a:solidFill>
                  <a:srgbClr val="111F35"/>
                </a:solidFill>
                <a:latin typeface="Calibri"/>
                <a:cs typeface="Calibri"/>
              </a:rPr>
              <a:t> </a:t>
            </a:r>
            <a:r>
              <a:rPr sz="2800" b="1" dirty="0">
                <a:solidFill>
                  <a:srgbClr val="111F35"/>
                </a:solidFill>
                <a:latin typeface="Calibri"/>
                <a:cs typeface="Calibri"/>
              </a:rPr>
              <a:t>layouts</a:t>
            </a:r>
            <a:r>
              <a:rPr sz="2800" b="1" spc="-55" dirty="0">
                <a:solidFill>
                  <a:srgbClr val="111F35"/>
                </a:solidFill>
                <a:latin typeface="Calibri"/>
                <a:cs typeface="Calibri"/>
              </a:rPr>
              <a:t> </a:t>
            </a:r>
            <a:r>
              <a:rPr sz="2800" b="1" dirty="0">
                <a:solidFill>
                  <a:srgbClr val="111F35"/>
                </a:solidFill>
                <a:latin typeface="Calibri"/>
                <a:cs typeface="Calibri"/>
              </a:rPr>
              <a:t>are</a:t>
            </a:r>
            <a:r>
              <a:rPr sz="2800" b="1" spc="-45" dirty="0">
                <a:solidFill>
                  <a:srgbClr val="111F35"/>
                </a:solidFill>
                <a:latin typeface="Calibri"/>
                <a:cs typeface="Calibri"/>
              </a:rPr>
              <a:t> </a:t>
            </a:r>
            <a:r>
              <a:rPr sz="2800" b="1" dirty="0">
                <a:solidFill>
                  <a:srgbClr val="111F35"/>
                </a:solidFill>
                <a:latin typeface="Calibri"/>
                <a:cs typeface="Calibri"/>
              </a:rPr>
              <a:t>a</a:t>
            </a:r>
            <a:r>
              <a:rPr sz="2800" b="1" spc="-55" dirty="0">
                <a:solidFill>
                  <a:srgbClr val="111F35"/>
                </a:solidFill>
                <a:latin typeface="Calibri"/>
                <a:cs typeface="Calibri"/>
              </a:rPr>
              <a:t> </a:t>
            </a:r>
            <a:r>
              <a:rPr sz="2800" b="1" dirty="0">
                <a:solidFill>
                  <a:srgbClr val="111F35"/>
                </a:solidFill>
                <a:latin typeface="Calibri"/>
                <a:cs typeface="Calibri"/>
              </a:rPr>
              <a:t>mashup</a:t>
            </a:r>
            <a:r>
              <a:rPr sz="2800" b="1" spc="-65" dirty="0">
                <a:solidFill>
                  <a:srgbClr val="111F35"/>
                </a:solidFill>
                <a:latin typeface="Calibri"/>
                <a:cs typeface="Calibri"/>
              </a:rPr>
              <a:t> </a:t>
            </a:r>
            <a:r>
              <a:rPr sz="2800" b="1" dirty="0">
                <a:solidFill>
                  <a:srgbClr val="111F35"/>
                </a:solidFill>
                <a:latin typeface="Calibri"/>
                <a:cs typeface="Calibri"/>
              </a:rPr>
              <a:t>of</a:t>
            </a:r>
            <a:r>
              <a:rPr sz="2800" b="1" spc="-60" dirty="0">
                <a:solidFill>
                  <a:srgbClr val="111F35"/>
                </a:solidFill>
                <a:latin typeface="Calibri"/>
                <a:cs typeface="Calibri"/>
              </a:rPr>
              <a:t> </a:t>
            </a:r>
            <a:r>
              <a:rPr sz="2800" b="1" dirty="0">
                <a:solidFill>
                  <a:srgbClr val="111F35"/>
                </a:solidFill>
                <a:latin typeface="Calibri"/>
                <a:cs typeface="Calibri"/>
              </a:rPr>
              <a:t>media</a:t>
            </a:r>
            <a:r>
              <a:rPr sz="2800" b="1" spc="-50" dirty="0">
                <a:solidFill>
                  <a:srgbClr val="111F35"/>
                </a:solidFill>
                <a:latin typeface="Calibri"/>
                <a:cs typeface="Calibri"/>
              </a:rPr>
              <a:t> </a:t>
            </a:r>
            <a:r>
              <a:rPr sz="2800" b="1" dirty="0">
                <a:solidFill>
                  <a:srgbClr val="111F35"/>
                </a:solidFill>
                <a:latin typeface="Calibri"/>
                <a:cs typeface="Calibri"/>
              </a:rPr>
              <a:t>queries</a:t>
            </a:r>
            <a:r>
              <a:rPr sz="2800" b="1" spc="-50" dirty="0">
                <a:solidFill>
                  <a:srgbClr val="111F35"/>
                </a:solidFill>
                <a:latin typeface="Calibri"/>
                <a:cs typeface="Calibri"/>
              </a:rPr>
              <a:t> </a:t>
            </a:r>
            <a:r>
              <a:rPr sz="2800" b="1" dirty="0">
                <a:solidFill>
                  <a:srgbClr val="111F35"/>
                </a:solidFill>
                <a:latin typeface="Calibri"/>
                <a:cs typeface="Calibri"/>
              </a:rPr>
              <a:t>+</a:t>
            </a:r>
            <a:r>
              <a:rPr sz="2800" b="1" spc="-35" dirty="0">
                <a:solidFill>
                  <a:srgbClr val="111F35"/>
                </a:solidFill>
                <a:latin typeface="Calibri"/>
                <a:cs typeface="Calibri"/>
              </a:rPr>
              <a:t> </a:t>
            </a:r>
            <a:r>
              <a:rPr sz="2800" b="1" dirty="0">
                <a:solidFill>
                  <a:srgbClr val="111F35"/>
                </a:solidFill>
                <a:latin typeface="Calibri"/>
                <a:cs typeface="Calibri"/>
              </a:rPr>
              <a:t>liquid</a:t>
            </a:r>
            <a:r>
              <a:rPr sz="2800" b="1" spc="-60" dirty="0">
                <a:solidFill>
                  <a:srgbClr val="111F35"/>
                </a:solidFill>
                <a:latin typeface="Calibri"/>
                <a:cs typeface="Calibri"/>
              </a:rPr>
              <a:t> </a:t>
            </a:r>
            <a:r>
              <a:rPr sz="2800" b="1" spc="-10" dirty="0">
                <a:solidFill>
                  <a:srgbClr val="111F35"/>
                </a:solidFill>
                <a:latin typeface="Calibri"/>
                <a:cs typeface="Calibri"/>
              </a:rPr>
              <a:t>layouts</a:t>
            </a:r>
            <a:endParaRPr sz="280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The</a:t>
            </a:r>
            <a:r>
              <a:rPr sz="2800" spc="-65" dirty="0">
                <a:solidFill>
                  <a:srgbClr val="111F35"/>
                </a:solidFill>
                <a:latin typeface="Calibri"/>
                <a:cs typeface="Calibri"/>
              </a:rPr>
              <a:t> </a:t>
            </a:r>
            <a:r>
              <a:rPr sz="2800" dirty="0">
                <a:solidFill>
                  <a:srgbClr val="111F35"/>
                </a:solidFill>
                <a:latin typeface="Calibri"/>
                <a:cs typeface="Calibri"/>
              </a:rPr>
              <a:t>term</a:t>
            </a:r>
            <a:r>
              <a:rPr sz="2800" spc="-65" dirty="0">
                <a:solidFill>
                  <a:srgbClr val="111F35"/>
                </a:solidFill>
                <a:latin typeface="Calibri"/>
                <a:cs typeface="Calibri"/>
              </a:rPr>
              <a:t> </a:t>
            </a:r>
            <a:r>
              <a:rPr sz="2800" dirty="0">
                <a:solidFill>
                  <a:srgbClr val="111F35"/>
                </a:solidFill>
                <a:latin typeface="Calibri"/>
                <a:cs typeface="Calibri"/>
              </a:rPr>
              <a:t>was</a:t>
            </a:r>
            <a:r>
              <a:rPr sz="2800" spc="-45" dirty="0">
                <a:solidFill>
                  <a:srgbClr val="111F35"/>
                </a:solidFill>
                <a:latin typeface="Calibri"/>
                <a:cs typeface="Calibri"/>
              </a:rPr>
              <a:t> </a:t>
            </a:r>
            <a:r>
              <a:rPr sz="2800" dirty="0">
                <a:solidFill>
                  <a:srgbClr val="111F35"/>
                </a:solidFill>
                <a:latin typeface="Calibri"/>
                <a:cs typeface="Calibri"/>
              </a:rPr>
              <a:t>coined</a:t>
            </a:r>
            <a:r>
              <a:rPr sz="2800" spc="-45" dirty="0">
                <a:solidFill>
                  <a:srgbClr val="111F35"/>
                </a:solidFill>
                <a:latin typeface="Calibri"/>
                <a:cs typeface="Calibri"/>
              </a:rPr>
              <a:t> </a:t>
            </a:r>
            <a:r>
              <a:rPr sz="2800" dirty="0">
                <a:solidFill>
                  <a:srgbClr val="111F35"/>
                </a:solidFill>
                <a:latin typeface="Calibri"/>
                <a:cs typeface="Calibri"/>
              </a:rPr>
              <a:t>by</a:t>
            </a:r>
            <a:r>
              <a:rPr sz="2800" spc="-55" dirty="0">
                <a:solidFill>
                  <a:srgbClr val="111F35"/>
                </a:solidFill>
                <a:latin typeface="Calibri"/>
                <a:cs typeface="Calibri"/>
              </a:rPr>
              <a:t> </a:t>
            </a:r>
            <a:r>
              <a:rPr sz="2800" u="sng" dirty="0">
                <a:solidFill>
                  <a:srgbClr val="006379"/>
                </a:solidFill>
                <a:uFill>
                  <a:solidFill>
                    <a:srgbClr val="006379"/>
                  </a:solidFill>
                </a:uFill>
                <a:latin typeface="Calibri"/>
                <a:cs typeface="Calibri"/>
                <a:hlinkClick r:id="rId2"/>
              </a:rPr>
              <a:t>Ethan</a:t>
            </a:r>
            <a:r>
              <a:rPr sz="2800" u="sng" spc="-40" dirty="0">
                <a:solidFill>
                  <a:srgbClr val="006379"/>
                </a:solidFill>
                <a:uFill>
                  <a:solidFill>
                    <a:srgbClr val="006379"/>
                  </a:solidFill>
                </a:uFill>
                <a:latin typeface="Calibri"/>
                <a:cs typeface="Calibri"/>
                <a:hlinkClick r:id="rId2"/>
              </a:rPr>
              <a:t> </a:t>
            </a:r>
            <a:r>
              <a:rPr sz="2800" u="sng" spc="-10" dirty="0">
                <a:solidFill>
                  <a:srgbClr val="006379"/>
                </a:solidFill>
                <a:uFill>
                  <a:solidFill>
                    <a:srgbClr val="006379"/>
                  </a:solidFill>
                </a:uFill>
                <a:latin typeface="Calibri"/>
                <a:cs typeface="Calibri"/>
                <a:hlinkClick r:id="rId2"/>
              </a:rPr>
              <a:t>Marcotte</a:t>
            </a:r>
            <a:r>
              <a:rPr sz="2800" u="sng" spc="-70" dirty="0">
                <a:solidFill>
                  <a:srgbClr val="006379"/>
                </a:solidFill>
                <a:uFill>
                  <a:solidFill>
                    <a:srgbClr val="006379"/>
                  </a:solidFill>
                </a:uFill>
                <a:latin typeface="Calibri"/>
                <a:cs typeface="Calibri"/>
                <a:hlinkClick r:id="rId2"/>
              </a:rPr>
              <a:t> </a:t>
            </a:r>
            <a:r>
              <a:rPr sz="2800" u="sng" dirty="0">
                <a:solidFill>
                  <a:srgbClr val="006379"/>
                </a:solidFill>
                <a:uFill>
                  <a:solidFill>
                    <a:srgbClr val="006379"/>
                  </a:solidFill>
                </a:uFill>
                <a:latin typeface="Calibri"/>
                <a:cs typeface="Calibri"/>
                <a:hlinkClick r:id="rId2"/>
              </a:rPr>
              <a:t>in</a:t>
            </a:r>
            <a:r>
              <a:rPr sz="2800" u="sng" spc="-60" dirty="0">
                <a:solidFill>
                  <a:srgbClr val="006379"/>
                </a:solidFill>
                <a:uFill>
                  <a:solidFill>
                    <a:srgbClr val="006379"/>
                  </a:solidFill>
                </a:uFill>
                <a:latin typeface="Calibri"/>
                <a:cs typeface="Calibri"/>
                <a:hlinkClick r:id="rId2"/>
              </a:rPr>
              <a:t> </a:t>
            </a:r>
            <a:r>
              <a:rPr sz="2800" u="sng" dirty="0">
                <a:solidFill>
                  <a:srgbClr val="006379"/>
                </a:solidFill>
                <a:uFill>
                  <a:solidFill>
                    <a:srgbClr val="006379"/>
                  </a:solidFill>
                </a:uFill>
                <a:latin typeface="Calibri"/>
                <a:cs typeface="Calibri"/>
                <a:hlinkClick r:id="rId2"/>
              </a:rPr>
              <a:t>an</a:t>
            </a:r>
            <a:r>
              <a:rPr sz="2800" u="sng" spc="-45" dirty="0">
                <a:solidFill>
                  <a:srgbClr val="006379"/>
                </a:solidFill>
                <a:uFill>
                  <a:solidFill>
                    <a:srgbClr val="006379"/>
                  </a:solidFill>
                </a:uFill>
                <a:latin typeface="Calibri"/>
                <a:cs typeface="Calibri"/>
                <a:hlinkClick r:id="rId2"/>
              </a:rPr>
              <a:t> </a:t>
            </a:r>
            <a:r>
              <a:rPr sz="2800" u="sng" dirty="0">
                <a:solidFill>
                  <a:srgbClr val="006379"/>
                </a:solidFill>
                <a:uFill>
                  <a:solidFill>
                    <a:srgbClr val="006379"/>
                  </a:solidFill>
                </a:uFill>
                <a:latin typeface="Calibri"/>
                <a:cs typeface="Calibri"/>
                <a:hlinkClick r:id="rId2"/>
              </a:rPr>
              <a:t>article</a:t>
            </a:r>
            <a:r>
              <a:rPr sz="2800" spc="-60" dirty="0">
                <a:solidFill>
                  <a:srgbClr val="006379"/>
                </a:solidFill>
                <a:latin typeface="Calibri"/>
                <a:cs typeface="Calibri"/>
              </a:rPr>
              <a:t> </a:t>
            </a:r>
            <a:r>
              <a:rPr sz="2800" dirty="0">
                <a:solidFill>
                  <a:srgbClr val="111F35"/>
                </a:solidFill>
                <a:latin typeface="Calibri"/>
                <a:cs typeface="Calibri"/>
              </a:rPr>
              <a:t>in</a:t>
            </a:r>
            <a:r>
              <a:rPr sz="2800" spc="-60" dirty="0">
                <a:solidFill>
                  <a:srgbClr val="111F35"/>
                </a:solidFill>
                <a:latin typeface="Calibri"/>
                <a:cs typeface="Calibri"/>
              </a:rPr>
              <a:t> </a:t>
            </a:r>
            <a:r>
              <a:rPr sz="2800" spc="-20" dirty="0">
                <a:solidFill>
                  <a:srgbClr val="111F35"/>
                </a:solidFill>
                <a:latin typeface="Calibri"/>
                <a:cs typeface="Calibri"/>
              </a:rPr>
              <a:t>2010</a:t>
            </a:r>
            <a:endParaRPr sz="2800">
              <a:latin typeface="Calibri"/>
              <a:cs typeface="Calibri"/>
            </a:endParaRPr>
          </a:p>
          <a:p>
            <a:pPr marL="12700">
              <a:lnSpc>
                <a:spcPct val="100000"/>
              </a:lnSpc>
              <a:spcBef>
                <a:spcPts val="1805"/>
              </a:spcBef>
            </a:pPr>
            <a:r>
              <a:rPr sz="2800" b="1" dirty="0">
                <a:solidFill>
                  <a:srgbClr val="111F35"/>
                </a:solidFill>
                <a:latin typeface="Calibri"/>
                <a:cs typeface="Calibri"/>
              </a:rPr>
              <a:t>Responsive</a:t>
            </a:r>
            <a:r>
              <a:rPr sz="2800" b="1" spc="-65" dirty="0">
                <a:solidFill>
                  <a:srgbClr val="111F35"/>
                </a:solidFill>
                <a:latin typeface="Calibri"/>
                <a:cs typeface="Calibri"/>
              </a:rPr>
              <a:t> </a:t>
            </a:r>
            <a:r>
              <a:rPr sz="2800" b="1" dirty="0">
                <a:solidFill>
                  <a:srgbClr val="111F35"/>
                </a:solidFill>
                <a:latin typeface="Calibri"/>
                <a:cs typeface="Calibri"/>
              </a:rPr>
              <a:t>design</a:t>
            </a:r>
            <a:r>
              <a:rPr sz="2800" b="1" spc="-35" dirty="0">
                <a:solidFill>
                  <a:srgbClr val="111F35"/>
                </a:solidFill>
                <a:latin typeface="Calibri"/>
                <a:cs typeface="Calibri"/>
              </a:rPr>
              <a:t> </a:t>
            </a:r>
            <a:r>
              <a:rPr sz="2800" dirty="0">
                <a:solidFill>
                  <a:srgbClr val="111F35"/>
                </a:solidFill>
                <a:latin typeface="Calibri"/>
                <a:cs typeface="Calibri"/>
              </a:rPr>
              <a:t>is</a:t>
            </a:r>
            <a:r>
              <a:rPr sz="2800" spc="-55" dirty="0">
                <a:solidFill>
                  <a:srgbClr val="111F35"/>
                </a:solidFill>
                <a:latin typeface="Calibri"/>
                <a:cs typeface="Calibri"/>
              </a:rPr>
              <a:t> </a:t>
            </a:r>
            <a:r>
              <a:rPr sz="2800" spc="-20" dirty="0">
                <a:solidFill>
                  <a:srgbClr val="111F35"/>
                </a:solidFill>
                <a:latin typeface="Calibri"/>
                <a:cs typeface="Calibri"/>
              </a:rPr>
              <a:t>characterized</a:t>
            </a:r>
            <a:r>
              <a:rPr sz="2800" spc="-80" dirty="0">
                <a:solidFill>
                  <a:srgbClr val="111F35"/>
                </a:solidFill>
                <a:latin typeface="Calibri"/>
                <a:cs typeface="Calibri"/>
              </a:rPr>
              <a:t> </a:t>
            </a:r>
            <a:r>
              <a:rPr sz="2800" spc="-25" dirty="0">
                <a:solidFill>
                  <a:srgbClr val="111F35"/>
                </a:solidFill>
                <a:latin typeface="Calibri"/>
                <a:cs typeface="Calibri"/>
              </a:rPr>
              <a:t>by:</a:t>
            </a:r>
            <a:endParaRPr sz="2800">
              <a:latin typeface="Calibri"/>
              <a:cs typeface="Calibri"/>
            </a:endParaRPr>
          </a:p>
        </p:txBody>
      </p:sp>
      <p:sp>
        <p:nvSpPr>
          <p:cNvPr id="4" name="object 4"/>
          <p:cNvSpPr txBox="1"/>
          <p:nvPr/>
        </p:nvSpPr>
        <p:spPr>
          <a:xfrm>
            <a:off x="962050" y="3636670"/>
            <a:ext cx="5561330" cy="2455545"/>
          </a:xfrm>
          <a:prstGeom prst="rect">
            <a:avLst/>
          </a:prstGeom>
        </p:spPr>
        <p:txBody>
          <a:bodyPr vert="horz" wrap="square" lIns="0" tIns="97790" rIns="0" bIns="0" rtlCol="0">
            <a:spAutoFit/>
          </a:bodyPr>
          <a:lstStyle/>
          <a:p>
            <a:pPr marL="240029" indent="-227329">
              <a:lnSpc>
                <a:spcPct val="100000"/>
              </a:lnSpc>
              <a:spcBef>
                <a:spcPts val="770"/>
              </a:spcBef>
              <a:buFont typeface="Arial MT"/>
              <a:buChar char="•"/>
              <a:tabLst>
                <a:tab pos="240029" algn="l"/>
              </a:tabLst>
            </a:pPr>
            <a:r>
              <a:rPr sz="2800" dirty="0">
                <a:solidFill>
                  <a:srgbClr val="111F35"/>
                </a:solidFill>
                <a:latin typeface="Calibri"/>
                <a:cs typeface="Calibri"/>
              </a:rPr>
              <a:t>Fluid</a:t>
            </a:r>
            <a:r>
              <a:rPr sz="2800" spc="-70" dirty="0">
                <a:solidFill>
                  <a:srgbClr val="111F35"/>
                </a:solidFill>
                <a:latin typeface="Calibri"/>
                <a:cs typeface="Calibri"/>
              </a:rPr>
              <a:t> </a:t>
            </a:r>
            <a:r>
              <a:rPr sz="2800" spc="-10" dirty="0">
                <a:solidFill>
                  <a:srgbClr val="111F35"/>
                </a:solidFill>
                <a:latin typeface="Calibri"/>
                <a:cs typeface="Calibri"/>
              </a:rPr>
              <a:t>containers</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Fluid</a:t>
            </a:r>
            <a:r>
              <a:rPr sz="2800" spc="-70" dirty="0">
                <a:solidFill>
                  <a:srgbClr val="111F35"/>
                </a:solidFill>
                <a:latin typeface="Calibri"/>
                <a:cs typeface="Calibri"/>
              </a:rPr>
              <a:t> </a:t>
            </a:r>
            <a:r>
              <a:rPr sz="2800" spc="-10" dirty="0">
                <a:solidFill>
                  <a:srgbClr val="111F35"/>
                </a:solidFill>
                <a:latin typeface="Calibri"/>
                <a:cs typeface="Calibri"/>
              </a:rPr>
              <a:t>media</a:t>
            </a:r>
            <a:endParaRPr sz="280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Media</a:t>
            </a:r>
            <a:r>
              <a:rPr sz="2800" spc="-60" dirty="0">
                <a:solidFill>
                  <a:srgbClr val="111F35"/>
                </a:solidFill>
                <a:latin typeface="Calibri"/>
                <a:cs typeface="Calibri"/>
              </a:rPr>
              <a:t> </a:t>
            </a:r>
            <a:r>
              <a:rPr sz="2800" spc="-10" dirty="0">
                <a:solidFill>
                  <a:srgbClr val="111F35"/>
                </a:solidFill>
                <a:latin typeface="Calibri"/>
                <a:cs typeface="Calibri"/>
              </a:rPr>
              <a:t>Queries</a:t>
            </a:r>
            <a:endParaRPr sz="2800">
              <a:latin typeface="Calibri"/>
              <a:cs typeface="Calibri"/>
            </a:endParaRPr>
          </a:p>
          <a:p>
            <a:pPr marL="12700" marR="5080">
              <a:lnSpc>
                <a:spcPts val="3020"/>
              </a:lnSpc>
              <a:spcBef>
                <a:spcPts val="1045"/>
              </a:spcBef>
            </a:pPr>
            <a:r>
              <a:rPr sz="2800" dirty="0">
                <a:solidFill>
                  <a:srgbClr val="111F35"/>
                </a:solidFill>
                <a:latin typeface="Calibri"/>
                <a:cs typeface="Calibri"/>
              </a:rPr>
              <a:t>Layout</a:t>
            </a:r>
            <a:r>
              <a:rPr sz="2800" spc="-65" dirty="0">
                <a:solidFill>
                  <a:srgbClr val="111F35"/>
                </a:solidFill>
                <a:latin typeface="Calibri"/>
                <a:cs typeface="Calibri"/>
              </a:rPr>
              <a:t> </a:t>
            </a:r>
            <a:r>
              <a:rPr sz="2800" dirty="0">
                <a:solidFill>
                  <a:srgbClr val="111F35"/>
                </a:solidFill>
                <a:latin typeface="Calibri"/>
                <a:cs typeface="Calibri"/>
              </a:rPr>
              <a:t>and</a:t>
            </a:r>
            <a:r>
              <a:rPr sz="2800" spc="-70" dirty="0">
                <a:solidFill>
                  <a:srgbClr val="111F35"/>
                </a:solidFill>
                <a:latin typeface="Calibri"/>
                <a:cs typeface="Calibri"/>
              </a:rPr>
              <a:t> </a:t>
            </a:r>
            <a:r>
              <a:rPr sz="2800" dirty="0">
                <a:solidFill>
                  <a:srgbClr val="111F35"/>
                </a:solidFill>
                <a:latin typeface="Calibri"/>
                <a:cs typeface="Calibri"/>
              </a:rPr>
              <a:t>images</a:t>
            </a:r>
            <a:r>
              <a:rPr sz="2800" spc="-75" dirty="0">
                <a:solidFill>
                  <a:srgbClr val="111F35"/>
                </a:solidFill>
                <a:latin typeface="Calibri"/>
                <a:cs typeface="Calibri"/>
              </a:rPr>
              <a:t> </a:t>
            </a:r>
            <a:r>
              <a:rPr sz="2800" dirty="0">
                <a:solidFill>
                  <a:srgbClr val="111F35"/>
                </a:solidFill>
                <a:latin typeface="Calibri"/>
                <a:cs typeface="Calibri"/>
              </a:rPr>
              <a:t>of</a:t>
            </a:r>
            <a:r>
              <a:rPr sz="2800" spc="-75" dirty="0">
                <a:solidFill>
                  <a:srgbClr val="111F35"/>
                </a:solidFill>
                <a:latin typeface="Calibri"/>
                <a:cs typeface="Calibri"/>
              </a:rPr>
              <a:t> </a:t>
            </a:r>
            <a:r>
              <a:rPr sz="2800" dirty="0">
                <a:solidFill>
                  <a:srgbClr val="111F35"/>
                </a:solidFill>
                <a:latin typeface="Calibri"/>
                <a:cs typeface="Calibri"/>
              </a:rPr>
              <a:t>a</a:t>
            </a:r>
            <a:r>
              <a:rPr sz="2800" spc="-65" dirty="0">
                <a:solidFill>
                  <a:srgbClr val="111F35"/>
                </a:solidFill>
                <a:latin typeface="Calibri"/>
                <a:cs typeface="Calibri"/>
              </a:rPr>
              <a:t> </a:t>
            </a:r>
            <a:r>
              <a:rPr sz="2800" dirty="0">
                <a:solidFill>
                  <a:srgbClr val="111F35"/>
                </a:solidFill>
                <a:latin typeface="Calibri"/>
                <a:cs typeface="Calibri"/>
              </a:rPr>
              <a:t>responsive</a:t>
            </a:r>
            <a:r>
              <a:rPr sz="2800" spc="-40" dirty="0">
                <a:solidFill>
                  <a:srgbClr val="111F35"/>
                </a:solidFill>
                <a:latin typeface="Calibri"/>
                <a:cs typeface="Calibri"/>
              </a:rPr>
              <a:t> </a:t>
            </a:r>
            <a:r>
              <a:rPr sz="2800" spc="-20" dirty="0">
                <a:solidFill>
                  <a:srgbClr val="111F35"/>
                </a:solidFill>
                <a:latin typeface="Calibri"/>
                <a:cs typeface="Calibri"/>
              </a:rPr>
              <a:t>site </a:t>
            </a:r>
            <a:r>
              <a:rPr sz="2800" dirty="0">
                <a:solidFill>
                  <a:srgbClr val="111F35"/>
                </a:solidFill>
                <a:latin typeface="Calibri"/>
                <a:cs typeface="Calibri"/>
              </a:rPr>
              <a:t>should</a:t>
            </a:r>
            <a:r>
              <a:rPr sz="2800" spc="-40" dirty="0">
                <a:solidFill>
                  <a:srgbClr val="111F35"/>
                </a:solidFill>
                <a:latin typeface="Calibri"/>
                <a:cs typeface="Calibri"/>
              </a:rPr>
              <a:t> </a:t>
            </a:r>
            <a:r>
              <a:rPr sz="2800" dirty="0">
                <a:solidFill>
                  <a:srgbClr val="111F35"/>
                </a:solidFill>
                <a:latin typeface="Calibri"/>
                <a:cs typeface="Calibri"/>
              </a:rPr>
              <a:t>look</a:t>
            </a:r>
            <a:r>
              <a:rPr sz="2800" spc="-65" dirty="0">
                <a:solidFill>
                  <a:srgbClr val="111F35"/>
                </a:solidFill>
                <a:latin typeface="Calibri"/>
                <a:cs typeface="Calibri"/>
              </a:rPr>
              <a:t> </a:t>
            </a:r>
            <a:r>
              <a:rPr sz="2800" dirty="0">
                <a:solidFill>
                  <a:srgbClr val="111F35"/>
                </a:solidFill>
                <a:latin typeface="Calibri"/>
                <a:cs typeface="Calibri"/>
              </a:rPr>
              <a:t>good</a:t>
            </a:r>
            <a:r>
              <a:rPr sz="2800" spc="-55" dirty="0">
                <a:solidFill>
                  <a:srgbClr val="111F35"/>
                </a:solidFill>
                <a:latin typeface="Calibri"/>
                <a:cs typeface="Calibri"/>
              </a:rPr>
              <a:t> </a:t>
            </a:r>
            <a:r>
              <a:rPr sz="2800" dirty="0">
                <a:solidFill>
                  <a:srgbClr val="111F35"/>
                </a:solidFill>
                <a:latin typeface="Calibri"/>
                <a:cs typeface="Calibri"/>
              </a:rPr>
              <a:t>on</a:t>
            </a:r>
            <a:r>
              <a:rPr sz="2800" spc="-55" dirty="0">
                <a:solidFill>
                  <a:srgbClr val="111F35"/>
                </a:solidFill>
                <a:latin typeface="Calibri"/>
                <a:cs typeface="Calibri"/>
              </a:rPr>
              <a:t> </a:t>
            </a:r>
            <a:r>
              <a:rPr sz="2800" b="1" dirty="0">
                <a:solidFill>
                  <a:srgbClr val="111F35"/>
                </a:solidFill>
                <a:latin typeface="Calibri"/>
                <a:cs typeface="Calibri"/>
              </a:rPr>
              <a:t>any</a:t>
            </a:r>
            <a:r>
              <a:rPr sz="2800" b="1" spc="-60" dirty="0">
                <a:solidFill>
                  <a:srgbClr val="111F35"/>
                </a:solidFill>
                <a:latin typeface="Calibri"/>
                <a:cs typeface="Calibri"/>
              </a:rPr>
              <a:t> </a:t>
            </a:r>
            <a:r>
              <a:rPr sz="2800" spc="-10" dirty="0">
                <a:solidFill>
                  <a:srgbClr val="111F35"/>
                </a:solidFill>
                <a:latin typeface="Calibri"/>
                <a:cs typeface="Calibri"/>
              </a:rPr>
              <a:t>device</a:t>
            </a:r>
            <a:endParaRPr sz="2800">
              <a:latin typeface="Calibri"/>
              <a:cs typeface="Calibri"/>
            </a:endParaRPr>
          </a:p>
        </p:txBody>
      </p:sp>
      <p:grpSp>
        <p:nvGrpSpPr>
          <p:cNvPr id="5" name="object 5"/>
          <p:cNvGrpSpPr/>
          <p:nvPr/>
        </p:nvGrpSpPr>
        <p:grpSpPr>
          <a:xfrm>
            <a:off x="8489039" y="3790860"/>
            <a:ext cx="1483360" cy="575945"/>
            <a:chOff x="8489039" y="3790860"/>
            <a:chExt cx="1483360" cy="575945"/>
          </a:xfrm>
        </p:grpSpPr>
        <p:sp>
          <p:nvSpPr>
            <p:cNvPr id="6" name="object 6"/>
            <p:cNvSpPr/>
            <p:nvPr/>
          </p:nvSpPr>
          <p:spPr>
            <a:xfrm>
              <a:off x="8496300" y="3793613"/>
              <a:ext cx="1468755" cy="270510"/>
            </a:xfrm>
            <a:custGeom>
              <a:avLst/>
              <a:gdLst/>
              <a:ahLst/>
              <a:cxnLst/>
              <a:rect l="l" t="t" r="r" b="b"/>
              <a:pathLst>
                <a:path w="1468754" h="270510">
                  <a:moveTo>
                    <a:pt x="671221" y="0"/>
                  </a:moveTo>
                  <a:lnTo>
                    <a:pt x="625485" y="402"/>
                  </a:lnTo>
                  <a:lnTo>
                    <a:pt x="574033" y="5426"/>
                  </a:lnTo>
                  <a:lnTo>
                    <a:pt x="453388" y="27883"/>
                  </a:lnTo>
                  <a:lnTo>
                    <a:pt x="395366" y="34283"/>
                  </a:lnTo>
                  <a:lnTo>
                    <a:pt x="340757" y="36540"/>
                  </a:lnTo>
                  <a:lnTo>
                    <a:pt x="289402" y="35606"/>
                  </a:lnTo>
                  <a:lnTo>
                    <a:pt x="241141" y="32435"/>
                  </a:lnTo>
                  <a:lnTo>
                    <a:pt x="195813" y="27980"/>
                  </a:lnTo>
                  <a:lnTo>
                    <a:pt x="153259" y="23194"/>
                  </a:lnTo>
                  <a:lnTo>
                    <a:pt x="113319" y="19031"/>
                  </a:lnTo>
                  <a:lnTo>
                    <a:pt x="75832" y="16444"/>
                  </a:lnTo>
                  <a:lnTo>
                    <a:pt x="40640" y="16386"/>
                  </a:lnTo>
                  <a:lnTo>
                    <a:pt x="26503" y="19003"/>
                  </a:lnTo>
                  <a:lnTo>
                    <a:pt x="14700" y="28085"/>
                  </a:lnTo>
                  <a:lnTo>
                    <a:pt x="5707" y="41478"/>
                  </a:lnTo>
                  <a:lnTo>
                    <a:pt x="0" y="57026"/>
                  </a:lnTo>
                  <a:lnTo>
                    <a:pt x="6768" y="86515"/>
                  </a:lnTo>
                  <a:lnTo>
                    <a:pt x="5667" y="122827"/>
                  </a:lnTo>
                  <a:lnTo>
                    <a:pt x="1732" y="166879"/>
                  </a:lnTo>
                  <a:lnTo>
                    <a:pt x="0" y="219586"/>
                  </a:lnTo>
                  <a:lnTo>
                    <a:pt x="1527" y="234651"/>
                  </a:lnTo>
                  <a:lnTo>
                    <a:pt x="10223" y="248669"/>
                  </a:lnTo>
                  <a:lnTo>
                    <a:pt x="23967" y="258305"/>
                  </a:lnTo>
                  <a:lnTo>
                    <a:pt x="40640" y="260226"/>
                  </a:lnTo>
                  <a:lnTo>
                    <a:pt x="96492" y="255391"/>
                  </a:lnTo>
                  <a:lnTo>
                    <a:pt x="150872" y="252971"/>
                  </a:lnTo>
                  <a:lnTo>
                    <a:pt x="203861" y="252465"/>
                  </a:lnTo>
                  <a:lnTo>
                    <a:pt x="255540" y="253368"/>
                  </a:lnTo>
                  <a:lnTo>
                    <a:pt x="305990" y="255177"/>
                  </a:lnTo>
                  <a:lnTo>
                    <a:pt x="403532" y="259505"/>
                  </a:lnTo>
                  <a:lnTo>
                    <a:pt x="450787" y="261018"/>
                  </a:lnTo>
                  <a:lnTo>
                    <a:pt x="497139" y="261426"/>
                  </a:lnTo>
                  <a:lnTo>
                    <a:pt x="542671" y="260226"/>
                  </a:lnTo>
                  <a:lnTo>
                    <a:pt x="595063" y="259205"/>
                  </a:lnTo>
                  <a:lnTo>
                    <a:pt x="641391" y="260797"/>
                  </a:lnTo>
                  <a:lnTo>
                    <a:pt x="684686" y="263842"/>
                  </a:lnTo>
                  <a:lnTo>
                    <a:pt x="727979" y="267179"/>
                  </a:lnTo>
                  <a:lnTo>
                    <a:pt x="774303" y="269646"/>
                  </a:lnTo>
                  <a:lnTo>
                    <a:pt x="826688" y="270084"/>
                  </a:lnTo>
                  <a:lnTo>
                    <a:pt x="888167" y="267331"/>
                  </a:lnTo>
                  <a:lnTo>
                    <a:pt x="1021450" y="254660"/>
                  </a:lnTo>
                  <a:lnTo>
                    <a:pt x="1072684" y="252813"/>
                  </a:lnTo>
                  <a:lnTo>
                    <a:pt x="1117505" y="253753"/>
                  </a:lnTo>
                  <a:lnTo>
                    <a:pt x="1157946" y="256550"/>
                  </a:lnTo>
                  <a:lnTo>
                    <a:pt x="1233814" y="263993"/>
                  </a:lnTo>
                  <a:lnTo>
                    <a:pt x="1273305" y="266778"/>
                  </a:lnTo>
                  <a:lnTo>
                    <a:pt x="1316546" y="267699"/>
                  </a:lnTo>
                  <a:lnTo>
                    <a:pt x="1365566" y="265825"/>
                  </a:lnTo>
                  <a:lnTo>
                    <a:pt x="1422400" y="260226"/>
                  </a:lnTo>
                  <a:lnTo>
                    <a:pt x="1459833" y="234883"/>
                  </a:lnTo>
                  <a:lnTo>
                    <a:pt x="1463040" y="219586"/>
                  </a:lnTo>
                  <a:lnTo>
                    <a:pt x="1460753" y="182434"/>
                  </a:lnTo>
                  <a:lnTo>
                    <a:pt x="1465230" y="140496"/>
                  </a:lnTo>
                  <a:lnTo>
                    <a:pt x="1468612" y="97463"/>
                  </a:lnTo>
                  <a:lnTo>
                    <a:pt x="1463040" y="57026"/>
                  </a:lnTo>
                  <a:lnTo>
                    <a:pt x="1436679" y="18932"/>
                  </a:lnTo>
                  <a:lnTo>
                    <a:pt x="1422400" y="16386"/>
                  </a:lnTo>
                  <a:lnTo>
                    <a:pt x="1391296" y="28573"/>
                  </a:lnTo>
                  <a:lnTo>
                    <a:pt x="1356435" y="33427"/>
                  </a:lnTo>
                  <a:lnTo>
                    <a:pt x="1317606" y="32783"/>
                  </a:lnTo>
                  <a:lnTo>
                    <a:pt x="1274596" y="28479"/>
                  </a:lnTo>
                  <a:lnTo>
                    <a:pt x="1227195" y="22354"/>
                  </a:lnTo>
                  <a:lnTo>
                    <a:pt x="1175192" y="16244"/>
                  </a:lnTo>
                  <a:lnTo>
                    <a:pt x="1118375" y="11988"/>
                  </a:lnTo>
                  <a:lnTo>
                    <a:pt x="1056534" y="11423"/>
                  </a:lnTo>
                  <a:lnTo>
                    <a:pt x="989456" y="16386"/>
                  </a:lnTo>
                  <a:lnTo>
                    <a:pt x="931025" y="21172"/>
                  </a:lnTo>
                  <a:lnTo>
                    <a:pt x="880054" y="21396"/>
                  </a:lnTo>
                  <a:lnTo>
                    <a:pt x="834660" y="18370"/>
                  </a:lnTo>
                  <a:lnTo>
                    <a:pt x="792962" y="13405"/>
                  </a:lnTo>
                  <a:lnTo>
                    <a:pt x="753078" y="7813"/>
                  </a:lnTo>
                  <a:lnTo>
                    <a:pt x="713125" y="2907"/>
                  </a:lnTo>
                  <a:lnTo>
                    <a:pt x="671221" y="0"/>
                  </a:lnTo>
                  <a:close/>
                </a:path>
              </a:pathLst>
            </a:custGeom>
            <a:solidFill>
              <a:srgbClr val="006379"/>
            </a:solidFill>
          </p:spPr>
          <p:txBody>
            <a:bodyPr wrap="square" lIns="0" tIns="0" rIns="0" bIns="0" rtlCol="0"/>
            <a:lstStyle/>
            <a:p>
              <a:endParaRPr/>
            </a:p>
          </p:txBody>
        </p:sp>
        <p:sp>
          <p:nvSpPr>
            <p:cNvPr id="7" name="object 7"/>
            <p:cNvSpPr/>
            <p:nvPr/>
          </p:nvSpPr>
          <p:spPr>
            <a:xfrm>
              <a:off x="8495389" y="3797210"/>
              <a:ext cx="1470660" cy="266065"/>
            </a:xfrm>
            <a:custGeom>
              <a:avLst/>
              <a:gdLst/>
              <a:ahLst/>
              <a:cxnLst/>
              <a:rect l="l" t="t" r="r" b="b"/>
              <a:pathLst>
                <a:path w="1470659" h="266064">
                  <a:moveTo>
                    <a:pt x="910" y="53429"/>
                  </a:moveTo>
                  <a:lnTo>
                    <a:pt x="3617" y="39525"/>
                  </a:lnTo>
                  <a:lnTo>
                    <a:pt x="12753" y="25537"/>
                  </a:lnTo>
                  <a:lnTo>
                    <a:pt x="26128" y="15335"/>
                  </a:lnTo>
                  <a:lnTo>
                    <a:pt x="41550" y="12789"/>
                  </a:lnTo>
                  <a:lnTo>
                    <a:pt x="75591" y="2700"/>
                  </a:lnTo>
                  <a:lnTo>
                    <a:pt x="116959" y="0"/>
                  </a:lnTo>
                  <a:lnTo>
                    <a:pt x="164185" y="2601"/>
                  </a:lnTo>
                  <a:lnTo>
                    <a:pt x="215802" y="8420"/>
                  </a:lnTo>
                  <a:lnTo>
                    <a:pt x="270340" y="15371"/>
                  </a:lnTo>
                  <a:lnTo>
                    <a:pt x="326331" y="21369"/>
                  </a:lnTo>
                  <a:lnTo>
                    <a:pt x="382307" y="24328"/>
                  </a:lnTo>
                  <a:lnTo>
                    <a:pt x="436798" y="22163"/>
                  </a:lnTo>
                  <a:lnTo>
                    <a:pt x="488336" y="12789"/>
                  </a:lnTo>
                  <a:lnTo>
                    <a:pt x="532554" y="3665"/>
                  </a:lnTo>
                  <a:lnTo>
                    <a:pt x="576219" y="37"/>
                  </a:lnTo>
                  <a:lnTo>
                    <a:pt x="619692" y="604"/>
                  </a:lnTo>
                  <a:lnTo>
                    <a:pt x="663334" y="4066"/>
                  </a:lnTo>
                  <a:lnTo>
                    <a:pt x="707507" y="9122"/>
                  </a:lnTo>
                  <a:lnTo>
                    <a:pt x="752570" y="14472"/>
                  </a:lnTo>
                  <a:lnTo>
                    <a:pt x="798887" y="18814"/>
                  </a:lnTo>
                  <a:lnTo>
                    <a:pt x="846818" y="20848"/>
                  </a:lnTo>
                  <a:lnTo>
                    <a:pt x="896723" y="19274"/>
                  </a:lnTo>
                  <a:lnTo>
                    <a:pt x="948965" y="12789"/>
                  </a:lnTo>
                  <a:lnTo>
                    <a:pt x="999733" y="5928"/>
                  </a:lnTo>
                  <a:lnTo>
                    <a:pt x="1045992" y="3389"/>
                  </a:lnTo>
                  <a:lnTo>
                    <a:pt x="1089157" y="4124"/>
                  </a:lnTo>
                  <a:lnTo>
                    <a:pt x="1130638" y="7084"/>
                  </a:lnTo>
                  <a:lnTo>
                    <a:pt x="1171850" y="11218"/>
                  </a:lnTo>
                  <a:lnTo>
                    <a:pt x="1214205" y="15478"/>
                  </a:lnTo>
                  <a:lnTo>
                    <a:pt x="1259116" y="18814"/>
                  </a:lnTo>
                  <a:lnTo>
                    <a:pt x="1307995" y="20178"/>
                  </a:lnTo>
                  <a:lnTo>
                    <a:pt x="1362256" y="18519"/>
                  </a:lnTo>
                  <a:lnTo>
                    <a:pt x="1423310" y="12789"/>
                  </a:lnTo>
                  <a:lnTo>
                    <a:pt x="1441233" y="14103"/>
                  </a:lnTo>
                  <a:lnTo>
                    <a:pt x="1455251" y="23965"/>
                  </a:lnTo>
                  <a:lnTo>
                    <a:pt x="1463458" y="38400"/>
                  </a:lnTo>
                  <a:lnTo>
                    <a:pt x="1463950" y="53429"/>
                  </a:lnTo>
                  <a:lnTo>
                    <a:pt x="1470326" y="89045"/>
                  </a:lnTo>
                  <a:lnTo>
                    <a:pt x="1466855" y="134328"/>
                  </a:lnTo>
                  <a:lnTo>
                    <a:pt x="1461932" y="179802"/>
                  </a:lnTo>
                  <a:lnTo>
                    <a:pt x="1463950" y="215989"/>
                  </a:lnTo>
                  <a:lnTo>
                    <a:pt x="1439126" y="254012"/>
                  </a:lnTo>
                  <a:lnTo>
                    <a:pt x="1368663" y="258762"/>
                  </a:lnTo>
                  <a:lnTo>
                    <a:pt x="1314678" y="258363"/>
                  </a:lnTo>
                  <a:lnTo>
                    <a:pt x="1261442" y="256291"/>
                  </a:lnTo>
                  <a:lnTo>
                    <a:pt x="1209043" y="253400"/>
                  </a:lnTo>
                  <a:lnTo>
                    <a:pt x="1157569" y="250546"/>
                  </a:lnTo>
                  <a:lnTo>
                    <a:pt x="1107109" y="248586"/>
                  </a:lnTo>
                  <a:lnTo>
                    <a:pt x="1057748" y="248376"/>
                  </a:lnTo>
                  <a:lnTo>
                    <a:pt x="1009577" y="250772"/>
                  </a:lnTo>
                  <a:lnTo>
                    <a:pt x="962681" y="256629"/>
                  </a:lnTo>
                  <a:lnTo>
                    <a:pt x="915320" y="262136"/>
                  </a:lnTo>
                  <a:lnTo>
                    <a:pt x="866003" y="263654"/>
                  </a:lnTo>
                  <a:lnTo>
                    <a:pt x="815324" y="262302"/>
                  </a:lnTo>
                  <a:lnTo>
                    <a:pt x="763876" y="259201"/>
                  </a:lnTo>
                  <a:lnTo>
                    <a:pt x="712254" y="255469"/>
                  </a:lnTo>
                  <a:lnTo>
                    <a:pt x="661052" y="252227"/>
                  </a:lnTo>
                  <a:lnTo>
                    <a:pt x="610862" y="250593"/>
                  </a:lnTo>
                  <a:lnTo>
                    <a:pt x="562278" y="251687"/>
                  </a:lnTo>
                  <a:lnTo>
                    <a:pt x="515895" y="256629"/>
                  </a:lnTo>
                  <a:lnTo>
                    <a:pt x="467764" y="262270"/>
                  </a:lnTo>
                  <a:lnTo>
                    <a:pt x="414575" y="265110"/>
                  </a:lnTo>
                  <a:lnTo>
                    <a:pt x="358006" y="265745"/>
                  </a:lnTo>
                  <a:lnTo>
                    <a:pt x="299734" y="264772"/>
                  </a:lnTo>
                  <a:lnTo>
                    <a:pt x="241437" y="262786"/>
                  </a:lnTo>
                  <a:lnTo>
                    <a:pt x="184792" y="260383"/>
                  </a:lnTo>
                  <a:lnTo>
                    <a:pt x="131478" y="258159"/>
                  </a:lnTo>
                  <a:lnTo>
                    <a:pt x="83171" y="256709"/>
                  </a:lnTo>
                  <a:lnTo>
                    <a:pt x="41550" y="256629"/>
                  </a:lnTo>
                  <a:lnTo>
                    <a:pt x="25074" y="253637"/>
                  </a:lnTo>
                  <a:lnTo>
                    <a:pt x="13467" y="244882"/>
                  </a:lnTo>
                  <a:lnTo>
                    <a:pt x="5742" y="231841"/>
                  </a:lnTo>
                  <a:lnTo>
                    <a:pt x="910" y="215989"/>
                  </a:lnTo>
                  <a:lnTo>
                    <a:pt x="0" y="171766"/>
                  </a:lnTo>
                  <a:lnTo>
                    <a:pt x="3149" y="133090"/>
                  </a:lnTo>
                  <a:lnTo>
                    <a:pt x="5179" y="95224"/>
                  </a:lnTo>
                  <a:lnTo>
                    <a:pt x="910" y="53429"/>
                  </a:lnTo>
                  <a:close/>
                </a:path>
              </a:pathLst>
            </a:custGeom>
            <a:ln w="12700">
              <a:solidFill>
                <a:srgbClr val="00252F"/>
              </a:solidFill>
            </a:ln>
          </p:spPr>
          <p:txBody>
            <a:bodyPr wrap="square" lIns="0" tIns="0" rIns="0" bIns="0" rtlCol="0"/>
            <a:lstStyle/>
            <a:p>
              <a:endParaRPr/>
            </a:p>
          </p:txBody>
        </p:sp>
        <p:sp>
          <p:nvSpPr>
            <p:cNvPr id="8" name="object 8"/>
            <p:cNvSpPr/>
            <p:nvPr/>
          </p:nvSpPr>
          <p:spPr>
            <a:xfrm>
              <a:off x="8496300" y="4090793"/>
              <a:ext cx="1468755" cy="270510"/>
            </a:xfrm>
            <a:custGeom>
              <a:avLst/>
              <a:gdLst/>
              <a:ahLst/>
              <a:cxnLst/>
              <a:rect l="l" t="t" r="r" b="b"/>
              <a:pathLst>
                <a:path w="1468754" h="270510">
                  <a:moveTo>
                    <a:pt x="671221" y="0"/>
                  </a:moveTo>
                  <a:lnTo>
                    <a:pt x="625485" y="402"/>
                  </a:lnTo>
                  <a:lnTo>
                    <a:pt x="574033" y="5426"/>
                  </a:lnTo>
                  <a:lnTo>
                    <a:pt x="453388" y="27883"/>
                  </a:lnTo>
                  <a:lnTo>
                    <a:pt x="395366" y="34283"/>
                  </a:lnTo>
                  <a:lnTo>
                    <a:pt x="340757" y="36540"/>
                  </a:lnTo>
                  <a:lnTo>
                    <a:pt x="289402" y="35606"/>
                  </a:lnTo>
                  <a:lnTo>
                    <a:pt x="241141" y="32435"/>
                  </a:lnTo>
                  <a:lnTo>
                    <a:pt x="195813" y="27980"/>
                  </a:lnTo>
                  <a:lnTo>
                    <a:pt x="153259" y="23194"/>
                  </a:lnTo>
                  <a:lnTo>
                    <a:pt x="113319" y="19031"/>
                  </a:lnTo>
                  <a:lnTo>
                    <a:pt x="75832" y="16444"/>
                  </a:lnTo>
                  <a:lnTo>
                    <a:pt x="40640" y="16386"/>
                  </a:lnTo>
                  <a:lnTo>
                    <a:pt x="26503" y="19003"/>
                  </a:lnTo>
                  <a:lnTo>
                    <a:pt x="14700" y="28085"/>
                  </a:lnTo>
                  <a:lnTo>
                    <a:pt x="5707" y="41478"/>
                  </a:lnTo>
                  <a:lnTo>
                    <a:pt x="0" y="57026"/>
                  </a:lnTo>
                  <a:lnTo>
                    <a:pt x="6768" y="86515"/>
                  </a:lnTo>
                  <a:lnTo>
                    <a:pt x="5667" y="122827"/>
                  </a:lnTo>
                  <a:lnTo>
                    <a:pt x="1732" y="166879"/>
                  </a:lnTo>
                  <a:lnTo>
                    <a:pt x="0" y="219586"/>
                  </a:lnTo>
                  <a:lnTo>
                    <a:pt x="1527" y="234651"/>
                  </a:lnTo>
                  <a:lnTo>
                    <a:pt x="10223" y="248669"/>
                  </a:lnTo>
                  <a:lnTo>
                    <a:pt x="23967" y="258305"/>
                  </a:lnTo>
                  <a:lnTo>
                    <a:pt x="40640" y="260226"/>
                  </a:lnTo>
                  <a:lnTo>
                    <a:pt x="96492" y="255391"/>
                  </a:lnTo>
                  <a:lnTo>
                    <a:pt x="150872" y="252971"/>
                  </a:lnTo>
                  <a:lnTo>
                    <a:pt x="203861" y="252465"/>
                  </a:lnTo>
                  <a:lnTo>
                    <a:pt x="255540" y="253368"/>
                  </a:lnTo>
                  <a:lnTo>
                    <a:pt x="305990" y="255177"/>
                  </a:lnTo>
                  <a:lnTo>
                    <a:pt x="403532" y="259505"/>
                  </a:lnTo>
                  <a:lnTo>
                    <a:pt x="450787" y="261018"/>
                  </a:lnTo>
                  <a:lnTo>
                    <a:pt x="497139" y="261426"/>
                  </a:lnTo>
                  <a:lnTo>
                    <a:pt x="542671" y="260226"/>
                  </a:lnTo>
                  <a:lnTo>
                    <a:pt x="595063" y="259205"/>
                  </a:lnTo>
                  <a:lnTo>
                    <a:pt x="641391" y="260797"/>
                  </a:lnTo>
                  <a:lnTo>
                    <a:pt x="684686" y="263842"/>
                  </a:lnTo>
                  <a:lnTo>
                    <a:pt x="727979" y="267179"/>
                  </a:lnTo>
                  <a:lnTo>
                    <a:pt x="774303" y="269646"/>
                  </a:lnTo>
                  <a:lnTo>
                    <a:pt x="826688" y="270084"/>
                  </a:lnTo>
                  <a:lnTo>
                    <a:pt x="888167" y="267331"/>
                  </a:lnTo>
                  <a:lnTo>
                    <a:pt x="1021450" y="254660"/>
                  </a:lnTo>
                  <a:lnTo>
                    <a:pt x="1072684" y="252813"/>
                  </a:lnTo>
                  <a:lnTo>
                    <a:pt x="1117505" y="253753"/>
                  </a:lnTo>
                  <a:lnTo>
                    <a:pt x="1157946" y="256550"/>
                  </a:lnTo>
                  <a:lnTo>
                    <a:pt x="1233814" y="263993"/>
                  </a:lnTo>
                  <a:lnTo>
                    <a:pt x="1273305" y="266778"/>
                  </a:lnTo>
                  <a:lnTo>
                    <a:pt x="1316546" y="267699"/>
                  </a:lnTo>
                  <a:lnTo>
                    <a:pt x="1365566" y="265825"/>
                  </a:lnTo>
                  <a:lnTo>
                    <a:pt x="1422400" y="260226"/>
                  </a:lnTo>
                  <a:lnTo>
                    <a:pt x="1459833" y="234883"/>
                  </a:lnTo>
                  <a:lnTo>
                    <a:pt x="1463040" y="219586"/>
                  </a:lnTo>
                  <a:lnTo>
                    <a:pt x="1460753" y="182434"/>
                  </a:lnTo>
                  <a:lnTo>
                    <a:pt x="1465230" y="140496"/>
                  </a:lnTo>
                  <a:lnTo>
                    <a:pt x="1468612" y="97463"/>
                  </a:lnTo>
                  <a:lnTo>
                    <a:pt x="1463040" y="57026"/>
                  </a:lnTo>
                  <a:lnTo>
                    <a:pt x="1436679" y="18932"/>
                  </a:lnTo>
                  <a:lnTo>
                    <a:pt x="1422400" y="16386"/>
                  </a:lnTo>
                  <a:lnTo>
                    <a:pt x="1391296" y="28573"/>
                  </a:lnTo>
                  <a:lnTo>
                    <a:pt x="1356435" y="33427"/>
                  </a:lnTo>
                  <a:lnTo>
                    <a:pt x="1317606" y="32783"/>
                  </a:lnTo>
                  <a:lnTo>
                    <a:pt x="1274596" y="28479"/>
                  </a:lnTo>
                  <a:lnTo>
                    <a:pt x="1227195" y="22354"/>
                  </a:lnTo>
                  <a:lnTo>
                    <a:pt x="1175192" y="16244"/>
                  </a:lnTo>
                  <a:lnTo>
                    <a:pt x="1118375" y="11988"/>
                  </a:lnTo>
                  <a:lnTo>
                    <a:pt x="1056534" y="11423"/>
                  </a:lnTo>
                  <a:lnTo>
                    <a:pt x="989456" y="16386"/>
                  </a:lnTo>
                  <a:lnTo>
                    <a:pt x="931025" y="21172"/>
                  </a:lnTo>
                  <a:lnTo>
                    <a:pt x="880054" y="21396"/>
                  </a:lnTo>
                  <a:lnTo>
                    <a:pt x="834660" y="18370"/>
                  </a:lnTo>
                  <a:lnTo>
                    <a:pt x="792962" y="13405"/>
                  </a:lnTo>
                  <a:lnTo>
                    <a:pt x="753078" y="7813"/>
                  </a:lnTo>
                  <a:lnTo>
                    <a:pt x="713125" y="2907"/>
                  </a:lnTo>
                  <a:lnTo>
                    <a:pt x="671221" y="0"/>
                  </a:lnTo>
                  <a:close/>
                </a:path>
              </a:pathLst>
            </a:custGeom>
            <a:solidFill>
              <a:srgbClr val="00916D"/>
            </a:solidFill>
          </p:spPr>
          <p:txBody>
            <a:bodyPr wrap="square" lIns="0" tIns="0" rIns="0" bIns="0" rtlCol="0"/>
            <a:lstStyle/>
            <a:p>
              <a:endParaRPr/>
            </a:p>
          </p:txBody>
        </p:sp>
        <p:sp>
          <p:nvSpPr>
            <p:cNvPr id="9" name="object 9"/>
            <p:cNvSpPr/>
            <p:nvPr/>
          </p:nvSpPr>
          <p:spPr>
            <a:xfrm>
              <a:off x="8495389" y="4094390"/>
              <a:ext cx="1470660" cy="266065"/>
            </a:xfrm>
            <a:custGeom>
              <a:avLst/>
              <a:gdLst/>
              <a:ahLst/>
              <a:cxnLst/>
              <a:rect l="l" t="t" r="r" b="b"/>
              <a:pathLst>
                <a:path w="1470659" h="266064">
                  <a:moveTo>
                    <a:pt x="910" y="53429"/>
                  </a:moveTo>
                  <a:lnTo>
                    <a:pt x="3617" y="39525"/>
                  </a:lnTo>
                  <a:lnTo>
                    <a:pt x="12753" y="25537"/>
                  </a:lnTo>
                  <a:lnTo>
                    <a:pt x="26128" y="15335"/>
                  </a:lnTo>
                  <a:lnTo>
                    <a:pt x="41550" y="12789"/>
                  </a:lnTo>
                  <a:lnTo>
                    <a:pt x="75591" y="2700"/>
                  </a:lnTo>
                  <a:lnTo>
                    <a:pt x="116959" y="0"/>
                  </a:lnTo>
                  <a:lnTo>
                    <a:pt x="164185" y="2601"/>
                  </a:lnTo>
                  <a:lnTo>
                    <a:pt x="215802" y="8420"/>
                  </a:lnTo>
                  <a:lnTo>
                    <a:pt x="270340" y="15371"/>
                  </a:lnTo>
                  <a:lnTo>
                    <a:pt x="326331" y="21369"/>
                  </a:lnTo>
                  <a:lnTo>
                    <a:pt x="382307" y="24328"/>
                  </a:lnTo>
                  <a:lnTo>
                    <a:pt x="436798" y="22163"/>
                  </a:lnTo>
                  <a:lnTo>
                    <a:pt x="488336" y="12789"/>
                  </a:lnTo>
                  <a:lnTo>
                    <a:pt x="532554" y="3665"/>
                  </a:lnTo>
                  <a:lnTo>
                    <a:pt x="576219" y="37"/>
                  </a:lnTo>
                  <a:lnTo>
                    <a:pt x="619692" y="604"/>
                  </a:lnTo>
                  <a:lnTo>
                    <a:pt x="663334" y="4066"/>
                  </a:lnTo>
                  <a:lnTo>
                    <a:pt x="707507" y="9122"/>
                  </a:lnTo>
                  <a:lnTo>
                    <a:pt x="752570" y="14472"/>
                  </a:lnTo>
                  <a:lnTo>
                    <a:pt x="798887" y="18814"/>
                  </a:lnTo>
                  <a:lnTo>
                    <a:pt x="846818" y="20848"/>
                  </a:lnTo>
                  <a:lnTo>
                    <a:pt x="896723" y="19274"/>
                  </a:lnTo>
                  <a:lnTo>
                    <a:pt x="948965" y="12789"/>
                  </a:lnTo>
                  <a:lnTo>
                    <a:pt x="999733" y="5928"/>
                  </a:lnTo>
                  <a:lnTo>
                    <a:pt x="1045992" y="3389"/>
                  </a:lnTo>
                  <a:lnTo>
                    <a:pt x="1089157" y="4124"/>
                  </a:lnTo>
                  <a:lnTo>
                    <a:pt x="1130638" y="7084"/>
                  </a:lnTo>
                  <a:lnTo>
                    <a:pt x="1171850" y="11218"/>
                  </a:lnTo>
                  <a:lnTo>
                    <a:pt x="1214205" y="15478"/>
                  </a:lnTo>
                  <a:lnTo>
                    <a:pt x="1259116" y="18814"/>
                  </a:lnTo>
                  <a:lnTo>
                    <a:pt x="1307995" y="20178"/>
                  </a:lnTo>
                  <a:lnTo>
                    <a:pt x="1362256" y="18519"/>
                  </a:lnTo>
                  <a:lnTo>
                    <a:pt x="1423310" y="12789"/>
                  </a:lnTo>
                  <a:lnTo>
                    <a:pt x="1441233" y="14103"/>
                  </a:lnTo>
                  <a:lnTo>
                    <a:pt x="1455251" y="23965"/>
                  </a:lnTo>
                  <a:lnTo>
                    <a:pt x="1463458" y="38400"/>
                  </a:lnTo>
                  <a:lnTo>
                    <a:pt x="1463950" y="53429"/>
                  </a:lnTo>
                  <a:lnTo>
                    <a:pt x="1470326" y="89045"/>
                  </a:lnTo>
                  <a:lnTo>
                    <a:pt x="1466855" y="134328"/>
                  </a:lnTo>
                  <a:lnTo>
                    <a:pt x="1461932" y="179802"/>
                  </a:lnTo>
                  <a:lnTo>
                    <a:pt x="1463950" y="215989"/>
                  </a:lnTo>
                  <a:lnTo>
                    <a:pt x="1439126" y="254012"/>
                  </a:lnTo>
                  <a:lnTo>
                    <a:pt x="1368663" y="258762"/>
                  </a:lnTo>
                  <a:lnTo>
                    <a:pt x="1314678" y="258363"/>
                  </a:lnTo>
                  <a:lnTo>
                    <a:pt x="1261442" y="256291"/>
                  </a:lnTo>
                  <a:lnTo>
                    <a:pt x="1209043" y="253400"/>
                  </a:lnTo>
                  <a:lnTo>
                    <a:pt x="1157569" y="250546"/>
                  </a:lnTo>
                  <a:lnTo>
                    <a:pt x="1107109" y="248586"/>
                  </a:lnTo>
                  <a:lnTo>
                    <a:pt x="1057748" y="248376"/>
                  </a:lnTo>
                  <a:lnTo>
                    <a:pt x="1009577" y="250772"/>
                  </a:lnTo>
                  <a:lnTo>
                    <a:pt x="962681" y="256629"/>
                  </a:lnTo>
                  <a:lnTo>
                    <a:pt x="915320" y="262136"/>
                  </a:lnTo>
                  <a:lnTo>
                    <a:pt x="866003" y="263654"/>
                  </a:lnTo>
                  <a:lnTo>
                    <a:pt x="815324" y="262302"/>
                  </a:lnTo>
                  <a:lnTo>
                    <a:pt x="763876" y="259201"/>
                  </a:lnTo>
                  <a:lnTo>
                    <a:pt x="712254" y="255469"/>
                  </a:lnTo>
                  <a:lnTo>
                    <a:pt x="661052" y="252227"/>
                  </a:lnTo>
                  <a:lnTo>
                    <a:pt x="610862" y="250593"/>
                  </a:lnTo>
                  <a:lnTo>
                    <a:pt x="562278" y="251687"/>
                  </a:lnTo>
                  <a:lnTo>
                    <a:pt x="515895" y="256629"/>
                  </a:lnTo>
                  <a:lnTo>
                    <a:pt x="467764" y="262270"/>
                  </a:lnTo>
                  <a:lnTo>
                    <a:pt x="414575" y="265110"/>
                  </a:lnTo>
                  <a:lnTo>
                    <a:pt x="358006" y="265745"/>
                  </a:lnTo>
                  <a:lnTo>
                    <a:pt x="299734" y="264772"/>
                  </a:lnTo>
                  <a:lnTo>
                    <a:pt x="241437" y="262786"/>
                  </a:lnTo>
                  <a:lnTo>
                    <a:pt x="184792" y="260383"/>
                  </a:lnTo>
                  <a:lnTo>
                    <a:pt x="131478" y="258159"/>
                  </a:lnTo>
                  <a:lnTo>
                    <a:pt x="83171" y="256709"/>
                  </a:lnTo>
                  <a:lnTo>
                    <a:pt x="41550" y="256629"/>
                  </a:lnTo>
                  <a:lnTo>
                    <a:pt x="25074" y="253637"/>
                  </a:lnTo>
                  <a:lnTo>
                    <a:pt x="13467" y="244882"/>
                  </a:lnTo>
                  <a:lnTo>
                    <a:pt x="5742" y="231841"/>
                  </a:lnTo>
                  <a:lnTo>
                    <a:pt x="910" y="215989"/>
                  </a:lnTo>
                  <a:lnTo>
                    <a:pt x="0" y="171766"/>
                  </a:lnTo>
                  <a:lnTo>
                    <a:pt x="3149" y="133090"/>
                  </a:lnTo>
                  <a:lnTo>
                    <a:pt x="5179" y="95224"/>
                  </a:lnTo>
                  <a:lnTo>
                    <a:pt x="910" y="53429"/>
                  </a:lnTo>
                  <a:close/>
                </a:path>
              </a:pathLst>
            </a:custGeom>
            <a:ln w="12700">
              <a:solidFill>
                <a:srgbClr val="00392A"/>
              </a:solidFill>
            </a:ln>
          </p:spPr>
          <p:txBody>
            <a:bodyPr wrap="square" lIns="0" tIns="0" rIns="0" bIns="0" rtlCol="0"/>
            <a:lstStyle/>
            <a:p>
              <a:endParaRPr/>
            </a:p>
          </p:txBody>
        </p:sp>
      </p:grpSp>
      <p:sp>
        <p:nvSpPr>
          <p:cNvPr id="10" name="object 10"/>
          <p:cNvSpPr txBox="1"/>
          <p:nvPr/>
        </p:nvSpPr>
        <p:spPr>
          <a:xfrm>
            <a:off x="8925306" y="3732047"/>
            <a:ext cx="608330" cy="619760"/>
          </a:xfrm>
          <a:prstGeom prst="rect">
            <a:avLst/>
          </a:prstGeom>
        </p:spPr>
        <p:txBody>
          <a:bodyPr vert="horz" wrap="square" lIns="0" tIns="12700" rIns="0" bIns="0" rtlCol="0">
            <a:spAutoFit/>
          </a:bodyPr>
          <a:lstStyle/>
          <a:p>
            <a:pPr marL="20320" marR="5080" indent="-7620">
              <a:lnSpc>
                <a:spcPct val="121900"/>
              </a:lnSpc>
              <a:spcBef>
                <a:spcPts val="100"/>
              </a:spcBef>
            </a:pPr>
            <a:r>
              <a:rPr sz="1600" spc="-10" dirty="0">
                <a:solidFill>
                  <a:srgbClr val="FFFFFF"/>
                </a:solidFill>
                <a:latin typeface="Calibri"/>
                <a:cs typeface="Calibri"/>
              </a:rPr>
              <a:t>header navbar</a:t>
            </a:r>
            <a:endParaRPr sz="1600">
              <a:latin typeface="Calibri"/>
              <a:cs typeface="Calibri"/>
            </a:endParaRPr>
          </a:p>
        </p:txBody>
      </p:sp>
      <p:grpSp>
        <p:nvGrpSpPr>
          <p:cNvPr id="11" name="object 11"/>
          <p:cNvGrpSpPr/>
          <p:nvPr/>
        </p:nvGrpSpPr>
        <p:grpSpPr>
          <a:xfrm>
            <a:off x="8484681" y="4392449"/>
            <a:ext cx="969010" cy="658495"/>
            <a:chOff x="8484681" y="4392449"/>
            <a:chExt cx="969010" cy="658495"/>
          </a:xfrm>
        </p:grpSpPr>
        <p:sp>
          <p:nvSpPr>
            <p:cNvPr id="12" name="object 12"/>
            <p:cNvSpPr/>
            <p:nvPr/>
          </p:nvSpPr>
          <p:spPr>
            <a:xfrm>
              <a:off x="8495898" y="4400764"/>
              <a:ext cx="944244" cy="650240"/>
            </a:xfrm>
            <a:custGeom>
              <a:avLst/>
              <a:gdLst/>
              <a:ahLst/>
              <a:cxnLst/>
              <a:rect l="l" t="t" r="r" b="b"/>
              <a:pathLst>
                <a:path w="944245" h="650239">
                  <a:moveTo>
                    <a:pt x="584081" y="0"/>
                  </a:moveTo>
                  <a:lnTo>
                    <a:pt x="535517" y="1964"/>
                  </a:lnTo>
                  <a:lnTo>
                    <a:pt x="476270" y="11215"/>
                  </a:lnTo>
                  <a:lnTo>
                    <a:pt x="416239" y="21190"/>
                  </a:lnTo>
                  <a:lnTo>
                    <a:pt x="365571" y="24913"/>
                  </a:lnTo>
                  <a:lnTo>
                    <a:pt x="321520" y="24085"/>
                  </a:lnTo>
                  <a:lnTo>
                    <a:pt x="281340" y="20407"/>
                  </a:lnTo>
                  <a:lnTo>
                    <a:pt x="242286" y="15580"/>
                  </a:lnTo>
                  <a:lnTo>
                    <a:pt x="201610" y="11304"/>
                  </a:lnTo>
                  <a:lnTo>
                    <a:pt x="156568" y="9283"/>
                  </a:lnTo>
                  <a:lnTo>
                    <a:pt x="104414" y="11215"/>
                  </a:lnTo>
                  <a:lnTo>
                    <a:pt x="69624" y="16271"/>
                  </a:lnTo>
                  <a:lnTo>
                    <a:pt x="38215" y="39473"/>
                  </a:lnTo>
                  <a:lnTo>
                    <a:pt x="13902" y="74580"/>
                  </a:lnTo>
                  <a:lnTo>
                    <a:pt x="401" y="115355"/>
                  </a:lnTo>
                  <a:lnTo>
                    <a:pt x="3844" y="165217"/>
                  </a:lnTo>
                  <a:lnTo>
                    <a:pt x="5205" y="211947"/>
                  </a:lnTo>
                  <a:lnTo>
                    <a:pt x="5033" y="257427"/>
                  </a:lnTo>
                  <a:lnTo>
                    <a:pt x="3877" y="303537"/>
                  </a:lnTo>
                  <a:lnTo>
                    <a:pt x="811" y="405177"/>
                  </a:lnTo>
                  <a:lnTo>
                    <a:pt x="0" y="464468"/>
                  </a:lnTo>
                  <a:lnTo>
                    <a:pt x="401" y="531915"/>
                  </a:lnTo>
                  <a:lnTo>
                    <a:pt x="5901" y="574226"/>
                  </a:lnTo>
                  <a:lnTo>
                    <a:pt x="28309" y="607893"/>
                  </a:lnTo>
                  <a:lnTo>
                    <a:pt x="62766" y="629606"/>
                  </a:lnTo>
                  <a:lnTo>
                    <a:pt x="104414" y="636055"/>
                  </a:lnTo>
                  <a:lnTo>
                    <a:pt x="164638" y="624424"/>
                  </a:lnTo>
                  <a:lnTo>
                    <a:pt x="212927" y="620250"/>
                  </a:lnTo>
                  <a:lnTo>
                    <a:pt x="253155" y="621466"/>
                  </a:lnTo>
                  <a:lnTo>
                    <a:pt x="289199" y="626006"/>
                  </a:lnTo>
                  <a:lnTo>
                    <a:pt x="324932" y="631802"/>
                  </a:lnTo>
                  <a:lnTo>
                    <a:pt x="364232" y="636787"/>
                  </a:lnTo>
                  <a:lnTo>
                    <a:pt x="410973" y="638894"/>
                  </a:lnTo>
                  <a:lnTo>
                    <a:pt x="529224" y="633034"/>
                  </a:lnTo>
                  <a:lnTo>
                    <a:pt x="581152" y="634698"/>
                  </a:lnTo>
                  <a:lnTo>
                    <a:pt x="626858" y="639136"/>
                  </a:lnTo>
                  <a:lnTo>
                    <a:pt x="668389" y="644437"/>
                  </a:lnTo>
                  <a:lnTo>
                    <a:pt x="707788" y="648691"/>
                  </a:lnTo>
                  <a:lnTo>
                    <a:pt x="747101" y="649985"/>
                  </a:lnTo>
                  <a:lnTo>
                    <a:pt x="788373" y="646411"/>
                  </a:lnTo>
                  <a:lnTo>
                    <a:pt x="877207" y="626213"/>
                  </a:lnTo>
                  <a:lnTo>
                    <a:pt x="912181" y="602464"/>
                  </a:lnTo>
                  <a:lnTo>
                    <a:pt x="933892" y="569475"/>
                  </a:lnTo>
                  <a:lnTo>
                    <a:pt x="937661" y="531915"/>
                  </a:lnTo>
                  <a:lnTo>
                    <a:pt x="930716" y="477483"/>
                  </a:lnTo>
                  <a:lnTo>
                    <a:pt x="928566" y="431156"/>
                  </a:lnTo>
                  <a:lnTo>
                    <a:pt x="929899" y="390334"/>
                  </a:lnTo>
                  <a:lnTo>
                    <a:pt x="933406" y="352415"/>
                  </a:lnTo>
                  <a:lnTo>
                    <a:pt x="937776" y="314799"/>
                  </a:lnTo>
                  <a:lnTo>
                    <a:pt x="941696" y="274886"/>
                  </a:lnTo>
                  <a:lnTo>
                    <a:pt x="943858" y="230075"/>
                  </a:lnTo>
                  <a:lnTo>
                    <a:pt x="942950" y="177765"/>
                  </a:lnTo>
                  <a:lnTo>
                    <a:pt x="937661" y="115355"/>
                  </a:lnTo>
                  <a:lnTo>
                    <a:pt x="933517" y="73616"/>
                  </a:lnTo>
                  <a:lnTo>
                    <a:pt x="911467" y="40044"/>
                  </a:lnTo>
                  <a:lnTo>
                    <a:pt x="876510" y="18093"/>
                  </a:lnTo>
                  <a:lnTo>
                    <a:pt x="833648" y="11215"/>
                  </a:lnTo>
                  <a:lnTo>
                    <a:pt x="780735" y="18216"/>
                  </a:lnTo>
                  <a:lnTo>
                    <a:pt x="736695" y="18573"/>
                  </a:lnTo>
                  <a:lnTo>
                    <a:pt x="698269" y="14608"/>
                  </a:lnTo>
                  <a:lnTo>
                    <a:pt x="662198" y="8643"/>
                  </a:lnTo>
                  <a:lnTo>
                    <a:pt x="625221" y="3000"/>
                  </a:lnTo>
                  <a:lnTo>
                    <a:pt x="584081" y="0"/>
                  </a:lnTo>
                  <a:close/>
                </a:path>
              </a:pathLst>
            </a:custGeom>
            <a:solidFill>
              <a:srgbClr val="D70031"/>
            </a:solidFill>
          </p:spPr>
          <p:txBody>
            <a:bodyPr wrap="square" lIns="0" tIns="0" rIns="0" bIns="0" rtlCol="0"/>
            <a:lstStyle/>
            <a:p>
              <a:endParaRPr/>
            </a:p>
          </p:txBody>
        </p:sp>
        <p:sp>
          <p:nvSpPr>
            <p:cNvPr id="13" name="object 13"/>
            <p:cNvSpPr/>
            <p:nvPr/>
          </p:nvSpPr>
          <p:spPr>
            <a:xfrm>
              <a:off x="8491031" y="4398799"/>
              <a:ext cx="956310" cy="643890"/>
            </a:xfrm>
            <a:custGeom>
              <a:avLst/>
              <a:gdLst/>
              <a:ahLst/>
              <a:cxnLst/>
              <a:rect l="l" t="t" r="r" b="b"/>
              <a:pathLst>
                <a:path w="956309" h="643889">
                  <a:moveTo>
                    <a:pt x="5268" y="117320"/>
                  </a:moveTo>
                  <a:lnTo>
                    <a:pt x="16519" y="77706"/>
                  </a:lnTo>
                  <a:lnTo>
                    <a:pt x="72026" y="26576"/>
                  </a:lnTo>
                  <a:lnTo>
                    <a:pt x="109281" y="13180"/>
                  </a:lnTo>
                  <a:lnTo>
                    <a:pt x="170799" y="10887"/>
                  </a:lnTo>
                  <a:lnTo>
                    <a:pt x="226984" y="14246"/>
                  </a:lnTo>
                  <a:lnTo>
                    <a:pt x="278945" y="20324"/>
                  </a:lnTo>
                  <a:lnTo>
                    <a:pt x="327786" y="26189"/>
                  </a:lnTo>
                  <a:lnTo>
                    <a:pt x="374615" y="28908"/>
                  </a:lnTo>
                  <a:lnTo>
                    <a:pt x="420537" y="25549"/>
                  </a:lnTo>
                  <a:lnTo>
                    <a:pt x="466659" y="13180"/>
                  </a:lnTo>
                  <a:lnTo>
                    <a:pt x="510516" y="2501"/>
                  </a:lnTo>
                  <a:lnTo>
                    <a:pt x="559266" y="0"/>
                  </a:lnTo>
                  <a:lnTo>
                    <a:pt x="610838" y="3111"/>
                  </a:lnTo>
                  <a:lnTo>
                    <a:pt x="663160" y="9274"/>
                  </a:lnTo>
                  <a:lnTo>
                    <a:pt x="714160" y="15926"/>
                  </a:lnTo>
                  <a:lnTo>
                    <a:pt x="761767" y="20502"/>
                  </a:lnTo>
                  <a:lnTo>
                    <a:pt x="803910" y="20441"/>
                  </a:lnTo>
                  <a:lnTo>
                    <a:pt x="838515" y="13180"/>
                  </a:lnTo>
                  <a:lnTo>
                    <a:pt x="873251" y="21218"/>
                  </a:lnTo>
                  <a:lnTo>
                    <a:pt x="903428" y="44533"/>
                  </a:lnTo>
                  <a:lnTo>
                    <a:pt x="927151" y="78206"/>
                  </a:lnTo>
                  <a:lnTo>
                    <a:pt x="942528" y="117320"/>
                  </a:lnTo>
                  <a:lnTo>
                    <a:pt x="953374" y="183714"/>
                  </a:lnTo>
                  <a:lnTo>
                    <a:pt x="956057" y="244273"/>
                  </a:lnTo>
                  <a:lnTo>
                    <a:pt x="952914" y="299344"/>
                  </a:lnTo>
                  <a:lnTo>
                    <a:pt x="946281" y="349272"/>
                  </a:lnTo>
                  <a:lnTo>
                    <a:pt x="938493" y="394403"/>
                  </a:lnTo>
                  <a:lnTo>
                    <a:pt x="931888" y="435083"/>
                  </a:lnTo>
                  <a:lnTo>
                    <a:pt x="928802" y="471659"/>
                  </a:lnTo>
                  <a:lnTo>
                    <a:pt x="931569" y="504476"/>
                  </a:lnTo>
                  <a:lnTo>
                    <a:pt x="942528" y="533880"/>
                  </a:lnTo>
                  <a:lnTo>
                    <a:pt x="938903" y="570368"/>
                  </a:lnTo>
                  <a:lnTo>
                    <a:pt x="919049" y="606047"/>
                  </a:lnTo>
                  <a:lnTo>
                    <a:pt x="884932" y="631678"/>
                  </a:lnTo>
                  <a:lnTo>
                    <a:pt x="838515" y="638020"/>
                  </a:lnTo>
                  <a:lnTo>
                    <a:pt x="785801" y="643871"/>
                  </a:lnTo>
                  <a:lnTo>
                    <a:pt x="738495" y="643762"/>
                  </a:lnTo>
                  <a:lnTo>
                    <a:pt x="693684" y="640099"/>
                  </a:lnTo>
                  <a:lnTo>
                    <a:pt x="648455" y="635287"/>
                  </a:lnTo>
                  <a:lnTo>
                    <a:pt x="599896" y="631733"/>
                  </a:lnTo>
                  <a:lnTo>
                    <a:pt x="545094" y="631842"/>
                  </a:lnTo>
                  <a:lnTo>
                    <a:pt x="481137" y="638020"/>
                  </a:lnTo>
                  <a:lnTo>
                    <a:pt x="424992" y="643223"/>
                  </a:lnTo>
                  <a:lnTo>
                    <a:pt x="376475" y="642717"/>
                  </a:lnTo>
                  <a:lnTo>
                    <a:pt x="333152" y="638611"/>
                  </a:lnTo>
                  <a:lnTo>
                    <a:pt x="292590" y="633019"/>
                  </a:lnTo>
                  <a:lnTo>
                    <a:pt x="252355" y="628052"/>
                  </a:lnTo>
                  <a:lnTo>
                    <a:pt x="210014" y="625822"/>
                  </a:lnTo>
                  <a:lnTo>
                    <a:pt x="163134" y="628440"/>
                  </a:lnTo>
                  <a:lnTo>
                    <a:pt x="109281" y="638020"/>
                  </a:lnTo>
                  <a:lnTo>
                    <a:pt x="68169" y="629267"/>
                  </a:lnTo>
                  <a:lnTo>
                    <a:pt x="35653" y="607048"/>
                  </a:lnTo>
                  <a:lnTo>
                    <a:pt x="13948" y="574280"/>
                  </a:lnTo>
                  <a:lnTo>
                    <a:pt x="5268" y="533880"/>
                  </a:lnTo>
                  <a:lnTo>
                    <a:pt x="356" y="475408"/>
                  </a:lnTo>
                  <a:lnTo>
                    <a:pt x="0" y="421697"/>
                  </a:lnTo>
                  <a:lnTo>
                    <a:pt x="2623" y="371281"/>
                  </a:lnTo>
                  <a:lnTo>
                    <a:pt x="6649" y="322695"/>
                  </a:lnTo>
                  <a:lnTo>
                    <a:pt x="10503" y="274471"/>
                  </a:lnTo>
                  <a:lnTo>
                    <a:pt x="12608" y="225145"/>
                  </a:lnTo>
                  <a:lnTo>
                    <a:pt x="11389" y="173250"/>
                  </a:lnTo>
                  <a:lnTo>
                    <a:pt x="5268" y="117320"/>
                  </a:lnTo>
                  <a:close/>
                </a:path>
              </a:pathLst>
            </a:custGeom>
            <a:ln w="12700">
              <a:solidFill>
                <a:srgbClr val="5A000E"/>
              </a:solidFill>
            </a:ln>
          </p:spPr>
          <p:txBody>
            <a:bodyPr wrap="square" lIns="0" tIns="0" rIns="0" bIns="0" rtlCol="0"/>
            <a:lstStyle/>
            <a:p>
              <a:endParaRPr/>
            </a:p>
          </p:txBody>
        </p:sp>
      </p:grpSp>
      <p:sp>
        <p:nvSpPr>
          <p:cNvPr id="14" name="object 14"/>
          <p:cNvSpPr txBox="1"/>
          <p:nvPr/>
        </p:nvSpPr>
        <p:spPr>
          <a:xfrm>
            <a:off x="8745981" y="4579111"/>
            <a:ext cx="438150"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FFFFFF"/>
                </a:solidFill>
                <a:latin typeface="Calibri"/>
                <a:cs typeface="Calibri"/>
              </a:rPr>
              <a:t>main</a:t>
            </a:r>
            <a:endParaRPr sz="1600">
              <a:latin typeface="Calibri"/>
              <a:cs typeface="Calibri"/>
            </a:endParaRPr>
          </a:p>
        </p:txBody>
      </p:sp>
      <p:grpSp>
        <p:nvGrpSpPr>
          <p:cNvPr id="15" name="object 15"/>
          <p:cNvGrpSpPr/>
          <p:nvPr/>
        </p:nvGrpSpPr>
        <p:grpSpPr>
          <a:xfrm>
            <a:off x="9456626" y="4384775"/>
            <a:ext cx="523240" cy="665480"/>
            <a:chOff x="9456626" y="4384775"/>
            <a:chExt cx="523240" cy="665480"/>
          </a:xfrm>
        </p:grpSpPr>
        <p:sp>
          <p:nvSpPr>
            <p:cNvPr id="16" name="object 16"/>
            <p:cNvSpPr/>
            <p:nvPr/>
          </p:nvSpPr>
          <p:spPr>
            <a:xfrm>
              <a:off x="9463496" y="4393480"/>
              <a:ext cx="504825" cy="645160"/>
            </a:xfrm>
            <a:custGeom>
              <a:avLst/>
              <a:gdLst/>
              <a:ahLst/>
              <a:cxnLst/>
              <a:rect l="l" t="t" r="r" b="b"/>
              <a:pathLst>
                <a:path w="504825" h="645160">
                  <a:moveTo>
                    <a:pt x="147257" y="0"/>
                  </a:moveTo>
                  <a:lnTo>
                    <a:pt x="102142" y="211"/>
                  </a:lnTo>
                  <a:lnTo>
                    <a:pt x="52533" y="21007"/>
                  </a:lnTo>
                  <a:lnTo>
                    <a:pt x="23402" y="78951"/>
                  </a:lnTo>
                  <a:lnTo>
                    <a:pt x="22117" y="119357"/>
                  </a:lnTo>
                  <a:lnTo>
                    <a:pt x="18526" y="163755"/>
                  </a:lnTo>
                  <a:lnTo>
                    <a:pt x="8315" y="261256"/>
                  </a:lnTo>
                  <a:lnTo>
                    <a:pt x="3638" y="312726"/>
                  </a:lnTo>
                  <a:lnTo>
                    <a:pt x="542" y="364921"/>
                  </a:lnTo>
                  <a:lnTo>
                    <a:pt x="0" y="417022"/>
                  </a:lnTo>
                  <a:lnTo>
                    <a:pt x="2981" y="468213"/>
                  </a:lnTo>
                  <a:lnTo>
                    <a:pt x="10458" y="517678"/>
                  </a:lnTo>
                  <a:lnTo>
                    <a:pt x="23402" y="564599"/>
                  </a:lnTo>
                  <a:lnTo>
                    <a:pt x="51104" y="618352"/>
                  </a:lnTo>
                  <a:lnTo>
                    <a:pt x="102142" y="643339"/>
                  </a:lnTo>
                  <a:lnTo>
                    <a:pt x="140801" y="642642"/>
                  </a:lnTo>
                  <a:lnTo>
                    <a:pt x="185859" y="643142"/>
                  </a:lnTo>
                  <a:lnTo>
                    <a:pt x="236667" y="644149"/>
                  </a:lnTo>
                  <a:lnTo>
                    <a:pt x="292577" y="644976"/>
                  </a:lnTo>
                  <a:lnTo>
                    <a:pt x="352938" y="644935"/>
                  </a:lnTo>
                  <a:lnTo>
                    <a:pt x="417102" y="643339"/>
                  </a:lnTo>
                  <a:lnTo>
                    <a:pt x="473808" y="619495"/>
                  </a:lnTo>
                  <a:lnTo>
                    <a:pt x="495842" y="564599"/>
                  </a:lnTo>
                  <a:lnTo>
                    <a:pt x="494910" y="525321"/>
                  </a:lnTo>
                  <a:lnTo>
                    <a:pt x="495574" y="484538"/>
                  </a:lnTo>
                  <a:lnTo>
                    <a:pt x="497315" y="442041"/>
                  </a:lnTo>
                  <a:lnTo>
                    <a:pt x="501938" y="351065"/>
                  </a:lnTo>
                  <a:lnTo>
                    <a:pt x="503779" y="302166"/>
                  </a:lnTo>
                  <a:lnTo>
                    <a:pt x="504612" y="250715"/>
                  </a:lnTo>
                  <a:lnTo>
                    <a:pt x="503914" y="196502"/>
                  </a:lnTo>
                  <a:lnTo>
                    <a:pt x="501164" y="139317"/>
                  </a:lnTo>
                  <a:lnTo>
                    <a:pt x="495842" y="78951"/>
                  </a:lnTo>
                  <a:lnTo>
                    <a:pt x="473189" y="20865"/>
                  </a:lnTo>
                  <a:lnTo>
                    <a:pt x="417102" y="211"/>
                  </a:lnTo>
                  <a:lnTo>
                    <a:pt x="354526" y="4021"/>
                  </a:lnTo>
                  <a:lnTo>
                    <a:pt x="297064" y="4699"/>
                  </a:lnTo>
                  <a:lnTo>
                    <a:pt x="243906" y="3450"/>
                  </a:lnTo>
                  <a:lnTo>
                    <a:pt x="194241" y="1481"/>
                  </a:lnTo>
                  <a:lnTo>
                    <a:pt x="147257" y="0"/>
                  </a:lnTo>
                  <a:close/>
                </a:path>
              </a:pathLst>
            </a:custGeom>
            <a:solidFill>
              <a:srgbClr val="F1CD5D"/>
            </a:solidFill>
          </p:spPr>
          <p:txBody>
            <a:bodyPr wrap="square" lIns="0" tIns="0" rIns="0" bIns="0" rtlCol="0"/>
            <a:lstStyle/>
            <a:p>
              <a:endParaRPr/>
            </a:p>
          </p:txBody>
        </p:sp>
        <p:sp>
          <p:nvSpPr>
            <p:cNvPr id="17" name="object 17"/>
            <p:cNvSpPr/>
            <p:nvPr/>
          </p:nvSpPr>
          <p:spPr>
            <a:xfrm>
              <a:off x="9462976" y="4391125"/>
              <a:ext cx="510540" cy="652780"/>
            </a:xfrm>
            <a:custGeom>
              <a:avLst/>
              <a:gdLst/>
              <a:ahLst/>
              <a:cxnLst/>
              <a:rect l="l" t="t" r="r" b="b"/>
              <a:pathLst>
                <a:path w="510540" h="652779">
                  <a:moveTo>
                    <a:pt x="23922" y="81306"/>
                  </a:moveTo>
                  <a:lnTo>
                    <a:pt x="41766" y="25601"/>
                  </a:lnTo>
                  <a:lnTo>
                    <a:pt x="102662" y="2566"/>
                  </a:lnTo>
                  <a:lnTo>
                    <a:pt x="141736" y="0"/>
                  </a:lnTo>
                  <a:lnTo>
                    <a:pt x="186689" y="873"/>
                  </a:lnTo>
                  <a:lnTo>
                    <a:pt x="237140" y="3376"/>
                  </a:lnTo>
                  <a:lnTo>
                    <a:pt x="292702" y="5699"/>
                  </a:lnTo>
                  <a:lnTo>
                    <a:pt x="352991" y="6032"/>
                  </a:lnTo>
                  <a:lnTo>
                    <a:pt x="417622" y="2566"/>
                  </a:lnTo>
                  <a:lnTo>
                    <a:pt x="453000" y="6689"/>
                  </a:lnTo>
                  <a:lnTo>
                    <a:pt x="479948" y="25077"/>
                  </a:lnTo>
                  <a:lnTo>
                    <a:pt x="495418" y="51894"/>
                  </a:lnTo>
                  <a:lnTo>
                    <a:pt x="496362" y="81306"/>
                  </a:lnTo>
                  <a:lnTo>
                    <a:pt x="506447" y="148146"/>
                  </a:lnTo>
                  <a:lnTo>
                    <a:pt x="510152" y="210598"/>
                  </a:lnTo>
                  <a:lnTo>
                    <a:pt x="509028" y="268784"/>
                  </a:lnTo>
                  <a:lnTo>
                    <a:pt x="504629" y="322827"/>
                  </a:lnTo>
                  <a:lnTo>
                    <a:pt x="498506" y="372850"/>
                  </a:lnTo>
                  <a:lnTo>
                    <a:pt x="492211" y="418976"/>
                  </a:lnTo>
                  <a:lnTo>
                    <a:pt x="487297" y="461326"/>
                  </a:lnTo>
                  <a:lnTo>
                    <a:pt x="485317" y="500024"/>
                  </a:lnTo>
                  <a:lnTo>
                    <a:pt x="487821" y="535192"/>
                  </a:lnTo>
                  <a:lnTo>
                    <a:pt x="496362" y="566954"/>
                  </a:lnTo>
                  <a:lnTo>
                    <a:pt x="487131" y="597152"/>
                  </a:lnTo>
                  <a:lnTo>
                    <a:pt x="470232" y="622326"/>
                  </a:lnTo>
                  <a:lnTo>
                    <a:pt x="446713" y="639499"/>
                  </a:lnTo>
                  <a:lnTo>
                    <a:pt x="417622" y="645694"/>
                  </a:lnTo>
                  <a:lnTo>
                    <a:pt x="379302" y="652739"/>
                  </a:lnTo>
                  <a:lnTo>
                    <a:pt x="339875" y="652070"/>
                  </a:lnTo>
                  <a:lnTo>
                    <a:pt x="298671" y="646907"/>
                  </a:lnTo>
                  <a:lnTo>
                    <a:pt x="255018" y="640469"/>
                  </a:lnTo>
                  <a:lnTo>
                    <a:pt x="208247" y="635975"/>
                  </a:lnTo>
                  <a:lnTo>
                    <a:pt x="157685" y="636643"/>
                  </a:lnTo>
                  <a:lnTo>
                    <a:pt x="102662" y="645694"/>
                  </a:lnTo>
                  <a:lnTo>
                    <a:pt x="75215" y="635373"/>
                  </a:lnTo>
                  <a:lnTo>
                    <a:pt x="32939" y="597492"/>
                  </a:lnTo>
                  <a:lnTo>
                    <a:pt x="10241" y="517022"/>
                  </a:lnTo>
                  <a:lnTo>
                    <a:pt x="2647" y="468825"/>
                  </a:lnTo>
                  <a:lnTo>
                    <a:pt x="0" y="421825"/>
                  </a:lnTo>
                  <a:lnTo>
                    <a:pt x="1154" y="375487"/>
                  </a:lnTo>
                  <a:lnTo>
                    <a:pt x="4968" y="329273"/>
                  </a:lnTo>
                  <a:lnTo>
                    <a:pt x="10298" y="282649"/>
                  </a:lnTo>
                  <a:lnTo>
                    <a:pt x="16002" y="235076"/>
                  </a:lnTo>
                  <a:lnTo>
                    <a:pt x="20935" y="186019"/>
                  </a:lnTo>
                  <a:lnTo>
                    <a:pt x="23957" y="134941"/>
                  </a:lnTo>
                  <a:lnTo>
                    <a:pt x="23922" y="81306"/>
                  </a:lnTo>
                  <a:close/>
                </a:path>
              </a:pathLst>
            </a:custGeom>
            <a:ln w="12700">
              <a:solidFill>
                <a:srgbClr val="665422"/>
              </a:solidFill>
            </a:ln>
          </p:spPr>
          <p:txBody>
            <a:bodyPr wrap="square" lIns="0" tIns="0" rIns="0" bIns="0" rtlCol="0"/>
            <a:lstStyle/>
            <a:p>
              <a:endParaRPr/>
            </a:p>
          </p:txBody>
        </p:sp>
      </p:grpSp>
      <p:sp>
        <p:nvSpPr>
          <p:cNvPr id="18" name="object 18"/>
          <p:cNvSpPr txBox="1"/>
          <p:nvPr/>
        </p:nvSpPr>
        <p:spPr>
          <a:xfrm>
            <a:off x="9592436" y="4487671"/>
            <a:ext cx="228600" cy="457200"/>
          </a:xfrm>
          <a:prstGeom prst="rect">
            <a:avLst/>
          </a:prstGeom>
        </p:spPr>
        <p:txBody>
          <a:bodyPr vert="vert" wrap="square" lIns="0" tIns="0" rIns="0" bIns="0" rtlCol="0">
            <a:spAutoFit/>
          </a:bodyPr>
          <a:lstStyle/>
          <a:p>
            <a:pPr marL="12700">
              <a:lnSpc>
                <a:spcPts val="1614"/>
              </a:lnSpc>
            </a:pPr>
            <a:r>
              <a:rPr sz="1600" spc="-10" dirty="0">
                <a:solidFill>
                  <a:srgbClr val="111F35"/>
                </a:solidFill>
                <a:latin typeface="Calibri"/>
                <a:cs typeface="Calibri"/>
              </a:rPr>
              <a:t>aside</a:t>
            </a:r>
            <a:endParaRPr sz="1600">
              <a:latin typeface="Calibri"/>
              <a:cs typeface="Calibri"/>
            </a:endParaRPr>
          </a:p>
        </p:txBody>
      </p:sp>
      <p:grpSp>
        <p:nvGrpSpPr>
          <p:cNvPr id="19" name="object 19"/>
          <p:cNvGrpSpPr/>
          <p:nvPr/>
        </p:nvGrpSpPr>
        <p:grpSpPr>
          <a:xfrm>
            <a:off x="6713219" y="3208020"/>
            <a:ext cx="4596765" cy="3299460"/>
            <a:chOff x="6713219" y="3208020"/>
            <a:chExt cx="4596765" cy="3299460"/>
          </a:xfrm>
        </p:grpSpPr>
        <p:sp>
          <p:nvSpPr>
            <p:cNvPr id="20" name="object 20"/>
            <p:cNvSpPr/>
            <p:nvPr/>
          </p:nvSpPr>
          <p:spPr>
            <a:xfrm>
              <a:off x="7486584" y="4812423"/>
              <a:ext cx="807085" cy="243204"/>
            </a:xfrm>
            <a:custGeom>
              <a:avLst/>
              <a:gdLst/>
              <a:ahLst/>
              <a:cxnLst/>
              <a:rect l="l" t="t" r="r" b="b"/>
              <a:pathLst>
                <a:path w="807084" h="243204">
                  <a:moveTo>
                    <a:pt x="513038" y="0"/>
                  </a:moveTo>
                  <a:lnTo>
                    <a:pt x="467666" y="2275"/>
                  </a:lnTo>
                  <a:lnTo>
                    <a:pt x="343467" y="21394"/>
                  </a:lnTo>
                  <a:lnTo>
                    <a:pt x="283902" y="24877"/>
                  </a:lnTo>
                  <a:lnTo>
                    <a:pt x="230583" y="23540"/>
                  </a:lnTo>
                  <a:lnTo>
                    <a:pt x="181628" y="19434"/>
                  </a:lnTo>
                  <a:lnTo>
                    <a:pt x="135152" y="14613"/>
                  </a:lnTo>
                  <a:lnTo>
                    <a:pt x="89271" y="11130"/>
                  </a:lnTo>
                  <a:lnTo>
                    <a:pt x="42102" y="11037"/>
                  </a:lnTo>
                  <a:lnTo>
                    <a:pt x="7580" y="34111"/>
                  </a:lnTo>
                  <a:lnTo>
                    <a:pt x="3875" y="49137"/>
                  </a:lnTo>
                  <a:lnTo>
                    <a:pt x="6250" y="88880"/>
                  </a:lnTo>
                  <a:lnTo>
                    <a:pt x="2875" y="123051"/>
                  </a:lnTo>
                  <a:lnTo>
                    <a:pt x="3875" y="201537"/>
                  </a:lnTo>
                  <a:lnTo>
                    <a:pt x="26860" y="237577"/>
                  </a:lnTo>
                  <a:lnTo>
                    <a:pt x="42102" y="239637"/>
                  </a:lnTo>
                  <a:lnTo>
                    <a:pt x="85451" y="235898"/>
                  </a:lnTo>
                  <a:lnTo>
                    <a:pt x="136549" y="234716"/>
                  </a:lnTo>
                  <a:lnTo>
                    <a:pt x="192415" y="235305"/>
                  </a:lnTo>
                  <a:lnTo>
                    <a:pt x="306523" y="238648"/>
                  </a:lnTo>
                  <a:lnTo>
                    <a:pt x="358803" y="239830"/>
                  </a:lnTo>
                  <a:lnTo>
                    <a:pt x="444642" y="239230"/>
                  </a:lnTo>
                  <a:lnTo>
                    <a:pt x="486642" y="239914"/>
                  </a:lnTo>
                  <a:lnTo>
                    <a:pt x="580192" y="242262"/>
                  </a:lnTo>
                  <a:lnTo>
                    <a:pt x="634589" y="242780"/>
                  </a:lnTo>
                  <a:lnTo>
                    <a:pt x="695966" y="242096"/>
                  </a:lnTo>
                  <a:lnTo>
                    <a:pt x="765748" y="239637"/>
                  </a:lnTo>
                  <a:lnTo>
                    <a:pt x="802949" y="215044"/>
                  </a:lnTo>
                  <a:lnTo>
                    <a:pt x="803975" y="201537"/>
                  </a:lnTo>
                  <a:lnTo>
                    <a:pt x="799457" y="168669"/>
                  </a:lnTo>
                  <a:lnTo>
                    <a:pt x="802689" y="130242"/>
                  </a:lnTo>
                  <a:lnTo>
                    <a:pt x="806565" y="89362"/>
                  </a:lnTo>
                  <a:lnTo>
                    <a:pt x="803975" y="49137"/>
                  </a:lnTo>
                  <a:lnTo>
                    <a:pt x="803574" y="33397"/>
                  </a:lnTo>
                  <a:lnTo>
                    <a:pt x="795910" y="20657"/>
                  </a:lnTo>
                  <a:lnTo>
                    <a:pt x="782722" y="12632"/>
                  </a:lnTo>
                  <a:lnTo>
                    <a:pt x="765748" y="11037"/>
                  </a:lnTo>
                  <a:lnTo>
                    <a:pt x="706829" y="16214"/>
                  </a:lnTo>
                  <a:lnTo>
                    <a:pt x="659731" y="15930"/>
                  </a:lnTo>
                  <a:lnTo>
                    <a:pt x="620627" y="12175"/>
                  </a:lnTo>
                  <a:lnTo>
                    <a:pt x="585694" y="6941"/>
                  </a:lnTo>
                  <a:lnTo>
                    <a:pt x="551106" y="2219"/>
                  </a:lnTo>
                  <a:lnTo>
                    <a:pt x="513038" y="0"/>
                  </a:lnTo>
                  <a:close/>
                </a:path>
              </a:pathLst>
            </a:custGeom>
            <a:solidFill>
              <a:srgbClr val="006379"/>
            </a:solidFill>
          </p:spPr>
          <p:txBody>
            <a:bodyPr wrap="square" lIns="0" tIns="0" rIns="0" bIns="0" rtlCol="0"/>
            <a:lstStyle/>
            <a:p>
              <a:endParaRPr/>
            </a:p>
          </p:txBody>
        </p:sp>
        <p:sp>
          <p:nvSpPr>
            <p:cNvPr id="21" name="object 21"/>
            <p:cNvSpPr/>
            <p:nvPr/>
          </p:nvSpPr>
          <p:spPr>
            <a:xfrm>
              <a:off x="7488923" y="4812463"/>
              <a:ext cx="807085" cy="252095"/>
            </a:xfrm>
            <a:custGeom>
              <a:avLst/>
              <a:gdLst/>
              <a:ahLst/>
              <a:cxnLst/>
              <a:rect l="l" t="t" r="r" b="b"/>
              <a:pathLst>
                <a:path w="807084" h="252095">
                  <a:moveTo>
                    <a:pt x="1535" y="49096"/>
                  </a:moveTo>
                  <a:lnTo>
                    <a:pt x="25253" y="14288"/>
                  </a:lnTo>
                  <a:lnTo>
                    <a:pt x="90995" y="3199"/>
                  </a:lnTo>
                  <a:lnTo>
                    <a:pt x="145149" y="2810"/>
                  </a:lnTo>
                  <a:lnTo>
                    <a:pt x="200356" y="6944"/>
                  </a:lnTo>
                  <a:lnTo>
                    <a:pt x="254747" y="12716"/>
                  </a:lnTo>
                  <a:lnTo>
                    <a:pt x="306455" y="17239"/>
                  </a:lnTo>
                  <a:lnTo>
                    <a:pt x="353611" y="17628"/>
                  </a:lnTo>
                  <a:lnTo>
                    <a:pt x="394346" y="10996"/>
                  </a:lnTo>
                  <a:lnTo>
                    <a:pt x="435891" y="2939"/>
                  </a:lnTo>
                  <a:lnTo>
                    <a:pt x="485130" y="0"/>
                  </a:lnTo>
                  <a:lnTo>
                    <a:pt x="539684" y="719"/>
                  </a:lnTo>
                  <a:lnTo>
                    <a:pt x="597170" y="3638"/>
                  </a:lnTo>
                  <a:lnTo>
                    <a:pt x="655207" y="7297"/>
                  </a:lnTo>
                  <a:lnTo>
                    <a:pt x="711414" y="10237"/>
                  </a:lnTo>
                  <a:lnTo>
                    <a:pt x="763408" y="10996"/>
                  </a:lnTo>
                  <a:lnTo>
                    <a:pt x="797734" y="34267"/>
                  </a:lnTo>
                  <a:lnTo>
                    <a:pt x="806582" y="94108"/>
                  </a:lnTo>
                  <a:lnTo>
                    <a:pt x="802540" y="126487"/>
                  </a:lnTo>
                  <a:lnTo>
                    <a:pt x="798046" y="158271"/>
                  </a:lnTo>
                  <a:lnTo>
                    <a:pt x="801635" y="201496"/>
                  </a:lnTo>
                  <a:lnTo>
                    <a:pt x="779633" y="237090"/>
                  </a:lnTo>
                  <a:lnTo>
                    <a:pt x="720660" y="240783"/>
                  </a:lnTo>
                  <a:lnTo>
                    <a:pt x="678138" y="237253"/>
                  </a:lnTo>
                  <a:lnTo>
                    <a:pt x="634126" y="231599"/>
                  </a:lnTo>
                  <a:lnTo>
                    <a:pt x="586906" y="226413"/>
                  </a:lnTo>
                  <a:lnTo>
                    <a:pt x="534760" y="224290"/>
                  </a:lnTo>
                  <a:lnTo>
                    <a:pt x="475972" y="227820"/>
                  </a:lnTo>
                  <a:lnTo>
                    <a:pt x="408824" y="239596"/>
                  </a:lnTo>
                  <a:lnTo>
                    <a:pt x="350477" y="249618"/>
                  </a:lnTo>
                  <a:lnTo>
                    <a:pt x="299848" y="251955"/>
                  </a:lnTo>
                  <a:lnTo>
                    <a:pt x="254825" y="249017"/>
                  </a:lnTo>
                  <a:lnTo>
                    <a:pt x="213292" y="243216"/>
                  </a:lnTo>
                  <a:lnTo>
                    <a:pt x="173134" y="236962"/>
                  </a:lnTo>
                  <a:lnTo>
                    <a:pt x="132236" y="232667"/>
                  </a:lnTo>
                  <a:lnTo>
                    <a:pt x="88484" y="232741"/>
                  </a:lnTo>
                  <a:lnTo>
                    <a:pt x="39762" y="239596"/>
                  </a:lnTo>
                  <a:lnTo>
                    <a:pt x="23895" y="235715"/>
                  </a:lnTo>
                  <a:lnTo>
                    <a:pt x="12457" y="227690"/>
                  </a:lnTo>
                  <a:lnTo>
                    <a:pt x="5115" y="216093"/>
                  </a:lnTo>
                  <a:lnTo>
                    <a:pt x="1535" y="201496"/>
                  </a:lnTo>
                  <a:lnTo>
                    <a:pt x="0" y="166129"/>
                  </a:lnTo>
                  <a:lnTo>
                    <a:pt x="3631" y="124772"/>
                  </a:lnTo>
                  <a:lnTo>
                    <a:pt x="6215" y="83678"/>
                  </a:lnTo>
                  <a:lnTo>
                    <a:pt x="1535" y="49096"/>
                  </a:lnTo>
                  <a:close/>
                </a:path>
              </a:pathLst>
            </a:custGeom>
            <a:ln w="12699">
              <a:solidFill>
                <a:srgbClr val="00252F"/>
              </a:solidFill>
            </a:ln>
          </p:spPr>
          <p:txBody>
            <a:bodyPr wrap="square" lIns="0" tIns="0" rIns="0" bIns="0" rtlCol="0"/>
            <a:lstStyle/>
            <a:p>
              <a:endParaRPr/>
            </a:p>
          </p:txBody>
        </p:sp>
        <p:sp>
          <p:nvSpPr>
            <p:cNvPr id="22" name="object 22"/>
            <p:cNvSpPr/>
            <p:nvPr/>
          </p:nvSpPr>
          <p:spPr>
            <a:xfrm>
              <a:off x="7486584" y="5109603"/>
              <a:ext cx="807085" cy="243204"/>
            </a:xfrm>
            <a:custGeom>
              <a:avLst/>
              <a:gdLst/>
              <a:ahLst/>
              <a:cxnLst/>
              <a:rect l="l" t="t" r="r" b="b"/>
              <a:pathLst>
                <a:path w="807084" h="243204">
                  <a:moveTo>
                    <a:pt x="513038" y="0"/>
                  </a:moveTo>
                  <a:lnTo>
                    <a:pt x="467666" y="2275"/>
                  </a:lnTo>
                  <a:lnTo>
                    <a:pt x="343467" y="21394"/>
                  </a:lnTo>
                  <a:lnTo>
                    <a:pt x="283902" y="24877"/>
                  </a:lnTo>
                  <a:lnTo>
                    <a:pt x="230583" y="23540"/>
                  </a:lnTo>
                  <a:lnTo>
                    <a:pt x="181628" y="19434"/>
                  </a:lnTo>
                  <a:lnTo>
                    <a:pt x="135152" y="14613"/>
                  </a:lnTo>
                  <a:lnTo>
                    <a:pt x="89271" y="11130"/>
                  </a:lnTo>
                  <a:lnTo>
                    <a:pt x="42102" y="11037"/>
                  </a:lnTo>
                  <a:lnTo>
                    <a:pt x="7580" y="34111"/>
                  </a:lnTo>
                  <a:lnTo>
                    <a:pt x="3875" y="49137"/>
                  </a:lnTo>
                  <a:lnTo>
                    <a:pt x="6250" y="88880"/>
                  </a:lnTo>
                  <a:lnTo>
                    <a:pt x="2875" y="123051"/>
                  </a:lnTo>
                  <a:lnTo>
                    <a:pt x="3875" y="201537"/>
                  </a:lnTo>
                  <a:lnTo>
                    <a:pt x="26860" y="237577"/>
                  </a:lnTo>
                  <a:lnTo>
                    <a:pt x="42102" y="239637"/>
                  </a:lnTo>
                  <a:lnTo>
                    <a:pt x="85451" y="235898"/>
                  </a:lnTo>
                  <a:lnTo>
                    <a:pt x="136549" y="234716"/>
                  </a:lnTo>
                  <a:lnTo>
                    <a:pt x="192415" y="235305"/>
                  </a:lnTo>
                  <a:lnTo>
                    <a:pt x="306523" y="238648"/>
                  </a:lnTo>
                  <a:lnTo>
                    <a:pt x="358803" y="239830"/>
                  </a:lnTo>
                  <a:lnTo>
                    <a:pt x="444642" y="239230"/>
                  </a:lnTo>
                  <a:lnTo>
                    <a:pt x="486642" y="239914"/>
                  </a:lnTo>
                  <a:lnTo>
                    <a:pt x="580192" y="242262"/>
                  </a:lnTo>
                  <a:lnTo>
                    <a:pt x="634589" y="242780"/>
                  </a:lnTo>
                  <a:lnTo>
                    <a:pt x="695966" y="242096"/>
                  </a:lnTo>
                  <a:lnTo>
                    <a:pt x="765748" y="239637"/>
                  </a:lnTo>
                  <a:lnTo>
                    <a:pt x="802949" y="215044"/>
                  </a:lnTo>
                  <a:lnTo>
                    <a:pt x="803975" y="201537"/>
                  </a:lnTo>
                  <a:lnTo>
                    <a:pt x="799457" y="168669"/>
                  </a:lnTo>
                  <a:lnTo>
                    <a:pt x="802689" y="130242"/>
                  </a:lnTo>
                  <a:lnTo>
                    <a:pt x="806565" y="89362"/>
                  </a:lnTo>
                  <a:lnTo>
                    <a:pt x="803975" y="49137"/>
                  </a:lnTo>
                  <a:lnTo>
                    <a:pt x="803574" y="33397"/>
                  </a:lnTo>
                  <a:lnTo>
                    <a:pt x="795910" y="20657"/>
                  </a:lnTo>
                  <a:lnTo>
                    <a:pt x="782722" y="12632"/>
                  </a:lnTo>
                  <a:lnTo>
                    <a:pt x="765748" y="11037"/>
                  </a:lnTo>
                  <a:lnTo>
                    <a:pt x="706829" y="16214"/>
                  </a:lnTo>
                  <a:lnTo>
                    <a:pt x="659731" y="15930"/>
                  </a:lnTo>
                  <a:lnTo>
                    <a:pt x="620627" y="12175"/>
                  </a:lnTo>
                  <a:lnTo>
                    <a:pt x="585694" y="6941"/>
                  </a:lnTo>
                  <a:lnTo>
                    <a:pt x="551106" y="2219"/>
                  </a:lnTo>
                  <a:lnTo>
                    <a:pt x="513038" y="0"/>
                  </a:lnTo>
                  <a:close/>
                </a:path>
              </a:pathLst>
            </a:custGeom>
            <a:solidFill>
              <a:srgbClr val="00916D"/>
            </a:solidFill>
          </p:spPr>
          <p:txBody>
            <a:bodyPr wrap="square" lIns="0" tIns="0" rIns="0" bIns="0" rtlCol="0"/>
            <a:lstStyle/>
            <a:p>
              <a:endParaRPr/>
            </a:p>
          </p:txBody>
        </p:sp>
        <p:sp>
          <p:nvSpPr>
            <p:cNvPr id="23" name="object 23"/>
            <p:cNvSpPr/>
            <p:nvPr/>
          </p:nvSpPr>
          <p:spPr>
            <a:xfrm>
              <a:off x="7488923" y="5109643"/>
              <a:ext cx="807085" cy="252095"/>
            </a:xfrm>
            <a:custGeom>
              <a:avLst/>
              <a:gdLst/>
              <a:ahLst/>
              <a:cxnLst/>
              <a:rect l="l" t="t" r="r" b="b"/>
              <a:pathLst>
                <a:path w="807084" h="252095">
                  <a:moveTo>
                    <a:pt x="1535" y="49096"/>
                  </a:moveTo>
                  <a:lnTo>
                    <a:pt x="25253" y="14288"/>
                  </a:lnTo>
                  <a:lnTo>
                    <a:pt x="90995" y="3199"/>
                  </a:lnTo>
                  <a:lnTo>
                    <a:pt x="145149" y="2810"/>
                  </a:lnTo>
                  <a:lnTo>
                    <a:pt x="200356" y="6944"/>
                  </a:lnTo>
                  <a:lnTo>
                    <a:pt x="254747" y="12716"/>
                  </a:lnTo>
                  <a:lnTo>
                    <a:pt x="306455" y="17239"/>
                  </a:lnTo>
                  <a:lnTo>
                    <a:pt x="353611" y="17628"/>
                  </a:lnTo>
                  <a:lnTo>
                    <a:pt x="394346" y="10996"/>
                  </a:lnTo>
                  <a:lnTo>
                    <a:pt x="435891" y="2939"/>
                  </a:lnTo>
                  <a:lnTo>
                    <a:pt x="485130" y="0"/>
                  </a:lnTo>
                  <a:lnTo>
                    <a:pt x="539684" y="719"/>
                  </a:lnTo>
                  <a:lnTo>
                    <a:pt x="597170" y="3638"/>
                  </a:lnTo>
                  <a:lnTo>
                    <a:pt x="655207" y="7297"/>
                  </a:lnTo>
                  <a:lnTo>
                    <a:pt x="711414" y="10237"/>
                  </a:lnTo>
                  <a:lnTo>
                    <a:pt x="763408" y="10996"/>
                  </a:lnTo>
                  <a:lnTo>
                    <a:pt x="797734" y="34267"/>
                  </a:lnTo>
                  <a:lnTo>
                    <a:pt x="806582" y="94108"/>
                  </a:lnTo>
                  <a:lnTo>
                    <a:pt x="802540" y="126487"/>
                  </a:lnTo>
                  <a:lnTo>
                    <a:pt x="798046" y="158271"/>
                  </a:lnTo>
                  <a:lnTo>
                    <a:pt x="801635" y="201496"/>
                  </a:lnTo>
                  <a:lnTo>
                    <a:pt x="779633" y="237090"/>
                  </a:lnTo>
                  <a:lnTo>
                    <a:pt x="720660" y="240783"/>
                  </a:lnTo>
                  <a:lnTo>
                    <a:pt x="678138" y="237253"/>
                  </a:lnTo>
                  <a:lnTo>
                    <a:pt x="634126" y="231599"/>
                  </a:lnTo>
                  <a:lnTo>
                    <a:pt x="586906" y="226413"/>
                  </a:lnTo>
                  <a:lnTo>
                    <a:pt x="534760" y="224290"/>
                  </a:lnTo>
                  <a:lnTo>
                    <a:pt x="475972" y="227820"/>
                  </a:lnTo>
                  <a:lnTo>
                    <a:pt x="408824" y="239596"/>
                  </a:lnTo>
                  <a:lnTo>
                    <a:pt x="350477" y="249618"/>
                  </a:lnTo>
                  <a:lnTo>
                    <a:pt x="299848" y="251955"/>
                  </a:lnTo>
                  <a:lnTo>
                    <a:pt x="254825" y="249017"/>
                  </a:lnTo>
                  <a:lnTo>
                    <a:pt x="213292" y="243216"/>
                  </a:lnTo>
                  <a:lnTo>
                    <a:pt x="173134" y="236962"/>
                  </a:lnTo>
                  <a:lnTo>
                    <a:pt x="132236" y="232667"/>
                  </a:lnTo>
                  <a:lnTo>
                    <a:pt x="88484" y="232741"/>
                  </a:lnTo>
                  <a:lnTo>
                    <a:pt x="39762" y="239596"/>
                  </a:lnTo>
                  <a:lnTo>
                    <a:pt x="23895" y="235715"/>
                  </a:lnTo>
                  <a:lnTo>
                    <a:pt x="12457" y="227690"/>
                  </a:lnTo>
                  <a:lnTo>
                    <a:pt x="5115" y="216093"/>
                  </a:lnTo>
                  <a:lnTo>
                    <a:pt x="1535" y="201496"/>
                  </a:lnTo>
                  <a:lnTo>
                    <a:pt x="0" y="166129"/>
                  </a:lnTo>
                  <a:lnTo>
                    <a:pt x="3631" y="124772"/>
                  </a:lnTo>
                  <a:lnTo>
                    <a:pt x="6215" y="83678"/>
                  </a:lnTo>
                  <a:lnTo>
                    <a:pt x="1535" y="49096"/>
                  </a:lnTo>
                  <a:close/>
                </a:path>
              </a:pathLst>
            </a:custGeom>
            <a:ln w="12699">
              <a:solidFill>
                <a:srgbClr val="00392A"/>
              </a:solidFill>
            </a:ln>
          </p:spPr>
          <p:txBody>
            <a:bodyPr wrap="square" lIns="0" tIns="0" rIns="0" bIns="0" rtlCol="0"/>
            <a:lstStyle/>
            <a:p>
              <a:endParaRPr/>
            </a:p>
          </p:txBody>
        </p:sp>
        <p:sp>
          <p:nvSpPr>
            <p:cNvPr id="24" name="object 24"/>
            <p:cNvSpPr/>
            <p:nvPr/>
          </p:nvSpPr>
          <p:spPr>
            <a:xfrm>
              <a:off x="7481218" y="5414272"/>
              <a:ext cx="388620" cy="593725"/>
            </a:xfrm>
            <a:custGeom>
              <a:avLst/>
              <a:gdLst/>
              <a:ahLst/>
              <a:cxnLst/>
              <a:rect l="l" t="t" r="r" b="b"/>
              <a:pathLst>
                <a:path w="388620" h="593725">
                  <a:moveTo>
                    <a:pt x="127369" y="0"/>
                  </a:moveTo>
                  <a:lnTo>
                    <a:pt x="70201" y="3547"/>
                  </a:lnTo>
                  <a:lnTo>
                    <a:pt x="29339" y="20311"/>
                  </a:lnTo>
                  <a:lnTo>
                    <a:pt x="9241" y="64507"/>
                  </a:lnTo>
                  <a:lnTo>
                    <a:pt x="16092" y="115577"/>
                  </a:lnTo>
                  <a:lnTo>
                    <a:pt x="18361" y="165053"/>
                  </a:lnTo>
                  <a:lnTo>
                    <a:pt x="17194" y="213151"/>
                  </a:lnTo>
                  <a:lnTo>
                    <a:pt x="13740" y="260085"/>
                  </a:lnTo>
                  <a:lnTo>
                    <a:pt x="4559" y="351320"/>
                  </a:lnTo>
                  <a:lnTo>
                    <a:pt x="1128" y="396051"/>
                  </a:lnTo>
                  <a:lnTo>
                    <a:pt x="0" y="440478"/>
                  </a:lnTo>
                  <a:lnTo>
                    <a:pt x="2321" y="484815"/>
                  </a:lnTo>
                  <a:lnTo>
                    <a:pt x="9241" y="529277"/>
                  </a:lnTo>
                  <a:lnTo>
                    <a:pt x="31053" y="571960"/>
                  </a:lnTo>
                  <a:lnTo>
                    <a:pt x="70201" y="590287"/>
                  </a:lnTo>
                  <a:lnTo>
                    <a:pt x="109752" y="585679"/>
                  </a:lnTo>
                  <a:lnTo>
                    <a:pt x="155996" y="587279"/>
                  </a:lnTo>
                  <a:lnTo>
                    <a:pt x="206849" y="591183"/>
                  </a:lnTo>
                  <a:lnTo>
                    <a:pt x="260226" y="593488"/>
                  </a:lnTo>
                  <a:lnTo>
                    <a:pt x="314041" y="590287"/>
                  </a:lnTo>
                  <a:lnTo>
                    <a:pt x="338407" y="585092"/>
                  </a:lnTo>
                  <a:lnTo>
                    <a:pt x="358475" y="571864"/>
                  </a:lnTo>
                  <a:lnTo>
                    <a:pt x="371566" y="552595"/>
                  </a:lnTo>
                  <a:lnTo>
                    <a:pt x="375001" y="529277"/>
                  </a:lnTo>
                  <a:lnTo>
                    <a:pt x="368839" y="497964"/>
                  </a:lnTo>
                  <a:lnTo>
                    <a:pt x="367479" y="460597"/>
                  </a:lnTo>
                  <a:lnTo>
                    <a:pt x="369632" y="418183"/>
                  </a:lnTo>
                  <a:lnTo>
                    <a:pt x="374013" y="371727"/>
                  </a:lnTo>
                  <a:lnTo>
                    <a:pt x="379335" y="322238"/>
                  </a:lnTo>
                  <a:lnTo>
                    <a:pt x="384310" y="270721"/>
                  </a:lnTo>
                  <a:lnTo>
                    <a:pt x="387651" y="218183"/>
                  </a:lnTo>
                  <a:lnTo>
                    <a:pt x="388071" y="165630"/>
                  </a:lnTo>
                  <a:lnTo>
                    <a:pt x="384283" y="114069"/>
                  </a:lnTo>
                  <a:lnTo>
                    <a:pt x="375001" y="64507"/>
                  </a:lnTo>
                  <a:lnTo>
                    <a:pt x="370870" y="40141"/>
                  </a:lnTo>
                  <a:lnTo>
                    <a:pt x="357189" y="20073"/>
                  </a:lnTo>
                  <a:lnTo>
                    <a:pt x="337175" y="6982"/>
                  </a:lnTo>
                  <a:lnTo>
                    <a:pt x="314041" y="3547"/>
                  </a:lnTo>
                  <a:lnTo>
                    <a:pt x="269065" y="4535"/>
                  </a:lnTo>
                  <a:lnTo>
                    <a:pt x="224497" y="2761"/>
                  </a:lnTo>
                  <a:lnTo>
                    <a:pt x="178033" y="493"/>
                  </a:lnTo>
                  <a:lnTo>
                    <a:pt x="127369" y="0"/>
                  </a:lnTo>
                  <a:close/>
                </a:path>
              </a:pathLst>
            </a:custGeom>
            <a:solidFill>
              <a:srgbClr val="D70031"/>
            </a:solidFill>
          </p:spPr>
          <p:txBody>
            <a:bodyPr wrap="square" lIns="0" tIns="0" rIns="0" bIns="0" rtlCol="0"/>
            <a:lstStyle/>
            <a:p>
              <a:endParaRPr/>
            </a:p>
          </p:txBody>
        </p:sp>
        <p:sp>
          <p:nvSpPr>
            <p:cNvPr id="25" name="object 25"/>
            <p:cNvSpPr/>
            <p:nvPr/>
          </p:nvSpPr>
          <p:spPr>
            <a:xfrm>
              <a:off x="7470689" y="5417503"/>
              <a:ext cx="394970" cy="597535"/>
            </a:xfrm>
            <a:custGeom>
              <a:avLst/>
              <a:gdLst/>
              <a:ahLst/>
              <a:cxnLst/>
              <a:rect l="l" t="t" r="r" b="b"/>
              <a:pathLst>
                <a:path w="394970" h="597535">
                  <a:moveTo>
                    <a:pt x="19770" y="61276"/>
                  </a:moveTo>
                  <a:lnTo>
                    <a:pt x="36248" y="17223"/>
                  </a:lnTo>
                  <a:lnTo>
                    <a:pt x="80730" y="316"/>
                  </a:lnTo>
                  <a:lnTo>
                    <a:pt x="114794" y="0"/>
                  </a:lnTo>
                  <a:lnTo>
                    <a:pt x="155369" y="6"/>
                  </a:lnTo>
                  <a:lnTo>
                    <a:pt x="203296" y="170"/>
                  </a:lnTo>
                  <a:lnTo>
                    <a:pt x="259416" y="329"/>
                  </a:lnTo>
                  <a:lnTo>
                    <a:pt x="324570" y="316"/>
                  </a:lnTo>
                  <a:lnTo>
                    <a:pt x="370528" y="17842"/>
                  </a:lnTo>
                  <a:lnTo>
                    <a:pt x="385530" y="61276"/>
                  </a:lnTo>
                  <a:lnTo>
                    <a:pt x="392132" y="104420"/>
                  </a:lnTo>
                  <a:lnTo>
                    <a:pt x="394742" y="149104"/>
                  </a:lnTo>
                  <a:lnTo>
                    <a:pt x="394364" y="195579"/>
                  </a:lnTo>
                  <a:lnTo>
                    <a:pt x="392000" y="244095"/>
                  </a:lnTo>
                  <a:lnTo>
                    <a:pt x="388655" y="294902"/>
                  </a:lnTo>
                  <a:lnTo>
                    <a:pt x="385332" y="348250"/>
                  </a:lnTo>
                  <a:lnTo>
                    <a:pt x="383035" y="404390"/>
                  </a:lnTo>
                  <a:lnTo>
                    <a:pt x="382766" y="463572"/>
                  </a:lnTo>
                  <a:lnTo>
                    <a:pt x="385530" y="526046"/>
                  </a:lnTo>
                  <a:lnTo>
                    <a:pt x="376148" y="549398"/>
                  </a:lnTo>
                  <a:lnTo>
                    <a:pt x="361813" y="569334"/>
                  </a:lnTo>
                  <a:lnTo>
                    <a:pt x="344096" y="582878"/>
                  </a:lnTo>
                  <a:lnTo>
                    <a:pt x="324570" y="587056"/>
                  </a:lnTo>
                  <a:lnTo>
                    <a:pt x="285482" y="597045"/>
                  </a:lnTo>
                  <a:lnTo>
                    <a:pt x="238153" y="596623"/>
                  </a:lnTo>
                  <a:lnTo>
                    <a:pt x="185984" y="591206"/>
                  </a:lnTo>
                  <a:lnTo>
                    <a:pt x="132375" y="586212"/>
                  </a:lnTo>
                  <a:lnTo>
                    <a:pt x="80730" y="587056"/>
                  </a:lnTo>
                  <a:lnTo>
                    <a:pt x="39963" y="568553"/>
                  </a:lnTo>
                  <a:lnTo>
                    <a:pt x="19770" y="526046"/>
                  </a:lnTo>
                  <a:lnTo>
                    <a:pt x="7779" y="467637"/>
                  </a:lnTo>
                  <a:lnTo>
                    <a:pt x="1580" y="414754"/>
                  </a:lnTo>
                  <a:lnTo>
                    <a:pt x="0" y="366319"/>
                  </a:lnTo>
                  <a:lnTo>
                    <a:pt x="1866" y="321255"/>
                  </a:lnTo>
                  <a:lnTo>
                    <a:pt x="6006" y="278483"/>
                  </a:lnTo>
                  <a:lnTo>
                    <a:pt x="11248" y="236925"/>
                  </a:lnTo>
                  <a:lnTo>
                    <a:pt x="16418" y="195504"/>
                  </a:lnTo>
                  <a:lnTo>
                    <a:pt x="20343" y="153140"/>
                  </a:lnTo>
                  <a:lnTo>
                    <a:pt x="21851" y="108757"/>
                  </a:lnTo>
                  <a:lnTo>
                    <a:pt x="19770" y="61276"/>
                  </a:lnTo>
                  <a:close/>
                </a:path>
              </a:pathLst>
            </a:custGeom>
            <a:ln w="12700">
              <a:solidFill>
                <a:srgbClr val="5A000E"/>
              </a:solidFill>
            </a:ln>
          </p:spPr>
          <p:txBody>
            <a:bodyPr wrap="square" lIns="0" tIns="0" rIns="0" bIns="0" rtlCol="0"/>
            <a:lstStyle/>
            <a:p>
              <a:endParaRPr/>
            </a:p>
          </p:txBody>
        </p:sp>
        <p:sp>
          <p:nvSpPr>
            <p:cNvPr id="26" name="object 26"/>
            <p:cNvSpPr/>
            <p:nvPr/>
          </p:nvSpPr>
          <p:spPr>
            <a:xfrm>
              <a:off x="8351519" y="5612957"/>
              <a:ext cx="344805" cy="83820"/>
            </a:xfrm>
            <a:custGeom>
              <a:avLst/>
              <a:gdLst/>
              <a:ahLst/>
              <a:cxnLst/>
              <a:rect l="l" t="t" r="r" b="b"/>
              <a:pathLst>
                <a:path w="344804" h="83820">
                  <a:moveTo>
                    <a:pt x="124380" y="0"/>
                  </a:moveTo>
                  <a:lnTo>
                    <a:pt x="66003" y="529"/>
                  </a:lnTo>
                  <a:lnTo>
                    <a:pt x="12319" y="9079"/>
                  </a:lnTo>
                  <a:lnTo>
                    <a:pt x="5841" y="8774"/>
                  </a:lnTo>
                  <a:lnTo>
                    <a:pt x="1650" y="14908"/>
                  </a:lnTo>
                  <a:lnTo>
                    <a:pt x="0" y="21271"/>
                  </a:lnTo>
                  <a:lnTo>
                    <a:pt x="1928" y="35684"/>
                  </a:lnTo>
                  <a:lnTo>
                    <a:pt x="1523" y="48426"/>
                  </a:lnTo>
                  <a:lnTo>
                    <a:pt x="357" y="59783"/>
                  </a:lnTo>
                  <a:lnTo>
                    <a:pt x="0" y="70039"/>
                  </a:lnTo>
                  <a:lnTo>
                    <a:pt x="634" y="76223"/>
                  </a:lnTo>
                  <a:lnTo>
                    <a:pt x="6476" y="83259"/>
                  </a:lnTo>
                  <a:lnTo>
                    <a:pt x="12319" y="82231"/>
                  </a:lnTo>
                  <a:lnTo>
                    <a:pt x="77142" y="77285"/>
                  </a:lnTo>
                  <a:lnTo>
                    <a:pt x="128528" y="76547"/>
                  </a:lnTo>
                  <a:lnTo>
                    <a:pt x="173021" y="78344"/>
                  </a:lnTo>
                  <a:lnTo>
                    <a:pt x="217165" y="81006"/>
                  </a:lnTo>
                  <a:lnTo>
                    <a:pt x="267503" y="82859"/>
                  </a:lnTo>
                  <a:lnTo>
                    <a:pt x="330580" y="82231"/>
                  </a:lnTo>
                  <a:lnTo>
                    <a:pt x="337565" y="81964"/>
                  </a:lnTo>
                  <a:lnTo>
                    <a:pt x="343661" y="76592"/>
                  </a:lnTo>
                  <a:lnTo>
                    <a:pt x="342900" y="70039"/>
                  </a:lnTo>
                  <a:lnTo>
                    <a:pt x="342632" y="58556"/>
                  </a:lnTo>
                  <a:lnTo>
                    <a:pt x="343995" y="44869"/>
                  </a:lnTo>
                  <a:lnTo>
                    <a:pt x="344810" y="31575"/>
                  </a:lnTo>
                  <a:lnTo>
                    <a:pt x="342900" y="21271"/>
                  </a:lnTo>
                  <a:lnTo>
                    <a:pt x="344424" y="14222"/>
                  </a:lnTo>
                  <a:lnTo>
                    <a:pt x="336930" y="8469"/>
                  </a:lnTo>
                  <a:lnTo>
                    <a:pt x="290548" y="12030"/>
                  </a:lnTo>
                  <a:lnTo>
                    <a:pt x="240363" y="9200"/>
                  </a:lnTo>
                  <a:lnTo>
                    <a:pt x="183737" y="4040"/>
                  </a:lnTo>
                  <a:lnTo>
                    <a:pt x="124380" y="0"/>
                  </a:lnTo>
                  <a:close/>
                </a:path>
              </a:pathLst>
            </a:custGeom>
            <a:solidFill>
              <a:srgbClr val="006379"/>
            </a:solidFill>
          </p:spPr>
          <p:txBody>
            <a:bodyPr wrap="square" lIns="0" tIns="0" rIns="0" bIns="0" rtlCol="0"/>
            <a:lstStyle/>
            <a:p>
              <a:endParaRPr/>
            </a:p>
          </p:txBody>
        </p:sp>
        <p:sp>
          <p:nvSpPr>
            <p:cNvPr id="27" name="object 27"/>
            <p:cNvSpPr/>
            <p:nvPr/>
          </p:nvSpPr>
          <p:spPr>
            <a:xfrm>
              <a:off x="8350757" y="5616549"/>
              <a:ext cx="344805" cy="88900"/>
            </a:xfrm>
            <a:custGeom>
              <a:avLst/>
              <a:gdLst/>
              <a:ahLst/>
              <a:cxnLst/>
              <a:rect l="l" t="t" r="r" b="b"/>
              <a:pathLst>
                <a:path w="344804" h="88900">
                  <a:moveTo>
                    <a:pt x="762" y="17678"/>
                  </a:moveTo>
                  <a:lnTo>
                    <a:pt x="0" y="9994"/>
                  </a:lnTo>
                  <a:lnTo>
                    <a:pt x="5969" y="5613"/>
                  </a:lnTo>
                  <a:lnTo>
                    <a:pt x="13081" y="5486"/>
                  </a:lnTo>
                  <a:lnTo>
                    <a:pt x="59322" y="0"/>
                  </a:lnTo>
                  <a:lnTo>
                    <a:pt x="107634" y="720"/>
                  </a:lnTo>
                  <a:lnTo>
                    <a:pt x="156619" y="5019"/>
                  </a:lnTo>
                  <a:lnTo>
                    <a:pt x="204879" y="10273"/>
                  </a:lnTo>
                  <a:lnTo>
                    <a:pt x="251019" y="13852"/>
                  </a:lnTo>
                  <a:lnTo>
                    <a:pt x="293639" y="13132"/>
                  </a:lnTo>
                  <a:lnTo>
                    <a:pt x="331343" y="5486"/>
                  </a:lnTo>
                  <a:lnTo>
                    <a:pt x="338709" y="5003"/>
                  </a:lnTo>
                  <a:lnTo>
                    <a:pt x="344043" y="11163"/>
                  </a:lnTo>
                  <a:lnTo>
                    <a:pt x="343662" y="17678"/>
                  </a:lnTo>
                  <a:lnTo>
                    <a:pt x="344483" y="29432"/>
                  </a:lnTo>
                  <a:lnTo>
                    <a:pt x="343376" y="41409"/>
                  </a:lnTo>
                  <a:lnTo>
                    <a:pt x="342411" y="53713"/>
                  </a:lnTo>
                  <a:lnTo>
                    <a:pt x="343662" y="66446"/>
                  </a:lnTo>
                  <a:lnTo>
                    <a:pt x="342392" y="72936"/>
                  </a:lnTo>
                  <a:lnTo>
                    <a:pt x="336676" y="79044"/>
                  </a:lnTo>
                  <a:lnTo>
                    <a:pt x="331343" y="78638"/>
                  </a:lnTo>
                  <a:lnTo>
                    <a:pt x="272018" y="86775"/>
                  </a:lnTo>
                  <a:lnTo>
                    <a:pt x="223660" y="88336"/>
                  </a:lnTo>
                  <a:lnTo>
                    <a:pt x="182459" y="85640"/>
                  </a:lnTo>
                  <a:lnTo>
                    <a:pt x="144609" y="81004"/>
                  </a:lnTo>
                  <a:lnTo>
                    <a:pt x="106301" y="76746"/>
                  </a:lnTo>
                  <a:lnTo>
                    <a:pt x="63727" y="75185"/>
                  </a:lnTo>
                  <a:lnTo>
                    <a:pt x="13081" y="78638"/>
                  </a:lnTo>
                  <a:lnTo>
                    <a:pt x="6476" y="78308"/>
                  </a:lnTo>
                  <a:lnTo>
                    <a:pt x="1777" y="73914"/>
                  </a:lnTo>
                  <a:lnTo>
                    <a:pt x="762" y="66446"/>
                  </a:lnTo>
                  <a:lnTo>
                    <a:pt x="1279" y="54661"/>
                  </a:lnTo>
                  <a:lnTo>
                    <a:pt x="2428" y="42491"/>
                  </a:lnTo>
                  <a:lnTo>
                    <a:pt x="2744" y="30106"/>
                  </a:lnTo>
                  <a:lnTo>
                    <a:pt x="762" y="17678"/>
                  </a:lnTo>
                  <a:close/>
                </a:path>
              </a:pathLst>
            </a:custGeom>
            <a:ln w="12700">
              <a:solidFill>
                <a:srgbClr val="00252F"/>
              </a:solidFill>
            </a:ln>
          </p:spPr>
          <p:txBody>
            <a:bodyPr wrap="square" lIns="0" tIns="0" rIns="0" bIns="0" rtlCol="0"/>
            <a:lstStyle/>
            <a:p>
              <a:endParaRPr/>
            </a:p>
          </p:txBody>
        </p:sp>
        <p:sp>
          <p:nvSpPr>
            <p:cNvPr id="28" name="object 28"/>
            <p:cNvSpPr/>
            <p:nvPr/>
          </p:nvSpPr>
          <p:spPr>
            <a:xfrm>
              <a:off x="8351519" y="5719636"/>
              <a:ext cx="344805" cy="83820"/>
            </a:xfrm>
            <a:custGeom>
              <a:avLst/>
              <a:gdLst/>
              <a:ahLst/>
              <a:cxnLst/>
              <a:rect l="l" t="t" r="r" b="b"/>
              <a:pathLst>
                <a:path w="344804" h="83820">
                  <a:moveTo>
                    <a:pt x="124380" y="0"/>
                  </a:moveTo>
                  <a:lnTo>
                    <a:pt x="66003" y="529"/>
                  </a:lnTo>
                  <a:lnTo>
                    <a:pt x="12319" y="9079"/>
                  </a:lnTo>
                  <a:lnTo>
                    <a:pt x="5841" y="8774"/>
                  </a:lnTo>
                  <a:lnTo>
                    <a:pt x="1650" y="14921"/>
                  </a:lnTo>
                  <a:lnTo>
                    <a:pt x="0" y="21271"/>
                  </a:lnTo>
                  <a:lnTo>
                    <a:pt x="1928" y="35684"/>
                  </a:lnTo>
                  <a:lnTo>
                    <a:pt x="1523" y="48426"/>
                  </a:lnTo>
                  <a:lnTo>
                    <a:pt x="357" y="59783"/>
                  </a:lnTo>
                  <a:lnTo>
                    <a:pt x="0" y="70039"/>
                  </a:lnTo>
                  <a:lnTo>
                    <a:pt x="634" y="76223"/>
                  </a:lnTo>
                  <a:lnTo>
                    <a:pt x="6476" y="83259"/>
                  </a:lnTo>
                  <a:lnTo>
                    <a:pt x="12319" y="82231"/>
                  </a:lnTo>
                  <a:lnTo>
                    <a:pt x="77142" y="77289"/>
                  </a:lnTo>
                  <a:lnTo>
                    <a:pt x="128528" y="76552"/>
                  </a:lnTo>
                  <a:lnTo>
                    <a:pt x="173021" y="78349"/>
                  </a:lnTo>
                  <a:lnTo>
                    <a:pt x="217165" y="81009"/>
                  </a:lnTo>
                  <a:lnTo>
                    <a:pt x="267503" y="82859"/>
                  </a:lnTo>
                  <a:lnTo>
                    <a:pt x="330580" y="82231"/>
                  </a:lnTo>
                  <a:lnTo>
                    <a:pt x="337565" y="81964"/>
                  </a:lnTo>
                  <a:lnTo>
                    <a:pt x="343661" y="76592"/>
                  </a:lnTo>
                  <a:lnTo>
                    <a:pt x="342900" y="70039"/>
                  </a:lnTo>
                  <a:lnTo>
                    <a:pt x="342632" y="58556"/>
                  </a:lnTo>
                  <a:lnTo>
                    <a:pt x="343995" y="44869"/>
                  </a:lnTo>
                  <a:lnTo>
                    <a:pt x="344810" y="31575"/>
                  </a:lnTo>
                  <a:lnTo>
                    <a:pt x="342900" y="21271"/>
                  </a:lnTo>
                  <a:lnTo>
                    <a:pt x="344424" y="14222"/>
                  </a:lnTo>
                  <a:lnTo>
                    <a:pt x="336930" y="8469"/>
                  </a:lnTo>
                  <a:lnTo>
                    <a:pt x="290548" y="12030"/>
                  </a:lnTo>
                  <a:lnTo>
                    <a:pt x="240363" y="9200"/>
                  </a:lnTo>
                  <a:lnTo>
                    <a:pt x="183737" y="4040"/>
                  </a:lnTo>
                  <a:lnTo>
                    <a:pt x="124380" y="0"/>
                  </a:lnTo>
                  <a:close/>
                </a:path>
              </a:pathLst>
            </a:custGeom>
            <a:solidFill>
              <a:srgbClr val="00916D"/>
            </a:solidFill>
          </p:spPr>
          <p:txBody>
            <a:bodyPr wrap="square" lIns="0" tIns="0" rIns="0" bIns="0" rtlCol="0"/>
            <a:lstStyle/>
            <a:p>
              <a:endParaRPr/>
            </a:p>
          </p:txBody>
        </p:sp>
        <p:sp>
          <p:nvSpPr>
            <p:cNvPr id="29" name="object 29"/>
            <p:cNvSpPr/>
            <p:nvPr/>
          </p:nvSpPr>
          <p:spPr>
            <a:xfrm>
              <a:off x="8350757" y="5723233"/>
              <a:ext cx="344805" cy="88900"/>
            </a:xfrm>
            <a:custGeom>
              <a:avLst/>
              <a:gdLst/>
              <a:ahLst/>
              <a:cxnLst/>
              <a:rect l="l" t="t" r="r" b="b"/>
              <a:pathLst>
                <a:path w="344804" h="88900">
                  <a:moveTo>
                    <a:pt x="762" y="17674"/>
                  </a:moveTo>
                  <a:lnTo>
                    <a:pt x="0" y="9990"/>
                  </a:lnTo>
                  <a:lnTo>
                    <a:pt x="5969" y="5609"/>
                  </a:lnTo>
                  <a:lnTo>
                    <a:pt x="13081" y="5482"/>
                  </a:lnTo>
                  <a:lnTo>
                    <a:pt x="59322" y="0"/>
                  </a:lnTo>
                  <a:lnTo>
                    <a:pt x="107634" y="721"/>
                  </a:lnTo>
                  <a:lnTo>
                    <a:pt x="156619" y="5021"/>
                  </a:lnTo>
                  <a:lnTo>
                    <a:pt x="204879" y="10273"/>
                  </a:lnTo>
                  <a:lnTo>
                    <a:pt x="251019" y="13851"/>
                  </a:lnTo>
                  <a:lnTo>
                    <a:pt x="293639" y="13129"/>
                  </a:lnTo>
                  <a:lnTo>
                    <a:pt x="331343" y="5482"/>
                  </a:lnTo>
                  <a:lnTo>
                    <a:pt x="338709" y="4999"/>
                  </a:lnTo>
                  <a:lnTo>
                    <a:pt x="344043" y="11159"/>
                  </a:lnTo>
                  <a:lnTo>
                    <a:pt x="343662" y="17674"/>
                  </a:lnTo>
                  <a:lnTo>
                    <a:pt x="344483" y="29428"/>
                  </a:lnTo>
                  <a:lnTo>
                    <a:pt x="343376" y="41405"/>
                  </a:lnTo>
                  <a:lnTo>
                    <a:pt x="342411" y="53709"/>
                  </a:lnTo>
                  <a:lnTo>
                    <a:pt x="343662" y="66442"/>
                  </a:lnTo>
                  <a:lnTo>
                    <a:pt x="342392" y="72932"/>
                  </a:lnTo>
                  <a:lnTo>
                    <a:pt x="336676" y="79040"/>
                  </a:lnTo>
                  <a:lnTo>
                    <a:pt x="331343" y="78634"/>
                  </a:lnTo>
                  <a:lnTo>
                    <a:pt x="272018" y="86771"/>
                  </a:lnTo>
                  <a:lnTo>
                    <a:pt x="223660" y="88332"/>
                  </a:lnTo>
                  <a:lnTo>
                    <a:pt x="182459" y="85636"/>
                  </a:lnTo>
                  <a:lnTo>
                    <a:pt x="144609" y="81000"/>
                  </a:lnTo>
                  <a:lnTo>
                    <a:pt x="106301" y="76742"/>
                  </a:lnTo>
                  <a:lnTo>
                    <a:pt x="63727" y="75181"/>
                  </a:lnTo>
                  <a:lnTo>
                    <a:pt x="13081" y="78634"/>
                  </a:lnTo>
                  <a:lnTo>
                    <a:pt x="6476" y="78304"/>
                  </a:lnTo>
                  <a:lnTo>
                    <a:pt x="1777" y="73910"/>
                  </a:lnTo>
                  <a:lnTo>
                    <a:pt x="762" y="66442"/>
                  </a:lnTo>
                  <a:lnTo>
                    <a:pt x="1279" y="54657"/>
                  </a:lnTo>
                  <a:lnTo>
                    <a:pt x="2428" y="42487"/>
                  </a:lnTo>
                  <a:lnTo>
                    <a:pt x="2744" y="30102"/>
                  </a:lnTo>
                  <a:lnTo>
                    <a:pt x="762" y="17674"/>
                  </a:lnTo>
                  <a:close/>
                </a:path>
              </a:pathLst>
            </a:custGeom>
            <a:ln w="12699">
              <a:solidFill>
                <a:srgbClr val="00392A"/>
              </a:solidFill>
            </a:ln>
          </p:spPr>
          <p:txBody>
            <a:bodyPr wrap="square" lIns="0" tIns="0" rIns="0" bIns="0" rtlCol="0"/>
            <a:lstStyle/>
            <a:p>
              <a:endParaRPr/>
            </a:p>
          </p:txBody>
        </p:sp>
        <p:sp>
          <p:nvSpPr>
            <p:cNvPr id="30" name="object 30"/>
            <p:cNvSpPr/>
            <p:nvPr/>
          </p:nvSpPr>
          <p:spPr>
            <a:xfrm>
              <a:off x="8349894" y="5846512"/>
              <a:ext cx="346075" cy="186055"/>
            </a:xfrm>
            <a:custGeom>
              <a:avLst/>
              <a:gdLst/>
              <a:ahLst/>
              <a:cxnLst/>
              <a:rect l="l" t="t" r="r" b="b"/>
              <a:pathLst>
                <a:path w="346075" h="186054">
                  <a:moveTo>
                    <a:pt x="111179" y="0"/>
                  </a:moveTo>
                  <a:lnTo>
                    <a:pt x="65309" y="1461"/>
                  </a:lnTo>
                  <a:lnTo>
                    <a:pt x="19288" y="9145"/>
                  </a:lnTo>
                  <a:lnTo>
                    <a:pt x="1625" y="35365"/>
                  </a:lnTo>
                  <a:lnTo>
                    <a:pt x="2178" y="61462"/>
                  </a:lnTo>
                  <a:lnTo>
                    <a:pt x="910" y="92791"/>
                  </a:lnTo>
                  <a:lnTo>
                    <a:pt x="1625" y="148141"/>
                  </a:lnTo>
                  <a:lnTo>
                    <a:pt x="29692" y="176335"/>
                  </a:lnTo>
                  <a:lnTo>
                    <a:pt x="77480" y="173412"/>
                  </a:lnTo>
                  <a:lnTo>
                    <a:pt x="121931" y="176338"/>
                  </a:lnTo>
                  <a:lnTo>
                    <a:pt x="165550" y="181602"/>
                  </a:lnTo>
                  <a:lnTo>
                    <a:pt x="210841" y="185696"/>
                  </a:lnTo>
                  <a:lnTo>
                    <a:pt x="260308" y="185110"/>
                  </a:lnTo>
                  <a:lnTo>
                    <a:pt x="316458" y="176335"/>
                  </a:lnTo>
                  <a:lnTo>
                    <a:pt x="344525" y="148141"/>
                  </a:lnTo>
                  <a:lnTo>
                    <a:pt x="344257" y="124462"/>
                  </a:lnTo>
                  <a:lnTo>
                    <a:pt x="345144" y="98792"/>
                  </a:lnTo>
                  <a:lnTo>
                    <a:pt x="344525" y="35365"/>
                  </a:lnTo>
                  <a:lnTo>
                    <a:pt x="316458" y="7171"/>
                  </a:lnTo>
                  <a:lnTo>
                    <a:pt x="269939" y="6372"/>
                  </a:lnTo>
                  <a:lnTo>
                    <a:pt x="163264" y="1313"/>
                  </a:lnTo>
                  <a:lnTo>
                    <a:pt x="111179" y="0"/>
                  </a:lnTo>
                  <a:close/>
                </a:path>
              </a:pathLst>
            </a:custGeom>
            <a:solidFill>
              <a:srgbClr val="D70031"/>
            </a:solidFill>
          </p:spPr>
          <p:txBody>
            <a:bodyPr wrap="square" lIns="0" tIns="0" rIns="0" bIns="0" rtlCol="0"/>
            <a:lstStyle/>
            <a:p>
              <a:endParaRPr/>
            </a:p>
          </p:txBody>
        </p:sp>
        <p:sp>
          <p:nvSpPr>
            <p:cNvPr id="31" name="object 31"/>
            <p:cNvSpPr/>
            <p:nvPr/>
          </p:nvSpPr>
          <p:spPr>
            <a:xfrm>
              <a:off x="8348483" y="5853163"/>
              <a:ext cx="346075" cy="170180"/>
            </a:xfrm>
            <a:custGeom>
              <a:avLst/>
              <a:gdLst/>
              <a:ahLst/>
              <a:cxnLst/>
              <a:rect l="l" t="t" r="r" b="b"/>
              <a:pathLst>
                <a:path w="346075" h="170179">
                  <a:moveTo>
                    <a:pt x="3036" y="28714"/>
                  </a:moveTo>
                  <a:lnTo>
                    <a:pt x="31103" y="520"/>
                  </a:lnTo>
                  <a:lnTo>
                    <a:pt x="79306" y="0"/>
                  </a:lnTo>
                  <a:lnTo>
                    <a:pt x="124584" y="2191"/>
                  </a:lnTo>
                  <a:lnTo>
                    <a:pt x="169009" y="5216"/>
                  </a:lnTo>
                  <a:lnTo>
                    <a:pt x="214651" y="7197"/>
                  </a:lnTo>
                  <a:lnTo>
                    <a:pt x="263580" y="6258"/>
                  </a:lnTo>
                  <a:lnTo>
                    <a:pt x="317869" y="520"/>
                  </a:lnTo>
                  <a:lnTo>
                    <a:pt x="329791" y="2171"/>
                  </a:lnTo>
                  <a:lnTo>
                    <a:pt x="338951" y="8464"/>
                  </a:lnTo>
                  <a:lnTo>
                    <a:pt x="344586" y="17833"/>
                  </a:lnTo>
                  <a:lnTo>
                    <a:pt x="345936" y="28714"/>
                  </a:lnTo>
                  <a:lnTo>
                    <a:pt x="345793" y="62371"/>
                  </a:lnTo>
                  <a:lnTo>
                    <a:pt x="344697" y="89345"/>
                  </a:lnTo>
                  <a:lnTo>
                    <a:pt x="344221" y="114198"/>
                  </a:lnTo>
                  <a:lnTo>
                    <a:pt x="342336" y="152453"/>
                  </a:lnTo>
                  <a:lnTo>
                    <a:pt x="317869" y="169684"/>
                  </a:lnTo>
                  <a:lnTo>
                    <a:pt x="267928" y="169405"/>
                  </a:lnTo>
                  <a:lnTo>
                    <a:pt x="220690" y="168369"/>
                  </a:lnTo>
                  <a:lnTo>
                    <a:pt x="174771" y="167226"/>
                  </a:lnTo>
                  <a:lnTo>
                    <a:pt x="128789" y="166630"/>
                  </a:lnTo>
                  <a:lnTo>
                    <a:pt x="81360" y="167232"/>
                  </a:lnTo>
                  <a:lnTo>
                    <a:pt x="31103" y="169684"/>
                  </a:lnTo>
                  <a:lnTo>
                    <a:pt x="21252" y="165980"/>
                  </a:lnTo>
                  <a:lnTo>
                    <a:pt x="12497" y="160316"/>
                  </a:lnTo>
                  <a:lnTo>
                    <a:pt x="6028" y="152287"/>
                  </a:lnTo>
                  <a:lnTo>
                    <a:pt x="3036" y="141490"/>
                  </a:lnTo>
                  <a:lnTo>
                    <a:pt x="0" y="110713"/>
                  </a:lnTo>
                  <a:lnTo>
                    <a:pt x="3226" y="80015"/>
                  </a:lnTo>
                  <a:lnTo>
                    <a:pt x="6357" y="51861"/>
                  </a:lnTo>
                  <a:lnTo>
                    <a:pt x="3036" y="28714"/>
                  </a:lnTo>
                  <a:close/>
                </a:path>
              </a:pathLst>
            </a:custGeom>
            <a:ln w="12700">
              <a:solidFill>
                <a:srgbClr val="5A000E"/>
              </a:solidFill>
            </a:ln>
          </p:spPr>
          <p:txBody>
            <a:bodyPr wrap="square" lIns="0" tIns="0" rIns="0" bIns="0" rtlCol="0"/>
            <a:lstStyle/>
            <a:p>
              <a:endParaRPr/>
            </a:p>
          </p:txBody>
        </p:sp>
        <p:sp>
          <p:nvSpPr>
            <p:cNvPr id="32" name="object 32"/>
            <p:cNvSpPr/>
            <p:nvPr/>
          </p:nvSpPr>
          <p:spPr>
            <a:xfrm>
              <a:off x="7935443" y="5410200"/>
              <a:ext cx="360680" cy="615315"/>
            </a:xfrm>
            <a:custGeom>
              <a:avLst/>
              <a:gdLst/>
              <a:ahLst/>
              <a:cxnLst/>
              <a:rect l="l" t="t" r="r" b="b"/>
              <a:pathLst>
                <a:path w="360679" h="615314">
                  <a:moveTo>
                    <a:pt x="125717" y="0"/>
                  </a:moveTo>
                  <a:lnTo>
                    <a:pt x="69366" y="7619"/>
                  </a:lnTo>
                  <a:lnTo>
                    <a:pt x="33171" y="23526"/>
                  </a:lnTo>
                  <a:lnTo>
                    <a:pt x="12216" y="64769"/>
                  </a:lnTo>
                  <a:lnTo>
                    <a:pt x="22818" y="133082"/>
                  </a:lnTo>
                  <a:lnTo>
                    <a:pt x="26627" y="196002"/>
                  </a:lnTo>
                  <a:lnTo>
                    <a:pt x="25306" y="253950"/>
                  </a:lnTo>
                  <a:lnTo>
                    <a:pt x="20519" y="307344"/>
                  </a:lnTo>
                  <a:lnTo>
                    <a:pt x="13930" y="356604"/>
                  </a:lnTo>
                  <a:lnTo>
                    <a:pt x="7205" y="402149"/>
                  </a:lnTo>
                  <a:lnTo>
                    <a:pt x="2007" y="444398"/>
                  </a:lnTo>
                  <a:lnTo>
                    <a:pt x="0" y="483770"/>
                  </a:lnTo>
                  <a:lnTo>
                    <a:pt x="2848" y="520685"/>
                  </a:lnTo>
                  <a:lnTo>
                    <a:pt x="12216" y="555561"/>
                  </a:lnTo>
                  <a:lnTo>
                    <a:pt x="17806" y="577318"/>
                  </a:lnTo>
                  <a:lnTo>
                    <a:pt x="30456" y="596030"/>
                  </a:lnTo>
                  <a:lnTo>
                    <a:pt x="48274" y="608778"/>
                  </a:lnTo>
                  <a:lnTo>
                    <a:pt x="69366" y="612647"/>
                  </a:lnTo>
                  <a:lnTo>
                    <a:pt x="129021" y="611041"/>
                  </a:lnTo>
                  <a:lnTo>
                    <a:pt x="178655" y="612353"/>
                  </a:lnTo>
                  <a:lnTo>
                    <a:pt x="221321" y="614469"/>
                  </a:lnTo>
                  <a:lnTo>
                    <a:pt x="260073" y="615272"/>
                  </a:lnTo>
                  <a:lnTo>
                    <a:pt x="297966" y="612647"/>
                  </a:lnTo>
                  <a:lnTo>
                    <a:pt x="323630" y="604580"/>
                  </a:lnTo>
                  <a:lnTo>
                    <a:pt x="343543" y="592196"/>
                  </a:lnTo>
                  <a:lnTo>
                    <a:pt x="354955" y="575766"/>
                  </a:lnTo>
                  <a:lnTo>
                    <a:pt x="355116" y="555561"/>
                  </a:lnTo>
                  <a:lnTo>
                    <a:pt x="349252" y="498737"/>
                  </a:lnTo>
                  <a:lnTo>
                    <a:pt x="346947" y="445411"/>
                  </a:lnTo>
                  <a:lnTo>
                    <a:pt x="347355" y="394917"/>
                  </a:lnTo>
                  <a:lnTo>
                    <a:pt x="349629" y="346588"/>
                  </a:lnTo>
                  <a:lnTo>
                    <a:pt x="356396" y="253762"/>
                  </a:lnTo>
                  <a:lnTo>
                    <a:pt x="359196" y="207932"/>
                  </a:lnTo>
                  <a:lnTo>
                    <a:pt x="360480" y="161600"/>
                  </a:lnTo>
                  <a:lnTo>
                    <a:pt x="359402" y="114102"/>
                  </a:lnTo>
                  <a:lnTo>
                    <a:pt x="353062" y="41338"/>
                  </a:lnTo>
                  <a:lnTo>
                    <a:pt x="339828" y="22288"/>
                  </a:lnTo>
                  <a:lnTo>
                    <a:pt x="319951" y="10191"/>
                  </a:lnTo>
                  <a:lnTo>
                    <a:pt x="297966" y="7619"/>
                  </a:lnTo>
                  <a:lnTo>
                    <a:pt x="256915" y="10972"/>
                  </a:lnTo>
                  <a:lnTo>
                    <a:pt x="216511" y="7162"/>
                  </a:lnTo>
                  <a:lnTo>
                    <a:pt x="173772" y="1676"/>
                  </a:lnTo>
                  <a:lnTo>
                    <a:pt x="125717" y="0"/>
                  </a:lnTo>
                  <a:close/>
                </a:path>
              </a:pathLst>
            </a:custGeom>
            <a:solidFill>
              <a:srgbClr val="F1CD5D"/>
            </a:solidFill>
          </p:spPr>
          <p:txBody>
            <a:bodyPr wrap="square" lIns="0" tIns="0" rIns="0" bIns="0" rtlCol="0"/>
            <a:lstStyle/>
            <a:p>
              <a:endParaRPr/>
            </a:p>
          </p:txBody>
        </p:sp>
        <p:sp>
          <p:nvSpPr>
            <p:cNvPr id="33" name="object 33"/>
            <p:cNvSpPr/>
            <p:nvPr/>
          </p:nvSpPr>
          <p:spPr>
            <a:xfrm>
              <a:off x="7946541" y="5411400"/>
              <a:ext cx="358140" cy="622300"/>
            </a:xfrm>
            <a:custGeom>
              <a:avLst/>
              <a:gdLst/>
              <a:ahLst/>
              <a:cxnLst/>
              <a:rect l="l" t="t" r="r" b="b"/>
              <a:pathLst>
                <a:path w="358140" h="622300">
                  <a:moveTo>
                    <a:pt x="1117" y="63569"/>
                  </a:moveTo>
                  <a:lnTo>
                    <a:pt x="16834" y="22849"/>
                  </a:lnTo>
                  <a:lnTo>
                    <a:pt x="58267" y="6419"/>
                  </a:lnTo>
                  <a:lnTo>
                    <a:pt x="107840" y="347"/>
                  </a:lnTo>
                  <a:lnTo>
                    <a:pt x="147458" y="0"/>
                  </a:lnTo>
                  <a:lnTo>
                    <a:pt x="185149" y="2688"/>
                  </a:lnTo>
                  <a:lnTo>
                    <a:pt x="228943" y="5724"/>
                  </a:lnTo>
                  <a:lnTo>
                    <a:pt x="286867" y="6419"/>
                  </a:lnTo>
                  <a:lnTo>
                    <a:pt x="330444" y="23659"/>
                  </a:lnTo>
                  <a:lnTo>
                    <a:pt x="344017" y="63569"/>
                  </a:lnTo>
                  <a:lnTo>
                    <a:pt x="352748" y="113029"/>
                  </a:lnTo>
                  <a:lnTo>
                    <a:pt x="357136" y="165305"/>
                  </a:lnTo>
                  <a:lnTo>
                    <a:pt x="358083" y="219310"/>
                  </a:lnTo>
                  <a:lnTo>
                    <a:pt x="356490" y="273955"/>
                  </a:lnTo>
                  <a:lnTo>
                    <a:pt x="353257" y="328152"/>
                  </a:lnTo>
                  <a:lnTo>
                    <a:pt x="349284" y="380815"/>
                  </a:lnTo>
                  <a:lnTo>
                    <a:pt x="345474" y="430855"/>
                  </a:lnTo>
                  <a:lnTo>
                    <a:pt x="342725" y="477184"/>
                  </a:lnTo>
                  <a:lnTo>
                    <a:pt x="341939" y="518715"/>
                  </a:lnTo>
                  <a:lnTo>
                    <a:pt x="344017" y="554360"/>
                  </a:lnTo>
                  <a:lnTo>
                    <a:pt x="338088" y="576849"/>
                  </a:lnTo>
                  <a:lnTo>
                    <a:pt x="323920" y="595543"/>
                  </a:lnTo>
                  <a:lnTo>
                    <a:pt x="305513" y="607917"/>
                  </a:lnTo>
                  <a:lnTo>
                    <a:pt x="286867" y="611447"/>
                  </a:lnTo>
                  <a:lnTo>
                    <a:pt x="243878" y="621467"/>
                  </a:lnTo>
                  <a:lnTo>
                    <a:pt x="201334" y="622288"/>
                  </a:lnTo>
                  <a:lnTo>
                    <a:pt x="157425" y="618098"/>
                  </a:lnTo>
                  <a:lnTo>
                    <a:pt x="110339" y="613088"/>
                  </a:lnTo>
                  <a:lnTo>
                    <a:pt x="58267" y="611447"/>
                  </a:lnTo>
                  <a:lnTo>
                    <a:pt x="19072" y="594300"/>
                  </a:lnTo>
                  <a:lnTo>
                    <a:pt x="1117" y="554360"/>
                  </a:lnTo>
                  <a:lnTo>
                    <a:pt x="0" y="493413"/>
                  </a:lnTo>
                  <a:lnTo>
                    <a:pt x="8" y="434750"/>
                  </a:lnTo>
                  <a:lnTo>
                    <a:pt x="813" y="378504"/>
                  </a:lnTo>
                  <a:lnTo>
                    <a:pt x="2087" y="324808"/>
                  </a:lnTo>
                  <a:lnTo>
                    <a:pt x="3499" y="273793"/>
                  </a:lnTo>
                  <a:lnTo>
                    <a:pt x="4720" y="225592"/>
                  </a:lnTo>
                  <a:lnTo>
                    <a:pt x="5422" y="180337"/>
                  </a:lnTo>
                  <a:lnTo>
                    <a:pt x="5275" y="138160"/>
                  </a:lnTo>
                  <a:lnTo>
                    <a:pt x="3950" y="99193"/>
                  </a:lnTo>
                  <a:lnTo>
                    <a:pt x="1117" y="63569"/>
                  </a:lnTo>
                  <a:close/>
                </a:path>
              </a:pathLst>
            </a:custGeom>
            <a:ln w="12700">
              <a:solidFill>
                <a:srgbClr val="665422"/>
              </a:solidFill>
            </a:ln>
          </p:spPr>
          <p:txBody>
            <a:bodyPr wrap="square" lIns="0" tIns="0" rIns="0" bIns="0" rtlCol="0"/>
            <a:lstStyle/>
            <a:p>
              <a:endParaRPr/>
            </a:p>
          </p:txBody>
        </p:sp>
        <p:sp>
          <p:nvSpPr>
            <p:cNvPr id="34" name="object 34"/>
            <p:cNvSpPr/>
            <p:nvPr/>
          </p:nvSpPr>
          <p:spPr>
            <a:xfrm>
              <a:off x="8347287" y="6045000"/>
              <a:ext cx="351155" cy="153670"/>
            </a:xfrm>
            <a:custGeom>
              <a:avLst/>
              <a:gdLst/>
              <a:ahLst/>
              <a:cxnLst/>
              <a:rect l="l" t="t" r="r" b="b"/>
              <a:pathLst>
                <a:path w="351154" h="153670">
                  <a:moveTo>
                    <a:pt x="90568" y="0"/>
                  </a:moveTo>
                  <a:lnTo>
                    <a:pt x="29124" y="3755"/>
                  </a:lnTo>
                  <a:lnTo>
                    <a:pt x="3964" y="53555"/>
                  </a:lnTo>
                  <a:lnTo>
                    <a:pt x="1232" y="81517"/>
                  </a:lnTo>
                  <a:lnTo>
                    <a:pt x="4232" y="128215"/>
                  </a:lnTo>
                  <a:lnTo>
                    <a:pt x="29124" y="153107"/>
                  </a:lnTo>
                  <a:lnTo>
                    <a:pt x="93867" y="146953"/>
                  </a:lnTo>
                  <a:lnTo>
                    <a:pt x="151373" y="145684"/>
                  </a:lnTo>
                  <a:lnTo>
                    <a:pt x="202305" y="147482"/>
                  </a:lnTo>
                  <a:lnTo>
                    <a:pt x="287078" y="153011"/>
                  </a:lnTo>
                  <a:lnTo>
                    <a:pt x="322240" y="153107"/>
                  </a:lnTo>
                  <a:lnTo>
                    <a:pt x="332630" y="150689"/>
                  </a:lnTo>
                  <a:lnTo>
                    <a:pt x="341258" y="145204"/>
                  </a:lnTo>
                  <a:lnTo>
                    <a:pt x="346600" y="137448"/>
                  </a:lnTo>
                  <a:lnTo>
                    <a:pt x="347864" y="109553"/>
                  </a:lnTo>
                  <a:lnTo>
                    <a:pt x="350037" y="86327"/>
                  </a:lnTo>
                  <a:lnTo>
                    <a:pt x="347132" y="28647"/>
                  </a:lnTo>
                  <a:lnTo>
                    <a:pt x="322240" y="3755"/>
                  </a:lnTo>
                  <a:lnTo>
                    <a:pt x="279899" y="7500"/>
                  </a:lnTo>
                  <a:lnTo>
                    <a:pt x="237385" y="6746"/>
                  </a:lnTo>
                  <a:lnTo>
                    <a:pt x="144544" y="746"/>
                  </a:lnTo>
                  <a:lnTo>
                    <a:pt x="90568" y="0"/>
                  </a:lnTo>
                  <a:close/>
                </a:path>
              </a:pathLst>
            </a:custGeom>
            <a:solidFill>
              <a:srgbClr val="F1CD5D"/>
            </a:solidFill>
          </p:spPr>
          <p:txBody>
            <a:bodyPr wrap="square" lIns="0" tIns="0" rIns="0" bIns="0" rtlCol="0"/>
            <a:lstStyle/>
            <a:p>
              <a:endParaRPr/>
            </a:p>
          </p:txBody>
        </p:sp>
        <p:sp>
          <p:nvSpPr>
            <p:cNvPr id="35" name="object 35"/>
            <p:cNvSpPr/>
            <p:nvPr/>
          </p:nvSpPr>
          <p:spPr>
            <a:xfrm>
              <a:off x="8349072" y="6048755"/>
              <a:ext cx="349250" cy="149860"/>
            </a:xfrm>
            <a:custGeom>
              <a:avLst/>
              <a:gdLst/>
              <a:ahLst/>
              <a:cxnLst/>
              <a:rect l="l" t="t" r="r" b="b"/>
              <a:pathLst>
                <a:path w="349250" h="149860">
                  <a:moveTo>
                    <a:pt x="2446" y="24892"/>
                  </a:moveTo>
                  <a:lnTo>
                    <a:pt x="3853" y="15159"/>
                  </a:lnTo>
                  <a:lnTo>
                    <a:pt x="8558" y="7512"/>
                  </a:lnTo>
                  <a:lnTo>
                    <a:pt x="16430" y="2332"/>
                  </a:lnTo>
                  <a:lnTo>
                    <a:pt x="27338" y="0"/>
                  </a:lnTo>
                  <a:lnTo>
                    <a:pt x="85466" y="575"/>
                  </a:lnTo>
                  <a:lnTo>
                    <a:pt x="140867" y="4608"/>
                  </a:lnTo>
                  <a:lnTo>
                    <a:pt x="192803" y="9334"/>
                  </a:lnTo>
                  <a:lnTo>
                    <a:pt x="240538" y="11985"/>
                  </a:lnTo>
                  <a:lnTo>
                    <a:pt x="283334" y="9796"/>
                  </a:lnTo>
                  <a:lnTo>
                    <a:pt x="320454" y="0"/>
                  </a:lnTo>
                  <a:lnTo>
                    <a:pt x="331862" y="1196"/>
                  </a:lnTo>
                  <a:lnTo>
                    <a:pt x="340473" y="7083"/>
                  </a:lnTo>
                  <a:lnTo>
                    <a:pt x="345297" y="15651"/>
                  </a:lnTo>
                  <a:lnTo>
                    <a:pt x="345346" y="24892"/>
                  </a:lnTo>
                  <a:lnTo>
                    <a:pt x="348722" y="54842"/>
                  </a:lnTo>
                  <a:lnTo>
                    <a:pt x="347585" y="79595"/>
                  </a:lnTo>
                  <a:lnTo>
                    <a:pt x="345328" y="101889"/>
                  </a:lnTo>
                  <a:lnTo>
                    <a:pt x="345346" y="124460"/>
                  </a:lnTo>
                  <a:lnTo>
                    <a:pt x="342118" y="134128"/>
                  </a:lnTo>
                  <a:lnTo>
                    <a:pt x="336091" y="142278"/>
                  </a:lnTo>
                  <a:lnTo>
                    <a:pt x="328469" y="147741"/>
                  </a:lnTo>
                  <a:lnTo>
                    <a:pt x="320454" y="149352"/>
                  </a:lnTo>
                  <a:lnTo>
                    <a:pt x="273915" y="149155"/>
                  </a:lnTo>
                  <a:lnTo>
                    <a:pt x="225891" y="146250"/>
                  </a:lnTo>
                  <a:lnTo>
                    <a:pt x="176801" y="142727"/>
                  </a:lnTo>
                  <a:lnTo>
                    <a:pt x="127066" y="140676"/>
                  </a:lnTo>
                  <a:lnTo>
                    <a:pt x="77105" y="142187"/>
                  </a:lnTo>
                  <a:lnTo>
                    <a:pt x="27338" y="149352"/>
                  </a:lnTo>
                  <a:lnTo>
                    <a:pt x="18377" y="146880"/>
                  </a:lnTo>
                  <a:lnTo>
                    <a:pt x="10987" y="142039"/>
                  </a:lnTo>
                  <a:lnTo>
                    <a:pt x="5550" y="134632"/>
                  </a:lnTo>
                  <a:lnTo>
                    <a:pt x="2446" y="124460"/>
                  </a:lnTo>
                  <a:lnTo>
                    <a:pt x="0" y="102551"/>
                  </a:lnTo>
                  <a:lnTo>
                    <a:pt x="1351" y="81114"/>
                  </a:lnTo>
                  <a:lnTo>
                    <a:pt x="3250" y="56458"/>
                  </a:lnTo>
                  <a:lnTo>
                    <a:pt x="2446" y="24892"/>
                  </a:lnTo>
                  <a:close/>
                </a:path>
              </a:pathLst>
            </a:custGeom>
            <a:ln w="12700">
              <a:solidFill>
                <a:srgbClr val="665422"/>
              </a:solidFill>
            </a:ln>
          </p:spPr>
          <p:txBody>
            <a:bodyPr wrap="square" lIns="0" tIns="0" rIns="0" bIns="0" rtlCol="0"/>
            <a:lstStyle/>
            <a:p>
              <a:endParaRPr/>
            </a:p>
          </p:txBody>
        </p:sp>
        <p:pic>
          <p:nvPicPr>
            <p:cNvPr id="36" name="object 36"/>
            <p:cNvPicPr/>
            <p:nvPr/>
          </p:nvPicPr>
          <p:blipFill>
            <a:blip r:embed="rId3" cstate="print"/>
            <a:stretch>
              <a:fillRect/>
            </a:stretch>
          </p:blipFill>
          <p:spPr>
            <a:xfrm>
              <a:off x="6713219" y="3208020"/>
              <a:ext cx="4596383" cy="3299460"/>
            </a:xfrm>
            <a:prstGeom prst="rect">
              <a:avLst/>
            </a:prstGeom>
          </p:spPr>
        </p:pic>
      </p:grpSp>
      <p:sp>
        <p:nvSpPr>
          <p:cNvPr id="37" name="object 3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38" name="object 3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176</a:t>
            </a:fld>
            <a:endParaRPr spc="-25"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RESPONSIVE</a:t>
            </a:r>
            <a:r>
              <a:rPr spc="-135" dirty="0"/>
              <a:t> </a:t>
            </a:r>
            <a:r>
              <a:rPr dirty="0"/>
              <a:t>LAYOUT:</a:t>
            </a:r>
            <a:r>
              <a:rPr spc="-135" dirty="0"/>
              <a:t> </a:t>
            </a:r>
            <a:r>
              <a:rPr spc="-10" dirty="0"/>
              <a:t>EXAMPLE</a:t>
            </a:r>
          </a:p>
        </p:txBody>
      </p:sp>
      <p:sp>
        <p:nvSpPr>
          <p:cNvPr id="3" name="object 3"/>
          <p:cNvSpPr/>
          <p:nvPr/>
        </p:nvSpPr>
        <p:spPr>
          <a:xfrm>
            <a:off x="873350" y="1549096"/>
            <a:ext cx="10443210" cy="2066289"/>
          </a:xfrm>
          <a:custGeom>
            <a:avLst/>
            <a:gdLst/>
            <a:ahLst/>
            <a:cxnLst/>
            <a:rect l="l" t="t" r="r" b="b"/>
            <a:pathLst>
              <a:path w="10443210" h="2066289">
                <a:moveTo>
                  <a:pt x="9045" y="16051"/>
                </a:moveTo>
                <a:lnTo>
                  <a:pt x="48667" y="18181"/>
                </a:lnTo>
                <a:lnTo>
                  <a:pt x="93832" y="19138"/>
                </a:lnTo>
                <a:lnTo>
                  <a:pt x="143403" y="19159"/>
                </a:lnTo>
                <a:lnTo>
                  <a:pt x="196240" y="18478"/>
                </a:lnTo>
                <a:lnTo>
                  <a:pt x="251206" y="17332"/>
                </a:lnTo>
                <a:lnTo>
                  <a:pt x="307163" y="15956"/>
                </a:lnTo>
                <a:lnTo>
                  <a:pt x="362972" y="14585"/>
                </a:lnTo>
                <a:lnTo>
                  <a:pt x="417496" y="13455"/>
                </a:lnTo>
                <a:lnTo>
                  <a:pt x="469597" y="12801"/>
                </a:lnTo>
                <a:lnTo>
                  <a:pt x="518136" y="12858"/>
                </a:lnTo>
                <a:lnTo>
                  <a:pt x="561975" y="13863"/>
                </a:lnTo>
                <a:lnTo>
                  <a:pt x="599976" y="16051"/>
                </a:lnTo>
                <a:lnTo>
                  <a:pt x="632136" y="18459"/>
                </a:lnTo>
                <a:lnTo>
                  <a:pt x="668869" y="20743"/>
                </a:lnTo>
                <a:lnTo>
                  <a:pt x="709704" y="22842"/>
                </a:lnTo>
                <a:lnTo>
                  <a:pt x="754169" y="24693"/>
                </a:lnTo>
                <a:lnTo>
                  <a:pt x="801795" y="26236"/>
                </a:lnTo>
                <a:lnTo>
                  <a:pt x="852112" y="27408"/>
                </a:lnTo>
                <a:lnTo>
                  <a:pt x="904649" y="28148"/>
                </a:lnTo>
                <a:lnTo>
                  <a:pt x="958935" y="28394"/>
                </a:lnTo>
                <a:lnTo>
                  <a:pt x="1014500" y="28085"/>
                </a:lnTo>
                <a:lnTo>
                  <a:pt x="1070873" y="27159"/>
                </a:lnTo>
                <a:lnTo>
                  <a:pt x="1127585" y="25554"/>
                </a:lnTo>
                <a:lnTo>
                  <a:pt x="1184165" y="23209"/>
                </a:lnTo>
                <a:lnTo>
                  <a:pt x="1240142" y="20062"/>
                </a:lnTo>
                <a:lnTo>
                  <a:pt x="1295047" y="16051"/>
                </a:lnTo>
                <a:lnTo>
                  <a:pt x="1367542" y="10455"/>
                </a:lnTo>
                <a:lnTo>
                  <a:pt x="1433479" y="6151"/>
                </a:lnTo>
                <a:lnTo>
                  <a:pt x="1493330" y="3121"/>
                </a:lnTo>
                <a:lnTo>
                  <a:pt x="1547569" y="1348"/>
                </a:lnTo>
                <a:lnTo>
                  <a:pt x="1596672" y="811"/>
                </a:lnTo>
                <a:lnTo>
                  <a:pt x="1641110" y="1494"/>
                </a:lnTo>
                <a:lnTo>
                  <a:pt x="1681360" y="3377"/>
                </a:lnTo>
                <a:lnTo>
                  <a:pt x="1717894" y="6444"/>
                </a:lnTo>
                <a:lnTo>
                  <a:pt x="1751186" y="10674"/>
                </a:lnTo>
                <a:lnTo>
                  <a:pt x="1781711" y="16051"/>
                </a:lnTo>
                <a:lnTo>
                  <a:pt x="1809563" y="20111"/>
                </a:lnTo>
                <a:lnTo>
                  <a:pt x="1843845" y="22560"/>
                </a:lnTo>
                <a:lnTo>
                  <a:pt x="1883793" y="23659"/>
                </a:lnTo>
                <a:lnTo>
                  <a:pt x="1928645" y="23671"/>
                </a:lnTo>
                <a:lnTo>
                  <a:pt x="1977639" y="22857"/>
                </a:lnTo>
                <a:lnTo>
                  <a:pt x="2030012" y="21480"/>
                </a:lnTo>
                <a:lnTo>
                  <a:pt x="2085001" y="19802"/>
                </a:lnTo>
                <a:lnTo>
                  <a:pt x="2141845" y="18083"/>
                </a:lnTo>
                <a:lnTo>
                  <a:pt x="2199781" y="16587"/>
                </a:lnTo>
                <a:lnTo>
                  <a:pt x="2258046" y="15575"/>
                </a:lnTo>
                <a:lnTo>
                  <a:pt x="2315878" y="15309"/>
                </a:lnTo>
                <a:lnTo>
                  <a:pt x="2372515" y="16051"/>
                </a:lnTo>
                <a:lnTo>
                  <a:pt x="2410513" y="17104"/>
                </a:lnTo>
                <a:lnTo>
                  <a:pt x="2450109" y="18434"/>
                </a:lnTo>
                <a:lnTo>
                  <a:pt x="2491272" y="19967"/>
                </a:lnTo>
                <a:lnTo>
                  <a:pt x="2533972" y="21627"/>
                </a:lnTo>
                <a:lnTo>
                  <a:pt x="2578179" y="23338"/>
                </a:lnTo>
                <a:lnTo>
                  <a:pt x="2623862" y="25026"/>
                </a:lnTo>
                <a:lnTo>
                  <a:pt x="2670991" y="26615"/>
                </a:lnTo>
                <a:lnTo>
                  <a:pt x="2719537" y="28030"/>
                </a:lnTo>
                <a:lnTo>
                  <a:pt x="2769469" y="29196"/>
                </a:lnTo>
                <a:lnTo>
                  <a:pt x="2820757" y="30037"/>
                </a:lnTo>
                <a:lnTo>
                  <a:pt x="2873370" y="30478"/>
                </a:lnTo>
                <a:lnTo>
                  <a:pt x="2927279" y="30444"/>
                </a:lnTo>
                <a:lnTo>
                  <a:pt x="2982453" y="29860"/>
                </a:lnTo>
                <a:lnTo>
                  <a:pt x="3038862" y="28651"/>
                </a:lnTo>
                <a:lnTo>
                  <a:pt x="3096476" y="26740"/>
                </a:lnTo>
                <a:lnTo>
                  <a:pt x="3155265" y="24054"/>
                </a:lnTo>
                <a:lnTo>
                  <a:pt x="3215199" y="20516"/>
                </a:lnTo>
                <a:lnTo>
                  <a:pt x="3276247" y="16051"/>
                </a:lnTo>
                <a:lnTo>
                  <a:pt x="3358845" y="9857"/>
                </a:lnTo>
                <a:lnTo>
                  <a:pt x="3423581" y="5909"/>
                </a:lnTo>
                <a:lnTo>
                  <a:pt x="3473047" y="3871"/>
                </a:lnTo>
                <a:lnTo>
                  <a:pt x="3509833" y="3408"/>
                </a:lnTo>
                <a:lnTo>
                  <a:pt x="3536529" y="4182"/>
                </a:lnTo>
                <a:lnTo>
                  <a:pt x="3555726" y="5859"/>
                </a:lnTo>
                <a:lnTo>
                  <a:pt x="3570015" y="8103"/>
                </a:lnTo>
                <a:lnTo>
                  <a:pt x="3581987" y="10576"/>
                </a:lnTo>
                <a:lnTo>
                  <a:pt x="3594233" y="12944"/>
                </a:lnTo>
                <a:lnTo>
                  <a:pt x="3609342" y="14869"/>
                </a:lnTo>
                <a:lnTo>
                  <a:pt x="3629907" y="16017"/>
                </a:lnTo>
                <a:lnTo>
                  <a:pt x="3658517" y="16051"/>
                </a:lnTo>
                <a:lnTo>
                  <a:pt x="3694565" y="15076"/>
                </a:lnTo>
                <a:lnTo>
                  <a:pt x="3735212" y="13564"/>
                </a:lnTo>
                <a:lnTo>
                  <a:pt x="3779800" y="11729"/>
                </a:lnTo>
                <a:lnTo>
                  <a:pt x="3827667" y="9786"/>
                </a:lnTo>
                <a:lnTo>
                  <a:pt x="3878153" y="7948"/>
                </a:lnTo>
                <a:lnTo>
                  <a:pt x="3930598" y="6431"/>
                </a:lnTo>
                <a:lnTo>
                  <a:pt x="3984343" y="5448"/>
                </a:lnTo>
                <a:lnTo>
                  <a:pt x="4038726" y="5214"/>
                </a:lnTo>
                <a:lnTo>
                  <a:pt x="4093089" y="5943"/>
                </a:lnTo>
                <a:lnTo>
                  <a:pt x="4146770" y="7849"/>
                </a:lnTo>
                <a:lnTo>
                  <a:pt x="4199110" y="11147"/>
                </a:lnTo>
                <a:lnTo>
                  <a:pt x="4249448" y="16051"/>
                </a:lnTo>
                <a:lnTo>
                  <a:pt x="4288107" y="20273"/>
                </a:lnTo>
                <a:lnTo>
                  <a:pt x="4330144" y="24229"/>
                </a:lnTo>
                <a:lnTo>
                  <a:pt x="4375157" y="27856"/>
                </a:lnTo>
                <a:lnTo>
                  <a:pt x="4422745" y="31089"/>
                </a:lnTo>
                <a:lnTo>
                  <a:pt x="4472509" y="33865"/>
                </a:lnTo>
                <a:lnTo>
                  <a:pt x="4524047" y="36121"/>
                </a:lnTo>
                <a:lnTo>
                  <a:pt x="4576959" y="37792"/>
                </a:lnTo>
                <a:lnTo>
                  <a:pt x="4630845" y="38816"/>
                </a:lnTo>
                <a:lnTo>
                  <a:pt x="4685303" y="39128"/>
                </a:lnTo>
                <a:lnTo>
                  <a:pt x="4739934" y="38666"/>
                </a:lnTo>
                <a:lnTo>
                  <a:pt x="4794337" y="37364"/>
                </a:lnTo>
                <a:lnTo>
                  <a:pt x="4848112" y="35161"/>
                </a:lnTo>
                <a:lnTo>
                  <a:pt x="4900857" y="31991"/>
                </a:lnTo>
                <a:lnTo>
                  <a:pt x="4952173" y="27792"/>
                </a:lnTo>
                <a:lnTo>
                  <a:pt x="5001658" y="22500"/>
                </a:lnTo>
                <a:lnTo>
                  <a:pt x="5048913" y="16051"/>
                </a:lnTo>
                <a:lnTo>
                  <a:pt x="5107380" y="8324"/>
                </a:lnTo>
                <a:lnTo>
                  <a:pt x="5160780" y="3616"/>
                </a:lnTo>
                <a:lnTo>
                  <a:pt x="5210127" y="1442"/>
                </a:lnTo>
                <a:lnTo>
                  <a:pt x="5256440" y="1319"/>
                </a:lnTo>
                <a:lnTo>
                  <a:pt x="5300735" y="2762"/>
                </a:lnTo>
                <a:lnTo>
                  <a:pt x="5344029" y="5288"/>
                </a:lnTo>
                <a:lnTo>
                  <a:pt x="5387339" y="8411"/>
                </a:lnTo>
                <a:lnTo>
                  <a:pt x="5431681" y="11648"/>
                </a:lnTo>
                <a:lnTo>
                  <a:pt x="5478073" y="14515"/>
                </a:lnTo>
                <a:lnTo>
                  <a:pt x="5527532" y="16527"/>
                </a:lnTo>
                <a:lnTo>
                  <a:pt x="5581074" y="17201"/>
                </a:lnTo>
                <a:lnTo>
                  <a:pt x="5639717" y="16051"/>
                </a:lnTo>
                <a:lnTo>
                  <a:pt x="5681107" y="14865"/>
                </a:lnTo>
                <a:lnTo>
                  <a:pt x="5723269" y="14220"/>
                </a:lnTo>
                <a:lnTo>
                  <a:pt x="5766253" y="14040"/>
                </a:lnTo>
                <a:lnTo>
                  <a:pt x="5810108" y="14251"/>
                </a:lnTo>
                <a:lnTo>
                  <a:pt x="5854884" y="14777"/>
                </a:lnTo>
                <a:lnTo>
                  <a:pt x="5900631" y="15543"/>
                </a:lnTo>
                <a:lnTo>
                  <a:pt x="5947399" y="16474"/>
                </a:lnTo>
                <a:lnTo>
                  <a:pt x="5995237" y="17494"/>
                </a:lnTo>
                <a:lnTo>
                  <a:pt x="6044196" y="18528"/>
                </a:lnTo>
                <a:lnTo>
                  <a:pt x="6094324" y="19500"/>
                </a:lnTo>
                <a:lnTo>
                  <a:pt x="6145673" y="20337"/>
                </a:lnTo>
                <a:lnTo>
                  <a:pt x="6198291" y="20962"/>
                </a:lnTo>
                <a:lnTo>
                  <a:pt x="6252228" y="21300"/>
                </a:lnTo>
                <a:lnTo>
                  <a:pt x="6307535" y="21275"/>
                </a:lnTo>
                <a:lnTo>
                  <a:pt x="6364260" y="20814"/>
                </a:lnTo>
                <a:lnTo>
                  <a:pt x="6422455" y="19839"/>
                </a:lnTo>
                <a:lnTo>
                  <a:pt x="6482168" y="18277"/>
                </a:lnTo>
                <a:lnTo>
                  <a:pt x="6543449" y="16051"/>
                </a:lnTo>
                <a:lnTo>
                  <a:pt x="6616226" y="13230"/>
                </a:lnTo>
                <a:lnTo>
                  <a:pt x="6676142" y="11326"/>
                </a:lnTo>
                <a:lnTo>
                  <a:pt x="6724950" y="10218"/>
                </a:lnTo>
                <a:lnTo>
                  <a:pt x="6764402" y="9786"/>
                </a:lnTo>
                <a:lnTo>
                  <a:pt x="6796251" y="9909"/>
                </a:lnTo>
                <a:lnTo>
                  <a:pt x="6822251" y="10466"/>
                </a:lnTo>
                <a:lnTo>
                  <a:pt x="6844153" y="11336"/>
                </a:lnTo>
                <a:lnTo>
                  <a:pt x="6863711" y="12399"/>
                </a:lnTo>
                <a:lnTo>
                  <a:pt x="6882677" y="13533"/>
                </a:lnTo>
                <a:lnTo>
                  <a:pt x="6902805" y="14618"/>
                </a:lnTo>
                <a:lnTo>
                  <a:pt x="6925847" y="15533"/>
                </a:lnTo>
                <a:lnTo>
                  <a:pt x="6953556" y="16158"/>
                </a:lnTo>
                <a:lnTo>
                  <a:pt x="6987684" y="16371"/>
                </a:lnTo>
                <a:lnTo>
                  <a:pt x="7029986" y="16051"/>
                </a:lnTo>
                <a:lnTo>
                  <a:pt x="7102200" y="15702"/>
                </a:lnTo>
                <a:lnTo>
                  <a:pt x="7157619" y="16498"/>
                </a:lnTo>
                <a:lnTo>
                  <a:pt x="7201152" y="17915"/>
                </a:lnTo>
                <a:lnTo>
                  <a:pt x="7237710" y="19432"/>
                </a:lnTo>
                <a:lnTo>
                  <a:pt x="7272202" y="20527"/>
                </a:lnTo>
                <a:lnTo>
                  <a:pt x="7309538" y="20677"/>
                </a:lnTo>
                <a:lnTo>
                  <a:pt x="7354629" y="19359"/>
                </a:lnTo>
                <a:lnTo>
                  <a:pt x="7412383" y="16051"/>
                </a:lnTo>
                <a:lnTo>
                  <a:pt x="7456538" y="13672"/>
                </a:lnTo>
                <a:lnTo>
                  <a:pt x="7501469" y="12373"/>
                </a:lnTo>
                <a:lnTo>
                  <a:pt x="7547219" y="11961"/>
                </a:lnTo>
                <a:lnTo>
                  <a:pt x="7593833" y="12241"/>
                </a:lnTo>
                <a:lnTo>
                  <a:pt x="7641355" y="13018"/>
                </a:lnTo>
                <a:lnTo>
                  <a:pt x="7689830" y="14098"/>
                </a:lnTo>
                <a:lnTo>
                  <a:pt x="7739303" y="15287"/>
                </a:lnTo>
                <a:lnTo>
                  <a:pt x="7789817" y="16390"/>
                </a:lnTo>
                <a:lnTo>
                  <a:pt x="7841418" y="17212"/>
                </a:lnTo>
                <a:lnTo>
                  <a:pt x="7894151" y="17559"/>
                </a:lnTo>
                <a:lnTo>
                  <a:pt x="7948059" y="17237"/>
                </a:lnTo>
                <a:lnTo>
                  <a:pt x="8003187" y="16051"/>
                </a:lnTo>
                <a:lnTo>
                  <a:pt x="8050820" y="14345"/>
                </a:lnTo>
                <a:lnTo>
                  <a:pt x="8098186" y="12226"/>
                </a:lnTo>
                <a:lnTo>
                  <a:pt x="8145430" y="9861"/>
                </a:lnTo>
                <a:lnTo>
                  <a:pt x="8192695" y="7420"/>
                </a:lnTo>
                <a:lnTo>
                  <a:pt x="8240127" y="5073"/>
                </a:lnTo>
                <a:lnTo>
                  <a:pt x="8287870" y="2988"/>
                </a:lnTo>
                <a:lnTo>
                  <a:pt x="8336070" y="1335"/>
                </a:lnTo>
                <a:lnTo>
                  <a:pt x="8384869" y="282"/>
                </a:lnTo>
                <a:lnTo>
                  <a:pt x="8434415" y="0"/>
                </a:lnTo>
                <a:lnTo>
                  <a:pt x="8484850" y="656"/>
                </a:lnTo>
                <a:lnTo>
                  <a:pt x="8536320" y="2420"/>
                </a:lnTo>
                <a:lnTo>
                  <a:pt x="8588969" y="5461"/>
                </a:lnTo>
                <a:lnTo>
                  <a:pt x="8642943" y="9948"/>
                </a:lnTo>
                <a:lnTo>
                  <a:pt x="8698385" y="16051"/>
                </a:lnTo>
                <a:lnTo>
                  <a:pt x="8747075" y="21282"/>
                </a:lnTo>
                <a:lnTo>
                  <a:pt x="8794901" y="24912"/>
                </a:lnTo>
                <a:lnTo>
                  <a:pt x="8842083" y="27134"/>
                </a:lnTo>
                <a:lnTo>
                  <a:pt x="8888845" y="28142"/>
                </a:lnTo>
                <a:lnTo>
                  <a:pt x="8935407" y="28130"/>
                </a:lnTo>
                <a:lnTo>
                  <a:pt x="8981992" y="27291"/>
                </a:lnTo>
                <a:lnTo>
                  <a:pt x="9028820" y="25820"/>
                </a:lnTo>
                <a:lnTo>
                  <a:pt x="9076114" y="23909"/>
                </a:lnTo>
                <a:lnTo>
                  <a:pt x="9124096" y="21753"/>
                </a:lnTo>
                <a:lnTo>
                  <a:pt x="9172988" y="19545"/>
                </a:lnTo>
                <a:lnTo>
                  <a:pt x="9223010" y="17478"/>
                </a:lnTo>
                <a:lnTo>
                  <a:pt x="9274385" y="15747"/>
                </a:lnTo>
                <a:lnTo>
                  <a:pt x="9327335" y="14546"/>
                </a:lnTo>
                <a:lnTo>
                  <a:pt x="9382081" y="14066"/>
                </a:lnTo>
                <a:lnTo>
                  <a:pt x="9438845" y="14504"/>
                </a:lnTo>
                <a:lnTo>
                  <a:pt x="9497850" y="16051"/>
                </a:lnTo>
                <a:lnTo>
                  <a:pt x="9547626" y="17498"/>
                </a:lnTo>
                <a:lnTo>
                  <a:pt x="9595758" y="18251"/>
                </a:lnTo>
                <a:lnTo>
                  <a:pt x="9642528" y="18405"/>
                </a:lnTo>
                <a:lnTo>
                  <a:pt x="9688219" y="18054"/>
                </a:lnTo>
                <a:lnTo>
                  <a:pt x="9733113" y="17291"/>
                </a:lnTo>
                <a:lnTo>
                  <a:pt x="9777494" y="16211"/>
                </a:lnTo>
                <a:lnTo>
                  <a:pt x="9821642" y="14908"/>
                </a:lnTo>
                <a:lnTo>
                  <a:pt x="9865842" y="13475"/>
                </a:lnTo>
                <a:lnTo>
                  <a:pt x="9910376" y="12007"/>
                </a:lnTo>
                <a:lnTo>
                  <a:pt x="9955526" y="10597"/>
                </a:lnTo>
                <a:lnTo>
                  <a:pt x="10001576" y="9340"/>
                </a:lnTo>
                <a:lnTo>
                  <a:pt x="10048807" y="8329"/>
                </a:lnTo>
                <a:lnTo>
                  <a:pt x="10097502" y="7659"/>
                </a:lnTo>
                <a:lnTo>
                  <a:pt x="10147944" y="7423"/>
                </a:lnTo>
                <a:lnTo>
                  <a:pt x="10200416" y="7716"/>
                </a:lnTo>
                <a:lnTo>
                  <a:pt x="10255201" y="8631"/>
                </a:lnTo>
                <a:lnTo>
                  <a:pt x="10312580" y="10262"/>
                </a:lnTo>
                <a:lnTo>
                  <a:pt x="10372836" y="12705"/>
                </a:lnTo>
                <a:lnTo>
                  <a:pt x="10436253" y="16051"/>
                </a:lnTo>
                <a:lnTo>
                  <a:pt x="10437279" y="60488"/>
                </a:lnTo>
                <a:lnTo>
                  <a:pt x="10437708" y="106860"/>
                </a:lnTo>
                <a:lnTo>
                  <a:pt x="10437664" y="154963"/>
                </a:lnTo>
                <a:lnTo>
                  <a:pt x="10437269" y="204594"/>
                </a:lnTo>
                <a:lnTo>
                  <a:pt x="10436646" y="255550"/>
                </a:lnTo>
                <a:lnTo>
                  <a:pt x="10435919" y="307627"/>
                </a:lnTo>
                <a:lnTo>
                  <a:pt x="10435211" y="360622"/>
                </a:lnTo>
                <a:lnTo>
                  <a:pt x="10434644" y="414332"/>
                </a:lnTo>
                <a:lnTo>
                  <a:pt x="10434342" y="468554"/>
                </a:lnTo>
                <a:lnTo>
                  <a:pt x="10434427" y="523084"/>
                </a:lnTo>
                <a:lnTo>
                  <a:pt x="10435023" y="577719"/>
                </a:lnTo>
                <a:lnTo>
                  <a:pt x="10436253" y="632255"/>
                </a:lnTo>
                <a:lnTo>
                  <a:pt x="10437800" y="686025"/>
                </a:lnTo>
                <a:lnTo>
                  <a:pt x="10439234" y="738639"/>
                </a:lnTo>
                <a:lnTo>
                  <a:pt x="10440503" y="790313"/>
                </a:lnTo>
                <a:lnTo>
                  <a:pt x="10441558" y="841259"/>
                </a:lnTo>
                <a:lnTo>
                  <a:pt x="10442349" y="891695"/>
                </a:lnTo>
                <a:lnTo>
                  <a:pt x="10442825" y="941833"/>
                </a:lnTo>
                <a:lnTo>
                  <a:pt x="10442936" y="991890"/>
                </a:lnTo>
                <a:lnTo>
                  <a:pt x="10442631" y="1042079"/>
                </a:lnTo>
                <a:lnTo>
                  <a:pt x="10441860" y="1092616"/>
                </a:lnTo>
                <a:lnTo>
                  <a:pt x="10440574" y="1143715"/>
                </a:lnTo>
                <a:lnTo>
                  <a:pt x="10438722" y="1195591"/>
                </a:lnTo>
                <a:lnTo>
                  <a:pt x="10436253" y="1248459"/>
                </a:lnTo>
                <a:lnTo>
                  <a:pt x="10434411" y="1289983"/>
                </a:lnTo>
                <a:lnTo>
                  <a:pt x="10433044" y="1334181"/>
                </a:lnTo>
                <a:lnTo>
                  <a:pt x="10432103" y="1380721"/>
                </a:lnTo>
                <a:lnTo>
                  <a:pt x="10431538" y="1429269"/>
                </a:lnTo>
                <a:lnTo>
                  <a:pt x="10431300" y="1479494"/>
                </a:lnTo>
                <a:lnTo>
                  <a:pt x="10431341" y="1531064"/>
                </a:lnTo>
                <a:lnTo>
                  <a:pt x="10431611" y="1583644"/>
                </a:lnTo>
                <a:lnTo>
                  <a:pt x="10432062" y="1636904"/>
                </a:lnTo>
                <a:lnTo>
                  <a:pt x="10432643" y="1690511"/>
                </a:lnTo>
                <a:lnTo>
                  <a:pt x="10433306" y="1744132"/>
                </a:lnTo>
                <a:lnTo>
                  <a:pt x="10434002" y="1797435"/>
                </a:lnTo>
                <a:lnTo>
                  <a:pt x="10434681" y="1850088"/>
                </a:lnTo>
                <a:lnTo>
                  <a:pt x="10435295" y="1901757"/>
                </a:lnTo>
                <a:lnTo>
                  <a:pt x="10435794" y="1952111"/>
                </a:lnTo>
                <a:lnTo>
                  <a:pt x="10436130" y="2000817"/>
                </a:lnTo>
                <a:lnTo>
                  <a:pt x="10436253" y="2047543"/>
                </a:lnTo>
                <a:lnTo>
                  <a:pt x="10377470" y="2051874"/>
                </a:lnTo>
                <a:lnTo>
                  <a:pt x="10321034" y="2053371"/>
                </a:lnTo>
                <a:lnTo>
                  <a:pt x="10266909" y="2052736"/>
                </a:lnTo>
                <a:lnTo>
                  <a:pt x="10215057" y="2050670"/>
                </a:lnTo>
                <a:lnTo>
                  <a:pt x="10165441" y="2047876"/>
                </a:lnTo>
                <a:lnTo>
                  <a:pt x="10118023" y="2045056"/>
                </a:lnTo>
                <a:lnTo>
                  <a:pt x="10072766" y="2042910"/>
                </a:lnTo>
                <a:lnTo>
                  <a:pt x="10029633" y="2042142"/>
                </a:lnTo>
                <a:lnTo>
                  <a:pt x="9988586" y="2043452"/>
                </a:lnTo>
                <a:lnTo>
                  <a:pt x="9949589" y="2047543"/>
                </a:lnTo>
                <a:lnTo>
                  <a:pt x="9923507" y="2050320"/>
                </a:lnTo>
                <a:lnTo>
                  <a:pt x="9892890" y="2051658"/>
                </a:lnTo>
                <a:lnTo>
                  <a:pt x="9819209" y="2050936"/>
                </a:lnTo>
                <a:lnTo>
                  <a:pt x="9776724" y="2049334"/>
                </a:lnTo>
                <a:lnTo>
                  <a:pt x="9730863" y="2047208"/>
                </a:lnTo>
                <a:lnTo>
                  <a:pt x="9681914" y="2044789"/>
                </a:lnTo>
                <a:lnTo>
                  <a:pt x="9630168" y="2042304"/>
                </a:lnTo>
                <a:lnTo>
                  <a:pt x="9575914" y="2039984"/>
                </a:lnTo>
                <a:lnTo>
                  <a:pt x="9519442" y="2038055"/>
                </a:lnTo>
                <a:lnTo>
                  <a:pt x="9461041" y="2036748"/>
                </a:lnTo>
                <a:lnTo>
                  <a:pt x="9401002" y="2036292"/>
                </a:lnTo>
                <a:lnTo>
                  <a:pt x="9339614" y="2036914"/>
                </a:lnTo>
                <a:lnTo>
                  <a:pt x="9277166" y="2038844"/>
                </a:lnTo>
                <a:lnTo>
                  <a:pt x="9213948" y="2042311"/>
                </a:lnTo>
                <a:lnTo>
                  <a:pt x="9150251" y="2047543"/>
                </a:lnTo>
                <a:lnTo>
                  <a:pt x="9080509" y="2053366"/>
                </a:lnTo>
                <a:lnTo>
                  <a:pt x="9016729" y="2056914"/>
                </a:lnTo>
                <a:lnTo>
                  <a:pt x="8958192" y="2058531"/>
                </a:lnTo>
                <a:lnTo>
                  <a:pt x="8904181" y="2058562"/>
                </a:lnTo>
                <a:lnTo>
                  <a:pt x="8853978" y="2057353"/>
                </a:lnTo>
                <a:lnTo>
                  <a:pt x="8806864" y="2055247"/>
                </a:lnTo>
                <a:lnTo>
                  <a:pt x="8762123" y="2052591"/>
                </a:lnTo>
                <a:lnTo>
                  <a:pt x="8719036" y="2049729"/>
                </a:lnTo>
                <a:lnTo>
                  <a:pt x="8676885" y="2047006"/>
                </a:lnTo>
                <a:lnTo>
                  <a:pt x="8634953" y="2044766"/>
                </a:lnTo>
                <a:lnTo>
                  <a:pt x="8592521" y="2043355"/>
                </a:lnTo>
                <a:lnTo>
                  <a:pt x="8548873" y="2043118"/>
                </a:lnTo>
                <a:lnTo>
                  <a:pt x="8503289" y="2044399"/>
                </a:lnTo>
                <a:lnTo>
                  <a:pt x="8455053" y="2047543"/>
                </a:lnTo>
                <a:lnTo>
                  <a:pt x="8409857" y="2050738"/>
                </a:lnTo>
                <a:lnTo>
                  <a:pt x="8361751" y="2053054"/>
                </a:lnTo>
                <a:lnTo>
                  <a:pt x="8311220" y="2054588"/>
                </a:lnTo>
                <a:lnTo>
                  <a:pt x="8258754" y="2055437"/>
                </a:lnTo>
                <a:lnTo>
                  <a:pt x="8204840" y="2055698"/>
                </a:lnTo>
                <a:lnTo>
                  <a:pt x="8149965" y="2055468"/>
                </a:lnTo>
                <a:lnTo>
                  <a:pt x="8094618" y="2054845"/>
                </a:lnTo>
                <a:lnTo>
                  <a:pt x="8039286" y="2053925"/>
                </a:lnTo>
                <a:lnTo>
                  <a:pt x="7984458" y="2052805"/>
                </a:lnTo>
                <a:lnTo>
                  <a:pt x="7930620" y="2051584"/>
                </a:lnTo>
                <a:lnTo>
                  <a:pt x="7878260" y="2050357"/>
                </a:lnTo>
                <a:lnTo>
                  <a:pt x="7827867" y="2049222"/>
                </a:lnTo>
                <a:lnTo>
                  <a:pt x="7779928" y="2048276"/>
                </a:lnTo>
                <a:lnTo>
                  <a:pt x="7734931" y="2047616"/>
                </a:lnTo>
                <a:lnTo>
                  <a:pt x="7693364" y="2047339"/>
                </a:lnTo>
                <a:lnTo>
                  <a:pt x="7655715" y="2047543"/>
                </a:lnTo>
                <a:lnTo>
                  <a:pt x="7617399" y="2047857"/>
                </a:lnTo>
                <a:lnTo>
                  <a:pt x="7574055" y="2047882"/>
                </a:lnTo>
                <a:lnTo>
                  <a:pt x="7526425" y="2047670"/>
                </a:lnTo>
                <a:lnTo>
                  <a:pt x="7475256" y="2047275"/>
                </a:lnTo>
                <a:lnTo>
                  <a:pt x="7421291" y="2046750"/>
                </a:lnTo>
                <a:lnTo>
                  <a:pt x="7365277" y="2046148"/>
                </a:lnTo>
                <a:lnTo>
                  <a:pt x="7307957" y="2045521"/>
                </a:lnTo>
                <a:lnTo>
                  <a:pt x="7250077" y="2044924"/>
                </a:lnTo>
                <a:lnTo>
                  <a:pt x="7192381" y="2044408"/>
                </a:lnTo>
                <a:lnTo>
                  <a:pt x="7135615" y="2044027"/>
                </a:lnTo>
                <a:lnTo>
                  <a:pt x="7080523" y="2043834"/>
                </a:lnTo>
                <a:lnTo>
                  <a:pt x="7027850" y="2043882"/>
                </a:lnTo>
                <a:lnTo>
                  <a:pt x="6978342" y="2044224"/>
                </a:lnTo>
                <a:lnTo>
                  <a:pt x="6932742" y="2044913"/>
                </a:lnTo>
                <a:lnTo>
                  <a:pt x="6891797" y="2046001"/>
                </a:lnTo>
                <a:lnTo>
                  <a:pt x="6817230" y="2049622"/>
                </a:lnTo>
                <a:lnTo>
                  <a:pt x="6774953" y="2051722"/>
                </a:lnTo>
                <a:lnTo>
                  <a:pt x="6729824" y="2053756"/>
                </a:lnTo>
                <a:lnTo>
                  <a:pt x="6682248" y="2055641"/>
                </a:lnTo>
                <a:lnTo>
                  <a:pt x="6632630" y="2057290"/>
                </a:lnTo>
                <a:lnTo>
                  <a:pt x="6581376" y="2058620"/>
                </a:lnTo>
                <a:lnTo>
                  <a:pt x="6528891" y="2059545"/>
                </a:lnTo>
                <a:lnTo>
                  <a:pt x="6475580" y="2059979"/>
                </a:lnTo>
                <a:lnTo>
                  <a:pt x="6421848" y="2059839"/>
                </a:lnTo>
                <a:lnTo>
                  <a:pt x="6368099" y="2059040"/>
                </a:lnTo>
                <a:lnTo>
                  <a:pt x="6314741" y="2057495"/>
                </a:lnTo>
                <a:lnTo>
                  <a:pt x="6262176" y="2055121"/>
                </a:lnTo>
                <a:lnTo>
                  <a:pt x="6210812" y="2051832"/>
                </a:lnTo>
                <a:lnTo>
                  <a:pt x="6161052" y="2047543"/>
                </a:lnTo>
                <a:lnTo>
                  <a:pt x="6122161" y="2044476"/>
                </a:lnTo>
                <a:lnTo>
                  <a:pt x="6081492" y="2042655"/>
                </a:lnTo>
                <a:lnTo>
                  <a:pt x="6039129" y="2041916"/>
                </a:lnTo>
                <a:lnTo>
                  <a:pt x="5995154" y="2042092"/>
                </a:lnTo>
                <a:lnTo>
                  <a:pt x="5949654" y="2043016"/>
                </a:lnTo>
                <a:lnTo>
                  <a:pt x="5902710" y="2044523"/>
                </a:lnTo>
                <a:lnTo>
                  <a:pt x="5854408" y="2046446"/>
                </a:lnTo>
                <a:lnTo>
                  <a:pt x="5804831" y="2048620"/>
                </a:lnTo>
                <a:lnTo>
                  <a:pt x="5754064" y="2050877"/>
                </a:lnTo>
                <a:lnTo>
                  <a:pt x="5702191" y="2053052"/>
                </a:lnTo>
                <a:lnTo>
                  <a:pt x="5649294" y="2054978"/>
                </a:lnTo>
                <a:lnTo>
                  <a:pt x="5595459" y="2056490"/>
                </a:lnTo>
                <a:lnTo>
                  <a:pt x="5540770" y="2057420"/>
                </a:lnTo>
                <a:lnTo>
                  <a:pt x="5485310" y="2057604"/>
                </a:lnTo>
                <a:lnTo>
                  <a:pt x="5429164" y="2056874"/>
                </a:lnTo>
                <a:lnTo>
                  <a:pt x="5372415" y="2055065"/>
                </a:lnTo>
                <a:lnTo>
                  <a:pt x="5315148" y="2052010"/>
                </a:lnTo>
                <a:lnTo>
                  <a:pt x="5257447" y="2047543"/>
                </a:lnTo>
                <a:lnTo>
                  <a:pt x="5200147" y="2042991"/>
                </a:lnTo>
                <a:lnTo>
                  <a:pt x="5144029" y="2039699"/>
                </a:lnTo>
                <a:lnTo>
                  <a:pt x="5089027" y="2037533"/>
                </a:lnTo>
                <a:lnTo>
                  <a:pt x="5035076" y="2036356"/>
                </a:lnTo>
                <a:lnTo>
                  <a:pt x="4982112" y="2036031"/>
                </a:lnTo>
                <a:lnTo>
                  <a:pt x="4930069" y="2036424"/>
                </a:lnTo>
                <a:lnTo>
                  <a:pt x="4878882" y="2037397"/>
                </a:lnTo>
                <a:lnTo>
                  <a:pt x="4828486" y="2038815"/>
                </a:lnTo>
                <a:lnTo>
                  <a:pt x="4778815" y="2040542"/>
                </a:lnTo>
                <a:lnTo>
                  <a:pt x="4729806" y="2042442"/>
                </a:lnTo>
                <a:lnTo>
                  <a:pt x="4681393" y="2044379"/>
                </a:lnTo>
                <a:lnTo>
                  <a:pt x="4633510" y="2046217"/>
                </a:lnTo>
                <a:lnTo>
                  <a:pt x="4586093" y="2047819"/>
                </a:lnTo>
                <a:lnTo>
                  <a:pt x="4539076" y="2049050"/>
                </a:lnTo>
                <a:lnTo>
                  <a:pt x="4492395" y="2049774"/>
                </a:lnTo>
                <a:lnTo>
                  <a:pt x="4445985" y="2049855"/>
                </a:lnTo>
                <a:lnTo>
                  <a:pt x="4399779" y="2049157"/>
                </a:lnTo>
                <a:lnTo>
                  <a:pt x="4353715" y="2047543"/>
                </a:lnTo>
                <a:lnTo>
                  <a:pt x="4307801" y="2045377"/>
                </a:lnTo>
                <a:lnTo>
                  <a:pt x="4262013" y="2043153"/>
                </a:lnTo>
                <a:lnTo>
                  <a:pt x="4216234" y="2040928"/>
                </a:lnTo>
                <a:lnTo>
                  <a:pt x="4170343" y="2038763"/>
                </a:lnTo>
                <a:lnTo>
                  <a:pt x="4124224" y="2036715"/>
                </a:lnTo>
                <a:lnTo>
                  <a:pt x="4077758" y="2034843"/>
                </a:lnTo>
                <a:lnTo>
                  <a:pt x="4030826" y="2033207"/>
                </a:lnTo>
                <a:lnTo>
                  <a:pt x="3983309" y="2031864"/>
                </a:lnTo>
                <a:lnTo>
                  <a:pt x="3935091" y="2030874"/>
                </a:lnTo>
                <a:lnTo>
                  <a:pt x="3886052" y="2030296"/>
                </a:lnTo>
                <a:lnTo>
                  <a:pt x="3836073" y="2030188"/>
                </a:lnTo>
                <a:lnTo>
                  <a:pt x="3785037" y="2030610"/>
                </a:lnTo>
                <a:lnTo>
                  <a:pt x="3732825" y="2031619"/>
                </a:lnTo>
                <a:lnTo>
                  <a:pt x="3679319" y="2033275"/>
                </a:lnTo>
                <a:lnTo>
                  <a:pt x="3624400" y="2035637"/>
                </a:lnTo>
                <a:lnTo>
                  <a:pt x="3567949" y="2038763"/>
                </a:lnTo>
                <a:lnTo>
                  <a:pt x="3509850" y="2042712"/>
                </a:lnTo>
                <a:lnTo>
                  <a:pt x="3449983" y="2047543"/>
                </a:lnTo>
                <a:lnTo>
                  <a:pt x="3351557" y="2055694"/>
                </a:lnTo>
                <a:lnTo>
                  <a:pt x="3272879" y="2061283"/>
                </a:lnTo>
                <a:lnTo>
                  <a:pt x="3210690" y="2064593"/>
                </a:lnTo>
                <a:lnTo>
                  <a:pt x="3161733" y="2065904"/>
                </a:lnTo>
                <a:lnTo>
                  <a:pt x="3122751" y="2065498"/>
                </a:lnTo>
                <a:lnTo>
                  <a:pt x="3090486" y="2063655"/>
                </a:lnTo>
                <a:lnTo>
                  <a:pt x="3061681" y="2060657"/>
                </a:lnTo>
                <a:lnTo>
                  <a:pt x="3033077" y="2056785"/>
                </a:lnTo>
                <a:lnTo>
                  <a:pt x="3001418" y="2052320"/>
                </a:lnTo>
                <a:lnTo>
                  <a:pt x="2963446" y="2047543"/>
                </a:lnTo>
                <a:lnTo>
                  <a:pt x="2919253" y="2043740"/>
                </a:lnTo>
                <a:lnTo>
                  <a:pt x="2871758" y="2041764"/>
                </a:lnTo>
                <a:lnTo>
                  <a:pt x="2821826" y="2041246"/>
                </a:lnTo>
                <a:lnTo>
                  <a:pt x="2770322" y="2041819"/>
                </a:lnTo>
                <a:lnTo>
                  <a:pt x="2718113" y="2043114"/>
                </a:lnTo>
                <a:lnTo>
                  <a:pt x="2666064" y="2044763"/>
                </a:lnTo>
                <a:lnTo>
                  <a:pt x="2615041" y="2046399"/>
                </a:lnTo>
                <a:lnTo>
                  <a:pt x="2565909" y="2047653"/>
                </a:lnTo>
                <a:lnTo>
                  <a:pt x="2519534" y="2048157"/>
                </a:lnTo>
                <a:lnTo>
                  <a:pt x="2476782" y="2047543"/>
                </a:lnTo>
                <a:lnTo>
                  <a:pt x="2450489" y="2046799"/>
                </a:lnTo>
                <a:lnTo>
                  <a:pt x="2417291" y="2046021"/>
                </a:lnTo>
                <a:lnTo>
                  <a:pt x="2377957" y="2045232"/>
                </a:lnTo>
                <a:lnTo>
                  <a:pt x="2333252" y="2044455"/>
                </a:lnTo>
                <a:lnTo>
                  <a:pt x="2283945" y="2043713"/>
                </a:lnTo>
                <a:lnTo>
                  <a:pt x="2230801" y="2043028"/>
                </a:lnTo>
                <a:lnTo>
                  <a:pt x="2174590" y="2042422"/>
                </a:lnTo>
                <a:lnTo>
                  <a:pt x="2116077" y="2041920"/>
                </a:lnTo>
                <a:lnTo>
                  <a:pt x="2056031" y="2041542"/>
                </a:lnTo>
                <a:lnTo>
                  <a:pt x="1995217" y="2041313"/>
                </a:lnTo>
                <a:lnTo>
                  <a:pt x="1934405" y="2041255"/>
                </a:lnTo>
                <a:lnTo>
                  <a:pt x="1874359" y="2041391"/>
                </a:lnTo>
                <a:lnTo>
                  <a:pt x="1815849" y="2041742"/>
                </a:lnTo>
                <a:lnTo>
                  <a:pt x="1759642" y="2042333"/>
                </a:lnTo>
                <a:lnTo>
                  <a:pt x="1706503" y="2043186"/>
                </a:lnTo>
                <a:lnTo>
                  <a:pt x="1657201" y="2044324"/>
                </a:lnTo>
                <a:lnTo>
                  <a:pt x="1612503" y="2045768"/>
                </a:lnTo>
                <a:lnTo>
                  <a:pt x="1573177" y="2047543"/>
                </a:lnTo>
                <a:lnTo>
                  <a:pt x="1520248" y="2049835"/>
                </a:lnTo>
                <a:lnTo>
                  <a:pt x="1470234" y="2051009"/>
                </a:lnTo>
                <a:lnTo>
                  <a:pt x="1422461" y="2051276"/>
                </a:lnTo>
                <a:lnTo>
                  <a:pt x="1376256" y="2050845"/>
                </a:lnTo>
                <a:lnTo>
                  <a:pt x="1330945" y="2049928"/>
                </a:lnTo>
                <a:lnTo>
                  <a:pt x="1285855" y="2048734"/>
                </a:lnTo>
                <a:lnTo>
                  <a:pt x="1240313" y="2047474"/>
                </a:lnTo>
                <a:lnTo>
                  <a:pt x="1193644" y="2046358"/>
                </a:lnTo>
                <a:lnTo>
                  <a:pt x="1145177" y="2045596"/>
                </a:lnTo>
                <a:lnTo>
                  <a:pt x="1094237" y="2045400"/>
                </a:lnTo>
                <a:lnTo>
                  <a:pt x="1040151" y="2045979"/>
                </a:lnTo>
                <a:lnTo>
                  <a:pt x="982246" y="2047543"/>
                </a:lnTo>
                <a:lnTo>
                  <a:pt x="911605" y="2049266"/>
                </a:lnTo>
                <a:lnTo>
                  <a:pt x="857169" y="2049160"/>
                </a:lnTo>
                <a:lnTo>
                  <a:pt x="815010" y="2047825"/>
                </a:lnTo>
                <a:lnTo>
                  <a:pt x="781202" y="2045860"/>
                </a:lnTo>
                <a:lnTo>
                  <a:pt x="751818" y="2043864"/>
                </a:lnTo>
                <a:lnTo>
                  <a:pt x="722930" y="2042435"/>
                </a:lnTo>
                <a:lnTo>
                  <a:pt x="690612" y="2042172"/>
                </a:lnTo>
                <a:lnTo>
                  <a:pt x="650936" y="2043676"/>
                </a:lnTo>
                <a:lnTo>
                  <a:pt x="599976" y="2047543"/>
                </a:lnTo>
                <a:lnTo>
                  <a:pt x="554210" y="2050948"/>
                </a:lnTo>
                <a:lnTo>
                  <a:pt x="504505" y="2053364"/>
                </a:lnTo>
                <a:lnTo>
                  <a:pt x="451854" y="2054901"/>
                </a:lnTo>
                <a:lnTo>
                  <a:pt x="397247" y="2055671"/>
                </a:lnTo>
                <a:lnTo>
                  <a:pt x="341677" y="2055785"/>
                </a:lnTo>
                <a:lnTo>
                  <a:pt x="286136" y="2055354"/>
                </a:lnTo>
                <a:lnTo>
                  <a:pt x="231616" y="2054488"/>
                </a:lnTo>
                <a:lnTo>
                  <a:pt x="179109" y="2053300"/>
                </a:lnTo>
                <a:lnTo>
                  <a:pt x="129606" y="2051901"/>
                </a:lnTo>
                <a:lnTo>
                  <a:pt x="84100" y="2050401"/>
                </a:lnTo>
                <a:lnTo>
                  <a:pt x="43582" y="2048911"/>
                </a:lnTo>
                <a:lnTo>
                  <a:pt x="9045" y="2047543"/>
                </a:lnTo>
                <a:lnTo>
                  <a:pt x="9970" y="1989107"/>
                </a:lnTo>
                <a:lnTo>
                  <a:pt x="9960" y="1935748"/>
                </a:lnTo>
                <a:lnTo>
                  <a:pt x="9213" y="1886528"/>
                </a:lnTo>
                <a:lnTo>
                  <a:pt x="7927" y="1840509"/>
                </a:lnTo>
                <a:lnTo>
                  <a:pt x="6301" y="1796753"/>
                </a:lnTo>
                <a:lnTo>
                  <a:pt x="4533" y="1754322"/>
                </a:lnTo>
                <a:lnTo>
                  <a:pt x="2820" y="1712279"/>
                </a:lnTo>
                <a:lnTo>
                  <a:pt x="1362" y="1669686"/>
                </a:lnTo>
                <a:lnTo>
                  <a:pt x="355" y="1625605"/>
                </a:lnTo>
                <a:lnTo>
                  <a:pt x="0" y="1579098"/>
                </a:lnTo>
                <a:lnTo>
                  <a:pt x="492" y="1529228"/>
                </a:lnTo>
                <a:lnTo>
                  <a:pt x="2032" y="1475057"/>
                </a:lnTo>
                <a:lnTo>
                  <a:pt x="4817" y="1415646"/>
                </a:lnTo>
                <a:lnTo>
                  <a:pt x="9045" y="1350059"/>
                </a:lnTo>
                <a:lnTo>
                  <a:pt x="13849" y="1280379"/>
                </a:lnTo>
                <a:lnTo>
                  <a:pt x="17521" y="1219000"/>
                </a:lnTo>
                <a:lnTo>
                  <a:pt x="20150" y="1164528"/>
                </a:lnTo>
                <a:lnTo>
                  <a:pt x="21827" y="1115570"/>
                </a:lnTo>
                <a:lnTo>
                  <a:pt x="22643" y="1070734"/>
                </a:lnTo>
                <a:lnTo>
                  <a:pt x="22689" y="1028626"/>
                </a:lnTo>
                <a:lnTo>
                  <a:pt x="22055" y="987852"/>
                </a:lnTo>
                <a:lnTo>
                  <a:pt x="20831" y="947020"/>
                </a:lnTo>
                <a:lnTo>
                  <a:pt x="19108" y="904735"/>
                </a:lnTo>
                <a:lnTo>
                  <a:pt x="16978" y="859606"/>
                </a:lnTo>
                <a:lnTo>
                  <a:pt x="14530" y="810238"/>
                </a:lnTo>
                <a:lnTo>
                  <a:pt x="11855" y="755239"/>
                </a:lnTo>
                <a:lnTo>
                  <a:pt x="9045" y="693215"/>
                </a:lnTo>
                <a:lnTo>
                  <a:pt x="7160" y="635077"/>
                </a:lnTo>
                <a:lnTo>
                  <a:pt x="6622" y="582553"/>
                </a:lnTo>
                <a:lnTo>
                  <a:pt x="7166" y="534613"/>
                </a:lnTo>
                <a:lnTo>
                  <a:pt x="8527" y="490231"/>
                </a:lnTo>
                <a:lnTo>
                  <a:pt x="10442" y="448380"/>
                </a:lnTo>
                <a:lnTo>
                  <a:pt x="12648" y="408032"/>
                </a:lnTo>
                <a:lnTo>
                  <a:pt x="14879" y="368159"/>
                </a:lnTo>
                <a:lnTo>
                  <a:pt x="16872" y="327734"/>
                </a:lnTo>
                <a:lnTo>
                  <a:pt x="18363" y="285729"/>
                </a:lnTo>
                <a:lnTo>
                  <a:pt x="19087" y="241117"/>
                </a:lnTo>
                <a:lnTo>
                  <a:pt x="18782" y="192871"/>
                </a:lnTo>
                <a:lnTo>
                  <a:pt x="17182" y="139963"/>
                </a:lnTo>
                <a:lnTo>
                  <a:pt x="14025" y="81366"/>
                </a:lnTo>
                <a:lnTo>
                  <a:pt x="9045" y="16051"/>
                </a:lnTo>
                <a:close/>
              </a:path>
            </a:pathLst>
          </a:custGeom>
          <a:ln w="9525">
            <a:solidFill>
              <a:srgbClr val="111F35"/>
            </a:solidFill>
          </a:ln>
        </p:spPr>
        <p:txBody>
          <a:bodyPr wrap="square" lIns="0" tIns="0" rIns="0" bIns="0" rtlCol="0"/>
          <a:lstStyle/>
          <a:p>
            <a:endParaRPr/>
          </a:p>
        </p:txBody>
      </p:sp>
      <p:sp>
        <p:nvSpPr>
          <p:cNvPr id="4" name="object 4"/>
          <p:cNvSpPr txBox="1"/>
          <p:nvPr/>
        </p:nvSpPr>
        <p:spPr>
          <a:xfrm>
            <a:off x="962050" y="1585340"/>
            <a:ext cx="8549005" cy="574675"/>
          </a:xfrm>
          <a:prstGeom prst="rect">
            <a:avLst/>
          </a:prstGeom>
        </p:spPr>
        <p:txBody>
          <a:bodyPr vert="horz" wrap="square" lIns="0" tIns="12700" rIns="0" bIns="0" rtlCol="0">
            <a:spAutoFit/>
          </a:bodyPr>
          <a:lstStyle/>
          <a:p>
            <a:pPr marL="12700">
              <a:lnSpc>
                <a:spcPct val="100000"/>
              </a:lnSpc>
              <a:spcBef>
                <a:spcPts val="100"/>
              </a:spcBef>
              <a:tabLst>
                <a:tab pos="1015365" algn="l"/>
              </a:tabLst>
            </a:pPr>
            <a:r>
              <a:rPr sz="1800" dirty="0">
                <a:solidFill>
                  <a:srgbClr val="800000"/>
                </a:solidFill>
                <a:latin typeface="Consolas"/>
                <a:cs typeface="Consolas"/>
              </a:rPr>
              <a:t>body</a:t>
            </a:r>
            <a:r>
              <a:rPr sz="1800" spc="-30" dirty="0">
                <a:solidFill>
                  <a:srgbClr val="800000"/>
                </a:solidFill>
                <a:latin typeface="Consolas"/>
                <a:cs typeface="Consolas"/>
              </a:rPr>
              <a:t> </a:t>
            </a:r>
            <a:r>
              <a:rPr sz="1800" spc="-50" dirty="0">
                <a:latin typeface="Consolas"/>
                <a:cs typeface="Consolas"/>
              </a:rPr>
              <a:t>{</a:t>
            </a:r>
            <a:r>
              <a:rPr sz="1800" dirty="0">
                <a:latin typeface="Consolas"/>
                <a:cs typeface="Consolas"/>
              </a:rPr>
              <a:t>	</a:t>
            </a:r>
            <a:r>
              <a:rPr sz="1800" dirty="0">
                <a:solidFill>
                  <a:srgbClr val="E40000"/>
                </a:solidFill>
                <a:latin typeface="Consolas"/>
                <a:cs typeface="Consolas"/>
              </a:rPr>
              <a:t>display</a:t>
            </a:r>
            <a:r>
              <a:rPr sz="1800" dirty="0">
                <a:latin typeface="Consolas"/>
                <a:cs typeface="Consolas"/>
              </a:rPr>
              <a:t>:</a:t>
            </a:r>
            <a:r>
              <a:rPr sz="1800" spc="-25" dirty="0">
                <a:latin typeface="Consolas"/>
                <a:cs typeface="Consolas"/>
              </a:rPr>
              <a:t> </a:t>
            </a:r>
            <a:r>
              <a:rPr sz="1800" dirty="0">
                <a:solidFill>
                  <a:srgbClr val="0451A4"/>
                </a:solidFill>
                <a:latin typeface="Consolas"/>
                <a:cs typeface="Consolas"/>
              </a:rPr>
              <a:t>flex</a:t>
            </a:r>
            <a:r>
              <a:rPr sz="1800" dirty="0">
                <a:latin typeface="Consolas"/>
                <a:cs typeface="Consolas"/>
              </a:rPr>
              <a:t>;</a:t>
            </a:r>
            <a:r>
              <a:rPr sz="1800" spc="-25" dirty="0">
                <a:latin typeface="Consolas"/>
                <a:cs typeface="Consolas"/>
              </a:rPr>
              <a:t> </a:t>
            </a:r>
            <a:r>
              <a:rPr sz="1800" spc="-10" dirty="0">
                <a:solidFill>
                  <a:srgbClr val="E40000"/>
                </a:solidFill>
                <a:latin typeface="Consolas"/>
                <a:cs typeface="Consolas"/>
              </a:rPr>
              <a:t>justify-</a:t>
            </a:r>
            <a:r>
              <a:rPr sz="1800" dirty="0">
                <a:solidFill>
                  <a:srgbClr val="E40000"/>
                </a:solidFill>
                <a:latin typeface="Consolas"/>
                <a:cs typeface="Consolas"/>
              </a:rPr>
              <a:t>content</a:t>
            </a:r>
            <a:r>
              <a:rPr sz="1800" dirty="0">
                <a:latin typeface="Consolas"/>
                <a:cs typeface="Consolas"/>
              </a:rPr>
              <a:t>:</a:t>
            </a:r>
            <a:r>
              <a:rPr sz="1800" spc="-20" dirty="0">
                <a:latin typeface="Consolas"/>
                <a:cs typeface="Consolas"/>
              </a:rPr>
              <a:t> </a:t>
            </a:r>
            <a:r>
              <a:rPr sz="1800" dirty="0">
                <a:solidFill>
                  <a:srgbClr val="0451A4"/>
                </a:solidFill>
                <a:latin typeface="Consolas"/>
                <a:cs typeface="Consolas"/>
              </a:rPr>
              <a:t>center</a:t>
            </a:r>
            <a:r>
              <a:rPr sz="1800" dirty="0">
                <a:latin typeface="Consolas"/>
                <a:cs typeface="Consolas"/>
              </a:rPr>
              <a:t>;</a:t>
            </a:r>
            <a:r>
              <a:rPr sz="1800" spc="-10" dirty="0">
                <a:latin typeface="Consolas"/>
                <a:cs typeface="Consolas"/>
              </a:rPr>
              <a:t> </a:t>
            </a:r>
            <a:r>
              <a:rPr sz="1800" spc="-10" dirty="0">
                <a:solidFill>
                  <a:srgbClr val="E40000"/>
                </a:solidFill>
                <a:latin typeface="Consolas"/>
                <a:cs typeface="Consolas"/>
              </a:rPr>
              <a:t>flex-</a:t>
            </a:r>
            <a:r>
              <a:rPr sz="1800" dirty="0">
                <a:solidFill>
                  <a:srgbClr val="E40000"/>
                </a:solidFill>
                <a:latin typeface="Consolas"/>
                <a:cs typeface="Consolas"/>
              </a:rPr>
              <a:t>wrap</a:t>
            </a:r>
            <a:r>
              <a:rPr sz="1800" dirty="0">
                <a:latin typeface="Consolas"/>
                <a:cs typeface="Consolas"/>
              </a:rPr>
              <a:t>:</a:t>
            </a:r>
            <a:r>
              <a:rPr sz="1800" spc="-25" dirty="0">
                <a:latin typeface="Consolas"/>
                <a:cs typeface="Consolas"/>
              </a:rPr>
              <a:t> </a:t>
            </a:r>
            <a:r>
              <a:rPr sz="1800" dirty="0">
                <a:solidFill>
                  <a:srgbClr val="0451A4"/>
                </a:solidFill>
                <a:latin typeface="Consolas"/>
                <a:cs typeface="Consolas"/>
              </a:rPr>
              <a:t>wrap</a:t>
            </a:r>
            <a:r>
              <a:rPr sz="1800" dirty="0">
                <a:latin typeface="Consolas"/>
                <a:cs typeface="Consolas"/>
              </a:rPr>
              <a:t>;</a:t>
            </a:r>
            <a:r>
              <a:rPr sz="1800" spc="-15" dirty="0">
                <a:latin typeface="Consolas"/>
                <a:cs typeface="Consolas"/>
              </a:rPr>
              <a:t> </a:t>
            </a:r>
            <a:r>
              <a:rPr sz="1800" spc="-50" dirty="0">
                <a:latin typeface="Consolas"/>
                <a:cs typeface="Consolas"/>
              </a:rPr>
              <a:t>}</a:t>
            </a:r>
            <a:endParaRPr sz="1800">
              <a:latin typeface="Consolas"/>
              <a:cs typeface="Consolas"/>
            </a:endParaRPr>
          </a:p>
          <a:p>
            <a:pPr marL="12700">
              <a:lnSpc>
                <a:spcPct val="100000"/>
              </a:lnSpc>
            </a:pPr>
            <a:r>
              <a:rPr sz="1800" dirty="0">
                <a:solidFill>
                  <a:srgbClr val="0000FF"/>
                </a:solidFill>
                <a:latin typeface="Consolas"/>
                <a:cs typeface="Consolas"/>
              </a:rPr>
              <a:t>@media</a:t>
            </a:r>
            <a:r>
              <a:rPr sz="1800" spc="-40" dirty="0">
                <a:solidFill>
                  <a:srgbClr val="0000FF"/>
                </a:solidFill>
                <a:latin typeface="Consolas"/>
                <a:cs typeface="Consolas"/>
              </a:rPr>
              <a:t> </a:t>
            </a:r>
            <a:r>
              <a:rPr sz="1800" spc="-10" dirty="0">
                <a:latin typeface="Consolas"/>
                <a:cs typeface="Consolas"/>
              </a:rPr>
              <a:t>(</a:t>
            </a:r>
            <a:r>
              <a:rPr sz="1800" spc="-10" dirty="0">
                <a:solidFill>
                  <a:srgbClr val="E40000"/>
                </a:solidFill>
                <a:latin typeface="Consolas"/>
                <a:cs typeface="Consolas"/>
              </a:rPr>
              <a:t>max-</a:t>
            </a:r>
            <a:r>
              <a:rPr sz="1800" dirty="0">
                <a:solidFill>
                  <a:srgbClr val="E40000"/>
                </a:solidFill>
                <a:latin typeface="Consolas"/>
                <a:cs typeface="Consolas"/>
              </a:rPr>
              <a:t>width</a:t>
            </a:r>
            <a:r>
              <a:rPr sz="1800" dirty="0">
                <a:latin typeface="Consolas"/>
                <a:cs typeface="Consolas"/>
              </a:rPr>
              <a:t>:</a:t>
            </a:r>
            <a:r>
              <a:rPr sz="1800" spc="-35" dirty="0">
                <a:latin typeface="Consolas"/>
                <a:cs typeface="Consolas"/>
              </a:rPr>
              <a:t> </a:t>
            </a:r>
            <a:r>
              <a:rPr sz="1800" dirty="0">
                <a:solidFill>
                  <a:srgbClr val="098557"/>
                </a:solidFill>
                <a:latin typeface="Consolas"/>
                <a:cs typeface="Consolas"/>
              </a:rPr>
              <a:t>600px</a:t>
            </a:r>
            <a:r>
              <a:rPr sz="1800" dirty="0">
                <a:latin typeface="Consolas"/>
                <a:cs typeface="Consolas"/>
              </a:rPr>
              <a:t>){</a:t>
            </a:r>
            <a:r>
              <a:rPr sz="1800" spc="-45" dirty="0">
                <a:latin typeface="Consolas"/>
                <a:cs typeface="Consolas"/>
              </a:rPr>
              <a:t> </a:t>
            </a:r>
            <a:r>
              <a:rPr sz="1800" dirty="0">
                <a:solidFill>
                  <a:srgbClr val="800000"/>
                </a:solidFill>
                <a:latin typeface="Consolas"/>
                <a:cs typeface="Consolas"/>
              </a:rPr>
              <a:t>main</a:t>
            </a:r>
            <a:r>
              <a:rPr sz="1800" spc="-30"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width</a:t>
            </a:r>
            <a:r>
              <a:rPr sz="1800" dirty="0">
                <a:latin typeface="Consolas"/>
                <a:cs typeface="Consolas"/>
              </a:rPr>
              <a:t>:</a:t>
            </a:r>
            <a:r>
              <a:rPr sz="1800" spc="-40" dirty="0">
                <a:latin typeface="Consolas"/>
                <a:cs typeface="Consolas"/>
              </a:rPr>
              <a:t> </a:t>
            </a:r>
            <a:r>
              <a:rPr sz="1800" dirty="0">
                <a:solidFill>
                  <a:srgbClr val="098557"/>
                </a:solidFill>
                <a:latin typeface="Consolas"/>
                <a:cs typeface="Consolas"/>
              </a:rPr>
              <a:t>100%</a:t>
            </a:r>
            <a:r>
              <a:rPr sz="1800" dirty="0">
                <a:latin typeface="Consolas"/>
                <a:cs typeface="Consolas"/>
              </a:rPr>
              <a:t>;}</a:t>
            </a:r>
            <a:r>
              <a:rPr sz="1800" spc="-45" dirty="0">
                <a:latin typeface="Consolas"/>
                <a:cs typeface="Consolas"/>
              </a:rPr>
              <a:t> </a:t>
            </a:r>
            <a:r>
              <a:rPr sz="1800" dirty="0">
                <a:solidFill>
                  <a:srgbClr val="800000"/>
                </a:solidFill>
                <a:latin typeface="Consolas"/>
                <a:cs typeface="Consolas"/>
              </a:rPr>
              <a:t>aside</a:t>
            </a:r>
            <a:r>
              <a:rPr sz="1800" spc="-2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spc="-10" dirty="0">
                <a:solidFill>
                  <a:srgbClr val="098557"/>
                </a:solidFill>
                <a:latin typeface="Consolas"/>
                <a:cs typeface="Consolas"/>
              </a:rPr>
              <a:t>100%</a:t>
            </a:r>
            <a:r>
              <a:rPr sz="1800" spc="-10" dirty="0">
                <a:latin typeface="Consolas"/>
                <a:cs typeface="Consolas"/>
              </a:rPr>
              <a:t>;}}</a:t>
            </a:r>
            <a:endParaRPr sz="1800">
              <a:latin typeface="Consolas"/>
              <a:cs typeface="Consolas"/>
            </a:endParaRPr>
          </a:p>
        </p:txBody>
      </p:sp>
      <p:sp>
        <p:nvSpPr>
          <p:cNvPr id="5" name="object 5"/>
          <p:cNvSpPr txBox="1"/>
          <p:nvPr/>
        </p:nvSpPr>
        <p:spPr>
          <a:xfrm>
            <a:off x="962050" y="2134361"/>
            <a:ext cx="566674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000FF"/>
                </a:solidFill>
                <a:latin typeface="Consolas"/>
                <a:cs typeface="Consolas"/>
              </a:rPr>
              <a:t>@media</a:t>
            </a:r>
            <a:r>
              <a:rPr sz="1800" spc="-45" dirty="0">
                <a:solidFill>
                  <a:srgbClr val="0000FF"/>
                </a:solidFill>
                <a:latin typeface="Consolas"/>
                <a:cs typeface="Consolas"/>
              </a:rPr>
              <a:t> </a:t>
            </a:r>
            <a:r>
              <a:rPr sz="1800" spc="-10" dirty="0">
                <a:latin typeface="Consolas"/>
                <a:cs typeface="Consolas"/>
              </a:rPr>
              <a:t>(</a:t>
            </a:r>
            <a:r>
              <a:rPr sz="1800" spc="-10" dirty="0">
                <a:solidFill>
                  <a:srgbClr val="E40000"/>
                </a:solidFill>
                <a:latin typeface="Consolas"/>
                <a:cs typeface="Consolas"/>
              </a:rPr>
              <a:t>min-</a:t>
            </a: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600px</a:t>
            </a:r>
            <a:r>
              <a:rPr sz="1800" dirty="0">
                <a:latin typeface="Consolas"/>
                <a:cs typeface="Consolas"/>
              </a:rPr>
              <a:t>){</a:t>
            </a:r>
            <a:r>
              <a:rPr sz="1800" spc="-35" dirty="0">
                <a:latin typeface="Consolas"/>
                <a:cs typeface="Consolas"/>
              </a:rPr>
              <a:t> </a:t>
            </a:r>
            <a:r>
              <a:rPr sz="1800" dirty="0">
                <a:solidFill>
                  <a:srgbClr val="800000"/>
                </a:solidFill>
                <a:latin typeface="Consolas"/>
                <a:cs typeface="Consolas"/>
              </a:rPr>
              <a:t>main</a:t>
            </a:r>
            <a:r>
              <a:rPr sz="1800" spc="-1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spc="-10" dirty="0">
                <a:solidFill>
                  <a:srgbClr val="098557"/>
                </a:solidFill>
                <a:latin typeface="Consolas"/>
                <a:cs typeface="Consolas"/>
              </a:rPr>
              <a:t>60%</a:t>
            </a:r>
            <a:r>
              <a:rPr sz="1800" spc="-10" dirty="0">
                <a:latin typeface="Consolas"/>
                <a:cs typeface="Consolas"/>
              </a:rPr>
              <a:t>;} </a:t>
            </a:r>
            <a:r>
              <a:rPr sz="1800" dirty="0">
                <a:solidFill>
                  <a:srgbClr val="0000FF"/>
                </a:solidFill>
                <a:latin typeface="Consolas"/>
                <a:cs typeface="Consolas"/>
              </a:rPr>
              <a:t>@media</a:t>
            </a:r>
            <a:r>
              <a:rPr sz="1800" spc="-45" dirty="0">
                <a:solidFill>
                  <a:srgbClr val="0000FF"/>
                </a:solidFill>
                <a:latin typeface="Consolas"/>
                <a:cs typeface="Consolas"/>
              </a:rPr>
              <a:t> </a:t>
            </a:r>
            <a:r>
              <a:rPr sz="1800" spc="-10" dirty="0">
                <a:latin typeface="Consolas"/>
                <a:cs typeface="Consolas"/>
              </a:rPr>
              <a:t>(</a:t>
            </a:r>
            <a:r>
              <a:rPr sz="1800" spc="-10" dirty="0">
                <a:solidFill>
                  <a:srgbClr val="E40000"/>
                </a:solidFill>
                <a:latin typeface="Consolas"/>
                <a:cs typeface="Consolas"/>
              </a:rPr>
              <a:t>min-</a:t>
            </a: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768px</a:t>
            </a:r>
            <a:r>
              <a:rPr sz="1800" dirty="0">
                <a:latin typeface="Consolas"/>
                <a:cs typeface="Consolas"/>
              </a:rPr>
              <a:t>){</a:t>
            </a:r>
            <a:r>
              <a:rPr sz="1800" spc="-35" dirty="0">
                <a:latin typeface="Consolas"/>
                <a:cs typeface="Consolas"/>
              </a:rPr>
              <a:t> </a:t>
            </a:r>
            <a:r>
              <a:rPr sz="1800" dirty="0">
                <a:solidFill>
                  <a:srgbClr val="800000"/>
                </a:solidFill>
                <a:latin typeface="Consolas"/>
                <a:cs typeface="Consolas"/>
              </a:rPr>
              <a:t>main</a:t>
            </a:r>
            <a:r>
              <a:rPr sz="1800" spc="-1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spc="-10" dirty="0">
                <a:solidFill>
                  <a:srgbClr val="098557"/>
                </a:solidFill>
                <a:latin typeface="Consolas"/>
                <a:cs typeface="Consolas"/>
              </a:rPr>
              <a:t>70%</a:t>
            </a:r>
            <a:r>
              <a:rPr sz="1800" spc="-10" dirty="0">
                <a:latin typeface="Consolas"/>
                <a:cs typeface="Consolas"/>
              </a:rPr>
              <a:t>;}</a:t>
            </a:r>
            <a:endParaRPr sz="1800">
              <a:latin typeface="Consolas"/>
              <a:cs typeface="Consolas"/>
            </a:endParaRPr>
          </a:p>
        </p:txBody>
      </p:sp>
      <p:sp>
        <p:nvSpPr>
          <p:cNvPr id="6" name="object 6"/>
          <p:cNvSpPr txBox="1"/>
          <p:nvPr/>
        </p:nvSpPr>
        <p:spPr>
          <a:xfrm>
            <a:off x="6852919" y="2134361"/>
            <a:ext cx="2533650" cy="57404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aside</a:t>
            </a:r>
            <a:r>
              <a:rPr sz="1800" spc="-2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width</a:t>
            </a:r>
            <a:r>
              <a:rPr sz="1800" dirty="0">
                <a:latin typeface="Consolas"/>
                <a:cs typeface="Consolas"/>
              </a:rPr>
              <a:t>:</a:t>
            </a:r>
            <a:r>
              <a:rPr sz="1800" spc="-20" dirty="0">
                <a:latin typeface="Consolas"/>
                <a:cs typeface="Consolas"/>
              </a:rPr>
              <a:t> </a:t>
            </a:r>
            <a:r>
              <a:rPr sz="1800" spc="-10" dirty="0">
                <a:solidFill>
                  <a:srgbClr val="098557"/>
                </a:solidFill>
                <a:latin typeface="Consolas"/>
                <a:cs typeface="Consolas"/>
              </a:rPr>
              <a:t>40%</a:t>
            </a:r>
            <a:r>
              <a:rPr sz="1800" spc="-10" dirty="0">
                <a:latin typeface="Consolas"/>
                <a:cs typeface="Consolas"/>
              </a:rPr>
              <a:t>;}}</a:t>
            </a:r>
            <a:endParaRPr sz="1800">
              <a:latin typeface="Consolas"/>
              <a:cs typeface="Consolas"/>
            </a:endParaRPr>
          </a:p>
          <a:p>
            <a:pPr marL="12700">
              <a:lnSpc>
                <a:spcPct val="100000"/>
              </a:lnSpc>
            </a:pPr>
            <a:r>
              <a:rPr sz="1800" dirty="0">
                <a:solidFill>
                  <a:srgbClr val="800000"/>
                </a:solidFill>
                <a:latin typeface="Consolas"/>
                <a:cs typeface="Consolas"/>
              </a:rPr>
              <a:t>aside</a:t>
            </a:r>
            <a:r>
              <a:rPr sz="1800" spc="-2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width</a:t>
            </a:r>
            <a:r>
              <a:rPr sz="1800" dirty="0">
                <a:latin typeface="Consolas"/>
                <a:cs typeface="Consolas"/>
              </a:rPr>
              <a:t>:</a:t>
            </a:r>
            <a:r>
              <a:rPr sz="1800" spc="-20" dirty="0">
                <a:latin typeface="Consolas"/>
                <a:cs typeface="Consolas"/>
              </a:rPr>
              <a:t> </a:t>
            </a:r>
            <a:r>
              <a:rPr sz="1800" spc="-10" dirty="0">
                <a:solidFill>
                  <a:srgbClr val="098557"/>
                </a:solidFill>
                <a:latin typeface="Consolas"/>
                <a:cs typeface="Consolas"/>
              </a:rPr>
              <a:t>20%</a:t>
            </a:r>
            <a:r>
              <a:rPr sz="1800" spc="-10" dirty="0">
                <a:latin typeface="Consolas"/>
                <a:cs typeface="Consolas"/>
              </a:rPr>
              <a:t>;}}</a:t>
            </a:r>
            <a:endParaRPr sz="1800">
              <a:latin typeface="Consolas"/>
              <a:cs typeface="Consolas"/>
            </a:endParaRPr>
          </a:p>
        </p:txBody>
      </p:sp>
      <p:sp>
        <p:nvSpPr>
          <p:cNvPr id="7" name="object 7"/>
          <p:cNvSpPr txBox="1"/>
          <p:nvPr/>
        </p:nvSpPr>
        <p:spPr>
          <a:xfrm>
            <a:off x="962050" y="2683002"/>
            <a:ext cx="6169660" cy="848994"/>
          </a:xfrm>
          <a:prstGeom prst="rect">
            <a:avLst/>
          </a:prstGeom>
        </p:spPr>
        <p:txBody>
          <a:bodyPr vert="horz" wrap="square" lIns="0" tIns="12700" rIns="0" bIns="0" rtlCol="0">
            <a:spAutoFit/>
          </a:bodyPr>
          <a:lstStyle/>
          <a:p>
            <a:pPr marL="12700">
              <a:lnSpc>
                <a:spcPct val="100000"/>
              </a:lnSpc>
              <a:spcBef>
                <a:spcPts val="100"/>
              </a:spcBef>
              <a:tabLst>
                <a:tab pos="763905" algn="l"/>
              </a:tabLst>
            </a:pPr>
            <a:r>
              <a:rPr sz="1800" spc="-20" dirty="0">
                <a:solidFill>
                  <a:srgbClr val="800000"/>
                </a:solidFill>
                <a:latin typeface="Consolas"/>
                <a:cs typeface="Consolas"/>
              </a:rPr>
              <a:t>main</a:t>
            </a:r>
            <a:r>
              <a:rPr sz="1800"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display</a:t>
            </a:r>
            <a:r>
              <a:rPr sz="1800" dirty="0">
                <a:latin typeface="Consolas"/>
                <a:cs typeface="Consolas"/>
              </a:rPr>
              <a:t>:</a:t>
            </a:r>
            <a:r>
              <a:rPr sz="1800" spc="-5" dirty="0">
                <a:latin typeface="Consolas"/>
                <a:cs typeface="Consolas"/>
              </a:rPr>
              <a:t> </a:t>
            </a:r>
            <a:r>
              <a:rPr sz="1800" spc="-10" dirty="0">
                <a:solidFill>
                  <a:srgbClr val="0451A4"/>
                </a:solidFill>
                <a:latin typeface="Consolas"/>
                <a:cs typeface="Consolas"/>
              </a:rPr>
              <a:t>inline-block</a:t>
            </a:r>
            <a:r>
              <a:rPr sz="1800" spc="-10" dirty="0">
                <a:latin typeface="Consolas"/>
                <a:cs typeface="Consolas"/>
              </a:rPr>
              <a:t>;}</a:t>
            </a:r>
            <a:endParaRPr sz="1800">
              <a:latin typeface="Consolas"/>
              <a:cs typeface="Consolas"/>
            </a:endParaRPr>
          </a:p>
          <a:p>
            <a:pPr marL="12700">
              <a:lnSpc>
                <a:spcPct val="100000"/>
              </a:lnSpc>
            </a:pPr>
            <a:r>
              <a:rPr sz="1800" dirty="0">
                <a:solidFill>
                  <a:srgbClr val="800000"/>
                </a:solidFill>
                <a:latin typeface="Consolas"/>
                <a:cs typeface="Consolas"/>
              </a:rPr>
              <a:t>aside</a:t>
            </a:r>
            <a:r>
              <a:rPr sz="1800" spc="-25"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display</a:t>
            </a:r>
            <a:r>
              <a:rPr sz="1800" dirty="0">
                <a:latin typeface="Consolas"/>
                <a:cs typeface="Consolas"/>
              </a:rPr>
              <a:t>:</a:t>
            </a:r>
            <a:r>
              <a:rPr sz="1800" spc="-30" dirty="0">
                <a:latin typeface="Consolas"/>
                <a:cs typeface="Consolas"/>
              </a:rPr>
              <a:t> </a:t>
            </a:r>
            <a:r>
              <a:rPr sz="1800" spc="-10" dirty="0">
                <a:solidFill>
                  <a:srgbClr val="0451A4"/>
                </a:solidFill>
                <a:latin typeface="Consolas"/>
                <a:cs typeface="Consolas"/>
              </a:rPr>
              <a:t>inline-</a:t>
            </a:r>
            <a:r>
              <a:rPr sz="1800" dirty="0">
                <a:solidFill>
                  <a:srgbClr val="0451A4"/>
                </a:solidFill>
                <a:latin typeface="Consolas"/>
                <a:cs typeface="Consolas"/>
              </a:rPr>
              <a:t>block</a:t>
            </a:r>
            <a:r>
              <a:rPr sz="1800" dirty="0">
                <a:latin typeface="Consolas"/>
                <a:cs typeface="Consolas"/>
              </a:rPr>
              <a:t>;</a:t>
            </a:r>
            <a:r>
              <a:rPr sz="1800" spc="-15" dirty="0">
                <a:latin typeface="Consolas"/>
                <a:cs typeface="Consolas"/>
              </a:rPr>
              <a:t> </a:t>
            </a:r>
            <a:r>
              <a:rPr sz="1800" spc="-10" dirty="0">
                <a:solidFill>
                  <a:srgbClr val="E40000"/>
                </a:solidFill>
                <a:latin typeface="Consolas"/>
                <a:cs typeface="Consolas"/>
              </a:rPr>
              <a:t>min-</a:t>
            </a:r>
            <a:r>
              <a:rPr sz="1800" dirty="0">
                <a:solidFill>
                  <a:srgbClr val="E40000"/>
                </a:solidFill>
                <a:latin typeface="Consolas"/>
                <a:cs typeface="Consolas"/>
              </a:rPr>
              <a:t>height</a:t>
            </a:r>
            <a:r>
              <a:rPr sz="1800" dirty="0">
                <a:latin typeface="Consolas"/>
                <a:cs typeface="Consolas"/>
              </a:rPr>
              <a:t>:</a:t>
            </a:r>
            <a:r>
              <a:rPr sz="1800" spc="-10" dirty="0">
                <a:latin typeface="Consolas"/>
                <a:cs typeface="Consolas"/>
              </a:rPr>
              <a:t> </a:t>
            </a:r>
            <a:r>
              <a:rPr sz="1800" spc="-10" dirty="0">
                <a:solidFill>
                  <a:srgbClr val="098557"/>
                </a:solidFill>
                <a:latin typeface="Consolas"/>
                <a:cs typeface="Consolas"/>
              </a:rPr>
              <a:t>100px</a:t>
            </a:r>
            <a:r>
              <a:rPr sz="1800" spc="-10" dirty="0">
                <a:latin typeface="Consolas"/>
                <a:cs typeface="Consolas"/>
              </a:rPr>
              <a:t>;}</a:t>
            </a:r>
            <a:endParaRPr sz="1800">
              <a:latin typeface="Consolas"/>
              <a:cs typeface="Consolas"/>
            </a:endParaRPr>
          </a:p>
          <a:p>
            <a:pPr marL="12700">
              <a:lnSpc>
                <a:spcPct val="100000"/>
              </a:lnSpc>
              <a:tabLst>
                <a:tab pos="763905" algn="l"/>
              </a:tabLst>
            </a:pPr>
            <a:r>
              <a:rPr sz="1800" spc="-25" dirty="0">
                <a:solidFill>
                  <a:srgbClr val="800000"/>
                </a:solidFill>
                <a:latin typeface="Consolas"/>
                <a:cs typeface="Consolas"/>
              </a:rPr>
              <a:t>img</a:t>
            </a:r>
            <a:r>
              <a:rPr sz="1800" dirty="0">
                <a:solidFill>
                  <a:srgbClr val="800000"/>
                </a:solidFill>
                <a:latin typeface="Consolas"/>
                <a:cs typeface="Consolas"/>
              </a:rPr>
              <a:t>	</a:t>
            </a:r>
            <a:r>
              <a:rPr sz="1800" dirty="0">
                <a:latin typeface="Consolas"/>
                <a:cs typeface="Consolas"/>
              </a:rPr>
              <a:t>{</a:t>
            </a:r>
            <a:r>
              <a:rPr sz="1800" dirty="0">
                <a:solidFill>
                  <a:srgbClr val="E40000"/>
                </a:solidFill>
                <a:latin typeface="Consolas"/>
                <a:cs typeface="Consolas"/>
              </a:rPr>
              <a:t>width</a:t>
            </a:r>
            <a:r>
              <a:rPr sz="1800" dirty="0">
                <a:latin typeface="Consolas"/>
                <a:cs typeface="Consolas"/>
              </a:rPr>
              <a:t>:</a:t>
            </a:r>
            <a:r>
              <a:rPr sz="1800" spc="-35" dirty="0">
                <a:latin typeface="Consolas"/>
                <a:cs typeface="Consolas"/>
              </a:rPr>
              <a:t> </a:t>
            </a:r>
            <a:r>
              <a:rPr sz="1800" dirty="0">
                <a:solidFill>
                  <a:srgbClr val="098557"/>
                </a:solidFill>
                <a:latin typeface="Consolas"/>
                <a:cs typeface="Consolas"/>
              </a:rPr>
              <a:t>20%</a:t>
            </a:r>
            <a:r>
              <a:rPr sz="1800" dirty="0">
                <a:latin typeface="Consolas"/>
                <a:cs typeface="Consolas"/>
              </a:rPr>
              <a:t>;</a:t>
            </a:r>
            <a:r>
              <a:rPr sz="1800" spc="-30" dirty="0">
                <a:latin typeface="Consolas"/>
                <a:cs typeface="Consolas"/>
              </a:rPr>
              <a:t> </a:t>
            </a:r>
            <a:r>
              <a:rPr sz="1800" spc="-10" dirty="0">
                <a:solidFill>
                  <a:srgbClr val="E40000"/>
                </a:solidFill>
                <a:latin typeface="Consolas"/>
                <a:cs typeface="Consolas"/>
              </a:rPr>
              <a:t>min-</a:t>
            </a:r>
            <a:r>
              <a:rPr sz="1800" dirty="0">
                <a:solidFill>
                  <a:srgbClr val="E40000"/>
                </a:solidFill>
                <a:latin typeface="Consolas"/>
                <a:cs typeface="Consolas"/>
              </a:rPr>
              <a:t>width</a:t>
            </a:r>
            <a:r>
              <a:rPr sz="1800" dirty="0">
                <a:latin typeface="Consolas"/>
                <a:cs typeface="Consolas"/>
              </a:rPr>
              <a:t>:</a:t>
            </a:r>
            <a:r>
              <a:rPr sz="1800" spc="-25" dirty="0">
                <a:latin typeface="Consolas"/>
                <a:cs typeface="Consolas"/>
              </a:rPr>
              <a:t> </a:t>
            </a:r>
            <a:r>
              <a:rPr sz="1800" spc="-10" dirty="0">
                <a:solidFill>
                  <a:srgbClr val="098557"/>
                </a:solidFill>
                <a:latin typeface="Consolas"/>
                <a:cs typeface="Consolas"/>
              </a:rPr>
              <a:t>100px</a:t>
            </a:r>
            <a:r>
              <a:rPr sz="1800" spc="-10" dirty="0">
                <a:latin typeface="Consolas"/>
                <a:cs typeface="Consolas"/>
              </a:rPr>
              <a:t>;}</a:t>
            </a:r>
            <a:endParaRPr sz="1800">
              <a:latin typeface="Consolas"/>
              <a:cs typeface="Consolas"/>
            </a:endParaRPr>
          </a:p>
        </p:txBody>
      </p:sp>
      <p:grpSp>
        <p:nvGrpSpPr>
          <p:cNvPr id="8" name="object 8"/>
          <p:cNvGrpSpPr/>
          <p:nvPr/>
        </p:nvGrpSpPr>
        <p:grpSpPr>
          <a:xfrm>
            <a:off x="1782762" y="3762375"/>
            <a:ext cx="8627110" cy="2533650"/>
            <a:chOff x="1782762" y="3762375"/>
            <a:chExt cx="8627110" cy="2533650"/>
          </a:xfrm>
        </p:grpSpPr>
        <p:pic>
          <p:nvPicPr>
            <p:cNvPr id="9" name="object 9"/>
            <p:cNvPicPr/>
            <p:nvPr/>
          </p:nvPicPr>
          <p:blipFill>
            <a:blip r:embed="rId3" cstate="print"/>
            <a:stretch>
              <a:fillRect/>
            </a:stretch>
          </p:blipFill>
          <p:spPr>
            <a:xfrm>
              <a:off x="1792224" y="3771900"/>
              <a:ext cx="8607552" cy="2514600"/>
            </a:xfrm>
            <a:prstGeom prst="rect">
              <a:avLst/>
            </a:prstGeom>
          </p:spPr>
        </p:pic>
        <p:sp>
          <p:nvSpPr>
            <p:cNvPr id="10" name="object 10"/>
            <p:cNvSpPr/>
            <p:nvPr/>
          </p:nvSpPr>
          <p:spPr>
            <a:xfrm>
              <a:off x="1787525" y="3767137"/>
              <a:ext cx="8617585" cy="2524125"/>
            </a:xfrm>
            <a:custGeom>
              <a:avLst/>
              <a:gdLst/>
              <a:ahLst/>
              <a:cxnLst/>
              <a:rect l="l" t="t" r="r" b="b"/>
              <a:pathLst>
                <a:path w="8617585" h="2524125">
                  <a:moveTo>
                    <a:pt x="0" y="2524125"/>
                  </a:moveTo>
                  <a:lnTo>
                    <a:pt x="8617077" y="2524125"/>
                  </a:lnTo>
                  <a:lnTo>
                    <a:pt x="8617077" y="0"/>
                  </a:lnTo>
                  <a:lnTo>
                    <a:pt x="0" y="0"/>
                  </a:lnTo>
                  <a:lnTo>
                    <a:pt x="0" y="2524125"/>
                  </a:lnTo>
                  <a:close/>
                </a:path>
              </a:pathLst>
            </a:custGeom>
            <a:ln w="9525">
              <a:solidFill>
                <a:srgbClr val="004352"/>
              </a:solidFill>
            </a:ln>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177</a:t>
            </a:fld>
            <a:endParaRPr spc="-25"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178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RESPONSIVE</a:t>
            </a:r>
            <a:r>
              <a:rPr spc="-140" dirty="0"/>
              <a:t> </a:t>
            </a:r>
            <a:r>
              <a:rPr dirty="0"/>
              <a:t>LAYOUT:</a:t>
            </a:r>
            <a:r>
              <a:rPr spc="-135" dirty="0"/>
              <a:t> </a:t>
            </a:r>
            <a:r>
              <a:rPr spc="-105" dirty="0"/>
              <a:t>VIEWPORT</a:t>
            </a:r>
            <a:r>
              <a:rPr spc="-135" dirty="0"/>
              <a:t> </a:t>
            </a:r>
            <a:r>
              <a:rPr dirty="0"/>
              <a:t>META</a:t>
            </a:r>
            <a:r>
              <a:rPr spc="-150" dirty="0"/>
              <a:t> </a:t>
            </a:r>
            <a:r>
              <a:rPr spc="45" dirty="0"/>
              <a:t>TAG</a:t>
            </a:r>
          </a:p>
        </p:txBody>
      </p:sp>
      <p:sp>
        <p:nvSpPr>
          <p:cNvPr id="3" name="object 3"/>
          <p:cNvSpPr txBox="1"/>
          <p:nvPr/>
        </p:nvSpPr>
        <p:spPr>
          <a:xfrm>
            <a:off x="962050" y="1533220"/>
            <a:ext cx="10091420" cy="1635191"/>
          </a:xfrm>
          <a:prstGeom prst="rect">
            <a:avLst/>
          </a:prstGeom>
        </p:spPr>
        <p:txBody>
          <a:bodyPr vert="horz" wrap="square" lIns="0" tIns="60325" rIns="0" bIns="0" rtlCol="0">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primi browser per mobile hanno dovuto a che fare con sitiweb che erano designati per schermi più ampi.</a:t>
            </a:r>
          </a:p>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Credevano che I sitiweb erano designati per uno schermo largo 980px e visualizzavano le pagine in una viewport virtuale di 980px, al che hanno dovuto scalare il rendering delle pagine per rientrare nell’effettiva larghezza dello schermo</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RESPONSIVE</a:t>
            </a:r>
            <a:r>
              <a:rPr spc="-140" dirty="0"/>
              <a:t> </a:t>
            </a:r>
            <a:r>
              <a:rPr dirty="0"/>
              <a:t>LAYOUT:</a:t>
            </a:r>
            <a:r>
              <a:rPr spc="-135" dirty="0"/>
              <a:t> </a:t>
            </a:r>
            <a:r>
              <a:rPr spc="-105" dirty="0"/>
              <a:t>VIEWPORT</a:t>
            </a:r>
            <a:r>
              <a:rPr spc="-135" dirty="0"/>
              <a:t> </a:t>
            </a:r>
            <a:r>
              <a:rPr dirty="0"/>
              <a:t>META</a:t>
            </a:r>
            <a:r>
              <a:rPr spc="-150" dirty="0"/>
              <a:t> </a:t>
            </a:r>
            <a:r>
              <a:rPr spc="45" dirty="0"/>
              <a:t>TAG</a:t>
            </a:r>
          </a:p>
        </p:txBody>
      </p:sp>
      <p:grpSp>
        <p:nvGrpSpPr>
          <p:cNvPr id="3" name="object 3"/>
          <p:cNvGrpSpPr/>
          <p:nvPr/>
        </p:nvGrpSpPr>
        <p:grpSpPr>
          <a:xfrm>
            <a:off x="1363980" y="1304544"/>
            <a:ext cx="9979025" cy="4724400"/>
            <a:chOff x="1363980" y="1304544"/>
            <a:chExt cx="9979025" cy="4724400"/>
          </a:xfrm>
        </p:grpSpPr>
        <p:pic>
          <p:nvPicPr>
            <p:cNvPr id="4" name="object 4"/>
            <p:cNvPicPr/>
            <p:nvPr/>
          </p:nvPicPr>
          <p:blipFill>
            <a:blip r:embed="rId2" cstate="print"/>
            <a:stretch>
              <a:fillRect/>
            </a:stretch>
          </p:blipFill>
          <p:spPr>
            <a:xfrm>
              <a:off x="1363980" y="1304544"/>
              <a:ext cx="1965960" cy="4724400"/>
            </a:xfrm>
            <a:prstGeom prst="rect">
              <a:avLst/>
            </a:prstGeom>
          </p:spPr>
        </p:pic>
        <p:pic>
          <p:nvPicPr>
            <p:cNvPr id="5" name="object 5"/>
            <p:cNvPicPr/>
            <p:nvPr/>
          </p:nvPicPr>
          <p:blipFill>
            <a:blip r:embed="rId3" cstate="print"/>
            <a:stretch>
              <a:fillRect/>
            </a:stretch>
          </p:blipFill>
          <p:spPr>
            <a:xfrm>
              <a:off x="7023734" y="1377613"/>
              <a:ext cx="4308169" cy="4394200"/>
            </a:xfrm>
            <a:prstGeom prst="rect">
              <a:avLst/>
            </a:prstGeom>
          </p:spPr>
        </p:pic>
        <p:pic>
          <p:nvPicPr>
            <p:cNvPr id="6" name="object 6"/>
            <p:cNvPicPr/>
            <p:nvPr/>
          </p:nvPicPr>
          <p:blipFill>
            <a:blip r:embed="rId4" cstate="print"/>
            <a:stretch>
              <a:fillRect/>
            </a:stretch>
          </p:blipFill>
          <p:spPr>
            <a:xfrm>
              <a:off x="1543812" y="2383536"/>
              <a:ext cx="1600200" cy="1616964"/>
            </a:xfrm>
            <a:prstGeom prst="rect">
              <a:avLst/>
            </a:prstGeom>
          </p:spPr>
        </p:pic>
        <p:sp>
          <p:nvSpPr>
            <p:cNvPr id="7" name="object 7"/>
            <p:cNvSpPr/>
            <p:nvPr/>
          </p:nvSpPr>
          <p:spPr>
            <a:xfrm>
              <a:off x="7023889" y="1373236"/>
              <a:ext cx="4300220" cy="4396105"/>
            </a:xfrm>
            <a:custGeom>
              <a:avLst/>
              <a:gdLst/>
              <a:ahLst/>
              <a:cxnLst/>
              <a:rect l="l" t="t" r="r" b="b"/>
              <a:pathLst>
                <a:path w="4300220" h="4396105">
                  <a:moveTo>
                    <a:pt x="17752" y="17413"/>
                  </a:moveTo>
                  <a:lnTo>
                    <a:pt x="58120" y="9870"/>
                  </a:lnTo>
                  <a:lnTo>
                    <a:pt x="100697" y="8530"/>
                  </a:lnTo>
                  <a:lnTo>
                    <a:pt x="145547" y="11542"/>
                  </a:lnTo>
                  <a:lnTo>
                    <a:pt x="192732" y="17057"/>
                  </a:lnTo>
                  <a:lnTo>
                    <a:pt x="242318" y="23224"/>
                  </a:lnTo>
                  <a:lnTo>
                    <a:pt x="294367" y="28193"/>
                  </a:lnTo>
                  <a:lnTo>
                    <a:pt x="348944" y="30115"/>
                  </a:lnTo>
                  <a:lnTo>
                    <a:pt x="406112" y="27138"/>
                  </a:lnTo>
                  <a:lnTo>
                    <a:pt x="465935" y="17413"/>
                  </a:lnTo>
                  <a:lnTo>
                    <a:pt x="524558" y="8177"/>
                  </a:lnTo>
                  <a:lnTo>
                    <a:pt x="578462" y="6423"/>
                  </a:lnTo>
                  <a:lnTo>
                    <a:pt x="628217" y="9934"/>
                  </a:lnTo>
                  <a:lnTo>
                    <a:pt x="674391" y="16493"/>
                  </a:lnTo>
                  <a:lnTo>
                    <a:pt x="717552" y="23883"/>
                  </a:lnTo>
                  <a:lnTo>
                    <a:pt x="758270" y="29887"/>
                  </a:lnTo>
                  <a:lnTo>
                    <a:pt x="797112" y="32288"/>
                  </a:lnTo>
                  <a:lnTo>
                    <a:pt x="834648" y="28869"/>
                  </a:lnTo>
                  <a:lnTo>
                    <a:pt x="871446" y="17413"/>
                  </a:lnTo>
                  <a:lnTo>
                    <a:pt x="907779" y="5685"/>
                  </a:lnTo>
                  <a:lnTo>
                    <a:pt x="944090" y="1586"/>
                  </a:lnTo>
                  <a:lnTo>
                    <a:pt x="981324" y="3104"/>
                  </a:lnTo>
                  <a:lnTo>
                    <a:pt x="1020427" y="8225"/>
                  </a:lnTo>
                  <a:lnTo>
                    <a:pt x="1062345" y="14935"/>
                  </a:lnTo>
                  <a:lnTo>
                    <a:pt x="1108023" y="21223"/>
                  </a:lnTo>
                  <a:lnTo>
                    <a:pt x="1158408" y="25073"/>
                  </a:lnTo>
                  <a:lnTo>
                    <a:pt x="1214447" y="24474"/>
                  </a:lnTo>
                  <a:lnTo>
                    <a:pt x="1277084" y="17413"/>
                  </a:lnTo>
                  <a:lnTo>
                    <a:pt x="1338182" y="9590"/>
                  </a:lnTo>
                  <a:lnTo>
                    <a:pt x="1390438" y="7089"/>
                  </a:lnTo>
                  <a:lnTo>
                    <a:pt x="1435923" y="8466"/>
                  </a:lnTo>
                  <a:lnTo>
                    <a:pt x="1476707" y="12280"/>
                  </a:lnTo>
                  <a:lnTo>
                    <a:pt x="1514862" y="17089"/>
                  </a:lnTo>
                  <a:lnTo>
                    <a:pt x="1552457" y="21448"/>
                  </a:lnTo>
                  <a:lnTo>
                    <a:pt x="1591564" y="23917"/>
                  </a:lnTo>
                  <a:lnTo>
                    <a:pt x="1634253" y="23053"/>
                  </a:lnTo>
                  <a:lnTo>
                    <a:pt x="1682595" y="17413"/>
                  </a:lnTo>
                  <a:lnTo>
                    <a:pt x="1728578" y="12358"/>
                  </a:lnTo>
                  <a:lnTo>
                    <a:pt x="1773658" y="11695"/>
                  </a:lnTo>
                  <a:lnTo>
                    <a:pt x="1818431" y="14196"/>
                  </a:lnTo>
                  <a:lnTo>
                    <a:pt x="1863495" y="18638"/>
                  </a:lnTo>
                  <a:lnTo>
                    <a:pt x="1909448" y="23794"/>
                  </a:lnTo>
                  <a:lnTo>
                    <a:pt x="1956887" y="28440"/>
                  </a:lnTo>
                  <a:lnTo>
                    <a:pt x="2006409" y="31350"/>
                  </a:lnTo>
                  <a:lnTo>
                    <a:pt x="2058612" y="31299"/>
                  </a:lnTo>
                  <a:lnTo>
                    <a:pt x="2114093" y="27062"/>
                  </a:lnTo>
                  <a:lnTo>
                    <a:pt x="2173450" y="17413"/>
                  </a:lnTo>
                  <a:lnTo>
                    <a:pt x="2237834" y="7052"/>
                  </a:lnTo>
                  <a:lnTo>
                    <a:pt x="2294948" y="3211"/>
                  </a:lnTo>
                  <a:lnTo>
                    <a:pt x="2345836" y="4205"/>
                  </a:lnTo>
                  <a:lnTo>
                    <a:pt x="2391543" y="8350"/>
                  </a:lnTo>
                  <a:lnTo>
                    <a:pt x="2433116" y="13963"/>
                  </a:lnTo>
                  <a:lnTo>
                    <a:pt x="2471599" y="19360"/>
                  </a:lnTo>
                  <a:lnTo>
                    <a:pt x="2508037" y="22856"/>
                  </a:lnTo>
                  <a:lnTo>
                    <a:pt x="2543476" y="22769"/>
                  </a:lnTo>
                  <a:lnTo>
                    <a:pt x="2578961" y="17413"/>
                  </a:lnTo>
                  <a:lnTo>
                    <a:pt x="2617979" y="12236"/>
                  </a:lnTo>
                  <a:lnTo>
                    <a:pt x="2662513" y="12598"/>
                  </a:lnTo>
                  <a:lnTo>
                    <a:pt x="2711356" y="16679"/>
                  </a:lnTo>
                  <a:lnTo>
                    <a:pt x="2763296" y="22660"/>
                  </a:lnTo>
                  <a:lnTo>
                    <a:pt x="2817126" y="28722"/>
                  </a:lnTo>
                  <a:lnTo>
                    <a:pt x="2871634" y="33048"/>
                  </a:lnTo>
                  <a:lnTo>
                    <a:pt x="2925613" y="33817"/>
                  </a:lnTo>
                  <a:lnTo>
                    <a:pt x="2977853" y="29212"/>
                  </a:lnTo>
                  <a:lnTo>
                    <a:pt x="3027144" y="17413"/>
                  </a:lnTo>
                  <a:lnTo>
                    <a:pt x="3074173" y="5350"/>
                  </a:lnTo>
                  <a:lnTo>
                    <a:pt x="3120693" y="86"/>
                  </a:lnTo>
                  <a:lnTo>
                    <a:pt x="3167220" y="0"/>
                  </a:lnTo>
                  <a:lnTo>
                    <a:pt x="3214271" y="3469"/>
                  </a:lnTo>
                  <a:lnTo>
                    <a:pt x="3262362" y="8873"/>
                  </a:lnTo>
                  <a:lnTo>
                    <a:pt x="3312009" y="14590"/>
                  </a:lnTo>
                  <a:lnTo>
                    <a:pt x="3363730" y="19000"/>
                  </a:lnTo>
                  <a:lnTo>
                    <a:pt x="3418039" y="20482"/>
                  </a:lnTo>
                  <a:lnTo>
                    <a:pt x="3475454" y="17413"/>
                  </a:lnTo>
                  <a:lnTo>
                    <a:pt x="3510828" y="14910"/>
                  </a:lnTo>
                  <a:lnTo>
                    <a:pt x="3550146" y="13860"/>
                  </a:lnTo>
                  <a:lnTo>
                    <a:pt x="3593000" y="14024"/>
                  </a:lnTo>
                  <a:lnTo>
                    <a:pt x="3638984" y="15162"/>
                  </a:lnTo>
                  <a:lnTo>
                    <a:pt x="3687689" y="17034"/>
                  </a:lnTo>
                  <a:lnTo>
                    <a:pt x="3738708" y="19399"/>
                  </a:lnTo>
                  <a:lnTo>
                    <a:pt x="3791632" y="22019"/>
                  </a:lnTo>
                  <a:lnTo>
                    <a:pt x="3846056" y="24652"/>
                  </a:lnTo>
                  <a:lnTo>
                    <a:pt x="3901570" y="27058"/>
                  </a:lnTo>
                  <a:lnTo>
                    <a:pt x="3957767" y="28999"/>
                  </a:lnTo>
                  <a:lnTo>
                    <a:pt x="4014240" y="30233"/>
                  </a:lnTo>
                  <a:lnTo>
                    <a:pt x="4070582" y="30521"/>
                  </a:lnTo>
                  <a:lnTo>
                    <a:pt x="4126383" y="29623"/>
                  </a:lnTo>
                  <a:lnTo>
                    <a:pt x="4181238" y="27299"/>
                  </a:lnTo>
                  <a:lnTo>
                    <a:pt x="4234738" y="23309"/>
                  </a:lnTo>
                  <a:lnTo>
                    <a:pt x="4286476" y="17413"/>
                  </a:lnTo>
                  <a:lnTo>
                    <a:pt x="4296439" y="66339"/>
                  </a:lnTo>
                  <a:lnTo>
                    <a:pt x="4300012" y="117327"/>
                  </a:lnTo>
                  <a:lnTo>
                    <a:pt x="4298865" y="169182"/>
                  </a:lnTo>
                  <a:lnTo>
                    <a:pt x="4294671" y="220712"/>
                  </a:lnTo>
                  <a:lnTo>
                    <a:pt x="4289099" y="270721"/>
                  </a:lnTo>
                  <a:lnTo>
                    <a:pt x="4283823" y="318017"/>
                  </a:lnTo>
                  <a:lnTo>
                    <a:pt x="4280512" y="361406"/>
                  </a:lnTo>
                  <a:lnTo>
                    <a:pt x="4280840" y="399693"/>
                  </a:lnTo>
                  <a:lnTo>
                    <a:pt x="4286476" y="431687"/>
                  </a:lnTo>
                  <a:lnTo>
                    <a:pt x="4291780" y="458774"/>
                  </a:lnTo>
                  <a:lnTo>
                    <a:pt x="4294704" y="496165"/>
                  </a:lnTo>
                  <a:lnTo>
                    <a:pt x="4295673" y="541966"/>
                  </a:lnTo>
                  <a:lnTo>
                    <a:pt x="4295112" y="594284"/>
                  </a:lnTo>
                  <a:lnTo>
                    <a:pt x="4293444" y="651225"/>
                  </a:lnTo>
                  <a:lnTo>
                    <a:pt x="4291095" y="710896"/>
                  </a:lnTo>
                  <a:lnTo>
                    <a:pt x="4288490" y="771403"/>
                  </a:lnTo>
                  <a:lnTo>
                    <a:pt x="4286052" y="830852"/>
                  </a:lnTo>
                  <a:lnTo>
                    <a:pt x="4284207" y="887351"/>
                  </a:lnTo>
                  <a:lnTo>
                    <a:pt x="4283380" y="939005"/>
                  </a:lnTo>
                  <a:lnTo>
                    <a:pt x="4283995" y="983920"/>
                  </a:lnTo>
                  <a:lnTo>
                    <a:pt x="4286476" y="1020205"/>
                  </a:lnTo>
                  <a:lnTo>
                    <a:pt x="4289871" y="1062167"/>
                  </a:lnTo>
                  <a:lnTo>
                    <a:pt x="4290983" y="1104902"/>
                  </a:lnTo>
                  <a:lnTo>
                    <a:pt x="4290427" y="1149034"/>
                  </a:lnTo>
                  <a:lnTo>
                    <a:pt x="4288817" y="1195186"/>
                  </a:lnTo>
                  <a:lnTo>
                    <a:pt x="4286768" y="1243980"/>
                  </a:lnTo>
                  <a:lnTo>
                    <a:pt x="4284895" y="1296039"/>
                  </a:lnTo>
                  <a:lnTo>
                    <a:pt x="4283812" y="1351987"/>
                  </a:lnTo>
                  <a:lnTo>
                    <a:pt x="4284134" y="1412446"/>
                  </a:lnTo>
                  <a:lnTo>
                    <a:pt x="4286476" y="1478040"/>
                  </a:lnTo>
                  <a:lnTo>
                    <a:pt x="4288704" y="1543775"/>
                  </a:lnTo>
                  <a:lnTo>
                    <a:pt x="4288744" y="1604590"/>
                  </a:lnTo>
                  <a:lnTo>
                    <a:pt x="4287294" y="1661000"/>
                  </a:lnTo>
                  <a:lnTo>
                    <a:pt x="4285054" y="1713521"/>
                  </a:lnTo>
                  <a:lnTo>
                    <a:pt x="4282723" y="1762670"/>
                  </a:lnTo>
                  <a:lnTo>
                    <a:pt x="4281001" y="1808964"/>
                  </a:lnTo>
                  <a:lnTo>
                    <a:pt x="4280586" y="1852918"/>
                  </a:lnTo>
                  <a:lnTo>
                    <a:pt x="4282177" y="1895050"/>
                  </a:lnTo>
                  <a:lnTo>
                    <a:pt x="4286476" y="1935875"/>
                  </a:lnTo>
                  <a:lnTo>
                    <a:pt x="4290403" y="1981038"/>
                  </a:lnTo>
                  <a:lnTo>
                    <a:pt x="4290012" y="2026340"/>
                  </a:lnTo>
                  <a:lnTo>
                    <a:pt x="4286900" y="2072657"/>
                  </a:lnTo>
                  <a:lnTo>
                    <a:pt x="4282666" y="2120866"/>
                  </a:lnTo>
                  <a:lnTo>
                    <a:pt x="4278908" y="2171843"/>
                  </a:lnTo>
                  <a:lnTo>
                    <a:pt x="4277224" y="2226465"/>
                  </a:lnTo>
                  <a:lnTo>
                    <a:pt x="4279214" y="2285608"/>
                  </a:lnTo>
                  <a:lnTo>
                    <a:pt x="4286476" y="2350149"/>
                  </a:lnTo>
                  <a:lnTo>
                    <a:pt x="4291416" y="2391468"/>
                  </a:lnTo>
                  <a:lnTo>
                    <a:pt x="4293728" y="2432620"/>
                  </a:lnTo>
                  <a:lnTo>
                    <a:pt x="4293905" y="2473982"/>
                  </a:lnTo>
                  <a:lnTo>
                    <a:pt x="4292438" y="2515933"/>
                  </a:lnTo>
                  <a:lnTo>
                    <a:pt x="4289819" y="2558850"/>
                  </a:lnTo>
                  <a:lnTo>
                    <a:pt x="4286541" y="2603112"/>
                  </a:lnTo>
                  <a:lnTo>
                    <a:pt x="4283096" y="2649097"/>
                  </a:lnTo>
                  <a:lnTo>
                    <a:pt x="4279976" y="2697183"/>
                  </a:lnTo>
                  <a:lnTo>
                    <a:pt x="4277673" y="2747747"/>
                  </a:lnTo>
                  <a:lnTo>
                    <a:pt x="4276679" y="2801169"/>
                  </a:lnTo>
                  <a:lnTo>
                    <a:pt x="4277487" y="2857825"/>
                  </a:lnTo>
                  <a:lnTo>
                    <a:pt x="4280588" y="2918094"/>
                  </a:lnTo>
                  <a:lnTo>
                    <a:pt x="4286476" y="2982355"/>
                  </a:lnTo>
                  <a:lnTo>
                    <a:pt x="4293148" y="3062533"/>
                  </a:lnTo>
                  <a:lnTo>
                    <a:pt x="4294717" y="3131456"/>
                  </a:lnTo>
                  <a:lnTo>
                    <a:pt x="4292540" y="3190477"/>
                  </a:lnTo>
                  <a:lnTo>
                    <a:pt x="4287975" y="3240951"/>
                  </a:lnTo>
                  <a:lnTo>
                    <a:pt x="4282380" y="3284234"/>
                  </a:lnTo>
                  <a:lnTo>
                    <a:pt x="4277112" y="3321679"/>
                  </a:lnTo>
                  <a:lnTo>
                    <a:pt x="4273530" y="3354643"/>
                  </a:lnTo>
                  <a:lnTo>
                    <a:pt x="4272991" y="3384479"/>
                  </a:lnTo>
                  <a:lnTo>
                    <a:pt x="4276854" y="3412543"/>
                  </a:lnTo>
                  <a:lnTo>
                    <a:pt x="4286476" y="3440190"/>
                  </a:lnTo>
                  <a:lnTo>
                    <a:pt x="4292021" y="3459088"/>
                  </a:lnTo>
                  <a:lnTo>
                    <a:pt x="4295224" y="3485928"/>
                  </a:lnTo>
                  <a:lnTo>
                    <a:pt x="4296389" y="3519906"/>
                  </a:lnTo>
                  <a:lnTo>
                    <a:pt x="4295821" y="3560217"/>
                  </a:lnTo>
                  <a:lnTo>
                    <a:pt x="4293825" y="3606056"/>
                  </a:lnTo>
                  <a:lnTo>
                    <a:pt x="4290704" y="3656618"/>
                  </a:lnTo>
                  <a:lnTo>
                    <a:pt x="4286765" y="3711098"/>
                  </a:lnTo>
                  <a:lnTo>
                    <a:pt x="4282311" y="3768693"/>
                  </a:lnTo>
                  <a:lnTo>
                    <a:pt x="4277647" y="3828596"/>
                  </a:lnTo>
                  <a:lnTo>
                    <a:pt x="4273078" y="3890004"/>
                  </a:lnTo>
                  <a:lnTo>
                    <a:pt x="4268908" y="3952111"/>
                  </a:lnTo>
                  <a:lnTo>
                    <a:pt x="4265441" y="4014113"/>
                  </a:lnTo>
                  <a:lnTo>
                    <a:pt x="4262984" y="4075205"/>
                  </a:lnTo>
                  <a:lnTo>
                    <a:pt x="4261839" y="4134582"/>
                  </a:lnTo>
                  <a:lnTo>
                    <a:pt x="4262312" y="4191439"/>
                  </a:lnTo>
                  <a:lnTo>
                    <a:pt x="4264708" y="4244972"/>
                  </a:lnTo>
                  <a:lnTo>
                    <a:pt x="4269331" y="4294376"/>
                  </a:lnTo>
                  <a:lnTo>
                    <a:pt x="4276485" y="4338846"/>
                  </a:lnTo>
                  <a:lnTo>
                    <a:pt x="4286476" y="4377577"/>
                  </a:lnTo>
                  <a:lnTo>
                    <a:pt x="4229826" y="4383840"/>
                  </a:lnTo>
                  <a:lnTo>
                    <a:pt x="4176377" y="4384154"/>
                  </a:lnTo>
                  <a:lnTo>
                    <a:pt x="4125491" y="4380399"/>
                  </a:lnTo>
                  <a:lnTo>
                    <a:pt x="4076531" y="4374451"/>
                  </a:lnTo>
                  <a:lnTo>
                    <a:pt x="4028858" y="4368190"/>
                  </a:lnTo>
                  <a:lnTo>
                    <a:pt x="3981836" y="4363494"/>
                  </a:lnTo>
                  <a:lnTo>
                    <a:pt x="3934826" y="4362240"/>
                  </a:lnTo>
                  <a:lnTo>
                    <a:pt x="3887190" y="4366309"/>
                  </a:lnTo>
                  <a:lnTo>
                    <a:pt x="3838293" y="4377577"/>
                  </a:lnTo>
                  <a:lnTo>
                    <a:pt x="3800036" y="4386629"/>
                  </a:lnTo>
                  <a:lnTo>
                    <a:pt x="3759901" y="4391129"/>
                  </a:lnTo>
                  <a:lnTo>
                    <a:pt x="3717916" y="4391946"/>
                  </a:lnTo>
                  <a:lnTo>
                    <a:pt x="3674115" y="4389955"/>
                  </a:lnTo>
                  <a:lnTo>
                    <a:pt x="3628526" y="4386027"/>
                  </a:lnTo>
                  <a:lnTo>
                    <a:pt x="3581181" y="4381034"/>
                  </a:lnTo>
                  <a:lnTo>
                    <a:pt x="3532111" y="4375850"/>
                  </a:lnTo>
                  <a:lnTo>
                    <a:pt x="3481347" y="4371345"/>
                  </a:lnTo>
                  <a:lnTo>
                    <a:pt x="3428920" y="4368393"/>
                  </a:lnTo>
                  <a:lnTo>
                    <a:pt x="3374860" y="4367866"/>
                  </a:lnTo>
                  <a:lnTo>
                    <a:pt x="3319199" y="4370637"/>
                  </a:lnTo>
                  <a:lnTo>
                    <a:pt x="3261967" y="4377577"/>
                  </a:lnTo>
                  <a:lnTo>
                    <a:pt x="3196825" y="4386176"/>
                  </a:lnTo>
                  <a:lnTo>
                    <a:pt x="3139546" y="4390265"/>
                  </a:lnTo>
                  <a:lnTo>
                    <a:pt x="3088518" y="4390819"/>
                  </a:lnTo>
                  <a:lnTo>
                    <a:pt x="3042131" y="4388813"/>
                  </a:lnTo>
                  <a:lnTo>
                    <a:pt x="2998775" y="4385220"/>
                  </a:lnTo>
                  <a:lnTo>
                    <a:pt x="2956841" y="4381017"/>
                  </a:lnTo>
                  <a:lnTo>
                    <a:pt x="2914717" y="4377176"/>
                  </a:lnTo>
                  <a:lnTo>
                    <a:pt x="2870794" y="4374672"/>
                  </a:lnTo>
                  <a:lnTo>
                    <a:pt x="2823463" y="4374481"/>
                  </a:lnTo>
                  <a:lnTo>
                    <a:pt x="2771112" y="4377577"/>
                  </a:lnTo>
                  <a:lnTo>
                    <a:pt x="2710967" y="4381417"/>
                  </a:lnTo>
                  <a:lnTo>
                    <a:pt x="2653651" y="4382267"/>
                  </a:lnTo>
                  <a:lnTo>
                    <a:pt x="2599060" y="4380997"/>
                  </a:lnTo>
                  <a:lnTo>
                    <a:pt x="2547086" y="4378477"/>
                  </a:lnTo>
                  <a:lnTo>
                    <a:pt x="2497626" y="4375576"/>
                  </a:lnTo>
                  <a:lnTo>
                    <a:pt x="2450573" y="4373165"/>
                  </a:lnTo>
                  <a:lnTo>
                    <a:pt x="2405822" y="4372115"/>
                  </a:lnTo>
                  <a:lnTo>
                    <a:pt x="2363266" y="4373296"/>
                  </a:lnTo>
                  <a:lnTo>
                    <a:pt x="2322802" y="4377577"/>
                  </a:lnTo>
                  <a:lnTo>
                    <a:pt x="2275837" y="4382645"/>
                  </a:lnTo>
                  <a:lnTo>
                    <a:pt x="2224668" y="4384626"/>
                  </a:lnTo>
                  <a:lnTo>
                    <a:pt x="2170865" y="4384338"/>
                  </a:lnTo>
                  <a:lnTo>
                    <a:pt x="2115998" y="4382601"/>
                  </a:lnTo>
                  <a:lnTo>
                    <a:pt x="2061637" y="4380237"/>
                  </a:lnTo>
                  <a:lnTo>
                    <a:pt x="2009352" y="4378064"/>
                  </a:lnTo>
                  <a:lnTo>
                    <a:pt x="1960713" y="4376904"/>
                  </a:lnTo>
                  <a:lnTo>
                    <a:pt x="1917291" y="4377577"/>
                  </a:lnTo>
                  <a:lnTo>
                    <a:pt x="1888028" y="4377432"/>
                  </a:lnTo>
                  <a:lnTo>
                    <a:pt x="1854192" y="4374980"/>
                  </a:lnTo>
                  <a:lnTo>
                    <a:pt x="1816133" y="4370922"/>
                  </a:lnTo>
                  <a:lnTo>
                    <a:pt x="1774199" y="4365958"/>
                  </a:lnTo>
                  <a:lnTo>
                    <a:pt x="1728739" y="4360786"/>
                  </a:lnTo>
                  <a:lnTo>
                    <a:pt x="1680102" y="4356107"/>
                  </a:lnTo>
                  <a:lnTo>
                    <a:pt x="1628637" y="4352621"/>
                  </a:lnTo>
                  <a:lnTo>
                    <a:pt x="1574692" y="4351028"/>
                  </a:lnTo>
                  <a:lnTo>
                    <a:pt x="1518616" y="4352027"/>
                  </a:lnTo>
                  <a:lnTo>
                    <a:pt x="1460758" y="4356318"/>
                  </a:lnTo>
                  <a:lnTo>
                    <a:pt x="1401467" y="4364601"/>
                  </a:lnTo>
                  <a:lnTo>
                    <a:pt x="1341092" y="4377577"/>
                  </a:lnTo>
                  <a:lnTo>
                    <a:pt x="1280104" y="4390433"/>
                  </a:lnTo>
                  <a:lnTo>
                    <a:pt x="1228592" y="4396094"/>
                  </a:lnTo>
                  <a:lnTo>
                    <a:pt x="1184745" y="4396101"/>
                  </a:lnTo>
                  <a:lnTo>
                    <a:pt x="1146755" y="4391995"/>
                  </a:lnTo>
                  <a:lnTo>
                    <a:pt x="1112811" y="4385317"/>
                  </a:lnTo>
                  <a:lnTo>
                    <a:pt x="1081104" y="4377610"/>
                  </a:lnTo>
                  <a:lnTo>
                    <a:pt x="1049824" y="4370414"/>
                  </a:lnTo>
                  <a:lnTo>
                    <a:pt x="1017162" y="4365272"/>
                  </a:lnTo>
                  <a:lnTo>
                    <a:pt x="981307" y="4363724"/>
                  </a:lnTo>
                  <a:lnTo>
                    <a:pt x="940450" y="4367311"/>
                  </a:lnTo>
                  <a:lnTo>
                    <a:pt x="892782" y="4377577"/>
                  </a:lnTo>
                  <a:lnTo>
                    <a:pt x="860146" y="4384904"/>
                  </a:lnTo>
                  <a:lnTo>
                    <a:pt x="825387" y="4389823"/>
                  </a:lnTo>
                  <a:lnTo>
                    <a:pt x="788551" y="4392624"/>
                  </a:lnTo>
                  <a:lnTo>
                    <a:pt x="749683" y="4393598"/>
                  </a:lnTo>
                  <a:lnTo>
                    <a:pt x="708829" y="4393033"/>
                  </a:lnTo>
                  <a:lnTo>
                    <a:pt x="666035" y="4391219"/>
                  </a:lnTo>
                  <a:lnTo>
                    <a:pt x="621346" y="4388447"/>
                  </a:lnTo>
                  <a:lnTo>
                    <a:pt x="574808" y="4385006"/>
                  </a:lnTo>
                  <a:lnTo>
                    <a:pt x="526466" y="4381187"/>
                  </a:lnTo>
                  <a:lnTo>
                    <a:pt x="476366" y="4377278"/>
                  </a:lnTo>
                  <a:lnTo>
                    <a:pt x="424554" y="4373569"/>
                  </a:lnTo>
                  <a:lnTo>
                    <a:pt x="371075" y="4370352"/>
                  </a:lnTo>
                  <a:lnTo>
                    <a:pt x="315975" y="4367914"/>
                  </a:lnTo>
                  <a:lnTo>
                    <a:pt x="259299" y="4366547"/>
                  </a:lnTo>
                  <a:lnTo>
                    <a:pt x="201093" y="4366540"/>
                  </a:lnTo>
                  <a:lnTo>
                    <a:pt x="141403" y="4368183"/>
                  </a:lnTo>
                  <a:lnTo>
                    <a:pt x="80274" y="4371765"/>
                  </a:lnTo>
                  <a:lnTo>
                    <a:pt x="17752" y="4377577"/>
                  </a:lnTo>
                  <a:lnTo>
                    <a:pt x="11446" y="4319879"/>
                  </a:lnTo>
                  <a:lnTo>
                    <a:pt x="10510" y="4263533"/>
                  </a:lnTo>
                  <a:lnTo>
                    <a:pt x="13455" y="4208659"/>
                  </a:lnTo>
                  <a:lnTo>
                    <a:pt x="18794" y="4155384"/>
                  </a:lnTo>
                  <a:lnTo>
                    <a:pt x="25038" y="4103828"/>
                  </a:lnTo>
                  <a:lnTo>
                    <a:pt x="30700" y="4054117"/>
                  </a:lnTo>
                  <a:lnTo>
                    <a:pt x="34290" y="4006373"/>
                  </a:lnTo>
                  <a:lnTo>
                    <a:pt x="34321" y="3960720"/>
                  </a:lnTo>
                  <a:lnTo>
                    <a:pt x="29304" y="3917281"/>
                  </a:lnTo>
                  <a:lnTo>
                    <a:pt x="17752" y="3876181"/>
                  </a:lnTo>
                  <a:lnTo>
                    <a:pt x="5426" y="3830423"/>
                  </a:lnTo>
                  <a:lnTo>
                    <a:pt x="1084" y="3782420"/>
                  </a:lnTo>
                  <a:lnTo>
                    <a:pt x="2625" y="3733103"/>
                  </a:lnTo>
                  <a:lnTo>
                    <a:pt x="7947" y="3683408"/>
                  </a:lnTo>
                  <a:lnTo>
                    <a:pt x="14950" y="3634266"/>
                  </a:lnTo>
                  <a:lnTo>
                    <a:pt x="21533" y="3586611"/>
                  </a:lnTo>
                  <a:lnTo>
                    <a:pt x="25595" y="3541378"/>
                  </a:lnTo>
                  <a:lnTo>
                    <a:pt x="25035" y="3499498"/>
                  </a:lnTo>
                  <a:lnTo>
                    <a:pt x="17752" y="3461907"/>
                  </a:lnTo>
                  <a:lnTo>
                    <a:pt x="8833" y="3423105"/>
                  </a:lnTo>
                  <a:lnTo>
                    <a:pt x="4186" y="3377933"/>
                  </a:lnTo>
                  <a:lnTo>
                    <a:pt x="2935" y="3327828"/>
                  </a:lnTo>
                  <a:lnTo>
                    <a:pt x="4205" y="3274225"/>
                  </a:lnTo>
                  <a:lnTo>
                    <a:pt x="7121" y="3218564"/>
                  </a:lnTo>
                  <a:lnTo>
                    <a:pt x="10809" y="3162281"/>
                  </a:lnTo>
                  <a:lnTo>
                    <a:pt x="14393" y="3106813"/>
                  </a:lnTo>
                  <a:lnTo>
                    <a:pt x="16999" y="3053597"/>
                  </a:lnTo>
                  <a:lnTo>
                    <a:pt x="17752" y="3004072"/>
                  </a:lnTo>
                  <a:lnTo>
                    <a:pt x="17741" y="2952032"/>
                  </a:lnTo>
                  <a:lnTo>
                    <a:pt x="18502" y="2901535"/>
                  </a:lnTo>
                  <a:lnTo>
                    <a:pt x="19649" y="2851847"/>
                  </a:lnTo>
                  <a:lnTo>
                    <a:pt x="20800" y="2802237"/>
                  </a:lnTo>
                  <a:lnTo>
                    <a:pt x="21569" y="2751972"/>
                  </a:lnTo>
                  <a:lnTo>
                    <a:pt x="21574" y="2700319"/>
                  </a:lnTo>
                  <a:lnTo>
                    <a:pt x="20429" y="2646548"/>
                  </a:lnTo>
                  <a:lnTo>
                    <a:pt x="17752" y="2589925"/>
                  </a:lnTo>
                  <a:lnTo>
                    <a:pt x="16396" y="2551234"/>
                  </a:lnTo>
                  <a:lnTo>
                    <a:pt x="16790" y="2512569"/>
                  </a:lnTo>
                  <a:lnTo>
                    <a:pt x="18484" y="2473356"/>
                  </a:lnTo>
                  <a:lnTo>
                    <a:pt x="21025" y="2433023"/>
                  </a:lnTo>
                  <a:lnTo>
                    <a:pt x="23964" y="2390997"/>
                  </a:lnTo>
                  <a:lnTo>
                    <a:pt x="26848" y="2346704"/>
                  </a:lnTo>
                  <a:lnTo>
                    <a:pt x="29227" y="2299572"/>
                  </a:lnTo>
                  <a:lnTo>
                    <a:pt x="30649" y="2249028"/>
                  </a:lnTo>
                  <a:lnTo>
                    <a:pt x="30664" y="2194500"/>
                  </a:lnTo>
                  <a:lnTo>
                    <a:pt x="28820" y="2135415"/>
                  </a:lnTo>
                  <a:lnTo>
                    <a:pt x="24666" y="2071199"/>
                  </a:lnTo>
                  <a:lnTo>
                    <a:pt x="17752" y="2001280"/>
                  </a:lnTo>
                  <a:lnTo>
                    <a:pt x="11993" y="1937655"/>
                  </a:lnTo>
                  <a:lnTo>
                    <a:pt x="9831" y="1880804"/>
                  </a:lnTo>
                  <a:lnTo>
                    <a:pt x="10546" y="1829713"/>
                  </a:lnTo>
                  <a:lnTo>
                    <a:pt x="13419" y="1783368"/>
                  </a:lnTo>
                  <a:lnTo>
                    <a:pt x="17731" y="1740756"/>
                  </a:lnTo>
                  <a:lnTo>
                    <a:pt x="22763" y="1700864"/>
                  </a:lnTo>
                  <a:lnTo>
                    <a:pt x="27796" y="1662677"/>
                  </a:lnTo>
                  <a:lnTo>
                    <a:pt x="32111" y="1625184"/>
                  </a:lnTo>
                  <a:lnTo>
                    <a:pt x="34989" y="1587370"/>
                  </a:lnTo>
                  <a:lnTo>
                    <a:pt x="35711" y="1548221"/>
                  </a:lnTo>
                  <a:lnTo>
                    <a:pt x="33558" y="1506724"/>
                  </a:lnTo>
                  <a:lnTo>
                    <a:pt x="27811" y="1461867"/>
                  </a:lnTo>
                  <a:lnTo>
                    <a:pt x="17752" y="1412635"/>
                  </a:lnTo>
                  <a:lnTo>
                    <a:pt x="6365" y="1353651"/>
                  </a:lnTo>
                  <a:lnTo>
                    <a:pt x="846" y="1298672"/>
                  </a:lnTo>
                  <a:lnTo>
                    <a:pt x="0" y="1247256"/>
                  </a:lnTo>
                  <a:lnTo>
                    <a:pt x="2627" y="1198962"/>
                  </a:lnTo>
                  <a:lnTo>
                    <a:pt x="7532" y="1153349"/>
                  </a:lnTo>
                  <a:lnTo>
                    <a:pt x="13518" y="1109974"/>
                  </a:lnTo>
                  <a:lnTo>
                    <a:pt x="19387" y="1068397"/>
                  </a:lnTo>
                  <a:lnTo>
                    <a:pt x="23942" y="1028177"/>
                  </a:lnTo>
                  <a:lnTo>
                    <a:pt x="25985" y="988871"/>
                  </a:lnTo>
                  <a:lnTo>
                    <a:pt x="24321" y="950039"/>
                  </a:lnTo>
                  <a:lnTo>
                    <a:pt x="17752" y="911239"/>
                  </a:lnTo>
                  <a:lnTo>
                    <a:pt x="13145" y="884158"/>
                  </a:lnTo>
                  <a:lnTo>
                    <a:pt x="10644" y="850934"/>
                  </a:lnTo>
                  <a:lnTo>
                    <a:pt x="9955" y="812221"/>
                  </a:lnTo>
                  <a:lnTo>
                    <a:pt x="10786" y="768672"/>
                  </a:lnTo>
                  <a:lnTo>
                    <a:pt x="12843" y="720942"/>
                  </a:lnTo>
                  <a:lnTo>
                    <a:pt x="15833" y="669685"/>
                  </a:lnTo>
                  <a:lnTo>
                    <a:pt x="19462" y="615553"/>
                  </a:lnTo>
                  <a:lnTo>
                    <a:pt x="23438" y="559201"/>
                  </a:lnTo>
                  <a:lnTo>
                    <a:pt x="27467" y="501283"/>
                  </a:lnTo>
                  <a:lnTo>
                    <a:pt x="31256" y="442452"/>
                  </a:lnTo>
                  <a:lnTo>
                    <a:pt x="34513" y="383362"/>
                  </a:lnTo>
                  <a:lnTo>
                    <a:pt x="36943" y="324668"/>
                  </a:lnTo>
                  <a:lnTo>
                    <a:pt x="38253" y="267022"/>
                  </a:lnTo>
                  <a:lnTo>
                    <a:pt x="38151" y="211080"/>
                  </a:lnTo>
                  <a:lnTo>
                    <a:pt x="36343" y="157494"/>
                  </a:lnTo>
                  <a:lnTo>
                    <a:pt x="32536" y="106918"/>
                  </a:lnTo>
                  <a:lnTo>
                    <a:pt x="26437" y="60006"/>
                  </a:lnTo>
                  <a:lnTo>
                    <a:pt x="17752" y="17413"/>
                  </a:lnTo>
                  <a:close/>
                </a:path>
              </a:pathLst>
            </a:custGeom>
            <a:ln w="38100">
              <a:solidFill>
                <a:srgbClr val="00252F"/>
              </a:solidFill>
              <a:prstDash val="lgDash"/>
            </a:ln>
          </p:spPr>
          <p:txBody>
            <a:bodyPr wrap="square" lIns="0" tIns="0" rIns="0" bIns="0" rtlCol="0"/>
            <a:lstStyle/>
            <a:p>
              <a:endParaRPr/>
            </a:p>
          </p:txBody>
        </p:sp>
        <p:sp>
          <p:nvSpPr>
            <p:cNvPr id="8" name="object 8"/>
            <p:cNvSpPr/>
            <p:nvPr/>
          </p:nvSpPr>
          <p:spPr>
            <a:xfrm>
              <a:off x="1543812" y="2017776"/>
              <a:ext cx="1600200" cy="1983105"/>
            </a:xfrm>
            <a:custGeom>
              <a:avLst/>
              <a:gdLst/>
              <a:ahLst/>
              <a:cxnLst/>
              <a:rect l="l" t="t" r="r" b="b"/>
              <a:pathLst>
                <a:path w="1600200" h="1983104">
                  <a:moveTo>
                    <a:pt x="0" y="1982724"/>
                  </a:moveTo>
                  <a:lnTo>
                    <a:pt x="1600200" y="1982724"/>
                  </a:lnTo>
                  <a:lnTo>
                    <a:pt x="1600200" y="0"/>
                  </a:lnTo>
                  <a:lnTo>
                    <a:pt x="0" y="0"/>
                  </a:lnTo>
                  <a:lnTo>
                    <a:pt x="0" y="1982724"/>
                  </a:lnTo>
                  <a:close/>
                </a:path>
              </a:pathLst>
            </a:custGeom>
            <a:ln w="12700">
              <a:solidFill>
                <a:srgbClr val="00252F"/>
              </a:solidFill>
            </a:ln>
          </p:spPr>
          <p:txBody>
            <a:bodyPr wrap="square" lIns="0" tIns="0" rIns="0" bIns="0" rtlCol="0"/>
            <a:lstStyle/>
            <a:p>
              <a:endParaRPr/>
            </a:p>
          </p:txBody>
        </p:sp>
        <p:pic>
          <p:nvPicPr>
            <p:cNvPr id="9" name="object 9"/>
            <p:cNvPicPr/>
            <p:nvPr/>
          </p:nvPicPr>
          <p:blipFill>
            <a:blip r:embed="rId5" cstate="print"/>
            <a:stretch>
              <a:fillRect/>
            </a:stretch>
          </p:blipFill>
          <p:spPr>
            <a:xfrm>
              <a:off x="1543812" y="1885188"/>
              <a:ext cx="1600200" cy="505968"/>
            </a:xfrm>
            <a:prstGeom prst="rect">
              <a:avLst/>
            </a:prstGeom>
          </p:spPr>
        </p:pic>
        <p:sp>
          <p:nvSpPr>
            <p:cNvPr id="10" name="object 10"/>
            <p:cNvSpPr/>
            <p:nvPr/>
          </p:nvSpPr>
          <p:spPr>
            <a:xfrm>
              <a:off x="1543812" y="1885188"/>
              <a:ext cx="1600200" cy="506095"/>
            </a:xfrm>
            <a:custGeom>
              <a:avLst/>
              <a:gdLst/>
              <a:ahLst/>
              <a:cxnLst/>
              <a:rect l="l" t="t" r="r" b="b"/>
              <a:pathLst>
                <a:path w="1600200" h="506094">
                  <a:moveTo>
                    <a:pt x="0" y="505968"/>
                  </a:moveTo>
                  <a:lnTo>
                    <a:pt x="1600200" y="505968"/>
                  </a:lnTo>
                  <a:lnTo>
                    <a:pt x="1600200" y="0"/>
                  </a:lnTo>
                  <a:lnTo>
                    <a:pt x="0" y="0"/>
                  </a:lnTo>
                  <a:lnTo>
                    <a:pt x="0" y="505968"/>
                  </a:lnTo>
                  <a:close/>
                </a:path>
              </a:pathLst>
            </a:custGeom>
            <a:ln w="12700">
              <a:solidFill>
                <a:srgbClr val="111F35"/>
              </a:solidFill>
            </a:ln>
          </p:spPr>
          <p:txBody>
            <a:bodyPr wrap="square" lIns="0" tIns="0" rIns="0" bIns="0" rtlCol="0"/>
            <a:lstStyle/>
            <a:p>
              <a:endParaRPr/>
            </a:p>
          </p:txBody>
        </p:sp>
        <p:sp>
          <p:nvSpPr>
            <p:cNvPr id="11" name="object 11"/>
            <p:cNvSpPr/>
            <p:nvPr/>
          </p:nvSpPr>
          <p:spPr>
            <a:xfrm>
              <a:off x="1618488" y="2017776"/>
              <a:ext cx="1443355" cy="238125"/>
            </a:xfrm>
            <a:custGeom>
              <a:avLst/>
              <a:gdLst/>
              <a:ahLst/>
              <a:cxnLst/>
              <a:rect l="l" t="t" r="r" b="b"/>
              <a:pathLst>
                <a:path w="1443355" h="238125">
                  <a:moveTo>
                    <a:pt x="1417193" y="0"/>
                  </a:moveTo>
                  <a:lnTo>
                    <a:pt x="26035" y="0"/>
                  </a:lnTo>
                  <a:lnTo>
                    <a:pt x="15912" y="2049"/>
                  </a:lnTo>
                  <a:lnTo>
                    <a:pt x="7635" y="7635"/>
                  </a:lnTo>
                  <a:lnTo>
                    <a:pt x="2049" y="15912"/>
                  </a:lnTo>
                  <a:lnTo>
                    <a:pt x="0" y="26035"/>
                  </a:lnTo>
                  <a:lnTo>
                    <a:pt x="0" y="211709"/>
                  </a:lnTo>
                  <a:lnTo>
                    <a:pt x="2049" y="221831"/>
                  </a:lnTo>
                  <a:lnTo>
                    <a:pt x="7635" y="230108"/>
                  </a:lnTo>
                  <a:lnTo>
                    <a:pt x="15912" y="235694"/>
                  </a:lnTo>
                  <a:lnTo>
                    <a:pt x="26035" y="237744"/>
                  </a:lnTo>
                  <a:lnTo>
                    <a:pt x="1417193" y="237744"/>
                  </a:lnTo>
                  <a:lnTo>
                    <a:pt x="1427315" y="235694"/>
                  </a:lnTo>
                  <a:lnTo>
                    <a:pt x="1435592" y="230108"/>
                  </a:lnTo>
                  <a:lnTo>
                    <a:pt x="1441178" y="221831"/>
                  </a:lnTo>
                  <a:lnTo>
                    <a:pt x="1443228" y="211709"/>
                  </a:lnTo>
                  <a:lnTo>
                    <a:pt x="1443228" y="26035"/>
                  </a:lnTo>
                  <a:lnTo>
                    <a:pt x="1441178" y="15912"/>
                  </a:lnTo>
                  <a:lnTo>
                    <a:pt x="1435592" y="7635"/>
                  </a:lnTo>
                  <a:lnTo>
                    <a:pt x="1427315" y="2049"/>
                  </a:lnTo>
                  <a:lnTo>
                    <a:pt x="1417193" y="0"/>
                  </a:lnTo>
                  <a:close/>
                </a:path>
              </a:pathLst>
            </a:custGeom>
            <a:solidFill>
              <a:srgbClr val="FFFFFF"/>
            </a:solidFill>
          </p:spPr>
          <p:txBody>
            <a:bodyPr wrap="square" lIns="0" tIns="0" rIns="0" bIns="0" rtlCol="0"/>
            <a:lstStyle/>
            <a:p>
              <a:endParaRPr/>
            </a:p>
          </p:txBody>
        </p:sp>
        <p:sp>
          <p:nvSpPr>
            <p:cNvPr id="12" name="object 12"/>
            <p:cNvSpPr/>
            <p:nvPr/>
          </p:nvSpPr>
          <p:spPr>
            <a:xfrm>
              <a:off x="1618488" y="2017776"/>
              <a:ext cx="1443355" cy="238125"/>
            </a:xfrm>
            <a:custGeom>
              <a:avLst/>
              <a:gdLst/>
              <a:ahLst/>
              <a:cxnLst/>
              <a:rect l="l" t="t" r="r" b="b"/>
              <a:pathLst>
                <a:path w="1443355" h="238125">
                  <a:moveTo>
                    <a:pt x="0" y="26035"/>
                  </a:moveTo>
                  <a:lnTo>
                    <a:pt x="2049" y="15912"/>
                  </a:lnTo>
                  <a:lnTo>
                    <a:pt x="7635" y="7635"/>
                  </a:lnTo>
                  <a:lnTo>
                    <a:pt x="15912" y="2049"/>
                  </a:lnTo>
                  <a:lnTo>
                    <a:pt x="26035" y="0"/>
                  </a:lnTo>
                  <a:lnTo>
                    <a:pt x="1417193" y="0"/>
                  </a:lnTo>
                  <a:lnTo>
                    <a:pt x="1427315" y="2049"/>
                  </a:lnTo>
                  <a:lnTo>
                    <a:pt x="1435592" y="7635"/>
                  </a:lnTo>
                  <a:lnTo>
                    <a:pt x="1441178" y="15912"/>
                  </a:lnTo>
                  <a:lnTo>
                    <a:pt x="1443228" y="26035"/>
                  </a:lnTo>
                  <a:lnTo>
                    <a:pt x="1443228" y="211709"/>
                  </a:lnTo>
                  <a:lnTo>
                    <a:pt x="1441178" y="221831"/>
                  </a:lnTo>
                  <a:lnTo>
                    <a:pt x="1435592" y="230108"/>
                  </a:lnTo>
                  <a:lnTo>
                    <a:pt x="1427315" y="235694"/>
                  </a:lnTo>
                  <a:lnTo>
                    <a:pt x="1417193" y="237744"/>
                  </a:lnTo>
                  <a:lnTo>
                    <a:pt x="26035" y="237744"/>
                  </a:lnTo>
                  <a:lnTo>
                    <a:pt x="15912" y="235694"/>
                  </a:lnTo>
                  <a:lnTo>
                    <a:pt x="7635" y="230108"/>
                  </a:lnTo>
                  <a:lnTo>
                    <a:pt x="2049" y="221831"/>
                  </a:lnTo>
                  <a:lnTo>
                    <a:pt x="0" y="211709"/>
                  </a:lnTo>
                  <a:lnTo>
                    <a:pt x="0" y="26035"/>
                  </a:lnTo>
                  <a:close/>
                </a:path>
              </a:pathLst>
            </a:custGeom>
            <a:ln w="12700">
              <a:solidFill>
                <a:srgbClr val="111F35"/>
              </a:solidFill>
            </a:ln>
          </p:spPr>
          <p:txBody>
            <a:bodyPr wrap="square" lIns="0" tIns="0" rIns="0" bIns="0" rtlCol="0"/>
            <a:lstStyle/>
            <a:p>
              <a:endParaRPr/>
            </a:p>
          </p:txBody>
        </p:sp>
      </p:grpSp>
      <p:sp>
        <p:nvSpPr>
          <p:cNvPr id="13" name="object 13"/>
          <p:cNvSpPr txBox="1"/>
          <p:nvPr/>
        </p:nvSpPr>
        <p:spPr>
          <a:xfrm>
            <a:off x="977595" y="6048247"/>
            <a:ext cx="2739390" cy="574675"/>
          </a:xfrm>
          <a:prstGeom prst="rect">
            <a:avLst/>
          </a:prstGeom>
        </p:spPr>
        <p:txBody>
          <a:bodyPr vert="horz" wrap="square" lIns="0" tIns="12700" rIns="0" bIns="0" rtlCol="0">
            <a:spAutoFit/>
          </a:bodyPr>
          <a:lstStyle/>
          <a:p>
            <a:pPr algn="ctr">
              <a:lnSpc>
                <a:spcPct val="100000"/>
              </a:lnSpc>
              <a:spcBef>
                <a:spcPts val="100"/>
              </a:spcBef>
            </a:pPr>
            <a:r>
              <a:rPr sz="1800" dirty="0">
                <a:solidFill>
                  <a:srgbClr val="111F35"/>
                </a:solidFill>
                <a:latin typeface="Calibri"/>
                <a:cs typeface="Calibri"/>
              </a:rPr>
              <a:t>BlackBerry</a:t>
            </a:r>
            <a:r>
              <a:rPr sz="1800" spc="-55" dirty="0">
                <a:solidFill>
                  <a:srgbClr val="111F35"/>
                </a:solidFill>
                <a:latin typeface="Calibri"/>
                <a:cs typeface="Calibri"/>
              </a:rPr>
              <a:t> </a:t>
            </a:r>
            <a:r>
              <a:rPr sz="1800" spc="-30" dirty="0">
                <a:solidFill>
                  <a:srgbClr val="111F35"/>
                </a:solidFill>
                <a:latin typeface="Calibri"/>
                <a:cs typeface="Calibri"/>
              </a:rPr>
              <a:t>Torch</a:t>
            </a:r>
            <a:r>
              <a:rPr sz="1800" spc="-40" dirty="0">
                <a:solidFill>
                  <a:srgbClr val="111F35"/>
                </a:solidFill>
                <a:latin typeface="Calibri"/>
                <a:cs typeface="Calibri"/>
              </a:rPr>
              <a:t> </a:t>
            </a:r>
            <a:r>
              <a:rPr sz="1800" dirty="0">
                <a:solidFill>
                  <a:srgbClr val="111F35"/>
                </a:solidFill>
                <a:latin typeface="Calibri"/>
                <a:cs typeface="Calibri"/>
              </a:rPr>
              <a:t>9800</a:t>
            </a:r>
            <a:r>
              <a:rPr sz="1800" spc="-45" dirty="0">
                <a:solidFill>
                  <a:srgbClr val="111F35"/>
                </a:solidFill>
                <a:latin typeface="Calibri"/>
                <a:cs typeface="Calibri"/>
              </a:rPr>
              <a:t> </a:t>
            </a:r>
            <a:r>
              <a:rPr sz="1800" spc="-10" dirty="0">
                <a:solidFill>
                  <a:srgbClr val="111F35"/>
                </a:solidFill>
                <a:latin typeface="Calibri"/>
                <a:cs typeface="Calibri"/>
              </a:rPr>
              <a:t>(2010)</a:t>
            </a:r>
            <a:endParaRPr sz="1800">
              <a:latin typeface="Calibri"/>
              <a:cs typeface="Calibri"/>
            </a:endParaRPr>
          </a:p>
          <a:p>
            <a:pPr algn="ctr">
              <a:lnSpc>
                <a:spcPct val="100000"/>
              </a:lnSpc>
            </a:pPr>
            <a:r>
              <a:rPr sz="1800" dirty="0">
                <a:solidFill>
                  <a:srgbClr val="111F35"/>
                </a:solidFill>
                <a:latin typeface="Calibri"/>
                <a:cs typeface="Calibri"/>
              </a:rPr>
              <a:t>480x360</a:t>
            </a:r>
            <a:r>
              <a:rPr sz="1800" spc="-15" dirty="0">
                <a:solidFill>
                  <a:srgbClr val="111F35"/>
                </a:solidFill>
                <a:latin typeface="Calibri"/>
                <a:cs typeface="Calibri"/>
              </a:rPr>
              <a:t> </a:t>
            </a:r>
            <a:r>
              <a:rPr sz="1800" spc="-10" dirty="0">
                <a:solidFill>
                  <a:srgbClr val="111F35"/>
                </a:solidFill>
                <a:latin typeface="Calibri"/>
                <a:cs typeface="Calibri"/>
              </a:rPr>
              <a:t>display</a:t>
            </a:r>
            <a:endParaRPr sz="1800">
              <a:latin typeface="Calibri"/>
              <a:cs typeface="Calibri"/>
            </a:endParaRPr>
          </a:p>
        </p:txBody>
      </p:sp>
      <p:sp>
        <p:nvSpPr>
          <p:cNvPr id="14" name="object 14"/>
          <p:cNvSpPr txBox="1"/>
          <p:nvPr/>
        </p:nvSpPr>
        <p:spPr>
          <a:xfrm>
            <a:off x="7831328" y="6048247"/>
            <a:ext cx="2689225"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111F35"/>
                </a:solidFill>
                <a:latin typeface="Calibri"/>
                <a:cs typeface="Calibri"/>
              </a:rPr>
              <a:t>980px-</a:t>
            </a:r>
            <a:r>
              <a:rPr sz="1800" dirty="0">
                <a:solidFill>
                  <a:srgbClr val="111F35"/>
                </a:solidFill>
                <a:latin typeface="Calibri"/>
                <a:cs typeface="Calibri"/>
              </a:rPr>
              <a:t>wide</a:t>
            </a:r>
            <a:r>
              <a:rPr sz="1800" spc="-20" dirty="0">
                <a:solidFill>
                  <a:srgbClr val="111F35"/>
                </a:solidFill>
                <a:latin typeface="Calibri"/>
                <a:cs typeface="Calibri"/>
              </a:rPr>
              <a:t> </a:t>
            </a:r>
            <a:r>
              <a:rPr sz="1800" dirty="0">
                <a:solidFill>
                  <a:srgbClr val="111F35"/>
                </a:solidFill>
                <a:latin typeface="Calibri"/>
                <a:cs typeface="Calibri"/>
              </a:rPr>
              <a:t>Virtual</a:t>
            </a:r>
            <a:r>
              <a:rPr sz="1800" spc="-15" dirty="0">
                <a:solidFill>
                  <a:srgbClr val="111F35"/>
                </a:solidFill>
                <a:latin typeface="Calibri"/>
                <a:cs typeface="Calibri"/>
              </a:rPr>
              <a:t> </a:t>
            </a:r>
            <a:r>
              <a:rPr sz="1800" spc="-10" dirty="0">
                <a:solidFill>
                  <a:srgbClr val="111F35"/>
                </a:solidFill>
                <a:latin typeface="Calibri"/>
                <a:cs typeface="Calibri"/>
              </a:rPr>
              <a:t>Viewport</a:t>
            </a:r>
            <a:endParaRPr sz="1800">
              <a:latin typeface="Calibri"/>
              <a:cs typeface="Calibri"/>
            </a:endParaRPr>
          </a:p>
        </p:txBody>
      </p:sp>
      <p:sp>
        <p:nvSpPr>
          <p:cNvPr id="15" name="object 15"/>
          <p:cNvSpPr txBox="1"/>
          <p:nvPr/>
        </p:nvSpPr>
        <p:spPr>
          <a:xfrm>
            <a:off x="1628656" y="2031873"/>
            <a:ext cx="1423035" cy="193675"/>
          </a:xfrm>
          <a:prstGeom prst="rect">
            <a:avLst/>
          </a:prstGeom>
        </p:spPr>
        <p:txBody>
          <a:bodyPr vert="horz" wrap="square" lIns="0" tIns="13335" rIns="0" bIns="0" rtlCol="0">
            <a:spAutoFit/>
          </a:bodyPr>
          <a:lstStyle/>
          <a:p>
            <a:pPr marL="88900">
              <a:lnSpc>
                <a:spcPct val="100000"/>
              </a:lnSpc>
              <a:spcBef>
                <a:spcPts val="105"/>
              </a:spcBef>
            </a:pPr>
            <a:r>
              <a:rPr sz="1100" spc="-10" dirty="0">
                <a:solidFill>
                  <a:srgbClr val="111F35"/>
                </a:solidFill>
                <a:latin typeface="Calibri"/>
                <a:cs typeface="Calibri"/>
                <a:hlinkClick r:id="rId6"/>
              </a:rPr>
              <a:t>www.unina.it</a:t>
            </a:r>
            <a:endParaRPr sz="1100">
              <a:latin typeface="Calibri"/>
              <a:cs typeface="Calibri"/>
            </a:endParaRPr>
          </a:p>
        </p:txBody>
      </p:sp>
      <p:sp>
        <p:nvSpPr>
          <p:cNvPr id="16" name="object 16"/>
          <p:cNvSpPr txBox="1"/>
          <p:nvPr/>
        </p:nvSpPr>
        <p:spPr>
          <a:xfrm>
            <a:off x="3813809" y="2036826"/>
            <a:ext cx="267716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1:</a:t>
            </a:r>
            <a:r>
              <a:rPr sz="1800" spc="-35" dirty="0">
                <a:solidFill>
                  <a:srgbClr val="111F35"/>
                </a:solidFill>
                <a:latin typeface="Calibri"/>
                <a:cs typeface="Calibri"/>
              </a:rPr>
              <a:t> </a:t>
            </a:r>
            <a:r>
              <a:rPr sz="1800" dirty="0">
                <a:solidFill>
                  <a:srgbClr val="111F35"/>
                </a:solidFill>
                <a:latin typeface="Calibri"/>
                <a:cs typeface="Calibri"/>
              </a:rPr>
              <a:t>Render</a:t>
            </a:r>
            <a:r>
              <a:rPr sz="1800" spc="-30" dirty="0">
                <a:solidFill>
                  <a:srgbClr val="111F35"/>
                </a:solidFill>
                <a:latin typeface="Calibri"/>
                <a:cs typeface="Calibri"/>
              </a:rPr>
              <a:t> </a:t>
            </a:r>
            <a:r>
              <a:rPr sz="1800" dirty="0">
                <a:solidFill>
                  <a:srgbClr val="111F35"/>
                </a:solidFill>
                <a:latin typeface="Calibri"/>
                <a:cs typeface="Calibri"/>
              </a:rPr>
              <a:t>in</a:t>
            </a:r>
            <a:r>
              <a:rPr sz="1800" spc="-25" dirty="0">
                <a:solidFill>
                  <a:srgbClr val="111F35"/>
                </a:solidFill>
                <a:latin typeface="Calibri"/>
                <a:cs typeface="Calibri"/>
              </a:rPr>
              <a:t> </a:t>
            </a:r>
            <a:r>
              <a:rPr sz="1800" dirty="0">
                <a:solidFill>
                  <a:srgbClr val="111F35"/>
                </a:solidFill>
                <a:latin typeface="Calibri"/>
                <a:cs typeface="Calibri"/>
              </a:rPr>
              <a:t>virtual</a:t>
            </a:r>
            <a:r>
              <a:rPr sz="1800" spc="-30" dirty="0">
                <a:solidFill>
                  <a:srgbClr val="111F35"/>
                </a:solidFill>
                <a:latin typeface="Calibri"/>
                <a:cs typeface="Calibri"/>
              </a:rPr>
              <a:t> </a:t>
            </a:r>
            <a:r>
              <a:rPr sz="1800" spc="-10" dirty="0">
                <a:solidFill>
                  <a:srgbClr val="111F35"/>
                </a:solidFill>
                <a:latin typeface="Calibri"/>
                <a:cs typeface="Calibri"/>
              </a:rPr>
              <a:t>viewport</a:t>
            </a:r>
            <a:endParaRPr sz="1800">
              <a:latin typeface="Calibri"/>
              <a:cs typeface="Calibri"/>
            </a:endParaRPr>
          </a:p>
        </p:txBody>
      </p:sp>
      <p:sp>
        <p:nvSpPr>
          <p:cNvPr id="17" name="object 17"/>
          <p:cNvSpPr txBox="1"/>
          <p:nvPr/>
        </p:nvSpPr>
        <p:spPr>
          <a:xfrm>
            <a:off x="4082541" y="4019169"/>
            <a:ext cx="22059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2:</a:t>
            </a:r>
            <a:r>
              <a:rPr sz="1800" spc="-35" dirty="0">
                <a:solidFill>
                  <a:srgbClr val="111F35"/>
                </a:solidFill>
                <a:latin typeface="Calibri"/>
                <a:cs typeface="Calibri"/>
              </a:rPr>
              <a:t> </a:t>
            </a:r>
            <a:r>
              <a:rPr sz="1800" dirty="0">
                <a:solidFill>
                  <a:srgbClr val="111F35"/>
                </a:solidFill>
                <a:latin typeface="Calibri"/>
                <a:cs typeface="Calibri"/>
              </a:rPr>
              <a:t>Scale</a:t>
            </a:r>
            <a:r>
              <a:rPr sz="1800" spc="-25" dirty="0">
                <a:solidFill>
                  <a:srgbClr val="111F35"/>
                </a:solidFill>
                <a:latin typeface="Calibri"/>
                <a:cs typeface="Calibri"/>
              </a:rPr>
              <a:t> </a:t>
            </a:r>
            <a:r>
              <a:rPr sz="1800" dirty="0">
                <a:solidFill>
                  <a:srgbClr val="111F35"/>
                </a:solidFill>
                <a:latin typeface="Calibri"/>
                <a:cs typeface="Calibri"/>
              </a:rPr>
              <a:t>down</a:t>
            </a:r>
            <a:r>
              <a:rPr sz="1800" spc="-25" dirty="0">
                <a:solidFill>
                  <a:srgbClr val="111F35"/>
                </a:solidFill>
                <a:latin typeface="Calibri"/>
                <a:cs typeface="Calibri"/>
              </a:rPr>
              <a:t> </a:t>
            </a:r>
            <a:r>
              <a:rPr sz="1800" dirty="0">
                <a:solidFill>
                  <a:srgbClr val="111F35"/>
                </a:solidFill>
                <a:latin typeface="Calibri"/>
                <a:cs typeface="Calibri"/>
              </a:rPr>
              <a:t>to</a:t>
            </a:r>
            <a:r>
              <a:rPr sz="1800" spc="-40" dirty="0">
                <a:solidFill>
                  <a:srgbClr val="111F35"/>
                </a:solidFill>
                <a:latin typeface="Calibri"/>
                <a:cs typeface="Calibri"/>
              </a:rPr>
              <a:t> </a:t>
            </a:r>
            <a:r>
              <a:rPr sz="1800" spc="-10" dirty="0">
                <a:solidFill>
                  <a:srgbClr val="111F35"/>
                </a:solidFill>
                <a:latin typeface="Calibri"/>
                <a:cs typeface="Calibri"/>
              </a:rPr>
              <a:t>device</a:t>
            </a:r>
            <a:endParaRPr sz="1800">
              <a:latin typeface="Calibri"/>
              <a:cs typeface="Calibri"/>
            </a:endParaRPr>
          </a:p>
        </p:txBody>
      </p:sp>
      <p:grpSp>
        <p:nvGrpSpPr>
          <p:cNvPr id="18" name="object 18"/>
          <p:cNvGrpSpPr/>
          <p:nvPr/>
        </p:nvGrpSpPr>
        <p:grpSpPr>
          <a:xfrm>
            <a:off x="3319017" y="2381757"/>
            <a:ext cx="3695065" cy="2159000"/>
            <a:chOff x="3319017" y="2381757"/>
            <a:chExt cx="3695065" cy="2159000"/>
          </a:xfrm>
        </p:grpSpPr>
        <p:sp>
          <p:nvSpPr>
            <p:cNvPr id="19" name="object 19"/>
            <p:cNvSpPr/>
            <p:nvPr/>
          </p:nvSpPr>
          <p:spPr>
            <a:xfrm>
              <a:off x="3325367" y="2388107"/>
              <a:ext cx="3649979" cy="200025"/>
            </a:xfrm>
            <a:custGeom>
              <a:avLst/>
              <a:gdLst/>
              <a:ahLst/>
              <a:cxnLst/>
              <a:rect l="l" t="t" r="r" b="b"/>
              <a:pathLst>
                <a:path w="3649979" h="200025">
                  <a:moveTo>
                    <a:pt x="3465195" y="0"/>
                  </a:moveTo>
                  <a:lnTo>
                    <a:pt x="3464480" y="21288"/>
                  </a:lnTo>
                  <a:lnTo>
                    <a:pt x="3464355" y="33772"/>
                  </a:lnTo>
                  <a:lnTo>
                    <a:pt x="3465195" y="49911"/>
                  </a:lnTo>
                  <a:lnTo>
                    <a:pt x="3431728" y="50257"/>
                  </a:lnTo>
                  <a:lnTo>
                    <a:pt x="3395142" y="50199"/>
                  </a:lnTo>
                  <a:lnTo>
                    <a:pt x="3313492" y="49142"/>
                  </a:lnTo>
                  <a:lnTo>
                    <a:pt x="3070113" y="44196"/>
                  </a:lnTo>
                  <a:lnTo>
                    <a:pt x="2961657" y="42727"/>
                  </a:lnTo>
                  <a:lnTo>
                    <a:pt x="2905924" y="42375"/>
                  </a:lnTo>
                  <a:lnTo>
                    <a:pt x="2849480" y="42369"/>
                  </a:lnTo>
                  <a:lnTo>
                    <a:pt x="2792545" y="42777"/>
                  </a:lnTo>
                  <a:lnTo>
                    <a:pt x="2735335" y="43666"/>
                  </a:lnTo>
                  <a:lnTo>
                    <a:pt x="2678072" y="45106"/>
                  </a:lnTo>
                  <a:lnTo>
                    <a:pt x="2620973" y="47165"/>
                  </a:lnTo>
                  <a:lnTo>
                    <a:pt x="2494499" y="53425"/>
                  </a:lnTo>
                  <a:lnTo>
                    <a:pt x="2430075" y="56029"/>
                  </a:lnTo>
                  <a:lnTo>
                    <a:pt x="2370428" y="57814"/>
                  </a:lnTo>
                  <a:lnTo>
                    <a:pt x="2315005" y="58875"/>
                  </a:lnTo>
                  <a:lnTo>
                    <a:pt x="2263252" y="59302"/>
                  </a:lnTo>
                  <a:lnTo>
                    <a:pt x="2214615" y="59188"/>
                  </a:lnTo>
                  <a:lnTo>
                    <a:pt x="2168540" y="58626"/>
                  </a:lnTo>
                  <a:lnTo>
                    <a:pt x="2124474" y="57708"/>
                  </a:lnTo>
                  <a:lnTo>
                    <a:pt x="2081861" y="56527"/>
                  </a:lnTo>
                  <a:lnTo>
                    <a:pt x="1957207" y="52330"/>
                  </a:lnTo>
                  <a:lnTo>
                    <a:pt x="1871218" y="49911"/>
                  </a:lnTo>
                  <a:lnTo>
                    <a:pt x="1821703" y="48295"/>
                  </a:lnTo>
                  <a:lnTo>
                    <a:pt x="1776194" y="45942"/>
                  </a:lnTo>
                  <a:lnTo>
                    <a:pt x="1651918" y="37548"/>
                  </a:lnTo>
                  <a:lnTo>
                    <a:pt x="1610645" y="35337"/>
                  </a:lnTo>
                  <a:lnTo>
                    <a:pt x="1567483" y="33936"/>
                  </a:lnTo>
                  <a:lnTo>
                    <a:pt x="1521253" y="33654"/>
                  </a:lnTo>
                  <a:lnTo>
                    <a:pt x="1470775" y="34801"/>
                  </a:lnTo>
                  <a:lnTo>
                    <a:pt x="1414870" y="37687"/>
                  </a:lnTo>
                  <a:lnTo>
                    <a:pt x="1352360" y="42620"/>
                  </a:lnTo>
                  <a:lnTo>
                    <a:pt x="1220103" y="56356"/>
                  </a:lnTo>
                  <a:lnTo>
                    <a:pt x="1161738" y="61114"/>
                  </a:lnTo>
                  <a:lnTo>
                    <a:pt x="1106550" y="64358"/>
                  </a:lnTo>
                  <a:lnTo>
                    <a:pt x="1054118" y="66261"/>
                  </a:lnTo>
                  <a:lnTo>
                    <a:pt x="1004022" y="66999"/>
                  </a:lnTo>
                  <a:lnTo>
                    <a:pt x="955843" y="66746"/>
                  </a:lnTo>
                  <a:lnTo>
                    <a:pt x="909161" y="65674"/>
                  </a:lnTo>
                  <a:lnTo>
                    <a:pt x="863555" y="63960"/>
                  </a:lnTo>
                  <a:lnTo>
                    <a:pt x="818607" y="61776"/>
                  </a:lnTo>
                  <a:lnTo>
                    <a:pt x="683506" y="54149"/>
                  </a:lnTo>
                  <a:lnTo>
                    <a:pt x="636987" y="51829"/>
                  </a:lnTo>
                  <a:lnTo>
                    <a:pt x="589026" y="49911"/>
                  </a:lnTo>
                  <a:lnTo>
                    <a:pt x="531915" y="48104"/>
                  </a:lnTo>
                  <a:lnTo>
                    <a:pt x="474794" y="46568"/>
                  </a:lnTo>
                  <a:lnTo>
                    <a:pt x="418105" y="45321"/>
                  </a:lnTo>
                  <a:lnTo>
                    <a:pt x="362288" y="44379"/>
                  </a:lnTo>
                  <a:lnTo>
                    <a:pt x="307783" y="43760"/>
                  </a:lnTo>
                  <a:lnTo>
                    <a:pt x="255031" y="43481"/>
                  </a:lnTo>
                  <a:lnTo>
                    <a:pt x="204473" y="43559"/>
                  </a:lnTo>
                  <a:lnTo>
                    <a:pt x="156548" y="44012"/>
                  </a:lnTo>
                  <a:lnTo>
                    <a:pt x="111698" y="44856"/>
                  </a:lnTo>
                  <a:lnTo>
                    <a:pt x="70363" y="46109"/>
                  </a:lnTo>
                  <a:lnTo>
                    <a:pt x="0" y="49911"/>
                  </a:lnTo>
                  <a:lnTo>
                    <a:pt x="1303" y="73527"/>
                  </a:lnTo>
                  <a:lnTo>
                    <a:pt x="2238" y="99774"/>
                  </a:lnTo>
                  <a:lnTo>
                    <a:pt x="2053" y="126045"/>
                  </a:lnTo>
                  <a:lnTo>
                    <a:pt x="0" y="149732"/>
                  </a:lnTo>
                  <a:lnTo>
                    <a:pt x="69864" y="153686"/>
                  </a:lnTo>
                  <a:lnTo>
                    <a:pt x="137721" y="156726"/>
                  </a:lnTo>
                  <a:lnTo>
                    <a:pt x="203500" y="158937"/>
                  </a:lnTo>
                  <a:lnTo>
                    <a:pt x="267130" y="160403"/>
                  </a:lnTo>
                  <a:lnTo>
                    <a:pt x="328540" y="161207"/>
                  </a:lnTo>
                  <a:lnTo>
                    <a:pt x="387657" y="161433"/>
                  </a:lnTo>
                  <a:lnTo>
                    <a:pt x="444411" y="161165"/>
                  </a:lnTo>
                  <a:lnTo>
                    <a:pt x="498730" y="160486"/>
                  </a:lnTo>
                  <a:lnTo>
                    <a:pt x="550543" y="159481"/>
                  </a:lnTo>
                  <a:lnTo>
                    <a:pt x="646365" y="156826"/>
                  </a:lnTo>
                  <a:lnTo>
                    <a:pt x="837071" y="150336"/>
                  </a:lnTo>
                  <a:lnTo>
                    <a:pt x="866267" y="149732"/>
                  </a:lnTo>
                  <a:lnTo>
                    <a:pt x="907458" y="149674"/>
                  </a:lnTo>
                  <a:lnTo>
                    <a:pt x="952384" y="150473"/>
                  </a:lnTo>
                  <a:lnTo>
                    <a:pt x="1000511" y="151876"/>
                  </a:lnTo>
                  <a:lnTo>
                    <a:pt x="1158795" y="157162"/>
                  </a:lnTo>
                  <a:lnTo>
                    <a:pt x="1214419" y="158437"/>
                  </a:lnTo>
                  <a:lnTo>
                    <a:pt x="1270587" y="159046"/>
                  </a:lnTo>
                  <a:lnTo>
                    <a:pt x="1326770" y="158734"/>
                  </a:lnTo>
                  <a:lnTo>
                    <a:pt x="1382436" y="157247"/>
                  </a:lnTo>
                  <a:lnTo>
                    <a:pt x="1437053" y="154331"/>
                  </a:lnTo>
                  <a:lnTo>
                    <a:pt x="1539528" y="145578"/>
                  </a:lnTo>
                  <a:lnTo>
                    <a:pt x="1584619" y="143832"/>
                  </a:lnTo>
                  <a:lnTo>
                    <a:pt x="1626649" y="144000"/>
                  </a:lnTo>
                  <a:lnTo>
                    <a:pt x="1666903" y="145584"/>
                  </a:lnTo>
                  <a:lnTo>
                    <a:pt x="1706664" y="148089"/>
                  </a:lnTo>
                  <a:lnTo>
                    <a:pt x="1789849" y="153877"/>
                  </a:lnTo>
                  <a:lnTo>
                    <a:pt x="1835841" y="156167"/>
                  </a:lnTo>
                  <a:lnTo>
                    <a:pt x="1886479" y="157394"/>
                  </a:lnTo>
                  <a:lnTo>
                    <a:pt x="1943048" y="157061"/>
                  </a:lnTo>
                  <a:lnTo>
                    <a:pt x="2006833" y="154673"/>
                  </a:lnTo>
                  <a:lnTo>
                    <a:pt x="2079117" y="149732"/>
                  </a:lnTo>
                  <a:lnTo>
                    <a:pt x="2142543" y="144946"/>
                  </a:lnTo>
                  <a:lnTo>
                    <a:pt x="2201363" y="141435"/>
                  </a:lnTo>
                  <a:lnTo>
                    <a:pt x="2256287" y="139066"/>
                  </a:lnTo>
                  <a:lnTo>
                    <a:pt x="2308028" y="137703"/>
                  </a:lnTo>
                  <a:lnTo>
                    <a:pt x="2357295" y="137211"/>
                  </a:lnTo>
                  <a:lnTo>
                    <a:pt x="2404802" y="137456"/>
                  </a:lnTo>
                  <a:lnTo>
                    <a:pt x="2451258" y="138303"/>
                  </a:lnTo>
                  <a:lnTo>
                    <a:pt x="2497377" y="139615"/>
                  </a:lnTo>
                  <a:lnTo>
                    <a:pt x="2692698" y="146833"/>
                  </a:lnTo>
                  <a:lnTo>
                    <a:pt x="2747797" y="148455"/>
                  </a:lnTo>
                  <a:lnTo>
                    <a:pt x="2869290" y="150917"/>
                  </a:lnTo>
                  <a:lnTo>
                    <a:pt x="3024391" y="154446"/>
                  </a:lnTo>
                  <a:lnTo>
                    <a:pt x="3112255" y="156135"/>
                  </a:lnTo>
                  <a:lnTo>
                    <a:pt x="3154937" y="156586"/>
                  </a:lnTo>
                  <a:lnTo>
                    <a:pt x="3198304" y="156690"/>
                  </a:lnTo>
                  <a:lnTo>
                    <a:pt x="3243491" y="156381"/>
                  </a:lnTo>
                  <a:lnTo>
                    <a:pt x="3291636" y="155596"/>
                  </a:lnTo>
                  <a:lnTo>
                    <a:pt x="3343877" y="154269"/>
                  </a:lnTo>
                  <a:lnTo>
                    <a:pt x="3401351" y="152336"/>
                  </a:lnTo>
                  <a:lnTo>
                    <a:pt x="3465195" y="149732"/>
                  </a:lnTo>
                  <a:lnTo>
                    <a:pt x="3466159" y="161014"/>
                  </a:lnTo>
                  <a:lnTo>
                    <a:pt x="3466052" y="174259"/>
                  </a:lnTo>
                  <a:lnTo>
                    <a:pt x="3465195" y="199643"/>
                  </a:lnTo>
                  <a:lnTo>
                    <a:pt x="3503783" y="175902"/>
                  </a:lnTo>
                  <a:lnTo>
                    <a:pt x="3611963" y="123420"/>
                  </a:lnTo>
                  <a:lnTo>
                    <a:pt x="3649980" y="99821"/>
                  </a:lnTo>
                  <a:lnTo>
                    <a:pt x="3611659" y="79188"/>
                  </a:lnTo>
                  <a:lnTo>
                    <a:pt x="3565255" y="55435"/>
                  </a:lnTo>
                  <a:lnTo>
                    <a:pt x="3515016" y="28920"/>
                  </a:lnTo>
                  <a:lnTo>
                    <a:pt x="3465195" y="0"/>
                  </a:lnTo>
                  <a:close/>
                </a:path>
              </a:pathLst>
            </a:custGeom>
            <a:solidFill>
              <a:srgbClr val="006379"/>
            </a:solidFill>
          </p:spPr>
          <p:txBody>
            <a:bodyPr wrap="square" lIns="0" tIns="0" rIns="0" bIns="0" rtlCol="0"/>
            <a:lstStyle/>
            <a:p>
              <a:endParaRPr/>
            </a:p>
          </p:txBody>
        </p:sp>
        <p:sp>
          <p:nvSpPr>
            <p:cNvPr id="20" name="object 20"/>
            <p:cNvSpPr/>
            <p:nvPr/>
          </p:nvSpPr>
          <p:spPr>
            <a:xfrm>
              <a:off x="3325367" y="2388107"/>
              <a:ext cx="3649979" cy="200025"/>
            </a:xfrm>
            <a:custGeom>
              <a:avLst/>
              <a:gdLst/>
              <a:ahLst/>
              <a:cxnLst/>
              <a:rect l="l" t="t" r="r" b="b"/>
              <a:pathLst>
                <a:path w="3649979" h="200025">
                  <a:moveTo>
                    <a:pt x="0" y="49911"/>
                  </a:moveTo>
                  <a:lnTo>
                    <a:pt x="45697" y="55113"/>
                  </a:lnTo>
                  <a:lnTo>
                    <a:pt x="90702" y="58404"/>
                  </a:lnTo>
                  <a:lnTo>
                    <a:pt x="135564" y="60072"/>
                  </a:lnTo>
                  <a:lnTo>
                    <a:pt x="180833" y="60409"/>
                  </a:lnTo>
                  <a:lnTo>
                    <a:pt x="227061" y="59703"/>
                  </a:lnTo>
                  <a:lnTo>
                    <a:pt x="274796" y="58245"/>
                  </a:lnTo>
                  <a:lnTo>
                    <a:pt x="324589" y="56323"/>
                  </a:lnTo>
                  <a:lnTo>
                    <a:pt x="376992" y="54228"/>
                  </a:lnTo>
                  <a:lnTo>
                    <a:pt x="432554" y="52250"/>
                  </a:lnTo>
                  <a:lnTo>
                    <a:pt x="491825" y="50678"/>
                  </a:lnTo>
                  <a:lnTo>
                    <a:pt x="555356" y="49801"/>
                  </a:lnTo>
                  <a:lnTo>
                    <a:pt x="623697" y="49911"/>
                  </a:lnTo>
                  <a:lnTo>
                    <a:pt x="680098" y="50146"/>
                  </a:lnTo>
                  <a:lnTo>
                    <a:pt x="735799" y="49817"/>
                  </a:lnTo>
                  <a:lnTo>
                    <a:pt x="790779" y="49045"/>
                  </a:lnTo>
                  <a:lnTo>
                    <a:pt x="845014" y="47953"/>
                  </a:lnTo>
                  <a:lnTo>
                    <a:pt x="898482" y="46665"/>
                  </a:lnTo>
                  <a:lnTo>
                    <a:pt x="951161" y="45302"/>
                  </a:lnTo>
                  <a:lnTo>
                    <a:pt x="1003029" y="43987"/>
                  </a:lnTo>
                  <a:lnTo>
                    <a:pt x="1054063" y="42843"/>
                  </a:lnTo>
                  <a:lnTo>
                    <a:pt x="1104241" y="41992"/>
                  </a:lnTo>
                  <a:lnTo>
                    <a:pt x="1153540" y="41557"/>
                  </a:lnTo>
                  <a:lnTo>
                    <a:pt x="1201939" y="41660"/>
                  </a:lnTo>
                  <a:lnTo>
                    <a:pt x="1249414" y="42425"/>
                  </a:lnTo>
                  <a:lnTo>
                    <a:pt x="1295944" y="43973"/>
                  </a:lnTo>
                  <a:lnTo>
                    <a:pt x="1341506" y="46427"/>
                  </a:lnTo>
                  <a:lnTo>
                    <a:pt x="1386078" y="49911"/>
                  </a:lnTo>
                  <a:lnTo>
                    <a:pt x="1439968" y="54417"/>
                  </a:lnTo>
                  <a:lnTo>
                    <a:pt x="1491809" y="57883"/>
                  </a:lnTo>
                  <a:lnTo>
                    <a:pt x="1542109" y="60376"/>
                  </a:lnTo>
                  <a:lnTo>
                    <a:pt x="1591380" y="61961"/>
                  </a:lnTo>
                  <a:lnTo>
                    <a:pt x="1640133" y="62705"/>
                  </a:lnTo>
                  <a:lnTo>
                    <a:pt x="1688877" y="62674"/>
                  </a:lnTo>
                  <a:lnTo>
                    <a:pt x="1738125" y="61934"/>
                  </a:lnTo>
                  <a:lnTo>
                    <a:pt x="1788385" y="60550"/>
                  </a:lnTo>
                  <a:lnTo>
                    <a:pt x="1840170" y="58590"/>
                  </a:lnTo>
                  <a:lnTo>
                    <a:pt x="1893989" y="56119"/>
                  </a:lnTo>
                  <a:lnTo>
                    <a:pt x="1950354" y="53204"/>
                  </a:lnTo>
                  <a:lnTo>
                    <a:pt x="2009775" y="49911"/>
                  </a:lnTo>
                  <a:lnTo>
                    <a:pt x="2058237" y="47154"/>
                  </a:lnTo>
                  <a:lnTo>
                    <a:pt x="2105951" y="44472"/>
                  </a:lnTo>
                  <a:lnTo>
                    <a:pt x="2153168" y="41937"/>
                  </a:lnTo>
                  <a:lnTo>
                    <a:pt x="2200137" y="39624"/>
                  </a:lnTo>
                  <a:lnTo>
                    <a:pt x="2247109" y="37606"/>
                  </a:lnTo>
                  <a:lnTo>
                    <a:pt x="2294336" y="35957"/>
                  </a:lnTo>
                  <a:lnTo>
                    <a:pt x="2342067" y="34751"/>
                  </a:lnTo>
                  <a:lnTo>
                    <a:pt x="2390553" y="34062"/>
                  </a:lnTo>
                  <a:lnTo>
                    <a:pt x="2440045" y="33963"/>
                  </a:lnTo>
                  <a:lnTo>
                    <a:pt x="2490794" y="34529"/>
                  </a:lnTo>
                  <a:lnTo>
                    <a:pt x="2543050" y="35834"/>
                  </a:lnTo>
                  <a:lnTo>
                    <a:pt x="2597063" y="37950"/>
                  </a:lnTo>
                  <a:lnTo>
                    <a:pt x="2653085" y="40953"/>
                  </a:lnTo>
                  <a:lnTo>
                    <a:pt x="2711365" y="44915"/>
                  </a:lnTo>
                  <a:lnTo>
                    <a:pt x="2772156" y="49911"/>
                  </a:lnTo>
                  <a:lnTo>
                    <a:pt x="2836164" y="55123"/>
                  </a:lnTo>
                  <a:lnTo>
                    <a:pt x="2895467" y="58988"/>
                  </a:lnTo>
                  <a:lnTo>
                    <a:pt x="2950685" y="61640"/>
                  </a:lnTo>
                  <a:lnTo>
                    <a:pt x="3002435" y="63218"/>
                  </a:lnTo>
                  <a:lnTo>
                    <a:pt x="3051335" y="63856"/>
                  </a:lnTo>
                  <a:lnTo>
                    <a:pt x="3098004" y="63693"/>
                  </a:lnTo>
                  <a:lnTo>
                    <a:pt x="3143059" y="62864"/>
                  </a:lnTo>
                  <a:lnTo>
                    <a:pt x="3187119" y="61507"/>
                  </a:lnTo>
                  <a:lnTo>
                    <a:pt x="3230802" y="59758"/>
                  </a:lnTo>
                  <a:lnTo>
                    <a:pt x="3274726" y="57753"/>
                  </a:lnTo>
                  <a:lnTo>
                    <a:pt x="3319509" y="55629"/>
                  </a:lnTo>
                  <a:lnTo>
                    <a:pt x="3365769" y="53523"/>
                  </a:lnTo>
                  <a:lnTo>
                    <a:pt x="3414125" y="51571"/>
                  </a:lnTo>
                  <a:lnTo>
                    <a:pt x="3465195" y="49911"/>
                  </a:lnTo>
                  <a:lnTo>
                    <a:pt x="3465641" y="37790"/>
                  </a:lnTo>
                  <a:lnTo>
                    <a:pt x="3465718" y="23907"/>
                  </a:lnTo>
                  <a:lnTo>
                    <a:pt x="3465534" y="10548"/>
                  </a:lnTo>
                  <a:lnTo>
                    <a:pt x="3465195" y="0"/>
                  </a:lnTo>
                  <a:lnTo>
                    <a:pt x="3519035" y="28598"/>
                  </a:lnTo>
                  <a:lnTo>
                    <a:pt x="3561969" y="50672"/>
                  </a:lnTo>
                  <a:lnTo>
                    <a:pt x="3602712" y="72366"/>
                  </a:lnTo>
                  <a:lnTo>
                    <a:pt x="3649980" y="99821"/>
                  </a:lnTo>
                  <a:lnTo>
                    <a:pt x="3608766" y="120562"/>
                  </a:lnTo>
                  <a:lnTo>
                    <a:pt x="3555349" y="147161"/>
                  </a:lnTo>
                  <a:lnTo>
                    <a:pt x="3503050" y="175045"/>
                  </a:lnTo>
                  <a:lnTo>
                    <a:pt x="3465195" y="199643"/>
                  </a:lnTo>
                  <a:lnTo>
                    <a:pt x="3464462" y="187112"/>
                  </a:lnTo>
                  <a:lnTo>
                    <a:pt x="3464194" y="173688"/>
                  </a:lnTo>
                  <a:lnTo>
                    <a:pt x="3464427" y="160764"/>
                  </a:lnTo>
                  <a:lnTo>
                    <a:pt x="3465195" y="149732"/>
                  </a:lnTo>
                  <a:lnTo>
                    <a:pt x="3404772" y="149456"/>
                  </a:lnTo>
                  <a:lnTo>
                    <a:pt x="3348677" y="148145"/>
                  </a:lnTo>
                  <a:lnTo>
                    <a:pt x="3296072" y="146125"/>
                  </a:lnTo>
                  <a:lnTo>
                    <a:pt x="3246120" y="143721"/>
                  </a:lnTo>
                  <a:lnTo>
                    <a:pt x="3197982" y="141259"/>
                  </a:lnTo>
                  <a:lnTo>
                    <a:pt x="3150822" y="139064"/>
                  </a:lnTo>
                  <a:lnTo>
                    <a:pt x="3103802" y="137462"/>
                  </a:lnTo>
                  <a:lnTo>
                    <a:pt x="3056085" y="136778"/>
                  </a:lnTo>
                  <a:lnTo>
                    <a:pt x="3006834" y="137338"/>
                  </a:lnTo>
                  <a:lnTo>
                    <a:pt x="2955210" y="139467"/>
                  </a:lnTo>
                  <a:lnTo>
                    <a:pt x="2900377" y="143490"/>
                  </a:lnTo>
                  <a:lnTo>
                    <a:pt x="2841498" y="149732"/>
                  </a:lnTo>
                  <a:lnTo>
                    <a:pt x="2780384" y="156063"/>
                  </a:lnTo>
                  <a:lnTo>
                    <a:pt x="2719714" y="160316"/>
                  </a:lnTo>
                  <a:lnTo>
                    <a:pt x="2659854" y="162770"/>
                  </a:lnTo>
                  <a:lnTo>
                    <a:pt x="2601166" y="163702"/>
                  </a:lnTo>
                  <a:lnTo>
                    <a:pt x="2544017" y="163392"/>
                  </a:lnTo>
                  <a:lnTo>
                    <a:pt x="2488771" y="162115"/>
                  </a:lnTo>
                  <a:lnTo>
                    <a:pt x="2435792" y="160150"/>
                  </a:lnTo>
                  <a:lnTo>
                    <a:pt x="2385445" y="157776"/>
                  </a:lnTo>
                  <a:lnTo>
                    <a:pt x="2338095" y="155269"/>
                  </a:lnTo>
                  <a:lnTo>
                    <a:pt x="2294107" y="152907"/>
                  </a:lnTo>
                  <a:lnTo>
                    <a:pt x="2253845" y="150969"/>
                  </a:lnTo>
                  <a:lnTo>
                    <a:pt x="2217674" y="149732"/>
                  </a:lnTo>
                  <a:lnTo>
                    <a:pt x="2186764" y="149366"/>
                  </a:lnTo>
                  <a:lnTo>
                    <a:pt x="2152378" y="149546"/>
                  </a:lnTo>
                  <a:lnTo>
                    <a:pt x="2114669" y="150149"/>
                  </a:lnTo>
                  <a:lnTo>
                    <a:pt x="2073791" y="151054"/>
                  </a:lnTo>
                  <a:lnTo>
                    <a:pt x="2029898" y="152138"/>
                  </a:lnTo>
                  <a:lnTo>
                    <a:pt x="1983145" y="153278"/>
                  </a:lnTo>
                  <a:lnTo>
                    <a:pt x="1933686" y="154352"/>
                  </a:lnTo>
                  <a:lnTo>
                    <a:pt x="1881674" y="155238"/>
                  </a:lnTo>
                  <a:lnTo>
                    <a:pt x="1827264" y="155812"/>
                  </a:lnTo>
                  <a:lnTo>
                    <a:pt x="1770609" y="155953"/>
                  </a:lnTo>
                  <a:lnTo>
                    <a:pt x="1711865" y="155538"/>
                  </a:lnTo>
                  <a:lnTo>
                    <a:pt x="1651185" y="154444"/>
                  </a:lnTo>
                  <a:lnTo>
                    <a:pt x="1588724" y="152550"/>
                  </a:lnTo>
                  <a:lnTo>
                    <a:pt x="1524635" y="149732"/>
                  </a:lnTo>
                  <a:lnTo>
                    <a:pt x="1466053" y="147439"/>
                  </a:lnTo>
                  <a:lnTo>
                    <a:pt x="1410994" y="146586"/>
                  </a:lnTo>
                  <a:lnTo>
                    <a:pt x="1358977" y="146916"/>
                  </a:lnTo>
                  <a:lnTo>
                    <a:pt x="1309520" y="148173"/>
                  </a:lnTo>
                  <a:lnTo>
                    <a:pt x="1262144" y="150099"/>
                  </a:lnTo>
                  <a:lnTo>
                    <a:pt x="1216368" y="152439"/>
                  </a:lnTo>
                  <a:lnTo>
                    <a:pt x="1171710" y="154935"/>
                  </a:lnTo>
                  <a:lnTo>
                    <a:pt x="1127691" y="157331"/>
                  </a:lnTo>
                  <a:lnTo>
                    <a:pt x="1083830" y="159370"/>
                  </a:lnTo>
                  <a:lnTo>
                    <a:pt x="1039645" y="160796"/>
                  </a:lnTo>
                  <a:lnTo>
                    <a:pt x="994657" y="161351"/>
                  </a:lnTo>
                  <a:lnTo>
                    <a:pt x="948384" y="160778"/>
                  </a:lnTo>
                  <a:lnTo>
                    <a:pt x="900346" y="158823"/>
                  </a:lnTo>
                  <a:lnTo>
                    <a:pt x="850062" y="155226"/>
                  </a:lnTo>
                  <a:lnTo>
                    <a:pt x="797052" y="149732"/>
                  </a:lnTo>
                  <a:lnTo>
                    <a:pt x="745088" y="144218"/>
                  </a:lnTo>
                  <a:lnTo>
                    <a:pt x="691737" y="139856"/>
                  </a:lnTo>
                  <a:lnTo>
                    <a:pt x="637356" y="136557"/>
                  </a:lnTo>
                  <a:lnTo>
                    <a:pt x="582304" y="134231"/>
                  </a:lnTo>
                  <a:lnTo>
                    <a:pt x="526941" y="132788"/>
                  </a:lnTo>
                  <a:lnTo>
                    <a:pt x="471625" y="132141"/>
                  </a:lnTo>
                  <a:lnTo>
                    <a:pt x="416714" y="132199"/>
                  </a:lnTo>
                  <a:lnTo>
                    <a:pt x="362569" y="132873"/>
                  </a:lnTo>
                  <a:lnTo>
                    <a:pt x="309547" y="134074"/>
                  </a:lnTo>
                  <a:lnTo>
                    <a:pt x="258007" y="135713"/>
                  </a:lnTo>
                  <a:lnTo>
                    <a:pt x="208309" y="137700"/>
                  </a:lnTo>
                  <a:lnTo>
                    <a:pt x="160811" y="139946"/>
                  </a:lnTo>
                  <a:lnTo>
                    <a:pt x="115873" y="142361"/>
                  </a:lnTo>
                  <a:lnTo>
                    <a:pt x="73852" y="144857"/>
                  </a:lnTo>
                  <a:lnTo>
                    <a:pt x="35108" y="147344"/>
                  </a:lnTo>
                  <a:lnTo>
                    <a:pt x="0" y="149732"/>
                  </a:lnTo>
                  <a:lnTo>
                    <a:pt x="1464" y="129045"/>
                  </a:lnTo>
                  <a:lnTo>
                    <a:pt x="1905" y="106346"/>
                  </a:lnTo>
                  <a:lnTo>
                    <a:pt x="1393" y="80385"/>
                  </a:lnTo>
                  <a:lnTo>
                    <a:pt x="0" y="49911"/>
                  </a:lnTo>
                  <a:close/>
                </a:path>
              </a:pathLst>
            </a:custGeom>
            <a:ln w="12700">
              <a:solidFill>
                <a:srgbClr val="00252F"/>
              </a:solidFill>
            </a:ln>
          </p:spPr>
          <p:txBody>
            <a:bodyPr wrap="square" lIns="0" tIns="0" rIns="0" bIns="0" rtlCol="0"/>
            <a:lstStyle/>
            <a:p>
              <a:endParaRPr/>
            </a:p>
          </p:txBody>
        </p:sp>
        <p:sp>
          <p:nvSpPr>
            <p:cNvPr id="21" name="object 21"/>
            <p:cNvSpPr/>
            <p:nvPr/>
          </p:nvSpPr>
          <p:spPr>
            <a:xfrm>
              <a:off x="3357371" y="4334255"/>
              <a:ext cx="3649979" cy="200025"/>
            </a:xfrm>
            <a:custGeom>
              <a:avLst/>
              <a:gdLst/>
              <a:ahLst/>
              <a:cxnLst/>
              <a:rect l="l" t="t" r="r" b="b"/>
              <a:pathLst>
                <a:path w="3649979" h="200025">
                  <a:moveTo>
                    <a:pt x="184785" y="0"/>
                  </a:moveTo>
                  <a:lnTo>
                    <a:pt x="146196" y="23741"/>
                  </a:lnTo>
                  <a:lnTo>
                    <a:pt x="38016" y="76223"/>
                  </a:lnTo>
                  <a:lnTo>
                    <a:pt x="0" y="99822"/>
                  </a:lnTo>
                  <a:lnTo>
                    <a:pt x="38320" y="120455"/>
                  </a:lnTo>
                  <a:lnTo>
                    <a:pt x="84724" y="144208"/>
                  </a:lnTo>
                  <a:lnTo>
                    <a:pt x="134963" y="170723"/>
                  </a:lnTo>
                  <a:lnTo>
                    <a:pt x="184785" y="199644"/>
                  </a:lnTo>
                  <a:lnTo>
                    <a:pt x="185499" y="178355"/>
                  </a:lnTo>
                  <a:lnTo>
                    <a:pt x="185624" y="165871"/>
                  </a:lnTo>
                  <a:lnTo>
                    <a:pt x="184785" y="149733"/>
                  </a:lnTo>
                  <a:lnTo>
                    <a:pt x="218251" y="149386"/>
                  </a:lnTo>
                  <a:lnTo>
                    <a:pt x="254837" y="149444"/>
                  </a:lnTo>
                  <a:lnTo>
                    <a:pt x="336487" y="150501"/>
                  </a:lnTo>
                  <a:lnTo>
                    <a:pt x="579866" y="155448"/>
                  </a:lnTo>
                  <a:lnTo>
                    <a:pt x="688322" y="156916"/>
                  </a:lnTo>
                  <a:lnTo>
                    <a:pt x="744055" y="157268"/>
                  </a:lnTo>
                  <a:lnTo>
                    <a:pt x="800499" y="157274"/>
                  </a:lnTo>
                  <a:lnTo>
                    <a:pt x="857434" y="156866"/>
                  </a:lnTo>
                  <a:lnTo>
                    <a:pt x="914644" y="155977"/>
                  </a:lnTo>
                  <a:lnTo>
                    <a:pt x="971907" y="154537"/>
                  </a:lnTo>
                  <a:lnTo>
                    <a:pt x="1029006" y="152478"/>
                  </a:lnTo>
                  <a:lnTo>
                    <a:pt x="1155480" y="146218"/>
                  </a:lnTo>
                  <a:lnTo>
                    <a:pt x="1219904" y="143614"/>
                  </a:lnTo>
                  <a:lnTo>
                    <a:pt x="1279551" y="141829"/>
                  </a:lnTo>
                  <a:lnTo>
                    <a:pt x="1334974" y="140768"/>
                  </a:lnTo>
                  <a:lnTo>
                    <a:pt x="1386727" y="140341"/>
                  </a:lnTo>
                  <a:lnTo>
                    <a:pt x="1435364" y="140455"/>
                  </a:lnTo>
                  <a:lnTo>
                    <a:pt x="1481439" y="141017"/>
                  </a:lnTo>
                  <a:lnTo>
                    <a:pt x="1525505" y="141935"/>
                  </a:lnTo>
                  <a:lnTo>
                    <a:pt x="1568118" y="143116"/>
                  </a:lnTo>
                  <a:lnTo>
                    <a:pt x="1692772" y="147313"/>
                  </a:lnTo>
                  <a:lnTo>
                    <a:pt x="1778762" y="149733"/>
                  </a:lnTo>
                  <a:lnTo>
                    <a:pt x="1828276" y="151348"/>
                  </a:lnTo>
                  <a:lnTo>
                    <a:pt x="1873785" y="153701"/>
                  </a:lnTo>
                  <a:lnTo>
                    <a:pt x="1998061" y="162095"/>
                  </a:lnTo>
                  <a:lnTo>
                    <a:pt x="2039334" y="164306"/>
                  </a:lnTo>
                  <a:lnTo>
                    <a:pt x="2082496" y="165707"/>
                  </a:lnTo>
                  <a:lnTo>
                    <a:pt x="2128726" y="165989"/>
                  </a:lnTo>
                  <a:lnTo>
                    <a:pt x="2179204" y="164842"/>
                  </a:lnTo>
                  <a:lnTo>
                    <a:pt x="2235109" y="161956"/>
                  </a:lnTo>
                  <a:lnTo>
                    <a:pt x="2297619" y="157023"/>
                  </a:lnTo>
                  <a:lnTo>
                    <a:pt x="2429876" y="143287"/>
                  </a:lnTo>
                  <a:lnTo>
                    <a:pt x="2488241" y="138529"/>
                  </a:lnTo>
                  <a:lnTo>
                    <a:pt x="2543429" y="135285"/>
                  </a:lnTo>
                  <a:lnTo>
                    <a:pt x="2595861" y="133382"/>
                  </a:lnTo>
                  <a:lnTo>
                    <a:pt x="2645957" y="132644"/>
                  </a:lnTo>
                  <a:lnTo>
                    <a:pt x="2694136" y="132897"/>
                  </a:lnTo>
                  <a:lnTo>
                    <a:pt x="2740818" y="133969"/>
                  </a:lnTo>
                  <a:lnTo>
                    <a:pt x="2786424" y="135683"/>
                  </a:lnTo>
                  <a:lnTo>
                    <a:pt x="2831372" y="137867"/>
                  </a:lnTo>
                  <a:lnTo>
                    <a:pt x="2966473" y="145494"/>
                  </a:lnTo>
                  <a:lnTo>
                    <a:pt x="3012992" y="147814"/>
                  </a:lnTo>
                  <a:lnTo>
                    <a:pt x="3060954" y="149733"/>
                  </a:lnTo>
                  <a:lnTo>
                    <a:pt x="3118064" y="151539"/>
                  </a:lnTo>
                  <a:lnTo>
                    <a:pt x="3175185" y="153075"/>
                  </a:lnTo>
                  <a:lnTo>
                    <a:pt x="3231874" y="154322"/>
                  </a:lnTo>
                  <a:lnTo>
                    <a:pt x="3287691" y="155264"/>
                  </a:lnTo>
                  <a:lnTo>
                    <a:pt x="3342196" y="155883"/>
                  </a:lnTo>
                  <a:lnTo>
                    <a:pt x="3394948" y="156162"/>
                  </a:lnTo>
                  <a:lnTo>
                    <a:pt x="3445506" y="156084"/>
                  </a:lnTo>
                  <a:lnTo>
                    <a:pt x="3493431" y="155631"/>
                  </a:lnTo>
                  <a:lnTo>
                    <a:pt x="3538281" y="154787"/>
                  </a:lnTo>
                  <a:lnTo>
                    <a:pt x="3579616" y="153534"/>
                  </a:lnTo>
                  <a:lnTo>
                    <a:pt x="3649979" y="149733"/>
                  </a:lnTo>
                  <a:lnTo>
                    <a:pt x="3648676" y="126116"/>
                  </a:lnTo>
                  <a:lnTo>
                    <a:pt x="3647741" y="99869"/>
                  </a:lnTo>
                  <a:lnTo>
                    <a:pt x="3647926" y="73598"/>
                  </a:lnTo>
                  <a:lnTo>
                    <a:pt x="3649979" y="49911"/>
                  </a:lnTo>
                  <a:lnTo>
                    <a:pt x="3580115" y="45957"/>
                  </a:lnTo>
                  <a:lnTo>
                    <a:pt x="3512258" y="42917"/>
                  </a:lnTo>
                  <a:lnTo>
                    <a:pt x="3446479" y="40706"/>
                  </a:lnTo>
                  <a:lnTo>
                    <a:pt x="3382849" y="39240"/>
                  </a:lnTo>
                  <a:lnTo>
                    <a:pt x="3321439" y="38436"/>
                  </a:lnTo>
                  <a:lnTo>
                    <a:pt x="3262322" y="38210"/>
                  </a:lnTo>
                  <a:lnTo>
                    <a:pt x="3205568" y="38478"/>
                  </a:lnTo>
                  <a:lnTo>
                    <a:pt x="3151249" y="39157"/>
                  </a:lnTo>
                  <a:lnTo>
                    <a:pt x="3099436" y="40162"/>
                  </a:lnTo>
                  <a:lnTo>
                    <a:pt x="3003614" y="42817"/>
                  </a:lnTo>
                  <a:lnTo>
                    <a:pt x="2812908" y="49307"/>
                  </a:lnTo>
                  <a:lnTo>
                    <a:pt x="2783713" y="49911"/>
                  </a:lnTo>
                  <a:lnTo>
                    <a:pt x="2742521" y="49969"/>
                  </a:lnTo>
                  <a:lnTo>
                    <a:pt x="2697595" y="49170"/>
                  </a:lnTo>
                  <a:lnTo>
                    <a:pt x="2649468" y="47767"/>
                  </a:lnTo>
                  <a:lnTo>
                    <a:pt x="2491184" y="42481"/>
                  </a:lnTo>
                  <a:lnTo>
                    <a:pt x="2435560" y="41206"/>
                  </a:lnTo>
                  <a:lnTo>
                    <a:pt x="2379392" y="40597"/>
                  </a:lnTo>
                  <a:lnTo>
                    <a:pt x="2323209" y="40909"/>
                  </a:lnTo>
                  <a:lnTo>
                    <a:pt x="2267543" y="42396"/>
                  </a:lnTo>
                  <a:lnTo>
                    <a:pt x="2212926" y="45312"/>
                  </a:lnTo>
                  <a:lnTo>
                    <a:pt x="2110451" y="54065"/>
                  </a:lnTo>
                  <a:lnTo>
                    <a:pt x="2065360" y="55811"/>
                  </a:lnTo>
                  <a:lnTo>
                    <a:pt x="2023330" y="55643"/>
                  </a:lnTo>
                  <a:lnTo>
                    <a:pt x="1983076" y="54059"/>
                  </a:lnTo>
                  <a:lnTo>
                    <a:pt x="1943315" y="51554"/>
                  </a:lnTo>
                  <a:lnTo>
                    <a:pt x="1860130" y="45766"/>
                  </a:lnTo>
                  <a:lnTo>
                    <a:pt x="1814138" y="43476"/>
                  </a:lnTo>
                  <a:lnTo>
                    <a:pt x="1763500" y="42249"/>
                  </a:lnTo>
                  <a:lnTo>
                    <a:pt x="1706931" y="42582"/>
                  </a:lnTo>
                  <a:lnTo>
                    <a:pt x="1643146" y="44970"/>
                  </a:lnTo>
                  <a:lnTo>
                    <a:pt x="1570863" y="49911"/>
                  </a:lnTo>
                  <a:lnTo>
                    <a:pt x="1507436" y="54697"/>
                  </a:lnTo>
                  <a:lnTo>
                    <a:pt x="1448616" y="58208"/>
                  </a:lnTo>
                  <a:lnTo>
                    <a:pt x="1393692" y="60577"/>
                  </a:lnTo>
                  <a:lnTo>
                    <a:pt x="1341951" y="61940"/>
                  </a:lnTo>
                  <a:lnTo>
                    <a:pt x="1292684" y="62432"/>
                  </a:lnTo>
                  <a:lnTo>
                    <a:pt x="1245177" y="62187"/>
                  </a:lnTo>
                  <a:lnTo>
                    <a:pt x="1198721" y="61341"/>
                  </a:lnTo>
                  <a:lnTo>
                    <a:pt x="1152602" y="60028"/>
                  </a:lnTo>
                  <a:lnTo>
                    <a:pt x="957281" y="52810"/>
                  </a:lnTo>
                  <a:lnTo>
                    <a:pt x="902182" y="51188"/>
                  </a:lnTo>
                  <a:lnTo>
                    <a:pt x="780689" y="48726"/>
                  </a:lnTo>
                  <a:lnTo>
                    <a:pt x="625588" y="45197"/>
                  </a:lnTo>
                  <a:lnTo>
                    <a:pt x="537724" y="43508"/>
                  </a:lnTo>
                  <a:lnTo>
                    <a:pt x="495042" y="43057"/>
                  </a:lnTo>
                  <a:lnTo>
                    <a:pt x="451675" y="42953"/>
                  </a:lnTo>
                  <a:lnTo>
                    <a:pt x="406488" y="43262"/>
                  </a:lnTo>
                  <a:lnTo>
                    <a:pt x="358343" y="44047"/>
                  </a:lnTo>
                  <a:lnTo>
                    <a:pt x="306102" y="45374"/>
                  </a:lnTo>
                  <a:lnTo>
                    <a:pt x="248628" y="47307"/>
                  </a:lnTo>
                  <a:lnTo>
                    <a:pt x="184785" y="49911"/>
                  </a:lnTo>
                  <a:lnTo>
                    <a:pt x="183820" y="38629"/>
                  </a:lnTo>
                  <a:lnTo>
                    <a:pt x="183927" y="25384"/>
                  </a:lnTo>
                  <a:lnTo>
                    <a:pt x="184785" y="0"/>
                  </a:lnTo>
                  <a:close/>
                </a:path>
              </a:pathLst>
            </a:custGeom>
            <a:solidFill>
              <a:srgbClr val="006379"/>
            </a:solidFill>
          </p:spPr>
          <p:txBody>
            <a:bodyPr wrap="square" lIns="0" tIns="0" rIns="0" bIns="0" rtlCol="0"/>
            <a:lstStyle/>
            <a:p>
              <a:endParaRPr/>
            </a:p>
          </p:txBody>
        </p:sp>
        <p:sp>
          <p:nvSpPr>
            <p:cNvPr id="22" name="object 22"/>
            <p:cNvSpPr/>
            <p:nvPr/>
          </p:nvSpPr>
          <p:spPr>
            <a:xfrm>
              <a:off x="3357371" y="4334255"/>
              <a:ext cx="3649979" cy="200025"/>
            </a:xfrm>
            <a:custGeom>
              <a:avLst/>
              <a:gdLst/>
              <a:ahLst/>
              <a:cxnLst/>
              <a:rect l="l" t="t" r="r" b="b"/>
              <a:pathLst>
                <a:path w="3649979" h="200025">
                  <a:moveTo>
                    <a:pt x="3649979" y="149733"/>
                  </a:moveTo>
                  <a:lnTo>
                    <a:pt x="3604282" y="144530"/>
                  </a:lnTo>
                  <a:lnTo>
                    <a:pt x="3559277" y="141239"/>
                  </a:lnTo>
                  <a:lnTo>
                    <a:pt x="3514415" y="139571"/>
                  </a:lnTo>
                  <a:lnTo>
                    <a:pt x="3469146" y="139234"/>
                  </a:lnTo>
                  <a:lnTo>
                    <a:pt x="3422918" y="139940"/>
                  </a:lnTo>
                  <a:lnTo>
                    <a:pt x="3375183" y="141398"/>
                  </a:lnTo>
                  <a:lnTo>
                    <a:pt x="3325390" y="143320"/>
                  </a:lnTo>
                  <a:lnTo>
                    <a:pt x="3272987" y="145415"/>
                  </a:lnTo>
                  <a:lnTo>
                    <a:pt x="3217425" y="147393"/>
                  </a:lnTo>
                  <a:lnTo>
                    <a:pt x="3158154" y="148965"/>
                  </a:lnTo>
                  <a:lnTo>
                    <a:pt x="3094623" y="149842"/>
                  </a:lnTo>
                  <a:lnTo>
                    <a:pt x="3026282" y="149733"/>
                  </a:lnTo>
                  <a:lnTo>
                    <a:pt x="2969881" y="149497"/>
                  </a:lnTo>
                  <a:lnTo>
                    <a:pt x="2914180" y="149826"/>
                  </a:lnTo>
                  <a:lnTo>
                    <a:pt x="2859200" y="150598"/>
                  </a:lnTo>
                  <a:lnTo>
                    <a:pt x="2804965" y="151690"/>
                  </a:lnTo>
                  <a:lnTo>
                    <a:pt x="2751497" y="152978"/>
                  </a:lnTo>
                  <a:lnTo>
                    <a:pt x="2698818" y="154341"/>
                  </a:lnTo>
                  <a:lnTo>
                    <a:pt x="2646950" y="155656"/>
                  </a:lnTo>
                  <a:lnTo>
                    <a:pt x="2595916" y="156800"/>
                  </a:lnTo>
                  <a:lnTo>
                    <a:pt x="2545738" y="157651"/>
                  </a:lnTo>
                  <a:lnTo>
                    <a:pt x="2496439" y="158086"/>
                  </a:lnTo>
                  <a:lnTo>
                    <a:pt x="2448040" y="157983"/>
                  </a:lnTo>
                  <a:lnTo>
                    <a:pt x="2400565" y="157218"/>
                  </a:lnTo>
                  <a:lnTo>
                    <a:pt x="2354035" y="155670"/>
                  </a:lnTo>
                  <a:lnTo>
                    <a:pt x="2308473" y="153216"/>
                  </a:lnTo>
                  <a:lnTo>
                    <a:pt x="2263902" y="149733"/>
                  </a:lnTo>
                  <a:lnTo>
                    <a:pt x="2210011" y="145226"/>
                  </a:lnTo>
                  <a:lnTo>
                    <a:pt x="2158170" y="141760"/>
                  </a:lnTo>
                  <a:lnTo>
                    <a:pt x="2107870" y="139267"/>
                  </a:lnTo>
                  <a:lnTo>
                    <a:pt x="2058599" y="137682"/>
                  </a:lnTo>
                  <a:lnTo>
                    <a:pt x="2009846" y="136938"/>
                  </a:lnTo>
                  <a:lnTo>
                    <a:pt x="1961102" y="136969"/>
                  </a:lnTo>
                  <a:lnTo>
                    <a:pt x="1911854" y="137709"/>
                  </a:lnTo>
                  <a:lnTo>
                    <a:pt x="1861594" y="139093"/>
                  </a:lnTo>
                  <a:lnTo>
                    <a:pt x="1809809" y="141053"/>
                  </a:lnTo>
                  <a:lnTo>
                    <a:pt x="1755990" y="143524"/>
                  </a:lnTo>
                  <a:lnTo>
                    <a:pt x="1699625" y="146439"/>
                  </a:lnTo>
                  <a:lnTo>
                    <a:pt x="1640204" y="149733"/>
                  </a:lnTo>
                  <a:lnTo>
                    <a:pt x="1591742" y="152489"/>
                  </a:lnTo>
                  <a:lnTo>
                    <a:pt x="1544028" y="155171"/>
                  </a:lnTo>
                  <a:lnTo>
                    <a:pt x="1496811" y="157706"/>
                  </a:lnTo>
                  <a:lnTo>
                    <a:pt x="1449842" y="160019"/>
                  </a:lnTo>
                  <a:lnTo>
                    <a:pt x="1402870" y="162037"/>
                  </a:lnTo>
                  <a:lnTo>
                    <a:pt x="1355643" y="163686"/>
                  </a:lnTo>
                  <a:lnTo>
                    <a:pt x="1307912" y="164892"/>
                  </a:lnTo>
                  <a:lnTo>
                    <a:pt x="1259426" y="165581"/>
                  </a:lnTo>
                  <a:lnTo>
                    <a:pt x="1209934" y="165680"/>
                  </a:lnTo>
                  <a:lnTo>
                    <a:pt x="1159185" y="165114"/>
                  </a:lnTo>
                  <a:lnTo>
                    <a:pt x="1106929" y="163809"/>
                  </a:lnTo>
                  <a:lnTo>
                    <a:pt x="1052916" y="161693"/>
                  </a:lnTo>
                  <a:lnTo>
                    <a:pt x="996894" y="158690"/>
                  </a:lnTo>
                  <a:lnTo>
                    <a:pt x="938614" y="154728"/>
                  </a:lnTo>
                  <a:lnTo>
                    <a:pt x="877824" y="149733"/>
                  </a:lnTo>
                  <a:lnTo>
                    <a:pt x="813815" y="144520"/>
                  </a:lnTo>
                  <a:lnTo>
                    <a:pt x="754512" y="140655"/>
                  </a:lnTo>
                  <a:lnTo>
                    <a:pt x="699294" y="138003"/>
                  </a:lnTo>
                  <a:lnTo>
                    <a:pt x="647544" y="136425"/>
                  </a:lnTo>
                  <a:lnTo>
                    <a:pt x="598644" y="135787"/>
                  </a:lnTo>
                  <a:lnTo>
                    <a:pt x="551975" y="135950"/>
                  </a:lnTo>
                  <a:lnTo>
                    <a:pt x="506920" y="136779"/>
                  </a:lnTo>
                  <a:lnTo>
                    <a:pt x="462860" y="138136"/>
                  </a:lnTo>
                  <a:lnTo>
                    <a:pt x="419177" y="139885"/>
                  </a:lnTo>
                  <a:lnTo>
                    <a:pt x="375253" y="141890"/>
                  </a:lnTo>
                  <a:lnTo>
                    <a:pt x="330470" y="144014"/>
                  </a:lnTo>
                  <a:lnTo>
                    <a:pt x="284210" y="146120"/>
                  </a:lnTo>
                  <a:lnTo>
                    <a:pt x="235854" y="148072"/>
                  </a:lnTo>
                  <a:lnTo>
                    <a:pt x="184785" y="149733"/>
                  </a:lnTo>
                  <a:lnTo>
                    <a:pt x="184338" y="161853"/>
                  </a:lnTo>
                  <a:lnTo>
                    <a:pt x="184261" y="175736"/>
                  </a:lnTo>
                  <a:lnTo>
                    <a:pt x="184445" y="189095"/>
                  </a:lnTo>
                  <a:lnTo>
                    <a:pt x="184785" y="199644"/>
                  </a:lnTo>
                  <a:lnTo>
                    <a:pt x="130944" y="171045"/>
                  </a:lnTo>
                  <a:lnTo>
                    <a:pt x="88011" y="148971"/>
                  </a:lnTo>
                  <a:lnTo>
                    <a:pt x="47267" y="127277"/>
                  </a:lnTo>
                  <a:lnTo>
                    <a:pt x="0" y="99822"/>
                  </a:lnTo>
                  <a:lnTo>
                    <a:pt x="41213" y="79081"/>
                  </a:lnTo>
                  <a:lnTo>
                    <a:pt x="94630" y="52482"/>
                  </a:lnTo>
                  <a:lnTo>
                    <a:pt x="146929" y="24598"/>
                  </a:lnTo>
                  <a:lnTo>
                    <a:pt x="184785" y="0"/>
                  </a:lnTo>
                  <a:lnTo>
                    <a:pt x="185517" y="12531"/>
                  </a:lnTo>
                  <a:lnTo>
                    <a:pt x="185785" y="25955"/>
                  </a:lnTo>
                  <a:lnTo>
                    <a:pt x="185552" y="38879"/>
                  </a:lnTo>
                  <a:lnTo>
                    <a:pt x="184785" y="49911"/>
                  </a:lnTo>
                  <a:lnTo>
                    <a:pt x="245207" y="50187"/>
                  </a:lnTo>
                  <a:lnTo>
                    <a:pt x="301302" y="51498"/>
                  </a:lnTo>
                  <a:lnTo>
                    <a:pt x="353907" y="53518"/>
                  </a:lnTo>
                  <a:lnTo>
                    <a:pt x="403859" y="55922"/>
                  </a:lnTo>
                  <a:lnTo>
                    <a:pt x="451997" y="58384"/>
                  </a:lnTo>
                  <a:lnTo>
                    <a:pt x="499157" y="60579"/>
                  </a:lnTo>
                  <a:lnTo>
                    <a:pt x="546177" y="62181"/>
                  </a:lnTo>
                  <a:lnTo>
                    <a:pt x="593894" y="62865"/>
                  </a:lnTo>
                  <a:lnTo>
                    <a:pt x="643145" y="62305"/>
                  </a:lnTo>
                  <a:lnTo>
                    <a:pt x="694769" y="60176"/>
                  </a:lnTo>
                  <a:lnTo>
                    <a:pt x="749602" y="56153"/>
                  </a:lnTo>
                  <a:lnTo>
                    <a:pt x="808481" y="49911"/>
                  </a:lnTo>
                  <a:lnTo>
                    <a:pt x="869595" y="43580"/>
                  </a:lnTo>
                  <a:lnTo>
                    <a:pt x="930265" y="39327"/>
                  </a:lnTo>
                  <a:lnTo>
                    <a:pt x="990125" y="36873"/>
                  </a:lnTo>
                  <a:lnTo>
                    <a:pt x="1048813" y="35941"/>
                  </a:lnTo>
                  <a:lnTo>
                    <a:pt x="1105962" y="36251"/>
                  </a:lnTo>
                  <a:lnTo>
                    <a:pt x="1161208" y="37528"/>
                  </a:lnTo>
                  <a:lnTo>
                    <a:pt x="1214187" y="39493"/>
                  </a:lnTo>
                  <a:lnTo>
                    <a:pt x="1264534" y="41867"/>
                  </a:lnTo>
                  <a:lnTo>
                    <a:pt x="1311884" y="44374"/>
                  </a:lnTo>
                  <a:lnTo>
                    <a:pt x="1355872" y="46736"/>
                  </a:lnTo>
                  <a:lnTo>
                    <a:pt x="1396134" y="48674"/>
                  </a:lnTo>
                  <a:lnTo>
                    <a:pt x="1432305" y="49911"/>
                  </a:lnTo>
                  <a:lnTo>
                    <a:pt x="1463215" y="50277"/>
                  </a:lnTo>
                  <a:lnTo>
                    <a:pt x="1497601" y="50097"/>
                  </a:lnTo>
                  <a:lnTo>
                    <a:pt x="1535310" y="49494"/>
                  </a:lnTo>
                  <a:lnTo>
                    <a:pt x="1576188" y="48589"/>
                  </a:lnTo>
                  <a:lnTo>
                    <a:pt x="1620081" y="47505"/>
                  </a:lnTo>
                  <a:lnTo>
                    <a:pt x="1666834" y="46365"/>
                  </a:lnTo>
                  <a:lnTo>
                    <a:pt x="1716293" y="45291"/>
                  </a:lnTo>
                  <a:lnTo>
                    <a:pt x="1768305" y="44405"/>
                  </a:lnTo>
                  <a:lnTo>
                    <a:pt x="1822715" y="43831"/>
                  </a:lnTo>
                  <a:lnTo>
                    <a:pt x="1879370" y="43690"/>
                  </a:lnTo>
                  <a:lnTo>
                    <a:pt x="1938114" y="44105"/>
                  </a:lnTo>
                  <a:lnTo>
                    <a:pt x="1998794" y="45199"/>
                  </a:lnTo>
                  <a:lnTo>
                    <a:pt x="2061255" y="47093"/>
                  </a:lnTo>
                  <a:lnTo>
                    <a:pt x="2125344" y="49911"/>
                  </a:lnTo>
                  <a:lnTo>
                    <a:pt x="2183926" y="52204"/>
                  </a:lnTo>
                  <a:lnTo>
                    <a:pt x="2238985" y="53057"/>
                  </a:lnTo>
                  <a:lnTo>
                    <a:pt x="2291002" y="52727"/>
                  </a:lnTo>
                  <a:lnTo>
                    <a:pt x="2340459" y="51470"/>
                  </a:lnTo>
                  <a:lnTo>
                    <a:pt x="2387835" y="49544"/>
                  </a:lnTo>
                  <a:lnTo>
                    <a:pt x="2433611" y="47204"/>
                  </a:lnTo>
                  <a:lnTo>
                    <a:pt x="2478269" y="44708"/>
                  </a:lnTo>
                  <a:lnTo>
                    <a:pt x="2522288" y="42312"/>
                  </a:lnTo>
                  <a:lnTo>
                    <a:pt x="2566149" y="40273"/>
                  </a:lnTo>
                  <a:lnTo>
                    <a:pt x="2610334" y="38847"/>
                  </a:lnTo>
                  <a:lnTo>
                    <a:pt x="2655322" y="38292"/>
                  </a:lnTo>
                  <a:lnTo>
                    <a:pt x="2701595" y="38865"/>
                  </a:lnTo>
                  <a:lnTo>
                    <a:pt x="2749633" y="40820"/>
                  </a:lnTo>
                  <a:lnTo>
                    <a:pt x="2799917" y="44417"/>
                  </a:lnTo>
                  <a:lnTo>
                    <a:pt x="2852928" y="49911"/>
                  </a:lnTo>
                  <a:lnTo>
                    <a:pt x="2904891" y="55425"/>
                  </a:lnTo>
                  <a:lnTo>
                    <a:pt x="2958242" y="59787"/>
                  </a:lnTo>
                  <a:lnTo>
                    <a:pt x="3012623" y="63086"/>
                  </a:lnTo>
                  <a:lnTo>
                    <a:pt x="3067675" y="65412"/>
                  </a:lnTo>
                  <a:lnTo>
                    <a:pt x="3123038" y="66855"/>
                  </a:lnTo>
                  <a:lnTo>
                    <a:pt x="3178354" y="67502"/>
                  </a:lnTo>
                  <a:lnTo>
                    <a:pt x="3233265" y="67444"/>
                  </a:lnTo>
                  <a:lnTo>
                    <a:pt x="3287410" y="66770"/>
                  </a:lnTo>
                  <a:lnTo>
                    <a:pt x="3340432" y="65569"/>
                  </a:lnTo>
                  <a:lnTo>
                    <a:pt x="3391972" y="63930"/>
                  </a:lnTo>
                  <a:lnTo>
                    <a:pt x="3441670" y="61943"/>
                  </a:lnTo>
                  <a:lnTo>
                    <a:pt x="3489168" y="59697"/>
                  </a:lnTo>
                  <a:lnTo>
                    <a:pt x="3534106" y="57282"/>
                  </a:lnTo>
                  <a:lnTo>
                    <a:pt x="3576127" y="54786"/>
                  </a:lnTo>
                  <a:lnTo>
                    <a:pt x="3614871" y="52299"/>
                  </a:lnTo>
                  <a:lnTo>
                    <a:pt x="3649979" y="49911"/>
                  </a:lnTo>
                  <a:lnTo>
                    <a:pt x="3648515" y="70598"/>
                  </a:lnTo>
                  <a:lnTo>
                    <a:pt x="3648075" y="93297"/>
                  </a:lnTo>
                  <a:lnTo>
                    <a:pt x="3648586" y="119258"/>
                  </a:lnTo>
                  <a:lnTo>
                    <a:pt x="3649979" y="149733"/>
                  </a:lnTo>
                  <a:close/>
                </a:path>
              </a:pathLst>
            </a:custGeom>
            <a:ln w="12699">
              <a:solidFill>
                <a:srgbClr val="00252F"/>
              </a:solidFill>
            </a:ln>
          </p:spPr>
          <p:txBody>
            <a:bodyPr wrap="square" lIns="0" tIns="0" rIns="0" bIns="0" rtlCol="0"/>
            <a:lstStyle/>
            <a:p>
              <a:endParaRPr/>
            </a:p>
          </p:txBody>
        </p:sp>
      </p:grpSp>
      <p:sp>
        <p:nvSpPr>
          <p:cNvPr id="23" name="object 23"/>
          <p:cNvSpPr txBox="1"/>
          <p:nvPr/>
        </p:nvSpPr>
        <p:spPr>
          <a:xfrm>
            <a:off x="1104976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6379"/>
                </a:solidFill>
                <a:latin typeface="Calibri"/>
                <a:cs typeface="Calibri"/>
              </a:rPr>
              <a:t>58</a:t>
            </a:r>
            <a:endParaRPr sz="12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18</a:t>
            </a:fld>
            <a:endParaRPr spc="-25" dirty="0"/>
          </a:p>
        </p:txBody>
      </p:sp>
      <p:sp>
        <p:nvSpPr>
          <p:cNvPr id="2" name="object 2"/>
          <p:cNvSpPr txBox="1">
            <a:spLocks noGrp="1"/>
          </p:cNvSpPr>
          <p:nvPr>
            <p:ph type="title"/>
          </p:nvPr>
        </p:nvSpPr>
        <p:spPr>
          <a:xfrm>
            <a:off x="962050" y="557529"/>
            <a:ext cx="8237855" cy="574040"/>
          </a:xfrm>
          <a:prstGeom prst="rect">
            <a:avLst/>
          </a:prstGeom>
        </p:spPr>
        <p:txBody>
          <a:bodyPr vert="horz" wrap="square" lIns="0" tIns="12700" rIns="0" bIns="0" rtlCol="0">
            <a:spAutoFit/>
          </a:bodyPr>
          <a:lstStyle/>
          <a:p>
            <a:pPr marL="12700">
              <a:lnSpc>
                <a:spcPct val="100000"/>
              </a:lnSpc>
              <a:spcBef>
                <a:spcPts val="100"/>
              </a:spcBef>
            </a:pPr>
            <a:r>
              <a:rPr dirty="0"/>
              <a:t>ANCHORS:</a:t>
            </a:r>
            <a:r>
              <a:rPr spc="-10" dirty="0"/>
              <a:t> </a:t>
            </a:r>
            <a:r>
              <a:rPr dirty="0"/>
              <a:t>DOT</a:t>
            </a:r>
            <a:r>
              <a:rPr spc="-10" dirty="0"/>
              <a:t> </a:t>
            </a:r>
            <a:r>
              <a:rPr dirty="0"/>
              <a:t>SEGMENTS</a:t>
            </a:r>
            <a:r>
              <a:rPr spc="-35" dirty="0"/>
              <a:t> </a:t>
            </a:r>
            <a:r>
              <a:rPr dirty="0"/>
              <a:t>IN</a:t>
            </a:r>
            <a:r>
              <a:rPr spc="-10" dirty="0"/>
              <a:t> </a:t>
            </a:r>
            <a:r>
              <a:rPr spc="-20" dirty="0"/>
              <a:t>URLs</a:t>
            </a:r>
          </a:p>
        </p:txBody>
      </p:sp>
      <p:sp>
        <p:nvSpPr>
          <p:cNvPr id="3" name="object 3"/>
          <p:cNvSpPr txBox="1"/>
          <p:nvPr/>
        </p:nvSpPr>
        <p:spPr>
          <a:xfrm>
            <a:off x="962050" y="1446872"/>
            <a:ext cx="8905875" cy="1315360"/>
          </a:xfrm>
          <a:prstGeom prst="rect">
            <a:avLst/>
          </a:prstGeom>
        </p:spPr>
        <p:txBody>
          <a:bodyPr vert="horz" wrap="square" lIns="0" tIns="984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Gli URL relativi possono anche contenere segmenti «dot»: «.» e «..». Il punto da solo rappresenta la directory corrente, il doppio punto rappresenta la directory genitore.</a:t>
            </a: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Assume</a:t>
            </a:r>
            <a:r>
              <a:rPr sz="2800" spc="-30" dirty="0">
                <a:solidFill>
                  <a:srgbClr val="111F35"/>
                </a:solidFill>
                <a:latin typeface="Calibri"/>
                <a:cs typeface="Calibri"/>
              </a:rPr>
              <a:t> </a:t>
            </a:r>
            <a:r>
              <a:rPr sz="2800" dirty="0">
                <a:solidFill>
                  <a:srgbClr val="111F35"/>
                </a:solidFill>
                <a:latin typeface="Calibri"/>
                <a:cs typeface="Calibri"/>
              </a:rPr>
              <a:t>the</a:t>
            </a:r>
            <a:r>
              <a:rPr sz="2800" spc="-45" dirty="0">
                <a:solidFill>
                  <a:srgbClr val="111F35"/>
                </a:solidFill>
                <a:latin typeface="Calibri"/>
                <a:cs typeface="Calibri"/>
              </a:rPr>
              <a:t> </a:t>
            </a:r>
            <a:r>
              <a:rPr sz="2800" dirty="0">
                <a:solidFill>
                  <a:srgbClr val="111F35"/>
                </a:solidFill>
                <a:latin typeface="Calibri"/>
                <a:cs typeface="Calibri"/>
              </a:rPr>
              <a:t>current</a:t>
            </a:r>
            <a:r>
              <a:rPr sz="2800" spc="-45" dirty="0">
                <a:solidFill>
                  <a:srgbClr val="111F35"/>
                </a:solidFill>
                <a:latin typeface="Calibri"/>
                <a:cs typeface="Calibri"/>
              </a:rPr>
              <a:t> </a:t>
            </a:r>
            <a:r>
              <a:rPr sz="2800" dirty="0">
                <a:solidFill>
                  <a:srgbClr val="111F35"/>
                </a:solidFill>
                <a:latin typeface="Calibri"/>
                <a:cs typeface="Calibri"/>
              </a:rPr>
              <a:t>path</a:t>
            </a:r>
            <a:r>
              <a:rPr sz="2800" spc="-45" dirty="0">
                <a:solidFill>
                  <a:srgbClr val="111F35"/>
                </a:solidFill>
                <a:latin typeface="Calibri"/>
                <a:cs typeface="Calibri"/>
              </a:rPr>
              <a:t> </a:t>
            </a:r>
            <a:r>
              <a:rPr sz="2800" dirty="0">
                <a:solidFill>
                  <a:srgbClr val="111F35"/>
                </a:solidFill>
                <a:latin typeface="Calibri"/>
                <a:cs typeface="Calibri"/>
              </a:rPr>
              <a:t>is</a:t>
            </a:r>
            <a:r>
              <a:rPr sz="2800" spc="-45" dirty="0">
                <a:solidFill>
                  <a:srgbClr val="111F35"/>
                </a:solidFill>
                <a:latin typeface="Calibri"/>
                <a:cs typeface="Calibri"/>
              </a:rPr>
              <a:t> </a:t>
            </a:r>
            <a:r>
              <a:rPr sz="2800" b="1" spc="-10" dirty="0">
                <a:solidFill>
                  <a:srgbClr val="111F35"/>
                </a:solidFill>
                <a:latin typeface="Consolas"/>
                <a:cs typeface="Consolas"/>
              </a:rPr>
              <a:t>/a/b/c/hello.html</a:t>
            </a:r>
            <a:endParaRPr sz="2800" dirty="0">
              <a:latin typeface="Consolas"/>
              <a:cs typeface="Consolas"/>
            </a:endParaRPr>
          </a:p>
        </p:txBody>
      </p:sp>
      <p:graphicFrame>
        <p:nvGraphicFramePr>
          <p:cNvPr id="4" name="object 4"/>
          <p:cNvGraphicFramePr>
            <a:graphicFrameLocks noGrp="1"/>
          </p:cNvGraphicFramePr>
          <p:nvPr/>
        </p:nvGraphicFramePr>
        <p:xfrm>
          <a:off x="883081" y="3663188"/>
          <a:ext cx="10425429" cy="2499360"/>
        </p:xfrm>
        <a:graphic>
          <a:graphicData uri="http://schemas.openxmlformats.org/drawingml/2006/table">
            <a:tbl>
              <a:tblPr firstRow="1" bandRow="1">
                <a:tableStyleId>{2D5ABB26-0587-4C30-8999-92F81FD0307C}</a:tableStyleId>
              </a:tblPr>
              <a:tblGrid>
                <a:gridCol w="2839720">
                  <a:extLst>
                    <a:ext uri="{9D8B030D-6E8A-4147-A177-3AD203B41FA5}">
                      <a16:colId xmlns:a16="http://schemas.microsoft.com/office/drawing/2014/main" val="20000"/>
                    </a:ext>
                  </a:extLst>
                </a:gridCol>
                <a:gridCol w="7585709">
                  <a:extLst>
                    <a:ext uri="{9D8B030D-6E8A-4147-A177-3AD203B41FA5}">
                      <a16:colId xmlns:a16="http://schemas.microsoft.com/office/drawing/2014/main" val="20001"/>
                    </a:ext>
                  </a:extLst>
                </a:gridCol>
              </a:tblGrid>
              <a:tr h="457200">
                <a:tc>
                  <a:txBody>
                    <a:bodyPr/>
                    <a:lstStyle/>
                    <a:p>
                      <a:pPr marL="91440">
                        <a:lnSpc>
                          <a:spcPct val="100000"/>
                        </a:lnSpc>
                        <a:spcBef>
                          <a:spcPts val="210"/>
                        </a:spcBef>
                      </a:pPr>
                      <a:r>
                        <a:rPr sz="2400" b="1" spc="-20" dirty="0">
                          <a:solidFill>
                            <a:srgbClr val="FFFFFF"/>
                          </a:solidFill>
                          <a:latin typeface="Calibri"/>
                          <a:cs typeface="Calibri"/>
                        </a:rPr>
                        <a:t>HREF</a:t>
                      </a:r>
                      <a:endParaRPr sz="2400">
                        <a:latin typeface="Calibri"/>
                        <a:cs typeface="Calibri"/>
                      </a:endParaRPr>
                    </a:p>
                  </a:txBody>
                  <a:tcPr marL="0" marR="0" marT="26670" marB="0">
                    <a:lnT w="28575">
                      <a:solidFill>
                        <a:srgbClr val="111F35"/>
                      </a:solidFill>
                      <a:prstDash val="solid"/>
                    </a:lnT>
                    <a:lnB w="28575">
                      <a:solidFill>
                        <a:srgbClr val="111F35"/>
                      </a:solidFill>
                      <a:prstDash val="solid"/>
                    </a:lnB>
                    <a:solidFill>
                      <a:srgbClr val="006379"/>
                    </a:solidFill>
                  </a:tcPr>
                </a:tc>
                <a:tc>
                  <a:txBody>
                    <a:bodyPr/>
                    <a:lstStyle/>
                    <a:p>
                      <a:pPr marL="227329">
                        <a:lnSpc>
                          <a:spcPct val="100000"/>
                        </a:lnSpc>
                        <a:spcBef>
                          <a:spcPts val="210"/>
                        </a:spcBef>
                      </a:pPr>
                      <a:r>
                        <a:rPr sz="2400" b="1" spc="-25" dirty="0">
                          <a:solidFill>
                            <a:srgbClr val="FFFFFF"/>
                          </a:solidFill>
                          <a:latin typeface="Calibri"/>
                          <a:cs typeface="Calibri"/>
                        </a:rPr>
                        <a:t>RESULTING</a:t>
                      </a:r>
                      <a:r>
                        <a:rPr sz="2400" b="1" spc="-55" dirty="0">
                          <a:solidFill>
                            <a:srgbClr val="FFFFFF"/>
                          </a:solidFill>
                          <a:latin typeface="Calibri"/>
                          <a:cs typeface="Calibri"/>
                        </a:rPr>
                        <a:t> </a:t>
                      </a:r>
                      <a:r>
                        <a:rPr sz="2400" b="1" spc="-20" dirty="0">
                          <a:solidFill>
                            <a:srgbClr val="FFFFFF"/>
                          </a:solidFill>
                          <a:latin typeface="Calibri"/>
                          <a:cs typeface="Calibri"/>
                        </a:rPr>
                        <a:t>PATH</a:t>
                      </a:r>
                      <a:endParaRPr sz="2400">
                        <a:latin typeface="Calibri"/>
                        <a:cs typeface="Calibri"/>
                      </a:endParaRPr>
                    </a:p>
                  </a:txBody>
                  <a:tcPr marL="0" marR="0" marT="26670" marB="0">
                    <a:lnT w="28575">
                      <a:solidFill>
                        <a:srgbClr val="111F35"/>
                      </a:solidFill>
                      <a:prstDash val="solid"/>
                    </a:lnT>
                    <a:lnB w="28575">
                      <a:solidFill>
                        <a:srgbClr val="111F35"/>
                      </a:solidFill>
                      <a:prstDash val="solid"/>
                    </a:lnB>
                    <a:solidFill>
                      <a:srgbClr val="006379"/>
                    </a:solidFill>
                  </a:tcPr>
                </a:tc>
                <a:extLst>
                  <a:ext uri="{0D108BD9-81ED-4DB2-BD59-A6C34878D82A}">
                    <a16:rowId xmlns:a16="http://schemas.microsoft.com/office/drawing/2014/main" val="10000"/>
                  </a:ext>
                </a:extLst>
              </a:tr>
              <a:tr h="510540">
                <a:tc>
                  <a:txBody>
                    <a:bodyPr/>
                    <a:lstStyle/>
                    <a:p>
                      <a:pPr marL="91440">
                        <a:lnSpc>
                          <a:spcPct val="100000"/>
                        </a:lnSpc>
                        <a:spcBef>
                          <a:spcPts val="445"/>
                        </a:spcBef>
                      </a:pPr>
                      <a:r>
                        <a:rPr sz="2400" spc="-10" dirty="0">
                          <a:solidFill>
                            <a:srgbClr val="111F35"/>
                          </a:solidFill>
                          <a:latin typeface="Consolas"/>
                          <a:cs typeface="Consolas"/>
                        </a:rPr>
                        <a:t>./index.html</a:t>
                      </a:r>
                      <a:endParaRPr sz="2400">
                        <a:latin typeface="Consolas"/>
                        <a:cs typeface="Consolas"/>
                      </a:endParaRPr>
                    </a:p>
                  </a:txBody>
                  <a:tcPr marL="0" marR="0" marT="56515" marB="0">
                    <a:lnT w="28575">
                      <a:solidFill>
                        <a:srgbClr val="111F35"/>
                      </a:solidFill>
                      <a:prstDash val="solid"/>
                    </a:lnT>
                    <a:solidFill>
                      <a:srgbClr val="E7E7E8"/>
                    </a:solidFill>
                  </a:tcPr>
                </a:tc>
                <a:tc>
                  <a:txBody>
                    <a:bodyPr/>
                    <a:lstStyle/>
                    <a:p>
                      <a:pPr marL="227329">
                        <a:lnSpc>
                          <a:spcPct val="100000"/>
                        </a:lnSpc>
                        <a:spcBef>
                          <a:spcPts val="445"/>
                        </a:spcBef>
                      </a:pPr>
                      <a:r>
                        <a:rPr sz="2400" spc="-10" dirty="0">
                          <a:solidFill>
                            <a:srgbClr val="111F35"/>
                          </a:solidFill>
                          <a:latin typeface="Consolas"/>
                          <a:cs typeface="Consolas"/>
                        </a:rPr>
                        <a:t>/a/b/c/index.html</a:t>
                      </a:r>
                      <a:endParaRPr sz="2400">
                        <a:latin typeface="Consolas"/>
                        <a:cs typeface="Consolas"/>
                      </a:endParaRPr>
                    </a:p>
                  </a:txBody>
                  <a:tcPr marL="0" marR="0" marT="56515" marB="0">
                    <a:lnT w="28575">
                      <a:solidFill>
                        <a:srgbClr val="111F35"/>
                      </a:solidFill>
                      <a:prstDash val="solid"/>
                    </a:lnT>
                    <a:solidFill>
                      <a:srgbClr val="E7E7E8"/>
                    </a:solidFill>
                  </a:tcPr>
                </a:tc>
                <a:extLst>
                  <a:ext uri="{0D108BD9-81ED-4DB2-BD59-A6C34878D82A}">
                    <a16:rowId xmlns:a16="http://schemas.microsoft.com/office/drawing/2014/main" val="10001"/>
                  </a:ext>
                </a:extLst>
              </a:tr>
              <a:tr h="510540">
                <a:tc>
                  <a:txBody>
                    <a:bodyPr/>
                    <a:lstStyle/>
                    <a:p>
                      <a:pPr marL="91440">
                        <a:lnSpc>
                          <a:spcPct val="100000"/>
                        </a:lnSpc>
                        <a:spcBef>
                          <a:spcPts val="445"/>
                        </a:spcBef>
                      </a:pPr>
                      <a:r>
                        <a:rPr sz="2400" spc="-10" dirty="0">
                          <a:solidFill>
                            <a:srgbClr val="111F35"/>
                          </a:solidFill>
                          <a:latin typeface="Consolas"/>
                          <a:cs typeface="Consolas"/>
                        </a:rPr>
                        <a:t>../foo.html</a:t>
                      </a:r>
                      <a:endParaRPr sz="2400">
                        <a:latin typeface="Consolas"/>
                        <a:cs typeface="Consolas"/>
                      </a:endParaRPr>
                    </a:p>
                  </a:txBody>
                  <a:tcPr marL="0" marR="0" marT="56515" marB="0"/>
                </a:tc>
                <a:tc>
                  <a:txBody>
                    <a:bodyPr/>
                    <a:lstStyle/>
                    <a:p>
                      <a:pPr marL="227329">
                        <a:lnSpc>
                          <a:spcPct val="100000"/>
                        </a:lnSpc>
                        <a:spcBef>
                          <a:spcPts val="445"/>
                        </a:spcBef>
                      </a:pPr>
                      <a:r>
                        <a:rPr sz="2400" spc="-10" dirty="0">
                          <a:solidFill>
                            <a:srgbClr val="111F35"/>
                          </a:solidFill>
                          <a:latin typeface="Consolas"/>
                          <a:cs typeface="Consolas"/>
                        </a:rPr>
                        <a:t>/a/b/foo.html</a:t>
                      </a:r>
                      <a:endParaRPr sz="2400">
                        <a:latin typeface="Consolas"/>
                        <a:cs typeface="Consolas"/>
                      </a:endParaRPr>
                    </a:p>
                  </a:txBody>
                  <a:tcPr marL="0" marR="0" marT="56515" marB="0"/>
                </a:tc>
                <a:extLst>
                  <a:ext uri="{0D108BD9-81ED-4DB2-BD59-A6C34878D82A}">
                    <a16:rowId xmlns:a16="http://schemas.microsoft.com/office/drawing/2014/main" val="10002"/>
                  </a:ext>
                </a:extLst>
              </a:tr>
              <a:tr h="510540">
                <a:tc>
                  <a:txBody>
                    <a:bodyPr/>
                    <a:lstStyle/>
                    <a:p>
                      <a:pPr marL="91440">
                        <a:lnSpc>
                          <a:spcPct val="100000"/>
                        </a:lnSpc>
                        <a:spcBef>
                          <a:spcPts val="450"/>
                        </a:spcBef>
                      </a:pPr>
                      <a:r>
                        <a:rPr sz="2400" spc="-10" dirty="0">
                          <a:solidFill>
                            <a:srgbClr val="111F35"/>
                          </a:solidFill>
                          <a:latin typeface="Consolas"/>
                          <a:cs typeface="Consolas"/>
                        </a:rPr>
                        <a:t>../../pic.jpg</a:t>
                      </a:r>
                      <a:endParaRPr sz="2400">
                        <a:latin typeface="Consolas"/>
                        <a:cs typeface="Consolas"/>
                      </a:endParaRPr>
                    </a:p>
                  </a:txBody>
                  <a:tcPr marL="0" marR="0" marT="57150" marB="0">
                    <a:solidFill>
                      <a:srgbClr val="E7E7E8"/>
                    </a:solidFill>
                  </a:tcPr>
                </a:tc>
                <a:tc>
                  <a:txBody>
                    <a:bodyPr/>
                    <a:lstStyle/>
                    <a:p>
                      <a:pPr marL="227329">
                        <a:lnSpc>
                          <a:spcPct val="100000"/>
                        </a:lnSpc>
                        <a:spcBef>
                          <a:spcPts val="450"/>
                        </a:spcBef>
                      </a:pPr>
                      <a:r>
                        <a:rPr sz="2400" spc="-10" dirty="0">
                          <a:solidFill>
                            <a:srgbClr val="111F35"/>
                          </a:solidFill>
                          <a:latin typeface="Consolas"/>
                          <a:cs typeface="Consolas"/>
                        </a:rPr>
                        <a:t>/a/pic.jpg</a:t>
                      </a:r>
                      <a:endParaRPr sz="2400">
                        <a:latin typeface="Consolas"/>
                        <a:cs typeface="Consolas"/>
                      </a:endParaRPr>
                    </a:p>
                  </a:txBody>
                  <a:tcPr marL="0" marR="0" marT="57150" marB="0">
                    <a:solidFill>
                      <a:srgbClr val="E7E7E8"/>
                    </a:solidFill>
                  </a:tcPr>
                </a:tc>
                <a:extLst>
                  <a:ext uri="{0D108BD9-81ED-4DB2-BD59-A6C34878D82A}">
                    <a16:rowId xmlns:a16="http://schemas.microsoft.com/office/drawing/2014/main" val="10003"/>
                  </a:ext>
                </a:extLst>
              </a:tr>
              <a:tr h="510540">
                <a:tc>
                  <a:txBody>
                    <a:bodyPr/>
                    <a:lstStyle/>
                    <a:p>
                      <a:pPr marL="91440">
                        <a:lnSpc>
                          <a:spcPct val="100000"/>
                        </a:lnSpc>
                        <a:spcBef>
                          <a:spcPts val="450"/>
                        </a:spcBef>
                      </a:pPr>
                      <a:r>
                        <a:rPr sz="2400" spc="-10" dirty="0">
                          <a:solidFill>
                            <a:srgbClr val="111F35"/>
                          </a:solidFill>
                          <a:latin typeface="Consolas"/>
                          <a:cs typeface="Consolas"/>
                        </a:rPr>
                        <a:t>./../../pic.jpg</a:t>
                      </a:r>
                      <a:endParaRPr sz="2400">
                        <a:latin typeface="Consolas"/>
                        <a:cs typeface="Consolas"/>
                      </a:endParaRPr>
                    </a:p>
                  </a:txBody>
                  <a:tcPr marL="0" marR="0" marT="57150" marB="0">
                    <a:lnB w="28575">
                      <a:solidFill>
                        <a:srgbClr val="111F35"/>
                      </a:solidFill>
                      <a:prstDash val="solid"/>
                    </a:lnB>
                  </a:tcPr>
                </a:tc>
                <a:tc>
                  <a:txBody>
                    <a:bodyPr/>
                    <a:lstStyle/>
                    <a:p>
                      <a:pPr marL="227329">
                        <a:lnSpc>
                          <a:spcPct val="100000"/>
                        </a:lnSpc>
                        <a:spcBef>
                          <a:spcPts val="434"/>
                        </a:spcBef>
                      </a:pPr>
                      <a:r>
                        <a:rPr sz="2400" spc="-20" dirty="0">
                          <a:solidFill>
                            <a:srgbClr val="111F35"/>
                          </a:solidFill>
                          <a:latin typeface="Consolas"/>
                          <a:cs typeface="Consolas"/>
                        </a:rPr>
                        <a:t>/a/pic.jpg</a:t>
                      </a:r>
                      <a:r>
                        <a:rPr sz="2400" spc="-715" dirty="0">
                          <a:solidFill>
                            <a:srgbClr val="111F35"/>
                          </a:solidFill>
                          <a:latin typeface="Consolas"/>
                          <a:cs typeface="Consolas"/>
                        </a:rPr>
                        <a:t> </a:t>
                      </a:r>
                      <a:r>
                        <a:rPr sz="2400" dirty="0">
                          <a:solidFill>
                            <a:srgbClr val="111F35"/>
                          </a:solidFill>
                          <a:latin typeface="Calibri"/>
                          <a:cs typeface="Calibri"/>
                        </a:rPr>
                        <a:t>(same</a:t>
                      </a:r>
                      <a:r>
                        <a:rPr sz="2400" spc="15" dirty="0">
                          <a:solidFill>
                            <a:srgbClr val="111F35"/>
                          </a:solidFill>
                          <a:latin typeface="Calibri"/>
                          <a:cs typeface="Calibri"/>
                        </a:rPr>
                        <a:t> </a:t>
                      </a:r>
                      <a:r>
                        <a:rPr sz="2400" dirty="0">
                          <a:solidFill>
                            <a:srgbClr val="111F35"/>
                          </a:solidFill>
                          <a:latin typeface="Calibri"/>
                          <a:cs typeface="Calibri"/>
                        </a:rPr>
                        <a:t>as</a:t>
                      </a:r>
                      <a:r>
                        <a:rPr sz="2400" spc="5" dirty="0">
                          <a:solidFill>
                            <a:srgbClr val="111F35"/>
                          </a:solidFill>
                          <a:latin typeface="Calibri"/>
                          <a:cs typeface="Calibri"/>
                        </a:rPr>
                        <a:t> </a:t>
                      </a:r>
                      <a:r>
                        <a:rPr sz="2400" spc="-10" dirty="0">
                          <a:solidFill>
                            <a:srgbClr val="111F35"/>
                          </a:solidFill>
                          <a:latin typeface="Calibri"/>
                          <a:cs typeface="Calibri"/>
                        </a:rPr>
                        <a:t>above)</a:t>
                      </a:r>
                      <a:endParaRPr sz="2400" dirty="0">
                        <a:latin typeface="Calibri"/>
                        <a:cs typeface="Calibri"/>
                      </a:endParaRPr>
                    </a:p>
                  </a:txBody>
                  <a:tcPr marL="0" marR="0" marT="55244" marB="0">
                    <a:lnB w="28575">
                      <a:solidFill>
                        <a:srgbClr val="111F35"/>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180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RESPONSIVE</a:t>
            </a:r>
            <a:r>
              <a:rPr spc="-140" dirty="0"/>
              <a:t> </a:t>
            </a:r>
            <a:r>
              <a:rPr dirty="0"/>
              <a:t>LAYOUT:</a:t>
            </a:r>
            <a:r>
              <a:rPr spc="-135" dirty="0"/>
              <a:t> </a:t>
            </a:r>
            <a:r>
              <a:rPr spc="-105" dirty="0"/>
              <a:t>VIEWPORT</a:t>
            </a:r>
            <a:r>
              <a:rPr spc="-135" dirty="0"/>
              <a:t> </a:t>
            </a:r>
            <a:r>
              <a:rPr dirty="0"/>
              <a:t>META</a:t>
            </a:r>
            <a:r>
              <a:rPr spc="-150" dirty="0"/>
              <a:t> </a:t>
            </a:r>
            <a:r>
              <a:rPr spc="45" dirty="0"/>
              <a:t>TAG</a:t>
            </a:r>
          </a:p>
        </p:txBody>
      </p:sp>
      <p:sp>
        <p:nvSpPr>
          <p:cNvPr id="3" name="object 3"/>
          <p:cNvSpPr txBox="1"/>
          <p:nvPr/>
        </p:nvSpPr>
        <p:spPr>
          <a:xfrm>
            <a:off x="962050" y="1533220"/>
            <a:ext cx="10180955" cy="3721147"/>
          </a:xfrm>
          <a:prstGeom prst="rect">
            <a:avLst/>
          </a:prstGeom>
        </p:spPr>
        <p:txBody>
          <a:bodyPr vert="horz" wrap="square" lIns="0" tIns="60325" rIns="0" bIns="0" rtlCol="0">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meccanismo delle viewport virtuali avevano concesso ai sitiweb non ottimizzati per i mobile di essere visibili meglio su schermi più stretti. Comunque il meccanismo non funziona per I siti che sono ottimizzati per i dispositivi mobili.</a:t>
            </a:r>
          </a:p>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Le media query che entrano in gioco a 640px non saranno mai usate a 980px!</a:t>
            </a:r>
          </a:p>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meta tag HTML viewport permette di controllare questo meccanismo e le pagine web ottimizzate per i mobile dovrebbero includerlo nella loro &lt;head&gt;: &lt;metaname="viewport" content="width=device-width,initial-scale=1"&gt;</a:t>
            </a:r>
          </a:p>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Questo tag specifica 2 regole:</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width=device-width dice al browser di far finta che la larghezza di design del sitoweb sia quello del dispositivo usato</a:t>
            </a:r>
          </a:p>
          <a:p>
            <a:pPr marL="342900" lvl="0" indent="-342900">
              <a:lnSpc>
                <a:spcPct val="107000"/>
              </a:lnSpc>
              <a:spcAft>
                <a:spcPts val="800"/>
              </a:spcAft>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initial-scale=1 dice al browser di non fare alcuno scaling.</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181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RESPONSIVE</a:t>
            </a:r>
            <a:r>
              <a:rPr spc="-140" dirty="0"/>
              <a:t> </a:t>
            </a:r>
            <a:r>
              <a:rPr dirty="0"/>
              <a:t>LAYOUT:</a:t>
            </a:r>
            <a:r>
              <a:rPr spc="-135" dirty="0"/>
              <a:t> </a:t>
            </a:r>
            <a:r>
              <a:rPr spc="-105" dirty="0"/>
              <a:t>VIEWPORT</a:t>
            </a:r>
            <a:r>
              <a:rPr spc="-135" dirty="0"/>
              <a:t> </a:t>
            </a:r>
            <a:r>
              <a:rPr dirty="0"/>
              <a:t>META</a:t>
            </a:r>
            <a:r>
              <a:rPr spc="-150" dirty="0"/>
              <a:t> </a:t>
            </a:r>
            <a:r>
              <a:rPr spc="45" dirty="0"/>
              <a:t>TAG</a:t>
            </a:r>
          </a:p>
        </p:txBody>
      </p:sp>
      <p:sp>
        <p:nvSpPr>
          <p:cNvPr id="3" name="object 3"/>
          <p:cNvSpPr txBox="1"/>
          <p:nvPr/>
        </p:nvSpPr>
        <p:spPr>
          <a:xfrm>
            <a:off x="962050" y="1578940"/>
            <a:ext cx="10180955" cy="3347085"/>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800000"/>
                </a:solidFill>
                <a:latin typeface="Consolas"/>
                <a:cs typeface="Consolas"/>
              </a:rPr>
              <a:t>&lt;meta</a:t>
            </a:r>
            <a:r>
              <a:rPr sz="2800" spc="-30" dirty="0">
                <a:solidFill>
                  <a:srgbClr val="800000"/>
                </a:solidFill>
                <a:latin typeface="Consolas"/>
                <a:cs typeface="Consolas"/>
              </a:rPr>
              <a:t> </a:t>
            </a:r>
            <a:r>
              <a:rPr sz="2800" spc="-10" dirty="0">
                <a:solidFill>
                  <a:srgbClr val="E40000"/>
                </a:solidFill>
                <a:latin typeface="Consolas"/>
                <a:cs typeface="Consolas"/>
              </a:rPr>
              <a:t>name</a:t>
            </a:r>
            <a:r>
              <a:rPr sz="2800" spc="-10" dirty="0">
                <a:latin typeface="Consolas"/>
                <a:cs typeface="Consolas"/>
              </a:rPr>
              <a:t>=</a:t>
            </a:r>
            <a:r>
              <a:rPr sz="2800" spc="-10" dirty="0">
                <a:solidFill>
                  <a:srgbClr val="0000FF"/>
                </a:solidFill>
                <a:latin typeface="Consolas"/>
                <a:cs typeface="Consolas"/>
              </a:rPr>
              <a:t>"viewport"</a:t>
            </a:r>
            <a:endParaRPr sz="2800">
              <a:latin typeface="Consolas"/>
              <a:cs typeface="Consolas"/>
            </a:endParaRPr>
          </a:p>
          <a:p>
            <a:pPr marL="1183005">
              <a:lnSpc>
                <a:spcPct val="100000"/>
              </a:lnSpc>
              <a:spcBef>
                <a:spcPts val="5"/>
              </a:spcBef>
            </a:pPr>
            <a:r>
              <a:rPr sz="2800" spc="-25" dirty="0">
                <a:solidFill>
                  <a:srgbClr val="E40000"/>
                </a:solidFill>
                <a:latin typeface="Consolas"/>
                <a:cs typeface="Consolas"/>
              </a:rPr>
              <a:t>content</a:t>
            </a:r>
            <a:r>
              <a:rPr sz="2800" spc="-25" dirty="0">
                <a:latin typeface="Consolas"/>
                <a:cs typeface="Consolas"/>
              </a:rPr>
              <a:t>=</a:t>
            </a:r>
            <a:r>
              <a:rPr sz="2800" spc="-25" dirty="0">
                <a:solidFill>
                  <a:srgbClr val="0000FF"/>
                </a:solidFill>
                <a:latin typeface="Consolas"/>
                <a:cs typeface="Consolas"/>
              </a:rPr>
              <a:t>"width=device-</a:t>
            </a:r>
            <a:r>
              <a:rPr sz="2800" dirty="0">
                <a:solidFill>
                  <a:srgbClr val="0000FF"/>
                </a:solidFill>
                <a:latin typeface="Consolas"/>
                <a:cs typeface="Consolas"/>
              </a:rPr>
              <a:t>width,</a:t>
            </a:r>
            <a:r>
              <a:rPr sz="2800" spc="180" dirty="0">
                <a:solidFill>
                  <a:srgbClr val="0000FF"/>
                </a:solidFill>
                <a:latin typeface="Consolas"/>
                <a:cs typeface="Consolas"/>
              </a:rPr>
              <a:t> </a:t>
            </a:r>
            <a:r>
              <a:rPr sz="2800" spc="-25" dirty="0">
                <a:solidFill>
                  <a:srgbClr val="0000FF"/>
                </a:solidFill>
                <a:latin typeface="Consolas"/>
                <a:cs typeface="Consolas"/>
              </a:rPr>
              <a:t>initial-</a:t>
            </a:r>
            <a:r>
              <a:rPr sz="2800" spc="-10" dirty="0">
                <a:solidFill>
                  <a:srgbClr val="0000FF"/>
                </a:solidFill>
                <a:latin typeface="Consolas"/>
                <a:cs typeface="Consolas"/>
              </a:rPr>
              <a:t>scale=1"</a:t>
            </a:r>
            <a:r>
              <a:rPr sz="2800" spc="-10" dirty="0">
                <a:solidFill>
                  <a:srgbClr val="800000"/>
                </a:solidFill>
                <a:latin typeface="Consolas"/>
                <a:cs typeface="Consolas"/>
              </a:rPr>
              <a:t>&gt;</a:t>
            </a:r>
            <a:endParaRPr sz="2800">
              <a:latin typeface="Consolas"/>
              <a:cs typeface="Consolas"/>
            </a:endParaRPr>
          </a:p>
          <a:p>
            <a:pPr>
              <a:lnSpc>
                <a:spcPct val="100000"/>
              </a:lnSpc>
              <a:spcBef>
                <a:spcPts val="1710"/>
              </a:spcBef>
            </a:pPr>
            <a:endParaRPr sz="2800">
              <a:latin typeface="Consolas"/>
              <a:cs typeface="Consolas"/>
            </a:endParaRPr>
          </a:p>
          <a:p>
            <a:pPr marL="12700">
              <a:lnSpc>
                <a:spcPct val="100000"/>
              </a:lnSpc>
              <a:spcBef>
                <a:spcPts val="5"/>
              </a:spcBef>
            </a:pPr>
            <a:r>
              <a:rPr sz="2800" dirty="0">
                <a:solidFill>
                  <a:srgbClr val="111F35"/>
                </a:solidFill>
                <a:latin typeface="Calibri"/>
                <a:cs typeface="Calibri"/>
              </a:rPr>
              <a:t>The</a:t>
            </a:r>
            <a:r>
              <a:rPr sz="2800" spc="-70" dirty="0">
                <a:solidFill>
                  <a:srgbClr val="111F35"/>
                </a:solidFill>
                <a:latin typeface="Calibri"/>
                <a:cs typeface="Calibri"/>
              </a:rPr>
              <a:t> </a:t>
            </a:r>
            <a:r>
              <a:rPr sz="2800" dirty="0">
                <a:solidFill>
                  <a:srgbClr val="111F35"/>
                </a:solidFill>
                <a:latin typeface="Calibri"/>
                <a:cs typeface="Calibri"/>
              </a:rPr>
              <a:t>above</a:t>
            </a:r>
            <a:r>
              <a:rPr sz="2800" spc="-60" dirty="0">
                <a:solidFill>
                  <a:srgbClr val="111F35"/>
                </a:solidFill>
                <a:latin typeface="Calibri"/>
                <a:cs typeface="Calibri"/>
              </a:rPr>
              <a:t> </a:t>
            </a:r>
            <a:r>
              <a:rPr sz="2800" dirty="0">
                <a:solidFill>
                  <a:srgbClr val="111F35"/>
                </a:solidFill>
                <a:latin typeface="Calibri"/>
                <a:cs typeface="Calibri"/>
              </a:rPr>
              <a:t>viewport</a:t>
            </a:r>
            <a:r>
              <a:rPr sz="2800" spc="-60" dirty="0">
                <a:solidFill>
                  <a:srgbClr val="111F35"/>
                </a:solidFill>
                <a:latin typeface="Calibri"/>
                <a:cs typeface="Calibri"/>
              </a:rPr>
              <a:t> </a:t>
            </a:r>
            <a:r>
              <a:rPr sz="2800" dirty="0">
                <a:solidFill>
                  <a:srgbClr val="111F35"/>
                </a:solidFill>
                <a:latin typeface="Calibri"/>
                <a:cs typeface="Calibri"/>
              </a:rPr>
              <a:t>HTML</a:t>
            </a:r>
            <a:r>
              <a:rPr sz="2800" spc="-60" dirty="0">
                <a:solidFill>
                  <a:srgbClr val="111F35"/>
                </a:solidFill>
                <a:latin typeface="Calibri"/>
                <a:cs typeface="Calibri"/>
              </a:rPr>
              <a:t> </a:t>
            </a:r>
            <a:r>
              <a:rPr sz="2800" dirty="0">
                <a:solidFill>
                  <a:srgbClr val="111F35"/>
                </a:solidFill>
                <a:latin typeface="Calibri"/>
                <a:cs typeface="Calibri"/>
              </a:rPr>
              <a:t>meta</a:t>
            </a:r>
            <a:r>
              <a:rPr sz="2800" spc="-65" dirty="0">
                <a:solidFill>
                  <a:srgbClr val="111F35"/>
                </a:solidFill>
                <a:latin typeface="Calibri"/>
                <a:cs typeface="Calibri"/>
              </a:rPr>
              <a:t> </a:t>
            </a:r>
            <a:r>
              <a:rPr sz="2800" dirty="0">
                <a:solidFill>
                  <a:srgbClr val="111F35"/>
                </a:solidFill>
                <a:latin typeface="Calibri"/>
                <a:cs typeface="Calibri"/>
              </a:rPr>
              <a:t>tag</a:t>
            </a:r>
            <a:r>
              <a:rPr sz="2800" spc="-65" dirty="0">
                <a:solidFill>
                  <a:srgbClr val="111F35"/>
                </a:solidFill>
                <a:latin typeface="Calibri"/>
                <a:cs typeface="Calibri"/>
              </a:rPr>
              <a:t> </a:t>
            </a:r>
            <a:r>
              <a:rPr sz="2800" dirty="0">
                <a:solidFill>
                  <a:srgbClr val="111F35"/>
                </a:solidFill>
                <a:latin typeface="Calibri"/>
                <a:cs typeface="Calibri"/>
              </a:rPr>
              <a:t>specifies</a:t>
            </a:r>
            <a:r>
              <a:rPr sz="2800" spc="-45" dirty="0">
                <a:solidFill>
                  <a:srgbClr val="111F35"/>
                </a:solidFill>
                <a:latin typeface="Calibri"/>
                <a:cs typeface="Calibri"/>
              </a:rPr>
              <a:t> </a:t>
            </a:r>
            <a:r>
              <a:rPr sz="2800" dirty="0">
                <a:solidFill>
                  <a:srgbClr val="111F35"/>
                </a:solidFill>
                <a:latin typeface="Calibri"/>
                <a:cs typeface="Calibri"/>
              </a:rPr>
              <a:t>two</a:t>
            </a:r>
            <a:r>
              <a:rPr sz="2800" spc="-65" dirty="0">
                <a:solidFill>
                  <a:srgbClr val="111F35"/>
                </a:solidFill>
                <a:latin typeface="Calibri"/>
                <a:cs typeface="Calibri"/>
              </a:rPr>
              <a:t> </a:t>
            </a:r>
            <a:r>
              <a:rPr sz="2800" spc="-10" dirty="0">
                <a:solidFill>
                  <a:srgbClr val="111F35"/>
                </a:solidFill>
                <a:latin typeface="Calibri"/>
                <a:cs typeface="Calibri"/>
              </a:rPr>
              <a:t>rules:</a:t>
            </a:r>
            <a:endParaRPr sz="2800">
              <a:latin typeface="Calibri"/>
              <a:cs typeface="Calibri"/>
            </a:endParaRPr>
          </a:p>
          <a:p>
            <a:pPr marL="240029" marR="210185" indent="-227329">
              <a:lnSpc>
                <a:spcPts val="3020"/>
              </a:lnSpc>
              <a:spcBef>
                <a:spcPts val="1055"/>
              </a:spcBef>
              <a:buFont typeface="Arial MT"/>
              <a:buChar char="•"/>
              <a:tabLst>
                <a:tab pos="241300" algn="l"/>
              </a:tabLst>
            </a:pPr>
            <a:r>
              <a:rPr sz="2800" spc="-20" dirty="0">
                <a:solidFill>
                  <a:srgbClr val="0000FF"/>
                </a:solidFill>
                <a:latin typeface="Consolas"/>
                <a:cs typeface="Consolas"/>
              </a:rPr>
              <a:t>width=device-</a:t>
            </a:r>
            <a:r>
              <a:rPr sz="2800" spc="-25" dirty="0">
                <a:solidFill>
                  <a:srgbClr val="0000FF"/>
                </a:solidFill>
                <a:latin typeface="Consolas"/>
                <a:cs typeface="Consolas"/>
              </a:rPr>
              <a:t>width</a:t>
            </a:r>
            <a:r>
              <a:rPr sz="2800" spc="-885" dirty="0">
                <a:solidFill>
                  <a:srgbClr val="0000FF"/>
                </a:solidFill>
                <a:latin typeface="Consolas"/>
                <a:cs typeface="Consolas"/>
              </a:rPr>
              <a:t> </a:t>
            </a:r>
            <a:r>
              <a:rPr sz="2800" dirty="0">
                <a:solidFill>
                  <a:srgbClr val="111F35"/>
                </a:solidFill>
                <a:latin typeface="Calibri"/>
                <a:cs typeface="Calibri"/>
              </a:rPr>
              <a:t>tells</a:t>
            </a:r>
            <a:r>
              <a:rPr sz="2800" spc="-100" dirty="0">
                <a:solidFill>
                  <a:srgbClr val="111F35"/>
                </a:solidFill>
                <a:latin typeface="Calibri"/>
                <a:cs typeface="Calibri"/>
              </a:rPr>
              <a:t> </a:t>
            </a:r>
            <a:r>
              <a:rPr sz="2800" dirty="0">
                <a:solidFill>
                  <a:srgbClr val="111F35"/>
                </a:solidFill>
                <a:latin typeface="Calibri"/>
                <a:cs typeface="Calibri"/>
              </a:rPr>
              <a:t>the</a:t>
            </a:r>
            <a:r>
              <a:rPr sz="2800" spc="-50" dirty="0">
                <a:solidFill>
                  <a:srgbClr val="111F35"/>
                </a:solidFill>
                <a:latin typeface="Calibri"/>
                <a:cs typeface="Calibri"/>
              </a:rPr>
              <a:t> </a:t>
            </a:r>
            <a:r>
              <a:rPr sz="2800" spc="-10" dirty="0">
                <a:solidFill>
                  <a:srgbClr val="111F35"/>
                </a:solidFill>
                <a:latin typeface="Calibri"/>
                <a:cs typeface="Calibri"/>
              </a:rPr>
              <a:t>browser</a:t>
            </a:r>
            <a:r>
              <a:rPr sz="2800" spc="-40" dirty="0">
                <a:solidFill>
                  <a:srgbClr val="111F35"/>
                </a:solidFill>
                <a:latin typeface="Calibri"/>
                <a:cs typeface="Calibri"/>
              </a:rPr>
              <a:t> </a:t>
            </a:r>
            <a:r>
              <a:rPr sz="2800" dirty="0">
                <a:solidFill>
                  <a:srgbClr val="111F35"/>
                </a:solidFill>
                <a:latin typeface="Calibri"/>
                <a:cs typeface="Calibri"/>
              </a:rPr>
              <a:t>to</a:t>
            </a:r>
            <a:r>
              <a:rPr sz="2800" spc="-55" dirty="0">
                <a:solidFill>
                  <a:srgbClr val="111F35"/>
                </a:solidFill>
                <a:latin typeface="Calibri"/>
                <a:cs typeface="Calibri"/>
              </a:rPr>
              <a:t> </a:t>
            </a:r>
            <a:r>
              <a:rPr sz="2800" dirty="0">
                <a:solidFill>
                  <a:srgbClr val="111F35"/>
                </a:solidFill>
                <a:latin typeface="Calibri"/>
                <a:cs typeface="Calibri"/>
              </a:rPr>
              <a:t>assume</a:t>
            </a:r>
            <a:r>
              <a:rPr sz="2800" spc="-40" dirty="0">
                <a:solidFill>
                  <a:srgbClr val="111F35"/>
                </a:solidFill>
                <a:latin typeface="Calibri"/>
                <a:cs typeface="Calibri"/>
              </a:rPr>
              <a:t> </a:t>
            </a:r>
            <a:r>
              <a:rPr sz="2800" dirty="0">
                <a:solidFill>
                  <a:srgbClr val="111F35"/>
                </a:solidFill>
                <a:latin typeface="Calibri"/>
                <a:cs typeface="Calibri"/>
              </a:rPr>
              <a:t>that</a:t>
            </a:r>
            <a:r>
              <a:rPr sz="2800" spc="-40" dirty="0">
                <a:solidFill>
                  <a:srgbClr val="111F35"/>
                </a:solidFill>
                <a:latin typeface="Calibri"/>
                <a:cs typeface="Calibri"/>
              </a:rPr>
              <a:t> </a:t>
            </a:r>
            <a:r>
              <a:rPr sz="2800" dirty="0">
                <a:solidFill>
                  <a:srgbClr val="111F35"/>
                </a:solidFill>
                <a:latin typeface="Calibri"/>
                <a:cs typeface="Calibri"/>
              </a:rPr>
              <a:t>the</a:t>
            </a:r>
            <a:r>
              <a:rPr sz="2800" spc="-60" dirty="0">
                <a:solidFill>
                  <a:srgbClr val="111F35"/>
                </a:solidFill>
                <a:latin typeface="Calibri"/>
                <a:cs typeface="Calibri"/>
              </a:rPr>
              <a:t> </a:t>
            </a:r>
            <a:r>
              <a:rPr sz="2800" spc="-10" dirty="0">
                <a:solidFill>
                  <a:srgbClr val="111F35"/>
                </a:solidFill>
                <a:latin typeface="Calibri"/>
                <a:cs typeface="Calibri"/>
              </a:rPr>
              <a:t>width 	</a:t>
            </a:r>
            <a:r>
              <a:rPr sz="2800" dirty="0">
                <a:solidFill>
                  <a:srgbClr val="111F35"/>
                </a:solidFill>
                <a:latin typeface="Calibri"/>
                <a:cs typeface="Calibri"/>
              </a:rPr>
              <a:t>the</a:t>
            </a:r>
            <a:r>
              <a:rPr sz="2800" spc="-65" dirty="0">
                <a:solidFill>
                  <a:srgbClr val="111F35"/>
                </a:solidFill>
                <a:latin typeface="Calibri"/>
                <a:cs typeface="Calibri"/>
              </a:rPr>
              <a:t> </a:t>
            </a:r>
            <a:r>
              <a:rPr sz="2800" dirty="0">
                <a:solidFill>
                  <a:srgbClr val="111F35"/>
                </a:solidFill>
                <a:latin typeface="Calibri"/>
                <a:cs typeface="Calibri"/>
              </a:rPr>
              <a:t>website</a:t>
            </a:r>
            <a:r>
              <a:rPr sz="2800" spc="-65" dirty="0">
                <a:solidFill>
                  <a:srgbClr val="111F35"/>
                </a:solidFill>
                <a:latin typeface="Calibri"/>
                <a:cs typeface="Calibri"/>
              </a:rPr>
              <a:t> </a:t>
            </a:r>
            <a:r>
              <a:rPr sz="2800" dirty="0">
                <a:solidFill>
                  <a:srgbClr val="111F35"/>
                </a:solidFill>
                <a:latin typeface="Calibri"/>
                <a:cs typeface="Calibri"/>
              </a:rPr>
              <a:t>was</a:t>
            </a:r>
            <a:r>
              <a:rPr sz="2800" spc="-65" dirty="0">
                <a:solidFill>
                  <a:srgbClr val="111F35"/>
                </a:solidFill>
                <a:latin typeface="Calibri"/>
                <a:cs typeface="Calibri"/>
              </a:rPr>
              <a:t> </a:t>
            </a:r>
            <a:r>
              <a:rPr sz="2800" dirty="0">
                <a:solidFill>
                  <a:srgbClr val="111F35"/>
                </a:solidFill>
                <a:latin typeface="Calibri"/>
                <a:cs typeface="Calibri"/>
              </a:rPr>
              <a:t>designed</a:t>
            </a:r>
            <a:r>
              <a:rPr sz="2800" spc="-40" dirty="0">
                <a:solidFill>
                  <a:srgbClr val="111F35"/>
                </a:solidFill>
                <a:latin typeface="Calibri"/>
                <a:cs typeface="Calibri"/>
              </a:rPr>
              <a:t> </a:t>
            </a:r>
            <a:r>
              <a:rPr sz="2800" dirty="0">
                <a:solidFill>
                  <a:srgbClr val="111F35"/>
                </a:solidFill>
                <a:latin typeface="Calibri"/>
                <a:cs typeface="Calibri"/>
              </a:rPr>
              <a:t>for</a:t>
            </a:r>
            <a:r>
              <a:rPr sz="2800" spc="-65" dirty="0">
                <a:solidFill>
                  <a:srgbClr val="111F35"/>
                </a:solidFill>
                <a:latin typeface="Calibri"/>
                <a:cs typeface="Calibri"/>
              </a:rPr>
              <a:t> </a:t>
            </a:r>
            <a:r>
              <a:rPr sz="2800" dirty="0">
                <a:solidFill>
                  <a:srgbClr val="111F35"/>
                </a:solidFill>
                <a:latin typeface="Calibri"/>
                <a:cs typeface="Calibri"/>
              </a:rPr>
              <a:t>is</a:t>
            </a:r>
            <a:r>
              <a:rPr sz="2800" spc="-55" dirty="0">
                <a:solidFill>
                  <a:srgbClr val="111F35"/>
                </a:solidFill>
                <a:latin typeface="Calibri"/>
                <a:cs typeface="Calibri"/>
              </a:rPr>
              <a:t> </a:t>
            </a:r>
            <a:r>
              <a:rPr sz="2800" dirty="0">
                <a:solidFill>
                  <a:srgbClr val="111F35"/>
                </a:solidFill>
                <a:latin typeface="Calibri"/>
                <a:cs typeface="Calibri"/>
              </a:rPr>
              <a:t>the</a:t>
            </a:r>
            <a:r>
              <a:rPr sz="2800" spc="-65" dirty="0">
                <a:solidFill>
                  <a:srgbClr val="111F35"/>
                </a:solidFill>
                <a:latin typeface="Calibri"/>
                <a:cs typeface="Calibri"/>
              </a:rPr>
              <a:t> </a:t>
            </a:r>
            <a:r>
              <a:rPr sz="2800" dirty="0">
                <a:solidFill>
                  <a:srgbClr val="111F35"/>
                </a:solidFill>
                <a:latin typeface="Calibri"/>
                <a:cs typeface="Calibri"/>
              </a:rPr>
              <a:t>width</a:t>
            </a:r>
            <a:r>
              <a:rPr sz="2800" spc="-65" dirty="0">
                <a:solidFill>
                  <a:srgbClr val="111F35"/>
                </a:solidFill>
                <a:latin typeface="Calibri"/>
                <a:cs typeface="Calibri"/>
              </a:rPr>
              <a:t> </a:t>
            </a:r>
            <a:r>
              <a:rPr sz="2800" dirty="0">
                <a:solidFill>
                  <a:srgbClr val="111F35"/>
                </a:solidFill>
                <a:latin typeface="Calibri"/>
                <a:cs typeface="Calibri"/>
              </a:rPr>
              <a:t>of</a:t>
            </a:r>
            <a:r>
              <a:rPr sz="2800" spc="-70" dirty="0">
                <a:solidFill>
                  <a:srgbClr val="111F35"/>
                </a:solidFill>
                <a:latin typeface="Calibri"/>
                <a:cs typeface="Calibri"/>
              </a:rPr>
              <a:t> </a:t>
            </a:r>
            <a:r>
              <a:rPr sz="2800" dirty="0">
                <a:solidFill>
                  <a:srgbClr val="111F35"/>
                </a:solidFill>
                <a:latin typeface="Calibri"/>
                <a:cs typeface="Calibri"/>
              </a:rPr>
              <a:t>the</a:t>
            </a:r>
            <a:r>
              <a:rPr sz="2800" spc="-60" dirty="0">
                <a:solidFill>
                  <a:srgbClr val="111F35"/>
                </a:solidFill>
                <a:latin typeface="Calibri"/>
                <a:cs typeface="Calibri"/>
              </a:rPr>
              <a:t> </a:t>
            </a:r>
            <a:r>
              <a:rPr sz="2800" spc="-10" dirty="0">
                <a:solidFill>
                  <a:srgbClr val="111F35"/>
                </a:solidFill>
                <a:latin typeface="Calibri"/>
                <a:cs typeface="Calibri"/>
              </a:rPr>
              <a:t>device</a:t>
            </a:r>
            <a:endParaRPr sz="2800">
              <a:latin typeface="Calibri"/>
              <a:cs typeface="Calibri"/>
            </a:endParaRPr>
          </a:p>
          <a:p>
            <a:pPr marL="240029" indent="-227329">
              <a:lnSpc>
                <a:spcPct val="100000"/>
              </a:lnSpc>
              <a:spcBef>
                <a:spcPts val="620"/>
              </a:spcBef>
              <a:buFont typeface="Arial MT"/>
              <a:buChar char="•"/>
              <a:tabLst>
                <a:tab pos="240029" algn="l"/>
              </a:tabLst>
            </a:pPr>
            <a:r>
              <a:rPr sz="2800" spc="-10" dirty="0">
                <a:solidFill>
                  <a:srgbClr val="0000FF"/>
                </a:solidFill>
                <a:latin typeface="Consolas"/>
                <a:cs typeface="Consolas"/>
              </a:rPr>
              <a:t>initial-scale=1</a:t>
            </a:r>
            <a:r>
              <a:rPr sz="2800" spc="-880" dirty="0">
                <a:solidFill>
                  <a:srgbClr val="0000FF"/>
                </a:solidFill>
                <a:latin typeface="Consolas"/>
                <a:cs typeface="Consolas"/>
              </a:rPr>
              <a:t> </a:t>
            </a:r>
            <a:r>
              <a:rPr sz="2800" dirty="0">
                <a:solidFill>
                  <a:srgbClr val="111F35"/>
                </a:solidFill>
                <a:latin typeface="Calibri"/>
                <a:cs typeface="Calibri"/>
              </a:rPr>
              <a:t>tells</a:t>
            </a:r>
            <a:r>
              <a:rPr sz="2800" spc="-90" dirty="0">
                <a:solidFill>
                  <a:srgbClr val="111F35"/>
                </a:solidFill>
                <a:latin typeface="Calibri"/>
                <a:cs typeface="Calibri"/>
              </a:rPr>
              <a:t> </a:t>
            </a:r>
            <a:r>
              <a:rPr sz="2800" dirty="0">
                <a:solidFill>
                  <a:srgbClr val="111F35"/>
                </a:solidFill>
                <a:latin typeface="Calibri"/>
                <a:cs typeface="Calibri"/>
              </a:rPr>
              <a:t>the</a:t>
            </a:r>
            <a:r>
              <a:rPr sz="2800" spc="-40" dirty="0">
                <a:solidFill>
                  <a:srgbClr val="111F35"/>
                </a:solidFill>
                <a:latin typeface="Calibri"/>
                <a:cs typeface="Calibri"/>
              </a:rPr>
              <a:t> </a:t>
            </a:r>
            <a:r>
              <a:rPr sz="2800" dirty="0">
                <a:solidFill>
                  <a:srgbClr val="111F35"/>
                </a:solidFill>
                <a:latin typeface="Calibri"/>
                <a:cs typeface="Calibri"/>
              </a:rPr>
              <a:t>browser</a:t>
            </a:r>
            <a:r>
              <a:rPr sz="2800" spc="-35" dirty="0">
                <a:solidFill>
                  <a:srgbClr val="111F35"/>
                </a:solidFill>
                <a:latin typeface="Calibri"/>
                <a:cs typeface="Calibri"/>
              </a:rPr>
              <a:t> </a:t>
            </a:r>
            <a:r>
              <a:rPr sz="2800" dirty="0">
                <a:solidFill>
                  <a:srgbClr val="111F35"/>
                </a:solidFill>
                <a:latin typeface="Calibri"/>
                <a:cs typeface="Calibri"/>
              </a:rPr>
              <a:t>to</a:t>
            </a:r>
            <a:r>
              <a:rPr sz="2800" spc="-40" dirty="0">
                <a:solidFill>
                  <a:srgbClr val="111F35"/>
                </a:solidFill>
                <a:latin typeface="Calibri"/>
                <a:cs typeface="Calibri"/>
              </a:rPr>
              <a:t> </a:t>
            </a:r>
            <a:r>
              <a:rPr sz="2800" dirty="0">
                <a:solidFill>
                  <a:srgbClr val="111F35"/>
                </a:solidFill>
                <a:latin typeface="Calibri"/>
                <a:cs typeface="Calibri"/>
              </a:rPr>
              <a:t>do</a:t>
            </a:r>
            <a:r>
              <a:rPr sz="2800" spc="-30" dirty="0">
                <a:solidFill>
                  <a:srgbClr val="111F35"/>
                </a:solidFill>
                <a:latin typeface="Calibri"/>
                <a:cs typeface="Calibri"/>
              </a:rPr>
              <a:t> </a:t>
            </a:r>
            <a:r>
              <a:rPr sz="2800" dirty="0">
                <a:solidFill>
                  <a:srgbClr val="111F35"/>
                </a:solidFill>
                <a:latin typeface="Calibri"/>
                <a:cs typeface="Calibri"/>
              </a:rPr>
              <a:t>no</a:t>
            </a:r>
            <a:r>
              <a:rPr sz="2800" spc="-35" dirty="0">
                <a:solidFill>
                  <a:srgbClr val="111F35"/>
                </a:solidFill>
                <a:latin typeface="Calibri"/>
                <a:cs typeface="Calibri"/>
              </a:rPr>
              <a:t> </a:t>
            </a:r>
            <a:r>
              <a:rPr sz="2800" dirty="0">
                <a:solidFill>
                  <a:srgbClr val="111F35"/>
                </a:solidFill>
                <a:latin typeface="Calibri"/>
                <a:cs typeface="Calibri"/>
              </a:rPr>
              <a:t>scaling</a:t>
            </a:r>
            <a:r>
              <a:rPr sz="2800" spc="-45" dirty="0">
                <a:solidFill>
                  <a:srgbClr val="111F35"/>
                </a:solidFill>
                <a:latin typeface="Calibri"/>
                <a:cs typeface="Calibri"/>
              </a:rPr>
              <a:t> </a:t>
            </a:r>
            <a:r>
              <a:rPr sz="2800" dirty="0">
                <a:solidFill>
                  <a:srgbClr val="111F35"/>
                </a:solidFill>
                <a:latin typeface="Calibri"/>
                <a:cs typeface="Calibri"/>
              </a:rPr>
              <a:t>at</a:t>
            </a:r>
            <a:r>
              <a:rPr sz="2800" spc="-40" dirty="0">
                <a:solidFill>
                  <a:srgbClr val="111F35"/>
                </a:solidFill>
                <a:latin typeface="Calibri"/>
                <a:cs typeface="Calibri"/>
              </a:rPr>
              <a:t> </a:t>
            </a:r>
            <a:r>
              <a:rPr sz="2800" spc="-20" dirty="0">
                <a:solidFill>
                  <a:srgbClr val="111F35"/>
                </a:solidFill>
                <a:latin typeface="Calibri"/>
                <a:cs typeface="Calibri"/>
              </a:rPr>
              <a:t>all.</a:t>
            </a:r>
            <a:endParaRPr sz="2800">
              <a:latin typeface="Calibri"/>
              <a:cs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313177" y="2878582"/>
            <a:ext cx="7693659" cy="1462405"/>
            <a:chOff x="2313177" y="2878582"/>
            <a:chExt cx="7693659" cy="1462405"/>
          </a:xfrm>
        </p:grpSpPr>
        <p:sp>
          <p:nvSpPr>
            <p:cNvPr id="3" name="object 3"/>
            <p:cNvSpPr/>
            <p:nvPr/>
          </p:nvSpPr>
          <p:spPr>
            <a:xfrm>
              <a:off x="2319527" y="2884932"/>
              <a:ext cx="7680959" cy="1449705"/>
            </a:xfrm>
            <a:custGeom>
              <a:avLst/>
              <a:gdLst/>
              <a:ahLst/>
              <a:cxnLst/>
              <a:rect l="l" t="t" r="r" b="b"/>
              <a:pathLst>
                <a:path w="7680959" h="1449704">
                  <a:moveTo>
                    <a:pt x="7507097" y="0"/>
                  </a:moveTo>
                  <a:lnTo>
                    <a:pt x="7458778" y="47278"/>
                  </a:lnTo>
                  <a:lnTo>
                    <a:pt x="7417634" y="90405"/>
                  </a:lnTo>
                  <a:lnTo>
                    <a:pt x="7383250" y="129680"/>
                  </a:lnTo>
                  <a:lnTo>
                    <a:pt x="7355213" y="165400"/>
                  </a:lnTo>
                  <a:lnTo>
                    <a:pt x="7333107" y="197865"/>
                  </a:lnTo>
                  <a:lnTo>
                    <a:pt x="7354792" y="199437"/>
                  </a:lnTo>
                  <a:lnTo>
                    <a:pt x="7375334" y="198818"/>
                  </a:lnTo>
                  <a:lnTo>
                    <a:pt x="7398543" y="197723"/>
                  </a:lnTo>
                  <a:lnTo>
                    <a:pt x="7428230" y="197865"/>
                  </a:lnTo>
                  <a:lnTo>
                    <a:pt x="7429500" y="264413"/>
                  </a:lnTo>
                  <a:lnTo>
                    <a:pt x="7429500" y="273938"/>
                  </a:lnTo>
                  <a:lnTo>
                    <a:pt x="7428231" y="342358"/>
                  </a:lnTo>
                  <a:lnTo>
                    <a:pt x="7428230" y="364489"/>
                  </a:lnTo>
                  <a:lnTo>
                    <a:pt x="7419691" y="415116"/>
                  </a:lnTo>
                  <a:lnTo>
                    <a:pt x="7405416" y="460767"/>
                  </a:lnTo>
                  <a:lnTo>
                    <a:pt x="7385725" y="501436"/>
                  </a:lnTo>
                  <a:lnTo>
                    <a:pt x="7360938" y="537116"/>
                  </a:lnTo>
                  <a:lnTo>
                    <a:pt x="7331376" y="567801"/>
                  </a:lnTo>
                  <a:lnTo>
                    <a:pt x="7297361" y="593483"/>
                  </a:lnTo>
                  <a:lnTo>
                    <a:pt x="7259212" y="614155"/>
                  </a:lnTo>
                  <a:lnTo>
                    <a:pt x="7217251" y="629812"/>
                  </a:lnTo>
                  <a:lnTo>
                    <a:pt x="7171799" y="640445"/>
                  </a:lnTo>
                  <a:lnTo>
                    <a:pt x="7123176" y="646048"/>
                  </a:lnTo>
                  <a:lnTo>
                    <a:pt x="7087835" y="640969"/>
                  </a:lnTo>
                  <a:lnTo>
                    <a:pt x="7046571" y="637175"/>
                  </a:lnTo>
                  <a:lnTo>
                    <a:pt x="7000503" y="634557"/>
                  </a:lnTo>
                  <a:lnTo>
                    <a:pt x="6950754" y="633009"/>
                  </a:lnTo>
                  <a:lnTo>
                    <a:pt x="6898445" y="632423"/>
                  </a:lnTo>
                  <a:lnTo>
                    <a:pt x="6844697" y="632690"/>
                  </a:lnTo>
                  <a:lnTo>
                    <a:pt x="6790633" y="633704"/>
                  </a:lnTo>
                  <a:lnTo>
                    <a:pt x="6737374" y="635356"/>
                  </a:lnTo>
                  <a:lnTo>
                    <a:pt x="6686042" y="637539"/>
                  </a:lnTo>
                  <a:lnTo>
                    <a:pt x="6585839" y="644016"/>
                  </a:lnTo>
                  <a:lnTo>
                    <a:pt x="6558661" y="643001"/>
                  </a:lnTo>
                  <a:lnTo>
                    <a:pt x="6400673" y="643889"/>
                  </a:lnTo>
                  <a:lnTo>
                    <a:pt x="6228461" y="630808"/>
                  </a:lnTo>
                  <a:lnTo>
                    <a:pt x="6174526" y="628492"/>
                  </a:lnTo>
                  <a:lnTo>
                    <a:pt x="6124940" y="627405"/>
                  </a:lnTo>
                  <a:lnTo>
                    <a:pt x="6078478" y="627450"/>
                  </a:lnTo>
                  <a:lnTo>
                    <a:pt x="6033920" y="628530"/>
                  </a:lnTo>
                  <a:lnTo>
                    <a:pt x="5990044" y="630547"/>
                  </a:lnTo>
                  <a:lnTo>
                    <a:pt x="5945627" y="633405"/>
                  </a:lnTo>
                  <a:lnTo>
                    <a:pt x="5899448" y="637006"/>
                  </a:lnTo>
                  <a:lnTo>
                    <a:pt x="5796915" y="646048"/>
                  </a:lnTo>
                  <a:lnTo>
                    <a:pt x="5715324" y="646669"/>
                  </a:lnTo>
                  <a:lnTo>
                    <a:pt x="5647337" y="646305"/>
                  </a:lnTo>
                  <a:lnTo>
                    <a:pt x="5590442" y="645272"/>
                  </a:lnTo>
                  <a:lnTo>
                    <a:pt x="5461183" y="641348"/>
                  </a:lnTo>
                  <a:lnTo>
                    <a:pt x="5423532" y="640824"/>
                  </a:lnTo>
                  <a:lnTo>
                    <a:pt x="5384410" y="641220"/>
                  </a:lnTo>
                  <a:lnTo>
                    <a:pt x="5341307" y="642856"/>
                  </a:lnTo>
                  <a:lnTo>
                    <a:pt x="5258478" y="648184"/>
                  </a:lnTo>
                  <a:lnTo>
                    <a:pt x="5225795" y="649509"/>
                  </a:lnTo>
                  <a:lnTo>
                    <a:pt x="5193589" y="650120"/>
                  </a:lnTo>
                  <a:lnTo>
                    <a:pt x="5161788" y="650113"/>
                  </a:lnTo>
                  <a:lnTo>
                    <a:pt x="5060696" y="647318"/>
                  </a:lnTo>
                  <a:lnTo>
                    <a:pt x="5039106" y="646048"/>
                  </a:lnTo>
                  <a:lnTo>
                    <a:pt x="4948678" y="639536"/>
                  </a:lnTo>
                  <a:lnTo>
                    <a:pt x="4871066" y="634904"/>
                  </a:lnTo>
                  <a:lnTo>
                    <a:pt x="4804580" y="631958"/>
                  </a:lnTo>
                  <a:lnTo>
                    <a:pt x="4747533" y="630507"/>
                  </a:lnTo>
                  <a:lnTo>
                    <a:pt x="4698235" y="630359"/>
                  </a:lnTo>
                  <a:lnTo>
                    <a:pt x="4654999" y="631321"/>
                  </a:lnTo>
                  <a:lnTo>
                    <a:pt x="4616137" y="633200"/>
                  </a:lnTo>
                  <a:lnTo>
                    <a:pt x="4579959" y="635805"/>
                  </a:lnTo>
                  <a:lnTo>
                    <a:pt x="4544778" y="638943"/>
                  </a:lnTo>
                  <a:lnTo>
                    <a:pt x="4470654" y="646048"/>
                  </a:lnTo>
                  <a:lnTo>
                    <a:pt x="4461129" y="646429"/>
                  </a:lnTo>
                  <a:lnTo>
                    <a:pt x="4416806" y="645032"/>
                  </a:lnTo>
                  <a:lnTo>
                    <a:pt x="4211701" y="645413"/>
                  </a:lnTo>
                  <a:lnTo>
                    <a:pt x="4083685" y="633221"/>
                  </a:lnTo>
                  <a:lnTo>
                    <a:pt x="4028338" y="630935"/>
                  </a:lnTo>
                  <a:lnTo>
                    <a:pt x="3977715" y="630931"/>
                  </a:lnTo>
                  <a:lnTo>
                    <a:pt x="3929491" y="632825"/>
                  </a:lnTo>
                  <a:lnTo>
                    <a:pt x="3881341" y="636232"/>
                  </a:lnTo>
                  <a:lnTo>
                    <a:pt x="3830940" y="640768"/>
                  </a:lnTo>
                  <a:lnTo>
                    <a:pt x="3775964" y="646048"/>
                  </a:lnTo>
                  <a:lnTo>
                    <a:pt x="3733656" y="649008"/>
                  </a:lnTo>
                  <a:lnTo>
                    <a:pt x="3684815" y="650672"/>
                  </a:lnTo>
                  <a:lnTo>
                    <a:pt x="3630549" y="651271"/>
                  </a:lnTo>
                  <a:lnTo>
                    <a:pt x="3571964" y="651034"/>
                  </a:lnTo>
                  <a:lnTo>
                    <a:pt x="3510169" y="650191"/>
                  </a:lnTo>
                  <a:lnTo>
                    <a:pt x="3425190" y="648462"/>
                  </a:lnTo>
                  <a:lnTo>
                    <a:pt x="3397123" y="646048"/>
                  </a:lnTo>
                  <a:lnTo>
                    <a:pt x="3367130" y="642706"/>
                  </a:lnTo>
                  <a:lnTo>
                    <a:pt x="3329982" y="639584"/>
                  </a:lnTo>
                  <a:lnTo>
                    <a:pt x="3286714" y="636756"/>
                  </a:lnTo>
                  <a:lnTo>
                    <a:pt x="3238358" y="634296"/>
                  </a:lnTo>
                  <a:lnTo>
                    <a:pt x="3185948" y="632278"/>
                  </a:lnTo>
                  <a:lnTo>
                    <a:pt x="3130517" y="630773"/>
                  </a:lnTo>
                  <a:lnTo>
                    <a:pt x="3073098" y="629856"/>
                  </a:lnTo>
                  <a:lnTo>
                    <a:pt x="3014724" y="629600"/>
                  </a:lnTo>
                  <a:lnTo>
                    <a:pt x="2956430" y="630078"/>
                  </a:lnTo>
                  <a:lnTo>
                    <a:pt x="2899247" y="631364"/>
                  </a:lnTo>
                  <a:lnTo>
                    <a:pt x="2844210" y="633530"/>
                  </a:lnTo>
                  <a:lnTo>
                    <a:pt x="2792352" y="636651"/>
                  </a:lnTo>
                  <a:lnTo>
                    <a:pt x="2744706" y="640799"/>
                  </a:lnTo>
                  <a:lnTo>
                    <a:pt x="2702306" y="646048"/>
                  </a:lnTo>
                  <a:lnTo>
                    <a:pt x="2643124" y="650747"/>
                  </a:lnTo>
                  <a:lnTo>
                    <a:pt x="2323465" y="646048"/>
                  </a:lnTo>
                  <a:lnTo>
                    <a:pt x="2277762" y="644820"/>
                  </a:lnTo>
                  <a:lnTo>
                    <a:pt x="2234453" y="644128"/>
                  </a:lnTo>
                  <a:lnTo>
                    <a:pt x="2193073" y="643888"/>
                  </a:lnTo>
                  <a:lnTo>
                    <a:pt x="2153158" y="644016"/>
                  </a:lnTo>
                  <a:lnTo>
                    <a:pt x="2115947" y="644778"/>
                  </a:lnTo>
                  <a:lnTo>
                    <a:pt x="1894586" y="642746"/>
                  </a:lnTo>
                  <a:lnTo>
                    <a:pt x="1750949" y="633856"/>
                  </a:lnTo>
                  <a:lnTo>
                    <a:pt x="1669414" y="629619"/>
                  </a:lnTo>
                  <a:lnTo>
                    <a:pt x="1580501" y="625896"/>
                  </a:lnTo>
                  <a:lnTo>
                    <a:pt x="1533487" y="624346"/>
                  </a:lnTo>
                  <a:lnTo>
                    <a:pt x="1484878" y="623067"/>
                  </a:lnTo>
                  <a:lnTo>
                    <a:pt x="1434760" y="622106"/>
                  </a:lnTo>
                  <a:lnTo>
                    <a:pt x="1383214" y="621511"/>
                  </a:lnTo>
                  <a:lnTo>
                    <a:pt x="1330325" y="621329"/>
                  </a:lnTo>
                  <a:lnTo>
                    <a:pt x="1276175" y="621608"/>
                  </a:lnTo>
                  <a:lnTo>
                    <a:pt x="1220850" y="622395"/>
                  </a:lnTo>
                  <a:lnTo>
                    <a:pt x="1164432" y="623737"/>
                  </a:lnTo>
                  <a:lnTo>
                    <a:pt x="1107005" y="625682"/>
                  </a:lnTo>
                  <a:lnTo>
                    <a:pt x="1048652" y="628278"/>
                  </a:lnTo>
                  <a:lnTo>
                    <a:pt x="989457" y="631570"/>
                  </a:lnTo>
                  <a:lnTo>
                    <a:pt x="816229" y="645413"/>
                  </a:lnTo>
                  <a:lnTo>
                    <a:pt x="557784" y="657605"/>
                  </a:lnTo>
                  <a:lnTo>
                    <a:pt x="510311" y="653633"/>
                  </a:lnTo>
                  <a:lnTo>
                    <a:pt x="464374" y="655471"/>
                  </a:lnTo>
                  <a:lnTo>
                    <a:pt x="420172" y="662751"/>
                  </a:lnTo>
                  <a:lnTo>
                    <a:pt x="377908" y="675104"/>
                  </a:lnTo>
                  <a:lnTo>
                    <a:pt x="337782" y="692161"/>
                  </a:lnTo>
                  <a:lnTo>
                    <a:pt x="299997" y="713554"/>
                  </a:lnTo>
                  <a:lnTo>
                    <a:pt x="264753" y="738915"/>
                  </a:lnTo>
                  <a:lnTo>
                    <a:pt x="232251" y="767873"/>
                  </a:lnTo>
                  <a:lnTo>
                    <a:pt x="202693" y="800061"/>
                  </a:lnTo>
                  <a:lnTo>
                    <a:pt x="176280" y="835110"/>
                  </a:lnTo>
                  <a:lnTo>
                    <a:pt x="153214" y="872651"/>
                  </a:lnTo>
                  <a:lnTo>
                    <a:pt x="133695" y="912316"/>
                  </a:lnTo>
                  <a:lnTo>
                    <a:pt x="117925" y="953735"/>
                  </a:lnTo>
                  <a:lnTo>
                    <a:pt x="106106" y="996540"/>
                  </a:lnTo>
                  <a:lnTo>
                    <a:pt x="98438" y="1040363"/>
                  </a:lnTo>
                  <a:lnTo>
                    <a:pt x="95123" y="1084833"/>
                  </a:lnTo>
                  <a:lnTo>
                    <a:pt x="93229" y="1124781"/>
                  </a:lnTo>
                  <a:lnTo>
                    <a:pt x="93599" y="1168765"/>
                  </a:lnTo>
                  <a:lnTo>
                    <a:pt x="94730" y="1212439"/>
                  </a:lnTo>
                  <a:lnTo>
                    <a:pt x="95123" y="1251457"/>
                  </a:lnTo>
                  <a:lnTo>
                    <a:pt x="76009" y="1250707"/>
                  </a:lnTo>
                  <a:lnTo>
                    <a:pt x="54038" y="1250505"/>
                  </a:lnTo>
                  <a:lnTo>
                    <a:pt x="28829" y="1250779"/>
                  </a:lnTo>
                  <a:lnTo>
                    <a:pt x="0" y="1251457"/>
                  </a:lnTo>
                  <a:lnTo>
                    <a:pt x="19768" y="1275689"/>
                  </a:lnTo>
                  <a:lnTo>
                    <a:pt x="40322" y="1299575"/>
                  </a:lnTo>
                  <a:lnTo>
                    <a:pt x="61543" y="1323341"/>
                  </a:lnTo>
                  <a:lnTo>
                    <a:pt x="85852" y="1350136"/>
                  </a:lnTo>
                  <a:lnTo>
                    <a:pt x="118820" y="1391138"/>
                  </a:lnTo>
                  <a:lnTo>
                    <a:pt x="138049" y="1414049"/>
                  </a:lnTo>
                  <a:lnTo>
                    <a:pt x="156325" y="1433675"/>
                  </a:lnTo>
                  <a:lnTo>
                    <a:pt x="173863" y="1449323"/>
                  </a:lnTo>
                  <a:lnTo>
                    <a:pt x="222181" y="1402045"/>
                  </a:lnTo>
                  <a:lnTo>
                    <a:pt x="263325" y="1358918"/>
                  </a:lnTo>
                  <a:lnTo>
                    <a:pt x="297709" y="1319643"/>
                  </a:lnTo>
                  <a:lnTo>
                    <a:pt x="325746" y="1283923"/>
                  </a:lnTo>
                  <a:lnTo>
                    <a:pt x="347853" y="1251457"/>
                  </a:lnTo>
                  <a:lnTo>
                    <a:pt x="326167" y="1249886"/>
                  </a:lnTo>
                  <a:lnTo>
                    <a:pt x="305625" y="1250505"/>
                  </a:lnTo>
                  <a:lnTo>
                    <a:pt x="282416" y="1251600"/>
                  </a:lnTo>
                  <a:lnTo>
                    <a:pt x="252730" y="1251457"/>
                  </a:lnTo>
                  <a:lnTo>
                    <a:pt x="251460" y="1184909"/>
                  </a:lnTo>
                  <a:lnTo>
                    <a:pt x="251460" y="1175384"/>
                  </a:lnTo>
                  <a:lnTo>
                    <a:pt x="252728" y="1106965"/>
                  </a:lnTo>
                  <a:lnTo>
                    <a:pt x="252730" y="1084833"/>
                  </a:lnTo>
                  <a:lnTo>
                    <a:pt x="261268" y="1034207"/>
                  </a:lnTo>
                  <a:lnTo>
                    <a:pt x="275543" y="988556"/>
                  </a:lnTo>
                  <a:lnTo>
                    <a:pt x="295234" y="947887"/>
                  </a:lnTo>
                  <a:lnTo>
                    <a:pt x="320021" y="912207"/>
                  </a:lnTo>
                  <a:lnTo>
                    <a:pt x="349583" y="881522"/>
                  </a:lnTo>
                  <a:lnTo>
                    <a:pt x="383598" y="855840"/>
                  </a:lnTo>
                  <a:lnTo>
                    <a:pt x="421747" y="835168"/>
                  </a:lnTo>
                  <a:lnTo>
                    <a:pt x="463708" y="819511"/>
                  </a:lnTo>
                  <a:lnTo>
                    <a:pt x="509160" y="808878"/>
                  </a:lnTo>
                  <a:lnTo>
                    <a:pt x="557784" y="803274"/>
                  </a:lnTo>
                  <a:lnTo>
                    <a:pt x="593124" y="808354"/>
                  </a:lnTo>
                  <a:lnTo>
                    <a:pt x="634388" y="812148"/>
                  </a:lnTo>
                  <a:lnTo>
                    <a:pt x="680456" y="814766"/>
                  </a:lnTo>
                  <a:lnTo>
                    <a:pt x="730205" y="816314"/>
                  </a:lnTo>
                  <a:lnTo>
                    <a:pt x="782514" y="816900"/>
                  </a:lnTo>
                  <a:lnTo>
                    <a:pt x="836262" y="816633"/>
                  </a:lnTo>
                  <a:lnTo>
                    <a:pt x="890326" y="815619"/>
                  </a:lnTo>
                  <a:lnTo>
                    <a:pt x="943585" y="813967"/>
                  </a:lnTo>
                  <a:lnTo>
                    <a:pt x="994918" y="811783"/>
                  </a:lnTo>
                  <a:lnTo>
                    <a:pt x="1095121" y="805306"/>
                  </a:lnTo>
                  <a:lnTo>
                    <a:pt x="1122299" y="806322"/>
                  </a:lnTo>
                  <a:lnTo>
                    <a:pt x="1280287" y="805433"/>
                  </a:lnTo>
                  <a:lnTo>
                    <a:pt x="1452499" y="818514"/>
                  </a:lnTo>
                  <a:lnTo>
                    <a:pt x="1506433" y="820831"/>
                  </a:lnTo>
                  <a:lnTo>
                    <a:pt x="1556019" y="821918"/>
                  </a:lnTo>
                  <a:lnTo>
                    <a:pt x="1602481" y="821873"/>
                  </a:lnTo>
                  <a:lnTo>
                    <a:pt x="1647039" y="820793"/>
                  </a:lnTo>
                  <a:lnTo>
                    <a:pt x="1690915" y="818776"/>
                  </a:lnTo>
                  <a:lnTo>
                    <a:pt x="1735332" y="815918"/>
                  </a:lnTo>
                  <a:lnTo>
                    <a:pt x="1781511" y="812317"/>
                  </a:lnTo>
                  <a:lnTo>
                    <a:pt x="1884045" y="803274"/>
                  </a:lnTo>
                  <a:lnTo>
                    <a:pt x="1965635" y="802654"/>
                  </a:lnTo>
                  <a:lnTo>
                    <a:pt x="2033622" y="803018"/>
                  </a:lnTo>
                  <a:lnTo>
                    <a:pt x="2090517" y="804051"/>
                  </a:lnTo>
                  <a:lnTo>
                    <a:pt x="2219776" y="807975"/>
                  </a:lnTo>
                  <a:lnTo>
                    <a:pt x="2257427" y="808499"/>
                  </a:lnTo>
                  <a:lnTo>
                    <a:pt x="2296549" y="808103"/>
                  </a:lnTo>
                  <a:lnTo>
                    <a:pt x="2339652" y="806467"/>
                  </a:lnTo>
                  <a:lnTo>
                    <a:pt x="2422481" y="801139"/>
                  </a:lnTo>
                  <a:lnTo>
                    <a:pt x="2455164" y="799814"/>
                  </a:lnTo>
                  <a:lnTo>
                    <a:pt x="2487370" y="799203"/>
                  </a:lnTo>
                  <a:lnTo>
                    <a:pt x="2519172" y="799210"/>
                  </a:lnTo>
                  <a:lnTo>
                    <a:pt x="2620264" y="802004"/>
                  </a:lnTo>
                  <a:lnTo>
                    <a:pt x="2641854" y="803274"/>
                  </a:lnTo>
                  <a:lnTo>
                    <a:pt x="2732281" y="809787"/>
                  </a:lnTo>
                  <a:lnTo>
                    <a:pt x="2809893" y="814419"/>
                  </a:lnTo>
                  <a:lnTo>
                    <a:pt x="2876379" y="817365"/>
                  </a:lnTo>
                  <a:lnTo>
                    <a:pt x="2933426" y="818816"/>
                  </a:lnTo>
                  <a:lnTo>
                    <a:pt x="2982724" y="818964"/>
                  </a:lnTo>
                  <a:lnTo>
                    <a:pt x="3025960" y="818002"/>
                  </a:lnTo>
                  <a:lnTo>
                    <a:pt x="3064822" y="816123"/>
                  </a:lnTo>
                  <a:lnTo>
                    <a:pt x="3101000" y="813518"/>
                  </a:lnTo>
                  <a:lnTo>
                    <a:pt x="3136181" y="810380"/>
                  </a:lnTo>
                  <a:lnTo>
                    <a:pt x="3210306" y="803274"/>
                  </a:lnTo>
                  <a:lnTo>
                    <a:pt x="3219831" y="802893"/>
                  </a:lnTo>
                  <a:lnTo>
                    <a:pt x="3264154" y="804290"/>
                  </a:lnTo>
                  <a:lnTo>
                    <a:pt x="3469259" y="803909"/>
                  </a:lnTo>
                  <a:lnTo>
                    <a:pt x="3597275" y="816101"/>
                  </a:lnTo>
                  <a:lnTo>
                    <a:pt x="3652621" y="818388"/>
                  </a:lnTo>
                  <a:lnTo>
                    <a:pt x="3703244" y="818392"/>
                  </a:lnTo>
                  <a:lnTo>
                    <a:pt x="3751468" y="816498"/>
                  </a:lnTo>
                  <a:lnTo>
                    <a:pt x="3799618" y="813091"/>
                  </a:lnTo>
                  <a:lnTo>
                    <a:pt x="3850019" y="808555"/>
                  </a:lnTo>
                  <a:lnTo>
                    <a:pt x="3904996" y="803274"/>
                  </a:lnTo>
                  <a:lnTo>
                    <a:pt x="3947303" y="800315"/>
                  </a:lnTo>
                  <a:lnTo>
                    <a:pt x="3996144" y="798651"/>
                  </a:lnTo>
                  <a:lnTo>
                    <a:pt x="4050411" y="798052"/>
                  </a:lnTo>
                  <a:lnTo>
                    <a:pt x="4108995" y="798289"/>
                  </a:lnTo>
                  <a:lnTo>
                    <a:pt x="4170790" y="799132"/>
                  </a:lnTo>
                  <a:lnTo>
                    <a:pt x="4255770" y="800861"/>
                  </a:lnTo>
                  <a:lnTo>
                    <a:pt x="4283837" y="803274"/>
                  </a:lnTo>
                  <a:lnTo>
                    <a:pt x="4313829" y="806617"/>
                  </a:lnTo>
                  <a:lnTo>
                    <a:pt x="4350976" y="809739"/>
                  </a:lnTo>
                  <a:lnTo>
                    <a:pt x="4394243" y="812567"/>
                  </a:lnTo>
                  <a:lnTo>
                    <a:pt x="4442598" y="815027"/>
                  </a:lnTo>
                  <a:lnTo>
                    <a:pt x="4495005" y="817045"/>
                  </a:lnTo>
                  <a:lnTo>
                    <a:pt x="4550432" y="818550"/>
                  </a:lnTo>
                  <a:lnTo>
                    <a:pt x="4607845" y="819467"/>
                  </a:lnTo>
                  <a:lnTo>
                    <a:pt x="4666211" y="819723"/>
                  </a:lnTo>
                  <a:lnTo>
                    <a:pt x="4724495" y="819245"/>
                  </a:lnTo>
                  <a:lnTo>
                    <a:pt x="4781665" y="817959"/>
                  </a:lnTo>
                  <a:lnTo>
                    <a:pt x="4836687" y="815793"/>
                  </a:lnTo>
                  <a:lnTo>
                    <a:pt x="4888527" y="812672"/>
                  </a:lnTo>
                  <a:lnTo>
                    <a:pt x="4936151" y="808524"/>
                  </a:lnTo>
                  <a:lnTo>
                    <a:pt x="4978527" y="803274"/>
                  </a:lnTo>
                  <a:lnTo>
                    <a:pt x="5037836" y="798575"/>
                  </a:lnTo>
                  <a:lnTo>
                    <a:pt x="5357495" y="803274"/>
                  </a:lnTo>
                  <a:lnTo>
                    <a:pt x="5403197" y="804503"/>
                  </a:lnTo>
                  <a:lnTo>
                    <a:pt x="5446506" y="805195"/>
                  </a:lnTo>
                  <a:lnTo>
                    <a:pt x="5487886" y="805435"/>
                  </a:lnTo>
                  <a:lnTo>
                    <a:pt x="5527802" y="805306"/>
                  </a:lnTo>
                  <a:lnTo>
                    <a:pt x="5565013" y="804544"/>
                  </a:lnTo>
                  <a:lnTo>
                    <a:pt x="5786374" y="806576"/>
                  </a:lnTo>
                  <a:lnTo>
                    <a:pt x="5930011" y="815466"/>
                  </a:lnTo>
                  <a:lnTo>
                    <a:pt x="6011545" y="819704"/>
                  </a:lnTo>
                  <a:lnTo>
                    <a:pt x="6100458" y="823427"/>
                  </a:lnTo>
                  <a:lnTo>
                    <a:pt x="6147472" y="824977"/>
                  </a:lnTo>
                  <a:lnTo>
                    <a:pt x="6196081" y="826256"/>
                  </a:lnTo>
                  <a:lnTo>
                    <a:pt x="6246199" y="827217"/>
                  </a:lnTo>
                  <a:lnTo>
                    <a:pt x="6297745" y="827812"/>
                  </a:lnTo>
                  <a:lnTo>
                    <a:pt x="6350635" y="827994"/>
                  </a:lnTo>
                  <a:lnTo>
                    <a:pt x="6404784" y="827715"/>
                  </a:lnTo>
                  <a:lnTo>
                    <a:pt x="6460109" y="826928"/>
                  </a:lnTo>
                  <a:lnTo>
                    <a:pt x="6516527" y="825586"/>
                  </a:lnTo>
                  <a:lnTo>
                    <a:pt x="6573954" y="823641"/>
                  </a:lnTo>
                  <a:lnTo>
                    <a:pt x="6632307" y="821045"/>
                  </a:lnTo>
                  <a:lnTo>
                    <a:pt x="6691503" y="817752"/>
                  </a:lnTo>
                  <a:lnTo>
                    <a:pt x="6864731" y="803909"/>
                  </a:lnTo>
                  <a:lnTo>
                    <a:pt x="7123176" y="791717"/>
                  </a:lnTo>
                  <a:lnTo>
                    <a:pt x="7170648" y="795690"/>
                  </a:lnTo>
                  <a:lnTo>
                    <a:pt x="7216585" y="793852"/>
                  </a:lnTo>
                  <a:lnTo>
                    <a:pt x="7260787" y="786572"/>
                  </a:lnTo>
                  <a:lnTo>
                    <a:pt x="7303051" y="774219"/>
                  </a:lnTo>
                  <a:lnTo>
                    <a:pt x="7343177" y="757162"/>
                  </a:lnTo>
                  <a:lnTo>
                    <a:pt x="7380962" y="735769"/>
                  </a:lnTo>
                  <a:lnTo>
                    <a:pt x="7416206" y="710408"/>
                  </a:lnTo>
                  <a:lnTo>
                    <a:pt x="7448708" y="681450"/>
                  </a:lnTo>
                  <a:lnTo>
                    <a:pt x="7478266" y="649262"/>
                  </a:lnTo>
                  <a:lnTo>
                    <a:pt x="7504679" y="614213"/>
                  </a:lnTo>
                  <a:lnTo>
                    <a:pt x="7527745" y="576672"/>
                  </a:lnTo>
                  <a:lnTo>
                    <a:pt x="7547264" y="537007"/>
                  </a:lnTo>
                  <a:lnTo>
                    <a:pt x="7563034" y="495588"/>
                  </a:lnTo>
                  <a:lnTo>
                    <a:pt x="7574853" y="452783"/>
                  </a:lnTo>
                  <a:lnTo>
                    <a:pt x="7582521" y="408960"/>
                  </a:lnTo>
                  <a:lnTo>
                    <a:pt x="7585837" y="364489"/>
                  </a:lnTo>
                  <a:lnTo>
                    <a:pt x="7587730" y="324542"/>
                  </a:lnTo>
                  <a:lnTo>
                    <a:pt x="7587360" y="280558"/>
                  </a:lnTo>
                  <a:lnTo>
                    <a:pt x="7586229" y="236884"/>
                  </a:lnTo>
                  <a:lnTo>
                    <a:pt x="7585837" y="197865"/>
                  </a:lnTo>
                  <a:lnTo>
                    <a:pt x="7604950" y="198616"/>
                  </a:lnTo>
                  <a:lnTo>
                    <a:pt x="7626921" y="198818"/>
                  </a:lnTo>
                  <a:lnTo>
                    <a:pt x="7652131" y="198544"/>
                  </a:lnTo>
                  <a:lnTo>
                    <a:pt x="7680960" y="197865"/>
                  </a:lnTo>
                  <a:lnTo>
                    <a:pt x="7661191" y="173634"/>
                  </a:lnTo>
                  <a:lnTo>
                    <a:pt x="7640637" y="149748"/>
                  </a:lnTo>
                  <a:lnTo>
                    <a:pt x="7619416" y="125982"/>
                  </a:lnTo>
                  <a:lnTo>
                    <a:pt x="7595108" y="99187"/>
                  </a:lnTo>
                  <a:lnTo>
                    <a:pt x="7562139" y="58185"/>
                  </a:lnTo>
                  <a:lnTo>
                    <a:pt x="7542910" y="35274"/>
                  </a:lnTo>
                  <a:lnTo>
                    <a:pt x="7524634" y="15648"/>
                  </a:lnTo>
                  <a:lnTo>
                    <a:pt x="7507097" y="0"/>
                  </a:lnTo>
                  <a:close/>
                </a:path>
              </a:pathLst>
            </a:custGeom>
            <a:solidFill>
              <a:srgbClr val="006379"/>
            </a:solidFill>
          </p:spPr>
          <p:txBody>
            <a:bodyPr wrap="square" lIns="0" tIns="0" rIns="0" bIns="0" rtlCol="0"/>
            <a:lstStyle/>
            <a:p>
              <a:endParaRPr/>
            </a:p>
          </p:txBody>
        </p:sp>
        <p:sp>
          <p:nvSpPr>
            <p:cNvPr id="4" name="object 4"/>
            <p:cNvSpPr/>
            <p:nvPr/>
          </p:nvSpPr>
          <p:spPr>
            <a:xfrm>
              <a:off x="2319527" y="2884932"/>
              <a:ext cx="7680959" cy="1449705"/>
            </a:xfrm>
            <a:custGeom>
              <a:avLst/>
              <a:gdLst/>
              <a:ahLst/>
              <a:cxnLst/>
              <a:rect l="l" t="t" r="r" b="b"/>
              <a:pathLst>
                <a:path w="7680959" h="1449704">
                  <a:moveTo>
                    <a:pt x="7507097" y="0"/>
                  </a:moveTo>
                  <a:lnTo>
                    <a:pt x="7524634" y="15648"/>
                  </a:lnTo>
                  <a:lnTo>
                    <a:pt x="7542910" y="35274"/>
                  </a:lnTo>
                  <a:lnTo>
                    <a:pt x="7562139" y="58185"/>
                  </a:lnTo>
                  <a:lnTo>
                    <a:pt x="7582535" y="83692"/>
                  </a:lnTo>
                  <a:lnTo>
                    <a:pt x="7595108" y="99187"/>
                  </a:lnTo>
                  <a:lnTo>
                    <a:pt x="7597648" y="102107"/>
                  </a:lnTo>
                  <a:lnTo>
                    <a:pt x="7619416" y="125982"/>
                  </a:lnTo>
                  <a:lnTo>
                    <a:pt x="7640637" y="149748"/>
                  </a:lnTo>
                  <a:lnTo>
                    <a:pt x="7661191" y="173634"/>
                  </a:lnTo>
                  <a:lnTo>
                    <a:pt x="7680960" y="197865"/>
                  </a:lnTo>
                  <a:lnTo>
                    <a:pt x="7652131" y="198544"/>
                  </a:lnTo>
                  <a:lnTo>
                    <a:pt x="7626921" y="198818"/>
                  </a:lnTo>
                  <a:lnTo>
                    <a:pt x="7604950" y="198616"/>
                  </a:lnTo>
                  <a:lnTo>
                    <a:pt x="7585837" y="197865"/>
                  </a:lnTo>
                  <a:lnTo>
                    <a:pt x="7586229" y="236884"/>
                  </a:lnTo>
                  <a:lnTo>
                    <a:pt x="7587360" y="280558"/>
                  </a:lnTo>
                  <a:lnTo>
                    <a:pt x="7587730" y="324542"/>
                  </a:lnTo>
                  <a:lnTo>
                    <a:pt x="7585837" y="364489"/>
                  </a:lnTo>
                  <a:lnTo>
                    <a:pt x="7582521" y="408960"/>
                  </a:lnTo>
                  <a:lnTo>
                    <a:pt x="7574853" y="452783"/>
                  </a:lnTo>
                  <a:lnTo>
                    <a:pt x="7563034" y="495588"/>
                  </a:lnTo>
                  <a:lnTo>
                    <a:pt x="7547264" y="537007"/>
                  </a:lnTo>
                  <a:lnTo>
                    <a:pt x="7527745" y="576672"/>
                  </a:lnTo>
                  <a:lnTo>
                    <a:pt x="7504679" y="614213"/>
                  </a:lnTo>
                  <a:lnTo>
                    <a:pt x="7478266" y="649262"/>
                  </a:lnTo>
                  <a:lnTo>
                    <a:pt x="7448708" y="681450"/>
                  </a:lnTo>
                  <a:lnTo>
                    <a:pt x="7416206" y="710408"/>
                  </a:lnTo>
                  <a:lnTo>
                    <a:pt x="7380962" y="735769"/>
                  </a:lnTo>
                  <a:lnTo>
                    <a:pt x="7343177" y="757162"/>
                  </a:lnTo>
                  <a:lnTo>
                    <a:pt x="7303051" y="774219"/>
                  </a:lnTo>
                  <a:lnTo>
                    <a:pt x="7260787" y="786572"/>
                  </a:lnTo>
                  <a:lnTo>
                    <a:pt x="7216585" y="793852"/>
                  </a:lnTo>
                  <a:lnTo>
                    <a:pt x="7170648" y="795690"/>
                  </a:lnTo>
                  <a:lnTo>
                    <a:pt x="7123176" y="791717"/>
                  </a:lnTo>
                  <a:lnTo>
                    <a:pt x="6864731" y="803909"/>
                  </a:lnTo>
                  <a:lnTo>
                    <a:pt x="6691503" y="817752"/>
                  </a:lnTo>
                  <a:lnTo>
                    <a:pt x="6632307" y="821045"/>
                  </a:lnTo>
                  <a:lnTo>
                    <a:pt x="6573954" y="823641"/>
                  </a:lnTo>
                  <a:lnTo>
                    <a:pt x="6516527" y="825586"/>
                  </a:lnTo>
                  <a:lnTo>
                    <a:pt x="6460109" y="826928"/>
                  </a:lnTo>
                  <a:lnTo>
                    <a:pt x="6404784" y="827715"/>
                  </a:lnTo>
                  <a:lnTo>
                    <a:pt x="6350635" y="827994"/>
                  </a:lnTo>
                  <a:lnTo>
                    <a:pt x="6297745" y="827812"/>
                  </a:lnTo>
                  <a:lnTo>
                    <a:pt x="6246199" y="827217"/>
                  </a:lnTo>
                  <a:lnTo>
                    <a:pt x="6196081" y="826256"/>
                  </a:lnTo>
                  <a:lnTo>
                    <a:pt x="6147472" y="824977"/>
                  </a:lnTo>
                  <a:lnTo>
                    <a:pt x="6100458" y="823427"/>
                  </a:lnTo>
                  <a:lnTo>
                    <a:pt x="6055121" y="821654"/>
                  </a:lnTo>
                  <a:lnTo>
                    <a:pt x="6011545" y="819704"/>
                  </a:lnTo>
                  <a:lnTo>
                    <a:pt x="5969814" y="817626"/>
                  </a:lnTo>
                  <a:lnTo>
                    <a:pt x="5930011" y="815466"/>
                  </a:lnTo>
                  <a:lnTo>
                    <a:pt x="5788152" y="806576"/>
                  </a:lnTo>
                  <a:lnTo>
                    <a:pt x="5786374" y="806576"/>
                  </a:lnTo>
                  <a:lnTo>
                    <a:pt x="5565013" y="804544"/>
                  </a:lnTo>
                  <a:lnTo>
                    <a:pt x="5527802" y="805306"/>
                  </a:lnTo>
                  <a:lnTo>
                    <a:pt x="5487886" y="805435"/>
                  </a:lnTo>
                  <a:lnTo>
                    <a:pt x="5446506" y="805195"/>
                  </a:lnTo>
                  <a:lnTo>
                    <a:pt x="5403197" y="804503"/>
                  </a:lnTo>
                  <a:lnTo>
                    <a:pt x="5357495" y="803274"/>
                  </a:lnTo>
                  <a:lnTo>
                    <a:pt x="5037836" y="798575"/>
                  </a:lnTo>
                  <a:lnTo>
                    <a:pt x="4978527" y="803274"/>
                  </a:lnTo>
                  <a:lnTo>
                    <a:pt x="4936151" y="808524"/>
                  </a:lnTo>
                  <a:lnTo>
                    <a:pt x="4888527" y="812672"/>
                  </a:lnTo>
                  <a:lnTo>
                    <a:pt x="4836687" y="815793"/>
                  </a:lnTo>
                  <a:lnTo>
                    <a:pt x="4781665" y="817959"/>
                  </a:lnTo>
                  <a:lnTo>
                    <a:pt x="4724495" y="819245"/>
                  </a:lnTo>
                  <a:lnTo>
                    <a:pt x="4666211" y="819723"/>
                  </a:lnTo>
                  <a:lnTo>
                    <a:pt x="4607845" y="819467"/>
                  </a:lnTo>
                  <a:lnTo>
                    <a:pt x="4550432" y="818550"/>
                  </a:lnTo>
                  <a:lnTo>
                    <a:pt x="4495005" y="817045"/>
                  </a:lnTo>
                  <a:lnTo>
                    <a:pt x="4442598" y="815027"/>
                  </a:lnTo>
                  <a:lnTo>
                    <a:pt x="4394243" y="812567"/>
                  </a:lnTo>
                  <a:lnTo>
                    <a:pt x="4350976" y="809739"/>
                  </a:lnTo>
                  <a:lnTo>
                    <a:pt x="4283837" y="803274"/>
                  </a:lnTo>
                  <a:lnTo>
                    <a:pt x="4255770" y="800861"/>
                  </a:lnTo>
                  <a:lnTo>
                    <a:pt x="4234688" y="800353"/>
                  </a:lnTo>
                  <a:lnTo>
                    <a:pt x="4170790" y="799132"/>
                  </a:lnTo>
                  <a:lnTo>
                    <a:pt x="4108995" y="798289"/>
                  </a:lnTo>
                  <a:lnTo>
                    <a:pt x="4050411" y="798052"/>
                  </a:lnTo>
                  <a:lnTo>
                    <a:pt x="3996144" y="798651"/>
                  </a:lnTo>
                  <a:lnTo>
                    <a:pt x="3947303" y="800315"/>
                  </a:lnTo>
                  <a:lnTo>
                    <a:pt x="3904996" y="803274"/>
                  </a:lnTo>
                  <a:lnTo>
                    <a:pt x="3850019" y="808555"/>
                  </a:lnTo>
                  <a:lnTo>
                    <a:pt x="3799618" y="813091"/>
                  </a:lnTo>
                  <a:lnTo>
                    <a:pt x="3751468" y="816498"/>
                  </a:lnTo>
                  <a:lnTo>
                    <a:pt x="3703244" y="818392"/>
                  </a:lnTo>
                  <a:lnTo>
                    <a:pt x="3652621" y="818388"/>
                  </a:lnTo>
                  <a:lnTo>
                    <a:pt x="3597275" y="816101"/>
                  </a:lnTo>
                  <a:lnTo>
                    <a:pt x="3469259" y="803909"/>
                  </a:lnTo>
                  <a:lnTo>
                    <a:pt x="3264154" y="804290"/>
                  </a:lnTo>
                  <a:lnTo>
                    <a:pt x="3219831" y="802893"/>
                  </a:lnTo>
                  <a:lnTo>
                    <a:pt x="3210306" y="803274"/>
                  </a:lnTo>
                  <a:lnTo>
                    <a:pt x="3172053" y="806901"/>
                  </a:lnTo>
                  <a:lnTo>
                    <a:pt x="3136181" y="810380"/>
                  </a:lnTo>
                  <a:lnTo>
                    <a:pt x="3101000" y="813518"/>
                  </a:lnTo>
                  <a:lnTo>
                    <a:pt x="3064822" y="816123"/>
                  </a:lnTo>
                  <a:lnTo>
                    <a:pt x="3025960" y="818002"/>
                  </a:lnTo>
                  <a:lnTo>
                    <a:pt x="2982724" y="818964"/>
                  </a:lnTo>
                  <a:lnTo>
                    <a:pt x="2933426" y="818816"/>
                  </a:lnTo>
                  <a:lnTo>
                    <a:pt x="2876379" y="817365"/>
                  </a:lnTo>
                  <a:lnTo>
                    <a:pt x="2809893" y="814419"/>
                  </a:lnTo>
                  <a:lnTo>
                    <a:pt x="2732281" y="809787"/>
                  </a:lnTo>
                  <a:lnTo>
                    <a:pt x="2641854" y="803274"/>
                  </a:lnTo>
                  <a:lnTo>
                    <a:pt x="2620264" y="802004"/>
                  </a:lnTo>
                  <a:lnTo>
                    <a:pt x="2519172" y="799210"/>
                  </a:lnTo>
                  <a:lnTo>
                    <a:pt x="2487370" y="799203"/>
                  </a:lnTo>
                  <a:lnTo>
                    <a:pt x="2455164" y="799814"/>
                  </a:lnTo>
                  <a:lnTo>
                    <a:pt x="2422481" y="801139"/>
                  </a:lnTo>
                  <a:lnTo>
                    <a:pt x="2389251" y="803274"/>
                  </a:lnTo>
                  <a:lnTo>
                    <a:pt x="2339652" y="806467"/>
                  </a:lnTo>
                  <a:lnTo>
                    <a:pt x="2296549" y="808103"/>
                  </a:lnTo>
                  <a:lnTo>
                    <a:pt x="2257427" y="808499"/>
                  </a:lnTo>
                  <a:lnTo>
                    <a:pt x="2219776" y="807975"/>
                  </a:lnTo>
                  <a:lnTo>
                    <a:pt x="2181082" y="806846"/>
                  </a:lnTo>
                  <a:lnTo>
                    <a:pt x="2138833" y="805432"/>
                  </a:lnTo>
                  <a:lnTo>
                    <a:pt x="2090517" y="804051"/>
                  </a:lnTo>
                  <a:lnTo>
                    <a:pt x="2033622" y="803018"/>
                  </a:lnTo>
                  <a:lnTo>
                    <a:pt x="1965635" y="802654"/>
                  </a:lnTo>
                  <a:lnTo>
                    <a:pt x="1884045" y="803274"/>
                  </a:lnTo>
                  <a:lnTo>
                    <a:pt x="1830675" y="808070"/>
                  </a:lnTo>
                  <a:lnTo>
                    <a:pt x="1781511" y="812317"/>
                  </a:lnTo>
                  <a:lnTo>
                    <a:pt x="1735332" y="815918"/>
                  </a:lnTo>
                  <a:lnTo>
                    <a:pt x="1690915" y="818776"/>
                  </a:lnTo>
                  <a:lnTo>
                    <a:pt x="1647039" y="820793"/>
                  </a:lnTo>
                  <a:lnTo>
                    <a:pt x="1602481" y="821873"/>
                  </a:lnTo>
                  <a:lnTo>
                    <a:pt x="1556019" y="821918"/>
                  </a:lnTo>
                  <a:lnTo>
                    <a:pt x="1506433" y="820831"/>
                  </a:lnTo>
                  <a:lnTo>
                    <a:pt x="1452499" y="818514"/>
                  </a:lnTo>
                  <a:lnTo>
                    <a:pt x="1280287" y="805433"/>
                  </a:lnTo>
                  <a:lnTo>
                    <a:pt x="1122299" y="806322"/>
                  </a:lnTo>
                  <a:lnTo>
                    <a:pt x="1095121" y="805306"/>
                  </a:lnTo>
                  <a:lnTo>
                    <a:pt x="994918" y="811783"/>
                  </a:lnTo>
                  <a:lnTo>
                    <a:pt x="943585" y="813967"/>
                  </a:lnTo>
                  <a:lnTo>
                    <a:pt x="890326" y="815619"/>
                  </a:lnTo>
                  <a:lnTo>
                    <a:pt x="836262" y="816633"/>
                  </a:lnTo>
                  <a:lnTo>
                    <a:pt x="782514" y="816900"/>
                  </a:lnTo>
                  <a:lnTo>
                    <a:pt x="730205" y="816314"/>
                  </a:lnTo>
                  <a:lnTo>
                    <a:pt x="680456" y="814766"/>
                  </a:lnTo>
                  <a:lnTo>
                    <a:pt x="634388" y="812148"/>
                  </a:lnTo>
                  <a:lnTo>
                    <a:pt x="593124" y="808354"/>
                  </a:lnTo>
                  <a:lnTo>
                    <a:pt x="557784" y="803274"/>
                  </a:lnTo>
                  <a:lnTo>
                    <a:pt x="509160" y="808878"/>
                  </a:lnTo>
                  <a:lnTo>
                    <a:pt x="463708" y="819511"/>
                  </a:lnTo>
                  <a:lnTo>
                    <a:pt x="421747" y="835168"/>
                  </a:lnTo>
                  <a:lnTo>
                    <a:pt x="383598" y="855840"/>
                  </a:lnTo>
                  <a:lnTo>
                    <a:pt x="349583" y="881522"/>
                  </a:lnTo>
                  <a:lnTo>
                    <a:pt x="320021" y="912207"/>
                  </a:lnTo>
                  <a:lnTo>
                    <a:pt x="295234" y="947887"/>
                  </a:lnTo>
                  <a:lnTo>
                    <a:pt x="275543" y="988556"/>
                  </a:lnTo>
                  <a:lnTo>
                    <a:pt x="261268" y="1034207"/>
                  </a:lnTo>
                  <a:lnTo>
                    <a:pt x="252730" y="1084833"/>
                  </a:lnTo>
                  <a:lnTo>
                    <a:pt x="252728" y="1106965"/>
                  </a:lnTo>
                  <a:lnTo>
                    <a:pt x="252428" y="1129776"/>
                  </a:lnTo>
                  <a:lnTo>
                    <a:pt x="251962" y="1152753"/>
                  </a:lnTo>
                  <a:lnTo>
                    <a:pt x="251460" y="1175384"/>
                  </a:lnTo>
                  <a:lnTo>
                    <a:pt x="251460" y="1184909"/>
                  </a:lnTo>
                  <a:lnTo>
                    <a:pt x="252730" y="1251457"/>
                  </a:lnTo>
                  <a:lnTo>
                    <a:pt x="282416" y="1251600"/>
                  </a:lnTo>
                  <a:lnTo>
                    <a:pt x="305625" y="1250505"/>
                  </a:lnTo>
                  <a:lnTo>
                    <a:pt x="326167" y="1249886"/>
                  </a:lnTo>
                  <a:lnTo>
                    <a:pt x="297709" y="1319643"/>
                  </a:lnTo>
                  <a:lnTo>
                    <a:pt x="263325" y="1358918"/>
                  </a:lnTo>
                  <a:lnTo>
                    <a:pt x="222181" y="1402045"/>
                  </a:lnTo>
                  <a:lnTo>
                    <a:pt x="173863" y="1449323"/>
                  </a:lnTo>
                  <a:lnTo>
                    <a:pt x="156325" y="1433675"/>
                  </a:lnTo>
                  <a:lnTo>
                    <a:pt x="138049" y="1414049"/>
                  </a:lnTo>
                  <a:lnTo>
                    <a:pt x="118820" y="1391138"/>
                  </a:lnTo>
                  <a:lnTo>
                    <a:pt x="98425" y="1365630"/>
                  </a:lnTo>
                  <a:lnTo>
                    <a:pt x="85852" y="1350136"/>
                  </a:lnTo>
                  <a:lnTo>
                    <a:pt x="83312" y="1347215"/>
                  </a:lnTo>
                  <a:lnTo>
                    <a:pt x="61543" y="1323341"/>
                  </a:lnTo>
                  <a:lnTo>
                    <a:pt x="40322" y="1299575"/>
                  </a:lnTo>
                  <a:lnTo>
                    <a:pt x="19768" y="1275689"/>
                  </a:lnTo>
                  <a:lnTo>
                    <a:pt x="0" y="1251457"/>
                  </a:lnTo>
                  <a:lnTo>
                    <a:pt x="28829" y="1250779"/>
                  </a:lnTo>
                  <a:lnTo>
                    <a:pt x="54038" y="1250505"/>
                  </a:lnTo>
                  <a:lnTo>
                    <a:pt x="76009" y="1250707"/>
                  </a:lnTo>
                  <a:lnTo>
                    <a:pt x="95123" y="1251457"/>
                  </a:lnTo>
                  <a:lnTo>
                    <a:pt x="94730" y="1212439"/>
                  </a:lnTo>
                  <a:lnTo>
                    <a:pt x="93599" y="1168765"/>
                  </a:lnTo>
                  <a:lnTo>
                    <a:pt x="93229" y="1124781"/>
                  </a:lnTo>
                  <a:lnTo>
                    <a:pt x="95123" y="1084833"/>
                  </a:lnTo>
                  <a:lnTo>
                    <a:pt x="98438" y="1040363"/>
                  </a:lnTo>
                  <a:lnTo>
                    <a:pt x="106106" y="996540"/>
                  </a:lnTo>
                  <a:lnTo>
                    <a:pt x="117925" y="953735"/>
                  </a:lnTo>
                  <a:lnTo>
                    <a:pt x="133695" y="912316"/>
                  </a:lnTo>
                  <a:lnTo>
                    <a:pt x="153214" y="872651"/>
                  </a:lnTo>
                  <a:lnTo>
                    <a:pt x="176280" y="835110"/>
                  </a:lnTo>
                  <a:lnTo>
                    <a:pt x="202693" y="800061"/>
                  </a:lnTo>
                  <a:lnTo>
                    <a:pt x="232251" y="767873"/>
                  </a:lnTo>
                  <a:lnTo>
                    <a:pt x="264753" y="738915"/>
                  </a:lnTo>
                  <a:lnTo>
                    <a:pt x="299997" y="713554"/>
                  </a:lnTo>
                  <a:lnTo>
                    <a:pt x="337782" y="692161"/>
                  </a:lnTo>
                  <a:lnTo>
                    <a:pt x="377908" y="675104"/>
                  </a:lnTo>
                  <a:lnTo>
                    <a:pt x="420172" y="662751"/>
                  </a:lnTo>
                  <a:lnTo>
                    <a:pt x="464374" y="655471"/>
                  </a:lnTo>
                  <a:lnTo>
                    <a:pt x="510311" y="653633"/>
                  </a:lnTo>
                  <a:lnTo>
                    <a:pt x="557784" y="657605"/>
                  </a:lnTo>
                  <a:lnTo>
                    <a:pt x="816229" y="645413"/>
                  </a:lnTo>
                  <a:lnTo>
                    <a:pt x="989457" y="631570"/>
                  </a:lnTo>
                  <a:lnTo>
                    <a:pt x="1048652" y="628278"/>
                  </a:lnTo>
                  <a:lnTo>
                    <a:pt x="1107005" y="625682"/>
                  </a:lnTo>
                  <a:lnTo>
                    <a:pt x="1164432" y="623737"/>
                  </a:lnTo>
                  <a:lnTo>
                    <a:pt x="1220850" y="622395"/>
                  </a:lnTo>
                  <a:lnTo>
                    <a:pt x="1276175" y="621608"/>
                  </a:lnTo>
                  <a:lnTo>
                    <a:pt x="1330325" y="621329"/>
                  </a:lnTo>
                  <a:lnTo>
                    <a:pt x="1383214" y="621511"/>
                  </a:lnTo>
                  <a:lnTo>
                    <a:pt x="1434760" y="622106"/>
                  </a:lnTo>
                  <a:lnTo>
                    <a:pt x="1484878" y="623067"/>
                  </a:lnTo>
                  <a:lnTo>
                    <a:pt x="1533487" y="624346"/>
                  </a:lnTo>
                  <a:lnTo>
                    <a:pt x="1580501" y="625896"/>
                  </a:lnTo>
                  <a:lnTo>
                    <a:pt x="1625838" y="627669"/>
                  </a:lnTo>
                  <a:lnTo>
                    <a:pt x="1669414" y="629619"/>
                  </a:lnTo>
                  <a:lnTo>
                    <a:pt x="1711145" y="631697"/>
                  </a:lnTo>
                  <a:lnTo>
                    <a:pt x="1750949" y="633856"/>
                  </a:lnTo>
                  <a:lnTo>
                    <a:pt x="1892808" y="642746"/>
                  </a:lnTo>
                  <a:lnTo>
                    <a:pt x="1894586" y="642746"/>
                  </a:lnTo>
                  <a:lnTo>
                    <a:pt x="2115947" y="644778"/>
                  </a:lnTo>
                  <a:lnTo>
                    <a:pt x="2153158" y="644016"/>
                  </a:lnTo>
                  <a:lnTo>
                    <a:pt x="2193073" y="643888"/>
                  </a:lnTo>
                  <a:lnTo>
                    <a:pt x="2234453" y="644128"/>
                  </a:lnTo>
                  <a:lnTo>
                    <a:pt x="2277762" y="644820"/>
                  </a:lnTo>
                  <a:lnTo>
                    <a:pt x="2323465" y="646048"/>
                  </a:lnTo>
                  <a:lnTo>
                    <a:pt x="2643124" y="650747"/>
                  </a:lnTo>
                  <a:lnTo>
                    <a:pt x="2702306" y="646048"/>
                  </a:lnTo>
                  <a:lnTo>
                    <a:pt x="2744706" y="640799"/>
                  </a:lnTo>
                  <a:lnTo>
                    <a:pt x="2792352" y="636651"/>
                  </a:lnTo>
                  <a:lnTo>
                    <a:pt x="2844210" y="633530"/>
                  </a:lnTo>
                  <a:lnTo>
                    <a:pt x="2899247" y="631364"/>
                  </a:lnTo>
                  <a:lnTo>
                    <a:pt x="2956430" y="630078"/>
                  </a:lnTo>
                  <a:lnTo>
                    <a:pt x="3014724" y="629600"/>
                  </a:lnTo>
                  <a:lnTo>
                    <a:pt x="3073098" y="629856"/>
                  </a:lnTo>
                  <a:lnTo>
                    <a:pt x="3130517" y="630773"/>
                  </a:lnTo>
                  <a:lnTo>
                    <a:pt x="3185948" y="632278"/>
                  </a:lnTo>
                  <a:lnTo>
                    <a:pt x="3238358" y="634296"/>
                  </a:lnTo>
                  <a:lnTo>
                    <a:pt x="3286714" y="636756"/>
                  </a:lnTo>
                  <a:lnTo>
                    <a:pt x="3329982" y="639584"/>
                  </a:lnTo>
                  <a:lnTo>
                    <a:pt x="3397123" y="646048"/>
                  </a:lnTo>
                  <a:lnTo>
                    <a:pt x="3425190" y="648462"/>
                  </a:lnTo>
                  <a:lnTo>
                    <a:pt x="3446272" y="648969"/>
                  </a:lnTo>
                  <a:lnTo>
                    <a:pt x="3510169" y="650191"/>
                  </a:lnTo>
                  <a:lnTo>
                    <a:pt x="3571964" y="651034"/>
                  </a:lnTo>
                  <a:lnTo>
                    <a:pt x="3630549" y="651271"/>
                  </a:lnTo>
                  <a:lnTo>
                    <a:pt x="3684815" y="650672"/>
                  </a:lnTo>
                  <a:lnTo>
                    <a:pt x="3733656" y="649008"/>
                  </a:lnTo>
                  <a:lnTo>
                    <a:pt x="3775964" y="646048"/>
                  </a:lnTo>
                  <a:lnTo>
                    <a:pt x="3830940" y="640768"/>
                  </a:lnTo>
                  <a:lnTo>
                    <a:pt x="3881341" y="636232"/>
                  </a:lnTo>
                  <a:lnTo>
                    <a:pt x="3929491" y="632825"/>
                  </a:lnTo>
                  <a:lnTo>
                    <a:pt x="3977715" y="630931"/>
                  </a:lnTo>
                  <a:lnTo>
                    <a:pt x="4028338" y="630935"/>
                  </a:lnTo>
                  <a:lnTo>
                    <a:pt x="4083685" y="633221"/>
                  </a:lnTo>
                  <a:lnTo>
                    <a:pt x="4211701" y="645413"/>
                  </a:lnTo>
                  <a:lnTo>
                    <a:pt x="4416806" y="645032"/>
                  </a:lnTo>
                  <a:lnTo>
                    <a:pt x="4461129" y="646429"/>
                  </a:lnTo>
                  <a:lnTo>
                    <a:pt x="4470654" y="646048"/>
                  </a:lnTo>
                  <a:lnTo>
                    <a:pt x="4508906" y="642422"/>
                  </a:lnTo>
                  <a:lnTo>
                    <a:pt x="4544778" y="638943"/>
                  </a:lnTo>
                  <a:lnTo>
                    <a:pt x="4579959" y="635805"/>
                  </a:lnTo>
                  <a:lnTo>
                    <a:pt x="4616137" y="633200"/>
                  </a:lnTo>
                  <a:lnTo>
                    <a:pt x="4654999" y="631321"/>
                  </a:lnTo>
                  <a:lnTo>
                    <a:pt x="4698235" y="630359"/>
                  </a:lnTo>
                  <a:lnTo>
                    <a:pt x="4747533" y="630507"/>
                  </a:lnTo>
                  <a:lnTo>
                    <a:pt x="4804580" y="631958"/>
                  </a:lnTo>
                  <a:lnTo>
                    <a:pt x="4871066" y="634904"/>
                  </a:lnTo>
                  <a:lnTo>
                    <a:pt x="4948678" y="639536"/>
                  </a:lnTo>
                  <a:lnTo>
                    <a:pt x="5039106" y="646048"/>
                  </a:lnTo>
                  <a:lnTo>
                    <a:pt x="5060696" y="647318"/>
                  </a:lnTo>
                  <a:lnTo>
                    <a:pt x="5161788" y="650113"/>
                  </a:lnTo>
                  <a:lnTo>
                    <a:pt x="5193589" y="650120"/>
                  </a:lnTo>
                  <a:lnTo>
                    <a:pt x="5225795" y="649509"/>
                  </a:lnTo>
                  <a:lnTo>
                    <a:pt x="5258478" y="648184"/>
                  </a:lnTo>
                  <a:lnTo>
                    <a:pt x="5291708" y="646048"/>
                  </a:lnTo>
                  <a:lnTo>
                    <a:pt x="5341307" y="642856"/>
                  </a:lnTo>
                  <a:lnTo>
                    <a:pt x="5384410" y="641220"/>
                  </a:lnTo>
                  <a:lnTo>
                    <a:pt x="5423532" y="640824"/>
                  </a:lnTo>
                  <a:lnTo>
                    <a:pt x="5461183" y="641348"/>
                  </a:lnTo>
                  <a:lnTo>
                    <a:pt x="5499877" y="642477"/>
                  </a:lnTo>
                  <a:lnTo>
                    <a:pt x="5542126" y="643891"/>
                  </a:lnTo>
                  <a:lnTo>
                    <a:pt x="5590442" y="645272"/>
                  </a:lnTo>
                  <a:lnTo>
                    <a:pt x="5647337" y="646305"/>
                  </a:lnTo>
                  <a:lnTo>
                    <a:pt x="5715324" y="646669"/>
                  </a:lnTo>
                  <a:lnTo>
                    <a:pt x="5796915" y="646048"/>
                  </a:lnTo>
                  <a:lnTo>
                    <a:pt x="5850284" y="641253"/>
                  </a:lnTo>
                  <a:lnTo>
                    <a:pt x="5899448" y="637006"/>
                  </a:lnTo>
                  <a:lnTo>
                    <a:pt x="5945627" y="633405"/>
                  </a:lnTo>
                  <a:lnTo>
                    <a:pt x="5990044" y="630547"/>
                  </a:lnTo>
                  <a:lnTo>
                    <a:pt x="6033920" y="628530"/>
                  </a:lnTo>
                  <a:lnTo>
                    <a:pt x="6078478" y="627450"/>
                  </a:lnTo>
                  <a:lnTo>
                    <a:pt x="6124940" y="627405"/>
                  </a:lnTo>
                  <a:lnTo>
                    <a:pt x="6174526" y="628492"/>
                  </a:lnTo>
                  <a:lnTo>
                    <a:pt x="6228461" y="630808"/>
                  </a:lnTo>
                  <a:lnTo>
                    <a:pt x="6400673" y="643889"/>
                  </a:lnTo>
                  <a:lnTo>
                    <a:pt x="6558661" y="643001"/>
                  </a:lnTo>
                  <a:lnTo>
                    <a:pt x="6585839" y="644016"/>
                  </a:lnTo>
                  <a:lnTo>
                    <a:pt x="6686042" y="637539"/>
                  </a:lnTo>
                  <a:lnTo>
                    <a:pt x="6737374" y="635356"/>
                  </a:lnTo>
                  <a:lnTo>
                    <a:pt x="6790633" y="633704"/>
                  </a:lnTo>
                  <a:lnTo>
                    <a:pt x="6844697" y="632690"/>
                  </a:lnTo>
                  <a:lnTo>
                    <a:pt x="6898445" y="632423"/>
                  </a:lnTo>
                  <a:lnTo>
                    <a:pt x="6950754" y="633009"/>
                  </a:lnTo>
                  <a:lnTo>
                    <a:pt x="7000503" y="634557"/>
                  </a:lnTo>
                  <a:lnTo>
                    <a:pt x="7046571" y="637175"/>
                  </a:lnTo>
                  <a:lnTo>
                    <a:pt x="7087835" y="640969"/>
                  </a:lnTo>
                  <a:lnTo>
                    <a:pt x="7123176" y="646048"/>
                  </a:lnTo>
                  <a:lnTo>
                    <a:pt x="7171799" y="640445"/>
                  </a:lnTo>
                  <a:lnTo>
                    <a:pt x="7217251" y="629812"/>
                  </a:lnTo>
                  <a:lnTo>
                    <a:pt x="7259212" y="614155"/>
                  </a:lnTo>
                  <a:lnTo>
                    <a:pt x="7297361" y="593483"/>
                  </a:lnTo>
                  <a:lnTo>
                    <a:pt x="7331376" y="567801"/>
                  </a:lnTo>
                  <a:lnTo>
                    <a:pt x="7360938" y="537116"/>
                  </a:lnTo>
                  <a:lnTo>
                    <a:pt x="7385725" y="501436"/>
                  </a:lnTo>
                  <a:lnTo>
                    <a:pt x="7405416" y="460767"/>
                  </a:lnTo>
                  <a:lnTo>
                    <a:pt x="7419691" y="415116"/>
                  </a:lnTo>
                  <a:lnTo>
                    <a:pt x="7428230" y="364489"/>
                  </a:lnTo>
                  <a:lnTo>
                    <a:pt x="7428231" y="342358"/>
                  </a:lnTo>
                  <a:lnTo>
                    <a:pt x="7428531" y="319547"/>
                  </a:lnTo>
                  <a:lnTo>
                    <a:pt x="7428997" y="296570"/>
                  </a:lnTo>
                  <a:lnTo>
                    <a:pt x="7429500" y="273938"/>
                  </a:lnTo>
                  <a:lnTo>
                    <a:pt x="7429500" y="264413"/>
                  </a:lnTo>
                  <a:lnTo>
                    <a:pt x="7428230" y="197865"/>
                  </a:lnTo>
                  <a:lnTo>
                    <a:pt x="7398543" y="197723"/>
                  </a:lnTo>
                  <a:lnTo>
                    <a:pt x="7375334" y="198818"/>
                  </a:lnTo>
                  <a:lnTo>
                    <a:pt x="7354792" y="199437"/>
                  </a:lnTo>
                  <a:lnTo>
                    <a:pt x="7383250" y="129680"/>
                  </a:lnTo>
                  <a:lnTo>
                    <a:pt x="7417634" y="90405"/>
                  </a:lnTo>
                  <a:lnTo>
                    <a:pt x="7458778" y="47278"/>
                  </a:lnTo>
                  <a:lnTo>
                    <a:pt x="7507097" y="0"/>
                  </a:lnTo>
                  <a:close/>
                </a:path>
              </a:pathLst>
            </a:custGeom>
            <a:ln w="12700">
              <a:solidFill>
                <a:srgbClr val="00252F"/>
              </a:solidFill>
            </a:ln>
          </p:spPr>
          <p:txBody>
            <a:bodyPr wrap="square" lIns="0" tIns="0" rIns="0" bIns="0" rtlCol="0"/>
            <a:lstStyle/>
            <a:p>
              <a:endParaRPr/>
            </a:p>
          </p:txBody>
        </p:sp>
      </p:grpSp>
      <p:grpSp>
        <p:nvGrpSpPr>
          <p:cNvPr id="5" name="object 5"/>
          <p:cNvGrpSpPr/>
          <p:nvPr/>
        </p:nvGrpSpPr>
        <p:grpSpPr>
          <a:xfrm>
            <a:off x="4565650" y="4896358"/>
            <a:ext cx="2588260" cy="330200"/>
            <a:chOff x="4565650" y="4896358"/>
            <a:chExt cx="2588260" cy="330200"/>
          </a:xfrm>
        </p:grpSpPr>
        <p:sp>
          <p:nvSpPr>
            <p:cNvPr id="6" name="object 6"/>
            <p:cNvSpPr/>
            <p:nvPr/>
          </p:nvSpPr>
          <p:spPr>
            <a:xfrm>
              <a:off x="4572000" y="4902708"/>
              <a:ext cx="2575560" cy="317500"/>
            </a:xfrm>
            <a:custGeom>
              <a:avLst/>
              <a:gdLst/>
              <a:ahLst/>
              <a:cxnLst/>
              <a:rect l="l" t="t" r="r" b="b"/>
              <a:pathLst>
                <a:path w="2575559" h="317500">
                  <a:moveTo>
                    <a:pt x="2318004" y="0"/>
                  </a:moveTo>
                  <a:lnTo>
                    <a:pt x="2318004" y="79248"/>
                  </a:lnTo>
                  <a:lnTo>
                    <a:pt x="0" y="79248"/>
                  </a:lnTo>
                  <a:lnTo>
                    <a:pt x="0" y="237744"/>
                  </a:lnTo>
                  <a:lnTo>
                    <a:pt x="2318004" y="237744"/>
                  </a:lnTo>
                  <a:lnTo>
                    <a:pt x="2318004" y="316992"/>
                  </a:lnTo>
                  <a:lnTo>
                    <a:pt x="2575559" y="158496"/>
                  </a:lnTo>
                  <a:lnTo>
                    <a:pt x="2318004" y="0"/>
                  </a:lnTo>
                  <a:close/>
                </a:path>
              </a:pathLst>
            </a:custGeom>
            <a:solidFill>
              <a:srgbClr val="006379"/>
            </a:solidFill>
          </p:spPr>
          <p:txBody>
            <a:bodyPr wrap="square" lIns="0" tIns="0" rIns="0" bIns="0" rtlCol="0"/>
            <a:lstStyle/>
            <a:p>
              <a:endParaRPr/>
            </a:p>
          </p:txBody>
        </p:sp>
        <p:sp>
          <p:nvSpPr>
            <p:cNvPr id="7" name="object 7"/>
            <p:cNvSpPr/>
            <p:nvPr/>
          </p:nvSpPr>
          <p:spPr>
            <a:xfrm>
              <a:off x="4572000" y="4902708"/>
              <a:ext cx="2575560" cy="317500"/>
            </a:xfrm>
            <a:custGeom>
              <a:avLst/>
              <a:gdLst/>
              <a:ahLst/>
              <a:cxnLst/>
              <a:rect l="l" t="t" r="r" b="b"/>
              <a:pathLst>
                <a:path w="2575559" h="317500">
                  <a:moveTo>
                    <a:pt x="0" y="79248"/>
                  </a:moveTo>
                  <a:lnTo>
                    <a:pt x="2318004" y="79248"/>
                  </a:lnTo>
                  <a:lnTo>
                    <a:pt x="2318004" y="0"/>
                  </a:lnTo>
                  <a:lnTo>
                    <a:pt x="2575559" y="158496"/>
                  </a:lnTo>
                  <a:lnTo>
                    <a:pt x="2318004" y="316992"/>
                  </a:lnTo>
                  <a:lnTo>
                    <a:pt x="2318004" y="237744"/>
                  </a:lnTo>
                  <a:lnTo>
                    <a:pt x="0" y="237744"/>
                  </a:lnTo>
                  <a:lnTo>
                    <a:pt x="0" y="79248"/>
                  </a:lnTo>
                  <a:close/>
                </a:path>
              </a:pathLst>
            </a:custGeom>
            <a:ln w="12699">
              <a:solidFill>
                <a:srgbClr val="00252F"/>
              </a:solidFill>
            </a:ln>
          </p:spPr>
          <p:txBody>
            <a:bodyPr wrap="square" lIns="0" tIns="0" rIns="0" bIns="0" rtlCol="0"/>
            <a:lstStyle/>
            <a:p>
              <a:endParaRPr/>
            </a:p>
          </p:txBody>
        </p:sp>
      </p:grpSp>
      <p:grpSp>
        <p:nvGrpSpPr>
          <p:cNvPr id="8" name="object 8"/>
          <p:cNvGrpSpPr/>
          <p:nvPr/>
        </p:nvGrpSpPr>
        <p:grpSpPr>
          <a:xfrm>
            <a:off x="3270250" y="1548130"/>
            <a:ext cx="6885940" cy="869315"/>
            <a:chOff x="3270250" y="1548130"/>
            <a:chExt cx="6885940" cy="869315"/>
          </a:xfrm>
        </p:grpSpPr>
        <p:sp>
          <p:nvSpPr>
            <p:cNvPr id="9" name="object 9"/>
            <p:cNvSpPr/>
            <p:nvPr/>
          </p:nvSpPr>
          <p:spPr>
            <a:xfrm>
              <a:off x="3276600" y="1554480"/>
              <a:ext cx="6873240" cy="856615"/>
            </a:xfrm>
            <a:custGeom>
              <a:avLst/>
              <a:gdLst/>
              <a:ahLst/>
              <a:cxnLst/>
              <a:rect l="l" t="t" r="r" b="b"/>
              <a:pathLst>
                <a:path w="6873240" h="856614">
                  <a:moveTo>
                    <a:pt x="6699504" y="0"/>
                  </a:moveTo>
                  <a:lnTo>
                    <a:pt x="6525768" y="214122"/>
                  </a:lnTo>
                  <a:lnTo>
                    <a:pt x="6620764" y="214122"/>
                  </a:lnTo>
                  <a:lnTo>
                    <a:pt x="6620764" y="394335"/>
                  </a:lnTo>
                  <a:lnTo>
                    <a:pt x="6616776" y="443722"/>
                  </a:lnTo>
                  <a:lnTo>
                    <a:pt x="6605232" y="490576"/>
                  </a:lnTo>
                  <a:lnTo>
                    <a:pt x="6586758" y="534270"/>
                  </a:lnTo>
                  <a:lnTo>
                    <a:pt x="6561982" y="574175"/>
                  </a:lnTo>
                  <a:lnTo>
                    <a:pt x="6531530" y="609663"/>
                  </a:lnTo>
                  <a:lnTo>
                    <a:pt x="6496030" y="640107"/>
                  </a:lnTo>
                  <a:lnTo>
                    <a:pt x="6456109" y="664879"/>
                  </a:lnTo>
                  <a:lnTo>
                    <a:pt x="6412394" y="683350"/>
                  </a:lnTo>
                  <a:lnTo>
                    <a:pt x="6365512" y="694893"/>
                  </a:lnTo>
                  <a:lnTo>
                    <a:pt x="6316091" y="698881"/>
                  </a:lnTo>
                  <a:lnTo>
                    <a:pt x="0" y="698881"/>
                  </a:lnTo>
                  <a:lnTo>
                    <a:pt x="0" y="856488"/>
                  </a:lnTo>
                  <a:lnTo>
                    <a:pt x="6316091" y="856488"/>
                  </a:lnTo>
                  <a:lnTo>
                    <a:pt x="6363348" y="854102"/>
                  </a:lnTo>
                  <a:lnTo>
                    <a:pt x="6409239" y="847099"/>
                  </a:lnTo>
                  <a:lnTo>
                    <a:pt x="6453532" y="835713"/>
                  </a:lnTo>
                  <a:lnTo>
                    <a:pt x="6495994" y="820173"/>
                  </a:lnTo>
                  <a:lnTo>
                    <a:pt x="6536393" y="800714"/>
                  </a:lnTo>
                  <a:lnTo>
                    <a:pt x="6574498" y="777567"/>
                  </a:lnTo>
                  <a:lnTo>
                    <a:pt x="6610075" y="750964"/>
                  </a:lnTo>
                  <a:lnTo>
                    <a:pt x="6642893" y="721137"/>
                  </a:lnTo>
                  <a:lnTo>
                    <a:pt x="6672720" y="688319"/>
                  </a:lnTo>
                  <a:lnTo>
                    <a:pt x="6699323" y="652742"/>
                  </a:lnTo>
                  <a:lnTo>
                    <a:pt x="6722470" y="614637"/>
                  </a:lnTo>
                  <a:lnTo>
                    <a:pt x="6741929" y="574238"/>
                  </a:lnTo>
                  <a:lnTo>
                    <a:pt x="6757469" y="531776"/>
                  </a:lnTo>
                  <a:lnTo>
                    <a:pt x="6768855" y="487483"/>
                  </a:lnTo>
                  <a:lnTo>
                    <a:pt x="6775858" y="441592"/>
                  </a:lnTo>
                  <a:lnTo>
                    <a:pt x="6778244" y="394335"/>
                  </a:lnTo>
                  <a:lnTo>
                    <a:pt x="6778244" y="214122"/>
                  </a:lnTo>
                  <a:lnTo>
                    <a:pt x="6873240" y="214122"/>
                  </a:lnTo>
                  <a:lnTo>
                    <a:pt x="6699504" y="0"/>
                  </a:lnTo>
                  <a:close/>
                </a:path>
              </a:pathLst>
            </a:custGeom>
            <a:solidFill>
              <a:srgbClr val="006379"/>
            </a:solidFill>
          </p:spPr>
          <p:txBody>
            <a:bodyPr wrap="square" lIns="0" tIns="0" rIns="0" bIns="0" rtlCol="0"/>
            <a:lstStyle/>
            <a:p>
              <a:endParaRPr/>
            </a:p>
          </p:txBody>
        </p:sp>
        <p:sp>
          <p:nvSpPr>
            <p:cNvPr id="10" name="object 10"/>
            <p:cNvSpPr/>
            <p:nvPr/>
          </p:nvSpPr>
          <p:spPr>
            <a:xfrm>
              <a:off x="3276600" y="1554480"/>
              <a:ext cx="6873240" cy="856615"/>
            </a:xfrm>
            <a:custGeom>
              <a:avLst/>
              <a:gdLst/>
              <a:ahLst/>
              <a:cxnLst/>
              <a:rect l="l" t="t" r="r" b="b"/>
              <a:pathLst>
                <a:path w="6873240" h="856614">
                  <a:moveTo>
                    <a:pt x="0" y="856488"/>
                  </a:moveTo>
                  <a:lnTo>
                    <a:pt x="6316091" y="856488"/>
                  </a:lnTo>
                  <a:lnTo>
                    <a:pt x="6363348" y="854102"/>
                  </a:lnTo>
                  <a:lnTo>
                    <a:pt x="6409239" y="847099"/>
                  </a:lnTo>
                  <a:lnTo>
                    <a:pt x="6453532" y="835713"/>
                  </a:lnTo>
                  <a:lnTo>
                    <a:pt x="6495994" y="820173"/>
                  </a:lnTo>
                  <a:lnTo>
                    <a:pt x="6536393" y="800714"/>
                  </a:lnTo>
                  <a:lnTo>
                    <a:pt x="6574498" y="777567"/>
                  </a:lnTo>
                  <a:lnTo>
                    <a:pt x="6610075" y="750964"/>
                  </a:lnTo>
                  <a:lnTo>
                    <a:pt x="6642893" y="721137"/>
                  </a:lnTo>
                  <a:lnTo>
                    <a:pt x="6672720" y="688319"/>
                  </a:lnTo>
                  <a:lnTo>
                    <a:pt x="6699323" y="652742"/>
                  </a:lnTo>
                  <a:lnTo>
                    <a:pt x="6722470" y="614637"/>
                  </a:lnTo>
                  <a:lnTo>
                    <a:pt x="6741929" y="574238"/>
                  </a:lnTo>
                  <a:lnTo>
                    <a:pt x="6757469" y="531776"/>
                  </a:lnTo>
                  <a:lnTo>
                    <a:pt x="6768855" y="487483"/>
                  </a:lnTo>
                  <a:lnTo>
                    <a:pt x="6775858" y="441592"/>
                  </a:lnTo>
                  <a:lnTo>
                    <a:pt x="6778244" y="394335"/>
                  </a:lnTo>
                  <a:lnTo>
                    <a:pt x="6778244" y="214122"/>
                  </a:lnTo>
                  <a:lnTo>
                    <a:pt x="6873240" y="214122"/>
                  </a:lnTo>
                  <a:lnTo>
                    <a:pt x="6699504" y="0"/>
                  </a:lnTo>
                  <a:lnTo>
                    <a:pt x="6525768" y="214122"/>
                  </a:lnTo>
                  <a:lnTo>
                    <a:pt x="6620764" y="214122"/>
                  </a:lnTo>
                  <a:lnTo>
                    <a:pt x="6620764" y="394335"/>
                  </a:lnTo>
                  <a:lnTo>
                    <a:pt x="6616776" y="443722"/>
                  </a:lnTo>
                  <a:lnTo>
                    <a:pt x="6605232" y="490576"/>
                  </a:lnTo>
                  <a:lnTo>
                    <a:pt x="6586758" y="534270"/>
                  </a:lnTo>
                  <a:lnTo>
                    <a:pt x="6561982" y="574175"/>
                  </a:lnTo>
                  <a:lnTo>
                    <a:pt x="6531530" y="609663"/>
                  </a:lnTo>
                  <a:lnTo>
                    <a:pt x="6496030" y="640107"/>
                  </a:lnTo>
                  <a:lnTo>
                    <a:pt x="6456109" y="664879"/>
                  </a:lnTo>
                  <a:lnTo>
                    <a:pt x="6412394" y="683350"/>
                  </a:lnTo>
                  <a:lnTo>
                    <a:pt x="6365512" y="694893"/>
                  </a:lnTo>
                  <a:lnTo>
                    <a:pt x="6316091" y="698881"/>
                  </a:lnTo>
                  <a:lnTo>
                    <a:pt x="0" y="698881"/>
                  </a:lnTo>
                  <a:lnTo>
                    <a:pt x="0" y="856488"/>
                  </a:lnTo>
                  <a:close/>
                </a:path>
              </a:pathLst>
            </a:custGeom>
            <a:ln w="12699">
              <a:solidFill>
                <a:srgbClr val="00252F"/>
              </a:solidFill>
            </a:ln>
          </p:spPr>
          <p:txBody>
            <a:bodyPr wrap="square" lIns="0" tIns="0" rIns="0" bIns="0" rtlCol="0"/>
            <a:lstStyle/>
            <a:p>
              <a:endParaRPr/>
            </a:p>
          </p:txBody>
        </p:sp>
      </p:grpSp>
      <p:grpSp>
        <p:nvGrpSpPr>
          <p:cNvPr id="11" name="object 11"/>
          <p:cNvGrpSpPr/>
          <p:nvPr/>
        </p:nvGrpSpPr>
        <p:grpSpPr>
          <a:xfrm>
            <a:off x="351790" y="-6350"/>
            <a:ext cx="1216660" cy="2580640"/>
            <a:chOff x="351790" y="-6350"/>
            <a:chExt cx="1216660" cy="2580640"/>
          </a:xfrm>
        </p:grpSpPr>
        <p:sp>
          <p:nvSpPr>
            <p:cNvPr id="12" name="object 12"/>
            <p:cNvSpPr/>
            <p:nvPr/>
          </p:nvSpPr>
          <p:spPr>
            <a:xfrm>
              <a:off x="358140" y="0"/>
              <a:ext cx="1203960" cy="2567940"/>
            </a:xfrm>
            <a:custGeom>
              <a:avLst/>
              <a:gdLst/>
              <a:ahLst/>
              <a:cxnLst/>
              <a:rect l="l" t="t" r="r" b="b"/>
              <a:pathLst>
                <a:path w="1203960" h="2567940">
                  <a:moveTo>
                    <a:pt x="125171" y="0"/>
                  </a:moveTo>
                  <a:lnTo>
                    <a:pt x="0" y="0"/>
                  </a:lnTo>
                  <a:lnTo>
                    <a:pt x="0" y="1736598"/>
                  </a:lnTo>
                  <a:lnTo>
                    <a:pt x="1782" y="1785080"/>
                  </a:lnTo>
                  <a:lnTo>
                    <a:pt x="7044" y="1832596"/>
                  </a:lnTo>
                  <a:lnTo>
                    <a:pt x="15662" y="1879020"/>
                  </a:lnTo>
                  <a:lnTo>
                    <a:pt x="27508" y="1924226"/>
                  </a:lnTo>
                  <a:lnTo>
                    <a:pt x="42459" y="1968088"/>
                  </a:lnTo>
                  <a:lnTo>
                    <a:pt x="60387" y="2010481"/>
                  </a:lnTo>
                  <a:lnTo>
                    <a:pt x="81168" y="2051279"/>
                  </a:lnTo>
                  <a:lnTo>
                    <a:pt x="104675" y="2090356"/>
                  </a:lnTo>
                  <a:lnTo>
                    <a:pt x="130783" y="2127586"/>
                  </a:lnTo>
                  <a:lnTo>
                    <a:pt x="159367" y="2162844"/>
                  </a:lnTo>
                  <a:lnTo>
                    <a:pt x="190301" y="2196004"/>
                  </a:lnTo>
                  <a:lnTo>
                    <a:pt x="223459" y="2226940"/>
                  </a:lnTo>
                  <a:lnTo>
                    <a:pt x="258716" y="2255527"/>
                  </a:lnTo>
                  <a:lnTo>
                    <a:pt x="295945" y="2281638"/>
                  </a:lnTo>
                  <a:lnTo>
                    <a:pt x="335022" y="2305148"/>
                  </a:lnTo>
                  <a:lnTo>
                    <a:pt x="375820" y="2325932"/>
                  </a:lnTo>
                  <a:lnTo>
                    <a:pt x="418215" y="2343863"/>
                  </a:lnTo>
                  <a:lnTo>
                    <a:pt x="462080" y="2358815"/>
                  </a:lnTo>
                  <a:lnTo>
                    <a:pt x="507290" y="2370664"/>
                  </a:lnTo>
                  <a:lnTo>
                    <a:pt x="553719" y="2379283"/>
                  </a:lnTo>
                  <a:lnTo>
                    <a:pt x="601241" y="2384547"/>
                  </a:lnTo>
                  <a:lnTo>
                    <a:pt x="649732" y="2386329"/>
                  </a:lnTo>
                  <a:lnTo>
                    <a:pt x="902969" y="2386329"/>
                  </a:lnTo>
                  <a:lnTo>
                    <a:pt x="902969" y="2567940"/>
                  </a:lnTo>
                  <a:lnTo>
                    <a:pt x="1203960" y="2323719"/>
                  </a:lnTo>
                  <a:lnTo>
                    <a:pt x="902969" y="2079498"/>
                  </a:lnTo>
                  <a:lnTo>
                    <a:pt x="902969" y="2261108"/>
                  </a:lnTo>
                  <a:lnTo>
                    <a:pt x="649732" y="2261108"/>
                  </a:lnTo>
                  <a:lnTo>
                    <a:pt x="601987" y="2258964"/>
                  </a:lnTo>
                  <a:lnTo>
                    <a:pt x="555443" y="2252657"/>
                  </a:lnTo>
                  <a:lnTo>
                    <a:pt x="510285" y="2242372"/>
                  </a:lnTo>
                  <a:lnTo>
                    <a:pt x="466698" y="2228294"/>
                  </a:lnTo>
                  <a:lnTo>
                    <a:pt x="424868" y="2210607"/>
                  </a:lnTo>
                  <a:lnTo>
                    <a:pt x="384979" y="2189498"/>
                  </a:lnTo>
                  <a:lnTo>
                    <a:pt x="347217" y="2165151"/>
                  </a:lnTo>
                  <a:lnTo>
                    <a:pt x="311767" y="2137752"/>
                  </a:lnTo>
                  <a:lnTo>
                    <a:pt x="278814" y="2107485"/>
                  </a:lnTo>
                  <a:lnTo>
                    <a:pt x="248543" y="2074536"/>
                  </a:lnTo>
                  <a:lnTo>
                    <a:pt x="221140" y="2039090"/>
                  </a:lnTo>
                  <a:lnTo>
                    <a:pt x="196790" y="2001331"/>
                  </a:lnTo>
                  <a:lnTo>
                    <a:pt x="175678" y="1961446"/>
                  </a:lnTo>
                  <a:lnTo>
                    <a:pt x="157989" y="1919619"/>
                  </a:lnTo>
                  <a:lnTo>
                    <a:pt x="143909" y="1876036"/>
                  </a:lnTo>
                  <a:lnTo>
                    <a:pt x="133622" y="1830881"/>
                  </a:lnTo>
                  <a:lnTo>
                    <a:pt x="127314" y="1784340"/>
                  </a:lnTo>
                  <a:lnTo>
                    <a:pt x="125171" y="1736598"/>
                  </a:lnTo>
                  <a:lnTo>
                    <a:pt x="125171" y="0"/>
                  </a:lnTo>
                  <a:close/>
                </a:path>
              </a:pathLst>
            </a:custGeom>
            <a:solidFill>
              <a:srgbClr val="006379"/>
            </a:solidFill>
          </p:spPr>
          <p:txBody>
            <a:bodyPr wrap="square" lIns="0" tIns="0" rIns="0" bIns="0" rtlCol="0"/>
            <a:lstStyle/>
            <a:p>
              <a:endParaRPr/>
            </a:p>
          </p:txBody>
        </p:sp>
        <p:sp>
          <p:nvSpPr>
            <p:cNvPr id="13" name="object 13"/>
            <p:cNvSpPr/>
            <p:nvPr/>
          </p:nvSpPr>
          <p:spPr>
            <a:xfrm>
              <a:off x="358140" y="0"/>
              <a:ext cx="1203960" cy="2567940"/>
            </a:xfrm>
            <a:custGeom>
              <a:avLst/>
              <a:gdLst/>
              <a:ahLst/>
              <a:cxnLst/>
              <a:rect l="l" t="t" r="r" b="b"/>
              <a:pathLst>
                <a:path w="1203960" h="2567940">
                  <a:moveTo>
                    <a:pt x="0" y="0"/>
                  </a:moveTo>
                  <a:lnTo>
                    <a:pt x="0" y="1736598"/>
                  </a:lnTo>
                  <a:lnTo>
                    <a:pt x="1782" y="1785080"/>
                  </a:lnTo>
                  <a:lnTo>
                    <a:pt x="7044" y="1832596"/>
                  </a:lnTo>
                  <a:lnTo>
                    <a:pt x="15662" y="1879020"/>
                  </a:lnTo>
                  <a:lnTo>
                    <a:pt x="27508" y="1924226"/>
                  </a:lnTo>
                  <a:lnTo>
                    <a:pt x="42459" y="1968088"/>
                  </a:lnTo>
                  <a:lnTo>
                    <a:pt x="60387" y="2010481"/>
                  </a:lnTo>
                  <a:lnTo>
                    <a:pt x="81168" y="2051279"/>
                  </a:lnTo>
                  <a:lnTo>
                    <a:pt x="104675" y="2090356"/>
                  </a:lnTo>
                  <a:lnTo>
                    <a:pt x="130783" y="2127586"/>
                  </a:lnTo>
                  <a:lnTo>
                    <a:pt x="159367" y="2162844"/>
                  </a:lnTo>
                  <a:lnTo>
                    <a:pt x="190301" y="2196004"/>
                  </a:lnTo>
                  <a:lnTo>
                    <a:pt x="223459" y="2226940"/>
                  </a:lnTo>
                  <a:lnTo>
                    <a:pt x="258716" y="2255527"/>
                  </a:lnTo>
                  <a:lnTo>
                    <a:pt x="295945" y="2281638"/>
                  </a:lnTo>
                  <a:lnTo>
                    <a:pt x="335022" y="2305148"/>
                  </a:lnTo>
                  <a:lnTo>
                    <a:pt x="375820" y="2325932"/>
                  </a:lnTo>
                  <a:lnTo>
                    <a:pt x="418215" y="2343863"/>
                  </a:lnTo>
                  <a:lnTo>
                    <a:pt x="462080" y="2358815"/>
                  </a:lnTo>
                  <a:lnTo>
                    <a:pt x="507290" y="2370664"/>
                  </a:lnTo>
                  <a:lnTo>
                    <a:pt x="553719" y="2379283"/>
                  </a:lnTo>
                  <a:lnTo>
                    <a:pt x="601241" y="2384547"/>
                  </a:lnTo>
                  <a:lnTo>
                    <a:pt x="649732" y="2386329"/>
                  </a:lnTo>
                  <a:lnTo>
                    <a:pt x="902969" y="2386329"/>
                  </a:lnTo>
                  <a:lnTo>
                    <a:pt x="902969" y="2567940"/>
                  </a:lnTo>
                  <a:lnTo>
                    <a:pt x="1203960" y="2323719"/>
                  </a:lnTo>
                  <a:lnTo>
                    <a:pt x="902969" y="2079498"/>
                  </a:lnTo>
                  <a:lnTo>
                    <a:pt x="902969" y="2261108"/>
                  </a:lnTo>
                  <a:lnTo>
                    <a:pt x="649732" y="2261108"/>
                  </a:lnTo>
                  <a:lnTo>
                    <a:pt x="601987" y="2258964"/>
                  </a:lnTo>
                  <a:lnTo>
                    <a:pt x="555443" y="2252657"/>
                  </a:lnTo>
                  <a:lnTo>
                    <a:pt x="510285" y="2242372"/>
                  </a:lnTo>
                  <a:lnTo>
                    <a:pt x="466698" y="2228294"/>
                  </a:lnTo>
                  <a:lnTo>
                    <a:pt x="424868" y="2210607"/>
                  </a:lnTo>
                  <a:lnTo>
                    <a:pt x="384979" y="2189498"/>
                  </a:lnTo>
                  <a:lnTo>
                    <a:pt x="347217" y="2165151"/>
                  </a:lnTo>
                  <a:lnTo>
                    <a:pt x="311767" y="2137752"/>
                  </a:lnTo>
                  <a:lnTo>
                    <a:pt x="278814" y="2107485"/>
                  </a:lnTo>
                  <a:lnTo>
                    <a:pt x="248543" y="2074536"/>
                  </a:lnTo>
                  <a:lnTo>
                    <a:pt x="221140" y="2039090"/>
                  </a:lnTo>
                  <a:lnTo>
                    <a:pt x="196790" y="2001331"/>
                  </a:lnTo>
                  <a:lnTo>
                    <a:pt x="175678" y="1961446"/>
                  </a:lnTo>
                  <a:lnTo>
                    <a:pt x="157989" y="1919619"/>
                  </a:lnTo>
                  <a:lnTo>
                    <a:pt x="143909" y="1876036"/>
                  </a:lnTo>
                  <a:lnTo>
                    <a:pt x="133622" y="1830881"/>
                  </a:lnTo>
                  <a:lnTo>
                    <a:pt x="127314" y="1784340"/>
                  </a:lnTo>
                  <a:lnTo>
                    <a:pt x="125171" y="1736598"/>
                  </a:lnTo>
                  <a:lnTo>
                    <a:pt x="125171" y="0"/>
                  </a:lnTo>
                  <a:lnTo>
                    <a:pt x="0" y="0"/>
                  </a:lnTo>
                  <a:close/>
                </a:path>
              </a:pathLst>
            </a:custGeom>
            <a:ln w="12699">
              <a:solidFill>
                <a:srgbClr val="00252F"/>
              </a:solidFill>
            </a:ln>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RECAP:</a:t>
            </a:r>
            <a:r>
              <a:rPr spc="-60" dirty="0"/>
              <a:t> </a:t>
            </a:r>
            <a:r>
              <a:rPr spc="120" dirty="0"/>
              <a:t>A</a:t>
            </a:r>
            <a:r>
              <a:rPr spc="-50" dirty="0"/>
              <a:t> </a:t>
            </a:r>
            <a:r>
              <a:rPr spc="-195" dirty="0"/>
              <a:t>BRIEF</a:t>
            </a:r>
            <a:r>
              <a:rPr spc="-60" dirty="0"/>
              <a:t> </a:t>
            </a:r>
            <a:r>
              <a:rPr spc="-125" dirty="0"/>
              <a:t>HISTORY</a:t>
            </a:r>
            <a:r>
              <a:rPr spc="-65" dirty="0"/>
              <a:t> </a:t>
            </a:r>
            <a:r>
              <a:rPr spc="70" dirty="0"/>
              <a:t>OF</a:t>
            </a:r>
            <a:r>
              <a:rPr spc="-50" dirty="0"/>
              <a:t> </a:t>
            </a:r>
            <a:r>
              <a:rPr spc="-60" dirty="0"/>
              <a:t>WEB</a:t>
            </a:r>
            <a:r>
              <a:rPr spc="-75" dirty="0"/>
              <a:t> </a:t>
            </a:r>
            <a:r>
              <a:rPr spc="-10" dirty="0"/>
              <a:t>LAYOUTS</a:t>
            </a:r>
          </a:p>
        </p:txBody>
      </p:sp>
      <p:grpSp>
        <p:nvGrpSpPr>
          <p:cNvPr id="15" name="object 15"/>
          <p:cNvGrpSpPr/>
          <p:nvPr/>
        </p:nvGrpSpPr>
        <p:grpSpPr>
          <a:xfrm>
            <a:off x="853821" y="1361249"/>
            <a:ext cx="3370579" cy="1921510"/>
            <a:chOff x="853821" y="1361249"/>
            <a:chExt cx="3370579" cy="1921510"/>
          </a:xfrm>
        </p:grpSpPr>
        <p:pic>
          <p:nvPicPr>
            <p:cNvPr id="16" name="object 16"/>
            <p:cNvPicPr/>
            <p:nvPr/>
          </p:nvPicPr>
          <p:blipFill>
            <a:blip r:embed="rId2" cstate="print"/>
            <a:stretch>
              <a:fillRect/>
            </a:stretch>
          </p:blipFill>
          <p:spPr>
            <a:xfrm>
              <a:off x="882396" y="1389887"/>
              <a:ext cx="3313176" cy="1863852"/>
            </a:xfrm>
            <a:prstGeom prst="rect">
              <a:avLst/>
            </a:prstGeom>
          </p:spPr>
        </p:pic>
        <p:sp>
          <p:nvSpPr>
            <p:cNvPr id="17" name="object 17"/>
            <p:cNvSpPr/>
            <p:nvPr/>
          </p:nvSpPr>
          <p:spPr>
            <a:xfrm>
              <a:off x="868108" y="1375536"/>
              <a:ext cx="3342004" cy="1892935"/>
            </a:xfrm>
            <a:custGeom>
              <a:avLst/>
              <a:gdLst/>
              <a:ahLst/>
              <a:cxnLst/>
              <a:rect l="l" t="t" r="r" b="b"/>
              <a:pathLst>
                <a:path w="3342004" h="1892935">
                  <a:moveTo>
                    <a:pt x="0" y="1892427"/>
                  </a:moveTo>
                  <a:lnTo>
                    <a:pt x="3341751" y="1892427"/>
                  </a:lnTo>
                  <a:lnTo>
                    <a:pt x="3341751" y="0"/>
                  </a:lnTo>
                  <a:lnTo>
                    <a:pt x="0" y="0"/>
                  </a:lnTo>
                  <a:lnTo>
                    <a:pt x="0" y="1892427"/>
                  </a:lnTo>
                  <a:close/>
                </a:path>
              </a:pathLst>
            </a:custGeom>
            <a:ln w="28574">
              <a:solidFill>
                <a:srgbClr val="004352"/>
              </a:solidFill>
            </a:ln>
          </p:spPr>
          <p:txBody>
            <a:bodyPr wrap="square" lIns="0" tIns="0" rIns="0" bIns="0" rtlCol="0"/>
            <a:lstStyle/>
            <a:p>
              <a:endParaRPr/>
            </a:p>
          </p:txBody>
        </p:sp>
      </p:grpSp>
      <p:grpSp>
        <p:nvGrpSpPr>
          <p:cNvPr id="18" name="object 18"/>
          <p:cNvGrpSpPr/>
          <p:nvPr/>
        </p:nvGrpSpPr>
        <p:grpSpPr>
          <a:xfrm>
            <a:off x="4410773" y="1361249"/>
            <a:ext cx="3370579" cy="1921510"/>
            <a:chOff x="4410773" y="1361249"/>
            <a:chExt cx="3370579" cy="1921510"/>
          </a:xfrm>
        </p:grpSpPr>
        <p:pic>
          <p:nvPicPr>
            <p:cNvPr id="19" name="object 19"/>
            <p:cNvPicPr/>
            <p:nvPr/>
          </p:nvPicPr>
          <p:blipFill>
            <a:blip r:embed="rId3" cstate="print"/>
            <a:stretch>
              <a:fillRect/>
            </a:stretch>
          </p:blipFill>
          <p:spPr>
            <a:xfrm>
              <a:off x="4439411" y="1389887"/>
              <a:ext cx="3313176" cy="1863852"/>
            </a:xfrm>
            <a:prstGeom prst="rect">
              <a:avLst/>
            </a:prstGeom>
          </p:spPr>
        </p:pic>
        <p:sp>
          <p:nvSpPr>
            <p:cNvPr id="20" name="object 20"/>
            <p:cNvSpPr/>
            <p:nvPr/>
          </p:nvSpPr>
          <p:spPr>
            <a:xfrm>
              <a:off x="4425060" y="1375536"/>
              <a:ext cx="3342004" cy="1892935"/>
            </a:xfrm>
            <a:custGeom>
              <a:avLst/>
              <a:gdLst/>
              <a:ahLst/>
              <a:cxnLst/>
              <a:rect l="l" t="t" r="r" b="b"/>
              <a:pathLst>
                <a:path w="3342004" h="1892935">
                  <a:moveTo>
                    <a:pt x="0" y="1892427"/>
                  </a:moveTo>
                  <a:lnTo>
                    <a:pt x="3341750" y="1892427"/>
                  </a:lnTo>
                  <a:lnTo>
                    <a:pt x="3341750" y="0"/>
                  </a:lnTo>
                  <a:lnTo>
                    <a:pt x="0" y="0"/>
                  </a:lnTo>
                  <a:lnTo>
                    <a:pt x="0" y="1892427"/>
                  </a:lnTo>
                  <a:close/>
                </a:path>
              </a:pathLst>
            </a:custGeom>
            <a:ln w="28575">
              <a:solidFill>
                <a:srgbClr val="004352"/>
              </a:solidFill>
            </a:ln>
          </p:spPr>
          <p:txBody>
            <a:bodyPr wrap="square" lIns="0" tIns="0" rIns="0" bIns="0" rtlCol="0"/>
            <a:lstStyle/>
            <a:p>
              <a:endParaRPr/>
            </a:p>
          </p:txBody>
        </p:sp>
      </p:grpSp>
      <p:grpSp>
        <p:nvGrpSpPr>
          <p:cNvPr id="21" name="object 21"/>
          <p:cNvGrpSpPr/>
          <p:nvPr/>
        </p:nvGrpSpPr>
        <p:grpSpPr>
          <a:xfrm>
            <a:off x="7967789" y="1361249"/>
            <a:ext cx="3370579" cy="1921510"/>
            <a:chOff x="7967789" y="1361249"/>
            <a:chExt cx="3370579" cy="1921510"/>
          </a:xfrm>
        </p:grpSpPr>
        <p:pic>
          <p:nvPicPr>
            <p:cNvPr id="22" name="object 22"/>
            <p:cNvPicPr/>
            <p:nvPr/>
          </p:nvPicPr>
          <p:blipFill>
            <a:blip r:embed="rId4" cstate="print"/>
            <a:stretch>
              <a:fillRect/>
            </a:stretch>
          </p:blipFill>
          <p:spPr>
            <a:xfrm>
              <a:off x="7996428" y="1389887"/>
              <a:ext cx="3313176" cy="1863852"/>
            </a:xfrm>
            <a:prstGeom prst="rect">
              <a:avLst/>
            </a:prstGeom>
          </p:spPr>
        </p:pic>
        <p:sp>
          <p:nvSpPr>
            <p:cNvPr id="23" name="object 23"/>
            <p:cNvSpPr/>
            <p:nvPr/>
          </p:nvSpPr>
          <p:spPr>
            <a:xfrm>
              <a:off x="7982077" y="1375536"/>
              <a:ext cx="3342004" cy="1892935"/>
            </a:xfrm>
            <a:custGeom>
              <a:avLst/>
              <a:gdLst/>
              <a:ahLst/>
              <a:cxnLst/>
              <a:rect l="l" t="t" r="r" b="b"/>
              <a:pathLst>
                <a:path w="3342004" h="1892935">
                  <a:moveTo>
                    <a:pt x="0" y="1892427"/>
                  </a:moveTo>
                  <a:lnTo>
                    <a:pt x="3341751" y="1892427"/>
                  </a:lnTo>
                  <a:lnTo>
                    <a:pt x="3341751" y="0"/>
                  </a:lnTo>
                  <a:lnTo>
                    <a:pt x="0" y="0"/>
                  </a:lnTo>
                  <a:lnTo>
                    <a:pt x="0" y="1892427"/>
                  </a:lnTo>
                  <a:close/>
                </a:path>
              </a:pathLst>
            </a:custGeom>
            <a:ln w="28574">
              <a:solidFill>
                <a:srgbClr val="004352"/>
              </a:solidFill>
            </a:ln>
          </p:spPr>
          <p:txBody>
            <a:bodyPr wrap="square" lIns="0" tIns="0" rIns="0" bIns="0" rtlCol="0"/>
            <a:lstStyle/>
            <a:p>
              <a:endParaRPr/>
            </a:p>
          </p:txBody>
        </p:sp>
      </p:grpSp>
      <p:grpSp>
        <p:nvGrpSpPr>
          <p:cNvPr id="24" name="object 24"/>
          <p:cNvGrpSpPr/>
          <p:nvPr/>
        </p:nvGrpSpPr>
        <p:grpSpPr>
          <a:xfrm>
            <a:off x="853821" y="3936872"/>
            <a:ext cx="4150995" cy="2360295"/>
            <a:chOff x="853821" y="3936872"/>
            <a:chExt cx="4150995" cy="2360295"/>
          </a:xfrm>
        </p:grpSpPr>
        <p:pic>
          <p:nvPicPr>
            <p:cNvPr id="25" name="object 25"/>
            <p:cNvPicPr/>
            <p:nvPr/>
          </p:nvPicPr>
          <p:blipFill>
            <a:blip r:embed="rId5" cstate="print"/>
            <a:stretch>
              <a:fillRect/>
            </a:stretch>
          </p:blipFill>
          <p:spPr>
            <a:xfrm>
              <a:off x="882396" y="3965447"/>
              <a:ext cx="4093464" cy="2302764"/>
            </a:xfrm>
            <a:prstGeom prst="rect">
              <a:avLst/>
            </a:prstGeom>
          </p:spPr>
        </p:pic>
        <p:sp>
          <p:nvSpPr>
            <p:cNvPr id="26" name="object 26"/>
            <p:cNvSpPr/>
            <p:nvPr/>
          </p:nvSpPr>
          <p:spPr>
            <a:xfrm>
              <a:off x="868108" y="3951160"/>
              <a:ext cx="4122420" cy="2331720"/>
            </a:xfrm>
            <a:custGeom>
              <a:avLst/>
              <a:gdLst/>
              <a:ahLst/>
              <a:cxnLst/>
              <a:rect l="l" t="t" r="r" b="b"/>
              <a:pathLst>
                <a:path w="4122420" h="2331720">
                  <a:moveTo>
                    <a:pt x="0" y="2331339"/>
                  </a:moveTo>
                  <a:lnTo>
                    <a:pt x="4122039" y="2331339"/>
                  </a:lnTo>
                  <a:lnTo>
                    <a:pt x="4122039" y="0"/>
                  </a:lnTo>
                  <a:lnTo>
                    <a:pt x="0" y="0"/>
                  </a:lnTo>
                  <a:lnTo>
                    <a:pt x="0" y="2331339"/>
                  </a:lnTo>
                  <a:close/>
                </a:path>
              </a:pathLst>
            </a:custGeom>
            <a:ln w="28574">
              <a:solidFill>
                <a:srgbClr val="004352"/>
              </a:solidFill>
            </a:ln>
          </p:spPr>
          <p:txBody>
            <a:bodyPr wrap="square" lIns="0" tIns="0" rIns="0" bIns="0" rtlCol="0"/>
            <a:lstStyle/>
            <a:p>
              <a:endParaRPr/>
            </a:p>
          </p:txBody>
        </p:sp>
      </p:grpSp>
      <p:grpSp>
        <p:nvGrpSpPr>
          <p:cNvPr id="27" name="object 27"/>
          <p:cNvGrpSpPr/>
          <p:nvPr/>
        </p:nvGrpSpPr>
        <p:grpSpPr>
          <a:xfrm>
            <a:off x="7187501" y="3936872"/>
            <a:ext cx="4150995" cy="2360295"/>
            <a:chOff x="7187501" y="3936872"/>
            <a:chExt cx="4150995" cy="2360295"/>
          </a:xfrm>
        </p:grpSpPr>
        <p:pic>
          <p:nvPicPr>
            <p:cNvPr id="28" name="object 28"/>
            <p:cNvPicPr/>
            <p:nvPr/>
          </p:nvPicPr>
          <p:blipFill>
            <a:blip r:embed="rId6" cstate="print"/>
            <a:stretch>
              <a:fillRect/>
            </a:stretch>
          </p:blipFill>
          <p:spPr>
            <a:xfrm>
              <a:off x="7216140" y="3965447"/>
              <a:ext cx="4093463" cy="2302764"/>
            </a:xfrm>
            <a:prstGeom prst="rect">
              <a:avLst/>
            </a:prstGeom>
          </p:spPr>
        </p:pic>
        <p:sp>
          <p:nvSpPr>
            <p:cNvPr id="29" name="object 29"/>
            <p:cNvSpPr/>
            <p:nvPr/>
          </p:nvSpPr>
          <p:spPr>
            <a:xfrm>
              <a:off x="7201789" y="3951160"/>
              <a:ext cx="4122420" cy="2331720"/>
            </a:xfrm>
            <a:custGeom>
              <a:avLst/>
              <a:gdLst/>
              <a:ahLst/>
              <a:cxnLst/>
              <a:rect l="l" t="t" r="r" b="b"/>
              <a:pathLst>
                <a:path w="4122420" h="2331720">
                  <a:moveTo>
                    <a:pt x="0" y="2331339"/>
                  </a:moveTo>
                  <a:lnTo>
                    <a:pt x="4122039" y="2331339"/>
                  </a:lnTo>
                  <a:lnTo>
                    <a:pt x="4122039" y="0"/>
                  </a:lnTo>
                  <a:lnTo>
                    <a:pt x="0" y="0"/>
                  </a:lnTo>
                  <a:lnTo>
                    <a:pt x="0" y="2331339"/>
                  </a:lnTo>
                  <a:close/>
                </a:path>
              </a:pathLst>
            </a:custGeom>
            <a:ln w="28575">
              <a:solidFill>
                <a:srgbClr val="004352"/>
              </a:solidFill>
            </a:ln>
          </p:spPr>
          <p:txBody>
            <a:bodyPr wrap="square" lIns="0" tIns="0" rIns="0" bIns="0" rtlCol="0"/>
            <a:lstStyle/>
            <a:p>
              <a:endParaRPr/>
            </a:p>
          </p:txBody>
        </p:sp>
      </p:grpSp>
      <p:sp>
        <p:nvSpPr>
          <p:cNvPr id="30" name="object 3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182</a:t>
            </a:fld>
            <a:endParaRPr spc="-25"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71259" y="3549396"/>
            <a:ext cx="372110" cy="439420"/>
          </a:xfrm>
          <a:custGeom>
            <a:avLst/>
            <a:gdLst/>
            <a:ahLst/>
            <a:cxnLst/>
            <a:rect l="l" t="t" r="r" b="b"/>
            <a:pathLst>
              <a:path w="372109" h="439420">
                <a:moveTo>
                  <a:pt x="185927" y="0"/>
                </a:moveTo>
                <a:lnTo>
                  <a:pt x="161730" y="38869"/>
                </a:lnTo>
                <a:lnTo>
                  <a:pt x="134168" y="79050"/>
                </a:lnTo>
                <a:lnTo>
                  <a:pt x="103727" y="118871"/>
                </a:lnTo>
                <a:lnTo>
                  <a:pt x="70894" y="156661"/>
                </a:lnTo>
                <a:lnTo>
                  <a:pt x="36156" y="190746"/>
                </a:lnTo>
                <a:lnTo>
                  <a:pt x="0" y="219455"/>
                </a:lnTo>
                <a:lnTo>
                  <a:pt x="46986" y="253289"/>
                </a:lnTo>
                <a:lnTo>
                  <a:pt x="87601" y="286032"/>
                </a:lnTo>
                <a:lnTo>
                  <a:pt x="121824" y="319325"/>
                </a:lnTo>
                <a:lnTo>
                  <a:pt x="149634" y="354809"/>
                </a:lnTo>
                <a:lnTo>
                  <a:pt x="171009" y="394125"/>
                </a:lnTo>
                <a:lnTo>
                  <a:pt x="185927" y="438911"/>
                </a:lnTo>
                <a:lnTo>
                  <a:pt x="206597" y="392731"/>
                </a:lnTo>
                <a:lnTo>
                  <a:pt x="232748" y="349588"/>
                </a:lnTo>
                <a:lnTo>
                  <a:pt x="263366" y="310086"/>
                </a:lnTo>
                <a:lnTo>
                  <a:pt x="297433" y="274827"/>
                </a:lnTo>
                <a:lnTo>
                  <a:pt x="333935" y="244416"/>
                </a:lnTo>
                <a:lnTo>
                  <a:pt x="371856" y="219455"/>
                </a:lnTo>
                <a:lnTo>
                  <a:pt x="329861" y="187439"/>
                </a:lnTo>
                <a:lnTo>
                  <a:pt x="291676" y="154798"/>
                </a:lnTo>
                <a:lnTo>
                  <a:pt x="257746" y="120634"/>
                </a:lnTo>
                <a:lnTo>
                  <a:pt x="228515" y="84045"/>
                </a:lnTo>
                <a:lnTo>
                  <a:pt x="204427" y="44134"/>
                </a:lnTo>
                <a:lnTo>
                  <a:pt x="185927" y="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7568" y="3640835"/>
            <a:ext cx="118110" cy="474345"/>
          </a:xfrm>
          <a:custGeom>
            <a:avLst/>
            <a:gdLst/>
            <a:ahLst/>
            <a:cxnLst/>
            <a:rect l="l" t="t" r="r" b="b"/>
            <a:pathLst>
              <a:path w="118109" h="474345">
                <a:moveTo>
                  <a:pt x="59507" y="0"/>
                </a:moveTo>
                <a:lnTo>
                  <a:pt x="39879" y="2998"/>
                </a:lnTo>
                <a:lnTo>
                  <a:pt x="21549" y="16367"/>
                </a:lnTo>
                <a:lnTo>
                  <a:pt x="8482" y="35236"/>
                </a:lnTo>
                <a:lnTo>
                  <a:pt x="4643" y="54737"/>
                </a:lnTo>
                <a:lnTo>
                  <a:pt x="5429" y="116628"/>
                </a:lnTo>
                <a:lnTo>
                  <a:pt x="4465" y="167952"/>
                </a:lnTo>
                <a:lnTo>
                  <a:pt x="857" y="256401"/>
                </a:lnTo>
                <a:lnTo>
                  <a:pt x="0" y="302279"/>
                </a:lnTo>
                <a:lnTo>
                  <a:pt x="964" y="355096"/>
                </a:lnTo>
                <a:lnTo>
                  <a:pt x="4643" y="419226"/>
                </a:lnTo>
                <a:lnTo>
                  <a:pt x="21883" y="460216"/>
                </a:lnTo>
                <a:lnTo>
                  <a:pt x="59507" y="473963"/>
                </a:lnTo>
                <a:lnTo>
                  <a:pt x="81366" y="466143"/>
                </a:lnTo>
                <a:lnTo>
                  <a:pt x="98654" y="454739"/>
                </a:lnTo>
                <a:lnTo>
                  <a:pt x="110084" y="439263"/>
                </a:lnTo>
                <a:lnTo>
                  <a:pt x="114371" y="419226"/>
                </a:lnTo>
                <a:lnTo>
                  <a:pt x="108346" y="354136"/>
                </a:lnTo>
                <a:lnTo>
                  <a:pt x="107506" y="300246"/>
                </a:lnTo>
                <a:lnTo>
                  <a:pt x="109945" y="253442"/>
                </a:lnTo>
                <a:lnTo>
                  <a:pt x="113757" y="209605"/>
                </a:lnTo>
                <a:lnTo>
                  <a:pt x="117036" y="164619"/>
                </a:lnTo>
                <a:lnTo>
                  <a:pt x="117876" y="114369"/>
                </a:lnTo>
                <a:lnTo>
                  <a:pt x="114371" y="54737"/>
                </a:lnTo>
                <a:lnTo>
                  <a:pt x="98607" y="18605"/>
                </a:lnTo>
                <a:lnTo>
                  <a:pt x="81206" y="6731"/>
                </a:lnTo>
                <a:lnTo>
                  <a:pt x="59507"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4" name="object 14"/>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5" name="object 15"/>
          <p:cNvSpPr/>
          <p:nvPr/>
        </p:nvSpPr>
        <p:spPr>
          <a:xfrm>
            <a:off x="6251684" y="3980403"/>
            <a:ext cx="3197225" cy="2133600"/>
          </a:xfrm>
          <a:custGeom>
            <a:avLst/>
            <a:gdLst/>
            <a:ahLst/>
            <a:cxnLst/>
            <a:rect l="l" t="t" r="r" b="b"/>
            <a:pathLst>
              <a:path w="3197225" h="2133600">
                <a:moveTo>
                  <a:pt x="1731551" y="2120900"/>
                </a:moveTo>
                <a:lnTo>
                  <a:pt x="1465010" y="2120900"/>
                </a:lnTo>
                <a:lnTo>
                  <a:pt x="1484594" y="2133600"/>
                </a:lnTo>
                <a:lnTo>
                  <a:pt x="1711031" y="2133600"/>
                </a:lnTo>
                <a:lnTo>
                  <a:pt x="1731551" y="2120900"/>
                </a:lnTo>
                <a:close/>
              </a:path>
              <a:path w="3197225" h="2133600">
                <a:moveTo>
                  <a:pt x="1180221" y="1739900"/>
                </a:moveTo>
                <a:lnTo>
                  <a:pt x="551551" y="1739900"/>
                </a:lnTo>
                <a:lnTo>
                  <a:pt x="595997" y="1752600"/>
                </a:lnTo>
                <a:lnTo>
                  <a:pt x="641239" y="1752600"/>
                </a:lnTo>
                <a:lnTo>
                  <a:pt x="734182" y="1778000"/>
                </a:lnTo>
                <a:lnTo>
                  <a:pt x="781919" y="1778000"/>
                </a:lnTo>
                <a:lnTo>
                  <a:pt x="830523" y="1803400"/>
                </a:lnTo>
                <a:lnTo>
                  <a:pt x="930404" y="1828800"/>
                </a:lnTo>
                <a:lnTo>
                  <a:pt x="981716" y="1854200"/>
                </a:lnTo>
                <a:lnTo>
                  <a:pt x="1087175" y="1905000"/>
                </a:lnTo>
                <a:lnTo>
                  <a:pt x="1196529" y="1955800"/>
                </a:lnTo>
                <a:lnTo>
                  <a:pt x="1252712" y="1993900"/>
                </a:lnTo>
                <a:lnTo>
                  <a:pt x="1309923" y="2032000"/>
                </a:lnTo>
                <a:lnTo>
                  <a:pt x="1368178" y="2070100"/>
                </a:lnTo>
                <a:lnTo>
                  <a:pt x="1427497" y="2108200"/>
                </a:lnTo>
                <a:lnTo>
                  <a:pt x="1446736" y="2120900"/>
                </a:lnTo>
                <a:lnTo>
                  <a:pt x="1750571" y="2120900"/>
                </a:lnTo>
                <a:lnTo>
                  <a:pt x="1766841" y="2108200"/>
                </a:lnTo>
                <a:lnTo>
                  <a:pt x="1826544" y="2082800"/>
                </a:lnTo>
                <a:lnTo>
                  <a:pt x="1885949" y="2044700"/>
                </a:lnTo>
                <a:lnTo>
                  <a:pt x="2119334" y="1943100"/>
                </a:lnTo>
                <a:lnTo>
                  <a:pt x="1690260" y="1943100"/>
                </a:lnTo>
                <a:lnTo>
                  <a:pt x="1701382" y="1930400"/>
                </a:lnTo>
                <a:lnTo>
                  <a:pt x="1500522" y="1930400"/>
                </a:lnTo>
                <a:lnTo>
                  <a:pt x="1324800" y="1816100"/>
                </a:lnTo>
                <a:lnTo>
                  <a:pt x="1266635" y="1790700"/>
                </a:lnTo>
                <a:lnTo>
                  <a:pt x="1208859" y="1752600"/>
                </a:lnTo>
                <a:lnTo>
                  <a:pt x="1180221" y="1739900"/>
                </a:lnTo>
                <a:close/>
              </a:path>
              <a:path w="3197225" h="2133600">
                <a:moveTo>
                  <a:pt x="2942977" y="368300"/>
                </a:moveTo>
                <a:lnTo>
                  <a:pt x="2799351" y="368300"/>
                </a:lnTo>
                <a:lnTo>
                  <a:pt x="2814534" y="419100"/>
                </a:lnTo>
                <a:lnTo>
                  <a:pt x="2825702" y="457200"/>
                </a:lnTo>
                <a:lnTo>
                  <a:pt x="2833479" y="508000"/>
                </a:lnTo>
                <a:lnTo>
                  <a:pt x="2838491" y="546100"/>
                </a:lnTo>
                <a:lnTo>
                  <a:pt x="2841364" y="584200"/>
                </a:lnTo>
                <a:lnTo>
                  <a:pt x="2842722" y="635000"/>
                </a:lnTo>
                <a:lnTo>
                  <a:pt x="2843191" y="673100"/>
                </a:lnTo>
                <a:lnTo>
                  <a:pt x="2843294" y="698500"/>
                </a:lnTo>
                <a:lnTo>
                  <a:pt x="2843397" y="723900"/>
                </a:lnTo>
                <a:lnTo>
                  <a:pt x="2843964" y="774700"/>
                </a:lnTo>
                <a:lnTo>
                  <a:pt x="2845518" y="825500"/>
                </a:lnTo>
                <a:lnTo>
                  <a:pt x="2848685" y="876300"/>
                </a:lnTo>
                <a:lnTo>
                  <a:pt x="2854088" y="939800"/>
                </a:lnTo>
                <a:lnTo>
                  <a:pt x="2860782" y="1003300"/>
                </a:lnTo>
                <a:lnTo>
                  <a:pt x="2866294" y="1054100"/>
                </a:lnTo>
                <a:lnTo>
                  <a:pt x="2870904" y="1104900"/>
                </a:lnTo>
                <a:lnTo>
                  <a:pt x="2874890" y="1155700"/>
                </a:lnTo>
                <a:lnTo>
                  <a:pt x="2882113" y="1244600"/>
                </a:lnTo>
                <a:lnTo>
                  <a:pt x="2885907" y="1295400"/>
                </a:lnTo>
                <a:lnTo>
                  <a:pt x="2890196" y="1346200"/>
                </a:lnTo>
                <a:lnTo>
                  <a:pt x="2895260" y="1397000"/>
                </a:lnTo>
                <a:lnTo>
                  <a:pt x="2901376" y="1447800"/>
                </a:lnTo>
                <a:lnTo>
                  <a:pt x="2908825" y="1511300"/>
                </a:lnTo>
                <a:lnTo>
                  <a:pt x="2885493" y="1524000"/>
                </a:lnTo>
                <a:lnTo>
                  <a:pt x="2858953" y="1536700"/>
                </a:lnTo>
                <a:lnTo>
                  <a:pt x="2829370" y="1536700"/>
                </a:lnTo>
                <a:lnTo>
                  <a:pt x="2796910" y="1549400"/>
                </a:lnTo>
                <a:lnTo>
                  <a:pt x="2761739" y="1562100"/>
                </a:lnTo>
                <a:lnTo>
                  <a:pt x="2724023" y="1574800"/>
                </a:lnTo>
                <a:lnTo>
                  <a:pt x="2683927" y="1587500"/>
                </a:lnTo>
                <a:lnTo>
                  <a:pt x="2641617" y="1587500"/>
                </a:lnTo>
                <a:lnTo>
                  <a:pt x="2551016" y="1612900"/>
                </a:lnTo>
                <a:lnTo>
                  <a:pt x="2503058" y="1625600"/>
                </a:lnTo>
                <a:lnTo>
                  <a:pt x="2402651" y="1651000"/>
                </a:lnTo>
                <a:lnTo>
                  <a:pt x="2350535" y="1676400"/>
                </a:lnTo>
                <a:lnTo>
                  <a:pt x="2188521" y="1714500"/>
                </a:lnTo>
                <a:lnTo>
                  <a:pt x="2133180" y="1739900"/>
                </a:lnTo>
                <a:lnTo>
                  <a:pt x="2077447" y="1752600"/>
                </a:lnTo>
                <a:lnTo>
                  <a:pt x="1744098" y="1905000"/>
                </a:lnTo>
                <a:lnTo>
                  <a:pt x="1690260" y="1943100"/>
                </a:lnTo>
                <a:lnTo>
                  <a:pt x="2119334" y="1943100"/>
                </a:lnTo>
                <a:lnTo>
                  <a:pt x="2176309" y="1917700"/>
                </a:lnTo>
                <a:lnTo>
                  <a:pt x="2288174" y="1892300"/>
                </a:lnTo>
                <a:lnTo>
                  <a:pt x="2342939" y="1866900"/>
                </a:lnTo>
                <a:lnTo>
                  <a:pt x="2449819" y="1841500"/>
                </a:lnTo>
                <a:lnTo>
                  <a:pt x="2501809" y="1841500"/>
                </a:lnTo>
                <a:lnTo>
                  <a:pt x="2651228" y="1803400"/>
                </a:lnTo>
                <a:lnTo>
                  <a:pt x="2744754" y="1803400"/>
                </a:lnTo>
                <a:lnTo>
                  <a:pt x="2789502" y="1790700"/>
                </a:lnTo>
                <a:lnTo>
                  <a:pt x="2874658" y="1790700"/>
                </a:lnTo>
                <a:lnTo>
                  <a:pt x="2914940" y="1778000"/>
                </a:lnTo>
                <a:lnTo>
                  <a:pt x="3148449" y="1778000"/>
                </a:lnTo>
                <a:lnTo>
                  <a:pt x="3172017" y="1752600"/>
                </a:lnTo>
                <a:lnTo>
                  <a:pt x="3188989" y="1727200"/>
                </a:lnTo>
                <a:lnTo>
                  <a:pt x="3197115" y="1701800"/>
                </a:lnTo>
                <a:lnTo>
                  <a:pt x="3193432" y="1689100"/>
                </a:lnTo>
                <a:lnTo>
                  <a:pt x="3182619" y="1651000"/>
                </a:lnTo>
                <a:lnTo>
                  <a:pt x="3175419" y="1600200"/>
                </a:lnTo>
                <a:lnTo>
                  <a:pt x="3171037" y="1549400"/>
                </a:lnTo>
                <a:lnTo>
                  <a:pt x="3168677" y="1498600"/>
                </a:lnTo>
                <a:lnTo>
                  <a:pt x="3167545" y="1435100"/>
                </a:lnTo>
                <a:lnTo>
                  <a:pt x="3166845" y="1371600"/>
                </a:lnTo>
                <a:lnTo>
                  <a:pt x="3165783" y="1320800"/>
                </a:lnTo>
                <a:lnTo>
                  <a:pt x="3163562" y="1257300"/>
                </a:lnTo>
                <a:lnTo>
                  <a:pt x="3159387" y="1206500"/>
                </a:lnTo>
                <a:lnTo>
                  <a:pt x="3152464" y="1168400"/>
                </a:lnTo>
                <a:lnTo>
                  <a:pt x="3141997" y="1130300"/>
                </a:lnTo>
                <a:lnTo>
                  <a:pt x="3133428" y="1104900"/>
                </a:lnTo>
                <a:lnTo>
                  <a:pt x="3128318" y="1066800"/>
                </a:lnTo>
                <a:lnTo>
                  <a:pt x="3125911" y="1028700"/>
                </a:lnTo>
                <a:lnTo>
                  <a:pt x="3125448" y="977900"/>
                </a:lnTo>
                <a:lnTo>
                  <a:pt x="3126174" y="927100"/>
                </a:lnTo>
                <a:lnTo>
                  <a:pt x="3127332" y="876300"/>
                </a:lnTo>
                <a:lnTo>
                  <a:pt x="3128165" y="812800"/>
                </a:lnTo>
                <a:lnTo>
                  <a:pt x="3128041" y="787400"/>
                </a:lnTo>
                <a:lnTo>
                  <a:pt x="3127917" y="762000"/>
                </a:lnTo>
                <a:lnTo>
                  <a:pt x="3125829" y="698500"/>
                </a:lnTo>
                <a:lnTo>
                  <a:pt x="3121147" y="647700"/>
                </a:lnTo>
                <a:lnTo>
                  <a:pt x="3113112" y="596900"/>
                </a:lnTo>
                <a:lnTo>
                  <a:pt x="3100968" y="546100"/>
                </a:lnTo>
                <a:lnTo>
                  <a:pt x="3083958" y="508000"/>
                </a:lnTo>
                <a:lnTo>
                  <a:pt x="3054605" y="457200"/>
                </a:lnTo>
                <a:lnTo>
                  <a:pt x="3033684" y="444500"/>
                </a:lnTo>
                <a:lnTo>
                  <a:pt x="2956323" y="444500"/>
                </a:lnTo>
                <a:lnTo>
                  <a:pt x="2944412" y="393700"/>
                </a:lnTo>
                <a:lnTo>
                  <a:pt x="2942977" y="368300"/>
                </a:lnTo>
                <a:close/>
              </a:path>
              <a:path w="3197225" h="2133600">
                <a:moveTo>
                  <a:pt x="920821" y="1384300"/>
                </a:moveTo>
                <a:lnTo>
                  <a:pt x="620674" y="1384300"/>
                </a:lnTo>
                <a:lnTo>
                  <a:pt x="657162" y="1397000"/>
                </a:lnTo>
                <a:lnTo>
                  <a:pt x="696128" y="1397000"/>
                </a:lnTo>
                <a:lnTo>
                  <a:pt x="737329" y="1409700"/>
                </a:lnTo>
                <a:lnTo>
                  <a:pt x="780520" y="1422400"/>
                </a:lnTo>
                <a:lnTo>
                  <a:pt x="825454" y="1435100"/>
                </a:lnTo>
                <a:lnTo>
                  <a:pt x="919577" y="1460500"/>
                </a:lnTo>
                <a:lnTo>
                  <a:pt x="968275" y="1485900"/>
                </a:lnTo>
                <a:lnTo>
                  <a:pt x="1117976" y="1562100"/>
                </a:lnTo>
                <a:lnTo>
                  <a:pt x="1267944" y="1676400"/>
                </a:lnTo>
                <a:lnTo>
                  <a:pt x="1316850" y="1714500"/>
                </a:lnTo>
                <a:lnTo>
                  <a:pt x="1364806" y="1765300"/>
                </a:lnTo>
                <a:lnTo>
                  <a:pt x="1411566" y="1816100"/>
                </a:lnTo>
                <a:lnTo>
                  <a:pt x="1456887" y="1866900"/>
                </a:lnTo>
                <a:lnTo>
                  <a:pt x="1500522" y="1930400"/>
                </a:lnTo>
                <a:lnTo>
                  <a:pt x="1701382" y="1930400"/>
                </a:lnTo>
                <a:lnTo>
                  <a:pt x="1745866" y="1879600"/>
                </a:lnTo>
                <a:lnTo>
                  <a:pt x="1802951" y="1841500"/>
                </a:lnTo>
                <a:lnTo>
                  <a:pt x="1861174" y="1790700"/>
                </a:lnTo>
                <a:lnTo>
                  <a:pt x="1920197" y="1752600"/>
                </a:lnTo>
                <a:lnTo>
                  <a:pt x="1522366" y="1752600"/>
                </a:lnTo>
                <a:lnTo>
                  <a:pt x="1465984" y="1714500"/>
                </a:lnTo>
                <a:lnTo>
                  <a:pt x="1410089" y="1663700"/>
                </a:lnTo>
                <a:lnTo>
                  <a:pt x="1300120" y="1587500"/>
                </a:lnTo>
                <a:lnTo>
                  <a:pt x="1246228" y="1562100"/>
                </a:lnTo>
                <a:lnTo>
                  <a:pt x="1193184" y="1524000"/>
                </a:lnTo>
                <a:lnTo>
                  <a:pt x="1141079" y="1498600"/>
                </a:lnTo>
                <a:lnTo>
                  <a:pt x="1090002" y="1460500"/>
                </a:lnTo>
                <a:lnTo>
                  <a:pt x="1040045" y="1435100"/>
                </a:lnTo>
                <a:lnTo>
                  <a:pt x="991297" y="1409700"/>
                </a:lnTo>
                <a:lnTo>
                  <a:pt x="943850" y="1397000"/>
                </a:lnTo>
                <a:lnTo>
                  <a:pt x="920821" y="1384300"/>
                </a:lnTo>
                <a:close/>
              </a:path>
              <a:path w="3197225" h="2133600">
                <a:moveTo>
                  <a:pt x="851294" y="12700"/>
                </a:moveTo>
                <a:lnTo>
                  <a:pt x="603188" y="12700"/>
                </a:lnTo>
                <a:lnTo>
                  <a:pt x="551832" y="25400"/>
                </a:lnTo>
                <a:lnTo>
                  <a:pt x="513863" y="25400"/>
                </a:lnTo>
                <a:lnTo>
                  <a:pt x="497095" y="38100"/>
                </a:lnTo>
                <a:lnTo>
                  <a:pt x="497006" y="63500"/>
                </a:lnTo>
                <a:lnTo>
                  <a:pt x="496917" y="88900"/>
                </a:lnTo>
                <a:lnTo>
                  <a:pt x="488047" y="139700"/>
                </a:lnTo>
                <a:lnTo>
                  <a:pt x="479129" y="177800"/>
                </a:lnTo>
                <a:lnTo>
                  <a:pt x="479048" y="190500"/>
                </a:lnTo>
                <a:lnTo>
                  <a:pt x="478968" y="203200"/>
                </a:lnTo>
                <a:lnTo>
                  <a:pt x="478888" y="215900"/>
                </a:lnTo>
                <a:lnTo>
                  <a:pt x="478807" y="228600"/>
                </a:lnTo>
                <a:lnTo>
                  <a:pt x="256303" y="228600"/>
                </a:lnTo>
                <a:lnTo>
                  <a:pt x="259179" y="279400"/>
                </a:lnTo>
                <a:lnTo>
                  <a:pt x="251207" y="317500"/>
                </a:lnTo>
                <a:lnTo>
                  <a:pt x="241212" y="381000"/>
                </a:lnTo>
                <a:lnTo>
                  <a:pt x="238015" y="444500"/>
                </a:lnTo>
                <a:lnTo>
                  <a:pt x="156922" y="444500"/>
                </a:lnTo>
                <a:lnTo>
                  <a:pt x="135495" y="457200"/>
                </a:lnTo>
                <a:lnTo>
                  <a:pt x="119735" y="482600"/>
                </a:lnTo>
                <a:lnTo>
                  <a:pt x="110380" y="508000"/>
                </a:lnTo>
                <a:lnTo>
                  <a:pt x="107760" y="558800"/>
                </a:lnTo>
                <a:lnTo>
                  <a:pt x="102464" y="622300"/>
                </a:lnTo>
                <a:lnTo>
                  <a:pt x="95200" y="673100"/>
                </a:lnTo>
                <a:lnTo>
                  <a:pt x="86674" y="723900"/>
                </a:lnTo>
                <a:lnTo>
                  <a:pt x="77592" y="774700"/>
                </a:lnTo>
                <a:lnTo>
                  <a:pt x="68661" y="825500"/>
                </a:lnTo>
                <a:lnTo>
                  <a:pt x="60587" y="876300"/>
                </a:lnTo>
                <a:lnTo>
                  <a:pt x="54077" y="927100"/>
                </a:lnTo>
                <a:lnTo>
                  <a:pt x="49837" y="965200"/>
                </a:lnTo>
                <a:lnTo>
                  <a:pt x="48574" y="1003300"/>
                </a:lnTo>
                <a:lnTo>
                  <a:pt x="50993" y="1041400"/>
                </a:lnTo>
                <a:lnTo>
                  <a:pt x="57802" y="1079500"/>
                </a:lnTo>
                <a:lnTo>
                  <a:pt x="64720" y="1104900"/>
                </a:lnTo>
                <a:lnTo>
                  <a:pt x="67417" y="1143000"/>
                </a:lnTo>
                <a:lnTo>
                  <a:pt x="66522" y="1193800"/>
                </a:lnTo>
                <a:lnTo>
                  <a:pt x="62666" y="1231900"/>
                </a:lnTo>
                <a:lnTo>
                  <a:pt x="56480" y="1295400"/>
                </a:lnTo>
                <a:lnTo>
                  <a:pt x="48595" y="1346200"/>
                </a:lnTo>
                <a:lnTo>
                  <a:pt x="39641" y="1397000"/>
                </a:lnTo>
                <a:lnTo>
                  <a:pt x="30248" y="1460500"/>
                </a:lnTo>
                <a:lnTo>
                  <a:pt x="21048" y="1511300"/>
                </a:lnTo>
                <a:lnTo>
                  <a:pt x="12670" y="1574800"/>
                </a:lnTo>
                <a:lnTo>
                  <a:pt x="5746" y="1638300"/>
                </a:lnTo>
                <a:lnTo>
                  <a:pt x="906" y="1689100"/>
                </a:lnTo>
                <a:lnTo>
                  <a:pt x="0" y="1714500"/>
                </a:lnTo>
                <a:lnTo>
                  <a:pt x="14606" y="1739900"/>
                </a:lnTo>
                <a:lnTo>
                  <a:pt x="37857" y="1765300"/>
                </a:lnTo>
                <a:lnTo>
                  <a:pt x="110087" y="1765300"/>
                </a:lnTo>
                <a:lnTo>
                  <a:pt x="146953" y="1752600"/>
                </a:lnTo>
                <a:lnTo>
                  <a:pt x="222502" y="1752600"/>
                </a:lnTo>
                <a:lnTo>
                  <a:pt x="261221" y="1739900"/>
                </a:lnTo>
                <a:lnTo>
                  <a:pt x="1180221" y="1739900"/>
                </a:lnTo>
                <a:lnTo>
                  <a:pt x="1038976" y="1676400"/>
                </a:lnTo>
                <a:lnTo>
                  <a:pt x="983866" y="1651000"/>
                </a:lnTo>
                <a:lnTo>
                  <a:pt x="929700" y="1638300"/>
                </a:lnTo>
                <a:lnTo>
                  <a:pt x="876588" y="1612900"/>
                </a:lnTo>
                <a:lnTo>
                  <a:pt x="773971" y="1587500"/>
                </a:lnTo>
                <a:lnTo>
                  <a:pt x="676903" y="1562100"/>
                </a:lnTo>
                <a:lnTo>
                  <a:pt x="630726" y="1549400"/>
                </a:lnTo>
                <a:lnTo>
                  <a:pt x="586269" y="1549400"/>
                </a:lnTo>
                <a:lnTo>
                  <a:pt x="543643" y="1536700"/>
                </a:lnTo>
                <a:lnTo>
                  <a:pt x="502957" y="1524000"/>
                </a:lnTo>
                <a:lnTo>
                  <a:pt x="427854" y="1524000"/>
                </a:lnTo>
                <a:lnTo>
                  <a:pt x="393658" y="1511300"/>
                </a:lnTo>
                <a:lnTo>
                  <a:pt x="281830" y="1511300"/>
                </a:lnTo>
                <a:lnTo>
                  <a:pt x="281005" y="1473200"/>
                </a:lnTo>
                <a:lnTo>
                  <a:pt x="284158" y="1435100"/>
                </a:lnTo>
                <a:lnTo>
                  <a:pt x="290399" y="1397000"/>
                </a:lnTo>
                <a:lnTo>
                  <a:pt x="298839" y="1358900"/>
                </a:lnTo>
                <a:lnTo>
                  <a:pt x="308588" y="1308100"/>
                </a:lnTo>
                <a:lnTo>
                  <a:pt x="318756" y="1257300"/>
                </a:lnTo>
                <a:lnTo>
                  <a:pt x="328452" y="1219200"/>
                </a:lnTo>
                <a:lnTo>
                  <a:pt x="336788" y="1155700"/>
                </a:lnTo>
                <a:lnTo>
                  <a:pt x="342874" y="1104900"/>
                </a:lnTo>
                <a:lnTo>
                  <a:pt x="345818" y="1041400"/>
                </a:lnTo>
                <a:lnTo>
                  <a:pt x="344733" y="977900"/>
                </a:lnTo>
                <a:lnTo>
                  <a:pt x="338726" y="914400"/>
                </a:lnTo>
                <a:lnTo>
                  <a:pt x="333350" y="850900"/>
                </a:lnTo>
                <a:lnTo>
                  <a:pt x="332806" y="800100"/>
                </a:lnTo>
                <a:lnTo>
                  <a:pt x="336204" y="762000"/>
                </a:lnTo>
                <a:lnTo>
                  <a:pt x="342655" y="723900"/>
                </a:lnTo>
                <a:lnTo>
                  <a:pt x="351270" y="685800"/>
                </a:lnTo>
                <a:lnTo>
                  <a:pt x="361158" y="647700"/>
                </a:lnTo>
                <a:lnTo>
                  <a:pt x="371430" y="622300"/>
                </a:lnTo>
                <a:lnTo>
                  <a:pt x="381196" y="584200"/>
                </a:lnTo>
                <a:lnTo>
                  <a:pt x="389567" y="546100"/>
                </a:lnTo>
                <a:lnTo>
                  <a:pt x="395653" y="508000"/>
                </a:lnTo>
                <a:lnTo>
                  <a:pt x="398564" y="469900"/>
                </a:lnTo>
                <a:lnTo>
                  <a:pt x="397411" y="419100"/>
                </a:lnTo>
                <a:lnTo>
                  <a:pt x="391304" y="368300"/>
                </a:lnTo>
                <a:lnTo>
                  <a:pt x="638537" y="368300"/>
                </a:lnTo>
                <a:lnTo>
                  <a:pt x="640298" y="342900"/>
                </a:lnTo>
                <a:lnTo>
                  <a:pt x="641085" y="292100"/>
                </a:lnTo>
                <a:lnTo>
                  <a:pt x="638547" y="228600"/>
                </a:lnTo>
                <a:lnTo>
                  <a:pt x="632096" y="165100"/>
                </a:lnTo>
                <a:lnTo>
                  <a:pt x="693304" y="152400"/>
                </a:lnTo>
                <a:lnTo>
                  <a:pt x="1219668" y="152400"/>
                </a:lnTo>
                <a:lnTo>
                  <a:pt x="1130742" y="101600"/>
                </a:lnTo>
                <a:lnTo>
                  <a:pt x="1085502" y="88900"/>
                </a:lnTo>
                <a:lnTo>
                  <a:pt x="1039737" y="63500"/>
                </a:lnTo>
                <a:lnTo>
                  <a:pt x="851294" y="12700"/>
                </a:lnTo>
                <a:close/>
              </a:path>
              <a:path w="3197225" h="2133600">
                <a:moveTo>
                  <a:pt x="1219668" y="152400"/>
                </a:moveTo>
                <a:lnTo>
                  <a:pt x="859272" y="152400"/>
                </a:lnTo>
                <a:lnTo>
                  <a:pt x="909450" y="165100"/>
                </a:lnTo>
                <a:lnTo>
                  <a:pt x="957427" y="177800"/>
                </a:lnTo>
                <a:lnTo>
                  <a:pt x="1003425" y="190500"/>
                </a:lnTo>
                <a:lnTo>
                  <a:pt x="1047665" y="203200"/>
                </a:lnTo>
                <a:lnTo>
                  <a:pt x="1090370" y="215900"/>
                </a:lnTo>
                <a:lnTo>
                  <a:pt x="1131762" y="241300"/>
                </a:lnTo>
                <a:lnTo>
                  <a:pt x="1172064" y="266700"/>
                </a:lnTo>
                <a:lnTo>
                  <a:pt x="1211497" y="279400"/>
                </a:lnTo>
                <a:lnTo>
                  <a:pt x="1326808" y="355600"/>
                </a:lnTo>
                <a:lnTo>
                  <a:pt x="1364990" y="393700"/>
                </a:lnTo>
                <a:lnTo>
                  <a:pt x="1442304" y="444500"/>
                </a:lnTo>
                <a:lnTo>
                  <a:pt x="1481880" y="482600"/>
                </a:lnTo>
                <a:lnTo>
                  <a:pt x="1522366" y="508000"/>
                </a:lnTo>
                <a:lnTo>
                  <a:pt x="1528203" y="571500"/>
                </a:lnTo>
                <a:lnTo>
                  <a:pt x="1530481" y="622300"/>
                </a:lnTo>
                <a:lnTo>
                  <a:pt x="1530404" y="635000"/>
                </a:lnTo>
                <a:lnTo>
                  <a:pt x="1530328" y="647700"/>
                </a:lnTo>
                <a:lnTo>
                  <a:pt x="1530252" y="660400"/>
                </a:lnTo>
                <a:lnTo>
                  <a:pt x="1530176" y="673100"/>
                </a:lnTo>
                <a:lnTo>
                  <a:pt x="1530099" y="685800"/>
                </a:lnTo>
                <a:lnTo>
                  <a:pt x="1527959" y="723900"/>
                </a:lnTo>
                <a:lnTo>
                  <a:pt x="1524959" y="774700"/>
                </a:lnTo>
                <a:lnTo>
                  <a:pt x="1521999" y="812800"/>
                </a:lnTo>
                <a:lnTo>
                  <a:pt x="1519981" y="850900"/>
                </a:lnTo>
                <a:lnTo>
                  <a:pt x="1519922" y="863600"/>
                </a:lnTo>
                <a:lnTo>
                  <a:pt x="1519803" y="889000"/>
                </a:lnTo>
                <a:lnTo>
                  <a:pt x="1522366" y="939800"/>
                </a:lnTo>
                <a:lnTo>
                  <a:pt x="1525898" y="977900"/>
                </a:lnTo>
                <a:lnTo>
                  <a:pt x="1527331" y="1028700"/>
                </a:lnTo>
                <a:lnTo>
                  <a:pt x="1527211" y="1066800"/>
                </a:lnTo>
                <a:lnTo>
                  <a:pt x="1526081" y="1117600"/>
                </a:lnTo>
                <a:lnTo>
                  <a:pt x="1524487" y="1168400"/>
                </a:lnTo>
                <a:lnTo>
                  <a:pt x="1522974" y="1219200"/>
                </a:lnTo>
                <a:lnTo>
                  <a:pt x="1522085" y="1270000"/>
                </a:lnTo>
                <a:lnTo>
                  <a:pt x="1522155" y="1282700"/>
                </a:lnTo>
                <a:lnTo>
                  <a:pt x="1522226" y="1295400"/>
                </a:lnTo>
                <a:lnTo>
                  <a:pt x="1522331" y="1435100"/>
                </a:lnTo>
                <a:lnTo>
                  <a:pt x="1521317" y="1485900"/>
                </a:lnTo>
                <a:lnTo>
                  <a:pt x="1520176" y="1536700"/>
                </a:lnTo>
                <a:lnTo>
                  <a:pt x="1519308" y="1587500"/>
                </a:lnTo>
                <a:lnTo>
                  <a:pt x="1519212" y="1612900"/>
                </a:lnTo>
                <a:lnTo>
                  <a:pt x="1519116" y="1638300"/>
                </a:lnTo>
                <a:lnTo>
                  <a:pt x="1520001" y="1689100"/>
                </a:lnTo>
                <a:lnTo>
                  <a:pt x="1522366" y="1752600"/>
                </a:lnTo>
                <a:lnTo>
                  <a:pt x="1668289" y="1752600"/>
                </a:lnTo>
                <a:lnTo>
                  <a:pt x="1663179" y="1714500"/>
                </a:lnTo>
                <a:lnTo>
                  <a:pt x="1663256" y="1701800"/>
                </a:lnTo>
                <a:lnTo>
                  <a:pt x="1663332" y="1689100"/>
                </a:lnTo>
                <a:lnTo>
                  <a:pt x="1663409" y="1676400"/>
                </a:lnTo>
                <a:lnTo>
                  <a:pt x="1663485" y="1663700"/>
                </a:lnTo>
                <a:lnTo>
                  <a:pt x="1667229" y="1625600"/>
                </a:lnTo>
                <a:lnTo>
                  <a:pt x="1672433" y="1574800"/>
                </a:lnTo>
                <a:lnTo>
                  <a:pt x="1677119" y="1536700"/>
                </a:lnTo>
                <a:lnTo>
                  <a:pt x="1679309" y="1473200"/>
                </a:lnTo>
                <a:lnTo>
                  <a:pt x="1677025" y="1409700"/>
                </a:lnTo>
                <a:lnTo>
                  <a:pt x="1668289" y="1346200"/>
                </a:lnTo>
                <a:lnTo>
                  <a:pt x="1660446" y="1282700"/>
                </a:lnTo>
                <a:lnTo>
                  <a:pt x="1658287" y="1231900"/>
                </a:lnTo>
                <a:lnTo>
                  <a:pt x="1660218" y="1181100"/>
                </a:lnTo>
                <a:lnTo>
                  <a:pt x="1664641" y="1130300"/>
                </a:lnTo>
                <a:lnTo>
                  <a:pt x="1669962" y="1092200"/>
                </a:lnTo>
                <a:lnTo>
                  <a:pt x="1674583" y="1054100"/>
                </a:lnTo>
                <a:lnTo>
                  <a:pt x="1676909" y="1003300"/>
                </a:lnTo>
                <a:lnTo>
                  <a:pt x="1675343" y="965200"/>
                </a:lnTo>
                <a:lnTo>
                  <a:pt x="1668289" y="914400"/>
                </a:lnTo>
                <a:lnTo>
                  <a:pt x="1660320" y="863600"/>
                </a:lnTo>
                <a:lnTo>
                  <a:pt x="1658395" y="812800"/>
                </a:lnTo>
                <a:lnTo>
                  <a:pt x="1660632" y="749300"/>
                </a:lnTo>
                <a:lnTo>
                  <a:pt x="1665146" y="685800"/>
                </a:lnTo>
                <a:lnTo>
                  <a:pt x="1670053" y="635000"/>
                </a:lnTo>
                <a:lnTo>
                  <a:pt x="1673469" y="584200"/>
                </a:lnTo>
                <a:lnTo>
                  <a:pt x="1673509" y="546100"/>
                </a:lnTo>
                <a:lnTo>
                  <a:pt x="1668289" y="508000"/>
                </a:lnTo>
                <a:lnTo>
                  <a:pt x="1706710" y="457200"/>
                </a:lnTo>
                <a:lnTo>
                  <a:pt x="1745362" y="419100"/>
                </a:lnTo>
                <a:lnTo>
                  <a:pt x="1784312" y="393700"/>
                </a:lnTo>
                <a:lnTo>
                  <a:pt x="1810524" y="368300"/>
                </a:lnTo>
                <a:lnTo>
                  <a:pt x="1595391" y="368300"/>
                </a:lnTo>
                <a:lnTo>
                  <a:pt x="1515228" y="317500"/>
                </a:lnTo>
                <a:lnTo>
                  <a:pt x="1433201" y="266700"/>
                </a:lnTo>
                <a:lnTo>
                  <a:pt x="1349264" y="215900"/>
                </a:lnTo>
                <a:lnTo>
                  <a:pt x="1263367" y="165100"/>
                </a:lnTo>
                <a:lnTo>
                  <a:pt x="1219668" y="152400"/>
                </a:lnTo>
                <a:close/>
              </a:path>
              <a:path w="3197225" h="2133600">
                <a:moveTo>
                  <a:pt x="2702079" y="152400"/>
                </a:moveTo>
                <a:lnTo>
                  <a:pt x="2558559" y="152400"/>
                </a:lnTo>
                <a:lnTo>
                  <a:pt x="2574390" y="190500"/>
                </a:lnTo>
                <a:lnTo>
                  <a:pt x="2584472" y="215900"/>
                </a:lnTo>
                <a:lnTo>
                  <a:pt x="2589948" y="254000"/>
                </a:lnTo>
                <a:lnTo>
                  <a:pt x="2591959" y="292100"/>
                </a:lnTo>
                <a:lnTo>
                  <a:pt x="2591881" y="304800"/>
                </a:lnTo>
                <a:lnTo>
                  <a:pt x="2591803" y="317500"/>
                </a:lnTo>
                <a:lnTo>
                  <a:pt x="2591725" y="330200"/>
                </a:lnTo>
                <a:lnTo>
                  <a:pt x="2591647" y="342900"/>
                </a:lnTo>
                <a:lnTo>
                  <a:pt x="2590153" y="393700"/>
                </a:lnTo>
                <a:lnTo>
                  <a:pt x="2588619" y="444500"/>
                </a:lnTo>
                <a:lnTo>
                  <a:pt x="2588511" y="457200"/>
                </a:lnTo>
                <a:lnTo>
                  <a:pt x="2588403" y="469900"/>
                </a:lnTo>
                <a:lnTo>
                  <a:pt x="2588295" y="482600"/>
                </a:lnTo>
                <a:lnTo>
                  <a:pt x="2588187" y="495300"/>
                </a:lnTo>
                <a:lnTo>
                  <a:pt x="2589997" y="558800"/>
                </a:lnTo>
                <a:lnTo>
                  <a:pt x="2595193" y="622300"/>
                </a:lnTo>
                <a:lnTo>
                  <a:pt x="2604914" y="685800"/>
                </a:lnTo>
                <a:lnTo>
                  <a:pt x="2614500" y="749300"/>
                </a:lnTo>
                <a:lnTo>
                  <a:pt x="2621013" y="812800"/>
                </a:lnTo>
                <a:lnTo>
                  <a:pt x="2625090" y="863600"/>
                </a:lnTo>
                <a:lnTo>
                  <a:pt x="2627365" y="914400"/>
                </a:lnTo>
                <a:lnTo>
                  <a:pt x="2628477" y="965200"/>
                </a:lnTo>
                <a:lnTo>
                  <a:pt x="2629060" y="1016000"/>
                </a:lnTo>
                <a:lnTo>
                  <a:pt x="2629752" y="1066800"/>
                </a:lnTo>
                <a:lnTo>
                  <a:pt x="2631189" y="1104900"/>
                </a:lnTo>
                <a:lnTo>
                  <a:pt x="2634007" y="1155700"/>
                </a:lnTo>
                <a:lnTo>
                  <a:pt x="2638843" y="1193800"/>
                </a:lnTo>
                <a:lnTo>
                  <a:pt x="2646332" y="1244600"/>
                </a:lnTo>
                <a:lnTo>
                  <a:pt x="2657111" y="1282700"/>
                </a:lnTo>
                <a:lnTo>
                  <a:pt x="2631236" y="1295400"/>
                </a:lnTo>
                <a:lnTo>
                  <a:pt x="2573977" y="1295400"/>
                </a:lnTo>
                <a:lnTo>
                  <a:pt x="2542599" y="1308100"/>
                </a:lnTo>
                <a:lnTo>
                  <a:pt x="2509394" y="1308100"/>
                </a:lnTo>
                <a:lnTo>
                  <a:pt x="2437512" y="1333500"/>
                </a:lnTo>
                <a:lnTo>
                  <a:pt x="2398842" y="1346200"/>
                </a:lnTo>
                <a:lnTo>
                  <a:pt x="2358356" y="1358900"/>
                </a:lnTo>
                <a:lnTo>
                  <a:pt x="2316059" y="1371600"/>
                </a:lnTo>
                <a:lnTo>
                  <a:pt x="2271952" y="1397000"/>
                </a:lnTo>
                <a:lnTo>
                  <a:pt x="2226040" y="1409700"/>
                </a:lnTo>
                <a:lnTo>
                  <a:pt x="2178325" y="1435100"/>
                </a:lnTo>
                <a:lnTo>
                  <a:pt x="2128810" y="1460500"/>
                </a:lnTo>
                <a:lnTo>
                  <a:pt x="2077499" y="1485900"/>
                </a:lnTo>
                <a:lnTo>
                  <a:pt x="2024395" y="1524000"/>
                </a:lnTo>
                <a:lnTo>
                  <a:pt x="1969501" y="1549400"/>
                </a:lnTo>
                <a:lnTo>
                  <a:pt x="1912820" y="1587500"/>
                </a:lnTo>
                <a:lnTo>
                  <a:pt x="1854355" y="1625600"/>
                </a:lnTo>
                <a:lnTo>
                  <a:pt x="1794110" y="1663700"/>
                </a:lnTo>
                <a:lnTo>
                  <a:pt x="1732087" y="1701800"/>
                </a:lnTo>
                <a:lnTo>
                  <a:pt x="1668289" y="1752600"/>
                </a:lnTo>
                <a:lnTo>
                  <a:pt x="1920197" y="1752600"/>
                </a:lnTo>
                <a:lnTo>
                  <a:pt x="2098657" y="1638300"/>
                </a:lnTo>
                <a:lnTo>
                  <a:pt x="2215391" y="1587500"/>
                </a:lnTo>
                <a:lnTo>
                  <a:pt x="2272066" y="1562100"/>
                </a:lnTo>
                <a:lnTo>
                  <a:pt x="2327159" y="1536700"/>
                </a:lnTo>
                <a:lnTo>
                  <a:pt x="2380331" y="1524000"/>
                </a:lnTo>
                <a:lnTo>
                  <a:pt x="2431241" y="1498600"/>
                </a:lnTo>
                <a:lnTo>
                  <a:pt x="2479550" y="1485900"/>
                </a:lnTo>
                <a:lnTo>
                  <a:pt x="2524917" y="1473200"/>
                </a:lnTo>
                <a:lnTo>
                  <a:pt x="2567003" y="1460500"/>
                </a:lnTo>
                <a:lnTo>
                  <a:pt x="2605466" y="1447800"/>
                </a:lnTo>
                <a:lnTo>
                  <a:pt x="2639968" y="1447800"/>
                </a:lnTo>
                <a:lnTo>
                  <a:pt x="2670169" y="1435100"/>
                </a:lnTo>
                <a:lnTo>
                  <a:pt x="2695727" y="1435100"/>
                </a:lnTo>
                <a:lnTo>
                  <a:pt x="2716304" y="1422400"/>
                </a:lnTo>
                <a:lnTo>
                  <a:pt x="2795444" y="1422400"/>
                </a:lnTo>
                <a:lnTo>
                  <a:pt x="2813956" y="1409700"/>
                </a:lnTo>
                <a:lnTo>
                  <a:pt x="2807069" y="1371600"/>
                </a:lnTo>
                <a:lnTo>
                  <a:pt x="2803056" y="1333500"/>
                </a:lnTo>
                <a:lnTo>
                  <a:pt x="2801055" y="1282700"/>
                </a:lnTo>
                <a:lnTo>
                  <a:pt x="2800208" y="1231900"/>
                </a:lnTo>
                <a:lnTo>
                  <a:pt x="2800097" y="1219200"/>
                </a:lnTo>
                <a:lnTo>
                  <a:pt x="2799986" y="1206500"/>
                </a:lnTo>
                <a:lnTo>
                  <a:pt x="2799875" y="1193800"/>
                </a:lnTo>
                <a:lnTo>
                  <a:pt x="2799764" y="1181100"/>
                </a:lnTo>
                <a:lnTo>
                  <a:pt x="2799653" y="1168400"/>
                </a:lnTo>
                <a:lnTo>
                  <a:pt x="2798530" y="1117600"/>
                </a:lnTo>
                <a:lnTo>
                  <a:pt x="2795980" y="1066800"/>
                </a:lnTo>
                <a:lnTo>
                  <a:pt x="2791141" y="1016000"/>
                </a:lnTo>
                <a:lnTo>
                  <a:pt x="2783154" y="965200"/>
                </a:lnTo>
                <a:lnTo>
                  <a:pt x="2771157" y="927100"/>
                </a:lnTo>
                <a:lnTo>
                  <a:pt x="2760627" y="889000"/>
                </a:lnTo>
                <a:lnTo>
                  <a:pt x="2754342" y="838200"/>
                </a:lnTo>
                <a:lnTo>
                  <a:pt x="2751297" y="787400"/>
                </a:lnTo>
                <a:lnTo>
                  <a:pt x="2750484" y="749300"/>
                </a:lnTo>
                <a:lnTo>
                  <a:pt x="2750650" y="723900"/>
                </a:lnTo>
                <a:lnTo>
                  <a:pt x="2750732" y="711200"/>
                </a:lnTo>
                <a:lnTo>
                  <a:pt x="2750815" y="698500"/>
                </a:lnTo>
                <a:lnTo>
                  <a:pt x="2750898" y="685800"/>
                </a:lnTo>
                <a:lnTo>
                  <a:pt x="2751531" y="635000"/>
                </a:lnTo>
                <a:lnTo>
                  <a:pt x="2751417" y="596900"/>
                </a:lnTo>
                <a:lnTo>
                  <a:pt x="2749432" y="533400"/>
                </a:lnTo>
                <a:lnTo>
                  <a:pt x="2744686" y="469900"/>
                </a:lnTo>
                <a:lnTo>
                  <a:pt x="2736135" y="419100"/>
                </a:lnTo>
                <a:lnTo>
                  <a:pt x="2722770" y="368300"/>
                </a:lnTo>
                <a:lnTo>
                  <a:pt x="2942977" y="368300"/>
                </a:lnTo>
                <a:lnTo>
                  <a:pt x="2942260" y="355600"/>
                </a:lnTo>
                <a:lnTo>
                  <a:pt x="2944235" y="317500"/>
                </a:lnTo>
                <a:lnTo>
                  <a:pt x="2944704" y="279400"/>
                </a:lnTo>
                <a:lnTo>
                  <a:pt x="2938035" y="228600"/>
                </a:lnTo>
                <a:lnTo>
                  <a:pt x="2711848" y="228600"/>
                </a:lnTo>
                <a:lnTo>
                  <a:pt x="2702597" y="177800"/>
                </a:lnTo>
                <a:lnTo>
                  <a:pt x="2702079" y="152400"/>
                </a:lnTo>
                <a:close/>
              </a:path>
              <a:path w="3197225" h="2133600">
                <a:moveTo>
                  <a:pt x="638537" y="368300"/>
                </a:moveTo>
                <a:lnTo>
                  <a:pt x="467885" y="368300"/>
                </a:lnTo>
                <a:lnTo>
                  <a:pt x="473495" y="419100"/>
                </a:lnTo>
                <a:lnTo>
                  <a:pt x="473562" y="469900"/>
                </a:lnTo>
                <a:lnTo>
                  <a:pt x="469231" y="520700"/>
                </a:lnTo>
                <a:lnTo>
                  <a:pt x="461648" y="558800"/>
                </a:lnTo>
                <a:lnTo>
                  <a:pt x="451960" y="596900"/>
                </a:lnTo>
                <a:lnTo>
                  <a:pt x="441311" y="635000"/>
                </a:lnTo>
                <a:lnTo>
                  <a:pt x="430847" y="685800"/>
                </a:lnTo>
                <a:lnTo>
                  <a:pt x="421714" y="723900"/>
                </a:lnTo>
                <a:lnTo>
                  <a:pt x="415057" y="762000"/>
                </a:lnTo>
                <a:lnTo>
                  <a:pt x="412023" y="812800"/>
                </a:lnTo>
                <a:lnTo>
                  <a:pt x="413756" y="850900"/>
                </a:lnTo>
                <a:lnTo>
                  <a:pt x="429622" y="952500"/>
                </a:lnTo>
                <a:lnTo>
                  <a:pt x="431234" y="1003300"/>
                </a:lnTo>
                <a:lnTo>
                  <a:pt x="427621" y="1054100"/>
                </a:lnTo>
                <a:lnTo>
                  <a:pt x="420168" y="1092200"/>
                </a:lnTo>
                <a:lnTo>
                  <a:pt x="410258" y="1130300"/>
                </a:lnTo>
                <a:lnTo>
                  <a:pt x="399275" y="1181100"/>
                </a:lnTo>
                <a:lnTo>
                  <a:pt x="388603" y="1219200"/>
                </a:lnTo>
                <a:lnTo>
                  <a:pt x="379626" y="1257300"/>
                </a:lnTo>
                <a:lnTo>
                  <a:pt x="373727" y="1308100"/>
                </a:lnTo>
                <a:lnTo>
                  <a:pt x="372290" y="1358900"/>
                </a:lnTo>
                <a:lnTo>
                  <a:pt x="376699" y="1409700"/>
                </a:lnTo>
                <a:lnTo>
                  <a:pt x="397785" y="1422400"/>
                </a:lnTo>
                <a:lnTo>
                  <a:pt x="446041" y="1422400"/>
                </a:lnTo>
                <a:lnTo>
                  <a:pt x="444265" y="1409700"/>
                </a:lnTo>
                <a:lnTo>
                  <a:pt x="447417" y="1409700"/>
                </a:lnTo>
                <a:lnTo>
                  <a:pt x="455253" y="1397000"/>
                </a:lnTo>
                <a:lnTo>
                  <a:pt x="483997" y="1397000"/>
                </a:lnTo>
                <a:lnTo>
                  <a:pt x="504414" y="1384300"/>
                </a:lnTo>
                <a:lnTo>
                  <a:pt x="920821" y="1384300"/>
                </a:lnTo>
                <a:lnTo>
                  <a:pt x="897792" y="1371600"/>
                </a:lnTo>
                <a:lnTo>
                  <a:pt x="853215" y="1358900"/>
                </a:lnTo>
                <a:lnTo>
                  <a:pt x="810209" y="1333500"/>
                </a:lnTo>
                <a:lnTo>
                  <a:pt x="768863" y="1320800"/>
                </a:lnTo>
                <a:lnTo>
                  <a:pt x="729270" y="1320800"/>
                </a:lnTo>
                <a:lnTo>
                  <a:pt x="691518" y="1308100"/>
                </a:lnTo>
                <a:lnTo>
                  <a:pt x="655698" y="1295400"/>
                </a:lnTo>
                <a:lnTo>
                  <a:pt x="533544" y="1295400"/>
                </a:lnTo>
                <a:lnTo>
                  <a:pt x="523212" y="1244600"/>
                </a:lnTo>
                <a:lnTo>
                  <a:pt x="518609" y="1193800"/>
                </a:lnTo>
                <a:lnTo>
                  <a:pt x="518673" y="1181100"/>
                </a:lnTo>
                <a:lnTo>
                  <a:pt x="518736" y="1168400"/>
                </a:lnTo>
                <a:lnTo>
                  <a:pt x="518800" y="1155700"/>
                </a:lnTo>
                <a:lnTo>
                  <a:pt x="522854" y="1104900"/>
                </a:lnTo>
                <a:lnTo>
                  <a:pt x="529835" y="1054100"/>
                </a:lnTo>
                <a:lnTo>
                  <a:pt x="538810" y="1003300"/>
                </a:lnTo>
                <a:lnTo>
                  <a:pt x="548846" y="952500"/>
                </a:lnTo>
                <a:lnTo>
                  <a:pt x="559008" y="901700"/>
                </a:lnTo>
                <a:lnTo>
                  <a:pt x="568362" y="850900"/>
                </a:lnTo>
                <a:lnTo>
                  <a:pt x="575976" y="800100"/>
                </a:lnTo>
                <a:lnTo>
                  <a:pt x="580915" y="749300"/>
                </a:lnTo>
                <a:lnTo>
                  <a:pt x="585087" y="711200"/>
                </a:lnTo>
                <a:lnTo>
                  <a:pt x="591242" y="660400"/>
                </a:lnTo>
                <a:lnTo>
                  <a:pt x="598789" y="622300"/>
                </a:lnTo>
                <a:lnTo>
                  <a:pt x="607139" y="584200"/>
                </a:lnTo>
                <a:lnTo>
                  <a:pt x="615702" y="533400"/>
                </a:lnTo>
                <a:lnTo>
                  <a:pt x="623889" y="495300"/>
                </a:lnTo>
                <a:lnTo>
                  <a:pt x="631110" y="444500"/>
                </a:lnTo>
                <a:lnTo>
                  <a:pt x="636777" y="393700"/>
                </a:lnTo>
                <a:lnTo>
                  <a:pt x="638537" y="368300"/>
                </a:lnTo>
                <a:close/>
              </a:path>
              <a:path w="3197225" h="2133600">
                <a:moveTo>
                  <a:pt x="2969894" y="431800"/>
                </a:moveTo>
                <a:lnTo>
                  <a:pt x="2956323" y="444500"/>
                </a:lnTo>
                <a:lnTo>
                  <a:pt x="2984025" y="444500"/>
                </a:lnTo>
                <a:lnTo>
                  <a:pt x="2969894" y="431800"/>
                </a:lnTo>
                <a:close/>
              </a:path>
              <a:path w="3197225" h="2133600">
                <a:moveTo>
                  <a:pt x="2682132" y="25400"/>
                </a:moveTo>
                <a:lnTo>
                  <a:pt x="2292410" y="25400"/>
                </a:lnTo>
                <a:lnTo>
                  <a:pt x="2155957" y="63500"/>
                </a:lnTo>
                <a:lnTo>
                  <a:pt x="2111591" y="88900"/>
                </a:lnTo>
                <a:lnTo>
                  <a:pt x="2024140" y="114300"/>
                </a:lnTo>
                <a:lnTo>
                  <a:pt x="1895180" y="190500"/>
                </a:lnTo>
                <a:lnTo>
                  <a:pt x="1852520" y="203200"/>
                </a:lnTo>
                <a:lnTo>
                  <a:pt x="1767298" y="254000"/>
                </a:lnTo>
                <a:lnTo>
                  <a:pt x="1724603" y="292100"/>
                </a:lnTo>
                <a:lnTo>
                  <a:pt x="1595391" y="368300"/>
                </a:lnTo>
                <a:lnTo>
                  <a:pt x="1810524" y="368300"/>
                </a:lnTo>
                <a:lnTo>
                  <a:pt x="1823630" y="355600"/>
                </a:lnTo>
                <a:lnTo>
                  <a:pt x="1863383" y="330200"/>
                </a:lnTo>
                <a:lnTo>
                  <a:pt x="1903641" y="292100"/>
                </a:lnTo>
                <a:lnTo>
                  <a:pt x="1944472" y="266700"/>
                </a:lnTo>
                <a:lnTo>
                  <a:pt x="1985944" y="254000"/>
                </a:lnTo>
                <a:lnTo>
                  <a:pt x="2028126" y="228600"/>
                </a:lnTo>
                <a:lnTo>
                  <a:pt x="2071086" y="215900"/>
                </a:lnTo>
                <a:lnTo>
                  <a:pt x="2114893" y="190500"/>
                </a:lnTo>
                <a:lnTo>
                  <a:pt x="2205321" y="165100"/>
                </a:lnTo>
                <a:lnTo>
                  <a:pt x="2252079" y="165100"/>
                </a:lnTo>
                <a:lnTo>
                  <a:pt x="2299958" y="152400"/>
                </a:lnTo>
                <a:lnTo>
                  <a:pt x="2702079" y="152400"/>
                </a:lnTo>
                <a:lnTo>
                  <a:pt x="2701561" y="127000"/>
                </a:lnTo>
                <a:lnTo>
                  <a:pt x="2701445" y="114300"/>
                </a:lnTo>
                <a:lnTo>
                  <a:pt x="2701329" y="101600"/>
                </a:lnTo>
                <a:lnTo>
                  <a:pt x="2701213" y="88900"/>
                </a:lnTo>
                <a:lnTo>
                  <a:pt x="2701097" y="76200"/>
                </a:lnTo>
                <a:lnTo>
                  <a:pt x="2693560" y="38100"/>
                </a:lnTo>
                <a:lnTo>
                  <a:pt x="2682132" y="25400"/>
                </a:lnTo>
                <a:close/>
              </a:path>
              <a:path w="3197225" h="2133600">
                <a:moveTo>
                  <a:pt x="400591" y="215900"/>
                </a:moveTo>
                <a:lnTo>
                  <a:pt x="360882" y="215900"/>
                </a:lnTo>
                <a:lnTo>
                  <a:pt x="318279" y="228600"/>
                </a:lnTo>
                <a:lnTo>
                  <a:pt x="439277" y="228600"/>
                </a:lnTo>
                <a:lnTo>
                  <a:pt x="400591" y="215900"/>
                </a:lnTo>
                <a:close/>
              </a:path>
              <a:path w="3197225" h="2133600">
                <a:moveTo>
                  <a:pt x="2586341" y="12700"/>
                </a:moveTo>
                <a:lnTo>
                  <a:pt x="2386833" y="12700"/>
                </a:lnTo>
                <a:lnTo>
                  <a:pt x="2339233" y="25400"/>
                </a:lnTo>
                <a:lnTo>
                  <a:pt x="2638823" y="25400"/>
                </a:lnTo>
                <a:lnTo>
                  <a:pt x="2586341" y="12700"/>
                </a:lnTo>
                <a:close/>
              </a:path>
              <a:path w="3197225" h="2133600">
                <a:moveTo>
                  <a:pt x="753762" y="0"/>
                </a:moveTo>
                <a:lnTo>
                  <a:pt x="704146" y="0"/>
                </a:lnTo>
                <a:lnTo>
                  <a:pt x="653957" y="12700"/>
                </a:lnTo>
                <a:lnTo>
                  <a:pt x="802809" y="12700"/>
                </a:lnTo>
                <a:lnTo>
                  <a:pt x="753762" y="0"/>
                </a:lnTo>
                <a:close/>
              </a:path>
            </a:pathLst>
          </a:custGeom>
          <a:solidFill>
            <a:srgbClr val="006379">
              <a:alpha val="10195"/>
            </a:srgbClr>
          </a:solidFill>
        </p:spPr>
        <p:txBody>
          <a:bodyPr wrap="square" lIns="0" tIns="0" rIns="0" bIns="0" rtlCol="0"/>
          <a:lstStyle/>
          <a:p>
            <a:endParaRPr/>
          </a:p>
        </p:txBody>
      </p:sp>
      <p:sp>
        <p:nvSpPr>
          <p:cNvPr id="16" name="object 1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0" dirty="0"/>
              <a:t>REFERENCES</a:t>
            </a: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04</a:t>
            </a:r>
            <a:r>
              <a:rPr spc="-10" dirty="0"/>
              <a:t> </a:t>
            </a:r>
            <a:r>
              <a:rPr dirty="0"/>
              <a:t>-</a:t>
            </a:r>
            <a:r>
              <a:rPr spc="-25" dirty="0"/>
              <a:t> </a:t>
            </a:r>
            <a:r>
              <a:rPr dirty="0"/>
              <a:t>CSS</a:t>
            </a:r>
            <a:r>
              <a:rPr spc="-25" dirty="0"/>
              <a:t> </a:t>
            </a:r>
            <a:r>
              <a:rPr spc="-10" dirty="0"/>
              <a:t>Layouts</a:t>
            </a: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183</a:t>
            </a:fld>
            <a:endParaRPr spc="-25" dirty="0"/>
          </a:p>
        </p:txBody>
      </p:sp>
      <p:sp>
        <p:nvSpPr>
          <p:cNvPr id="17" name="object 17"/>
          <p:cNvSpPr txBox="1"/>
          <p:nvPr/>
        </p:nvSpPr>
        <p:spPr>
          <a:xfrm>
            <a:off x="962050" y="1533220"/>
            <a:ext cx="7399655" cy="3458845"/>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dirty="0">
                <a:solidFill>
                  <a:srgbClr val="111F35"/>
                </a:solidFill>
                <a:latin typeface="Calibri"/>
                <a:cs typeface="Calibri"/>
              </a:rPr>
              <a:t>Learn</a:t>
            </a:r>
            <a:r>
              <a:rPr sz="2800" b="1" spc="-45" dirty="0">
                <a:solidFill>
                  <a:srgbClr val="111F35"/>
                </a:solidFill>
                <a:latin typeface="Calibri"/>
                <a:cs typeface="Calibri"/>
              </a:rPr>
              <a:t> </a:t>
            </a:r>
            <a:r>
              <a:rPr sz="2800" b="1" spc="-25" dirty="0">
                <a:solidFill>
                  <a:srgbClr val="111F35"/>
                </a:solidFill>
                <a:latin typeface="Calibri"/>
                <a:cs typeface="Calibri"/>
              </a:rPr>
              <a:t>CSS</a:t>
            </a:r>
            <a:endParaRPr sz="2800">
              <a:latin typeface="Calibri"/>
              <a:cs typeface="Calibri"/>
            </a:endParaRPr>
          </a:p>
          <a:p>
            <a:pPr marL="241300" marR="4633595">
              <a:lnSpc>
                <a:spcPts val="1939"/>
              </a:lnSpc>
              <a:spcBef>
                <a:spcPts val="175"/>
              </a:spcBef>
            </a:pPr>
            <a:r>
              <a:rPr sz="1800" spc="-10" dirty="0">
                <a:solidFill>
                  <a:srgbClr val="111F35"/>
                </a:solidFill>
                <a:latin typeface="Calibri"/>
                <a:cs typeface="Calibri"/>
              </a:rPr>
              <a:t>web.dev </a:t>
            </a:r>
            <a:r>
              <a:rPr sz="1800" u="sng" spc="-10" dirty="0">
                <a:solidFill>
                  <a:srgbClr val="006379"/>
                </a:solidFill>
                <a:uFill>
                  <a:solidFill>
                    <a:srgbClr val="006379"/>
                  </a:solidFill>
                </a:uFill>
                <a:latin typeface="Calibri"/>
                <a:cs typeface="Calibri"/>
                <a:hlinkClick r:id="rId2"/>
              </a:rPr>
              <a:t>https://web.dev/learn/css/</a:t>
            </a:r>
            <a:r>
              <a:rPr sz="1800" spc="-10" dirty="0">
                <a:solidFill>
                  <a:srgbClr val="006379"/>
                </a:solidFill>
                <a:latin typeface="Calibri"/>
                <a:cs typeface="Calibri"/>
              </a:rPr>
              <a:t> </a:t>
            </a:r>
            <a:r>
              <a:rPr sz="1800" dirty="0">
                <a:solidFill>
                  <a:srgbClr val="111F35"/>
                </a:solidFill>
                <a:latin typeface="Calibri"/>
                <a:cs typeface="Calibri"/>
              </a:rPr>
              <a:t>Sections:</a:t>
            </a:r>
            <a:r>
              <a:rPr sz="1800" spc="-30" dirty="0">
                <a:solidFill>
                  <a:srgbClr val="111F35"/>
                </a:solidFill>
                <a:latin typeface="Calibri"/>
                <a:cs typeface="Calibri"/>
              </a:rPr>
              <a:t> </a:t>
            </a:r>
            <a:r>
              <a:rPr sz="1800" dirty="0">
                <a:solidFill>
                  <a:srgbClr val="111F35"/>
                </a:solidFill>
                <a:latin typeface="Calibri"/>
                <a:cs typeface="Calibri"/>
              </a:rPr>
              <a:t>2,</a:t>
            </a:r>
            <a:r>
              <a:rPr sz="1800" spc="-35" dirty="0">
                <a:solidFill>
                  <a:srgbClr val="111F35"/>
                </a:solidFill>
                <a:latin typeface="Calibri"/>
                <a:cs typeface="Calibri"/>
              </a:rPr>
              <a:t> </a:t>
            </a:r>
            <a:r>
              <a:rPr sz="1800" dirty="0">
                <a:solidFill>
                  <a:srgbClr val="111F35"/>
                </a:solidFill>
                <a:latin typeface="Calibri"/>
                <a:cs typeface="Calibri"/>
              </a:rPr>
              <a:t>8</a:t>
            </a:r>
            <a:r>
              <a:rPr sz="1800" spc="-25" dirty="0">
                <a:solidFill>
                  <a:srgbClr val="111F35"/>
                </a:solidFill>
                <a:latin typeface="Calibri"/>
                <a:cs typeface="Calibri"/>
              </a:rPr>
              <a:t> </a:t>
            </a:r>
            <a:r>
              <a:rPr sz="1800" dirty="0">
                <a:solidFill>
                  <a:srgbClr val="111F35"/>
                </a:solidFill>
                <a:latin typeface="Calibri"/>
                <a:cs typeface="Calibri"/>
              </a:rPr>
              <a:t>to</a:t>
            </a:r>
            <a:r>
              <a:rPr sz="1800" spc="-40" dirty="0">
                <a:solidFill>
                  <a:srgbClr val="111F35"/>
                </a:solidFill>
                <a:latin typeface="Calibri"/>
                <a:cs typeface="Calibri"/>
              </a:rPr>
              <a:t> </a:t>
            </a:r>
            <a:r>
              <a:rPr sz="1800" spc="-25" dirty="0">
                <a:solidFill>
                  <a:srgbClr val="111F35"/>
                </a:solidFill>
                <a:latin typeface="Calibri"/>
                <a:cs typeface="Calibri"/>
              </a:rPr>
              <a:t>11</a:t>
            </a:r>
            <a:endParaRPr sz="1800">
              <a:latin typeface="Calibri"/>
              <a:cs typeface="Calibri"/>
            </a:endParaRPr>
          </a:p>
          <a:p>
            <a:pPr marL="240029" indent="-227329">
              <a:lnSpc>
                <a:spcPts val="3285"/>
              </a:lnSpc>
              <a:spcBef>
                <a:spcPts val="590"/>
              </a:spcBef>
              <a:buFont typeface="Arial MT"/>
              <a:buChar char="•"/>
              <a:tabLst>
                <a:tab pos="240029" algn="l"/>
              </a:tabLst>
            </a:pPr>
            <a:r>
              <a:rPr sz="2800" b="1" dirty="0">
                <a:solidFill>
                  <a:srgbClr val="111F35"/>
                </a:solidFill>
                <a:latin typeface="Calibri"/>
                <a:cs typeface="Calibri"/>
              </a:rPr>
              <a:t>Learn</a:t>
            </a:r>
            <a:r>
              <a:rPr sz="2800" b="1" spc="-75" dirty="0">
                <a:solidFill>
                  <a:srgbClr val="111F35"/>
                </a:solidFill>
                <a:latin typeface="Calibri"/>
                <a:cs typeface="Calibri"/>
              </a:rPr>
              <a:t> </a:t>
            </a:r>
            <a:r>
              <a:rPr sz="2800" b="1" dirty="0">
                <a:solidFill>
                  <a:srgbClr val="111F35"/>
                </a:solidFill>
                <a:latin typeface="Calibri"/>
                <a:cs typeface="Calibri"/>
              </a:rPr>
              <a:t>Responsive</a:t>
            </a:r>
            <a:r>
              <a:rPr sz="2800" b="1" spc="-85" dirty="0">
                <a:solidFill>
                  <a:srgbClr val="111F35"/>
                </a:solidFill>
                <a:latin typeface="Calibri"/>
                <a:cs typeface="Calibri"/>
              </a:rPr>
              <a:t> </a:t>
            </a:r>
            <a:r>
              <a:rPr sz="2800" b="1" spc="-10" dirty="0">
                <a:solidFill>
                  <a:srgbClr val="111F35"/>
                </a:solidFill>
                <a:latin typeface="Calibri"/>
                <a:cs typeface="Calibri"/>
              </a:rPr>
              <a:t>Design</a:t>
            </a:r>
            <a:endParaRPr sz="2800">
              <a:latin typeface="Calibri"/>
              <a:cs typeface="Calibri"/>
            </a:endParaRPr>
          </a:p>
          <a:p>
            <a:pPr marL="241300" marR="4301490">
              <a:lnSpc>
                <a:spcPct val="90000"/>
              </a:lnSpc>
              <a:spcBef>
                <a:spcPts val="140"/>
              </a:spcBef>
            </a:pPr>
            <a:r>
              <a:rPr sz="1800" spc="-10" dirty="0">
                <a:solidFill>
                  <a:srgbClr val="111F35"/>
                </a:solidFill>
                <a:latin typeface="Calibri"/>
                <a:cs typeface="Calibri"/>
              </a:rPr>
              <a:t>web.dev </a:t>
            </a:r>
            <a:r>
              <a:rPr sz="1800" u="sng" spc="-10" dirty="0">
                <a:solidFill>
                  <a:srgbClr val="006379"/>
                </a:solidFill>
                <a:uFill>
                  <a:solidFill>
                    <a:srgbClr val="006379"/>
                  </a:solidFill>
                </a:uFill>
                <a:latin typeface="Calibri"/>
                <a:cs typeface="Calibri"/>
                <a:hlinkClick r:id="rId3"/>
              </a:rPr>
              <a:t>https://web.dev/learn/design/</a:t>
            </a:r>
            <a:r>
              <a:rPr sz="1800" spc="-10" dirty="0">
                <a:solidFill>
                  <a:srgbClr val="006379"/>
                </a:solidFill>
                <a:latin typeface="Calibri"/>
                <a:cs typeface="Calibri"/>
              </a:rPr>
              <a:t> </a:t>
            </a:r>
            <a:r>
              <a:rPr sz="1800" dirty="0">
                <a:solidFill>
                  <a:srgbClr val="111F35"/>
                </a:solidFill>
                <a:latin typeface="Calibri"/>
                <a:cs typeface="Calibri"/>
              </a:rPr>
              <a:t>Sections:</a:t>
            </a:r>
            <a:r>
              <a:rPr sz="1800" spc="-30" dirty="0">
                <a:solidFill>
                  <a:srgbClr val="111F35"/>
                </a:solidFill>
                <a:latin typeface="Calibri"/>
                <a:cs typeface="Calibri"/>
              </a:rPr>
              <a:t> </a:t>
            </a:r>
            <a:r>
              <a:rPr sz="1800" dirty="0">
                <a:solidFill>
                  <a:srgbClr val="111F35"/>
                </a:solidFill>
                <a:latin typeface="Calibri"/>
                <a:cs typeface="Calibri"/>
              </a:rPr>
              <a:t>1</a:t>
            </a:r>
            <a:r>
              <a:rPr sz="1800" spc="-25" dirty="0">
                <a:solidFill>
                  <a:srgbClr val="111F35"/>
                </a:solidFill>
                <a:latin typeface="Calibri"/>
                <a:cs typeface="Calibri"/>
              </a:rPr>
              <a:t> </a:t>
            </a:r>
            <a:r>
              <a:rPr sz="1800" dirty="0">
                <a:solidFill>
                  <a:srgbClr val="111F35"/>
                </a:solidFill>
                <a:latin typeface="Calibri"/>
                <a:cs typeface="Calibri"/>
              </a:rPr>
              <a:t>to</a:t>
            </a:r>
            <a:r>
              <a:rPr sz="1800" spc="-40" dirty="0">
                <a:solidFill>
                  <a:srgbClr val="111F35"/>
                </a:solidFill>
                <a:latin typeface="Calibri"/>
                <a:cs typeface="Calibri"/>
              </a:rPr>
              <a:t> </a:t>
            </a:r>
            <a:r>
              <a:rPr sz="1800" dirty="0">
                <a:solidFill>
                  <a:srgbClr val="111F35"/>
                </a:solidFill>
                <a:latin typeface="Calibri"/>
                <a:cs typeface="Calibri"/>
              </a:rPr>
              <a:t>3,</a:t>
            </a:r>
            <a:r>
              <a:rPr sz="1800" spc="-30" dirty="0">
                <a:solidFill>
                  <a:srgbClr val="111F35"/>
                </a:solidFill>
                <a:latin typeface="Calibri"/>
                <a:cs typeface="Calibri"/>
              </a:rPr>
              <a:t> </a:t>
            </a:r>
            <a:r>
              <a:rPr sz="1800" spc="-35" dirty="0">
                <a:solidFill>
                  <a:srgbClr val="111F35"/>
                </a:solidFill>
                <a:latin typeface="Calibri"/>
                <a:cs typeface="Calibri"/>
              </a:rPr>
              <a:t>15</a:t>
            </a:r>
            <a:endParaRPr sz="1800">
              <a:latin typeface="Calibri"/>
              <a:cs typeface="Calibri"/>
            </a:endParaRPr>
          </a:p>
          <a:p>
            <a:pPr marL="240029" indent="-227329">
              <a:lnSpc>
                <a:spcPts val="3285"/>
              </a:lnSpc>
              <a:spcBef>
                <a:spcPts val="595"/>
              </a:spcBef>
              <a:buFont typeface="Arial MT"/>
              <a:buChar char="•"/>
              <a:tabLst>
                <a:tab pos="240029" algn="l"/>
              </a:tabLst>
            </a:pPr>
            <a:r>
              <a:rPr sz="2800" b="1" spc="-30" dirty="0">
                <a:solidFill>
                  <a:srgbClr val="111F35"/>
                </a:solidFill>
                <a:latin typeface="Calibri"/>
                <a:cs typeface="Calibri"/>
              </a:rPr>
              <a:t>Game-</a:t>
            </a:r>
            <a:r>
              <a:rPr sz="2800" b="1" dirty="0">
                <a:solidFill>
                  <a:srgbClr val="111F35"/>
                </a:solidFill>
                <a:latin typeface="Calibri"/>
                <a:cs typeface="Calibri"/>
              </a:rPr>
              <a:t>based</a:t>
            </a:r>
            <a:r>
              <a:rPr sz="2800" b="1" spc="-20" dirty="0">
                <a:solidFill>
                  <a:srgbClr val="111F35"/>
                </a:solidFill>
                <a:latin typeface="Calibri"/>
                <a:cs typeface="Calibri"/>
              </a:rPr>
              <a:t> </a:t>
            </a:r>
            <a:r>
              <a:rPr sz="2800" b="1" spc="-10" dirty="0">
                <a:solidFill>
                  <a:srgbClr val="111F35"/>
                </a:solidFill>
                <a:latin typeface="Calibri"/>
                <a:cs typeface="Calibri"/>
              </a:rPr>
              <a:t>approaches</a:t>
            </a:r>
            <a:r>
              <a:rPr sz="2800" b="1" spc="-25" dirty="0">
                <a:solidFill>
                  <a:srgbClr val="111F35"/>
                </a:solidFill>
                <a:latin typeface="Calibri"/>
                <a:cs typeface="Calibri"/>
              </a:rPr>
              <a:t> </a:t>
            </a:r>
            <a:r>
              <a:rPr sz="2800" b="1" dirty="0">
                <a:solidFill>
                  <a:srgbClr val="111F35"/>
                </a:solidFill>
                <a:latin typeface="Calibri"/>
                <a:cs typeface="Calibri"/>
              </a:rPr>
              <a:t>to</a:t>
            </a:r>
            <a:r>
              <a:rPr sz="2800" b="1" spc="-55" dirty="0">
                <a:solidFill>
                  <a:srgbClr val="111F35"/>
                </a:solidFill>
                <a:latin typeface="Calibri"/>
                <a:cs typeface="Calibri"/>
              </a:rPr>
              <a:t> </a:t>
            </a:r>
            <a:r>
              <a:rPr sz="2800" b="1" dirty="0">
                <a:solidFill>
                  <a:srgbClr val="111F35"/>
                </a:solidFill>
                <a:latin typeface="Calibri"/>
                <a:cs typeface="Calibri"/>
              </a:rPr>
              <a:t>learning</a:t>
            </a:r>
            <a:r>
              <a:rPr sz="2800" b="1" spc="-30" dirty="0">
                <a:solidFill>
                  <a:srgbClr val="111F35"/>
                </a:solidFill>
                <a:latin typeface="Calibri"/>
                <a:cs typeface="Calibri"/>
              </a:rPr>
              <a:t> </a:t>
            </a:r>
            <a:r>
              <a:rPr sz="2800" b="1" dirty="0">
                <a:solidFill>
                  <a:srgbClr val="111F35"/>
                </a:solidFill>
                <a:latin typeface="Calibri"/>
                <a:cs typeface="Calibri"/>
              </a:rPr>
              <a:t>CSS</a:t>
            </a:r>
            <a:r>
              <a:rPr sz="2800" b="1" spc="-35" dirty="0">
                <a:solidFill>
                  <a:srgbClr val="111F35"/>
                </a:solidFill>
                <a:latin typeface="Calibri"/>
                <a:cs typeface="Calibri"/>
              </a:rPr>
              <a:t> </a:t>
            </a:r>
            <a:r>
              <a:rPr sz="2800" b="1" spc="-10" dirty="0">
                <a:solidFill>
                  <a:srgbClr val="111F35"/>
                </a:solidFill>
                <a:latin typeface="Calibri"/>
                <a:cs typeface="Calibri"/>
              </a:rPr>
              <a:t>Layouts</a:t>
            </a:r>
            <a:endParaRPr sz="2800">
              <a:latin typeface="Calibri"/>
              <a:cs typeface="Calibri"/>
            </a:endParaRPr>
          </a:p>
          <a:p>
            <a:pPr marL="241300">
              <a:lnSpc>
                <a:spcPts val="1975"/>
              </a:lnSpc>
            </a:pPr>
            <a:r>
              <a:rPr sz="1800" u="sng" spc="-20" dirty="0">
                <a:solidFill>
                  <a:srgbClr val="006379"/>
                </a:solidFill>
                <a:uFill>
                  <a:solidFill>
                    <a:srgbClr val="006379"/>
                  </a:solidFill>
                </a:uFill>
                <a:latin typeface="Calibri"/>
                <a:cs typeface="Calibri"/>
                <a:hlinkClick r:id="rId4"/>
              </a:rPr>
              <a:t>https://flexboxfroggy.com/</a:t>
            </a:r>
            <a:r>
              <a:rPr sz="1800" spc="65" dirty="0">
                <a:solidFill>
                  <a:srgbClr val="006379"/>
                </a:solidFill>
                <a:latin typeface="Calibri"/>
                <a:cs typeface="Calibri"/>
              </a:rPr>
              <a:t> </a:t>
            </a:r>
            <a:r>
              <a:rPr sz="1800" spc="-10" dirty="0">
                <a:solidFill>
                  <a:srgbClr val="111F35"/>
                </a:solidFill>
                <a:latin typeface="Calibri"/>
                <a:cs typeface="Calibri"/>
              </a:rPr>
              <a:t>(Flexbox)</a:t>
            </a:r>
            <a:endParaRPr sz="1800">
              <a:latin typeface="Calibri"/>
              <a:cs typeface="Calibri"/>
            </a:endParaRPr>
          </a:p>
          <a:p>
            <a:pPr marL="241300">
              <a:lnSpc>
                <a:spcPts val="2050"/>
              </a:lnSpc>
            </a:pPr>
            <a:r>
              <a:rPr sz="1800" u="sng" spc="-20" dirty="0">
                <a:solidFill>
                  <a:srgbClr val="006379"/>
                </a:solidFill>
                <a:uFill>
                  <a:solidFill>
                    <a:srgbClr val="006379"/>
                  </a:solidFill>
                </a:uFill>
                <a:latin typeface="Calibri"/>
                <a:cs typeface="Calibri"/>
                <a:hlinkClick r:id="rId5"/>
              </a:rPr>
              <a:t>https://cssgridgarden.com/</a:t>
            </a:r>
            <a:r>
              <a:rPr sz="1800" spc="70" dirty="0">
                <a:solidFill>
                  <a:srgbClr val="006379"/>
                </a:solidFill>
                <a:latin typeface="Calibri"/>
                <a:cs typeface="Calibri"/>
              </a:rPr>
              <a:t> </a:t>
            </a:r>
            <a:r>
              <a:rPr sz="1800" dirty="0">
                <a:solidFill>
                  <a:srgbClr val="111F35"/>
                </a:solidFill>
                <a:latin typeface="Calibri"/>
                <a:cs typeface="Calibri"/>
              </a:rPr>
              <a:t>(Grid</a:t>
            </a:r>
            <a:r>
              <a:rPr sz="1800" spc="85" dirty="0">
                <a:solidFill>
                  <a:srgbClr val="111F35"/>
                </a:solidFill>
                <a:latin typeface="Calibri"/>
                <a:cs typeface="Calibri"/>
              </a:rPr>
              <a:t> </a:t>
            </a:r>
            <a:r>
              <a:rPr sz="1800" spc="-10" dirty="0">
                <a:solidFill>
                  <a:srgbClr val="111F35"/>
                </a:solidFill>
                <a:latin typeface="Calibri"/>
                <a:cs typeface="Calibri"/>
              </a:rPr>
              <a:t>layouts)</a:t>
            </a:r>
            <a:endParaRPr sz="1800">
              <a:latin typeface="Calibri"/>
              <a:cs typeface="Calibri"/>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97755" y="22858"/>
            <a:ext cx="5794243" cy="6835139"/>
          </a:xfrm>
          <a:prstGeom prst="rect">
            <a:avLst/>
          </a:prstGeom>
        </p:spPr>
      </p:pic>
      <p:sp>
        <p:nvSpPr>
          <p:cNvPr id="3" name="object 3"/>
          <p:cNvSpPr txBox="1"/>
          <p:nvPr/>
        </p:nvSpPr>
        <p:spPr>
          <a:xfrm>
            <a:off x="962050" y="2642691"/>
            <a:ext cx="7579995" cy="940435"/>
          </a:xfrm>
          <a:prstGeom prst="rect">
            <a:avLst/>
          </a:prstGeom>
        </p:spPr>
        <p:txBody>
          <a:bodyPr vert="horz" wrap="square" lIns="0" tIns="12700" rIns="0" bIns="0" rtlCol="0">
            <a:spAutoFit/>
          </a:bodyPr>
          <a:lstStyle/>
          <a:p>
            <a:pPr marL="12700">
              <a:lnSpc>
                <a:spcPct val="100000"/>
              </a:lnSpc>
              <a:spcBef>
                <a:spcPts val="100"/>
              </a:spcBef>
            </a:pPr>
            <a:r>
              <a:rPr sz="6000" b="1" spc="-150" dirty="0">
                <a:solidFill>
                  <a:srgbClr val="111F35"/>
                </a:solidFill>
                <a:latin typeface="Tahoma"/>
                <a:cs typeface="Tahoma"/>
              </a:rPr>
              <a:t>JAVASCRIPT:</a:t>
            </a:r>
            <a:r>
              <a:rPr sz="6000" b="1" spc="-290" dirty="0">
                <a:solidFill>
                  <a:srgbClr val="111F35"/>
                </a:solidFill>
                <a:latin typeface="Tahoma"/>
                <a:cs typeface="Tahoma"/>
              </a:rPr>
              <a:t> </a:t>
            </a:r>
            <a:r>
              <a:rPr sz="6000" b="1" spc="-90" dirty="0">
                <a:solidFill>
                  <a:srgbClr val="111F35"/>
                </a:solidFill>
                <a:latin typeface="Tahoma"/>
                <a:cs typeface="Tahoma"/>
              </a:rPr>
              <a:t>PART</a:t>
            </a:r>
            <a:r>
              <a:rPr sz="6000" b="1" spc="-295" dirty="0">
                <a:solidFill>
                  <a:srgbClr val="111F35"/>
                </a:solidFill>
                <a:latin typeface="Tahoma"/>
                <a:cs typeface="Tahoma"/>
              </a:rPr>
              <a:t> </a:t>
            </a:r>
            <a:r>
              <a:rPr sz="6000" b="1" spc="-805" dirty="0">
                <a:solidFill>
                  <a:srgbClr val="111F35"/>
                </a:solidFill>
                <a:latin typeface="Tahoma"/>
                <a:cs typeface="Tahoma"/>
              </a:rPr>
              <a:t>I</a:t>
            </a:r>
            <a:endParaRPr sz="6000">
              <a:latin typeface="Tahoma"/>
              <a:cs typeface="Tahoma"/>
            </a:endParaRPr>
          </a:p>
        </p:txBody>
      </p:sp>
      <p:sp>
        <p:nvSpPr>
          <p:cNvPr id="4" name="object 4"/>
          <p:cNvSpPr txBox="1"/>
          <p:nvPr/>
        </p:nvSpPr>
        <p:spPr>
          <a:xfrm>
            <a:off x="961136" y="4471274"/>
            <a:ext cx="4639945" cy="1600200"/>
          </a:xfrm>
          <a:prstGeom prst="rect">
            <a:avLst/>
          </a:prstGeom>
        </p:spPr>
        <p:txBody>
          <a:bodyPr vert="horz" wrap="square" lIns="0" tIns="180340" rIns="0" bIns="0" rtlCol="0">
            <a:spAutoFit/>
          </a:bodyPr>
          <a:lstStyle/>
          <a:p>
            <a:pPr marL="13335">
              <a:lnSpc>
                <a:spcPct val="100000"/>
              </a:lnSpc>
              <a:spcBef>
                <a:spcPts val="1420"/>
              </a:spcBef>
            </a:pPr>
            <a:r>
              <a:rPr sz="2800" dirty="0">
                <a:solidFill>
                  <a:srgbClr val="111F35"/>
                </a:solidFill>
                <a:latin typeface="Calibri"/>
                <a:cs typeface="Calibri"/>
              </a:rPr>
              <a:t>Luigi</a:t>
            </a:r>
            <a:r>
              <a:rPr sz="2800" spc="-60" dirty="0">
                <a:solidFill>
                  <a:srgbClr val="111F35"/>
                </a:solidFill>
                <a:latin typeface="Calibri"/>
                <a:cs typeface="Calibri"/>
              </a:rPr>
              <a:t> </a:t>
            </a:r>
            <a:r>
              <a:rPr sz="2800" dirty="0">
                <a:solidFill>
                  <a:srgbClr val="111F35"/>
                </a:solidFill>
                <a:latin typeface="Calibri"/>
                <a:cs typeface="Calibri"/>
              </a:rPr>
              <a:t>Libero</a:t>
            </a:r>
            <a:r>
              <a:rPr sz="2800" spc="-65" dirty="0">
                <a:solidFill>
                  <a:srgbClr val="111F35"/>
                </a:solidFill>
                <a:latin typeface="Calibri"/>
                <a:cs typeface="Calibri"/>
              </a:rPr>
              <a:t> </a:t>
            </a:r>
            <a:r>
              <a:rPr sz="2800" dirty="0">
                <a:solidFill>
                  <a:srgbClr val="111F35"/>
                </a:solidFill>
                <a:latin typeface="Calibri"/>
                <a:cs typeface="Calibri"/>
              </a:rPr>
              <a:t>Lucio</a:t>
            </a:r>
            <a:r>
              <a:rPr sz="2800" spc="-55" dirty="0">
                <a:solidFill>
                  <a:srgbClr val="111F35"/>
                </a:solidFill>
                <a:latin typeface="Calibri"/>
                <a:cs typeface="Calibri"/>
              </a:rPr>
              <a:t> </a:t>
            </a:r>
            <a:r>
              <a:rPr sz="2800" dirty="0">
                <a:solidFill>
                  <a:srgbClr val="111F35"/>
                </a:solidFill>
                <a:latin typeface="Calibri"/>
                <a:cs typeface="Calibri"/>
              </a:rPr>
              <a:t>Starace,</a:t>
            </a:r>
            <a:r>
              <a:rPr sz="2800" spc="-65" dirty="0">
                <a:solidFill>
                  <a:srgbClr val="111F35"/>
                </a:solidFill>
                <a:latin typeface="Calibri"/>
                <a:cs typeface="Calibri"/>
              </a:rPr>
              <a:t> </a:t>
            </a:r>
            <a:r>
              <a:rPr sz="2800" spc="-25" dirty="0">
                <a:solidFill>
                  <a:srgbClr val="111F35"/>
                </a:solidFill>
                <a:latin typeface="Calibri"/>
                <a:cs typeface="Calibri"/>
              </a:rPr>
              <a:t>PhD</a:t>
            </a:r>
            <a:endParaRPr sz="2800">
              <a:latin typeface="Calibri"/>
              <a:cs typeface="Calibri"/>
            </a:endParaRPr>
          </a:p>
          <a:p>
            <a:pPr marL="12700" marR="5080">
              <a:lnSpc>
                <a:spcPct val="119100"/>
              </a:lnSpc>
              <a:spcBef>
                <a:spcPts val="425"/>
              </a:spcBef>
            </a:pPr>
            <a:r>
              <a:rPr sz="1700" u="sng" spc="-10" dirty="0">
                <a:solidFill>
                  <a:srgbClr val="006379"/>
                </a:solidFill>
                <a:uFill>
                  <a:solidFill>
                    <a:srgbClr val="006379"/>
                  </a:solidFill>
                </a:uFill>
                <a:latin typeface="Calibri"/>
                <a:cs typeface="Calibri"/>
                <a:hlinkClick r:id="rId3"/>
              </a:rPr>
              <a:t>luigiliberolucio.starace@unina.it</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4"/>
              </a:rPr>
              <a:t>https://luistar.github.io</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5"/>
              </a:rPr>
              <a:t>https://www.docenti.unina.it/luigiliberolucio.starace</a:t>
            </a:r>
            <a:endParaRPr sz="1700">
              <a:latin typeface="Calibri"/>
              <a:cs typeface="Calibri"/>
            </a:endParaRPr>
          </a:p>
        </p:txBody>
      </p:sp>
      <p:sp>
        <p:nvSpPr>
          <p:cNvPr id="5" name="object 5"/>
          <p:cNvSpPr txBox="1">
            <a:spLocks noGrp="1"/>
          </p:cNvSpPr>
          <p:nvPr>
            <p:ph type="title"/>
          </p:nvPr>
        </p:nvSpPr>
        <p:spPr>
          <a:xfrm>
            <a:off x="962050" y="960247"/>
            <a:ext cx="6421120" cy="452120"/>
          </a:xfrm>
          <a:prstGeom prst="rect">
            <a:avLst/>
          </a:prstGeom>
        </p:spPr>
        <p:txBody>
          <a:bodyPr vert="horz" wrap="square" lIns="0" tIns="12065" rIns="0" bIns="0" rtlCol="0">
            <a:spAutoFit/>
          </a:bodyPr>
          <a:lstStyle/>
          <a:p>
            <a:pPr marL="12700">
              <a:lnSpc>
                <a:spcPct val="100000"/>
              </a:lnSpc>
              <a:spcBef>
                <a:spcPts val="95"/>
              </a:spcBef>
            </a:pPr>
            <a:r>
              <a:rPr sz="2800" spc="-70" dirty="0">
                <a:solidFill>
                  <a:srgbClr val="006379"/>
                </a:solidFill>
              </a:rPr>
              <a:t>WEB </a:t>
            </a:r>
            <a:r>
              <a:rPr sz="2800" dirty="0">
                <a:solidFill>
                  <a:srgbClr val="006379"/>
                </a:solidFill>
              </a:rPr>
              <a:t>TECHNOLOGIES</a:t>
            </a:r>
            <a:r>
              <a:rPr sz="2800" spc="-35" dirty="0">
                <a:solidFill>
                  <a:srgbClr val="006379"/>
                </a:solidFill>
              </a:rPr>
              <a:t> </a:t>
            </a:r>
            <a:r>
              <a:rPr sz="2800" spc="1000" dirty="0">
                <a:solidFill>
                  <a:srgbClr val="006379"/>
                </a:solidFill>
              </a:rPr>
              <a:t>–</a:t>
            </a:r>
            <a:r>
              <a:rPr sz="2800" spc="-75" dirty="0">
                <a:solidFill>
                  <a:srgbClr val="006379"/>
                </a:solidFill>
              </a:rPr>
              <a:t> </a:t>
            </a:r>
            <a:r>
              <a:rPr sz="2800" spc="-105" dirty="0">
                <a:solidFill>
                  <a:srgbClr val="006379"/>
                </a:solidFill>
              </a:rPr>
              <a:t>LECTURE</a:t>
            </a:r>
            <a:r>
              <a:rPr sz="2800" spc="-50" dirty="0">
                <a:solidFill>
                  <a:srgbClr val="006379"/>
                </a:solidFill>
              </a:rPr>
              <a:t> </a:t>
            </a:r>
            <a:r>
              <a:rPr sz="2800" spc="-35" dirty="0">
                <a:solidFill>
                  <a:srgbClr val="006379"/>
                </a:solidFill>
              </a:rPr>
              <a:t>05</a:t>
            </a:r>
            <a:endParaRPr sz="2800"/>
          </a:p>
        </p:txBody>
      </p:sp>
      <p:sp>
        <p:nvSpPr>
          <p:cNvPr id="6" name="object 6"/>
          <p:cNvSpPr txBox="1"/>
          <p:nvPr/>
        </p:nvSpPr>
        <p:spPr>
          <a:xfrm>
            <a:off x="962050" y="616965"/>
            <a:ext cx="6336030" cy="330835"/>
          </a:xfrm>
          <a:prstGeom prst="rect">
            <a:avLst/>
          </a:prstGeom>
        </p:spPr>
        <p:txBody>
          <a:bodyPr vert="horz" wrap="square" lIns="0" tIns="13335" rIns="0" bIns="0" rtlCol="0">
            <a:spAutoFit/>
          </a:bodyPr>
          <a:lstStyle/>
          <a:p>
            <a:pPr marL="12700">
              <a:lnSpc>
                <a:spcPct val="100000"/>
              </a:lnSpc>
              <a:spcBef>
                <a:spcPts val="105"/>
              </a:spcBef>
            </a:pPr>
            <a:r>
              <a:rPr sz="2000" b="1" spc="-55" dirty="0">
                <a:solidFill>
                  <a:srgbClr val="006379"/>
                </a:solidFill>
                <a:latin typeface="Tahoma"/>
                <a:cs typeface="Tahoma"/>
              </a:rPr>
              <a:t>UNIVERSITÀ </a:t>
            </a:r>
            <a:r>
              <a:rPr sz="2000" b="1" spc="-10" dirty="0">
                <a:solidFill>
                  <a:srgbClr val="006379"/>
                </a:solidFill>
                <a:latin typeface="Tahoma"/>
                <a:cs typeface="Tahoma"/>
              </a:rPr>
              <a:t>DEGLI</a:t>
            </a:r>
            <a:r>
              <a:rPr sz="2000" b="1" spc="-55" dirty="0">
                <a:solidFill>
                  <a:srgbClr val="006379"/>
                </a:solidFill>
                <a:latin typeface="Tahoma"/>
                <a:cs typeface="Tahoma"/>
              </a:rPr>
              <a:t> </a:t>
            </a:r>
            <a:r>
              <a:rPr sz="2000" b="1" spc="-60" dirty="0">
                <a:solidFill>
                  <a:srgbClr val="006379"/>
                </a:solidFill>
                <a:latin typeface="Tahoma"/>
                <a:cs typeface="Tahoma"/>
              </a:rPr>
              <a:t>STUDI</a:t>
            </a:r>
            <a:r>
              <a:rPr sz="2000" b="1" spc="-40" dirty="0">
                <a:solidFill>
                  <a:srgbClr val="006379"/>
                </a:solidFill>
                <a:latin typeface="Tahoma"/>
                <a:cs typeface="Tahoma"/>
              </a:rPr>
              <a:t> </a:t>
            </a:r>
            <a:r>
              <a:rPr sz="2000" b="1" spc="-55" dirty="0">
                <a:solidFill>
                  <a:srgbClr val="006379"/>
                </a:solidFill>
                <a:latin typeface="Tahoma"/>
                <a:cs typeface="Tahoma"/>
              </a:rPr>
              <a:t>DI</a:t>
            </a:r>
            <a:r>
              <a:rPr sz="2000" b="1" spc="-50" dirty="0">
                <a:solidFill>
                  <a:srgbClr val="006379"/>
                </a:solidFill>
                <a:latin typeface="Tahoma"/>
                <a:cs typeface="Tahoma"/>
              </a:rPr>
              <a:t> </a:t>
            </a:r>
            <a:r>
              <a:rPr sz="2000" b="1" dirty="0">
                <a:solidFill>
                  <a:srgbClr val="006379"/>
                </a:solidFill>
                <a:latin typeface="Tahoma"/>
                <a:cs typeface="Tahoma"/>
              </a:rPr>
              <a:t>NAPOLI</a:t>
            </a:r>
            <a:r>
              <a:rPr sz="2000" b="1" spc="-65" dirty="0">
                <a:solidFill>
                  <a:srgbClr val="006379"/>
                </a:solidFill>
                <a:latin typeface="Tahoma"/>
                <a:cs typeface="Tahoma"/>
              </a:rPr>
              <a:t> </a:t>
            </a:r>
            <a:r>
              <a:rPr sz="2000" b="1" spc="-75" dirty="0">
                <a:solidFill>
                  <a:srgbClr val="006379"/>
                </a:solidFill>
                <a:latin typeface="Tahoma"/>
                <a:cs typeface="Tahoma"/>
              </a:rPr>
              <a:t>FEDERICO</a:t>
            </a:r>
            <a:r>
              <a:rPr sz="2000" b="1" spc="-60" dirty="0">
                <a:solidFill>
                  <a:srgbClr val="006379"/>
                </a:solidFill>
                <a:latin typeface="Tahoma"/>
                <a:cs typeface="Tahoma"/>
              </a:rPr>
              <a:t> </a:t>
            </a:r>
            <a:r>
              <a:rPr sz="2000" b="1" spc="-280" dirty="0">
                <a:solidFill>
                  <a:srgbClr val="006379"/>
                </a:solidFill>
                <a:latin typeface="Tahoma"/>
                <a:cs typeface="Tahoma"/>
              </a:rPr>
              <a:t>II</a:t>
            </a:r>
            <a:endParaRPr sz="2000">
              <a:latin typeface="Tahoma"/>
              <a:cs typeface="Tahoma"/>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185</a:t>
            </a:fld>
            <a:endParaRPr spc="-50"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PREVIOUSLY,</a:t>
            </a:r>
            <a:r>
              <a:rPr spc="-80" dirty="0"/>
              <a:t> </a:t>
            </a:r>
            <a:r>
              <a:rPr spc="275" dirty="0"/>
              <a:t>ON</a:t>
            </a:r>
            <a:r>
              <a:rPr spc="-95" dirty="0"/>
              <a:t> </a:t>
            </a:r>
            <a:r>
              <a:rPr spc="-70" dirty="0"/>
              <a:t>WEB</a:t>
            </a:r>
            <a:r>
              <a:rPr spc="-114" dirty="0"/>
              <a:t> </a:t>
            </a:r>
            <a:r>
              <a:rPr spc="-10" dirty="0"/>
              <a:t>TECHNOLOGIES</a:t>
            </a:r>
          </a:p>
        </p:txBody>
      </p:sp>
      <p:sp>
        <p:nvSpPr>
          <p:cNvPr id="3" name="object 3"/>
          <p:cNvSpPr txBox="1"/>
          <p:nvPr/>
        </p:nvSpPr>
        <p:spPr>
          <a:xfrm>
            <a:off x="962050" y="1447952"/>
            <a:ext cx="9623425" cy="3752215"/>
          </a:xfrm>
          <a:prstGeom prst="rect">
            <a:avLst/>
          </a:prstGeom>
        </p:spPr>
        <p:txBody>
          <a:bodyPr vert="horz" wrap="square" lIns="0" tIns="97790" rIns="0" bIns="0" rtlCol="0">
            <a:spAutoFit/>
          </a:bodyPr>
          <a:lstStyle/>
          <a:p>
            <a:pPr marL="12700">
              <a:lnSpc>
                <a:spcPct val="100000"/>
              </a:lnSpc>
              <a:spcBef>
                <a:spcPts val="770"/>
              </a:spcBef>
            </a:pPr>
            <a:r>
              <a:rPr sz="2800" dirty="0">
                <a:solidFill>
                  <a:srgbClr val="111F35"/>
                </a:solidFill>
                <a:latin typeface="Calibri"/>
                <a:cs typeface="Calibri"/>
              </a:rPr>
              <a:t>So</a:t>
            </a:r>
            <a:r>
              <a:rPr sz="2800" spc="-90" dirty="0">
                <a:solidFill>
                  <a:srgbClr val="111F35"/>
                </a:solidFill>
                <a:latin typeface="Calibri"/>
                <a:cs typeface="Calibri"/>
              </a:rPr>
              <a:t> </a:t>
            </a:r>
            <a:r>
              <a:rPr sz="2800" spc="-55" dirty="0">
                <a:solidFill>
                  <a:srgbClr val="111F35"/>
                </a:solidFill>
                <a:latin typeface="Calibri"/>
                <a:cs typeface="Calibri"/>
              </a:rPr>
              <a:t>far,</a:t>
            </a:r>
            <a:r>
              <a:rPr sz="2800" spc="-75" dirty="0">
                <a:solidFill>
                  <a:srgbClr val="111F35"/>
                </a:solidFill>
                <a:latin typeface="Calibri"/>
                <a:cs typeface="Calibri"/>
              </a:rPr>
              <a:t> </a:t>
            </a:r>
            <a:r>
              <a:rPr sz="2800" dirty="0">
                <a:solidFill>
                  <a:srgbClr val="111F35"/>
                </a:solidFill>
                <a:latin typeface="Calibri"/>
                <a:cs typeface="Calibri"/>
              </a:rPr>
              <a:t>we’ve</a:t>
            </a:r>
            <a:r>
              <a:rPr sz="2800" spc="-90" dirty="0">
                <a:solidFill>
                  <a:srgbClr val="111F35"/>
                </a:solidFill>
                <a:latin typeface="Calibri"/>
                <a:cs typeface="Calibri"/>
              </a:rPr>
              <a:t> </a:t>
            </a:r>
            <a:r>
              <a:rPr sz="2800" dirty="0">
                <a:solidFill>
                  <a:srgbClr val="111F35"/>
                </a:solidFill>
                <a:latin typeface="Calibri"/>
                <a:cs typeface="Calibri"/>
              </a:rPr>
              <a:t>learnt</a:t>
            </a:r>
            <a:r>
              <a:rPr sz="2800" spc="-80" dirty="0">
                <a:solidFill>
                  <a:srgbClr val="111F35"/>
                </a:solidFill>
                <a:latin typeface="Calibri"/>
                <a:cs typeface="Calibri"/>
              </a:rPr>
              <a:t> </a:t>
            </a:r>
            <a:r>
              <a:rPr sz="2800" dirty="0">
                <a:solidFill>
                  <a:srgbClr val="111F35"/>
                </a:solidFill>
                <a:latin typeface="Calibri"/>
                <a:cs typeface="Calibri"/>
              </a:rPr>
              <a:t>to</a:t>
            </a:r>
            <a:r>
              <a:rPr sz="2800" spc="-85" dirty="0">
                <a:solidFill>
                  <a:srgbClr val="111F35"/>
                </a:solidFill>
                <a:latin typeface="Calibri"/>
                <a:cs typeface="Calibri"/>
              </a:rPr>
              <a:t> </a:t>
            </a:r>
            <a:r>
              <a:rPr sz="2800" dirty="0">
                <a:solidFill>
                  <a:srgbClr val="111F35"/>
                </a:solidFill>
                <a:latin typeface="Calibri"/>
                <a:cs typeface="Calibri"/>
              </a:rPr>
              <a:t>create</a:t>
            </a:r>
            <a:r>
              <a:rPr sz="2800" spc="-90" dirty="0">
                <a:solidFill>
                  <a:srgbClr val="111F35"/>
                </a:solidFill>
                <a:latin typeface="Calibri"/>
                <a:cs typeface="Calibri"/>
              </a:rPr>
              <a:t> </a:t>
            </a:r>
            <a:r>
              <a:rPr sz="2800" dirty="0">
                <a:solidFill>
                  <a:srgbClr val="111F35"/>
                </a:solidFill>
                <a:latin typeface="Calibri"/>
                <a:cs typeface="Calibri"/>
              </a:rPr>
              <a:t>modern,</a:t>
            </a:r>
            <a:r>
              <a:rPr sz="2800" spc="-65" dirty="0">
                <a:solidFill>
                  <a:srgbClr val="111F35"/>
                </a:solidFill>
                <a:latin typeface="Calibri"/>
                <a:cs typeface="Calibri"/>
              </a:rPr>
              <a:t> </a:t>
            </a:r>
            <a:r>
              <a:rPr sz="2800" dirty="0">
                <a:solidFill>
                  <a:srgbClr val="111F35"/>
                </a:solidFill>
                <a:latin typeface="Calibri"/>
                <a:cs typeface="Calibri"/>
              </a:rPr>
              <a:t>beautiful</a:t>
            </a:r>
            <a:r>
              <a:rPr sz="2800" spc="-75" dirty="0">
                <a:solidFill>
                  <a:srgbClr val="111F35"/>
                </a:solidFill>
                <a:latin typeface="Calibri"/>
                <a:cs typeface="Calibri"/>
              </a:rPr>
              <a:t> </a:t>
            </a:r>
            <a:r>
              <a:rPr sz="2800" dirty="0">
                <a:solidFill>
                  <a:srgbClr val="111F35"/>
                </a:solidFill>
                <a:latin typeface="Calibri"/>
                <a:cs typeface="Calibri"/>
              </a:rPr>
              <a:t>web</a:t>
            </a:r>
            <a:r>
              <a:rPr sz="2800" spc="-80" dirty="0">
                <a:solidFill>
                  <a:srgbClr val="111F35"/>
                </a:solidFill>
                <a:latin typeface="Calibri"/>
                <a:cs typeface="Calibri"/>
              </a:rPr>
              <a:t> </a:t>
            </a:r>
            <a:r>
              <a:rPr sz="2800" spc="-10" dirty="0">
                <a:solidFill>
                  <a:srgbClr val="111F35"/>
                </a:solidFill>
                <a:latin typeface="Calibri"/>
                <a:cs typeface="Calibri"/>
              </a:rPr>
              <a:t>pages</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With</a:t>
            </a:r>
            <a:r>
              <a:rPr sz="2800" spc="-30" dirty="0">
                <a:solidFill>
                  <a:srgbClr val="111F35"/>
                </a:solidFill>
                <a:latin typeface="Calibri"/>
                <a:cs typeface="Calibri"/>
              </a:rPr>
              <a:t> </a:t>
            </a:r>
            <a:r>
              <a:rPr sz="2800" b="1" dirty="0">
                <a:solidFill>
                  <a:srgbClr val="111F35"/>
                </a:solidFill>
                <a:latin typeface="Calibri"/>
                <a:cs typeface="Calibri"/>
              </a:rPr>
              <a:t>HTML</a:t>
            </a:r>
            <a:r>
              <a:rPr sz="2800" b="1" spc="-35" dirty="0">
                <a:solidFill>
                  <a:srgbClr val="111F35"/>
                </a:solidFill>
                <a:latin typeface="Calibri"/>
                <a:cs typeface="Calibri"/>
              </a:rPr>
              <a:t> </a:t>
            </a:r>
            <a:r>
              <a:rPr sz="2800" dirty="0">
                <a:solidFill>
                  <a:srgbClr val="111F35"/>
                </a:solidFill>
                <a:latin typeface="Calibri"/>
                <a:cs typeface="Calibri"/>
              </a:rPr>
              <a:t>we</a:t>
            </a:r>
            <a:r>
              <a:rPr sz="2800" spc="-45" dirty="0">
                <a:solidFill>
                  <a:srgbClr val="111F35"/>
                </a:solidFill>
                <a:latin typeface="Calibri"/>
                <a:cs typeface="Calibri"/>
              </a:rPr>
              <a:t> </a:t>
            </a:r>
            <a:r>
              <a:rPr sz="2800" dirty="0">
                <a:solidFill>
                  <a:srgbClr val="111F35"/>
                </a:solidFill>
                <a:latin typeface="Calibri"/>
                <a:cs typeface="Calibri"/>
              </a:rPr>
              <a:t>define</a:t>
            </a:r>
            <a:r>
              <a:rPr sz="2800" spc="-30" dirty="0">
                <a:solidFill>
                  <a:srgbClr val="111F35"/>
                </a:solidFill>
                <a:latin typeface="Calibri"/>
                <a:cs typeface="Calibri"/>
              </a:rPr>
              <a:t> </a:t>
            </a:r>
            <a:r>
              <a:rPr sz="2800" dirty="0">
                <a:solidFill>
                  <a:srgbClr val="111F35"/>
                </a:solidFill>
                <a:latin typeface="Calibri"/>
                <a:cs typeface="Calibri"/>
              </a:rPr>
              <a:t>their</a:t>
            </a:r>
            <a:r>
              <a:rPr sz="2800" spc="-45" dirty="0">
                <a:solidFill>
                  <a:srgbClr val="111F35"/>
                </a:solidFill>
                <a:latin typeface="Calibri"/>
                <a:cs typeface="Calibri"/>
              </a:rPr>
              <a:t> </a:t>
            </a:r>
            <a:r>
              <a:rPr sz="2800" spc="-10" dirty="0">
                <a:solidFill>
                  <a:srgbClr val="111F35"/>
                </a:solidFill>
                <a:latin typeface="Calibri"/>
                <a:cs typeface="Calibri"/>
              </a:rPr>
              <a:t>structure</a:t>
            </a:r>
            <a:endParaRPr sz="280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With</a:t>
            </a:r>
            <a:r>
              <a:rPr sz="2800" spc="-40" dirty="0">
                <a:solidFill>
                  <a:srgbClr val="111F35"/>
                </a:solidFill>
                <a:latin typeface="Calibri"/>
                <a:cs typeface="Calibri"/>
              </a:rPr>
              <a:t> </a:t>
            </a:r>
            <a:r>
              <a:rPr sz="2800" b="1" dirty="0">
                <a:solidFill>
                  <a:srgbClr val="111F35"/>
                </a:solidFill>
                <a:latin typeface="Calibri"/>
                <a:cs typeface="Calibri"/>
              </a:rPr>
              <a:t>CSS</a:t>
            </a:r>
            <a:r>
              <a:rPr sz="2800" b="1" spc="-45" dirty="0">
                <a:solidFill>
                  <a:srgbClr val="111F35"/>
                </a:solidFill>
                <a:latin typeface="Calibri"/>
                <a:cs typeface="Calibri"/>
              </a:rPr>
              <a:t> </a:t>
            </a:r>
            <a:r>
              <a:rPr sz="2800" dirty="0">
                <a:solidFill>
                  <a:srgbClr val="111F35"/>
                </a:solidFill>
                <a:latin typeface="Calibri"/>
                <a:cs typeface="Calibri"/>
              </a:rPr>
              <a:t>we</a:t>
            </a:r>
            <a:r>
              <a:rPr sz="2800" spc="-50" dirty="0">
                <a:solidFill>
                  <a:srgbClr val="111F35"/>
                </a:solidFill>
                <a:latin typeface="Calibri"/>
                <a:cs typeface="Calibri"/>
              </a:rPr>
              <a:t> </a:t>
            </a:r>
            <a:r>
              <a:rPr sz="2800" dirty="0">
                <a:solidFill>
                  <a:srgbClr val="111F35"/>
                </a:solidFill>
                <a:latin typeface="Calibri"/>
                <a:cs typeface="Calibri"/>
              </a:rPr>
              <a:t>define</a:t>
            </a:r>
            <a:r>
              <a:rPr sz="2800" spc="-55" dirty="0">
                <a:solidFill>
                  <a:srgbClr val="111F35"/>
                </a:solidFill>
                <a:latin typeface="Calibri"/>
                <a:cs typeface="Calibri"/>
              </a:rPr>
              <a:t> </a:t>
            </a:r>
            <a:r>
              <a:rPr sz="2800" dirty="0">
                <a:solidFill>
                  <a:srgbClr val="111F35"/>
                </a:solidFill>
                <a:latin typeface="Calibri"/>
                <a:cs typeface="Calibri"/>
              </a:rPr>
              <a:t>their</a:t>
            </a:r>
            <a:r>
              <a:rPr sz="2800" spc="-45" dirty="0">
                <a:solidFill>
                  <a:srgbClr val="111F35"/>
                </a:solidFill>
                <a:latin typeface="Calibri"/>
                <a:cs typeface="Calibri"/>
              </a:rPr>
              <a:t> </a:t>
            </a:r>
            <a:r>
              <a:rPr sz="2800" dirty="0">
                <a:solidFill>
                  <a:srgbClr val="111F35"/>
                </a:solidFill>
                <a:latin typeface="Calibri"/>
                <a:cs typeface="Calibri"/>
              </a:rPr>
              <a:t>appearence</a:t>
            </a:r>
            <a:r>
              <a:rPr sz="2800" spc="-65" dirty="0">
                <a:solidFill>
                  <a:srgbClr val="111F35"/>
                </a:solidFill>
                <a:latin typeface="Calibri"/>
                <a:cs typeface="Calibri"/>
              </a:rPr>
              <a:t> </a:t>
            </a:r>
            <a:r>
              <a:rPr sz="2800" dirty="0">
                <a:solidFill>
                  <a:srgbClr val="111F35"/>
                </a:solidFill>
                <a:latin typeface="Calibri"/>
                <a:cs typeface="Calibri"/>
              </a:rPr>
              <a:t>on</a:t>
            </a:r>
            <a:r>
              <a:rPr sz="2800" spc="-40" dirty="0">
                <a:solidFill>
                  <a:srgbClr val="111F35"/>
                </a:solidFill>
                <a:latin typeface="Calibri"/>
                <a:cs typeface="Calibri"/>
              </a:rPr>
              <a:t> </a:t>
            </a:r>
            <a:r>
              <a:rPr sz="2800" dirty="0">
                <a:solidFill>
                  <a:srgbClr val="111F35"/>
                </a:solidFill>
                <a:latin typeface="Calibri"/>
                <a:cs typeface="Calibri"/>
              </a:rPr>
              <a:t>possibly</a:t>
            </a:r>
            <a:r>
              <a:rPr sz="2800" spc="-20" dirty="0">
                <a:solidFill>
                  <a:srgbClr val="111F35"/>
                </a:solidFill>
                <a:latin typeface="Calibri"/>
                <a:cs typeface="Calibri"/>
              </a:rPr>
              <a:t> </a:t>
            </a:r>
            <a:r>
              <a:rPr sz="2800" spc="-10" dirty="0">
                <a:solidFill>
                  <a:srgbClr val="111F35"/>
                </a:solidFill>
                <a:latin typeface="Calibri"/>
                <a:cs typeface="Calibri"/>
              </a:rPr>
              <a:t>different</a:t>
            </a:r>
            <a:r>
              <a:rPr sz="2800" spc="-40" dirty="0">
                <a:solidFill>
                  <a:srgbClr val="111F35"/>
                </a:solidFill>
                <a:latin typeface="Calibri"/>
                <a:cs typeface="Calibri"/>
              </a:rPr>
              <a:t> </a:t>
            </a:r>
            <a:r>
              <a:rPr sz="2800" spc="-10" dirty="0">
                <a:solidFill>
                  <a:srgbClr val="111F35"/>
                </a:solidFill>
                <a:latin typeface="Calibri"/>
                <a:cs typeface="Calibri"/>
              </a:rPr>
              <a:t>media</a:t>
            </a:r>
            <a:endParaRPr sz="2800">
              <a:latin typeface="Calibri"/>
              <a:cs typeface="Calibri"/>
            </a:endParaRPr>
          </a:p>
          <a:p>
            <a:pPr>
              <a:lnSpc>
                <a:spcPct val="100000"/>
              </a:lnSpc>
              <a:buClr>
                <a:srgbClr val="111F35"/>
              </a:buClr>
              <a:buFont typeface="Arial MT"/>
              <a:buChar char="•"/>
            </a:pPr>
            <a:endParaRPr sz="2800">
              <a:latin typeface="Calibri"/>
              <a:cs typeface="Calibri"/>
            </a:endParaRPr>
          </a:p>
          <a:p>
            <a:pPr>
              <a:lnSpc>
                <a:spcPct val="100000"/>
              </a:lnSpc>
              <a:spcBef>
                <a:spcPts val="15"/>
              </a:spcBef>
              <a:buClr>
                <a:srgbClr val="111F35"/>
              </a:buClr>
              <a:buFont typeface="Arial MT"/>
              <a:buChar char="•"/>
            </a:pPr>
            <a:endParaRPr sz="2800">
              <a:latin typeface="Calibri"/>
              <a:cs typeface="Calibri"/>
            </a:endParaRPr>
          </a:p>
          <a:p>
            <a:pPr marL="12700">
              <a:lnSpc>
                <a:spcPct val="100000"/>
              </a:lnSpc>
            </a:pPr>
            <a:r>
              <a:rPr sz="2800" dirty="0">
                <a:solidFill>
                  <a:srgbClr val="111F35"/>
                </a:solidFill>
                <a:latin typeface="Calibri"/>
                <a:cs typeface="Calibri"/>
              </a:rPr>
              <a:t>Still,</a:t>
            </a:r>
            <a:r>
              <a:rPr sz="2800" spc="-50" dirty="0">
                <a:solidFill>
                  <a:srgbClr val="111F35"/>
                </a:solidFill>
                <a:latin typeface="Calibri"/>
                <a:cs typeface="Calibri"/>
              </a:rPr>
              <a:t> </a:t>
            </a:r>
            <a:r>
              <a:rPr sz="2800" dirty="0">
                <a:solidFill>
                  <a:srgbClr val="111F35"/>
                </a:solidFill>
                <a:latin typeface="Calibri"/>
                <a:cs typeface="Calibri"/>
              </a:rPr>
              <a:t>our</a:t>
            </a:r>
            <a:r>
              <a:rPr sz="2800" spc="-55" dirty="0">
                <a:solidFill>
                  <a:srgbClr val="111F35"/>
                </a:solidFill>
                <a:latin typeface="Calibri"/>
                <a:cs typeface="Calibri"/>
              </a:rPr>
              <a:t> </a:t>
            </a:r>
            <a:r>
              <a:rPr sz="2800" dirty="0">
                <a:solidFill>
                  <a:srgbClr val="111F35"/>
                </a:solidFill>
                <a:latin typeface="Calibri"/>
                <a:cs typeface="Calibri"/>
              </a:rPr>
              <a:t>web</a:t>
            </a:r>
            <a:r>
              <a:rPr sz="2800" spc="-50" dirty="0">
                <a:solidFill>
                  <a:srgbClr val="111F35"/>
                </a:solidFill>
                <a:latin typeface="Calibri"/>
                <a:cs typeface="Calibri"/>
              </a:rPr>
              <a:t> </a:t>
            </a:r>
            <a:r>
              <a:rPr sz="2800" dirty="0">
                <a:solidFill>
                  <a:srgbClr val="111F35"/>
                </a:solidFill>
                <a:latin typeface="Calibri"/>
                <a:cs typeface="Calibri"/>
              </a:rPr>
              <a:t>pages</a:t>
            </a:r>
            <a:r>
              <a:rPr sz="2800" spc="-55" dirty="0">
                <a:solidFill>
                  <a:srgbClr val="111F35"/>
                </a:solidFill>
                <a:latin typeface="Calibri"/>
                <a:cs typeface="Calibri"/>
              </a:rPr>
              <a:t> </a:t>
            </a:r>
            <a:r>
              <a:rPr sz="2800" dirty="0">
                <a:solidFill>
                  <a:srgbClr val="111F35"/>
                </a:solidFill>
                <a:latin typeface="Calibri"/>
                <a:cs typeface="Calibri"/>
              </a:rPr>
              <a:t>are</a:t>
            </a:r>
            <a:r>
              <a:rPr sz="2800" spc="-65" dirty="0">
                <a:solidFill>
                  <a:srgbClr val="111F35"/>
                </a:solidFill>
                <a:latin typeface="Calibri"/>
                <a:cs typeface="Calibri"/>
              </a:rPr>
              <a:t> </a:t>
            </a:r>
            <a:r>
              <a:rPr sz="2800" dirty="0">
                <a:solidFill>
                  <a:srgbClr val="111F35"/>
                </a:solidFill>
                <a:latin typeface="Calibri"/>
                <a:cs typeface="Calibri"/>
              </a:rPr>
              <a:t>inherently</a:t>
            </a:r>
            <a:r>
              <a:rPr sz="2800" spc="-20" dirty="0">
                <a:solidFill>
                  <a:srgbClr val="111F35"/>
                </a:solidFill>
                <a:latin typeface="Calibri"/>
                <a:cs typeface="Calibri"/>
              </a:rPr>
              <a:t> </a:t>
            </a:r>
            <a:r>
              <a:rPr sz="2800" b="1" spc="-10" dirty="0">
                <a:solidFill>
                  <a:srgbClr val="111F35"/>
                </a:solidFill>
                <a:latin typeface="Calibri"/>
                <a:cs typeface="Calibri"/>
              </a:rPr>
              <a:t>static</a:t>
            </a:r>
            <a:endParaRPr sz="2800">
              <a:latin typeface="Calibri"/>
              <a:cs typeface="Calibri"/>
            </a:endParaRPr>
          </a:p>
          <a:p>
            <a:pPr marL="240029" marR="154940" indent="-227329">
              <a:lnSpc>
                <a:spcPts val="3020"/>
              </a:lnSpc>
              <a:spcBef>
                <a:spcPts val="1045"/>
              </a:spcBef>
              <a:buFont typeface="Arial MT"/>
              <a:buChar char="•"/>
              <a:tabLst>
                <a:tab pos="241300" algn="l"/>
              </a:tabLst>
            </a:pPr>
            <a:r>
              <a:rPr sz="2800" dirty="0">
                <a:solidFill>
                  <a:srgbClr val="111F35"/>
                </a:solidFill>
                <a:latin typeface="Calibri"/>
                <a:cs typeface="Calibri"/>
              </a:rPr>
              <a:t>There</a:t>
            </a:r>
            <a:r>
              <a:rPr sz="2800" spc="-60" dirty="0">
                <a:solidFill>
                  <a:srgbClr val="111F35"/>
                </a:solidFill>
                <a:latin typeface="Calibri"/>
                <a:cs typeface="Calibri"/>
              </a:rPr>
              <a:t> </a:t>
            </a:r>
            <a:r>
              <a:rPr sz="2800" dirty="0">
                <a:solidFill>
                  <a:srgbClr val="111F35"/>
                </a:solidFill>
                <a:latin typeface="Calibri"/>
                <a:cs typeface="Calibri"/>
              </a:rPr>
              <a:t>is</a:t>
            </a:r>
            <a:r>
              <a:rPr sz="2800" spc="-40" dirty="0">
                <a:solidFill>
                  <a:srgbClr val="111F35"/>
                </a:solidFill>
                <a:latin typeface="Calibri"/>
                <a:cs typeface="Calibri"/>
              </a:rPr>
              <a:t> </a:t>
            </a:r>
            <a:r>
              <a:rPr sz="2800" dirty="0">
                <a:solidFill>
                  <a:srgbClr val="111F35"/>
                </a:solidFill>
                <a:latin typeface="Calibri"/>
                <a:cs typeface="Calibri"/>
              </a:rPr>
              <a:t>no</a:t>
            </a:r>
            <a:r>
              <a:rPr sz="2800" spc="-55" dirty="0">
                <a:solidFill>
                  <a:srgbClr val="111F35"/>
                </a:solidFill>
                <a:latin typeface="Calibri"/>
                <a:cs typeface="Calibri"/>
              </a:rPr>
              <a:t> </a:t>
            </a:r>
            <a:r>
              <a:rPr sz="2800" dirty="0">
                <a:solidFill>
                  <a:srgbClr val="111F35"/>
                </a:solidFill>
                <a:latin typeface="Calibri"/>
                <a:cs typeface="Calibri"/>
              </a:rPr>
              <a:t>way</a:t>
            </a:r>
            <a:r>
              <a:rPr sz="2800" spc="-65" dirty="0">
                <a:solidFill>
                  <a:srgbClr val="111F35"/>
                </a:solidFill>
                <a:latin typeface="Calibri"/>
                <a:cs typeface="Calibri"/>
              </a:rPr>
              <a:t> </a:t>
            </a:r>
            <a:r>
              <a:rPr sz="2800" dirty="0">
                <a:solidFill>
                  <a:srgbClr val="111F35"/>
                </a:solidFill>
                <a:latin typeface="Calibri"/>
                <a:cs typeface="Calibri"/>
              </a:rPr>
              <a:t>their</a:t>
            </a:r>
            <a:r>
              <a:rPr sz="2800" spc="-45" dirty="0">
                <a:solidFill>
                  <a:srgbClr val="111F35"/>
                </a:solidFill>
                <a:latin typeface="Calibri"/>
                <a:cs typeface="Calibri"/>
              </a:rPr>
              <a:t> </a:t>
            </a:r>
            <a:r>
              <a:rPr sz="2800" spc="-10" dirty="0">
                <a:solidFill>
                  <a:srgbClr val="111F35"/>
                </a:solidFill>
                <a:latin typeface="Calibri"/>
                <a:cs typeface="Calibri"/>
              </a:rPr>
              <a:t>content</a:t>
            </a:r>
            <a:r>
              <a:rPr sz="2800" spc="-40" dirty="0">
                <a:solidFill>
                  <a:srgbClr val="111F35"/>
                </a:solidFill>
                <a:latin typeface="Calibri"/>
                <a:cs typeface="Calibri"/>
              </a:rPr>
              <a:t> </a:t>
            </a:r>
            <a:r>
              <a:rPr sz="2800" dirty="0">
                <a:solidFill>
                  <a:srgbClr val="111F35"/>
                </a:solidFill>
                <a:latin typeface="Calibri"/>
                <a:cs typeface="Calibri"/>
              </a:rPr>
              <a:t>can</a:t>
            </a:r>
            <a:r>
              <a:rPr sz="2800" spc="-55" dirty="0">
                <a:solidFill>
                  <a:srgbClr val="111F35"/>
                </a:solidFill>
                <a:latin typeface="Calibri"/>
                <a:cs typeface="Calibri"/>
              </a:rPr>
              <a:t> </a:t>
            </a:r>
            <a:r>
              <a:rPr sz="2800" dirty="0">
                <a:solidFill>
                  <a:srgbClr val="111F35"/>
                </a:solidFill>
                <a:latin typeface="Calibri"/>
                <a:cs typeface="Calibri"/>
              </a:rPr>
              <a:t>change</a:t>
            </a:r>
            <a:r>
              <a:rPr sz="2800" spc="-50" dirty="0">
                <a:solidFill>
                  <a:srgbClr val="111F35"/>
                </a:solidFill>
                <a:latin typeface="Calibri"/>
                <a:cs typeface="Calibri"/>
              </a:rPr>
              <a:t> </a:t>
            </a:r>
            <a:r>
              <a:rPr sz="2800" dirty="0">
                <a:solidFill>
                  <a:srgbClr val="111F35"/>
                </a:solidFill>
                <a:latin typeface="Calibri"/>
                <a:cs typeface="Calibri"/>
              </a:rPr>
              <a:t>while</a:t>
            </a:r>
            <a:r>
              <a:rPr sz="2800" spc="-70" dirty="0">
                <a:solidFill>
                  <a:srgbClr val="111F35"/>
                </a:solidFill>
                <a:latin typeface="Calibri"/>
                <a:cs typeface="Calibri"/>
              </a:rPr>
              <a:t> </a:t>
            </a:r>
            <a:r>
              <a:rPr sz="2800" dirty="0">
                <a:solidFill>
                  <a:srgbClr val="111F35"/>
                </a:solidFill>
                <a:latin typeface="Calibri"/>
                <a:cs typeface="Calibri"/>
              </a:rPr>
              <a:t>we</a:t>
            </a:r>
            <a:r>
              <a:rPr sz="2800" spc="-65" dirty="0">
                <a:solidFill>
                  <a:srgbClr val="111F35"/>
                </a:solidFill>
                <a:latin typeface="Calibri"/>
                <a:cs typeface="Calibri"/>
              </a:rPr>
              <a:t> </a:t>
            </a:r>
            <a:r>
              <a:rPr sz="2800" dirty="0">
                <a:solidFill>
                  <a:srgbClr val="111F35"/>
                </a:solidFill>
                <a:latin typeface="Calibri"/>
                <a:cs typeface="Calibri"/>
              </a:rPr>
              <a:t>are</a:t>
            </a:r>
            <a:r>
              <a:rPr sz="2800" spc="-60" dirty="0">
                <a:solidFill>
                  <a:srgbClr val="111F35"/>
                </a:solidFill>
                <a:latin typeface="Calibri"/>
                <a:cs typeface="Calibri"/>
              </a:rPr>
              <a:t> </a:t>
            </a:r>
            <a:r>
              <a:rPr sz="2800" spc="-10" dirty="0">
                <a:solidFill>
                  <a:srgbClr val="111F35"/>
                </a:solidFill>
                <a:latin typeface="Calibri"/>
                <a:cs typeface="Calibri"/>
              </a:rPr>
              <a:t>browsing 	</a:t>
            </a:r>
            <a:r>
              <a:rPr sz="2800" dirty="0">
                <a:solidFill>
                  <a:srgbClr val="111F35"/>
                </a:solidFill>
                <a:latin typeface="Calibri"/>
                <a:cs typeface="Calibri"/>
              </a:rPr>
              <a:t>(unless</a:t>
            </a:r>
            <a:r>
              <a:rPr sz="2800" spc="-20" dirty="0">
                <a:solidFill>
                  <a:srgbClr val="111F35"/>
                </a:solidFill>
                <a:latin typeface="Calibri"/>
                <a:cs typeface="Calibri"/>
              </a:rPr>
              <a:t> </a:t>
            </a:r>
            <a:r>
              <a:rPr sz="2800" dirty="0">
                <a:solidFill>
                  <a:srgbClr val="111F35"/>
                </a:solidFill>
                <a:latin typeface="Calibri"/>
                <a:cs typeface="Calibri"/>
              </a:rPr>
              <a:t>we</a:t>
            </a:r>
            <a:r>
              <a:rPr sz="2800" spc="-55" dirty="0">
                <a:solidFill>
                  <a:srgbClr val="111F35"/>
                </a:solidFill>
                <a:latin typeface="Calibri"/>
                <a:cs typeface="Calibri"/>
              </a:rPr>
              <a:t> </a:t>
            </a:r>
            <a:r>
              <a:rPr sz="2800" dirty="0">
                <a:solidFill>
                  <a:srgbClr val="111F35"/>
                </a:solidFill>
                <a:latin typeface="Calibri"/>
                <a:cs typeface="Calibri"/>
              </a:rPr>
              <a:t>edit</a:t>
            </a:r>
            <a:r>
              <a:rPr sz="2800" spc="-35" dirty="0">
                <a:solidFill>
                  <a:srgbClr val="111F35"/>
                </a:solidFill>
                <a:latin typeface="Calibri"/>
                <a:cs typeface="Calibri"/>
              </a:rPr>
              <a:t> </a:t>
            </a:r>
            <a:r>
              <a:rPr sz="2800" dirty="0">
                <a:solidFill>
                  <a:srgbClr val="111F35"/>
                </a:solidFill>
                <a:latin typeface="Calibri"/>
                <a:cs typeface="Calibri"/>
              </a:rPr>
              <a:t>the</a:t>
            </a:r>
            <a:r>
              <a:rPr sz="2800" spc="-40" dirty="0">
                <a:solidFill>
                  <a:srgbClr val="111F35"/>
                </a:solidFill>
                <a:latin typeface="Calibri"/>
                <a:cs typeface="Calibri"/>
              </a:rPr>
              <a:t> </a:t>
            </a:r>
            <a:r>
              <a:rPr sz="2800" dirty="0">
                <a:solidFill>
                  <a:srgbClr val="111F35"/>
                </a:solidFill>
                <a:latin typeface="Calibri"/>
                <a:cs typeface="Calibri"/>
              </a:rPr>
              <a:t>html</a:t>
            </a:r>
            <a:r>
              <a:rPr sz="2800" spc="-30" dirty="0">
                <a:solidFill>
                  <a:srgbClr val="111F35"/>
                </a:solidFill>
                <a:latin typeface="Calibri"/>
                <a:cs typeface="Calibri"/>
              </a:rPr>
              <a:t> </a:t>
            </a:r>
            <a:r>
              <a:rPr sz="2800" dirty="0">
                <a:solidFill>
                  <a:srgbClr val="111F35"/>
                </a:solidFill>
                <a:latin typeface="Calibri"/>
                <a:cs typeface="Calibri"/>
              </a:rPr>
              <a:t>file</a:t>
            </a:r>
            <a:r>
              <a:rPr sz="2800" spc="-45" dirty="0">
                <a:solidFill>
                  <a:srgbClr val="111F35"/>
                </a:solidFill>
                <a:latin typeface="Calibri"/>
                <a:cs typeface="Calibri"/>
              </a:rPr>
              <a:t> </a:t>
            </a:r>
            <a:r>
              <a:rPr sz="2800" dirty="0">
                <a:solidFill>
                  <a:srgbClr val="111F35"/>
                </a:solidFill>
                <a:latin typeface="Calibri"/>
                <a:cs typeface="Calibri"/>
              </a:rPr>
              <a:t>and</a:t>
            </a:r>
            <a:r>
              <a:rPr sz="2800" spc="-35" dirty="0">
                <a:solidFill>
                  <a:srgbClr val="111F35"/>
                </a:solidFill>
                <a:latin typeface="Calibri"/>
                <a:cs typeface="Calibri"/>
              </a:rPr>
              <a:t> </a:t>
            </a:r>
            <a:r>
              <a:rPr sz="2800" spc="-30" dirty="0">
                <a:solidFill>
                  <a:srgbClr val="111F35"/>
                </a:solidFill>
                <a:latin typeface="Calibri"/>
                <a:cs typeface="Calibri"/>
              </a:rPr>
              <a:t>re-</a:t>
            </a:r>
            <a:r>
              <a:rPr sz="2800" dirty="0">
                <a:solidFill>
                  <a:srgbClr val="111F35"/>
                </a:solidFill>
                <a:latin typeface="Calibri"/>
                <a:cs typeface="Calibri"/>
              </a:rPr>
              <a:t>load</a:t>
            </a:r>
            <a:r>
              <a:rPr sz="2800" spc="-40" dirty="0">
                <a:solidFill>
                  <a:srgbClr val="111F35"/>
                </a:solidFill>
                <a:latin typeface="Calibri"/>
                <a:cs typeface="Calibri"/>
              </a:rPr>
              <a:t> </a:t>
            </a:r>
            <a:r>
              <a:rPr sz="2800" dirty="0">
                <a:solidFill>
                  <a:srgbClr val="111F35"/>
                </a:solidFill>
                <a:latin typeface="Calibri"/>
                <a:cs typeface="Calibri"/>
              </a:rPr>
              <a:t>the</a:t>
            </a:r>
            <a:r>
              <a:rPr sz="2800" spc="-40" dirty="0">
                <a:solidFill>
                  <a:srgbClr val="111F35"/>
                </a:solidFill>
                <a:latin typeface="Calibri"/>
                <a:cs typeface="Calibri"/>
              </a:rPr>
              <a:t> </a:t>
            </a:r>
            <a:r>
              <a:rPr sz="2800" spc="-10" dirty="0">
                <a:solidFill>
                  <a:srgbClr val="111F35"/>
                </a:solidFill>
                <a:latin typeface="Calibri"/>
                <a:cs typeface="Calibri"/>
              </a:rPr>
              <a:t>page)</a:t>
            </a:r>
            <a:endParaRPr sz="2800">
              <a:latin typeface="Calibri"/>
              <a:cs typeface="Calibri"/>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186</a:t>
            </a:fld>
            <a:endParaRPr spc="-50"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JAVASCRIPT</a:t>
            </a:r>
          </a:p>
        </p:txBody>
      </p:sp>
      <p:sp>
        <p:nvSpPr>
          <p:cNvPr id="3" name="object 3"/>
          <p:cNvSpPr txBox="1"/>
          <p:nvPr/>
        </p:nvSpPr>
        <p:spPr>
          <a:xfrm>
            <a:off x="962050" y="1428115"/>
            <a:ext cx="9810115" cy="680636"/>
          </a:xfrm>
          <a:prstGeom prst="rect">
            <a:avLst/>
          </a:prstGeom>
        </p:spPr>
        <p:txBody>
          <a:bodyPr vert="horz" wrap="square" lIns="0" tIns="9779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È un linguaggio di alto livello, che non prevede uno step di compilazione, sono interpretati come testo standard dall’Engine JS.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187</a:t>
            </a:fld>
            <a:endParaRPr spc="-50"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JAVASCRIPT</a:t>
            </a:r>
          </a:p>
        </p:txBody>
      </p:sp>
      <p:sp>
        <p:nvSpPr>
          <p:cNvPr id="3" name="object 3"/>
          <p:cNvSpPr txBox="1"/>
          <p:nvPr/>
        </p:nvSpPr>
        <p:spPr>
          <a:xfrm>
            <a:off x="962050" y="1497686"/>
            <a:ext cx="9504680" cy="630622"/>
          </a:xfrm>
          <a:prstGeom prst="rect">
            <a:avLst/>
          </a:prstGeom>
        </p:spPr>
        <p:txBody>
          <a:bodyPr vert="horz" wrap="square" lIns="0" tIns="482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Ormai è usato non solo per le pagine web, è anche il linguaggio di programmazione più popolare, implementa le specifiche ECMAScript.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41294" y="5492241"/>
            <a:ext cx="5776595" cy="383540"/>
            <a:chOff x="3241294" y="5492241"/>
            <a:chExt cx="5776595" cy="383540"/>
          </a:xfrm>
        </p:grpSpPr>
        <p:sp>
          <p:nvSpPr>
            <p:cNvPr id="3" name="object 3"/>
            <p:cNvSpPr/>
            <p:nvPr/>
          </p:nvSpPr>
          <p:spPr>
            <a:xfrm>
              <a:off x="3247644" y="5498591"/>
              <a:ext cx="5763895" cy="370840"/>
            </a:xfrm>
            <a:custGeom>
              <a:avLst/>
              <a:gdLst/>
              <a:ahLst/>
              <a:cxnLst/>
              <a:rect l="l" t="t" r="r" b="b"/>
              <a:pathLst>
                <a:path w="5763895" h="370839">
                  <a:moveTo>
                    <a:pt x="5545201" y="0"/>
                  </a:moveTo>
                  <a:lnTo>
                    <a:pt x="159893" y="0"/>
                  </a:lnTo>
                  <a:lnTo>
                    <a:pt x="109370" y="8155"/>
                  </a:lnTo>
                  <a:lnTo>
                    <a:pt x="65480" y="30860"/>
                  </a:lnTo>
                  <a:lnTo>
                    <a:pt x="30862" y="65474"/>
                  </a:lnTo>
                  <a:lnTo>
                    <a:pt x="8155" y="109357"/>
                  </a:lnTo>
                  <a:lnTo>
                    <a:pt x="0" y="159867"/>
                  </a:lnTo>
                  <a:lnTo>
                    <a:pt x="0" y="370332"/>
                  </a:lnTo>
                  <a:lnTo>
                    <a:pt x="67818" y="370332"/>
                  </a:lnTo>
                  <a:lnTo>
                    <a:pt x="67818" y="159867"/>
                  </a:lnTo>
                  <a:lnTo>
                    <a:pt x="75043" y="124032"/>
                  </a:lnTo>
                  <a:lnTo>
                    <a:pt x="94757" y="94773"/>
                  </a:lnTo>
                  <a:lnTo>
                    <a:pt x="124021" y="75049"/>
                  </a:lnTo>
                  <a:lnTo>
                    <a:pt x="159893" y="67818"/>
                  </a:lnTo>
                  <a:lnTo>
                    <a:pt x="5675444" y="67818"/>
                  </a:lnTo>
                  <a:lnTo>
                    <a:pt x="5674231" y="65474"/>
                  </a:lnTo>
                  <a:lnTo>
                    <a:pt x="5639613" y="30860"/>
                  </a:lnTo>
                  <a:lnTo>
                    <a:pt x="5595723" y="8155"/>
                  </a:lnTo>
                  <a:lnTo>
                    <a:pt x="5545201" y="0"/>
                  </a:lnTo>
                  <a:close/>
                </a:path>
                <a:path w="5763895" h="370839">
                  <a:moveTo>
                    <a:pt x="5763767" y="159867"/>
                  </a:moveTo>
                  <a:lnTo>
                    <a:pt x="5578602" y="159867"/>
                  </a:lnTo>
                  <a:lnTo>
                    <a:pt x="5671184" y="284073"/>
                  </a:lnTo>
                  <a:lnTo>
                    <a:pt x="5763767" y="159867"/>
                  </a:lnTo>
                  <a:close/>
                </a:path>
                <a:path w="5763895" h="370839">
                  <a:moveTo>
                    <a:pt x="5675444" y="67818"/>
                  </a:moveTo>
                  <a:lnTo>
                    <a:pt x="5545201" y="67818"/>
                  </a:lnTo>
                  <a:lnTo>
                    <a:pt x="5581072" y="75049"/>
                  </a:lnTo>
                  <a:lnTo>
                    <a:pt x="5610336" y="94773"/>
                  </a:lnTo>
                  <a:lnTo>
                    <a:pt x="5630050" y="124032"/>
                  </a:lnTo>
                  <a:lnTo>
                    <a:pt x="5637276" y="159867"/>
                  </a:lnTo>
                  <a:lnTo>
                    <a:pt x="5705094" y="159867"/>
                  </a:lnTo>
                  <a:lnTo>
                    <a:pt x="5696938" y="109357"/>
                  </a:lnTo>
                  <a:lnTo>
                    <a:pt x="5675444" y="67818"/>
                  </a:lnTo>
                  <a:close/>
                </a:path>
              </a:pathLst>
            </a:custGeom>
            <a:solidFill>
              <a:srgbClr val="006379"/>
            </a:solidFill>
          </p:spPr>
          <p:txBody>
            <a:bodyPr wrap="square" lIns="0" tIns="0" rIns="0" bIns="0" rtlCol="0"/>
            <a:lstStyle/>
            <a:p>
              <a:endParaRPr/>
            </a:p>
          </p:txBody>
        </p:sp>
        <p:sp>
          <p:nvSpPr>
            <p:cNvPr id="4" name="object 4"/>
            <p:cNvSpPr/>
            <p:nvPr/>
          </p:nvSpPr>
          <p:spPr>
            <a:xfrm>
              <a:off x="3247644" y="5498591"/>
              <a:ext cx="5763895" cy="370840"/>
            </a:xfrm>
            <a:custGeom>
              <a:avLst/>
              <a:gdLst/>
              <a:ahLst/>
              <a:cxnLst/>
              <a:rect l="l" t="t" r="r" b="b"/>
              <a:pathLst>
                <a:path w="5763895" h="370839">
                  <a:moveTo>
                    <a:pt x="0" y="370332"/>
                  </a:moveTo>
                  <a:lnTo>
                    <a:pt x="0" y="159867"/>
                  </a:lnTo>
                  <a:lnTo>
                    <a:pt x="8155" y="109357"/>
                  </a:lnTo>
                  <a:lnTo>
                    <a:pt x="30862" y="65474"/>
                  </a:lnTo>
                  <a:lnTo>
                    <a:pt x="65480" y="30860"/>
                  </a:lnTo>
                  <a:lnTo>
                    <a:pt x="109370" y="8155"/>
                  </a:lnTo>
                  <a:lnTo>
                    <a:pt x="159893" y="0"/>
                  </a:lnTo>
                  <a:lnTo>
                    <a:pt x="5545201" y="0"/>
                  </a:lnTo>
                  <a:lnTo>
                    <a:pt x="5595723" y="8155"/>
                  </a:lnTo>
                  <a:lnTo>
                    <a:pt x="5639613" y="30860"/>
                  </a:lnTo>
                  <a:lnTo>
                    <a:pt x="5674231" y="65474"/>
                  </a:lnTo>
                  <a:lnTo>
                    <a:pt x="5696938" y="109357"/>
                  </a:lnTo>
                  <a:lnTo>
                    <a:pt x="5705094" y="159867"/>
                  </a:lnTo>
                  <a:lnTo>
                    <a:pt x="5763767" y="159867"/>
                  </a:lnTo>
                  <a:lnTo>
                    <a:pt x="5671184" y="284073"/>
                  </a:lnTo>
                  <a:lnTo>
                    <a:pt x="5578602" y="159867"/>
                  </a:lnTo>
                  <a:lnTo>
                    <a:pt x="5637276" y="159867"/>
                  </a:lnTo>
                  <a:lnTo>
                    <a:pt x="5630050" y="124032"/>
                  </a:lnTo>
                  <a:lnTo>
                    <a:pt x="5610336" y="94773"/>
                  </a:lnTo>
                  <a:lnTo>
                    <a:pt x="5581072" y="75049"/>
                  </a:lnTo>
                  <a:lnTo>
                    <a:pt x="5545201" y="67818"/>
                  </a:lnTo>
                  <a:lnTo>
                    <a:pt x="159893" y="67818"/>
                  </a:lnTo>
                  <a:lnTo>
                    <a:pt x="124021" y="75049"/>
                  </a:lnTo>
                  <a:lnTo>
                    <a:pt x="94757" y="94773"/>
                  </a:lnTo>
                  <a:lnTo>
                    <a:pt x="75043" y="124032"/>
                  </a:lnTo>
                  <a:lnTo>
                    <a:pt x="67818" y="159867"/>
                  </a:lnTo>
                  <a:lnTo>
                    <a:pt x="67818" y="370332"/>
                  </a:lnTo>
                  <a:lnTo>
                    <a:pt x="0" y="370332"/>
                  </a:lnTo>
                  <a:close/>
                </a:path>
              </a:pathLst>
            </a:custGeom>
            <a:ln w="12700">
              <a:solidFill>
                <a:srgbClr val="00252F"/>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INCLUDING</a:t>
            </a:r>
            <a:r>
              <a:rPr spc="-150" dirty="0"/>
              <a:t> </a:t>
            </a:r>
            <a:r>
              <a:rPr spc="-100" dirty="0"/>
              <a:t>JAVASCRIPT</a:t>
            </a:r>
            <a:r>
              <a:rPr spc="-120" dirty="0"/>
              <a:t> </a:t>
            </a:r>
            <a:r>
              <a:rPr dirty="0"/>
              <a:t>IN</a:t>
            </a:r>
            <a:r>
              <a:rPr spc="-140" dirty="0"/>
              <a:t> </a:t>
            </a:r>
            <a:r>
              <a:rPr spc="-60" dirty="0"/>
              <a:t>WEB</a:t>
            </a:r>
            <a:r>
              <a:rPr spc="-140" dirty="0"/>
              <a:t> </a:t>
            </a:r>
            <a:r>
              <a:rPr spc="-10" dirty="0"/>
              <a:t>PAGES</a:t>
            </a:r>
          </a:p>
        </p:txBody>
      </p:sp>
      <p:sp>
        <p:nvSpPr>
          <p:cNvPr id="6" name="object 6"/>
          <p:cNvSpPr txBox="1"/>
          <p:nvPr/>
        </p:nvSpPr>
        <p:spPr>
          <a:xfrm>
            <a:off x="962050" y="1447800"/>
            <a:ext cx="9897745" cy="1182183"/>
          </a:xfrm>
          <a:prstGeom prst="rect">
            <a:avLst/>
          </a:prstGeom>
        </p:spPr>
        <p:txBody>
          <a:bodyPr vert="horz" wrap="square" lIns="0" tIns="9779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Il codice JS può essere incluso nei documenti HTML in 2 modi: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JS interno: il codice è inserito all’interno di un elemento &lt;script&gt; nella &lt;head&gt; o nel &lt;body&gt;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JS esterno: usando &lt;script src=”url/of/script.js”&gt; (file esterno con l’estensione .js)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object 7"/>
          <p:cNvSpPr txBox="1"/>
          <p:nvPr/>
        </p:nvSpPr>
        <p:spPr>
          <a:xfrm>
            <a:off x="962050" y="4209390"/>
            <a:ext cx="10146665" cy="885190"/>
          </a:xfrm>
          <a:prstGeom prst="rect">
            <a:avLst/>
          </a:prstGeom>
        </p:spPr>
        <p:txBody>
          <a:bodyPr vert="horz" wrap="square" lIns="0" tIns="48260" rIns="0" bIns="0" rtlCol="0">
            <a:spAutoFit/>
          </a:bodyPr>
          <a:lstStyle/>
          <a:p>
            <a:pPr marL="240029" indent="-227329">
              <a:lnSpc>
                <a:spcPct val="100000"/>
              </a:lnSpc>
              <a:spcBef>
                <a:spcPts val="380"/>
              </a:spcBef>
              <a:buFont typeface="Arial MT"/>
              <a:buChar char="•"/>
              <a:tabLst>
                <a:tab pos="240029" algn="l"/>
              </a:tabLst>
            </a:pPr>
            <a:r>
              <a:rPr sz="2800" b="1" dirty="0">
                <a:solidFill>
                  <a:srgbClr val="111F35"/>
                </a:solidFill>
                <a:latin typeface="Calibri"/>
                <a:cs typeface="Calibri"/>
              </a:rPr>
              <a:t>External</a:t>
            </a:r>
            <a:r>
              <a:rPr sz="2800" b="1" spc="-114" dirty="0">
                <a:solidFill>
                  <a:srgbClr val="111F35"/>
                </a:solidFill>
                <a:latin typeface="Calibri"/>
                <a:cs typeface="Calibri"/>
              </a:rPr>
              <a:t> </a:t>
            </a:r>
            <a:r>
              <a:rPr sz="2800" b="1" spc="-10" dirty="0">
                <a:solidFill>
                  <a:srgbClr val="111F35"/>
                </a:solidFill>
                <a:latin typeface="Calibri"/>
                <a:cs typeface="Calibri"/>
              </a:rPr>
              <a:t>JavaScript</a:t>
            </a:r>
            <a:endParaRPr sz="2800">
              <a:latin typeface="Calibri"/>
              <a:cs typeface="Calibri"/>
            </a:endParaRPr>
          </a:p>
          <a:p>
            <a:pPr marL="696595" lvl="1" indent="-227329">
              <a:lnSpc>
                <a:spcPct val="100000"/>
              </a:lnSpc>
              <a:spcBef>
                <a:spcPts val="245"/>
              </a:spcBef>
              <a:buFont typeface="Arial MT"/>
              <a:buChar char="•"/>
              <a:tabLst>
                <a:tab pos="696595" algn="l"/>
              </a:tabLst>
            </a:pPr>
            <a:r>
              <a:rPr sz="2400" dirty="0">
                <a:solidFill>
                  <a:srgbClr val="111F35"/>
                </a:solidFill>
                <a:latin typeface="Calibri"/>
                <a:cs typeface="Calibri"/>
              </a:rPr>
              <a:t>Using</a:t>
            </a:r>
            <a:r>
              <a:rPr sz="2400" spc="-65" dirty="0">
                <a:solidFill>
                  <a:srgbClr val="111F35"/>
                </a:solidFill>
                <a:latin typeface="Calibri"/>
                <a:cs typeface="Calibri"/>
              </a:rPr>
              <a:t> </a:t>
            </a:r>
            <a:r>
              <a:rPr sz="2400" b="1" dirty="0">
                <a:solidFill>
                  <a:srgbClr val="111F35"/>
                </a:solidFill>
                <a:latin typeface="Calibri"/>
                <a:cs typeface="Calibri"/>
              </a:rPr>
              <a:t>&lt;script</a:t>
            </a:r>
            <a:r>
              <a:rPr sz="2400" b="1" spc="-60" dirty="0">
                <a:solidFill>
                  <a:srgbClr val="111F35"/>
                </a:solidFill>
                <a:latin typeface="Calibri"/>
                <a:cs typeface="Calibri"/>
              </a:rPr>
              <a:t> </a:t>
            </a:r>
            <a:r>
              <a:rPr sz="2400" b="1" spc="-10" dirty="0">
                <a:solidFill>
                  <a:srgbClr val="111F35"/>
                </a:solidFill>
                <a:latin typeface="Calibri"/>
                <a:cs typeface="Calibri"/>
              </a:rPr>
              <a:t>src="url/of/script.js"&gt;</a:t>
            </a:r>
            <a:r>
              <a:rPr sz="2400" b="1" spc="-50" dirty="0">
                <a:solidFill>
                  <a:srgbClr val="111F35"/>
                </a:solidFill>
                <a:latin typeface="Calibri"/>
                <a:cs typeface="Calibri"/>
              </a:rPr>
              <a:t> </a:t>
            </a:r>
            <a:r>
              <a:rPr sz="2400" spc="-10" dirty="0">
                <a:solidFill>
                  <a:srgbClr val="111F35"/>
                </a:solidFill>
                <a:latin typeface="Calibri"/>
                <a:cs typeface="Calibri"/>
              </a:rPr>
              <a:t>(external</a:t>
            </a:r>
            <a:r>
              <a:rPr sz="2400" spc="-80" dirty="0">
                <a:solidFill>
                  <a:srgbClr val="111F35"/>
                </a:solidFill>
                <a:latin typeface="Calibri"/>
                <a:cs typeface="Calibri"/>
              </a:rPr>
              <a:t> </a:t>
            </a:r>
            <a:r>
              <a:rPr sz="2400" dirty="0">
                <a:solidFill>
                  <a:srgbClr val="111F35"/>
                </a:solidFill>
                <a:latin typeface="Calibri"/>
                <a:cs typeface="Calibri"/>
              </a:rPr>
              <a:t>file</a:t>
            </a:r>
            <a:r>
              <a:rPr sz="2400" spc="-50" dirty="0">
                <a:solidFill>
                  <a:srgbClr val="111F35"/>
                </a:solidFill>
                <a:latin typeface="Calibri"/>
                <a:cs typeface="Calibri"/>
              </a:rPr>
              <a:t> </a:t>
            </a:r>
            <a:r>
              <a:rPr sz="2400" dirty="0">
                <a:solidFill>
                  <a:srgbClr val="111F35"/>
                </a:solidFill>
                <a:latin typeface="Calibri"/>
                <a:cs typeface="Calibri"/>
              </a:rPr>
              <a:t>must</a:t>
            </a:r>
            <a:r>
              <a:rPr sz="2400" spc="-65" dirty="0">
                <a:solidFill>
                  <a:srgbClr val="111F35"/>
                </a:solidFill>
                <a:latin typeface="Calibri"/>
                <a:cs typeface="Calibri"/>
              </a:rPr>
              <a:t> </a:t>
            </a:r>
            <a:r>
              <a:rPr sz="2400" dirty="0">
                <a:solidFill>
                  <a:srgbClr val="111F35"/>
                </a:solidFill>
                <a:latin typeface="Calibri"/>
                <a:cs typeface="Calibri"/>
              </a:rPr>
              <a:t>have</a:t>
            </a:r>
            <a:r>
              <a:rPr sz="2400" spc="-50" dirty="0">
                <a:solidFill>
                  <a:srgbClr val="111F35"/>
                </a:solidFill>
                <a:latin typeface="Calibri"/>
                <a:cs typeface="Calibri"/>
              </a:rPr>
              <a:t> </a:t>
            </a:r>
            <a:r>
              <a:rPr sz="2400" dirty="0">
                <a:solidFill>
                  <a:srgbClr val="111F35"/>
                </a:solidFill>
                <a:latin typeface="Calibri"/>
                <a:cs typeface="Calibri"/>
              </a:rPr>
              <a:t>«</a:t>
            </a:r>
            <a:r>
              <a:rPr sz="2400" b="1" dirty="0">
                <a:solidFill>
                  <a:srgbClr val="111F35"/>
                </a:solidFill>
                <a:latin typeface="Calibri"/>
                <a:cs typeface="Calibri"/>
              </a:rPr>
              <a:t>.js</a:t>
            </a:r>
            <a:r>
              <a:rPr sz="2400" dirty="0">
                <a:solidFill>
                  <a:srgbClr val="111F35"/>
                </a:solidFill>
                <a:latin typeface="Calibri"/>
                <a:cs typeface="Calibri"/>
              </a:rPr>
              <a:t>»</a:t>
            </a:r>
            <a:r>
              <a:rPr sz="2400" spc="-55" dirty="0">
                <a:solidFill>
                  <a:srgbClr val="111F35"/>
                </a:solidFill>
                <a:latin typeface="Calibri"/>
                <a:cs typeface="Calibri"/>
              </a:rPr>
              <a:t> </a:t>
            </a:r>
            <a:r>
              <a:rPr sz="2400" spc="-10" dirty="0">
                <a:solidFill>
                  <a:srgbClr val="111F35"/>
                </a:solidFill>
                <a:latin typeface="Calibri"/>
                <a:cs typeface="Calibri"/>
              </a:rPr>
              <a:t>extension)</a:t>
            </a:r>
            <a:endParaRPr sz="2400">
              <a:latin typeface="Calibri"/>
              <a:cs typeface="Calibri"/>
            </a:endParaRPr>
          </a:p>
        </p:txBody>
      </p:sp>
      <p:sp>
        <p:nvSpPr>
          <p:cNvPr id="8" name="object 8"/>
          <p:cNvSpPr txBox="1"/>
          <p:nvPr/>
        </p:nvSpPr>
        <p:spPr>
          <a:xfrm>
            <a:off x="4096511" y="3070860"/>
            <a:ext cx="3999229" cy="923925"/>
          </a:xfrm>
          <a:prstGeom prst="rect">
            <a:avLst/>
          </a:prstGeom>
          <a:ln w="9525">
            <a:solidFill>
              <a:srgbClr val="111F35"/>
            </a:solidFill>
          </a:ln>
        </p:spPr>
        <p:txBody>
          <a:bodyPr vert="horz" wrap="square" lIns="0" tIns="33019" rIns="0" bIns="0" rtlCol="0">
            <a:spAutoFit/>
          </a:bodyPr>
          <a:lstStyle/>
          <a:p>
            <a:pPr marL="91440">
              <a:lnSpc>
                <a:spcPct val="100000"/>
              </a:lnSpc>
              <a:spcBef>
                <a:spcPts val="259"/>
              </a:spcBef>
            </a:pPr>
            <a:r>
              <a:rPr sz="1800" spc="-10" dirty="0">
                <a:solidFill>
                  <a:srgbClr val="800000"/>
                </a:solidFill>
                <a:latin typeface="Consolas"/>
                <a:cs typeface="Consolas"/>
              </a:rPr>
              <a:t>&lt;script&gt;</a:t>
            </a:r>
            <a:endParaRPr sz="1800">
              <a:latin typeface="Consolas"/>
              <a:cs typeface="Consolas"/>
            </a:endParaRPr>
          </a:p>
          <a:p>
            <a:pPr marL="340995">
              <a:lnSpc>
                <a:spcPct val="100000"/>
              </a:lnSpc>
            </a:pPr>
            <a:r>
              <a:rPr sz="1800" dirty="0">
                <a:latin typeface="Consolas"/>
                <a:cs typeface="Consolas"/>
              </a:rPr>
              <a:t>console.log(</a:t>
            </a:r>
            <a:r>
              <a:rPr sz="1800" dirty="0">
                <a:solidFill>
                  <a:srgbClr val="A21515"/>
                </a:solidFill>
                <a:latin typeface="Consolas"/>
                <a:cs typeface="Consolas"/>
              </a:rPr>
              <a:t>"Hello</a:t>
            </a:r>
            <a:r>
              <a:rPr sz="1800" spc="-80" dirty="0">
                <a:solidFill>
                  <a:srgbClr val="A21515"/>
                </a:solidFill>
                <a:latin typeface="Consolas"/>
                <a:cs typeface="Consolas"/>
              </a:rPr>
              <a:t> </a:t>
            </a:r>
            <a:r>
              <a:rPr sz="1800" spc="-10" dirty="0">
                <a:solidFill>
                  <a:srgbClr val="A21515"/>
                </a:solidFill>
                <a:latin typeface="Consolas"/>
                <a:cs typeface="Consolas"/>
              </a:rPr>
              <a:t>World!"</a:t>
            </a:r>
            <a:r>
              <a:rPr sz="1800" spc="-10" dirty="0">
                <a:latin typeface="Consolas"/>
                <a:cs typeface="Consolas"/>
              </a:rPr>
              <a:t>);</a:t>
            </a:r>
            <a:endParaRPr sz="1800">
              <a:latin typeface="Consolas"/>
              <a:cs typeface="Consolas"/>
            </a:endParaRPr>
          </a:p>
          <a:p>
            <a:pPr marL="91440">
              <a:lnSpc>
                <a:spcPct val="100000"/>
              </a:lnSpc>
            </a:pPr>
            <a:r>
              <a:rPr sz="1800" spc="-10" dirty="0">
                <a:solidFill>
                  <a:srgbClr val="800000"/>
                </a:solidFill>
                <a:latin typeface="Consolas"/>
                <a:cs typeface="Consolas"/>
              </a:rPr>
              <a:t>&lt;/script&gt;</a:t>
            </a:r>
            <a:endParaRPr sz="1800">
              <a:latin typeface="Consolas"/>
              <a:cs typeface="Consolas"/>
            </a:endParaRPr>
          </a:p>
        </p:txBody>
      </p:sp>
      <p:sp>
        <p:nvSpPr>
          <p:cNvPr id="9" name="object 9"/>
          <p:cNvSpPr txBox="1"/>
          <p:nvPr/>
        </p:nvSpPr>
        <p:spPr>
          <a:xfrm>
            <a:off x="6691883" y="5807964"/>
            <a:ext cx="4160520" cy="368935"/>
          </a:xfrm>
          <a:prstGeom prst="rect">
            <a:avLst/>
          </a:prstGeom>
          <a:ln w="9525">
            <a:solidFill>
              <a:srgbClr val="111F35"/>
            </a:solidFill>
          </a:ln>
        </p:spPr>
        <p:txBody>
          <a:bodyPr vert="horz" wrap="square" lIns="0" tIns="33020" rIns="0" bIns="0" rtlCol="0">
            <a:spAutoFit/>
          </a:bodyPr>
          <a:lstStyle/>
          <a:p>
            <a:pPr marL="92710">
              <a:lnSpc>
                <a:spcPct val="100000"/>
              </a:lnSpc>
              <a:spcBef>
                <a:spcPts val="260"/>
              </a:spcBef>
            </a:pPr>
            <a:r>
              <a:rPr sz="1800" dirty="0">
                <a:latin typeface="Consolas"/>
                <a:cs typeface="Consolas"/>
              </a:rPr>
              <a:t>console.log(</a:t>
            </a:r>
            <a:r>
              <a:rPr sz="1800" dirty="0">
                <a:solidFill>
                  <a:srgbClr val="A21515"/>
                </a:solidFill>
                <a:latin typeface="Consolas"/>
                <a:cs typeface="Consolas"/>
              </a:rPr>
              <a:t>"Hello</a:t>
            </a:r>
            <a:r>
              <a:rPr sz="1800" spc="-75" dirty="0">
                <a:solidFill>
                  <a:srgbClr val="A21515"/>
                </a:solidFill>
                <a:latin typeface="Consolas"/>
                <a:cs typeface="Consolas"/>
              </a:rPr>
              <a:t> </a:t>
            </a:r>
            <a:r>
              <a:rPr sz="1800" spc="-10" dirty="0">
                <a:solidFill>
                  <a:srgbClr val="A21515"/>
                </a:solidFill>
                <a:latin typeface="Consolas"/>
                <a:cs typeface="Consolas"/>
              </a:rPr>
              <a:t>World!"</a:t>
            </a:r>
            <a:r>
              <a:rPr sz="1800" spc="-10" dirty="0">
                <a:latin typeface="Consolas"/>
                <a:cs typeface="Consolas"/>
              </a:rPr>
              <a:t>);</a:t>
            </a:r>
            <a:endParaRPr sz="1800">
              <a:latin typeface="Consolas"/>
              <a:cs typeface="Consolas"/>
            </a:endParaRPr>
          </a:p>
        </p:txBody>
      </p:sp>
      <p:sp>
        <p:nvSpPr>
          <p:cNvPr id="10" name="object 10"/>
          <p:cNvSpPr/>
          <p:nvPr/>
        </p:nvSpPr>
        <p:spPr>
          <a:xfrm>
            <a:off x="1463039" y="5807964"/>
            <a:ext cx="4465320" cy="368935"/>
          </a:xfrm>
          <a:custGeom>
            <a:avLst/>
            <a:gdLst/>
            <a:ahLst/>
            <a:cxnLst/>
            <a:rect l="l" t="t" r="r" b="b"/>
            <a:pathLst>
              <a:path w="4465320" h="368935">
                <a:moveTo>
                  <a:pt x="4465320" y="0"/>
                </a:moveTo>
                <a:lnTo>
                  <a:pt x="0" y="0"/>
                </a:lnTo>
                <a:lnTo>
                  <a:pt x="0" y="368808"/>
                </a:lnTo>
                <a:lnTo>
                  <a:pt x="4465320" y="368808"/>
                </a:lnTo>
                <a:lnTo>
                  <a:pt x="4465320" y="0"/>
                </a:lnTo>
                <a:close/>
              </a:path>
            </a:pathLst>
          </a:custGeom>
          <a:solidFill>
            <a:srgbClr val="FFFFFF"/>
          </a:solidFill>
        </p:spPr>
        <p:txBody>
          <a:bodyPr wrap="square" lIns="0" tIns="0" rIns="0" bIns="0" rtlCol="0"/>
          <a:lstStyle/>
          <a:p>
            <a:endParaRPr/>
          </a:p>
        </p:txBody>
      </p:sp>
      <p:sp>
        <p:nvSpPr>
          <p:cNvPr id="11" name="object 11"/>
          <p:cNvSpPr txBox="1"/>
          <p:nvPr/>
        </p:nvSpPr>
        <p:spPr>
          <a:xfrm>
            <a:off x="1463039" y="5807964"/>
            <a:ext cx="4465320" cy="368935"/>
          </a:xfrm>
          <a:prstGeom prst="rect">
            <a:avLst/>
          </a:prstGeom>
          <a:ln w="9525">
            <a:solidFill>
              <a:srgbClr val="111F35"/>
            </a:solidFill>
          </a:ln>
        </p:spPr>
        <p:txBody>
          <a:bodyPr vert="horz" wrap="square" lIns="0" tIns="33020" rIns="0" bIns="0" rtlCol="0">
            <a:spAutoFit/>
          </a:bodyPr>
          <a:lstStyle/>
          <a:p>
            <a:pPr marL="91440">
              <a:lnSpc>
                <a:spcPct val="100000"/>
              </a:lnSpc>
              <a:spcBef>
                <a:spcPts val="260"/>
              </a:spcBef>
            </a:pPr>
            <a:r>
              <a:rPr sz="1800" dirty="0">
                <a:solidFill>
                  <a:srgbClr val="800000"/>
                </a:solidFill>
                <a:latin typeface="Consolas"/>
                <a:cs typeface="Consolas"/>
              </a:rPr>
              <a:t>&lt;script</a:t>
            </a:r>
            <a:r>
              <a:rPr sz="1800" spc="-25" dirty="0">
                <a:solidFill>
                  <a:srgbClr val="80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"script.js"</a:t>
            </a:r>
            <a:r>
              <a:rPr sz="1800" spc="-10" dirty="0">
                <a:solidFill>
                  <a:srgbClr val="800000"/>
                </a:solidFill>
                <a:latin typeface="Consolas"/>
                <a:cs typeface="Consolas"/>
              </a:rPr>
              <a:t>&gt;&lt;/script&gt;</a:t>
            </a:r>
            <a:endParaRPr sz="1800">
              <a:latin typeface="Consolas"/>
              <a:cs typeface="Consolas"/>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188</a:t>
            </a:fld>
            <a:endParaRPr spc="-5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JAVASCRIPT:</a:t>
            </a:r>
            <a:r>
              <a:rPr spc="-45" dirty="0"/>
              <a:t> </a:t>
            </a:r>
            <a:r>
              <a:rPr dirty="0"/>
              <a:t>HELLO</a:t>
            </a:r>
            <a:r>
              <a:rPr spc="-60" dirty="0"/>
              <a:t> </a:t>
            </a:r>
            <a:r>
              <a:rPr spc="-25" dirty="0"/>
              <a:t>WORLD!</a:t>
            </a:r>
          </a:p>
        </p:txBody>
      </p:sp>
      <p:sp>
        <p:nvSpPr>
          <p:cNvPr id="3" name="object 3"/>
          <p:cNvSpPr txBox="1"/>
          <p:nvPr/>
        </p:nvSpPr>
        <p:spPr>
          <a:xfrm>
            <a:off x="882396" y="1987295"/>
            <a:ext cx="5213985" cy="3694429"/>
          </a:xfrm>
          <a:prstGeom prst="rect">
            <a:avLst/>
          </a:prstGeom>
          <a:ln w="9525">
            <a:solidFill>
              <a:srgbClr val="111F35"/>
            </a:solidFill>
          </a:ln>
        </p:spPr>
        <p:txBody>
          <a:bodyPr vert="horz" wrap="square" lIns="0" tIns="33019" rIns="0" bIns="0" rtlCol="0">
            <a:spAutoFit/>
          </a:bodyPr>
          <a:lstStyle/>
          <a:p>
            <a:pPr marL="92075">
              <a:lnSpc>
                <a:spcPct val="100000"/>
              </a:lnSpc>
              <a:spcBef>
                <a:spcPts val="259"/>
              </a:spcBef>
            </a:pPr>
            <a:r>
              <a:rPr sz="1800" dirty="0">
                <a:solidFill>
                  <a:srgbClr val="800000"/>
                </a:solidFill>
                <a:latin typeface="Consolas"/>
                <a:cs typeface="Consolas"/>
              </a:rPr>
              <a:t>&lt;!DOCTYPE</a:t>
            </a:r>
            <a:r>
              <a:rPr sz="1800" spc="-65" dirty="0">
                <a:solidFill>
                  <a:srgbClr val="800000"/>
                </a:solidFill>
                <a:latin typeface="Consolas"/>
                <a:cs typeface="Consolas"/>
              </a:rPr>
              <a:t> </a:t>
            </a:r>
            <a:r>
              <a:rPr sz="1800" spc="-10" dirty="0">
                <a:solidFill>
                  <a:srgbClr val="E40000"/>
                </a:solidFill>
                <a:latin typeface="Consolas"/>
                <a:cs typeface="Consolas"/>
              </a:rPr>
              <a:t>html</a:t>
            </a:r>
            <a:r>
              <a:rPr sz="1800" spc="-1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a:p>
            <a:pPr marL="342265">
              <a:lnSpc>
                <a:spcPct val="100000"/>
              </a:lnSpc>
            </a:pPr>
            <a:r>
              <a:rPr sz="1800" spc="-10" dirty="0">
                <a:solidFill>
                  <a:srgbClr val="800000"/>
                </a:solidFill>
                <a:latin typeface="Consolas"/>
                <a:cs typeface="Consolas"/>
              </a:rPr>
              <a:t>&lt;head&gt;</a:t>
            </a:r>
            <a:endParaRPr sz="1800">
              <a:latin typeface="Consolas"/>
              <a:cs typeface="Consolas"/>
            </a:endParaRPr>
          </a:p>
          <a:p>
            <a:pPr marL="591820">
              <a:lnSpc>
                <a:spcPct val="100000"/>
              </a:lnSpc>
            </a:pPr>
            <a:r>
              <a:rPr sz="1800" dirty="0">
                <a:solidFill>
                  <a:srgbClr val="800000"/>
                </a:solidFill>
                <a:latin typeface="Consolas"/>
                <a:cs typeface="Consolas"/>
              </a:rPr>
              <a:t>&lt;meta</a:t>
            </a:r>
            <a:r>
              <a:rPr sz="1800" spc="45"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591820">
              <a:lnSpc>
                <a:spcPct val="100000"/>
              </a:lnSpc>
            </a:pPr>
            <a:r>
              <a:rPr sz="1800" spc="-10" dirty="0">
                <a:solidFill>
                  <a:srgbClr val="800000"/>
                </a:solidFill>
                <a:latin typeface="Consolas"/>
                <a:cs typeface="Consolas"/>
              </a:rPr>
              <a:t>&lt;title&gt;</a:t>
            </a:r>
            <a:r>
              <a:rPr sz="1800" spc="-10" dirty="0">
                <a:latin typeface="Consolas"/>
                <a:cs typeface="Consolas"/>
              </a:rPr>
              <a:t>JavaScript</a:t>
            </a:r>
            <a:r>
              <a:rPr sz="1800" spc="-10" dirty="0">
                <a:solidFill>
                  <a:srgbClr val="800000"/>
                </a:solidFill>
                <a:latin typeface="Consolas"/>
                <a:cs typeface="Consolas"/>
              </a:rPr>
              <a:t>&lt;/title&gt;</a:t>
            </a:r>
            <a:endParaRPr sz="1800">
              <a:latin typeface="Consolas"/>
              <a:cs typeface="Consolas"/>
            </a:endParaRPr>
          </a:p>
          <a:p>
            <a:pPr marL="591820">
              <a:lnSpc>
                <a:spcPct val="100000"/>
              </a:lnSpc>
            </a:pPr>
            <a:r>
              <a:rPr sz="1800" spc="-10" dirty="0">
                <a:solidFill>
                  <a:srgbClr val="800000"/>
                </a:solidFill>
                <a:latin typeface="Consolas"/>
                <a:cs typeface="Consolas"/>
              </a:rPr>
              <a:t>&lt;script&gt;</a:t>
            </a:r>
            <a:endParaRPr sz="1800">
              <a:latin typeface="Consolas"/>
              <a:cs typeface="Consolas"/>
            </a:endParaRPr>
          </a:p>
          <a:p>
            <a:pPr marL="843280">
              <a:lnSpc>
                <a:spcPct val="100000"/>
              </a:lnSpc>
              <a:spcBef>
                <a:spcPts val="5"/>
              </a:spcBef>
            </a:pPr>
            <a:r>
              <a:rPr sz="1800" dirty="0">
                <a:latin typeface="Consolas"/>
                <a:cs typeface="Consolas"/>
              </a:rPr>
              <a:t>console.log(</a:t>
            </a:r>
            <a:r>
              <a:rPr sz="1800" dirty="0">
                <a:solidFill>
                  <a:srgbClr val="A21515"/>
                </a:solidFill>
                <a:latin typeface="Consolas"/>
                <a:cs typeface="Consolas"/>
              </a:rPr>
              <a:t>"Hello</a:t>
            </a:r>
            <a:r>
              <a:rPr sz="1800" spc="-80" dirty="0">
                <a:solidFill>
                  <a:srgbClr val="A21515"/>
                </a:solidFill>
                <a:latin typeface="Consolas"/>
                <a:cs typeface="Consolas"/>
              </a:rPr>
              <a:t> </a:t>
            </a:r>
            <a:r>
              <a:rPr sz="1800" spc="-10" dirty="0">
                <a:solidFill>
                  <a:srgbClr val="A21515"/>
                </a:solidFill>
                <a:latin typeface="Consolas"/>
                <a:cs typeface="Consolas"/>
              </a:rPr>
              <a:t>World!"</a:t>
            </a:r>
            <a:r>
              <a:rPr sz="1800" spc="-10" dirty="0">
                <a:latin typeface="Consolas"/>
                <a:cs typeface="Consolas"/>
              </a:rPr>
              <a:t>);</a:t>
            </a:r>
            <a:endParaRPr sz="1800">
              <a:latin typeface="Consolas"/>
              <a:cs typeface="Consolas"/>
            </a:endParaRPr>
          </a:p>
          <a:p>
            <a:pPr marL="591820">
              <a:lnSpc>
                <a:spcPct val="100000"/>
              </a:lnSpc>
            </a:pPr>
            <a:r>
              <a:rPr sz="1800" spc="-10" dirty="0">
                <a:solidFill>
                  <a:srgbClr val="800000"/>
                </a:solidFill>
                <a:latin typeface="Consolas"/>
                <a:cs typeface="Consolas"/>
              </a:rPr>
              <a:t>&lt;/script&gt;</a:t>
            </a:r>
            <a:endParaRPr sz="1800">
              <a:latin typeface="Consolas"/>
              <a:cs typeface="Consolas"/>
            </a:endParaRPr>
          </a:p>
          <a:p>
            <a:pPr marL="342265">
              <a:lnSpc>
                <a:spcPct val="100000"/>
              </a:lnSpc>
            </a:pPr>
            <a:r>
              <a:rPr sz="1800" spc="-10" dirty="0">
                <a:solidFill>
                  <a:srgbClr val="800000"/>
                </a:solidFill>
                <a:latin typeface="Consolas"/>
                <a:cs typeface="Consolas"/>
              </a:rPr>
              <a:t>&lt;/head&gt;</a:t>
            </a:r>
            <a:endParaRPr sz="1800">
              <a:latin typeface="Consolas"/>
              <a:cs typeface="Consolas"/>
            </a:endParaRPr>
          </a:p>
          <a:p>
            <a:pPr marL="342265">
              <a:lnSpc>
                <a:spcPct val="100000"/>
              </a:lnSpc>
            </a:pPr>
            <a:r>
              <a:rPr sz="1800" spc="-10" dirty="0">
                <a:solidFill>
                  <a:srgbClr val="800000"/>
                </a:solidFill>
                <a:latin typeface="Consolas"/>
                <a:cs typeface="Consolas"/>
              </a:rPr>
              <a:t>&lt;body&gt;</a:t>
            </a:r>
            <a:endParaRPr sz="1800">
              <a:latin typeface="Consolas"/>
              <a:cs typeface="Consolas"/>
            </a:endParaRPr>
          </a:p>
          <a:p>
            <a:pPr marL="591820">
              <a:lnSpc>
                <a:spcPct val="100000"/>
              </a:lnSpc>
            </a:pPr>
            <a:r>
              <a:rPr sz="1800" spc="-10" dirty="0">
                <a:solidFill>
                  <a:srgbClr val="800000"/>
                </a:solidFill>
                <a:latin typeface="Consolas"/>
                <a:cs typeface="Consolas"/>
              </a:rPr>
              <a:t>&lt;h1&gt;</a:t>
            </a:r>
            <a:r>
              <a:rPr sz="1800" spc="-10" dirty="0">
                <a:latin typeface="Consolas"/>
                <a:cs typeface="Consolas"/>
              </a:rPr>
              <a:t>Hello!</a:t>
            </a:r>
            <a:r>
              <a:rPr sz="1800" spc="-10" dirty="0">
                <a:solidFill>
                  <a:srgbClr val="800000"/>
                </a:solidFill>
                <a:latin typeface="Consolas"/>
                <a:cs typeface="Consolas"/>
              </a:rPr>
              <a:t>&lt;/h1&gt;</a:t>
            </a:r>
            <a:endParaRPr sz="1800">
              <a:latin typeface="Consolas"/>
              <a:cs typeface="Consolas"/>
            </a:endParaRPr>
          </a:p>
          <a:p>
            <a:pPr marL="342265">
              <a:lnSpc>
                <a:spcPct val="100000"/>
              </a:lnSpc>
            </a:pPr>
            <a:r>
              <a:rPr sz="1800" spc="-10" dirty="0">
                <a:solidFill>
                  <a:srgbClr val="800000"/>
                </a:solidFill>
                <a:latin typeface="Consolas"/>
                <a:cs typeface="Consolas"/>
              </a:rPr>
              <a:t>&lt;/body&gt;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p:txBody>
      </p:sp>
      <p:grpSp>
        <p:nvGrpSpPr>
          <p:cNvPr id="4" name="object 4"/>
          <p:cNvGrpSpPr/>
          <p:nvPr/>
        </p:nvGrpSpPr>
        <p:grpSpPr>
          <a:xfrm>
            <a:off x="6984047" y="2140775"/>
            <a:ext cx="4335145" cy="3387090"/>
            <a:chOff x="6984047" y="2140775"/>
            <a:chExt cx="4335145" cy="3387090"/>
          </a:xfrm>
        </p:grpSpPr>
        <p:pic>
          <p:nvPicPr>
            <p:cNvPr id="5" name="object 5"/>
            <p:cNvPicPr/>
            <p:nvPr/>
          </p:nvPicPr>
          <p:blipFill>
            <a:blip r:embed="rId2" cstate="print"/>
            <a:stretch>
              <a:fillRect/>
            </a:stretch>
          </p:blipFill>
          <p:spPr>
            <a:xfrm>
              <a:off x="6993635" y="2150364"/>
              <a:ext cx="4315967" cy="3368040"/>
            </a:xfrm>
            <a:prstGeom prst="rect">
              <a:avLst/>
            </a:prstGeom>
          </p:spPr>
        </p:pic>
        <p:sp>
          <p:nvSpPr>
            <p:cNvPr id="6" name="object 6"/>
            <p:cNvSpPr/>
            <p:nvPr/>
          </p:nvSpPr>
          <p:spPr>
            <a:xfrm>
              <a:off x="6988809" y="2145538"/>
              <a:ext cx="4325620" cy="3377565"/>
            </a:xfrm>
            <a:custGeom>
              <a:avLst/>
              <a:gdLst/>
              <a:ahLst/>
              <a:cxnLst/>
              <a:rect l="l" t="t" r="r" b="b"/>
              <a:pathLst>
                <a:path w="4325620" h="3377565">
                  <a:moveTo>
                    <a:pt x="0" y="3377565"/>
                  </a:moveTo>
                  <a:lnTo>
                    <a:pt x="4325492" y="3377565"/>
                  </a:lnTo>
                  <a:lnTo>
                    <a:pt x="4325492" y="0"/>
                  </a:lnTo>
                  <a:lnTo>
                    <a:pt x="0" y="0"/>
                  </a:lnTo>
                  <a:lnTo>
                    <a:pt x="0" y="3377565"/>
                  </a:lnTo>
                  <a:close/>
                </a:path>
              </a:pathLst>
            </a:custGeom>
            <a:ln w="9525">
              <a:solidFill>
                <a:srgbClr val="111F35"/>
              </a:solidFill>
            </a:ln>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189</a:t>
            </a:fld>
            <a:endParaRPr spc="-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9733280" cy="574040"/>
          </a:xfrm>
          <a:prstGeom prst="rect">
            <a:avLst/>
          </a:prstGeom>
        </p:spPr>
        <p:txBody>
          <a:bodyPr vert="horz" wrap="square" lIns="0" tIns="12700" rIns="0" bIns="0" rtlCol="0">
            <a:spAutoFit/>
          </a:bodyPr>
          <a:lstStyle/>
          <a:p>
            <a:pPr marL="12700">
              <a:lnSpc>
                <a:spcPct val="100000"/>
              </a:lnSpc>
              <a:spcBef>
                <a:spcPts val="100"/>
              </a:spcBef>
            </a:pPr>
            <a:r>
              <a:rPr dirty="0"/>
              <a:t>ANCHORS:</a:t>
            </a:r>
            <a:r>
              <a:rPr spc="-5" dirty="0"/>
              <a:t> </a:t>
            </a:r>
            <a:r>
              <a:rPr spc="-140" dirty="0"/>
              <a:t>RELATIVE</a:t>
            </a:r>
            <a:r>
              <a:rPr spc="-20" dirty="0"/>
              <a:t> </a:t>
            </a:r>
            <a:r>
              <a:rPr dirty="0"/>
              <a:t>OR ABSOLUTE </a:t>
            </a:r>
            <a:r>
              <a:rPr spc="-10" dirty="0"/>
              <a:t>URLS?</a:t>
            </a:r>
          </a:p>
        </p:txBody>
      </p:sp>
      <p:sp>
        <p:nvSpPr>
          <p:cNvPr id="3" name="object 3"/>
          <p:cNvSpPr txBox="1"/>
          <p:nvPr/>
        </p:nvSpPr>
        <p:spPr>
          <a:xfrm>
            <a:off x="962050" y="1533220"/>
            <a:ext cx="6242685"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Should</a:t>
            </a:r>
            <a:r>
              <a:rPr sz="2800" spc="-75" dirty="0">
                <a:solidFill>
                  <a:srgbClr val="111F35"/>
                </a:solidFill>
                <a:latin typeface="Calibri"/>
                <a:cs typeface="Calibri"/>
              </a:rPr>
              <a:t> </a:t>
            </a:r>
            <a:r>
              <a:rPr sz="2800" dirty="0">
                <a:solidFill>
                  <a:srgbClr val="111F35"/>
                </a:solidFill>
                <a:latin typeface="Calibri"/>
                <a:cs typeface="Calibri"/>
              </a:rPr>
              <a:t>we</a:t>
            </a:r>
            <a:r>
              <a:rPr sz="2800" spc="-80" dirty="0">
                <a:solidFill>
                  <a:srgbClr val="111F35"/>
                </a:solidFill>
                <a:latin typeface="Calibri"/>
                <a:cs typeface="Calibri"/>
              </a:rPr>
              <a:t> </a:t>
            </a:r>
            <a:r>
              <a:rPr sz="2800" dirty="0">
                <a:solidFill>
                  <a:srgbClr val="111F35"/>
                </a:solidFill>
                <a:latin typeface="Calibri"/>
                <a:cs typeface="Calibri"/>
              </a:rPr>
              <a:t>use</a:t>
            </a:r>
            <a:r>
              <a:rPr sz="2800" spc="-80" dirty="0">
                <a:solidFill>
                  <a:srgbClr val="111F35"/>
                </a:solidFill>
                <a:latin typeface="Calibri"/>
                <a:cs typeface="Calibri"/>
              </a:rPr>
              <a:t> </a:t>
            </a:r>
            <a:r>
              <a:rPr sz="2800" b="1" dirty="0">
                <a:solidFill>
                  <a:srgbClr val="111F35"/>
                </a:solidFill>
                <a:latin typeface="Calibri"/>
                <a:cs typeface="Calibri"/>
              </a:rPr>
              <a:t>relative</a:t>
            </a:r>
            <a:r>
              <a:rPr sz="2800" b="1" spc="-45" dirty="0">
                <a:solidFill>
                  <a:srgbClr val="111F35"/>
                </a:solidFill>
                <a:latin typeface="Calibri"/>
                <a:cs typeface="Calibri"/>
              </a:rPr>
              <a:t> </a:t>
            </a:r>
            <a:r>
              <a:rPr sz="2800" dirty="0">
                <a:solidFill>
                  <a:srgbClr val="111F35"/>
                </a:solidFill>
                <a:latin typeface="Calibri"/>
                <a:cs typeface="Calibri"/>
              </a:rPr>
              <a:t>or</a:t>
            </a:r>
            <a:r>
              <a:rPr sz="2800" spc="-85" dirty="0">
                <a:solidFill>
                  <a:srgbClr val="111F35"/>
                </a:solidFill>
                <a:latin typeface="Calibri"/>
                <a:cs typeface="Calibri"/>
              </a:rPr>
              <a:t> </a:t>
            </a:r>
            <a:r>
              <a:rPr sz="2800" b="1" dirty="0">
                <a:solidFill>
                  <a:srgbClr val="111F35"/>
                </a:solidFill>
                <a:latin typeface="Calibri"/>
                <a:cs typeface="Calibri"/>
              </a:rPr>
              <a:t>absolute</a:t>
            </a:r>
            <a:r>
              <a:rPr sz="2800" b="1" spc="-65" dirty="0">
                <a:solidFill>
                  <a:srgbClr val="111F35"/>
                </a:solidFill>
                <a:latin typeface="Calibri"/>
                <a:cs typeface="Calibri"/>
              </a:rPr>
              <a:t> </a:t>
            </a:r>
            <a:r>
              <a:rPr sz="2800" spc="-10" dirty="0">
                <a:solidFill>
                  <a:srgbClr val="111F35"/>
                </a:solidFill>
                <a:latin typeface="Calibri"/>
                <a:cs typeface="Calibri"/>
              </a:rPr>
              <a:t>URLs?</a:t>
            </a:r>
            <a:endParaRPr sz="2800" dirty="0">
              <a:latin typeface="Calibri"/>
              <a:cs typeface="Calibri"/>
            </a:endParaRPr>
          </a:p>
        </p:txBody>
      </p:sp>
      <p:sp>
        <p:nvSpPr>
          <p:cNvPr id="4" name="object 4"/>
          <p:cNvSpPr txBox="1"/>
          <p:nvPr/>
        </p:nvSpPr>
        <p:spPr>
          <a:xfrm>
            <a:off x="962050" y="3579367"/>
            <a:ext cx="10219055" cy="1043106"/>
          </a:xfrm>
          <a:prstGeom prst="rect">
            <a:avLst/>
          </a:prstGeom>
        </p:spPr>
        <p:txBody>
          <a:bodyPr vert="horz" wrap="square" lIns="0" tIns="60960" rIns="0" bIns="0" rtlCol="0">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Gli URL relativi dovrebbero essere preferiti quando si collegano risorse nella stessa web-app, in questo modo, se il nome dell’host cambia non c’è necessità di cambiare le page html.</a:t>
            </a:r>
          </a:p>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Quando si collegano pagine web o risorse esterne, non c’è altra scelta se non gli URL assoluti.</a:t>
            </a:r>
          </a:p>
        </p:txBody>
      </p:sp>
      <p:sp>
        <p:nvSpPr>
          <p:cNvPr id="5" name="object 5"/>
          <p:cNvSpPr/>
          <p:nvPr/>
        </p:nvSpPr>
        <p:spPr>
          <a:xfrm>
            <a:off x="882396" y="2289048"/>
            <a:ext cx="1861185" cy="910590"/>
          </a:xfrm>
          <a:custGeom>
            <a:avLst/>
            <a:gdLst/>
            <a:ahLst/>
            <a:cxnLst/>
            <a:rect l="l" t="t" r="r" b="b"/>
            <a:pathLst>
              <a:path w="1861185" h="910589">
                <a:moveTo>
                  <a:pt x="0" y="0"/>
                </a:moveTo>
                <a:lnTo>
                  <a:pt x="1860803" y="0"/>
                </a:lnTo>
                <a:lnTo>
                  <a:pt x="1860803" y="739393"/>
                </a:lnTo>
                <a:lnTo>
                  <a:pt x="1795903" y="739863"/>
                </a:lnTo>
                <a:lnTo>
                  <a:pt x="1734017" y="741232"/>
                </a:lnTo>
                <a:lnTo>
                  <a:pt x="1674994" y="743441"/>
                </a:lnTo>
                <a:lnTo>
                  <a:pt x="1618684" y="746434"/>
                </a:lnTo>
                <a:lnTo>
                  <a:pt x="1564935" y="750149"/>
                </a:lnTo>
                <a:lnTo>
                  <a:pt x="1513598" y="754531"/>
                </a:lnTo>
                <a:lnTo>
                  <a:pt x="1464521" y="759518"/>
                </a:lnTo>
                <a:lnTo>
                  <a:pt x="1417554" y="765054"/>
                </a:lnTo>
                <a:lnTo>
                  <a:pt x="1372546" y="771079"/>
                </a:lnTo>
                <a:lnTo>
                  <a:pt x="1329346" y="777535"/>
                </a:lnTo>
                <a:lnTo>
                  <a:pt x="1287804" y="784364"/>
                </a:lnTo>
                <a:lnTo>
                  <a:pt x="1247769" y="791506"/>
                </a:lnTo>
                <a:lnTo>
                  <a:pt x="1209090" y="798903"/>
                </a:lnTo>
                <a:lnTo>
                  <a:pt x="1171617" y="806497"/>
                </a:lnTo>
                <a:lnTo>
                  <a:pt x="1099684" y="822039"/>
                </a:lnTo>
                <a:lnTo>
                  <a:pt x="1030766" y="837665"/>
                </a:lnTo>
                <a:lnTo>
                  <a:pt x="997060" y="845362"/>
                </a:lnTo>
                <a:lnTo>
                  <a:pt x="963655" y="852905"/>
                </a:lnTo>
                <a:lnTo>
                  <a:pt x="897148" y="867291"/>
                </a:lnTo>
                <a:lnTo>
                  <a:pt x="830037" y="880354"/>
                </a:lnTo>
                <a:lnTo>
                  <a:pt x="761119" y="891625"/>
                </a:lnTo>
                <a:lnTo>
                  <a:pt x="689186" y="900636"/>
                </a:lnTo>
                <a:lnTo>
                  <a:pt x="613034" y="906919"/>
                </a:lnTo>
                <a:lnTo>
                  <a:pt x="572999" y="908890"/>
                </a:lnTo>
                <a:lnTo>
                  <a:pt x="531457" y="910003"/>
                </a:lnTo>
                <a:lnTo>
                  <a:pt x="488257" y="910200"/>
                </a:lnTo>
                <a:lnTo>
                  <a:pt x="443249" y="909422"/>
                </a:lnTo>
                <a:lnTo>
                  <a:pt x="396282" y="907610"/>
                </a:lnTo>
                <a:lnTo>
                  <a:pt x="347205" y="904705"/>
                </a:lnTo>
                <a:lnTo>
                  <a:pt x="295868" y="900650"/>
                </a:lnTo>
                <a:lnTo>
                  <a:pt x="242119" y="895385"/>
                </a:lnTo>
                <a:lnTo>
                  <a:pt x="185809" y="888852"/>
                </a:lnTo>
                <a:lnTo>
                  <a:pt x="126786" y="880993"/>
                </a:lnTo>
                <a:lnTo>
                  <a:pt x="64900" y="871748"/>
                </a:lnTo>
                <a:lnTo>
                  <a:pt x="0" y="861060"/>
                </a:lnTo>
                <a:lnTo>
                  <a:pt x="0" y="0"/>
                </a:lnTo>
                <a:close/>
              </a:path>
            </a:pathLst>
          </a:custGeom>
          <a:ln w="12699">
            <a:solidFill>
              <a:srgbClr val="111F35"/>
            </a:solidFill>
          </a:ln>
        </p:spPr>
        <p:txBody>
          <a:bodyPr wrap="square" lIns="0" tIns="0" rIns="0" bIns="0" rtlCol="0"/>
          <a:lstStyle/>
          <a:p>
            <a:endParaRPr/>
          </a:p>
        </p:txBody>
      </p:sp>
      <p:sp>
        <p:nvSpPr>
          <p:cNvPr id="6" name="object 6"/>
          <p:cNvSpPr txBox="1"/>
          <p:nvPr/>
        </p:nvSpPr>
        <p:spPr>
          <a:xfrm>
            <a:off x="1029411" y="2244674"/>
            <a:ext cx="10160635" cy="848994"/>
          </a:xfrm>
          <a:prstGeom prst="rect">
            <a:avLst/>
          </a:prstGeom>
        </p:spPr>
        <p:txBody>
          <a:bodyPr vert="horz" wrap="square" lIns="0" tIns="12700" rIns="0" bIns="0" rtlCol="0">
            <a:spAutoFit/>
          </a:bodyPr>
          <a:lstStyle/>
          <a:p>
            <a:pPr marL="2626995">
              <a:lnSpc>
                <a:spcPts val="2130"/>
              </a:lnSpc>
              <a:spcBef>
                <a:spcPts val="100"/>
              </a:spcBef>
            </a:pPr>
            <a:r>
              <a:rPr sz="1800" dirty="0">
                <a:solidFill>
                  <a:srgbClr val="111F35"/>
                </a:solidFill>
                <a:latin typeface="Consolas"/>
                <a:cs typeface="Consolas"/>
              </a:rPr>
              <a:t>Back</a:t>
            </a:r>
            <a:r>
              <a:rPr sz="1800" spc="-35" dirty="0">
                <a:solidFill>
                  <a:srgbClr val="111F35"/>
                </a:solidFill>
                <a:latin typeface="Consolas"/>
                <a:cs typeface="Consolas"/>
              </a:rPr>
              <a:t> </a:t>
            </a:r>
            <a:r>
              <a:rPr sz="1800" dirty="0">
                <a:solidFill>
                  <a:srgbClr val="111F35"/>
                </a:solidFill>
                <a:latin typeface="Consolas"/>
                <a:cs typeface="Consolas"/>
              </a:rPr>
              <a:t>to</a:t>
            </a:r>
            <a:r>
              <a:rPr sz="1800" spc="-20" dirty="0">
                <a:solidFill>
                  <a:srgbClr val="111F35"/>
                </a:solidFill>
                <a:latin typeface="Consolas"/>
                <a:cs typeface="Consolas"/>
              </a:rPr>
              <a:t> </a:t>
            </a:r>
            <a:r>
              <a:rPr sz="1800" dirty="0">
                <a:solidFill>
                  <a:srgbClr val="800000"/>
                </a:solidFill>
                <a:latin typeface="Consolas"/>
                <a:cs typeface="Consolas"/>
              </a:rPr>
              <a:t>&lt;a</a:t>
            </a:r>
            <a:r>
              <a:rPr sz="1800" spc="-25" dirty="0">
                <a:solidFill>
                  <a:srgbClr val="800000"/>
                </a:solidFill>
                <a:latin typeface="Consolas"/>
                <a:cs typeface="Consolas"/>
              </a:rPr>
              <a:t> </a:t>
            </a:r>
            <a:r>
              <a:rPr sz="1800" spc="-10" dirty="0">
                <a:solidFill>
                  <a:srgbClr val="E40000"/>
                </a:solidFill>
                <a:latin typeface="Consolas"/>
                <a:cs typeface="Consolas"/>
              </a:rPr>
              <a:t>href</a:t>
            </a:r>
            <a:r>
              <a:rPr sz="1800" spc="-10" dirty="0">
                <a:solidFill>
                  <a:srgbClr val="111F35"/>
                </a:solidFill>
                <a:latin typeface="Consolas"/>
                <a:cs typeface="Consolas"/>
              </a:rPr>
              <a:t>=</a:t>
            </a:r>
            <a:r>
              <a:rPr sz="1800" spc="-10" dirty="0">
                <a:solidFill>
                  <a:srgbClr val="0000FF"/>
                </a:solidFill>
                <a:latin typeface="Consolas"/>
                <a:cs typeface="Consolas"/>
              </a:rPr>
              <a:t>"/index.html"</a:t>
            </a:r>
            <a:r>
              <a:rPr sz="1800" spc="-10" dirty="0">
                <a:solidFill>
                  <a:srgbClr val="800000"/>
                </a:solidFill>
                <a:latin typeface="Consolas"/>
                <a:cs typeface="Consolas"/>
              </a:rPr>
              <a:t>&gt;</a:t>
            </a:r>
            <a:r>
              <a:rPr sz="1800" spc="-10" dirty="0">
                <a:solidFill>
                  <a:srgbClr val="111F35"/>
                </a:solidFill>
                <a:latin typeface="Consolas"/>
                <a:cs typeface="Consolas"/>
              </a:rPr>
              <a:t>homepage</a:t>
            </a:r>
            <a:r>
              <a:rPr sz="1800" spc="-10" dirty="0">
                <a:solidFill>
                  <a:srgbClr val="800000"/>
                </a:solidFill>
                <a:latin typeface="Consolas"/>
                <a:cs typeface="Consolas"/>
              </a:rPr>
              <a:t>&lt;/a&gt;</a:t>
            </a:r>
            <a:endParaRPr sz="1800" dirty="0">
              <a:latin typeface="Consolas"/>
              <a:cs typeface="Consolas"/>
            </a:endParaRPr>
          </a:p>
          <a:p>
            <a:pPr marL="12700">
              <a:lnSpc>
                <a:spcPts val="1889"/>
              </a:lnSpc>
            </a:pPr>
            <a:r>
              <a:rPr sz="1600" dirty="0">
                <a:solidFill>
                  <a:srgbClr val="111F35"/>
                </a:solidFill>
                <a:latin typeface="Calibri"/>
                <a:cs typeface="Calibri"/>
              </a:rPr>
              <a:t>Back</a:t>
            </a:r>
            <a:r>
              <a:rPr sz="1600" spc="-35" dirty="0">
                <a:solidFill>
                  <a:srgbClr val="111F35"/>
                </a:solidFill>
                <a:latin typeface="Calibri"/>
                <a:cs typeface="Calibri"/>
              </a:rPr>
              <a:t> </a:t>
            </a:r>
            <a:r>
              <a:rPr sz="1600" dirty="0">
                <a:solidFill>
                  <a:srgbClr val="111F35"/>
                </a:solidFill>
                <a:latin typeface="Calibri"/>
                <a:cs typeface="Calibri"/>
              </a:rPr>
              <a:t>to</a:t>
            </a:r>
            <a:r>
              <a:rPr sz="1600" spc="-20" dirty="0">
                <a:solidFill>
                  <a:srgbClr val="111F35"/>
                </a:solidFill>
                <a:latin typeface="Calibri"/>
                <a:cs typeface="Calibri"/>
              </a:rPr>
              <a:t> </a:t>
            </a:r>
            <a:r>
              <a:rPr sz="1600" b="1" u="sng" spc="-10" dirty="0">
                <a:solidFill>
                  <a:srgbClr val="006379"/>
                </a:solidFill>
                <a:uFill>
                  <a:solidFill>
                    <a:srgbClr val="006379"/>
                  </a:solidFill>
                </a:uFill>
                <a:latin typeface="Calibri"/>
                <a:cs typeface="Calibri"/>
              </a:rPr>
              <a:t>homepage</a:t>
            </a:r>
            <a:endParaRPr sz="1600" dirty="0">
              <a:latin typeface="Calibri"/>
              <a:cs typeface="Calibri"/>
            </a:endParaRPr>
          </a:p>
          <a:p>
            <a:pPr marL="2626995">
              <a:lnSpc>
                <a:spcPct val="100000"/>
              </a:lnSpc>
              <a:spcBef>
                <a:spcPts val="300"/>
              </a:spcBef>
            </a:pPr>
            <a:r>
              <a:rPr sz="1800" dirty="0">
                <a:solidFill>
                  <a:srgbClr val="111F35"/>
                </a:solidFill>
                <a:latin typeface="Consolas"/>
                <a:cs typeface="Consolas"/>
              </a:rPr>
              <a:t>Back</a:t>
            </a:r>
            <a:r>
              <a:rPr sz="1800" spc="-15" dirty="0">
                <a:solidFill>
                  <a:srgbClr val="111F35"/>
                </a:solidFill>
                <a:latin typeface="Consolas"/>
                <a:cs typeface="Consolas"/>
              </a:rPr>
              <a:t> </a:t>
            </a:r>
            <a:r>
              <a:rPr sz="1800" dirty="0">
                <a:solidFill>
                  <a:srgbClr val="111F35"/>
                </a:solidFill>
                <a:latin typeface="Consolas"/>
                <a:cs typeface="Consolas"/>
              </a:rPr>
              <a:t>to</a:t>
            </a:r>
            <a:r>
              <a:rPr sz="1800" spc="-15" dirty="0">
                <a:solidFill>
                  <a:srgbClr val="111F35"/>
                </a:solidFill>
                <a:latin typeface="Consolas"/>
                <a:cs typeface="Consolas"/>
              </a:rPr>
              <a:t> </a:t>
            </a:r>
            <a:r>
              <a:rPr sz="1800" dirty="0">
                <a:solidFill>
                  <a:srgbClr val="800000"/>
                </a:solidFill>
                <a:latin typeface="Consolas"/>
                <a:cs typeface="Consolas"/>
              </a:rPr>
              <a:t>&lt;a</a:t>
            </a:r>
            <a:r>
              <a:rPr sz="1800" spc="-20" dirty="0">
                <a:solidFill>
                  <a:srgbClr val="800000"/>
                </a:solidFill>
                <a:latin typeface="Consolas"/>
                <a:cs typeface="Consolas"/>
              </a:rPr>
              <a:t> </a:t>
            </a:r>
            <a:r>
              <a:rPr sz="1800" spc="-10" dirty="0">
                <a:solidFill>
                  <a:srgbClr val="E40000"/>
                </a:solidFill>
                <a:latin typeface="Consolas"/>
                <a:cs typeface="Consolas"/>
              </a:rPr>
              <a:t>href</a:t>
            </a:r>
            <a:r>
              <a:rPr sz="1800" spc="-10" dirty="0">
                <a:solidFill>
                  <a:srgbClr val="111F35"/>
                </a:solidFill>
                <a:latin typeface="Consolas"/>
                <a:cs typeface="Consolas"/>
              </a:rPr>
              <a:t>=</a:t>
            </a:r>
            <a:r>
              <a:rPr sz="1800" spc="-10" dirty="0">
                <a:solidFill>
                  <a:srgbClr val="0000FF"/>
                </a:solidFill>
                <a:latin typeface="Consolas"/>
                <a:cs typeface="Consolas"/>
              </a:rPr>
              <a:t>"https://</a:t>
            </a:r>
            <a:r>
              <a:rPr sz="1800" spc="-10" dirty="0">
                <a:solidFill>
                  <a:srgbClr val="0000FF"/>
                </a:solidFill>
                <a:latin typeface="Consolas"/>
                <a:cs typeface="Consolas"/>
                <a:hlinkClick r:id="rId2"/>
              </a:rPr>
              <a:t>www.tw.com/index.html</a:t>
            </a:r>
            <a:r>
              <a:rPr sz="1800" spc="-10" dirty="0">
                <a:solidFill>
                  <a:srgbClr val="0000FF"/>
                </a:solidFill>
                <a:latin typeface="Consolas"/>
                <a:cs typeface="Consolas"/>
              </a:rPr>
              <a:t>"</a:t>
            </a:r>
            <a:r>
              <a:rPr sz="1800" spc="-10" dirty="0">
                <a:solidFill>
                  <a:srgbClr val="800000"/>
                </a:solidFill>
                <a:latin typeface="Consolas"/>
                <a:cs typeface="Consolas"/>
              </a:rPr>
              <a:t>&gt;</a:t>
            </a:r>
            <a:r>
              <a:rPr sz="1800" spc="-10" dirty="0">
                <a:solidFill>
                  <a:srgbClr val="111F35"/>
                </a:solidFill>
                <a:latin typeface="Consolas"/>
                <a:cs typeface="Consolas"/>
              </a:rPr>
              <a:t>homepage</a:t>
            </a:r>
            <a:r>
              <a:rPr sz="1800" spc="-10" dirty="0">
                <a:solidFill>
                  <a:srgbClr val="800000"/>
                </a:solidFill>
                <a:latin typeface="Consolas"/>
                <a:cs typeface="Consolas"/>
              </a:rPr>
              <a:t>&lt;/a&gt;</a:t>
            </a:r>
            <a:endParaRPr sz="1800" dirty="0">
              <a:latin typeface="Consolas"/>
              <a:cs typeface="Consolas"/>
            </a:endParaRPr>
          </a:p>
        </p:txBody>
      </p:sp>
      <p:grpSp>
        <p:nvGrpSpPr>
          <p:cNvPr id="7" name="object 7"/>
          <p:cNvGrpSpPr/>
          <p:nvPr/>
        </p:nvGrpSpPr>
        <p:grpSpPr>
          <a:xfrm>
            <a:off x="2432304" y="2148839"/>
            <a:ext cx="1439545" cy="1174750"/>
            <a:chOff x="2432304" y="2148839"/>
            <a:chExt cx="1439545" cy="1174750"/>
          </a:xfrm>
        </p:grpSpPr>
        <p:sp>
          <p:nvSpPr>
            <p:cNvPr id="8" name="object 8"/>
            <p:cNvSpPr/>
            <p:nvPr/>
          </p:nvSpPr>
          <p:spPr>
            <a:xfrm>
              <a:off x="2803398" y="2364993"/>
              <a:ext cx="749300" cy="252729"/>
            </a:xfrm>
            <a:custGeom>
              <a:avLst/>
              <a:gdLst/>
              <a:ahLst/>
              <a:cxnLst/>
              <a:rect l="l" t="t" r="r" b="b"/>
              <a:pathLst>
                <a:path w="749300" h="252730">
                  <a:moveTo>
                    <a:pt x="656209" y="0"/>
                  </a:moveTo>
                  <a:lnTo>
                    <a:pt x="664082" y="38607"/>
                  </a:lnTo>
                  <a:lnTo>
                    <a:pt x="0" y="175005"/>
                  </a:lnTo>
                  <a:lnTo>
                    <a:pt x="15875" y="252221"/>
                  </a:lnTo>
                  <a:lnTo>
                    <a:pt x="679957" y="115823"/>
                  </a:lnTo>
                  <a:lnTo>
                    <a:pt x="687831" y="154431"/>
                  </a:lnTo>
                  <a:lnTo>
                    <a:pt x="749173" y="61340"/>
                  </a:lnTo>
                  <a:lnTo>
                    <a:pt x="656209" y="0"/>
                  </a:lnTo>
                  <a:close/>
                </a:path>
              </a:pathLst>
            </a:custGeom>
            <a:solidFill>
              <a:srgbClr val="006379"/>
            </a:solidFill>
          </p:spPr>
          <p:txBody>
            <a:bodyPr wrap="square" lIns="0" tIns="0" rIns="0" bIns="0" rtlCol="0"/>
            <a:lstStyle/>
            <a:p>
              <a:endParaRPr/>
            </a:p>
          </p:txBody>
        </p:sp>
        <p:sp>
          <p:nvSpPr>
            <p:cNvPr id="9" name="object 9"/>
            <p:cNvSpPr/>
            <p:nvPr/>
          </p:nvSpPr>
          <p:spPr>
            <a:xfrm>
              <a:off x="2803398" y="2364993"/>
              <a:ext cx="749300" cy="252729"/>
            </a:xfrm>
            <a:custGeom>
              <a:avLst/>
              <a:gdLst/>
              <a:ahLst/>
              <a:cxnLst/>
              <a:rect l="l" t="t" r="r" b="b"/>
              <a:pathLst>
                <a:path w="749300" h="252730">
                  <a:moveTo>
                    <a:pt x="0" y="175005"/>
                  </a:moveTo>
                  <a:lnTo>
                    <a:pt x="664082" y="38607"/>
                  </a:lnTo>
                  <a:lnTo>
                    <a:pt x="656209" y="0"/>
                  </a:lnTo>
                  <a:lnTo>
                    <a:pt x="749173" y="61340"/>
                  </a:lnTo>
                  <a:lnTo>
                    <a:pt x="687831" y="154431"/>
                  </a:lnTo>
                  <a:lnTo>
                    <a:pt x="679957" y="115823"/>
                  </a:lnTo>
                  <a:lnTo>
                    <a:pt x="15875" y="252221"/>
                  </a:lnTo>
                  <a:lnTo>
                    <a:pt x="0" y="175005"/>
                  </a:lnTo>
                  <a:close/>
                </a:path>
              </a:pathLst>
            </a:custGeom>
            <a:ln w="12700">
              <a:solidFill>
                <a:srgbClr val="00252F"/>
              </a:solidFill>
            </a:ln>
          </p:spPr>
          <p:txBody>
            <a:bodyPr wrap="square" lIns="0" tIns="0" rIns="0" bIns="0" rtlCol="0"/>
            <a:lstStyle/>
            <a:p>
              <a:endParaRPr/>
            </a:p>
          </p:txBody>
        </p:sp>
        <p:sp>
          <p:nvSpPr>
            <p:cNvPr id="10" name="object 10"/>
            <p:cNvSpPr/>
            <p:nvPr/>
          </p:nvSpPr>
          <p:spPr>
            <a:xfrm>
              <a:off x="2803906" y="2693923"/>
              <a:ext cx="741045" cy="292100"/>
            </a:xfrm>
            <a:custGeom>
              <a:avLst/>
              <a:gdLst/>
              <a:ahLst/>
              <a:cxnLst/>
              <a:rect l="l" t="t" r="r" b="b"/>
              <a:pathLst>
                <a:path w="741045" h="292100">
                  <a:moveTo>
                    <a:pt x="20700" y="0"/>
                  </a:moveTo>
                  <a:lnTo>
                    <a:pt x="0" y="76073"/>
                  </a:lnTo>
                  <a:lnTo>
                    <a:pt x="654177" y="253746"/>
                  </a:lnTo>
                  <a:lnTo>
                    <a:pt x="643890" y="291846"/>
                  </a:lnTo>
                  <a:lnTo>
                    <a:pt x="740664" y="236347"/>
                  </a:lnTo>
                  <a:lnTo>
                    <a:pt x="685165" y="139700"/>
                  </a:lnTo>
                  <a:lnTo>
                    <a:pt x="674878" y="177673"/>
                  </a:lnTo>
                  <a:lnTo>
                    <a:pt x="20700" y="0"/>
                  </a:lnTo>
                  <a:close/>
                </a:path>
              </a:pathLst>
            </a:custGeom>
            <a:solidFill>
              <a:srgbClr val="006379"/>
            </a:solidFill>
          </p:spPr>
          <p:txBody>
            <a:bodyPr wrap="square" lIns="0" tIns="0" rIns="0" bIns="0" rtlCol="0"/>
            <a:lstStyle/>
            <a:p>
              <a:endParaRPr/>
            </a:p>
          </p:txBody>
        </p:sp>
        <p:sp>
          <p:nvSpPr>
            <p:cNvPr id="11" name="object 11"/>
            <p:cNvSpPr/>
            <p:nvPr/>
          </p:nvSpPr>
          <p:spPr>
            <a:xfrm>
              <a:off x="2803906" y="2693923"/>
              <a:ext cx="741045" cy="292100"/>
            </a:xfrm>
            <a:custGeom>
              <a:avLst/>
              <a:gdLst/>
              <a:ahLst/>
              <a:cxnLst/>
              <a:rect l="l" t="t" r="r" b="b"/>
              <a:pathLst>
                <a:path w="741045" h="292100">
                  <a:moveTo>
                    <a:pt x="20700" y="0"/>
                  </a:moveTo>
                  <a:lnTo>
                    <a:pt x="674878" y="177673"/>
                  </a:lnTo>
                  <a:lnTo>
                    <a:pt x="685165" y="139700"/>
                  </a:lnTo>
                  <a:lnTo>
                    <a:pt x="740664" y="236347"/>
                  </a:lnTo>
                  <a:lnTo>
                    <a:pt x="643890" y="291846"/>
                  </a:lnTo>
                  <a:lnTo>
                    <a:pt x="654177" y="253746"/>
                  </a:lnTo>
                  <a:lnTo>
                    <a:pt x="0" y="76073"/>
                  </a:lnTo>
                  <a:lnTo>
                    <a:pt x="20700" y="0"/>
                  </a:lnTo>
                  <a:close/>
                </a:path>
              </a:pathLst>
            </a:custGeom>
            <a:ln w="12700">
              <a:solidFill>
                <a:srgbClr val="00252F"/>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2432304" y="2148839"/>
              <a:ext cx="1439418" cy="1174241"/>
            </a:xfrm>
            <a:prstGeom prst="rect">
              <a:avLst/>
            </a:prstGeom>
          </p:spPr>
        </p:pic>
      </p:gr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19</a:t>
            </a:fld>
            <a:endParaRPr spc="-25"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190</a:t>
            </a:fld>
            <a:endParaRPr spc="-50"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MODERN</a:t>
            </a:r>
            <a:r>
              <a:rPr spc="204" dirty="0"/>
              <a:t> </a:t>
            </a:r>
            <a:r>
              <a:rPr spc="-90" dirty="0"/>
              <a:t>JAVASCRIPT</a:t>
            </a:r>
          </a:p>
        </p:txBody>
      </p:sp>
      <p:sp>
        <p:nvSpPr>
          <p:cNvPr id="3" name="object 3"/>
          <p:cNvSpPr txBox="1"/>
          <p:nvPr/>
        </p:nvSpPr>
        <p:spPr>
          <a:xfrm>
            <a:off x="962050" y="1497686"/>
            <a:ext cx="10233025" cy="926985"/>
          </a:xfrm>
          <a:prstGeom prst="rect">
            <a:avLst/>
          </a:prstGeom>
        </p:spPr>
        <p:txBody>
          <a:bodyPr vert="horz" wrap="square" lIns="0" tIns="482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JS è evoluto con cambi graduali e non molto impattanti, solo che dal 2009, con l’aggiunta di ECMAScript5 (ES5) ha disabilitato la retro-compatibilità automatica e si può implementare con “use strict” all’interno degli script. (Nel corso sarà fondamentale la versione moderna di “strict”).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4375403" y="5428488"/>
            <a:ext cx="3441700" cy="923925"/>
          </a:xfrm>
          <a:prstGeom prst="rect">
            <a:avLst/>
          </a:prstGeom>
          <a:ln w="9525">
            <a:solidFill>
              <a:srgbClr val="111F35"/>
            </a:solidFill>
          </a:ln>
        </p:spPr>
        <p:txBody>
          <a:bodyPr vert="horz" wrap="square" lIns="0" tIns="33655" rIns="0" bIns="0" rtlCol="0">
            <a:spAutoFit/>
          </a:bodyPr>
          <a:lstStyle/>
          <a:p>
            <a:pPr marL="92075">
              <a:lnSpc>
                <a:spcPct val="100000"/>
              </a:lnSpc>
              <a:spcBef>
                <a:spcPts val="265"/>
              </a:spcBef>
            </a:pPr>
            <a:r>
              <a:rPr sz="1800" dirty="0">
                <a:solidFill>
                  <a:srgbClr val="A21515"/>
                </a:solidFill>
                <a:latin typeface="Consolas"/>
                <a:cs typeface="Consolas"/>
              </a:rPr>
              <a:t>"use</a:t>
            </a:r>
            <a:r>
              <a:rPr sz="1800" spc="-20" dirty="0">
                <a:solidFill>
                  <a:srgbClr val="A21515"/>
                </a:solidFill>
                <a:latin typeface="Consolas"/>
                <a:cs typeface="Consolas"/>
              </a:rPr>
              <a:t> </a:t>
            </a:r>
            <a:r>
              <a:rPr sz="1800" spc="-10" dirty="0">
                <a:solidFill>
                  <a:srgbClr val="A21515"/>
                </a:solidFill>
                <a:latin typeface="Consolas"/>
                <a:cs typeface="Consolas"/>
              </a:rPr>
              <a:t>strict"</a:t>
            </a:r>
            <a:r>
              <a:rPr sz="1800" spc="-1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JavaScript</a:t>
            </a:r>
            <a:r>
              <a:rPr sz="1800" spc="-30" dirty="0">
                <a:solidFill>
                  <a:srgbClr val="008000"/>
                </a:solidFill>
                <a:latin typeface="Consolas"/>
                <a:cs typeface="Consolas"/>
              </a:rPr>
              <a:t> </a:t>
            </a:r>
            <a:r>
              <a:rPr sz="1800" dirty="0">
                <a:solidFill>
                  <a:srgbClr val="008000"/>
                </a:solidFill>
                <a:latin typeface="Consolas"/>
                <a:cs typeface="Consolas"/>
              </a:rPr>
              <a:t>code</a:t>
            </a:r>
            <a:r>
              <a:rPr sz="1800" spc="-30" dirty="0">
                <a:solidFill>
                  <a:srgbClr val="008000"/>
                </a:solidFill>
                <a:latin typeface="Consolas"/>
                <a:cs typeface="Consolas"/>
              </a:rPr>
              <a:t> </a:t>
            </a:r>
            <a:r>
              <a:rPr sz="1800" spc="-10" dirty="0">
                <a:solidFill>
                  <a:srgbClr val="008000"/>
                </a:solidFill>
                <a:latin typeface="Consolas"/>
                <a:cs typeface="Consolas"/>
              </a:rPr>
              <a:t>here*/</a:t>
            </a:r>
            <a:endParaRPr sz="1800">
              <a:latin typeface="Consolas"/>
              <a:cs typeface="Consola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191</a:t>
            </a:fld>
            <a:endParaRPr spc="-50"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JAVASCRIPT:</a:t>
            </a:r>
            <a:r>
              <a:rPr spc="-155" dirty="0"/>
              <a:t> </a:t>
            </a:r>
            <a:r>
              <a:rPr dirty="0"/>
              <a:t>THE</a:t>
            </a:r>
            <a:r>
              <a:rPr spc="-150" dirty="0"/>
              <a:t> </a:t>
            </a:r>
            <a:r>
              <a:rPr spc="110" dirty="0"/>
              <a:t>LANGUAGE</a:t>
            </a:r>
          </a:p>
        </p:txBody>
      </p:sp>
      <p:sp>
        <p:nvSpPr>
          <p:cNvPr id="3" name="object 3"/>
          <p:cNvSpPr txBox="1"/>
          <p:nvPr/>
        </p:nvSpPr>
        <p:spPr>
          <a:xfrm>
            <a:off x="962050" y="1447952"/>
            <a:ext cx="10041255" cy="2379049"/>
          </a:xfrm>
          <a:prstGeom prst="rect">
            <a:avLst/>
          </a:prstGeom>
        </p:spPr>
        <p:txBody>
          <a:bodyPr vert="horz" wrap="square" lIns="0" tIns="9779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Supporta più paradigmi: imperativo, funzionale e orientato agli oggetti.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Ha alcune feature interessanti per la programmazione asincrona.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Un programma JS è una sequenza di statement: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Composti da valori, operatori, espressioni, keyword e commenti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La sintassi è simile a Java e C (ma più permissiva)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Gli statement sono delimitati dalle nuove linee e/o dalle ;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STATEMENTS</a:t>
            </a:r>
          </a:p>
        </p:txBody>
      </p:sp>
      <p:grpSp>
        <p:nvGrpSpPr>
          <p:cNvPr id="3" name="object 3"/>
          <p:cNvGrpSpPr/>
          <p:nvPr/>
        </p:nvGrpSpPr>
        <p:grpSpPr>
          <a:xfrm>
            <a:off x="1692846" y="2931731"/>
            <a:ext cx="8806815" cy="2213610"/>
            <a:chOff x="1692846" y="2931731"/>
            <a:chExt cx="8806815" cy="2213610"/>
          </a:xfrm>
        </p:grpSpPr>
        <p:pic>
          <p:nvPicPr>
            <p:cNvPr id="4" name="object 4"/>
            <p:cNvPicPr/>
            <p:nvPr/>
          </p:nvPicPr>
          <p:blipFill>
            <a:blip r:embed="rId2" cstate="print"/>
            <a:stretch>
              <a:fillRect/>
            </a:stretch>
          </p:blipFill>
          <p:spPr>
            <a:xfrm>
              <a:off x="1702307" y="2941320"/>
              <a:ext cx="8787384" cy="1531620"/>
            </a:xfrm>
            <a:prstGeom prst="rect">
              <a:avLst/>
            </a:prstGeom>
          </p:spPr>
        </p:pic>
        <p:sp>
          <p:nvSpPr>
            <p:cNvPr id="5" name="object 5"/>
            <p:cNvSpPr/>
            <p:nvPr/>
          </p:nvSpPr>
          <p:spPr>
            <a:xfrm>
              <a:off x="1697608" y="2936494"/>
              <a:ext cx="8797290" cy="2204085"/>
            </a:xfrm>
            <a:custGeom>
              <a:avLst/>
              <a:gdLst/>
              <a:ahLst/>
              <a:cxnLst/>
              <a:rect l="l" t="t" r="r" b="b"/>
              <a:pathLst>
                <a:path w="8797290" h="2204085">
                  <a:moveTo>
                    <a:pt x="0" y="2204085"/>
                  </a:moveTo>
                  <a:lnTo>
                    <a:pt x="8796909" y="2204085"/>
                  </a:lnTo>
                  <a:lnTo>
                    <a:pt x="8796909" y="0"/>
                  </a:lnTo>
                  <a:lnTo>
                    <a:pt x="0" y="0"/>
                  </a:lnTo>
                  <a:lnTo>
                    <a:pt x="0" y="2204085"/>
                  </a:lnTo>
                  <a:close/>
                </a:path>
              </a:pathLst>
            </a:custGeom>
            <a:ln w="9525">
              <a:solidFill>
                <a:srgbClr val="111F35"/>
              </a:solidFill>
            </a:ln>
          </p:spPr>
          <p:txBody>
            <a:bodyPr wrap="square" lIns="0" tIns="0" rIns="0" bIns="0" rtlCol="0"/>
            <a:lstStyle/>
            <a:p>
              <a:endParaRPr/>
            </a:p>
          </p:txBody>
        </p:sp>
      </p:grpSp>
      <p:sp>
        <p:nvSpPr>
          <p:cNvPr id="6" name="object 6"/>
          <p:cNvSpPr txBox="1"/>
          <p:nvPr/>
        </p:nvSpPr>
        <p:spPr>
          <a:xfrm>
            <a:off x="882396" y="1565147"/>
            <a:ext cx="2491740" cy="1201420"/>
          </a:xfrm>
          <a:prstGeom prst="rect">
            <a:avLst/>
          </a:prstGeom>
          <a:ln w="9525">
            <a:solidFill>
              <a:srgbClr val="111F35"/>
            </a:solidFill>
          </a:ln>
        </p:spPr>
        <p:txBody>
          <a:bodyPr vert="horz" wrap="square" lIns="0" tIns="32384" rIns="0" bIns="0" rtlCol="0">
            <a:spAutoFit/>
          </a:bodyPr>
          <a:lstStyle/>
          <a:p>
            <a:pPr marL="92075" marR="261620">
              <a:lnSpc>
                <a:spcPct val="100000"/>
              </a:lnSpc>
              <a:spcBef>
                <a:spcPts val="254"/>
              </a:spcBef>
            </a:pPr>
            <a:r>
              <a:rPr sz="1800" dirty="0">
                <a:solidFill>
                  <a:srgbClr val="008000"/>
                </a:solidFill>
                <a:latin typeface="Consolas"/>
                <a:cs typeface="Consolas"/>
              </a:rPr>
              <a:t>//with</a:t>
            </a:r>
            <a:r>
              <a:rPr sz="1800" spc="-50" dirty="0">
                <a:solidFill>
                  <a:srgbClr val="008000"/>
                </a:solidFill>
                <a:latin typeface="Consolas"/>
                <a:cs typeface="Consolas"/>
              </a:rPr>
              <a:t> </a:t>
            </a:r>
            <a:r>
              <a:rPr sz="1800" spc="-10" dirty="0">
                <a:solidFill>
                  <a:srgbClr val="008000"/>
                </a:solidFill>
                <a:latin typeface="Consolas"/>
                <a:cs typeface="Consolas"/>
              </a:rPr>
              <a:t>semicolons </a:t>
            </a:r>
            <a:r>
              <a:rPr sz="1800" dirty="0">
                <a:latin typeface="Consolas"/>
                <a:cs typeface="Consolas"/>
              </a:rPr>
              <a:t>msg</a:t>
            </a:r>
            <a:r>
              <a:rPr sz="1800" spc="-20" dirty="0">
                <a:latin typeface="Consolas"/>
                <a:cs typeface="Consolas"/>
              </a:rPr>
              <a:t> </a:t>
            </a:r>
            <a:r>
              <a:rPr sz="1800" dirty="0">
                <a:latin typeface="Consolas"/>
                <a:cs typeface="Consolas"/>
              </a:rPr>
              <a:t>=</a:t>
            </a:r>
            <a:r>
              <a:rPr sz="1800" spc="-10" dirty="0">
                <a:latin typeface="Consolas"/>
                <a:cs typeface="Consolas"/>
              </a:rPr>
              <a:t> </a:t>
            </a:r>
            <a:r>
              <a:rPr sz="1800" spc="-10" dirty="0">
                <a:solidFill>
                  <a:srgbClr val="A21515"/>
                </a:solidFill>
                <a:latin typeface="Consolas"/>
                <a:cs typeface="Consolas"/>
              </a:rPr>
              <a:t>"Hello"</a:t>
            </a:r>
            <a:r>
              <a:rPr sz="1800" spc="-10" dirty="0">
                <a:latin typeface="Consolas"/>
                <a:cs typeface="Consolas"/>
              </a:rPr>
              <a:t>; </a:t>
            </a:r>
            <a:r>
              <a:rPr sz="1800" dirty="0">
                <a:latin typeface="Consolas"/>
                <a:cs typeface="Consolas"/>
              </a:rPr>
              <a:t>num</a:t>
            </a:r>
            <a:r>
              <a:rPr sz="1800" spc="-20" dirty="0">
                <a:latin typeface="Consolas"/>
                <a:cs typeface="Consolas"/>
              </a:rPr>
              <a:t> </a:t>
            </a:r>
            <a:r>
              <a:rPr sz="1800" dirty="0">
                <a:latin typeface="Consolas"/>
                <a:cs typeface="Consolas"/>
              </a:rPr>
              <a:t>=</a:t>
            </a:r>
            <a:r>
              <a:rPr sz="1800" spc="-10" dirty="0">
                <a:latin typeface="Consolas"/>
                <a:cs typeface="Consolas"/>
              </a:rPr>
              <a:t> </a:t>
            </a:r>
            <a:r>
              <a:rPr sz="1800" spc="-25" dirty="0">
                <a:solidFill>
                  <a:srgbClr val="098557"/>
                </a:solidFill>
                <a:latin typeface="Consolas"/>
                <a:cs typeface="Consolas"/>
              </a:rPr>
              <a:t>1</a:t>
            </a:r>
            <a:r>
              <a:rPr sz="1800" spc="-25" dirty="0">
                <a:latin typeface="Consolas"/>
                <a:cs typeface="Consolas"/>
              </a:rPr>
              <a:t>; </a:t>
            </a:r>
            <a:r>
              <a:rPr sz="1800" spc="-10" dirty="0">
                <a:latin typeface="Consolas"/>
                <a:cs typeface="Consolas"/>
              </a:rPr>
              <a:t>console.log(msg);</a:t>
            </a:r>
            <a:endParaRPr sz="1800">
              <a:latin typeface="Consolas"/>
              <a:cs typeface="Consolas"/>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192</a:t>
            </a:fld>
            <a:endParaRPr spc="-50" dirty="0"/>
          </a:p>
        </p:txBody>
      </p:sp>
      <p:sp>
        <p:nvSpPr>
          <p:cNvPr id="7" name="object 7"/>
          <p:cNvSpPr txBox="1"/>
          <p:nvPr/>
        </p:nvSpPr>
        <p:spPr>
          <a:xfrm>
            <a:off x="3473196" y="1565147"/>
            <a:ext cx="2905125" cy="1201420"/>
          </a:xfrm>
          <a:prstGeom prst="rect">
            <a:avLst/>
          </a:prstGeom>
          <a:ln w="9525">
            <a:solidFill>
              <a:srgbClr val="111F35"/>
            </a:solidFill>
          </a:ln>
        </p:spPr>
        <p:txBody>
          <a:bodyPr vert="horz" wrap="square" lIns="0" tIns="32384" rIns="0" bIns="0" rtlCol="0">
            <a:spAutoFit/>
          </a:bodyPr>
          <a:lstStyle/>
          <a:p>
            <a:pPr marL="90805">
              <a:lnSpc>
                <a:spcPct val="100000"/>
              </a:lnSpc>
              <a:spcBef>
                <a:spcPts val="254"/>
              </a:spcBef>
              <a:tabLst>
                <a:tab pos="1468120" algn="l"/>
              </a:tabLst>
            </a:pPr>
            <a:r>
              <a:rPr sz="1800" spc="-10" dirty="0">
                <a:solidFill>
                  <a:srgbClr val="008000"/>
                </a:solidFill>
                <a:latin typeface="Consolas"/>
                <a:cs typeface="Consolas"/>
              </a:rPr>
              <a:t>//without</a:t>
            </a:r>
            <a:r>
              <a:rPr sz="1800" dirty="0">
                <a:solidFill>
                  <a:srgbClr val="008000"/>
                </a:solidFill>
                <a:latin typeface="Consolas"/>
                <a:cs typeface="Consolas"/>
              </a:rPr>
              <a:t>	</a:t>
            </a:r>
            <a:r>
              <a:rPr sz="1800" spc="-10" dirty="0">
                <a:solidFill>
                  <a:srgbClr val="008000"/>
                </a:solidFill>
                <a:latin typeface="Consolas"/>
                <a:cs typeface="Consolas"/>
              </a:rPr>
              <a:t>semicolons</a:t>
            </a:r>
            <a:endParaRPr sz="1800">
              <a:latin typeface="Consolas"/>
              <a:cs typeface="Consolas"/>
            </a:endParaRPr>
          </a:p>
          <a:p>
            <a:pPr marL="90805" marR="800735">
              <a:lnSpc>
                <a:spcPct val="100000"/>
              </a:lnSpc>
              <a:spcBef>
                <a:spcPts val="5"/>
              </a:spcBef>
            </a:pPr>
            <a:r>
              <a:rPr sz="1800" dirty="0">
                <a:latin typeface="Consolas"/>
                <a:cs typeface="Consolas"/>
              </a:rPr>
              <a:t>msg</a:t>
            </a:r>
            <a:r>
              <a:rPr sz="1800" spc="-20" dirty="0">
                <a:latin typeface="Consolas"/>
                <a:cs typeface="Consolas"/>
              </a:rPr>
              <a:t> </a:t>
            </a:r>
            <a:r>
              <a:rPr sz="1800" dirty="0">
                <a:latin typeface="Consolas"/>
                <a:cs typeface="Consolas"/>
              </a:rPr>
              <a:t>=</a:t>
            </a:r>
            <a:r>
              <a:rPr sz="1800" spc="-5" dirty="0">
                <a:latin typeface="Consolas"/>
                <a:cs typeface="Consolas"/>
              </a:rPr>
              <a:t> </a:t>
            </a:r>
            <a:r>
              <a:rPr sz="1800" spc="-10" dirty="0">
                <a:solidFill>
                  <a:srgbClr val="A21515"/>
                </a:solidFill>
                <a:latin typeface="Consolas"/>
                <a:cs typeface="Consolas"/>
              </a:rPr>
              <a:t>"Hello" </a:t>
            </a:r>
            <a:r>
              <a:rPr sz="1800" dirty="0">
                <a:latin typeface="Consolas"/>
                <a:cs typeface="Consolas"/>
              </a:rPr>
              <a:t>num</a:t>
            </a:r>
            <a:r>
              <a:rPr sz="1800" spc="-20" dirty="0">
                <a:latin typeface="Consolas"/>
                <a:cs typeface="Consolas"/>
              </a:rPr>
              <a:t> </a:t>
            </a:r>
            <a:r>
              <a:rPr sz="1800" dirty="0">
                <a:latin typeface="Consolas"/>
                <a:cs typeface="Consolas"/>
              </a:rPr>
              <a:t>=</a:t>
            </a:r>
            <a:r>
              <a:rPr sz="1800" spc="-5" dirty="0">
                <a:latin typeface="Consolas"/>
                <a:cs typeface="Consolas"/>
              </a:rPr>
              <a:t> </a:t>
            </a:r>
            <a:r>
              <a:rPr sz="1800" spc="-50" dirty="0">
                <a:solidFill>
                  <a:srgbClr val="098557"/>
                </a:solidFill>
                <a:latin typeface="Consolas"/>
                <a:cs typeface="Consolas"/>
              </a:rPr>
              <a:t>1 </a:t>
            </a:r>
            <a:r>
              <a:rPr sz="1800" spc="-10" dirty="0">
                <a:latin typeface="Consolas"/>
                <a:cs typeface="Consolas"/>
              </a:rPr>
              <a:t>console.log(msg)</a:t>
            </a:r>
            <a:endParaRPr sz="1800">
              <a:latin typeface="Consolas"/>
              <a:cs typeface="Consolas"/>
            </a:endParaRPr>
          </a:p>
        </p:txBody>
      </p:sp>
      <p:sp>
        <p:nvSpPr>
          <p:cNvPr id="8" name="object 8"/>
          <p:cNvSpPr txBox="1"/>
          <p:nvPr/>
        </p:nvSpPr>
        <p:spPr>
          <a:xfrm>
            <a:off x="6477000" y="1565147"/>
            <a:ext cx="4832985" cy="1201420"/>
          </a:xfrm>
          <a:prstGeom prst="rect">
            <a:avLst/>
          </a:prstGeom>
          <a:ln w="9525">
            <a:solidFill>
              <a:srgbClr val="111F35"/>
            </a:solidFill>
          </a:ln>
        </p:spPr>
        <p:txBody>
          <a:bodyPr vert="horz" wrap="square" lIns="0" tIns="32384" rIns="0" bIns="0" rtlCol="0">
            <a:spAutoFit/>
          </a:bodyPr>
          <a:lstStyle/>
          <a:p>
            <a:pPr marR="972185" algn="r">
              <a:lnSpc>
                <a:spcPct val="100000"/>
              </a:lnSpc>
              <a:spcBef>
                <a:spcPts val="254"/>
              </a:spcBef>
            </a:pPr>
            <a:r>
              <a:rPr sz="1800" dirty="0">
                <a:solidFill>
                  <a:srgbClr val="008000"/>
                </a:solidFill>
                <a:latin typeface="Consolas"/>
                <a:cs typeface="Consolas"/>
              </a:rPr>
              <a:t>/*</a:t>
            </a:r>
            <a:r>
              <a:rPr sz="1800" spc="-40" dirty="0">
                <a:solidFill>
                  <a:srgbClr val="008000"/>
                </a:solidFill>
                <a:latin typeface="Consolas"/>
                <a:cs typeface="Consolas"/>
              </a:rPr>
              <a:t> </a:t>
            </a:r>
            <a:r>
              <a:rPr sz="1800" dirty="0">
                <a:solidFill>
                  <a:srgbClr val="008000"/>
                </a:solidFill>
                <a:latin typeface="Consolas"/>
                <a:cs typeface="Consolas"/>
              </a:rPr>
              <a:t>statements</a:t>
            </a:r>
            <a:r>
              <a:rPr sz="1800" spc="-25" dirty="0">
                <a:solidFill>
                  <a:srgbClr val="008000"/>
                </a:solidFill>
                <a:latin typeface="Consolas"/>
                <a:cs typeface="Consolas"/>
              </a:rPr>
              <a:t> </a:t>
            </a:r>
            <a:r>
              <a:rPr sz="1800" dirty="0">
                <a:solidFill>
                  <a:srgbClr val="008000"/>
                </a:solidFill>
                <a:latin typeface="Consolas"/>
                <a:cs typeface="Consolas"/>
              </a:rPr>
              <a:t>on</a:t>
            </a:r>
            <a:r>
              <a:rPr sz="1800" spc="-35"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same</a:t>
            </a:r>
            <a:r>
              <a:rPr sz="1800" spc="-30" dirty="0">
                <a:solidFill>
                  <a:srgbClr val="008000"/>
                </a:solidFill>
                <a:latin typeface="Consolas"/>
                <a:cs typeface="Consolas"/>
              </a:rPr>
              <a:t> </a:t>
            </a:r>
            <a:r>
              <a:rPr sz="1800" spc="-20" dirty="0">
                <a:solidFill>
                  <a:srgbClr val="008000"/>
                </a:solidFill>
                <a:latin typeface="Consolas"/>
                <a:cs typeface="Consolas"/>
              </a:rPr>
              <a:t>line</a:t>
            </a:r>
            <a:endParaRPr sz="1800">
              <a:latin typeface="Consolas"/>
              <a:cs typeface="Consolas"/>
            </a:endParaRPr>
          </a:p>
          <a:p>
            <a:pPr marR="972185" algn="r">
              <a:lnSpc>
                <a:spcPct val="100000"/>
              </a:lnSpc>
              <a:spcBef>
                <a:spcPts val="5"/>
              </a:spcBef>
            </a:pPr>
            <a:r>
              <a:rPr sz="1800" dirty="0">
                <a:solidFill>
                  <a:srgbClr val="008000"/>
                </a:solidFill>
                <a:latin typeface="Consolas"/>
                <a:cs typeface="Consolas"/>
              </a:rPr>
              <a:t>(and</a:t>
            </a:r>
            <a:r>
              <a:rPr sz="1800" spc="-10" dirty="0">
                <a:solidFill>
                  <a:srgbClr val="008000"/>
                </a:solidFill>
                <a:latin typeface="Consolas"/>
                <a:cs typeface="Consolas"/>
              </a:rPr>
              <a:t> multi-</a:t>
            </a:r>
            <a:r>
              <a:rPr sz="1800" dirty="0">
                <a:solidFill>
                  <a:srgbClr val="008000"/>
                </a:solidFill>
                <a:latin typeface="Consolas"/>
                <a:cs typeface="Consolas"/>
              </a:rPr>
              <a:t>line</a:t>
            </a:r>
            <a:r>
              <a:rPr sz="1800" spc="-20" dirty="0">
                <a:solidFill>
                  <a:srgbClr val="008000"/>
                </a:solidFill>
                <a:latin typeface="Consolas"/>
                <a:cs typeface="Consolas"/>
              </a:rPr>
              <a:t> </a:t>
            </a:r>
            <a:r>
              <a:rPr sz="1800" dirty="0">
                <a:solidFill>
                  <a:srgbClr val="008000"/>
                </a:solidFill>
                <a:latin typeface="Consolas"/>
                <a:cs typeface="Consolas"/>
              </a:rPr>
              <a:t>comment)</a:t>
            </a:r>
            <a:r>
              <a:rPr sz="1800" spc="-15" dirty="0">
                <a:solidFill>
                  <a:srgbClr val="008000"/>
                </a:solidFill>
                <a:latin typeface="Consolas"/>
                <a:cs typeface="Consolas"/>
              </a:rPr>
              <a:t> </a:t>
            </a:r>
            <a:r>
              <a:rPr sz="1800" spc="-35" dirty="0">
                <a:solidFill>
                  <a:srgbClr val="008000"/>
                </a:solidFill>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dirty="0">
                <a:latin typeface="Consolas"/>
                <a:cs typeface="Consolas"/>
              </a:rPr>
              <a:t>msg=</a:t>
            </a:r>
            <a:r>
              <a:rPr sz="1800" dirty="0">
                <a:solidFill>
                  <a:srgbClr val="A21515"/>
                </a:solidFill>
                <a:latin typeface="Consolas"/>
                <a:cs typeface="Consolas"/>
              </a:rPr>
              <a:t>"Hello"</a:t>
            </a:r>
            <a:r>
              <a:rPr sz="1800" dirty="0">
                <a:latin typeface="Consolas"/>
                <a:cs typeface="Consolas"/>
              </a:rPr>
              <a:t>;</a:t>
            </a:r>
            <a:r>
              <a:rPr sz="1800" spc="-60" dirty="0">
                <a:latin typeface="Consolas"/>
                <a:cs typeface="Consolas"/>
              </a:rPr>
              <a:t> </a:t>
            </a:r>
            <a:r>
              <a:rPr sz="1800" dirty="0">
                <a:latin typeface="Consolas"/>
                <a:cs typeface="Consolas"/>
              </a:rPr>
              <a:t>num=</a:t>
            </a:r>
            <a:r>
              <a:rPr sz="1800" dirty="0">
                <a:solidFill>
                  <a:srgbClr val="098557"/>
                </a:solidFill>
                <a:latin typeface="Consolas"/>
                <a:cs typeface="Consolas"/>
              </a:rPr>
              <a:t>1</a:t>
            </a:r>
            <a:r>
              <a:rPr sz="1800" dirty="0">
                <a:latin typeface="Consolas"/>
                <a:cs typeface="Consolas"/>
              </a:rPr>
              <a:t>;</a:t>
            </a:r>
            <a:r>
              <a:rPr sz="1800" spc="-45" dirty="0">
                <a:latin typeface="Consolas"/>
                <a:cs typeface="Consolas"/>
              </a:rPr>
              <a:t> </a:t>
            </a:r>
            <a:r>
              <a:rPr sz="1800" spc="-10" dirty="0">
                <a:latin typeface="Consolas"/>
                <a:cs typeface="Consolas"/>
              </a:rPr>
              <a:t>console.log(msg);</a:t>
            </a:r>
            <a:endParaRPr sz="1800">
              <a:latin typeface="Consolas"/>
              <a:cs typeface="Consolas"/>
            </a:endParaRPr>
          </a:p>
        </p:txBody>
      </p:sp>
      <p:sp>
        <p:nvSpPr>
          <p:cNvPr id="9" name="object 9"/>
          <p:cNvSpPr txBox="1"/>
          <p:nvPr/>
        </p:nvSpPr>
        <p:spPr>
          <a:xfrm>
            <a:off x="962050" y="5261254"/>
            <a:ext cx="1001395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Delimiting</a:t>
            </a:r>
            <a:r>
              <a:rPr sz="2800" spc="-60" dirty="0">
                <a:solidFill>
                  <a:srgbClr val="111F35"/>
                </a:solidFill>
                <a:latin typeface="Calibri"/>
                <a:cs typeface="Calibri"/>
              </a:rPr>
              <a:t> </a:t>
            </a:r>
            <a:r>
              <a:rPr sz="2800" spc="-20" dirty="0">
                <a:solidFill>
                  <a:srgbClr val="111F35"/>
                </a:solidFill>
                <a:latin typeface="Calibri"/>
                <a:cs typeface="Calibri"/>
              </a:rPr>
              <a:t>statements</a:t>
            </a:r>
            <a:r>
              <a:rPr sz="2800" spc="-40" dirty="0">
                <a:solidFill>
                  <a:srgbClr val="111F35"/>
                </a:solidFill>
                <a:latin typeface="Calibri"/>
                <a:cs typeface="Calibri"/>
              </a:rPr>
              <a:t> </a:t>
            </a:r>
            <a:r>
              <a:rPr sz="2800" dirty="0">
                <a:solidFill>
                  <a:srgbClr val="111F35"/>
                </a:solidFill>
                <a:latin typeface="Calibri"/>
                <a:cs typeface="Calibri"/>
              </a:rPr>
              <a:t>with</a:t>
            </a:r>
            <a:r>
              <a:rPr sz="2800" spc="-75" dirty="0">
                <a:solidFill>
                  <a:srgbClr val="111F35"/>
                </a:solidFill>
                <a:latin typeface="Calibri"/>
                <a:cs typeface="Calibri"/>
              </a:rPr>
              <a:t> </a:t>
            </a:r>
            <a:r>
              <a:rPr sz="2800" dirty="0">
                <a:solidFill>
                  <a:srgbClr val="111F35"/>
                </a:solidFill>
                <a:latin typeface="Calibri"/>
                <a:cs typeface="Calibri"/>
              </a:rPr>
              <a:t>a</a:t>
            </a:r>
            <a:r>
              <a:rPr sz="2800" spc="-55" dirty="0">
                <a:solidFill>
                  <a:srgbClr val="111F35"/>
                </a:solidFill>
                <a:latin typeface="Calibri"/>
                <a:cs typeface="Calibri"/>
              </a:rPr>
              <a:t> </a:t>
            </a:r>
            <a:r>
              <a:rPr sz="2800" dirty="0">
                <a:solidFill>
                  <a:srgbClr val="111F35"/>
                </a:solidFill>
                <a:latin typeface="Calibri"/>
                <a:cs typeface="Calibri"/>
              </a:rPr>
              <a:t>semicolon</a:t>
            </a:r>
            <a:r>
              <a:rPr sz="2800" spc="-50" dirty="0">
                <a:solidFill>
                  <a:srgbClr val="111F35"/>
                </a:solidFill>
                <a:latin typeface="Calibri"/>
                <a:cs typeface="Calibri"/>
              </a:rPr>
              <a:t> </a:t>
            </a:r>
            <a:r>
              <a:rPr sz="2800" dirty="0">
                <a:solidFill>
                  <a:srgbClr val="111F35"/>
                </a:solidFill>
                <a:latin typeface="Calibri"/>
                <a:cs typeface="Calibri"/>
              </a:rPr>
              <a:t>is</a:t>
            </a:r>
            <a:r>
              <a:rPr sz="2800" spc="-55" dirty="0">
                <a:solidFill>
                  <a:srgbClr val="111F35"/>
                </a:solidFill>
                <a:latin typeface="Calibri"/>
                <a:cs typeface="Calibri"/>
              </a:rPr>
              <a:t> </a:t>
            </a:r>
            <a:r>
              <a:rPr sz="2800" dirty="0">
                <a:solidFill>
                  <a:srgbClr val="111F35"/>
                </a:solidFill>
                <a:latin typeface="Calibri"/>
                <a:cs typeface="Calibri"/>
              </a:rPr>
              <a:t>a</a:t>
            </a:r>
            <a:r>
              <a:rPr sz="2800" spc="-70" dirty="0">
                <a:solidFill>
                  <a:srgbClr val="111F35"/>
                </a:solidFill>
                <a:latin typeface="Calibri"/>
                <a:cs typeface="Calibri"/>
              </a:rPr>
              <a:t> </a:t>
            </a:r>
            <a:r>
              <a:rPr sz="2800" spc="-10" dirty="0">
                <a:solidFill>
                  <a:srgbClr val="111F35"/>
                </a:solidFill>
                <a:latin typeface="Calibri"/>
                <a:cs typeface="Calibri"/>
              </a:rPr>
              <a:t>preferred</a:t>
            </a:r>
            <a:r>
              <a:rPr sz="2800" spc="-50" dirty="0">
                <a:solidFill>
                  <a:srgbClr val="111F35"/>
                </a:solidFill>
                <a:latin typeface="Calibri"/>
                <a:cs typeface="Calibri"/>
              </a:rPr>
              <a:t> </a:t>
            </a:r>
            <a:r>
              <a:rPr sz="2800" b="1" dirty="0">
                <a:solidFill>
                  <a:srgbClr val="111F35"/>
                </a:solidFill>
                <a:latin typeface="Calibri"/>
                <a:cs typeface="Calibri"/>
              </a:rPr>
              <a:t>good</a:t>
            </a:r>
            <a:r>
              <a:rPr sz="2800" b="1" spc="-65" dirty="0">
                <a:solidFill>
                  <a:srgbClr val="111F35"/>
                </a:solidFill>
                <a:latin typeface="Calibri"/>
                <a:cs typeface="Calibri"/>
              </a:rPr>
              <a:t> </a:t>
            </a:r>
            <a:r>
              <a:rPr sz="2800" b="1" spc="-10" dirty="0">
                <a:solidFill>
                  <a:srgbClr val="111F35"/>
                </a:solidFill>
                <a:latin typeface="Calibri"/>
                <a:cs typeface="Calibri"/>
              </a:rPr>
              <a:t>practice</a:t>
            </a:r>
            <a:endParaRPr sz="2800">
              <a:latin typeface="Calibri"/>
              <a:cs typeface="Calibri"/>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VARIABLES:</a:t>
            </a:r>
            <a:r>
              <a:rPr spc="-85" dirty="0"/>
              <a:t> </a:t>
            </a:r>
            <a:r>
              <a:rPr spc="-180" dirty="0"/>
              <a:t>LIFECYCLE</a:t>
            </a:r>
          </a:p>
        </p:txBody>
      </p:sp>
      <p:grpSp>
        <p:nvGrpSpPr>
          <p:cNvPr id="3" name="object 3"/>
          <p:cNvGrpSpPr/>
          <p:nvPr/>
        </p:nvGrpSpPr>
        <p:grpSpPr>
          <a:xfrm>
            <a:off x="6088126" y="1558797"/>
            <a:ext cx="2087245" cy="1166495"/>
            <a:chOff x="6088126" y="1558797"/>
            <a:chExt cx="2087245" cy="1166495"/>
          </a:xfrm>
        </p:grpSpPr>
        <p:sp>
          <p:nvSpPr>
            <p:cNvPr id="4" name="object 4"/>
            <p:cNvSpPr/>
            <p:nvPr/>
          </p:nvSpPr>
          <p:spPr>
            <a:xfrm>
              <a:off x="6094476" y="1565147"/>
              <a:ext cx="2074545" cy="1153795"/>
            </a:xfrm>
            <a:custGeom>
              <a:avLst/>
              <a:gdLst/>
              <a:ahLst/>
              <a:cxnLst/>
              <a:rect l="l" t="t" r="r" b="b"/>
              <a:pathLst>
                <a:path w="2074545" h="1153795">
                  <a:moveTo>
                    <a:pt x="1958848" y="0"/>
                  </a:moveTo>
                  <a:lnTo>
                    <a:pt x="115315" y="0"/>
                  </a:lnTo>
                  <a:lnTo>
                    <a:pt x="70455" y="9070"/>
                  </a:lnTo>
                  <a:lnTo>
                    <a:pt x="33797" y="33797"/>
                  </a:lnTo>
                  <a:lnTo>
                    <a:pt x="9070" y="70455"/>
                  </a:lnTo>
                  <a:lnTo>
                    <a:pt x="0" y="115315"/>
                  </a:lnTo>
                  <a:lnTo>
                    <a:pt x="0" y="1038351"/>
                  </a:lnTo>
                  <a:lnTo>
                    <a:pt x="9070" y="1083212"/>
                  </a:lnTo>
                  <a:lnTo>
                    <a:pt x="33797" y="1119870"/>
                  </a:lnTo>
                  <a:lnTo>
                    <a:pt x="70455" y="1144597"/>
                  </a:lnTo>
                  <a:lnTo>
                    <a:pt x="115315" y="1153667"/>
                  </a:lnTo>
                  <a:lnTo>
                    <a:pt x="1958848" y="1153667"/>
                  </a:lnTo>
                  <a:lnTo>
                    <a:pt x="2003708" y="1144597"/>
                  </a:lnTo>
                  <a:lnTo>
                    <a:pt x="2040366" y="1119870"/>
                  </a:lnTo>
                  <a:lnTo>
                    <a:pt x="2065093" y="1083212"/>
                  </a:lnTo>
                  <a:lnTo>
                    <a:pt x="2074164" y="1038351"/>
                  </a:lnTo>
                  <a:lnTo>
                    <a:pt x="2074164" y="115315"/>
                  </a:lnTo>
                  <a:lnTo>
                    <a:pt x="2065093" y="70455"/>
                  </a:lnTo>
                  <a:lnTo>
                    <a:pt x="2040366" y="33797"/>
                  </a:lnTo>
                  <a:lnTo>
                    <a:pt x="2003708" y="9070"/>
                  </a:lnTo>
                  <a:lnTo>
                    <a:pt x="1958848" y="0"/>
                  </a:lnTo>
                  <a:close/>
                </a:path>
              </a:pathLst>
            </a:custGeom>
            <a:solidFill>
              <a:srgbClr val="006379"/>
            </a:solidFill>
          </p:spPr>
          <p:txBody>
            <a:bodyPr wrap="square" lIns="0" tIns="0" rIns="0" bIns="0" rtlCol="0"/>
            <a:lstStyle/>
            <a:p>
              <a:endParaRPr/>
            </a:p>
          </p:txBody>
        </p:sp>
        <p:sp>
          <p:nvSpPr>
            <p:cNvPr id="5" name="object 5"/>
            <p:cNvSpPr/>
            <p:nvPr/>
          </p:nvSpPr>
          <p:spPr>
            <a:xfrm>
              <a:off x="6094476" y="1565147"/>
              <a:ext cx="2074545" cy="1153795"/>
            </a:xfrm>
            <a:custGeom>
              <a:avLst/>
              <a:gdLst/>
              <a:ahLst/>
              <a:cxnLst/>
              <a:rect l="l" t="t" r="r" b="b"/>
              <a:pathLst>
                <a:path w="2074545" h="1153795">
                  <a:moveTo>
                    <a:pt x="0" y="115315"/>
                  </a:moveTo>
                  <a:lnTo>
                    <a:pt x="9070" y="70455"/>
                  </a:lnTo>
                  <a:lnTo>
                    <a:pt x="33797" y="33797"/>
                  </a:lnTo>
                  <a:lnTo>
                    <a:pt x="70455" y="9070"/>
                  </a:lnTo>
                  <a:lnTo>
                    <a:pt x="115315" y="0"/>
                  </a:lnTo>
                  <a:lnTo>
                    <a:pt x="1958848" y="0"/>
                  </a:lnTo>
                  <a:lnTo>
                    <a:pt x="2003708" y="9070"/>
                  </a:lnTo>
                  <a:lnTo>
                    <a:pt x="2040366" y="33797"/>
                  </a:lnTo>
                  <a:lnTo>
                    <a:pt x="2065093" y="70455"/>
                  </a:lnTo>
                  <a:lnTo>
                    <a:pt x="2074164" y="115315"/>
                  </a:lnTo>
                  <a:lnTo>
                    <a:pt x="2074164" y="1038351"/>
                  </a:lnTo>
                  <a:lnTo>
                    <a:pt x="2065093" y="1083212"/>
                  </a:lnTo>
                  <a:lnTo>
                    <a:pt x="2040366" y="1119870"/>
                  </a:lnTo>
                  <a:lnTo>
                    <a:pt x="2003708" y="1144597"/>
                  </a:lnTo>
                  <a:lnTo>
                    <a:pt x="1958848" y="1153667"/>
                  </a:lnTo>
                  <a:lnTo>
                    <a:pt x="115315" y="1153667"/>
                  </a:lnTo>
                  <a:lnTo>
                    <a:pt x="70455" y="1144597"/>
                  </a:lnTo>
                  <a:lnTo>
                    <a:pt x="33797" y="1119870"/>
                  </a:lnTo>
                  <a:lnTo>
                    <a:pt x="9070" y="1083212"/>
                  </a:lnTo>
                  <a:lnTo>
                    <a:pt x="0" y="1038351"/>
                  </a:lnTo>
                  <a:lnTo>
                    <a:pt x="0" y="115315"/>
                  </a:lnTo>
                  <a:close/>
                </a:path>
              </a:pathLst>
            </a:custGeom>
            <a:ln w="12700">
              <a:solidFill>
                <a:srgbClr val="000000"/>
              </a:solidFill>
            </a:ln>
          </p:spPr>
          <p:txBody>
            <a:bodyPr wrap="square" lIns="0" tIns="0" rIns="0" bIns="0" rtlCol="0"/>
            <a:lstStyle/>
            <a:p>
              <a:endParaRPr/>
            </a:p>
          </p:txBody>
        </p:sp>
      </p:grpSp>
      <p:sp>
        <p:nvSpPr>
          <p:cNvPr id="6" name="object 6"/>
          <p:cNvSpPr txBox="1"/>
          <p:nvPr/>
        </p:nvSpPr>
        <p:spPr>
          <a:xfrm>
            <a:off x="6292977" y="1875281"/>
            <a:ext cx="168021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libri"/>
                <a:cs typeface="Calibri"/>
              </a:rPr>
              <a:t>Declaration</a:t>
            </a:r>
            <a:endParaRPr sz="2800">
              <a:latin typeface="Calibri"/>
              <a:cs typeface="Calibri"/>
            </a:endParaRPr>
          </a:p>
        </p:txBody>
      </p:sp>
      <p:grpSp>
        <p:nvGrpSpPr>
          <p:cNvPr id="7" name="object 7"/>
          <p:cNvGrpSpPr/>
          <p:nvPr/>
        </p:nvGrpSpPr>
        <p:grpSpPr>
          <a:xfrm>
            <a:off x="6868477" y="2785681"/>
            <a:ext cx="527685" cy="442595"/>
            <a:chOff x="6868477" y="2785681"/>
            <a:chExt cx="527685" cy="442595"/>
          </a:xfrm>
        </p:grpSpPr>
        <p:sp>
          <p:nvSpPr>
            <p:cNvPr id="8" name="object 8"/>
            <p:cNvSpPr/>
            <p:nvPr/>
          </p:nvSpPr>
          <p:spPr>
            <a:xfrm>
              <a:off x="6873240" y="2790444"/>
              <a:ext cx="518159" cy="433070"/>
            </a:xfrm>
            <a:custGeom>
              <a:avLst/>
              <a:gdLst/>
              <a:ahLst/>
              <a:cxnLst/>
              <a:rect l="l" t="t" r="r" b="b"/>
              <a:pathLst>
                <a:path w="518159" h="433069">
                  <a:moveTo>
                    <a:pt x="414527" y="0"/>
                  </a:moveTo>
                  <a:lnTo>
                    <a:pt x="103631" y="0"/>
                  </a:lnTo>
                  <a:lnTo>
                    <a:pt x="103631" y="216407"/>
                  </a:lnTo>
                  <a:lnTo>
                    <a:pt x="0" y="216407"/>
                  </a:lnTo>
                  <a:lnTo>
                    <a:pt x="259079" y="432815"/>
                  </a:lnTo>
                  <a:lnTo>
                    <a:pt x="518159" y="216407"/>
                  </a:lnTo>
                  <a:lnTo>
                    <a:pt x="414527" y="216407"/>
                  </a:lnTo>
                  <a:lnTo>
                    <a:pt x="414527" y="0"/>
                  </a:lnTo>
                  <a:close/>
                </a:path>
              </a:pathLst>
            </a:custGeom>
            <a:solidFill>
              <a:srgbClr val="AAB8BD"/>
            </a:solidFill>
          </p:spPr>
          <p:txBody>
            <a:bodyPr wrap="square" lIns="0" tIns="0" rIns="0" bIns="0" rtlCol="0"/>
            <a:lstStyle/>
            <a:p>
              <a:endParaRPr/>
            </a:p>
          </p:txBody>
        </p:sp>
        <p:sp>
          <p:nvSpPr>
            <p:cNvPr id="9" name="object 9"/>
            <p:cNvSpPr/>
            <p:nvPr/>
          </p:nvSpPr>
          <p:spPr>
            <a:xfrm>
              <a:off x="6873240" y="2790444"/>
              <a:ext cx="518159" cy="433070"/>
            </a:xfrm>
            <a:custGeom>
              <a:avLst/>
              <a:gdLst/>
              <a:ahLst/>
              <a:cxnLst/>
              <a:rect l="l" t="t" r="r" b="b"/>
              <a:pathLst>
                <a:path w="518159" h="433069">
                  <a:moveTo>
                    <a:pt x="414527" y="0"/>
                  </a:moveTo>
                  <a:lnTo>
                    <a:pt x="414527" y="216407"/>
                  </a:lnTo>
                  <a:lnTo>
                    <a:pt x="518159" y="216407"/>
                  </a:lnTo>
                  <a:lnTo>
                    <a:pt x="259079" y="432815"/>
                  </a:lnTo>
                  <a:lnTo>
                    <a:pt x="0" y="216407"/>
                  </a:lnTo>
                  <a:lnTo>
                    <a:pt x="103631" y="216407"/>
                  </a:lnTo>
                  <a:lnTo>
                    <a:pt x="103631" y="0"/>
                  </a:lnTo>
                  <a:lnTo>
                    <a:pt x="414527" y="0"/>
                  </a:lnTo>
                  <a:close/>
                </a:path>
              </a:pathLst>
            </a:custGeom>
            <a:ln w="9525">
              <a:solidFill>
                <a:srgbClr val="111F35"/>
              </a:solidFill>
            </a:ln>
          </p:spPr>
          <p:txBody>
            <a:bodyPr wrap="square" lIns="0" tIns="0" rIns="0" bIns="0" rtlCol="0"/>
            <a:lstStyle/>
            <a:p>
              <a:endParaRPr/>
            </a:p>
          </p:txBody>
        </p:sp>
      </p:grpSp>
      <p:grpSp>
        <p:nvGrpSpPr>
          <p:cNvPr id="10" name="object 10"/>
          <p:cNvGrpSpPr/>
          <p:nvPr/>
        </p:nvGrpSpPr>
        <p:grpSpPr>
          <a:xfrm>
            <a:off x="6088126" y="3288538"/>
            <a:ext cx="2087245" cy="1165225"/>
            <a:chOff x="6088126" y="3288538"/>
            <a:chExt cx="2087245" cy="1165225"/>
          </a:xfrm>
        </p:grpSpPr>
        <p:sp>
          <p:nvSpPr>
            <p:cNvPr id="11" name="object 11"/>
            <p:cNvSpPr/>
            <p:nvPr/>
          </p:nvSpPr>
          <p:spPr>
            <a:xfrm>
              <a:off x="6094476" y="3294888"/>
              <a:ext cx="2074545" cy="1152525"/>
            </a:xfrm>
            <a:custGeom>
              <a:avLst/>
              <a:gdLst/>
              <a:ahLst/>
              <a:cxnLst/>
              <a:rect l="l" t="t" r="r" b="b"/>
              <a:pathLst>
                <a:path w="2074545" h="1152525">
                  <a:moveTo>
                    <a:pt x="1958975" y="0"/>
                  </a:moveTo>
                  <a:lnTo>
                    <a:pt x="115188" y="0"/>
                  </a:lnTo>
                  <a:lnTo>
                    <a:pt x="70348" y="9050"/>
                  </a:lnTo>
                  <a:lnTo>
                    <a:pt x="33734" y="33734"/>
                  </a:lnTo>
                  <a:lnTo>
                    <a:pt x="9050" y="70348"/>
                  </a:lnTo>
                  <a:lnTo>
                    <a:pt x="0" y="115188"/>
                  </a:lnTo>
                  <a:lnTo>
                    <a:pt x="0" y="1036955"/>
                  </a:lnTo>
                  <a:lnTo>
                    <a:pt x="9050" y="1081795"/>
                  </a:lnTo>
                  <a:lnTo>
                    <a:pt x="33734" y="1118409"/>
                  </a:lnTo>
                  <a:lnTo>
                    <a:pt x="70348" y="1143093"/>
                  </a:lnTo>
                  <a:lnTo>
                    <a:pt x="115188" y="1152144"/>
                  </a:lnTo>
                  <a:lnTo>
                    <a:pt x="1958975" y="1152144"/>
                  </a:lnTo>
                  <a:lnTo>
                    <a:pt x="2003815" y="1143093"/>
                  </a:lnTo>
                  <a:lnTo>
                    <a:pt x="2040429" y="1118409"/>
                  </a:lnTo>
                  <a:lnTo>
                    <a:pt x="2065113" y="1081795"/>
                  </a:lnTo>
                  <a:lnTo>
                    <a:pt x="2074164" y="1036955"/>
                  </a:lnTo>
                  <a:lnTo>
                    <a:pt x="2074164" y="115188"/>
                  </a:lnTo>
                  <a:lnTo>
                    <a:pt x="2065113" y="70348"/>
                  </a:lnTo>
                  <a:lnTo>
                    <a:pt x="2040429" y="33734"/>
                  </a:lnTo>
                  <a:lnTo>
                    <a:pt x="2003815" y="9050"/>
                  </a:lnTo>
                  <a:lnTo>
                    <a:pt x="1958975" y="0"/>
                  </a:lnTo>
                  <a:close/>
                </a:path>
              </a:pathLst>
            </a:custGeom>
            <a:solidFill>
              <a:srgbClr val="006379"/>
            </a:solidFill>
          </p:spPr>
          <p:txBody>
            <a:bodyPr wrap="square" lIns="0" tIns="0" rIns="0" bIns="0" rtlCol="0"/>
            <a:lstStyle/>
            <a:p>
              <a:endParaRPr/>
            </a:p>
          </p:txBody>
        </p:sp>
        <p:sp>
          <p:nvSpPr>
            <p:cNvPr id="12" name="object 12"/>
            <p:cNvSpPr/>
            <p:nvPr/>
          </p:nvSpPr>
          <p:spPr>
            <a:xfrm>
              <a:off x="6094476" y="3294888"/>
              <a:ext cx="2074545" cy="1152525"/>
            </a:xfrm>
            <a:custGeom>
              <a:avLst/>
              <a:gdLst/>
              <a:ahLst/>
              <a:cxnLst/>
              <a:rect l="l" t="t" r="r" b="b"/>
              <a:pathLst>
                <a:path w="2074545" h="1152525">
                  <a:moveTo>
                    <a:pt x="0" y="115188"/>
                  </a:moveTo>
                  <a:lnTo>
                    <a:pt x="9050" y="70348"/>
                  </a:lnTo>
                  <a:lnTo>
                    <a:pt x="33734" y="33734"/>
                  </a:lnTo>
                  <a:lnTo>
                    <a:pt x="70348" y="9050"/>
                  </a:lnTo>
                  <a:lnTo>
                    <a:pt x="115188" y="0"/>
                  </a:lnTo>
                  <a:lnTo>
                    <a:pt x="1958975" y="0"/>
                  </a:lnTo>
                  <a:lnTo>
                    <a:pt x="2003815" y="9050"/>
                  </a:lnTo>
                  <a:lnTo>
                    <a:pt x="2040429" y="33734"/>
                  </a:lnTo>
                  <a:lnTo>
                    <a:pt x="2065113" y="70348"/>
                  </a:lnTo>
                  <a:lnTo>
                    <a:pt x="2074164" y="115188"/>
                  </a:lnTo>
                  <a:lnTo>
                    <a:pt x="2074164" y="1036955"/>
                  </a:lnTo>
                  <a:lnTo>
                    <a:pt x="2065113" y="1081795"/>
                  </a:lnTo>
                  <a:lnTo>
                    <a:pt x="2040429" y="1118409"/>
                  </a:lnTo>
                  <a:lnTo>
                    <a:pt x="2003815" y="1143093"/>
                  </a:lnTo>
                  <a:lnTo>
                    <a:pt x="1958975" y="1152144"/>
                  </a:lnTo>
                  <a:lnTo>
                    <a:pt x="115188" y="1152144"/>
                  </a:lnTo>
                  <a:lnTo>
                    <a:pt x="70348" y="1143093"/>
                  </a:lnTo>
                  <a:lnTo>
                    <a:pt x="33734" y="1118409"/>
                  </a:lnTo>
                  <a:lnTo>
                    <a:pt x="9050" y="1081795"/>
                  </a:lnTo>
                  <a:lnTo>
                    <a:pt x="0" y="1036955"/>
                  </a:lnTo>
                  <a:lnTo>
                    <a:pt x="0" y="115188"/>
                  </a:lnTo>
                  <a:close/>
                </a:path>
              </a:pathLst>
            </a:custGeom>
            <a:ln w="12700">
              <a:solidFill>
                <a:srgbClr val="000000"/>
              </a:solidFill>
            </a:ln>
          </p:spPr>
          <p:txBody>
            <a:bodyPr wrap="square" lIns="0" tIns="0" rIns="0" bIns="0" rtlCol="0"/>
            <a:lstStyle/>
            <a:p>
              <a:endParaRPr/>
            </a:p>
          </p:txBody>
        </p:sp>
      </p:grpSp>
      <p:sp>
        <p:nvSpPr>
          <p:cNvPr id="13" name="object 13"/>
          <p:cNvSpPr txBox="1"/>
          <p:nvPr/>
        </p:nvSpPr>
        <p:spPr>
          <a:xfrm>
            <a:off x="6238113" y="3605022"/>
            <a:ext cx="179070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libri"/>
                <a:cs typeface="Calibri"/>
              </a:rPr>
              <a:t>Initialization</a:t>
            </a:r>
            <a:endParaRPr sz="2800">
              <a:latin typeface="Calibri"/>
              <a:cs typeface="Calibri"/>
            </a:endParaRPr>
          </a:p>
        </p:txBody>
      </p:sp>
      <p:grpSp>
        <p:nvGrpSpPr>
          <p:cNvPr id="14" name="object 14"/>
          <p:cNvGrpSpPr/>
          <p:nvPr/>
        </p:nvGrpSpPr>
        <p:grpSpPr>
          <a:xfrm>
            <a:off x="6868477" y="4515421"/>
            <a:ext cx="527685" cy="441325"/>
            <a:chOff x="6868477" y="4515421"/>
            <a:chExt cx="527685" cy="441325"/>
          </a:xfrm>
        </p:grpSpPr>
        <p:sp>
          <p:nvSpPr>
            <p:cNvPr id="15" name="object 15"/>
            <p:cNvSpPr/>
            <p:nvPr/>
          </p:nvSpPr>
          <p:spPr>
            <a:xfrm>
              <a:off x="6873240" y="4520184"/>
              <a:ext cx="518159" cy="431800"/>
            </a:xfrm>
            <a:custGeom>
              <a:avLst/>
              <a:gdLst/>
              <a:ahLst/>
              <a:cxnLst/>
              <a:rect l="l" t="t" r="r" b="b"/>
              <a:pathLst>
                <a:path w="518159" h="431800">
                  <a:moveTo>
                    <a:pt x="414527" y="0"/>
                  </a:moveTo>
                  <a:lnTo>
                    <a:pt x="103631" y="0"/>
                  </a:lnTo>
                  <a:lnTo>
                    <a:pt x="103631" y="215646"/>
                  </a:lnTo>
                  <a:lnTo>
                    <a:pt x="0" y="215646"/>
                  </a:lnTo>
                  <a:lnTo>
                    <a:pt x="259079" y="431292"/>
                  </a:lnTo>
                  <a:lnTo>
                    <a:pt x="518159" y="215646"/>
                  </a:lnTo>
                  <a:lnTo>
                    <a:pt x="414527" y="215646"/>
                  </a:lnTo>
                  <a:lnTo>
                    <a:pt x="414527" y="0"/>
                  </a:lnTo>
                  <a:close/>
                </a:path>
              </a:pathLst>
            </a:custGeom>
            <a:solidFill>
              <a:srgbClr val="AAB8BD"/>
            </a:solidFill>
          </p:spPr>
          <p:txBody>
            <a:bodyPr wrap="square" lIns="0" tIns="0" rIns="0" bIns="0" rtlCol="0"/>
            <a:lstStyle/>
            <a:p>
              <a:endParaRPr/>
            </a:p>
          </p:txBody>
        </p:sp>
        <p:sp>
          <p:nvSpPr>
            <p:cNvPr id="16" name="object 16"/>
            <p:cNvSpPr/>
            <p:nvPr/>
          </p:nvSpPr>
          <p:spPr>
            <a:xfrm>
              <a:off x="6873240" y="4520184"/>
              <a:ext cx="518159" cy="431800"/>
            </a:xfrm>
            <a:custGeom>
              <a:avLst/>
              <a:gdLst/>
              <a:ahLst/>
              <a:cxnLst/>
              <a:rect l="l" t="t" r="r" b="b"/>
              <a:pathLst>
                <a:path w="518159" h="431800">
                  <a:moveTo>
                    <a:pt x="414527" y="0"/>
                  </a:moveTo>
                  <a:lnTo>
                    <a:pt x="414527" y="215646"/>
                  </a:lnTo>
                  <a:lnTo>
                    <a:pt x="518159" y="215646"/>
                  </a:lnTo>
                  <a:lnTo>
                    <a:pt x="259079" y="431292"/>
                  </a:lnTo>
                  <a:lnTo>
                    <a:pt x="0" y="215646"/>
                  </a:lnTo>
                  <a:lnTo>
                    <a:pt x="103631" y="215646"/>
                  </a:lnTo>
                  <a:lnTo>
                    <a:pt x="103631" y="0"/>
                  </a:lnTo>
                  <a:lnTo>
                    <a:pt x="414527" y="0"/>
                  </a:lnTo>
                  <a:close/>
                </a:path>
              </a:pathLst>
            </a:custGeom>
            <a:ln w="9525">
              <a:solidFill>
                <a:srgbClr val="111F35"/>
              </a:solidFill>
            </a:ln>
          </p:spPr>
          <p:txBody>
            <a:bodyPr wrap="square" lIns="0" tIns="0" rIns="0" bIns="0" rtlCol="0"/>
            <a:lstStyle/>
            <a:p>
              <a:endParaRPr/>
            </a:p>
          </p:txBody>
        </p:sp>
      </p:grpSp>
      <p:grpSp>
        <p:nvGrpSpPr>
          <p:cNvPr id="17" name="object 17"/>
          <p:cNvGrpSpPr/>
          <p:nvPr/>
        </p:nvGrpSpPr>
        <p:grpSpPr>
          <a:xfrm>
            <a:off x="6088126" y="5018278"/>
            <a:ext cx="2087245" cy="1165225"/>
            <a:chOff x="6088126" y="5018278"/>
            <a:chExt cx="2087245" cy="1165225"/>
          </a:xfrm>
        </p:grpSpPr>
        <p:sp>
          <p:nvSpPr>
            <p:cNvPr id="18" name="object 18"/>
            <p:cNvSpPr/>
            <p:nvPr/>
          </p:nvSpPr>
          <p:spPr>
            <a:xfrm>
              <a:off x="6094476" y="5024628"/>
              <a:ext cx="2074545" cy="1152525"/>
            </a:xfrm>
            <a:custGeom>
              <a:avLst/>
              <a:gdLst/>
              <a:ahLst/>
              <a:cxnLst/>
              <a:rect l="l" t="t" r="r" b="b"/>
              <a:pathLst>
                <a:path w="2074545" h="1152525">
                  <a:moveTo>
                    <a:pt x="1958975" y="0"/>
                  </a:moveTo>
                  <a:lnTo>
                    <a:pt x="115188" y="0"/>
                  </a:lnTo>
                  <a:lnTo>
                    <a:pt x="70348" y="9050"/>
                  </a:lnTo>
                  <a:lnTo>
                    <a:pt x="33734" y="33734"/>
                  </a:lnTo>
                  <a:lnTo>
                    <a:pt x="9050" y="70348"/>
                  </a:lnTo>
                  <a:lnTo>
                    <a:pt x="0" y="115189"/>
                  </a:lnTo>
                  <a:lnTo>
                    <a:pt x="0" y="1036929"/>
                  </a:lnTo>
                  <a:lnTo>
                    <a:pt x="9050" y="1081774"/>
                  </a:lnTo>
                  <a:lnTo>
                    <a:pt x="33734" y="1118396"/>
                  </a:lnTo>
                  <a:lnTo>
                    <a:pt x="70348" y="1143089"/>
                  </a:lnTo>
                  <a:lnTo>
                    <a:pt x="115188" y="1152144"/>
                  </a:lnTo>
                  <a:lnTo>
                    <a:pt x="1958975" y="1152144"/>
                  </a:lnTo>
                  <a:lnTo>
                    <a:pt x="2003815" y="1143089"/>
                  </a:lnTo>
                  <a:lnTo>
                    <a:pt x="2040429" y="1118396"/>
                  </a:lnTo>
                  <a:lnTo>
                    <a:pt x="2065113" y="1081774"/>
                  </a:lnTo>
                  <a:lnTo>
                    <a:pt x="2074164" y="1036929"/>
                  </a:lnTo>
                  <a:lnTo>
                    <a:pt x="2074164" y="115189"/>
                  </a:lnTo>
                  <a:lnTo>
                    <a:pt x="2065113" y="70348"/>
                  </a:lnTo>
                  <a:lnTo>
                    <a:pt x="2040429" y="33734"/>
                  </a:lnTo>
                  <a:lnTo>
                    <a:pt x="2003815" y="9050"/>
                  </a:lnTo>
                  <a:lnTo>
                    <a:pt x="1958975" y="0"/>
                  </a:lnTo>
                  <a:close/>
                </a:path>
              </a:pathLst>
            </a:custGeom>
            <a:solidFill>
              <a:srgbClr val="006379"/>
            </a:solidFill>
          </p:spPr>
          <p:txBody>
            <a:bodyPr wrap="square" lIns="0" tIns="0" rIns="0" bIns="0" rtlCol="0"/>
            <a:lstStyle/>
            <a:p>
              <a:endParaRPr/>
            </a:p>
          </p:txBody>
        </p:sp>
        <p:sp>
          <p:nvSpPr>
            <p:cNvPr id="19" name="object 19"/>
            <p:cNvSpPr/>
            <p:nvPr/>
          </p:nvSpPr>
          <p:spPr>
            <a:xfrm>
              <a:off x="6094476" y="5024628"/>
              <a:ext cx="2074545" cy="1152525"/>
            </a:xfrm>
            <a:custGeom>
              <a:avLst/>
              <a:gdLst/>
              <a:ahLst/>
              <a:cxnLst/>
              <a:rect l="l" t="t" r="r" b="b"/>
              <a:pathLst>
                <a:path w="2074545" h="1152525">
                  <a:moveTo>
                    <a:pt x="0" y="115189"/>
                  </a:moveTo>
                  <a:lnTo>
                    <a:pt x="9050" y="70348"/>
                  </a:lnTo>
                  <a:lnTo>
                    <a:pt x="33734" y="33734"/>
                  </a:lnTo>
                  <a:lnTo>
                    <a:pt x="70348" y="9050"/>
                  </a:lnTo>
                  <a:lnTo>
                    <a:pt x="115188" y="0"/>
                  </a:lnTo>
                  <a:lnTo>
                    <a:pt x="1958975" y="0"/>
                  </a:lnTo>
                  <a:lnTo>
                    <a:pt x="2003815" y="9050"/>
                  </a:lnTo>
                  <a:lnTo>
                    <a:pt x="2040429" y="33734"/>
                  </a:lnTo>
                  <a:lnTo>
                    <a:pt x="2065113" y="70348"/>
                  </a:lnTo>
                  <a:lnTo>
                    <a:pt x="2074164" y="115189"/>
                  </a:lnTo>
                  <a:lnTo>
                    <a:pt x="2074164" y="1036929"/>
                  </a:lnTo>
                  <a:lnTo>
                    <a:pt x="2065113" y="1081774"/>
                  </a:lnTo>
                  <a:lnTo>
                    <a:pt x="2040429" y="1118396"/>
                  </a:lnTo>
                  <a:lnTo>
                    <a:pt x="2003815" y="1143089"/>
                  </a:lnTo>
                  <a:lnTo>
                    <a:pt x="1958975" y="1152144"/>
                  </a:lnTo>
                  <a:lnTo>
                    <a:pt x="115188" y="1152144"/>
                  </a:lnTo>
                  <a:lnTo>
                    <a:pt x="70348" y="1143089"/>
                  </a:lnTo>
                  <a:lnTo>
                    <a:pt x="33734" y="1118396"/>
                  </a:lnTo>
                  <a:lnTo>
                    <a:pt x="9050" y="1081774"/>
                  </a:lnTo>
                  <a:lnTo>
                    <a:pt x="0" y="1036929"/>
                  </a:lnTo>
                  <a:lnTo>
                    <a:pt x="0" y="115189"/>
                  </a:lnTo>
                  <a:close/>
                </a:path>
              </a:pathLst>
            </a:custGeom>
            <a:ln w="12700">
              <a:solidFill>
                <a:srgbClr val="000000"/>
              </a:solidFill>
            </a:ln>
          </p:spPr>
          <p:txBody>
            <a:bodyPr wrap="square" lIns="0" tIns="0" rIns="0" bIns="0" rtlCol="0"/>
            <a:lstStyle/>
            <a:p>
              <a:endParaRPr/>
            </a:p>
          </p:txBody>
        </p:sp>
      </p:grpSp>
      <p:sp>
        <p:nvSpPr>
          <p:cNvPr id="20" name="object 20"/>
          <p:cNvSpPr txBox="1"/>
          <p:nvPr/>
        </p:nvSpPr>
        <p:spPr>
          <a:xfrm>
            <a:off x="6680072" y="5334101"/>
            <a:ext cx="90551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libri"/>
                <a:cs typeface="Calibri"/>
              </a:rPr>
              <a:t>Usage</a:t>
            </a:r>
            <a:endParaRPr sz="2800">
              <a:latin typeface="Calibri"/>
              <a:cs typeface="Calibri"/>
            </a:endParaRPr>
          </a:p>
        </p:txBody>
      </p:sp>
      <p:sp>
        <p:nvSpPr>
          <p:cNvPr id="21" name="object 21"/>
          <p:cNvSpPr/>
          <p:nvPr/>
        </p:nvSpPr>
        <p:spPr>
          <a:xfrm>
            <a:off x="8289797" y="2573273"/>
            <a:ext cx="108585" cy="965200"/>
          </a:xfrm>
          <a:custGeom>
            <a:avLst/>
            <a:gdLst/>
            <a:ahLst/>
            <a:cxnLst/>
            <a:rect l="l" t="t" r="r" b="b"/>
            <a:pathLst>
              <a:path w="108584" h="965200">
                <a:moveTo>
                  <a:pt x="0" y="0"/>
                </a:moveTo>
                <a:lnTo>
                  <a:pt x="21044" y="7177"/>
                </a:lnTo>
                <a:lnTo>
                  <a:pt x="38242" y="26749"/>
                </a:lnTo>
                <a:lnTo>
                  <a:pt x="49845" y="55774"/>
                </a:lnTo>
                <a:lnTo>
                  <a:pt x="54101" y="91312"/>
                </a:lnTo>
                <a:lnTo>
                  <a:pt x="54101" y="383666"/>
                </a:lnTo>
                <a:lnTo>
                  <a:pt x="58358" y="419205"/>
                </a:lnTo>
                <a:lnTo>
                  <a:pt x="69961" y="448230"/>
                </a:lnTo>
                <a:lnTo>
                  <a:pt x="87159" y="467802"/>
                </a:lnTo>
                <a:lnTo>
                  <a:pt x="108203" y="474979"/>
                </a:lnTo>
                <a:lnTo>
                  <a:pt x="87159" y="482159"/>
                </a:lnTo>
                <a:lnTo>
                  <a:pt x="69961" y="501745"/>
                </a:lnTo>
                <a:lnTo>
                  <a:pt x="58358" y="530808"/>
                </a:lnTo>
                <a:lnTo>
                  <a:pt x="54101" y="566420"/>
                </a:lnTo>
                <a:lnTo>
                  <a:pt x="54101" y="873378"/>
                </a:lnTo>
                <a:lnTo>
                  <a:pt x="49845" y="908917"/>
                </a:lnTo>
                <a:lnTo>
                  <a:pt x="38242" y="937942"/>
                </a:lnTo>
                <a:lnTo>
                  <a:pt x="21044" y="957514"/>
                </a:lnTo>
                <a:lnTo>
                  <a:pt x="0" y="964691"/>
                </a:lnTo>
              </a:path>
            </a:pathLst>
          </a:custGeom>
          <a:ln w="38099">
            <a:solidFill>
              <a:srgbClr val="006379"/>
            </a:solidFill>
          </a:ln>
        </p:spPr>
        <p:txBody>
          <a:bodyPr wrap="square" lIns="0" tIns="0" rIns="0" bIns="0" rtlCol="0"/>
          <a:lstStyle/>
          <a:p>
            <a:endParaRPr/>
          </a:p>
        </p:txBody>
      </p:sp>
      <p:sp>
        <p:nvSpPr>
          <p:cNvPr id="22" name="object 22"/>
          <p:cNvSpPr txBox="1"/>
          <p:nvPr/>
        </p:nvSpPr>
        <p:spPr>
          <a:xfrm>
            <a:off x="8518652" y="2612263"/>
            <a:ext cx="2645410" cy="848360"/>
          </a:xfrm>
          <a:prstGeom prst="rect">
            <a:avLst/>
          </a:prstGeom>
        </p:spPr>
        <p:txBody>
          <a:bodyPr vert="horz" wrap="square" lIns="0" tIns="12700" rIns="0" bIns="0" rtlCol="0">
            <a:spAutoFit/>
          </a:bodyPr>
          <a:lstStyle/>
          <a:p>
            <a:pPr marL="12700" marR="5080" algn="just">
              <a:lnSpc>
                <a:spcPct val="100000"/>
              </a:lnSpc>
              <a:spcBef>
                <a:spcPts val="100"/>
              </a:spcBef>
            </a:pPr>
            <a:r>
              <a:rPr sz="1800" b="1" dirty="0">
                <a:solidFill>
                  <a:srgbClr val="111F35"/>
                </a:solidFill>
                <a:latin typeface="Calibri"/>
                <a:cs typeface="Calibri"/>
              </a:rPr>
              <a:t>Temporal</a:t>
            </a:r>
            <a:r>
              <a:rPr sz="1800" b="1" spc="-20" dirty="0">
                <a:solidFill>
                  <a:srgbClr val="111F35"/>
                </a:solidFill>
                <a:latin typeface="Calibri"/>
                <a:cs typeface="Calibri"/>
              </a:rPr>
              <a:t> </a:t>
            </a:r>
            <a:r>
              <a:rPr sz="1800" b="1" spc="-10" dirty="0">
                <a:solidFill>
                  <a:srgbClr val="111F35"/>
                </a:solidFill>
                <a:latin typeface="Calibri"/>
                <a:cs typeface="Calibri"/>
              </a:rPr>
              <a:t>Dead-</a:t>
            </a:r>
            <a:r>
              <a:rPr sz="1800" b="1" dirty="0">
                <a:solidFill>
                  <a:srgbClr val="111F35"/>
                </a:solidFill>
                <a:latin typeface="Calibri"/>
                <a:cs typeface="Calibri"/>
              </a:rPr>
              <a:t>Zone</a:t>
            </a:r>
            <a:r>
              <a:rPr sz="1800" b="1" spc="10" dirty="0">
                <a:solidFill>
                  <a:srgbClr val="111F35"/>
                </a:solidFill>
                <a:latin typeface="Calibri"/>
                <a:cs typeface="Calibri"/>
              </a:rPr>
              <a:t> </a:t>
            </a:r>
            <a:r>
              <a:rPr sz="1800" b="1" spc="-10" dirty="0">
                <a:solidFill>
                  <a:srgbClr val="111F35"/>
                </a:solidFill>
                <a:latin typeface="Calibri"/>
                <a:cs typeface="Calibri"/>
              </a:rPr>
              <a:t>(TDZ): </a:t>
            </a:r>
            <a:r>
              <a:rPr sz="1800" dirty="0">
                <a:solidFill>
                  <a:srgbClr val="111F35"/>
                </a:solidFill>
                <a:latin typeface="Calibri"/>
                <a:cs typeface="Calibri"/>
              </a:rPr>
              <a:t>Variable</a:t>
            </a:r>
            <a:r>
              <a:rPr sz="1800" spc="-45" dirty="0">
                <a:solidFill>
                  <a:srgbClr val="111F35"/>
                </a:solidFill>
                <a:latin typeface="Calibri"/>
                <a:cs typeface="Calibri"/>
              </a:rPr>
              <a:t> </a:t>
            </a:r>
            <a:r>
              <a:rPr sz="1800" dirty="0">
                <a:solidFill>
                  <a:srgbClr val="111F35"/>
                </a:solidFill>
                <a:latin typeface="Calibri"/>
                <a:cs typeface="Calibri"/>
              </a:rPr>
              <a:t>is</a:t>
            </a:r>
            <a:r>
              <a:rPr sz="1800" spc="-50" dirty="0">
                <a:solidFill>
                  <a:srgbClr val="111F35"/>
                </a:solidFill>
                <a:latin typeface="Calibri"/>
                <a:cs typeface="Calibri"/>
              </a:rPr>
              <a:t> </a:t>
            </a:r>
            <a:r>
              <a:rPr sz="1800" dirty="0">
                <a:solidFill>
                  <a:srgbClr val="111F35"/>
                </a:solidFill>
                <a:latin typeface="Calibri"/>
                <a:cs typeface="Calibri"/>
              </a:rPr>
              <a:t>inaccessible</a:t>
            </a:r>
            <a:r>
              <a:rPr sz="1800" spc="-50" dirty="0">
                <a:solidFill>
                  <a:srgbClr val="111F35"/>
                </a:solidFill>
                <a:latin typeface="Calibri"/>
                <a:cs typeface="Calibri"/>
              </a:rPr>
              <a:t> </a:t>
            </a:r>
            <a:r>
              <a:rPr sz="1800" spc="-20" dirty="0">
                <a:solidFill>
                  <a:srgbClr val="111F35"/>
                </a:solidFill>
                <a:latin typeface="Calibri"/>
                <a:cs typeface="Calibri"/>
              </a:rPr>
              <a:t>until </a:t>
            </a:r>
            <a:r>
              <a:rPr sz="1800" spc="-10" dirty="0">
                <a:solidFill>
                  <a:srgbClr val="111F35"/>
                </a:solidFill>
                <a:latin typeface="Calibri"/>
                <a:cs typeface="Calibri"/>
              </a:rPr>
              <a:t>initialized</a:t>
            </a:r>
            <a:endParaRPr sz="1800" dirty="0">
              <a:latin typeface="Calibri"/>
              <a:cs typeface="Calibri"/>
            </a:endParaRPr>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26" name="object 26"/>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10</a:t>
            </a:r>
            <a:endParaRPr sz="1200">
              <a:latin typeface="Calibri"/>
              <a:cs typeface="Calibri"/>
            </a:endParaRPr>
          </a:p>
        </p:txBody>
      </p:sp>
      <p:sp>
        <p:nvSpPr>
          <p:cNvPr id="24" name="object 24"/>
          <p:cNvSpPr txBox="1"/>
          <p:nvPr/>
        </p:nvSpPr>
        <p:spPr>
          <a:xfrm>
            <a:off x="925449" y="1757043"/>
            <a:ext cx="4763770" cy="3424720"/>
          </a:xfrm>
          <a:prstGeom prst="rect">
            <a:avLst/>
          </a:prstGeom>
        </p:spPr>
        <p:txBody>
          <a:bodyPr vert="horz" wrap="square" lIns="0" tIns="6096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Dichiarare una variabile in JS consiste di 3 passaggi distinti: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Dichiarazione: il nome della variabile è legato allo scope attuale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Inizializzazione: la variabile è inizializzata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3"/>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Utilizzo: la variabile può essere referenziata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Esiste una Zona di morte temportanea (Temporal Dead-Zone - TDZ), la variabile è inaccessibile finché non è inizializzata ed è il tempo che passa dal punto 1 al punto 2.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VARIABLES:</a:t>
            </a:r>
            <a:r>
              <a:rPr spc="-85" dirty="0"/>
              <a:t> </a:t>
            </a:r>
            <a:r>
              <a:rPr spc="-35" dirty="0"/>
              <a:t>DECLARATION</a:t>
            </a:r>
          </a:p>
        </p:txBody>
      </p:sp>
      <p:sp>
        <p:nvSpPr>
          <p:cNvPr id="3" name="object 3"/>
          <p:cNvSpPr txBox="1"/>
          <p:nvPr/>
        </p:nvSpPr>
        <p:spPr>
          <a:xfrm>
            <a:off x="381000" y="1283793"/>
            <a:ext cx="11811000" cy="3575915"/>
          </a:xfrm>
          <a:prstGeom prst="rect">
            <a:avLst/>
          </a:prstGeom>
        </p:spPr>
        <p:txBody>
          <a:bodyPr vert="horz" wrap="square" lIns="0" tIns="9779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In JS moderno, le variabili possono essere dichiarate e inizializzate usando: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La keyword let per le variabili “tradizionali”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Con const per le costanti, che non possono essere inizializzate di nuovo.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Tutte le variabili sono inizializzate con undefined.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Ci sono 3 livelli di scope: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Globale (come un’intera finestra web)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Di funzione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3"/>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Di modulo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In aggiunta, le variabili dichiarate e const possono avere uno scope a livello di blocco (delimitato dalle {} ad esempio).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p:nvPr/>
        </p:nvSpPr>
        <p:spPr>
          <a:xfrm>
            <a:off x="803656" y="5096040"/>
            <a:ext cx="10427335" cy="1199515"/>
          </a:xfrm>
          <a:custGeom>
            <a:avLst/>
            <a:gdLst/>
            <a:ahLst/>
            <a:cxnLst/>
            <a:rect l="l" t="t" r="r" b="b"/>
            <a:pathLst>
              <a:path w="10427335" h="1199514">
                <a:moveTo>
                  <a:pt x="0" y="1199387"/>
                </a:moveTo>
                <a:lnTo>
                  <a:pt x="10427208" y="1199387"/>
                </a:lnTo>
                <a:lnTo>
                  <a:pt x="10427208" y="0"/>
                </a:lnTo>
                <a:lnTo>
                  <a:pt x="0" y="0"/>
                </a:lnTo>
                <a:lnTo>
                  <a:pt x="0" y="1199387"/>
                </a:lnTo>
                <a:close/>
              </a:path>
            </a:pathLst>
          </a:custGeom>
          <a:ln w="9525">
            <a:solidFill>
              <a:srgbClr val="111F35"/>
            </a:solidFill>
          </a:ln>
        </p:spPr>
        <p:txBody>
          <a:bodyPr wrap="square" lIns="0" tIns="0" rIns="0" bIns="0" rtlCol="0"/>
          <a:lstStyle/>
          <a:p>
            <a:endParaRPr/>
          </a:p>
        </p:txBody>
      </p:sp>
      <p:sp>
        <p:nvSpPr>
          <p:cNvPr id="5" name="object 5"/>
          <p:cNvSpPr txBox="1"/>
          <p:nvPr/>
        </p:nvSpPr>
        <p:spPr>
          <a:xfrm>
            <a:off x="896010" y="5115978"/>
            <a:ext cx="4399915" cy="1122680"/>
          </a:xfrm>
          <a:prstGeom prst="rect">
            <a:avLst/>
          </a:prstGeom>
        </p:spPr>
        <p:txBody>
          <a:bodyPr vert="horz" wrap="square" lIns="0" tIns="12700" rIns="0" bIns="0" rtlCol="0">
            <a:spAutoFit/>
          </a:bodyPr>
          <a:lstStyle/>
          <a:p>
            <a:pPr marR="2761615">
              <a:lnSpc>
                <a:spcPct val="100000"/>
              </a:lnSpc>
              <a:spcBef>
                <a:spcPts val="100"/>
              </a:spcBef>
              <a:tabLst>
                <a:tab pos="751205" algn="l"/>
              </a:tabLst>
            </a:pPr>
            <a:r>
              <a:rPr sz="1800" spc="-25" dirty="0">
                <a:solidFill>
                  <a:srgbClr val="0000FF"/>
                </a:solidFill>
                <a:latin typeface="Consolas"/>
                <a:cs typeface="Consolas"/>
              </a:rPr>
              <a:t>let</a:t>
            </a:r>
            <a:r>
              <a:rPr sz="1800" dirty="0">
                <a:solidFill>
                  <a:srgbClr val="0000FF"/>
                </a:solidFill>
                <a:latin typeface="Consolas"/>
                <a:cs typeface="Consolas"/>
              </a:rPr>
              <a:t>	</a:t>
            </a:r>
            <a:r>
              <a:rPr sz="1800" spc="-25" dirty="0">
                <a:latin typeface="Consolas"/>
                <a:cs typeface="Consolas"/>
              </a:rPr>
              <a:t>x; </a:t>
            </a:r>
            <a:r>
              <a:rPr sz="1800" dirty="0">
                <a:solidFill>
                  <a:srgbClr val="0000FF"/>
                </a:solidFill>
                <a:latin typeface="Consolas"/>
                <a:cs typeface="Consolas"/>
              </a:rPr>
              <a:t>const</a:t>
            </a:r>
            <a:r>
              <a:rPr sz="1800" spc="-15" dirty="0">
                <a:solidFill>
                  <a:srgbClr val="0000FF"/>
                </a:solidFill>
                <a:latin typeface="Consolas"/>
                <a:cs typeface="Consolas"/>
              </a:rPr>
              <a:t> </a:t>
            </a:r>
            <a:r>
              <a:rPr sz="1800" dirty="0">
                <a:latin typeface="Consolas"/>
                <a:cs typeface="Consolas"/>
              </a:rPr>
              <a:t>y</a:t>
            </a:r>
            <a:r>
              <a:rPr sz="1800" spc="-20" dirty="0">
                <a:latin typeface="Consolas"/>
                <a:cs typeface="Consolas"/>
              </a:rPr>
              <a:t> </a:t>
            </a:r>
            <a:r>
              <a:rPr sz="1800" dirty="0">
                <a:latin typeface="Consolas"/>
                <a:cs typeface="Consolas"/>
              </a:rPr>
              <a:t>=</a:t>
            </a:r>
            <a:r>
              <a:rPr sz="1800" spc="-20" dirty="0">
                <a:latin typeface="Consolas"/>
                <a:cs typeface="Consolas"/>
              </a:rPr>
              <a:t> </a:t>
            </a:r>
            <a:r>
              <a:rPr sz="1800" spc="-25" dirty="0">
                <a:solidFill>
                  <a:srgbClr val="098557"/>
                </a:solidFill>
                <a:latin typeface="Consolas"/>
                <a:cs typeface="Consolas"/>
              </a:rPr>
              <a:t>42</a:t>
            </a:r>
            <a:r>
              <a:rPr sz="1800" spc="-25" dirty="0">
                <a:latin typeface="Consolas"/>
                <a:cs typeface="Consolas"/>
              </a:rPr>
              <a:t>;</a:t>
            </a:r>
            <a:endParaRPr sz="1800" dirty="0">
              <a:latin typeface="Consolas"/>
              <a:cs typeface="Consolas"/>
            </a:endParaRPr>
          </a:p>
          <a:p>
            <a:pPr marR="5080">
              <a:lnSpc>
                <a:spcPct val="100000"/>
              </a:lnSpc>
            </a:pPr>
            <a:r>
              <a:rPr sz="1800" dirty="0">
                <a:latin typeface="Consolas"/>
                <a:cs typeface="Consolas"/>
              </a:rPr>
              <a:t>console.log(x);</a:t>
            </a:r>
            <a:r>
              <a:rPr sz="1800" spc="-65" dirty="0">
                <a:latin typeface="Consolas"/>
                <a:cs typeface="Consolas"/>
              </a:rPr>
              <a:t> </a:t>
            </a:r>
            <a:r>
              <a:rPr sz="1800" dirty="0">
                <a:solidFill>
                  <a:srgbClr val="008000"/>
                </a:solidFill>
                <a:latin typeface="Consolas"/>
                <a:cs typeface="Consolas"/>
              </a:rPr>
              <a:t>//output:</a:t>
            </a:r>
            <a:r>
              <a:rPr sz="1800" spc="-50" dirty="0">
                <a:solidFill>
                  <a:srgbClr val="008000"/>
                </a:solidFill>
                <a:latin typeface="Consolas"/>
                <a:cs typeface="Consolas"/>
              </a:rPr>
              <a:t> </a:t>
            </a:r>
            <a:r>
              <a:rPr sz="1800" spc="-10" dirty="0">
                <a:solidFill>
                  <a:srgbClr val="008000"/>
                </a:solidFill>
                <a:latin typeface="Consolas"/>
                <a:cs typeface="Consolas"/>
              </a:rPr>
              <a:t>undefined </a:t>
            </a:r>
            <a:r>
              <a:rPr sz="1800" dirty="0">
                <a:latin typeface="Consolas"/>
                <a:cs typeface="Consolas"/>
              </a:rPr>
              <a:t>console.log(y);</a:t>
            </a:r>
            <a:r>
              <a:rPr sz="1800" spc="-55" dirty="0">
                <a:latin typeface="Consolas"/>
                <a:cs typeface="Consolas"/>
              </a:rPr>
              <a:t> </a:t>
            </a:r>
            <a:r>
              <a:rPr sz="1800" dirty="0">
                <a:solidFill>
                  <a:srgbClr val="008000"/>
                </a:solidFill>
                <a:latin typeface="Consolas"/>
                <a:cs typeface="Consolas"/>
              </a:rPr>
              <a:t>//output:</a:t>
            </a:r>
            <a:r>
              <a:rPr sz="1800" spc="-50" dirty="0">
                <a:solidFill>
                  <a:srgbClr val="008000"/>
                </a:solidFill>
                <a:latin typeface="Consolas"/>
                <a:cs typeface="Consolas"/>
              </a:rPr>
              <a:t> </a:t>
            </a:r>
            <a:r>
              <a:rPr sz="1800" spc="-35" dirty="0">
                <a:solidFill>
                  <a:srgbClr val="008000"/>
                </a:solidFill>
                <a:latin typeface="Consolas"/>
                <a:cs typeface="Consolas"/>
              </a:rPr>
              <a:t>42</a:t>
            </a:r>
            <a:endParaRPr sz="1800" dirty="0">
              <a:latin typeface="Consolas"/>
              <a:cs typeface="Consolas"/>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7" name="object 7"/>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11</a:t>
            </a:r>
            <a:endParaRPr sz="1200">
              <a:latin typeface="Calibri"/>
              <a:cs typeface="Calibri"/>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8933180" cy="574040"/>
          </a:xfrm>
          <a:prstGeom prst="rect">
            <a:avLst/>
          </a:prstGeom>
        </p:spPr>
        <p:txBody>
          <a:bodyPr vert="horz" wrap="square" lIns="0" tIns="12700" rIns="0" bIns="0" rtlCol="0">
            <a:spAutoFit/>
          </a:bodyPr>
          <a:lstStyle/>
          <a:p>
            <a:pPr marL="12700">
              <a:lnSpc>
                <a:spcPct val="100000"/>
              </a:lnSpc>
              <a:spcBef>
                <a:spcPts val="100"/>
              </a:spcBef>
            </a:pPr>
            <a:r>
              <a:rPr spc="-100" dirty="0"/>
              <a:t>VARIABLES</a:t>
            </a:r>
            <a:r>
              <a:rPr spc="-90" dirty="0"/>
              <a:t> </a:t>
            </a:r>
            <a:r>
              <a:rPr spc="125" dirty="0"/>
              <a:t>AND</a:t>
            </a:r>
            <a:r>
              <a:rPr spc="-90" dirty="0"/>
              <a:t> </a:t>
            </a:r>
            <a:r>
              <a:rPr spc="-25" dirty="0"/>
              <a:t>SCOPE:</a:t>
            </a:r>
            <a:r>
              <a:rPr spc="-90" dirty="0"/>
              <a:t> </a:t>
            </a:r>
            <a:r>
              <a:rPr spc="-125" dirty="0"/>
              <a:t>LET</a:t>
            </a:r>
            <a:r>
              <a:rPr spc="-114" dirty="0"/>
              <a:t> </a:t>
            </a:r>
            <a:r>
              <a:rPr spc="-10" dirty="0"/>
              <a:t>KEYWORD</a:t>
            </a:r>
          </a:p>
        </p:txBody>
      </p:sp>
      <p:sp>
        <p:nvSpPr>
          <p:cNvPr id="3" name="object 3"/>
          <p:cNvSpPr/>
          <p:nvPr/>
        </p:nvSpPr>
        <p:spPr>
          <a:xfrm>
            <a:off x="882396" y="1565147"/>
            <a:ext cx="6149340" cy="3139440"/>
          </a:xfrm>
          <a:custGeom>
            <a:avLst/>
            <a:gdLst/>
            <a:ahLst/>
            <a:cxnLst/>
            <a:rect l="l" t="t" r="r" b="b"/>
            <a:pathLst>
              <a:path w="6149340" h="3139440">
                <a:moveTo>
                  <a:pt x="0" y="3139440"/>
                </a:moveTo>
                <a:lnTo>
                  <a:pt x="6149339" y="3139440"/>
                </a:lnTo>
                <a:lnTo>
                  <a:pt x="6149339" y="0"/>
                </a:lnTo>
                <a:lnTo>
                  <a:pt x="0" y="0"/>
                </a:lnTo>
                <a:lnTo>
                  <a:pt x="0" y="3139440"/>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84590" y="1590497"/>
            <a:ext cx="10003155" cy="4066306"/>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bool;</a:t>
            </a:r>
            <a:r>
              <a:rPr sz="1800" spc="-45" dirty="0">
                <a:latin typeface="Consolas"/>
                <a:cs typeface="Consolas"/>
              </a:rPr>
              <a:t> </a:t>
            </a:r>
            <a:r>
              <a:rPr sz="1800" dirty="0">
                <a:solidFill>
                  <a:srgbClr val="008000"/>
                </a:solidFill>
                <a:latin typeface="Consolas"/>
                <a:cs typeface="Consolas"/>
              </a:rPr>
              <a:t>//variable</a:t>
            </a:r>
            <a:r>
              <a:rPr sz="1800" spc="-30" dirty="0">
                <a:solidFill>
                  <a:srgbClr val="008000"/>
                </a:solidFill>
                <a:latin typeface="Consolas"/>
                <a:cs typeface="Consolas"/>
              </a:rPr>
              <a:t> </a:t>
            </a:r>
            <a:r>
              <a:rPr sz="1800" spc="-10" dirty="0">
                <a:solidFill>
                  <a:srgbClr val="008000"/>
                </a:solidFill>
                <a:latin typeface="Consolas"/>
                <a:cs typeface="Consolas"/>
              </a:rPr>
              <a:t>declaration</a:t>
            </a:r>
            <a:endParaRPr sz="1800" dirty="0">
              <a:latin typeface="Consolas"/>
              <a:cs typeface="Consolas"/>
            </a:endParaRPr>
          </a:p>
          <a:p>
            <a:pPr marL="12700">
              <a:lnSpc>
                <a:spcPct val="100000"/>
              </a:lnSpc>
              <a:spcBef>
                <a:spcPts val="5"/>
              </a:spcBef>
            </a:pPr>
            <a:r>
              <a:rPr sz="1800" dirty="0">
                <a:latin typeface="Consolas"/>
                <a:cs typeface="Consolas"/>
              </a:rPr>
              <a:t>bool</a:t>
            </a:r>
            <a:r>
              <a:rPr sz="1800" spc="-25" dirty="0">
                <a:latin typeface="Consolas"/>
                <a:cs typeface="Consolas"/>
              </a:rPr>
              <a:t> </a:t>
            </a:r>
            <a:r>
              <a:rPr sz="1800" dirty="0">
                <a:latin typeface="Consolas"/>
                <a:cs typeface="Consolas"/>
              </a:rPr>
              <a:t>=</a:t>
            </a:r>
            <a:r>
              <a:rPr sz="1800" spc="-20" dirty="0">
                <a:latin typeface="Consolas"/>
                <a:cs typeface="Consolas"/>
              </a:rPr>
              <a:t> </a:t>
            </a:r>
            <a:r>
              <a:rPr sz="1800" spc="-20" dirty="0">
                <a:solidFill>
                  <a:srgbClr val="0000FF"/>
                </a:solidFill>
                <a:latin typeface="Consolas"/>
                <a:cs typeface="Consolas"/>
              </a:rPr>
              <a:t>true</a:t>
            </a:r>
            <a:r>
              <a:rPr sz="1800" spc="-20" dirty="0">
                <a:latin typeface="Consolas"/>
                <a:cs typeface="Consolas"/>
              </a:rPr>
              <a:t>;</a:t>
            </a:r>
            <a:endParaRPr sz="1800" dirty="0">
              <a:latin typeface="Consolas"/>
              <a:cs typeface="Consolas"/>
            </a:endParaRPr>
          </a:p>
          <a:p>
            <a:pPr>
              <a:lnSpc>
                <a:spcPct val="100000"/>
              </a:lnSpc>
              <a:spcBef>
                <a:spcPts val="50"/>
              </a:spcBef>
            </a:pPr>
            <a:endParaRPr sz="1800" dirty="0">
              <a:latin typeface="Consolas"/>
              <a:cs typeface="Consolas"/>
            </a:endParaRPr>
          </a:p>
          <a:p>
            <a:pPr marL="12700">
              <a:lnSpc>
                <a:spcPct val="100000"/>
              </a:lnSpc>
            </a:pPr>
            <a:r>
              <a:rPr sz="1800" spc="-10" dirty="0">
                <a:solidFill>
                  <a:srgbClr val="0000FF"/>
                </a:solidFill>
                <a:latin typeface="Consolas"/>
                <a:cs typeface="Consolas"/>
              </a:rPr>
              <a:t>if</a:t>
            </a:r>
            <a:r>
              <a:rPr sz="1800" spc="-10" dirty="0">
                <a:latin typeface="Consolas"/>
                <a:cs typeface="Consolas"/>
              </a:rPr>
              <a:t>(bool){</a:t>
            </a:r>
            <a:endParaRPr sz="1800" dirty="0">
              <a:latin typeface="Consolas"/>
              <a:cs typeface="Consolas"/>
            </a:endParaRPr>
          </a:p>
          <a:p>
            <a:pPr marL="262255" marR="4091304">
              <a:lnSpc>
                <a:spcPct val="100000"/>
              </a:lnSpc>
              <a:tabLst>
                <a:tab pos="2644775" algn="l"/>
              </a:tabLst>
            </a:pPr>
            <a:r>
              <a:rPr sz="1800" dirty="0">
                <a:solidFill>
                  <a:srgbClr val="008000"/>
                </a:solidFill>
                <a:latin typeface="Consolas"/>
                <a:cs typeface="Consolas"/>
              </a:rPr>
              <a:t>//console.log(msg);//msg</a:t>
            </a:r>
            <a:r>
              <a:rPr sz="1800" spc="-85" dirty="0">
                <a:solidFill>
                  <a:srgbClr val="008000"/>
                </a:solidFill>
                <a:latin typeface="Consolas"/>
                <a:cs typeface="Consolas"/>
              </a:rPr>
              <a:t> </a:t>
            </a:r>
            <a:r>
              <a:rPr sz="1800" dirty="0">
                <a:solidFill>
                  <a:srgbClr val="008000"/>
                </a:solidFill>
                <a:latin typeface="Consolas"/>
                <a:cs typeface="Consolas"/>
              </a:rPr>
              <a:t>not</a:t>
            </a:r>
            <a:r>
              <a:rPr sz="1800" spc="-75" dirty="0">
                <a:solidFill>
                  <a:srgbClr val="008000"/>
                </a:solidFill>
                <a:latin typeface="Consolas"/>
                <a:cs typeface="Consolas"/>
              </a:rPr>
              <a:t> </a:t>
            </a:r>
            <a:r>
              <a:rPr sz="1800" dirty="0">
                <a:solidFill>
                  <a:srgbClr val="008000"/>
                </a:solidFill>
                <a:latin typeface="Consolas"/>
                <a:cs typeface="Consolas"/>
              </a:rPr>
              <a:t>accessible</a:t>
            </a:r>
            <a:r>
              <a:rPr sz="1800" spc="-65" dirty="0">
                <a:solidFill>
                  <a:srgbClr val="008000"/>
                </a:solidFill>
                <a:latin typeface="Consolas"/>
                <a:cs typeface="Consolas"/>
              </a:rPr>
              <a:t> </a:t>
            </a:r>
            <a:r>
              <a:rPr sz="1800" spc="-20" dirty="0">
                <a:solidFill>
                  <a:srgbClr val="008000"/>
                </a:solidFill>
                <a:latin typeface="Consolas"/>
                <a:cs typeface="Consolas"/>
              </a:rPr>
              <a:t>here </a:t>
            </a: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msg</a:t>
            </a:r>
            <a:r>
              <a:rPr sz="1800" spc="-25" dirty="0">
                <a:latin typeface="Consolas"/>
                <a:cs typeface="Consolas"/>
              </a:rPr>
              <a:t> </a:t>
            </a:r>
            <a:r>
              <a:rPr sz="1800" dirty="0">
                <a:latin typeface="Consolas"/>
                <a:cs typeface="Consolas"/>
              </a:rPr>
              <a:t>=</a:t>
            </a:r>
            <a:r>
              <a:rPr sz="1800" spc="-20" dirty="0">
                <a:latin typeface="Consolas"/>
                <a:cs typeface="Consolas"/>
              </a:rPr>
              <a:t> </a:t>
            </a:r>
            <a:r>
              <a:rPr sz="1800" dirty="0">
                <a:solidFill>
                  <a:srgbClr val="A21515"/>
                </a:solidFill>
                <a:latin typeface="Consolas"/>
                <a:cs typeface="Consolas"/>
              </a:rPr>
              <a:t>"Hello"</a:t>
            </a:r>
            <a:r>
              <a:rPr sz="1800" dirty="0">
                <a:latin typeface="Consolas"/>
                <a:cs typeface="Consolas"/>
              </a:rPr>
              <a:t>;</a:t>
            </a:r>
            <a:r>
              <a:rPr sz="1800" spc="-15" dirty="0">
                <a:latin typeface="Consolas"/>
                <a:cs typeface="Consolas"/>
              </a:rPr>
              <a:t> </a:t>
            </a:r>
            <a:r>
              <a:rPr sz="1800" dirty="0">
                <a:solidFill>
                  <a:srgbClr val="008000"/>
                </a:solidFill>
                <a:latin typeface="Consolas"/>
                <a:cs typeface="Consolas"/>
              </a:rPr>
              <a:t>//declaration</a:t>
            </a:r>
            <a:r>
              <a:rPr sz="1800" spc="-30" dirty="0">
                <a:solidFill>
                  <a:srgbClr val="008000"/>
                </a:solidFill>
                <a:latin typeface="Consolas"/>
                <a:cs typeface="Consolas"/>
              </a:rPr>
              <a:t> </a:t>
            </a:r>
            <a:r>
              <a:rPr sz="1800" dirty="0">
                <a:solidFill>
                  <a:srgbClr val="008000"/>
                </a:solidFill>
                <a:latin typeface="Consolas"/>
                <a:cs typeface="Consolas"/>
              </a:rPr>
              <a:t>+</a:t>
            </a:r>
            <a:r>
              <a:rPr sz="1800" spc="-20" dirty="0">
                <a:solidFill>
                  <a:srgbClr val="008000"/>
                </a:solidFill>
                <a:latin typeface="Consolas"/>
                <a:cs typeface="Consolas"/>
              </a:rPr>
              <a:t> </a:t>
            </a:r>
            <a:r>
              <a:rPr sz="1800" spc="-10" dirty="0">
                <a:solidFill>
                  <a:srgbClr val="008000"/>
                </a:solidFill>
                <a:latin typeface="Consolas"/>
                <a:cs typeface="Consolas"/>
              </a:rPr>
              <a:t>assignment </a:t>
            </a:r>
            <a:r>
              <a:rPr sz="1800" spc="-10" dirty="0">
                <a:latin typeface="Consolas"/>
                <a:cs typeface="Consolas"/>
              </a:rPr>
              <a:t>console.log(msg);</a:t>
            </a:r>
            <a:r>
              <a:rPr sz="1800" dirty="0">
                <a:latin typeface="Consolas"/>
                <a:cs typeface="Consolas"/>
              </a:rPr>
              <a:t>	</a:t>
            </a:r>
            <a:r>
              <a:rPr sz="1800" dirty="0">
                <a:solidFill>
                  <a:srgbClr val="008000"/>
                </a:solidFill>
                <a:latin typeface="Consolas"/>
                <a:cs typeface="Consolas"/>
              </a:rPr>
              <a:t>//output:</a:t>
            </a:r>
            <a:r>
              <a:rPr sz="1800" spc="-55" dirty="0">
                <a:solidFill>
                  <a:srgbClr val="008000"/>
                </a:solidFill>
                <a:latin typeface="Consolas"/>
                <a:cs typeface="Consolas"/>
              </a:rPr>
              <a:t> </a:t>
            </a:r>
            <a:r>
              <a:rPr sz="1800" spc="-10" dirty="0">
                <a:solidFill>
                  <a:srgbClr val="008000"/>
                </a:solidFill>
                <a:latin typeface="Consolas"/>
                <a:cs typeface="Consolas"/>
              </a:rPr>
              <a:t>Hello</a:t>
            </a:r>
            <a:endParaRPr sz="1800" dirty="0">
              <a:latin typeface="Consolas"/>
              <a:cs typeface="Consolas"/>
            </a:endParaRPr>
          </a:p>
          <a:p>
            <a:pPr marL="12700">
              <a:lnSpc>
                <a:spcPct val="100000"/>
              </a:lnSpc>
              <a:spcBef>
                <a:spcPts val="5"/>
              </a:spcBef>
            </a:pPr>
            <a:r>
              <a:rPr sz="1800" spc="-50" dirty="0">
                <a:latin typeface="Consolas"/>
                <a:cs typeface="Consolas"/>
              </a:rPr>
              <a:t>}</a:t>
            </a:r>
            <a:endParaRPr sz="1800" dirty="0">
              <a:latin typeface="Consolas"/>
              <a:cs typeface="Consolas"/>
            </a:endParaRPr>
          </a:p>
          <a:p>
            <a:pPr>
              <a:lnSpc>
                <a:spcPct val="100000"/>
              </a:lnSpc>
              <a:spcBef>
                <a:spcPts val="50"/>
              </a:spcBef>
            </a:pPr>
            <a:endParaRPr sz="1800" dirty="0">
              <a:latin typeface="Consolas"/>
              <a:cs typeface="Consolas"/>
            </a:endParaRPr>
          </a:p>
          <a:p>
            <a:pPr marL="12700">
              <a:lnSpc>
                <a:spcPct val="100000"/>
              </a:lnSpc>
            </a:pPr>
            <a:r>
              <a:rPr sz="1800" dirty="0">
                <a:solidFill>
                  <a:srgbClr val="008000"/>
                </a:solidFill>
                <a:latin typeface="Consolas"/>
                <a:cs typeface="Consolas"/>
              </a:rPr>
              <a:t>//console.log(msg);</a:t>
            </a:r>
            <a:r>
              <a:rPr sz="1800" spc="-60" dirty="0">
                <a:solidFill>
                  <a:srgbClr val="008000"/>
                </a:solidFill>
                <a:latin typeface="Consolas"/>
                <a:cs typeface="Consolas"/>
              </a:rPr>
              <a:t> </a:t>
            </a:r>
            <a:r>
              <a:rPr sz="1800" dirty="0">
                <a:solidFill>
                  <a:srgbClr val="008000"/>
                </a:solidFill>
                <a:latin typeface="Consolas"/>
                <a:cs typeface="Consolas"/>
              </a:rPr>
              <a:t>//msg</a:t>
            </a:r>
            <a:r>
              <a:rPr sz="1800" spc="-55" dirty="0">
                <a:solidFill>
                  <a:srgbClr val="008000"/>
                </a:solidFill>
                <a:latin typeface="Consolas"/>
                <a:cs typeface="Consolas"/>
              </a:rPr>
              <a:t> </a:t>
            </a:r>
            <a:r>
              <a:rPr sz="1800" dirty="0">
                <a:solidFill>
                  <a:srgbClr val="008000"/>
                </a:solidFill>
                <a:latin typeface="Consolas"/>
                <a:cs typeface="Consolas"/>
              </a:rPr>
              <a:t>not</a:t>
            </a:r>
            <a:r>
              <a:rPr sz="1800" spc="-50" dirty="0">
                <a:solidFill>
                  <a:srgbClr val="008000"/>
                </a:solidFill>
                <a:latin typeface="Consolas"/>
                <a:cs typeface="Consolas"/>
              </a:rPr>
              <a:t> </a:t>
            </a:r>
            <a:r>
              <a:rPr sz="1800" dirty="0">
                <a:solidFill>
                  <a:srgbClr val="008000"/>
                </a:solidFill>
                <a:latin typeface="Consolas"/>
                <a:cs typeface="Consolas"/>
              </a:rPr>
              <a:t>defined</a:t>
            </a:r>
            <a:r>
              <a:rPr sz="1800" spc="-55" dirty="0">
                <a:solidFill>
                  <a:srgbClr val="008000"/>
                </a:solidFill>
                <a:latin typeface="Consolas"/>
                <a:cs typeface="Consolas"/>
              </a:rPr>
              <a:t> </a:t>
            </a:r>
            <a:r>
              <a:rPr sz="1800" spc="-20" dirty="0">
                <a:solidFill>
                  <a:srgbClr val="008000"/>
                </a:solidFill>
                <a:latin typeface="Consolas"/>
                <a:cs typeface="Consolas"/>
              </a:rPr>
              <a:t>here</a:t>
            </a:r>
            <a:endParaRPr sz="1800" dirty="0">
              <a:latin typeface="Consolas"/>
              <a:cs typeface="Consolas"/>
            </a:endParaRPr>
          </a:p>
          <a:p>
            <a:pPr marL="12700">
              <a:lnSpc>
                <a:spcPct val="100000"/>
              </a:lnSpc>
              <a:spcBef>
                <a:spcPts val="5"/>
              </a:spcBef>
              <a:tabLst>
                <a:tab pos="2519680" algn="l"/>
              </a:tabLst>
            </a:pPr>
            <a:r>
              <a:rPr sz="1800" spc="-10" dirty="0">
                <a:latin typeface="Consolas"/>
                <a:cs typeface="Consolas"/>
              </a:rPr>
              <a:t>console.log(bool);</a:t>
            </a:r>
            <a:r>
              <a:rPr sz="1800" dirty="0">
                <a:latin typeface="Consolas"/>
                <a:cs typeface="Consolas"/>
              </a:rPr>
              <a:t>	</a:t>
            </a:r>
            <a:r>
              <a:rPr sz="1800" dirty="0">
                <a:solidFill>
                  <a:srgbClr val="008000"/>
                </a:solidFill>
                <a:latin typeface="Consolas"/>
                <a:cs typeface="Consolas"/>
              </a:rPr>
              <a:t>//output:</a:t>
            </a:r>
            <a:r>
              <a:rPr sz="1800" spc="-40" dirty="0">
                <a:solidFill>
                  <a:srgbClr val="008000"/>
                </a:solidFill>
                <a:latin typeface="Consolas"/>
                <a:cs typeface="Consolas"/>
              </a:rPr>
              <a:t> </a:t>
            </a:r>
            <a:r>
              <a:rPr sz="1800" spc="-20" dirty="0">
                <a:solidFill>
                  <a:srgbClr val="008000"/>
                </a:solidFill>
                <a:latin typeface="Consolas"/>
                <a:cs typeface="Consolas"/>
              </a:rPr>
              <a:t>true</a:t>
            </a:r>
            <a:endParaRPr sz="1800" dirty="0">
              <a:latin typeface="Consolas"/>
              <a:cs typeface="Consolas"/>
            </a:endParaRPr>
          </a:p>
          <a:p>
            <a:pPr>
              <a:lnSpc>
                <a:spcPct val="107000"/>
              </a:lnSpc>
              <a:spcAft>
                <a:spcPts val="800"/>
              </a:spcAft>
            </a:pPr>
            <a:endParaRPr lang="it-IT" sz="1800" kern="100" dirty="0">
              <a:effectLst/>
              <a:latin typeface="Calibri" panose="020F050202020403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Lo scope delle variabili usando let/const è il blocco più vicino/interno. Le variabili sono accessibili solo dopo la riga in cui sono dichiarate e definite.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5" name="object 5"/>
          <p:cNvGrpSpPr/>
          <p:nvPr/>
        </p:nvGrpSpPr>
        <p:grpSpPr>
          <a:xfrm>
            <a:off x="6335014" y="1555559"/>
            <a:ext cx="4984115" cy="3155950"/>
            <a:chOff x="6335014" y="1555559"/>
            <a:chExt cx="4984115" cy="3155950"/>
          </a:xfrm>
        </p:grpSpPr>
        <p:pic>
          <p:nvPicPr>
            <p:cNvPr id="6" name="object 6"/>
            <p:cNvPicPr/>
            <p:nvPr/>
          </p:nvPicPr>
          <p:blipFill>
            <a:blip r:embed="rId2" cstate="print"/>
            <a:stretch>
              <a:fillRect/>
            </a:stretch>
          </p:blipFill>
          <p:spPr>
            <a:xfrm>
              <a:off x="8348472" y="1565148"/>
              <a:ext cx="2961131" cy="1575815"/>
            </a:xfrm>
            <a:prstGeom prst="rect">
              <a:avLst/>
            </a:prstGeom>
          </p:spPr>
        </p:pic>
        <p:sp>
          <p:nvSpPr>
            <p:cNvPr id="7" name="object 7"/>
            <p:cNvSpPr/>
            <p:nvPr/>
          </p:nvSpPr>
          <p:spPr>
            <a:xfrm>
              <a:off x="8343646" y="1560322"/>
              <a:ext cx="2971165" cy="1585595"/>
            </a:xfrm>
            <a:custGeom>
              <a:avLst/>
              <a:gdLst/>
              <a:ahLst/>
              <a:cxnLst/>
              <a:rect l="l" t="t" r="r" b="b"/>
              <a:pathLst>
                <a:path w="2971165" h="1585595">
                  <a:moveTo>
                    <a:pt x="0" y="1585340"/>
                  </a:moveTo>
                  <a:lnTo>
                    <a:pt x="2970656" y="1585340"/>
                  </a:lnTo>
                  <a:lnTo>
                    <a:pt x="2970656" y="0"/>
                  </a:lnTo>
                  <a:lnTo>
                    <a:pt x="0" y="0"/>
                  </a:lnTo>
                  <a:lnTo>
                    <a:pt x="0" y="1585340"/>
                  </a:lnTo>
                  <a:close/>
                </a:path>
              </a:pathLst>
            </a:custGeom>
            <a:ln w="9525">
              <a:solidFill>
                <a:srgbClr val="111F35"/>
              </a:solidFill>
            </a:ln>
          </p:spPr>
          <p:txBody>
            <a:bodyPr wrap="square" lIns="0" tIns="0" rIns="0" bIns="0" rtlCol="0"/>
            <a:lstStyle/>
            <a:p>
              <a:endParaRPr/>
            </a:p>
          </p:txBody>
        </p:sp>
        <p:pic>
          <p:nvPicPr>
            <p:cNvPr id="8" name="object 8"/>
            <p:cNvPicPr/>
            <p:nvPr/>
          </p:nvPicPr>
          <p:blipFill>
            <a:blip r:embed="rId3" cstate="print"/>
            <a:stretch>
              <a:fillRect/>
            </a:stretch>
          </p:blipFill>
          <p:spPr>
            <a:xfrm>
              <a:off x="7560564" y="3429000"/>
              <a:ext cx="3749039" cy="1272539"/>
            </a:xfrm>
            <a:prstGeom prst="rect">
              <a:avLst/>
            </a:prstGeom>
          </p:spPr>
        </p:pic>
        <p:sp>
          <p:nvSpPr>
            <p:cNvPr id="9" name="object 9"/>
            <p:cNvSpPr/>
            <p:nvPr/>
          </p:nvSpPr>
          <p:spPr>
            <a:xfrm>
              <a:off x="7555738" y="3424173"/>
              <a:ext cx="3758565" cy="1282065"/>
            </a:xfrm>
            <a:custGeom>
              <a:avLst/>
              <a:gdLst/>
              <a:ahLst/>
              <a:cxnLst/>
              <a:rect l="l" t="t" r="r" b="b"/>
              <a:pathLst>
                <a:path w="3758565" h="1282064">
                  <a:moveTo>
                    <a:pt x="0" y="1282064"/>
                  </a:moveTo>
                  <a:lnTo>
                    <a:pt x="3758565" y="1282064"/>
                  </a:lnTo>
                  <a:lnTo>
                    <a:pt x="3758565" y="0"/>
                  </a:lnTo>
                  <a:lnTo>
                    <a:pt x="0" y="0"/>
                  </a:lnTo>
                  <a:lnTo>
                    <a:pt x="0" y="1282064"/>
                  </a:lnTo>
                  <a:close/>
                </a:path>
              </a:pathLst>
            </a:custGeom>
            <a:ln w="9525">
              <a:solidFill>
                <a:srgbClr val="111F35"/>
              </a:solidFill>
            </a:ln>
          </p:spPr>
          <p:txBody>
            <a:bodyPr wrap="square" lIns="0" tIns="0" rIns="0" bIns="0" rtlCol="0"/>
            <a:lstStyle/>
            <a:p>
              <a:endParaRPr/>
            </a:p>
          </p:txBody>
        </p:sp>
        <p:sp>
          <p:nvSpPr>
            <p:cNvPr id="10" name="object 10"/>
            <p:cNvSpPr/>
            <p:nvPr/>
          </p:nvSpPr>
          <p:spPr>
            <a:xfrm>
              <a:off x="6754622" y="2286508"/>
              <a:ext cx="1557655" cy="565150"/>
            </a:xfrm>
            <a:custGeom>
              <a:avLst/>
              <a:gdLst/>
              <a:ahLst/>
              <a:cxnLst/>
              <a:rect l="l" t="t" r="r" b="b"/>
              <a:pathLst>
                <a:path w="1557654" h="565150">
                  <a:moveTo>
                    <a:pt x="1398143" y="0"/>
                  </a:moveTo>
                  <a:lnTo>
                    <a:pt x="1408429" y="30733"/>
                  </a:lnTo>
                  <a:lnTo>
                    <a:pt x="0" y="503300"/>
                  </a:lnTo>
                  <a:lnTo>
                    <a:pt x="20574" y="564768"/>
                  </a:lnTo>
                  <a:lnTo>
                    <a:pt x="1429003" y="92075"/>
                  </a:lnTo>
                  <a:lnTo>
                    <a:pt x="1439291" y="122808"/>
                  </a:lnTo>
                  <a:lnTo>
                    <a:pt x="1557654" y="14731"/>
                  </a:lnTo>
                  <a:lnTo>
                    <a:pt x="1398143" y="0"/>
                  </a:lnTo>
                  <a:close/>
                </a:path>
              </a:pathLst>
            </a:custGeom>
            <a:solidFill>
              <a:srgbClr val="D70031"/>
            </a:solidFill>
          </p:spPr>
          <p:txBody>
            <a:bodyPr wrap="square" lIns="0" tIns="0" rIns="0" bIns="0" rtlCol="0"/>
            <a:lstStyle/>
            <a:p>
              <a:endParaRPr/>
            </a:p>
          </p:txBody>
        </p:sp>
        <p:sp>
          <p:nvSpPr>
            <p:cNvPr id="11" name="object 11"/>
            <p:cNvSpPr/>
            <p:nvPr/>
          </p:nvSpPr>
          <p:spPr>
            <a:xfrm>
              <a:off x="6754622" y="2286508"/>
              <a:ext cx="1557655" cy="565150"/>
            </a:xfrm>
            <a:custGeom>
              <a:avLst/>
              <a:gdLst/>
              <a:ahLst/>
              <a:cxnLst/>
              <a:rect l="l" t="t" r="r" b="b"/>
              <a:pathLst>
                <a:path w="1557654" h="565150">
                  <a:moveTo>
                    <a:pt x="0" y="503300"/>
                  </a:moveTo>
                  <a:lnTo>
                    <a:pt x="1408429" y="30733"/>
                  </a:lnTo>
                  <a:lnTo>
                    <a:pt x="1398143" y="0"/>
                  </a:lnTo>
                  <a:lnTo>
                    <a:pt x="1557654" y="14731"/>
                  </a:lnTo>
                  <a:lnTo>
                    <a:pt x="1439291" y="122808"/>
                  </a:lnTo>
                  <a:lnTo>
                    <a:pt x="1429003" y="92075"/>
                  </a:lnTo>
                  <a:lnTo>
                    <a:pt x="20574" y="564768"/>
                  </a:lnTo>
                  <a:lnTo>
                    <a:pt x="0" y="503300"/>
                  </a:lnTo>
                  <a:close/>
                </a:path>
              </a:pathLst>
            </a:custGeom>
            <a:ln w="12700">
              <a:solidFill>
                <a:srgbClr val="5A000E"/>
              </a:solidFill>
            </a:ln>
          </p:spPr>
          <p:txBody>
            <a:bodyPr wrap="square" lIns="0" tIns="0" rIns="0" bIns="0" rtlCol="0"/>
            <a:lstStyle/>
            <a:p>
              <a:endParaRPr/>
            </a:p>
          </p:txBody>
        </p:sp>
        <p:sp>
          <p:nvSpPr>
            <p:cNvPr id="12" name="object 12"/>
            <p:cNvSpPr/>
            <p:nvPr/>
          </p:nvSpPr>
          <p:spPr>
            <a:xfrm>
              <a:off x="6341364" y="4062857"/>
              <a:ext cx="1183640" cy="193040"/>
            </a:xfrm>
            <a:custGeom>
              <a:avLst/>
              <a:gdLst/>
              <a:ahLst/>
              <a:cxnLst/>
              <a:rect l="l" t="t" r="r" b="b"/>
              <a:pathLst>
                <a:path w="1183640" h="193039">
                  <a:moveTo>
                    <a:pt x="1030605" y="0"/>
                  </a:moveTo>
                  <a:lnTo>
                    <a:pt x="1033653" y="32385"/>
                  </a:lnTo>
                  <a:lnTo>
                    <a:pt x="0" y="128143"/>
                  </a:lnTo>
                  <a:lnTo>
                    <a:pt x="5969" y="192913"/>
                  </a:lnTo>
                  <a:lnTo>
                    <a:pt x="1039621" y="97155"/>
                  </a:lnTo>
                  <a:lnTo>
                    <a:pt x="1042669" y="129540"/>
                  </a:lnTo>
                  <a:lnTo>
                    <a:pt x="1183259" y="51181"/>
                  </a:lnTo>
                  <a:lnTo>
                    <a:pt x="1030605" y="0"/>
                  </a:lnTo>
                  <a:close/>
                </a:path>
              </a:pathLst>
            </a:custGeom>
            <a:solidFill>
              <a:srgbClr val="D70031"/>
            </a:solidFill>
          </p:spPr>
          <p:txBody>
            <a:bodyPr wrap="square" lIns="0" tIns="0" rIns="0" bIns="0" rtlCol="0"/>
            <a:lstStyle/>
            <a:p>
              <a:endParaRPr/>
            </a:p>
          </p:txBody>
        </p:sp>
        <p:sp>
          <p:nvSpPr>
            <p:cNvPr id="13" name="object 13"/>
            <p:cNvSpPr/>
            <p:nvPr/>
          </p:nvSpPr>
          <p:spPr>
            <a:xfrm>
              <a:off x="6341364" y="4062857"/>
              <a:ext cx="1183640" cy="193040"/>
            </a:xfrm>
            <a:custGeom>
              <a:avLst/>
              <a:gdLst/>
              <a:ahLst/>
              <a:cxnLst/>
              <a:rect l="l" t="t" r="r" b="b"/>
              <a:pathLst>
                <a:path w="1183640" h="193039">
                  <a:moveTo>
                    <a:pt x="0" y="128143"/>
                  </a:moveTo>
                  <a:lnTo>
                    <a:pt x="1033653" y="32385"/>
                  </a:lnTo>
                  <a:lnTo>
                    <a:pt x="1030605" y="0"/>
                  </a:lnTo>
                  <a:lnTo>
                    <a:pt x="1183259" y="51181"/>
                  </a:lnTo>
                  <a:lnTo>
                    <a:pt x="1042669" y="129540"/>
                  </a:lnTo>
                  <a:lnTo>
                    <a:pt x="1039621" y="97155"/>
                  </a:lnTo>
                  <a:lnTo>
                    <a:pt x="5969" y="192913"/>
                  </a:lnTo>
                  <a:lnTo>
                    <a:pt x="0" y="128143"/>
                  </a:lnTo>
                  <a:close/>
                </a:path>
              </a:pathLst>
            </a:custGeom>
            <a:ln w="12700">
              <a:solidFill>
                <a:srgbClr val="5A000E"/>
              </a:solidFill>
            </a:ln>
          </p:spPr>
          <p:txBody>
            <a:bodyPr wrap="square" lIns="0" tIns="0" rIns="0" bIns="0" rtlCol="0"/>
            <a:lstStyle/>
            <a:p>
              <a:endParaRPr/>
            </a:p>
          </p:txBody>
        </p:sp>
      </p:gr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5" dirty="0"/>
              <a:t> </a:t>
            </a:r>
            <a:r>
              <a:rPr dirty="0"/>
              <a:t>Lucio</a:t>
            </a:r>
            <a:r>
              <a:rPr spc="-5" dirty="0"/>
              <a:t> </a:t>
            </a:r>
            <a:r>
              <a:rPr dirty="0"/>
              <a:t>Starace,</a:t>
            </a:r>
            <a:r>
              <a:rPr spc="-15" dirty="0"/>
              <a:t> </a:t>
            </a:r>
            <a:r>
              <a:rPr dirty="0"/>
              <a:t>Ph.D.</a:t>
            </a:r>
            <a:r>
              <a:rPr spc="-25" dirty="0"/>
              <a:t> </a:t>
            </a:r>
            <a:r>
              <a:rPr dirty="0"/>
              <a:t>- University</a:t>
            </a:r>
            <a:r>
              <a:rPr spc="-30" dirty="0"/>
              <a:t> </a:t>
            </a:r>
            <a:r>
              <a:rPr dirty="0"/>
              <a:t>of</a:t>
            </a:r>
            <a:r>
              <a:rPr spc="-10" dirty="0"/>
              <a:t> </a:t>
            </a:r>
            <a:r>
              <a:rPr dirty="0"/>
              <a:t>Naples</a:t>
            </a:r>
            <a:r>
              <a:rPr spc="-15" dirty="0"/>
              <a:t> </a:t>
            </a:r>
            <a:r>
              <a:rPr dirty="0"/>
              <a:t>Federico</a:t>
            </a:r>
            <a:r>
              <a:rPr spc="-20" dirty="0"/>
              <a:t> </a:t>
            </a:r>
            <a:r>
              <a:rPr dirty="0"/>
              <a:t>II</a:t>
            </a:r>
            <a:r>
              <a:rPr spc="5" dirty="0"/>
              <a:t> </a:t>
            </a:r>
            <a:r>
              <a:rPr dirty="0"/>
              <a:t>-</a:t>
            </a:r>
            <a:r>
              <a:rPr spc="-10" dirty="0"/>
              <a:t> </a:t>
            </a:r>
            <a:r>
              <a:rPr dirty="0"/>
              <a:t>Web</a:t>
            </a:r>
            <a:r>
              <a:rPr spc="-15" dirty="0"/>
              <a:t> </a:t>
            </a:r>
            <a:r>
              <a:rPr spc="-10" dirty="0"/>
              <a:t>Technologies</a:t>
            </a:r>
            <a:r>
              <a:rPr spc="-20" dirty="0"/>
              <a:t> </a:t>
            </a:r>
            <a:r>
              <a:rPr dirty="0"/>
              <a:t>Course</a:t>
            </a:r>
            <a:r>
              <a:rPr spc="-5" dirty="0"/>
              <a:t> </a:t>
            </a:r>
            <a:r>
              <a:rPr dirty="0"/>
              <a:t>-</a:t>
            </a:r>
            <a:r>
              <a:rPr spc="-10" dirty="0"/>
              <a:t> </a:t>
            </a:r>
            <a:r>
              <a:rPr dirty="0"/>
              <a:t>Lecture</a:t>
            </a:r>
            <a:r>
              <a:rPr spc="-20" dirty="0"/>
              <a:t> </a:t>
            </a:r>
            <a:r>
              <a:rPr dirty="0"/>
              <a:t>05</a:t>
            </a:r>
            <a:r>
              <a:rPr spc="-5" dirty="0"/>
              <a:t> </a:t>
            </a:r>
            <a:r>
              <a:rPr dirty="0"/>
              <a:t>-</a:t>
            </a:r>
            <a:r>
              <a:rPr spc="-10" dirty="0"/>
              <a:t> </a:t>
            </a:r>
            <a:r>
              <a:rPr dirty="0"/>
              <a:t>JavaScript:</a:t>
            </a:r>
            <a:r>
              <a:rPr spc="-15" dirty="0"/>
              <a:t> </a:t>
            </a:r>
            <a:r>
              <a:rPr dirty="0"/>
              <a:t>Part</a:t>
            </a:r>
            <a:r>
              <a:rPr spc="-20" dirty="0"/>
              <a:t> </a:t>
            </a:r>
            <a:r>
              <a:rPr spc="-50" dirty="0"/>
              <a:t>I</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195</a:t>
            </a:fld>
            <a:endParaRPr spc="-25"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JAVASCRIPT:</a:t>
            </a:r>
            <a:r>
              <a:rPr spc="-90" dirty="0"/>
              <a:t> </a:t>
            </a:r>
            <a:r>
              <a:rPr spc="-10" dirty="0"/>
              <a:t>HOISTING</a:t>
            </a:r>
          </a:p>
        </p:txBody>
      </p:sp>
      <p:sp>
        <p:nvSpPr>
          <p:cNvPr id="3" name="object 3"/>
          <p:cNvSpPr txBox="1">
            <a:spLocks noGrp="1"/>
          </p:cNvSpPr>
          <p:nvPr>
            <p:ph sz="half" idx="2"/>
          </p:nvPr>
        </p:nvSpPr>
        <p:spPr>
          <a:xfrm>
            <a:off x="771015" y="1565147"/>
            <a:ext cx="5123815" cy="3219536"/>
          </a:xfrm>
          <a:prstGeom prst="rect">
            <a:avLst/>
          </a:prstGeom>
        </p:spPr>
        <p:txBody>
          <a:bodyPr vert="horz" wrap="square" lIns="0" tIns="6096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L’hoisting (sollevamento) è il comportamento implicito di spostare dichiarazioni di variabili (e funzioni) all’inizio del loro scope.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Quando si usa let/const, solo la dichiarazione è hoisted all’inizio dello scope, non l’inizializzazione, quindi console.log(x) dà errore perché non è dichiarata x, se lo fosse stata avrebbe stampato undefined.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L’inizializzazione avviene sulla riga che inizialmente contiene la dichiarazione della variabile (quindi devono avvenire sullo stesso blocco).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4" name="object 4"/>
          <p:cNvGrpSpPr/>
          <p:nvPr/>
        </p:nvGrpSpPr>
        <p:grpSpPr>
          <a:xfrm>
            <a:off x="6184201" y="1560385"/>
            <a:ext cx="5420360" cy="4622800"/>
            <a:chOff x="6184201" y="1560385"/>
            <a:chExt cx="5420360" cy="4622800"/>
          </a:xfrm>
        </p:grpSpPr>
        <p:sp>
          <p:nvSpPr>
            <p:cNvPr id="5" name="object 5"/>
            <p:cNvSpPr/>
            <p:nvPr/>
          </p:nvSpPr>
          <p:spPr>
            <a:xfrm>
              <a:off x="6188964" y="1565147"/>
              <a:ext cx="5120640" cy="3416935"/>
            </a:xfrm>
            <a:custGeom>
              <a:avLst/>
              <a:gdLst/>
              <a:ahLst/>
              <a:cxnLst/>
              <a:rect l="l" t="t" r="r" b="b"/>
              <a:pathLst>
                <a:path w="5120640" h="3416935">
                  <a:moveTo>
                    <a:pt x="0" y="3416807"/>
                  </a:moveTo>
                  <a:lnTo>
                    <a:pt x="5120640" y="3416807"/>
                  </a:lnTo>
                  <a:lnTo>
                    <a:pt x="5120640" y="0"/>
                  </a:lnTo>
                  <a:lnTo>
                    <a:pt x="0" y="0"/>
                  </a:lnTo>
                  <a:lnTo>
                    <a:pt x="0" y="3416807"/>
                  </a:lnTo>
                  <a:close/>
                </a:path>
              </a:pathLst>
            </a:custGeom>
            <a:ln w="9525">
              <a:solidFill>
                <a:srgbClr val="111F35"/>
              </a:solidFill>
            </a:ln>
          </p:spPr>
          <p:txBody>
            <a:bodyPr wrap="square" lIns="0" tIns="0" rIns="0" bIns="0" rtlCol="0"/>
            <a:lstStyle/>
            <a:p>
              <a:endParaRPr/>
            </a:p>
          </p:txBody>
        </p:sp>
        <p:sp>
          <p:nvSpPr>
            <p:cNvPr id="6" name="object 6"/>
            <p:cNvSpPr/>
            <p:nvPr/>
          </p:nvSpPr>
          <p:spPr>
            <a:xfrm>
              <a:off x="6787896" y="5253227"/>
              <a:ext cx="4521835" cy="923925"/>
            </a:xfrm>
            <a:custGeom>
              <a:avLst/>
              <a:gdLst/>
              <a:ahLst/>
              <a:cxnLst/>
              <a:rect l="l" t="t" r="r" b="b"/>
              <a:pathLst>
                <a:path w="4521834" h="923925">
                  <a:moveTo>
                    <a:pt x="4521708" y="0"/>
                  </a:moveTo>
                  <a:lnTo>
                    <a:pt x="0" y="0"/>
                  </a:lnTo>
                  <a:lnTo>
                    <a:pt x="0" y="923544"/>
                  </a:lnTo>
                  <a:lnTo>
                    <a:pt x="4521708" y="923544"/>
                  </a:lnTo>
                  <a:lnTo>
                    <a:pt x="4521708" y="0"/>
                  </a:lnTo>
                  <a:close/>
                </a:path>
              </a:pathLst>
            </a:custGeom>
            <a:solidFill>
              <a:srgbClr val="FFC4D2"/>
            </a:solidFill>
          </p:spPr>
          <p:txBody>
            <a:bodyPr wrap="square" lIns="0" tIns="0" rIns="0" bIns="0" rtlCol="0"/>
            <a:lstStyle/>
            <a:p>
              <a:endParaRPr/>
            </a:p>
          </p:txBody>
        </p:sp>
        <p:sp>
          <p:nvSpPr>
            <p:cNvPr id="7" name="object 7"/>
            <p:cNvSpPr/>
            <p:nvPr/>
          </p:nvSpPr>
          <p:spPr>
            <a:xfrm>
              <a:off x="6787896" y="5253227"/>
              <a:ext cx="4521835" cy="923925"/>
            </a:xfrm>
            <a:custGeom>
              <a:avLst/>
              <a:gdLst/>
              <a:ahLst/>
              <a:cxnLst/>
              <a:rect l="l" t="t" r="r" b="b"/>
              <a:pathLst>
                <a:path w="4521834" h="923925">
                  <a:moveTo>
                    <a:pt x="0" y="923544"/>
                  </a:moveTo>
                  <a:lnTo>
                    <a:pt x="4521708" y="923544"/>
                  </a:lnTo>
                  <a:lnTo>
                    <a:pt x="4521708" y="0"/>
                  </a:lnTo>
                  <a:lnTo>
                    <a:pt x="0" y="0"/>
                  </a:lnTo>
                  <a:lnTo>
                    <a:pt x="0" y="923544"/>
                  </a:lnTo>
                  <a:close/>
                </a:path>
              </a:pathLst>
            </a:custGeom>
            <a:ln w="12700">
              <a:solidFill>
                <a:srgbClr val="5A000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6894322" y="5310886"/>
              <a:ext cx="245872" cy="245872"/>
            </a:xfrm>
            <a:prstGeom prst="rect">
              <a:avLst/>
            </a:prstGeom>
          </p:spPr>
        </p:pic>
        <p:sp>
          <p:nvSpPr>
            <p:cNvPr id="9" name="object 9"/>
            <p:cNvSpPr/>
            <p:nvPr/>
          </p:nvSpPr>
          <p:spPr>
            <a:xfrm>
              <a:off x="10866120" y="3115055"/>
              <a:ext cx="731520" cy="2737485"/>
            </a:xfrm>
            <a:custGeom>
              <a:avLst/>
              <a:gdLst/>
              <a:ahLst/>
              <a:cxnLst/>
              <a:rect l="l" t="t" r="r" b="b"/>
              <a:pathLst>
                <a:path w="731520" h="2737485">
                  <a:moveTo>
                    <a:pt x="411479" y="0"/>
                  </a:moveTo>
                  <a:lnTo>
                    <a:pt x="0" y="0"/>
                  </a:lnTo>
                  <a:lnTo>
                    <a:pt x="0" y="66675"/>
                  </a:lnTo>
                  <a:lnTo>
                    <a:pt x="411479" y="66675"/>
                  </a:lnTo>
                  <a:lnTo>
                    <a:pt x="457029" y="70756"/>
                  </a:lnTo>
                  <a:lnTo>
                    <a:pt x="499897" y="82523"/>
                  </a:lnTo>
                  <a:lnTo>
                    <a:pt x="539369" y="101261"/>
                  </a:lnTo>
                  <a:lnTo>
                    <a:pt x="574729" y="126255"/>
                  </a:lnTo>
                  <a:lnTo>
                    <a:pt x="605264" y="156790"/>
                  </a:lnTo>
                  <a:lnTo>
                    <a:pt x="630258" y="192151"/>
                  </a:lnTo>
                  <a:lnTo>
                    <a:pt x="648996" y="231622"/>
                  </a:lnTo>
                  <a:lnTo>
                    <a:pt x="660763" y="274490"/>
                  </a:lnTo>
                  <a:lnTo>
                    <a:pt x="664845" y="320040"/>
                  </a:lnTo>
                  <a:lnTo>
                    <a:pt x="664845" y="2361438"/>
                  </a:lnTo>
                  <a:lnTo>
                    <a:pt x="660763" y="2406963"/>
                  </a:lnTo>
                  <a:lnTo>
                    <a:pt x="648996" y="2449813"/>
                  </a:lnTo>
                  <a:lnTo>
                    <a:pt x="630258" y="2489270"/>
                  </a:lnTo>
                  <a:lnTo>
                    <a:pt x="605264" y="2524619"/>
                  </a:lnTo>
                  <a:lnTo>
                    <a:pt x="574729" y="2555145"/>
                  </a:lnTo>
                  <a:lnTo>
                    <a:pt x="539369" y="2580133"/>
                  </a:lnTo>
                  <a:lnTo>
                    <a:pt x="499897" y="2598868"/>
                  </a:lnTo>
                  <a:lnTo>
                    <a:pt x="457029" y="2610633"/>
                  </a:lnTo>
                  <a:lnTo>
                    <a:pt x="411479" y="2614714"/>
                  </a:lnTo>
                  <a:lnTo>
                    <a:pt x="272414" y="2614714"/>
                  </a:lnTo>
                  <a:lnTo>
                    <a:pt x="272414" y="2559062"/>
                  </a:lnTo>
                  <a:lnTo>
                    <a:pt x="113537" y="2648089"/>
                  </a:lnTo>
                  <a:lnTo>
                    <a:pt x="272414" y="2737104"/>
                  </a:lnTo>
                  <a:lnTo>
                    <a:pt x="272414" y="2681452"/>
                  </a:lnTo>
                  <a:lnTo>
                    <a:pt x="411479" y="2681452"/>
                  </a:lnTo>
                  <a:lnTo>
                    <a:pt x="458780" y="2677982"/>
                  </a:lnTo>
                  <a:lnTo>
                    <a:pt x="503923" y="2667903"/>
                  </a:lnTo>
                  <a:lnTo>
                    <a:pt x="546414" y="2651708"/>
                  </a:lnTo>
                  <a:lnTo>
                    <a:pt x="585758" y="2629894"/>
                  </a:lnTo>
                  <a:lnTo>
                    <a:pt x="621462" y="2602956"/>
                  </a:lnTo>
                  <a:lnTo>
                    <a:pt x="653029" y="2571388"/>
                  </a:lnTo>
                  <a:lnTo>
                    <a:pt x="679967" y="2535686"/>
                  </a:lnTo>
                  <a:lnTo>
                    <a:pt x="701779" y="2496345"/>
                  </a:lnTo>
                  <a:lnTo>
                    <a:pt x="717972" y="2453860"/>
                  </a:lnTo>
                  <a:lnTo>
                    <a:pt x="728050" y="2408726"/>
                  </a:lnTo>
                  <a:lnTo>
                    <a:pt x="731520" y="2361438"/>
                  </a:lnTo>
                  <a:lnTo>
                    <a:pt x="731520" y="320040"/>
                  </a:lnTo>
                  <a:lnTo>
                    <a:pt x="728050" y="272739"/>
                  </a:lnTo>
                  <a:lnTo>
                    <a:pt x="717972" y="227596"/>
                  </a:lnTo>
                  <a:lnTo>
                    <a:pt x="701779" y="185105"/>
                  </a:lnTo>
                  <a:lnTo>
                    <a:pt x="679967" y="145761"/>
                  </a:lnTo>
                  <a:lnTo>
                    <a:pt x="653029" y="110057"/>
                  </a:lnTo>
                  <a:lnTo>
                    <a:pt x="621462" y="78490"/>
                  </a:lnTo>
                  <a:lnTo>
                    <a:pt x="585758" y="51552"/>
                  </a:lnTo>
                  <a:lnTo>
                    <a:pt x="546414" y="29740"/>
                  </a:lnTo>
                  <a:lnTo>
                    <a:pt x="503923" y="13547"/>
                  </a:lnTo>
                  <a:lnTo>
                    <a:pt x="458780" y="3469"/>
                  </a:lnTo>
                  <a:lnTo>
                    <a:pt x="411479" y="0"/>
                  </a:lnTo>
                  <a:close/>
                </a:path>
              </a:pathLst>
            </a:custGeom>
            <a:solidFill>
              <a:srgbClr val="D70031"/>
            </a:solidFill>
          </p:spPr>
          <p:txBody>
            <a:bodyPr wrap="square" lIns="0" tIns="0" rIns="0" bIns="0" rtlCol="0"/>
            <a:lstStyle/>
            <a:p>
              <a:endParaRPr/>
            </a:p>
          </p:txBody>
        </p:sp>
        <p:sp>
          <p:nvSpPr>
            <p:cNvPr id="10" name="object 10"/>
            <p:cNvSpPr/>
            <p:nvPr/>
          </p:nvSpPr>
          <p:spPr>
            <a:xfrm>
              <a:off x="10866120" y="3115055"/>
              <a:ext cx="731520" cy="2737485"/>
            </a:xfrm>
            <a:custGeom>
              <a:avLst/>
              <a:gdLst/>
              <a:ahLst/>
              <a:cxnLst/>
              <a:rect l="l" t="t" r="r" b="b"/>
              <a:pathLst>
                <a:path w="731520" h="2737485">
                  <a:moveTo>
                    <a:pt x="0" y="0"/>
                  </a:moveTo>
                  <a:lnTo>
                    <a:pt x="411479" y="0"/>
                  </a:lnTo>
                  <a:lnTo>
                    <a:pt x="458780" y="3469"/>
                  </a:lnTo>
                  <a:lnTo>
                    <a:pt x="503923" y="13547"/>
                  </a:lnTo>
                  <a:lnTo>
                    <a:pt x="546414" y="29740"/>
                  </a:lnTo>
                  <a:lnTo>
                    <a:pt x="585758" y="51552"/>
                  </a:lnTo>
                  <a:lnTo>
                    <a:pt x="621462" y="78490"/>
                  </a:lnTo>
                  <a:lnTo>
                    <a:pt x="653029" y="110057"/>
                  </a:lnTo>
                  <a:lnTo>
                    <a:pt x="679967" y="145761"/>
                  </a:lnTo>
                  <a:lnTo>
                    <a:pt x="701779" y="185105"/>
                  </a:lnTo>
                  <a:lnTo>
                    <a:pt x="717972" y="227596"/>
                  </a:lnTo>
                  <a:lnTo>
                    <a:pt x="728050" y="272739"/>
                  </a:lnTo>
                  <a:lnTo>
                    <a:pt x="731520" y="320040"/>
                  </a:lnTo>
                  <a:lnTo>
                    <a:pt x="731520" y="2361438"/>
                  </a:lnTo>
                  <a:lnTo>
                    <a:pt x="728050" y="2408726"/>
                  </a:lnTo>
                  <a:lnTo>
                    <a:pt x="717972" y="2453860"/>
                  </a:lnTo>
                  <a:lnTo>
                    <a:pt x="701779" y="2496345"/>
                  </a:lnTo>
                  <a:lnTo>
                    <a:pt x="679967" y="2535686"/>
                  </a:lnTo>
                  <a:lnTo>
                    <a:pt x="653029" y="2571388"/>
                  </a:lnTo>
                  <a:lnTo>
                    <a:pt x="621462" y="2602956"/>
                  </a:lnTo>
                  <a:lnTo>
                    <a:pt x="585758" y="2629894"/>
                  </a:lnTo>
                  <a:lnTo>
                    <a:pt x="546414" y="2651708"/>
                  </a:lnTo>
                  <a:lnTo>
                    <a:pt x="503923" y="2667903"/>
                  </a:lnTo>
                  <a:lnTo>
                    <a:pt x="458780" y="2677982"/>
                  </a:lnTo>
                  <a:lnTo>
                    <a:pt x="411479" y="2681452"/>
                  </a:lnTo>
                  <a:lnTo>
                    <a:pt x="272414" y="2681452"/>
                  </a:lnTo>
                  <a:lnTo>
                    <a:pt x="272414" y="2737104"/>
                  </a:lnTo>
                  <a:lnTo>
                    <a:pt x="113537" y="2648089"/>
                  </a:lnTo>
                  <a:lnTo>
                    <a:pt x="272414" y="2559062"/>
                  </a:lnTo>
                  <a:lnTo>
                    <a:pt x="272414" y="2614714"/>
                  </a:lnTo>
                  <a:lnTo>
                    <a:pt x="411479" y="2614714"/>
                  </a:lnTo>
                  <a:lnTo>
                    <a:pt x="457029" y="2610633"/>
                  </a:lnTo>
                  <a:lnTo>
                    <a:pt x="499897" y="2598868"/>
                  </a:lnTo>
                  <a:lnTo>
                    <a:pt x="539369" y="2580133"/>
                  </a:lnTo>
                  <a:lnTo>
                    <a:pt x="574729" y="2555145"/>
                  </a:lnTo>
                  <a:lnTo>
                    <a:pt x="605264" y="2524619"/>
                  </a:lnTo>
                  <a:lnTo>
                    <a:pt x="630258" y="2489270"/>
                  </a:lnTo>
                  <a:lnTo>
                    <a:pt x="648996" y="2449813"/>
                  </a:lnTo>
                  <a:lnTo>
                    <a:pt x="660763" y="2406963"/>
                  </a:lnTo>
                  <a:lnTo>
                    <a:pt x="664845" y="2361438"/>
                  </a:lnTo>
                  <a:lnTo>
                    <a:pt x="664845" y="320040"/>
                  </a:lnTo>
                  <a:lnTo>
                    <a:pt x="660763" y="274490"/>
                  </a:lnTo>
                  <a:lnTo>
                    <a:pt x="648996" y="231622"/>
                  </a:lnTo>
                  <a:lnTo>
                    <a:pt x="630258" y="192151"/>
                  </a:lnTo>
                  <a:lnTo>
                    <a:pt x="605264" y="156790"/>
                  </a:lnTo>
                  <a:lnTo>
                    <a:pt x="574729" y="126255"/>
                  </a:lnTo>
                  <a:lnTo>
                    <a:pt x="539369" y="101261"/>
                  </a:lnTo>
                  <a:lnTo>
                    <a:pt x="499897" y="82523"/>
                  </a:lnTo>
                  <a:lnTo>
                    <a:pt x="457029" y="70756"/>
                  </a:lnTo>
                  <a:lnTo>
                    <a:pt x="411479" y="66675"/>
                  </a:lnTo>
                  <a:lnTo>
                    <a:pt x="0" y="66675"/>
                  </a:lnTo>
                  <a:lnTo>
                    <a:pt x="0" y="0"/>
                  </a:lnTo>
                  <a:close/>
                </a:path>
              </a:pathLst>
            </a:custGeom>
            <a:ln w="12700">
              <a:solidFill>
                <a:srgbClr val="5A000E"/>
              </a:solidFill>
            </a:ln>
          </p:spPr>
          <p:txBody>
            <a:bodyPr wrap="square" lIns="0" tIns="0" rIns="0" bIns="0" rtlCol="0"/>
            <a:lstStyle/>
            <a:p>
              <a:endParaRPr/>
            </a:p>
          </p:txBody>
        </p:sp>
      </p:grpSp>
      <p:sp>
        <p:nvSpPr>
          <p:cNvPr id="11" name="object 11"/>
          <p:cNvSpPr txBox="1">
            <a:spLocks noGrp="1"/>
          </p:cNvSpPr>
          <p:nvPr>
            <p:ph sz="half" idx="3"/>
          </p:nvPr>
        </p:nvSpPr>
        <p:spPr>
          <a:prstGeom prst="rect">
            <a:avLst/>
          </a:prstGeom>
        </p:spPr>
        <p:txBody>
          <a:bodyPr vert="horz" wrap="square" lIns="0" tIns="12700" rIns="0" bIns="0" rtlCol="0">
            <a:spAutoFit/>
          </a:bodyPr>
          <a:lstStyle/>
          <a:p>
            <a:pPr marL="12700">
              <a:lnSpc>
                <a:spcPct val="100000"/>
              </a:lnSpc>
              <a:spcBef>
                <a:spcPts val="100"/>
              </a:spcBef>
            </a:pPr>
            <a:r>
              <a:rPr dirty="0"/>
              <a:t>//</a:t>
            </a:r>
            <a:r>
              <a:rPr spc="-35" dirty="0"/>
              <a:t> </a:t>
            </a:r>
            <a:r>
              <a:rPr dirty="0"/>
              <a:t>x</a:t>
            </a:r>
            <a:r>
              <a:rPr spc="-25" dirty="0"/>
              <a:t> </a:t>
            </a:r>
            <a:r>
              <a:rPr dirty="0"/>
              <a:t>variable</a:t>
            </a:r>
            <a:r>
              <a:rPr spc="-30" dirty="0"/>
              <a:t> </a:t>
            </a:r>
            <a:r>
              <a:rPr dirty="0"/>
              <a:t>not</a:t>
            </a:r>
            <a:r>
              <a:rPr spc="-15" dirty="0"/>
              <a:t> </a:t>
            </a:r>
            <a:r>
              <a:rPr spc="-10" dirty="0"/>
              <a:t>defined</a:t>
            </a:r>
          </a:p>
          <a:p>
            <a:pPr marL="12700">
              <a:lnSpc>
                <a:spcPct val="100000"/>
              </a:lnSpc>
              <a:spcBef>
                <a:spcPts val="5"/>
              </a:spcBef>
            </a:pPr>
            <a:r>
              <a:rPr spc="-50" dirty="0">
                <a:solidFill>
                  <a:srgbClr val="000000"/>
                </a:solidFill>
              </a:rPr>
              <a:t>{</a:t>
            </a:r>
          </a:p>
          <a:p>
            <a:pPr marL="12700">
              <a:lnSpc>
                <a:spcPct val="100000"/>
              </a:lnSpc>
            </a:pPr>
            <a:r>
              <a:rPr dirty="0"/>
              <a:t>//</a:t>
            </a:r>
            <a:r>
              <a:rPr spc="-40" dirty="0"/>
              <a:t> </a:t>
            </a:r>
            <a:r>
              <a:rPr dirty="0"/>
              <a:t>Declaration</a:t>
            </a:r>
            <a:r>
              <a:rPr spc="-25" dirty="0"/>
              <a:t> </a:t>
            </a:r>
            <a:r>
              <a:rPr dirty="0"/>
              <a:t>for</a:t>
            </a:r>
            <a:r>
              <a:rPr spc="-30" dirty="0"/>
              <a:t> </a:t>
            </a:r>
            <a:r>
              <a:rPr dirty="0"/>
              <a:t>x</a:t>
            </a:r>
            <a:r>
              <a:rPr spc="-15" dirty="0"/>
              <a:t> </a:t>
            </a:r>
            <a:r>
              <a:rPr dirty="0"/>
              <a:t>is</a:t>
            </a:r>
            <a:r>
              <a:rPr spc="-20" dirty="0"/>
              <a:t> </a:t>
            </a:r>
            <a:r>
              <a:rPr dirty="0"/>
              <a:t>hoisted</a:t>
            </a:r>
            <a:r>
              <a:rPr spc="-15" dirty="0"/>
              <a:t> </a:t>
            </a:r>
            <a:r>
              <a:rPr spc="-20" dirty="0"/>
              <a:t>here</a:t>
            </a:r>
          </a:p>
          <a:p>
            <a:pPr marL="12700">
              <a:lnSpc>
                <a:spcPct val="100000"/>
              </a:lnSpc>
            </a:pPr>
            <a:r>
              <a:rPr dirty="0"/>
              <a:t>//</a:t>
            </a:r>
            <a:r>
              <a:rPr spc="-20" dirty="0"/>
              <a:t> </a:t>
            </a:r>
            <a:r>
              <a:rPr dirty="0"/>
              <a:t>TDZ</a:t>
            </a:r>
            <a:r>
              <a:rPr spc="-20" dirty="0"/>
              <a:t> </a:t>
            </a:r>
            <a:r>
              <a:rPr dirty="0"/>
              <a:t>for</a:t>
            </a:r>
            <a:r>
              <a:rPr spc="-20" dirty="0"/>
              <a:t> </a:t>
            </a:r>
            <a:r>
              <a:rPr dirty="0"/>
              <a:t>the</a:t>
            </a:r>
            <a:r>
              <a:rPr spc="-20" dirty="0"/>
              <a:t> </a:t>
            </a:r>
            <a:r>
              <a:rPr dirty="0"/>
              <a:t>x</a:t>
            </a:r>
            <a:r>
              <a:rPr spc="-5" dirty="0"/>
              <a:t> </a:t>
            </a:r>
            <a:r>
              <a:rPr spc="-10" dirty="0"/>
              <a:t>variable</a:t>
            </a:r>
          </a:p>
          <a:p>
            <a:pPr marL="12700">
              <a:lnSpc>
                <a:spcPct val="100000"/>
              </a:lnSpc>
            </a:pPr>
            <a:r>
              <a:rPr dirty="0"/>
              <a:t>//</a:t>
            </a:r>
            <a:r>
              <a:rPr spc="-20" dirty="0"/>
              <a:t> </a:t>
            </a:r>
            <a:r>
              <a:rPr dirty="0"/>
              <a:t>TDZ</a:t>
            </a:r>
            <a:r>
              <a:rPr spc="-15" dirty="0"/>
              <a:t> </a:t>
            </a:r>
            <a:r>
              <a:rPr dirty="0"/>
              <a:t>for</a:t>
            </a:r>
            <a:r>
              <a:rPr spc="-25" dirty="0"/>
              <a:t> </a:t>
            </a:r>
            <a:r>
              <a:rPr dirty="0"/>
              <a:t>the</a:t>
            </a:r>
            <a:r>
              <a:rPr spc="-25" dirty="0"/>
              <a:t> </a:t>
            </a:r>
            <a:r>
              <a:rPr dirty="0"/>
              <a:t>x</a:t>
            </a:r>
            <a:r>
              <a:rPr spc="-10" dirty="0"/>
              <a:t> variable</a:t>
            </a:r>
          </a:p>
          <a:p>
            <a:pPr marL="12700">
              <a:lnSpc>
                <a:spcPct val="100000"/>
              </a:lnSpc>
            </a:pPr>
            <a:r>
              <a:rPr dirty="0">
                <a:solidFill>
                  <a:srgbClr val="000000"/>
                </a:solidFill>
              </a:rPr>
              <a:t>console.log(x);</a:t>
            </a:r>
            <a:r>
              <a:rPr spc="-50" dirty="0">
                <a:solidFill>
                  <a:srgbClr val="000000"/>
                </a:solidFill>
              </a:rPr>
              <a:t> </a:t>
            </a:r>
            <a:r>
              <a:rPr dirty="0"/>
              <a:t>//raises</a:t>
            </a:r>
            <a:r>
              <a:rPr spc="-30" dirty="0"/>
              <a:t> </a:t>
            </a:r>
            <a:r>
              <a:rPr spc="-10" dirty="0"/>
              <a:t>error</a:t>
            </a:r>
          </a:p>
          <a:p>
            <a:pPr marL="12700">
              <a:lnSpc>
                <a:spcPct val="100000"/>
              </a:lnSpc>
            </a:pPr>
            <a:r>
              <a:rPr dirty="0"/>
              <a:t>//</a:t>
            </a:r>
            <a:r>
              <a:rPr spc="-20" dirty="0"/>
              <a:t> </a:t>
            </a:r>
            <a:r>
              <a:rPr dirty="0"/>
              <a:t>TDZ</a:t>
            </a:r>
            <a:r>
              <a:rPr spc="-20" dirty="0"/>
              <a:t> </a:t>
            </a:r>
            <a:r>
              <a:rPr dirty="0"/>
              <a:t>for</a:t>
            </a:r>
            <a:r>
              <a:rPr spc="-20" dirty="0"/>
              <a:t> </a:t>
            </a:r>
            <a:r>
              <a:rPr dirty="0"/>
              <a:t>the</a:t>
            </a:r>
            <a:r>
              <a:rPr spc="-20" dirty="0"/>
              <a:t> </a:t>
            </a:r>
            <a:r>
              <a:rPr dirty="0"/>
              <a:t>x</a:t>
            </a:r>
            <a:r>
              <a:rPr spc="-5" dirty="0"/>
              <a:t> </a:t>
            </a:r>
            <a:r>
              <a:rPr spc="-10" dirty="0"/>
              <a:t>variable</a:t>
            </a:r>
          </a:p>
          <a:p>
            <a:pPr marL="12700">
              <a:lnSpc>
                <a:spcPts val="2140"/>
              </a:lnSpc>
              <a:spcBef>
                <a:spcPts val="40"/>
              </a:spcBef>
            </a:pPr>
            <a:r>
              <a:rPr sz="2700" baseline="1543" dirty="0">
                <a:solidFill>
                  <a:srgbClr val="0000FF"/>
                </a:solidFill>
              </a:rPr>
              <a:t>let</a:t>
            </a:r>
            <a:r>
              <a:rPr sz="2700" spc="-52" baseline="1543" dirty="0">
                <a:solidFill>
                  <a:srgbClr val="0000FF"/>
                </a:solidFill>
              </a:rPr>
              <a:t> </a:t>
            </a:r>
            <a:r>
              <a:rPr sz="2700" baseline="1543" dirty="0">
                <a:solidFill>
                  <a:srgbClr val="000000"/>
                </a:solidFill>
              </a:rPr>
              <a:t>x</a:t>
            </a:r>
            <a:r>
              <a:rPr sz="2700" spc="-15" baseline="1543" dirty="0">
                <a:solidFill>
                  <a:srgbClr val="000000"/>
                </a:solidFill>
              </a:rPr>
              <a:t> </a:t>
            </a:r>
            <a:r>
              <a:rPr sz="2700" baseline="1543" dirty="0">
                <a:solidFill>
                  <a:srgbClr val="000000"/>
                </a:solidFill>
              </a:rPr>
              <a:t>=</a:t>
            </a:r>
            <a:r>
              <a:rPr sz="2700" spc="-15" baseline="1543" dirty="0">
                <a:solidFill>
                  <a:srgbClr val="000000"/>
                </a:solidFill>
              </a:rPr>
              <a:t> </a:t>
            </a:r>
            <a:r>
              <a:rPr sz="2700" baseline="1543" dirty="0">
                <a:solidFill>
                  <a:srgbClr val="000000"/>
                </a:solidFill>
              </a:rPr>
              <a:t>1;</a:t>
            </a:r>
            <a:r>
              <a:rPr sz="2700" spc="22" baseline="1543" dirty="0">
                <a:solidFill>
                  <a:srgbClr val="000000"/>
                </a:solidFill>
              </a:rPr>
              <a:t> </a:t>
            </a:r>
            <a:r>
              <a:rPr sz="1800" dirty="0"/>
              <a:t>//</a:t>
            </a:r>
            <a:r>
              <a:rPr sz="1800" spc="-20" dirty="0"/>
              <a:t> </a:t>
            </a:r>
            <a:r>
              <a:rPr sz="1800" dirty="0"/>
              <a:t>TDZ</a:t>
            </a:r>
            <a:r>
              <a:rPr sz="1800" spc="-20" dirty="0"/>
              <a:t> </a:t>
            </a:r>
            <a:r>
              <a:rPr sz="1800" dirty="0"/>
              <a:t>ends,</a:t>
            </a:r>
            <a:r>
              <a:rPr sz="1800" spc="-10" dirty="0"/>
              <a:t> </a:t>
            </a:r>
            <a:r>
              <a:rPr sz="1800" dirty="0"/>
              <a:t>x</a:t>
            </a:r>
            <a:r>
              <a:rPr sz="1800" spc="-20" dirty="0"/>
              <a:t> </a:t>
            </a:r>
            <a:r>
              <a:rPr sz="1800" spc="-10" dirty="0"/>
              <a:t>initialized</a:t>
            </a:r>
            <a:endParaRPr sz="1800"/>
          </a:p>
          <a:p>
            <a:pPr marL="12700">
              <a:lnSpc>
                <a:spcPts val="2140"/>
              </a:lnSpc>
            </a:pPr>
            <a:r>
              <a:rPr dirty="0"/>
              <a:t>//</a:t>
            </a:r>
            <a:r>
              <a:rPr spc="-30" dirty="0"/>
              <a:t> </a:t>
            </a:r>
            <a:r>
              <a:rPr dirty="0"/>
              <a:t>x</a:t>
            </a:r>
            <a:r>
              <a:rPr spc="-20" dirty="0"/>
              <a:t> </a:t>
            </a:r>
            <a:r>
              <a:rPr dirty="0"/>
              <a:t>variable</a:t>
            </a:r>
            <a:r>
              <a:rPr spc="-30" dirty="0"/>
              <a:t> </a:t>
            </a:r>
            <a:r>
              <a:rPr dirty="0"/>
              <a:t>initialized</a:t>
            </a:r>
            <a:r>
              <a:rPr spc="-30" dirty="0"/>
              <a:t> </a:t>
            </a:r>
            <a:r>
              <a:rPr dirty="0"/>
              <a:t>to</a:t>
            </a:r>
            <a:r>
              <a:rPr spc="-15" dirty="0"/>
              <a:t> </a:t>
            </a:r>
            <a:r>
              <a:rPr spc="-50" dirty="0"/>
              <a:t>1</a:t>
            </a:r>
          </a:p>
          <a:p>
            <a:pPr marL="12700">
              <a:lnSpc>
                <a:spcPct val="100000"/>
              </a:lnSpc>
            </a:pPr>
            <a:r>
              <a:rPr dirty="0"/>
              <a:t>//</a:t>
            </a:r>
            <a:r>
              <a:rPr spc="-40" dirty="0"/>
              <a:t> </a:t>
            </a:r>
            <a:r>
              <a:rPr dirty="0"/>
              <a:t>x</a:t>
            </a:r>
            <a:r>
              <a:rPr spc="-35" dirty="0"/>
              <a:t> </a:t>
            </a:r>
            <a:r>
              <a:rPr dirty="0"/>
              <a:t>variable</a:t>
            </a:r>
            <a:r>
              <a:rPr spc="-35" dirty="0"/>
              <a:t> </a:t>
            </a:r>
            <a:r>
              <a:rPr dirty="0"/>
              <a:t>initialized</a:t>
            </a:r>
            <a:r>
              <a:rPr spc="-35" dirty="0"/>
              <a:t> </a:t>
            </a:r>
            <a:r>
              <a:rPr dirty="0"/>
              <a:t>to</a:t>
            </a:r>
            <a:r>
              <a:rPr spc="-30" dirty="0"/>
              <a:t> </a:t>
            </a:r>
            <a:r>
              <a:rPr spc="-50" dirty="0"/>
              <a:t>1</a:t>
            </a:r>
          </a:p>
          <a:p>
            <a:pPr marL="12700">
              <a:lnSpc>
                <a:spcPct val="100000"/>
              </a:lnSpc>
            </a:pPr>
            <a:r>
              <a:rPr spc="-50" dirty="0">
                <a:solidFill>
                  <a:srgbClr val="000000"/>
                </a:solidFill>
              </a:rPr>
              <a:t>}</a:t>
            </a:r>
          </a:p>
          <a:p>
            <a:pPr marL="12700">
              <a:lnSpc>
                <a:spcPct val="100000"/>
              </a:lnSpc>
            </a:pPr>
            <a:r>
              <a:rPr dirty="0"/>
              <a:t>//</a:t>
            </a:r>
            <a:r>
              <a:rPr spc="-25" dirty="0"/>
              <a:t> </a:t>
            </a:r>
            <a:r>
              <a:rPr dirty="0"/>
              <a:t>x</a:t>
            </a:r>
            <a:r>
              <a:rPr spc="-15" dirty="0"/>
              <a:t> </a:t>
            </a:r>
            <a:r>
              <a:rPr dirty="0"/>
              <a:t>variable</a:t>
            </a:r>
            <a:r>
              <a:rPr spc="-25" dirty="0"/>
              <a:t> </a:t>
            </a:r>
            <a:r>
              <a:rPr dirty="0"/>
              <a:t>not</a:t>
            </a:r>
            <a:r>
              <a:rPr spc="-15" dirty="0"/>
              <a:t> </a:t>
            </a:r>
            <a:r>
              <a:rPr spc="-10" dirty="0"/>
              <a:t>defined</a:t>
            </a:r>
          </a:p>
          <a:p>
            <a:pPr>
              <a:lnSpc>
                <a:spcPct val="100000"/>
              </a:lnSpc>
              <a:spcBef>
                <a:spcPts val="1010"/>
              </a:spcBef>
            </a:pPr>
            <a:endParaRPr spc="-10" dirty="0"/>
          </a:p>
          <a:p>
            <a:pPr marL="610870" marR="161925" indent="100965">
              <a:lnSpc>
                <a:spcPct val="100000"/>
              </a:lnSpc>
              <a:spcBef>
                <a:spcPts val="5"/>
              </a:spcBef>
              <a:tabLst>
                <a:tab pos="985519" algn="l"/>
              </a:tabLst>
            </a:pPr>
            <a:r>
              <a:rPr sz="2700" spc="-75" baseline="1543" dirty="0">
                <a:solidFill>
                  <a:srgbClr val="FFFFFF"/>
                </a:solidFill>
                <a:latin typeface="Calibri"/>
                <a:cs typeface="Calibri"/>
              </a:rPr>
              <a:t>!</a:t>
            </a:r>
            <a:r>
              <a:rPr sz="2700" baseline="1543" dirty="0">
                <a:solidFill>
                  <a:srgbClr val="FFFFFF"/>
                </a:solidFill>
                <a:latin typeface="Calibri"/>
                <a:cs typeface="Calibri"/>
              </a:rPr>
              <a:t>	</a:t>
            </a:r>
            <a:r>
              <a:rPr sz="1800" dirty="0">
                <a:solidFill>
                  <a:srgbClr val="D70031"/>
                </a:solidFill>
              </a:rPr>
              <a:t>ReferenceError:</a:t>
            </a:r>
            <a:r>
              <a:rPr sz="1800" spc="-55" dirty="0">
                <a:solidFill>
                  <a:srgbClr val="D70031"/>
                </a:solidFill>
              </a:rPr>
              <a:t> </a:t>
            </a:r>
            <a:r>
              <a:rPr sz="1800" dirty="0">
                <a:solidFill>
                  <a:srgbClr val="D70031"/>
                </a:solidFill>
              </a:rPr>
              <a:t>can't</a:t>
            </a:r>
            <a:r>
              <a:rPr sz="1800" spc="-35" dirty="0">
                <a:solidFill>
                  <a:srgbClr val="D70031"/>
                </a:solidFill>
              </a:rPr>
              <a:t> </a:t>
            </a:r>
            <a:r>
              <a:rPr sz="1800" spc="-10" dirty="0">
                <a:solidFill>
                  <a:srgbClr val="D70031"/>
                </a:solidFill>
              </a:rPr>
              <a:t>access </a:t>
            </a:r>
            <a:r>
              <a:rPr sz="1800" dirty="0">
                <a:solidFill>
                  <a:srgbClr val="D70031"/>
                </a:solidFill>
              </a:rPr>
              <a:t>lexical</a:t>
            </a:r>
            <a:r>
              <a:rPr sz="1800" spc="-30" dirty="0">
                <a:solidFill>
                  <a:srgbClr val="D70031"/>
                </a:solidFill>
              </a:rPr>
              <a:t> </a:t>
            </a:r>
            <a:r>
              <a:rPr sz="1800" dirty="0">
                <a:solidFill>
                  <a:srgbClr val="D70031"/>
                </a:solidFill>
              </a:rPr>
              <a:t>declaration</a:t>
            </a:r>
            <a:r>
              <a:rPr sz="1800" spc="-30" dirty="0">
                <a:solidFill>
                  <a:srgbClr val="D70031"/>
                </a:solidFill>
              </a:rPr>
              <a:t> </a:t>
            </a:r>
            <a:r>
              <a:rPr sz="1800" dirty="0">
                <a:solidFill>
                  <a:srgbClr val="D70031"/>
                </a:solidFill>
              </a:rPr>
              <a:t>'x'</a:t>
            </a:r>
            <a:r>
              <a:rPr sz="1800" spc="-30" dirty="0">
                <a:solidFill>
                  <a:srgbClr val="D70031"/>
                </a:solidFill>
              </a:rPr>
              <a:t> </a:t>
            </a:r>
            <a:r>
              <a:rPr sz="1800" spc="-10" dirty="0">
                <a:solidFill>
                  <a:srgbClr val="D70031"/>
                </a:solidFill>
              </a:rPr>
              <a:t>before initialization</a:t>
            </a:r>
            <a:endParaRPr sz="1800">
              <a:latin typeface="Calibri"/>
              <a:cs typeface="Calibri"/>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13" name="object 13"/>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14</a:t>
            </a:r>
            <a:endParaRPr sz="1200">
              <a:latin typeface="Calibri"/>
              <a:cs typeface="Calibri"/>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8933180" cy="574040"/>
          </a:xfrm>
          <a:prstGeom prst="rect">
            <a:avLst/>
          </a:prstGeom>
        </p:spPr>
        <p:txBody>
          <a:bodyPr vert="horz" wrap="square" lIns="0" tIns="12700" rIns="0" bIns="0" rtlCol="0">
            <a:spAutoFit/>
          </a:bodyPr>
          <a:lstStyle/>
          <a:p>
            <a:pPr marL="12700">
              <a:lnSpc>
                <a:spcPct val="100000"/>
              </a:lnSpc>
              <a:spcBef>
                <a:spcPts val="100"/>
              </a:spcBef>
            </a:pPr>
            <a:r>
              <a:rPr spc="-100" dirty="0"/>
              <a:t>VARIABLES</a:t>
            </a:r>
            <a:r>
              <a:rPr spc="-90" dirty="0"/>
              <a:t> </a:t>
            </a:r>
            <a:r>
              <a:rPr spc="125" dirty="0"/>
              <a:t>AND</a:t>
            </a:r>
            <a:r>
              <a:rPr spc="-90" dirty="0"/>
              <a:t> </a:t>
            </a:r>
            <a:r>
              <a:rPr spc="-25" dirty="0"/>
              <a:t>SCOPE:</a:t>
            </a:r>
            <a:r>
              <a:rPr spc="-90" dirty="0"/>
              <a:t> </a:t>
            </a:r>
            <a:r>
              <a:rPr spc="-125" dirty="0"/>
              <a:t>LET</a:t>
            </a:r>
            <a:r>
              <a:rPr spc="-114" dirty="0"/>
              <a:t> </a:t>
            </a:r>
            <a:r>
              <a:rPr spc="-10" dirty="0"/>
              <a:t>KEYWORD</a:t>
            </a:r>
          </a:p>
        </p:txBody>
      </p:sp>
      <p:sp>
        <p:nvSpPr>
          <p:cNvPr id="3" name="object 3"/>
          <p:cNvSpPr/>
          <p:nvPr/>
        </p:nvSpPr>
        <p:spPr>
          <a:xfrm>
            <a:off x="882396" y="1565147"/>
            <a:ext cx="7795259" cy="2586355"/>
          </a:xfrm>
          <a:custGeom>
            <a:avLst/>
            <a:gdLst/>
            <a:ahLst/>
            <a:cxnLst/>
            <a:rect l="l" t="t" r="r" b="b"/>
            <a:pathLst>
              <a:path w="7795259" h="2586354">
                <a:moveTo>
                  <a:pt x="0" y="2586228"/>
                </a:moveTo>
                <a:lnTo>
                  <a:pt x="7795259" y="2586228"/>
                </a:lnTo>
                <a:lnTo>
                  <a:pt x="7795259" y="0"/>
                </a:lnTo>
                <a:lnTo>
                  <a:pt x="0" y="0"/>
                </a:lnTo>
                <a:lnTo>
                  <a:pt x="0" y="2586228"/>
                </a:lnTo>
                <a:close/>
              </a:path>
            </a:pathLst>
          </a:custGeom>
          <a:ln w="9525">
            <a:solidFill>
              <a:srgbClr val="111F35"/>
            </a:solidFill>
          </a:ln>
        </p:spPr>
        <p:txBody>
          <a:bodyPr wrap="square" lIns="0" tIns="0" rIns="0" bIns="0" rtlCol="0"/>
          <a:lstStyle/>
          <a:p>
            <a:endParaRPr/>
          </a:p>
        </p:txBody>
      </p:sp>
      <p:sp>
        <p:nvSpPr>
          <p:cNvPr id="4" name="object 4"/>
          <p:cNvSpPr txBox="1"/>
          <p:nvPr/>
        </p:nvSpPr>
        <p:spPr>
          <a:xfrm>
            <a:off x="962050" y="1585036"/>
            <a:ext cx="6920230" cy="222123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n;</a:t>
            </a:r>
            <a:r>
              <a:rPr sz="1800" spc="-35" dirty="0">
                <a:latin typeface="Consolas"/>
                <a:cs typeface="Consolas"/>
              </a:rPr>
              <a:t> </a:t>
            </a:r>
            <a:r>
              <a:rPr sz="1800" dirty="0">
                <a:solidFill>
                  <a:srgbClr val="008000"/>
                </a:solidFill>
                <a:latin typeface="Consolas"/>
                <a:cs typeface="Consolas"/>
              </a:rPr>
              <a:t>//variable</a:t>
            </a:r>
            <a:r>
              <a:rPr sz="1800" spc="-25" dirty="0">
                <a:solidFill>
                  <a:srgbClr val="008000"/>
                </a:solidFill>
                <a:latin typeface="Consolas"/>
                <a:cs typeface="Consolas"/>
              </a:rPr>
              <a:t> </a:t>
            </a:r>
            <a:r>
              <a:rPr sz="1800" spc="-10" dirty="0">
                <a:solidFill>
                  <a:srgbClr val="008000"/>
                </a:solidFill>
                <a:latin typeface="Consolas"/>
                <a:cs typeface="Consolas"/>
              </a:rPr>
              <a:t>declaration</a:t>
            </a:r>
            <a:endParaRPr sz="1800">
              <a:latin typeface="Consolas"/>
              <a:cs typeface="Consolas"/>
            </a:endParaRPr>
          </a:p>
          <a:p>
            <a:pPr marL="12700">
              <a:lnSpc>
                <a:spcPct val="100000"/>
              </a:lnSpc>
              <a:spcBef>
                <a:spcPts val="5"/>
              </a:spcBef>
            </a:pPr>
            <a:r>
              <a:rPr sz="1800" spc="-20" dirty="0">
                <a:latin typeface="Consolas"/>
                <a:cs typeface="Consolas"/>
              </a:rPr>
              <a:t>n=</a:t>
            </a:r>
            <a:r>
              <a:rPr sz="1800" spc="-20" dirty="0">
                <a:solidFill>
                  <a:srgbClr val="098557"/>
                </a:solidFill>
                <a:latin typeface="Consolas"/>
                <a:cs typeface="Consolas"/>
              </a:rPr>
              <a:t>1</a:t>
            </a:r>
            <a:r>
              <a:rPr sz="1800" spc="-20" dirty="0">
                <a:latin typeface="Consolas"/>
                <a:cs typeface="Consolas"/>
              </a:rPr>
              <a:t>;</a:t>
            </a:r>
            <a:endParaRPr sz="1800">
              <a:latin typeface="Consolas"/>
              <a:cs typeface="Consolas"/>
            </a:endParaRPr>
          </a:p>
          <a:p>
            <a:pPr marL="12700">
              <a:lnSpc>
                <a:spcPct val="100000"/>
              </a:lnSpc>
            </a:pPr>
            <a:r>
              <a:rPr sz="1800" spc="-10" dirty="0">
                <a:solidFill>
                  <a:srgbClr val="0000FF"/>
                </a:solidFill>
                <a:latin typeface="Consolas"/>
                <a:cs typeface="Consolas"/>
              </a:rPr>
              <a:t>if</a:t>
            </a:r>
            <a:r>
              <a:rPr sz="1800" spc="-10" dirty="0">
                <a:latin typeface="Consolas"/>
                <a:cs typeface="Consolas"/>
              </a:rPr>
              <a:t>(n&gt;</a:t>
            </a:r>
            <a:r>
              <a:rPr sz="1800" spc="-10" dirty="0">
                <a:solidFill>
                  <a:srgbClr val="098557"/>
                </a:solidFill>
                <a:latin typeface="Consolas"/>
                <a:cs typeface="Consolas"/>
              </a:rPr>
              <a:t>0</a:t>
            </a:r>
            <a:r>
              <a:rPr sz="1800" spc="-10" dirty="0">
                <a:latin typeface="Consolas"/>
                <a:cs typeface="Consolas"/>
              </a:rPr>
              <a:t>){</a:t>
            </a:r>
            <a:endParaRPr sz="1800">
              <a:latin typeface="Consolas"/>
              <a:cs typeface="Consolas"/>
            </a:endParaRPr>
          </a:p>
          <a:p>
            <a:pPr marL="262255">
              <a:lnSpc>
                <a:spcPct val="100000"/>
              </a:lnSpc>
            </a:pPr>
            <a:r>
              <a:rPr sz="1800" dirty="0">
                <a:solidFill>
                  <a:srgbClr val="0000FF"/>
                </a:solidFill>
                <a:latin typeface="Consolas"/>
                <a:cs typeface="Consolas"/>
              </a:rPr>
              <a:t>let</a:t>
            </a:r>
            <a:r>
              <a:rPr sz="1800" spc="-20" dirty="0">
                <a:solidFill>
                  <a:srgbClr val="0000FF"/>
                </a:solidFill>
                <a:latin typeface="Consolas"/>
                <a:cs typeface="Consolas"/>
              </a:rPr>
              <a:t> </a:t>
            </a:r>
            <a:r>
              <a:rPr sz="1800" dirty="0">
                <a:latin typeface="Consolas"/>
                <a:cs typeface="Consolas"/>
              </a:rPr>
              <a:t>n=</a:t>
            </a:r>
            <a:r>
              <a:rPr sz="1800" dirty="0">
                <a:solidFill>
                  <a:srgbClr val="098557"/>
                </a:solidFill>
                <a:latin typeface="Consolas"/>
                <a:cs typeface="Consolas"/>
              </a:rPr>
              <a:t>2</a:t>
            </a:r>
            <a:r>
              <a:rPr sz="1800" dirty="0">
                <a:latin typeface="Consolas"/>
                <a:cs typeface="Consolas"/>
              </a:rPr>
              <a:t>;</a:t>
            </a:r>
            <a:r>
              <a:rPr sz="1800" spc="-35" dirty="0">
                <a:latin typeface="Consolas"/>
                <a:cs typeface="Consolas"/>
              </a:rPr>
              <a:t> </a:t>
            </a:r>
            <a:r>
              <a:rPr sz="1800" dirty="0">
                <a:solidFill>
                  <a:srgbClr val="008000"/>
                </a:solidFill>
                <a:latin typeface="Consolas"/>
                <a:cs typeface="Consolas"/>
              </a:rPr>
              <a:t>//shadows</a:t>
            </a:r>
            <a:r>
              <a:rPr sz="1800" spc="-25" dirty="0">
                <a:solidFill>
                  <a:srgbClr val="008000"/>
                </a:solidFill>
                <a:latin typeface="Consolas"/>
                <a:cs typeface="Consolas"/>
              </a:rPr>
              <a:t> </a:t>
            </a:r>
            <a:r>
              <a:rPr sz="1800" dirty="0">
                <a:solidFill>
                  <a:srgbClr val="008000"/>
                </a:solidFill>
                <a:latin typeface="Consolas"/>
                <a:cs typeface="Consolas"/>
              </a:rPr>
              <a:t>n</a:t>
            </a:r>
            <a:r>
              <a:rPr sz="1800" spc="-30" dirty="0">
                <a:solidFill>
                  <a:srgbClr val="008000"/>
                </a:solidFill>
                <a:latin typeface="Consolas"/>
                <a:cs typeface="Consolas"/>
              </a:rPr>
              <a:t> </a:t>
            </a:r>
            <a:r>
              <a:rPr sz="1800" dirty="0">
                <a:solidFill>
                  <a:srgbClr val="008000"/>
                </a:solidFill>
                <a:latin typeface="Consolas"/>
                <a:cs typeface="Consolas"/>
              </a:rPr>
              <a:t>variable</a:t>
            </a:r>
            <a:r>
              <a:rPr sz="1800" spc="-25" dirty="0">
                <a:solidFill>
                  <a:srgbClr val="008000"/>
                </a:solidFill>
                <a:latin typeface="Consolas"/>
                <a:cs typeface="Consolas"/>
              </a:rPr>
              <a:t> </a:t>
            </a:r>
            <a:r>
              <a:rPr sz="1800" dirty="0">
                <a:solidFill>
                  <a:srgbClr val="008000"/>
                </a:solidFill>
                <a:latin typeface="Consolas"/>
                <a:cs typeface="Consolas"/>
              </a:rPr>
              <a:t>from</a:t>
            </a:r>
            <a:r>
              <a:rPr sz="1800" spc="-25" dirty="0">
                <a:solidFill>
                  <a:srgbClr val="008000"/>
                </a:solidFill>
                <a:latin typeface="Consolas"/>
                <a:cs typeface="Consolas"/>
              </a:rPr>
              <a:t> </a:t>
            </a:r>
            <a:r>
              <a:rPr sz="1800" dirty="0">
                <a:solidFill>
                  <a:srgbClr val="008000"/>
                </a:solidFill>
                <a:latin typeface="Consolas"/>
                <a:cs typeface="Consolas"/>
              </a:rPr>
              <a:t>external</a:t>
            </a:r>
            <a:r>
              <a:rPr sz="1800" spc="-30" dirty="0">
                <a:solidFill>
                  <a:srgbClr val="008000"/>
                </a:solidFill>
                <a:latin typeface="Consolas"/>
                <a:cs typeface="Consolas"/>
              </a:rPr>
              <a:t> </a:t>
            </a:r>
            <a:r>
              <a:rPr sz="1800" spc="-10" dirty="0">
                <a:solidFill>
                  <a:srgbClr val="008000"/>
                </a:solidFill>
                <a:latin typeface="Consolas"/>
                <a:cs typeface="Consolas"/>
              </a:rPr>
              <a:t>scope</a:t>
            </a:r>
            <a:endParaRPr sz="1800">
              <a:latin typeface="Consolas"/>
              <a:cs typeface="Consolas"/>
            </a:endParaRPr>
          </a:p>
          <a:p>
            <a:pPr marL="262255">
              <a:lnSpc>
                <a:spcPct val="100000"/>
              </a:lnSpc>
            </a:pPr>
            <a:r>
              <a:rPr sz="1800" dirty="0">
                <a:solidFill>
                  <a:srgbClr val="008000"/>
                </a:solidFill>
                <a:latin typeface="Consolas"/>
                <a:cs typeface="Consolas"/>
              </a:rPr>
              <a:t>//let</a:t>
            </a:r>
            <a:r>
              <a:rPr sz="1800" spc="-40" dirty="0">
                <a:solidFill>
                  <a:srgbClr val="008000"/>
                </a:solidFill>
                <a:latin typeface="Consolas"/>
                <a:cs typeface="Consolas"/>
              </a:rPr>
              <a:t> </a:t>
            </a:r>
            <a:r>
              <a:rPr sz="1800" dirty="0">
                <a:solidFill>
                  <a:srgbClr val="008000"/>
                </a:solidFill>
                <a:latin typeface="Consolas"/>
                <a:cs typeface="Consolas"/>
              </a:rPr>
              <a:t>n;</a:t>
            </a:r>
            <a:r>
              <a:rPr sz="1800" spc="-40" dirty="0">
                <a:solidFill>
                  <a:srgbClr val="008000"/>
                </a:solidFill>
                <a:latin typeface="Consolas"/>
                <a:cs typeface="Consolas"/>
              </a:rPr>
              <a:t> </a:t>
            </a:r>
            <a:r>
              <a:rPr sz="1800" dirty="0">
                <a:solidFill>
                  <a:srgbClr val="008000"/>
                </a:solidFill>
                <a:latin typeface="Consolas"/>
                <a:cs typeface="Consolas"/>
              </a:rPr>
              <a:t>//error:</a:t>
            </a:r>
            <a:r>
              <a:rPr sz="1800" spc="-25" dirty="0">
                <a:solidFill>
                  <a:srgbClr val="008000"/>
                </a:solidFill>
                <a:latin typeface="Consolas"/>
                <a:cs typeface="Consolas"/>
              </a:rPr>
              <a:t> </a:t>
            </a:r>
            <a:r>
              <a:rPr sz="1800" dirty="0">
                <a:solidFill>
                  <a:srgbClr val="008000"/>
                </a:solidFill>
                <a:latin typeface="Consolas"/>
                <a:cs typeface="Consolas"/>
              </a:rPr>
              <a:t>cannot</a:t>
            </a:r>
            <a:r>
              <a:rPr sz="1800" spc="-40" dirty="0">
                <a:solidFill>
                  <a:srgbClr val="008000"/>
                </a:solidFill>
                <a:latin typeface="Consolas"/>
                <a:cs typeface="Consolas"/>
              </a:rPr>
              <a:t> </a:t>
            </a:r>
            <a:r>
              <a:rPr sz="1800" spc="-10" dirty="0">
                <a:solidFill>
                  <a:srgbClr val="008000"/>
                </a:solidFill>
                <a:latin typeface="Consolas"/>
                <a:cs typeface="Consolas"/>
              </a:rPr>
              <a:t>re-</a:t>
            </a:r>
            <a:r>
              <a:rPr sz="1800" dirty="0">
                <a:solidFill>
                  <a:srgbClr val="008000"/>
                </a:solidFill>
                <a:latin typeface="Consolas"/>
                <a:cs typeface="Consolas"/>
              </a:rPr>
              <a:t>declare</a:t>
            </a:r>
            <a:r>
              <a:rPr sz="1800" spc="-30" dirty="0">
                <a:solidFill>
                  <a:srgbClr val="008000"/>
                </a:solidFill>
                <a:latin typeface="Consolas"/>
                <a:cs typeface="Consolas"/>
              </a:rPr>
              <a:t> </a:t>
            </a:r>
            <a:r>
              <a:rPr sz="1800" dirty="0">
                <a:solidFill>
                  <a:srgbClr val="008000"/>
                </a:solidFill>
                <a:latin typeface="Consolas"/>
                <a:cs typeface="Consolas"/>
              </a:rPr>
              <a:t>in</a:t>
            </a:r>
            <a:r>
              <a:rPr sz="1800" spc="-25"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same</a:t>
            </a:r>
            <a:r>
              <a:rPr sz="1800" spc="-25" dirty="0">
                <a:solidFill>
                  <a:srgbClr val="008000"/>
                </a:solidFill>
                <a:latin typeface="Consolas"/>
                <a:cs typeface="Consolas"/>
              </a:rPr>
              <a:t> </a:t>
            </a:r>
            <a:r>
              <a:rPr sz="1800" spc="-10" dirty="0">
                <a:solidFill>
                  <a:srgbClr val="008000"/>
                </a:solidFill>
                <a:latin typeface="Consolas"/>
                <a:cs typeface="Consolas"/>
              </a:rPr>
              <a:t>block</a:t>
            </a:r>
            <a:endParaRPr sz="1800">
              <a:latin typeface="Consolas"/>
              <a:cs typeface="Consolas"/>
            </a:endParaRPr>
          </a:p>
          <a:p>
            <a:pPr marL="262255">
              <a:lnSpc>
                <a:spcPct val="100000"/>
              </a:lnSpc>
            </a:pPr>
            <a:r>
              <a:rPr sz="1800" dirty="0">
                <a:latin typeface="Consolas"/>
                <a:cs typeface="Consolas"/>
              </a:rPr>
              <a:t>console.log(n);</a:t>
            </a:r>
            <a:r>
              <a:rPr sz="1800" spc="-45" dirty="0">
                <a:latin typeface="Consolas"/>
                <a:cs typeface="Consolas"/>
              </a:rPr>
              <a:t> </a:t>
            </a:r>
            <a:r>
              <a:rPr sz="1800" dirty="0">
                <a:solidFill>
                  <a:srgbClr val="008000"/>
                </a:solidFill>
                <a:latin typeface="Consolas"/>
                <a:cs typeface="Consolas"/>
              </a:rPr>
              <a:t>//output:</a:t>
            </a:r>
            <a:r>
              <a:rPr sz="1800" spc="-55" dirty="0">
                <a:solidFill>
                  <a:srgbClr val="008000"/>
                </a:solidFill>
                <a:latin typeface="Consolas"/>
                <a:cs typeface="Consolas"/>
              </a:rPr>
              <a:t> </a:t>
            </a:r>
            <a:r>
              <a:rPr sz="1800" spc="-50" dirty="0">
                <a:solidFill>
                  <a:srgbClr val="008000"/>
                </a:solidFill>
                <a:latin typeface="Consolas"/>
                <a:cs typeface="Consolas"/>
              </a:rPr>
              <a:t>2</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12700">
              <a:lnSpc>
                <a:spcPct val="100000"/>
              </a:lnSpc>
            </a:pPr>
            <a:r>
              <a:rPr sz="1800" dirty="0">
                <a:latin typeface="Consolas"/>
                <a:cs typeface="Consolas"/>
              </a:rPr>
              <a:t>console.log(n);</a:t>
            </a:r>
            <a:r>
              <a:rPr sz="1800" spc="-50" dirty="0">
                <a:latin typeface="Consolas"/>
                <a:cs typeface="Consolas"/>
              </a:rPr>
              <a:t> </a:t>
            </a:r>
            <a:r>
              <a:rPr sz="1800" dirty="0">
                <a:solidFill>
                  <a:srgbClr val="008000"/>
                </a:solidFill>
                <a:latin typeface="Consolas"/>
                <a:cs typeface="Consolas"/>
              </a:rPr>
              <a:t>//output:</a:t>
            </a:r>
            <a:r>
              <a:rPr sz="1800" spc="-50" dirty="0">
                <a:solidFill>
                  <a:srgbClr val="008000"/>
                </a:solidFill>
                <a:latin typeface="Consolas"/>
                <a:cs typeface="Consolas"/>
              </a:rPr>
              <a:t> 1</a:t>
            </a:r>
            <a:endParaRPr sz="1800">
              <a:latin typeface="Consolas"/>
              <a:cs typeface="Consolas"/>
            </a:endParaRPr>
          </a:p>
        </p:txBody>
      </p:sp>
      <p:grpSp>
        <p:nvGrpSpPr>
          <p:cNvPr id="5" name="object 5"/>
          <p:cNvGrpSpPr/>
          <p:nvPr/>
        </p:nvGrpSpPr>
        <p:grpSpPr>
          <a:xfrm>
            <a:off x="4518342" y="2959861"/>
            <a:ext cx="6694170" cy="3272154"/>
            <a:chOff x="4518342" y="2959861"/>
            <a:chExt cx="6694170" cy="3272154"/>
          </a:xfrm>
        </p:grpSpPr>
        <p:pic>
          <p:nvPicPr>
            <p:cNvPr id="6" name="object 6"/>
            <p:cNvPicPr/>
            <p:nvPr/>
          </p:nvPicPr>
          <p:blipFill>
            <a:blip r:embed="rId2" cstate="print"/>
            <a:stretch>
              <a:fillRect/>
            </a:stretch>
          </p:blipFill>
          <p:spPr>
            <a:xfrm>
              <a:off x="4527803" y="3934967"/>
              <a:ext cx="6675120" cy="2287524"/>
            </a:xfrm>
            <a:prstGeom prst="rect">
              <a:avLst/>
            </a:prstGeom>
          </p:spPr>
        </p:pic>
        <p:sp>
          <p:nvSpPr>
            <p:cNvPr id="7" name="object 7"/>
            <p:cNvSpPr/>
            <p:nvPr/>
          </p:nvSpPr>
          <p:spPr>
            <a:xfrm>
              <a:off x="4523104" y="3930205"/>
              <a:ext cx="6684645" cy="2297430"/>
            </a:xfrm>
            <a:custGeom>
              <a:avLst/>
              <a:gdLst/>
              <a:ahLst/>
              <a:cxnLst/>
              <a:rect l="l" t="t" r="r" b="b"/>
              <a:pathLst>
                <a:path w="6684645" h="2297429">
                  <a:moveTo>
                    <a:pt x="0" y="2297048"/>
                  </a:moveTo>
                  <a:lnTo>
                    <a:pt x="6684645" y="2297048"/>
                  </a:lnTo>
                  <a:lnTo>
                    <a:pt x="6684645" y="0"/>
                  </a:lnTo>
                  <a:lnTo>
                    <a:pt x="0" y="0"/>
                  </a:lnTo>
                  <a:lnTo>
                    <a:pt x="0" y="2297048"/>
                  </a:lnTo>
                  <a:close/>
                </a:path>
              </a:pathLst>
            </a:custGeom>
            <a:ln w="9525">
              <a:solidFill>
                <a:srgbClr val="111F35"/>
              </a:solidFill>
            </a:ln>
          </p:spPr>
          <p:txBody>
            <a:bodyPr wrap="square" lIns="0" tIns="0" rIns="0" bIns="0" rtlCol="0"/>
            <a:lstStyle/>
            <a:p>
              <a:endParaRPr/>
            </a:p>
          </p:txBody>
        </p:sp>
        <p:sp>
          <p:nvSpPr>
            <p:cNvPr id="8" name="object 8"/>
            <p:cNvSpPr/>
            <p:nvPr/>
          </p:nvSpPr>
          <p:spPr>
            <a:xfrm>
              <a:off x="4789042" y="2966211"/>
              <a:ext cx="1077595" cy="953769"/>
            </a:xfrm>
            <a:custGeom>
              <a:avLst/>
              <a:gdLst/>
              <a:ahLst/>
              <a:cxnLst/>
              <a:rect l="l" t="t" r="r" b="b"/>
              <a:pathLst>
                <a:path w="1077595" h="953770">
                  <a:moveTo>
                    <a:pt x="43053" y="0"/>
                  </a:moveTo>
                  <a:lnTo>
                    <a:pt x="0" y="48895"/>
                  </a:lnTo>
                  <a:lnTo>
                    <a:pt x="944880" y="880490"/>
                  </a:lnTo>
                  <a:lnTo>
                    <a:pt x="923290" y="904875"/>
                  </a:lnTo>
                  <a:lnTo>
                    <a:pt x="1077087" y="953388"/>
                  </a:lnTo>
                  <a:lnTo>
                    <a:pt x="1009396" y="807085"/>
                  </a:lnTo>
                  <a:lnTo>
                    <a:pt x="987933" y="831595"/>
                  </a:lnTo>
                  <a:lnTo>
                    <a:pt x="43053" y="0"/>
                  </a:lnTo>
                  <a:close/>
                </a:path>
              </a:pathLst>
            </a:custGeom>
            <a:solidFill>
              <a:srgbClr val="D70031"/>
            </a:solidFill>
          </p:spPr>
          <p:txBody>
            <a:bodyPr wrap="square" lIns="0" tIns="0" rIns="0" bIns="0" rtlCol="0"/>
            <a:lstStyle/>
            <a:p>
              <a:endParaRPr/>
            </a:p>
          </p:txBody>
        </p:sp>
        <p:sp>
          <p:nvSpPr>
            <p:cNvPr id="9" name="object 9"/>
            <p:cNvSpPr/>
            <p:nvPr/>
          </p:nvSpPr>
          <p:spPr>
            <a:xfrm>
              <a:off x="4789042" y="2966211"/>
              <a:ext cx="1077595" cy="953769"/>
            </a:xfrm>
            <a:custGeom>
              <a:avLst/>
              <a:gdLst/>
              <a:ahLst/>
              <a:cxnLst/>
              <a:rect l="l" t="t" r="r" b="b"/>
              <a:pathLst>
                <a:path w="1077595" h="953770">
                  <a:moveTo>
                    <a:pt x="43053" y="0"/>
                  </a:moveTo>
                  <a:lnTo>
                    <a:pt x="987933" y="831595"/>
                  </a:lnTo>
                  <a:lnTo>
                    <a:pt x="1009396" y="807085"/>
                  </a:lnTo>
                  <a:lnTo>
                    <a:pt x="1077087" y="953388"/>
                  </a:lnTo>
                  <a:lnTo>
                    <a:pt x="923290" y="904875"/>
                  </a:lnTo>
                  <a:lnTo>
                    <a:pt x="944880" y="880490"/>
                  </a:lnTo>
                  <a:lnTo>
                    <a:pt x="0" y="48895"/>
                  </a:lnTo>
                  <a:lnTo>
                    <a:pt x="43053" y="0"/>
                  </a:lnTo>
                  <a:close/>
                </a:path>
              </a:pathLst>
            </a:custGeom>
            <a:ln w="12700">
              <a:solidFill>
                <a:srgbClr val="5A000E"/>
              </a:solidFill>
            </a:ln>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197</a:t>
            </a:fld>
            <a:endParaRPr spc="-25"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VARIABLES</a:t>
            </a:r>
            <a:r>
              <a:rPr spc="-50" dirty="0"/>
              <a:t> </a:t>
            </a:r>
            <a:r>
              <a:rPr spc="125" dirty="0"/>
              <a:t>AND</a:t>
            </a:r>
            <a:r>
              <a:rPr spc="-50" dirty="0"/>
              <a:t> </a:t>
            </a:r>
            <a:r>
              <a:rPr spc="-25" dirty="0"/>
              <a:t>SCOPE:</a:t>
            </a:r>
            <a:r>
              <a:rPr spc="-50" dirty="0"/>
              <a:t> </a:t>
            </a:r>
            <a:r>
              <a:rPr dirty="0"/>
              <a:t>CONST</a:t>
            </a:r>
            <a:r>
              <a:rPr spc="-45" dirty="0"/>
              <a:t> </a:t>
            </a:r>
            <a:r>
              <a:rPr spc="-10" dirty="0"/>
              <a:t>KEYWORD</a:t>
            </a:r>
          </a:p>
        </p:txBody>
      </p:sp>
      <p:sp>
        <p:nvSpPr>
          <p:cNvPr id="3" name="object 3"/>
          <p:cNvSpPr txBox="1"/>
          <p:nvPr/>
        </p:nvSpPr>
        <p:spPr>
          <a:xfrm>
            <a:off x="962050" y="1500985"/>
            <a:ext cx="8753475" cy="628698"/>
          </a:xfrm>
          <a:prstGeom prst="rect">
            <a:avLst/>
          </a:prstGeom>
        </p:spPr>
        <p:txBody>
          <a:bodyPr vert="horz" wrap="square" lIns="0" tIns="46355"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Const può essere usato per dichiarare constanti nello scope del blocco locale. Il comportamento di hoisting è simile a let.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4" name="object 4"/>
          <p:cNvGrpSpPr/>
          <p:nvPr/>
        </p:nvGrpSpPr>
        <p:grpSpPr>
          <a:xfrm>
            <a:off x="4848923" y="3260978"/>
            <a:ext cx="6470650" cy="2437765"/>
            <a:chOff x="4848923" y="3260978"/>
            <a:chExt cx="6470650" cy="2437765"/>
          </a:xfrm>
        </p:grpSpPr>
        <p:pic>
          <p:nvPicPr>
            <p:cNvPr id="5" name="object 5"/>
            <p:cNvPicPr/>
            <p:nvPr/>
          </p:nvPicPr>
          <p:blipFill>
            <a:blip r:embed="rId2" cstate="print"/>
            <a:stretch>
              <a:fillRect/>
            </a:stretch>
          </p:blipFill>
          <p:spPr>
            <a:xfrm>
              <a:off x="4858511" y="3270503"/>
              <a:ext cx="6451092" cy="2418588"/>
            </a:xfrm>
            <a:prstGeom prst="rect">
              <a:avLst/>
            </a:prstGeom>
          </p:spPr>
        </p:pic>
        <p:sp>
          <p:nvSpPr>
            <p:cNvPr id="6" name="object 6"/>
            <p:cNvSpPr/>
            <p:nvPr/>
          </p:nvSpPr>
          <p:spPr>
            <a:xfrm>
              <a:off x="4853685" y="3265741"/>
              <a:ext cx="6461125" cy="2428240"/>
            </a:xfrm>
            <a:custGeom>
              <a:avLst/>
              <a:gdLst/>
              <a:ahLst/>
              <a:cxnLst/>
              <a:rect l="l" t="t" r="r" b="b"/>
              <a:pathLst>
                <a:path w="6461125" h="2428240">
                  <a:moveTo>
                    <a:pt x="0" y="2428113"/>
                  </a:moveTo>
                  <a:lnTo>
                    <a:pt x="6460617" y="2428113"/>
                  </a:lnTo>
                  <a:lnTo>
                    <a:pt x="6460617" y="0"/>
                  </a:lnTo>
                  <a:lnTo>
                    <a:pt x="0" y="0"/>
                  </a:lnTo>
                  <a:lnTo>
                    <a:pt x="0" y="2428113"/>
                  </a:lnTo>
                  <a:close/>
                </a:path>
              </a:pathLst>
            </a:custGeom>
            <a:ln w="9524">
              <a:solidFill>
                <a:srgbClr val="111F35"/>
              </a:solidFill>
            </a:ln>
          </p:spPr>
          <p:txBody>
            <a:bodyPr wrap="square" lIns="0" tIns="0" rIns="0" bIns="0" rtlCol="0"/>
            <a:lstStyle/>
            <a:p>
              <a:endParaRPr/>
            </a:p>
          </p:txBody>
        </p:sp>
      </p:grpSp>
      <p:sp>
        <p:nvSpPr>
          <p:cNvPr id="7" name="object 7"/>
          <p:cNvSpPr txBox="1"/>
          <p:nvPr/>
        </p:nvSpPr>
        <p:spPr>
          <a:xfrm>
            <a:off x="882396" y="4081271"/>
            <a:ext cx="3695700" cy="923925"/>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const</a:t>
            </a:r>
            <a:r>
              <a:rPr sz="1800" spc="-55" dirty="0">
                <a:solidFill>
                  <a:srgbClr val="0000FF"/>
                </a:solidFill>
                <a:latin typeface="Consolas"/>
                <a:cs typeface="Consolas"/>
              </a:rPr>
              <a:t> </a:t>
            </a:r>
            <a:r>
              <a:rPr sz="1800" spc="-20" dirty="0">
                <a:latin typeface="Consolas"/>
                <a:cs typeface="Consolas"/>
              </a:rPr>
              <a:t>n=</a:t>
            </a:r>
            <a:r>
              <a:rPr sz="1800" spc="-20" dirty="0">
                <a:solidFill>
                  <a:srgbClr val="098557"/>
                </a:solidFill>
                <a:latin typeface="Consolas"/>
                <a:cs typeface="Consolas"/>
              </a:rPr>
              <a:t>42</a:t>
            </a:r>
            <a:r>
              <a:rPr sz="1800" spc="-20" dirty="0">
                <a:latin typeface="Consolas"/>
                <a:cs typeface="Consolas"/>
              </a:rPr>
              <a:t>;</a:t>
            </a:r>
            <a:endParaRPr sz="1800">
              <a:latin typeface="Consolas"/>
              <a:cs typeface="Consolas"/>
            </a:endParaRPr>
          </a:p>
          <a:p>
            <a:pPr marL="92075" marR="86995">
              <a:lnSpc>
                <a:spcPct val="100000"/>
              </a:lnSpc>
              <a:spcBef>
                <a:spcPts val="5"/>
              </a:spcBef>
            </a:pPr>
            <a:r>
              <a:rPr sz="1800" dirty="0">
                <a:latin typeface="Consolas"/>
                <a:cs typeface="Consolas"/>
              </a:rPr>
              <a:t>console.log(n);</a:t>
            </a:r>
            <a:r>
              <a:rPr sz="1800" spc="-50" dirty="0">
                <a:latin typeface="Consolas"/>
                <a:cs typeface="Consolas"/>
              </a:rPr>
              <a:t> </a:t>
            </a:r>
            <a:r>
              <a:rPr sz="1800" dirty="0">
                <a:solidFill>
                  <a:srgbClr val="008000"/>
                </a:solidFill>
                <a:latin typeface="Consolas"/>
                <a:cs typeface="Consolas"/>
              </a:rPr>
              <a:t>//output:</a:t>
            </a:r>
            <a:r>
              <a:rPr sz="1800" spc="-50" dirty="0">
                <a:solidFill>
                  <a:srgbClr val="008000"/>
                </a:solidFill>
                <a:latin typeface="Consolas"/>
                <a:cs typeface="Consolas"/>
              </a:rPr>
              <a:t> </a:t>
            </a:r>
            <a:r>
              <a:rPr sz="1800" spc="-25" dirty="0">
                <a:solidFill>
                  <a:srgbClr val="008000"/>
                </a:solidFill>
                <a:latin typeface="Consolas"/>
                <a:cs typeface="Consolas"/>
              </a:rPr>
              <a:t>42 </a:t>
            </a:r>
            <a:r>
              <a:rPr sz="1800" dirty="0">
                <a:latin typeface="Consolas"/>
                <a:cs typeface="Consolas"/>
              </a:rPr>
              <a:t>n=</a:t>
            </a:r>
            <a:r>
              <a:rPr sz="1800" dirty="0">
                <a:solidFill>
                  <a:srgbClr val="098557"/>
                </a:solidFill>
                <a:latin typeface="Consolas"/>
                <a:cs typeface="Consolas"/>
              </a:rPr>
              <a:t>43</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//raises</a:t>
            </a:r>
            <a:r>
              <a:rPr sz="1800" spc="-35" dirty="0">
                <a:solidFill>
                  <a:srgbClr val="008000"/>
                </a:solidFill>
                <a:latin typeface="Consolas"/>
                <a:cs typeface="Consolas"/>
              </a:rPr>
              <a:t> </a:t>
            </a:r>
            <a:r>
              <a:rPr sz="1800" dirty="0">
                <a:solidFill>
                  <a:srgbClr val="008000"/>
                </a:solidFill>
                <a:latin typeface="Consolas"/>
                <a:cs typeface="Consolas"/>
              </a:rPr>
              <a:t>a</a:t>
            </a:r>
            <a:r>
              <a:rPr sz="1800" spc="-25" dirty="0">
                <a:solidFill>
                  <a:srgbClr val="008000"/>
                </a:solidFill>
                <a:latin typeface="Consolas"/>
                <a:cs typeface="Consolas"/>
              </a:rPr>
              <a:t> </a:t>
            </a:r>
            <a:r>
              <a:rPr sz="1800" spc="-10" dirty="0">
                <a:solidFill>
                  <a:srgbClr val="008000"/>
                </a:solidFill>
                <a:latin typeface="Consolas"/>
                <a:cs typeface="Consolas"/>
              </a:rPr>
              <a:t>TypeError</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198</a:t>
            </a:fld>
            <a:endParaRPr spc="-25"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VARIABLES:</a:t>
            </a:r>
            <a:r>
              <a:rPr spc="-130" dirty="0"/>
              <a:t> </a:t>
            </a:r>
            <a:r>
              <a:rPr spc="-45" dirty="0"/>
              <a:t>BEFORE</a:t>
            </a:r>
            <a:r>
              <a:rPr spc="-125" dirty="0"/>
              <a:t> </a:t>
            </a:r>
            <a:r>
              <a:rPr spc="-135" dirty="0"/>
              <a:t>ECMASCRIPT</a:t>
            </a:r>
            <a:r>
              <a:rPr spc="-114" dirty="0"/>
              <a:t> </a:t>
            </a:r>
            <a:r>
              <a:rPr spc="-50" dirty="0"/>
              <a:t>6</a:t>
            </a:r>
          </a:p>
        </p:txBody>
      </p:sp>
      <p:sp>
        <p:nvSpPr>
          <p:cNvPr id="3" name="object 3"/>
          <p:cNvSpPr txBox="1"/>
          <p:nvPr/>
        </p:nvSpPr>
        <p:spPr>
          <a:xfrm>
            <a:off x="962050" y="1533905"/>
            <a:ext cx="10086340" cy="1233606"/>
          </a:xfrm>
          <a:prstGeom prst="rect">
            <a:avLst/>
          </a:prstGeom>
        </p:spPr>
        <p:txBody>
          <a:bodyPr vert="horz" wrap="square" lIns="0" tIns="58419"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La dichiarazioni di variabili prima di ES5 funzionava con var, oppure veniva fatto implicitamente, questo poteva portare a proprietà con errori. Nell’esempio della slide console.log(n) stampa undefined perché n è dichiarata implicitamente, poi console.log(n) stampa 1 perché n, dopo la dichiarazione, assume uno scope globale e non più a livello di blocco.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1687067" y="4302252"/>
            <a:ext cx="2828925" cy="1477010"/>
          </a:xfrm>
          <a:prstGeom prst="rect">
            <a:avLst/>
          </a:prstGeom>
          <a:ln w="9525">
            <a:solidFill>
              <a:srgbClr val="111F35"/>
            </a:solidFill>
          </a:ln>
        </p:spPr>
        <p:txBody>
          <a:bodyPr vert="horz" wrap="square" lIns="0" tIns="32384" rIns="0" bIns="0" rtlCol="0">
            <a:spAutoFit/>
          </a:bodyPr>
          <a:lstStyle/>
          <a:p>
            <a:pPr marL="340995" marR="600710" indent="-250190">
              <a:lnSpc>
                <a:spcPct val="100000"/>
              </a:lnSpc>
              <a:spcBef>
                <a:spcPts val="254"/>
              </a:spcBef>
            </a:pPr>
            <a:r>
              <a:rPr sz="1800" spc="-10" dirty="0">
                <a:solidFill>
                  <a:srgbClr val="0000FF"/>
                </a:solidFill>
                <a:latin typeface="Consolas"/>
                <a:cs typeface="Consolas"/>
              </a:rPr>
              <a:t>if</a:t>
            </a:r>
            <a:r>
              <a:rPr sz="1800" spc="-10" dirty="0">
                <a:latin typeface="Consolas"/>
                <a:cs typeface="Consolas"/>
              </a:rPr>
              <a:t>(</a:t>
            </a:r>
            <a:r>
              <a:rPr sz="1800" spc="-10" dirty="0">
                <a:solidFill>
                  <a:srgbClr val="0000FF"/>
                </a:solidFill>
                <a:latin typeface="Consolas"/>
                <a:cs typeface="Consolas"/>
              </a:rPr>
              <a:t>true</a:t>
            </a:r>
            <a:r>
              <a:rPr sz="1800" spc="-10" dirty="0">
                <a:latin typeface="Consolas"/>
                <a:cs typeface="Consolas"/>
              </a:rPr>
              <a:t>){ console.log(n); </a:t>
            </a:r>
            <a:r>
              <a:rPr sz="1800" dirty="0">
                <a:solidFill>
                  <a:srgbClr val="0000FF"/>
                </a:solidFill>
                <a:latin typeface="Consolas"/>
                <a:cs typeface="Consolas"/>
              </a:rPr>
              <a:t>var</a:t>
            </a:r>
            <a:r>
              <a:rPr sz="1800" spc="-30" dirty="0">
                <a:solidFill>
                  <a:srgbClr val="0000FF"/>
                </a:solidFill>
                <a:latin typeface="Consolas"/>
                <a:cs typeface="Consolas"/>
              </a:rPr>
              <a:t> </a:t>
            </a:r>
            <a:r>
              <a:rPr sz="1800" spc="-20" dirty="0">
                <a:latin typeface="Consolas"/>
                <a:cs typeface="Consolas"/>
              </a:rPr>
              <a:t>n=</a:t>
            </a:r>
            <a:r>
              <a:rPr sz="1800" spc="-20" dirty="0">
                <a:solidFill>
                  <a:srgbClr val="098557"/>
                </a:solidFill>
                <a:latin typeface="Consolas"/>
                <a:cs typeface="Consolas"/>
              </a:rPr>
              <a:t>1</a:t>
            </a:r>
            <a:r>
              <a:rPr sz="1800" spc="-20" dirty="0">
                <a:latin typeface="Consolas"/>
                <a:cs typeface="Consolas"/>
              </a:rPr>
              <a:t>;</a:t>
            </a:r>
            <a:endParaRPr sz="1800">
              <a:latin typeface="Consolas"/>
              <a:cs typeface="Consolas"/>
            </a:endParaRPr>
          </a:p>
          <a:p>
            <a:pPr marL="90805">
              <a:lnSpc>
                <a:spcPct val="100000"/>
              </a:lnSpc>
            </a:pPr>
            <a:r>
              <a:rPr sz="1800" spc="-50" dirty="0">
                <a:latin typeface="Consolas"/>
                <a:cs typeface="Consolas"/>
              </a:rPr>
              <a:t>}</a:t>
            </a:r>
            <a:endParaRPr sz="1800">
              <a:latin typeface="Consolas"/>
              <a:cs typeface="Consolas"/>
            </a:endParaRPr>
          </a:p>
          <a:p>
            <a:pPr marL="90805">
              <a:lnSpc>
                <a:spcPct val="100000"/>
              </a:lnSpc>
              <a:spcBef>
                <a:spcPts val="5"/>
              </a:spcBef>
            </a:pPr>
            <a:r>
              <a:rPr sz="1800" spc="-10" dirty="0">
                <a:latin typeface="Consolas"/>
                <a:cs typeface="Consolas"/>
              </a:rPr>
              <a:t>console.log(n);</a:t>
            </a:r>
            <a:endParaRPr sz="1800">
              <a:latin typeface="Consolas"/>
              <a:cs typeface="Consolas"/>
            </a:endParaRPr>
          </a:p>
        </p:txBody>
      </p:sp>
      <p:grpSp>
        <p:nvGrpSpPr>
          <p:cNvPr id="5" name="object 5"/>
          <p:cNvGrpSpPr/>
          <p:nvPr/>
        </p:nvGrpSpPr>
        <p:grpSpPr>
          <a:xfrm>
            <a:off x="5309298" y="4147946"/>
            <a:ext cx="5678170" cy="1785620"/>
            <a:chOff x="5309298" y="4147946"/>
            <a:chExt cx="5678170" cy="1785620"/>
          </a:xfrm>
        </p:grpSpPr>
        <p:pic>
          <p:nvPicPr>
            <p:cNvPr id="6" name="object 6"/>
            <p:cNvPicPr/>
            <p:nvPr/>
          </p:nvPicPr>
          <p:blipFill>
            <a:blip r:embed="rId2" cstate="print"/>
            <a:stretch>
              <a:fillRect/>
            </a:stretch>
          </p:blipFill>
          <p:spPr>
            <a:xfrm>
              <a:off x="5318759" y="4157471"/>
              <a:ext cx="5658612" cy="1766316"/>
            </a:xfrm>
            <a:prstGeom prst="rect">
              <a:avLst/>
            </a:prstGeom>
          </p:spPr>
        </p:pic>
        <p:sp>
          <p:nvSpPr>
            <p:cNvPr id="7" name="object 7"/>
            <p:cNvSpPr/>
            <p:nvPr/>
          </p:nvSpPr>
          <p:spPr>
            <a:xfrm>
              <a:off x="5314060" y="4152709"/>
              <a:ext cx="5668645" cy="1776095"/>
            </a:xfrm>
            <a:custGeom>
              <a:avLst/>
              <a:gdLst/>
              <a:ahLst/>
              <a:cxnLst/>
              <a:rect l="l" t="t" r="r" b="b"/>
              <a:pathLst>
                <a:path w="5668645" h="1776095">
                  <a:moveTo>
                    <a:pt x="0" y="1775840"/>
                  </a:moveTo>
                  <a:lnTo>
                    <a:pt x="5668137" y="1775840"/>
                  </a:lnTo>
                  <a:lnTo>
                    <a:pt x="5668137" y="0"/>
                  </a:lnTo>
                  <a:lnTo>
                    <a:pt x="0" y="0"/>
                  </a:lnTo>
                  <a:lnTo>
                    <a:pt x="0" y="1775840"/>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199</a:t>
            </a:fld>
            <a:endParaRPr spc="-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PREVIOUSLY,</a:t>
            </a:r>
            <a:r>
              <a:rPr spc="-80" dirty="0"/>
              <a:t> </a:t>
            </a:r>
            <a:r>
              <a:rPr spc="275" dirty="0"/>
              <a:t>ON</a:t>
            </a:r>
            <a:r>
              <a:rPr spc="-95" dirty="0"/>
              <a:t> </a:t>
            </a:r>
            <a:r>
              <a:rPr spc="-70" dirty="0"/>
              <a:t>WEB</a:t>
            </a:r>
            <a:r>
              <a:rPr spc="-114" dirty="0"/>
              <a:t> </a:t>
            </a:r>
            <a:r>
              <a:rPr spc="-10" dirty="0"/>
              <a:t>TECHNOLOGIES</a:t>
            </a:r>
          </a:p>
        </p:txBody>
      </p:sp>
      <p:pic>
        <p:nvPicPr>
          <p:cNvPr id="3" name="object 3"/>
          <p:cNvPicPr/>
          <p:nvPr/>
        </p:nvPicPr>
        <p:blipFill>
          <a:blip r:embed="rId2" cstate="print"/>
          <a:stretch>
            <a:fillRect/>
          </a:stretch>
        </p:blipFill>
        <p:spPr>
          <a:xfrm>
            <a:off x="3266533" y="3059532"/>
            <a:ext cx="8047888" cy="3006049"/>
          </a:xfrm>
          <a:prstGeom prst="rect">
            <a:avLst/>
          </a:prstGeom>
        </p:spPr>
      </p:pic>
      <p:sp>
        <p:nvSpPr>
          <p:cNvPr id="4" name="object 4"/>
          <p:cNvSpPr txBox="1"/>
          <p:nvPr/>
        </p:nvSpPr>
        <p:spPr>
          <a:xfrm>
            <a:off x="4081398" y="4745863"/>
            <a:ext cx="113792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onsolas"/>
                <a:cs typeface="Consolas"/>
              </a:rPr>
              <a:t>/list.html</a:t>
            </a:r>
            <a:endParaRPr sz="1600">
              <a:latin typeface="Consolas"/>
              <a:cs typeface="Consolas"/>
            </a:endParaRPr>
          </a:p>
        </p:txBody>
      </p:sp>
      <p:sp>
        <p:nvSpPr>
          <p:cNvPr id="5" name="object 5"/>
          <p:cNvSpPr txBox="1"/>
          <p:nvPr/>
        </p:nvSpPr>
        <p:spPr>
          <a:xfrm>
            <a:off x="7539990" y="5260085"/>
            <a:ext cx="13608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onsolas"/>
                <a:cs typeface="Consolas"/>
              </a:rPr>
              <a:t>/wisdom.html</a:t>
            </a:r>
            <a:endParaRPr sz="1600">
              <a:latin typeface="Consolas"/>
              <a:cs typeface="Consolas"/>
            </a:endParaRPr>
          </a:p>
        </p:txBody>
      </p:sp>
      <p:sp>
        <p:nvSpPr>
          <p:cNvPr id="6" name="object 6"/>
          <p:cNvSpPr txBox="1"/>
          <p:nvPr/>
        </p:nvSpPr>
        <p:spPr>
          <a:xfrm>
            <a:off x="9225153" y="5266435"/>
            <a:ext cx="13608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onsolas"/>
                <a:cs typeface="Consolas"/>
              </a:rPr>
              <a:t>/fu-tzu.html</a:t>
            </a:r>
            <a:endParaRPr sz="1600">
              <a:latin typeface="Consolas"/>
              <a:cs typeface="Consolas"/>
            </a:endParaRPr>
          </a:p>
        </p:txBody>
      </p:sp>
      <p:grpSp>
        <p:nvGrpSpPr>
          <p:cNvPr id="7" name="object 7"/>
          <p:cNvGrpSpPr/>
          <p:nvPr/>
        </p:nvGrpSpPr>
        <p:grpSpPr>
          <a:xfrm>
            <a:off x="889761" y="6042405"/>
            <a:ext cx="1901189" cy="136525"/>
            <a:chOff x="889761" y="6042405"/>
            <a:chExt cx="1901189" cy="136525"/>
          </a:xfrm>
        </p:grpSpPr>
        <p:sp>
          <p:nvSpPr>
            <p:cNvPr id="8" name="object 8"/>
            <p:cNvSpPr/>
            <p:nvPr/>
          </p:nvSpPr>
          <p:spPr>
            <a:xfrm>
              <a:off x="896111" y="6048755"/>
              <a:ext cx="1888489" cy="123825"/>
            </a:xfrm>
            <a:custGeom>
              <a:avLst/>
              <a:gdLst/>
              <a:ahLst/>
              <a:cxnLst/>
              <a:rect l="l" t="t" r="r" b="b"/>
              <a:pathLst>
                <a:path w="1888489" h="123825">
                  <a:moveTo>
                    <a:pt x="1888236" y="0"/>
                  </a:moveTo>
                  <a:lnTo>
                    <a:pt x="1067308" y="0"/>
                  </a:lnTo>
                  <a:lnTo>
                    <a:pt x="1067308" y="20574"/>
                  </a:lnTo>
                  <a:lnTo>
                    <a:pt x="1066258" y="28183"/>
                  </a:lnTo>
                  <a:lnTo>
                    <a:pt x="1062529" y="34590"/>
                  </a:lnTo>
                  <a:lnTo>
                    <a:pt x="1056681" y="39131"/>
                  </a:lnTo>
                  <a:lnTo>
                    <a:pt x="1049274" y="41148"/>
                  </a:lnTo>
                  <a:lnTo>
                    <a:pt x="841501" y="41148"/>
                  </a:lnTo>
                  <a:lnTo>
                    <a:pt x="833893" y="40130"/>
                  </a:lnTo>
                  <a:lnTo>
                    <a:pt x="827500" y="36399"/>
                  </a:lnTo>
                  <a:lnTo>
                    <a:pt x="822963" y="30537"/>
                  </a:lnTo>
                  <a:lnTo>
                    <a:pt x="820927" y="23126"/>
                  </a:lnTo>
                  <a:lnTo>
                    <a:pt x="820927" y="0"/>
                  </a:lnTo>
                  <a:lnTo>
                    <a:pt x="0" y="0"/>
                  </a:lnTo>
                  <a:lnTo>
                    <a:pt x="0" y="41148"/>
                  </a:lnTo>
                  <a:lnTo>
                    <a:pt x="6451" y="73182"/>
                  </a:lnTo>
                  <a:lnTo>
                    <a:pt x="24044" y="99340"/>
                  </a:lnTo>
                  <a:lnTo>
                    <a:pt x="50138" y="116977"/>
                  </a:lnTo>
                  <a:lnTo>
                    <a:pt x="82092" y="123444"/>
                  </a:lnTo>
                  <a:lnTo>
                    <a:pt x="1806194" y="123444"/>
                  </a:lnTo>
                  <a:lnTo>
                    <a:pt x="1838140" y="116977"/>
                  </a:lnTo>
                  <a:lnTo>
                    <a:pt x="1864217" y="99340"/>
                  </a:lnTo>
                  <a:lnTo>
                    <a:pt x="1881792" y="73182"/>
                  </a:lnTo>
                  <a:lnTo>
                    <a:pt x="1888236" y="41148"/>
                  </a:lnTo>
                  <a:lnTo>
                    <a:pt x="1888236" y="0"/>
                  </a:lnTo>
                  <a:close/>
                </a:path>
              </a:pathLst>
            </a:custGeom>
            <a:solidFill>
              <a:srgbClr val="006379"/>
            </a:solidFill>
          </p:spPr>
          <p:txBody>
            <a:bodyPr wrap="square" lIns="0" tIns="0" rIns="0" bIns="0" rtlCol="0"/>
            <a:lstStyle/>
            <a:p>
              <a:endParaRPr/>
            </a:p>
          </p:txBody>
        </p:sp>
        <p:sp>
          <p:nvSpPr>
            <p:cNvPr id="9" name="object 9"/>
            <p:cNvSpPr/>
            <p:nvPr/>
          </p:nvSpPr>
          <p:spPr>
            <a:xfrm>
              <a:off x="896111" y="6048755"/>
              <a:ext cx="1888489" cy="123825"/>
            </a:xfrm>
            <a:custGeom>
              <a:avLst/>
              <a:gdLst/>
              <a:ahLst/>
              <a:cxnLst/>
              <a:rect l="l" t="t" r="r" b="b"/>
              <a:pathLst>
                <a:path w="1888489" h="123825">
                  <a:moveTo>
                    <a:pt x="1067308" y="0"/>
                  </a:moveTo>
                  <a:lnTo>
                    <a:pt x="1067308" y="20574"/>
                  </a:lnTo>
                  <a:lnTo>
                    <a:pt x="1066258" y="28183"/>
                  </a:lnTo>
                  <a:lnTo>
                    <a:pt x="1062529" y="34590"/>
                  </a:lnTo>
                  <a:lnTo>
                    <a:pt x="1056681" y="39131"/>
                  </a:lnTo>
                  <a:lnTo>
                    <a:pt x="1049274" y="41148"/>
                  </a:lnTo>
                  <a:lnTo>
                    <a:pt x="1048385" y="41198"/>
                  </a:lnTo>
                  <a:lnTo>
                    <a:pt x="1047623" y="41198"/>
                  </a:lnTo>
                  <a:lnTo>
                    <a:pt x="1046733" y="41148"/>
                  </a:lnTo>
                  <a:lnTo>
                    <a:pt x="841501" y="41148"/>
                  </a:lnTo>
                  <a:lnTo>
                    <a:pt x="833893" y="40130"/>
                  </a:lnTo>
                  <a:lnTo>
                    <a:pt x="827500" y="36399"/>
                  </a:lnTo>
                  <a:lnTo>
                    <a:pt x="822963" y="30537"/>
                  </a:lnTo>
                  <a:lnTo>
                    <a:pt x="820927" y="23126"/>
                  </a:lnTo>
                  <a:lnTo>
                    <a:pt x="820927" y="22275"/>
                  </a:lnTo>
                  <a:lnTo>
                    <a:pt x="820927" y="21424"/>
                  </a:lnTo>
                  <a:lnTo>
                    <a:pt x="820927" y="20574"/>
                  </a:lnTo>
                  <a:lnTo>
                    <a:pt x="820927" y="0"/>
                  </a:lnTo>
                  <a:lnTo>
                    <a:pt x="0" y="0"/>
                  </a:lnTo>
                  <a:lnTo>
                    <a:pt x="0" y="41148"/>
                  </a:lnTo>
                  <a:lnTo>
                    <a:pt x="6451" y="73182"/>
                  </a:lnTo>
                  <a:lnTo>
                    <a:pt x="24044" y="99340"/>
                  </a:lnTo>
                  <a:lnTo>
                    <a:pt x="50138" y="116977"/>
                  </a:lnTo>
                  <a:lnTo>
                    <a:pt x="82092" y="123444"/>
                  </a:lnTo>
                  <a:lnTo>
                    <a:pt x="1806194" y="123444"/>
                  </a:lnTo>
                  <a:lnTo>
                    <a:pt x="1838140" y="116977"/>
                  </a:lnTo>
                  <a:lnTo>
                    <a:pt x="1864217" y="99340"/>
                  </a:lnTo>
                  <a:lnTo>
                    <a:pt x="1881792" y="73182"/>
                  </a:lnTo>
                  <a:lnTo>
                    <a:pt x="1888236" y="41148"/>
                  </a:lnTo>
                  <a:lnTo>
                    <a:pt x="1888236" y="0"/>
                  </a:lnTo>
                  <a:lnTo>
                    <a:pt x="1067308" y="0"/>
                  </a:lnTo>
                  <a:close/>
                </a:path>
              </a:pathLst>
            </a:custGeom>
            <a:ln w="12700">
              <a:solidFill>
                <a:srgbClr val="00252F"/>
              </a:solidFill>
            </a:ln>
          </p:spPr>
          <p:txBody>
            <a:bodyPr wrap="square" lIns="0" tIns="0" rIns="0" bIns="0" rtlCol="0"/>
            <a:lstStyle/>
            <a:p>
              <a:endParaRPr/>
            </a:p>
          </p:txBody>
        </p:sp>
      </p:grpSp>
      <p:grpSp>
        <p:nvGrpSpPr>
          <p:cNvPr id="10" name="object 10"/>
          <p:cNvGrpSpPr/>
          <p:nvPr/>
        </p:nvGrpSpPr>
        <p:grpSpPr>
          <a:xfrm>
            <a:off x="1136650" y="4312030"/>
            <a:ext cx="6607175" cy="1661160"/>
            <a:chOff x="1136650" y="4312030"/>
            <a:chExt cx="6607175" cy="1661160"/>
          </a:xfrm>
        </p:grpSpPr>
        <p:sp>
          <p:nvSpPr>
            <p:cNvPr id="11" name="object 11"/>
            <p:cNvSpPr/>
            <p:nvPr/>
          </p:nvSpPr>
          <p:spPr>
            <a:xfrm>
              <a:off x="1143000" y="5020055"/>
              <a:ext cx="1396365" cy="946785"/>
            </a:xfrm>
            <a:custGeom>
              <a:avLst/>
              <a:gdLst/>
              <a:ahLst/>
              <a:cxnLst/>
              <a:rect l="l" t="t" r="r" b="b"/>
              <a:pathLst>
                <a:path w="1396364" h="946785">
                  <a:moveTo>
                    <a:pt x="1313814" y="0"/>
                  </a:moveTo>
                  <a:lnTo>
                    <a:pt x="82118" y="0"/>
                  </a:lnTo>
                  <a:lnTo>
                    <a:pt x="50154" y="6465"/>
                  </a:lnTo>
                  <a:lnTo>
                    <a:pt x="24052" y="24098"/>
                  </a:lnTo>
                  <a:lnTo>
                    <a:pt x="6453" y="50256"/>
                  </a:lnTo>
                  <a:lnTo>
                    <a:pt x="0" y="82296"/>
                  </a:lnTo>
                  <a:lnTo>
                    <a:pt x="0" y="946404"/>
                  </a:lnTo>
                  <a:lnTo>
                    <a:pt x="1395983" y="946404"/>
                  </a:lnTo>
                  <a:lnTo>
                    <a:pt x="1395983" y="822960"/>
                  </a:lnTo>
                  <a:lnTo>
                    <a:pt x="123177" y="822960"/>
                  </a:lnTo>
                  <a:lnTo>
                    <a:pt x="123177" y="123444"/>
                  </a:lnTo>
                  <a:lnTo>
                    <a:pt x="1395983" y="123444"/>
                  </a:lnTo>
                  <a:lnTo>
                    <a:pt x="1395983" y="82296"/>
                  </a:lnTo>
                  <a:lnTo>
                    <a:pt x="1389538" y="50256"/>
                  </a:lnTo>
                  <a:lnTo>
                    <a:pt x="1371949" y="24098"/>
                  </a:lnTo>
                  <a:lnTo>
                    <a:pt x="1345834" y="6465"/>
                  </a:lnTo>
                  <a:lnTo>
                    <a:pt x="1313814" y="0"/>
                  </a:lnTo>
                  <a:close/>
                </a:path>
                <a:path w="1396364" h="946785">
                  <a:moveTo>
                    <a:pt x="1395983" y="123444"/>
                  </a:moveTo>
                  <a:lnTo>
                    <a:pt x="1272794" y="123444"/>
                  </a:lnTo>
                  <a:lnTo>
                    <a:pt x="1272794" y="822960"/>
                  </a:lnTo>
                  <a:lnTo>
                    <a:pt x="1395983" y="822960"/>
                  </a:lnTo>
                  <a:lnTo>
                    <a:pt x="1395983" y="123444"/>
                  </a:lnTo>
                  <a:close/>
                </a:path>
              </a:pathLst>
            </a:custGeom>
            <a:solidFill>
              <a:srgbClr val="006379"/>
            </a:solidFill>
          </p:spPr>
          <p:txBody>
            <a:bodyPr wrap="square" lIns="0" tIns="0" rIns="0" bIns="0" rtlCol="0"/>
            <a:lstStyle/>
            <a:p>
              <a:endParaRPr/>
            </a:p>
          </p:txBody>
        </p:sp>
        <p:sp>
          <p:nvSpPr>
            <p:cNvPr id="12" name="object 12"/>
            <p:cNvSpPr/>
            <p:nvPr/>
          </p:nvSpPr>
          <p:spPr>
            <a:xfrm>
              <a:off x="1143000" y="5020055"/>
              <a:ext cx="1396365" cy="946785"/>
            </a:xfrm>
            <a:custGeom>
              <a:avLst/>
              <a:gdLst/>
              <a:ahLst/>
              <a:cxnLst/>
              <a:rect l="l" t="t" r="r" b="b"/>
              <a:pathLst>
                <a:path w="1396364" h="946785">
                  <a:moveTo>
                    <a:pt x="1272794" y="822960"/>
                  </a:moveTo>
                  <a:lnTo>
                    <a:pt x="123177" y="822960"/>
                  </a:lnTo>
                  <a:lnTo>
                    <a:pt x="123177" y="123444"/>
                  </a:lnTo>
                  <a:lnTo>
                    <a:pt x="1272794" y="123444"/>
                  </a:lnTo>
                  <a:lnTo>
                    <a:pt x="1272794" y="822960"/>
                  </a:lnTo>
                  <a:close/>
                </a:path>
                <a:path w="1396364" h="946785">
                  <a:moveTo>
                    <a:pt x="1395983" y="82296"/>
                  </a:moveTo>
                  <a:lnTo>
                    <a:pt x="1389538" y="50256"/>
                  </a:lnTo>
                  <a:lnTo>
                    <a:pt x="1371949" y="24098"/>
                  </a:lnTo>
                  <a:lnTo>
                    <a:pt x="1345834" y="6465"/>
                  </a:lnTo>
                  <a:lnTo>
                    <a:pt x="1313814" y="0"/>
                  </a:lnTo>
                  <a:lnTo>
                    <a:pt x="82118" y="0"/>
                  </a:lnTo>
                  <a:lnTo>
                    <a:pt x="50154" y="6465"/>
                  </a:lnTo>
                  <a:lnTo>
                    <a:pt x="24052" y="24098"/>
                  </a:lnTo>
                  <a:lnTo>
                    <a:pt x="6453" y="50256"/>
                  </a:lnTo>
                  <a:lnTo>
                    <a:pt x="0" y="82296"/>
                  </a:lnTo>
                  <a:lnTo>
                    <a:pt x="0" y="946404"/>
                  </a:lnTo>
                  <a:lnTo>
                    <a:pt x="1395983" y="946404"/>
                  </a:lnTo>
                  <a:lnTo>
                    <a:pt x="1395983" y="82296"/>
                  </a:lnTo>
                  <a:close/>
                </a:path>
              </a:pathLst>
            </a:custGeom>
            <a:ln w="12700">
              <a:solidFill>
                <a:srgbClr val="00252F"/>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1620012" y="5266944"/>
              <a:ext cx="437388" cy="451103"/>
            </a:xfrm>
            <a:prstGeom prst="rect">
              <a:avLst/>
            </a:prstGeom>
          </p:spPr>
        </p:pic>
        <p:sp>
          <p:nvSpPr>
            <p:cNvPr id="14" name="object 14"/>
            <p:cNvSpPr/>
            <p:nvPr/>
          </p:nvSpPr>
          <p:spPr>
            <a:xfrm>
              <a:off x="2596007" y="4318380"/>
              <a:ext cx="1500505" cy="687070"/>
            </a:xfrm>
            <a:custGeom>
              <a:avLst/>
              <a:gdLst/>
              <a:ahLst/>
              <a:cxnLst/>
              <a:rect l="l" t="t" r="r" b="b"/>
              <a:pathLst>
                <a:path w="1500504" h="687070">
                  <a:moveTo>
                    <a:pt x="1380744" y="0"/>
                  </a:moveTo>
                  <a:lnTo>
                    <a:pt x="1383754" y="11052"/>
                  </a:lnTo>
                  <a:lnTo>
                    <a:pt x="1388919" y="24320"/>
                  </a:lnTo>
                  <a:lnTo>
                    <a:pt x="1401953" y="54737"/>
                  </a:lnTo>
                  <a:lnTo>
                    <a:pt x="1363501" y="66670"/>
                  </a:lnTo>
                  <a:lnTo>
                    <a:pt x="1322591" y="80950"/>
                  </a:lnTo>
                  <a:lnTo>
                    <a:pt x="1279216" y="97305"/>
                  </a:lnTo>
                  <a:lnTo>
                    <a:pt x="1233372" y="115461"/>
                  </a:lnTo>
                  <a:lnTo>
                    <a:pt x="1185052" y="135143"/>
                  </a:lnTo>
                  <a:lnTo>
                    <a:pt x="1080967" y="177995"/>
                  </a:lnTo>
                  <a:lnTo>
                    <a:pt x="1025191" y="200618"/>
                  </a:lnTo>
                  <a:lnTo>
                    <a:pt x="966919" y="223673"/>
                  </a:lnTo>
                  <a:lnTo>
                    <a:pt x="906144" y="246888"/>
                  </a:lnTo>
                  <a:lnTo>
                    <a:pt x="843354" y="270045"/>
                  </a:lnTo>
                  <a:lnTo>
                    <a:pt x="790933" y="288861"/>
                  </a:lnTo>
                  <a:lnTo>
                    <a:pt x="705888" y="318910"/>
                  </a:lnTo>
                  <a:lnTo>
                    <a:pt x="667607" y="332862"/>
                  </a:lnTo>
                  <a:lnTo>
                    <a:pt x="628381" y="347914"/>
                  </a:lnTo>
                  <a:lnTo>
                    <a:pt x="585384" y="365423"/>
                  </a:lnTo>
                  <a:lnTo>
                    <a:pt x="535785" y="386751"/>
                  </a:lnTo>
                  <a:lnTo>
                    <a:pt x="476757" y="413258"/>
                  </a:lnTo>
                  <a:lnTo>
                    <a:pt x="368935" y="462325"/>
                  </a:lnTo>
                  <a:lnTo>
                    <a:pt x="327104" y="480817"/>
                  </a:lnTo>
                  <a:lnTo>
                    <a:pt x="289702" y="496596"/>
                  </a:lnTo>
                  <a:lnTo>
                    <a:pt x="254008" y="510649"/>
                  </a:lnTo>
                  <a:lnTo>
                    <a:pt x="217301" y="523964"/>
                  </a:lnTo>
                  <a:lnTo>
                    <a:pt x="176863" y="537526"/>
                  </a:lnTo>
                  <a:lnTo>
                    <a:pt x="129974" y="552323"/>
                  </a:lnTo>
                  <a:lnTo>
                    <a:pt x="73913" y="569341"/>
                  </a:lnTo>
                  <a:lnTo>
                    <a:pt x="67171" y="552414"/>
                  </a:lnTo>
                  <a:lnTo>
                    <a:pt x="57876" y="525514"/>
                  </a:lnTo>
                  <a:lnTo>
                    <a:pt x="52705" y="514731"/>
                  </a:lnTo>
                  <a:lnTo>
                    <a:pt x="40969" y="538940"/>
                  </a:lnTo>
                  <a:lnTo>
                    <a:pt x="15450" y="599598"/>
                  </a:lnTo>
                  <a:lnTo>
                    <a:pt x="0" y="634238"/>
                  </a:lnTo>
                  <a:lnTo>
                    <a:pt x="92279" y="674760"/>
                  </a:lnTo>
                  <a:lnTo>
                    <a:pt x="119506" y="686943"/>
                  </a:lnTo>
                  <a:lnTo>
                    <a:pt x="113889" y="674014"/>
                  </a:lnTo>
                  <a:lnTo>
                    <a:pt x="104415" y="647063"/>
                  </a:lnTo>
                  <a:lnTo>
                    <a:pt x="98298" y="632206"/>
                  </a:lnTo>
                  <a:lnTo>
                    <a:pt x="139324" y="613848"/>
                  </a:lnTo>
                  <a:lnTo>
                    <a:pt x="183161" y="596036"/>
                  </a:lnTo>
                  <a:lnTo>
                    <a:pt x="229355" y="578536"/>
                  </a:lnTo>
                  <a:lnTo>
                    <a:pt x="277455" y="561116"/>
                  </a:lnTo>
                  <a:lnTo>
                    <a:pt x="377564" y="525586"/>
                  </a:lnTo>
                  <a:lnTo>
                    <a:pt x="428670" y="507012"/>
                  </a:lnTo>
                  <a:lnTo>
                    <a:pt x="479875" y="487588"/>
                  </a:lnTo>
                  <a:lnTo>
                    <a:pt x="530725" y="467082"/>
                  </a:lnTo>
                  <a:lnTo>
                    <a:pt x="580770" y="445262"/>
                  </a:lnTo>
                  <a:lnTo>
                    <a:pt x="687730" y="396722"/>
                  </a:lnTo>
                  <a:lnTo>
                    <a:pt x="738622" y="374151"/>
                  </a:lnTo>
                  <a:lnTo>
                    <a:pt x="787561" y="353166"/>
                  </a:lnTo>
                  <a:lnTo>
                    <a:pt x="834374" y="334109"/>
                  </a:lnTo>
                  <a:lnTo>
                    <a:pt x="878891" y="317321"/>
                  </a:lnTo>
                  <a:lnTo>
                    <a:pt x="920940" y="303141"/>
                  </a:lnTo>
                  <a:lnTo>
                    <a:pt x="960350" y="291911"/>
                  </a:lnTo>
                  <a:lnTo>
                    <a:pt x="996950" y="283972"/>
                  </a:lnTo>
                  <a:lnTo>
                    <a:pt x="1033592" y="275511"/>
                  </a:lnTo>
                  <a:lnTo>
                    <a:pt x="1073257" y="262946"/>
                  </a:lnTo>
                  <a:lnTo>
                    <a:pt x="1115836" y="246963"/>
                  </a:lnTo>
                  <a:lnTo>
                    <a:pt x="1161217" y="228245"/>
                  </a:lnTo>
                  <a:lnTo>
                    <a:pt x="1259952" y="185344"/>
                  </a:lnTo>
                  <a:lnTo>
                    <a:pt x="1313086" y="162531"/>
                  </a:lnTo>
                  <a:lnTo>
                    <a:pt x="1368584" y="139722"/>
                  </a:lnTo>
                  <a:lnTo>
                    <a:pt x="1426337" y="117602"/>
                  </a:lnTo>
                  <a:lnTo>
                    <a:pt x="1432222" y="131242"/>
                  </a:lnTo>
                  <a:lnTo>
                    <a:pt x="1441660" y="158428"/>
                  </a:lnTo>
                  <a:lnTo>
                    <a:pt x="1447545" y="172212"/>
                  </a:lnTo>
                  <a:lnTo>
                    <a:pt x="1462210" y="144021"/>
                  </a:lnTo>
                  <a:lnTo>
                    <a:pt x="1476851" y="112426"/>
                  </a:lnTo>
                  <a:lnTo>
                    <a:pt x="1490015" y="80879"/>
                  </a:lnTo>
                  <a:lnTo>
                    <a:pt x="1500251" y="52832"/>
                  </a:lnTo>
                  <a:lnTo>
                    <a:pt x="1470844" y="37879"/>
                  </a:lnTo>
                  <a:lnTo>
                    <a:pt x="1445879" y="26558"/>
                  </a:lnTo>
                  <a:lnTo>
                    <a:pt x="1380744" y="0"/>
                  </a:lnTo>
                  <a:close/>
                </a:path>
              </a:pathLst>
            </a:custGeom>
            <a:solidFill>
              <a:srgbClr val="D70031"/>
            </a:solidFill>
          </p:spPr>
          <p:txBody>
            <a:bodyPr wrap="square" lIns="0" tIns="0" rIns="0" bIns="0" rtlCol="0"/>
            <a:lstStyle/>
            <a:p>
              <a:endParaRPr/>
            </a:p>
          </p:txBody>
        </p:sp>
        <p:sp>
          <p:nvSpPr>
            <p:cNvPr id="15" name="object 15"/>
            <p:cNvSpPr/>
            <p:nvPr/>
          </p:nvSpPr>
          <p:spPr>
            <a:xfrm>
              <a:off x="2596007" y="4318380"/>
              <a:ext cx="1500505" cy="687070"/>
            </a:xfrm>
            <a:custGeom>
              <a:avLst/>
              <a:gdLst/>
              <a:ahLst/>
              <a:cxnLst/>
              <a:rect l="l" t="t" r="r" b="b"/>
              <a:pathLst>
                <a:path w="1500504" h="687070">
                  <a:moveTo>
                    <a:pt x="1380744" y="0"/>
                  </a:moveTo>
                  <a:lnTo>
                    <a:pt x="1407542" y="10219"/>
                  </a:lnTo>
                  <a:lnTo>
                    <a:pt x="1436830" y="23272"/>
                  </a:lnTo>
                  <a:lnTo>
                    <a:pt x="1467951" y="37897"/>
                  </a:lnTo>
                  <a:lnTo>
                    <a:pt x="1500251" y="52832"/>
                  </a:lnTo>
                  <a:lnTo>
                    <a:pt x="1490265" y="77146"/>
                  </a:lnTo>
                  <a:lnTo>
                    <a:pt x="1476565" y="106949"/>
                  </a:lnTo>
                  <a:lnTo>
                    <a:pt x="1461531" y="139539"/>
                  </a:lnTo>
                  <a:lnTo>
                    <a:pt x="1447545" y="172212"/>
                  </a:lnTo>
                  <a:lnTo>
                    <a:pt x="1444624" y="161446"/>
                  </a:lnTo>
                  <a:lnTo>
                    <a:pt x="1439894" y="147907"/>
                  </a:lnTo>
                  <a:lnTo>
                    <a:pt x="1433687" y="132867"/>
                  </a:lnTo>
                  <a:lnTo>
                    <a:pt x="1426337" y="117602"/>
                  </a:lnTo>
                  <a:lnTo>
                    <a:pt x="1377563" y="130192"/>
                  </a:lnTo>
                  <a:lnTo>
                    <a:pt x="1331524" y="144552"/>
                  </a:lnTo>
                  <a:lnTo>
                    <a:pt x="1287003" y="160617"/>
                  </a:lnTo>
                  <a:lnTo>
                    <a:pt x="1242783" y="178322"/>
                  </a:lnTo>
                  <a:lnTo>
                    <a:pt x="1197648" y="197602"/>
                  </a:lnTo>
                  <a:lnTo>
                    <a:pt x="1150380" y="218392"/>
                  </a:lnTo>
                  <a:lnTo>
                    <a:pt x="1099763" y="240629"/>
                  </a:lnTo>
                  <a:lnTo>
                    <a:pt x="1044580" y="264246"/>
                  </a:lnTo>
                  <a:lnTo>
                    <a:pt x="983615" y="289179"/>
                  </a:lnTo>
                  <a:lnTo>
                    <a:pt x="924021" y="312146"/>
                  </a:lnTo>
                  <a:lnTo>
                    <a:pt x="872200" y="330915"/>
                  </a:lnTo>
                  <a:lnTo>
                    <a:pt x="825937" y="346865"/>
                  </a:lnTo>
                  <a:lnTo>
                    <a:pt x="783013" y="361375"/>
                  </a:lnTo>
                  <a:lnTo>
                    <a:pt x="741212" y="375826"/>
                  </a:lnTo>
                  <a:lnTo>
                    <a:pt x="698316" y="391597"/>
                  </a:lnTo>
                  <a:lnTo>
                    <a:pt x="652109" y="410068"/>
                  </a:lnTo>
                  <a:lnTo>
                    <a:pt x="600373" y="432618"/>
                  </a:lnTo>
                  <a:lnTo>
                    <a:pt x="540893" y="460629"/>
                  </a:lnTo>
                  <a:lnTo>
                    <a:pt x="481679" y="489295"/>
                  </a:lnTo>
                  <a:lnTo>
                    <a:pt x="430614" y="513422"/>
                  </a:lnTo>
                  <a:lnTo>
                    <a:pt x="385280" y="533926"/>
                  </a:lnTo>
                  <a:lnTo>
                    <a:pt x="343260" y="551724"/>
                  </a:lnTo>
                  <a:lnTo>
                    <a:pt x="302139" y="567733"/>
                  </a:lnTo>
                  <a:lnTo>
                    <a:pt x="259498" y="582868"/>
                  </a:lnTo>
                  <a:lnTo>
                    <a:pt x="212922" y="598048"/>
                  </a:lnTo>
                  <a:lnTo>
                    <a:pt x="159994" y="614188"/>
                  </a:lnTo>
                  <a:lnTo>
                    <a:pt x="98298" y="632206"/>
                  </a:lnTo>
                  <a:lnTo>
                    <a:pt x="102826" y="644473"/>
                  </a:lnTo>
                  <a:lnTo>
                    <a:pt x="107568" y="657860"/>
                  </a:lnTo>
                  <a:lnTo>
                    <a:pt x="112978" y="672103"/>
                  </a:lnTo>
                  <a:lnTo>
                    <a:pt x="119506" y="686943"/>
                  </a:lnTo>
                  <a:lnTo>
                    <a:pt x="88207" y="672796"/>
                  </a:lnTo>
                  <a:lnTo>
                    <a:pt x="63134" y="662162"/>
                  </a:lnTo>
                  <a:lnTo>
                    <a:pt x="36371" y="650742"/>
                  </a:lnTo>
                  <a:lnTo>
                    <a:pt x="0" y="634238"/>
                  </a:lnTo>
                  <a:lnTo>
                    <a:pt x="13700" y="598009"/>
                  </a:lnTo>
                  <a:lnTo>
                    <a:pt x="26638" y="566626"/>
                  </a:lnTo>
                  <a:lnTo>
                    <a:pt x="39433" y="539172"/>
                  </a:lnTo>
                  <a:lnTo>
                    <a:pt x="52705" y="514731"/>
                  </a:lnTo>
                  <a:lnTo>
                    <a:pt x="57644" y="527889"/>
                  </a:lnTo>
                  <a:lnTo>
                    <a:pt x="63642" y="541226"/>
                  </a:lnTo>
                  <a:lnTo>
                    <a:pt x="69474" y="554968"/>
                  </a:lnTo>
                  <a:lnTo>
                    <a:pt x="73913" y="569341"/>
                  </a:lnTo>
                  <a:lnTo>
                    <a:pt x="120131" y="552969"/>
                  </a:lnTo>
                  <a:lnTo>
                    <a:pt x="163384" y="536762"/>
                  </a:lnTo>
                  <a:lnTo>
                    <a:pt x="205105" y="520422"/>
                  </a:lnTo>
                  <a:lnTo>
                    <a:pt x="246721" y="503652"/>
                  </a:lnTo>
                  <a:lnTo>
                    <a:pt x="289665" y="486156"/>
                  </a:lnTo>
                  <a:lnTo>
                    <a:pt x="335364" y="467637"/>
                  </a:lnTo>
                  <a:lnTo>
                    <a:pt x="385250" y="447797"/>
                  </a:lnTo>
                  <a:lnTo>
                    <a:pt x="440752" y="426341"/>
                  </a:lnTo>
                  <a:lnTo>
                    <a:pt x="503300" y="402971"/>
                  </a:lnTo>
                  <a:lnTo>
                    <a:pt x="560314" y="382076"/>
                  </a:lnTo>
                  <a:lnTo>
                    <a:pt x="612214" y="363067"/>
                  </a:lnTo>
                  <a:lnTo>
                    <a:pt x="659965" y="345506"/>
                  </a:lnTo>
                  <a:lnTo>
                    <a:pt x="704534" y="328955"/>
                  </a:lnTo>
                  <a:lnTo>
                    <a:pt x="746887" y="312975"/>
                  </a:lnTo>
                  <a:lnTo>
                    <a:pt x="787990" y="297129"/>
                  </a:lnTo>
                  <a:lnTo>
                    <a:pt x="828810" y="280977"/>
                  </a:lnTo>
                  <a:lnTo>
                    <a:pt x="870312" y="264083"/>
                  </a:lnTo>
                  <a:lnTo>
                    <a:pt x="913464" y="246008"/>
                  </a:lnTo>
                  <a:lnTo>
                    <a:pt x="959231" y="226314"/>
                  </a:lnTo>
                  <a:lnTo>
                    <a:pt x="1013038" y="203358"/>
                  </a:lnTo>
                  <a:lnTo>
                    <a:pt x="1068369" y="180603"/>
                  </a:lnTo>
                  <a:lnTo>
                    <a:pt x="1124077" y="158378"/>
                  </a:lnTo>
                  <a:lnTo>
                    <a:pt x="1179013" y="137016"/>
                  </a:lnTo>
                  <a:lnTo>
                    <a:pt x="1232030" y="116847"/>
                  </a:lnTo>
                  <a:lnTo>
                    <a:pt x="1281980" y="98203"/>
                  </a:lnTo>
                  <a:lnTo>
                    <a:pt x="1327716" y="81416"/>
                  </a:lnTo>
                  <a:lnTo>
                    <a:pt x="1368089" y="66817"/>
                  </a:lnTo>
                  <a:lnTo>
                    <a:pt x="1401953" y="54737"/>
                  </a:lnTo>
                  <a:lnTo>
                    <a:pt x="1397585" y="44112"/>
                  </a:lnTo>
                  <a:lnTo>
                    <a:pt x="1393491" y="31559"/>
                  </a:lnTo>
                  <a:lnTo>
                    <a:pt x="1388326" y="16910"/>
                  </a:lnTo>
                  <a:lnTo>
                    <a:pt x="1380744" y="0"/>
                  </a:lnTo>
                  <a:close/>
                </a:path>
              </a:pathLst>
            </a:custGeom>
            <a:ln w="12700">
              <a:solidFill>
                <a:srgbClr val="5A000E"/>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2663825" y="5112893"/>
              <a:ext cx="5079873" cy="564705"/>
            </a:xfrm>
            <a:prstGeom prst="rect">
              <a:avLst/>
            </a:prstGeom>
          </p:spPr>
        </p:pic>
        <p:sp>
          <p:nvSpPr>
            <p:cNvPr id="17" name="object 17"/>
            <p:cNvSpPr/>
            <p:nvPr/>
          </p:nvSpPr>
          <p:spPr>
            <a:xfrm>
              <a:off x="2764027" y="4467351"/>
              <a:ext cx="439420" cy="298450"/>
            </a:xfrm>
            <a:custGeom>
              <a:avLst/>
              <a:gdLst/>
              <a:ahLst/>
              <a:cxnLst/>
              <a:rect l="l" t="t" r="r" b="b"/>
              <a:pathLst>
                <a:path w="439419" h="298450">
                  <a:moveTo>
                    <a:pt x="16510" y="160147"/>
                  </a:moveTo>
                  <a:lnTo>
                    <a:pt x="14224" y="160147"/>
                  </a:lnTo>
                  <a:lnTo>
                    <a:pt x="13208" y="160400"/>
                  </a:lnTo>
                  <a:lnTo>
                    <a:pt x="10922" y="160909"/>
                  </a:lnTo>
                  <a:lnTo>
                    <a:pt x="9398" y="161544"/>
                  </a:lnTo>
                  <a:lnTo>
                    <a:pt x="7747" y="162179"/>
                  </a:lnTo>
                  <a:lnTo>
                    <a:pt x="4699" y="163575"/>
                  </a:lnTo>
                  <a:lnTo>
                    <a:pt x="3556" y="164337"/>
                  </a:lnTo>
                  <a:lnTo>
                    <a:pt x="2540" y="164973"/>
                  </a:lnTo>
                  <a:lnTo>
                    <a:pt x="1651" y="165608"/>
                  </a:lnTo>
                  <a:lnTo>
                    <a:pt x="1143" y="166116"/>
                  </a:lnTo>
                  <a:lnTo>
                    <a:pt x="508" y="166624"/>
                  </a:lnTo>
                  <a:lnTo>
                    <a:pt x="127" y="167131"/>
                  </a:lnTo>
                  <a:lnTo>
                    <a:pt x="127" y="167640"/>
                  </a:lnTo>
                  <a:lnTo>
                    <a:pt x="0" y="168148"/>
                  </a:lnTo>
                  <a:lnTo>
                    <a:pt x="0" y="168783"/>
                  </a:lnTo>
                  <a:lnTo>
                    <a:pt x="254" y="169291"/>
                  </a:lnTo>
                  <a:lnTo>
                    <a:pt x="54991" y="296672"/>
                  </a:lnTo>
                  <a:lnTo>
                    <a:pt x="55372" y="297434"/>
                  </a:lnTo>
                  <a:lnTo>
                    <a:pt x="55499" y="297688"/>
                  </a:lnTo>
                  <a:lnTo>
                    <a:pt x="56515" y="298196"/>
                  </a:lnTo>
                  <a:lnTo>
                    <a:pt x="58674" y="298196"/>
                  </a:lnTo>
                  <a:lnTo>
                    <a:pt x="59690" y="298069"/>
                  </a:lnTo>
                  <a:lnTo>
                    <a:pt x="60833" y="297688"/>
                  </a:lnTo>
                  <a:lnTo>
                    <a:pt x="62103" y="297434"/>
                  </a:lnTo>
                  <a:lnTo>
                    <a:pt x="63627" y="296925"/>
                  </a:lnTo>
                  <a:lnTo>
                    <a:pt x="65151" y="296164"/>
                  </a:lnTo>
                  <a:lnTo>
                    <a:pt x="66929" y="295402"/>
                  </a:lnTo>
                  <a:lnTo>
                    <a:pt x="72771" y="291211"/>
                  </a:lnTo>
                  <a:lnTo>
                    <a:pt x="72644" y="289052"/>
                  </a:lnTo>
                  <a:lnTo>
                    <a:pt x="47425" y="230378"/>
                  </a:lnTo>
                  <a:lnTo>
                    <a:pt x="47371" y="230250"/>
                  </a:lnTo>
                  <a:lnTo>
                    <a:pt x="83152" y="214884"/>
                  </a:lnTo>
                  <a:lnTo>
                    <a:pt x="40767" y="214884"/>
                  </a:lnTo>
                  <a:lnTo>
                    <a:pt x="17907" y="161671"/>
                  </a:lnTo>
                  <a:lnTo>
                    <a:pt x="17653" y="161162"/>
                  </a:lnTo>
                  <a:lnTo>
                    <a:pt x="17483" y="160909"/>
                  </a:lnTo>
                  <a:lnTo>
                    <a:pt x="17399" y="160781"/>
                  </a:lnTo>
                  <a:lnTo>
                    <a:pt x="16891" y="160400"/>
                  </a:lnTo>
                  <a:lnTo>
                    <a:pt x="16510" y="160147"/>
                  </a:lnTo>
                  <a:close/>
                </a:path>
                <a:path w="439419" h="298450">
                  <a:moveTo>
                    <a:pt x="128574" y="204343"/>
                  </a:moveTo>
                  <a:lnTo>
                    <a:pt x="107696" y="204343"/>
                  </a:lnTo>
                  <a:lnTo>
                    <a:pt x="133096" y="263144"/>
                  </a:lnTo>
                  <a:lnTo>
                    <a:pt x="133223" y="263779"/>
                  </a:lnTo>
                  <a:lnTo>
                    <a:pt x="133731" y="264287"/>
                  </a:lnTo>
                  <a:lnTo>
                    <a:pt x="133921" y="264287"/>
                  </a:lnTo>
                  <a:lnTo>
                    <a:pt x="134493" y="264668"/>
                  </a:lnTo>
                  <a:lnTo>
                    <a:pt x="135128" y="264795"/>
                  </a:lnTo>
                  <a:lnTo>
                    <a:pt x="136652" y="264795"/>
                  </a:lnTo>
                  <a:lnTo>
                    <a:pt x="138811" y="264287"/>
                  </a:lnTo>
                  <a:lnTo>
                    <a:pt x="141478" y="263398"/>
                  </a:lnTo>
                  <a:lnTo>
                    <a:pt x="143256" y="262636"/>
                  </a:lnTo>
                  <a:lnTo>
                    <a:pt x="144907" y="262000"/>
                  </a:lnTo>
                  <a:lnTo>
                    <a:pt x="146304" y="261239"/>
                  </a:lnTo>
                  <a:lnTo>
                    <a:pt x="148336" y="259969"/>
                  </a:lnTo>
                  <a:lnTo>
                    <a:pt x="149225" y="259334"/>
                  </a:lnTo>
                  <a:lnTo>
                    <a:pt x="149733" y="258825"/>
                  </a:lnTo>
                  <a:lnTo>
                    <a:pt x="150368" y="258318"/>
                  </a:lnTo>
                  <a:lnTo>
                    <a:pt x="150622" y="257810"/>
                  </a:lnTo>
                  <a:lnTo>
                    <a:pt x="150749" y="257302"/>
                  </a:lnTo>
                  <a:lnTo>
                    <a:pt x="150876" y="256667"/>
                  </a:lnTo>
                  <a:lnTo>
                    <a:pt x="150622" y="255650"/>
                  </a:lnTo>
                  <a:lnTo>
                    <a:pt x="128574" y="204343"/>
                  </a:lnTo>
                  <a:close/>
                </a:path>
                <a:path w="439419" h="298450">
                  <a:moveTo>
                    <a:pt x="181449" y="115062"/>
                  </a:moveTo>
                  <a:lnTo>
                    <a:pt x="160528" y="115062"/>
                  </a:lnTo>
                  <a:lnTo>
                    <a:pt x="209981" y="230250"/>
                  </a:lnTo>
                  <a:lnTo>
                    <a:pt x="210032" y="230378"/>
                  </a:lnTo>
                  <a:lnTo>
                    <a:pt x="210312" y="230886"/>
                  </a:lnTo>
                  <a:lnTo>
                    <a:pt x="210566" y="231140"/>
                  </a:lnTo>
                  <a:lnTo>
                    <a:pt x="210947" y="231394"/>
                  </a:lnTo>
                  <a:lnTo>
                    <a:pt x="211455" y="231648"/>
                  </a:lnTo>
                  <a:lnTo>
                    <a:pt x="214206" y="231648"/>
                  </a:lnTo>
                  <a:lnTo>
                    <a:pt x="215900" y="231140"/>
                  </a:lnTo>
                  <a:lnTo>
                    <a:pt x="217043" y="230886"/>
                  </a:lnTo>
                  <a:lnTo>
                    <a:pt x="218567" y="230378"/>
                  </a:lnTo>
                  <a:lnTo>
                    <a:pt x="223266" y="228219"/>
                  </a:lnTo>
                  <a:lnTo>
                    <a:pt x="224282" y="227584"/>
                  </a:lnTo>
                  <a:lnTo>
                    <a:pt x="225425" y="226949"/>
                  </a:lnTo>
                  <a:lnTo>
                    <a:pt x="226822" y="225806"/>
                  </a:lnTo>
                  <a:lnTo>
                    <a:pt x="227330" y="225298"/>
                  </a:lnTo>
                  <a:lnTo>
                    <a:pt x="227711" y="224662"/>
                  </a:lnTo>
                  <a:lnTo>
                    <a:pt x="227838" y="224155"/>
                  </a:lnTo>
                  <a:lnTo>
                    <a:pt x="227838" y="223139"/>
                  </a:lnTo>
                  <a:lnTo>
                    <a:pt x="227584" y="222631"/>
                  </a:lnTo>
                  <a:lnTo>
                    <a:pt x="181449" y="115062"/>
                  </a:lnTo>
                  <a:close/>
                </a:path>
                <a:path w="439419" h="298450">
                  <a:moveTo>
                    <a:pt x="94106" y="126618"/>
                  </a:moveTo>
                  <a:lnTo>
                    <a:pt x="93218" y="126618"/>
                  </a:lnTo>
                  <a:lnTo>
                    <a:pt x="90169" y="127000"/>
                  </a:lnTo>
                  <a:lnTo>
                    <a:pt x="90614" y="127000"/>
                  </a:lnTo>
                  <a:lnTo>
                    <a:pt x="89471" y="127254"/>
                  </a:lnTo>
                  <a:lnTo>
                    <a:pt x="87376" y="128016"/>
                  </a:lnTo>
                  <a:lnTo>
                    <a:pt x="85725" y="128650"/>
                  </a:lnTo>
                  <a:lnTo>
                    <a:pt x="83947" y="129540"/>
                  </a:lnTo>
                  <a:lnTo>
                    <a:pt x="82550" y="130175"/>
                  </a:lnTo>
                  <a:lnTo>
                    <a:pt x="78105" y="134112"/>
                  </a:lnTo>
                  <a:lnTo>
                    <a:pt x="78105" y="135255"/>
                  </a:lnTo>
                  <a:lnTo>
                    <a:pt x="78359" y="135762"/>
                  </a:lnTo>
                  <a:lnTo>
                    <a:pt x="101092" y="188975"/>
                  </a:lnTo>
                  <a:lnTo>
                    <a:pt x="40767" y="214884"/>
                  </a:lnTo>
                  <a:lnTo>
                    <a:pt x="83152" y="214884"/>
                  </a:lnTo>
                  <a:lnTo>
                    <a:pt x="107696" y="204343"/>
                  </a:lnTo>
                  <a:lnTo>
                    <a:pt x="128574" y="204343"/>
                  </a:lnTo>
                  <a:lnTo>
                    <a:pt x="95885" y="128270"/>
                  </a:lnTo>
                  <a:lnTo>
                    <a:pt x="95631" y="127762"/>
                  </a:lnTo>
                  <a:lnTo>
                    <a:pt x="87926" y="127762"/>
                  </a:lnTo>
                  <a:lnTo>
                    <a:pt x="89619" y="127254"/>
                  </a:lnTo>
                  <a:lnTo>
                    <a:pt x="95250" y="127254"/>
                  </a:lnTo>
                  <a:lnTo>
                    <a:pt x="94869" y="127000"/>
                  </a:lnTo>
                  <a:lnTo>
                    <a:pt x="94106" y="126618"/>
                  </a:lnTo>
                  <a:close/>
                </a:path>
                <a:path w="439419" h="298450">
                  <a:moveTo>
                    <a:pt x="315595" y="186055"/>
                  </a:moveTo>
                  <a:lnTo>
                    <a:pt x="315467" y="186055"/>
                  </a:lnTo>
                  <a:lnTo>
                    <a:pt x="316484" y="186562"/>
                  </a:lnTo>
                  <a:lnTo>
                    <a:pt x="317119" y="186690"/>
                  </a:lnTo>
                  <a:lnTo>
                    <a:pt x="318643" y="186690"/>
                  </a:lnTo>
                  <a:lnTo>
                    <a:pt x="319151" y="186562"/>
                  </a:lnTo>
                  <a:lnTo>
                    <a:pt x="316356" y="186562"/>
                  </a:lnTo>
                  <a:lnTo>
                    <a:pt x="315595" y="186055"/>
                  </a:lnTo>
                  <a:close/>
                </a:path>
                <a:path w="439419" h="298450">
                  <a:moveTo>
                    <a:pt x="286478" y="69977"/>
                  </a:moveTo>
                  <a:lnTo>
                    <a:pt x="265557" y="69977"/>
                  </a:lnTo>
                  <a:lnTo>
                    <a:pt x="314960" y="185039"/>
                  </a:lnTo>
                  <a:lnTo>
                    <a:pt x="315061" y="185293"/>
                  </a:lnTo>
                  <a:lnTo>
                    <a:pt x="315341" y="185800"/>
                  </a:lnTo>
                  <a:lnTo>
                    <a:pt x="315595" y="186055"/>
                  </a:lnTo>
                  <a:lnTo>
                    <a:pt x="316356" y="186562"/>
                  </a:lnTo>
                  <a:lnTo>
                    <a:pt x="319235" y="186562"/>
                  </a:lnTo>
                  <a:lnTo>
                    <a:pt x="320929" y="186055"/>
                  </a:lnTo>
                  <a:lnTo>
                    <a:pt x="322072" y="185800"/>
                  </a:lnTo>
                  <a:lnTo>
                    <a:pt x="323596" y="185293"/>
                  </a:lnTo>
                  <a:lnTo>
                    <a:pt x="328295" y="183134"/>
                  </a:lnTo>
                  <a:lnTo>
                    <a:pt x="329311" y="182499"/>
                  </a:lnTo>
                  <a:lnTo>
                    <a:pt x="330454" y="181864"/>
                  </a:lnTo>
                  <a:lnTo>
                    <a:pt x="331851" y="180721"/>
                  </a:lnTo>
                  <a:lnTo>
                    <a:pt x="332359" y="180212"/>
                  </a:lnTo>
                  <a:lnTo>
                    <a:pt x="332740" y="179578"/>
                  </a:lnTo>
                  <a:lnTo>
                    <a:pt x="332613" y="177546"/>
                  </a:lnTo>
                  <a:lnTo>
                    <a:pt x="286478" y="69977"/>
                  </a:lnTo>
                  <a:close/>
                </a:path>
                <a:path w="439419" h="298450">
                  <a:moveTo>
                    <a:pt x="211073" y="76200"/>
                  </a:moveTo>
                  <a:lnTo>
                    <a:pt x="209677" y="76200"/>
                  </a:lnTo>
                  <a:lnTo>
                    <a:pt x="208746" y="76581"/>
                  </a:lnTo>
                  <a:lnTo>
                    <a:pt x="116713" y="116078"/>
                  </a:lnTo>
                  <a:lnTo>
                    <a:pt x="116205" y="116331"/>
                  </a:lnTo>
                  <a:lnTo>
                    <a:pt x="115824" y="116712"/>
                  </a:lnTo>
                  <a:lnTo>
                    <a:pt x="115443" y="117221"/>
                  </a:lnTo>
                  <a:lnTo>
                    <a:pt x="115062" y="117602"/>
                  </a:lnTo>
                  <a:lnTo>
                    <a:pt x="115062" y="120650"/>
                  </a:lnTo>
                  <a:lnTo>
                    <a:pt x="115570" y="122681"/>
                  </a:lnTo>
                  <a:lnTo>
                    <a:pt x="115951" y="123952"/>
                  </a:lnTo>
                  <a:lnTo>
                    <a:pt x="116586" y="125222"/>
                  </a:lnTo>
                  <a:lnTo>
                    <a:pt x="117319" y="127000"/>
                  </a:lnTo>
                  <a:lnTo>
                    <a:pt x="121157" y="131318"/>
                  </a:lnTo>
                  <a:lnTo>
                    <a:pt x="121539" y="131318"/>
                  </a:lnTo>
                  <a:lnTo>
                    <a:pt x="122047" y="131445"/>
                  </a:lnTo>
                  <a:lnTo>
                    <a:pt x="122682" y="131318"/>
                  </a:lnTo>
                  <a:lnTo>
                    <a:pt x="123444" y="130937"/>
                  </a:lnTo>
                  <a:lnTo>
                    <a:pt x="124375" y="130556"/>
                  </a:lnTo>
                  <a:lnTo>
                    <a:pt x="160528" y="115062"/>
                  </a:lnTo>
                  <a:lnTo>
                    <a:pt x="181449" y="115062"/>
                  </a:lnTo>
                  <a:lnTo>
                    <a:pt x="178181" y="107442"/>
                  </a:lnTo>
                  <a:lnTo>
                    <a:pt x="215519" y="91440"/>
                  </a:lnTo>
                  <a:lnTo>
                    <a:pt x="216535" y="90931"/>
                  </a:lnTo>
                  <a:lnTo>
                    <a:pt x="216789" y="90424"/>
                  </a:lnTo>
                  <a:lnTo>
                    <a:pt x="217170" y="89916"/>
                  </a:lnTo>
                  <a:lnTo>
                    <a:pt x="217297" y="87122"/>
                  </a:lnTo>
                  <a:lnTo>
                    <a:pt x="216884" y="85471"/>
                  </a:lnTo>
                  <a:lnTo>
                    <a:pt x="216789" y="85090"/>
                  </a:lnTo>
                  <a:lnTo>
                    <a:pt x="216535" y="84328"/>
                  </a:lnTo>
                  <a:lnTo>
                    <a:pt x="216408" y="83947"/>
                  </a:lnTo>
                  <a:lnTo>
                    <a:pt x="215773" y="82550"/>
                  </a:lnTo>
                  <a:lnTo>
                    <a:pt x="215315" y="81406"/>
                  </a:lnTo>
                  <a:lnTo>
                    <a:pt x="214757" y="80137"/>
                  </a:lnTo>
                  <a:lnTo>
                    <a:pt x="214122" y="79248"/>
                  </a:lnTo>
                  <a:lnTo>
                    <a:pt x="213614" y="78359"/>
                  </a:lnTo>
                  <a:lnTo>
                    <a:pt x="212979" y="77597"/>
                  </a:lnTo>
                  <a:lnTo>
                    <a:pt x="212471" y="77089"/>
                  </a:lnTo>
                  <a:lnTo>
                    <a:pt x="211836" y="76581"/>
                  </a:lnTo>
                  <a:lnTo>
                    <a:pt x="211073" y="76200"/>
                  </a:lnTo>
                  <a:close/>
                </a:path>
                <a:path w="439419" h="298450">
                  <a:moveTo>
                    <a:pt x="95250" y="127254"/>
                  </a:moveTo>
                  <a:lnTo>
                    <a:pt x="89619" y="127254"/>
                  </a:lnTo>
                  <a:lnTo>
                    <a:pt x="87926" y="127762"/>
                  </a:lnTo>
                  <a:lnTo>
                    <a:pt x="95631" y="127762"/>
                  </a:lnTo>
                  <a:lnTo>
                    <a:pt x="95250" y="127254"/>
                  </a:lnTo>
                  <a:close/>
                </a:path>
                <a:path w="439419" h="298450">
                  <a:moveTo>
                    <a:pt x="117432" y="127254"/>
                  </a:moveTo>
                  <a:lnTo>
                    <a:pt x="95250" y="127254"/>
                  </a:lnTo>
                  <a:lnTo>
                    <a:pt x="95631" y="127762"/>
                  </a:lnTo>
                  <a:lnTo>
                    <a:pt x="117658" y="127762"/>
                  </a:lnTo>
                  <a:lnTo>
                    <a:pt x="117432" y="127254"/>
                  </a:lnTo>
                  <a:close/>
                </a:path>
                <a:path w="439419" h="298450">
                  <a:moveTo>
                    <a:pt x="165762" y="127254"/>
                  </a:moveTo>
                  <a:lnTo>
                    <a:pt x="132080" y="127254"/>
                  </a:lnTo>
                  <a:lnTo>
                    <a:pt x="130894" y="127762"/>
                  </a:lnTo>
                  <a:lnTo>
                    <a:pt x="165980" y="127762"/>
                  </a:lnTo>
                  <a:lnTo>
                    <a:pt x="165762" y="127254"/>
                  </a:lnTo>
                  <a:close/>
                </a:path>
                <a:path w="439419" h="298450">
                  <a:moveTo>
                    <a:pt x="290149" y="127254"/>
                  </a:moveTo>
                  <a:lnTo>
                    <a:pt x="186678" y="127254"/>
                  </a:lnTo>
                  <a:lnTo>
                    <a:pt x="186895" y="127762"/>
                  </a:lnTo>
                  <a:lnTo>
                    <a:pt x="290367" y="127762"/>
                  </a:lnTo>
                  <a:lnTo>
                    <a:pt x="290149" y="127254"/>
                  </a:lnTo>
                  <a:close/>
                </a:path>
                <a:path w="439419" h="298450">
                  <a:moveTo>
                    <a:pt x="316610" y="31368"/>
                  </a:moveTo>
                  <a:lnTo>
                    <a:pt x="314071" y="31368"/>
                  </a:lnTo>
                  <a:lnTo>
                    <a:pt x="221742" y="70993"/>
                  </a:lnTo>
                  <a:lnTo>
                    <a:pt x="221234" y="71247"/>
                  </a:lnTo>
                  <a:lnTo>
                    <a:pt x="220853" y="71628"/>
                  </a:lnTo>
                  <a:lnTo>
                    <a:pt x="220472" y="72136"/>
                  </a:lnTo>
                  <a:lnTo>
                    <a:pt x="220091" y="72517"/>
                  </a:lnTo>
                  <a:lnTo>
                    <a:pt x="220091" y="75565"/>
                  </a:lnTo>
                  <a:lnTo>
                    <a:pt x="220472" y="77089"/>
                  </a:lnTo>
                  <a:lnTo>
                    <a:pt x="220599" y="77597"/>
                  </a:lnTo>
                  <a:lnTo>
                    <a:pt x="220980" y="78867"/>
                  </a:lnTo>
                  <a:lnTo>
                    <a:pt x="221615" y="80137"/>
                  </a:lnTo>
                  <a:lnTo>
                    <a:pt x="222123" y="81406"/>
                  </a:lnTo>
                  <a:lnTo>
                    <a:pt x="225763" y="86106"/>
                  </a:lnTo>
                  <a:lnTo>
                    <a:pt x="225933" y="86106"/>
                  </a:lnTo>
                  <a:lnTo>
                    <a:pt x="226568" y="86233"/>
                  </a:lnTo>
                  <a:lnTo>
                    <a:pt x="227711" y="86233"/>
                  </a:lnTo>
                  <a:lnTo>
                    <a:pt x="229404" y="85471"/>
                  </a:lnTo>
                  <a:lnTo>
                    <a:pt x="265557" y="69977"/>
                  </a:lnTo>
                  <a:lnTo>
                    <a:pt x="286478" y="69977"/>
                  </a:lnTo>
                  <a:lnTo>
                    <a:pt x="283210" y="62356"/>
                  </a:lnTo>
                  <a:lnTo>
                    <a:pt x="320548" y="46355"/>
                  </a:lnTo>
                  <a:lnTo>
                    <a:pt x="321564" y="45847"/>
                  </a:lnTo>
                  <a:lnTo>
                    <a:pt x="321818" y="45339"/>
                  </a:lnTo>
                  <a:lnTo>
                    <a:pt x="322199" y="44831"/>
                  </a:lnTo>
                  <a:lnTo>
                    <a:pt x="322326" y="44323"/>
                  </a:lnTo>
                  <a:lnTo>
                    <a:pt x="322326" y="42037"/>
                  </a:lnTo>
                  <a:lnTo>
                    <a:pt x="321818" y="40005"/>
                  </a:lnTo>
                  <a:lnTo>
                    <a:pt x="321437" y="38735"/>
                  </a:lnTo>
                  <a:lnTo>
                    <a:pt x="320802" y="37465"/>
                  </a:lnTo>
                  <a:lnTo>
                    <a:pt x="320294" y="36195"/>
                  </a:lnTo>
                  <a:lnTo>
                    <a:pt x="319786" y="35052"/>
                  </a:lnTo>
                  <a:lnTo>
                    <a:pt x="319151" y="34162"/>
                  </a:lnTo>
                  <a:lnTo>
                    <a:pt x="318643" y="33274"/>
                  </a:lnTo>
                  <a:lnTo>
                    <a:pt x="318008" y="32512"/>
                  </a:lnTo>
                  <a:lnTo>
                    <a:pt x="317500" y="32004"/>
                  </a:lnTo>
                  <a:lnTo>
                    <a:pt x="316865" y="31496"/>
                  </a:lnTo>
                  <a:lnTo>
                    <a:pt x="316610" y="31368"/>
                  </a:lnTo>
                  <a:close/>
                </a:path>
                <a:path w="439419" h="298450">
                  <a:moveTo>
                    <a:pt x="398653" y="0"/>
                  </a:moveTo>
                  <a:lnTo>
                    <a:pt x="394335" y="127"/>
                  </a:lnTo>
                  <a:lnTo>
                    <a:pt x="386461" y="1650"/>
                  </a:lnTo>
                  <a:lnTo>
                    <a:pt x="383159" y="2412"/>
                  </a:lnTo>
                  <a:lnTo>
                    <a:pt x="380492" y="3302"/>
                  </a:lnTo>
                  <a:lnTo>
                    <a:pt x="377698" y="4191"/>
                  </a:lnTo>
                  <a:lnTo>
                    <a:pt x="374904" y="5334"/>
                  </a:lnTo>
                  <a:lnTo>
                    <a:pt x="371983" y="6477"/>
                  </a:lnTo>
                  <a:lnTo>
                    <a:pt x="341884" y="19558"/>
                  </a:lnTo>
                  <a:lnTo>
                    <a:pt x="340487" y="20828"/>
                  </a:lnTo>
                  <a:lnTo>
                    <a:pt x="339598" y="22606"/>
                  </a:lnTo>
                  <a:lnTo>
                    <a:pt x="338582" y="24384"/>
                  </a:lnTo>
                  <a:lnTo>
                    <a:pt x="392430" y="151765"/>
                  </a:lnTo>
                  <a:lnTo>
                    <a:pt x="393954" y="153289"/>
                  </a:lnTo>
                  <a:lnTo>
                    <a:pt x="396113" y="153289"/>
                  </a:lnTo>
                  <a:lnTo>
                    <a:pt x="397129" y="153162"/>
                  </a:lnTo>
                  <a:lnTo>
                    <a:pt x="399034" y="152781"/>
                  </a:lnTo>
                  <a:lnTo>
                    <a:pt x="398780" y="152781"/>
                  </a:lnTo>
                  <a:lnTo>
                    <a:pt x="399542" y="152527"/>
                  </a:lnTo>
                  <a:lnTo>
                    <a:pt x="409194" y="147447"/>
                  </a:lnTo>
                  <a:lnTo>
                    <a:pt x="409829" y="146939"/>
                  </a:lnTo>
                  <a:lnTo>
                    <a:pt x="410083" y="146431"/>
                  </a:lnTo>
                  <a:lnTo>
                    <a:pt x="410210" y="145796"/>
                  </a:lnTo>
                  <a:lnTo>
                    <a:pt x="410464" y="145287"/>
                  </a:lnTo>
                  <a:lnTo>
                    <a:pt x="410337" y="144780"/>
                  </a:lnTo>
                  <a:lnTo>
                    <a:pt x="410083" y="144272"/>
                  </a:lnTo>
                  <a:lnTo>
                    <a:pt x="389636" y="96393"/>
                  </a:lnTo>
                  <a:lnTo>
                    <a:pt x="412877" y="86360"/>
                  </a:lnTo>
                  <a:lnTo>
                    <a:pt x="419481" y="82423"/>
                  </a:lnTo>
                  <a:lnTo>
                    <a:pt x="420030" y="81915"/>
                  </a:lnTo>
                  <a:lnTo>
                    <a:pt x="383413" y="81915"/>
                  </a:lnTo>
                  <a:lnTo>
                    <a:pt x="360553" y="28702"/>
                  </a:lnTo>
                  <a:lnTo>
                    <a:pt x="376809" y="21717"/>
                  </a:lnTo>
                  <a:lnTo>
                    <a:pt x="379552" y="20574"/>
                  </a:lnTo>
                  <a:lnTo>
                    <a:pt x="383032" y="19304"/>
                  </a:lnTo>
                  <a:lnTo>
                    <a:pt x="389763" y="17525"/>
                  </a:lnTo>
                  <a:lnTo>
                    <a:pt x="430749" y="17525"/>
                  </a:lnTo>
                  <a:lnTo>
                    <a:pt x="430022" y="16383"/>
                  </a:lnTo>
                  <a:lnTo>
                    <a:pt x="403352" y="635"/>
                  </a:lnTo>
                  <a:lnTo>
                    <a:pt x="398653" y="0"/>
                  </a:lnTo>
                  <a:close/>
                </a:path>
                <a:path w="439419" h="298450">
                  <a:moveTo>
                    <a:pt x="430749" y="17525"/>
                  </a:moveTo>
                  <a:lnTo>
                    <a:pt x="394255" y="17525"/>
                  </a:lnTo>
                  <a:lnTo>
                    <a:pt x="400812" y="18415"/>
                  </a:lnTo>
                  <a:lnTo>
                    <a:pt x="404495" y="20066"/>
                  </a:lnTo>
                  <a:lnTo>
                    <a:pt x="418485" y="38735"/>
                  </a:lnTo>
                  <a:lnTo>
                    <a:pt x="418592" y="38989"/>
                  </a:lnTo>
                  <a:lnTo>
                    <a:pt x="419608" y="42925"/>
                  </a:lnTo>
                  <a:lnTo>
                    <a:pt x="419862" y="46862"/>
                  </a:lnTo>
                  <a:lnTo>
                    <a:pt x="419918" y="51181"/>
                  </a:lnTo>
                  <a:lnTo>
                    <a:pt x="419481" y="54356"/>
                  </a:lnTo>
                  <a:lnTo>
                    <a:pt x="418084" y="57912"/>
                  </a:lnTo>
                  <a:lnTo>
                    <a:pt x="416814" y="61341"/>
                  </a:lnTo>
                  <a:lnTo>
                    <a:pt x="383413" y="81915"/>
                  </a:lnTo>
                  <a:lnTo>
                    <a:pt x="420030" y="81915"/>
                  </a:lnTo>
                  <a:lnTo>
                    <a:pt x="429514" y="73152"/>
                  </a:lnTo>
                  <a:lnTo>
                    <a:pt x="433324" y="68072"/>
                  </a:lnTo>
                  <a:lnTo>
                    <a:pt x="435737" y="62611"/>
                  </a:lnTo>
                  <a:lnTo>
                    <a:pt x="438277" y="57150"/>
                  </a:lnTo>
                  <a:lnTo>
                    <a:pt x="439420" y="51181"/>
                  </a:lnTo>
                  <a:lnTo>
                    <a:pt x="439331" y="46862"/>
                  </a:lnTo>
                  <a:lnTo>
                    <a:pt x="439251" y="42925"/>
                  </a:lnTo>
                  <a:lnTo>
                    <a:pt x="439166" y="38735"/>
                  </a:lnTo>
                  <a:lnTo>
                    <a:pt x="437769" y="32258"/>
                  </a:lnTo>
                  <a:lnTo>
                    <a:pt x="434848" y="25654"/>
                  </a:lnTo>
                  <a:lnTo>
                    <a:pt x="432796" y="20828"/>
                  </a:lnTo>
                  <a:lnTo>
                    <a:pt x="432689" y="20574"/>
                  </a:lnTo>
                  <a:lnTo>
                    <a:pt x="430749" y="17525"/>
                  </a:lnTo>
                  <a:close/>
                </a:path>
              </a:pathLst>
            </a:custGeom>
            <a:solidFill>
              <a:srgbClr val="111F35"/>
            </a:solidFill>
          </p:spPr>
          <p:txBody>
            <a:bodyPr wrap="square" lIns="0" tIns="0" rIns="0" bIns="0" rtlCol="0"/>
            <a:lstStyle/>
            <a:p>
              <a:endParaRPr/>
            </a:p>
          </p:txBody>
        </p:sp>
      </p:grpSp>
      <p:sp>
        <p:nvSpPr>
          <p:cNvPr id="18" name="object 18"/>
          <p:cNvSpPr txBox="1"/>
          <p:nvPr/>
        </p:nvSpPr>
        <p:spPr>
          <a:xfrm>
            <a:off x="962050" y="1533220"/>
            <a:ext cx="9897745" cy="2508885"/>
          </a:xfrm>
          <a:prstGeom prst="rect">
            <a:avLst/>
          </a:prstGeom>
        </p:spPr>
        <p:txBody>
          <a:bodyPr vert="horz" wrap="square" lIns="0" tIns="60325" rIns="0" bIns="0" rtlCol="0">
            <a:spAutoFit/>
          </a:bodyPr>
          <a:lstStyle/>
          <a:p>
            <a:pPr marL="240029" marR="535940" indent="-227329">
              <a:lnSpc>
                <a:spcPts val="3030"/>
              </a:lnSpc>
              <a:spcBef>
                <a:spcPts val="475"/>
              </a:spcBef>
              <a:buFont typeface="Arial MT"/>
              <a:buChar char="•"/>
              <a:tabLst>
                <a:tab pos="241300" algn="l"/>
              </a:tabLst>
            </a:pPr>
            <a:r>
              <a:rPr sz="2800" spc="-10" dirty="0">
                <a:solidFill>
                  <a:srgbClr val="111F35"/>
                </a:solidFill>
                <a:latin typeface="Calibri"/>
                <a:cs typeface="Calibri"/>
              </a:rPr>
              <a:t>We’ve</a:t>
            </a:r>
            <a:r>
              <a:rPr sz="2800" spc="-60" dirty="0">
                <a:solidFill>
                  <a:srgbClr val="111F35"/>
                </a:solidFill>
                <a:latin typeface="Calibri"/>
                <a:cs typeface="Calibri"/>
              </a:rPr>
              <a:t> </a:t>
            </a:r>
            <a:r>
              <a:rPr sz="2800" dirty="0">
                <a:solidFill>
                  <a:srgbClr val="111F35"/>
                </a:solidFill>
                <a:latin typeface="Calibri"/>
                <a:cs typeface="Calibri"/>
              </a:rPr>
              <a:t>seen</a:t>
            </a:r>
            <a:r>
              <a:rPr sz="2800" spc="-45" dirty="0">
                <a:solidFill>
                  <a:srgbClr val="111F35"/>
                </a:solidFill>
                <a:latin typeface="Calibri"/>
                <a:cs typeface="Calibri"/>
              </a:rPr>
              <a:t> </a:t>
            </a:r>
            <a:r>
              <a:rPr sz="2800" b="1" dirty="0">
                <a:solidFill>
                  <a:srgbClr val="111F35"/>
                </a:solidFill>
                <a:latin typeface="Calibri"/>
                <a:cs typeface="Calibri"/>
              </a:rPr>
              <a:t>the</a:t>
            </a:r>
            <a:r>
              <a:rPr sz="2800" b="1" spc="-55" dirty="0">
                <a:solidFill>
                  <a:srgbClr val="111F35"/>
                </a:solidFill>
                <a:latin typeface="Calibri"/>
                <a:cs typeface="Calibri"/>
              </a:rPr>
              <a:t> </a:t>
            </a:r>
            <a:r>
              <a:rPr sz="2800" b="1" dirty="0">
                <a:solidFill>
                  <a:srgbClr val="111F35"/>
                </a:solidFill>
                <a:latin typeface="Calibri"/>
                <a:cs typeface="Calibri"/>
              </a:rPr>
              <a:t>web</a:t>
            </a:r>
            <a:r>
              <a:rPr sz="2800" b="1" spc="-45" dirty="0">
                <a:solidFill>
                  <a:srgbClr val="111F35"/>
                </a:solidFill>
                <a:latin typeface="Calibri"/>
                <a:cs typeface="Calibri"/>
              </a:rPr>
              <a:t> </a:t>
            </a:r>
            <a:r>
              <a:rPr sz="2800" dirty="0">
                <a:solidFill>
                  <a:srgbClr val="111F35"/>
                </a:solidFill>
                <a:latin typeface="Calibri"/>
                <a:cs typeface="Calibri"/>
              </a:rPr>
              <a:t>is</a:t>
            </a:r>
            <a:r>
              <a:rPr sz="2800" spc="-60" dirty="0">
                <a:solidFill>
                  <a:srgbClr val="111F35"/>
                </a:solidFill>
                <a:latin typeface="Calibri"/>
                <a:cs typeface="Calibri"/>
              </a:rPr>
              <a:t> </a:t>
            </a:r>
            <a:r>
              <a:rPr sz="2800" dirty="0">
                <a:solidFill>
                  <a:srgbClr val="111F35"/>
                </a:solidFill>
                <a:latin typeface="Calibri"/>
                <a:cs typeface="Calibri"/>
              </a:rPr>
              <a:t>a</a:t>
            </a:r>
            <a:r>
              <a:rPr sz="2800" spc="-65" dirty="0">
                <a:solidFill>
                  <a:srgbClr val="111F35"/>
                </a:solidFill>
                <a:latin typeface="Calibri"/>
                <a:cs typeface="Calibri"/>
              </a:rPr>
              <a:t> </a:t>
            </a:r>
            <a:r>
              <a:rPr sz="2800" spc="-10" dirty="0">
                <a:solidFill>
                  <a:srgbClr val="111F35"/>
                </a:solidFill>
                <a:latin typeface="Calibri"/>
                <a:cs typeface="Calibri"/>
              </a:rPr>
              <a:t>system</a:t>
            </a:r>
            <a:r>
              <a:rPr sz="2800" spc="-55" dirty="0">
                <a:solidFill>
                  <a:srgbClr val="111F35"/>
                </a:solidFill>
                <a:latin typeface="Calibri"/>
                <a:cs typeface="Calibri"/>
              </a:rPr>
              <a:t> </a:t>
            </a:r>
            <a:r>
              <a:rPr sz="2800" dirty="0">
                <a:solidFill>
                  <a:srgbClr val="111F35"/>
                </a:solidFill>
                <a:latin typeface="Calibri"/>
                <a:cs typeface="Calibri"/>
              </a:rPr>
              <a:t>of</a:t>
            </a:r>
            <a:r>
              <a:rPr sz="2800" spc="-60" dirty="0">
                <a:solidFill>
                  <a:srgbClr val="111F35"/>
                </a:solidFill>
                <a:latin typeface="Calibri"/>
                <a:cs typeface="Calibri"/>
              </a:rPr>
              <a:t> </a:t>
            </a:r>
            <a:r>
              <a:rPr sz="2800" spc="-10" dirty="0">
                <a:solidFill>
                  <a:srgbClr val="111F35"/>
                </a:solidFill>
                <a:latin typeface="Calibri"/>
                <a:cs typeface="Calibri"/>
              </a:rPr>
              <a:t>interconnected</a:t>
            </a:r>
            <a:r>
              <a:rPr sz="2800" spc="-35" dirty="0">
                <a:solidFill>
                  <a:srgbClr val="111F35"/>
                </a:solidFill>
                <a:latin typeface="Calibri"/>
                <a:cs typeface="Calibri"/>
              </a:rPr>
              <a:t> </a:t>
            </a:r>
            <a:r>
              <a:rPr sz="2800" b="1" spc="-10" dirty="0">
                <a:solidFill>
                  <a:srgbClr val="111F35"/>
                </a:solidFill>
                <a:latin typeface="Calibri"/>
                <a:cs typeface="Calibri"/>
              </a:rPr>
              <a:t>hypertext 	documents</a:t>
            </a:r>
            <a:r>
              <a:rPr sz="2800" spc="-10" dirty="0">
                <a:solidFill>
                  <a:srgbClr val="111F35"/>
                </a:solidFill>
                <a:latin typeface="Calibri"/>
                <a:cs typeface="Calibri"/>
              </a:rPr>
              <a:t>,</a:t>
            </a:r>
            <a:r>
              <a:rPr sz="2800" spc="-85" dirty="0">
                <a:solidFill>
                  <a:srgbClr val="111F35"/>
                </a:solidFill>
                <a:latin typeface="Calibri"/>
                <a:cs typeface="Calibri"/>
              </a:rPr>
              <a:t> </a:t>
            </a:r>
            <a:r>
              <a:rPr sz="2800" dirty="0">
                <a:solidFill>
                  <a:srgbClr val="111F35"/>
                </a:solidFill>
                <a:latin typeface="Calibri"/>
                <a:cs typeface="Calibri"/>
              </a:rPr>
              <a:t>which</a:t>
            </a:r>
            <a:r>
              <a:rPr sz="2800" spc="-60" dirty="0">
                <a:solidFill>
                  <a:srgbClr val="111F35"/>
                </a:solidFill>
                <a:latin typeface="Calibri"/>
                <a:cs typeface="Calibri"/>
              </a:rPr>
              <a:t> </a:t>
            </a:r>
            <a:r>
              <a:rPr sz="2800" dirty="0">
                <a:solidFill>
                  <a:srgbClr val="111F35"/>
                </a:solidFill>
                <a:latin typeface="Calibri"/>
                <a:cs typeface="Calibri"/>
              </a:rPr>
              <a:t>are</a:t>
            </a:r>
            <a:r>
              <a:rPr sz="2800" spc="-85" dirty="0">
                <a:solidFill>
                  <a:srgbClr val="111F35"/>
                </a:solidFill>
                <a:latin typeface="Calibri"/>
                <a:cs typeface="Calibri"/>
              </a:rPr>
              <a:t> </a:t>
            </a:r>
            <a:r>
              <a:rPr sz="2800" dirty="0">
                <a:solidFill>
                  <a:srgbClr val="111F35"/>
                </a:solidFill>
                <a:latin typeface="Calibri"/>
                <a:cs typeface="Calibri"/>
              </a:rPr>
              <a:t>linked</a:t>
            </a:r>
            <a:r>
              <a:rPr sz="2800" spc="-75" dirty="0">
                <a:solidFill>
                  <a:srgbClr val="111F35"/>
                </a:solidFill>
                <a:latin typeface="Calibri"/>
                <a:cs typeface="Calibri"/>
              </a:rPr>
              <a:t> </a:t>
            </a:r>
            <a:r>
              <a:rPr sz="2800" dirty="0">
                <a:solidFill>
                  <a:srgbClr val="111F35"/>
                </a:solidFill>
                <a:latin typeface="Calibri"/>
                <a:cs typeface="Calibri"/>
              </a:rPr>
              <a:t>to</a:t>
            </a:r>
            <a:r>
              <a:rPr sz="2800" spc="-85" dirty="0">
                <a:solidFill>
                  <a:srgbClr val="111F35"/>
                </a:solidFill>
                <a:latin typeface="Calibri"/>
                <a:cs typeface="Calibri"/>
              </a:rPr>
              <a:t> </a:t>
            </a:r>
            <a:r>
              <a:rPr sz="2800" dirty="0">
                <a:solidFill>
                  <a:srgbClr val="111F35"/>
                </a:solidFill>
                <a:latin typeface="Calibri"/>
                <a:cs typeface="Calibri"/>
              </a:rPr>
              <a:t>each</a:t>
            </a:r>
            <a:r>
              <a:rPr sz="2800" spc="-85" dirty="0">
                <a:solidFill>
                  <a:srgbClr val="111F35"/>
                </a:solidFill>
                <a:latin typeface="Calibri"/>
                <a:cs typeface="Calibri"/>
              </a:rPr>
              <a:t> </a:t>
            </a:r>
            <a:r>
              <a:rPr sz="2800" dirty="0">
                <a:solidFill>
                  <a:srgbClr val="111F35"/>
                </a:solidFill>
                <a:latin typeface="Calibri"/>
                <a:cs typeface="Calibri"/>
              </a:rPr>
              <a:t>other</a:t>
            </a:r>
            <a:r>
              <a:rPr sz="2800" spc="-75" dirty="0">
                <a:solidFill>
                  <a:srgbClr val="111F35"/>
                </a:solidFill>
                <a:latin typeface="Calibri"/>
                <a:cs typeface="Calibri"/>
              </a:rPr>
              <a:t> </a:t>
            </a:r>
            <a:r>
              <a:rPr sz="2800" dirty="0">
                <a:solidFill>
                  <a:srgbClr val="111F35"/>
                </a:solidFill>
                <a:latin typeface="Calibri"/>
                <a:cs typeface="Calibri"/>
              </a:rPr>
              <a:t>through</a:t>
            </a:r>
            <a:r>
              <a:rPr sz="2800" spc="-30" dirty="0">
                <a:solidFill>
                  <a:srgbClr val="111F35"/>
                </a:solidFill>
                <a:latin typeface="Calibri"/>
                <a:cs typeface="Calibri"/>
              </a:rPr>
              <a:t> </a:t>
            </a:r>
            <a:r>
              <a:rPr sz="2800" b="1" spc="-10" dirty="0">
                <a:solidFill>
                  <a:srgbClr val="111F35"/>
                </a:solidFill>
                <a:latin typeface="Calibri"/>
                <a:cs typeface="Calibri"/>
              </a:rPr>
              <a:t>hyperlinks</a:t>
            </a:r>
            <a:r>
              <a:rPr sz="2800" spc="-10" dirty="0">
                <a:solidFill>
                  <a:srgbClr val="111F35"/>
                </a:solidFill>
                <a:latin typeface="Calibri"/>
                <a:cs typeface="Calibri"/>
              </a:rPr>
              <a:t>.</a:t>
            </a:r>
            <a:endParaRPr sz="2800">
              <a:latin typeface="Calibri"/>
              <a:cs typeface="Calibri"/>
            </a:endParaRPr>
          </a:p>
          <a:p>
            <a:pPr marL="240029" indent="-227329">
              <a:lnSpc>
                <a:spcPct val="100000"/>
              </a:lnSpc>
              <a:spcBef>
                <a:spcPts val="620"/>
              </a:spcBef>
              <a:buFont typeface="Arial MT"/>
              <a:buChar char="•"/>
              <a:tabLst>
                <a:tab pos="240029" algn="l"/>
              </a:tabLst>
            </a:pPr>
            <a:r>
              <a:rPr sz="2800" dirty="0">
                <a:solidFill>
                  <a:srgbClr val="111F35"/>
                </a:solidFill>
                <a:latin typeface="Calibri"/>
                <a:cs typeface="Calibri"/>
              </a:rPr>
              <a:t>Clients</a:t>
            </a:r>
            <a:r>
              <a:rPr sz="2800" spc="-80" dirty="0">
                <a:solidFill>
                  <a:srgbClr val="111F35"/>
                </a:solidFill>
                <a:latin typeface="Calibri"/>
                <a:cs typeface="Calibri"/>
              </a:rPr>
              <a:t> </a:t>
            </a:r>
            <a:r>
              <a:rPr sz="2800" dirty="0">
                <a:solidFill>
                  <a:srgbClr val="111F35"/>
                </a:solidFill>
                <a:latin typeface="Calibri"/>
                <a:cs typeface="Calibri"/>
              </a:rPr>
              <a:t>(typically</a:t>
            </a:r>
            <a:r>
              <a:rPr sz="2800" spc="-65" dirty="0">
                <a:solidFill>
                  <a:srgbClr val="111F35"/>
                </a:solidFill>
                <a:latin typeface="Calibri"/>
                <a:cs typeface="Calibri"/>
              </a:rPr>
              <a:t> </a:t>
            </a:r>
            <a:r>
              <a:rPr sz="2800" dirty="0">
                <a:solidFill>
                  <a:srgbClr val="111F35"/>
                </a:solidFill>
                <a:latin typeface="Calibri"/>
                <a:cs typeface="Calibri"/>
              </a:rPr>
              <a:t>web</a:t>
            </a:r>
            <a:r>
              <a:rPr sz="2800" spc="-85" dirty="0">
                <a:solidFill>
                  <a:srgbClr val="111F35"/>
                </a:solidFill>
                <a:latin typeface="Calibri"/>
                <a:cs typeface="Calibri"/>
              </a:rPr>
              <a:t> </a:t>
            </a:r>
            <a:r>
              <a:rPr sz="2800" spc="-10" dirty="0">
                <a:solidFill>
                  <a:srgbClr val="111F35"/>
                </a:solidFill>
                <a:latin typeface="Calibri"/>
                <a:cs typeface="Calibri"/>
              </a:rPr>
              <a:t>browsers)</a:t>
            </a:r>
            <a:r>
              <a:rPr sz="2800" spc="-60" dirty="0">
                <a:solidFill>
                  <a:srgbClr val="111F35"/>
                </a:solidFill>
                <a:latin typeface="Calibri"/>
                <a:cs typeface="Calibri"/>
              </a:rPr>
              <a:t> </a:t>
            </a:r>
            <a:r>
              <a:rPr sz="2800" dirty="0">
                <a:solidFill>
                  <a:srgbClr val="111F35"/>
                </a:solidFill>
                <a:latin typeface="Calibri"/>
                <a:cs typeface="Calibri"/>
              </a:rPr>
              <a:t>use</a:t>
            </a:r>
            <a:r>
              <a:rPr sz="2800" spc="-65" dirty="0">
                <a:solidFill>
                  <a:srgbClr val="111F35"/>
                </a:solidFill>
                <a:latin typeface="Calibri"/>
                <a:cs typeface="Calibri"/>
              </a:rPr>
              <a:t> </a:t>
            </a:r>
            <a:r>
              <a:rPr sz="2800" dirty="0">
                <a:solidFill>
                  <a:srgbClr val="111F35"/>
                </a:solidFill>
                <a:latin typeface="Calibri"/>
                <a:cs typeface="Calibri"/>
              </a:rPr>
              <a:t>HTTP</a:t>
            </a:r>
            <a:r>
              <a:rPr sz="2800" spc="-75" dirty="0">
                <a:solidFill>
                  <a:srgbClr val="111F35"/>
                </a:solidFill>
                <a:latin typeface="Calibri"/>
                <a:cs typeface="Calibri"/>
              </a:rPr>
              <a:t> </a:t>
            </a:r>
            <a:r>
              <a:rPr sz="2800" dirty="0">
                <a:solidFill>
                  <a:srgbClr val="111F35"/>
                </a:solidFill>
                <a:latin typeface="Calibri"/>
                <a:cs typeface="Calibri"/>
              </a:rPr>
              <a:t>to</a:t>
            </a:r>
            <a:r>
              <a:rPr sz="2800" spc="-85" dirty="0">
                <a:solidFill>
                  <a:srgbClr val="111F35"/>
                </a:solidFill>
                <a:latin typeface="Calibri"/>
                <a:cs typeface="Calibri"/>
              </a:rPr>
              <a:t> </a:t>
            </a:r>
            <a:r>
              <a:rPr sz="2800" spc="-10" dirty="0">
                <a:solidFill>
                  <a:srgbClr val="111F35"/>
                </a:solidFill>
                <a:latin typeface="Calibri"/>
                <a:cs typeface="Calibri"/>
              </a:rPr>
              <a:t>fetch</a:t>
            </a:r>
            <a:r>
              <a:rPr sz="2800" spc="-85" dirty="0">
                <a:solidFill>
                  <a:srgbClr val="111F35"/>
                </a:solidFill>
                <a:latin typeface="Calibri"/>
                <a:cs typeface="Calibri"/>
              </a:rPr>
              <a:t> </a:t>
            </a:r>
            <a:r>
              <a:rPr sz="2800" dirty="0">
                <a:solidFill>
                  <a:srgbClr val="111F35"/>
                </a:solidFill>
                <a:latin typeface="Calibri"/>
                <a:cs typeface="Calibri"/>
              </a:rPr>
              <a:t>these</a:t>
            </a:r>
            <a:r>
              <a:rPr sz="2800" spc="-70" dirty="0">
                <a:solidFill>
                  <a:srgbClr val="111F35"/>
                </a:solidFill>
                <a:latin typeface="Calibri"/>
                <a:cs typeface="Calibri"/>
              </a:rPr>
              <a:t> </a:t>
            </a:r>
            <a:r>
              <a:rPr sz="2800" spc="-10" dirty="0">
                <a:solidFill>
                  <a:srgbClr val="111F35"/>
                </a:solidFill>
                <a:latin typeface="Calibri"/>
                <a:cs typeface="Calibri"/>
              </a:rPr>
              <a:t>hypertexts</a:t>
            </a:r>
            <a:endParaRPr sz="2800">
              <a:latin typeface="Calibri"/>
              <a:cs typeface="Calibri"/>
            </a:endParaRPr>
          </a:p>
          <a:p>
            <a:pPr marL="1875789" algn="ctr">
              <a:lnSpc>
                <a:spcPts val="1805"/>
              </a:lnSpc>
              <a:spcBef>
                <a:spcPts val="1900"/>
              </a:spcBef>
            </a:pPr>
            <a:r>
              <a:rPr sz="1800" spc="-10" dirty="0">
                <a:solidFill>
                  <a:srgbClr val="111F35"/>
                </a:solidFill>
                <a:latin typeface="Calibri"/>
                <a:cs typeface="Calibri"/>
              </a:rPr>
              <a:t>Hyperlinks</a:t>
            </a:r>
            <a:endParaRPr sz="1800">
              <a:latin typeface="Calibri"/>
              <a:cs typeface="Calibri"/>
            </a:endParaRPr>
          </a:p>
          <a:p>
            <a:pPr marR="2566035" algn="ctr">
              <a:lnSpc>
                <a:spcPts val="1805"/>
              </a:lnSpc>
            </a:pPr>
            <a:r>
              <a:rPr sz="1800" dirty="0">
                <a:solidFill>
                  <a:srgbClr val="111F35"/>
                </a:solidFill>
                <a:latin typeface="Calibri"/>
                <a:cs typeface="Calibri"/>
              </a:rPr>
              <a:t>Host:</a:t>
            </a:r>
            <a:r>
              <a:rPr sz="1800" spc="-45" dirty="0">
                <a:solidFill>
                  <a:srgbClr val="111F35"/>
                </a:solidFill>
                <a:latin typeface="Calibri"/>
                <a:cs typeface="Calibri"/>
              </a:rPr>
              <a:t> </a:t>
            </a:r>
            <a:r>
              <a:rPr sz="1800" spc="-10" dirty="0">
                <a:solidFill>
                  <a:srgbClr val="111F35"/>
                </a:solidFill>
                <a:latin typeface="Calibri"/>
                <a:cs typeface="Calibri"/>
              </a:rPr>
              <a:t>tecweb.net</a:t>
            </a:r>
            <a:endParaRPr sz="1800">
              <a:latin typeface="Calibri"/>
              <a:cs typeface="Calibri"/>
            </a:endParaRPr>
          </a:p>
          <a:p>
            <a:pPr marR="333375" algn="r">
              <a:lnSpc>
                <a:spcPct val="100000"/>
              </a:lnSpc>
              <a:spcBef>
                <a:spcPts val="1460"/>
              </a:spcBef>
            </a:pPr>
            <a:r>
              <a:rPr sz="1800" dirty="0">
                <a:solidFill>
                  <a:srgbClr val="111F35"/>
                </a:solidFill>
                <a:latin typeface="Calibri"/>
                <a:cs typeface="Calibri"/>
              </a:rPr>
              <a:t>Host:</a:t>
            </a:r>
            <a:r>
              <a:rPr sz="1800" spc="-45" dirty="0">
                <a:solidFill>
                  <a:srgbClr val="111F35"/>
                </a:solidFill>
                <a:latin typeface="Calibri"/>
                <a:cs typeface="Calibri"/>
              </a:rPr>
              <a:t> </a:t>
            </a:r>
            <a:r>
              <a:rPr sz="1800" spc="-10" dirty="0">
                <a:solidFill>
                  <a:srgbClr val="111F35"/>
                </a:solidFill>
                <a:latin typeface="Calibri"/>
                <a:cs typeface="Calibri"/>
              </a:rPr>
              <a:t>bookofprogramming.com</a:t>
            </a:r>
            <a:endParaRPr sz="1800">
              <a:latin typeface="Calibri"/>
              <a:cs typeface="Calibri"/>
            </a:endParaRPr>
          </a:p>
        </p:txBody>
      </p:sp>
      <p:sp>
        <p:nvSpPr>
          <p:cNvPr id="19" name="object 19"/>
          <p:cNvSpPr/>
          <p:nvPr/>
        </p:nvSpPr>
        <p:spPr>
          <a:xfrm>
            <a:off x="6323076" y="3424428"/>
            <a:ext cx="550545" cy="1396365"/>
          </a:xfrm>
          <a:custGeom>
            <a:avLst/>
            <a:gdLst/>
            <a:ahLst/>
            <a:cxnLst/>
            <a:rect l="l" t="t" r="r" b="b"/>
            <a:pathLst>
              <a:path w="550545" h="1396364">
                <a:moveTo>
                  <a:pt x="0" y="381381"/>
                </a:moveTo>
                <a:lnTo>
                  <a:pt x="550164" y="4572"/>
                </a:lnTo>
              </a:path>
              <a:path w="550545" h="1396364">
                <a:moveTo>
                  <a:pt x="73151" y="1395857"/>
                </a:moveTo>
                <a:lnTo>
                  <a:pt x="549528" y="0"/>
                </a:lnTo>
              </a:path>
            </a:pathLst>
          </a:custGeom>
          <a:ln w="6350">
            <a:solidFill>
              <a:srgbClr val="006379"/>
            </a:solidFill>
            <a:prstDash val="lgDash"/>
          </a:ln>
        </p:spPr>
        <p:txBody>
          <a:bodyPr wrap="square" lIns="0" tIns="0" rIns="0" bIns="0" rtlCol="0"/>
          <a:lstStyle/>
          <a:p>
            <a:endParaRPr/>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a:t>
            </a:fld>
            <a:endParaRPr spc="-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ANCHORS:</a:t>
            </a:r>
            <a:r>
              <a:rPr spc="-50" dirty="0"/>
              <a:t> </a:t>
            </a:r>
            <a:r>
              <a:rPr spc="-30" dirty="0"/>
              <a:t>TARGET</a:t>
            </a:r>
            <a:r>
              <a:rPr spc="-55" dirty="0"/>
              <a:t> </a:t>
            </a:r>
            <a:r>
              <a:rPr spc="-125" dirty="0"/>
              <a:t>ATTRIBUTE</a:t>
            </a:r>
          </a:p>
        </p:txBody>
      </p:sp>
      <p:sp>
        <p:nvSpPr>
          <p:cNvPr id="3" name="object 3"/>
          <p:cNvSpPr txBox="1"/>
          <p:nvPr/>
        </p:nvSpPr>
        <p:spPr>
          <a:xfrm>
            <a:off x="962050" y="1534744"/>
            <a:ext cx="10172700" cy="1236877"/>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L’attributo target può essere usato per specificare dove aprire la risorse collegata, &lt;a target="self" href="pic.jpg"&gt; dovrebbe essere aperta nello stessa finestra/tab del browser che la pagina corrente (questo è il comportamento standard, se non viene specificato l’attributo target). &lt;a target="_blank" href="pic.jpg"&gt; dovrebbe essere aperta in una nuova finestra/tab del browser.</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VARIABLES</a:t>
            </a:r>
            <a:r>
              <a:rPr spc="-65" dirty="0"/>
              <a:t> </a:t>
            </a:r>
            <a:r>
              <a:rPr spc="125" dirty="0"/>
              <a:t>AND</a:t>
            </a:r>
            <a:r>
              <a:rPr spc="-65" dirty="0"/>
              <a:t> </a:t>
            </a:r>
            <a:r>
              <a:rPr spc="-25" dirty="0"/>
              <a:t>SCOPE:</a:t>
            </a:r>
            <a:r>
              <a:rPr spc="-65" dirty="0"/>
              <a:t> </a:t>
            </a:r>
            <a:r>
              <a:rPr dirty="0"/>
              <a:t>VAR</a:t>
            </a:r>
            <a:r>
              <a:rPr spc="-65" dirty="0"/>
              <a:t> </a:t>
            </a:r>
            <a:r>
              <a:rPr spc="-10" dirty="0"/>
              <a:t>HOISTING</a:t>
            </a:r>
          </a:p>
        </p:txBody>
      </p:sp>
      <p:sp>
        <p:nvSpPr>
          <p:cNvPr id="3" name="object 3"/>
          <p:cNvSpPr txBox="1"/>
          <p:nvPr/>
        </p:nvSpPr>
        <p:spPr>
          <a:xfrm>
            <a:off x="962050" y="1535429"/>
            <a:ext cx="9800590" cy="1332993"/>
          </a:xfrm>
          <a:prstGeom prst="rect">
            <a:avLst/>
          </a:prstGeom>
        </p:spPr>
        <p:txBody>
          <a:bodyPr vert="horz" wrap="square" lIns="0" tIns="55244"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Le variabili dichiarate usando var sono hoisted alla funzione più vicina o allo scope globale (non a livello di blocco) e sono anche inizializzate come undefined.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In slide 14 c’è l’esempio che mostra come let n=2 dà errore di referenziazione in quanto si sta dichiarando di nuovo n nello stesso blocco.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p:nvPr/>
        </p:nvSpPr>
        <p:spPr>
          <a:xfrm>
            <a:off x="882396" y="2968751"/>
            <a:ext cx="4825365" cy="3327400"/>
          </a:xfrm>
          <a:custGeom>
            <a:avLst/>
            <a:gdLst/>
            <a:ahLst/>
            <a:cxnLst/>
            <a:rect l="l" t="t" r="r" b="b"/>
            <a:pathLst>
              <a:path w="4825365" h="3327400">
                <a:moveTo>
                  <a:pt x="0" y="1476756"/>
                </a:moveTo>
                <a:lnTo>
                  <a:pt x="4824984" y="1476756"/>
                </a:lnTo>
                <a:lnTo>
                  <a:pt x="4824984" y="0"/>
                </a:lnTo>
                <a:lnTo>
                  <a:pt x="0" y="0"/>
                </a:lnTo>
                <a:lnTo>
                  <a:pt x="0" y="1476756"/>
                </a:lnTo>
                <a:close/>
              </a:path>
              <a:path w="4825365" h="3327400">
                <a:moveTo>
                  <a:pt x="0" y="3326892"/>
                </a:moveTo>
                <a:lnTo>
                  <a:pt x="4824984" y="3326892"/>
                </a:lnTo>
                <a:lnTo>
                  <a:pt x="4824984" y="1572768"/>
                </a:lnTo>
                <a:lnTo>
                  <a:pt x="0" y="1572768"/>
                </a:lnTo>
                <a:lnTo>
                  <a:pt x="0" y="3326892"/>
                </a:lnTo>
                <a:close/>
              </a:path>
            </a:pathLst>
          </a:custGeom>
          <a:ln w="9525">
            <a:solidFill>
              <a:srgbClr val="111F35"/>
            </a:solidFill>
          </a:ln>
        </p:spPr>
        <p:txBody>
          <a:bodyPr wrap="square" lIns="0" tIns="0" rIns="0" bIns="0" rtlCol="0"/>
          <a:lstStyle/>
          <a:p>
            <a:endParaRPr/>
          </a:p>
        </p:txBody>
      </p:sp>
      <p:sp>
        <p:nvSpPr>
          <p:cNvPr id="5" name="object 5"/>
          <p:cNvSpPr txBox="1"/>
          <p:nvPr/>
        </p:nvSpPr>
        <p:spPr>
          <a:xfrm>
            <a:off x="962050" y="2988690"/>
            <a:ext cx="4664075" cy="324485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0000FF"/>
                </a:solidFill>
                <a:latin typeface="Consolas"/>
                <a:cs typeface="Consolas"/>
              </a:rPr>
              <a:t>if</a:t>
            </a:r>
            <a:r>
              <a:rPr sz="1800" spc="-10" dirty="0">
                <a:latin typeface="Consolas"/>
                <a:cs typeface="Consolas"/>
              </a:rPr>
              <a:t>(</a:t>
            </a:r>
            <a:r>
              <a:rPr sz="1800" spc="-10" dirty="0">
                <a:solidFill>
                  <a:srgbClr val="0000FF"/>
                </a:solidFill>
                <a:latin typeface="Consolas"/>
                <a:cs typeface="Consolas"/>
              </a:rPr>
              <a:t>true</a:t>
            </a:r>
            <a:r>
              <a:rPr sz="1800" spc="-10" dirty="0">
                <a:latin typeface="Consolas"/>
                <a:cs typeface="Consolas"/>
              </a:rPr>
              <a:t>){</a:t>
            </a:r>
            <a:endParaRPr sz="1800">
              <a:latin typeface="Consolas"/>
              <a:cs typeface="Consolas"/>
            </a:endParaRPr>
          </a:p>
          <a:p>
            <a:pPr marL="262255">
              <a:lnSpc>
                <a:spcPct val="100000"/>
              </a:lnSpc>
            </a:pPr>
            <a:r>
              <a:rPr sz="1800" dirty="0">
                <a:latin typeface="Consolas"/>
                <a:cs typeface="Consolas"/>
              </a:rPr>
              <a:t>console.log(n);</a:t>
            </a:r>
            <a:r>
              <a:rPr sz="1800" spc="-75" dirty="0">
                <a:latin typeface="Consolas"/>
                <a:cs typeface="Consolas"/>
              </a:rPr>
              <a:t> </a:t>
            </a:r>
            <a:r>
              <a:rPr sz="1800" dirty="0">
                <a:solidFill>
                  <a:srgbClr val="008000"/>
                </a:solidFill>
                <a:latin typeface="Consolas"/>
                <a:cs typeface="Consolas"/>
              </a:rPr>
              <a:t>//output:</a:t>
            </a:r>
            <a:r>
              <a:rPr sz="1800" spc="-85"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a:p>
            <a:pPr marL="262255">
              <a:lnSpc>
                <a:spcPct val="100000"/>
              </a:lnSpc>
            </a:pPr>
            <a:r>
              <a:rPr sz="1800" dirty="0">
                <a:solidFill>
                  <a:srgbClr val="0000FF"/>
                </a:solidFill>
                <a:latin typeface="Consolas"/>
                <a:cs typeface="Consolas"/>
              </a:rPr>
              <a:t>var</a:t>
            </a:r>
            <a:r>
              <a:rPr sz="1800" spc="-30" dirty="0">
                <a:solidFill>
                  <a:srgbClr val="0000FF"/>
                </a:solidFill>
                <a:latin typeface="Consolas"/>
                <a:cs typeface="Consolas"/>
              </a:rPr>
              <a:t> </a:t>
            </a:r>
            <a:r>
              <a:rPr sz="1800" spc="-20" dirty="0">
                <a:latin typeface="Consolas"/>
                <a:cs typeface="Consolas"/>
              </a:rPr>
              <a:t>n=</a:t>
            </a:r>
            <a:r>
              <a:rPr sz="1800" spc="-20" dirty="0">
                <a:solidFill>
                  <a:srgbClr val="098557"/>
                </a:solidFill>
                <a:latin typeface="Consolas"/>
                <a:cs typeface="Consolas"/>
              </a:rPr>
              <a:t>1</a:t>
            </a:r>
            <a:r>
              <a:rPr sz="1800" spc="-2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12700">
              <a:lnSpc>
                <a:spcPct val="100000"/>
              </a:lnSpc>
            </a:pPr>
            <a:r>
              <a:rPr sz="1800" dirty="0">
                <a:latin typeface="Consolas"/>
                <a:cs typeface="Consolas"/>
              </a:rPr>
              <a:t>console.log(n);</a:t>
            </a:r>
            <a:r>
              <a:rPr sz="1800" spc="-55" dirty="0">
                <a:latin typeface="Consolas"/>
                <a:cs typeface="Consolas"/>
              </a:rPr>
              <a:t> </a:t>
            </a:r>
            <a:r>
              <a:rPr sz="1800" dirty="0">
                <a:solidFill>
                  <a:srgbClr val="008000"/>
                </a:solidFill>
                <a:latin typeface="Consolas"/>
                <a:cs typeface="Consolas"/>
              </a:rPr>
              <a:t>//output:</a:t>
            </a:r>
            <a:r>
              <a:rPr sz="1800" spc="-50" dirty="0">
                <a:solidFill>
                  <a:srgbClr val="008000"/>
                </a:solidFill>
                <a:latin typeface="Consolas"/>
                <a:cs typeface="Consolas"/>
              </a:rPr>
              <a:t> </a:t>
            </a:r>
            <a:r>
              <a:rPr sz="1800" spc="-60" dirty="0">
                <a:solidFill>
                  <a:srgbClr val="008000"/>
                </a:solidFill>
                <a:latin typeface="Consolas"/>
                <a:cs typeface="Consolas"/>
              </a:rPr>
              <a:t>1</a:t>
            </a:r>
            <a:endParaRPr sz="1800">
              <a:latin typeface="Consolas"/>
              <a:cs typeface="Consolas"/>
            </a:endParaRPr>
          </a:p>
          <a:p>
            <a:pPr marL="12700">
              <a:lnSpc>
                <a:spcPct val="100000"/>
              </a:lnSpc>
              <a:spcBef>
                <a:spcPts val="1585"/>
              </a:spcBef>
            </a:pPr>
            <a:r>
              <a:rPr sz="1800" dirty="0">
                <a:solidFill>
                  <a:srgbClr val="0000FF"/>
                </a:solidFill>
                <a:latin typeface="Consolas"/>
                <a:cs typeface="Consolas"/>
              </a:rPr>
              <a:t>var</a:t>
            </a:r>
            <a:r>
              <a:rPr sz="1800" spc="-35" dirty="0">
                <a:solidFill>
                  <a:srgbClr val="0000FF"/>
                </a:solidFill>
                <a:latin typeface="Consolas"/>
                <a:cs typeface="Consolas"/>
              </a:rPr>
              <a:t> </a:t>
            </a:r>
            <a:r>
              <a:rPr sz="1800" spc="-25" dirty="0">
                <a:latin typeface="Consolas"/>
                <a:cs typeface="Consolas"/>
              </a:rPr>
              <a:t>n;</a:t>
            </a:r>
            <a:endParaRPr sz="1800">
              <a:latin typeface="Consolas"/>
              <a:cs typeface="Consolas"/>
            </a:endParaRPr>
          </a:p>
          <a:p>
            <a:pPr marL="12700">
              <a:lnSpc>
                <a:spcPct val="100000"/>
              </a:lnSpc>
            </a:pPr>
            <a:r>
              <a:rPr sz="1800" spc="-10" dirty="0">
                <a:solidFill>
                  <a:srgbClr val="0000FF"/>
                </a:solidFill>
                <a:latin typeface="Consolas"/>
                <a:cs typeface="Consolas"/>
              </a:rPr>
              <a:t>if</a:t>
            </a:r>
            <a:r>
              <a:rPr sz="1800" spc="-10" dirty="0">
                <a:latin typeface="Consolas"/>
                <a:cs typeface="Consolas"/>
              </a:rPr>
              <a:t>(</a:t>
            </a:r>
            <a:r>
              <a:rPr sz="1800" spc="-10" dirty="0">
                <a:solidFill>
                  <a:srgbClr val="0000FF"/>
                </a:solidFill>
                <a:latin typeface="Consolas"/>
                <a:cs typeface="Consolas"/>
              </a:rPr>
              <a:t>true</a:t>
            </a:r>
            <a:r>
              <a:rPr sz="1800" spc="-10" dirty="0">
                <a:latin typeface="Consolas"/>
                <a:cs typeface="Consolas"/>
              </a:rPr>
              <a:t>){</a:t>
            </a:r>
            <a:endParaRPr sz="1800">
              <a:latin typeface="Consolas"/>
              <a:cs typeface="Consolas"/>
            </a:endParaRPr>
          </a:p>
          <a:p>
            <a:pPr marL="262255" marR="5080">
              <a:lnSpc>
                <a:spcPct val="100000"/>
              </a:lnSpc>
            </a:pPr>
            <a:r>
              <a:rPr sz="1800" dirty="0">
                <a:latin typeface="Consolas"/>
                <a:cs typeface="Consolas"/>
              </a:rPr>
              <a:t>console.log(n);</a:t>
            </a:r>
            <a:r>
              <a:rPr sz="1800" spc="-55" dirty="0">
                <a:latin typeface="Consolas"/>
                <a:cs typeface="Consolas"/>
              </a:rPr>
              <a:t> </a:t>
            </a:r>
            <a:r>
              <a:rPr sz="1800" dirty="0">
                <a:solidFill>
                  <a:srgbClr val="008000"/>
                </a:solidFill>
                <a:latin typeface="Consolas"/>
                <a:cs typeface="Consolas"/>
              </a:rPr>
              <a:t>//output:</a:t>
            </a:r>
            <a:r>
              <a:rPr sz="1800" spc="-55" dirty="0">
                <a:solidFill>
                  <a:srgbClr val="008000"/>
                </a:solidFill>
                <a:latin typeface="Consolas"/>
                <a:cs typeface="Consolas"/>
              </a:rPr>
              <a:t> </a:t>
            </a:r>
            <a:r>
              <a:rPr sz="1800" spc="-10" dirty="0">
                <a:solidFill>
                  <a:srgbClr val="008000"/>
                </a:solidFill>
                <a:latin typeface="Consolas"/>
                <a:cs typeface="Consolas"/>
              </a:rPr>
              <a:t>undefined </a:t>
            </a:r>
            <a:r>
              <a:rPr sz="1800" spc="-20" dirty="0">
                <a:latin typeface="Consolas"/>
                <a:cs typeface="Consolas"/>
              </a:rPr>
              <a:t>n=</a:t>
            </a:r>
            <a:r>
              <a:rPr sz="1800" spc="-20" dirty="0">
                <a:solidFill>
                  <a:srgbClr val="098557"/>
                </a:solidFill>
                <a:latin typeface="Consolas"/>
                <a:cs typeface="Consolas"/>
              </a:rPr>
              <a:t>1</a:t>
            </a:r>
            <a:r>
              <a:rPr sz="1800" spc="-2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12700">
              <a:lnSpc>
                <a:spcPct val="100000"/>
              </a:lnSpc>
            </a:pPr>
            <a:r>
              <a:rPr sz="1800" dirty="0">
                <a:latin typeface="Consolas"/>
                <a:cs typeface="Consolas"/>
              </a:rPr>
              <a:t>console.log(n);</a:t>
            </a:r>
            <a:r>
              <a:rPr sz="1800" spc="-80" dirty="0">
                <a:latin typeface="Consolas"/>
                <a:cs typeface="Consolas"/>
              </a:rPr>
              <a:t> </a:t>
            </a:r>
            <a:r>
              <a:rPr sz="1800" dirty="0">
                <a:solidFill>
                  <a:srgbClr val="008000"/>
                </a:solidFill>
                <a:latin typeface="Consolas"/>
                <a:cs typeface="Consolas"/>
              </a:rPr>
              <a:t>//output:</a:t>
            </a:r>
            <a:r>
              <a:rPr sz="1800" spc="-75" dirty="0">
                <a:solidFill>
                  <a:srgbClr val="008000"/>
                </a:solidFill>
                <a:latin typeface="Consolas"/>
                <a:cs typeface="Consolas"/>
              </a:rPr>
              <a:t> </a:t>
            </a:r>
            <a:r>
              <a:rPr sz="1800" spc="-50" dirty="0">
                <a:solidFill>
                  <a:srgbClr val="008000"/>
                </a:solidFill>
                <a:latin typeface="Consolas"/>
                <a:cs typeface="Consolas"/>
              </a:rPr>
              <a:t>1</a:t>
            </a:r>
            <a:endParaRPr sz="1800">
              <a:latin typeface="Consolas"/>
              <a:cs typeface="Consolas"/>
            </a:endParaRPr>
          </a:p>
        </p:txBody>
      </p:sp>
      <p:grpSp>
        <p:nvGrpSpPr>
          <p:cNvPr id="6" name="object 6"/>
          <p:cNvGrpSpPr/>
          <p:nvPr/>
        </p:nvGrpSpPr>
        <p:grpSpPr>
          <a:xfrm>
            <a:off x="5769546" y="3698303"/>
            <a:ext cx="5678170" cy="1784350"/>
            <a:chOff x="5769546" y="3698303"/>
            <a:chExt cx="5678170" cy="1784350"/>
          </a:xfrm>
        </p:grpSpPr>
        <p:pic>
          <p:nvPicPr>
            <p:cNvPr id="7" name="object 7"/>
            <p:cNvPicPr/>
            <p:nvPr/>
          </p:nvPicPr>
          <p:blipFill>
            <a:blip r:embed="rId2" cstate="print"/>
            <a:stretch>
              <a:fillRect/>
            </a:stretch>
          </p:blipFill>
          <p:spPr>
            <a:xfrm>
              <a:off x="5779008" y="3707891"/>
              <a:ext cx="5658612" cy="1764792"/>
            </a:xfrm>
            <a:prstGeom prst="rect">
              <a:avLst/>
            </a:prstGeom>
          </p:spPr>
        </p:pic>
        <p:sp>
          <p:nvSpPr>
            <p:cNvPr id="8" name="object 8"/>
            <p:cNvSpPr/>
            <p:nvPr/>
          </p:nvSpPr>
          <p:spPr>
            <a:xfrm>
              <a:off x="5774309" y="3703065"/>
              <a:ext cx="5668645" cy="1774825"/>
            </a:xfrm>
            <a:custGeom>
              <a:avLst/>
              <a:gdLst/>
              <a:ahLst/>
              <a:cxnLst/>
              <a:rect l="l" t="t" r="r" b="b"/>
              <a:pathLst>
                <a:path w="5668645" h="1774825">
                  <a:moveTo>
                    <a:pt x="0" y="1774317"/>
                  </a:moveTo>
                  <a:lnTo>
                    <a:pt x="5668137" y="1774317"/>
                  </a:lnTo>
                  <a:lnTo>
                    <a:pt x="5668137" y="0"/>
                  </a:lnTo>
                  <a:lnTo>
                    <a:pt x="0" y="0"/>
                  </a:lnTo>
                  <a:lnTo>
                    <a:pt x="0" y="1774317"/>
                  </a:lnTo>
                  <a:close/>
                </a:path>
              </a:pathLst>
            </a:custGeom>
            <a:ln w="9525">
              <a:solidFill>
                <a:srgbClr val="111F35"/>
              </a:solidFill>
            </a:ln>
          </p:spPr>
          <p:txBody>
            <a:bodyPr wrap="square" lIns="0" tIns="0" rIns="0" bIns="0" rtlCol="0"/>
            <a:lstStyle/>
            <a:p>
              <a:endParaRPr/>
            </a:p>
          </p:txBody>
        </p:sp>
      </p:grpSp>
      <p:grpSp>
        <p:nvGrpSpPr>
          <p:cNvPr id="9" name="object 9"/>
          <p:cNvGrpSpPr/>
          <p:nvPr/>
        </p:nvGrpSpPr>
        <p:grpSpPr>
          <a:xfrm>
            <a:off x="4824729" y="4177029"/>
            <a:ext cx="165100" cy="660400"/>
            <a:chOff x="4824729" y="4177029"/>
            <a:chExt cx="165100" cy="660400"/>
          </a:xfrm>
        </p:grpSpPr>
        <p:sp>
          <p:nvSpPr>
            <p:cNvPr id="10" name="object 10"/>
            <p:cNvSpPr/>
            <p:nvPr/>
          </p:nvSpPr>
          <p:spPr>
            <a:xfrm>
              <a:off x="4831079" y="4183379"/>
              <a:ext cx="152400" cy="647700"/>
            </a:xfrm>
            <a:custGeom>
              <a:avLst/>
              <a:gdLst/>
              <a:ahLst/>
              <a:cxnLst/>
              <a:rect l="l" t="t" r="r" b="b"/>
              <a:pathLst>
                <a:path w="152400" h="647700">
                  <a:moveTo>
                    <a:pt x="114300" y="0"/>
                  </a:moveTo>
                  <a:lnTo>
                    <a:pt x="38100" y="0"/>
                  </a:lnTo>
                  <a:lnTo>
                    <a:pt x="38100" y="571500"/>
                  </a:lnTo>
                  <a:lnTo>
                    <a:pt x="0" y="571500"/>
                  </a:lnTo>
                  <a:lnTo>
                    <a:pt x="76200" y="647700"/>
                  </a:lnTo>
                  <a:lnTo>
                    <a:pt x="152400" y="571500"/>
                  </a:lnTo>
                  <a:lnTo>
                    <a:pt x="114300" y="571500"/>
                  </a:lnTo>
                  <a:lnTo>
                    <a:pt x="114300" y="0"/>
                  </a:lnTo>
                  <a:close/>
                </a:path>
              </a:pathLst>
            </a:custGeom>
            <a:solidFill>
              <a:srgbClr val="D70031"/>
            </a:solidFill>
          </p:spPr>
          <p:txBody>
            <a:bodyPr wrap="square" lIns="0" tIns="0" rIns="0" bIns="0" rtlCol="0"/>
            <a:lstStyle/>
            <a:p>
              <a:endParaRPr/>
            </a:p>
          </p:txBody>
        </p:sp>
        <p:sp>
          <p:nvSpPr>
            <p:cNvPr id="11" name="object 11"/>
            <p:cNvSpPr/>
            <p:nvPr/>
          </p:nvSpPr>
          <p:spPr>
            <a:xfrm>
              <a:off x="4831079" y="4183379"/>
              <a:ext cx="152400" cy="647700"/>
            </a:xfrm>
            <a:custGeom>
              <a:avLst/>
              <a:gdLst/>
              <a:ahLst/>
              <a:cxnLst/>
              <a:rect l="l" t="t" r="r" b="b"/>
              <a:pathLst>
                <a:path w="152400" h="647700">
                  <a:moveTo>
                    <a:pt x="0" y="571500"/>
                  </a:moveTo>
                  <a:lnTo>
                    <a:pt x="38100" y="571500"/>
                  </a:lnTo>
                  <a:lnTo>
                    <a:pt x="38100" y="0"/>
                  </a:lnTo>
                  <a:lnTo>
                    <a:pt x="114300" y="0"/>
                  </a:lnTo>
                  <a:lnTo>
                    <a:pt x="114300" y="571500"/>
                  </a:lnTo>
                  <a:lnTo>
                    <a:pt x="152400" y="571500"/>
                  </a:lnTo>
                  <a:lnTo>
                    <a:pt x="76200" y="647700"/>
                  </a:lnTo>
                  <a:lnTo>
                    <a:pt x="0" y="571500"/>
                  </a:lnTo>
                  <a:close/>
                </a:path>
              </a:pathLst>
            </a:custGeom>
            <a:ln w="12700">
              <a:solidFill>
                <a:srgbClr val="111F35"/>
              </a:solidFill>
            </a:ln>
          </p:spPr>
          <p:txBody>
            <a:bodyPr wrap="square" lIns="0" tIns="0" rIns="0" bIns="0" rtlCol="0"/>
            <a:lstStyle/>
            <a:p>
              <a:endParaRPr/>
            </a:p>
          </p:txBody>
        </p:sp>
      </p:gr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200</a:t>
            </a:fld>
            <a:endParaRPr spc="-25"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VARIABLES</a:t>
            </a:r>
            <a:r>
              <a:rPr spc="-105" dirty="0"/>
              <a:t> </a:t>
            </a:r>
            <a:r>
              <a:rPr spc="125" dirty="0"/>
              <a:t>AND</a:t>
            </a:r>
            <a:r>
              <a:rPr spc="-60" dirty="0"/>
              <a:t> </a:t>
            </a:r>
            <a:r>
              <a:rPr spc="-25" dirty="0"/>
              <a:t>SCOPE:</a:t>
            </a:r>
            <a:r>
              <a:rPr spc="-55" dirty="0"/>
              <a:t> </a:t>
            </a:r>
            <a:r>
              <a:rPr spc="-229" dirty="0"/>
              <a:t>IMPLICIT</a:t>
            </a:r>
            <a:r>
              <a:rPr spc="-30" dirty="0"/>
              <a:t> </a:t>
            </a:r>
            <a:r>
              <a:rPr spc="-10" dirty="0"/>
              <a:t>DECL.</a:t>
            </a:r>
          </a:p>
        </p:txBody>
      </p:sp>
      <p:sp>
        <p:nvSpPr>
          <p:cNvPr id="3" name="object 3"/>
          <p:cNvSpPr txBox="1"/>
          <p:nvPr/>
        </p:nvSpPr>
        <p:spPr>
          <a:xfrm>
            <a:off x="962050" y="1533905"/>
            <a:ext cx="10214610" cy="1737720"/>
          </a:xfrm>
          <a:prstGeom prst="rect">
            <a:avLst/>
          </a:prstGeom>
        </p:spPr>
        <p:txBody>
          <a:bodyPr vert="horz" wrap="square" lIns="0" tIns="6096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Le variabili possono essere dichiarate implicitamente, ad esempio per semplicità li useremo in un’assegnazione senza alcuna keyword.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Farlo risulta nella creazione do una variabile globale.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È una pessima pratica, che porta a molti errori, e non si dovrebbe mai fare. È anche probito nella JS “strict mode” e risulta in un ReferenceError.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882396" y="4785359"/>
            <a:ext cx="3385185" cy="923925"/>
          </a:xfrm>
          <a:prstGeom prst="rect">
            <a:avLst/>
          </a:prstGeom>
          <a:ln w="9525">
            <a:solidFill>
              <a:srgbClr val="111F35"/>
            </a:solidFill>
          </a:ln>
        </p:spPr>
        <p:txBody>
          <a:bodyPr vert="horz" wrap="square" lIns="0" tIns="33655" rIns="0" bIns="0" rtlCol="0">
            <a:spAutoFit/>
          </a:bodyPr>
          <a:lstStyle/>
          <a:p>
            <a:pPr marL="92075">
              <a:lnSpc>
                <a:spcPct val="100000"/>
              </a:lnSpc>
              <a:spcBef>
                <a:spcPts val="265"/>
              </a:spcBef>
            </a:pPr>
            <a:r>
              <a:rPr sz="1800" dirty="0">
                <a:solidFill>
                  <a:srgbClr val="A21515"/>
                </a:solidFill>
                <a:latin typeface="Consolas"/>
                <a:cs typeface="Consolas"/>
              </a:rPr>
              <a:t>"use</a:t>
            </a:r>
            <a:r>
              <a:rPr sz="1800" spc="-20" dirty="0">
                <a:solidFill>
                  <a:srgbClr val="A21515"/>
                </a:solidFill>
                <a:latin typeface="Consolas"/>
                <a:cs typeface="Consolas"/>
              </a:rPr>
              <a:t> </a:t>
            </a:r>
            <a:r>
              <a:rPr sz="1800" spc="-10" dirty="0">
                <a:solidFill>
                  <a:srgbClr val="A21515"/>
                </a:solidFill>
                <a:latin typeface="Consolas"/>
                <a:cs typeface="Consolas"/>
              </a:rPr>
              <a:t>strict"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latin typeface="Consolas"/>
                <a:cs typeface="Consolas"/>
              </a:rPr>
              <a:t>msg</a:t>
            </a:r>
            <a:r>
              <a:rPr sz="1800" spc="-30" dirty="0">
                <a:latin typeface="Consolas"/>
                <a:cs typeface="Consolas"/>
              </a:rPr>
              <a:t> </a:t>
            </a:r>
            <a:r>
              <a:rPr sz="1800" dirty="0">
                <a:latin typeface="Consolas"/>
                <a:cs typeface="Consolas"/>
              </a:rPr>
              <a:t>=</a:t>
            </a:r>
            <a:r>
              <a:rPr sz="1800" spc="-15" dirty="0">
                <a:latin typeface="Consolas"/>
                <a:cs typeface="Consolas"/>
              </a:rPr>
              <a:t> </a:t>
            </a:r>
            <a:r>
              <a:rPr sz="1800" dirty="0">
                <a:solidFill>
                  <a:srgbClr val="A21515"/>
                </a:solidFill>
                <a:latin typeface="Consolas"/>
                <a:cs typeface="Consolas"/>
              </a:rPr>
              <a:t>"pls</a:t>
            </a:r>
            <a:r>
              <a:rPr sz="1800" spc="-30" dirty="0">
                <a:solidFill>
                  <a:srgbClr val="A21515"/>
                </a:solidFill>
                <a:latin typeface="Consolas"/>
                <a:cs typeface="Consolas"/>
              </a:rPr>
              <a:t> </a:t>
            </a:r>
            <a:r>
              <a:rPr sz="1800" dirty="0">
                <a:solidFill>
                  <a:srgbClr val="A21515"/>
                </a:solidFill>
                <a:latin typeface="Consolas"/>
                <a:cs typeface="Consolas"/>
              </a:rPr>
              <a:t>don't</a:t>
            </a:r>
            <a:r>
              <a:rPr sz="1800" spc="-20" dirty="0">
                <a:solidFill>
                  <a:srgbClr val="A21515"/>
                </a:solidFill>
                <a:latin typeface="Consolas"/>
                <a:cs typeface="Consolas"/>
              </a:rPr>
              <a:t> </a:t>
            </a:r>
            <a:r>
              <a:rPr sz="1800" dirty="0">
                <a:solidFill>
                  <a:srgbClr val="A21515"/>
                </a:solidFill>
                <a:latin typeface="Consolas"/>
                <a:cs typeface="Consolas"/>
              </a:rPr>
              <a:t>do</a:t>
            </a:r>
            <a:r>
              <a:rPr sz="1800" spc="-20" dirty="0">
                <a:solidFill>
                  <a:srgbClr val="A21515"/>
                </a:solidFill>
                <a:latin typeface="Consolas"/>
                <a:cs typeface="Consolas"/>
              </a:rPr>
              <a:t> this"</a:t>
            </a:r>
            <a:endParaRPr sz="1800">
              <a:latin typeface="Consolas"/>
              <a:cs typeface="Consolas"/>
            </a:endParaRPr>
          </a:p>
        </p:txBody>
      </p:sp>
      <p:grpSp>
        <p:nvGrpSpPr>
          <p:cNvPr id="5" name="object 5"/>
          <p:cNvGrpSpPr/>
          <p:nvPr/>
        </p:nvGrpSpPr>
        <p:grpSpPr>
          <a:xfrm>
            <a:off x="4919027" y="4307966"/>
            <a:ext cx="6400165" cy="1878330"/>
            <a:chOff x="4919027" y="4307966"/>
            <a:chExt cx="6400165" cy="1878330"/>
          </a:xfrm>
        </p:grpSpPr>
        <p:pic>
          <p:nvPicPr>
            <p:cNvPr id="6" name="object 6"/>
            <p:cNvPicPr/>
            <p:nvPr/>
          </p:nvPicPr>
          <p:blipFill>
            <a:blip r:embed="rId2" cstate="print"/>
            <a:stretch>
              <a:fillRect/>
            </a:stretch>
          </p:blipFill>
          <p:spPr>
            <a:xfrm>
              <a:off x="4928616" y="4317491"/>
              <a:ext cx="6380988" cy="1859280"/>
            </a:xfrm>
            <a:prstGeom prst="rect">
              <a:avLst/>
            </a:prstGeom>
          </p:spPr>
        </p:pic>
        <p:sp>
          <p:nvSpPr>
            <p:cNvPr id="7" name="object 7"/>
            <p:cNvSpPr/>
            <p:nvPr/>
          </p:nvSpPr>
          <p:spPr>
            <a:xfrm>
              <a:off x="4923790" y="4312729"/>
              <a:ext cx="6390640" cy="1868805"/>
            </a:xfrm>
            <a:custGeom>
              <a:avLst/>
              <a:gdLst/>
              <a:ahLst/>
              <a:cxnLst/>
              <a:rect l="l" t="t" r="r" b="b"/>
              <a:pathLst>
                <a:path w="6390640" h="1868804">
                  <a:moveTo>
                    <a:pt x="0" y="1868805"/>
                  </a:moveTo>
                  <a:lnTo>
                    <a:pt x="6390513" y="1868805"/>
                  </a:lnTo>
                  <a:lnTo>
                    <a:pt x="6390513" y="0"/>
                  </a:lnTo>
                  <a:lnTo>
                    <a:pt x="0" y="0"/>
                  </a:lnTo>
                  <a:lnTo>
                    <a:pt x="0" y="1868805"/>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201</a:t>
            </a:fld>
            <a:endParaRPr spc="-25"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202</a:t>
            </a:fld>
            <a:endParaRPr spc="-25" dirty="0"/>
          </a:p>
        </p:txBody>
      </p:sp>
      <p:sp>
        <p:nvSpPr>
          <p:cNvPr id="2" name="object 2"/>
          <p:cNvSpPr txBox="1">
            <a:spLocks noGrp="1"/>
          </p:cNvSpPr>
          <p:nvPr>
            <p:ph type="title"/>
          </p:nvPr>
        </p:nvSpPr>
        <p:spPr>
          <a:xfrm>
            <a:off x="962050" y="557529"/>
            <a:ext cx="5249545" cy="574040"/>
          </a:xfrm>
          <a:prstGeom prst="rect">
            <a:avLst/>
          </a:prstGeom>
        </p:spPr>
        <p:txBody>
          <a:bodyPr vert="horz" wrap="square" lIns="0" tIns="12700" rIns="0" bIns="0" rtlCol="0">
            <a:spAutoFit/>
          </a:bodyPr>
          <a:lstStyle/>
          <a:p>
            <a:pPr marL="12700">
              <a:lnSpc>
                <a:spcPct val="100000"/>
              </a:lnSpc>
              <a:spcBef>
                <a:spcPts val="100"/>
              </a:spcBef>
            </a:pPr>
            <a:r>
              <a:rPr spc="-220" dirty="0"/>
              <a:t>PRIMITIVE</a:t>
            </a:r>
            <a:r>
              <a:rPr spc="70" dirty="0"/>
              <a:t> </a:t>
            </a:r>
            <a:r>
              <a:rPr dirty="0"/>
              <a:t>DATA</a:t>
            </a:r>
            <a:r>
              <a:rPr spc="100" dirty="0"/>
              <a:t> </a:t>
            </a:r>
            <a:r>
              <a:rPr spc="-140" dirty="0"/>
              <a:t>TYPES</a:t>
            </a:r>
          </a:p>
        </p:txBody>
      </p:sp>
      <p:graphicFrame>
        <p:nvGraphicFramePr>
          <p:cNvPr id="3" name="object 3"/>
          <p:cNvGraphicFramePr>
            <a:graphicFrameLocks noGrp="1"/>
          </p:cNvGraphicFramePr>
          <p:nvPr/>
        </p:nvGraphicFramePr>
        <p:xfrm>
          <a:off x="876046" y="1565147"/>
          <a:ext cx="10425429" cy="4244975"/>
        </p:xfrm>
        <a:graphic>
          <a:graphicData uri="http://schemas.openxmlformats.org/drawingml/2006/table">
            <a:tbl>
              <a:tblPr firstRow="1" bandRow="1">
                <a:tableStyleId>{2D5ABB26-0587-4C30-8999-92F81FD0307C}</a:tableStyleId>
              </a:tblPr>
              <a:tblGrid>
                <a:gridCol w="2410460">
                  <a:extLst>
                    <a:ext uri="{9D8B030D-6E8A-4147-A177-3AD203B41FA5}">
                      <a16:colId xmlns:a16="http://schemas.microsoft.com/office/drawing/2014/main" val="20000"/>
                    </a:ext>
                  </a:extLst>
                </a:gridCol>
                <a:gridCol w="3134360">
                  <a:extLst>
                    <a:ext uri="{9D8B030D-6E8A-4147-A177-3AD203B41FA5}">
                      <a16:colId xmlns:a16="http://schemas.microsoft.com/office/drawing/2014/main" val="20001"/>
                    </a:ext>
                  </a:extLst>
                </a:gridCol>
                <a:gridCol w="2576195">
                  <a:extLst>
                    <a:ext uri="{9D8B030D-6E8A-4147-A177-3AD203B41FA5}">
                      <a16:colId xmlns:a16="http://schemas.microsoft.com/office/drawing/2014/main" val="20002"/>
                    </a:ext>
                  </a:extLst>
                </a:gridCol>
                <a:gridCol w="501015">
                  <a:extLst>
                    <a:ext uri="{9D8B030D-6E8A-4147-A177-3AD203B41FA5}">
                      <a16:colId xmlns:a16="http://schemas.microsoft.com/office/drawing/2014/main" val="20003"/>
                    </a:ext>
                  </a:extLst>
                </a:gridCol>
                <a:gridCol w="375920">
                  <a:extLst>
                    <a:ext uri="{9D8B030D-6E8A-4147-A177-3AD203B41FA5}">
                      <a16:colId xmlns:a16="http://schemas.microsoft.com/office/drawing/2014/main" val="20004"/>
                    </a:ext>
                  </a:extLst>
                </a:gridCol>
                <a:gridCol w="1427479">
                  <a:extLst>
                    <a:ext uri="{9D8B030D-6E8A-4147-A177-3AD203B41FA5}">
                      <a16:colId xmlns:a16="http://schemas.microsoft.com/office/drawing/2014/main" val="20005"/>
                    </a:ext>
                  </a:extLst>
                </a:gridCol>
              </a:tblGrid>
              <a:tr h="755015">
                <a:tc>
                  <a:txBody>
                    <a:bodyPr/>
                    <a:lstStyle/>
                    <a:p>
                      <a:pPr marL="92075">
                        <a:lnSpc>
                          <a:spcPct val="100000"/>
                        </a:lnSpc>
                        <a:spcBef>
                          <a:spcPts val="254"/>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x;</a:t>
                      </a:r>
                      <a:r>
                        <a:rPr sz="1800" spc="-15"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spc="-10" dirty="0">
                          <a:solidFill>
                            <a:srgbClr val="008000"/>
                          </a:solidFill>
                          <a:latin typeface="Consolas"/>
                          <a:cs typeface="Consolas"/>
                        </a:rPr>
                        <a:t>variable</a:t>
                      </a:r>
                      <a:endParaRPr sz="1800">
                        <a:latin typeface="Consolas"/>
                        <a:cs typeface="Consolas"/>
                      </a:endParaRPr>
                    </a:p>
                    <a:p>
                      <a:pPr marL="92075">
                        <a:lnSpc>
                          <a:spcPct val="100000"/>
                        </a:lnSpc>
                        <a:spcBef>
                          <a:spcPts val="5"/>
                        </a:spcBef>
                      </a:pPr>
                      <a:r>
                        <a:rPr sz="1800" spc="-10" dirty="0">
                          <a:latin typeface="Consolas"/>
                          <a:cs typeface="Consolas"/>
                        </a:rPr>
                        <a:t>console.log(</a:t>
                      </a:r>
                      <a:r>
                        <a:rPr sz="1800" spc="-10" dirty="0">
                          <a:solidFill>
                            <a:srgbClr val="0000FF"/>
                          </a:solidFill>
                          <a:latin typeface="Consolas"/>
                          <a:cs typeface="Consolas"/>
                        </a:rPr>
                        <a:t>typeof</a:t>
                      </a:r>
                      <a:endParaRPr sz="1800">
                        <a:latin typeface="Consolas"/>
                        <a:cs typeface="Consolas"/>
                      </a:endParaRPr>
                    </a:p>
                  </a:txBody>
                  <a:tcPr marL="0" marR="0" marT="32384" marB="0">
                    <a:lnL w="12700">
                      <a:solidFill>
                        <a:srgbClr val="111F35"/>
                      </a:solidFill>
                      <a:prstDash val="solid"/>
                    </a:lnL>
                    <a:lnT w="12700">
                      <a:solidFill>
                        <a:srgbClr val="111F35"/>
                      </a:solidFill>
                      <a:prstDash val="solid"/>
                    </a:lnT>
                  </a:tcPr>
                </a:tc>
                <a:tc>
                  <a:txBody>
                    <a:bodyPr/>
                    <a:lstStyle/>
                    <a:p>
                      <a:pPr marL="61594">
                        <a:lnSpc>
                          <a:spcPct val="100000"/>
                        </a:lnSpc>
                        <a:spcBef>
                          <a:spcPts val="254"/>
                        </a:spcBef>
                      </a:pPr>
                      <a:r>
                        <a:rPr sz="1800" dirty="0">
                          <a:solidFill>
                            <a:srgbClr val="008000"/>
                          </a:solidFill>
                          <a:latin typeface="Consolas"/>
                          <a:cs typeface="Consolas"/>
                        </a:rPr>
                        <a:t>declared</a:t>
                      </a:r>
                      <a:r>
                        <a:rPr sz="1800" spc="-35" dirty="0">
                          <a:solidFill>
                            <a:srgbClr val="008000"/>
                          </a:solidFill>
                          <a:latin typeface="Consolas"/>
                          <a:cs typeface="Consolas"/>
                        </a:rPr>
                        <a:t> </a:t>
                      </a:r>
                      <a:r>
                        <a:rPr sz="1800" dirty="0">
                          <a:solidFill>
                            <a:srgbClr val="008000"/>
                          </a:solidFill>
                          <a:latin typeface="Consolas"/>
                          <a:cs typeface="Consolas"/>
                        </a:rPr>
                        <a:t>and</a:t>
                      </a:r>
                      <a:r>
                        <a:rPr sz="1800" spc="-30" dirty="0">
                          <a:solidFill>
                            <a:srgbClr val="008000"/>
                          </a:solidFill>
                          <a:latin typeface="Consolas"/>
                          <a:cs typeface="Consolas"/>
                        </a:rPr>
                        <a:t> </a:t>
                      </a:r>
                      <a:r>
                        <a:rPr sz="1800" spc="-10" dirty="0">
                          <a:solidFill>
                            <a:srgbClr val="008000"/>
                          </a:solidFill>
                          <a:latin typeface="Consolas"/>
                          <a:cs typeface="Consolas"/>
                        </a:rPr>
                        <a:t>initialized</a:t>
                      </a:r>
                      <a:endParaRPr sz="1800">
                        <a:latin typeface="Consolas"/>
                        <a:cs typeface="Consolas"/>
                      </a:endParaRPr>
                    </a:p>
                    <a:p>
                      <a:pPr marL="62230">
                        <a:lnSpc>
                          <a:spcPct val="100000"/>
                        </a:lnSpc>
                        <a:spcBef>
                          <a:spcPts val="5"/>
                        </a:spcBef>
                      </a:pPr>
                      <a:r>
                        <a:rPr sz="1800" dirty="0">
                          <a:latin typeface="Consolas"/>
                          <a:cs typeface="Consolas"/>
                        </a:rPr>
                        <a:t>x);</a:t>
                      </a:r>
                      <a:r>
                        <a:rPr sz="1800" spc="-15"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a:txBody>
                  <a:tcPr marL="0" marR="0" marT="32384" marB="0">
                    <a:lnT w="12700">
                      <a:solidFill>
                        <a:srgbClr val="111F35"/>
                      </a:solidFill>
                      <a:prstDash val="solid"/>
                    </a:lnT>
                  </a:tcPr>
                </a:tc>
                <a:tc>
                  <a:txBody>
                    <a:bodyPr/>
                    <a:lstStyle/>
                    <a:p>
                      <a:pPr marL="62865">
                        <a:lnSpc>
                          <a:spcPct val="100000"/>
                        </a:lnSpc>
                        <a:spcBef>
                          <a:spcPts val="254"/>
                        </a:spcBef>
                      </a:pPr>
                      <a:r>
                        <a:rPr sz="1800" dirty="0">
                          <a:solidFill>
                            <a:srgbClr val="008000"/>
                          </a:solidFill>
                          <a:latin typeface="Consolas"/>
                          <a:cs typeface="Consolas"/>
                        </a:rPr>
                        <a:t>to</a:t>
                      </a:r>
                      <a:r>
                        <a:rPr sz="1800" spc="-25"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a:txBody>
                  <a:tcPr marL="0" marR="0" marT="32384" marB="0">
                    <a:lnT w="12700">
                      <a:solidFill>
                        <a:srgbClr val="111F35"/>
                      </a:solidFill>
                      <a:prstDash val="solid"/>
                    </a:lnT>
                  </a:tcPr>
                </a:tc>
                <a:tc gridSpan="3">
                  <a:txBody>
                    <a:bodyPr/>
                    <a:lstStyle/>
                    <a:p>
                      <a:pPr>
                        <a:lnSpc>
                          <a:spcPct val="100000"/>
                        </a:lnSpc>
                      </a:pPr>
                      <a:endParaRPr sz="1700">
                        <a:latin typeface="Times New Roman"/>
                        <a:cs typeface="Times New Roman"/>
                      </a:endParaRPr>
                    </a:p>
                  </a:txBody>
                  <a:tcPr marL="0" marR="0" marT="0" marB="0">
                    <a:lnR w="12700">
                      <a:solidFill>
                        <a:srgbClr val="111F35"/>
                      </a:solidFill>
                      <a:prstDash val="solid"/>
                    </a:lnR>
                    <a:lnT w="12700">
                      <a:solidFill>
                        <a:srgbClr val="111F35"/>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508760">
                <a:tc>
                  <a:txBody>
                    <a:bodyPr/>
                    <a:lstStyle/>
                    <a:p>
                      <a:pPr marL="92075">
                        <a:lnSpc>
                          <a:spcPct val="100000"/>
                        </a:lnSpc>
                        <a:spcBef>
                          <a:spcPts val="795"/>
                        </a:spcBef>
                      </a:pPr>
                      <a:r>
                        <a:rPr sz="1800" spc="-10" dirty="0">
                          <a:latin typeface="Consolas"/>
                          <a:cs typeface="Consolas"/>
                        </a:rPr>
                        <a:t>x=</a:t>
                      </a:r>
                      <a:r>
                        <a:rPr sz="1800" spc="-10" dirty="0">
                          <a:solidFill>
                            <a:srgbClr val="098557"/>
                          </a:solidFill>
                          <a:latin typeface="Consolas"/>
                          <a:cs typeface="Consolas"/>
                        </a:rPr>
                        <a:t>42</a:t>
                      </a:r>
                      <a:r>
                        <a:rPr sz="1800" spc="-10" dirty="0">
                          <a:latin typeface="Consolas"/>
                          <a:cs typeface="Consolas"/>
                        </a:rPr>
                        <a:t>;</a:t>
                      </a:r>
                      <a:endParaRPr sz="1800">
                        <a:latin typeface="Consolas"/>
                        <a:cs typeface="Consolas"/>
                      </a:endParaRPr>
                    </a:p>
                    <a:p>
                      <a:pPr marL="92075">
                        <a:lnSpc>
                          <a:spcPct val="100000"/>
                        </a:lnSpc>
                      </a:pPr>
                      <a:r>
                        <a:rPr sz="1800" spc="-10" dirty="0">
                          <a:latin typeface="Consolas"/>
                          <a:cs typeface="Consolas"/>
                        </a:rPr>
                        <a:t>console.log(</a:t>
                      </a:r>
                      <a:r>
                        <a:rPr sz="1800" spc="-10" dirty="0">
                          <a:solidFill>
                            <a:srgbClr val="0000FF"/>
                          </a:solidFill>
                          <a:latin typeface="Consolas"/>
                          <a:cs typeface="Consolas"/>
                        </a:rPr>
                        <a:t>typeof</a:t>
                      </a:r>
                      <a:endParaRPr sz="1800">
                        <a:latin typeface="Consolas"/>
                        <a:cs typeface="Consolas"/>
                      </a:endParaRPr>
                    </a:p>
                    <a:p>
                      <a:pPr marL="92075">
                        <a:lnSpc>
                          <a:spcPct val="100000"/>
                        </a:lnSpc>
                      </a:pPr>
                      <a:r>
                        <a:rPr sz="1800" spc="-10" dirty="0">
                          <a:latin typeface="Consolas"/>
                          <a:cs typeface="Consolas"/>
                        </a:rPr>
                        <a:t>x=</a:t>
                      </a:r>
                      <a:r>
                        <a:rPr sz="1800" spc="-10" dirty="0">
                          <a:solidFill>
                            <a:srgbClr val="098557"/>
                          </a:solidFill>
                          <a:latin typeface="Consolas"/>
                          <a:cs typeface="Consolas"/>
                        </a:rPr>
                        <a:t>3.14</a:t>
                      </a:r>
                      <a:r>
                        <a:rPr sz="1800" spc="-10" dirty="0">
                          <a:latin typeface="Consolas"/>
                          <a:cs typeface="Consolas"/>
                        </a:rPr>
                        <a:t>;</a:t>
                      </a:r>
                      <a:endParaRPr sz="1800">
                        <a:latin typeface="Consolas"/>
                        <a:cs typeface="Consolas"/>
                      </a:endParaRPr>
                    </a:p>
                    <a:p>
                      <a:pPr marL="92075" marR="53975">
                        <a:lnSpc>
                          <a:spcPct val="100000"/>
                        </a:lnSpc>
                      </a:pPr>
                      <a:r>
                        <a:rPr sz="1800" spc="-10" dirty="0">
                          <a:latin typeface="Consolas"/>
                          <a:cs typeface="Consolas"/>
                        </a:rPr>
                        <a:t>console.log(</a:t>
                      </a:r>
                      <a:r>
                        <a:rPr sz="1800" spc="-10" dirty="0">
                          <a:solidFill>
                            <a:srgbClr val="0000FF"/>
                          </a:solidFill>
                          <a:latin typeface="Consolas"/>
                          <a:cs typeface="Consolas"/>
                        </a:rPr>
                        <a:t>typeof </a:t>
                      </a:r>
                      <a:r>
                        <a:rPr sz="1800" spc="-10" dirty="0">
                          <a:latin typeface="Consolas"/>
                          <a:cs typeface="Consolas"/>
                        </a:rPr>
                        <a:t>x=</a:t>
                      </a:r>
                      <a:r>
                        <a:rPr sz="1800" spc="-10" dirty="0">
                          <a:solidFill>
                            <a:srgbClr val="A21515"/>
                          </a:solidFill>
                          <a:latin typeface="Consolas"/>
                          <a:cs typeface="Consolas"/>
                        </a:rPr>
                        <a:t>"hello"</a:t>
                      </a:r>
                      <a:r>
                        <a:rPr sz="1800" spc="-10" dirty="0">
                          <a:latin typeface="Consolas"/>
                          <a:cs typeface="Consolas"/>
                        </a:rPr>
                        <a:t>;</a:t>
                      </a:r>
                      <a:endParaRPr sz="1800">
                        <a:latin typeface="Consolas"/>
                        <a:cs typeface="Consolas"/>
                      </a:endParaRPr>
                    </a:p>
                  </a:txBody>
                  <a:tcPr marL="0" marR="0" marT="100965" marB="0">
                    <a:lnL w="12700">
                      <a:solidFill>
                        <a:srgbClr val="111F35"/>
                      </a:solidFill>
                      <a:prstDash val="solid"/>
                    </a:lnL>
                  </a:tcPr>
                </a:tc>
                <a:tc>
                  <a:txBody>
                    <a:bodyPr/>
                    <a:lstStyle/>
                    <a:p>
                      <a:pPr>
                        <a:lnSpc>
                          <a:spcPct val="100000"/>
                        </a:lnSpc>
                        <a:spcBef>
                          <a:spcPts val="885"/>
                        </a:spcBef>
                      </a:pPr>
                      <a:endParaRPr sz="1800">
                        <a:latin typeface="Times New Roman"/>
                        <a:cs typeface="Times New Roman"/>
                      </a:endParaRPr>
                    </a:p>
                    <a:p>
                      <a:pPr marL="62230">
                        <a:lnSpc>
                          <a:spcPct val="100000"/>
                        </a:lnSpc>
                      </a:pPr>
                      <a:r>
                        <a:rPr sz="1800" dirty="0">
                          <a:latin typeface="Consolas"/>
                          <a:cs typeface="Consolas"/>
                        </a:rPr>
                        <a:t>x);</a:t>
                      </a:r>
                      <a:r>
                        <a:rPr sz="1800" spc="-20" dirty="0">
                          <a:latin typeface="Consolas"/>
                          <a:cs typeface="Consolas"/>
                        </a:rPr>
                        <a:t> </a:t>
                      </a:r>
                      <a:r>
                        <a:rPr sz="1800" dirty="0">
                          <a:solidFill>
                            <a:srgbClr val="008000"/>
                          </a:solidFill>
                          <a:latin typeface="Consolas"/>
                          <a:cs typeface="Consolas"/>
                        </a:rPr>
                        <a:t>//</a:t>
                      </a:r>
                      <a:r>
                        <a:rPr sz="1800" spc="-10" dirty="0">
                          <a:solidFill>
                            <a:srgbClr val="008000"/>
                          </a:solidFill>
                          <a:latin typeface="Consolas"/>
                          <a:cs typeface="Consolas"/>
                        </a:rPr>
                        <a:t> number</a:t>
                      </a:r>
                      <a:endParaRPr sz="1800">
                        <a:latin typeface="Consolas"/>
                        <a:cs typeface="Consolas"/>
                      </a:endParaRPr>
                    </a:p>
                    <a:p>
                      <a:pPr>
                        <a:lnSpc>
                          <a:spcPct val="100000"/>
                        </a:lnSpc>
                        <a:spcBef>
                          <a:spcPts val="90"/>
                        </a:spcBef>
                      </a:pPr>
                      <a:endParaRPr sz="1800">
                        <a:latin typeface="Times New Roman"/>
                        <a:cs typeface="Times New Roman"/>
                      </a:endParaRPr>
                    </a:p>
                    <a:p>
                      <a:pPr marL="62230">
                        <a:lnSpc>
                          <a:spcPct val="100000"/>
                        </a:lnSpc>
                        <a:spcBef>
                          <a:spcPts val="5"/>
                        </a:spcBef>
                      </a:pPr>
                      <a:r>
                        <a:rPr sz="1800" dirty="0">
                          <a:latin typeface="Consolas"/>
                          <a:cs typeface="Consolas"/>
                        </a:rPr>
                        <a:t>x);</a:t>
                      </a:r>
                      <a:r>
                        <a:rPr sz="1800" spc="-15"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spc="-10" dirty="0">
                          <a:solidFill>
                            <a:srgbClr val="008000"/>
                          </a:solidFill>
                          <a:latin typeface="Consolas"/>
                          <a:cs typeface="Consolas"/>
                        </a:rPr>
                        <a:t>number</a:t>
                      </a:r>
                      <a:endParaRPr sz="1800">
                        <a:latin typeface="Consolas"/>
                        <a:cs typeface="Consolas"/>
                      </a:endParaRPr>
                    </a:p>
                  </a:txBody>
                  <a:tcPr marL="0" marR="0" marT="112395" marB="0"/>
                </a:tc>
                <a:tc>
                  <a:txBody>
                    <a:bodyPr/>
                    <a:lstStyle/>
                    <a:p>
                      <a:pPr marL="257175">
                        <a:lnSpc>
                          <a:spcPct val="100000"/>
                        </a:lnSpc>
                        <a:spcBef>
                          <a:spcPts val="1035"/>
                        </a:spcBef>
                      </a:pPr>
                      <a:r>
                        <a:rPr sz="1800" spc="-10" dirty="0">
                          <a:latin typeface="Consolas"/>
                          <a:cs typeface="Consolas"/>
                        </a:rPr>
                        <a:t>x=</a:t>
                      </a:r>
                      <a:r>
                        <a:rPr sz="1800" spc="-10" dirty="0">
                          <a:solidFill>
                            <a:srgbClr val="098557"/>
                          </a:solidFill>
                          <a:latin typeface="Consolas"/>
                          <a:cs typeface="Consolas"/>
                        </a:rPr>
                        <a:t>42</a:t>
                      </a:r>
                      <a:r>
                        <a:rPr sz="1800" spc="-10" dirty="0">
                          <a:latin typeface="Consolas"/>
                          <a:cs typeface="Consolas"/>
                        </a:rPr>
                        <a:t>/</a:t>
                      </a:r>
                      <a:r>
                        <a:rPr sz="1800" spc="-10" dirty="0">
                          <a:solidFill>
                            <a:srgbClr val="098557"/>
                          </a:solidFill>
                          <a:latin typeface="Consolas"/>
                          <a:cs typeface="Consolas"/>
                        </a:rPr>
                        <a:t>0</a:t>
                      </a:r>
                      <a:r>
                        <a:rPr sz="1800" spc="-10" dirty="0">
                          <a:latin typeface="Consolas"/>
                          <a:cs typeface="Consolas"/>
                        </a:rPr>
                        <a:t>;</a:t>
                      </a:r>
                      <a:endParaRPr sz="1800">
                        <a:latin typeface="Consolas"/>
                        <a:cs typeface="Consolas"/>
                      </a:endParaRPr>
                    </a:p>
                    <a:p>
                      <a:pPr marL="257175" marR="54610">
                        <a:lnSpc>
                          <a:spcPct val="100000"/>
                        </a:lnSpc>
                        <a:spcBef>
                          <a:spcPts val="5"/>
                        </a:spcBef>
                      </a:pPr>
                      <a:r>
                        <a:rPr sz="1800" spc="-10" dirty="0">
                          <a:latin typeface="Consolas"/>
                          <a:cs typeface="Consolas"/>
                        </a:rPr>
                        <a:t>console.log(</a:t>
                      </a:r>
                      <a:r>
                        <a:rPr sz="1800" spc="-10" dirty="0">
                          <a:solidFill>
                            <a:srgbClr val="0000FF"/>
                          </a:solidFill>
                          <a:latin typeface="Consolas"/>
                          <a:cs typeface="Consolas"/>
                        </a:rPr>
                        <a:t>typeof </a:t>
                      </a:r>
                      <a:r>
                        <a:rPr sz="1800" dirty="0">
                          <a:latin typeface="Consolas"/>
                          <a:cs typeface="Consolas"/>
                        </a:rPr>
                        <a:t>x=</a:t>
                      </a:r>
                      <a:r>
                        <a:rPr sz="1800" dirty="0">
                          <a:solidFill>
                            <a:srgbClr val="098557"/>
                          </a:solidFill>
                          <a:latin typeface="Consolas"/>
                          <a:cs typeface="Consolas"/>
                        </a:rPr>
                        <a:t>42</a:t>
                      </a:r>
                      <a:r>
                        <a:rPr sz="1800" spc="-15" dirty="0">
                          <a:solidFill>
                            <a:srgbClr val="098557"/>
                          </a:solidFill>
                          <a:latin typeface="Consolas"/>
                          <a:cs typeface="Consolas"/>
                        </a:rPr>
                        <a:t> </a:t>
                      </a:r>
                      <a:r>
                        <a:rPr sz="1800" dirty="0">
                          <a:latin typeface="Consolas"/>
                          <a:cs typeface="Consolas"/>
                        </a:rPr>
                        <a:t>*</a:t>
                      </a:r>
                      <a:r>
                        <a:rPr sz="1800" spc="-20" dirty="0">
                          <a:latin typeface="Consolas"/>
                          <a:cs typeface="Consolas"/>
                        </a:rPr>
                        <a:t> </a:t>
                      </a:r>
                      <a:r>
                        <a:rPr sz="1800" spc="-10" dirty="0">
                          <a:solidFill>
                            <a:srgbClr val="A21515"/>
                          </a:solidFill>
                          <a:latin typeface="Consolas"/>
                          <a:cs typeface="Consolas"/>
                        </a:rPr>
                        <a:t>"Hello"</a:t>
                      </a:r>
                      <a:r>
                        <a:rPr sz="1800" spc="-10" dirty="0">
                          <a:latin typeface="Consolas"/>
                          <a:cs typeface="Consolas"/>
                        </a:rPr>
                        <a:t>; console.log(</a:t>
                      </a:r>
                      <a:r>
                        <a:rPr sz="1800" spc="-10" dirty="0">
                          <a:solidFill>
                            <a:srgbClr val="0000FF"/>
                          </a:solidFill>
                          <a:latin typeface="Consolas"/>
                          <a:cs typeface="Consolas"/>
                        </a:rPr>
                        <a:t>typeof</a:t>
                      </a:r>
                      <a:endParaRPr sz="1800">
                        <a:latin typeface="Consolas"/>
                        <a:cs typeface="Consolas"/>
                      </a:endParaRPr>
                    </a:p>
                  </a:txBody>
                  <a:tcPr marL="0" marR="0" marT="131445" marB="0"/>
                </a:tc>
                <a:tc>
                  <a:txBody>
                    <a:bodyPr/>
                    <a:lstStyle/>
                    <a:p>
                      <a:pPr>
                        <a:lnSpc>
                          <a:spcPct val="100000"/>
                        </a:lnSpc>
                        <a:spcBef>
                          <a:spcPts val="1130"/>
                        </a:spcBef>
                      </a:pPr>
                      <a:endParaRPr sz="1800">
                        <a:latin typeface="Times New Roman"/>
                        <a:cs typeface="Times New Roman"/>
                      </a:endParaRPr>
                    </a:p>
                    <a:p>
                      <a:pPr marL="62230">
                        <a:lnSpc>
                          <a:spcPct val="100000"/>
                        </a:lnSpc>
                      </a:pPr>
                      <a:r>
                        <a:rPr sz="1800" spc="-25" dirty="0">
                          <a:latin typeface="Consolas"/>
                          <a:cs typeface="Consolas"/>
                        </a:rPr>
                        <a:t>x);</a:t>
                      </a:r>
                      <a:endParaRPr sz="1800">
                        <a:latin typeface="Consolas"/>
                        <a:cs typeface="Consolas"/>
                      </a:endParaRPr>
                    </a:p>
                    <a:p>
                      <a:pPr>
                        <a:lnSpc>
                          <a:spcPct val="100000"/>
                        </a:lnSpc>
                        <a:spcBef>
                          <a:spcPts val="90"/>
                        </a:spcBef>
                      </a:pPr>
                      <a:endParaRPr sz="1800">
                        <a:latin typeface="Times New Roman"/>
                        <a:cs typeface="Times New Roman"/>
                      </a:endParaRPr>
                    </a:p>
                    <a:p>
                      <a:pPr marL="62230">
                        <a:lnSpc>
                          <a:spcPct val="100000"/>
                        </a:lnSpc>
                      </a:pPr>
                      <a:r>
                        <a:rPr sz="1800" spc="-25" dirty="0">
                          <a:latin typeface="Consolas"/>
                          <a:cs typeface="Consolas"/>
                        </a:rPr>
                        <a:t>x);</a:t>
                      </a:r>
                      <a:endParaRPr sz="1800">
                        <a:latin typeface="Consolas"/>
                        <a:cs typeface="Consolas"/>
                      </a:endParaRPr>
                    </a:p>
                  </a:txBody>
                  <a:tcPr marL="0" marR="0" marT="143510" marB="0"/>
                </a:tc>
                <a:tc>
                  <a:txBody>
                    <a:bodyPr/>
                    <a:lstStyle/>
                    <a:p>
                      <a:pPr marL="62230">
                        <a:lnSpc>
                          <a:spcPct val="100000"/>
                        </a:lnSpc>
                        <a:spcBef>
                          <a:spcPts val="1035"/>
                        </a:spcBef>
                      </a:pPr>
                      <a:r>
                        <a:rPr sz="1800" spc="-25" dirty="0">
                          <a:solidFill>
                            <a:srgbClr val="008000"/>
                          </a:solidFill>
                          <a:latin typeface="Consolas"/>
                          <a:cs typeface="Consolas"/>
                        </a:rPr>
                        <a:t>//</a:t>
                      </a:r>
                      <a:endParaRPr sz="1800">
                        <a:latin typeface="Consolas"/>
                        <a:cs typeface="Consolas"/>
                      </a:endParaRPr>
                    </a:p>
                    <a:p>
                      <a:pPr marL="62230">
                        <a:lnSpc>
                          <a:spcPct val="100000"/>
                        </a:lnSpc>
                        <a:spcBef>
                          <a:spcPts val="5"/>
                        </a:spcBef>
                      </a:pPr>
                      <a:r>
                        <a:rPr sz="1800" spc="-25" dirty="0">
                          <a:solidFill>
                            <a:srgbClr val="008000"/>
                          </a:solidFill>
                          <a:latin typeface="Consolas"/>
                          <a:cs typeface="Consolas"/>
                        </a:rPr>
                        <a:t>//</a:t>
                      </a:r>
                      <a:endParaRPr sz="1800">
                        <a:latin typeface="Consolas"/>
                        <a:cs typeface="Consolas"/>
                      </a:endParaRPr>
                    </a:p>
                    <a:p>
                      <a:pPr marL="62230">
                        <a:lnSpc>
                          <a:spcPct val="100000"/>
                        </a:lnSpc>
                      </a:pPr>
                      <a:r>
                        <a:rPr sz="1800" spc="-25" dirty="0">
                          <a:solidFill>
                            <a:srgbClr val="008000"/>
                          </a:solidFill>
                          <a:latin typeface="Consolas"/>
                          <a:cs typeface="Consolas"/>
                        </a:rPr>
                        <a:t>//</a:t>
                      </a:r>
                      <a:endParaRPr sz="1800">
                        <a:latin typeface="Consolas"/>
                        <a:cs typeface="Consolas"/>
                      </a:endParaRPr>
                    </a:p>
                    <a:p>
                      <a:pPr marL="62230">
                        <a:lnSpc>
                          <a:spcPct val="100000"/>
                        </a:lnSpc>
                      </a:pPr>
                      <a:r>
                        <a:rPr sz="1800" spc="-25" dirty="0">
                          <a:solidFill>
                            <a:srgbClr val="008000"/>
                          </a:solidFill>
                          <a:latin typeface="Consolas"/>
                          <a:cs typeface="Consolas"/>
                        </a:rPr>
                        <a:t>//</a:t>
                      </a:r>
                      <a:endParaRPr sz="1800">
                        <a:latin typeface="Consolas"/>
                        <a:cs typeface="Consolas"/>
                      </a:endParaRPr>
                    </a:p>
                  </a:txBody>
                  <a:tcPr marL="0" marR="0" marT="131445" marB="0"/>
                </a:tc>
                <a:tc>
                  <a:txBody>
                    <a:bodyPr/>
                    <a:lstStyle/>
                    <a:p>
                      <a:pPr marL="61594" marR="353695">
                        <a:lnSpc>
                          <a:spcPct val="100000"/>
                        </a:lnSpc>
                        <a:spcBef>
                          <a:spcPts val="1035"/>
                        </a:spcBef>
                      </a:pPr>
                      <a:r>
                        <a:rPr sz="1800" spc="-10" dirty="0">
                          <a:solidFill>
                            <a:srgbClr val="008000"/>
                          </a:solidFill>
                          <a:latin typeface="Consolas"/>
                          <a:cs typeface="Consolas"/>
                        </a:rPr>
                        <a:t>Infinity number </a:t>
                      </a:r>
                      <a:r>
                        <a:rPr sz="1800" spc="-25" dirty="0">
                          <a:solidFill>
                            <a:srgbClr val="008000"/>
                          </a:solidFill>
                          <a:latin typeface="Consolas"/>
                          <a:cs typeface="Consolas"/>
                        </a:rPr>
                        <a:t>NaN </a:t>
                      </a:r>
                      <a:r>
                        <a:rPr sz="1800" spc="-10" dirty="0">
                          <a:solidFill>
                            <a:srgbClr val="008000"/>
                          </a:solidFill>
                          <a:latin typeface="Consolas"/>
                          <a:cs typeface="Consolas"/>
                        </a:rPr>
                        <a:t>number</a:t>
                      </a:r>
                      <a:endParaRPr sz="1800">
                        <a:latin typeface="Consolas"/>
                        <a:cs typeface="Consolas"/>
                      </a:endParaRPr>
                    </a:p>
                  </a:txBody>
                  <a:tcPr marL="0" marR="0" marT="131445" marB="0">
                    <a:lnR w="12700">
                      <a:solidFill>
                        <a:srgbClr val="111F35"/>
                      </a:solidFill>
                      <a:prstDash val="solid"/>
                    </a:lnR>
                  </a:tcPr>
                </a:tc>
                <a:extLst>
                  <a:ext uri="{0D108BD9-81ED-4DB2-BD59-A6C34878D82A}">
                    <a16:rowId xmlns:a16="http://schemas.microsoft.com/office/drawing/2014/main" val="10001"/>
                  </a:ext>
                </a:extLst>
              </a:tr>
              <a:tr h="273685">
                <a:tc>
                  <a:txBody>
                    <a:bodyPr/>
                    <a:lstStyle/>
                    <a:p>
                      <a:pPr marL="92075">
                        <a:lnSpc>
                          <a:spcPts val="1875"/>
                        </a:lnSpc>
                      </a:pPr>
                      <a:r>
                        <a:rPr sz="1800" spc="-10" dirty="0">
                          <a:latin typeface="Consolas"/>
                          <a:cs typeface="Consolas"/>
                        </a:rPr>
                        <a:t>console.log(</a:t>
                      </a:r>
                      <a:r>
                        <a:rPr sz="1800" spc="-10" dirty="0">
                          <a:solidFill>
                            <a:srgbClr val="0000FF"/>
                          </a:solidFill>
                          <a:latin typeface="Consolas"/>
                          <a:cs typeface="Consolas"/>
                        </a:rPr>
                        <a:t>typeof</a:t>
                      </a:r>
                      <a:endParaRPr sz="1800">
                        <a:latin typeface="Consolas"/>
                        <a:cs typeface="Consolas"/>
                      </a:endParaRPr>
                    </a:p>
                  </a:txBody>
                  <a:tcPr marL="0" marR="0" marT="0" marB="0">
                    <a:lnL w="12700">
                      <a:solidFill>
                        <a:srgbClr val="111F35"/>
                      </a:solidFill>
                      <a:prstDash val="solid"/>
                    </a:lnL>
                  </a:tcPr>
                </a:tc>
                <a:tc>
                  <a:txBody>
                    <a:bodyPr/>
                    <a:lstStyle/>
                    <a:p>
                      <a:pPr marL="62230">
                        <a:lnSpc>
                          <a:spcPts val="1875"/>
                        </a:lnSpc>
                      </a:pPr>
                      <a:r>
                        <a:rPr sz="1800" dirty="0">
                          <a:latin typeface="Consolas"/>
                          <a:cs typeface="Consolas"/>
                        </a:rPr>
                        <a:t>x);</a:t>
                      </a:r>
                      <a:r>
                        <a:rPr sz="1800" spc="-15"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spc="-10" dirty="0">
                          <a:solidFill>
                            <a:srgbClr val="008000"/>
                          </a:solidFill>
                          <a:latin typeface="Consolas"/>
                          <a:cs typeface="Consolas"/>
                        </a:rPr>
                        <a:t>string</a:t>
                      </a:r>
                      <a:endParaRPr sz="1800">
                        <a:latin typeface="Consolas"/>
                        <a:cs typeface="Consolas"/>
                      </a:endParaRPr>
                    </a:p>
                  </a:txBody>
                  <a:tcPr marL="0" marR="0" marT="0" marB="0"/>
                </a:tc>
                <a:tc rowSpan="7" gridSpan="4">
                  <a:txBody>
                    <a:bodyPr/>
                    <a:lstStyle/>
                    <a:p>
                      <a:pPr>
                        <a:lnSpc>
                          <a:spcPct val="100000"/>
                        </a:lnSpc>
                      </a:pPr>
                      <a:endParaRPr sz="1700">
                        <a:latin typeface="Times New Roman"/>
                        <a:cs typeface="Times New Roman"/>
                      </a:endParaRPr>
                    </a:p>
                  </a:txBody>
                  <a:tcPr marL="0" marR="0" marT="0" marB="0">
                    <a:lnR w="12700">
                      <a:solidFill>
                        <a:srgbClr val="111F35"/>
                      </a:solidFill>
                      <a:prstDash val="solid"/>
                    </a:lnR>
                    <a:lnB w="12700">
                      <a:solidFill>
                        <a:srgbClr val="111F35"/>
                      </a:solidFill>
                      <a:prstDash val="solid"/>
                    </a:lnB>
                  </a:tcPr>
                </a:tc>
                <a:tc rowSpan="7" hMerge="1">
                  <a:txBody>
                    <a:bodyPr/>
                    <a:lstStyle/>
                    <a:p>
                      <a:endParaRPr/>
                    </a:p>
                  </a:txBody>
                  <a:tcPr marL="0" marR="0" marT="0" marB="0"/>
                </a:tc>
                <a:tc rowSpan="7" hMerge="1">
                  <a:txBody>
                    <a:bodyPr/>
                    <a:lstStyle/>
                    <a:p>
                      <a:endParaRPr/>
                    </a:p>
                  </a:txBody>
                  <a:tcPr marL="0" marR="0" marT="0" marB="0"/>
                </a:tc>
                <a:tc rowSpan="7" hMerge="1">
                  <a:txBody>
                    <a:bodyPr/>
                    <a:lstStyle/>
                    <a:p>
                      <a:endParaRPr/>
                    </a:p>
                  </a:txBody>
                  <a:tcPr marL="0" marR="0" marT="0" marB="0"/>
                </a:tc>
                <a:extLst>
                  <a:ext uri="{0D108BD9-81ED-4DB2-BD59-A6C34878D82A}">
                    <a16:rowId xmlns:a16="http://schemas.microsoft.com/office/drawing/2014/main" val="10002"/>
                  </a:ext>
                </a:extLst>
              </a:tr>
              <a:tr h="274320">
                <a:tc>
                  <a:txBody>
                    <a:bodyPr/>
                    <a:lstStyle/>
                    <a:p>
                      <a:pPr marL="92075">
                        <a:lnSpc>
                          <a:spcPts val="1880"/>
                        </a:lnSpc>
                      </a:pPr>
                      <a:r>
                        <a:rPr sz="1800" spc="-10" dirty="0">
                          <a:latin typeface="Consolas"/>
                          <a:cs typeface="Consolas"/>
                        </a:rPr>
                        <a:t>x=</a:t>
                      </a:r>
                      <a:r>
                        <a:rPr sz="1800" spc="-10" dirty="0">
                          <a:solidFill>
                            <a:srgbClr val="A21515"/>
                          </a:solidFill>
                          <a:latin typeface="Consolas"/>
                          <a:cs typeface="Consolas"/>
                        </a:rPr>
                        <a:t>'hello'</a:t>
                      </a:r>
                      <a:r>
                        <a:rPr sz="1800" spc="-10" dirty="0">
                          <a:latin typeface="Consolas"/>
                          <a:cs typeface="Consolas"/>
                        </a:rPr>
                        <a:t>;</a:t>
                      </a:r>
                      <a:endParaRPr sz="1800">
                        <a:latin typeface="Consolas"/>
                        <a:cs typeface="Consolas"/>
                      </a:endParaRPr>
                    </a:p>
                  </a:txBody>
                  <a:tcPr marL="0" marR="0" marT="0" marB="0">
                    <a:lnL w="12700">
                      <a:solidFill>
                        <a:srgbClr val="111F35"/>
                      </a:solidFill>
                      <a:prstDash val="solid"/>
                    </a:lnL>
                  </a:tcPr>
                </a:tc>
                <a:tc>
                  <a:txBody>
                    <a:bodyPr/>
                    <a:lstStyle/>
                    <a:p>
                      <a:pPr>
                        <a:lnSpc>
                          <a:spcPct val="100000"/>
                        </a:lnSpc>
                      </a:pPr>
                      <a:endParaRPr sz="1700">
                        <a:latin typeface="Times New Roman"/>
                        <a:cs typeface="Times New Roman"/>
                      </a:endParaRPr>
                    </a:p>
                  </a:txBody>
                  <a:tcPr marL="0" marR="0" marT="0" marB="0"/>
                </a:tc>
                <a:tc gridSpan="4" vMerge="1">
                  <a:txBody>
                    <a:bodyPr/>
                    <a:lstStyle/>
                    <a:p>
                      <a:endParaRPr/>
                    </a:p>
                  </a:txBody>
                  <a:tcPr marL="0" marR="0" marT="0" marB="0">
                    <a:lnR w="12700">
                      <a:solidFill>
                        <a:srgbClr val="111F35"/>
                      </a:solidFill>
                      <a:prstDash val="solid"/>
                    </a:lnR>
                    <a:lnB w="12700">
                      <a:solidFill>
                        <a:srgbClr val="111F35"/>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3"/>
                  </a:ext>
                </a:extLst>
              </a:tr>
              <a:tr h="274320">
                <a:tc>
                  <a:txBody>
                    <a:bodyPr/>
                    <a:lstStyle/>
                    <a:p>
                      <a:pPr marL="92075">
                        <a:lnSpc>
                          <a:spcPts val="1880"/>
                        </a:lnSpc>
                      </a:pPr>
                      <a:r>
                        <a:rPr sz="1800" spc="-10" dirty="0">
                          <a:latin typeface="Consolas"/>
                          <a:cs typeface="Consolas"/>
                        </a:rPr>
                        <a:t>console.log(</a:t>
                      </a:r>
                      <a:r>
                        <a:rPr sz="1800" spc="-10" dirty="0">
                          <a:solidFill>
                            <a:srgbClr val="0000FF"/>
                          </a:solidFill>
                          <a:latin typeface="Consolas"/>
                          <a:cs typeface="Consolas"/>
                        </a:rPr>
                        <a:t>typeof</a:t>
                      </a:r>
                      <a:endParaRPr sz="1800">
                        <a:latin typeface="Consolas"/>
                        <a:cs typeface="Consolas"/>
                      </a:endParaRPr>
                    </a:p>
                  </a:txBody>
                  <a:tcPr marL="0" marR="0" marT="0" marB="0">
                    <a:lnL w="12700">
                      <a:solidFill>
                        <a:srgbClr val="111F35"/>
                      </a:solidFill>
                      <a:prstDash val="solid"/>
                    </a:lnL>
                  </a:tcPr>
                </a:tc>
                <a:tc>
                  <a:txBody>
                    <a:bodyPr/>
                    <a:lstStyle/>
                    <a:p>
                      <a:pPr marL="62230">
                        <a:lnSpc>
                          <a:spcPts val="1880"/>
                        </a:lnSpc>
                      </a:pPr>
                      <a:r>
                        <a:rPr sz="1800" dirty="0">
                          <a:latin typeface="Consolas"/>
                          <a:cs typeface="Consolas"/>
                        </a:rPr>
                        <a:t>x);</a:t>
                      </a:r>
                      <a:r>
                        <a:rPr sz="1800" spc="-15"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spc="-10" dirty="0">
                          <a:solidFill>
                            <a:srgbClr val="008000"/>
                          </a:solidFill>
                          <a:latin typeface="Consolas"/>
                          <a:cs typeface="Consolas"/>
                        </a:rPr>
                        <a:t>string</a:t>
                      </a:r>
                      <a:endParaRPr sz="1800">
                        <a:latin typeface="Consolas"/>
                        <a:cs typeface="Consolas"/>
                      </a:endParaRPr>
                    </a:p>
                  </a:txBody>
                  <a:tcPr marL="0" marR="0" marT="0" marB="0"/>
                </a:tc>
                <a:tc gridSpan="4" vMerge="1">
                  <a:txBody>
                    <a:bodyPr/>
                    <a:lstStyle/>
                    <a:p>
                      <a:endParaRPr/>
                    </a:p>
                  </a:txBody>
                  <a:tcPr marL="0" marR="0" marT="0" marB="0">
                    <a:lnR w="12700">
                      <a:solidFill>
                        <a:srgbClr val="111F35"/>
                      </a:solidFill>
                      <a:prstDash val="solid"/>
                    </a:lnR>
                    <a:lnB w="12700">
                      <a:solidFill>
                        <a:srgbClr val="111F35"/>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4"/>
                  </a:ext>
                </a:extLst>
              </a:tr>
              <a:tr h="274320">
                <a:tc>
                  <a:txBody>
                    <a:bodyPr/>
                    <a:lstStyle/>
                    <a:p>
                      <a:pPr marL="92075">
                        <a:lnSpc>
                          <a:spcPts val="1875"/>
                        </a:lnSpc>
                      </a:pPr>
                      <a:r>
                        <a:rPr sz="1800" spc="-10" dirty="0">
                          <a:latin typeface="Consolas"/>
                          <a:cs typeface="Consolas"/>
                        </a:rPr>
                        <a:t>x=</a:t>
                      </a:r>
                      <a:r>
                        <a:rPr sz="1800" spc="-10" dirty="0">
                          <a:solidFill>
                            <a:srgbClr val="0000FF"/>
                          </a:solidFill>
                          <a:latin typeface="Consolas"/>
                          <a:cs typeface="Consolas"/>
                        </a:rPr>
                        <a:t>false</a:t>
                      </a:r>
                      <a:r>
                        <a:rPr sz="1800" spc="-10" dirty="0">
                          <a:latin typeface="Consolas"/>
                          <a:cs typeface="Consolas"/>
                        </a:rPr>
                        <a:t>;</a:t>
                      </a:r>
                      <a:endParaRPr sz="1800">
                        <a:latin typeface="Consolas"/>
                        <a:cs typeface="Consolas"/>
                      </a:endParaRPr>
                    </a:p>
                  </a:txBody>
                  <a:tcPr marL="0" marR="0" marT="0" marB="0">
                    <a:lnL w="12700">
                      <a:solidFill>
                        <a:srgbClr val="111F35"/>
                      </a:solidFill>
                      <a:prstDash val="solid"/>
                    </a:lnL>
                  </a:tcPr>
                </a:tc>
                <a:tc>
                  <a:txBody>
                    <a:bodyPr/>
                    <a:lstStyle/>
                    <a:p>
                      <a:pPr>
                        <a:lnSpc>
                          <a:spcPct val="100000"/>
                        </a:lnSpc>
                      </a:pPr>
                      <a:endParaRPr sz="1700">
                        <a:latin typeface="Times New Roman"/>
                        <a:cs typeface="Times New Roman"/>
                      </a:endParaRPr>
                    </a:p>
                  </a:txBody>
                  <a:tcPr marL="0" marR="0" marT="0" marB="0"/>
                </a:tc>
                <a:tc gridSpan="4" vMerge="1">
                  <a:txBody>
                    <a:bodyPr/>
                    <a:lstStyle/>
                    <a:p>
                      <a:endParaRPr/>
                    </a:p>
                  </a:txBody>
                  <a:tcPr marL="0" marR="0" marT="0" marB="0">
                    <a:lnR w="12700">
                      <a:solidFill>
                        <a:srgbClr val="111F35"/>
                      </a:solidFill>
                      <a:prstDash val="solid"/>
                    </a:lnR>
                    <a:lnB w="12700">
                      <a:solidFill>
                        <a:srgbClr val="111F35"/>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5"/>
                  </a:ext>
                </a:extLst>
              </a:tr>
              <a:tr h="273685">
                <a:tc>
                  <a:txBody>
                    <a:bodyPr/>
                    <a:lstStyle/>
                    <a:p>
                      <a:pPr marL="92075">
                        <a:lnSpc>
                          <a:spcPts val="1875"/>
                        </a:lnSpc>
                      </a:pPr>
                      <a:r>
                        <a:rPr sz="1800" spc="-10" dirty="0">
                          <a:latin typeface="Consolas"/>
                          <a:cs typeface="Consolas"/>
                        </a:rPr>
                        <a:t>console.log(</a:t>
                      </a:r>
                      <a:r>
                        <a:rPr sz="1800" spc="-10" dirty="0">
                          <a:solidFill>
                            <a:srgbClr val="0000FF"/>
                          </a:solidFill>
                          <a:latin typeface="Consolas"/>
                          <a:cs typeface="Consolas"/>
                        </a:rPr>
                        <a:t>typeof</a:t>
                      </a:r>
                      <a:endParaRPr sz="1800">
                        <a:latin typeface="Consolas"/>
                        <a:cs typeface="Consolas"/>
                      </a:endParaRPr>
                    </a:p>
                  </a:txBody>
                  <a:tcPr marL="0" marR="0" marT="0" marB="0">
                    <a:lnL w="12700">
                      <a:solidFill>
                        <a:srgbClr val="111F35"/>
                      </a:solidFill>
                      <a:prstDash val="solid"/>
                    </a:lnL>
                  </a:tcPr>
                </a:tc>
                <a:tc>
                  <a:txBody>
                    <a:bodyPr/>
                    <a:lstStyle/>
                    <a:p>
                      <a:pPr marL="62230">
                        <a:lnSpc>
                          <a:spcPts val="1875"/>
                        </a:lnSpc>
                      </a:pPr>
                      <a:r>
                        <a:rPr sz="1800" dirty="0">
                          <a:latin typeface="Consolas"/>
                          <a:cs typeface="Consolas"/>
                        </a:rPr>
                        <a:t>x);</a:t>
                      </a:r>
                      <a:r>
                        <a:rPr sz="1800" spc="-15" dirty="0">
                          <a:latin typeface="Consolas"/>
                          <a:cs typeface="Consolas"/>
                        </a:rPr>
                        <a:t> </a:t>
                      </a:r>
                      <a:r>
                        <a:rPr sz="1800" dirty="0">
                          <a:solidFill>
                            <a:srgbClr val="008000"/>
                          </a:solidFill>
                          <a:latin typeface="Consolas"/>
                          <a:cs typeface="Consolas"/>
                        </a:rPr>
                        <a:t>//</a:t>
                      </a:r>
                      <a:r>
                        <a:rPr sz="1800" spc="-10" dirty="0">
                          <a:solidFill>
                            <a:srgbClr val="008000"/>
                          </a:solidFill>
                          <a:latin typeface="Consolas"/>
                          <a:cs typeface="Consolas"/>
                        </a:rPr>
                        <a:t> boolean</a:t>
                      </a:r>
                      <a:endParaRPr sz="1800">
                        <a:latin typeface="Consolas"/>
                        <a:cs typeface="Consolas"/>
                      </a:endParaRPr>
                    </a:p>
                  </a:txBody>
                  <a:tcPr marL="0" marR="0" marT="0" marB="0"/>
                </a:tc>
                <a:tc gridSpan="4" vMerge="1">
                  <a:txBody>
                    <a:bodyPr/>
                    <a:lstStyle/>
                    <a:p>
                      <a:endParaRPr/>
                    </a:p>
                  </a:txBody>
                  <a:tcPr marL="0" marR="0" marT="0" marB="0">
                    <a:lnR w="12700">
                      <a:solidFill>
                        <a:srgbClr val="111F35"/>
                      </a:solidFill>
                      <a:prstDash val="solid"/>
                    </a:lnR>
                    <a:lnB w="12700">
                      <a:solidFill>
                        <a:srgbClr val="111F35"/>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6"/>
                  </a:ext>
                </a:extLst>
              </a:tr>
              <a:tr h="274320">
                <a:tc>
                  <a:txBody>
                    <a:bodyPr/>
                    <a:lstStyle/>
                    <a:p>
                      <a:pPr marL="92075">
                        <a:lnSpc>
                          <a:spcPts val="1880"/>
                        </a:lnSpc>
                      </a:pPr>
                      <a:r>
                        <a:rPr sz="1800" spc="-10" dirty="0">
                          <a:latin typeface="Consolas"/>
                          <a:cs typeface="Consolas"/>
                        </a:rPr>
                        <a:t>x=</a:t>
                      </a:r>
                      <a:r>
                        <a:rPr sz="1800" spc="-10" dirty="0">
                          <a:solidFill>
                            <a:srgbClr val="098557"/>
                          </a:solidFill>
                          <a:latin typeface="Consolas"/>
                          <a:cs typeface="Consolas"/>
                        </a:rPr>
                        <a:t>10e12</a:t>
                      </a:r>
                      <a:r>
                        <a:rPr sz="1800" spc="-10" dirty="0">
                          <a:latin typeface="Consolas"/>
                          <a:cs typeface="Consolas"/>
                        </a:rPr>
                        <a:t>;</a:t>
                      </a:r>
                      <a:endParaRPr sz="1800">
                        <a:latin typeface="Consolas"/>
                        <a:cs typeface="Consolas"/>
                      </a:endParaRPr>
                    </a:p>
                  </a:txBody>
                  <a:tcPr marL="0" marR="0" marT="0" marB="0">
                    <a:lnL w="12700">
                      <a:solidFill>
                        <a:srgbClr val="111F35"/>
                      </a:solidFill>
                      <a:prstDash val="solid"/>
                    </a:lnL>
                  </a:tcPr>
                </a:tc>
                <a:tc>
                  <a:txBody>
                    <a:bodyPr/>
                    <a:lstStyle/>
                    <a:p>
                      <a:pPr>
                        <a:lnSpc>
                          <a:spcPct val="100000"/>
                        </a:lnSpc>
                      </a:pPr>
                      <a:endParaRPr sz="1700">
                        <a:latin typeface="Times New Roman"/>
                        <a:cs typeface="Times New Roman"/>
                      </a:endParaRPr>
                    </a:p>
                  </a:txBody>
                  <a:tcPr marL="0" marR="0" marT="0" marB="0"/>
                </a:tc>
                <a:tc gridSpan="4" vMerge="1">
                  <a:txBody>
                    <a:bodyPr/>
                    <a:lstStyle/>
                    <a:p>
                      <a:endParaRPr/>
                    </a:p>
                  </a:txBody>
                  <a:tcPr marL="0" marR="0" marT="0" marB="0">
                    <a:lnR w="12700">
                      <a:solidFill>
                        <a:srgbClr val="111F35"/>
                      </a:solidFill>
                      <a:prstDash val="solid"/>
                    </a:lnR>
                    <a:lnB w="12700">
                      <a:solidFill>
                        <a:srgbClr val="111F35"/>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7"/>
                  </a:ext>
                </a:extLst>
              </a:tr>
              <a:tr h="336550">
                <a:tc>
                  <a:txBody>
                    <a:bodyPr/>
                    <a:lstStyle/>
                    <a:p>
                      <a:pPr marL="92075">
                        <a:lnSpc>
                          <a:spcPts val="1880"/>
                        </a:lnSpc>
                      </a:pPr>
                      <a:r>
                        <a:rPr sz="1800" spc="-10" dirty="0">
                          <a:latin typeface="Consolas"/>
                          <a:cs typeface="Consolas"/>
                        </a:rPr>
                        <a:t>console.log(</a:t>
                      </a:r>
                      <a:r>
                        <a:rPr sz="1800" spc="-10" dirty="0">
                          <a:solidFill>
                            <a:srgbClr val="0000FF"/>
                          </a:solidFill>
                          <a:latin typeface="Consolas"/>
                          <a:cs typeface="Consolas"/>
                        </a:rPr>
                        <a:t>typeof</a:t>
                      </a:r>
                      <a:endParaRPr sz="1800">
                        <a:latin typeface="Consolas"/>
                        <a:cs typeface="Consolas"/>
                      </a:endParaRPr>
                    </a:p>
                  </a:txBody>
                  <a:tcPr marL="0" marR="0" marT="0" marB="0">
                    <a:lnL w="12700">
                      <a:solidFill>
                        <a:srgbClr val="111F35"/>
                      </a:solidFill>
                      <a:prstDash val="solid"/>
                    </a:lnL>
                    <a:lnB w="12700">
                      <a:solidFill>
                        <a:srgbClr val="111F35"/>
                      </a:solidFill>
                      <a:prstDash val="solid"/>
                    </a:lnB>
                  </a:tcPr>
                </a:tc>
                <a:tc>
                  <a:txBody>
                    <a:bodyPr/>
                    <a:lstStyle/>
                    <a:p>
                      <a:pPr marL="62230">
                        <a:lnSpc>
                          <a:spcPts val="1880"/>
                        </a:lnSpc>
                      </a:pPr>
                      <a:r>
                        <a:rPr sz="1800" dirty="0">
                          <a:latin typeface="Consolas"/>
                          <a:cs typeface="Consolas"/>
                        </a:rPr>
                        <a:t>x);</a:t>
                      </a:r>
                      <a:r>
                        <a:rPr sz="1800" spc="-15"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spc="-10" dirty="0">
                          <a:solidFill>
                            <a:srgbClr val="008000"/>
                          </a:solidFill>
                          <a:latin typeface="Consolas"/>
                          <a:cs typeface="Consolas"/>
                        </a:rPr>
                        <a:t>number</a:t>
                      </a:r>
                      <a:endParaRPr sz="1800">
                        <a:latin typeface="Consolas"/>
                        <a:cs typeface="Consolas"/>
                      </a:endParaRPr>
                    </a:p>
                  </a:txBody>
                  <a:tcPr marL="0" marR="0" marT="0" marB="0">
                    <a:lnB w="12700">
                      <a:solidFill>
                        <a:srgbClr val="111F35"/>
                      </a:solidFill>
                      <a:prstDash val="solid"/>
                    </a:lnB>
                  </a:tcPr>
                </a:tc>
                <a:tc gridSpan="4" vMerge="1">
                  <a:txBody>
                    <a:bodyPr/>
                    <a:lstStyle/>
                    <a:p>
                      <a:endParaRPr/>
                    </a:p>
                  </a:txBody>
                  <a:tcPr marL="0" marR="0" marT="0" marB="0">
                    <a:lnR w="12700">
                      <a:solidFill>
                        <a:srgbClr val="111F35"/>
                      </a:solidFill>
                      <a:prstDash val="solid"/>
                    </a:lnR>
                    <a:lnB w="12700">
                      <a:solidFill>
                        <a:srgbClr val="111F35"/>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8"/>
                  </a:ext>
                </a:extLst>
              </a:tr>
            </a:tbl>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21</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BASIC</a:t>
            </a:r>
            <a:r>
              <a:rPr spc="-155" dirty="0"/>
              <a:t> </a:t>
            </a:r>
            <a:r>
              <a:rPr spc="-55" dirty="0"/>
              <a:t>OPERATORS</a:t>
            </a:r>
          </a:p>
        </p:txBody>
      </p:sp>
      <p:sp>
        <p:nvSpPr>
          <p:cNvPr id="3" name="object 3"/>
          <p:cNvSpPr txBox="1"/>
          <p:nvPr/>
        </p:nvSpPr>
        <p:spPr>
          <a:xfrm>
            <a:off x="962050" y="1533905"/>
            <a:ext cx="8870950" cy="452120"/>
          </a:xfrm>
          <a:prstGeom prst="rect">
            <a:avLst/>
          </a:prstGeom>
        </p:spPr>
        <p:txBody>
          <a:bodyPr vert="horz" wrap="square" lIns="0" tIns="12065" rIns="0" bIns="0" rtlCol="0">
            <a:spAutoFit/>
          </a:bodyPr>
          <a:lstStyle/>
          <a:p>
            <a:pPr marL="12700">
              <a:lnSpc>
                <a:spcPct val="100000"/>
              </a:lnSpc>
              <a:spcBef>
                <a:spcPts val="95"/>
              </a:spcBef>
            </a:pPr>
            <a:r>
              <a:rPr sz="2800" spc="-45" dirty="0">
                <a:solidFill>
                  <a:srgbClr val="111F35"/>
                </a:solidFill>
                <a:latin typeface="Calibri"/>
                <a:cs typeface="Calibri"/>
              </a:rPr>
              <a:t>You</a:t>
            </a:r>
            <a:r>
              <a:rPr sz="2800" spc="-80" dirty="0">
                <a:solidFill>
                  <a:srgbClr val="111F35"/>
                </a:solidFill>
                <a:latin typeface="Calibri"/>
                <a:cs typeface="Calibri"/>
              </a:rPr>
              <a:t> </a:t>
            </a:r>
            <a:r>
              <a:rPr sz="2800" dirty="0">
                <a:solidFill>
                  <a:srgbClr val="111F35"/>
                </a:solidFill>
                <a:latin typeface="Calibri"/>
                <a:cs typeface="Calibri"/>
              </a:rPr>
              <a:t>should</a:t>
            </a:r>
            <a:r>
              <a:rPr sz="2800" spc="-40" dirty="0">
                <a:solidFill>
                  <a:srgbClr val="111F35"/>
                </a:solidFill>
                <a:latin typeface="Calibri"/>
                <a:cs typeface="Calibri"/>
              </a:rPr>
              <a:t> </a:t>
            </a:r>
            <a:r>
              <a:rPr sz="2800" dirty="0">
                <a:solidFill>
                  <a:srgbClr val="111F35"/>
                </a:solidFill>
                <a:latin typeface="Calibri"/>
                <a:cs typeface="Calibri"/>
              </a:rPr>
              <a:t>already</a:t>
            </a:r>
            <a:r>
              <a:rPr sz="2800" spc="-90" dirty="0">
                <a:solidFill>
                  <a:srgbClr val="111F35"/>
                </a:solidFill>
                <a:latin typeface="Calibri"/>
                <a:cs typeface="Calibri"/>
              </a:rPr>
              <a:t> </a:t>
            </a:r>
            <a:r>
              <a:rPr sz="2800" dirty="0">
                <a:solidFill>
                  <a:srgbClr val="111F35"/>
                </a:solidFill>
                <a:latin typeface="Calibri"/>
                <a:cs typeface="Calibri"/>
              </a:rPr>
              <a:t>be</a:t>
            </a:r>
            <a:r>
              <a:rPr sz="2800" spc="-80" dirty="0">
                <a:solidFill>
                  <a:srgbClr val="111F35"/>
                </a:solidFill>
                <a:latin typeface="Calibri"/>
                <a:cs typeface="Calibri"/>
              </a:rPr>
              <a:t> </a:t>
            </a:r>
            <a:r>
              <a:rPr sz="2800" dirty="0">
                <a:solidFill>
                  <a:srgbClr val="111F35"/>
                </a:solidFill>
                <a:latin typeface="Calibri"/>
                <a:cs typeface="Calibri"/>
              </a:rPr>
              <a:t>familiar</a:t>
            </a:r>
            <a:r>
              <a:rPr sz="2800" spc="-70" dirty="0">
                <a:solidFill>
                  <a:srgbClr val="111F35"/>
                </a:solidFill>
                <a:latin typeface="Calibri"/>
                <a:cs typeface="Calibri"/>
              </a:rPr>
              <a:t> </a:t>
            </a:r>
            <a:r>
              <a:rPr sz="2800" dirty="0">
                <a:solidFill>
                  <a:srgbClr val="111F35"/>
                </a:solidFill>
                <a:latin typeface="Calibri"/>
                <a:cs typeface="Calibri"/>
              </a:rPr>
              <a:t>with</a:t>
            </a:r>
            <a:r>
              <a:rPr sz="2800" spc="-65" dirty="0">
                <a:solidFill>
                  <a:srgbClr val="111F35"/>
                </a:solidFill>
                <a:latin typeface="Calibri"/>
                <a:cs typeface="Calibri"/>
              </a:rPr>
              <a:t> </a:t>
            </a:r>
            <a:r>
              <a:rPr sz="2800" dirty="0">
                <a:solidFill>
                  <a:srgbClr val="111F35"/>
                </a:solidFill>
                <a:latin typeface="Calibri"/>
                <a:cs typeface="Calibri"/>
              </a:rPr>
              <a:t>most</a:t>
            </a:r>
            <a:r>
              <a:rPr sz="2800" spc="-70" dirty="0">
                <a:solidFill>
                  <a:srgbClr val="111F35"/>
                </a:solidFill>
                <a:latin typeface="Calibri"/>
                <a:cs typeface="Calibri"/>
              </a:rPr>
              <a:t> </a:t>
            </a:r>
            <a:r>
              <a:rPr sz="2800" spc="-10" dirty="0">
                <a:solidFill>
                  <a:srgbClr val="111F35"/>
                </a:solidFill>
                <a:latin typeface="Calibri"/>
                <a:cs typeface="Calibri"/>
              </a:rPr>
              <a:t>JavaScript</a:t>
            </a:r>
            <a:r>
              <a:rPr sz="2800" spc="-60" dirty="0">
                <a:solidFill>
                  <a:srgbClr val="111F35"/>
                </a:solidFill>
                <a:latin typeface="Calibri"/>
                <a:cs typeface="Calibri"/>
              </a:rPr>
              <a:t> </a:t>
            </a:r>
            <a:r>
              <a:rPr sz="2800" spc="-10" dirty="0">
                <a:solidFill>
                  <a:srgbClr val="111F35"/>
                </a:solidFill>
                <a:latin typeface="Calibri"/>
                <a:cs typeface="Calibri"/>
              </a:rPr>
              <a:t>operators</a:t>
            </a:r>
            <a:endParaRPr sz="2800">
              <a:latin typeface="Calibri"/>
              <a:cs typeface="Calibri"/>
            </a:endParaRPr>
          </a:p>
        </p:txBody>
      </p:sp>
      <p:graphicFrame>
        <p:nvGraphicFramePr>
          <p:cNvPr id="4" name="object 4"/>
          <p:cNvGraphicFramePr>
            <a:graphicFrameLocks noGrp="1"/>
          </p:cNvGraphicFramePr>
          <p:nvPr/>
        </p:nvGraphicFramePr>
        <p:xfrm>
          <a:off x="883081" y="2201926"/>
          <a:ext cx="10425430" cy="3957320"/>
        </p:xfrm>
        <a:graphic>
          <a:graphicData uri="http://schemas.openxmlformats.org/drawingml/2006/table">
            <a:tbl>
              <a:tblPr firstRow="1" bandRow="1">
                <a:tableStyleId>{2D5ABB26-0587-4C30-8999-92F81FD0307C}</a:tableStyleId>
              </a:tblPr>
              <a:tblGrid>
                <a:gridCol w="1531620">
                  <a:extLst>
                    <a:ext uri="{9D8B030D-6E8A-4147-A177-3AD203B41FA5}">
                      <a16:colId xmlns:a16="http://schemas.microsoft.com/office/drawing/2014/main" val="20000"/>
                    </a:ext>
                  </a:extLst>
                </a:gridCol>
                <a:gridCol w="8893810">
                  <a:extLst>
                    <a:ext uri="{9D8B030D-6E8A-4147-A177-3AD203B41FA5}">
                      <a16:colId xmlns:a16="http://schemas.microsoft.com/office/drawing/2014/main" val="20001"/>
                    </a:ext>
                  </a:extLst>
                </a:gridCol>
              </a:tblGrid>
              <a:tr h="395605">
                <a:tc>
                  <a:txBody>
                    <a:bodyPr/>
                    <a:lstStyle/>
                    <a:p>
                      <a:pPr marL="91440">
                        <a:lnSpc>
                          <a:spcPct val="100000"/>
                        </a:lnSpc>
                        <a:spcBef>
                          <a:spcPts val="235"/>
                        </a:spcBef>
                      </a:pPr>
                      <a:r>
                        <a:rPr sz="2000" b="1" spc="-10" dirty="0">
                          <a:solidFill>
                            <a:srgbClr val="FFFFFF"/>
                          </a:solidFill>
                          <a:latin typeface="Calibri"/>
                          <a:cs typeface="Calibri"/>
                        </a:rPr>
                        <a:t>Operator</a:t>
                      </a:r>
                      <a:endParaRPr sz="2000">
                        <a:latin typeface="Calibri"/>
                        <a:cs typeface="Calibri"/>
                      </a:endParaRPr>
                    </a:p>
                  </a:txBody>
                  <a:tcPr marL="0" marR="0" marT="29845" marB="0">
                    <a:lnT w="28575">
                      <a:solidFill>
                        <a:srgbClr val="111F35"/>
                      </a:solidFill>
                      <a:prstDash val="solid"/>
                    </a:lnT>
                    <a:lnB w="28575">
                      <a:solidFill>
                        <a:srgbClr val="111F35"/>
                      </a:solidFill>
                      <a:prstDash val="solid"/>
                    </a:lnB>
                    <a:solidFill>
                      <a:srgbClr val="006379"/>
                    </a:solidFill>
                  </a:tcPr>
                </a:tc>
                <a:tc>
                  <a:txBody>
                    <a:bodyPr/>
                    <a:lstStyle/>
                    <a:p>
                      <a:pPr marL="472440">
                        <a:lnSpc>
                          <a:spcPct val="100000"/>
                        </a:lnSpc>
                        <a:spcBef>
                          <a:spcPts val="235"/>
                        </a:spcBef>
                      </a:pPr>
                      <a:r>
                        <a:rPr sz="2000" b="1" spc="-10" dirty="0">
                          <a:solidFill>
                            <a:srgbClr val="FFFFFF"/>
                          </a:solidFill>
                          <a:latin typeface="Calibri"/>
                          <a:cs typeface="Calibri"/>
                        </a:rPr>
                        <a:t>Description</a:t>
                      </a:r>
                      <a:endParaRPr sz="2000">
                        <a:latin typeface="Calibri"/>
                        <a:cs typeface="Calibri"/>
                      </a:endParaRPr>
                    </a:p>
                  </a:txBody>
                  <a:tcPr marL="0" marR="0" marT="29845" marB="0">
                    <a:lnT w="28575">
                      <a:solidFill>
                        <a:srgbClr val="111F35"/>
                      </a:solidFill>
                      <a:prstDash val="solid"/>
                    </a:lnT>
                    <a:lnB w="28575">
                      <a:solidFill>
                        <a:srgbClr val="111F35"/>
                      </a:solidFill>
                      <a:prstDash val="solid"/>
                    </a:lnB>
                    <a:solidFill>
                      <a:srgbClr val="006379"/>
                    </a:solidFill>
                  </a:tcPr>
                </a:tc>
                <a:extLst>
                  <a:ext uri="{0D108BD9-81ED-4DB2-BD59-A6C34878D82A}">
                    <a16:rowId xmlns:a16="http://schemas.microsoft.com/office/drawing/2014/main" val="10000"/>
                  </a:ext>
                </a:extLst>
              </a:tr>
              <a:tr h="395605">
                <a:tc>
                  <a:txBody>
                    <a:bodyPr/>
                    <a:lstStyle/>
                    <a:p>
                      <a:pPr marL="91440">
                        <a:lnSpc>
                          <a:spcPct val="100000"/>
                        </a:lnSpc>
                        <a:spcBef>
                          <a:spcPts val="250"/>
                        </a:spcBef>
                      </a:pPr>
                      <a:r>
                        <a:rPr sz="2000" spc="-50" dirty="0">
                          <a:solidFill>
                            <a:srgbClr val="111F35"/>
                          </a:solidFill>
                          <a:latin typeface="Consolas"/>
                          <a:cs typeface="Consolas"/>
                        </a:rPr>
                        <a:t>=</a:t>
                      </a:r>
                      <a:endParaRPr sz="2000">
                        <a:latin typeface="Consolas"/>
                        <a:cs typeface="Consolas"/>
                      </a:endParaRPr>
                    </a:p>
                  </a:txBody>
                  <a:tcPr marL="0" marR="0" marT="31750" marB="0">
                    <a:lnT w="28575">
                      <a:solidFill>
                        <a:srgbClr val="111F35"/>
                      </a:solidFill>
                      <a:prstDash val="solid"/>
                    </a:lnT>
                    <a:solidFill>
                      <a:srgbClr val="E7E7E8"/>
                    </a:solidFill>
                  </a:tcPr>
                </a:tc>
                <a:tc>
                  <a:txBody>
                    <a:bodyPr/>
                    <a:lstStyle/>
                    <a:p>
                      <a:pPr marL="472440">
                        <a:lnSpc>
                          <a:spcPct val="100000"/>
                        </a:lnSpc>
                        <a:spcBef>
                          <a:spcPts val="235"/>
                        </a:spcBef>
                      </a:pPr>
                      <a:r>
                        <a:rPr sz="2000" spc="-10" dirty="0">
                          <a:solidFill>
                            <a:srgbClr val="111F35"/>
                          </a:solidFill>
                          <a:latin typeface="Calibri"/>
                          <a:cs typeface="Calibri"/>
                        </a:rPr>
                        <a:t>Assignment</a:t>
                      </a:r>
                      <a:endParaRPr sz="2000">
                        <a:latin typeface="Calibri"/>
                        <a:cs typeface="Calibri"/>
                      </a:endParaRPr>
                    </a:p>
                  </a:txBody>
                  <a:tcPr marL="0" marR="0" marT="29845" marB="0">
                    <a:lnT w="28575">
                      <a:solidFill>
                        <a:srgbClr val="111F35"/>
                      </a:solidFill>
                      <a:prstDash val="solid"/>
                    </a:lnT>
                    <a:solidFill>
                      <a:srgbClr val="E7E7E8"/>
                    </a:solidFill>
                  </a:tcPr>
                </a:tc>
                <a:extLst>
                  <a:ext uri="{0D108BD9-81ED-4DB2-BD59-A6C34878D82A}">
                    <a16:rowId xmlns:a16="http://schemas.microsoft.com/office/drawing/2014/main" val="10001"/>
                  </a:ext>
                </a:extLst>
              </a:tr>
              <a:tr h="396240">
                <a:tc>
                  <a:txBody>
                    <a:bodyPr/>
                    <a:lstStyle/>
                    <a:p>
                      <a:pPr marL="91440">
                        <a:lnSpc>
                          <a:spcPct val="100000"/>
                        </a:lnSpc>
                        <a:spcBef>
                          <a:spcPts val="245"/>
                        </a:spcBef>
                      </a:pPr>
                      <a:r>
                        <a:rPr sz="2000" spc="-50" dirty="0">
                          <a:solidFill>
                            <a:srgbClr val="111F35"/>
                          </a:solidFill>
                          <a:latin typeface="Consolas"/>
                          <a:cs typeface="Consolas"/>
                        </a:rPr>
                        <a:t>+</a:t>
                      </a:r>
                      <a:endParaRPr sz="2000">
                        <a:latin typeface="Consolas"/>
                        <a:cs typeface="Consolas"/>
                      </a:endParaRPr>
                    </a:p>
                  </a:txBody>
                  <a:tcPr marL="0" marR="0" marT="31115" marB="0"/>
                </a:tc>
                <a:tc>
                  <a:txBody>
                    <a:bodyPr/>
                    <a:lstStyle/>
                    <a:p>
                      <a:pPr marL="472440">
                        <a:lnSpc>
                          <a:spcPct val="100000"/>
                        </a:lnSpc>
                        <a:spcBef>
                          <a:spcPts val="235"/>
                        </a:spcBef>
                      </a:pPr>
                      <a:r>
                        <a:rPr sz="2000" spc="-10" dirty="0">
                          <a:solidFill>
                            <a:srgbClr val="111F35"/>
                          </a:solidFill>
                          <a:latin typeface="Calibri"/>
                          <a:cs typeface="Calibri"/>
                        </a:rPr>
                        <a:t>Addition</a:t>
                      </a:r>
                      <a:endParaRPr sz="2000">
                        <a:latin typeface="Calibri"/>
                        <a:cs typeface="Calibri"/>
                      </a:endParaRPr>
                    </a:p>
                  </a:txBody>
                  <a:tcPr marL="0" marR="0" marT="29845" marB="0"/>
                </a:tc>
                <a:extLst>
                  <a:ext uri="{0D108BD9-81ED-4DB2-BD59-A6C34878D82A}">
                    <a16:rowId xmlns:a16="http://schemas.microsoft.com/office/drawing/2014/main" val="10002"/>
                  </a:ext>
                </a:extLst>
              </a:tr>
              <a:tr h="396240">
                <a:tc>
                  <a:txBody>
                    <a:bodyPr/>
                    <a:lstStyle/>
                    <a:p>
                      <a:pPr marL="91440">
                        <a:lnSpc>
                          <a:spcPct val="100000"/>
                        </a:lnSpc>
                        <a:spcBef>
                          <a:spcPts val="250"/>
                        </a:spcBef>
                      </a:pPr>
                      <a:r>
                        <a:rPr sz="2000" spc="-50" dirty="0">
                          <a:solidFill>
                            <a:srgbClr val="111F35"/>
                          </a:solidFill>
                          <a:latin typeface="Consolas"/>
                          <a:cs typeface="Consolas"/>
                        </a:rPr>
                        <a:t>-</a:t>
                      </a:r>
                      <a:endParaRPr sz="2000">
                        <a:latin typeface="Consolas"/>
                        <a:cs typeface="Consolas"/>
                      </a:endParaRPr>
                    </a:p>
                  </a:txBody>
                  <a:tcPr marL="0" marR="0" marT="31750" marB="0">
                    <a:solidFill>
                      <a:srgbClr val="E7E7E8"/>
                    </a:solidFill>
                  </a:tcPr>
                </a:tc>
                <a:tc>
                  <a:txBody>
                    <a:bodyPr/>
                    <a:lstStyle/>
                    <a:p>
                      <a:pPr marL="472440">
                        <a:lnSpc>
                          <a:spcPct val="100000"/>
                        </a:lnSpc>
                        <a:spcBef>
                          <a:spcPts val="240"/>
                        </a:spcBef>
                      </a:pPr>
                      <a:r>
                        <a:rPr sz="2000" spc="-10" dirty="0">
                          <a:solidFill>
                            <a:srgbClr val="111F35"/>
                          </a:solidFill>
                          <a:latin typeface="Calibri"/>
                          <a:cs typeface="Calibri"/>
                        </a:rPr>
                        <a:t>Subtraction</a:t>
                      </a:r>
                      <a:endParaRPr sz="2000">
                        <a:latin typeface="Calibri"/>
                        <a:cs typeface="Calibri"/>
                      </a:endParaRPr>
                    </a:p>
                  </a:txBody>
                  <a:tcPr marL="0" marR="0" marT="30480" marB="0">
                    <a:solidFill>
                      <a:srgbClr val="E7E7E8"/>
                    </a:solidFill>
                  </a:tcPr>
                </a:tc>
                <a:extLst>
                  <a:ext uri="{0D108BD9-81ED-4DB2-BD59-A6C34878D82A}">
                    <a16:rowId xmlns:a16="http://schemas.microsoft.com/office/drawing/2014/main" val="10003"/>
                  </a:ext>
                </a:extLst>
              </a:tr>
              <a:tr h="395605">
                <a:tc>
                  <a:txBody>
                    <a:bodyPr/>
                    <a:lstStyle/>
                    <a:p>
                      <a:pPr marL="91440">
                        <a:lnSpc>
                          <a:spcPct val="100000"/>
                        </a:lnSpc>
                        <a:spcBef>
                          <a:spcPts val="250"/>
                        </a:spcBef>
                      </a:pPr>
                      <a:r>
                        <a:rPr sz="2000" spc="-50" dirty="0">
                          <a:solidFill>
                            <a:srgbClr val="111F35"/>
                          </a:solidFill>
                          <a:latin typeface="Consolas"/>
                          <a:cs typeface="Consolas"/>
                        </a:rPr>
                        <a:t>*</a:t>
                      </a:r>
                      <a:endParaRPr sz="2000">
                        <a:latin typeface="Consolas"/>
                        <a:cs typeface="Consolas"/>
                      </a:endParaRPr>
                    </a:p>
                  </a:txBody>
                  <a:tcPr marL="0" marR="0" marT="31750" marB="0"/>
                </a:tc>
                <a:tc>
                  <a:txBody>
                    <a:bodyPr/>
                    <a:lstStyle/>
                    <a:p>
                      <a:pPr marL="472440">
                        <a:lnSpc>
                          <a:spcPct val="100000"/>
                        </a:lnSpc>
                        <a:spcBef>
                          <a:spcPts val="240"/>
                        </a:spcBef>
                      </a:pPr>
                      <a:r>
                        <a:rPr sz="2000" spc="-10" dirty="0">
                          <a:solidFill>
                            <a:srgbClr val="111F35"/>
                          </a:solidFill>
                          <a:latin typeface="Calibri"/>
                          <a:cs typeface="Calibri"/>
                        </a:rPr>
                        <a:t>Multiplication</a:t>
                      </a:r>
                      <a:endParaRPr sz="2000">
                        <a:latin typeface="Calibri"/>
                        <a:cs typeface="Calibri"/>
                      </a:endParaRPr>
                    </a:p>
                  </a:txBody>
                  <a:tcPr marL="0" marR="0" marT="30480" marB="0"/>
                </a:tc>
                <a:extLst>
                  <a:ext uri="{0D108BD9-81ED-4DB2-BD59-A6C34878D82A}">
                    <a16:rowId xmlns:a16="http://schemas.microsoft.com/office/drawing/2014/main" val="10004"/>
                  </a:ext>
                </a:extLst>
              </a:tr>
              <a:tr h="395605">
                <a:tc>
                  <a:txBody>
                    <a:bodyPr/>
                    <a:lstStyle/>
                    <a:p>
                      <a:pPr marL="91440">
                        <a:lnSpc>
                          <a:spcPct val="100000"/>
                        </a:lnSpc>
                        <a:spcBef>
                          <a:spcPts val="250"/>
                        </a:spcBef>
                      </a:pPr>
                      <a:r>
                        <a:rPr sz="2000" spc="-25" dirty="0">
                          <a:solidFill>
                            <a:srgbClr val="111F35"/>
                          </a:solidFill>
                          <a:latin typeface="Consolas"/>
                          <a:cs typeface="Consolas"/>
                        </a:rPr>
                        <a:t>**</a:t>
                      </a:r>
                      <a:endParaRPr sz="2000">
                        <a:latin typeface="Consolas"/>
                        <a:cs typeface="Consolas"/>
                      </a:endParaRPr>
                    </a:p>
                  </a:txBody>
                  <a:tcPr marL="0" marR="0" marT="31750" marB="0">
                    <a:solidFill>
                      <a:srgbClr val="E7E7E8"/>
                    </a:solidFill>
                  </a:tcPr>
                </a:tc>
                <a:tc>
                  <a:txBody>
                    <a:bodyPr/>
                    <a:lstStyle/>
                    <a:p>
                      <a:pPr marL="472440">
                        <a:lnSpc>
                          <a:spcPct val="100000"/>
                        </a:lnSpc>
                        <a:spcBef>
                          <a:spcPts val="240"/>
                        </a:spcBef>
                      </a:pPr>
                      <a:r>
                        <a:rPr sz="2000" spc="-10" dirty="0">
                          <a:solidFill>
                            <a:srgbClr val="111F35"/>
                          </a:solidFill>
                          <a:latin typeface="Calibri"/>
                          <a:cs typeface="Calibri"/>
                        </a:rPr>
                        <a:t>Exponentiation</a:t>
                      </a:r>
                      <a:r>
                        <a:rPr sz="2000" spc="-40" dirty="0">
                          <a:solidFill>
                            <a:srgbClr val="111F35"/>
                          </a:solidFill>
                          <a:latin typeface="Calibri"/>
                          <a:cs typeface="Calibri"/>
                        </a:rPr>
                        <a:t> </a:t>
                      </a:r>
                      <a:r>
                        <a:rPr sz="2000" dirty="0">
                          <a:solidFill>
                            <a:srgbClr val="111F35"/>
                          </a:solidFill>
                          <a:latin typeface="Calibri"/>
                          <a:cs typeface="Calibri"/>
                        </a:rPr>
                        <a:t>(since</a:t>
                      </a:r>
                      <a:r>
                        <a:rPr sz="2000" spc="-25" dirty="0">
                          <a:solidFill>
                            <a:srgbClr val="111F35"/>
                          </a:solidFill>
                          <a:latin typeface="Calibri"/>
                          <a:cs typeface="Calibri"/>
                        </a:rPr>
                        <a:t> </a:t>
                      </a:r>
                      <a:r>
                        <a:rPr sz="2000" u="sng" dirty="0">
                          <a:solidFill>
                            <a:srgbClr val="006379"/>
                          </a:solidFill>
                          <a:uFill>
                            <a:solidFill>
                              <a:srgbClr val="006379"/>
                            </a:solidFill>
                          </a:uFill>
                          <a:latin typeface="Calibri"/>
                          <a:cs typeface="Calibri"/>
                          <a:hlinkClick r:id="rId2"/>
                        </a:rPr>
                        <a:t>ECMAScript</a:t>
                      </a:r>
                      <a:r>
                        <a:rPr sz="2000" u="sng" spc="-35" dirty="0">
                          <a:solidFill>
                            <a:srgbClr val="006379"/>
                          </a:solidFill>
                          <a:uFill>
                            <a:solidFill>
                              <a:srgbClr val="006379"/>
                            </a:solidFill>
                          </a:uFill>
                          <a:latin typeface="Calibri"/>
                          <a:cs typeface="Calibri"/>
                          <a:hlinkClick r:id="rId2"/>
                        </a:rPr>
                        <a:t> </a:t>
                      </a:r>
                      <a:r>
                        <a:rPr sz="2000" u="sng" spc="-10" dirty="0">
                          <a:solidFill>
                            <a:srgbClr val="006379"/>
                          </a:solidFill>
                          <a:uFill>
                            <a:solidFill>
                              <a:srgbClr val="006379"/>
                            </a:solidFill>
                          </a:uFill>
                          <a:latin typeface="Calibri"/>
                          <a:cs typeface="Calibri"/>
                          <a:hlinkClick r:id="rId2"/>
                        </a:rPr>
                        <a:t>2016</a:t>
                      </a:r>
                      <a:r>
                        <a:rPr sz="2000" spc="-10" dirty="0">
                          <a:solidFill>
                            <a:srgbClr val="111F35"/>
                          </a:solidFill>
                          <a:latin typeface="Calibri"/>
                          <a:cs typeface="Calibri"/>
                        </a:rPr>
                        <a:t>)</a:t>
                      </a:r>
                      <a:endParaRPr sz="2000">
                        <a:latin typeface="Calibri"/>
                        <a:cs typeface="Calibri"/>
                      </a:endParaRPr>
                    </a:p>
                  </a:txBody>
                  <a:tcPr marL="0" marR="0" marT="30480" marB="0">
                    <a:solidFill>
                      <a:srgbClr val="E7E7E8"/>
                    </a:solidFill>
                  </a:tcPr>
                </a:tc>
                <a:extLst>
                  <a:ext uri="{0D108BD9-81ED-4DB2-BD59-A6C34878D82A}">
                    <a16:rowId xmlns:a16="http://schemas.microsoft.com/office/drawing/2014/main" val="10005"/>
                  </a:ext>
                </a:extLst>
              </a:tr>
              <a:tr h="395605">
                <a:tc>
                  <a:txBody>
                    <a:bodyPr/>
                    <a:lstStyle/>
                    <a:p>
                      <a:pPr marL="91440">
                        <a:lnSpc>
                          <a:spcPct val="100000"/>
                        </a:lnSpc>
                        <a:spcBef>
                          <a:spcPts val="250"/>
                        </a:spcBef>
                      </a:pPr>
                      <a:r>
                        <a:rPr sz="2000" spc="-50" dirty="0">
                          <a:solidFill>
                            <a:srgbClr val="111F35"/>
                          </a:solidFill>
                          <a:latin typeface="Consolas"/>
                          <a:cs typeface="Consolas"/>
                        </a:rPr>
                        <a:t>/</a:t>
                      </a:r>
                      <a:endParaRPr sz="2000">
                        <a:latin typeface="Consolas"/>
                        <a:cs typeface="Consolas"/>
                      </a:endParaRPr>
                    </a:p>
                  </a:txBody>
                  <a:tcPr marL="0" marR="0" marT="31750" marB="0"/>
                </a:tc>
                <a:tc>
                  <a:txBody>
                    <a:bodyPr/>
                    <a:lstStyle/>
                    <a:p>
                      <a:pPr marL="472440">
                        <a:lnSpc>
                          <a:spcPct val="100000"/>
                        </a:lnSpc>
                        <a:spcBef>
                          <a:spcPts val="240"/>
                        </a:spcBef>
                      </a:pPr>
                      <a:r>
                        <a:rPr sz="2000" spc="-10" dirty="0">
                          <a:solidFill>
                            <a:srgbClr val="111F35"/>
                          </a:solidFill>
                          <a:latin typeface="Calibri"/>
                          <a:cs typeface="Calibri"/>
                        </a:rPr>
                        <a:t>Division</a:t>
                      </a:r>
                      <a:endParaRPr sz="2000">
                        <a:latin typeface="Calibri"/>
                        <a:cs typeface="Calibri"/>
                      </a:endParaRPr>
                    </a:p>
                  </a:txBody>
                  <a:tcPr marL="0" marR="0" marT="30480" marB="0"/>
                </a:tc>
                <a:extLst>
                  <a:ext uri="{0D108BD9-81ED-4DB2-BD59-A6C34878D82A}">
                    <a16:rowId xmlns:a16="http://schemas.microsoft.com/office/drawing/2014/main" val="10006"/>
                  </a:ext>
                </a:extLst>
              </a:tr>
              <a:tr h="395605">
                <a:tc>
                  <a:txBody>
                    <a:bodyPr/>
                    <a:lstStyle/>
                    <a:p>
                      <a:pPr marL="91440">
                        <a:lnSpc>
                          <a:spcPct val="100000"/>
                        </a:lnSpc>
                        <a:spcBef>
                          <a:spcPts val="250"/>
                        </a:spcBef>
                      </a:pPr>
                      <a:r>
                        <a:rPr sz="2000" spc="-50" dirty="0">
                          <a:solidFill>
                            <a:srgbClr val="111F35"/>
                          </a:solidFill>
                          <a:latin typeface="Consolas"/>
                          <a:cs typeface="Consolas"/>
                        </a:rPr>
                        <a:t>%</a:t>
                      </a:r>
                      <a:endParaRPr sz="2000">
                        <a:latin typeface="Consolas"/>
                        <a:cs typeface="Consolas"/>
                      </a:endParaRPr>
                    </a:p>
                  </a:txBody>
                  <a:tcPr marL="0" marR="0" marT="31750" marB="0">
                    <a:solidFill>
                      <a:srgbClr val="E7E7E8"/>
                    </a:solidFill>
                  </a:tcPr>
                </a:tc>
                <a:tc>
                  <a:txBody>
                    <a:bodyPr/>
                    <a:lstStyle/>
                    <a:p>
                      <a:pPr marL="472440">
                        <a:lnSpc>
                          <a:spcPct val="100000"/>
                        </a:lnSpc>
                        <a:spcBef>
                          <a:spcPts val="240"/>
                        </a:spcBef>
                      </a:pPr>
                      <a:r>
                        <a:rPr sz="2000" dirty="0">
                          <a:solidFill>
                            <a:srgbClr val="111F35"/>
                          </a:solidFill>
                          <a:latin typeface="Calibri"/>
                          <a:cs typeface="Calibri"/>
                        </a:rPr>
                        <a:t>Modulus</a:t>
                      </a:r>
                      <a:r>
                        <a:rPr sz="2000" spc="-80" dirty="0">
                          <a:solidFill>
                            <a:srgbClr val="111F35"/>
                          </a:solidFill>
                          <a:latin typeface="Calibri"/>
                          <a:cs typeface="Calibri"/>
                        </a:rPr>
                        <a:t> </a:t>
                      </a:r>
                      <a:r>
                        <a:rPr sz="2000" dirty="0">
                          <a:solidFill>
                            <a:srgbClr val="111F35"/>
                          </a:solidFill>
                          <a:latin typeface="Calibri"/>
                          <a:cs typeface="Calibri"/>
                        </a:rPr>
                        <a:t>(Division</a:t>
                      </a:r>
                      <a:r>
                        <a:rPr sz="2000" spc="-55" dirty="0">
                          <a:solidFill>
                            <a:srgbClr val="111F35"/>
                          </a:solidFill>
                          <a:latin typeface="Calibri"/>
                          <a:cs typeface="Calibri"/>
                        </a:rPr>
                        <a:t> </a:t>
                      </a:r>
                      <a:r>
                        <a:rPr sz="2000" spc="-10" dirty="0">
                          <a:solidFill>
                            <a:srgbClr val="111F35"/>
                          </a:solidFill>
                          <a:latin typeface="Calibri"/>
                          <a:cs typeface="Calibri"/>
                        </a:rPr>
                        <a:t>Remainder)</a:t>
                      </a:r>
                      <a:endParaRPr sz="2000">
                        <a:latin typeface="Calibri"/>
                        <a:cs typeface="Calibri"/>
                      </a:endParaRPr>
                    </a:p>
                  </a:txBody>
                  <a:tcPr marL="0" marR="0" marT="30480" marB="0">
                    <a:solidFill>
                      <a:srgbClr val="E7E7E8"/>
                    </a:solidFill>
                  </a:tcPr>
                </a:tc>
                <a:extLst>
                  <a:ext uri="{0D108BD9-81ED-4DB2-BD59-A6C34878D82A}">
                    <a16:rowId xmlns:a16="http://schemas.microsoft.com/office/drawing/2014/main" val="10007"/>
                  </a:ext>
                </a:extLst>
              </a:tr>
              <a:tr h="395605">
                <a:tc>
                  <a:txBody>
                    <a:bodyPr/>
                    <a:lstStyle/>
                    <a:p>
                      <a:pPr marL="91440">
                        <a:lnSpc>
                          <a:spcPct val="100000"/>
                        </a:lnSpc>
                        <a:spcBef>
                          <a:spcPts val="250"/>
                        </a:spcBef>
                      </a:pPr>
                      <a:r>
                        <a:rPr sz="2000" spc="-25" dirty="0">
                          <a:solidFill>
                            <a:srgbClr val="111F35"/>
                          </a:solidFill>
                          <a:latin typeface="Consolas"/>
                          <a:cs typeface="Consolas"/>
                        </a:rPr>
                        <a:t>++</a:t>
                      </a:r>
                      <a:endParaRPr sz="2000">
                        <a:latin typeface="Consolas"/>
                        <a:cs typeface="Consolas"/>
                      </a:endParaRPr>
                    </a:p>
                  </a:txBody>
                  <a:tcPr marL="0" marR="0" marT="31750" marB="0"/>
                </a:tc>
                <a:tc>
                  <a:txBody>
                    <a:bodyPr/>
                    <a:lstStyle/>
                    <a:p>
                      <a:pPr marL="472440">
                        <a:lnSpc>
                          <a:spcPct val="100000"/>
                        </a:lnSpc>
                        <a:spcBef>
                          <a:spcPts val="240"/>
                        </a:spcBef>
                      </a:pPr>
                      <a:r>
                        <a:rPr sz="2000" spc="-10" dirty="0">
                          <a:solidFill>
                            <a:srgbClr val="111F35"/>
                          </a:solidFill>
                          <a:latin typeface="Calibri"/>
                          <a:cs typeface="Calibri"/>
                        </a:rPr>
                        <a:t>Increment</a:t>
                      </a:r>
                      <a:endParaRPr sz="2000">
                        <a:latin typeface="Calibri"/>
                        <a:cs typeface="Calibri"/>
                      </a:endParaRPr>
                    </a:p>
                  </a:txBody>
                  <a:tcPr marL="0" marR="0" marT="30480" marB="0"/>
                </a:tc>
                <a:extLst>
                  <a:ext uri="{0D108BD9-81ED-4DB2-BD59-A6C34878D82A}">
                    <a16:rowId xmlns:a16="http://schemas.microsoft.com/office/drawing/2014/main" val="10008"/>
                  </a:ext>
                </a:extLst>
              </a:tr>
              <a:tr h="395605">
                <a:tc>
                  <a:txBody>
                    <a:bodyPr/>
                    <a:lstStyle/>
                    <a:p>
                      <a:pPr marL="91440">
                        <a:lnSpc>
                          <a:spcPct val="100000"/>
                        </a:lnSpc>
                        <a:spcBef>
                          <a:spcPts val="254"/>
                        </a:spcBef>
                      </a:pPr>
                      <a:r>
                        <a:rPr sz="2000" dirty="0">
                          <a:solidFill>
                            <a:srgbClr val="111F35"/>
                          </a:solidFill>
                          <a:latin typeface="Consolas"/>
                          <a:cs typeface="Consolas"/>
                        </a:rPr>
                        <a:t>-</a:t>
                      </a:r>
                      <a:r>
                        <a:rPr sz="2000" spc="-50" dirty="0">
                          <a:solidFill>
                            <a:srgbClr val="111F35"/>
                          </a:solidFill>
                          <a:latin typeface="Consolas"/>
                          <a:cs typeface="Consolas"/>
                        </a:rPr>
                        <a:t>-</a:t>
                      </a:r>
                      <a:endParaRPr sz="2000">
                        <a:latin typeface="Consolas"/>
                        <a:cs typeface="Consolas"/>
                      </a:endParaRPr>
                    </a:p>
                  </a:txBody>
                  <a:tcPr marL="0" marR="0" marT="32384" marB="0">
                    <a:lnB w="28575">
                      <a:solidFill>
                        <a:srgbClr val="111F35"/>
                      </a:solidFill>
                      <a:prstDash val="solid"/>
                    </a:lnB>
                    <a:solidFill>
                      <a:srgbClr val="E7E7E8"/>
                    </a:solidFill>
                  </a:tcPr>
                </a:tc>
                <a:tc>
                  <a:txBody>
                    <a:bodyPr/>
                    <a:lstStyle/>
                    <a:p>
                      <a:pPr marL="472440">
                        <a:lnSpc>
                          <a:spcPct val="100000"/>
                        </a:lnSpc>
                        <a:spcBef>
                          <a:spcPts val="244"/>
                        </a:spcBef>
                      </a:pPr>
                      <a:r>
                        <a:rPr sz="2000" spc="-10" dirty="0">
                          <a:solidFill>
                            <a:srgbClr val="111F35"/>
                          </a:solidFill>
                          <a:latin typeface="Calibri"/>
                          <a:cs typeface="Calibri"/>
                        </a:rPr>
                        <a:t>Decrement</a:t>
                      </a:r>
                      <a:endParaRPr sz="2000">
                        <a:latin typeface="Calibri"/>
                        <a:cs typeface="Calibri"/>
                      </a:endParaRPr>
                    </a:p>
                  </a:txBody>
                  <a:tcPr marL="0" marR="0" marT="31114" marB="0">
                    <a:lnB w="28575">
                      <a:solidFill>
                        <a:srgbClr val="111F35"/>
                      </a:solidFill>
                      <a:prstDash val="solid"/>
                    </a:lnB>
                    <a:solidFill>
                      <a:srgbClr val="E7E7E8"/>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204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COMPARISON</a:t>
            </a:r>
            <a:r>
              <a:rPr spc="-155" dirty="0"/>
              <a:t> </a:t>
            </a:r>
            <a:r>
              <a:rPr spc="-30" dirty="0"/>
              <a:t>OPERATORS</a:t>
            </a:r>
          </a:p>
        </p:txBody>
      </p:sp>
      <p:sp>
        <p:nvSpPr>
          <p:cNvPr id="3" name="object 3"/>
          <p:cNvSpPr txBox="1"/>
          <p:nvPr/>
        </p:nvSpPr>
        <p:spPr>
          <a:xfrm>
            <a:off x="962050" y="1533905"/>
            <a:ext cx="10056495"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111F35"/>
                </a:solidFill>
                <a:latin typeface="Calibri"/>
                <a:cs typeface="Calibri"/>
              </a:rPr>
              <a:t>Comparisons</a:t>
            </a:r>
            <a:r>
              <a:rPr sz="2800" spc="-45" dirty="0">
                <a:solidFill>
                  <a:srgbClr val="111F35"/>
                </a:solidFill>
                <a:latin typeface="Calibri"/>
                <a:cs typeface="Calibri"/>
              </a:rPr>
              <a:t> </a:t>
            </a:r>
            <a:r>
              <a:rPr sz="2800" spc="-20" dirty="0">
                <a:solidFill>
                  <a:srgbClr val="111F35"/>
                </a:solidFill>
                <a:latin typeface="Calibri"/>
                <a:cs typeface="Calibri"/>
              </a:rPr>
              <a:t>operators</a:t>
            </a:r>
            <a:r>
              <a:rPr sz="2800" spc="-60" dirty="0">
                <a:solidFill>
                  <a:srgbClr val="111F35"/>
                </a:solidFill>
                <a:latin typeface="Calibri"/>
                <a:cs typeface="Calibri"/>
              </a:rPr>
              <a:t> </a:t>
            </a:r>
            <a:r>
              <a:rPr sz="2800" dirty="0">
                <a:solidFill>
                  <a:srgbClr val="111F35"/>
                </a:solidFill>
                <a:latin typeface="Calibri"/>
                <a:cs typeface="Calibri"/>
              </a:rPr>
              <a:t>are</a:t>
            </a:r>
            <a:r>
              <a:rPr sz="2800" spc="-65" dirty="0">
                <a:solidFill>
                  <a:srgbClr val="111F35"/>
                </a:solidFill>
                <a:latin typeface="Calibri"/>
                <a:cs typeface="Calibri"/>
              </a:rPr>
              <a:t> </a:t>
            </a:r>
            <a:r>
              <a:rPr sz="2800" dirty="0">
                <a:solidFill>
                  <a:srgbClr val="111F35"/>
                </a:solidFill>
                <a:latin typeface="Calibri"/>
                <a:cs typeface="Calibri"/>
              </a:rPr>
              <a:t>the</a:t>
            </a:r>
            <a:r>
              <a:rPr sz="2800" spc="-60" dirty="0">
                <a:solidFill>
                  <a:srgbClr val="111F35"/>
                </a:solidFill>
                <a:latin typeface="Calibri"/>
                <a:cs typeface="Calibri"/>
              </a:rPr>
              <a:t> </a:t>
            </a:r>
            <a:r>
              <a:rPr sz="2800" dirty="0">
                <a:solidFill>
                  <a:srgbClr val="111F35"/>
                </a:solidFill>
                <a:latin typeface="Calibri"/>
                <a:cs typeface="Calibri"/>
              </a:rPr>
              <a:t>same</a:t>
            </a:r>
            <a:r>
              <a:rPr sz="2800" spc="-65" dirty="0">
                <a:solidFill>
                  <a:srgbClr val="111F35"/>
                </a:solidFill>
                <a:latin typeface="Calibri"/>
                <a:cs typeface="Calibri"/>
              </a:rPr>
              <a:t> </a:t>
            </a:r>
            <a:r>
              <a:rPr sz="2800" dirty="0">
                <a:solidFill>
                  <a:srgbClr val="111F35"/>
                </a:solidFill>
                <a:latin typeface="Calibri"/>
                <a:cs typeface="Calibri"/>
              </a:rPr>
              <a:t>as</a:t>
            </a:r>
            <a:r>
              <a:rPr sz="2800" spc="-65" dirty="0">
                <a:solidFill>
                  <a:srgbClr val="111F35"/>
                </a:solidFill>
                <a:latin typeface="Calibri"/>
                <a:cs typeface="Calibri"/>
              </a:rPr>
              <a:t> </a:t>
            </a:r>
            <a:r>
              <a:rPr sz="2800" dirty="0">
                <a:solidFill>
                  <a:srgbClr val="111F35"/>
                </a:solidFill>
                <a:latin typeface="Calibri"/>
                <a:cs typeface="Calibri"/>
              </a:rPr>
              <a:t>Java,</a:t>
            </a:r>
            <a:r>
              <a:rPr sz="2800" spc="-65" dirty="0">
                <a:solidFill>
                  <a:srgbClr val="111F35"/>
                </a:solidFill>
                <a:latin typeface="Calibri"/>
                <a:cs typeface="Calibri"/>
              </a:rPr>
              <a:t> </a:t>
            </a:r>
            <a:r>
              <a:rPr sz="2800" dirty="0">
                <a:solidFill>
                  <a:srgbClr val="111F35"/>
                </a:solidFill>
                <a:latin typeface="Calibri"/>
                <a:cs typeface="Calibri"/>
              </a:rPr>
              <a:t>with</a:t>
            </a:r>
            <a:r>
              <a:rPr sz="2800" spc="-60" dirty="0">
                <a:solidFill>
                  <a:srgbClr val="111F35"/>
                </a:solidFill>
                <a:latin typeface="Calibri"/>
                <a:cs typeface="Calibri"/>
              </a:rPr>
              <a:t> </a:t>
            </a:r>
            <a:r>
              <a:rPr sz="2800" dirty="0">
                <a:solidFill>
                  <a:srgbClr val="111F35"/>
                </a:solidFill>
                <a:latin typeface="Calibri"/>
                <a:cs typeface="Calibri"/>
              </a:rPr>
              <a:t>the</a:t>
            </a:r>
            <a:r>
              <a:rPr sz="2800" spc="-60" dirty="0">
                <a:solidFill>
                  <a:srgbClr val="111F35"/>
                </a:solidFill>
                <a:latin typeface="Calibri"/>
                <a:cs typeface="Calibri"/>
              </a:rPr>
              <a:t> </a:t>
            </a:r>
            <a:r>
              <a:rPr sz="2800" dirty="0">
                <a:solidFill>
                  <a:srgbClr val="111F35"/>
                </a:solidFill>
                <a:latin typeface="Calibri"/>
                <a:cs typeface="Calibri"/>
              </a:rPr>
              <a:t>addition</a:t>
            </a:r>
            <a:r>
              <a:rPr sz="2800" spc="-40" dirty="0">
                <a:solidFill>
                  <a:srgbClr val="111F35"/>
                </a:solidFill>
                <a:latin typeface="Calibri"/>
                <a:cs typeface="Calibri"/>
              </a:rPr>
              <a:t> </a:t>
            </a:r>
            <a:r>
              <a:rPr sz="2800" dirty="0">
                <a:solidFill>
                  <a:srgbClr val="111F35"/>
                </a:solidFill>
                <a:latin typeface="Calibri"/>
                <a:cs typeface="Calibri"/>
              </a:rPr>
              <a:t>of</a:t>
            </a:r>
            <a:r>
              <a:rPr sz="2800" spc="-65" dirty="0">
                <a:solidFill>
                  <a:srgbClr val="111F35"/>
                </a:solidFill>
                <a:latin typeface="Calibri"/>
                <a:cs typeface="Calibri"/>
              </a:rPr>
              <a:t> </a:t>
            </a:r>
            <a:r>
              <a:rPr sz="2800" b="1" spc="-25" dirty="0">
                <a:solidFill>
                  <a:srgbClr val="111F35"/>
                </a:solidFill>
                <a:latin typeface="Calibri"/>
                <a:cs typeface="Calibri"/>
              </a:rPr>
              <a:t>===</a:t>
            </a:r>
            <a:endParaRPr sz="2800">
              <a:latin typeface="Calibri"/>
              <a:cs typeface="Calibri"/>
            </a:endParaRPr>
          </a:p>
        </p:txBody>
      </p:sp>
      <p:graphicFrame>
        <p:nvGraphicFramePr>
          <p:cNvPr id="4" name="object 4"/>
          <p:cNvGraphicFramePr>
            <a:graphicFrameLocks noGrp="1"/>
          </p:cNvGraphicFramePr>
          <p:nvPr/>
        </p:nvGraphicFramePr>
        <p:xfrm>
          <a:off x="883081" y="2201926"/>
          <a:ext cx="10426065" cy="3957320"/>
        </p:xfrm>
        <a:graphic>
          <a:graphicData uri="http://schemas.openxmlformats.org/drawingml/2006/table">
            <a:tbl>
              <a:tblPr firstRow="1" bandRow="1">
                <a:tableStyleId>{2D5ABB26-0587-4C30-8999-92F81FD0307C}</a:tableStyleId>
              </a:tblPr>
              <a:tblGrid>
                <a:gridCol w="1525270">
                  <a:extLst>
                    <a:ext uri="{9D8B030D-6E8A-4147-A177-3AD203B41FA5}">
                      <a16:colId xmlns:a16="http://schemas.microsoft.com/office/drawing/2014/main" val="20000"/>
                    </a:ext>
                  </a:extLst>
                </a:gridCol>
                <a:gridCol w="8900795">
                  <a:extLst>
                    <a:ext uri="{9D8B030D-6E8A-4147-A177-3AD203B41FA5}">
                      <a16:colId xmlns:a16="http://schemas.microsoft.com/office/drawing/2014/main" val="20001"/>
                    </a:ext>
                  </a:extLst>
                </a:gridCol>
              </a:tblGrid>
              <a:tr h="395605">
                <a:tc>
                  <a:txBody>
                    <a:bodyPr/>
                    <a:lstStyle/>
                    <a:p>
                      <a:pPr marL="91440">
                        <a:lnSpc>
                          <a:spcPct val="100000"/>
                        </a:lnSpc>
                        <a:spcBef>
                          <a:spcPts val="235"/>
                        </a:spcBef>
                      </a:pPr>
                      <a:r>
                        <a:rPr sz="2000" b="1" spc="-10" dirty="0">
                          <a:solidFill>
                            <a:srgbClr val="FFFFFF"/>
                          </a:solidFill>
                          <a:latin typeface="Calibri"/>
                          <a:cs typeface="Calibri"/>
                        </a:rPr>
                        <a:t>Operator</a:t>
                      </a:r>
                      <a:endParaRPr sz="2000">
                        <a:latin typeface="Calibri"/>
                        <a:cs typeface="Calibri"/>
                      </a:endParaRPr>
                    </a:p>
                  </a:txBody>
                  <a:tcPr marL="0" marR="0" marT="29845" marB="0">
                    <a:lnT w="28575">
                      <a:solidFill>
                        <a:srgbClr val="111F35"/>
                      </a:solidFill>
                      <a:prstDash val="solid"/>
                    </a:lnT>
                    <a:lnB w="28575">
                      <a:solidFill>
                        <a:srgbClr val="111F35"/>
                      </a:solidFill>
                      <a:prstDash val="solid"/>
                    </a:lnB>
                    <a:solidFill>
                      <a:srgbClr val="006379"/>
                    </a:solidFill>
                  </a:tcPr>
                </a:tc>
                <a:tc>
                  <a:txBody>
                    <a:bodyPr/>
                    <a:lstStyle/>
                    <a:p>
                      <a:pPr marL="478155">
                        <a:lnSpc>
                          <a:spcPct val="100000"/>
                        </a:lnSpc>
                        <a:spcBef>
                          <a:spcPts val="235"/>
                        </a:spcBef>
                      </a:pPr>
                      <a:r>
                        <a:rPr sz="2000" b="1" spc="-10" dirty="0">
                          <a:solidFill>
                            <a:srgbClr val="FFFFFF"/>
                          </a:solidFill>
                          <a:latin typeface="Calibri"/>
                          <a:cs typeface="Calibri"/>
                        </a:rPr>
                        <a:t>Description</a:t>
                      </a:r>
                      <a:endParaRPr sz="2000">
                        <a:latin typeface="Calibri"/>
                        <a:cs typeface="Calibri"/>
                      </a:endParaRPr>
                    </a:p>
                  </a:txBody>
                  <a:tcPr marL="0" marR="0" marT="29845" marB="0">
                    <a:lnT w="28575">
                      <a:solidFill>
                        <a:srgbClr val="111F35"/>
                      </a:solidFill>
                      <a:prstDash val="solid"/>
                    </a:lnT>
                    <a:lnB w="28575">
                      <a:solidFill>
                        <a:srgbClr val="111F35"/>
                      </a:solidFill>
                      <a:prstDash val="solid"/>
                    </a:lnB>
                    <a:solidFill>
                      <a:srgbClr val="006379"/>
                    </a:solidFill>
                  </a:tcPr>
                </a:tc>
                <a:extLst>
                  <a:ext uri="{0D108BD9-81ED-4DB2-BD59-A6C34878D82A}">
                    <a16:rowId xmlns:a16="http://schemas.microsoft.com/office/drawing/2014/main" val="10000"/>
                  </a:ext>
                </a:extLst>
              </a:tr>
              <a:tr h="395605">
                <a:tc>
                  <a:txBody>
                    <a:bodyPr/>
                    <a:lstStyle/>
                    <a:p>
                      <a:pPr marL="91440">
                        <a:lnSpc>
                          <a:spcPct val="100000"/>
                        </a:lnSpc>
                        <a:spcBef>
                          <a:spcPts val="250"/>
                        </a:spcBef>
                      </a:pPr>
                      <a:r>
                        <a:rPr sz="2000" spc="-25" dirty="0">
                          <a:solidFill>
                            <a:srgbClr val="111F35"/>
                          </a:solidFill>
                          <a:latin typeface="Consolas"/>
                          <a:cs typeface="Consolas"/>
                        </a:rPr>
                        <a:t>==</a:t>
                      </a:r>
                      <a:endParaRPr sz="2000">
                        <a:latin typeface="Consolas"/>
                        <a:cs typeface="Consolas"/>
                      </a:endParaRPr>
                    </a:p>
                  </a:txBody>
                  <a:tcPr marL="0" marR="0" marT="31750" marB="0">
                    <a:lnT w="28575">
                      <a:solidFill>
                        <a:srgbClr val="111F35"/>
                      </a:solidFill>
                      <a:prstDash val="solid"/>
                    </a:lnT>
                    <a:solidFill>
                      <a:srgbClr val="E7E7E8"/>
                    </a:solidFill>
                  </a:tcPr>
                </a:tc>
                <a:tc>
                  <a:txBody>
                    <a:bodyPr/>
                    <a:lstStyle/>
                    <a:p>
                      <a:pPr marL="478155">
                        <a:lnSpc>
                          <a:spcPct val="100000"/>
                        </a:lnSpc>
                        <a:spcBef>
                          <a:spcPts val="235"/>
                        </a:spcBef>
                      </a:pPr>
                      <a:r>
                        <a:rPr sz="2000" dirty="0">
                          <a:solidFill>
                            <a:srgbClr val="111F35"/>
                          </a:solidFill>
                          <a:latin typeface="Calibri"/>
                          <a:cs typeface="Calibri"/>
                        </a:rPr>
                        <a:t>equal</a:t>
                      </a:r>
                      <a:r>
                        <a:rPr sz="2000" spc="-50" dirty="0">
                          <a:solidFill>
                            <a:srgbClr val="111F35"/>
                          </a:solidFill>
                          <a:latin typeface="Calibri"/>
                          <a:cs typeface="Calibri"/>
                        </a:rPr>
                        <a:t> </a:t>
                      </a:r>
                      <a:r>
                        <a:rPr sz="2000" spc="-25" dirty="0">
                          <a:solidFill>
                            <a:srgbClr val="111F35"/>
                          </a:solidFill>
                          <a:latin typeface="Calibri"/>
                          <a:cs typeface="Calibri"/>
                        </a:rPr>
                        <a:t>to</a:t>
                      </a:r>
                      <a:endParaRPr sz="2000">
                        <a:latin typeface="Calibri"/>
                        <a:cs typeface="Calibri"/>
                      </a:endParaRPr>
                    </a:p>
                  </a:txBody>
                  <a:tcPr marL="0" marR="0" marT="29845" marB="0">
                    <a:lnT w="28575">
                      <a:solidFill>
                        <a:srgbClr val="111F35"/>
                      </a:solidFill>
                      <a:prstDash val="solid"/>
                    </a:lnT>
                    <a:solidFill>
                      <a:srgbClr val="E7E7E8"/>
                    </a:solidFill>
                  </a:tcPr>
                </a:tc>
                <a:extLst>
                  <a:ext uri="{0D108BD9-81ED-4DB2-BD59-A6C34878D82A}">
                    <a16:rowId xmlns:a16="http://schemas.microsoft.com/office/drawing/2014/main" val="10001"/>
                  </a:ext>
                </a:extLst>
              </a:tr>
              <a:tr h="396240">
                <a:tc>
                  <a:txBody>
                    <a:bodyPr/>
                    <a:lstStyle/>
                    <a:p>
                      <a:pPr marL="91440">
                        <a:lnSpc>
                          <a:spcPct val="100000"/>
                        </a:lnSpc>
                        <a:spcBef>
                          <a:spcPts val="245"/>
                        </a:spcBef>
                      </a:pPr>
                      <a:r>
                        <a:rPr sz="2000" b="1" spc="-25" dirty="0">
                          <a:solidFill>
                            <a:srgbClr val="111F35"/>
                          </a:solidFill>
                          <a:latin typeface="Consolas"/>
                          <a:cs typeface="Consolas"/>
                        </a:rPr>
                        <a:t>===</a:t>
                      </a:r>
                      <a:endParaRPr sz="2000">
                        <a:latin typeface="Consolas"/>
                        <a:cs typeface="Consolas"/>
                      </a:endParaRPr>
                    </a:p>
                  </a:txBody>
                  <a:tcPr marL="0" marR="0" marT="31115" marB="0"/>
                </a:tc>
                <a:tc>
                  <a:txBody>
                    <a:bodyPr/>
                    <a:lstStyle/>
                    <a:p>
                      <a:pPr marL="478155">
                        <a:lnSpc>
                          <a:spcPct val="100000"/>
                        </a:lnSpc>
                        <a:spcBef>
                          <a:spcPts val="235"/>
                        </a:spcBef>
                      </a:pPr>
                      <a:r>
                        <a:rPr sz="2000" b="1" dirty="0">
                          <a:solidFill>
                            <a:srgbClr val="111F35"/>
                          </a:solidFill>
                          <a:latin typeface="Calibri"/>
                          <a:cs typeface="Calibri"/>
                        </a:rPr>
                        <a:t>equal</a:t>
                      </a:r>
                      <a:r>
                        <a:rPr sz="2000" b="1" spc="-50" dirty="0">
                          <a:solidFill>
                            <a:srgbClr val="111F35"/>
                          </a:solidFill>
                          <a:latin typeface="Calibri"/>
                          <a:cs typeface="Calibri"/>
                        </a:rPr>
                        <a:t> </a:t>
                      </a:r>
                      <a:r>
                        <a:rPr sz="2000" b="1" dirty="0">
                          <a:solidFill>
                            <a:srgbClr val="111F35"/>
                          </a:solidFill>
                          <a:latin typeface="Calibri"/>
                          <a:cs typeface="Calibri"/>
                        </a:rPr>
                        <a:t>value</a:t>
                      </a:r>
                      <a:r>
                        <a:rPr sz="2000" b="1" spc="-40" dirty="0">
                          <a:solidFill>
                            <a:srgbClr val="111F35"/>
                          </a:solidFill>
                          <a:latin typeface="Calibri"/>
                          <a:cs typeface="Calibri"/>
                        </a:rPr>
                        <a:t> </a:t>
                      </a:r>
                      <a:r>
                        <a:rPr sz="2000" b="1" dirty="0">
                          <a:solidFill>
                            <a:srgbClr val="111F35"/>
                          </a:solidFill>
                          <a:latin typeface="Calibri"/>
                          <a:cs typeface="Calibri"/>
                        </a:rPr>
                        <a:t>and</a:t>
                      </a:r>
                      <a:r>
                        <a:rPr sz="2000" b="1" spc="-40" dirty="0">
                          <a:solidFill>
                            <a:srgbClr val="111F35"/>
                          </a:solidFill>
                          <a:latin typeface="Calibri"/>
                          <a:cs typeface="Calibri"/>
                        </a:rPr>
                        <a:t> </a:t>
                      </a:r>
                      <a:r>
                        <a:rPr sz="2000" b="1" dirty="0">
                          <a:solidFill>
                            <a:srgbClr val="111F35"/>
                          </a:solidFill>
                          <a:latin typeface="Calibri"/>
                          <a:cs typeface="Calibri"/>
                        </a:rPr>
                        <a:t>equal</a:t>
                      </a:r>
                      <a:r>
                        <a:rPr sz="2000" b="1" spc="-50" dirty="0">
                          <a:solidFill>
                            <a:srgbClr val="111F35"/>
                          </a:solidFill>
                          <a:latin typeface="Calibri"/>
                          <a:cs typeface="Calibri"/>
                        </a:rPr>
                        <a:t> </a:t>
                      </a:r>
                      <a:r>
                        <a:rPr sz="2000" b="1" spc="-20" dirty="0">
                          <a:solidFill>
                            <a:srgbClr val="111F35"/>
                          </a:solidFill>
                          <a:latin typeface="Calibri"/>
                          <a:cs typeface="Calibri"/>
                        </a:rPr>
                        <a:t>type</a:t>
                      </a:r>
                      <a:endParaRPr sz="2000">
                        <a:latin typeface="Calibri"/>
                        <a:cs typeface="Calibri"/>
                      </a:endParaRPr>
                    </a:p>
                  </a:txBody>
                  <a:tcPr marL="0" marR="0" marT="29845" marB="0"/>
                </a:tc>
                <a:extLst>
                  <a:ext uri="{0D108BD9-81ED-4DB2-BD59-A6C34878D82A}">
                    <a16:rowId xmlns:a16="http://schemas.microsoft.com/office/drawing/2014/main" val="10002"/>
                  </a:ext>
                </a:extLst>
              </a:tr>
              <a:tr h="396240">
                <a:tc>
                  <a:txBody>
                    <a:bodyPr/>
                    <a:lstStyle/>
                    <a:p>
                      <a:pPr marL="91440">
                        <a:lnSpc>
                          <a:spcPct val="100000"/>
                        </a:lnSpc>
                        <a:spcBef>
                          <a:spcPts val="250"/>
                        </a:spcBef>
                      </a:pPr>
                      <a:r>
                        <a:rPr sz="2000" spc="-25" dirty="0">
                          <a:solidFill>
                            <a:srgbClr val="111F35"/>
                          </a:solidFill>
                          <a:latin typeface="Consolas"/>
                          <a:cs typeface="Consolas"/>
                        </a:rPr>
                        <a:t>!=</a:t>
                      </a:r>
                      <a:endParaRPr sz="2000">
                        <a:latin typeface="Consolas"/>
                        <a:cs typeface="Consolas"/>
                      </a:endParaRPr>
                    </a:p>
                  </a:txBody>
                  <a:tcPr marL="0" marR="0" marT="31750" marB="0">
                    <a:solidFill>
                      <a:srgbClr val="E7E7E8"/>
                    </a:solidFill>
                  </a:tcPr>
                </a:tc>
                <a:tc>
                  <a:txBody>
                    <a:bodyPr/>
                    <a:lstStyle/>
                    <a:p>
                      <a:pPr marL="478155">
                        <a:lnSpc>
                          <a:spcPct val="100000"/>
                        </a:lnSpc>
                        <a:spcBef>
                          <a:spcPts val="240"/>
                        </a:spcBef>
                      </a:pPr>
                      <a:r>
                        <a:rPr sz="2000" dirty="0">
                          <a:solidFill>
                            <a:srgbClr val="111F35"/>
                          </a:solidFill>
                          <a:latin typeface="Calibri"/>
                          <a:cs typeface="Calibri"/>
                        </a:rPr>
                        <a:t>not </a:t>
                      </a:r>
                      <a:r>
                        <a:rPr sz="2000" spc="-10" dirty="0">
                          <a:solidFill>
                            <a:srgbClr val="111F35"/>
                          </a:solidFill>
                          <a:latin typeface="Calibri"/>
                          <a:cs typeface="Calibri"/>
                        </a:rPr>
                        <a:t>equal</a:t>
                      </a:r>
                      <a:endParaRPr sz="2000">
                        <a:latin typeface="Calibri"/>
                        <a:cs typeface="Calibri"/>
                      </a:endParaRPr>
                    </a:p>
                  </a:txBody>
                  <a:tcPr marL="0" marR="0" marT="30480" marB="0">
                    <a:solidFill>
                      <a:srgbClr val="E7E7E8"/>
                    </a:solidFill>
                  </a:tcPr>
                </a:tc>
                <a:extLst>
                  <a:ext uri="{0D108BD9-81ED-4DB2-BD59-A6C34878D82A}">
                    <a16:rowId xmlns:a16="http://schemas.microsoft.com/office/drawing/2014/main" val="10003"/>
                  </a:ext>
                </a:extLst>
              </a:tr>
              <a:tr h="395605">
                <a:tc>
                  <a:txBody>
                    <a:bodyPr/>
                    <a:lstStyle/>
                    <a:p>
                      <a:pPr marL="91440">
                        <a:lnSpc>
                          <a:spcPct val="100000"/>
                        </a:lnSpc>
                        <a:spcBef>
                          <a:spcPts val="250"/>
                        </a:spcBef>
                      </a:pPr>
                      <a:r>
                        <a:rPr sz="2000" b="1" spc="-25" dirty="0">
                          <a:solidFill>
                            <a:srgbClr val="111F35"/>
                          </a:solidFill>
                          <a:latin typeface="Consolas"/>
                          <a:cs typeface="Consolas"/>
                        </a:rPr>
                        <a:t>!==</a:t>
                      </a:r>
                      <a:endParaRPr sz="2000">
                        <a:latin typeface="Consolas"/>
                        <a:cs typeface="Consolas"/>
                      </a:endParaRPr>
                    </a:p>
                  </a:txBody>
                  <a:tcPr marL="0" marR="0" marT="31750" marB="0"/>
                </a:tc>
                <a:tc>
                  <a:txBody>
                    <a:bodyPr/>
                    <a:lstStyle/>
                    <a:p>
                      <a:pPr marL="478155">
                        <a:lnSpc>
                          <a:spcPct val="100000"/>
                        </a:lnSpc>
                        <a:spcBef>
                          <a:spcPts val="240"/>
                        </a:spcBef>
                      </a:pPr>
                      <a:r>
                        <a:rPr sz="2000" b="1" dirty="0">
                          <a:solidFill>
                            <a:srgbClr val="111F35"/>
                          </a:solidFill>
                          <a:latin typeface="Calibri"/>
                          <a:cs typeface="Calibri"/>
                        </a:rPr>
                        <a:t>not</a:t>
                      </a:r>
                      <a:r>
                        <a:rPr sz="2000" b="1" spc="-40" dirty="0">
                          <a:solidFill>
                            <a:srgbClr val="111F35"/>
                          </a:solidFill>
                          <a:latin typeface="Calibri"/>
                          <a:cs typeface="Calibri"/>
                        </a:rPr>
                        <a:t> </a:t>
                      </a:r>
                      <a:r>
                        <a:rPr sz="2000" b="1" dirty="0">
                          <a:solidFill>
                            <a:srgbClr val="111F35"/>
                          </a:solidFill>
                          <a:latin typeface="Calibri"/>
                          <a:cs typeface="Calibri"/>
                        </a:rPr>
                        <a:t>equal</a:t>
                      </a:r>
                      <a:r>
                        <a:rPr sz="2000" b="1" spc="-35" dirty="0">
                          <a:solidFill>
                            <a:srgbClr val="111F35"/>
                          </a:solidFill>
                          <a:latin typeface="Calibri"/>
                          <a:cs typeface="Calibri"/>
                        </a:rPr>
                        <a:t> </a:t>
                      </a:r>
                      <a:r>
                        <a:rPr sz="2000" b="1" dirty="0">
                          <a:solidFill>
                            <a:srgbClr val="111F35"/>
                          </a:solidFill>
                          <a:latin typeface="Calibri"/>
                          <a:cs typeface="Calibri"/>
                        </a:rPr>
                        <a:t>value</a:t>
                      </a:r>
                      <a:r>
                        <a:rPr sz="2000" b="1" spc="-25" dirty="0">
                          <a:solidFill>
                            <a:srgbClr val="111F35"/>
                          </a:solidFill>
                          <a:latin typeface="Calibri"/>
                          <a:cs typeface="Calibri"/>
                        </a:rPr>
                        <a:t> </a:t>
                      </a:r>
                      <a:r>
                        <a:rPr sz="2000" b="1" dirty="0">
                          <a:solidFill>
                            <a:srgbClr val="111F35"/>
                          </a:solidFill>
                          <a:latin typeface="Calibri"/>
                          <a:cs typeface="Calibri"/>
                        </a:rPr>
                        <a:t>or</a:t>
                      </a:r>
                      <a:r>
                        <a:rPr sz="2000" b="1" spc="-40" dirty="0">
                          <a:solidFill>
                            <a:srgbClr val="111F35"/>
                          </a:solidFill>
                          <a:latin typeface="Calibri"/>
                          <a:cs typeface="Calibri"/>
                        </a:rPr>
                        <a:t> </a:t>
                      </a:r>
                      <a:r>
                        <a:rPr sz="2000" b="1" dirty="0">
                          <a:solidFill>
                            <a:srgbClr val="111F35"/>
                          </a:solidFill>
                          <a:latin typeface="Calibri"/>
                          <a:cs typeface="Calibri"/>
                        </a:rPr>
                        <a:t>not</a:t>
                      </a:r>
                      <a:r>
                        <a:rPr sz="2000" b="1" spc="-35" dirty="0">
                          <a:solidFill>
                            <a:srgbClr val="111F35"/>
                          </a:solidFill>
                          <a:latin typeface="Calibri"/>
                          <a:cs typeface="Calibri"/>
                        </a:rPr>
                        <a:t> </a:t>
                      </a:r>
                      <a:r>
                        <a:rPr sz="2000" b="1" dirty="0">
                          <a:solidFill>
                            <a:srgbClr val="111F35"/>
                          </a:solidFill>
                          <a:latin typeface="Calibri"/>
                          <a:cs typeface="Calibri"/>
                        </a:rPr>
                        <a:t>equal</a:t>
                      </a:r>
                      <a:r>
                        <a:rPr sz="2000" b="1" spc="-35" dirty="0">
                          <a:solidFill>
                            <a:srgbClr val="111F35"/>
                          </a:solidFill>
                          <a:latin typeface="Calibri"/>
                          <a:cs typeface="Calibri"/>
                        </a:rPr>
                        <a:t> </a:t>
                      </a:r>
                      <a:r>
                        <a:rPr sz="2000" b="1" spc="-20" dirty="0">
                          <a:solidFill>
                            <a:srgbClr val="111F35"/>
                          </a:solidFill>
                          <a:latin typeface="Calibri"/>
                          <a:cs typeface="Calibri"/>
                        </a:rPr>
                        <a:t>type</a:t>
                      </a:r>
                      <a:endParaRPr sz="2000">
                        <a:latin typeface="Calibri"/>
                        <a:cs typeface="Calibri"/>
                      </a:endParaRPr>
                    </a:p>
                  </a:txBody>
                  <a:tcPr marL="0" marR="0" marT="30480" marB="0"/>
                </a:tc>
                <a:extLst>
                  <a:ext uri="{0D108BD9-81ED-4DB2-BD59-A6C34878D82A}">
                    <a16:rowId xmlns:a16="http://schemas.microsoft.com/office/drawing/2014/main" val="10004"/>
                  </a:ext>
                </a:extLst>
              </a:tr>
              <a:tr h="395605">
                <a:tc>
                  <a:txBody>
                    <a:bodyPr/>
                    <a:lstStyle/>
                    <a:p>
                      <a:pPr marL="91440">
                        <a:lnSpc>
                          <a:spcPct val="100000"/>
                        </a:lnSpc>
                        <a:spcBef>
                          <a:spcPts val="250"/>
                        </a:spcBef>
                      </a:pPr>
                      <a:r>
                        <a:rPr sz="2000" spc="-50" dirty="0">
                          <a:solidFill>
                            <a:srgbClr val="111F35"/>
                          </a:solidFill>
                          <a:latin typeface="Consolas"/>
                          <a:cs typeface="Consolas"/>
                        </a:rPr>
                        <a:t>&gt;</a:t>
                      </a:r>
                      <a:endParaRPr sz="2000">
                        <a:latin typeface="Consolas"/>
                        <a:cs typeface="Consolas"/>
                      </a:endParaRPr>
                    </a:p>
                  </a:txBody>
                  <a:tcPr marL="0" marR="0" marT="31750" marB="0">
                    <a:solidFill>
                      <a:srgbClr val="E7E7E8"/>
                    </a:solidFill>
                  </a:tcPr>
                </a:tc>
                <a:tc>
                  <a:txBody>
                    <a:bodyPr/>
                    <a:lstStyle/>
                    <a:p>
                      <a:pPr marL="478155">
                        <a:lnSpc>
                          <a:spcPct val="100000"/>
                        </a:lnSpc>
                        <a:spcBef>
                          <a:spcPts val="240"/>
                        </a:spcBef>
                      </a:pPr>
                      <a:r>
                        <a:rPr sz="2000" spc="-10" dirty="0">
                          <a:solidFill>
                            <a:srgbClr val="111F35"/>
                          </a:solidFill>
                          <a:latin typeface="Calibri"/>
                          <a:cs typeface="Calibri"/>
                        </a:rPr>
                        <a:t>greater</a:t>
                      </a:r>
                      <a:r>
                        <a:rPr sz="2000" spc="-50" dirty="0">
                          <a:solidFill>
                            <a:srgbClr val="111F35"/>
                          </a:solidFill>
                          <a:latin typeface="Calibri"/>
                          <a:cs typeface="Calibri"/>
                        </a:rPr>
                        <a:t> </a:t>
                      </a:r>
                      <a:r>
                        <a:rPr sz="2000" spc="-20" dirty="0">
                          <a:solidFill>
                            <a:srgbClr val="111F35"/>
                          </a:solidFill>
                          <a:latin typeface="Calibri"/>
                          <a:cs typeface="Calibri"/>
                        </a:rPr>
                        <a:t>than</a:t>
                      </a:r>
                      <a:endParaRPr sz="2000">
                        <a:latin typeface="Calibri"/>
                        <a:cs typeface="Calibri"/>
                      </a:endParaRPr>
                    </a:p>
                  </a:txBody>
                  <a:tcPr marL="0" marR="0" marT="30480" marB="0">
                    <a:solidFill>
                      <a:srgbClr val="E7E7E8"/>
                    </a:solidFill>
                  </a:tcPr>
                </a:tc>
                <a:extLst>
                  <a:ext uri="{0D108BD9-81ED-4DB2-BD59-A6C34878D82A}">
                    <a16:rowId xmlns:a16="http://schemas.microsoft.com/office/drawing/2014/main" val="10005"/>
                  </a:ext>
                </a:extLst>
              </a:tr>
              <a:tr h="395605">
                <a:tc>
                  <a:txBody>
                    <a:bodyPr/>
                    <a:lstStyle/>
                    <a:p>
                      <a:pPr marL="91440">
                        <a:lnSpc>
                          <a:spcPct val="100000"/>
                        </a:lnSpc>
                        <a:spcBef>
                          <a:spcPts val="250"/>
                        </a:spcBef>
                      </a:pPr>
                      <a:r>
                        <a:rPr sz="2000" spc="-50" dirty="0">
                          <a:solidFill>
                            <a:srgbClr val="111F35"/>
                          </a:solidFill>
                          <a:latin typeface="Consolas"/>
                          <a:cs typeface="Consolas"/>
                        </a:rPr>
                        <a:t>&lt;</a:t>
                      </a:r>
                      <a:endParaRPr sz="2000">
                        <a:latin typeface="Consolas"/>
                        <a:cs typeface="Consolas"/>
                      </a:endParaRPr>
                    </a:p>
                  </a:txBody>
                  <a:tcPr marL="0" marR="0" marT="31750" marB="0"/>
                </a:tc>
                <a:tc>
                  <a:txBody>
                    <a:bodyPr/>
                    <a:lstStyle/>
                    <a:p>
                      <a:pPr marL="478155">
                        <a:lnSpc>
                          <a:spcPct val="100000"/>
                        </a:lnSpc>
                        <a:spcBef>
                          <a:spcPts val="240"/>
                        </a:spcBef>
                      </a:pPr>
                      <a:r>
                        <a:rPr sz="2000" dirty="0">
                          <a:solidFill>
                            <a:srgbClr val="111F35"/>
                          </a:solidFill>
                          <a:latin typeface="Calibri"/>
                          <a:cs typeface="Calibri"/>
                        </a:rPr>
                        <a:t>less</a:t>
                      </a:r>
                      <a:r>
                        <a:rPr sz="2000" spc="-35" dirty="0">
                          <a:solidFill>
                            <a:srgbClr val="111F35"/>
                          </a:solidFill>
                          <a:latin typeface="Calibri"/>
                          <a:cs typeface="Calibri"/>
                        </a:rPr>
                        <a:t> </a:t>
                      </a:r>
                      <a:r>
                        <a:rPr sz="2000" spc="-20" dirty="0">
                          <a:solidFill>
                            <a:srgbClr val="111F35"/>
                          </a:solidFill>
                          <a:latin typeface="Calibri"/>
                          <a:cs typeface="Calibri"/>
                        </a:rPr>
                        <a:t>than</a:t>
                      </a:r>
                      <a:endParaRPr sz="2000">
                        <a:latin typeface="Calibri"/>
                        <a:cs typeface="Calibri"/>
                      </a:endParaRPr>
                    </a:p>
                  </a:txBody>
                  <a:tcPr marL="0" marR="0" marT="30480" marB="0"/>
                </a:tc>
                <a:extLst>
                  <a:ext uri="{0D108BD9-81ED-4DB2-BD59-A6C34878D82A}">
                    <a16:rowId xmlns:a16="http://schemas.microsoft.com/office/drawing/2014/main" val="10006"/>
                  </a:ext>
                </a:extLst>
              </a:tr>
              <a:tr h="395605">
                <a:tc>
                  <a:txBody>
                    <a:bodyPr/>
                    <a:lstStyle/>
                    <a:p>
                      <a:pPr marL="91440">
                        <a:lnSpc>
                          <a:spcPct val="100000"/>
                        </a:lnSpc>
                        <a:spcBef>
                          <a:spcPts val="250"/>
                        </a:spcBef>
                      </a:pPr>
                      <a:r>
                        <a:rPr sz="2000" spc="-25" dirty="0">
                          <a:solidFill>
                            <a:srgbClr val="111F35"/>
                          </a:solidFill>
                          <a:latin typeface="Consolas"/>
                          <a:cs typeface="Consolas"/>
                        </a:rPr>
                        <a:t>&gt;=</a:t>
                      </a:r>
                      <a:endParaRPr sz="2000">
                        <a:latin typeface="Consolas"/>
                        <a:cs typeface="Consolas"/>
                      </a:endParaRPr>
                    </a:p>
                  </a:txBody>
                  <a:tcPr marL="0" marR="0" marT="31750" marB="0">
                    <a:solidFill>
                      <a:srgbClr val="E7E7E8"/>
                    </a:solidFill>
                  </a:tcPr>
                </a:tc>
                <a:tc>
                  <a:txBody>
                    <a:bodyPr/>
                    <a:lstStyle/>
                    <a:p>
                      <a:pPr marL="478155">
                        <a:lnSpc>
                          <a:spcPct val="100000"/>
                        </a:lnSpc>
                        <a:spcBef>
                          <a:spcPts val="240"/>
                        </a:spcBef>
                      </a:pPr>
                      <a:r>
                        <a:rPr sz="2000" spc="-10" dirty="0">
                          <a:solidFill>
                            <a:srgbClr val="111F35"/>
                          </a:solidFill>
                          <a:latin typeface="Calibri"/>
                          <a:cs typeface="Calibri"/>
                        </a:rPr>
                        <a:t>greater</a:t>
                      </a:r>
                      <a:r>
                        <a:rPr sz="2000" spc="-35" dirty="0">
                          <a:solidFill>
                            <a:srgbClr val="111F35"/>
                          </a:solidFill>
                          <a:latin typeface="Calibri"/>
                          <a:cs typeface="Calibri"/>
                        </a:rPr>
                        <a:t> </a:t>
                      </a:r>
                      <a:r>
                        <a:rPr sz="2000" dirty="0">
                          <a:solidFill>
                            <a:srgbClr val="111F35"/>
                          </a:solidFill>
                          <a:latin typeface="Calibri"/>
                          <a:cs typeface="Calibri"/>
                        </a:rPr>
                        <a:t>than</a:t>
                      </a:r>
                      <a:r>
                        <a:rPr sz="2000" spc="-45" dirty="0">
                          <a:solidFill>
                            <a:srgbClr val="111F35"/>
                          </a:solidFill>
                          <a:latin typeface="Calibri"/>
                          <a:cs typeface="Calibri"/>
                        </a:rPr>
                        <a:t> </a:t>
                      </a:r>
                      <a:r>
                        <a:rPr sz="2000" dirty="0">
                          <a:solidFill>
                            <a:srgbClr val="111F35"/>
                          </a:solidFill>
                          <a:latin typeface="Calibri"/>
                          <a:cs typeface="Calibri"/>
                        </a:rPr>
                        <a:t>or</a:t>
                      </a:r>
                      <a:r>
                        <a:rPr sz="2000" spc="-50" dirty="0">
                          <a:solidFill>
                            <a:srgbClr val="111F35"/>
                          </a:solidFill>
                          <a:latin typeface="Calibri"/>
                          <a:cs typeface="Calibri"/>
                        </a:rPr>
                        <a:t> </a:t>
                      </a:r>
                      <a:r>
                        <a:rPr sz="2000" dirty="0">
                          <a:solidFill>
                            <a:srgbClr val="111F35"/>
                          </a:solidFill>
                          <a:latin typeface="Calibri"/>
                          <a:cs typeface="Calibri"/>
                        </a:rPr>
                        <a:t>equal</a:t>
                      </a:r>
                      <a:r>
                        <a:rPr sz="2000" spc="-40" dirty="0">
                          <a:solidFill>
                            <a:srgbClr val="111F35"/>
                          </a:solidFill>
                          <a:latin typeface="Calibri"/>
                          <a:cs typeface="Calibri"/>
                        </a:rPr>
                        <a:t> </a:t>
                      </a:r>
                      <a:r>
                        <a:rPr sz="2000" spc="-25" dirty="0">
                          <a:solidFill>
                            <a:srgbClr val="111F35"/>
                          </a:solidFill>
                          <a:latin typeface="Calibri"/>
                          <a:cs typeface="Calibri"/>
                        </a:rPr>
                        <a:t>to</a:t>
                      </a:r>
                      <a:endParaRPr sz="2000">
                        <a:latin typeface="Calibri"/>
                        <a:cs typeface="Calibri"/>
                      </a:endParaRPr>
                    </a:p>
                  </a:txBody>
                  <a:tcPr marL="0" marR="0" marT="30480" marB="0">
                    <a:solidFill>
                      <a:srgbClr val="E7E7E8"/>
                    </a:solidFill>
                  </a:tcPr>
                </a:tc>
                <a:extLst>
                  <a:ext uri="{0D108BD9-81ED-4DB2-BD59-A6C34878D82A}">
                    <a16:rowId xmlns:a16="http://schemas.microsoft.com/office/drawing/2014/main" val="10007"/>
                  </a:ext>
                </a:extLst>
              </a:tr>
              <a:tr h="395605">
                <a:tc>
                  <a:txBody>
                    <a:bodyPr/>
                    <a:lstStyle/>
                    <a:p>
                      <a:pPr marL="91440">
                        <a:lnSpc>
                          <a:spcPct val="100000"/>
                        </a:lnSpc>
                        <a:spcBef>
                          <a:spcPts val="250"/>
                        </a:spcBef>
                      </a:pPr>
                      <a:r>
                        <a:rPr sz="2000" spc="-25" dirty="0">
                          <a:solidFill>
                            <a:srgbClr val="111F35"/>
                          </a:solidFill>
                          <a:latin typeface="Consolas"/>
                          <a:cs typeface="Consolas"/>
                        </a:rPr>
                        <a:t>&lt;=</a:t>
                      </a:r>
                      <a:endParaRPr sz="2000">
                        <a:latin typeface="Consolas"/>
                        <a:cs typeface="Consolas"/>
                      </a:endParaRPr>
                    </a:p>
                  </a:txBody>
                  <a:tcPr marL="0" marR="0" marT="31750" marB="0"/>
                </a:tc>
                <a:tc>
                  <a:txBody>
                    <a:bodyPr/>
                    <a:lstStyle/>
                    <a:p>
                      <a:pPr marL="478155">
                        <a:lnSpc>
                          <a:spcPct val="100000"/>
                        </a:lnSpc>
                        <a:spcBef>
                          <a:spcPts val="240"/>
                        </a:spcBef>
                      </a:pPr>
                      <a:r>
                        <a:rPr sz="2000" dirty="0">
                          <a:solidFill>
                            <a:srgbClr val="111F35"/>
                          </a:solidFill>
                          <a:latin typeface="Calibri"/>
                          <a:cs typeface="Calibri"/>
                        </a:rPr>
                        <a:t>less</a:t>
                      </a:r>
                      <a:r>
                        <a:rPr sz="2000" spc="-25" dirty="0">
                          <a:solidFill>
                            <a:srgbClr val="111F35"/>
                          </a:solidFill>
                          <a:latin typeface="Calibri"/>
                          <a:cs typeface="Calibri"/>
                        </a:rPr>
                        <a:t> </a:t>
                      </a:r>
                      <a:r>
                        <a:rPr sz="2000" dirty="0">
                          <a:solidFill>
                            <a:srgbClr val="111F35"/>
                          </a:solidFill>
                          <a:latin typeface="Calibri"/>
                          <a:cs typeface="Calibri"/>
                        </a:rPr>
                        <a:t>than</a:t>
                      </a:r>
                      <a:r>
                        <a:rPr sz="2000" spc="-40" dirty="0">
                          <a:solidFill>
                            <a:srgbClr val="111F35"/>
                          </a:solidFill>
                          <a:latin typeface="Calibri"/>
                          <a:cs typeface="Calibri"/>
                        </a:rPr>
                        <a:t> </a:t>
                      </a:r>
                      <a:r>
                        <a:rPr sz="2000" dirty="0">
                          <a:solidFill>
                            <a:srgbClr val="111F35"/>
                          </a:solidFill>
                          <a:latin typeface="Calibri"/>
                          <a:cs typeface="Calibri"/>
                        </a:rPr>
                        <a:t>or</a:t>
                      </a:r>
                      <a:r>
                        <a:rPr sz="2000" spc="-50" dirty="0">
                          <a:solidFill>
                            <a:srgbClr val="111F35"/>
                          </a:solidFill>
                          <a:latin typeface="Calibri"/>
                          <a:cs typeface="Calibri"/>
                        </a:rPr>
                        <a:t> </a:t>
                      </a:r>
                      <a:r>
                        <a:rPr sz="2000" dirty="0">
                          <a:solidFill>
                            <a:srgbClr val="111F35"/>
                          </a:solidFill>
                          <a:latin typeface="Calibri"/>
                          <a:cs typeface="Calibri"/>
                        </a:rPr>
                        <a:t>equal</a:t>
                      </a:r>
                      <a:r>
                        <a:rPr sz="2000" spc="-35" dirty="0">
                          <a:solidFill>
                            <a:srgbClr val="111F35"/>
                          </a:solidFill>
                          <a:latin typeface="Calibri"/>
                          <a:cs typeface="Calibri"/>
                        </a:rPr>
                        <a:t> </a:t>
                      </a:r>
                      <a:r>
                        <a:rPr sz="2000" spc="-25" dirty="0">
                          <a:solidFill>
                            <a:srgbClr val="111F35"/>
                          </a:solidFill>
                          <a:latin typeface="Calibri"/>
                          <a:cs typeface="Calibri"/>
                        </a:rPr>
                        <a:t>to</a:t>
                      </a:r>
                      <a:endParaRPr sz="2000">
                        <a:latin typeface="Calibri"/>
                        <a:cs typeface="Calibri"/>
                      </a:endParaRPr>
                    </a:p>
                  </a:txBody>
                  <a:tcPr marL="0" marR="0" marT="30480" marB="0"/>
                </a:tc>
                <a:extLst>
                  <a:ext uri="{0D108BD9-81ED-4DB2-BD59-A6C34878D82A}">
                    <a16:rowId xmlns:a16="http://schemas.microsoft.com/office/drawing/2014/main" val="10008"/>
                  </a:ext>
                </a:extLst>
              </a:tr>
              <a:tr h="395605">
                <a:tc>
                  <a:txBody>
                    <a:bodyPr/>
                    <a:lstStyle/>
                    <a:p>
                      <a:pPr marL="91440">
                        <a:lnSpc>
                          <a:spcPct val="100000"/>
                        </a:lnSpc>
                        <a:spcBef>
                          <a:spcPts val="254"/>
                        </a:spcBef>
                      </a:pPr>
                      <a:r>
                        <a:rPr sz="2000" spc="-50" dirty="0">
                          <a:solidFill>
                            <a:srgbClr val="111F35"/>
                          </a:solidFill>
                          <a:latin typeface="Consolas"/>
                          <a:cs typeface="Consolas"/>
                        </a:rPr>
                        <a:t>?</a:t>
                      </a:r>
                      <a:endParaRPr sz="2000">
                        <a:latin typeface="Consolas"/>
                        <a:cs typeface="Consolas"/>
                      </a:endParaRPr>
                    </a:p>
                  </a:txBody>
                  <a:tcPr marL="0" marR="0" marT="32384" marB="0">
                    <a:lnB w="28575">
                      <a:solidFill>
                        <a:srgbClr val="111F35"/>
                      </a:solidFill>
                      <a:prstDash val="solid"/>
                    </a:lnB>
                    <a:solidFill>
                      <a:srgbClr val="E7E7E8"/>
                    </a:solidFill>
                  </a:tcPr>
                </a:tc>
                <a:tc>
                  <a:txBody>
                    <a:bodyPr/>
                    <a:lstStyle/>
                    <a:p>
                      <a:pPr marL="478155">
                        <a:lnSpc>
                          <a:spcPct val="100000"/>
                        </a:lnSpc>
                        <a:spcBef>
                          <a:spcPts val="244"/>
                        </a:spcBef>
                      </a:pPr>
                      <a:r>
                        <a:rPr sz="2000" dirty="0">
                          <a:solidFill>
                            <a:srgbClr val="111F35"/>
                          </a:solidFill>
                          <a:latin typeface="Calibri"/>
                          <a:cs typeface="Calibri"/>
                        </a:rPr>
                        <a:t>ternary</a:t>
                      </a:r>
                      <a:r>
                        <a:rPr sz="2000" spc="-75" dirty="0">
                          <a:solidFill>
                            <a:srgbClr val="111F35"/>
                          </a:solidFill>
                          <a:latin typeface="Calibri"/>
                          <a:cs typeface="Calibri"/>
                        </a:rPr>
                        <a:t> </a:t>
                      </a:r>
                      <a:r>
                        <a:rPr sz="2000" spc="-10" dirty="0">
                          <a:solidFill>
                            <a:srgbClr val="111F35"/>
                          </a:solidFill>
                          <a:latin typeface="Calibri"/>
                          <a:cs typeface="Calibri"/>
                        </a:rPr>
                        <a:t>operator</a:t>
                      </a:r>
                      <a:endParaRPr sz="2000">
                        <a:latin typeface="Calibri"/>
                        <a:cs typeface="Calibri"/>
                      </a:endParaRPr>
                    </a:p>
                  </a:txBody>
                  <a:tcPr marL="0" marR="0" marT="31114" marB="0">
                    <a:lnB w="28575">
                      <a:solidFill>
                        <a:srgbClr val="111F35"/>
                      </a:solidFill>
                      <a:prstDash val="solid"/>
                    </a:lnB>
                    <a:solidFill>
                      <a:srgbClr val="E7E7E8"/>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LOOSE</a:t>
            </a:r>
            <a:r>
              <a:rPr spc="-60" dirty="0"/>
              <a:t> </a:t>
            </a:r>
            <a:r>
              <a:rPr spc="-65" dirty="0"/>
              <a:t>EQUALITY</a:t>
            </a:r>
            <a:r>
              <a:rPr spc="-60" dirty="0"/>
              <a:t> </a:t>
            </a:r>
            <a:r>
              <a:rPr spc="-10" dirty="0"/>
              <a:t>OPERATOR</a:t>
            </a:r>
          </a:p>
        </p:txBody>
      </p:sp>
      <p:sp>
        <p:nvSpPr>
          <p:cNvPr id="3" name="object 3"/>
          <p:cNvSpPr txBox="1"/>
          <p:nvPr/>
        </p:nvSpPr>
        <p:spPr>
          <a:xfrm>
            <a:off x="962050" y="1524000"/>
            <a:ext cx="10097135" cy="643446"/>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L’operatore di ugualianza non stretta (==) controlla dove i suoi operatori sono uguali. L’operatore cerca di convertire e confrontare gli operandi di tipo diverso.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p:nvPr/>
        </p:nvSpPr>
        <p:spPr>
          <a:xfrm>
            <a:off x="3048000" y="3745991"/>
            <a:ext cx="6096000" cy="2032000"/>
          </a:xfrm>
          <a:custGeom>
            <a:avLst/>
            <a:gdLst/>
            <a:ahLst/>
            <a:cxnLst/>
            <a:rect l="l" t="t" r="r" b="b"/>
            <a:pathLst>
              <a:path w="6096000" h="2032000">
                <a:moveTo>
                  <a:pt x="0" y="2031492"/>
                </a:moveTo>
                <a:lnTo>
                  <a:pt x="6096000" y="2031492"/>
                </a:lnTo>
                <a:lnTo>
                  <a:pt x="6096000" y="0"/>
                </a:lnTo>
                <a:lnTo>
                  <a:pt x="0" y="0"/>
                </a:lnTo>
                <a:lnTo>
                  <a:pt x="0" y="2031492"/>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3140329" y="3765930"/>
            <a:ext cx="4150360" cy="1946275"/>
          </a:xfrm>
          <a:prstGeom prst="rect">
            <a:avLst/>
          </a:prstGeom>
        </p:spPr>
        <p:txBody>
          <a:bodyPr vert="horz" wrap="square" lIns="0" tIns="12700" rIns="0" bIns="0" rtlCol="0">
            <a:spAutoFit/>
          </a:bodyPr>
          <a:lstStyle/>
          <a:p>
            <a:pPr marR="5080" algn="just">
              <a:lnSpc>
                <a:spcPct val="100000"/>
              </a:lnSpc>
              <a:spcBef>
                <a:spcPts val="100"/>
              </a:spcBef>
            </a:pPr>
            <a:r>
              <a:rPr sz="1800" dirty="0">
                <a:latin typeface="Consolas"/>
                <a:cs typeface="Consolas"/>
              </a:rPr>
              <a:t>console.log(</a:t>
            </a:r>
            <a:r>
              <a:rPr sz="1800" dirty="0">
                <a:solidFill>
                  <a:srgbClr val="098557"/>
                </a:solidFill>
                <a:latin typeface="Consolas"/>
                <a:cs typeface="Consolas"/>
              </a:rPr>
              <a:t>42</a:t>
            </a:r>
            <a:r>
              <a:rPr sz="1800" spc="-25" dirty="0">
                <a:solidFill>
                  <a:srgbClr val="098557"/>
                </a:solidFill>
                <a:latin typeface="Consolas"/>
                <a:cs typeface="Consolas"/>
              </a:rPr>
              <a:t> </a:t>
            </a:r>
            <a:r>
              <a:rPr sz="1800" dirty="0">
                <a:latin typeface="Consolas"/>
                <a:cs typeface="Consolas"/>
              </a:rPr>
              <a:t>==</a:t>
            </a:r>
            <a:r>
              <a:rPr sz="1800" spc="-10" dirty="0">
                <a:latin typeface="Consolas"/>
                <a:cs typeface="Consolas"/>
              </a:rPr>
              <a:t> </a:t>
            </a:r>
            <a:r>
              <a:rPr sz="1800" dirty="0">
                <a:solidFill>
                  <a:srgbClr val="098557"/>
                </a:solidFill>
                <a:latin typeface="Consolas"/>
                <a:cs typeface="Consolas"/>
              </a:rPr>
              <a:t>42</a:t>
            </a:r>
            <a:r>
              <a:rPr sz="1800" dirty="0">
                <a:latin typeface="Consolas"/>
                <a:cs typeface="Consolas"/>
              </a:rPr>
              <a:t>)</a:t>
            </a:r>
            <a:r>
              <a:rPr sz="1800" spc="229" dirty="0">
                <a:latin typeface="Consolas"/>
                <a:cs typeface="Consolas"/>
              </a:rPr>
              <a:t>    </a:t>
            </a:r>
            <a:r>
              <a:rPr sz="1800" spc="-10" dirty="0">
                <a:solidFill>
                  <a:srgbClr val="008000"/>
                </a:solidFill>
                <a:latin typeface="Consolas"/>
                <a:cs typeface="Consolas"/>
              </a:rPr>
              <a:t>//true </a:t>
            </a:r>
            <a:r>
              <a:rPr sz="1800" dirty="0">
                <a:latin typeface="Consolas"/>
                <a:cs typeface="Consolas"/>
              </a:rPr>
              <a:t>console.log(</a:t>
            </a:r>
            <a:r>
              <a:rPr sz="1800" dirty="0">
                <a:solidFill>
                  <a:srgbClr val="A21515"/>
                </a:solidFill>
                <a:latin typeface="Consolas"/>
                <a:cs typeface="Consolas"/>
              </a:rPr>
              <a:t>"JS"</a:t>
            </a:r>
            <a:r>
              <a:rPr sz="1800" spc="-40" dirty="0">
                <a:solidFill>
                  <a:srgbClr val="A21515"/>
                </a:solidFill>
                <a:latin typeface="Consolas"/>
                <a:cs typeface="Consolas"/>
              </a:rPr>
              <a:t> </a:t>
            </a:r>
            <a:r>
              <a:rPr sz="1800" dirty="0">
                <a:latin typeface="Consolas"/>
                <a:cs typeface="Consolas"/>
              </a:rPr>
              <a:t>==</a:t>
            </a:r>
            <a:r>
              <a:rPr sz="1800" spc="-35" dirty="0">
                <a:latin typeface="Consolas"/>
                <a:cs typeface="Consolas"/>
              </a:rPr>
              <a:t> </a:t>
            </a:r>
            <a:r>
              <a:rPr sz="1800" dirty="0">
                <a:solidFill>
                  <a:srgbClr val="A21515"/>
                </a:solidFill>
                <a:latin typeface="Consolas"/>
                <a:cs typeface="Consolas"/>
              </a:rPr>
              <a:t>"JS"</a:t>
            </a:r>
            <a:r>
              <a:rPr sz="1800" dirty="0">
                <a:latin typeface="Consolas"/>
                <a:cs typeface="Consolas"/>
              </a:rPr>
              <a:t>)</a:t>
            </a:r>
            <a:r>
              <a:rPr sz="1800" spc="-40" dirty="0">
                <a:latin typeface="Consolas"/>
                <a:cs typeface="Consolas"/>
              </a:rPr>
              <a:t> </a:t>
            </a:r>
            <a:r>
              <a:rPr sz="1800" spc="-10" dirty="0">
                <a:solidFill>
                  <a:srgbClr val="008000"/>
                </a:solidFill>
                <a:latin typeface="Consolas"/>
                <a:cs typeface="Consolas"/>
              </a:rPr>
              <a:t>//true </a:t>
            </a:r>
            <a:r>
              <a:rPr sz="1800" dirty="0">
                <a:latin typeface="Consolas"/>
                <a:cs typeface="Consolas"/>
              </a:rPr>
              <a:t>console.log(</a:t>
            </a:r>
            <a:r>
              <a:rPr sz="1800" dirty="0">
                <a:solidFill>
                  <a:srgbClr val="A21515"/>
                </a:solidFill>
                <a:latin typeface="Consolas"/>
                <a:cs typeface="Consolas"/>
              </a:rPr>
              <a:t>"1"</a:t>
            </a:r>
            <a:r>
              <a:rPr sz="1800" spc="-25" dirty="0">
                <a:solidFill>
                  <a:srgbClr val="A21515"/>
                </a:solidFill>
                <a:latin typeface="Consolas"/>
                <a:cs typeface="Consolas"/>
              </a:rPr>
              <a:t> </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1</a:t>
            </a:r>
            <a:r>
              <a:rPr sz="1800" dirty="0">
                <a:latin typeface="Consolas"/>
                <a:cs typeface="Consolas"/>
              </a:rPr>
              <a:t>)</a:t>
            </a:r>
            <a:r>
              <a:rPr sz="1800" spc="229" dirty="0">
                <a:latin typeface="Consolas"/>
                <a:cs typeface="Consolas"/>
              </a:rPr>
              <a:t>    </a:t>
            </a:r>
            <a:r>
              <a:rPr sz="1800" spc="-10" dirty="0">
                <a:solidFill>
                  <a:srgbClr val="008000"/>
                </a:solidFill>
                <a:latin typeface="Consolas"/>
                <a:cs typeface="Consolas"/>
              </a:rPr>
              <a:t>//true </a:t>
            </a:r>
            <a:r>
              <a:rPr sz="1800" dirty="0">
                <a:latin typeface="Consolas"/>
                <a:cs typeface="Consolas"/>
              </a:rPr>
              <a:t>console.log(</a:t>
            </a:r>
            <a:r>
              <a:rPr sz="1800" dirty="0">
                <a:solidFill>
                  <a:srgbClr val="098557"/>
                </a:solidFill>
                <a:latin typeface="Consolas"/>
                <a:cs typeface="Consolas"/>
              </a:rPr>
              <a:t>0</a:t>
            </a:r>
            <a:r>
              <a:rPr sz="1800" spc="-40" dirty="0">
                <a:solidFill>
                  <a:srgbClr val="098557"/>
                </a:solidFill>
                <a:latin typeface="Consolas"/>
                <a:cs typeface="Consolas"/>
              </a:rPr>
              <a:t> </a:t>
            </a:r>
            <a:r>
              <a:rPr sz="1800" dirty="0">
                <a:latin typeface="Consolas"/>
                <a:cs typeface="Consolas"/>
              </a:rPr>
              <a:t>==</a:t>
            </a:r>
            <a:r>
              <a:rPr sz="1800" spc="-30" dirty="0">
                <a:latin typeface="Consolas"/>
                <a:cs typeface="Consolas"/>
              </a:rPr>
              <a:t> </a:t>
            </a:r>
            <a:r>
              <a:rPr sz="1800" dirty="0">
                <a:solidFill>
                  <a:srgbClr val="0000FF"/>
                </a:solidFill>
                <a:latin typeface="Consolas"/>
                <a:cs typeface="Consolas"/>
              </a:rPr>
              <a:t>false</a:t>
            </a:r>
            <a:r>
              <a:rPr sz="1800" dirty="0">
                <a:latin typeface="Consolas"/>
                <a:cs typeface="Consolas"/>
              </a:rPr>
              <a:t>)</a:t>
            </a:r>
            <a:r>
              <a:rPr sz="1800" spc="455" dirty="0">
                <a:latin typeface="Consolas"/>
                <a:cs typeface="Consolas"/>
              </a:rPr>
              <a:t>  </a:t>
            </a:r>
            <a:r>
              <a:rPr sz="1800" spc="-10" dirty="0">
                <a:solidFill>
                  <a:srgbClr val="008000"/>
                </a:solidFill>
                <a:latin typeface="Consolas"/>
                <a:cs typeface="Consolas"/>
              </a:rPr>
              <a:t>//true </a:t>
            </a:r>
            <a:r>
              <a:rPr sz="1800" dirty="0">
                <a:latin typeface="Consolas"/>
                <a:cs typeface="Consolas"/>
              </a:rPr>
              <a:t>console.log(</a:t>
            </a:r>
            <a:r>
              <a:rPr sz="1800" dirty="0">
                <a:solidFill>
                  <a:srgbClr val="0000FF"/>
                </a:solidFill>
                <a:latin typeface="Consolas"/>
                <a:cs typeface="Consolas"/>
              </a:rPr>
              <a:t>true</a:t>
            </a:r>
            <a:r>
              <a:rPr sz="1800" spc="-15" dirty="0">
                <a:solidFill>
                  <a:srgbClr val="0000FF"/>
                </a:solidFill>
                <a:latin typeface="Consolas"/>
                <a:cs typeface="Consolas"/>
              </a:rPr>
              <a:t> </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1</a:t>
            </a:r>
            <a:r>
              <a:rPr sz="1800" dirty="0">
                <a:latin typeface="Consolas"/>
                <a:cs typeface="Consolas"/>
              </a:rPr>
              <a:t>)</a:t>
            </a:r>
            <a:r>
              <a:rPr sz="1800" spc="305" dirty="0">
                <a:latin typeface="Consolas"/>
                <a:cs typeface="Consolas"/>
              </a:rPr>
              <a:t>   </a:t>
            </a:r>
            <a:r>
              <a:rPr sz="1800" spc="-10" dirty="0">
                <a:solidFill>
                  <a:srgbClr val="008000"/>
                </a:solidFill>
                <a:latin typeface="Consolas"/>
                <a:cs typeface="Consolas"/>
              </a:rPr>
              <a:t>//true </a:t>
            </a:r>
            <a:r>
              <a:rPr sz="1800" dirty="0">
                <a:latin typeface="Consolas"/>
                <a:cs typeface="Consolas"/>
              </a:rPr>
              <a:t>console.log(</a:t>
            </a:r>
            <a:r>
              <a:rPr sz="1800" dirty="0">
                <a:solidFill>
                  <a:srgbClr val="0000FF"/>
                </a:solidFill>
                <a:latin typeface="Consolas"/>
                <a:cs typeface="Consolas"/>
              </a:rPr>
              <a:t>true</a:t>
            </a:r>
            <a:r>
              <a:rPr sz="1800" spc="-30" dirty="0">
                <a:solidFill>
                  <a:srgbClr val="0000FF"/>
                </a:solidFill>
                <a:latin typeface="Consolas"/>
                <a:cs typeface="Consolas"/>
              </a:rPr>
              <a:t> </a:t>
            </a:r>
            <a:r>
              <a:rPr sz="1800" dirty="0">
                <a:latin typeface="Consolas"/>
                <a:cs typeface="Consolas"/>
              </a:rPr>
              <a:t>==</a:t>
            </a:r>
            <a:r>
              <a:rPr sz="1800" spc="-30" dirty="0">
                <a:latin typeface="Consolas"/>
                <a:cs typeface="Consolas"/>
              </a:rPr>
              <a:t> </a:t>
            </a:r>
            <a:r>
              <a:rPr sz="1800" dirty="0">
                <a:solidFill>
                  <a:srgbClr val="A21515"/>
                </a:solidFill>
                <a:latin typeface="Consolas"/>
                <a:cs typeface="Consolas"/>
              </a:rPr>
              <a:t>"1"</a:t>
            </a:r>
            <a:r>
              <a:rPr sz="1800" dirty="0">
                <a:latin typeface="Consolas"/>
                <a:cs typeface="Consolas"/>
              </a:rPr>
              <a:t>)</a:t>
            </a:r>
            <a:r>
              <a:rPr sz="1800" spc="-30" dirty="0">
                <a:latin typeface="Consolas"/>
                <a:cs typeface="Consolas"/>
              </a:rPr>
              <a:t>  </a:t>
            </a:r>
            <a:r>
              <a:rPr sz="1800" spc="-10" dirty="0">
                <a:solidFill>
                  <a:srgbClr val="008000"/>
                </a:solidFill>
                <a:latin typeface="Consolas"/>
                <a:cs typeface="Consolas"/>
              </a:rPr>
              <a:t>//true </a:t>
            </a:r>
            <a:r>
              <a:rPr sz="1800" dirty="0">
                <a:latin typeface="Consolas"/>
                <a:cs typeface="Consolas"/>
              </a:rPr>
              <a:t>console.log(</a:t>
            </a:r>
            <a:r>
              <a:rPr sz="1800" dirty="0">
                <a:solidFill>
                  <a:srgbClr val="0000FF"/>
                </a:solidFill>
                <a:latin typeface="Consolas"/>
                <a:cs typeface="Consolas"/>
              </a:rPr>
              <a:t>true</a:t>
            </a:r>
            <a:r>
              <a:rPr sz="1800" spc="-20" dirty="0">
                <a:solidFill>
                  <a:srgbClr val="0000FF"/>
                </a:solidFill>
                <a:latin typeface="Consolas"/>
                <a:cs typeface="Consolas"/>
              </a:rPr>
              <a:t> </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42</a:t>
            </a:r>
            <a:r>
              <a:rPr sz="1800" dirty="0">
                <a:latin typeface="Consolas"/>
                <a:cs typeface="Consolas"/>
              </a:rPr>
              <a:t>)</a:t>
            </a:r>
            <a:r>
              <a:rPr sz="1800" spc="459" dirty="0">
                <a:latin typeface="Consolas"/>
                <a:cs typeface="Consolas"/>
              </a:rPr>
              <a:t>  </a:t>
            </a:r>
            <a:r>
              <a:rPr sz="1800" spc="-10" dirty="0">
                <a:solidFill>
                  <a:srgbClr val="008000"/>
                </a:solidFill>
                <a:latin typeface="Consolas"/>
                <a:cs typeface="Consolas"/>
              </a:rPr>
              <a:t>//false</a:t>
            </a:r>
            <a:endParaRPr sz="1800">
              <a:latin typeface="Consolas"/>
              <a:cs typeface="Consolas"/>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205</a:t>
            </a:fld>
            <a:endParaRPr spc="-25"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75" dirty="0"/>
              <a:t>STRICT</a:t>
            </a:r>
            <a:r>
              <a:rPr spc="10" dirty="0"/>
              <a:t> </a:t>
            </a:r>
            <a:r>
              <a:rPr spc="-75" dirty="0"/>
              <a:t>EQUALITY</a:t>
            </a:r>
            <a:r>
              <a:rPr spc="-55" dirty="0"/>
              <a:t> </a:t>
            </a:r>
            <a:r>
              <a:rPr spc="-10" dirty="0"/>
              <a:t>OPERATOR</a:t>
            </a:r>
          </a:p>
        </p:txBody>
      </p:sp>
      <p:sp>
        <p:nvSpPr>
          <p:cNvPr id="3" name="object 3"/>
          <p:cNvSpPr txBox="1"/>
          <p:nvPr/>
        </p:nvSpPr>
        <p:spPr>
          <a:xfrm>
            <a:off x="962050" y="1533905"/>
            <a:ext cx="10234295" cy="643446"/>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L’uguaglianza ristretta (===) controlla dove i suoi operandi sono uguali senza conversioni di tipo, se gli operatori sono di tipo diverso, restituisce direttamente false.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p:nvPr/>
        </p:nvSpPr>
        <p:spPr>
          <a:xfrm>
            <a:off x="3048000" y="3745991"/>
            <a:ext cx="6096000" cy="2032000"/>
          </a:xfrm>
          <a:custGeom>
            <a:avLst/>
            <a:gdLst/>
            <a:ahLst/>
            <a:cxnLst/>
            <a:rect l="l" t="t" r="r" b="b"/>
            <a:pathLst>
              <a:path w="6096000" h="2032000">
                <a:moveTo>
                  <a:pt x="0" y="2031492"/>
                </a:moveTo>
                <a:lnTo>
                  <a:pt x="6096000" y="2031492"/>
                </a:lnTo>
                <a:lnTo>
                  <a:pt x="6096000" y="0"/>
                </a:lnTo>
                <a:lnTo>
                  <a:pt x="0" y="0"/>
                </a:lnTo>
                <a:lnTo>
                  <a:pt x="0" y="2031492"/>
                </a:lnTo>
                <a:close/>
              </a:path>
            </a:pathLst>
          </a:custGeom>
          <a:ln w="9525">
            <a:solidFill>
              <a:srgbClr val="111F35"/>
            </a:solidFill>
          </a:ln>
        </p:spPr>
        <p:txBody>
          <a:bodyPr wrap="square" lIns="0" tIns="0" rIns="0" bIns="0" rtlCol="0"/>
          <a:lstStyle/>
          <a:p>
            <a:endParaRPr/>
          </a:p>
        </p:txBody>
      </p:sp>
      <p:sp>
        <p:nvSpPr>
          <p:cNvPr id="5" name="object 5"/>
          <p:cNvSpPr txBox="1"/>
          <p:nvPr/>
        </p:nvSpPr>
        <p:spPr>
          <a:xfrm>
            <a:off x="3140329" y="3765930"/>
            <a:ext cx="4276090" cy="1946275"/>
          </a:xfrm>
          <a:prstGeom prst="rect">
            <a:avLst/>
          </a:prstGeom>
        </p:spPr>
        <p:txBody>
          <a:bodyPr vert="horz" wrap="square" lIns="0" tIns="12700" rIns="0" bIns="0" rtlCol="0">
            <a:spAutoFit/>
          </a:bodyPr>
          <a:lstStyle/>
          <a:p>
            <a:pPr marR="5080">
              <a:lnSpc>
                <a:spcPct val="100000"/>
              </a:lnSpc>
              <a:spcBef>
                <a:spcPts val="100"/>
              </a:spcBef>
              <a:tabLst>
                <a:tab pos="3383279" algn="l"/>
              </a:tabLst>
            </a:pPr>
            <a:r>
              <a:rPr sz="1800" dirty="0">
                <a:latin typeface="Consolas"/>
                <a:cs typeface="Consolas"/>
              </a:rPr>
              <a:t>console.log(</a:t>
            </a:r>
            <a:r>
              <a:rPr sz="1800" dirty="0">
                <a:solidFill>
                  <a:srgbClr val="098557"/>
                </a:solidFill>
                <a:latin typeface="Consolas"/>
                <a:cs typeface="Consolas"/>
              </a:rPr>
              <a:t>42</a:t>
            </a:r>
            <a:r>
              <a:rPr sz="1800" spc="-45" dirty="0">
                <a:solidFill>
                  <a:srgbClr val="098557"/>
                </a:solidFill>
                <a:latin typeface="Consolas"/>
                <a:cs typeface="Consolas"/>
              </a:rPr>
              <a:t> </a:t>
            </a:r>
            <a:r>
              <a:rPr sz="1800" dirty="0">
                <a:latin typeface="Consolas"/>
                <a:cs typeface="Consolas"/>
              </a:rPr>
              <a:t>===</a:t>
            </a:r>
            <a:r>
              <a:rPr sz="1800" spc="-40" dirty="0">
                <a:latin typeface="Consolas"/>
                <a:cs typeface="Consolas"/>
              </a:rPr>
              <a:t> </a:t>
            </a:r>
            <a:r>
              <a:rPr sz="1800" spc="-25" dirty="0">
                <a:solidFill>
                  <a:srgbClr val="098557"/>
                </a:solidFill>
                <a:latin typeface="Consolas"/>
                <a:cs typeface="Consolas"/>
              </a:rPr>
              <a:t>42</a:t>
            </a:r>
            <a:r>
              <a:rPr sz="1800" spc="-25" dirty="0">
                <a:latin typeface="Consolas"/>
                <a:cs typeface="Consolas"/>
              </a:rPr>
              <a:t>)</a:t>
            </a:r>
            <a:r>
              <a:rPr sz="1800" dirty="0">
                <a:latin typeface="Consolas"/>
                <a:cs typeface="Consolas"/>
              </a:rPr>
              <a:t>	</a:t>
            </a:r>
            <a:r>
              <a:rPr sz="1800" spc="-10" dirty="0">
                <a:solidFill>
                  <a:srgbClr val="008000"/>
                </a:solidFill>
                <a:latin typeface="Consolas"/>
                <a:cs typeface="Consolas"/>
              </a:rPr>
              <a:t>//true </a:t>
            </a:r>
            <a:r>
              <a:rPr sz="1800" dirty="0">
                <a:latin typeface="Consolas"/>
                <a:cs typeface="Consolas"/>
              </a:rPr>
              <a:t>console.log(</a:t>
            </a:r>
            <a:r>
              <a:rPr sz="1800" dirty="0">
                <a:solidFill>
                  <a:srgbClr val="A21515"/>
                </a:solidFill>
                <a:latin typeface="Consolas"/>
                <a:cs typeface="Consolas"/>
              </a:rPr>
              <a:t>"JS"</a:t>
            </a:r>
            <a:r>
              <a:rPr sz="1800" spc="-50" dirty="0">
                <a:solidFill>
                  <a:srgbClr val="A21515"/>
                </a:solidFill>
                <a:latin typeface="Consolas"/>
                <a:cs typeface="Consolas"/>
              </a:rPr>
              <a:t> </a:t>
            </a:r>
            <a:r>
              <a:rPr sz="1800" dirty="0">
                <a:latin typeface="Consolas"/>
                <a:cs typeface="Consolas"/>
              </a:rPr>
              <a:t>===</a:t>
            </a:r>
            <a:r>
              <a:rPr sz="1800" spc="-35" dirty="0">
                <a:latin typeface="Consolas"/>
                <a:cs typeface="Consolas"/>
              </a:rPr>
              <a:t> </a:t>
            </a:r>
            <a:r>
              <a:rPr sz="1800" dirty="0">
                <a:solidFill>
                  <a:srgbClr val="A21515"/>
                </a:solidFill>
                <a:latin typeface="Consolas"/>
                <a:cs typeface="Consolas"/>
              </a:rPr>
              <a:t>"JS"</a:t>
            </a:r>
            <a:r>
              <a:rPr sz="1800" dirty="0">
                <a:latin typeface="Consolas"/>
                <a:cs typeface="Consolas"/>
              </a:rPr>
              <a:t>)</a:t>
            </a:r>
            <a:r>
              <a:rPr sz="1800" spc="-45" dirty="0">
                <a:latin typeface="Consolas"/>
                <a:cs typeface="Consolas"/>
              </a:rPr>
              <a:t> </a:t>
            </a:r>
            <a:r>
              <a:rPr sz="1800" spc="-10" dirty="0">
                <a:solidFill>
                  <a:srgbClr val="008000"/>
                </a:solidFill>
                <a:latin typeface="Consolas"/>
                <a:cs typeface="Consolas"/>
              </a:rPr>
              <a:t>//true </a:t>
            </a:r>
            <a:r>
              <a:rPr sz="1800" dirty="0">
                <a:latin typeface="Consolas"/>
                <a:cs typeface="Consolas"/>
              </a:rPr>
              <a:t>console.log(</a:t>
            </a:r>
            <a:r>
              <a:rPr sz="1800" dirty="0">
                <a:solidFill>
                  <a:srgbClr val="A21515"/>
                </a:solidFill>
                <a:latin typeface="Consolas"/>
                <a:cs typeface="Consolas"/>
              </a:rPr>
              <a:t>"1"</a:t>
            </a:r>
            <a:r>
              <a:rPr sz="1800" spc="-50" dirty="0">
                <a:solidFill>
                  <a:srgbClr val="A21515"/>
                </a:solidFill>
                <a:latin typeface="Consolas"/>
                <a:cs typeface="Consolas"/>
              </a:rPr>
              <a:t> </a:t>
            </a:r>
            <a:r>
              <a:rPr sz="1800" dirty="0">
                <a:latin typeface="Consolas"/>
                <a:cs typeface="Consolas"/>
              </a:rPr>
              <a:t>===</a:t>
            </a:r>
            <a:r>
              <a:rPr sz="1800" spc="-30" dirty="0">
                <a:latin typeface="Consolas"/>
                <a:cs typeface="Consolas"/>
              </a:rPr>
              <a:t> </a:t>
            </a:r>
            <a:r>
              <a:rPr sz="1800" spc="-25" dirty="0">
                <a:solidFill>
                  <a:srgbClr val="098557"/>
                </a:solidFill>
                <a:latin typeface="Consolas"/>
                <a:cs typeface="Consolas"/>
              </a:rPr>
              <a:t>1</a:t>
            </a:r>
            <a:r>
              <a:rPr sz="1800" spc="-25" dirty="0">
                <a:latin typeface="Consolas"/>
                <a:cs typeface="Consolas"/>
              </a:rPr>
              <a:t>)</a:t>
            </a:r>
            <a:r>
              <a:rPr sz="1800" dirty="0">
                <a:latin typeface="Consolas"/>
                <a:cs typeface="Consolas"/>
              </a:rPr>
              <a:t>	</a:t>
            </a:r>
            <a:r>
              <a:rPr sz="1800" spc="-10" dirty="0">
                <a:solidFill>
                  <a:srgbClr val="008000"/>
                </a:solidFill>
                <a:latin typeface="Consolas"/>
                <a:cs typeface="Consolas"/>
              </a:rPr>
              <a:t>//false </a:t>
            </a:r>
            <a:r>
              <a:rPr sz="1800" dirty="0">
                <a:latin typeface="Consolas"/>
                <a:cs typeface="Consolas"/>
              </a:rPr>
              <a:t>console.log(</a:t>
            </a:r>
            <a:r>
              <a:rPr sz="1800" dirty="0">
                <a:solidFill>
                  <a:srgbClr val="098557"/>
                </a:solidFill>
                <a:latin typeface="Consolas"/>
                <a:cs typeface="Consolas"/>
              </a:rPr>
              <a:t>0</a:t>
            </a:r>
            <a:r>
              <a:rPr sz="1800" spc="-65" dirty="0">
                <a:solidFill>
                  <a:srgbClr val="098557"/>
                </a:solidFill>
                <a:latin typeface="Consolas"/>
                <a:cs typeface="Consolas"/>
              </a:rPr>
              <a:t> </a:t>
            </a:r>
            <a:r>
              <a:rPr sz="1800" dirty="0">
                <a:latin typeface="Consolas"/>
                <a:cs typeface="Consolas"/>
              </a:rPr>
              <a:t>===</a:t>
            </a:r>
            <a:r>
              <a:rPr sz="1800" spc="-50" dirty="0">
                <a:latin typeface="Consolas"/>
                <a:cs typeface="Consolas"/>
              </a:rPr>
              <a:t> </a:t>
            </a:r>
            <a:r>
              <a:rPr sz="1800" spc="-10" dirty="0">
                <a:solidFill>
                  <a:srgbClr val="0000FF"/>
                </a:solidFill>
                <a:latin typeface="Consolas"/>
                <a:cs typeface="Consolas"/>
              </a:rPr>
              <a:t>false</a:t>
            </a:r>
            <a:r>
              <a:rPr sz="1800" spc="-10" dirty="0">
                <a:latin typeface="Consolas"/>
                <a:cs typeface="Consolas"/>
              </a:rPr>
              <a:t>)</a:t>
            </a:r>
            <a:r>
              <a:rPr sz="1800" dirty="0">
                <a:latin typeface="Consolas"/>
                <a:cs typeface="Consolas"/>
              </a:rPr>
              <a:t>	</a:t>
            </a:r>
            <a:r>
              <a:rPr sz="1800" spc="-10" dirty="0">
                <a:solidFill>
                  <a:srgbClr val="008000"/>
                </a:solidFill>
                <a:latin typeface="Consolas"/>
                <a:cs typeface="Consolas"/>
              </a:rPr>
              <a:t>//false </a:t>
            </a:r>
            <a:r>
              <a:rPr sz="1800" dirty="0">
                <a:latin typeface="Consolas"/>
                <a:cs typeface="Consolas"/>
              </a:rPr>
              <a:t>console.log(</a:t>
            </a:r>
            <a:r>
              <a:rPr sz="1800" dirty="0">
                <a:solidFill>
                  <a:srgbClr val="0000FF"/>
                </a:solidFill>
                <a:latin typeface="Consolas"/>
                <a:cs typeface="Consolas"/>
              </a:rPr>
              <a:t>true</a:t>
            </a:r>
            <a:r>
              <a:rPr sz="1800" spc="-55" dirty="0">
                <a:solidFill>
                  <a:srgbClr val="0000FF"/>
                </a:solidFill>
                <a:latin typeface="Consolas"/>
                <a:cs typeface="Consolas"/>
              </a:rPr>
              <a:t> </a:t>
            </a:r>
            <a:r>
              <a:rPr sz="1800" dirty="0">
                <a:latin typeface="Consolas"/>
                <a:cs typeface="Consolas"/>
              </a:rPr>
              <a:t>===</a:t>
            </a:r>
            <a:r>
              <a:rPr sz="1800" spc="-40" dirty="0">
                <a:latin typeface="Consolas"/>
                <a:cs typeface="Consolas"/>
              </a:rPr>
              <a:t> </a:t>
            </a:r>
            <a:r>
              <a:rPr sz="1800" spc="-25" dirty="0">
                <a:solidFill>
                  <a:srgbClr val="098557"/>
                </a:solidFill>
                <a:latin typeface="Consolas"/>
                <a:cs typeface="Consolas"/>
              </a:rPr>
              <a:t>1</a:t>
            </a:r>
            <a:r>
              <a:rPr sz="1800" spc="-25" dirty="0">
                <a:latin typeface="Consolas"/>
                <a:cs typeface="Consolas"/>
              </a:rPr>
              <a:t>)</a:t>
            </a:r>
            <a:r>
              <a:rPr sz="1800" dirty="0">
                <a:latin typeface="Consolas"/>
                <a:cs typeface="Consolas"/>
              </a:rPr>
              <a:t>	</a:t>
            </a:r>
            <a:r>
              <a:rPr sz="1800" spc="-10" dirty="0">
                <a:solidFill>
                  <a:srgbClr val="008000"/>
                </a:solidFill>
                <a:latin typeface="Consolas"/>
                <a:cs typeface="Consolas"/>
              </a:rPr>
              <a:t>//false </a:t>
            </a:r>
            <a:r>
              <a:rPr sz="1800" dirty="0">
                <a:latin typeface="Consolas"/>
                <a:cs typeface="Consolas"/>
              </a:rPr>
              <a:t>console.log(</a:t>
            </a:r>
            <a:r>
              <a:rPr sz="1800" dirty="0">
                <a:solidFill>
                  <a:srgbClr val="0000FF"/>
                </a:solidFill>
                <a:latin typeface="Consolas"/>
                <a:cs typeface="Consolas"/>
              </a:rPr>
              <a:t>true</a:t>
            </a:r>
            <a:r>
              <a:rPr sz="1800" spc="-45" dirty="0">
                <a:solidFill>
                  <a:srgbClr val="0000FF"/>
                </a:solidFill>
                <a:latin typeface="Consolas"/>
                <a:cs typeface="Consolas"/>
              </a:rPr>
              <a:t> </a:t>
            </a:r>
            <a:r>
              <a:rPr sz="1800" dirty="0">
                <a:latin typeface="Consolas"/>
                <a:cs typeface="Consolas"/>
              </a:rPr>
              <a:t>===</a:t>
            </a:r>
            <a:r>
              <a:rPr sz="1800" spc="-45" dirty="0">
                <a:latin typeface="Consolas"/>
                <a:cs typeface="Consolas"/>
              </a:rPr>
              <a:t> </a:t>
            </a:r>
            <a:r>
              <a:rPr sz="1800" spc="-20" dirty="0">
                <a:solidFill>
                  <a:srgbClr val="A21515"/>
                </a:solidFill>
                <a:latin typeface="Consolas"/>
                <a:cs typeface="Consolas"/>
              </a:rPr>
              <a:t>"1"</a:t>
            </a:r>
            <a:r>
              <a:rPr sz="1800" spc="-20" dirty="0">
                <a:latin typeface="Consolas"/>
                <a:cs typeface="Consolas"/>
              </a:rPr>
              <a:t>)</a:t>
            </a:r>
            <a:r>
              <a:rPr sz="1800" dirty="0">
                <a:latin typeface="Consolas"/>
                <a:cs typeface="Consolas"/>
              </a:rPr>
              <a:t>	</a:t>
            </a:r>
            <a:r>
              <a:rPr sz="1800" spc="-10" dirty="0">
                <a:solidFill>
                  <a:srgbClr val="008000"/>
                </a:solidFill>
                <a:latin typeface="Consolas"/>
                <a:cs typeface="Consolas"/>
              </a:rPr>
              <a:t>//false </a:t>
            </a:r>
            <a:r>
              <a:rPr sz="1800" dirty="0">
                <a:latin typeface="Consolas"/>
                <a:cs typeface="Consolas"/>
              </a:rPr>
              <a:t>console.log(</a:t>
            </a:r>
            <a:r>
              <a:rPr sz="1800" dirty="0">
                <a:solidFill>
                  <a:srgbClr val="0000FF"/>
                </a:solidFill>
                <a:latin typeface="Consolas"/>
                <a:cs typeface="Consolas"/>
              </a:rPr>
              <a:t>true</a:t>
            </a:r>
            <a:r>
              <a:rPr sz="1800" spc="-55" dirty="0">
                <a:solidFill>
                  <a:srgbClr val="0000FF"/>
                </a:solidFill>
                <a:latin typeface="Consolas"/>
                <a:cs typeface="Consolas"/>
              </a:rPr>
              <a:t> </a:t>
            </a:r>
            <a:r>
              <a:rPr sz="1800" dirty="0">
                <a:latin typeface="Consolas"/>
                <a:cs typeface="Consolas"/>
              </a:rPr>
              <a:t>===</a:t>
            </a:r>
            <a:r>
              <a:rPr sz="1800" spc="-45" dirty="0">
                <a:latin typeface="Consolas"/>
                <a:cs typeface="Consolas"/>
              </a:rPr>
              <a:t> </a:t>
            </a:r>
            <a:r>
              <a:rPr sz="1800" spc="-25" dirty="0">
                <a:solidFill>
                  <a:srgbClr val="098557"/>
                </a:solidFill>
                <a:latin typeface="Consolas"/>
                <a:cs typeface="Consolas"/>
              </a:rPr>
              <a:t>42</a:t>
            </a:r>
            <a:r>
              <a:rPr sz="1800" spc="-25" dirty="0">
                <a:latin typeface="Consolas"/>
                <a:cs typeface="Consolas"/>
              </a:rPr>
              <a:t>)</a:t>
            </a:r>
            <a:r>
              <a:rPr sz="1800" dirty="0">
                <a:latin typeface="Consolas"/>
                <a:cs typeface="Consolas"/>
              </a:rPr>
              <a:t>	</a:t>
            </a:r>
            <a:r>
              <a:rPr sz="1800" spc="-10" dirty="0">
                <a:solidFill>
                  <a:srgbClr val="008000"/>
                </a:solidFill>
                <a:latin typeface="Consolas"/>
                <a:cs typeface="Consolas"/>
              </a:rPr>
              <a:t>//false</a:t>
            </a:r>
            <a:endParaRPr sz="1800">
              <a:latin typeface="Consolas"/>
              <a:cs typeface="Consolas"/>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206</a:t>
            </a:fld>
            <a:endParaRPr spc="-25"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207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CONTROL</a:t>
            </a:r>
            <a:r>
              <a:rPr spc="30" dirty="0"/>
              <a:t> </a:t>
            </a:r>
            <a:r>
              <a:rPr spc="-20" dirty="0"/>
              <a:t>FLOW</a:t>
            </a:r>
          </a:p>
        </p:txBody>
      </p:sp>
      <p:sp>
        <p:nvSpPr>
          <p:cNvPr id="3" name="object 3"/>
          <p:cNvSpPr txBox="1"/>
          <p:nvPr/>
        </p:nvSpPr>
        <p:spPr>
          <a:xfrm>
            <a:off x="962050" y="1533905"/>
            <a:ext cx="9920605" cy="643446"/>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If,if-else,for,while,do,switch hanno la stessa sintassi e semantica in Java. Continue e break statement funzionano proprio come in Java.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882396" y="2484120"/>
            <a:ext cx="4764405" cy="3693160"/>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0000FF"/>
                </a:solidFill>
                <a:latin typeface="Consolas"/>
                <a:cs typeface="Consolas"/>
              </a:rPr>
              <a:t>if</a:t>
            </a:r>
            <a:r>
              <a:rPr sz="1800" spc="-10" dirty="0">
                <a:latin typeface="Consolas"/>
                <a:cs typeface="Consolas"/>
              </a:rPr>
              <a:t>(condition){</a:t>
            </a:r>
            <a:endParaRPr sz="1800">
              <a:latin typeface="Consolas"/>
              <a:cs typeface="Consolas"/>
            </a:endParaRPr>
          </a:p>
          <a:p>
            <a:pPr marL="342265">
              <a:lnSpc>
                <a:spcPct val="100000"/>
              </a:lnSpc>
            </a:pPr>
            <a:r>
              <a:rPr sz="1800" spc="-10" dirty="0">
                <a:solidFill>
                  <a:srgbClr val="008000"/>
                </a:solidFill>
                <a:latin typeface="Consolas"/>
                <a:cs typeface="Consolas"/>
              </a:rPr>
              <a:t>//code</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spc="-10" dirty="0">
                <a:solidFill>
                  <a:srgbClr val="0000FF"/>
                </a:solidFill>
                <a:latin typeface="Consolas"/>
                <a:cs typeface="Consolas"/>
              </a:rPr>
              <a:t>if</a:t>
            </a:r>
            <a:r>
              <a:rPr sz="1800" spc="-10" dirty="0">
                <a:latin typeface="Consolas"/>
                <a:cs typeface="Consolas"/>
              </a:rPr>
              <a:t>(condition){</a:t>
            </a:r>
            <a:endParaRPr sz="1800">
              <a:latin typeface="Consolas"/>
              <a:cs typeface="Consolas"/>
            </a:endParaRPr>
          </a:p>
          <a:p>
            <a:pPr marR="3662045" algn="r">
              <a:lnSpc>
                <a:spcPct val="100000"/>
              </a:lnSpc>
            </a:pPr>
            <a:r>
              <a:rPr sz="1800" spc="-10" dirty="0">
                <a:solidFill>
                  <a:srgbClr val="008000"/>
                </a:solidFill>
                <a:latin typeface="Consolas"/>
                <a:cs typeface="Consolas"/>
              </a:rPr>
              <a:t>//code</a:t>
            </a:r>
            <a:endParaRPr sz="1800">
              <a:latin typeface="Consolas"/>
              <a:cs typeface="Consolas"/>
            </a:endParaRPr>
          </a:p>
          <a:p>
            <a:pPr marR="3662045" algn="r">
              <a:lnSpc>
                <a:spcPct val="100000"/>
              </a:lnSpc>
            </a:pP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else</a:t>
            </a:r>
            <a:r>
              <a:rPr sz="1800" spc="-2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R="3662045" algn="r">
              <a:lnSpc>
                <a:spcPct val="100000"/>
              </a:lnSpc>
            </a:pPr>
            <a:r>
              <a:rPr sz="1800" spc="-10" dirty="0">
                <a:solidFill>
                  <a:srgbClr val="008000"/>
                </a:solidFill>
                <a:latin typeface="Consolas"/>
                <a:cs typeface="Consolas"/>
              </a:rPr>
              <a:t>//code</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solidFill>
                  <a:srgbClr val="0000FF"/>
                </a:solidFill>
                <a:latin typeface="Consolas"/>
                <a:cs typeface="Consolas"/>
              </a:rPr>
              <a:t>do</a:t>
            </a:r>
            <a:r>
              <a:rPr sz="1800" spc="-2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spc="-10" dirty="0">
                <a:solidFill>
                  <a:srgbClr val="008000"/>
                </a:solidFill>
                <a:latin typeface="Consolas"/>
                <a:cs typeface="Consolas"/>
              </a:rPr>
              <a:t>//code</a:t>
            </a:r>
            <a:endParaRPr sz="1800">
              <a:latin typeface="Consolas"/>
              <a:cs typeface="Consolas"/>
            </a:endParaRPr>
          </a:p>
          <a:p>
            <a:pPr marL="92075">
              <a:lnSpc>
                <a:spcPct val="100000"/>
              </a:lnSpc>
            </a:pPr>
            <a:r>
              <a:rPr sz="1800" dirty="0">
                <a:latin typeface="Consolas"/>
                <a:cs typeface="Consolas"/>
              </a:rPr>
              <a:t>}</a:t>
            </a:r>
            <a:r>
              <a:rPr sz="1800" spc="-15" dirty="0">
                <a:latin typeface="Consolas"/>
                <a:cs typeface="Consolas"/>
              </a:rPr>
              <a:t> </a:t>
            </a:r>
            <a:r>
              <a:rPr sz="1800" spc="-10" dirty="0">
                <a:solidFill>
                  <a:srgbClr val="0000FF"/>
                </a:solidFill>
                <a:latin typeface="Consolas"/>
                <a:cs typeface="Consolas"/>
              </a:rPr>
              <a:t>while</a:t>
            </a:r>
            <a:r>
              <a:rPr sz="1800" spc="-10" dirty="0">
                <a:latin typeface="Consolas"/>
                <a:cs typeface="Consolas"/>
              </a:rPr>
              <a:t>(condition);</a:t>
            </a:r>
            <a:endParaRPr sz="1800">
              <a:latin typeface="Consolas"/>
              <a:cs typeface="Consolas"/>
            </a:endParaRPr>
          </a:p>
        </p:txBody>
      </p:sp>
      <p:sp>
        <p:nvSpPr>
          <p:cNvPr id="5" name="object 5"/>
          <p:cNvSpPr txBox="1"/>
          <p:nvPr/>
        </p:nvSpPr>
        <p:spPr>
          <a:xfrm>
            <a:off x="6545580" y="2484120"/>
            <a:ext cx="4764405" cy="3693160"/>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45" dirty="0">
                <a:solidFill>
                  <a:srgbClr val="0000FF"/>
                </a:solidFill>
                <a:latin typeface="Consolas"/>
                <a:cs typeface="Consolas"/>
              </a:rPr>
              <a:t> </a:t>
            </a:r>
            <a:r>
              <a:rPr sz="1800" spc="-10" dirty="0">
                <a:latin typeface="Consolas"/>
                <a:cs typeface="Consolas"/>
              </a:rPr>
              <a:t>i=</a:t>
            </a:r>
            <a:r>
              <a:rPr sz="1800" spc="-10" dirty="0">
                <a:solidFill>
                  <a:srgbClr val="098557"/>
                </a:solidFill>
                <a:latin typeface="Consolas"/>
                <a:cs typeface="Consolas"/>
              </a:rPr>
              <a:t>0</a:t>
            </a:r>
            <a:r>
              <a:rPr sz="1800" spc="-10" dirty="0">
                <a:latin typeface="Consolas"/>
                <a:cs typeface="Consolas"/>
              </a:rPr>
              <a:t>;i&lt;</a:t>
            </a:r>
            <a:r>
              <a:rPr sz="1800" spc="-10" dirty="0">
                <a:solidFill>
                  <a:srgbClr val="098557"/>
                </a:solidFill>
                <a:latin typeface="Consolas"/>
                <a:cs typeface="Consolas"/>
              </a:rPr>
              <a:t>10</a:t>
            </a:r>
            <a:r>
              <a:rPr sz="1800" spc="-10" dirty="0">
                <a:latin typeface="Consolas"/>
                <a:cs typeface="Consolas"/>
              </a:rPr>
              <a:t>;i++){</a:t>
            </a:r>
            <a:endParaRPr sz="1800">
              <a:latin typeface="Consolas"/>
              <a:cs typeface="Consolas"/>
            </a:endParaRPr>
          </a:p>
          <a:p>
            <a:pPr marL="342265">
              <a:lnSpc>
                <a:spcPct val="100000"/>
              </a:lnSpc>
            </a:pPr>
            <a:r>
              <a:rPr sz="1800" spc="-10" dirty="0">
                <a:solidFill>
                  <a:srgbClr val="008000"/>
                </a:solidFill>
                <a:latin typeface="Consolas"/>
                <a:cs typeface="Consolas"/>
              </a:rPr>
              <a:t>//code</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marR="777875">
              <a:lnSpc>
                <a:spcPct val="200000"/>
              </a:lnSpc>
            </a:pPr>
            <a:r>
              <a:rPr sz="1800" dirty="0">
                <a:solidFill>
                  <a:srgbClr val="0000FF"/>
                </a:solidFill>
                <a:latin typeface="Consolas"/>
                <a:cs typeface="Consolas"/>
              </a:rPr>
              <a:t>while</a:t>
            </a:r>
            <a:r>
              <a:rPr sz="1800" dirty="0">
                <a:latin typeface="Consolas"/>
                <a:cs typeface="Consolas"/>
              </a:rPr>
              <a:t>(expression){</a:t>
            </a:r>
            <a:r>
              <a:rPr sz="1800" spc="-45" dirty="0">
                <a:latin typeface="Consolas"/>
                <a:cs typeface="Consolas"/>
              </a:rPr>
              <a:t> </a:t>
            </a:r>
            <a:r>
              <a:rPr sz="1800" dirty="0">
                <a:solidFill>
                  <a:srgbClr val="008000"/>
                </a:solidFill>
                <a:latin typeface="Consolas"/>
                <a:cs typeface="Consolas"/>
              </a:rPr>
              <a:t>/*</a:t>
            </a:r>
            <a:r>
              <a:rPr sz="1800" spc="-40" dirty="0">
                <a:solidFill>
                  <a:srgbClr val="008000"/>
                </a:solidFill>
                <a:latin typeface="Consolas"/>
                <a:cs typeface="Consolas"/>
              </a:rPr>
              <a:t> </a:t>
            </a:r>
            <a:r>
              <a:rPr sz="1800" dirty="0">
                <a:solidFill>
                  <a:srgbClr val="008000"/>
                </a:solidFill>
                <a:latin typeface="Consolas"/>
                <a:cs typeface="Consolas"/>
              </a:rPr>
              <a:t>code</a:t>
            </a:r>
            <a:r>
              <a:rPr sz="1800" spc="-40" dirty="0">
                <a:solidFill>
                  <a:srgbClr val="008000"/>
                </a:solidFill>
                <a:latin typeface="Consolas"/>
                <a:cs typeface="Consolas"/>
              </a:rPr>
              <a:t> </a:t>
            </a:r>
            <a:r>
              <a:rPr sz="1800" dirty="0">
                <a:solidFill>
                  <a:srgbClr val="008000"/>
                </a:solidFill>
                <a:latin typeface="Consolas"/>
                <a:cs typeface="Consolas"/>
              </a:rPr>
              <a:t>*/</a:t>
            </a:r>
            <a:r>
              <a:rPr sz="1800" spc="-20" dirty="0">
                <a:solidFill>
                  <a:srgbClr val="008000"/>
                </a:solidFill>
                <a:latin typeface="Consolas"/>
                <a:cs typeface="Consolas"/>
              </a:rPr>
              <a:t> </a:t>
            </a:r>
            <a:r>
              <a:rPr sz="1800" spc="-50" dirty="0">
                <a:latin typeface="Consolas"/>
                <a:cs typeface="Consolas"/>
              </a:rPr>
              <a:t>} </a:t>
            </a:r>
            <a:r>
              <a:rPr sz="1800" spc="-10" dirty="0">
                <a:solidFill>
                  <a:srgbClr val="0000FF"/>
                </a:solidFill>
                <a:latin typeface="Consolas"/>
                <a:cs typeface="Consolas"/>
              </a:rPr>
              <a:t>switch</a:t>
            </a:r>
            <a:r>
              <a:rPr sz="1800" spc="-10" dirty="0">
                <a:latin typeface="Consolas"/>
                <a:cs typeface="Consolas"/>
              </a:rPr>
              <a:t>(expression){</a:t>
            </a:r>
            <a:endParaRPr sz="1800">
              <a:latin typeface="Consolas"/>
              <a:cs typeface="Consolas"/>
            </a:endParaRPr>
          </a:p>
          <a:p>
            <a:pPr marL="342265">
              <a:lnSpc>
                <a:spcPct val="100000"/>
              </a:lnSpc>
            </a:pPr>
            <a:r>
              <a:rPr sz="1800" dirty="0">
                <a:solidFill>
                  <a:srgbClr val="0000FF"/>
                </a:solidFill>
                <a:latin typeface="Consolas"/>
                <a:cs typeface="Consolas"/>
              </a:rPr>
              <a:t>case</a:t>
            </a:r>
            <a:r>
              <a:rPr sz="1800" spc="-35" dirty="0">
                <a:solidFill>
                  <a:srgbClr val="0000FF"/>
                </a:solidFill>
                <a:latin typeface="Consolas"/>
                <a:cs typeface="Consolas"/>
              </a:rPr>
              <a:t> </a:t>
            </a:r>
            <a:r>
              <a:rPr sz="1800" spc="-10" dirty="0">
                <a:latin typeface="Consolas"/>
                <a:cs typeface="Consolas"/>
              </a:rPr>
              <a:t>value:</a:t>
            </a:r>
            <a:endParaRPr sz="1800">
              <a:latin typeface="Consolas"/>
              <a:cs typeface="Consolas"/>
            </a:endParaRPr>
          </a:p>
          <a:p>
            <a:pPr marL="342265" marR="3409950" indent="249554" algn="r">
              <a:lnSpc>
                <a:spcPct val="100000"/>
              </a:lnSpc>
            </a:pPr>
            <a:r>
              <a:rPr sz="1800" spc="-10" dirty="0">
                <a:solidFill>
                  <a:srgbClr val="008000"/>
                </a:solidFill>
                <a:latin typeface="Consolas"/>
                <a:cs typeface="Consolas"/>
              </a:rPr>
              <a:t>//code </a:t>
            </a:r>
            <a:r>
              <a:rPr sz="1800" spc="-10" dirty="0">
                <a:solidFill>
                  <a:srgbClr val="0000FF"/>
                </a:solidFill>
                <a:latin typeface="Consolas"/>
                <a:cs typeface="Consolas"/>
              </a:rPr>
              <a:t>break</a:t>
            </a:r>
            <a:r>
              <a:rPr sz="1800" spc="-10" dirty="0">
                <a:latin typeface="Consolas"/>
                <a:cs typeface="Consolas"/>
              </a:rPr>
              <a:t>; </a:t>
            </a:r>
            <a:r>
              <a:rPr sz="1800" spc="-10" dirty="0">
                <a:solidFill>
                  <a:srgbClr val="0000FF"/>
                </a:solidFill>
                <a:latin typeface="Consolas"/>
                <a:cs typeface="Consolas"/>
              </a:rPr>
              <a:t>default</a:t>
            </a:r>
            <a:r>
              <a:rPr sz="1800" spc="-10" dirty="0">
                <a:latin typeface="Consolas"/>
                <a:cs typeface="Consolas"/>
              </a:rPr>
              <a:t>:</a:t>
            </a:r>
            <a:endParaRPr sz="1800">
              <a:latin typeface="Consolas"/>
              <a:cs typeface="Consolas"/>
            </a:endParaRPr>
          </a:p>
          <a:p>
            <a:pPr marR="3410585" algn="r">
              <a:lnSpc>
                <a:spcPct val="100000"/>
              </a:lnSpc>
              <a:spcBef>
                <a:spcPts val="5"/>
              </a:spcBef>
            </a:pPr>
            <a:r>
              <a:rPr sz="1800" spc="-10" dirty="0">
                <a:solidFill>
                  <a:srgbClr val="008000"/>
                </a:solidFill>
                <a:latin typeface="Consolas"/>
                <a:cs typeface="Consolas"/>
              </a:rPr>
              <a:t>//code</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3686175" cy="756920"/>
          </a:xfrm>
          <a:prstGeom prst="rect">
            <a:avLst/>
          </a:prstGeom>
        </p:spPr>
        <p:txBody>
          <a:bodyPr vert="horz" wrap="square" lIns="0" tIns="12700" rIns="0" bIns="0" rtlCol="0">
            <a:spAutoFit/>
          </a:bodyPr>
          <a:lstStyle/>
          <a:p>
            <a:pPr marL="12700">
              <a:lnSpc>
                <a:spcPct val="100000"/>
              </a:lnSpc>
              <a:spcBef>
                <a:spcPts val="100"/>
              </a:spcBef>
            </a:pPr>
            <a:r>
              <a:rPr sz="4800" spc="-10" dirty="0"/>
              <a:t>FUNCTIONS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208</a:t>
            </a:fld>
            <a:endParaRPr spc="-25"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209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FUNCTIONS</a:t>
            </a:r>
          </a:p>
        </p:txBody>
      </p:sp>
      <p:sp>
        <p:nvSpPr>
          <p:cNvPr id="3" name="object 3"/>
          <p:cNvSpPr txBox="1"/>
          <p:nvPr/>
        </p:nvSpPr>
        <p:spPr>
          <a:xfrm>
            <a:off x="962050" y="1500378"/>
            <a:ext cx="7687945"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111F35"/>
                </a:solidFill>
                <a:latin typeface="Calibri"/>
                <a:cs typeface="Calibri"/>
              </a:rPr>
              <a:t>Functions</a:t>
            </a:r>
            <a:r>
              <a:rPr sz="2800" spc="-55" dirty="0">
                <a:solidFill>
                  <a:srgbClr val="111F35"/>
                </a:solidFill>
                <a:latin typeface="Calibri"/>
                <a:cs typeface="Calibri"/>
              </a:rPr>
              <a:t> </a:t>
            </a:r>
            <a:r>
              <a:rPr sz="2800" dirty="0">
                <a:solidFill>
                  <a:srgbClr val="111F35"/>
                </a:solidFill>
                <a:latin typeface="Calibri"/>
                <a:cs typeface="Calibri"/>
              </a:rPr>
              <a:t>can</a:t>
            </a:r>
            <a:r>
              <a:rPr sz="2800" spc="-70" dirty="0">
                <a:solidFill>
                  <a:srgbClr val="111F35"/>
                </a:solidFill>
                <a:latin typeface="Calibri"/>
                <a:cs typeface="Calibri"/>
              </a:rPr>
              <a:t> </a:t>
            </a:r>
            <a:r>
              <a:rPr sz="2800" dirty="0">
                <a:solidFill>
                  <a:srgbClr val="111F35"/>
                </a:solidFill>
                <a:latin typeface="Calibri"/>
                <a:cs typeface="Calibri"/>
              </a:rPr>
              <a:t>be</a:t>
            </a:r>
            <a:r>
              <a:rPr sz="2800" spc="-80" dirty="0">
                <a:solidFill>
                  <a:srgbClr val="111F35"/>
                </a:solidFill>
                <a:latin typeface="Calibri"/>
                <a:cs typeface="Calibri"/>
              </a:rPr>
              <a:t> </a:t>
            </a:r>
            <a:r>
              <a:rPr sz="2800" dirty="0">
                <a:solidFill>
                  <a:srgbClr val="111F35"/>
                </a:solidFill>
                <a:latin typeface="Calibri"/>
                <a:cs typeface="Calibri"/>
              </a:rPr>
              <a:t>declared</a:t>
            </a:r>
            <a:r>
              <a:rPr sz="2800" spc="-75" dirty="0">
                <a:solidFill>
                  <a:srgbClr val="111F35"/>
                </a:solidFill>
                <a:latin typeface="Calibri"/>
                <a:cs typeface="Calibri"/>
              </a:rPr>
              <a:t> </a:t>
            </a:r>
            <a:r>
              <a:rPr sz="2800" dirty="0">
                <a:solidFill>
                  <a:srgbClr val="111F35"/>
                </a:solidFill>
                <a:latin typeface="Calibri"/>
                <a:cs typeface="Calibri"/>
              </a:rPr>
              <a:t>using</a:t>
            </a:r>
            <a:r>
              <a:rPr sz="2800" spc="-65" dirty="0">
                <a:solidFill>
                  <a:srgbClr val="111F35"/>
                </a:solidFill>
                <a:latin typeface="Calibri"/>
                <a:cs typeface="Calibri"/>
              </a:rPr>
              <a:t> </a:t>
            </a:r>
            <a:r>
              <a:rPr sz="2800" dirty="0">
                <a:solidFill>
                  <a:srgbClr val="111F35"/>
                </a:solidFill>
                <a:latin typeface="Calibri"/>
                <a:cs typeface="Calibri"/>
              </a:rPr>
              <a:t>the</a:t>
            </a:r>
            <a:r>
              <a:rPr sz="2800" spc="-75" dirty="0">
                <a:solidFill>
                  <a:srgbClr val="111F35"/>
                </a:solidFill>
                <a:latin typeface="Calibri"/>
                <a:cs typeface="Calibri"/>
              </a:rPr>
              <a:t> </a:t>
            </a:r>
            <a:r>
              <a:rPr sz="2800" dirty="0">
                <a:solidFill>
                  <a:srgbClr val="111F35"/>
                </a:solidFill>
                <a:latin typeface="Calibri"/>
                <a:cs typeface="Calibri"/>
              </a:rPr>
              <a:t>following</a:t>
            </a:r>
            <a:r>
              <a:rPr sz="2800" spc="-90" dirty="0">
                <a:solidFill>
                  <a:srgbClr val="111F35"/>
                </a:solidFill>
                <a:latin typeface="Calibri"/>
                <a:cs typeface="Calibri"/>
              </a:rPr>
              <a:t> </a:t>
            </a:r>
            <a:r>
              <a:rPr sz="2800" spc="-10" dirty="0">
                <a:solidFill>
                  <a:srgbClr val="111F35"/>
                </a:solidFill>
                <a:latin typeface="Calibri"/>
                <a:cs typeface="Calibri"/>
              </a:rPr>
              <a:t>syntax:</a:t>
            </a:r>
            <a:endParaRPr sz="2800" dirty="0">
              <a:latin typeface="Calibri"/>
              <a:cs typeface="Calibri"/>
            </a:endParaRPr>
          </a:p>
        </p:txBody>
      </p:sp>
      <p:sp>
        <p:nvSpPr>
          <p:cNvPr id="4" name="object 4"/>
          <p:cNvSpPr txBox="1"/>
          <p:nvPr/>
        </p:nvSpPr>
        <p:spPr>
          <a:xfrm>
            <a:off x="962050" y="3842715"/>
            <a:ext cx="9894570" cy="1890518"/>
          </a:xfrm>
          <a:prstGeom prst="rect">
            <a:avLst/>
          </a:prstGeom>
        </p:spPr>
        <p:txBody>
          <a:bodyPr vert="horz" wrap="square" lIns="0" tIns="94615"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Lo scope di una funzione dichiarate è lo scope corrente in cui avviene la dichiarazione.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Quando nessun argomento è passato alla chiamata di una funzionei i parametri vengono inizializzati ad undefined. Le funzioni possono avere valori di default come parametri. </a:t>
            </a:r>
            <a:endParaRPr lang="en-US" sz="2800" dirty="0">
              <a:latin typeface="Calibri"/>
              <a:cs typeface="Calibri"/>
            </a:endParaRPr>
          </a:p>
          <a:p>
            <a:pPr marL="12700" marR="90170">
              <a:lnSpc>
                <a:spcPts val="2690"/>
              </a:lnSpc>
            </a:pPr>
            <a:r>
              <a:rPr lang="en-US" sz="2800" b="1" dirty="0">
                <a:solidFill>
                  <a:srgbClr val="111F35"/>
                </a:solidFill>
                <a:latin typeface="Calibri"/>
                <a:cs typeface="Calibri"/>
              </a:rPr>
              <a:t>Note:</a:t>
            </a:r>
            <a:r>
              <a:rPr lang="en-US" sz="2800" b="1" spc="-45" dirty="0">
                <a:solidFill>
                  <a:srgbClr val="111F35"/>
                </a:solidFill>
                <a:latin typeface="Calibri"/>
                <a:cs typeface="Calibri"/>
              </a:rPr>
              <a:t> </a:t>
            </a:r>
            <a:r>
              <a:rPr lang="en-US" sz="2800" b="1" dirty="0">
                <a:solidFill>
                  <a:srgbClr val="111F35"/>
                </a:solidFill>
                <a:latin typeface="Calibri"/>
                <a:cs typeface="Calibri"/>
              </a:rPr>
              <a:t>backticks</a:t>
            </a:r>
            <a:r>
              <a:rPr lang="en-US" sz="2800" b="1" spc="-45" dirty="0">
                <a:solidFill>
                  <a:srgbClr val="111F35"/>
                </a:solidFill>
                <a:latin typeface="Calibri"/>
                <a:cs typeface="Calibri"/>
              </a:rPr>
              <a:t> </a:t>
            </a:r>
            <a:r>
              <a:rPr lang="en-US" sz="2800" dirty="0">
                <a:solidFill>
                  <a:srgbClr val="111F35"/>
                </a:solidFill>
                <a:latin typeface="Calibri"/>
                <a:cs typeface="Calibri"/>
              </a:rPr>
              <a:t>(«`»)</a:t>
            </a:r>
            <a:r>
              <a:rPr lang="en-US" sz="2800" spc="-60" dirty="0">
                <a:solidFill>
                  <a:srgbClr val="111F35"/>
                </a:solidFill>
                <a:latin typeface="Calibri"/>
                <a:cs typeface="Calibri"/>
              </a:rPr>
              <a:t> </a:t>
            </a:r>
            <a:r>
              <a:rPr lang="en-US" sz="2800" dirty="0">
                <a:solidFill>
                  <a:srgbClr val="111F35"/>
                </a:solidFill>
                <a:latin typeface="Calibri"/>
                <a:cs typeface="Calibri"/>
              </a:rPr>
              <a:t>can</a:t>
            </a:r>
            <a:r>
              <a:rPr lang="en-US" sz="2800" spc="-75" dirty="0">
                <a:solidFill>
                  <a:srgbClr val="111F35"/>
                </a:solidFill>
                <a:latin typeface="Calibri"/>
                <a:cs typeface="Calibri"/>
              </a:rPr>
              <a:t> </a:t>
            </a:r>
            <a:r>
              <a:rPr lang="en-US" sz="2800" dirty="0">
                <a:solidFill>
                  <a:srgbClr val="111F35"/>
                </a:solidFill>
                <a:latin typeface="Calibri"/>
                <a:cs typeface="Calibri"/>
              </a:rPr>
              <a:t>be</a:t>
            </a:r>
            <a:r>
              <a:rPr lang="en-US" sz="2800" spc="-65" dirty="0">
                <a:solidFill>
                  <a:srgbClr val="111F35"/>
                </a:solidFill>
                <a:latin typeface="Calibri"/>
                <a:cs typeface="Calibri"/>
              </a:rPr>
              <a:t> </a:t>
            </a:r>
            <a:r>
              <a:rPr lang="en-US" sz="2800" dirty="0">
                <a:solidFill>
                  <a:srgbClr val="111F35"/>
                </a:solidFill>
                <a:latin typeface="Calibri"/>
                <a:cs typeface="Calibri"/>
              </a:rPr>
              <a:t>inserted</a:t>
            </a:r>
            <a:r>
              <a:rPr lang="en-US" sz="2800" spc="-50" dirty="0">
                <a:solidFill>
                  <a:srgbClr val="111F35"/>
                </a:solidFill>
                <a:latin typeface="Calibri"/>
                <a:cs typeface="Calibri"/>
              </a:rPr>
              <a:t> </a:t>
            </a:r>
            <a:r>
              <a:rPr lang="en-US" sz="2800" dirty="0">
                <a:solidFill>
                  <a:srgbClr val="111F35"/>
                </a:solidFill>
                <a:latin typeface="Calibri"/>
                <a:cs typeface="Calibri"/>
              </a:rPr>
              <a:t>using</a:t>
            </a:r>
            <a:r>
              <a:rPr lang="en-US" sz="2800" spc="-70" dirty="0">
                <a:solidFill>
                  <a:srgbClr val="111F35"/>
                </a:solidFill>
                <a:latin typeface="Calibri"/>
                <a:cs typeface="Calibri"/>
              </a:rPr>
              <a:t> </a:t>
            </a:r>
            <a:r>
              <a:rPr lang="en-US" sz="2800" b="1" spc="-25" dirty="0">
                <a:solidFill>
                  <a:srgbClr val="111F35"/>
                </a:solidFill>
                <a:latin typeface="Calibri"/>
                <a:cs typeface="Calibri"/>
              </a:rPr>
              <a:t>ALT+096</a:t>
            </a:r>
            <a:r>
              <a:rPr lang="en-US" sz="2800" b="1" spc="-30" dirty="0">
                <a:solidFill>
                  <a:srgbClr val="111F35"/>
                </a:solidFill>
                <a:latin typeface="Calibri"/>
                <a:cs typeface="Calibri"/>
              </a:rPr>
              <a:t> </a:t>
            </a:r>
            <a:r>
              <a:rPr lang="en-US" sz="2800" dirty="0">
                <a:solidFill>
                  <a:srgbClr val="111F35"/>
                </a:solidFill>
                <a:latin typeface="Calibri"/>
                <a:cs typeface="Calibri"/>
              </a:rPr>
              <a:t>on</a:t>
            </a:r>
            <a:r>
              <a:rPr lang="en-US" sz="2800" spc="-65" dirty="0">
                <a:solidFill>
                  <a:srgbClr val="111F35"/>
                </a:solidFill>
                <a:latin typeface="Calibri"/>
                <a:cs typeface="Calibri"/>
              </a:rPr>
              <a:t> </a:t>
            </a:r>
            <a:r>
              <a:rPr lang="en-US" sz="2800" dirty="0">
                <a:solidFill>
                  <a:srgbClr val="111F35"/>
                </a:solidFill>
                <a:latin typeface="Calibri"/>
                <a:cs typeface="Calibri"/>
              </a:rPr>
              <a:t>the</a:t>
            </a:r>
            <a:r>
              <a:rPr lang="en-US" sz="2800" spc="-60" dirty="0">
                <a:solidFill>
                  <a:srgbClr val="111F35"/>
                </a:solidFill>
                <a:latin typeface="Calibri"/>
                <a:cs typeface="Calibri"/>
              </a:rPr>
              <a:t> </a:t>
            </a:r>
            <a:r>
              <a:rPr lang="en-US" sz="2800" spc="-10" dirty="0">
                <a:solidFill>
                  <a:srgbClr val="111F35"/>
                </a:solidFill>
                <a:latin typeface="Calibri"/>
                <a:cs typeface="Calibri"/>
              </a:rPr>
              <a:t>numpad </a:t>
            </a:r>
            <a:r>
              <a:rPr lang="en-US" sz="2800" dirty="0">
                <a:solidFill>
                  <a:srgbClr val="111F35"/>
                </a:solidFill>
                <a:latin typeface="Calibri"/>
                <a:cs typeface="Calibri"/>
              </a:rPr>
              <a:t>(on</a:t>
            </a:r>
            <a:r>
              <a:rPr lang="en-US" sz="2800" spc="-65" dirty="0">
                <a:solidFill>
                  <a:srgbClr val="111F35"/>
                </a:solidFill>
                <a:latin typeface="Calibri"/>
                <a:cs typeface="Calibri"/>
              </a:rPr>
              <a:t> </a:t>
            </a:r>
            <a:r>
              <a:rPr lang="en-US" sz="2800" dirty="0">
                <a:solidFill>
                  <a:srgbClr val="111F35"/>
                </a:solidFill>
                <a:latin typeface="Calibri"/>
                <a:cs typeface="Calibri"/>
              </a:rPr>
              <a:t>Windows),</a:t>
            </a:r>
            <a:r>
              <a:rPr lang="en-US" sz="2800" spc="-40" dirty="0">
                <a:solidFill>
                  <a:srgbClr val="111F35"/>
                </a:solidFill>
                <a:latin typeface="Calibri"/>
                <a:cs typeface="Calibri"/>
              </a:rPr>
              <a:t> </a:t>
            </a:r>
            <a:r>
              <a:rPr lang="en-US" sz="2800" dirty="0">
                <a:solidFill>
                  <a:srgbClr val="111F35"/>
                </a:solidFill>
                <a:latin typeface="Calibri"/>
                <a:cs typeface="Calibri"/>
              </a:rPr>
              <a:t>if</a:t>
            </a:r>
            <a:r>
              <a:rPr lang="en-US" sz="2800" spc="-70" dirty="0">
                <a:solidFill>
                  <a:srgbClr val="111F35"/>
                </a:solidFill>
                <a:latin typeface="Calibri"/>
                <a:cs typeface="Calibri"/>
              </a:rPr>
              <a:t> </a:t>
            </a:r>
            <a:r>
              <a:rPr lang="en-US" sz="2800" dirty="0">
                <a:solidFill>
                  <a:srgbClr val="111F35"/>
                </a:solidFill>
                <a:latin typeface="Calibri"/>
                <a:cs typeface="Calibri"/>
              </a:rPr>
              <a:t>you</a:t>
            </a:r>
            <a:r>
              <a:rPr lang="en-US" sz="2800" spc="-65" dirty="0">
                <a:solidFill>
                  <a:srgbClr val="111F35"/>
                </a:solidFill>
                <a:latin typeface="Calibri"/>
                <a:cs typeface="Calibri"/>
              </a:rPr>
              <a:t> </a:t>
            </a:r>
            <a:r>
              <a:rPr lang="en-US" sz="2800" dirty="0">
                <a:solidFill>
                  <a:srgbClr val="111F35"/>
                </a:solidFill>
                <a:latin typeface="Calibri"/>
                <a:cs typeface="Calibri"/>
              </a:rPr>
              <a:t>have</a:t>
            </a:r>
            <a:r>
              <a:rPr lang="en-US" sz="2800" spc="-75" dirty="0">
                <a:solidFill>
                  <a:srgbClr val="111F35"/>
                </a:solidFill>
                <a:latin typeface="Calibri"/>
                <a:cs typeface="Calibri"/>
              </a:rPr>
              <a:t> </a:t>
            </a:r>
            <a:r>
              <a:rPr lang="en-US" sz="2800" dirty="0">
                <a:solidFill>
                  <a:srgbClr val="111F35"/>
                </a:solidFill>
                <a:latin typeface="Calibri"/>
                <a:cs typeface="Calibri"/>
              </a:rPr>
              <a:t>an</a:t>
            </a:r>
            <a:r>
              <a:rPr lang="en-US" sz="2800" spc="-55" dirty="0">
                <a:solidFill>
                  <a:srgbClr val="111F35"/>
                </a:solidFill>
                <a:latin typeface="Calibri"/>
                <a:cs typeface="Calibri"/>
              </a:rPr>
              <a:t> </a:t>
            </a:r>
            <a:r>
              <a:rPr lang="en-US" sz="2800" dirty="0" err="1">
                <a:solidFill>
                  <a:srgbClr val="111F35"/>
                </a:solidFill>
                <a:latin typeface="Calibri"/>
                <a:cs typeface="Calibri"/>
              </a:rPr>
              <a:t>italian</a:t>
            </a:r>
            <a:r>
              <a:rPr lang="en-US" sz="2800" spc="-75" dirty="0">
                <a:solidFill>
                  <a:srgbClr val="111F35"/>
                </a:solidFill>
                <a:latin typeface="Calibri"/>
                <a:cs typeface="Calibri"/>
              </a:rPr>
              <a:t> </a:t>
            </a:r>
            <a:r>
              <a:rPr lang="en-US" sz="2800" spc="-10" dirty="0">
                <a:solidFill>
                  <a:srgbClr val="111F35"/>
                </a:solidFill>
                <a:latin typeface="Calibri"/>
                <a:cs typeface="Calibri"/>
              </a:rPr>
              <a:t>keyboard</a:t>
            </a:r>
            <a:endParaRPr lang="en-US" sz="2800" dirty="0">
              <a:latin typeface="Calibri"/>
              <a:cs typeface="Calibri"/>
            </a:endParaRPr>
          </a:p>
        </p:txBody>
      </p:sp>
      <p:sp>
        <p:nvSpPr>
          <p:cNvPr id="5" name="object 5"/>
          <p:cNvSpPr txBox="1"/>
          <p:nvPr/>
        </p:nvSpPr>
        <p:spPr>
          <a:xfrm>
            <a:off x="882396" y="2162555"/>
            <a:ext cx="10427335" cy="147701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greet(name){</a:t>
            </a:r>
            <a:endParaRPr sz="1800">
              <a:latin typeface="Consolas"/>
              <a:cs typeface="Consolas"/>
            </a:endParaRPr>
          </a:p>
          <a:p>
            <a:pPr marL="342265">
              <a:lnSpc>
                <a:spcPct val="100000"/>
              </a:lnSpc>
            </a:pPr>
            <a:r>
              <a:rPr sz="1800" dirty="0">
                <a:latin typeface="Consolas"/>
                <a:cs typeface="Consolas"/>
              </a:rPr>
              <a:t>console.log(</a:t>
            </a:r>
            <a:r>
              <a:rPr sz="1800" dirty="0">
                <a:solidFill>
                  <a:srgbClr val="A21515"/>
                </a:solidFill>
                <a:latin typeface="Consolas"/>
                <a:cs typeface="Consolas"/>
              </a:rPr>
              <a:t>`Hello</a:t>
            </a:r>
            <a:r>
              <a:rPr sz="1800" spc="-50" dirty="0">
                <a:solidFill>
                  <a:srgbClr val="A21515"/>
                </a:solidFill>
                <a:latin typeface="Consolas"/>
                <a:cs typeface="Consolas"/>
              </a:rPr>
              <a:t> </a:t>
            </a:r>
            <a:r>
              <a:rPr sz="1800" dirty="0">
                <a:solidFill>
                  <a:srgbClr val="0000FF"/>
                </a:solidFill>
                <a:latin typeface="Consolas"/>
                <a:cs typeface="Consolas"/>
              </a:rPr>
              <a:t>${</a:t>
            </a:r>
            <a:r>
              <a:rPr sz="1800" dirty="0">
                <a:latin typeface="Consolas"/>
                <a:cs typeface="Consolas"/>
              </a:rPr>
              <a:t>name</a:t>
            </a:r>
            <a:r>
              <a:rPr sz="1800" dirty="0">
                <a:solidFill>
                  <a:srgbClr val="0000FF"/>
                </a:solidFill>
                <a:latin typeface="Consolas"/>
                <a:cs typeface="Consolas"/>
              </a:rPr>
              <a:t>}</a:t>
            </a:r>
            <a:r>
              <a:rPr sz="1800" dirty="0">
                <a:solidFill>
                  <a:srgbClr val="A21515"/>
                </a:solidFill>
                <a:latin typeface="Consolas"/>
                <a:cs typeface="Consolas"/>
              </a:rPr>
              <a:t>`</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//backticks</a:t>
            </a:r>
            <a:r>
              <a:rPr sz="1800" spc="-25" dirty="0">
                <a:solidFill>
                  <a:srgbClr val="008000"/>
                </a:solidFill>
                <a:latin typeface="Consolas"/>
                <a:cs typeface="Consolas"/>
              </a:rPr>
              <a:t> </a:t>
            </a:r>
            <a:r>
              <a:rPr sz="1800" dirty="0">
                <a:solidFill>
                  <a:srgbClr val="008000"/>
                </a:solidFill>
                <a:latin typeface="Consolas"/>
                <a:cs typeface="Consolas"/>
              </a:rPr>
              <a:t>for</a:t>
            </a:r>
            <a:r>
              <a:rPr sz="1800" spc="-30" dirty="0">
                <a:solidFill>
                  <a:srgbClr val="008000"/>
                </a:solidFill>
                <a:latin typeface="Consolas"/>
                <a:cs typeface="Consolas"/>
              </a:rPr>
              <a:t> </a:t>
            </a:r>
            <a:r>
              <a:rPr sz="1800" dirty="0">
                <a:solidFill>
                  <a:srgbClr val="008000"/>
                </a:solidFill>
                <a:latin typeface="Consolas"/>
                <a:cs typeface="Consolas"/>
              </a:rPr>
              <a:t>template</a:t>
            </a:r>
            <a:r>
              <a:rPr sz="1800" spc="-25" dirty="0">
                <a:solidFill>
                  <a:srgbClr val="008000"/>
                </a:solidFill>
                <a:latin typeface="Consolas"/>
                <a:cs typeface="Consolas"/>
              </a:rPr>
              <a:t> </a:t>
            </a:r>
            <a:r>
              <a:rPr sz="1800" spc="-10" dirty="0">
                <a:solidFill>
                  <a:srgbClr val="008000"/>
                </a:solidFill>
                <a:latin typeface="Consolas"/>
                <a:cs typeface="Consolas"/>
              </a:rPr>
              <a:t>literals</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dirty="0">
                <a:latin typeface="Consolas"/>
                <a:cs typeface="Consolas"/>
              </a:rPr>
              <a:t>greet(</a:t>
            </a:r>
            <a:r>
              <a:rPr sz="1800" dirty="0">
                <a:solidFill>
                  <a:srgbClr val="A21515"/>
                </a:solidFill>
                <a:latin typeface="Consolas"/>
                <a:cs typeface="Consolas"/>
              </a:rPr>
              <a:t>"Web</a:t>
            </a:r>
            <a:r>
              <a:rPr sz="1800" spc="-75" dirty="0">
                <a:solidFill>
                  <a:srgbClr val="A21515"/>
                </a:solidFill>
                <a:latin typeface="Consolas"/>
                <a:cs typeface="Consolas"/>
              </a:rPr>
              <a:t> </a:t>
            </a:r>
            <a:r>
              <a:rPr sz="1800" dirty="0">
                <a:solidFill>
                  <a:srgbClr val="A21515"/>
                </a:solidFill>
                <a:latin typeface="Consolas"/>
                <a:cs typeface="Consolas"/>
              </a:rPr>
              <a:t>Technologies"</a:t>
            </a:r>
            <a:r>
              <a:rPr sz="1800" dirty="0">
                <a:latin typeface="Consolas"/>
                <a:cs typeface="Consolas"/>
              </a:rPr>
              <a:t>);</a:t>
            </a:r>
            <a:r>
              <a:rPr sz="1800" spc="-55" dirty="0">
                <a:latin typeface="Consolas"/>
                <a:cs typeface="Consolas"/>
              </a:rPr>
              <a:t> </a:t>
            </a:r>
            <a:r>
              <a:rPr sz="1800" dirty="0">
                <a:solidFill>
                  <a:srgbClr val="008000"/>
                </a:solidFill>
                <a:latin typeface="Consolas"/>
                <a:cs typeface="Consolas"/>
              </a:rPr>
              <a:t>//prints</a:t>
            </a:r>
            <a:r>
              <a:rPr sz="1800" spc="-50" dirty="0">
                <a:solidFill>
                  <a:srgbClr val="008000"/>
                </a:solidFill>
                <a:latin typeface="Consolas"/>
                <a:cs typeface="Consolas"/>
              </a:rPr>
              <a:t> </a:t>
            </a:r>
            <a:r>
              <a:rPr sz="1800" dirty="0">
                <a:solidFill>
                  <a:srgbClr val="008000"/>
                </a:solidFill>
                <a:latin typeface="Consolas"/>
                <a:cs typeface="Consolas"/>
              </a:rPr>
              <a:t>"Hello</a:t>
            </a:r>
            <a:r>
              <a:rPr sz="1800" spc="-50" dirty="0">
                <a:solidFill>
                  <a:srgbClr val="008000"/>
                </a:solidFill>
                <a:latin typeface="Consolas"/>
                <a:cs typeface="Consolas"/>
              </a:rPr>
              <a:t> </a:t>
            </a:r>
            <a:r>
              <a:rPr sz="1800" dirty="0">
                <a:solidFill>
                  <a:srgbClr val="008000"/>
                </a:solidFill>
                <a:latin typeface="Consolas"/>
                <a:cs typeface="Consolas"/>
              </a:rPr>
              <a:t>Web</a:t>
            </a:r>
            <a:r>
              <a:rPr sz="1800" spc="-60" dirty="0">
                <a:solidFill>
                  <a:srgbClr val="008000"/>
                </a:solidFill>
                <a:latin typeface="Consolas"/>
                <a:cs typeface="Consolas"/>
              </a:rPr>
              <a:t> </a:t>
            </a:r>
            <a:r>
              <a:rPr sz="1800" spc="-10" dirty="0">
                <a:solidFill>
                  <a:srgbClr val="008000"/>
                </a:solidFill>
                <a:latin typeface="Consolas"/>
                <a:cs typeface="Consolas"/>
              </a:rPr>
              <a:t>Technologies"</a:t>
            </a:r>
            <a:endParaRPr sz="1800">
              <a:latin typeface="Consolas"/>
              <a:cs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75" dirty="0"/>
              <a:t>ON</a:t>
            </a:r>
            <a:r>
              <a:rPr dirty="0"/>
              <a:t> </a:t>
            </a:r>
            <a:r>
              <a:rPr spc="-95" dirty="0"/>
              <a:t>URLS</a:t>
            </a:r>
            <a:r>
              <a:rPr spc="5" dirty="0"/>
              <a:t> </a:t>
            </a:r>
            <a:r>
              <a:rPr spc="125" dirty="0"/>
              <a:t>AND</a:t>
            </a:r>
            <a:r>
              <a:rPr spc="5" dirty="0"/>
              <a:t> </a:t>
            </a:r>
            <a:r>
              <a:rPr spc="-10" dirty="0"/>
              <a:t>INDEX.HTML</a:t>
            </a:r>
          </a:p>
        </p:txBody>
      </p:sp>
      <p:sp>
        <p:nvSpPr>
          <p:cNvPr id="3" name="object 3"/>
          <p:cNvSpPr txBox="1"/>
          <p:nvPr/>
        </p:nvSpPr>
        <p:spPr>
          <a:xfrm>
            <a:off x="962050" y="1533220"/>
            <a:ext cx="5426075" cy="3293722"/>
          </a:xfrm>
          <a:prstGeom prst="rect">
            <a:avLst/>
          </a:prstGeom>
        </p:spPr>
        <p:txBody>
          <a:bodyPr vert="horz" wrap="square" lIns="0" tIns="60325" rIns="0" bIns="0" rtlCol="0">
            <a:spAutoFit/>
          </a:bodyPr>
          <a:lstStyle/>
          <a:p>
            <a:pPr marL="240029" marR="307340" indent="-227329">
              <a:lnSpc>
                <a:spcPts val="3030"/>
              </a:lnSpc>
              <a:spcBef>
                <a:spcPts val="475"/>
              </a:spcBef>
              <a:buFont typeface="Arial MT"/>
              <a:buChar char="•"/>
              <a:tabLst>
                <a:tab pos="241300" algn="l"/>
              </a:tabLst>
            </a:pPr>
            <a:r>
              <a:rPr sz="2800" dirty="0">
                <a:solidFill>
                  <a:srgbClr val="111F35"/>
                </a:solidFill>
                <a:latin typeface="Calibri"/>
                <a:cs typeface="Calibri"/>
              </a:rPr>
              <a:t>What</a:t>
            </a:r>
            <a:r>
              <a:rPr sz="2800" spc="-65" dirty="0">
                <a:solidFill>
                  <a:srgbClr val="111F35"/>
                </a:solidFill>
                <a:latin typeface="Calibri"/>
                <a:cs typeface="Calibri"/>
              </a:rPr>
              <a:t> </a:t>
            </a:r>
            <a:r>
              <a:rPr sz="2800" dirty="0">
                <a:solidFill>
                  <a:srgbClr val="111F35"/>
                </a:solidFill>
                <a:latin typeface="Calibri"/>
                <a:cs typeface="Calibri"/>
              </a:rPr>
              <a:t>happens</a:t>
            </a:r>
            <a:r>
              <a:rPr sz="2800" spc="-45" dirty="0">
                <a:solidFill>
                  <a:srgbClr val="111F35"/>
                </a:solidFill>
                <a:latin typeface="Calibri"/>
                <a:cs typeface="Calibri"/>
              </a:rPr>
              <a:t> </a:t>
            </a:r>
            <a:r>
              <a:rPr sz="2800" dirty="0">
                <a:solidFill>
                  <a:srgbClr val="111F35"/>
                </a:solidFill>
                <a:latin typeface="Calibri"/>
                <a:cs typeface="Calibri"/>
              </a:rPr>
              <a:t>when</a:t>
            </a:r>
            <a:r>
              <a:rPr sz="2800" spc="-50" dirty="0">
                <a:solidFill>
                  <a:srgbClr val="111F35"/>
                </a:solidFill>
                <a:latin typeface="Calibri"/>
                <a:cs typeface="Calibri"/>
              </a:rPr>
              <a:t> </a:t>
            </a:r>
            <a:r>
              <a:rPr sz="2800" dirty="0">
                <a:solidFill>
                  <a:srgbClr val="111F35"/>
                </a:solidFill>
                <a:latin typeface="Calibri"/>
                <a:cs typeface="Calibri"/>
              </a:rPr>
              <a:t>a</a:t>
            </a:r>
            <a:r>
              <a:rPr sz="2800" spc="-75" dirty="0">
                <a:solidFill>
                  <a:srgbClr val="111F35"/>
                </a:solidFill>
                <a:latin typeface="Calibri"/>
                <a:cs typeface="Calibri"/>
              </a:rPr>
              <a:t> </a:t>
            </a:r>
            <a:r>
              <a:rPr sz="2800" dirty="0">
                <a:solidFill>
                  <a:srgbClr val="111F35"/>
                </a:solidFill>
                <a:latin typeface="Calibri"/>
                <a:cs typeface="Calibri"/>
              </a:rPr>
              <a:t>URL</a:t>
            </a:r>
            <a:r>
              <a:rPr sz="2800" spc="-75" dirty="0">
                <a:solidFill>
                  <a:srgbClr val="111F35"/>
                </a:solidFill>
                <a:latin typeface="Calibri"/>
                <a:cs typeface="Calibri"/>
              </a:rPr>
              <a:t> </a:t>
            </a:r>
            <a:r>
              <a:rPr sz="2800" spc="-10" dirty="0">
                <a:solidFill>
                  <a:srgbClr val="111F35"/>
                </a:solidFill>
                <a:latin typeface="Calibri"/>
                <a:cs typeface="Calibri"/>
              </a:rPr>
              <a:t>points 	</a:t>
            </a:r>
            <a:r>
              <a:rPr sz="2800" dirty="0">
                <a:solidFill>
                  <a:srgbClr val="111F35"/>
                </a:solidFill>
                <a:latin typeface="Calibri"/>
                <a:cs typeface="Calibri"/>
              </a:rPr>
              <a:t>to</a:t>
            </a:r>
            <a:r>
              <a:rPr sz="2800" spc="-60" dirty="0">
                <a:solidFill>
                  <a:srgbClr val="111F35"/>
                </a:solidFill>
                <a:latin typeface="Calibri"/>
                <a:cs typeface="Calibri"/>
              </a:rPr>
              <a:t> </a:t>
            </a:r>
            <a:r>
              <a:rPr sz="2800" dirty="0">
                <a:solidFill>
                  <a:srgbClr val="111F35"/>
                </a:solidFill>
                <a:latin typeface="Calibri"/>
                <a:cs typeface="Calibri"/>
              </a:rPr>
              <a:t>a</a:t>
            </a:r>
            <a:r>
              <a:rPr sz="2800" spc="-55" dirty="0">
                <a:solidFill>
                  <a:srgbClr val="111F35"/>
                </a:solidFill>
                <a:latin typeface="Calibri"/>
                <a:cs typeface="Calibri"/>
              </a:rPr>
              <a:t> </a:t>
            </a:r>
            <a:r>
              <a:rPr sz="2800" b="1" dirty="0">
                <a:solidFill>
                  <a:srgbClr val="111F35"/>
                </a:solidFill>
                <a:latin typeface="Calibri"/>
                <a:cs typeface="Calibri"/>
              </a:rPr>
              <a:t>directory</a:t>
            </a:r>
            <a:r>
              <a:rPr sz="2800" b="1" spc="-15" dirty="0">
                <a:solidFill>
                  <a:srgbClr val="111F35"/>
                </a:solidFill>
                <a:latin typeface="Calibri"/>
                <a:cs typeface="Calibri"/>
              </a:rPr>
              <a:t> </a:t>
            </a:r>
            <a:r>
              <a:rPr sz="2800" dirty="0">
                <a:solidFill>
                  <a:srgbClr val="111F35"/>
                </a:solidFill>
                <a:latin typeface="Calibri"/>
                <a:cs typeface="Calibri"/>
              </a:rPr>
              <a:t>and</a:t>
            </a:r>
            <a:r>
              <a:rPr sz="2800" spc="-45" dirty="0">
                <a:solidFill>
                  <a:srgbClr val="111F35"/>
                </a:solidFill>
                <a:latin typeface="Calibri"/>
                <a:cs typeface="Calibri"/>
              </a:rPr>
              <a:t> </a:t>
            </a:r>
            <a:r>
              <a:rPr sz="2800" dirty="0">
                <a:solidFill>
                  <a:srgbClr val="111F35"/>
                </a:solidFill>
                <a:latin typeface="Calibri"/>
                <a:cs typeface="Calibri"/>
              </a:rPr>
              <a:t>not</a:t>
            </a:r>
            <a:r>
              <a:rPr sz="2800" spc="-45" dirty="0">
                <a:solidFill>
                  <a:srgbClr val="111F35"/>
                </a:solidFill>
                <a:latin typeface="Calibri"/>
                <a:cs typeface="Calibri"/>
              </a:rPr>
              <a:t> </a:t>
            </a:r>
            <a:r>
              <a:rPr sz="2800" dirty="0">
                <a:solidFill>
                  <a:srgbClr val="111F35"/>
                </a:solidFill>
                <a:latin typeface="Calibri"/>
                <a:cs typeface="Calibri"/>
              </a:rPr>
              <a:t>to</a:t>
            </a:r>
            <a:r>
              <a:rPr sz="2800" spc="-60" dirty="0">
                <a:solidFill>
                  <a:srgbClr val="111F35"/>
                </a:solidFill>
                <a:latin typeface="Calibri"/>
                <a:cs typeface="Calibri"/>
              </a:rPr>
              <a:t> </a:t>
            </a:r>
            <a:r>
              <a:rPr sz="2800" dirty="0">
                <a:solidFill>
                  <a:srgbClr val="111F35"/>
                </a:solidFill>
                <a:latin typeface="Calibri"/>
                <a:cs typeface="Calibri"/>
              </a:rPr>
              <a:t>a</a:t>
            </a:r>
            <a:r>
              <a:rPr sz="2800" spc="-50" dirty="0">
                <a:solidFill>
                  <a:srgbClr val="111F35"/>
                </a:solidFill>
                <a:latin typeface="Calibri"/>
                <a:cs typeface="Calibri"/>
              </a:rPr>
              <a:t> </a:t>
            </a:r>
            <a:r>
              <a:rPr sz="2800" spc="-10" dirty="0">
                <a:solidFill>
                  <a:srgbClr val="111F35"/>
                </a:solidFill>
                <a:latin typeface="Calibri"/>
                <a:cs typeface="Calibri"/>
              </a:rPr>
              <a:t>file?</a:t>
            </a:r>
            <a:endParaRPr sz="2800" dirty="0">
              <a:latin typeface="Calibri"/>
              <a:cs typeface="Calibri"/>
            </a:endParaRPr>
          </a:p>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server web tipicamente rispondono con il contenuto del file index.html, se esiste nella directory richiesta. Questo comportamento è configurabile:</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Altri filenames di default usati includono: home.html, defual.html</a:t>
            </a:r>
          </a:p>
          <a:p>
            <a:pPr marL="342900" lvl="0" indent="-342900">
              <a:lnSpc>
                <a:spcPct val="107000"/>
              </a:lnSpc>
              <a:spcAft>
                <a:spcPts val="800"/>
              </a:spcAft>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Se non c’è il file di default, i server HTTP possono essere configurati automaticamente per genereare un indice per la directory.</a:t>
            </a:r>
          </a:p>
        </p:txBody>
      </p:sp>
      <p:grpSp>
        <p:nvGrpSpPr>
          <p:cNvPr id="4" name="object 4"/>
          <p:cNvGrpSpPr/>
          <p:nvPr/>
        </p:nvGrpSpPr>
        <p:grpSpPr>
          <a:xfrm>
            <a:off x="7369619" y="1511427"/>
            <a:ext cx="3949700" cy="4527550"/>
            <a:chOff x="7369619" y="1511427"/>
            <a:chExt cx="3949700" cy="4527550"/>
          </a:xfrm>
        </p:grpSpPr>
        <p:pic>
          <p:nvPicPr>
            <p:cNvPr id="5" name="object 5"/>
            <p:cNvPicPr/>
            <p:nvPr/>
          </p:nvPicPr>
          <p:blipFill>
            <a:blip r:embed="rId2" cstate="print"/>
            <a:stretch>
              <a:fillRect/>
            </a:stretch>
          </p:blipFill>
          <p:spPr>
            <a:xfrm>
              <a:off x="7379207" y="1520952"/>
              <a:ext cx="3930396" cy="4152450"/>
            </a:xfrm>
            <a:prstGeom prst="rect">
              <a:avLst/>
            </a:prstGeom>
          </p:spPr>
        </p:pic>
        <p:sp>
          <p:nvSpPr>
            <p:cNvPr id="6" name="object 6"/>
            <p:cNvSpPr/>
            <p:nvPr/>
          </p:nvSpPr>
          <p:spPr>
            <a:xfrm>
              <a:off x="7374381" y="1516189"/>
              <a:ext cx="3940175" cy="4518025"/>
            </a:xfrm>
            <a:custGeom>
              <a:avLst/>
              <a:gdLst/>
              <a:ahLst/>
              <a:cxnLst/>
              <a:rect l="l" t="t" r="r" b="b"/>
              <a:pathLst>
                <a:path w="3940175" h="4518025">
                  <a:moveTo>
                    <a:pt x="0" y="4517517"/>
                  </a:moveTo>
                  <a:lnTo>
                    <a:pt x="3939921" y="4517517"/>
                  </a:lnTo>
                  <a:lnTo>
                    <a:pt x="3939921" y="0"/>
                  </a:lnTo>
                  <a:lnTo>
                    <a:pt x="0" y="0"/>
                  </a:lnTo>
                  <a:lnTo>
                    <a:pt x="0" y="4517517"/>
                  </a:lnTo>
                  <a:close/>
                </a:path>
              </a:pathLst>
            </a:custGeom>
            <a:ln w="9525">
              <a:solidFill>
                <a:srgbClr val="111F35"/>
              </a:solidFill>
            </a:ln>
          </p:spPr>
          <p:txBody>
            <a:bodyPr wrap="square" lIns="0" tIns="0" rIns="0" bIns="0" rtlCol="0"/>
            <a:lstStyle/>
            <a:p>
              <a:endParaRPr/>
            </a:p>
          </p:txBody>
        </p:sp>
      </p:grpSp>
      <p:grpSp>
        <p:nvGrpSpPr>
          <p:cNvPr id="7" name="object 7"/>
          <p:cNvGrpSpPr/>
          <p:nvPr/>
        </p:nvGrpSpPr>
        <p:grpSpPr>
          <a:xfrm>
            <a:off x="6332728" y="5438266"/>
            <a:ext cx="946785" cy="371475"/>
            <a:chOff x="6332728" y="5438266"/>
            <a:chExt cx="946785" cy="371475"/>
          </a:xfrm>
        </p:grpSpPr>
        <p:sp>
          <p:nvSpPr>
            <p:cNvPr id="8" name="object 8"/>
            <p:cNvSpPr/>
            <p:nvPr/>
          </p:nvSpPr>
          <p:spPr>
            <a:xfrm>
              <a:off x="6339078" y="5444616"/>
              <a:ext cx="934085" cy="358775"/>
            </a:xfrm>
            <a:custGeom>
              <a:avLst/>
              <a:gdLst/>
              <a:ahLst/>
              <a:cxnLst/>
              <a:rect l="l" t="t" r="r" b="b"/>
              <a:pathLst>
                <a:path w="934084" h="358775">
                  <a:moveTo>
                    <a:pt x="767206" y="0"/>
                  </a:moveTo>
                  <a:lnTo>
                    <a:pt x="770842" y="9219"/>
                  </a:lnTo>
                  <a:lnTo>
                    <a:pt x="775207" y="27467"/>
                  </a:lnTo>
                  <a:lnTo>
                    <a:pt x="779272" y="39116"/>
                  </a:lnTo>
                  <a:lnTo>
                    <a:pt x="727556" y="61271"/>
                  </a:lnTo>
                  <a:lnTo>
                    <a:pt x="681770" y="77924"/>
                  </a:lnTo>
                  <a:lnTo>
                    <a:pt x="640089" y="90549"/>
                  </a:lnTo>
                  <a:lnTo>
                    <a:pt x="600691" y="100624"/>
                  </a:lnTo>
                  <a:lnTo>
                    <a:pt x="521452" y="119030"/>
                  </a:lnTo>
                  <a:lnTo>
                    <a:pt x="477965" y="130313"/>
                  </a:lnTo>
                  <a:lnTo>
                    <a:pt x="429469" y="144953"/>
                  </a:lnTo>
                  <a:lnTo>
                    <a:pt x="374142" y="164426"/>
                  </a:lnTo>
                  <a:lnTo>
                    <a:pt x="313101" y="185609"/>
                  </a:lnTo>
                  <a:lnTo>
                    <a:pt x="261747" y="200280"/>
                  </a:lnTo>
                  <a:lnTo>
                    <a:pt x="217274" y="210735"/>
                  </a:lnTo>
                  <a:lnTo>
                    <a:pt x="176879" y="219271"/>
                  </a:lnTo>
                  <a:lnTo>
                    <a:pt x="137758" y="228184"/>
                  </a:lnTo>
                  <a:lnTo>
                    <a:pt x="97107" y="239768"/>
                  </a:lnTo>
                  <a:lnTo>
                    <a:pt x="52122" y="256320"/>
                  </a:lnTo>
                  <a:lnTo>
                    <a:pt x="0" y="280136"/>
                  </a:lnTo>
                  <a:lnTo>
                    <a:pt x="6094" y="300317"/>
                  </a:lnTo>
                  <a:lnTo>
                    <a:pt x="11318" y="319263"/>
                  </a:lnTo>
                  <a:lnTo>
                    <a:pt x="16948" y="338188"/>
                  </a:lnTo>
                  <a:lnTo>
                    <a:pt x="24257" y="358305"/>
                  </a:lnTo>
                  <a:lnTo>
                    <a:pt x="68705" y="345701"/>
                  </a:lnTo>
                  <a:lnTo>
                    <a:pt x="112333" y="335061"/>
                  </a:lnTo>
                  <a:lnTo>
                    <a:pt x="156298" y="325009"/>
                  </a:lnTo>
                  <a:lnTo>
                    <a:pt x="201755" y="314167"/>
                  </a:lnTo>
                  <a:lnTo>
                    <a:pt x="249861" y="301159"/>
                  </a:lnTo>
                  <a:lnTo>
                    <a:pt x="301773" y="284608"/>
                  </a:lnTo>
                  <a:lnTo>
                    <a:pt x="358647" y="263137"/>
                  </a:lnTo>
                  <a:lnTo>
                    <a:pt x="483679" y="208143"/>
                  </a:lnTo>
                  <a:lnTo>
                    <a:pt x="538102" y="188040"/>
                  </a:lnTo>
                  <a:lnTo>
                    <a:pt x="586674" y="173277"/>
                  </a:lnTo>
                  <a:lnTo>
                    <a:pt x="631158" y="162074"/>
                  </a:lnTo>
                  <a:lnTo>
                    <a:pt x="714926" y="143218"/>
                  </a:lnTo>
                  <a:lnTo>
                    <a:pt x="757741" y="132003"/>
                  </a:lnTo>
                  <a:lnTo>
                    <a:pt x="803528" y="117221"/>
                  </a:lnTo>
                  <a:lnTo>
                    <a:pt x="808128" y="128883"/>
                  </a:lnTo>
                  <a:lnTo>
                    <a:pt x="811851" y="148869"/>
                  </a:lnTo>
                  <a:lnTo>
                    <a:pt x="815594" y="156324"/>
                  </a:lnTo>
                  <a:lnTo>
                    <a:pt x="839100" y="132080"/>
                  </a:lnTo>
                  <a:lnTo>
                    <a:pt x="868203" y="105297"/>
                  </a:lnTo>
                  <a:lnTo>
                    <a:pt x="900497" y="73487"/>
                  </a:lnTo>
                  <a:lnTo>
                    <a:pt x="933576" y="34163"/>
                  </a:lnTo>
                  <a:lnTo>
                    <a:pt x="899705" y="28128"/>
                  </a:lnTo>
                  <a:lnTo>
                    <a:pt x="860345" y="16462"/>
                  </a:lnTo>
                  <a:lnTo>
                    <a:pt x="816008" y="5105"/>
                  </a:lnTo>
                  <a:lnTo>
                    <a:pt x="767206" y="0"/>
                  </a:lnTo>
                  <a:close/>
                </a:path>
              </a:pathLst>
            </a:custGeom>
            <a:solidFill>
              <a:srgbClr val="006379"/>
            </a:solidFill>
          </p:spPr>
          <p:txBody>
            <a:bodyPr wrap="square" lIns="0" tIns="0" rIns="0" bIns="0" rtlCol="0"/>
            <a:lstStyle/>
            <a:p>
              <a:endParaRPr/>
            </a:p>
          </p:txBody>
        </p:sp>
        <p:sp>
          <p:nvSpPr>
            <p:cNvPr id="9" name="object 9"/>
            <p:cNvSpPr/>
            <p:nvPr/>
          </p:nvSpPr>
          <p:spPr>
            <a:xfrm>
              <a:off x="6339078" y="5444616"/>
              <a:ext cx="934085" cy="358775"/>
            </a:xfrm>
            <a:custGeom>
              <a:avLst/>
              <a:gdLst/>
              <a:ahLst/>
              <a:cxnLst/>
              <a:rect l="l" t="t" r="r" b="b"/>
              <a:pathLst>
                <a:path w="934084" h="358775">
                  <a:moveTo>
                    <a:pt x="0" y="280136"/>
                  </a:moveTo>
                  <a:lnTo>
                    <a:pt x="58210" y="258800"/>
                  </a:lnTo>
                  <a:lnTo>
                    <a:pt x="111976" y="243411"/>
                  </a:lnTo>
                  <a:lnTo>
                    <a:pt x="162160" y="231892"/>
                  </a:lnTo>
                  <a:lnTo>
                    <a:pt x="209629" y="222165"/>
                  </a:lnTo>
                  <a:lnTo>
                    <a:pt x="255246" y="212152"/>
                  </a:lnTo>
                  <a:lnTo>
                    <a:pt x="299876" y="199774"/>
                  </a:lnTo>
                  <a:lnTo>
                    <a:pt x="344385" y="182954"/>
                  </a:lnTo>
                  <a:lnTo>
                    <a:pt x="389636" y="159613"/>
                  </a:lnTo>
                  <a:lnTo>
                    <a:pt x="431257" y="138763"/>
                  </a:lnTo>
                  <a:lnTo>
                    <a:pt x="474170" y="123615"/>
                  </a:lnTo>
                  <a:lnTo>
                    <a:pt x="518000" y="112523"/>
                  </a:lnTo>
                  <a:lnTo>
                    <a:pt x="562372" y="103845"/>
                  </a:lnTo>
                  <a:lnTo>
                    <a:pt x="606912" y="95937"/>
                  </a:lnTo>
                  <a:lnTo>
                    <a:pt x="651246" y="87153"/>
                  </a:lnTo>
                  <a:lnTo>
                    <a:pt x="695000" y="75851"/>
                  </a:lnTo>
                  <a:lnTo>
                    <a:pt x="737800" y="60387"/>
                  </a:lnTo>
                  <a:lnTo>
                    <a:pt x="779272" y="39116"/>
                  </a:lnTo>
                  <a:lnTo>
                    <a:pt x="777011" y="30986"/>
                  </a:lnTo>
                  <a:lnTo>
                    <a:pt x="774334" y="20748"/>
                  </a:lnTo>
                  <a:lnTo>
                    <a:pt x="771110" y="9915"/>
                  </a:lnTo>
                  <a:lnTo>
                    <a:pt x="767206" y="0"/>
                  </a:lnTo>
                  <a:lnTo>
                    <a:pt x="812740" y="6266"/>
                  </a:lnTo>
                  <a:lnTo>
                    <a:pt x="852201" y="16891"/>
                  </a:lnTo>
                  <a:lnTo>
                    <a:pt x="890758" y="27610"/>
                  </a:lnTo>
                  <a:lnTo>
                    <a:pt x="933576" y="34163"/>
                  </a:lnTo>
                  <a:lnTo>
                    <a:pt x="906069" y="67825"/>
                  </a:lnTo>
                  <a:lnTo>
                    <a:pt x="878395" y="90390"/>
                  </a:lnTo>
                  <a:lnTo>
                    <a:pt x="848816" y="115382"/>
                  </a:lnTo>
                  <a:lnTo>
                    <a:pt x="815594" y="156324"/>
                  </a:lnTo>
                  <a:lnTo>
                    <a:pt x="811529" y="147283"/>
                  </a:lnTo>
                  <a:lnTo>
                    <a:pt x="809180" y="136167"/>
                  </a:lnTo>
                  <a:lnTo>
                    <a:pt x="807021" y="125354"/>
                  </a:lnTo>
                  <a:lnTo>
                    <a:pt x="803528" y="117221"/>
                  </a:lnTo>
                  <a:lnTo>
                    <a:pt x="761950" y="130989"/>
                  </a:lnTo>
                  <a:lnTo>
                    <a:pt x="716932" y="143481"/>
                  </a:lnTo>
                  <a:lnTo>
                    <a:pt x="669036" y="155561"/>
                  </a:lnTo>
                  <a:lnTo>
                    <a:pt x="618823" y="168100"/>
                  </a:lnTo>
                  <a:lnTo>
                    <a:pt x="566853" y="181963"/>
                  </a:lnTo>
                  <a:lnTo>
                    <a:pt x="513689" y="198020"/>
                  </a:lnTo>
                  <a:lnTo>
                    <a:pt x="459890" y="217137"/>
                  </a:lnTo>
                  <a:lnTo>
                    <a:pt x="406019" y="240182"/>
                  </a:lnTo>
                  <a:lnTo>
                    <a:pt x="354829" y="262517"/>
                  </a:lnTo>
                  <a:lnTo>
                    <a:pt x="307613" y="279859"/>
                  </a:lnTo>
                  <a:lnTo>
                    <a:pt x="262880" y="293623"/>
                  </a:lnTo>
                  <a:lnTo>
                    <a:pt x="219138" y="305225"/>
                  </a:lnTo>
                  <a:lnTo>
                    <a:pt x="174896" y="316079"/>
                  </a:lnTo>
                  <a:lnTo>
                    <a:pt x="128662" y="327600"/>
                  </a:lnTo>
                  <a:lnTo>
                    <a:pt x="78946" y="341204"/>
                  </a:lnTo>
                  <a:lnTo>
                    <a:pt x="24257" y="358305"/>
                  </a:lnTo>
                  <a:lnTo>
                    <a:pt x="17252" y="342946"/>
                  </a:lnTo>
                  <a:lnTo>
                    <a:pt x="12033" y="324731"/>
                  </a:lnTo>
                  <a:lnTo>
                    <a:pt x="6861" y="303760"/>
                  </a:lnTo>
                  <a:lnTo>
                    <a:pt x="0" y="280136"/>
                  </a:lnTo>
                  <a:close/>
                </a:path>
              </a:pathLst>
            </a:custGeom>
            <a:ln w="12700">
              <a:solidFill>
                <a:srgbClr val="00252F"/>
              </a:solidFill>
            </a:ln>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21</a:t>
            </a:fld>
            <a:endParaRPr spc="-25"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FUNCTIONS:</a:t>
            </a:r>
            <a:r>
              <a:rPr spc="-185" dirty="0"/>
              <a:t> </a:t>
            </a:r>
            <a:r>
              <a:rPr spc="-35" dirty="0"/>
              <a:t>DEFAULT</a:t>
            </a:r>
            <a:r>
              <a:rPr spc="-185" dirty="0"/>
              <a:t> </a:t>
            </a:r>
            <a:r>
              <a:rPr spc="-10" dirty="0"/>
              <a:t>ARGUMENTS</a:t>
            </a:r>
          </a:p>
        </p:txBody>
      </p:sp>
      <p:sp>
        <p:nvSpPr>
          <p:cNvPr id="4" name="object 4"/>
          <p:cNvSpPr/>
          <p:nvPr/>
        </p:nvSpPr>
        <p:spPr>
          <a:xfrm>
            <a:off x="882396" y="3599688"/>
            <a:ext cx="10427335" cy="2032000"/>
          </a:xfrm>
          <a:custGeom>
            <a:avLst/>
            <a:gdLst/>
            <a:ahLst/>
            <a:cxnLst/>
            <a:rect l="l" t="t" r="r" b="b"/>
            <a:pathLst>
              <a:path w="10427335" h="2032000">
                <a:moveTo>
                  <a:pt x="0" y="2031492"/>
                </a:moveTo>
                <a:lnTo>
                  <a:pt x="10427208" y="2031492"/>
                </a:lnTo>
                <a:lnTo>
                  <a:pt x="10427208" y="0"/>
                </a:lnTo>
                <a:lnTo>
                  <a:pt x="0" y="0"/>
                </a:lnTo>
                <a:lnTo>
                  <a:pt x="0" y="2031492"/>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3619627"/>
            <a:ext cx="8549005" cy="848360"/>
          </a:xfrm>
          <a:prstGeom prst="rect">
            <a:avLst/>
          </a:prstGeom>
        </p:spPr>
        <p:txBody>
          <a:bodyPr vert="horz" wrap="square" lIns="0" tIns="12700" rIns="0" bIns="0" rtlCol="0">
            <a:spAutoFit/>
          </a:bodyPr>
          <a:lstStyle/>
          <a:p>
            <a:pPr marL="262255" marR="5080" indent="-250190">
              <a:lnSpc>
                <a:spcPct val="100000"/>
              </a:lnSpc>
              <a:spcBef>
                <a:spcPts val="100"/>
              </a:spcBef>
            </a:pPr>
            <a:r>
              <a:rPr sz="1800" dirty="0">
                <a:solidFill>
                  <a:srgbClr val="0000FF"/>
                </a:solidFill>
                <a:latin typeface="Consolas"/>
                <a:cs typeface="Consolas"/>
              </a:rPr>
              <a:t>function</a:t>
            </a:r>
            <a:r>
              <a:rPr sz="1800" spc="-45" dirty="0">
                <a:solidFill>
                  <a:srgbClr val="0000FF"/>
                </a:solidFill>
                <a:latin typeface="Consolas"/>
                <a:cs typeface="Consolas"/>
              </a:rPr>
              <a:t> </a:t>
            </a:r>
            <a:r>
              <a:rPr sz="1800" dirty="0">
                <a:latin typeface="Consolas"/>
                <a:cs typeface="Consolas"/>
              </a:rPr>
              <a:t>greet(name,</a:t>
            </a:r>
            <a:r>
              <a:rPr sz="1800" spc="-30" dirty="0">
                <a:latin typeface="Consolas"/>
                <a:cs typeface="Consolas"/>
              </a:rPr>
              <a:t> </a:t>
            </a:r>
            <a:r>
              <a:rPr sz="1800" dirty="0">
                <a:latin typeface="Consolas"/>
                <a:cs typeface="Consolas"/>
              </a:rPr>
              <a:t>message=</a:t>
            </a:r>
            <a:r>
              <a:rPr sz="1800" dirty="0">
                <a:solidFill>
                  <a:srgbClr val="A21515"/>
                </a:solidFill>
                <a:latin typeface="Consolas"/>
                <a:cs typeface="Consolas"/>
              </a:rPr>
              <a:t>"Hello"</a:t>
            </a:r>
            <a:r>
              <a:rPr sz="1800" dirty="0">
                <a:latin typeface="Consolas"/>
                <a:cs typeface="Consolas"/>
              </a:rPr>
              <a:t>){</a:t>
            </a:r>
            <a:r>
              <a:rPr sz="1800" spc="-40" dirty="0">
                <a:latin typeface="Consolas"/>
                <a:cs typeface="Consolas"/>
              </a:rPr>
              <a:t> </a:t>
            </a:r>
            <a:r>
              <a:rPr sz="1800" dirty="0">
                <a:solidFill>
                  <a:srgbClr val="008000"/>
                </a:solidFill>
                <a:latin typeface="Consolas"/>
                <a:cs typeface="Consolas"/>
              </a:rPr>
              <a:t>//message</a:t>
            </a:r>
            <a:r>
              <a:rPr sz="1800" spc="-30" dirty="0">
                <a:solidFill>
                  <a:srgbClr val="008000"/>
                </a:solidFill>
                <a:latin typeface="Consolas"/>
                <a:cs typeface="Consolas"/>
              </a:rPr>
              <a:t> </a:t>
            </a:r>
            <a:r>
              <a:rPr sz="1800" dirty="0">
                <a:solidFill>
                  <a:srgbClr val="008000"/>
                </a:solidFill>
                <a:latin typeface="Consolas"/>
                <a:cs typeface="Consolas"/>
              </a:rPr>
              <a:t>has</a:t>
            </a:r>
            <a:r>
              <a:rPr sz="1800" spc="-30" dirty="0">
                <a:solidFill>
                  <a:srgbClr val="008000"/>
                </a:solidFill>
                <a:latin typeface="Consolas"/>
                <a:cs typeface="Consolas"/>
              </a:rPr>
              <a:t> </a:t>
            </a:r>
            <a:r>
              <a:rPr sz="1800" dirty="0">
                <a:solidFill>
                  <a:srgbClr val="008000"/>
                </a:solidFill>
                <a:latin typeface="Consolas"/>
                <a:cs typeface="Consolas"/>
              </a:rPr>
              <a:t>a</a:t>
            </a:r>
            <a:r>
              <a:rPr sz="1800" spc="-40" dirty="0">
                <a:solidFill>
                  <a:srgbClr val="008000"/>
                </a:solidFill>
                <a:latin typeface="Consolas"/>
                <a:cs typeface="Consolas"/>
              </a:rPr>
              <a:t> </a:t>
            </a:r>
            <a:r>
              <a:rPr sz="1800" dirty="0">
                <a:solidFill>
                  <a:srgbClr val="008000"/>
                </a:solidFill>
                <a:latin typeface="Consolas"/>
                <a:cs typeface="Consolas"/>
              </a:rPr>
              <a:t>default</a:t>
            </a:r>
            <a:r>
              <a:rPr sz="1800" spc="-40" dirty="0">
                <a:solidFill>
                  <a:srgbClr val="008000"/>
                </a:solidFill>
                <a:latin typeface="Consolas"/>
                <a:cs typeface="Consolas"/>
              </a:rPr>
              <a:t> </a:t>
            </a:r>
            <a:r>
              <a:rPr sz="1800" spc="-10" dirty="0">
                <a:solidFill>
                  <a:srgbClr val="008000"/>
                </a:solidFill>
                <a:latin typeface="Consolas"/>
                <a:cs typeface="Consolas"/>
              </a:rPr>
              <a:t>value </a:t>
            </a: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message</a:t>
            </a:r>
            <a:r>
              <a:rPr sz="1800" dirty="0">
                <a:solidFill>
                  <a:srgbClr val="0000FF"/>
                </a:solidFill>
                <a:latin typeface="Consolas"/>
                <a:cs typeface="Consolas"/>
              </a:rPr>
              <a:t>}</a:t>
            </a:r>
            <a:r>
              <a:rPr sz="1800" spc="-100" dirty="0">
                <a:solidFill>
                  <a:srgbClr val="0000FF"/>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210</a:t>
            </a:fld>
            <a:endParaRPr spc="-25" dirty="0"/>
          </a:p>
        </p:txBody>
      </p:sp>
      <p:graphicFrame>
        <p:nvGraphicFramePr>
          <p:cNvPr id="6" name="object 6"/>
          <p:cNvGraphicFramePr>
            <a:graphicFrameLocks noGrp="1"/>
          </p:cNvGraphicFramePr>
          <p:nvPr/>
        </p:nvGraphicFramePr>
        <p:xfrm>
          <a:off x="882396" y="4788685"/>
          <a:ext cx="7642859" cy="841375"/>
        </p:xfrm>
        <a:graphic>
          <a:graphicData uri="http://schemas.openxmlformats.org/drawingml/2006/table">
            <a:tbl>
              <a:tblPr firstRow="1" bandRow="1">
                <a:tableStyleId>{2D5ABB26-0587-4C30-8999-92F81FD0307C}</a:tableStyleId>
              </a:tblPr>
              <a:tblGrid>
                <a:gridCol w="1407795">
                  <a:extLst>
                    <a:ext uri="{9D8B030D-6E8A-4147-A177-3AD203B41FA5}">
                      <a16:colId xmlns:a16="http://schemas.microsoft.com/office/drawing/2014/main" val="20000"/>
                    </a:ext>
                  </a:extLst>
                </a:gridCol>
                <a:gridCol w="3008630">
                  <a:extLst>
                    <a:ext uri="{9D8B030D-6E8A-4147-A177-3AD203B41FA5}">
                      <a16:colId xmlns:a16="http://schemas.microsoft.com/office/drawing/2014/main" val="20001"/>
                    </a:ext>
                  </a:extLst>
                </a:gridCol>
                <a:gridCol w="375920">
                  <a:extLst>
                    <a:ext uri="{9D8B030D-6E8A-4147-A177-3AD203B41FA5}">
                      <a16:colId xmlns:a16="http://schemas.microsoft.com/office/drawing/2014/main" val="20002"/>
                    </a:ext>
                  </a:extLst>
                </a:gridCol>
                <a:gridCol w="2850514">
                  <a:extLst>
                    <a:ext uri="{9D8B030D-6E8A-4147-A177-3AD203B41FA5}">
                      <a16:colId xmlns:a16="http://schemas.microsoft.com/office/drawing/2014/main" val="20003"/>
                    </a:ext>
                  </a:extLst>
                </a:gridCol>
              </a:tblGrid>
              <a:tr h="251460">
                <a:tc>
                  <a:txBody>
                    <a:bodyPr/>
                    <a:lstStyle/>
                    <a:p>
                      <a:pPr marL="92075">
                        <a:lnSpc>
                          <a:spcPts val="1695"/>
                        </a:lnSpc>
                      </a:pPr>
                      <a:r>
                        <a:rPr sz="1800" spc="-10" dirty="0">
                          <a:latin typeface="Consolas"/>
                          <a:cs typeface="Consolas"/>
                        </a:rPr>
                        <a:t>greet(</a:t>
                      </a:r>
                      <a:r>
                        <a:rPr sz="1800" spc="-10" dirty="0">
                          <a:solidFill>
                            <a:srgbClr val="A21515"/>
                          </a:solidFill>
                          <a:latin typeface="Consolas"/>
                          <a:cs typeface="Consolas"/>
                        </a:rPr>
                        <a:t>"Web</a:t>
                      </a:r>
                      <a:endParaRPr sz="1800">
                        <a:latin typeface="Consolas"/>
                        <a:cs typeface="Consolas"/>
                      </a:endParaRPr>
                    </a:p>
                  </a:txBody>
                  <a:tcPr marL="0" marR="0" marT="0" marB="0"/>
                </a:tc>
                <a:tc>
                  <a:txBody>
                    <a:bodyPr/>
                    <a:lstStyle/>
                    <a:p>
                      <a:pPr marL="61594">
                        <a:lnSpc>
                          <a:spcPts val="1695"/>
                        </a:lnSpc>
                      </a:pPr>
                      <a:r>
                        <a:rPr sz="1800" spc="-10" dirty="0">
                          <a:solidFill>
                            <a:srgbClr val="A21515"/>
                          </a:solidFill>
                          <a:latin typeface="Consolas"/>
                          <a:cs typeface="Consolas"/>
                        </a:rPr>
                        <a:t>Technologies"</a:t>
                      </a:r>
                      <a:r>
                        <a:rPr sz="1800" spc="-10" dirty="0">
                          <a:latin typeface="Consolas"/>
                          <a:cs typeface="Consolas"/>
                        </a:rPr>
                        <a:t>);</a:t>
                      </a:r>
                      <a:endParaRPr sz="1800">
                        <a:latin typeface="Consolas"/>
                        <a:cs typeface="Consolas"/>
                      </a:endParaRPr>
                    </a:p>
                  </a:txBody>
                  <a:tcPr marL="0" marR="0" marT="0" marB="0"/>
                </a:tc>
                <a:tc>
                  <a:txBody>
                    <a:bodyPr/>
                    <a:lstStyle/>
                    <a:p>
                      <a:pPr algn="ctr">
                        <a:lnSpc>
                          <a:spcPts val="1695"/>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1594">
                        <a:lnSpc>
                          <a:spcPts val="1695"/>
                        </a:lnSpc>
                      </a:pPr>
                      <a:r>
                        <a:rPr sz="1800" dirty="0">
                          <a:solidFill>
                            <a:srgbClr val="008000"/>
                          </a:solidFill>
                          <a:latin typeface="Consolas"/>
                          <a:cs typeface="Consolas"/>
                        </a:rPr>
                        <a:t>Hello</a:t>
                      </a:r>
                      <a:r>
                        <a:rPr sz="1800" spc="-20" dirty="0">
                          <a:solidFill>
                            <a:srgbClr val="008000"/>
                          </a:solidFill>
                          <a:latin typeface="Consolas"/>
                          <a:cs typeface="Consolas"/>
                        </a:rPr>
                        <a:t> </a:t>
                      </a:r>
                      <a:r>
                        <a:rPr sz="1800" dirty="0">
                          <a:solidFill>
                            <a:srgbClr val="008000"/>
                          </a:solidFill>
                          <a:latin typeface="Consolas"/>
                          <a:cs typeface="Consolas"/>
                        </a:rPr>
                        <a:t>Web</a:t>
                      </a:r>
                      <a:r>
                        <a:rPr sz="1800" spc="-15" dirty="0">
                          <a:solidFill>
                            <a:srgbClr val="008000"/>
                          </a:solidFill>
                          <a:latin typeface="Consolas"/>
                          <a:cs typeface="Consolas"/>
                        </a:rPr>
                        <a:t> </a:t>
                      </a:r>
                      <a:r>
                        <a:rPr sz="1800" spc="-10" dirty="0">
                          <a:solidFill>
                            <a:srgbClr val="008000"/>
                          </a:solidFill>
                          <a:latin typeface="Consolas"/>
                          <a:cs typeface="Consolas"/>
                        </a:rPr>
                        <a:t>Technologies</a:t>
                      </a:r>
                      <a:endParaRPr sz="1800">
                        <a:latin typeface="Consolas"/>
                        <a:cs typeface="Consolas"/>
                      </a:endParaRPr>
                    </a:p>
                  </a:txBody>
                  <a:tcPr marL="0" marR="0" marT="0" marB="0"/>
                </a:tc>
                <a:extLst>
                  <a:ext uri="{0D108BD9-81ED-4DB2-BD59-A6C34878D82A}">
                    <a16:rowId xmlns:a16="http://schemas.microsoft.com/office/drawing/2014/main" val="10000"/>
                  </a:ext>
                </a:extLst>
              </a:tr>
              <a:tr h="273685">
                <a:tc>
                  <a:txBody>
                    <a:bodyPr/>
                    <a:lstStyle/>
                    <a:p>
                      <a:pPr marL="92075">
                        <a:lnSpc>
                          <a:spcPts val="1875"/>
                        </a:lnSpc>
                      </a:pPr>
                      <a:r>
                        <a:rPr sz="1800" spc="-10" dirty="0">
                          <a:latin typeface="Consolas"/>
                          <a:cs typeface="Consolas"/>
                        </a:rPr>
                        <a:t>greet(</a:t>
                      </a:r>
                      <a:r>
                        <a:rPr sz="1800" spc="-10" dirty="0">
                          <a:solidFill>
                            <a:srgbClr val="A21515"/>
                          </a:solidFill>
                          <a:latin typeface="Consolas"/>
                          <a:cs typeface="Consolas"/>
                        </a:rPr>
                        <a:t>"Web</a:t>
                      </a:r>
                      <a:endParaRPr sz="1800">
                        <a:latin typeface="Consolas"/>
                        <a:cs typeface="Consolas"/>
                      </a:endParaRPr>
                    </a:p>
                  </a:txBody>
                  <a:tcPr marL="0" marR="0" marT="0" marB="0"/>
                </a:tc>
                <a:tc>
                  <a:txBody>
                    <a:bodyPr/>
                    <a:lstStyle/>
                    <a:p>
                      <a:pPr marL="61594">
                        <a:lnSpc>
                          <a:spcPts val="1875"/>
                        </a:lnSpc>
                      </a:pPr>
                      <a:r>
                        <a:rPr sz="1800" dirty="0">
                          <a:solidFill>
                            <a:srgbClr val="A21515"/>
                          </a:solidFill>
                          <a:latin typeface="Consolas"/>
                          <a:cs typeface="Consolas"/>
                        </a:rPr>
                        <a:t>Technologies"</a:t>
                      </a:r>
                      <a:r>
                        <a:rPr sz="1800" dirty="0">
                          <a:latin typeface="Consolas"/>
                          <a:cs typeface="Consolas"/>
                        </a:rPr>
                        <a:t>,</a:t>
                      </a:r>
                      <a:r>
                        <a:rPr sz="1800" spc="-50" dirty="0">
                          <a:latin typeface="Consolas"/>
                          <a:cs typeface="Consolas"/>
                        </a:rPr>
                        <a:t> </a:t>
                      </a:r>
                      <a:r>
                        <a:rPr sz="1800" spc="-10" dirty="0">
                          <a:solidFill>
                            <a:srgbClr val="A21515"/>
                          </a:solidFill>
                          <a:latin typeface="Consolas"/>
                          <a:cs typeface="Consolas"/>
                        </a:rPr>
                        <a:t>"Ciao"</a:t>
                      </a:r>
                      <a:r>
                        <a:rPr sz="1800" spc="-1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1594">
                        <a:lnSpc>
                          <a:spcPts val="1875"/>
                        </a:lnSpc>
                      </a:pPr>
                      <a:r>
                        <a:rPr sz="1800" dirty="0">
                          <a:solidFill>
                            <a:srgbClr val="008000"/>
                          </a:solidFill>
                          <a:latin typeface="Consolas"/>
                          <a:cs typeface="Consolas"/>
                        </a:rPr>
                        <a:t>Ciao</a:t>
                      </a:r>
                      <a:r>
                        <a:rPr sz="1800" spc="-25" dirty="0">
                          <a:solidFill>
                            <a:srgbClr val="008000"/>
                          </a:solidFill>
                          <a:latin typeface="Consolas"/>
                          <a:cs typeface="Consolas"/>
                        </a:rPr>
                        <a:t> </a:t>
                      </a:r>
                      <a:r>
                        <a:rPr sz="1800" dirty="0">
                          <a:solidFill>
                            <a:srgbClr val="008000"/>
                          </a:solidFill>
                          <a:latin typeface="Consolas"/>
                          <a:cs typeface="Consolas"/>
                        </a:rPr>
                        <a:t>Web</a:t>
                      </a:r>
                      <a:r>
                        <a:rPr sz="1800" spc="-20" dirty="0">
                          <a:solidFill>
                            <a:srgbClr val="008000"/>
                          </a:solidFill>
                          <a:latin typeface="Consolas"/>
                          <a:cs typeface="Consolas"/>
                        </a:rPr>
                        <a:t> </a:t>
                      </a:r>
                      <a:r>
                        <a:rPr sz="1800" spc="-10" dirty="0">
                          <a:solidFill>
                            <a:srgbClr val="008000"/>
                          </a:solidFill>
                          <a:latin typeface="Consolas"/>
                          <a:cs typeface="Consolas"/>
                        </a:rPr>
                        <a:t>Technologies</a:t>
                      </a:r>
                      <a:endParaRPr sz="1800">
                        <a:latin typeface="Consolas"/>
                        <a:cs typeface="Consolas"/>
                      </a:endParaRPr>
                    </a:p>
                  </a:txBody>
                  <a:tcPr marL="0" marR="0" marT="0" marB="0"/>
                </a:tc>
                <a:extLst>
                  <a:ext uri="{0D108BD9-81ED-4DB2-BD59-A6C34878D82A}">
                    <a16:rowId xmlns:a16="http://schemas.microsoft.com/office/drawing/2014/main" val="10001"/>
                  </a:ext>
                </a:extLst>
              </a:tr>
              <a:tr h="316230">
                <a:tc>
                  <a:txBody>
                    <a:bodyPr/>
                    <a:lstStyle/>
                    <a:p>
                      <a:pPr marL="92075">
                        <a:lnSpc>
                          <a:spcPts val="1875"/>
                        </a:lnSpc>
                      </a:pPr>
                      <a:r>
                        <a:rPr sz="1800" spc="-10" dirty="0">
                          <a:latin typeface="Consolas"/>
                          <a:cs typeface="Consolas"/>
                        </a:rPr>
                        <a:t>greet();</a:t>
                      </a:r>
                      <a:endParaRPr sz="1800">
                        <a:latin typeface="Consolas"/>
                        <a:cs typeface="Consolas"/>
                      </a:endParaRPr>
                    </a:p>
                  </a:txBody>
                  <a:tcPr marL="0" marR="0" marT="0" marB="0"/>
                </a:tc>
                <a:tc>
                  <a:txBody>
                    <a:bodyPr/>
                    <a:lstStyle/>
                    <a:p>
                      <a:pPr>
                        <a:lnSpc>
                          <a:spcPct val="100000"/>
                        </a:lnSpc>
                      </a:pPr>
                      <a:endParaRPr sz="1900">
                        <a:latin typeface="Times New Roman"/>
                        <a:cs typeface="Times New Roman"/>
                      </a:endParaRPr>
                    </a:p>
                  </a:txBody>
                  <a:tcPr marL="0" marR="0" marT="0" marB="0"/>
                </a:tc>
                <a:tc>
                  <a:txBody>
                    <a:bodyPr/>
                    <a:lstStyle/>
                    <a:p>
                      <a:pPr algn="ctr">
                        <a:lnSpc>
                          <a:spcPts val="1875"/>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1594">
                        <a:lnSpc>
                          <a:spcPts val="1875"/>
                        </a:lnSpc>
                      </a:pPr>
                      <a:r>
                        <a:rPr sz="1800" dirty="0">
                          <a:solidFill>
                            <a:srgbClr val="008000"/>
                          </a:solidFill>
                          <a:latin typeface="Consolas"/>
                          <a:cs typeface="Consolas"/>
                        </a:rPr>
                        <a:t>Hello</a:t>
                      </a:r>
                      <a:r>
                        <a:rPr sz="1800" spc="-20"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211</a:t>
            </a:fld>
            <a:endParaRPr spc="-25" dirty="0"/>
          </a:p>
        </p:txBody>
      </p:sp>
      <p:sp>
        <p:nvSpPr>
          <p:cNvPr id="2" name="object 2"/>
          <p:cNvSpPr txBox="1">
            <a:spLocks noGrp="1"/>
          </p:cNvSpPr>
          <p:nvPr>
            <p:ph type="title"/>
          </p:nvPr>
        </p:nvSpPr>
        <p:spPr>
          <a:xfrm>
            <a:off x="962050" y="557529"/>
            <a:ext cx="5452745" cy="574040"/>
          </a:xfrm>
          <a:prstGeom prst="rect">
            <a:avLst/>
          </a:prstGeom>
        </p:spPr>
        <p:txBody>
          <a:bodyPr vert="horz" wrap="square" lIns="0" tIns="12700" rIns="0" bIns="0" rtlCol="0">
            <a:spAutoFit/>
          </a:bodyPr>
          <a:lstStyle/>
          <a:p>
            <a:pPr marL="12700">
              <a:lnSpc>
                <a:spcPct val="100000"/>
              </a:lnSpc>
              <a:spcBef>
                <a:spcPts val="100"/>
              </a:spcBef>
            </a:pPr>
            <a:r>
              <a:rPr dirty="0"/>
              <a:t>FUNCTIONS:</a:t>
            </a:r>
            <a:r>
              <a:rPr spc="-170" dirty="0"/>
              <a:t> </a:t>
            </a:r>
            <a:r>
              <a:rPr spc="-10" dirty="0"/>
              <a:t>HOISTING</a:t>
            </a:r>
          </a:p>
        </p:txBody>
      </p:sp>
      <p:sp>
        <p:nvSpPr>
          <p:cNvPr id="3" name="object 3"/>
          <p:cNvSpPr txBox="1"/>
          <p:nvPr/>
        </p:nvSpPr>
        <p:spPr>
          <a:xfrm>
            <a:off x="962050" y="1533905"/>
            <a:ext cx="6511290" cy="289182"/>
          </a:xfrm>
          <a:prstGeom prst="rect">
            <a:avLst/>
          </a:prstGeom>
        </p:spPr>
        <p:txBody>
          <a:bodyPr vert="horz" wrap="square" lIns="0" tIns="12065" rIns="0" bIns="0" rtlCol="0">
            <a:spAutoFit/>
          </a:bodyPr>
          <a:lstStyle/>
          <a:p>
            <a:pPr marL="12700">
              <a:spcBef>
                <a:spcPts val="95"/>
              </a:spcBef>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L’hoisting si applica anche alle dichiarazioni delle funzioni.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882396" y="2263139"/>
            <a:ext cx="10427335" cy="147701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latin typeface="Consolas"/>
                <a:cs typeface="Consolas"/>
              </a:rPr>
              <a:t>greet(</a:t>
            </a:r>
            <a:r>
              <a:rPr sz="1800" dirty="0">
                <a:solidFill>
                  <a:srgbClr val="A21515"/>
                </a:solidFill>
                <a:latin typeface="Consolas"/>
                <a:cs typeface="Consolas"/>
              </a:rPr>
              <a:t>"Web</a:t>
            </a:r>
            <a:r>
              <a:rPr sz="1800" spc="-45" dirty="0">
                <a:solidFill>
                  <a:srgbClr val="A21515"/>
                </a:solidFill>
                <a:latin typeface="Consolas"/>
                <a:cs typeface="Consolas"/>
              </a:rPr>
              <a:t> </a:t>
            </a:r>
            <a:r>
              <a:rPr sz="1800" dirty="0">
                <a:solidFill>
                  <a:srgbClr val="A21515"/>
                </a:solidFill>
                <a:latin typeface="Consolas"/>
                <a:cs typeface="Consolas"/>
              </a:rPr>
              <a:t>Technologies"</a:t>
            </a:r>
            <a:r>
              <a:rPr sz="1800" dirty="0">
                <a:latin typeface="Consolas"/>
                <a:cs typeface="Consolas"/>
              </a:rPr>
              <a:t>);</a:t>
            </a:r>
            <a:r>
              <a:rPr sz="1800" spc="-45" dirty="0">
                <a:latin typeface="Consolas"/>
                <a:cs typeface="Consolas"/>
              </a:rPr>
              <a:t> </a:t>
            </a:r>
            <a:r>
              <a:rPr sz="1800" dirty="0">
                <a:solidFill>
                  <a:srgbClr val="008000"/>
                </a:solidFill>
                <a:latin typeface="Consolas"/>
                <a:cs typeface="Consolas"/>
              </a:rPr>
              <a:t>//prints</a:t>
            </a:r>
            <a:r>
              <a:rPr sz="1800" spc="-35" dirty="0">
                <a:solidFill>
                  <a:srgbClr val="008000"/>
                </a:solidFill>
                <a:latin typeface="Consolas"/>
                <a:cs typeface="Consolas"/>
              </a:rPr>
              <a:t> </a:t>
            </a:r>
            <a:r>
              <a:rPr sz="1800" dirty="0">
                <a:solidFill>
                  <a:srgbClr val="008000"/>
                </a:solidFill>
                <a:latin typeface="Consolas"/>
                <a:cs typeface="Consolas"/>
              </a:rPr>
              <a:t>"Hello</a:t>
            </a:r>
            <a:r>
              <a:rPr sz="1800" spc="-45" dirty="0">
                <a:solidFill>
                  <a:srgbClr val="008000"/>
                </a:solidFill>
                <a:latin typeface="Consolas"/>
                <a:cs typeface="Consolas"/>
              </a:rPr>
              <a:t> </a:t>
            </a:r>
            <a:r>
              <a:rPr sz="1800" dirty="0">
                <a:solidFill>
                  <a:srgbClr val="008000"/>
                </a:solidFill>
                <a:latin typeface="Consolas"/>
                <a:cs typeface="Consolas"/>
              </a:rPr>
              <a:t>Web</a:t>
            </a:r>
            <a:r>
              <a:rPr sz="1800" spc="-45" dirty="0">
                <a:solidFill>
                  <a:srgbClr val="008000"/>
                </a:solidFill>
                <a:latin typeface="Consolas"/>
                <a:cs typeface="Consolas"/>
              </a:rPr>
              <a:t> </a:t>
            </a:r>
            <a:r>
              <a:rPr sz="1800" dirty="0">
                <a:solidFill>
                  <a:srgbClr val="008000"/>
                </a:solidFill>
                <a:latin typeface="Consolas"/>
                <a:cs typeface="Consolas"/>
              </a:rPr>
              <a:t>Technologies"</a:t>
            </a:r>
            <a:r>
              <a:rPr sz="1800" spc="-35"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R="5471160" algn="ctr">
              <a:lnSpc>
                <a:spcPct val="100000"/>
              </a:lnSpc>
              <a:spcBef>
                <a:spcPts val="5"/>
              </a:spcBef>
            </a:pPr>
            <a:r>
              <a:rPr sz="1800" dirty="0">
                <a:solidFill>
                  <a:srgbClr val="0000FF"/>
                </a:solidFill>
                <a:latin typeface="Consolas"/>
                <a:cs typeface="Consolas"/>
              </a:rPr>
              <a:t>function</a:t>
            </a:r>
            <a:r>
              <a:rPr sz="1800" spc="-70" dirty="0">
                <a:solidFill>
                  <a:srgbClr val="0000FF"/>
                </a:solidFill>
                <a:latin typeface="Consolas"/>
                <a:cs typeface="Consolas"/>
              </a:rPr>
              <a:t> </a:t>
            </a:r>
            <a:r>
              <a:rPr sz="1800" dirty="0">
                <a:latin typeface="Consolas"/>
                <a:cs typeface="Consolas"/>
              </a:rPr>
              <a:t>greet(name,</a:t>
            </a:r>
            <a:r>
              <a:rPr sz="1800" spc="-60" dirty="0">
                <a:latin typeface="Consolas"/>
                <a:cs typeface="Consolas"/>
              </a:rPr>
              <a:t> </a:t>
            </a:r>
            <a:r>
              <a:rPr sz="1800" spc="-10" dirty="0">
                <a:latin typeface="Consolas"/>
                <a:cs typeface="Consolas"/>
              </a:rPr>
              <a:t>message=</a:t>
            </a:r>
            <a:r>
              <a:rPr sz="1800" spc="-10" dirty="0">
                <a:solidFill>
                  <a:srgbClr val="A21515"/>
                </a:solidFill>
                <a:latin typeface="Consolas"/>
                <a:cs typeface="Consolas"/>
              </a:rPr>
              <a:t>"Hello"</a:t>
            </a:r>
            <a:r>
              <a:rPr sz="1800" spc="-10" dirty="0">
                <a:latin typeface="Consolas"/>
                <a:cs typeface="Consolas"/>
              </a:rPr>
              <a:t>){</a:t>
            </a:r>
            <a:endParaRPr sz="1800">
              <a:latin typeface="Consolas"/>
              <a:cs typeface="Consolas"/>
            </a:endParaRPr>
          </a:p>
          <a:p>
            <a:pPr marR="5473065" algn="ctr">
              <a:lnSpc>
                <a:spcPct val="100000"/>
              </a:lnSpc>
            </a:pP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message</a:t>
            </a:r>
            <a:r>
              <a:rPr sz="1800" dirty="0">
                <a:solidFill>
                  <a:srgbClr val="0000FF"/>
                </a:solidFill>
                <a:latin typeface="Consolas"/>
                <a:cs typeface="Consolas"/>
              </a:rPr>
              <a:t>}</a:t>
            </a:r>
            <a:r>
              <a:rPr sz="1800" spc="-100" dirty="0">
                <a:solidFill>
                  <a:srgbClr val="0000FF"/>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R="10109835" algn="ctr">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FUNCTIONS:</a:t>
            </a:r>
            <a:r>
              <a:rPr spc="-140" dirty="0"/>
              <a:t> </a:t>
            </a:r>
            <a:r>
              <a:rPr spc="-20" dirty="0"/>
              <a:t>INNER</a:t>
            </a:r>
            <a:r>
              <a:rPr spc="-150" dirty="0"/>
              <a:t> </a:t>
            </a:r>
            <a:r>
              <a:rPr spc="-10" dirty="0"/>
              <a:t>SCOPE</a:t>
            </a:r>
            <a:r>
              <a:rPr spc="-140" dirty="0"/>
              <a:t> </a:t>
            </a:r>
            <a:r>
              <a:rPr spc="150" dirty="0"/>
              <a:t>AND</a:t>
            </a:r>
            <a:r>
              <a:rPr spc="-135" dirty="0"/>
              <a:t> </a:t>
            </a:r>
            <a:r>
              <a:rPr spc="-275" dirty="0"/>
              <a:t>VISIBILITY</a:t>
            </a:r>
          </a:p>
        </p:txBody>
      </p:sp>
      <p:sp>
        <p:nvSpPr>
          <p:cNvPr id="3" name="object 3"/>
          <p:cNvSpPr/>
          <p:nvPr/>
        </p:nvSpPr>
        <p:spPr>
          <a:xfrm>
            <a:off x="882396" y="3592067"/>
            <a:ext cx="10427335" cy="2585085"/>
          </a:xfrm>
          <a:custGeom>
            <a:avLst/>
            <a:gdLst/>
            <a:ahLst/>
            <a:cxnLst/>
            <a:rect l="l" t="t" r="r" b="b"/>
            <a:pathLst>
              <a:path w="10427335" h="2585085">
                <a:moveTo>
                  <a:pt x="0" y="2584704"/>
                </a:moveTo>
                <a:lnTo>
                  <a:pt x="10427208" y="2584704"/>
                </a:lnTo>
                <a:lnTo>
                  <a:pt x="10427208" y="0"/>
                </a:lnTo>
                <a:lnTo>
                  <a:pt x="0" y="0"/>
                </a:lnTo>
                <a:lnTo>
                  <a:pt x="0" y="2584704"/>
                </a:lnTo>
                <a:close/>
              </a:path>
            </a:pathLst>
          </a:custGeom>
          <a:ln w="9525">
            <a:solidFill>
              <a:srgbClr val="111F35"/>
            </a:solidFill>
          </a:ln>
        </p:spPr>
        <p:txBody>
          <a:bodyPr wrap="square" lIns="0" tIns="0" rIns="0" bIns="0" rtlCol="0"/>
          <a:lstStyle/>
          <a:p>
            <a:endParaRPr/>
          </a:p>
        </p:txBody>
      </p:sp>
      <p:sp>
        <p:nvSpPr>
          <p:cNvPr id="4" name="object 4"/>
          <p:cNvSpPr txBox="1"/>
          <p:nvPr/>
        </p:nvSpPr>
        <p:spPr>
          <a:xfrm>
            <a:off x="962050" y="1497686"/>
            <a:ext cx="9748520" cy="4802020"/>
          </a:xfrm>
          <a:prstGeom prst="rect">
            <a:avLst/>
          </a:prstGeom>
        </p:spPr>
        <p:txBody>
          <a:bodyPr vert="horz" wrap="square" lIns="0" tIns="4826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Una funzione crea il proprio scope: le variabili (e funzioni) dichiarate all’interno non sono visibili in scope esterni.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Una funzioni può accedere alle variabili di scope esterni (chiusure): provveduti in quanto non sono mascherati nel proprio scope. </a:t>
            </a:r>
            <a:endParaRPr lang="it-IT"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sz="2400" dirty="0">
              <a:latin typeface="Calibri"/>
              <a:cs typeface="Calibri"/>
            </a:endParaRPr>
          </a:p>
          <a:p>
            <a:pPr marL="12700">
              <a:lnSpc>
                <a:spcPct val="100000"/>
              </a:lnSpc>
              <a:spcBef>
                <a:spcPts val="2765"/>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message</a:t>
            </a:r>
            <a:r>
              <a:rPr sz="1800" spc="-20" dirty="0">
                <a:latin typeface="Consolas"/>
                <a:cs typeface="Consolas"/>
              </a:rPr>
              <a:t> </a:t>
            </a:r>
            <a:r>
              <a:rPr sz="1800" dirty="0">
                <a:latin typeface="Consolas"/>
                <a:cs typeface="Consolas"/>
              </a:rPr>
              <a:t>=</a:t>
            </a:r>
            <a:r>
              <a:rPr sz="1800" spc="-20" dirty="0">
                <a:latin typeface="Consolas"/>
                <a:cs typeface="Consolas"/>
              </a:rPr>
              <a:t> </a:t>
            </a:r>
            <a:r>
              <a:rPr sz="1800" spc="-10" dirty="0">
                <a:solidFill>
                  <a:srgbClr val="A21515"/>
                </a:solidFill>
                <a:latin typeface="Consolas"/>
                <a:cs typeface="Consolas"/>
              </a:rPr>
              <a:t>"Hello"</a:t>
            </a:r>
            <a:r>
              <a:rPr sz="1800" spc="-10" dirty="0">
                <a:latin typeface="Consolas"/>
                <a:cs typeface="Consolas"/>
              </a:rPr>
              <a:t>;</a:t>
            </a:r>
            <a:endParaRPr sz="1800" dirty="0">
              <a:latin typeface="Consolas"/>
              <a:cs typeface="Consolas"/>
            </a:endParaRPr>
          </a:p>
          <a:p>
            <a:pPr marL="12700">
              <a:lnSpc>
                <a:spcPct val="100000"/>
              </a:lnSpc>
            </a:pPr>
            <a:r>
              <a:rPr sz="1800" dirty="0">
                <a:latin typeface="Consolas"/>
                <a:cs typeface="Consolas"/>
              </a:rPr>
              <a:t>console.log(greet(</a:t>
            </a:r>
            <a:r>
              <a:rPr sz="1800" dirty="0">
                <a:solidFill>
                  <a:srgbClr val="A21515"/>
                </a:solidFill>
                <a:latin typeface="Consolas"/>
                <a:cs typeface="Consolas"/>
              </a:rPr>
              <a:t>"Web</a:t>
            </a:r>
            <a:r>
              <a:rPr sz="1800" spc="-65" dirty="0">
                <a:solidFill>
                  <a:srgbClr val="A21515"/>
                </a:solidFill>
                <a:latin typeface="Consolas"/>
                <a:cs typeface="Consolas"/>
              </a:rPr>
              <a:t> </a:t>
            </a:r>
            <a:r>
              <a:rPr sz="1800" dirty="0">
                <a:solidFill>
                  <a:srgbClr val="A21515"/>
                </a:solidFill>
                <a:latin typeface="Consolas"/>
                <a:cs typeface="Consolas"/>
              </a:rPr>
              <a:t>Technologies"</a:t>
            </a:r>
            <a:r>
              <a:rPr sz="1800" dirty="0">
                <a:latin typeface="Consolas"/>
                <a:cs typeface="Consolas"/>
              </a:rPr>
              <a:t>));</a:t>
            </a:r>
            <a:r>
              <a:rPr sz="1800" spc="-50" dirty="0">
                <a:latin typeface="Consolas"/>
                <a:cs typeface="Consolas"/>
              </a:rPr>
              <a:t> </a:t>
            </a:r>
            <a:r>
              <a:rPr sz="1800" dirty="0">
                <a:solidFill>
                  <a:srgbClr val="008000"/>
                </a:solidFill>
                <a:latin typeface="Consolas"/>
                <a:cs typeface="Consolas"/>
              </a:rPr>
              <a:t>//output:</a:t>
            </a:r>
            <a:r>
              <a:rPr sz="1800" spc="-55" dirty="0">
                <a:solidFill>
                  <a:srgbClr val="008000"/>
                </a:solidFill>
                <a:latin typeface="Consolas"/>
                <a:cs typeface="Consolas"/>
              </a:rPr>
              <a:t> </a:t>
            </a:r>
            <a:r>
              <a:rPr sz="1800" dirty="0">
                <a:solidFill>
                  <a:srgbClr val="008000"/>
                </a:solidFill>
                <a:latin typeface="Consolas"/>
                <a:cs typeface="Consolas"/>
              </a:rPr>
              <a:t>Hello</a:t>
            </a:r>
            <a:r>
              <a:rPr sz="1800" spc="-40" dirty="0">
                <a:solidFill>
                  <a:srgbClr val="008000"/>
                </a:solidFill>
                <a:latin typeface="Consolas"/>
                <a:cs typeface="Consolas"/>
              </a:rPr>
              <a:t> </a:t>
            </a:r>
            <a:r>
              <a:rPr sz="1800" dirty="0">
                <a:solidFill>
                  <a:srgbClr val="008000"/>
                </a:solidFill>
                <a:latin typeface="Consolas"/>
                <a:cs typeface="Consolas"/>
              </a:rPr>
              <a:t>Web</a:t>
            </a:r>
            <a:r>
              <a:rPr sz="1800" spc="-40" dirty="0">
                <a:solidFill>
                  <a:srgbClr val="008000"/>
                </a:solidFill>
                <a:latin typeface="Consolas"/>
                <a:cs typeface="Consolas"/>
              </a:rPr>
              <a:t> </a:t>
            </a:r>
            <a:r>
              <a:rPr sz="1800" spc="-10" dirty="0">
                <a:solidFill>
                  <a:srgbClr val="008000"/>
                </a:solidFill>
                <a:latin typeface="Consolas"/>
                <a:cs typeface="Consolas"/>
              </a:rPr>
              <a:t>Technologies!</a:t>
            </a:r>
            <a:endParaRPr sz="1800" dirty="0">
              <a:latin typeface="Consolas"/>
              <a:cs typeface="Consolas"/>
            </a:endParaRPr>
          </a:p>
          <a:p>
            <a:pPr>
              <a:lnSpc>
                <a:spcPct val="100000"/>
              </a:lnSpc>
              <a:spcBef>
                <a:spcPts val="55"/>
              </a:spcBef>
            </a:pPr>
            <a:endParaRPr sz="1800" dirty="0">
              <a:latin typeface="Consolas"/>
              <a:cs typeface="Consolas"/>
            </a:endParaRPr>
          </a:p>
          <a:p>
            <a:pPr marL="12700">
              <a:lnSpc>
                <a:spcPct val="100000"/>
              </a:lnSpc>
              <a:tabLst>
                <a:tab pos="3772535" algn="l"/>
              </a:tabLst>
            </a:pPr>
            <a:r>
              <a:rPr sz="1800" dirty="0">
                <a:solidFill>
                  <a:srgbClr val="0000FF"/>
                </a:solidFill>
                <a:latin typeface="Consolas"/>
                <a:cs typeface="Consolas"/>
              </a:rPr>
              <a:t>function</a:t>
            </a:r>
            <a:r>
              <a:rPr sz="1800" spc="-60" dirty="0">
                <a:solidFill>
                  <a:srgbClr val="0000FF"/>
                </a:solidFill>
                <a:latin typeface="Consolas"/>
                <a:cs typeface="Consolas"/>
              </a:rPr>
              <a:t> </a:t>
            </a:r>
            <a:r>
              <a:rPr sz="1800" spc="-10" dirty="0">
                <a:latin typeface="Consolas"/>
                <a:cs typeface="Consolas"/>
              </a:rPr>
              <a:t>greet(name){</a:t>
            </a:r>
            <a:r>
              <a:rPr sz="1800" dirty="0">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hoisted</a:t>
            </a:r>
            <a:r>
              <a:rPr sz="1800" spc="-35" dirty="0">
                <a:solidFill>
                  <a:srgbClr val="008000"/>
                </a:solidFill>
                <a:latin typeface="Consolas"/>
                <a:cs typeface="Consolas"/>
              </a:rPr>
              <a:t> </a:t>
            </a:r>
            <a:r>
              <a:rPr sz="1800" dirty="0">
                <a:solidFill>
                  <a:srgbClr val="008000"/>
                </a:solidFill>
                <a:latin typeface="Consolas"/>
                <a:cs typeface="Consolas"/>
              </a:rPr>
              <a:t>to</a:t>
            </a:r>
            <a:r>
              <a:rPr sz="1800" spc="-35" dirty="0">
                <a:solidFill>
                  <a:srgbClr val="008000"/>
                </a:solidFill>
                <a:latin typeface="Consolas"/>
                <a:cs typeface="Consolas"/>
              </a:rPr>
              <a:t> </a:t>
            </a:r>
            <a:r>
              <a:rPr sz="1800" dirty="0">
                <a:solidFill>
                  <a:srgbClr val="008000"/>
                </a:solidFill>
                <a:latin typeface="Consolas"/>
                <a:cs typeface="Consolas"/>
              </a:rPr>
              <a:t>the</a:t>
            </a:r>
            <a:r>
              <a:rPr sz="1800" spc="-30" dirty="0">
                <a:solidFill>
                  <a:srgbClr val="008000"/>
                </a:solidFill>
                <a:latin typeface="Consolas"/>
                <a:cs typeface="Consolas"/>
              </a:rPr>
              <a:t> </a:t>
            </a:r>
            <a:r>
              <a:rPr sz="1800" dirty="0">
                <a:solidFill>
                  <a:srgbClr val="008000"/>
                </a:solidFill>
                <a:latin typeface="Consolas"/>
                <a:cs typeface="Consolas"/>
              </a:rPr>
              <a:t>beginning</a:t>
            </a:r>
            <a:r>
              <a:rPr sz="1800" spc="-35" dirty="0">
                <a:solidFill>
                  <a:srgbClr val="008000"/>
                </a:solidFill>
                <a:latin typeface="Consolas"/>
                <a:cs typeface="Consolas"/>
              </a:rPr>
              <a:t> </a:t>
            </a:r>
            <a:r>
              <a:rPr sz="1800" dirty="0">
                <a:solidFill>
                  <a:srgbClr val="008000"/>
                </a:solidFill>
                <a:latin typeface="Consolas"/>
                <a:cs typeface="Consolas"/>
              </a:rPr>
              <a:t>of</a:t>
            </a:r>
            <a:r>
              <a:rPr sz="1800" spc="-25" dirty="0">
                <a:solidFill>
                  <a:srgbClr val="008000"/>
                </a:solidFill>
                <a:latin typeface="Consolas"/>
                <a:cs typeface="Consolas"/>
              </a:rPr>
              <a:t> </a:t>
            </a:r>
            <a:r>
              <a:rPr sz="1800" dirty="0">
                <a:solidFill>
                  <a:srgbClr val="008000"/>
                </a:solidFill>
                <a:latin typeface="Consolas"/>
                <a:cs typeface="Consolas"/>
              </a:rPr>
              <a:t>the</a:t>
            </a:r>
            <a:r>
              <a:rPr sz="1800" spc="-35" dirty="0">
                <a:solidFill>
                  <a:srgbClr val="008000"/>
                </a:solidFill>
                <a:latin typeface="Consolas"/>
                <a:cs typeface="Consolas"/>
              </a:rPr>
              <a:t> </a:t>
            </a:r>
            <a:r>
              <a:rPr sz="1800" dirty="0">
                <a:solidFill>
                  <a:srgbClr val="008000"/>
                </a:solidFill>
                <a:latin typeface="Consolas"/>
                <a:cs typeface="Consolas"/>
              </a:rPr>
              <a:t>global</a:t>
            </a:r>
            <a:r>
              <a:rPr sz="1800" spc="-30" dirty="0">
                <a:solidFill>
                  <a:srgbClr val="008000"/>
                </a:solidFill>
                <a:latin typeface="Consolas"/>
                <a:cs typeface="Consolas"/>
              </a:rPr>
              <a:t> </a:t>
            </a:r>
            <a:r>
              <a:rPr sz="1800" spc="-10" dirty="0">
                <a:solidFill>
                  <a:srgbClr val="008000"/>
                </a:solidFill>
                <a:latin typeface="Consolas"/>
                <a:cs typeface="Consolas"/>
              </a:rPr>
              <a:t>scope</a:t>
            </a:r>
            <a:endParaRPr sz="1800" dirty="0">
              <a:latin typeface="Consolas"/>
              <a:cs typeface="Consolas"/>
            </a:endParaRPr>
          </a:p>
          <a:p>
            <a:pPr marL="262255">
              <a:lnSpc>
                <a:spcPct val="100000"/>
              </a:lnSpc>
            </a:pPr>
            <a:r>
              <a:rPr sz="1800" dirty="0">
                <a:solidFill>
                  <a:srgbClr val="0000FF"/>
                </a:solidFill>
                <a:latin typeface="Consolas"/>
                <a:cs typeface="Consolas"/>
              </a:rPr>
              <a:t>return</a:t>
            </a:r>
            <a:r>
              <a:rPr sz="1800" spc="-20" dirty="0">
                <a:solidFill>
                  <a:srgbClr val="0000FF"/>
                </a:solidFill>
                <a:latin typeface="Consolas"/>
                <a:cs typeface="Consolas"/>
              </a:rPr>
              <a:t> </a:t>
            </a:r>
            <a:r>
              <a:rPr sz="1800" spc="-10" dirty="0">
                <a:latin typeface="Consolas"/>
                <a:cs typeface="Consolas"/>
              </a:rPr>
              <a:t>generateMessage();</a:t>
            </a:r>
            <a:endParaRPr sz="1800" dirty="0">
              <a:latin typeface="Consolas"/>
              <a:cs typeface="Consolas"/>
            </a:endParaRPr>
          </a:p>
          <a:p>
            <a:pPr marL="512445" marR="450850" indent="-250190">
              <a:lnSpc>
                <a:spcPct val="100000"/>
              </a:lnSpc>
            </a:pPr>
            <a:r>
              <a:rPr sz="1800" dirty="0">
                <a:solidFill>
                  <a:srgbClr val="0000FF"/>
                </a:solidFill>
                <a:latin typeface="Consolas"/>
                <a:cs typeface="Consolas"/>
              </a:rPr>
              <a:t>function</a:t>
            </a:r>
            <a:r>
              <a:rPr sz="1800" spc="-45" dirty="0">
                <a:solidFill>
                  <a:srgbClr val="0000FF"/>
                </a:solidFill>
                <a:latin typeface="Consolas"/>
                <a:cs typeface="Consolas"/>
              </a:rPr>
              <a:t> </a:t>
            </a:r>
            <a:r>
              <a:rPr sz="1800" dirty="0">
                <a:latin typeface="Consolas"/>
                <a:cs typeface="Consolas"/>
              </a:rPr>
              <a:t>generateMessage(){</a:t>
            </a:r>
            <a:r>
              <a:rPr sz="1800" spc="-25" dirty="0">
                <a:latin typeface="Consolas"/>
                <a:cs typeface="Consolas"/>
              </a:rPr>
              <a:t> </a:t>
            </a: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hoisted</a:t>
            </a:r>
            <a:r>
              <a:rPr sz="1800" spc="-25" dirty="0">
                <a:solidFill>
                  <a:srgbClr val="008000"/>
                </a:solidFill>
                <a:latin typeface="Consolas"/>
                <a:cs typeface="Consolas"/>
              </a:rPr>
              <a:t> </a:t>
            </a:r>
            <a:r>
              <a:rPr sz="1800" dirty="0">
                <a:solidFill>
                  <a:srgbClr val="008000"/>
                </a:solidFill>
                <a:latin typeface="Consolas"/>
                <a:cs typeface="Consolas"/>
              </a:rPr>
              <a:t>to</a:t>
            </a:r>
            <a:r>
              <a:rPr sz="1800" spc="-30" dirty="0">
                <a:solidFill>
                  <a:srgbClr val="008000"/>
                </a:solidFill>
                <a:latin typeface="Consolas"/>
                <a:cs typeface="Consolas"/>
              </a:rPr>
              <a:t> </a:t>
            </a:r>
            <a:r>
              <a:rPr sz="1800" dirty="0">
                <a:solidFill>
                  <a:srgbClr val="008000"/>
                </a:solidFill>
                <a:latin typeface="Consolas"/>
                <a:cs typeface="Consolas"/>
              </a:rPr>
              <a:t>the</a:t>
            </a:r>
            <a:r>
              <a:rPr sz="1800" spc="-25" dirty="0">
                <a:solidFill>
                  <a:srgbClr val="008000"/>
                </a:solidFill>
                <a:latin typeface="Consolas"/>
                <a:cs typeface="Consolas"/>
              </a:rPr>
              <a:t> </a:t>
            </a:r>
            <a:r>
              <a:rPr sz="1800" dirty="0">
                <a:solidFill>
                  <a:srgbClr val="008000"/>
                </a:solidFill>
                <a:latin typeface="Consolas"/>
                <a:cs typeface="Consolas"/>
              </a:rPr>
              <a:t>beginning</a:t>
            </a:r>
            <a:r>
              <a:rPr sz="1800" spc="-35" dirty="0">
                <a:solidFill>
                  <a:srgbClr val="008000"/>
                </a:solidFill>
                <a:latin typeface="Consolas"/>
                <a:cs typeface="Consolas"/>
              </a:rPr>
              <a:t> </a:t>
            </a:r>
            <a:r>
              <a:rPr sz="1800" dirty="0">
                <a:solidFill>
                  <a:srgbClr val="008000"/>
                </a:solidFill>
                <a:latin typeface="Consolas"/>
                <a:cs typeface="Consolas"/>
              </a:rPr>
              <a:t>of</a:t>
            </a:r>
            <a:r>
              <a:rPr sz="1800" spc="-15" dirty="0">
                <a:solidFill>
                  <a:srgbClr val="008000"/>
                </a:solidFill>
                <a:latin typeface="Consolas"/>
                <a:cs typeface="Consolas"/>
              </a:rPr>
              <a:t> </a:t>
            </a:r>
            <a:r>
              <a:rPr sz="1800" dirty="0">
                <a:solidFill>
                  <a:srgbClr val="008000"/>
                </a:solidFill>
                <a:latin typeface="Consolas"/>
                <a:cs typeface="Consolas"/>
              </a:rPr>
              <a:t>greet's</a:t>
            </a:r>
            <a:r>
              <a:rPr sz="1800" spc="-20" dirty="0">
                <a:solidFill>
                  <a:srgbClr val="008000"/>
                </a:solidFill>
                <a:latin typeface="Consolas"/>
                <a:cs typeface="Consolas"/>
              </a:rPr>
              <a:t> </a:t>
            </a:r>
            <a:r>
              <a:rPr sz="1800" spc="-10" dirty="0">
                <a:solidFill>
                  <a:srgbClr val="008000"/>
                </a:solidFill>
                <a:latin typeface="Consolas"/>
                <a:cs typeface="Consolas"/>
              </a:rPr>
              <a:t>scope </a:t>
            </a:r>
            <a:r>
              <a:rPr sz="1800" dirty="0">
                <a:solidFill>
                  <a:srgbClr val="0000FF"/>
                </a:solidFill>
                <a:latin typeface="Consolas"/>
                <a:cs typeface="Consolas"/>
              </a:rPr>
              <a:t>return</a:t>
            </a:r>
            <a:r>
              <a:rPr sz="1800" spc="-40" dirty="0">
                <a:solidFill>
                  <a:srgbClr val="0000FF"/>
                </a:solidFill>
                <a:latin typeface="Consolas"/>
                <a:cs typeface="Consolas"/>
              </a:rPr>
              <a:t> </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message</a:t>
            </a:r>
            <a:r>
              <a:rPr sz="1800" dirty="0">
                <a:solidFill>
                  <a:srgbClr val="0000FF"/>
                </a:solidFill>
                <a:latin typeface="Consolas"/>
                <a:cs typeface="Consolas"/>
              </a:rPr>
              <a:t>}</a:t>
            </a:r>
            <a:r>
              <a:rPr sz="1800" spc="-40" dirty="0">
                <a:solidFill>
                  <a:srgbClr val="0000FF"/>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dirty="0">
              <a:latin typeface="Consolas"/>
              <a:cs typeface="Consolas"/>
            </a:endParaRPr>
          </a:p>
          <a:p>
            <a:pPr marL="262255">
              <a:lnSpc>
                <a:spcPct val="100000"/>
              </a:lnSpc>
            </a:pPr>
            <a:r>
              <a:rPr sz="1800" spc="-50" dirty="0">
                <a:latin typeface="Consolas"/>
                <a:cs typeface="Consolas"/>
              </a:rPr>
              <a:t>}</a:t>
            </a:r>
            <a:endParaRPr sz="1800" dirty="0">
              <a:latin typeface="Consolas"/>
              <a:cs typeface="Consolas"/>
            </a:endParaRPr>
          </a:p>
          <a:p>
            <a:pPr marL="12700">
              <a:lnSpc>
                <a:spcPct val="100000"/>
              </a:lnSpc>
            </a:pPr>
            <a:r>
              <a:rPr sz="1800" spc="-50" dirty="0">
                <a:latin typeface="Consolas"/>
                <a:cs typeface="Consolas"/>
              </a:rPr>
              <a:t>}</a:t>
            </a:r>
            <a:endParaRPr sz="1800" dirty="0">
              <a:latin typeface="Consolas"/>
              <a:cs typeface="Consolas"/>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212</a:t>
            </a:fld>
            <a:endParaRPr spc="-25"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31</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FUNCTIONS:</a:t>
            </a:r>
            <a:r>
              <a:rPr spc="-140" dirty="0"/>
              <a:t> </a:t>
            </a:r>
            <a:r>
              <a:rPr spc="-20" dirty="0"/>
              <a:t>INNER</a:t>
            </a:r>
            <a:r>
              <a:rPr spc="-150" dirty="0"/>
              <a:t> </a:t>
            </a:r>
            <a:r>
              <a:rPr spc="-10" dirty="0"/>
              <a:t>SCOPE</a:t>
            </a:r>
            <a:r>
              <a:rPr spc="-140" dirty="0"/>
              <a:t> </a:t>
            </a:r>
            <a:r>
              <a:rPr spc="150" dirty="0"/>
              <a:t>AND</a:t>
            </a:r>
            <a:r>
              <a:rPr spc="-135" dirty="0"/>
              <a:t> </a:t>
            </a:r>
            <a:r>
              <a:rPr spc="-275" dirty="0"/>
              <a:t>VISIBILITY</a:t>
            </a:r>
          </a:p>
        </p:txBody>
      </p:sp>
      <p:sp>
        <p:nvSpPr>
          <p:cNvPr id="3" name="object 3"/>
          <p:cNvSpPr txBox="1"/>
          <p:nvPr/>
        </p:nvSpPr>
        <p:spPr>
          <a:xfrm>
            <a:off x="962050" y="1533905"/>
            <a:ext cx="10260965" cy="594073"/>
          </a:xfrm>
          <a:prstGeom prst="rect">
            <a:avLst/>
          </a:prstGeom>
        </p:spPr>
        <p:txBody>
          <a:bodyPr vert="horz" wrap="square" lIns="0" tIns="12065"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Nella slide precedente la funzione generateMessage è locale allo scope della funzione greet. Non può essere riferita al di fuori di quello scope.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882396" y="3003804"/>
            <a:ext cx="10427335" cy="3139440"/>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message</a:t>
            </a:r>
            <a:r>
              <a:rPr sz="1800" spc="-20" dirty="0">
                <a:latin typeface="Consolas"/>
                <a:cs typeface="Consolas"/>
              </a:rPr>
              <a:t> </a:t>
            </a:r>
            <a:r>
              <a:rPr sz="1800" dirty="0">
                <a:latin typeface="Consolas"/>
                <a:cs typeface="Consolas"/>
              </a:rPr>
              <a:t>=</a:t>
            </a:r>
            <a:r>
              <a:rPr sz="1800" spc="-20" dirty="0">
                <a:latin typeface="Consolas"/>
                <a:cs typeface="Consolas"/>
              </a:rPr>
              <a:t> </a:t>
            </a:r>
            <a:r>
              <a:rPr sz="1800" spc="-10" dirty="0">
                <a:solidFill>
                  <a:srgbClr val="A21515"/>
                </a:solidFill>
                <a:latin typeface="Consolas"/>
                <a:cs typeface="Consolas"/>
              </a:rPr>
              <a:t>"Hello"</a:t>
            </a:r>
            <a:r>
              <a:rPr sz="1800" spc="-10" dirty="0">
                <a:latin typeface="Consolas"/>
                <a:cs typeface="Consolas"/>
              </a:rPr>
              <a:t>;</a:t>
            </a:r>
            <a:endParaRPr sz="1800">
              <a:latin typeface="Consolas"/>
              <a:cs typeface="Consolas"/>
            </a:endParaRPr>
          </a:p>
          <a:p>
            <a:pPr marL="92075">
              <a:lnSpc>
                <a:spcPct val="100000"/>
              </a:lnSpc>
            </a:pPr>
            <a:r>
              <a:rPr sz="1800" dirty="0">
                <a:latin typeface="Consolas"/>
                <a:cs typeface="Consolas"/>
              </a:rPr>
              <a:t>console.log(greet(</a:t>
            </a:r>
            <a:r>
              <a:rPr sz="1800" dirty="0">
                <a:solidFill>
                  <a:srgbClr val="A21515"/>
                </a:solidFill>
                <a:latin typeface="Consolas"/>
                <a:cs typeface="Consolas"/>
              </a:rPr>
              <a:t>"Web</a:t>
            </a:r>
            <a:r>
              <a:rPr sz="1800" spc="-90" dirty="0">
                <a:solidFill>
                  <a:srgbClr val="A21515"/>
                </a:solidFill>
                <a:latin typeface="Consolas"/>
                <a:cs typeface="Consolas"/>
              </a:rPr>
              <a:t> </a:t>
            </a:r>
            <a:r>
              <a:rPr sz="1800" dirty="0">
                <a:solidFill>
                  <a:srgbClr val="A21515"/>
                </a:solidFill>
                <a:latin typeface="Consolas"/>
                <a:cs typeface="Consolas"/>
              </a:rPr>
              <a:t>Technologies"</a:t>
            </a:r>
            <a:r>
              <a:rPr sz="1800" dirty="0">
                <a:latin typeface="Consolas"/>
                <a:cs typeface="Consolas"/>
              </a:rPr>
              <a:t>));</a:t>
            </a:r>
            <a:r>
              <a:rPr sz="1800" spc="-75" dirty="0">
                <a:latin typeface="Consolas"/>
                <a:cs typeface="Consolas"/>
              </a:rPr>
              <a:t> </a:t>
            </a:r>
            <a:r>
              <a:rPr sz="1800" dirty="0">
                <a:solidFill>
                  <a:srgbClr val="008000"/>
                </a:solidFill>
                <a:latin typeface="Consolas"/>
                <a:cs typeface="Consolas"/>
              </a:rPr>
              <a:t>//output:</a:t>
            </a:r>
            <a:r>
              <a:rPr sz="1800" spc="-65" dirty="0">
                <a:solidFill>
                  <a:srgbClr val="008000"/>
                </a:solidFill>
                <a:latin typeface="Consolas"/>
                <a:cs typeface="Consolas"/>
              </a:rPr>
              <a:t> </a:t>
            </a:r>
            <a:r>
              <a:rPr sz="1800" dirty="0">
                <a:solidFill>
                  <a:srgbClr val="008000"/>
                </a:solidFill>
                <a:latin typeface="Consolas"/>
                <a:cs typeface="Consolas"/>
              </a:rPr>
              <a:t>Hello</a:t>
            </a:r>
            <a:r>
              <a:rPr sz="1800" spc="-70" dirty="0">
                <a:solidFill>
                  <a:srgbClr val="008000"/>
                </a:solidFill>
                <a:latin typeface="Consolas"/>
                <a:cs typeface="Consolas"/>
              </a:rPr>
              <a:t> </a:t>
            </a:r>
            <a:r>
              <a:rPr sz="1800" dirty="0">
                <a:solidFill>
                  <a:srgbClr val="008000"/>
                </a:solidFill>
                <a:latin typeface="Consolas"/>
                <a:cs typeface="Consolas"/>
              </a:rPr>
              <a:t>Web</a:t>
            </a:r>
            <a:r>
              <a:rPr sz="1800" spc="-65" dirty="0">
                <a:solidFill>
                  <a:srgbClr val="008000"/>
                </a:solidFill>
                <a:latin typeface="Consolas"/>
                <a:cs typeface="Consolas"/>
              </a:rPr>
              <a:t> </a:t>
            </a:r>
            <a:r>
              <a:rPr sz="1800" spc="-10" dirty="0">
                <a:solidFill>
                  <a:srgbClr val="008000"/>
                </a:solidFill>
                <a:latin typeface="Consolas"/>
                <a:cs typeface="Consolas"/>
              </a:rPr>
              <a:t>Technologies!</a:t>
            </a:r>
            <a:endParaRPr sz="1800">
              <a:latin typeface="Consolas"/>
              <a:cs typeface="Consolas"/>
            </a:endParaRPr>
          </a:p>
          <a:p>
            <a:pPr>
              <a:lnSpc>
                <a:spcPct val="100000"/>
              </a:lnSpc>
              <a:spcBef>
                <a:spcPts val="55"/>
              </a:spcBef>
            </a:pPr>
            <a:endParaRPr sz="1800">
              <a:latin typeface="Consolas"/>
              <a:cs typeface="Consolas"/>
            </a:endParaRPr>
          </a:p>
          <a:p>
            <a:pPr marL="342265" marR="6943090" indent="-250190">
              <a:lnSpc>
                <a:spcPct val="100000"/>
              </a:lnSpc>
              <a:spcBef>
                <a:spcPts val="5"/>
              </a:spcBef>
            </a:pP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greet(name){ </a:t>
            </a:r>
            <a:r>
              <a:rPr sz="1800" dirty="0">
                <a:solidFill>
                  <a:srgbClr val="0000FF"/>
                </a:solidFill>
                <a:latin typeface="Consolas"/>
                <a:cs typeface="Consolas"/>
              </a:rPr>
              <a:t>return</a:t>
            </a:r>
            <a:r>
              <a:rPr sz="1800" spc="-20" dirty="0">
                <a:solidFill>
                  <a:srgbClr val="0000FF"/>
                </a:solidFill>
                <a:latin typeface="Consolas"/>
                <a:cs typeface="Consolas"/>
              </a:rPr>
              <a:t> </a:t>
            </a:r>
            <a:r>
              <a:rPr sz="1800" spc="-10" dirty="0">
                <a:latin typeface="Consolas"/>
                <a:cs typeface="Consolas"/>
              </a:rPr>
              <a:t>generateMessage();</a:t>
            </a:r>
            <a:endParaRPr sz="1800">
              <a:latin typeface="Consolas"/>
              <a:cs typeface="Consolas"/>
            </a:endParaRPr>
          </a:p>
          <a:p>
            <a:pPr marL="342265">
              <a:lnSpc>
                <a:spcPct val="100000"/>
              </a:lnSpc>
            </a:pPr>
            <a:r>
              <a:rPr sz="1800" dirty="0">
                <a:solidFill>
                  <a:srgbClr val="0000FF"/>
                </a:solidFill>
                <a:latin typeface="Consolas"/>
                <a:cs typeface="Consolas"/>
              </a:rPr>
              <a:t>function</a:t>
            </a:r>
            <a:r>
              <a:rPr sz="1800" spc="-45" dirty="0">
                <a:solidFill>
                  <a:srgbClr val="0000FF"/>
                </a:solidFill>
                <a:latin typeface="Consolas"/>
                <a:cs typeface="Consolas"/>
              </a:rPr>
              <a:t> </a:t>
            </a:r>
            <a:r>
              <a:rPr sz="1800" dirty="0">
                <a:latin typeface="Consolas"/>
                <a:cs typeface="Consolas"/>
              </a:rPr>
              <a:t>generateMessage(){</a:t>
            </a:r>
            <a:r>
              <a:rPr sz="1800" spc="-25" dirty="0">
                <a:latin typeface="Consolas"/>
                <a:cs typeface="Consolas"/>
              </a:rPr>
              <a:t> </a:t>
            </a: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hoisted</a:t>
            </a:r>
            <a:r>
              <a:rPr sz="1800" spc="-25" dirty="0">
                <a:solidFill>
                  <a:srgbClr val="008000"/>
                </a:solidFill>
                <a:latin typeface="Consolas"/>
                <a:cs typeface="Consolas"/>
              </a:rPr>
              <a:t> </a:t>
            </a:r>
            <a:r>
              <a:rPr sz="1800" dirty="0">
                <a:solidFill>
                  <a:srgbClr val="008000"/>
                </a:solidFill>
                <a:latin typeface="Consolas"/>
                <a:cs typeface="Consolas"/>
              </a:rPr>
              <a:t>to</a:t>
            </a:r>
            <a:r>
              <a:rPr sz="1800" spc="-30" dirty="0">
                <a:solidFill>
                  <a:srgbClr val="008000"/>
                </a:solidFill>
                <a:latin typeface="Consolas"/>
                <a:cs typeface="Consolas"/>
              </a:rPr>
              <a:t> </a:t>
            </a:r>
            <a:r>
              <a:rPr sz="1800" dirty="0">
                <a:solidFill>
                  <a:srgbClr val="008000"/>
                </a:solidFill>
                <a:latin typeface="Consolas"/>
                <a:cs typeface="Consolas"/>
              </a:rPr>
              <a:t>the</a:t>
            </a:r>
            <a:r>
              <a:rPr sz="1800" spc="-25" dirty="0">
                <a:solidFill>
                  <a:srgbClr val="008000"/>
                </a:solidFill>
                <a:latin typeface="Consolas"/>
                <a:cs typeface="Consolas"/>
              </a:rPr>
              <a:t> </a:t>
            </a:r>
            <a:r>
              <a:rPr sz="1800" dirty="0">
                <a:solidFill>
                  <a:srgbClr val="008000"/>
                </a:solidFill>
                <a:latin typeface="Consolas"/>
                <a:cs typeface="Consolas"/>
              </a:rPr>
              <a:t>beginning</a:t>
            </a:r>
            <a:r>
              <a:rPr sz="1800" spc="-35" dirty="0">
                <a:solidFill>
                  <a:srgbClr val="008000"/>
                </a:solidFill>
                <a:latin typeface="Consolas"/>
                <a:cs typeface="Consolas"/>
              </a:rPr>
              <a:t> </a:t>
            </a:r>
            <a:r>
              <a:rPr sz="1800" dirty="0">
                <a:solidFill>
                  <a:srgbClr val="008000"/>
                </a:solidFill>
                <a:latin typeface="Consolas"/>
                <a:cs typeface="Consolas"/>
              </a:rPr>
              <a:t>of</a:t>
            </a:r>
            <a:r>
              <a:rPr sz="1800" spc="-15" dirty="0">
                <a:solidFill>
                  <a:srgbClr val="008000"/>
                </a:solidFill>
                <a:latin typeface="Consolas"/>
                <a:cs typeface="Consolas"/>
              </a:rPr>
              <a:t> </a:t>
            </a:r>
            <a:r>
              <a:rPr sz="1800" dirty="0">
                <a:solidFill>
                  <a:srgbClr val="008000"/>
                </a:solidFill>
                <a:latin typeface="Consolas"/>
                <a:cs typeface="Consolas"/>
              </a:rPr>
              <a:t>greet's</a:t>
            </a:r>
            <a:r>
              <a:rPr sz="1800" spc="-20" dirty="0">
                <a:solidFill>
                  <a:srgbClr val="008000"/>
                </a:solidFill>
                <a:latin typeface="Consolas"/>
                <a:cs typeface="Consolas"/>
              </a:rPr>
              <a:t> </a:t>
            </a:r>
            <a:r>
              <a:rPr sz="1800" spc="-10" dirty="0">
                <a:solidFill>
                  <a:srgbClr val="008000"/>
                </a:solidFill>
                <a:latin typeface="Consolas"/>
                <a:cs typeface="Consolas"/>
              </a:rPr>
              <a:t>scope</a:t>
            </a:r>
            <a:endParaRPr sz="1800">
              <a:latin typeface="Consolas"/>
              <a:cs typeface="Consolas"/>
            </a:endParaRPr>
          </a:p>
          <a:p>
            <a:pPr marL="591820">
              <a:lnSpc>
                <a:spcPct val="100000"/>
              </a:lnSpc>
            </a:pPr>
            <a:r>
              <a:rPr sz="1800" dirty="0">
                <a:solidFill>
                  <a:srgbClr val="0000FF"/>
                </a:solidFill>
                <a:latin typeface="Consolas"/>
                <a:cs typeface="Consolas"/>
              </a:rPr>
              <a:t>return</a:t>
            </a:r>
            <a:r>
              <a:rPr sz="1800" spc="-55" dirty="0">
                <a:solidFill>
                  <a:srgbClr val="0000FF"/>
                </a:solidFill>
                <a:latin typeface="Consolas"/>
                <a:cs typeface="Consolas"/>
              </a:rPr>
              <a:t> </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message</a:t>
            </a:r>
            <a:r>
              <a:rPr sz="1800" dirty="0">
                <a:solidFill>
                  <a:srgbClr val="0000FF"/>
                </a:solidFill>
                <a:latin typeface="Consolas"/>
                <a:cs typeface="Consolas"/>
              </a:rPr>
              <a:t>}</a:t>
            </a:r>
            <a:r>
              <a:rPr sz="1800" spc="-45" dirty="0">
                <a:solidFill>
                  <a:srgbClr val="0000FF"/>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latin typeface="Consolas"/>
                <a:cs typeface="Consolas"/>
              </a:rPr>
              <a:t>generateMessage();</a:t>
            </a:r>
            <a:r>
              <a:rPr sz="1800" spc="-60" dirty="0">
                <a:latin typeface="Consolas"/>
                <a:cs typeface="Consolas"/>
              </a:rPr>
              <a:t> </a:t>
            </a:r>
            <a:r>
              <a:rPr sz="1800" dirty="0">
                <a:solidFill>
                  <a:srgbClr val="008000"/>
                </a:solidFill>
                <a:latin typeface="Consolas"/>
                <a:cs typeface="Consolas"/>
              </a:rPr>
              <a:t>//</a:t>
            </a:r>
            <a:r>
              <a:rPr sz="1800" spc="-60" dirty="0">
                <a:solidFill>
                  <a:srgbClr val="008000"/>
                </a:solidFill>
                <a:latin typeface="Consolas"/>
                <a:cs typeface="Consolas"/>
              </a:rPr>
              <a:t> </a:t>
            </a:r>
            <a:r>
              <a:rPr sz="1800" dirty="0">
                <a:solidFill>
                  <a:srgbClr val="008000"/>
                </a:solidFill>
                <a:latin typeface="Consolas"/>
                <a:cs typeface="Consolas"/>
              </a:rPr>
              <a:t>Raises</a:t>
            </a:r>
            <a:r>
              <a:rPr sz="1800" spc="-50" dirty="0">
                <a:solidFill>
                  <a:srgbClr val="008000"/>
                </a:solidFill>
                <a:latin typeface="Consolas"/>
                <a:cs typeface="Consolas"/>
              </a:rPr>
              <a:t> </a:t>
            </a:r>
            <a:r>
              <a:rPr sz="1800" dirty="0">
                <a:solidFill>
                  <a:srgbClr val="008000"/>
                </a:solidFill>
                <a:latin typeface="Consolas"/>
                <a:cs typeface="Consolas"/>
              </a:rPr>
              <a:t>ReferenceError:</a:t>
            </a:r>
            <a:r>
              <a:rPr sz="1800" spc="-50" dirty="0">
                <a:solidFill>
                  <a:srgbClr val="008000"/>
                </a:solidFill>
                <a:latin typeface="Consolas"/>
                <a:cs typeface="Consolas"/>
              </a:rPr>
              <a:t> </a:t>
            </a:r>
            <a:r>
              <a:rPr sz="1800" dirty="0">
                <a:solidFill>
                  <a:srgbClr val="008000"/>
                </a:solidFill>
                <a:latin typeface="Consolas"/>
                <a:cs typeface="Consolas"/>
              </a:rPr>
              <a:t>generateMessage</a:t>
            </a:r>
            <a:r>
              <a:rPr sz="1800" spc="-50" dirty="0">
                <a:solidFill>
                  <a:srgbClr val="008000"/>
                </a:solidFill>
                <a:latin typeface="Consolas"/>
                <a:cs typeface="Consolas"/>
              </a:rPr>
              <a:t> </a:t>
            </a:r>
            <a:r>
              <a:rPr sz="1800" dirty="0">
                <a:solidFill>
                  <a:srgbClr val="008000"/>
                </a:solidFill>
                <a:latin typeface="Consolas"/>
                <a:cs typeface="Consolas"/>
              </a:rPr>
              <a:t>is</a:t>
            </a:r>
            <a:r>
              <a:rPr sz="1800" spc="-65" dirty="0">
                <a:solidFill>
                  <a:srgbClr val="008000"/>
                </a:solidFill>
                <a:latin typeface="Consolas"/>
                <a:cs typeface="Consolas"/>
              </a:rPr>
              <a:t> </a:t>
            </a:r>
            <a:r>
              <a:rPr sz="1800" dirty="0">
                <a:solidFill>
                  <a:srgbClr val="008000"/>
                </a:solidFill>
                <a:latin typeface="Consolas"/>
                <a:cs typeface="Consolas"/>
              </a:rPr>
              <a:t>not</a:t>
            </a:r>
            <a:r>
              <a:rPr sz="1800" spc="-55" dirty="0">
                <a:solidFill>
                  <a:srgbClr val="008000"/>
                </a:solidFill>
                <a:latin typeface="Consolas"/>
                <a:cs typeface="Consolas"/>
              </a:rPr>
              <a:t> </a:t>
            </a:r>
            <a:r>
              <a:rPr sz="1800" spc="-10" dirty="0">
                <a:solidFill>
                  <a:srgbClr val="008000"/>
                </a:solidFill>
                <a:latin typeface="Consolas"/>
                <a:cs typeface="Consolas"/>
              </a:rPr>
              <a:t>defined</a:t>
            </a:r>
            <a:endParaRPr sz="1800">
              <a:latin typeface="Consolas"/>
              <a:cs typeface="Consolas"/>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FUNCTION</a:t>
            </a:r>
            <a:r>
              <a:rPr spc="25" dirty="0"/>
              <a:t> </a:t>
            </a:r>
            <a:r>
              <a:rPr spc="-85" dirty="0"/>
              <a:t>EXPRESSIONS</a:t>
            </a:r>
          </a:p>
        </p:txBody>
      </p:sp>
      <p:sp>
        <p:nvSpPr>
          <p:cNvPr id="3" name="object 3"/>
          <p:cNvSpPr txBox="1"/>
          <p:nvPr/>
        </p:nvSpPr>
        <p:spPr>
          <a:xfrm>
            <a:off x="962050" y="1533905"/>
            <a:ext cx="10139045" cy="939809"/>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Le funzioni possono anche essere create usando le espressioni function e assegnarle a una variabile (come per ML, infatti val f = fn... è uguale a fun f = ...), si applicano le stesse regole dell’hoisting delle variabili in questi casi.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object 5"/>
          <p:cNvSpPr/>
          <p:nvPr/>
        </p:nvSpPr>
        <p:spPr>
          <a:xfrm>
            <a:off x="882396" y="2526792"/>
            <a:ext cx="10427335" cy="1754505"/>
          </a:xfrm>
          <a:custGeom>
            <a:avLst/>
            <a:gdLst/>
            <a:ahLst/>
            <a:cxnLst/>
            <a:rect l="l" t="t" r="r" b="b"/>
            <a:pathLst>
              <a:path w="10427335" h="1754504">
                <a:moveTo>
                  <a:pt x="0" y="1754123"/>
                </a:moveTo>
                <a:lnTo>
                  <a:pt x="10427208" y="1754123"/>
                </a:lnTo>
                <a:lnTo>
                  <a:pt x="10427208" y="0"/>
                </a:lnTo>
                <a:lnTo>
                  <a:pt x="0" y="0"/>
                </a:lnTo>
                <a:lnTo>
                  <a:pt x="0" y="1754123"/>
                </a:lnTo>
                <a:close/>
              </a:path>
            </a:pathLst>
          </a:custGeom>
          <a:ln w="12700">
            <a:solidFill>
              <a:srgbClr val="111F35"/>
            </a:solidFill>
          </a:ln>
        </p:spPr>
        <p:txBody>
          <a:bodyPr wrap="square" lIns="0" tIns="0" rIns="0" bIns="0" rtlCol="0"/>
          <a:lstStyle/>
          <a:p>
            <a:endParaRPr/>
          </a:p>
        </p:txBody>
      </p:sp>
      <p:sp>
        <p:nvSpPr>
          <p:cNvPr id="6" name="object 6"/>
          <p:cNvSpPr txBox="1"/>
          <p:nvPr/>
        </p:nvSpPr>
        <p:spPr>
          <a:xfrm>
            <a:off x="962050" y="2547365"/>
            <a:ext cx="4035425" cy="1123315"/>
          </a:xfrm>
          <a:prstGeom prst="rect">
            <a:avLst/>
          </a:prstGeom>
        </p:spPr>
        <p:txBody>
          <a:bodyPr vert="horz" wrap="square" lIns="0" tIns="12700" rIns="0" bIns="0" rtlCol="0">
            <a:spAutoFit/>
          </a:bodyPr>
          <a:lstStyle/>
          <a:p>
            <a:pPr marL="12700" marR="129539">
              <a:lnSpc>
                <a:spcPct val="100000"/>
              </a:lnSpc>
              <a:spcBef>
                <a:spcPts val="100"/>
              </a:spcBef>
            </a:pPr>
            <a:r>
              <a:rPr sz="1800" dirty="0">
                <a:solidFill>
                  <a:srgbClr val="008000"/>
                </a:solidFill>
                <a:latin typeface="Consolas"/>
                <a:cs typeface="Consolas"/>
              </a:rPr>
              <a:t>//</a:t>
            </a:r>
            <a:r>
              <a:rPr sz="1800" spc="-45" dirty="0">
                <a:solidFill>
                  <a:srgbClr val="008000"/>
                </a:solidFill>
                <a:latin typeface="Consolas"/>
                <a:cs typeface="Consolas"/>
              </a:rPr>
              <a:t> </a:t>
            </a:r>
            <a:r>
              <a:rPr sz="1800" dirty="0">
                <a:solidFill>
                  <a:srgbClr val="008000"/>
                </a:solidFill>
                <a:latin typeface="Consolas"/>
                <a:cs typeface="Consolas"/>
              </a:rPr>
              <a:t>standard</a:t>
            </a:r>
            <a:r>
              <a:rPr sz="1800" spc="-25" dirty="0">
                <a:solidFill>
                  <a:srgbClr val="008000"/>
                </a:solidFill>
                <a:latin typeface="Consolas"/>
                <a:cs typeface="Consolas"/>
              </a:rPr>
              <a:t> </a:t>
            </a:r>
            <a:r>
              <a:rPr sz="1800" dirty="0">
                <a:solidFill>
                  <a:srgbClr val="008000"/>
                </a:solidFill>
                <a:latin typeface="Consolas"/>
                <a:cs typeface="Consolas"/>
              </a:rPr>
              <a:t>function</a:t>
            </a:r>
            <a:r>
              <a:rPr sz="1800" spc="-25" dirty="0">
                <a:solidFill>
                  <a:srgbClr val="008000"/>
                </a:solidFill>
                <a:latin typeface="Consolas"/>
                <a:cs typeface="Consolas"/>
              </a:rPr>
              <a:t> </a:t>
            </a:r>
            <a:r>
              <a:rPr sz="1800" spc="-10" dirty="0">
                <a:solidFill>
                  <a:srgbClr val="008000"/>
                </a:solidFill>
                <a:latin typeface="Consolas"/>
                <a:cs typeface="Consolas"/>
              </a:rPr>
              <a:t>expression </a:t>
            </a: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greet</a:t>
            </a:r>
            <a:r>
              <a:rPr sz="1800" spc="-35"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function</a:t>
            </a:r>
            <a:r>
              <a:rPr sz="1800" dirty="0">
                <a:latin typeface="Consolas"/>
                <a:cs typeface="Consolas"/>
              </a:rPr>
              <a:t>(name)</a:t>
            </a:r>
            <a:r>
              <a:rPr sz="1800" spc="-30" dirty="0">
                <a:latin typeface="Consolas"/>
                <a:cs typeface="Consolas"/>
              </a:rPr>
              <a:t> </a:t>
            </a:r>
            <a:r>
              <a:rPr sz="1800" spc="-50" dirty="0">
                <a:latin typeface="Consolas"/>
                <a:cs typeface="Consolas"/>
              </a:rPr>
              <a:t>{</a:t>
            </a:r>
            <a:endParaRPr sz="1800">
              <a:latin typeface="Consolas"/>
              <a:cs typeface="Consolas"/>
            </a:endParaRPr>
          </a:p>
          <a:p>
            <a:pPr marL="262255">
              <a:lnSpc>
                <a:spcPct val="100000"/>
              </a:lnSpc>
            </a:pPr>
            <a:r>
              <a:rPr sz="1800" dirty="0">
                <a:latin typeface="Consolas"/>
                <a:cs typeface="Consolas"/>
              </a:rPr>
              <a:t>console.log(</a:t>
            </a:r>
            <a:r>
              <a:rPr sz="1800" dirty="0">
                <a:solidFill>
                  <a:srgbClr val="A21515"/>
                </a:solidFill>
                <a:latin typeface="Consolas"/>
                <a:cs typeface="Consolas"/>
              </a:rPr>
              <a:t>`Hello</a:t>
            </a:r>
            <a:r>
              <a:rPr sz="1800" spc="-9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214</a:t>
            </a:fld>
            <a:endParaRPr spc="-25" dirty="0"/>
          </a:p>
        </p:txBody>
      </p:sp>
      <p:sp>
        <p:nvSpPr>
          <p:cNvPr id="7" name="object 7"/>
          <p:cNvSpPr txBox="1"/>
          <p:nvPr/>
        </p:nvSpPr>
        <p:spPr>
          <a:xfrm>
            <a:off x="962050" y="3919220"/>
            <a:ext cx="76720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nsolas"/>
                <a:cs typeface="Consolas"/>
              </a:rPr>
              <a:t>greet(</a:t>
            </a:r>
            <a:r>
              <a:rPr sz="1800" dirty="0">
                <a:solidFill>
                  <a:srgbClr val="A21515"/>
                </a:solidFill>
                <a:latin typeface="Consolas"/>
                <a:cs typeface="Consolas"/>
              </a:rPr>
              <a:t>"Web</a:t>
            </a:r>
            <a:r>
              <a:rPr sz="1800" spc="-40" dirty="0">
                <a:solidFill>
                  <a:srgbClr val="A21515"/>
                </a:solidFill>
                <a:latin typeface="Consolas"/>
                <a:cs typeface="Consolas"/>
              </a:rPr>
              <a:t> </a:t>
            </a:r>
            <a:r>
              <a:rPr sz="1800" dirty="0">
                <a:solidFill>
                  <a:srgbClr val="A21515"/>
                </a:solidFill>
                <a:latin typeface="Consolas"/>
                <a:cs typeface="Consolas"/>
              </a:rPr>
              <a:t>Technologies"</a:t>
            </a:r>
            <a:r>
              <a:rPr sz="1800" dirty="0">
                <a:latin typeface="Consolas"/>
                <a:cs typeface="Consolas"/>
              </a:rPr>
              <a:t>);</a:t>
            </a:r>
            <a:r>
              <a:rPr sz="1800" spc="-35"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output:</a:t>
            </a:r>
            <a:r>
              <a:rPr sz="1800" spc="-35" dirty="0">
                <a:solidFill>
                  <a:srgbClr val="008000"/>
                </a:solidFill>
                <a:latin typeface="Consolas"/>
                <a:cs typeface="Consolas"/>
              </a:rPr>
              <a:t> </a:t>
            </a:r>
            <a:r>
              <a:rPr sz="1800" dirty="0">
                <a:solidFill>
                  <a:srgbClr val="008000"/>
                </a:solidFill>
                <a:latin typeface="Consolas"/>
                <a:cs typeface="Consolas"/>
              </a:rPr>
              <a:t>Hello</a:t>
            </a:r>
            <a:r>
              <a:rPr sz="1800" spc="-30" dirty="0">
                <a:solidFill>
                  <a:srgbClr val="008000"/>
                </a:solidFill>
                <a:latin typeface="Consolas"/>
                <a:cs typeface="Consolas"/>
              </a:rPr>
              <a:t> </a:t>
            </a:r>
            <a:r>
              <a:rPr sz="1800" dirty="0">
                <a:solidFill>
                  <a:srgbClr val="008000"/>
                </a:solidFill>
                <a:latin typeface="Consolas"/>
                <a:cs typeface="Consolas"/>
              </a:rPr>
              <a:t>Web</a:t>
            </a:r>
            <a:r>
              <a:rPr sz="1800" spc="-25" dirty="0">
                <a:solidFill>
                  <a:srgbClr val="008000"/>
                </a:solidFill>
                <a:latin typeface="Consolas"/>
                <a:cs typeface="Consolas"/>
              </a:rPr>
              <a:t> </a:t>
            </a:r>
            <a:r>
              <a:rPr sz="1800" spc="-10" dirty="0">
                <a:solidFill>
                  <a:srgbClr val="008000"/>
                </a:solidFill>
                <a:latin typeface="Consolas"/>
                <a:cs typeface="Consolas"/>
              </a:rPr>
              <a:t>Technologies!</a:t>
            </a:r>
            <a:endParaRPr sz="1800">
              <a:latin typeface="Consolas"/>
              <a:cs typeface="Consolas"/>
            </a:endParaRPr>
          </a:p>
        </p:txBody>
      </p:sp>
      <p:sp>
        <p:nvSpPr>
          <p:cNvPr id="8" name="object 8"/>
          <p:cNvSpPr txBox="1"/>
          <p:nvPr/>
        </p:nvSpPr>
        <p:spPr>
          <a:xfrm>
            <a:off x="6316726" y="2547365"/>
            <a:ext cx="4663440" cy="1123315"/>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alternative,</a:t>
            </a:r>
            <a:r>
              <a:rPr sz="1800" spc="-30" dirty="0">
                <a:solidFill>
                  <a:srgbClr val="008000"/>
                </a:solidFill>
                <a:latin typeface="Consolas"/>
                <a:cs typeface="Consolas"/>
              </a:rPr>
              <a:t> </a:t>
            </a:r>
            <a:r>
              <a:rPr sz="1800" dirty="0">
                <a:solidFill>
                  <a:srgbClr val="008000"/>
                </a:solidFill>
                <a:latin typeface="Consolas"/>
                <a:cs typeface="Consolas"/>
              </a:rPr>
              <a:t>using</a:t>
            </a:r>
            <a:r>
              <a:rPr sz="1800" spc="-35" dirty="0">
                <a:solidFill>
                  <a:srgbClr val="008000"/>
                </a:solidFill>
                <a:latin typeface="Consolas"/>
                <a:cs typeface="Consolas"/>
              </a:rPr>
              <a:t> </a:t>
            </a:r>
            <a:r>
              <a:rPr sz="1800" dirty="0">
                <a:solidFill>
                  <a:srgbClr val="008000"/>
                </a:solidFill>
                <a:latin typeface="Consolas"/>
                <a:cs typeface="Consolas"/>
              </a:rPr>
              <a:t>arrow</a:t>
            </a:r>
            <a:r>
              <a:rPr sz="1800" spc="-30" dirty="0">
                <a:solidFill>
                  <a:srgbClr val="008000"/>
                </a:solidFill>
                <a:latin typeface="Consolas"/>
                <a:cs typeface="Consolas"/>
              </a:rPr>
              <a:t> </a:t>
            </a:r>
            <a:r>
              <a:rPr sz="1800" spc="-10" dirty="0">
                <a:solidFill>
                  <a:srgbClr val="008000"/>
                </a:solidFill>
                <a:latin typeface="Consolas"/>
                <a:cs typeface="Consolas"/>
              </a:rPr>
              <a:t>functions </a:t>
            </a: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greet</a:t>
            </a:r>
            <a:r>
              <a:rPr sz="1800" spc="-25" dirty="0">
                <a:latin typeface="Consolas"/>
                <a:cs typeface="Consolas"/>
              </a:rPr>
              <a:t> </a:t>
            </a:r>
            <a:r>
              <a:rPr sz="1800" dirty="0">
                <a:latin typeface="Consolas"/>
                <a:cs typeface="Consolas"/>
              </a:rPr>
              <a:t>=</a:t>
            </a:r>
            <a:r>
              <a:rPr sz="1800" spc="-15" dirty="0">
                <a:latin typeface="Consolas"/>
                <a:cs typeface="Consolas"/>
              </a:rPr>
              <a:t> </a:t>
            </a:r>
            <a:r>
              <a:rPr sz="1800" dirty="0">
                <a:latin typeface="Consolas"/>
                <a:cs typeface="Consolas"/>
              </a:rPr>
              <a:t>(name)</a:t>
            </a:r>
            <a:r>
              <a:rPr sz="1800" spc="-15" dirty="0">
                <a:latin typeface="Consolas"/>
                <a:cs typeface="Consolas"/>
              </a:rPr>
              <a:t> </a:t>
            </a:r>
            <a:r>
              <a:rPr sz="1800" dirty="0">
                <a:solidFill>
                  <a:srgbClr val="0000FF"/>
                </a:solidFill>
                <a:latin typeface="Consolas"/>
                <a:cs typeface="Consolas"/>
              </a:rPr>
              <a:t>=&gt;</a:t>
            </a:r>
            <a:r>
              <a:rPr sz="1800" spc="-2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262255">
              <a:lnSpc>
                <a:spcPct val="100000"/>
              </a:lnSpc>
            </a:pPr>
            <a:r>
              <a:rPr sz="1800" dirty="0">
                <a:latin typeface="Consolas"/>
                <a:cs typeface="Consolas"/>
              </a:rPr>
              <a:t>console.log(</a:t>
            </a:r>
            <a:r>
              <a:rPr sz="1800" dirty="0">
                <a:solidFill>
                  <a:srgbClr val="A21515"/>
                </a:solidFill>
                <a:latin typeface="Consolas"/>
                <a:cs typeface="Consolas"/>
              </a:rPr>
              <a:t>`Hello</a:t>
            </a:r>
            <a:r>
              <a:rPr sz="1800" spc="-10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215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FUNCTION</a:t>
            </a:r>
            <a:r>
              <a:rPr spc="25" dirty="0"/>
              <a:t> </a:t>
            </a:r>
            <a:r>
              <a:rPr spc="-85" dirty="0"/>
              <a:t>EXPRESSIONS</a:t>
            </a:r>
          </a:p>
        </p:txBody>
      </p:sp>
      <p:sp>
        <p:nvSpPr>
          <p:cNvPr id="3" name="object 3"/>
          <p:cNvSpPr txBox="1"/>
          <p:nvPr/>
        </p:nvSpPr>
        <p:spPr>
          <a:xfrm>
            <a:off x="962050" y="1533905"/>
            <a:ext cx="10307041" cy="1453603"/>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111F35"/>
                </a:solidFill>
                <a:latin typeface="Calibri"/>
                <a:cs typeface="Calibri"/>
              </a:rPr>
              <a:t>Hoisting</a:t>
            </a:r>
            <a:r>
              <a:rPr sz="2800" spc="-100" dirty="0">
                <a:solidFill>
                  <a:srgbClr val="111F35"/>
                </a:solidFill>
                <a:latin typeface="Calibri"/>
                <a:cs typeface="Calibri"/>
              </a:rPr>
              <a:t> </a:t>
            </a:r>
            <a:r>
              <a:rPr sz="2800" spc="-10" dirty="0">
                <a:solidFill>
                  <a:srgbClr val="111F35"/>
                </a:solidFill>
                <a:latin typeface="Calibri"/>
                <a:cs typeface="Calibri"/>
              </a:rPr>
              <a:t>examples:</a:t>
            </a:r>
            <a:endParaRPr lang="it-IT" sz="2800" spc="-10" dirty="0">
              <a:solidFill>
                <a:srgbClr val="111F35"/>
              </a:solidFill>
              <a:latin typeface="Calibri"/>
              <a:cs typeface="Calibri"/>
            </a:endParaRPr>
          </a:p>
          <a:p>
            <a:pPr marL="12700">
              <a:spcBef>
                <a:spcPts val="95"/>
              </a:spcBef>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Nel caso di greet la funzione viene definita per bene, con salute c’è un ReferenceError e viene definita in modo anonimo.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12700">
              <a:lnSpc>
                <a:spcPct val="100000"/>
              </a:lnSpc>
              <a:spcBef>
                <a:spcPts val="95"/>
              </a:spcBef>
            </a:pPr>
            <a:endParaRPr sz="2800" dirty="0">
              <a:latin typeface="Calibri"/>
              <a:cs typeface="Calibri"/>
            </a:endParaRPr>
          </a:p>
        </p:txBody>
      </p:sp>
      <p:sp>
        <p:nvSpPr>
          <p:cNvPr id="4" name="object 4"/>
          <p:cNvSpPr txBox="1"/>
          <p:nvPr/>
        </p:nvSpPr>
        <p:spPr>
          <a:xfrm>
            <a:off x="882396" y="2944367"/>
            <a:ext cx="4703445" cy="230886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latin typeface="Consolas"/>
                <a:cs typeface="Consolas"/>
              </a:rPr>
              <a:t>greet();</a:t>
            </a:r>
            <a:r>
              <a:rPr sz="1800" spc="-95" dirty="0">
                <a:latin typeface="Consolas"/>
                <a:cs typeface="Consolas"/>
              </a:rPr>
              <a:t> </a:t>
            </a:r>
            <a:r>
              <a:rPr sz="1800" dirty="0">
                <a:solidFill>
                  <a:srgbClr val="008000"/>
                </a:solidFill>
                <a:latin typeface="Consolas"/>
                <a:cs typeface="Consolas"/>
              </a:rPr>
              <a:t>//ReferenceError:</a:t>
            </a:r>
            <a:r>
              <a:rPr sz="1800" spc="-85"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greet();</a:t>
            </a:r>
            <a:r>
              <a:rPr sz="1800" spc="-40" dirty="0">
                <a:latin typeface="Consolas"/>
                <a:cs typeface="Consolas"/>
              </a:rPr>
              <a:t> </a:t>
            </a:r>
            <a:r>
              <a:rPr sz="1800" dirty="0">
                <a:solidFill>
                  <a:srgbClr val="008000"/>
                </a:solidFill>
                <a:latin typeface="Consolas"/>
                <a:cs typeface="Consolas"/>
              </a:rPr>
              <a:t>//output:</a:t>
            </a:r>
            <a:r>
              <a:rPr sz="1800" spc="-30" dirty="0">
                <a:solidFill>
                  <a:srgbClr val="008000"/>
                </a:solidFill>
                <a:latin typeface="Consolas"/>
                <a:cs typeface="Consolas"/>
              </a:rPr>
              <a:t> </a:t>
            </a:r>
            <a:r>
              <a:rPr sz="1800" spc="-20" dirty="0">
                <a:solidFill>
                  <a:srgbClr val="008000"/>
                </a:solidFill>
                <a:latin typeface="Consolas"/>
                <a:cs typeface="Consolas"/>
              </a:rPr>
              <a:t>Hello</a:t>
            </a:r>
            <a:endParaRPr sz="1800">
              <a:latin typeface="Consolas"/>
              <a:cs typeface="Consolas"/>
            </a:endParaRPr>
          </a:p>
          <a:p>
            <a:pPr>
              <a:lnSpc>
                <a:spcPct val="100000"/>
              </a:lnSpc>
              <a:spcBef>
                <a:spcPts val="50"/>
              </a:spcBef>
            </a:pPr>
            <a:endParaRPr sz="1800">
              <a:latin typeface="Consolas"/>
              <a:cs typeface="Consolas"/>
            </a:endParaRPr>
          </a:p>
          <a:p>
            <a:pPr marL="342265">
              <a:lnSpc>
                <a:spcPct val="100000"/>
              </a:lnSpc>
              <a:spcBef>
                <a:spcPts val="5"/>
              </a:spcBef>
            </a:pPr>
            <a:r>
              <a:rPr sz="1800" dirty="0">
                <a:solidFill>
                  <a:srgbClr val="0000FF"/>
                </a:solidFill>
                <a:latin typeface="Consolas"/>
                <a:cs typeface="Consolas"/>
              </a:rPr>
              <a:t>function</a:t>
            </a:r>
            <a:r>
              <a:rPr sz="1800" spc="-50" dirty="0">
                <a:solidFill>
                  <a:srgbClr val="0000FF"/>
                </a:solidFill>
                <a:latin typeface="Consolas"/>
                <a:cs typeface="Consolas"/>
              </a:rPr>
              <a:t> </a:t>
            </a:r>
            <a:r>
              <a:rPr sz="1800" spc="-10" dirty="0">
                <a:latin typeface="Consolas"/>
                <a:cs typeface="Consolas"/>
              </a:rPr>
              <a:t>greet(){</a:t>
            </a:r>
            <a:endParaRPr sz="1800">
              <a:latin typeface="Consolas"/>
              <a:cs typeface="Consolas"/>
            </a:endParaRPr>
          </a:p>
          <a:p>
            <a:pPr marL="591820">
              <a:lnSpc>
                <a:spcPct val="100000"/>
              </a:lnSpc>
            </a:pPr>
            <a:r>
              <a:rPr sz="1800" spc="-10" dirty="0">
                <a:latin typeface="Consolas"/>
                <a:cs typeface="Consolas"/>
              </a:rPr>
              <a:t>console.log(</a:t>
            </a:r>
            <a:r>
              <a:rPr sz="1800" spc="-10" dirty="0">
                <a:solidFill>
                  <a:srgbClr val="A21515"/>
                </a:solidFill>
                <a:latin typeface="Consolas"/>
                <a:cs typeface="Consolas"/>
              </a:rPr>
              <a:t>"Hello"</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5725667" y="2944367"/>
            <a:ext cx="5584190" cy="2308860"/>
          </a:xfrm>
          <a:prstGeom prst="rect">
            <a:avLst/>
          </a:prstGeom>
          <a:ln w="12700">
            <a:solidFill>
              <a:srgbClr val="111F35"/>
            </a:solidFill>
          </a:ln>
        </p:spPr>
        <p:txBody>
          <a:bodyPr vert="horz" wrap="square" lIns="0" tIns="32384" rIns="0" bIns="0" rtlCol="0">
            <a:spAutoFit/>
          </a:bodyPr>
          <a:lstStyle/>
          <a:p>
            <a:pPr marL="92710">
              <a:lnSpc>
                <a:spcPct val="100000"/>
              </a:lnSpc>
              <a:spcBef>
                <a:spcPts val="254"/>
              </a:spcBef>
            </a:pPr>
            <a:r>
              <a:rPr sz="1800" dirty="0">
                <a:latin typeface="Consolas"/>
                <a:cs typeface="Consolas"/>
              </a:rPr>
              <a:t>salute();</a:t>
            </a:r>
            <a:r>
              <a:rPr sz="1800" spc="-80" dirty="0">
                <a:latin typeface="Consolas"/>
                <a:cs typeface="Consolas"/>
              </a:rPr>
              <a:t> </a:t>
            </a:r>
            <a:r>
              <a:rPr sz="1800" dirty="0">
                <a:solidFill>
                  <a:srgbClr val="008000"/>
                </a:solidFill>
                <a:latin typeface="Consolas"/>
                <a:cs typeface="Consolas"/>
              </a:rPr>
              <a:t>//ReferenceError:</a:t>
            </a:r>
            <a:r>
              <a:rPr sz="1800" spc="-75"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a:p>
            <a:pPr marL="92710">
              <a:lnSpc>
                <a:spcPct val="100000"/>
              </a:lnSpc>
              <a:spcBef>
                <a:spcPts val="5"/>
              </a:spcBef>
            </a:pP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salute();</a:t>
            </a:r>
            <a:r>
              <a:rPr sz="1800" spc="-65" dirty="0">
                <a:latin typeface="Consolas"/>
                <a:cs typeface="Consolas"/>
              </a:rPr>
              <a:t> </a:t>
            </a:r>
            <a:r>
              <a:rPr sz="1800" dirty="0">
                <a:solidFill>
                  <a:srgbClr val="008000"/>
                </a:solidFill>
                <a:latin typeface="Consolas"/>
                <a:cs typeface="Consolas"/>
              </a:rPr>
              <a:t>//ReferenceError:</a:t>
            </a:r>
            <a:r>
              <a:rPr sz="1800" spc="-50" dirty="0">
                <a:solidFill>
                  <a:srgbClr val="008000"/>
                </a:solidFill>
                <a:latin typeface="Consolas"/>
                <a:cs typeface="Consolas"/>
              </a:rPr>
              <a:t> </a:t>
            </a:r>
            <a:r>
              <a:rPr sz="1800" spc="-10" dirty="0">
                <a:solidFill>
                  <a:srgbClr val="008000"/>
                </a:solidFill>
                <a:latin typeface="Consolas"/>
                <a:cs typeface="Consolas"/>
              </a:rPr>
              <a:t>uninitialized</a:t>
            </a:r>
            <a:endParaRPr sz="1800">
              <a:latin typeface="Consolas"/>
              <a:cs typeface="Consolas"/>
            </a:endParaRPr>
          </a:p>
          <a:p>
            <a:pPr>
              <a:lnSpc>
                <a:spcPct val="100000"/>
              </a:lnSpc>
              <a:spcBef>
                <a:spcPts val="50"/>
              </a:spcBef>
            </a:pPr>
            <a:endParaRPr sz="1800">
              <a:latin typeface="Consolas"/>
              <a:cs typeface="Consolas"/>
            </a:endParaRPr>
          </a:p>
          <a:p>
            <a:pPr marL="342265">
              <a:lnSpc>
                <a:spcPct val="100000"/>
              </a:lnSpc>
              <a:spcBef>
                <a:spcPts val="5"/>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salute</a:t>
            </a:r>
            <a:r>
              <a:rPr sz="1800" spc="-20" dirty="0">
                <a:latin typeface="Consolas"/>
                <a:cs typeface="Consolas"/>
              </a:rPr>
              <a:t> </a:t>
            </a:r>
            <a:r>
              <a:rPr sz="1800" dirty="0">
                <a:latin typeface="Consolas"/>
                <a:cs typeface="Consolas"/>
              </a:rPr>
              <a:t>=</a:t>
            </a:r>
            <a:r>
              <a:rPr sz="1800" spc="-30" dirty="0">
                <a:latin typeface="Consolas"/>
                <a:cs typeface="Consolas"/>
              </a:rPr>
              <a:t> </a:t>
            </a:r>
            <a:r>
              <a:rPr sz="1800" spc="-10" dirty="0">
                <a:solidFill>
                  <a:srgbClr val="0000FF"/>
                </a:solidFill>
                <a:latin typeface="Consolas"/>
                <a:cs typeface="Consolas"/>
              </a:rPr>
              <a:t>function</a:t>
            </a:r>
            <a:r>
              <a:rPr sz="1800" spc="-10" dirty="0">
                <a:latin typeface="Consolas"/>
                <a:cs typeface="Consolas"/>
              </a:rPr>
              <a:t>(){</a:t>
            </a:r>
            <a:endParaRPr sz="1800">
              <a:latin typeface="Consolas"/>
              <a:cs typeface="Consolas"/>
            </a:endParaRPr>
          </a:p>
          <a:p>
            <a:pPr marL="592455">
              <a:lnSpc>
                <a:spcPct val="100000"/>
              </a:lnSpc>
            </a:pPr>
            <a:r>
              <a:rPr sz="1800" spc="-10" dirty="0">
                <a:latin typeface="Consolas"/>
                <a:cs typeface="Consolas"/>
              </a:rPr>
              <a:t>console.log(</a:t>
            </a:r>
            <a:r>
              <a:rPr sz="1800" spc="-10" dirty="0">
                <a:solidFill>
                  <a:srgbClr val="A21515"/>
                </a:solidFill>
                <a:latin typeface="Consolas"/>
                <a:cs typeface="Consolas"/>
              </a:rPr>
              <a:t>"Howdy"</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710">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216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NESTED</a:t>
            </a:r>
            <a:r>
              <a:rPr spc="-229" dirty="0"/>
              <a:t> </a:t>
            </a:r>
            <a:r>
              <a:rPr spc="-10" dirty="0"/>
              <a:t>FUNCTIONS</a:t>
            </a:r>
          </a:p>
        </p:txBody>
      </p:sp>
      <p:sp>
        <p:nvSpPr>
          <p:cNvPr id="3" name="object 3"/>
          <p:cNvSpPr txBox="1"/>
          <p:nvPr/>
        </p:nvSpPr>
        <p:spPr>
          <a:xfrm>
            <a:off x="457200" y="1533905"/>
            <a:ext cx="4669815" cy="4302396"/>
          </a:xfrm>
          <a:prstGeom prst="rect">
            <a:avLst/>
          </a:prstGeom>
        </p:spPr>
        <p:txBody>
          <a:bodyPr vert="horz" wrap="square" lIns="0" tIns="6096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Una funzione è nested quando è creata all’interno di un’altra funzione. Le funzioni annidate possono essere ritornate e usate al di fuori della funzione originale. Non importa dove sono usate, le funzioni annidate possono essere accedute in contesti esterni della funzione che le ha create.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Nell’esempio getGreeter richiamato in helloGreeter mi sta accettando solo il saluto da stampare, poi usando helloGreeter come funzione a sè (dopotutto helloGreeter è il valore restituito da getGreeter, essendo di “tipo” una funzione può accettare un ulteriore parametro), quindi stamperà Hello, Web o Howdy, JS, in quanto in helloGreeter c’è la console.log, non in getGreeter.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5426964" y="1565147"/>
            <a:ext cx="5882640" cy="3971925"/>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function</a:t>
            </a:r>
            <a:r>
              <a:rPr sz="1800" spc="-90" dirty="0">
                <a:solidFill>
                  <a:srgbClr val="0000FF"/>
                </a:solidFill>
                <a:latin typeface="Consolas"/>
                <a:cs typeface="Consolas"/>
              </a:rPr>
              <a:t> </a:t>
            </a:r>
            <a:r>
              <a:rPr sz="1800" dirty="0">
                <a:latin typeface="Consolas"/>
                <a:cs typeface="Consolas"/>
              </a:rPr>
              <a:t>getGreeter(message)</a:t>
            </a:r>
            <a:r>
              <a:rPr sz="1800" spc="-85" dirty="0">
                <a:latin typeface="Consolas"/>
                <a:cs typeface="Consolas"/>
              </a:rPr>
              <a:t> </a:t>
            </a:r>
            <a:r>
              <a:rPr sz="1800" spc="-50" dirty="0">
                <a:latin typeface="Consolas"/>
                <a:cs typeface="Consolas"/>
              </a:rPr>
              <a:t>{</a:t>
            </a:r>
            <a:endParaRPr sz="1800">
              <a:latin typeface="Consolas"/>
              <a:cs typeface="Consolas"/>
            </a:endParaRPr>
          </a:p>
          <a:p>
            <a:pPr marL="341630">
              <a:lnSpc>
                <a:spcPct val="100000"/>
              </a:lnSpc>
              <a:spcBef>
                <a:spcPts val="5"/>
              </a:spcBef>
            </a:pPr>
            <a:r>
              <a:rPr sz="1800" dirty="0">
                <a:solidFill>
                  <a:srgbClr val="0000FF"/>
                </a:solidFill>
                <a:latin typeface="Consolas"/>
                <a:cs typeface="Consolas"/>
              </a:rPr>
              <a:t>let</a:t>
            </a:r>
            <a:r>
              <a:rPr sz="1800" spc="-10" dirty="0">
                <a:solidFill>
                  <a:srgbClr val="0000FF"/>
                </a:solidFill>
                <a:latin typeface="Consolas"/>
                <a:cs typeface="Consolas"/>
              </a:rPr>
              <a:t> </a:t>
            </a:r>
            <a:r>
              <a:rPr sz="1800" dirty="0">
                <a:latin typeface="Consolas"/>
                <a:cs typeface="Consolas"/>
              </a:rPr>
              <a:t>sep</a:t>
            </a:r>
            <a:r>
              <a:rPr sz="1800" spc="-20" dirty="0">
                <a:latin typeface="Consolas"/>
                <a:cs typeface="Consolas"/>
              </a:rPr>
              <a:t> </a:t>
            </a:r>
            <a:r>
              <a:rPr sz="1800" dirty="0">
                <a:latin typeface="Consolas"/>
                <a:cs typeface="Consolas"/>
              </a:rPr>
              <a:t>=</a:t>
            </a:r>
            <a:r>
              <a:rPr sz="1800" spc="-5" dirty="0">
                <a:latin typeface="Consolas"/>
                <a:cs typeface="Consolas"/>
              </a:rPr>
              <a:t> </a:t>
            </a:r>
            <a:r>
              <a:rPr sz="1800" spc="-20" dirty="0">
                <a:solidFill>
                  <a:srgbClr val="A21515"/>
                </a:solidFill>
                <a:latin typeface="Consolas"/>
                <a:cs typeface="Consolas"/>
              </a:rPr>
              <a:t>","</a:t>
            </a:r>
            <a:r>
              <a:rPr sz="1800" spc="-20" dirty="0">
                <a:latin typeface="Consolas"/>
                <a:cs typeface="Consolas"/>
              </a:rPr>
              <a:t>;</a:t>
            </a:r>
            <a:endParaRPr sz="1800">
              <a:latin typeface="Consolas"/>
              <a:cs typeface="Consolas"/>
            </a:endParaRPr>
          </a:p>
          <a:p>
            <a:pPr marL="591820" marR="140335" indent="-250190">
              <a:lnSpc>
                <a:spcPct val="100000"/>
              </a:lnSpc>
            </a:pPr>
            <a:r>
              <a:rPr sz="1800" dirty="0">
                <a:solidFill>
                  <a:srgbClr val="0000FF"/>
                </a:solidFill>
                <a:latin typeface="Consolas"/>
                <a:cs typeface="Consolas"/>
              </a:rPr>
              <a:t>return</a:t>
            </a:r>
            <a:r>
              <a:rPr sz="1800" spc="-40" dirty="0">
                <a:solidFill>
                  <a:srgbClr val="0000FF"/>
                </a:solidFill>
                <a:latin typeface="Consolas"/>
                <a:cs typeface="Consolas"/>
              </a:rPr>
              <a:t> </a:t>
            </a:r>
            <a:r>
              <a:rPr sz="1800" dirty="0">
                <a:solidFill>
                  <a:srgbClr val="0000FF"/>
                </a:solidFill>
                <a:latin typeface="Consolas"/>
                <a:cs typeface="Consolas"/>
              </a:rPr>
              <a:t>function</a:t>
            </a:r>
            <a:r>
              <a:rPr sz="1800" dirty="0">
                <a:latin typeface="Consolas"/>
                <a:cs typeface="Consolas"/>
              </a:rPr>
              <a:t>(name)</a:t>
            </a:r>
            <a:r>
              <a:rPr sz="1800" spc="-40" dirty="0">
                <a:latin typeface="Consolas"/>
                <a:cs typeface="Consolas"/>
              </a:rPr>
              <a:t> </a:t>
            </a:r>
            <a:r>
              <a:rPr sz="1800" spc="-50" dirty="0">
                <a:latin typeface="Consolas"/>
                <a:cs typeface="Consolas"/>
              </a:rPr>
              <a:t>{ </a:t>
            </a: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message</a:t>
            </a:r>
            <a:r>
              <a:rPr sz="1800" dirty="0">
                <a:solidFill>
                  <a:srgbClr val="0000FF"/>
                </a:solidFill>
                <a:latin typeface="Consolas"/>
                <a:cs typeface="Consolas"/>
              </a:rPr>
              <a:t>}${</a:t>
            </a:r>
            <a:r>
              <a:rPr sz="1800" dirty="0">
                <a:latin typeface="Consolas"/>
                <a:cs typeface="Consolas"/>
              </a:rPr>
              <a:t>sep</a:t>
            </a:r>
            <a:r>
              <a:rPr sz="1800" dirty="0">
                <a:solidFill>
                  <a:srgbClr val="0000FF"/>
                </a:solidFill>
                <a:latin typeface="Consolas"/>
                <a:cs typeface="Consolas"/>
              </a:rPr>
              <a:t>}</a:t>
            </a:r>
            <a:r>
              <a:rPr sz="1800" spc="-130" dirty="0">
                <a:solidFill>
                  <a:srgbClr val="0000FF"/>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341630">
              <a:lnSpc>
                <a:spcPct val="100000"/>
              </a:lnSpc>
            </a:pPr>
            <a:r>
              <a:rPr sz="1800" spc="-50" dirty="0">
                <a:latin typeface="Consolas"/>
                <a:cs typeface="Consolas"/>
              </a:rPr>
              <a:t>}</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a:p>
            <a:pPr>
              <a:lnSpc>
                <a:spcPct val="100000"/>
              </a:lnSpc>
            </a:pPr>
            <a:endParaRPr sz="1800">
              <a:latin typeface="Consolas"/>
              <a:cs typeface="Consolas"/>
            </a:endParaRPr>
          </a:p>
          <a:p>
            <a:pPr>
              <a:lnSpc>
                <a:spcPct val="100000"/>
              </a:lnSpc>
              <a:spcBef>
                <a:spcPts val="100"/>
              </a:spcBef>
            </a:pPr>
            <a:endParaRPr sz="1800">
              <a:latin typeface="Consolas"/>
              <a:cs typeface="Consolas"/>
            </a:endParaRPr>
          </a:p>
          <a:p>
            <a:pPr marL="92075">
              <a:lnSpc>
                <a:spcPct val="100000"/>
              </a:lnSpc>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helloGreeter</a:t>
            </a:r>
            <a:r>
              <a:rPr sz="1800" spc="-20" dirty="0">
                <a:latin typeface="Consolas"/>
                <a:cs typeface="Consolas"/>
              </a:rPr>
              <a:t> </a:t>
            </a:r>
            <a:r>
              <a:rPr sz="1800" dirty="0">
                <a:latin typeface="Consolas"/>
                <a:cs typeface="Consolas"/>
              </a:rPr>
              <a:t>=</a:t>
            </a:r>
            <a:r>
              <a:rPr sz="1800" spc="-30" dirty="0">
                <a:latin typeface="Consolas"/>
                <a:cs typeface="Consolas"/>
              </a:rPr>
              <a:t> </a:t>
            </a:r>
            <a:r>
              <a:rPr sz="1800" spc="-10" dirty="0">
                <a:latin typeface="Consolas"/>
                <a:cs typeface="Consolas"/>
              </a:rPr>
              <a:t>getGreeter(</a:t>
            </a:r>
            <a:r>
              <a:rPr sz="1800" spc="-10" dirty="0">
                <a:solidFill>
                  <a:srgbClr val="A21515"/>
                </a:solidFill>
                <a:latin typeface="Consolas"/>
                <a:cs typeface="Consolas"/>
              </a:rPr>
              <a:t>"Hello"</a:t>
            </a:r>
            <a:r>
              <a:rPr sz="1800" spc="-10" dirty="0">
                <a:latin typeface="Consolas"/>
                <a:cs typeface="Consolas"/>
              </a:rPr>
              <a:t>);</a:t>
            </a:r>
            <a:endParaRPr sz="1800">
              <a:latin typeface="Consolas"/>
              <a:cs typeface="Consolas"/>
            </a:endParaRPr>
          </a:p>
          <a:p>
            <a:pPr marL="92075">
              <a:lnSpc>
                <a:spcPct val="100000"/>
              </a:lnSpc>
            </a:pPr>
            <a:r>
              <a:rPr sz="1800" dirty="0">
                <a:latin typeface="Consolas"/>
                <a:cs typeface="Consolas"/>
              </a:rPr>
              <a:t>helloGreeter(</a:t>
            </a:r>
            <a:r>
              <a:rPr sz="1800" dirty="0">
                <a:solidFill>
                  <a:srgbClr val="A21515"/>
                </a:solidFill>
                <a:latin typeface="Consolas"/>
                <a:cs typeface="Consolas"/>
              </a:rPr>
              <a:t>"Web"</a:t>
            </a:r>
            <a:r>
              <a:rPr sz="1800" dirty="0">
                <a:latin typeface="Consolas"/>
                <a:cs typeface="Consolas"/>
              </a:rPr>
              <a:t>);</a:t>
            </a:r>
            <a:r>
              <a:rPr sz="1800" spc="-100" dirty="0">
                <a:latin typeface="Consolas"/>
                <a:cs typeface="Consolas"/>
              </a:rPr>
              <a:t> </a:t>
            </a:r>
            <a:r>
              <a:rPr sz="1800" dirty="0">
                <a:solidFill>
                  <a:srgbClr val="008000"/>
                </a:solidFill>
                <a:latin typeface="Consolas"/>
                <a:cs typeface="Consolas"/>
              </a:rPr>
              <a:t>//Hello,</a:t>
            </a:r>
            <a:r>
              <a:rPr sz="1800" spc="-90" dirty="0">
                <a:solidFill>
                  <a:srgbClr val="008000"/>
                </a:solidFill>
                <a:latin typeface="Consolas"/>
                <a:cs typeface="Consolas"/>
              </a:rPr>
              <a:t> </a:t>
            </a:r>
            <a:r>
              <a:rPr sz="1800" spc="-20" dirty="0">
                <a:solidFill>
                  <a:srgbClr val="008000"/>
                </a:solidFill>
                <a:latin typeface="Consolas"/>
                <a:cs typeface="Consolas"/>
              </a:rPr>
              <a:t>Web!</a:t>
            </a:r>
            <a:endParaRPr sz="1800">
              <a:latin typeface="Consolas"/>
              <a:cs typeface="Consolas"/>
            </a:endParaRPr>
          </a:p>
          <a:p>
            <a:pPr>
              <a:lnSpc>
                <a:spcPct val="100000"/>
              </a:lnSpc>
            </a:pPr>
            <a:endParaRPr sz="1800">
              <a:latin typeface="Consolas"/>
              <a:cs typeface="Consolas"/>
            </a:endParaRPr>
          </a:p>
          <a:p>
            <a:pPr>
              <a:lnSpc>
                <a:spcPct val="100000"/>
              </a:lnSpc>
              <a:spcBef>
                <a:spcPts val="110"/>
              </a:spcBef>
            </a:pPr>
            <a:endParaRPr sz="1800">
              <a:latin typeface="Consolas"/>
              <a:cs typeface="Consolas"/>
            </a:endParaRPr>
          </a:p>
          <a:p>
            <a:pPr marL="92075">
              <a:lnSpc>
                <a:spcPct val="100000"/>
              </a:lnSpc>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howdyGreeter</a:t>
            </a:r>
            <a:r>
              <a:rPr sz="1800" spc="-20" dirty="0">
                <a:latin typeface="Consolas"/>
                <a:cs typeface="Consolas"/>
              </a:rPr>
              <a:t> </a:t>
            </a:r>
            <a:r>
              <a:rPr sz="1800" dirty="0">
                <a:latin typeface="Consolas"/>
                <a:cs typeface="Consolas"/>
              </a:rPr>
              <a:t>=</a:t>
            </a:r>
            <a:r>
              <a:rPr sz="1800" spc="-30" dirty="0">
                <a:latin typeface="Consolas"/>
                <a:cs typeface="Consolas"/>
              </a:rPr>
              <a:t> </a:t>
            </a:r>
            <a:r>
              <a:rPr sz="1800" spc="-10" dirty="0">
                <a:latin typeface="Consolas"/>
                <a:cs typeface="Consolas"/>
              </a:rPr>
              <a:t>getGreeter(</a:t>
            </a:r>
            <a:r>
              <a:rPr sz="1800" spc="-10" dirty="0">
                <a:solidFill>
                  <a:srgbClr val="A21515"/>
                </a:solidFill>
                <a:latin typeface="Consolas"/>
                <a:cs typeface="Consolas"/>
              </a:rPr>
              <a:t>"Howdy"</a:t>
            </a:r>
            <a:r>
              <a:rPr sz="1800" spc="-10" dirty="0">
                <a:latin typeface="Consolas"/>
                <a:cs typeface="Consolas"/>
              </a:rPr>
              <a:t>);</a:t>
            </a:r>
            <a:endParaRPr sz="1800">
              <a:latin typeface="Consolas"/>
              <a:cs typeface="Consolas"/>
            </a:endParaRPr>
          </a:p>
          <a:p>
            <a:pPr marL="92075">
              <a:lnSpc>
                <a:spcPct val="100000"/>
              </a:lnSpc>
            </a:pPr>
            <a:r>
              <a:rPr sz="1800" dirty="0">
                <a:latin typeface="Consolas"/>
                <a:cs typeface="Consolas"/>
              </a:rPr>
              <a:t>howdyGreeter(</a:t>
            </a:r>
            <a:r>
              <a:rPr sz="1800" dirty="0">
                <a:solidFill>
                  <a:srgbClr val="A21515"/>
                </a:solidFill>
                <a:latin typeface="Consolas"/>
                <a:cs typeface="Consolas"/>
              </a:rPr>
              <a:t>"JS"</a:t>
            </a:r>
            <a:r>
              <a:rPr sz="1800" dirty="0">
                <a:latin typeface="Consolas"/>
                <a:cs typeface="Consolas"/>
              </a:rPr>
              <a:t>);</a:t>
            </a:r>
            <a:r>
              <a:rPr sz="1800" spc="-95" dirty="0">
                <a:latin typeface="Consolas"/>
                <a:cs typeface="Consolas"/>
              </a:rPr>
              <a:t> </a:t>
            </a:r>
            <a:r>
              <a:rPr sz="1800" dirty="0">
                <a:solidFill>
                  <a:srgbClr val="008000"/>
                </a:solidFill>
                <a:latin typeface="Consolas"/>
                <a:cs typeface="Consolas"/>
              </a:rPr>
              <a:t>//Howdy,</a:t>
            </a:r>
            <a:r>
              <a:rPr sz="1800" spc="-85" dirty="0">
                <a:solidFill>
                  <a:srgbClr val="008000"/>
                </a:solidFill>
                <a:latin typeface="Consolas"/>
                <a:cs typeface="Consolas"/>
              </a:rPr>
              <a:t> </a:t>
            </a:r>
            <a:r>
              <a:rPr sz="1800" spc="-25" dirty="0">
                <a:solidFill>
                  <a:srgbClr val="008000"/>
                </a:solidFill>
                <a:latin typeface="Consolas"/>
                <a:cs typeface="Consolas"/>
              </a:rPr>
              <a:t>JS!</a:t>
            </a:r>
            <a:endParaRPr sz="1800">
              <a:latin typeface="Consolas"/>
              <a:cs typeface="Consolas"/>
            </a:endParaRPr>
          </a:p>
        </p:txBody>
      </p:sp>
      <p:grpSp>
        <p:nvGrpSpPr>
          <p:cNvPr id="9" name="Group 8">
            <a:extLst>
              <a:ext uri="{FF2B5EF4-FFF2-40B4-BE49-F238E27FC236}">
                <a16:creationId xmlns:a16="http://schemas.microsoft.com/office/drawing/2014/main" id="{8405739F-43CA-2A50-C4BB-AEBA874C7694}"/>
              </a:ext>
            </a:extLst>
          </p:cNvPr>
          <p:cNvGrpSpPr/>
          <p:nvPr/>
        </p:nvGrpSpPr>
        <p:grpSpPr>
          <a:xfrm>
            <a:off x="2393965" y="1623751"/>
            <a:ext cx="3110040" cy="1904400"/>
            <a:chOff x="2393965" y="1623751"/>
            <a:chExt cx="3110040" cy="190440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18C4715C-51C2-4080-F062-48F34A98CB49}"/>
                    </a:ext>
                  </a:extLst>
                </p14:cNvPr>
                <p14:cNvContentPartPr/>
                <p14:nvPr/>
              </p14:nvContentPartPr>
              <p14:xfrm>
                <a:off x="2393965" y="1765591"/>
                <a:ext cx="3020400" cy="1762560"/>
              </p14:xfrm>
            </p:contentPart>
          </mc:Choice>
          <mc:Fallback xmlns="">
            <p:pic>
              <p:nvPicPr>
                <p:cNvPr id="7" name="Ink 6">
                  <a:extLst>
                    <a:ext uri="{FF2B5EF4-FFF2-40B4-BE49-F238E27FC236}">
                      <a16:creationId xmlns:a16="http://schemas.microsoft.com/office/drawing/2014/main" id="{18C4715C-51C2-4080-F062-48F34A98CB49}"/>
                    </a:ext>
                  </a:extLst>
                </p:cNvPr>
                <p:cNvPicPr/>
                <p:nvPr/>
              </p:nvPicPr>
              <p:blipFill>
                <a:blip r:embed="R456b4a6200fb425a"/>
                <a:stretch>
                  <a:fillRect/>
                </a:stretch>
              </p:blipFill>
              <p:spPr>
                <a:xfrm>
                  <a:off x="2385325" y="1756591"/>
                  <a:ext cx="3038040" cy="1780200"/>
                </a:xfrm>
                <a:prstGeom prst="rect">
                  <a:avLst/>
                </a:prstGeom>
              </p:spPr>
            </p:pic>
          </mc:Fallback>
        </mc:AlternateContent>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09DBF28-F976-7A83-7375-B931C26DA5B6}"/>
                    </a:ext>
                  </a:extLst>
                </p14:cNvPr>
                <p14:cNvContentPartPr/>
                <p14:nvPr/>
              </p14:nvContentPartPr>
              <p14:xfrm>
                <a:off x="5352445" y="1623751"/>
                <a:ext cx="151560" cy="311400"/>
              </p14:xfrm>
            </p:contentPart>
          </mc:Choice>
          <mc:Fallback xmlns="">
            <p:pic>
              <p:nvPicPr>
                <p:cNvPr id="8" name="Ink 7">
                  <a:extLst>
                    <a:ext uri="{FF2B5EF4-FFF2-40B4-BE49-F238E27FC236}">
                      <a16:creationId xmlns:a16="http://schemas.microsoft.com/office/drawing/2014/main" id="{409DBF28-F976-7A83-7375-B931C26DA5B6}"/>
                    </a:ext>
                  </a:extLst>
                </p:cNvPr>
                <p:cNvPicPr/>
                <p:nvPr/>
              </p:nvPicPr>
              <p:blipFill>
                <a:blip r:embed="R6b37c95db6044686"/>
                <a:stretch>
                  <a:fillRect/>
                </a:stretch>
              </p:blipFill>
              <p:spPr>
                <a:xfrm>
                  <a:off x="5343445" y="1614751"/>
                  <a:ext cx="169200" cy="329040"/>
                </a:xfrm>
                <a:prstGeom prst="rect">
                  <a:avLst/>
                </a:prstGeom>
              </p:spPr>
            </p:pic>
          </mc:Fallback>
        </mc:AlternateContent>
      </p:grpSp>
      <p:grpSp>
        <p:nvGrpSpPr>
          <p:cNvPr id="20" name="Group 19">
            <a:extLst>
              <a:ext uri="{FF2B5EF4-FFF2-40B4-BE49-F238E27FC236}">
                <a16:creationId xmlns:a16="http://schemas.microsoft.com/office/drawing/2014/main" id="{E0F12FBA-4CB4-F633-DFEC-61112A743940}"/>
              </a:ext>
            </a:extLst>
          </p:cNvPr>
          <p:cNvGrpSpPr/>
          <p:nvPr/>
        </p:nvGrpSpPr>
        <p:grpSpPr>
          <a:xfrm>
            <a:off x="3347245" y="3718231"/>
            <a:ext cx="2130120" cy="427320"/>
            <a:chOff x="3347245" y="3718231"/>
            <a:chExt cx="2130120" cy="42732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C26C23AC-10A5-DA18-C410-0FEAD04F8722}"/>
                    </a:ext>
                  </a:extLst>
                </p14:cNvPr>
                <p14:cNvContentPartPr/>
                <p14:nvPr/>
              </p14:nvContentPartPr>
              <p14:xfrm>
                <a:off x="3347245" y="3855391"/>
                <a:ext cx="2065320" cy="290160"/>
              </p14:xfrm>
            </p:contentPart>
          </mc:Choice>
          <mc:Fallback xmlns="">
            <p:pic>
              <p:nvPicPr>
                <p:cNvPr id="18" name="Ink 17">
                  <a:extLst>
                    <a:ext uri="{FF2B5EF4-FFF2-40B4-BE49-F238E27FC236}">
                      <a16:creationId xmlns:a16="http://schemas.microsoft.com/office/drawing/2014/main" id="{C26C23AC-10A5-DA18-C410-0FEAD04F8722}"/>
                    </a:ext>
                  </a:extLst>
                </p:cNvPr>
                <p:cNvPicPr/>
                <p:nvPr/>
              </p:nvPicPr>
              <p:blipFill>
                <a:blip r:embed="R5789d7ec66c3416c"/>
                <a:stretch>
                  <a:fillRect/>
                </a:stretch>
              </p:blipFill>
              <p:spPr>
                <a:xfrm>
                  <a:off x="3338245" y="3846751"/>
                  <a:ext cx="20829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C1919266-ECA8-5970-4F94-29867AED24D0}"/>
                    </a:ext>
                  </a:extLst>
                </p14:cNvPr>
                <p14:cNvContentPartPr/>
                <p14:nvPr/>
              </p14:nvContentPartPr>
              <p14:xfrm>
                <a:off x="5319325" y="3718231"/>
                <a:ext cx="158040" cy="354600"/>
              </p14:xfrm>
            </p:contentPart>
          </mc:Choice>
          <mc:Fallback xmlns="">
            <p:pic>
              <p:nvPicPr>
                <p:cNvPr id="19" name="Ink 18">
                  <a:extLst>
                    <a:ext uri="{FF2B5EF4-FFF2-40B4-BE49-F238E27FC236}">
                      <a16:creationId xmlns:a16="http://schemas.microsoft.com/office/drawing/2014/main" id="{C1919266-ECA8-5970-4F94-29867AED24D0}"/>
                    </a:ext>
                  </a:extLst>
                </p:cNvPr>
                <p:cNvPicPr/>
                <p:nvPr/>
              </p:nvPicPr>
              <p:blipFill>
                <a:blip r:embed="R4a5eaca66e36485a"/>
                <a:stretch>
                  <a:fillRect/>
                </a:stretch>
              </p:blipFill>
              <p:spPr>
                <a:xfrm>
                  <a:off x="5310325" y="3709591"/>
                  <a:ext cx="175680" cy="372240"/>
                </a:xfrm>
                <a:prstGeom prst="rect">
                  <a:avLst/>
                </a:prstGeom>
              </p:spPr>
            </p:pic>
          </mc:Fallback>
        </mc:AlternateContent>
      </p:grpSp>
      <p:grpSp>
        <p:nvGrpSpPr>
          <p:cNvPr id="25" name="Group 24">
            <a:extLst>
              <a:ext uri="{FF2B5EF4-FFF2-40B4-BE49-F238E27FC236}">
                <a16:creationId xmlns:a16="http://schemas.microsoft.com/office/drawing/2014/main" id="{DC4A4D90-1163-31FC-FAAA-AF1E2AF4AE69}"/>
              </a:ext>
            </a:extLst>
          </p:cNvPr>
          <p:cNvGrpSpPr/>
          <p:nvPr/>
        </p:nvGrpSpPr>
        <p:grpSpPr>
          <a:xfrm>
            <a:off x="2679085" y="4987951"/>
            <a:ext cx="2846520" cy="311400"/>
            <a:chOff x="2679085" y="4987951"/>
            <a:chExt cx="2846520" cy="31140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A31432E9-39A6-0846-19DD-98F6C53DC44A}"/>
                    </a:ext>
                  </a:extLst>
                </p14:cNvPr>
                <p14:cNvContentPartPr/>
                <p14:nvPr/>
              </p14:nvContentPartPr>
              <p14:xfrm>
                <a:off x="2679085" y="5044111"/>
                <a:ext cx="2718720" cy="255240"/>
              </p14:xfrm>
            </p:contentPart>
          </mc:Choice>
          <mc:Fallback xmlns="">
            <p:pic>
              <p:nvPicPr>
                <p:cNvPr id="23" name="Ink 22">
                  <a:extLst>
                    <a:ext uri="{FF2B5EF4-FFF2-40B4-BE49-F238E27FC236}">
                      <a16:creationId xmlns:a16="http://schemas.microsoft.com/office/drawing/2014/main" id="{A31432E9-39A6-0846-19DD-98F6C53DC44A}"/>
                    </a:ext>
                  </a:extLst>
                </p:cNvPr>
                <p:cNvPicPr/>
                <p:nvPr/>
              </p:nvPicPr>
              <p:blipFill>
                <a:blip r:embed="R773ee1141bd4438d"/>
                <a:stretch>
                  <a:fillRect/>
                </a:stretch>
              </p:blipFill>
              <p:spPr>
                <a:xfrm>
                  <a:off x="2670085" y="5035471"/>
                  <a:ext cx="27363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416E2E62-4548-F3B0-EA6B-8F3313086EB8}"/>
                    </a:ext>
                  </a:extLst>
                </p14:cNvPr>
                <p14:cNvContentPartPr/>
                <p14:nvPr/>
              </p14:nvContentPartPr>
              <p14:xfrm>
                <a:off x="5393485" y="4987951"/>
                <a:ext cx="132120" cy="204120"/>
              </p14:xfrm>
            </p:contentPart>
          </mc:Choice>
          <mc:Fallback xmlns="">
            <p:pic>
              <p:nvPicPr>
                <p:cNvPr id="24" name="Ink 23">
                  <a:extLst>
                    <a:ext uri="{FF2B5EF4-FFF2-40B4-BE49-F238E27FC236}">
                      <a16:creationId xmlns:a16="http://schemas.microsoft.com/office/drawing/2014/main" id="{416E2E62-4548-F3B0-EA6B-8F3313086EB8}"/>
                    </a:ext>
                  </a:extLst>
                </p:cNvPr>
                <p:cNvPicPr/>
                <p:nvPr/>
              </p:nvPicPr>
              <p:blipFill>
                <a:blip r:embed="R14fd65d5ff5e4276"/>
                <a:stretch>
                  <a:fillRect/>
                </a:stretch>
              </p:blipFill>
              <p:spPr>
                <a:xfrm>
                  <a:off x="5384485" y="4979311"/>
                  <a:ext cx="149760" cy="22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8F9945B3-1950-36F6-FBF9-1F295BE8B693}"/>
                  </a:ext>
                </a:extLst>
              </p14:cNvPr>
              <p14:cNvContentPartPr/>
              <p14:nvPr/>
            </p14:nvContentPartPr>
            <p14:xfrm>
              <a:off x="-1039715" y="3030271"/>
              <a:ext cx="360" cy="360"/>
            </p14:xfrm>
          </p:contentPart>
        </mc:Choice>
        <mc:Fallback xmlns="">
          <p:pic>
            <p:nvPicPr>
              <p:cNvPr id="26" name="Ink 25">
                <a:extLst>
                  <a:ext uri="{FF2B5EF4-FFF2-40B4-BE49-F238E27FC236}">
                    <a16:creationId xmlns:a16="http://schemas.microsoft.com/office/drawing/2014/main" id="{8F9945B3-1950-36F6-FBF9-1F295BE8B693}"/>
                  </a:ext>
                </a:extLst>
              </p:cNvPr>
              <p:cNvPicPr/>
              <p:nvPr/>
            </p:nvPicPr>
            <p:blipFill>
              <a:blip r:embed="R0080c064be00495f"/>
              <a:stretch>
                <a:fillRect/>
              </a:stretch>
            </p:blipFill>
            <p:spPr>
              <a:xfrm>
                <a:off x="-1048715" y="3021631"/>
                <a:ext cx="18000" cy="18000"/>
              </a:xfrm>
              <a:prstGeom prst="rect">
                <a:avLst/>
              </a:prstGeom>
            </p:spPr>
          </p:pic>
        </mc:Fallback>
      </mc:AlternateContent>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2672715" cy="756920"/>
          </a:xfrm>
          <a:prstGeom prst="rect">
            <a:avLst/>
          </a:prstGeom>
        </p:spPr>
        <p:txBody>
          <a:bodyPr vert="horz" wrap="square" lIns="0" tIns="12700" rIns="0" bIns="0" rtlCol="0">
            <a:spAutoFit/>
          </a:bodyPr>
          <a:lstStyle/>
          <a:p>
            <a:pPr marL="12700">
              <a:lnSpc>
                <a:spcPct val="100000"/>
              </a:lnSpc>
              <a:spcBef>
                <a:spcPts val="100"/>
              </a:spcBef>
            </a:pPr>
            <a:r>
              <a:rPr sz="4800" spc="-95" dirty="0"/>
              <a:t>OBJECTS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217</a:t>
            </a:fld>
            <a:endParaRPr spc="-25"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2011045" cy="574040"/>
          </a:xfrm>
          <a:prstGeom prst="rect">
            <a:avLst/>
          </a:prstGeom>
        </p:spPr>
        <p:txBody>
          <a:bodyPr vert="horz" wrap="square" lIns="0" tIns="12700" rIns="0" bIns="0" rtlCol="0">
            <a:spAutoFit/>
          </a:bodyPr>
          <a:lstStyle/>
          <a:p>
            <a:pPr marL="12700">
              <a:lnSpc>
                <a:spcPct val="100000"/>
              </a:lnSpc>
              <a:spcBef>
                <a:spcPts val="100"/>
              </a:spcBef>
            </a:pPr>
            <a:r>
              <a:rPr spc="-70" dirty="0"/>
              <a:t>OBJECTS</a:t>
            </a:r>
          </a:p>
        </p:txBody>
      </p:sp>
      <p:sp>
        <p:nvSpPr>
          <p:cNvPr id="3" name="object 3"/>
          <p:cNvSpPr txBox="1"/>
          <p:nvPr/>
        </p:nvSpPr>
        <p:spPr>
          <a:xfrm>
            <a:off x="974750" y="1670572"/>
            <a:ext cx="11658600" cy="297710"/>
          </a:xfrm>
          <a:prstGeom prst="rect">
            <a:avLst/>
          </a:prstGeom>
        </p:spPr>
        <p:txBody>
          <a:bodyPr vert="horz" wrap="square" lIns="0" tIns="12065"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Gli oggetti sono contenitori di dati del tipo key:valore.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962050" y="3067304"/>
            <a:ext cx="11077550" cy="44307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2800" kern="100" dirty="0">
                <a:effectLst/>
                <a:latin typeface="Calibri" panose="020F0502020204030204" pitchFamily="34" charset="0"/>
                <a:ea typeface="Aptos" panose="020B0004020202020204" pitchFamily="34" charset="0"/>
                <a:cs typeface="Times New Roman" panose="02020603050405020304" pitchFamily="18" charset="0"/>
              </a:rPr>
              <a:t>Si possono aggiungere proprietà a un oggetto quando viene creato.</a:t>
            </a:r>
            <a:endParaRPr sz="2800" dirty="0">
              <a:latin typeface="Calibri"/>
              <a:cs typeface="Calibri"/>
            </a:endParaRPr>
          </a:p>
        </p:txBody>
      </p:sp>
      <p:sp>
        <p:nvSpPr>
          <p:cNvPr id="5" name="object 5"/>
          <p:cNvSpPr txBox="1"/>
          <p:nvPr/>
        </p:nvSpPr>
        <p:spPr>
          <a:xfrm>
            <a:off x="962050" y="5112461"/>
            <a:ext cx="10848950" cy="966098"/>
          </a:xfrm>
          <a:prstGeom prst="rect">
            <a:avLst/>
          </a:prstGeom>
        </p:spPr>
        <p:txBody>
          <a:bodyPr vert="horz" wrap="square" lIns="0" tIns="60325" rIns="0" bIns="0" rtlCol="0">
            <a:spAutoFit/>
          </a:bodyPr>
          <a:lstStyle/>
          <a:p>
            <a:pPr>
              <a:lnSpc>
                <a:spcPct val="107000"/>
              </a:lnSpc>
              <a:spcAft>
                <a:spcPts val="800"/>
              </a:spcAft>
            </a:pPr>
            <a:r>
              <a:rPr lang="it-IT" sz="2800" kern="100" dirty="0">
                <a:effectLst/>
                <a:latin typeface="Calibri" panose="020F0502020204030204" pitchFamily="34" charset="0"/>
                <a:ea typeface="Aptos" panose="020B0004020202020204" pitchFamily="34" charset="0"/>
                <a:cs typeface="Times New Roman" panose="02020603050405020304" pitchFamily="18" charset="0"/>
              </a:rPr>
              <a:t>Una proprietà ha una key (il nome o l’identificatore) prima dei : e un valore alla sua destra. Le dichiarazioni di proprietà sono separate da una virgola. </a:t>
            </a:r>
            <a:endParaRPr lang="it-IT"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object 6"/>
          <p:cNvSpPr txBox="1"/>
          <p:nvPr/>
        </p:nvSpPr>
        <p:spPr>
          <a:xfrm>
            <a:off x="882396" y="2241804"/>
            <a:ext cx="10427335" cy="64770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a</a:t>
            </a:r>
            <a:r>
              <a:rPr sz="1800" spc="-2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20" dirty="0">
                <a:solidFill>
                  <a:srgbClr val="0000FF"/>
                </a:solidFill>
                <a:latin typeface="Consolas"/>
                <a:cs typeface="Consolas"/>
              </a:rPr>
              <a:t> </a:t>
            </a:r>
            <a:r>
              <a:rPr sz="1800" dirty="0">
                <a:latin typeface="Consolas"/>
                <a:cs typeface="Consolas"/>
              </a:rPr>
              <a:t>Object();</a:t>
            </a:r>
            <a:r>
              <a:rPr sz="1800" spc="-25" dirty="0">
                <a:latin typeface="Consolas"/>
                <a:cs typeface="Consolas"/>
              </a:rPr>
              <a:t> </a:t>
            </a: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"object</a:t>
            </a:r>
            <a:r>
              <a:rPr sz="1800" spc="-20" dirty="0">
                <a:solidFill>
                  <a:srgbClr val="008000"/>
                </a:solidFill>
                <a:latin typeface="Consolas"/>
                <a:cs typeface="Consolas"/>
              </a:rPr>
              <a:t> </a:t>
            </a:r>
            <a:r>
              <a:rPr sz="1800" dirty="0">
                <a:solidFill>
                  <a:srgbClr val="008000"/>
                </a:solidFill>
                <a:latin typeface="Consolas"/>
                <a:cs typeface="Consolas"/>
              </a:rPr>
              <a:t>constructor"</a:t>
            </a:r>
            <a:r>
              <a:rPr sz="1800" spc="-30" dirty="0">
                <a:solidFill>
                  <a:srgbClr val="008000"/>
                </a:solidFill>
                <a:latin typeface="Consolas"/>
                <a:cs typeface="Consolas"/>
              </a:rPr>
              <a:t> </a:t>
            </a:r>
            <a:r>
              <a:rPr sz="1800" spc="-10" dirty="0">
                <a:solidFill>
                  <a:srgbClr val="008000"/>
                </a:solidFill>
                <a:latin typeface="Consolas"/>
                <a:cs typeface="Consolas"/>
              </a:rPr>
              <a:t>syntax</a:t>
            </a:r>
            <a:endParaRPr sz="1800">
              <a:latin typeface="Consolas"/>
              <a:cs typeface="Consolas"/>
            </a:endParaRPr>
          </a:p>
          <a:p>
            <a:pPr marL="92075">
              <a:lnSpc>
                <a:spcPct val="100000"/>
              </a:lnSpc>
              <a:tabLst>
                <a:tab pos="2849245" algn="l"/>
              </a:tabLst>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b</a:t>
            </a:r>
            <a:r>
              <a:rPr sz="1800" spc="-5" dirty="0">
                <a:latin typeface="Consolas"/>
                <a:cs typeface="Consolas"/>
              </a:rPr>
              <a:t> </a:t>
            </a:r>
            <a:r>
              <a:rPr sz="1800" dirty="0">
                <a:latin typeface="Consolas"/>
                <a:cs typeface="Consolas"/>
              </a:rPr>
              <a:t>=</a:t>
            </a:r>
            <a:r>
              <a:rPr sz="1800" spc="-15" dirty="0">
                <a:latin typeface="Consolas"/>
                <a:cs typeface="Consolas"/>
              </a:rPr>
              <a:t> </a:t>
            </a:r>
            <a:r>
              <a:rPr sz="1800" spc="-25" dirty="0">
                <a:latin typeface="Consolas"/>
                <a:cs typeface="Consolas"/>
              </a:rPr>
              <a:t>{};</a:t>
            </a:r>
            <a:r>
              <a:rPr sz="1800" dirty="0">
                <a:latin typeface="Consolas"/>
                <a:cs typeface="Consolas"/>
              </a:rPr>
              <a:t>	</a:t>
            </a:r>
            <a:r>
              <a:rPr sz="1800" dirty="0">
                <a:solidFill>
                  <a:srgbClr val="008000"/>
                </a:solidFill>
                <a:latin typeface="Consolas"/>
                <a:cs typeface="Consolas"/>
              </a:rPr>
              <a:t>//</a:t>
            </a:r>
            <a:r>
              <a:rPr sz="1800" spc="-45" dirty="0">
                <a:solidFill>
                  <a:srgbClr val="008000"/>
                </a:solidFill>
                <a:latin typeface="Consolas"/>
                <a:cs typeface="Consolas"/>
              </a:rPr>
              <a:t> </a:t>
            </a:r>
            <a:r>
              <a:rPr sz="1800" dirty="0">
                <a:solidFill>
                  <a:srgbClr val="008000"/>
                </a:solidFill>
                <a:latin typeface="Consolas"/>
                <a:cs typeface="Consolas"/>
              </a:rPr>
              <a:t>"object</a:t>
            </a:r>
            <a:r>
              <a:rPr sz="1800" spc="-35" dirty="0">
                <a:solidFill>
                  <a:srgbClr val="008000"/>
                </a:solidFill>
                <a:latin typeface="Consolas"/>
                <a:cs typeface="Consolas"/>
              </a:rPr>
              <a:t> </a:t>
            </a:r>
            <a:r>
              <a:rPr sz="1800" dirty="0">
                <a:solidFill>
                  <a:srgbClr val="008000"/>
                </a:solidFill>
                <a:latin typeface="Consolas"/>
                <a:cs typeface="Consolas"/>
              </a:rPr>
              <a:t>literal"</a:t>
            </a:r>
            <a:r>
              <a:rPr sz="1800" spc="-30" dirty="0">
                <a:solidFill>
                  <a:srgbClr val="008000"/>
                </a:solidFill>
                <a:latin typeface="Consolas"/>
                <a:cs typeface="Consolas"/>
              </a:rPr>
              <a:t> </a:t>
            </a:r>
            <a:r>
              <a:rPr sz="1800" dirty="0">
                <a:solidFill>
                  <a:srgbClr val="008000"/>
                </a:solidFill>
                <a:latin typeface="Consolas"/>
                <a:cs typeface="Consolas"/>
              </a:rPr>
              <a:t>syntax,</a:t>
            </a:r>
            <a:r>
              <a:rPr sz="1800" spc="-45" dirty="0">
                <a:solidFill>
                  <a:srgbClr val="008000"/>
                </a:solidFill>
                <a:latin typeface="Consolas"/>
                <a:cs typeface="Consolas"/>
              </a:rPr>
              <a:t> </a:t>
            </a:r>
            <a:r>
              <a:rPr sz="1800" dirty="0">
                <a:solidFill>
                  <a:srgbClr val="008000"/>
                </a:solidFill>
                <a:latin typeface="Consolas"/>
                <a:cs typeface="Consolas"/>
              </a:rPr>
              <a:t>used</a:t>
            </a:r>
            <a:r>
              <a:rPr sz="1800" spc="-40" dirty="0">
                <a:solidFill>
                  <a:srgbClr val="008000"/>
                </a:solidFill>
                <a:latin typeface="Consolas"/>
                <a:cs typeface="Consolas"/>
              </a:rPr>
              <a:t> </a:t>
            </a:r>
            <a:r>
              <a:rPr sz="1800" dirty="0">
                <a:solidFill>
                  <a:srgbClr val="008000"/>
                </a:solidFill>
                <a:latin typeface="Consolas"/>
                <a:cs typeface="Consolas"/>
              </a:rPr>
              <a:t>more</a:t>
            </a:r>
            <a:r>
              <a:rPr sz="1800" spc="-40" dirty="0">
                <a:solidFill>
                  <a:srgbClr val="008000"/>
                </a:solidFill>
                <a:latin typeface="Consolas"/>
                <a:cs typeface="Consolas"/>
              </a:rPr>
              <a:t> </a:t>
            </a:r>
            <a:r>
              <a:rPr sz="1800" spc="-10" dirty="0">
                <a:solidFill>
                  <a:srgbClr val="008000"/>
                </a:solidFill>
                <a:latin typeface="Consolas"/>
                <a:cs typeface="Consolas"/>
              </a:rPr>
              <a:t>often</a:t>
            </a:r>
            <a:endParaRPr sz="1800">
              <a:latin typeface="Consolas"/>
              <a:cs typeface="Consolas"/>
            </a:endParaRPr>
          </a:p>
        </p:txBody>
      </p:sp>
      <p:sp>
        <p:nvSpPr>
          <p:cNvPr id="7" name="object 7"/>
          <p:cNvSpPr/>
          <p:nvPr/>
        </p:nvSpPr>
        <p:spPr>
          <a:xfrm>
            <a:off x="882396" y="3759708"/>
            <a:ext cx="10427335" cy="1201420"/>
          </a:xfrm>
          <a:custGeom>
            <a:avLst/>
            <a:gdLst/>
            <a:ahLst/>
            <a:cxnLst/>
            <a:rect l="l" t="t" r="r" b="b"/>
            <a:pathLst>
              <a:path w="10427335" h="1201420">
                <a:moveTo>
                  <a:pt x="0" y="1200912"/>
                </a:moveTo>
                <a:lnTo>
                  <a:pt x="10427208" y="1200912"/>
                </a:lnTo>
                <a:lnTo>
                  <a:pt x="10427208" y="0"/>
                </a:lnTo>
                <a:lnTo>
                  <a:pt x="0" y="0"/>
                </a:lnTo>
                <a:lnTo>
                  <a:pt x="0" y="1200912"/>
                </a:lnTo>
                <a:close/>
              </a:path>
            </a:pathLst>
          </a:custGeom>
          <a:ln w="12700">
            <a:solidFill>
              <a:srgbClr val="111F35"/>
            </a:solidFill>
          </a:ln>
        </p:spPr>
        <p:txBody>
          <a:bodyPr wrap="square" lIns="0" tIns="0" rIns="0" bIns="0" rtlCol="0"/>
          <a:lstStyle/>
          <a:p>
            <a:endParaRPr/>
          </a:p>
        </p:txBody>
      </p:sp>
      <p:sp>
        <p:nvSpPr>
          <p:cNvPr id="8" name="object 8"/>
          <p:cNvSpPr txBox="1"/>
          <p:nvPr/>
        </p:nvSpPr>
        <p:spPr>
          <a:xfrm>
            <a:off x="3732021" y="4054602"/>
            <a:ext cx="4901565" cy="574040"/>
          </a:xfrm>
          <a:prstGeom prst="rect">
            <a:avLst/>
          </a:prstGeom>
        </p:spPr>
        <p:txBody>
          <a:bodyPr vert="horz" wrap="square" lIns="0" tIns="12700" rIns="0" bIns="0" rtlCol="0">
            <a:spAutoFit/>
          </a:bodyPr>
          <a:lstStyle/>
          <a:p>
            <a:pPr>
              <a:lnSpc>
                <a:spcPct val="100000"/>
              </a:lnSpc>
              <a:spcBef>
                <a:spcPts val="100"/>
              </a:spcBef>
            </a:pP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by</a:t>
            </a:r>
            <a:r>
              <a:rPr sz="1800" spc="-25" dirty="0">
                <a:solidFill>
                  <a:srgbClr val="008000"/>
                </a:solidFill>
                <a:latin typeface="Consolas"/>
                <a:cs typeface="Consolas"/>
              </a:rPr>
              <a:t> </a:t>
            </a:r>
            <a:r>
              <a:rPr sz="1800" dirty="0">
                <a:solidFill>
                  <a:srgbClr val="008000"/>
                </a:solidFill>
                <a:latin typeface="Consolas"/>
                <a:cs typeface="Consolas"/>
              </a:rPr>
              <a:t>key</a:t>
            </a:r>
            <a:r>
              <a:rPr sz="1800" spc="-15" dirty="0">
                <a:solidFill>
                  <a:srgbClr val="008000"/>
                </a:solidFill>
                <a:latin typeface="Consolas"/>
                <a:cs typeface="Consolas"/>
              </a:rPr>
              <a:t> </a:t>
            </a:r>
            <a:r>
              <a:rPr sz="1800" dirty="0">
                <a:solidFill>
                  <a:srgbClr val="008000"/>
                </a:solidFill>
                <a:latin typeface="Consolas"/>
                <a:cs typeface="Consolas"/>
              </a:rPr>
              <a:t>"name"</a:t>
            </a:r>
            <a:r>
              <a:rPr sz="1800" spc="-25" dirty="0">
                <a:solidFill>
                  <a:srgbClr val="008000"/>
                </a:solidFill>
                <a:latin typeface="Consolas"/>
                <a:cs typeface="Consolas"/>
              </a:rPr>
              <a:t> </a:t>
            </a:r>
            <a:r>
              <a:rPr sz="1800" dirty="0">
                <a:solidFill>
                  <a:srgbClr val="008000"/>
                </a:solidFill>
                <a:latin typeface="Consolas"/>
                <a:cs typeface="Consolas"/>
              </a:rPr>
              <a:t>store</a:t>
            </a:r>
            <a:r>
              <a:rPr sz="1800" spc="-15" dirty="0">
                <a:solidFill>
                  <a:srgbClr val="008000"/>
                </a:solidFill>
                <a:latin typeface="Consolas"/>
                <a:cs typeface="Consolas"/>
              </a:rPr>
              <a:t> </a:t>
            </a:r>
            <a:r>
              <a:rPr sz="1800" dirty="0">
                <a:solidFill>
                  <a:srgbClr val="008000"/>
                </a:solidFill>
                <a:latin typeface="Consolas"/>
                <a:cs typeface="Consolas"/>
              </a:rPr>
              <a:t>value</a:t>
            </a:r>
            <a:r>
              <a:rPr sz="1800" spc="-25" dirty="0">
                <a:solidFill>
                  <a:srgbClr val="008000"/>
                </a:solidFill>
                <a:latin typeface="Consolas"/>
                <a:cs typeface="Consolas"/>
              </a:rPr>
              <a:t> </a:t>
            </a:r>
            <a:r>
              <a:rPr sz="1800" spc="-10" dirty="0">
                <a:solidFill>
                  <a:srgbClr val="008000"/>
                </a:solidFill>
                <a:latin typeface="Consolas"/>
                <a:cs typeface="Consolas"/>
              </a:rPr>
              <a:t>"Hannibal"</a:t>
            </a:r>
            <a:endParaRPr sz="1800">
              <a:latin typeface="Consolas"/>
              <a:cs typeface="Consolas"/>
            </a:endParaRPr>
          </a:p>
          <a:p>
            <a:pPr>
              <a:lnSpc>
                <a:spcPct val="100000"/>
              </a:lnSpc>
              <a:tabLst>
                <a:tab pos="2129790" algn="l"/>
              </a:tabLst>
            </a:pPr>
            <a:r>
              <a:rPr sz="1800" dirty="0">
                <a:solidFill>
                  <a:srgbClr val="008000"/>
                </a:solidFill>
                <a:latin typeface="Consolas"/>
                <a:cs typeface="Consolas"/>
              </a:rPr>
              <a:t>//</a:t>
            </a:r>
            <a:r>
              <a:rPr sz="1800" spc="-10" dirty="0">
                <a:solidFill>
                  <a:srgbClr val="008000"/>
                </a:solidFill>
                <a:latin typeface="Consolas"/>
                <a:cs typeface="Consolas"/>
              </a:rPr>
              <a:t> </a:t>
            </a:r>
            <a:r>
              <a:rPr sz="1800" dirty="0">
                <a:solidFill>
                  <a:srgbClr val="008000"/>
                </a:solidFill>
                <a:latin typeface="Consolas"/>
                <a:cs typeface="Consolas"/>
              </a:rPr>
              <a:t>by</a:t>
            </a:r>
            <a:r>
              <a:rPr sz="1800" spc="-20" dirty="0">
                <a:solidFill>
                  <a:srgbClr val="008000"/>
                </a:solidFill>
                <a:latin typeface="Consolas"/>
                <a:cs typeface="Consolas"/>
              </a:rPr>
              <a:t> </a:t>
            </a:r>
            <a:r>
              <a:rPr sz="1800" dirty="0">
                <a:solidFill>
                  <a:srgbClr val="008000"/>
                </a:solidFill>
                <a:latin typeface="Consolas"/>
                <a:cs typeface="Consolas"/>
              </a:rPr>
              <a:t>key</a:t>
            </a:r>
            <a:r>
              <a:rPr sz="1800" spc="-10" dirty="0">
                <a:solidFill>
                  <a:srgbClr val="008000"/>
                </a:solidFill>
                <a:latin typeface="Consolas"/>
                <a:cs typeface="Consolas"/>
              </a:rPr>
              <a:t> </a:t>
            </a:r>
            <a:r>
              <a:rPr sz="1800" spc="-20" dirty="0">
                <a:solidFill>
                  <a:srgbClr val="008000"/>
                </a:solidFill>
                <a:latin typeface="Consolas"/>
                <a:cs typeface="Consolas"/>
              </a:rPr>
              <a:t>"age"</a:t>
            </a:r>
            <a:r>
              <a:rPr sz="1800" dirty="0">
                <a:solidFill>
                  <a:srgbClr val="008000"/>
                </a:solidFill>
                <a:latin typeface="Consolas"/>
                <a:cs typeface="Consolas"/>
              </a:rPr>
              <a:t>	store</a:t>
            </a:r>
            <a:r>
              <a:rPr sz="1800" spc="-30" dirty="0">
                <a:solidFill>
                  <a:srgbClr val="008000"/>
                </a:solidFill>
                <a:latin typeface="Consolas"/>
                <a:cs typeface="Consolas"/>
              </a:rPr>
              <a:t> </a:t>
            </a:r>
            <a:r>
              <a:rPr sz="1800" dirty="0">
                <a:solidFill>
                  <a:srgbClr val="008000"/>
                </a:solidFill>
                <a:latin typeface="Consolas"/>
                <a:cs typeface="Consolas"/>
              </a:rPr>
              <a:t>value</a:t>
            </a:r>
            <a:r>
              <a:rPr sz="1800" spc="-20" dirty="0">
                <a:solidFill>
                  <a:srgbClr val="008000"/>
                </a:solidFill>
                <a:latin typeface="Consolas"/>
                <a:cs typeface="Consolas"/>
              </a:rPr>
              <a:t> </a:t>
            </a:r>
            <a:r>
              <a:rPr sz="1800" spc="-50" dirty="0">
                <a:solidFill>
                  <a:srgbClr val="008000"/>
                </a:solidFill>
                <a:latin typeface="Consolas"/>
                <a:cs typeface="Consolas"/>
              </a:rPr>
              <a:t>7</a:t>
            </a:r>
            <a:endParaRPr sz="1800">
              <a:latin typeface="Consolas"/>
              <a:cs typeface="Consolas"/>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218</a:t>
            </a:fld>
            <a:endParaRPr spc="-25" dirty="0"/>
          </a:p>
        </p:txBody>
      </p:sp>
      <p:sp>
        <p:nvSpPr>
          <p:cNvPr id="9" name="object 9"/>
          <p:cNvSpPr txBox="1"/>
          <p:nvPr/>
        </p:nvSpPr>
        <p:spPr>
          <a:xfrm>
            <a:off x="974750" y="3780282"/>
            <a:ext cx="2394585" cy="1122680"/>
          </a:xfrm>
          <a:prstGeom prst="rect">
            <a:avLst/>
          </a:prstGeom>
        </p:spPr>
        <p:txBody>
          <a:bodyPr vert="horz" wrap="square" lIns="0" tIns="12700" rIns="0" bIns="0" rtlCol="0">
            <a:spAutoFit/>
          </a:bodyPr>
          <a:lstStyle/>
          <a:p>
            <a:pPr>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pet</a:t>
            </a:r>
            <a:r>
              <a:rPr sz="1800" spc="-15" dirty="0">
                <a:latin typeface="Consolas"/>
                <a:cs typeface="Consolas"/>
              </a:rPr>
              <a:t> </a:t>
            </a:r>
            <a:r>
              <a:rPr sz="1800" dirty="0">
                <a:latin typeface="Consolas"/>
                <a:cs typeface="Consolas"/>
              </a:rPr>
              <a:t>=</a:t>
            </a:r>
            <a:r>
              <a:rPr sz="1800" spc="-20" dirty="0">
                <a:latin typeface="Consolas"/>
                <a:cs typeface="Consolas"/>
              </a:rPr>
              <a:t> </a:t>
            </a:r>
            <a:r>
              <a:rPr sz="1800" spc="-50" dirty="0">
                <a:latin typeface="Consolas"/>
                <a:cs typeface="Consolas"/>
              </a:rPr>
              <a:t>{</a:t>
            </a:r>
            <a:endParaRPr sz="1800">
              <a:latin typeface="Consolas"/>
              <a:cs typeface="Consolas"/>
            </a:endParaRPr>
          </a:p>
          <a:p>
            <a:pPr marL="249554" marR="5080">
              <a:lnSpc>
                <a:spcPct val="100000"/>
              </a:lnSpc>
            </a:pP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"Hannibal"</a:t>
            </a:r>
            <a:r>
              <a:rPr sz="1800" spc="-10" dirty="0">
                <a:latin typeface="Consolas"/>
                <a:cs typeface="Consolas"/>
              </a:rPr>
              <a:t>, </a:t>
            </a:r>
            <a:r>
              <a:rPr sz="1800" dirty="0">
                <a:latin typeface="Consolas"/>
                <a:cs typeface="Consolas"/>
              </a:rPr>
              <a:t>age:</a:t>
            </a:r>
            <a:r>
              <a:rPr sz="1800" spc="-25" dirty="0">
                <a:latin typeface="Consolas"/>
                <a:cs typeface="Consolas"/>
              </a:rPr>
              <a:t> </a:t>
            </a:r>
            <a:r>
              <a:rPr sz="1800" spc="-50" dirty="0">
                <a:solidFill>
                  <a:srgbClr val="098557"/>
                </a:solidFill>
                <a:latin typeface="Consolas"/>
                <a:cs typeface="Consolas"/>
              </a:rPr>
              <a:t>7</a:t>
            </a:r>
            <a:endParaRPr sz="1800">
              <a:latin typeface="Consolas"/>
              <a:cs typeface="Consolas"/>
            </a:endParaRPr>
          </a:p>
          <a:p>
            <a:pPr>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195" dirty="0"/>
              <a:t> </a:t>
            </a:r>
            <a:r>
              <a:rPr spc="-40" dirty="0"/>
              <a:t>ACCESSING</a:t>
            </a:r>
            <a:r>
              <a:rPr spc="-195" dirty="0"/>
              <a:t> </a:t>
            </a:r>
            <a:r>
              <a:rPr spc="-140" dirty="0"/>
              <a:t>PROPERTIES</a:t>
            </a:r>
          </a:p>
        </p:txBody>
      </p:sp>
      <p:sp>
        <p:nvSpPr>
          <p:cNvPr id="3" name="object 3"/>
          <p:cNvSpPr txBox="1"/>
          <p:nvPr/>
        </p:nvSpPr>
        <p:spPr>
          <a:xfrm>
            <a:off x="962050" y="1533905"/>
            <a:ext cx="7453630" cy="297710"/>
          </a:xfrm>
          <a:prstGeom prst="rect">
            <a:avLst/>
          </a:prstGeom>
        </p:spPr>
        <p:txBody>
          <a:bodyPr vert="horz" wrap="square" lIns="0" tIns="12065"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Si accede alle proprietà tramite la notazione a punto (dot).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p:nvPr/>
        </p:nvSpPr>
        <p:spPr>
          <a:xfrm>
            <a:off x="882396" y="2275332"/>
            <a:ext cx="10427335" cy="2307590"/>
          </a:xfrm>
          <a:custGeom>
            <a:avLst/>
            <a:gdLst/>
            <a:ahLst/>
            <a:cxnLst/>
            <a:rect l="l" t="t" r="r" b="b"/>
            <a:pathLst>
              <a:path w="10427335" h="2307590">
                <a:moveTo>
                  <a:pt x="0" y="2307336"/>
                </a:moveTo>
                <a:lnTo>
                  <a:pt x="10427208" y="2307336"/>
                </a:lnTo>
                <a:lnTo>
                  <a:pt x="10427208" y="0"/>
                </a:lnTo>
                <a:lnTo>
                  <a:pt x="0" y="0"/>
                </a:lnTo>
                <a:lnTo>
                  <a:pt x="0" y="2307336"/>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2294331"/>
            <a:ext cx="2407285" cy="112331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pet</a:t>
            </a:r>
            <a:r>
              <a:rPr sz="1800" spc="-15" dirty="0">
                <a:latin typeface="Consolas"/>
                <a:cs typeface="Consolas"/>
              </a:rPr>
              <a:t> </a:t>
            </a:r>
            <a:r>
              <a:rPr sz="1800" dirty="0">
                <a:latin typeface="Consolas"/>
                <a:cs typeface="Consolas"/>
              </a:rPr>
              <a:t>=</a:t>
            </a:r>
            <a:r>
              <a:rPr sz="1800" spc="-15" dirty="0">
                <a:latin typeface="Consolas"/>
                <a:cs typeface="Consolas"/>
              </a:rPr>
              <a:t> </a:t>
            </a:r>
            <a:r>
              <a:rPr sz="1800" spc="-50" dirty="0">
                <a:latin typeface="Consolas"/>
                <a:cs typeface="Consolas"/>
              </a:rPr>
              <a:t>{</a:t>
            </a:r>
            <a:endParaRPr sz="1800">
              <a:latin typeface="Consolas"/>
              <a:cs typeface="Consolas"/>
            </a:endParaRPr>
          </a:p>
          <a:p>
            <a:pPr marL="262255" marR="5080">
              <a:lnSpc>
                <a:spcPct val="100000"/>
              </a:lnSpc>
              <a:spcBef>
                <a:spcPts val="5"/>
              </a:spcBef>
            </a:pP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"Hannibal"</a:t>
            </a:r>
            <a:r>
              <a:rPr sz="1800" spc="-10" dirty="0">
                <a:latin typeface="Consolas"/>
                <a:cs typeface="Consolas"/>
              </a:rPr>
              <a:t>, </a:t>
            </a:r>
            <a:r>
              <a:rPr sz="1800" dirty="0">
                <a:latin typeface="Consolas"/>
                <a:cs typeface="Consolas"/>
              </a:rPr>
              <a:t>age:</a:t>
            </a:r>
            <a:r>
              <a:rPr sz="1800" spc="-25" dirty="0">
                <a:latin typeface="Consolas"/>
                <a:cs typeface="Consolas"/>
              </a:rPr>
              <a:t> </a:t>
            </a:r>
            <a:r>
              <a:rPr sz="1800" spc="-50" dirty="0">
                <a:solidFill>
                  <a:srgbClr val="098557"/>
                </a:solidFill>
                <a:latin typeface="Consolas"/>
                <a:cs typeface="Consolas"/>
              </a:rPr>
              <a:t>7</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219</a:t>
            </a:fld>
            <a:endParaRPr spc="-25" dirty="0"/>
          </a:p>
        </p:txBody>
      </p:sp>
      <p:sp>
        <p:nvSpPr>
          <p:cNvPr id="6" name="object 6"/>
          <p:cNvSpPr txBox="1"/>
          <p:nvPr/>
        </p:nvSpPr>
        <p:spPr>
          <a:xfrm>
            <a:off x="962050" y="3666870"/>
            <a:ext cx="2783205"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onsolas"/>
                <a:cs typeface="Consolas"/>
              </a:rPr>
              <a:t>console.log(pet.name); console.log(pet.age);</a:t>
            </a:r>
            <a:endParaRPr sz="1800">
              <a:latin typeface="Consolas"/>
              <a:cs typeface="Consolas"/>
            </a:endParaRPr>
          </a:p>
        </p:txBody>
      </p:sp>
      <p:sp>
        <p:nvSpPr>
          <p:cNvPr id="7" name="object 7"/>
          <p:cNvSpPr txBox="1"/>
          <p:nvPr/>
        </p:nvSpPr>
        <p:spPr>
          <a:xfrm>
            <a:off x="4345685" y="3666870"/>
            <a:ext cx="2407920" cy="57404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8000"/>
                </a:solidFill>
                <a:latin typeface="Consolas"/>
                <a:cs typeface="Consolas"/>
              </a:rPr>
              <a:t>//</a:t>
            </a:r>
            <a:r>
              <a:rPr sz="1800" spc="-20" dirty="0">
                <a:solidFill>
                  <a:srgbClr val="008000"/>
                </a:solidFill>
                <a:latin typeface="Consolas"/>
                <a:cs typeface="Consolas"/>
              </a:rPr>
              <a:t> </a:t>
            </a:r>
            <a:r>
              <a:rPr sz="1800" dirty="0">
                <a:solidFill>
                  <a:srgbClr val="008000"/>
                </a:solidFill>
                <a:latin typeface="Consolas"/>
                <a:cs typeface="Consolas"/>
              </a:rPr>
              <a:t>output:</a:t>
            </a:r>
            <a:r>
              <a:rPr sz="1800" spc="-25" dirty="0">
                <a:solidFill>
                  <a:srgbClr val="008000"/>
                </a:solidFill>
                <a:latin typeface="Consolas"/>
                <a:cs typeface="Consolas"/>
              </a:rPr>
              <a:t> </a:t>
            </a:r>
            <a:r>
              <a:rPr sz="1800" spc="-10" dirty="0">
                <a:solidFill>
                  <a:srgbClr val="008000"/>
                </a:solidFill>
                <a:latin typeface="Consolas"/>
                <a:cs typeface="Consolas"/>
              </a:rPr>
              <a:t>Hannibal</a:t>
            </a:r>
            <a:endParaRPr sz="1800">
              <a:latin typeface="Consolas"/>
              <a:cs typeface="Consolas"/>
            </a:endParaRPr>
          </a:p>
          <a:p>
            <a:pPr marL="12700">
              <a:lnSpc>
                <a:spcPct val="100000"/>
              </a:lnSpc>
            </a:pP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output:</a:t>
            </a:r>
            <a:r>
              <a:rPr sz="1800" spc="-25" dirty="0">
                <a:solidFill>
                  <a:srgbClr val="008000"/>
                </a:solidFill>
                <a:latin typeface="Consolas"/>
                <a:cs typeface="Consolas"/>
              </a:rPr>
              <a:t> </a:t>
            </a:r>
            <a:r>
              <a:rPr sz="1800" spc="-50" dirty="0">
                <a:solidFill>
                  <a:srgbClr val="008000"/>
                </a:solidFill>
                <a:latin typeface="Consolas"/>
                <a:cs typeface="Consolas"/>
              </a:rPr>
              <a:t>7</a:t>
            </a:r>
            <a:endParaRPr sz="1800">
              <a:latin typeface="Consolas"/>
              <a:cs typeface="Consolas"/>
            </a:endParaRPr>
          </a:p>
        </p:txBody>
      </p:sp>
      <p:sp>
        <p:nvSpPr>
          <p:cNvPr id="8" name="object 8"/>
          <p:cNvSpPr txBox="1"/>
          <p:nvPr/>
        </p:nvSpPr>
        <p:spPr>
          <a:xfrm>
            <a:off x="962050" y="4215510"/>
            <a:ext cx="591629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nsolas"/>
                <a:cs typeface="Consolas"/>
              </a:rPr>
              <a:t>console.log(pet.nickname);</a:t>
            </a:r>
            <a:r>
              <a:rPr sz="1800" spc="-65" dirty="0">
                <a:latin typeface="Consolas"/>
                <a:cs typeface="Consolas"/>
              </a:rPr>
              <a:t> </a:t>
            </a:r>
            <a:r>
              <a:rPr sz="1800" dirty="0">
                <a:solidFill>
                  <a:srgbClr val="008000"/>
                </a:solidFill>
                <a:latin typeface="Consolas"/>
                <a:cs typeface="Consolas"/>
              </a:rPr>
              <a:t>//</a:t>
            </a:r>
            <a:r>
              <a:rPr sz="1800" spc="-45" dirty="0">
                <a:solidFill>
                  <a:srgbClr val="008000"/>
                </a:solidFill>
                <a:latin typeface="Consolas"/>
                <a:cs typeface="Consolas"/>
              </a:rPr>
              <a:t> </a:t>
            </a:r>
            <a:r>
              <a:rPr sz="1800" dirty="0">
                <a:solidFill>
                  <a:srgbClr val="008000"/>
                </a:solidFill>
                <a:latin typeface="Consolas"/>
                <a:cs typeface="Consolas"/>
              </a:rPr>
              <a:t>output:</a:t>
            </a:r>
            <a:r>
              <a:rPr sz="1800" spc="-50"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22</a:t>
            </a:fld>
            <a:endParaRPr spc="-25" dirty="0"/>
          </a:p>
        </p:txBody>
      </p:sp>
      <p:sp>
        <p:nvSpPr>
          <p:cNvPr id="2" name="object 2"/>
          <p:cNvSpPr txBox="1">
            <a:spLocks noGrp="1"/>
          </p:cNvSpPr>
          <p:nvPr>
            <p:ph type="title"/>
          </p:nvPr>
        </p:nvSpPr>
        <p:spPr>
          <a:xfrm>
            <a:off x="962050" y="557529"/>
            <a:ext cx="7137400" cy="574040"/>
          </a:xfrm>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0" dirty="0"/>
              <a:t> </a:t>
            </a:r>
            <a:r>
              <a:rPr spc="-75" dirty="0"/>
              <a:t>ELEMENTS:</a:t>
            </a:r>
            <a:r>
              <a:rPr spc="-175" dirty="0"/>
              <a:t> </a:t>
            </a:r>
            <a:r>
              <a:rPr spc="-45" dirty="0"/>
              <a:t>TABLES</a:t>
            </a:r>
          </a:p>
        </p:txBody>
      </p:sp>
      <p:sp>
        <p:nvSpPr>
          <p:cNvPr id="3" name="object 3"/>
          <p:cNvSpPr txBox="1"/>
          <p:nvPr/>
        </p:nvSpPr>
        <p:spPr>
          <a:xfrm>
            <a:off x="962050" y="1449921"/>
            <a:ext cx="9598025" cy="1478610"/>
          </a:xfrm>
          <a:prstGeom prst="rect">
            <a:avLst/>
          </a:prstGeom>
        </p:spPr>
        <p:txBody>
          <a:bodyPr vert="horz" wrap="square" lIns="0" tIns="97155" rIns="0" bIns="0" rtlCol="0">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Una &lt;table&gt; contiene un insieme di &lt;tr&gt; (righe della tabella), ogni riga può contenere una o più:</a:t>
            </a:r>
          </a:p>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&lt;td&gt; (celle di dati della tabella) e &lt;th&gt; (titoli della tabella). &lt;td&gt; e &lt;th&gt; contengono I valori da mostrare nelle rispettive celle.</a:t>
            </a:r>
          </a:p>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Una &lt;table&gt; può anche contenere una &lt;caption&gt; che la descrive.</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160" dirty="0"/>
              <a:t> </a:t>
            </a:r>
            <a:r>
              <a:rPr spc="-35" dirty="0"/>
              <a:t>ADDING/DELETING</a:t>
            </a:r>
            <a:r>
              <a:rPr spc="-180" dirty="0"/>
              <a:t> </a:t>
            </a:r>
            <a:r>
              <a:rPr spc="-130" dirty="0"/>
              <a:t>PROPERTIES</a:t>
            </a:r>
          </a:p>
        </p:txBody>
      </p:sp>
      <p:sp>
        <p:nvSpPr>
          <p:cNvPr id="3" name="object 3"/>
          <p:cNvSpPr txBox="1"/>
          <p:nvPr/>
        </p:nvSpPr>
        <p:spPr>
          <a:xfrm>
            <a:off x="962050" y="1533905"/>
            <a:ext cx="7717155" cy="297710"/>
          </a:xfrm>
          <a:prstGeom prst="rect">
            <a:avLst/>
          </a:prstGeom>
        </p:spPr>
        <p:txBody>
          <a:bodyPr vert="horz" wrap="square" lIns="0" tIns="12065"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Le proprietà possono essere anche aggiunte usando la notazione dot.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p:nvPr/>
        </p:nvSpPr>
        <p:spPr>
          <a:xfrm>
            <a:off x="882396" y="2061972"/>
            <a:ext cx="10427335" cy="3971925"/>
          </a:xfrm>
          <a:custGeom>
            <a:avLst/>
            <a:gdLst/>
            <a:ahLst/>
            <a:cxnLst/>
            <a:rect l="l" t="t" r="r" b="b"/>
            <a:pathLst>
              <a:path w="10427335" h="3971925">
                <a:moveTo>
                  <a:pt x="0" y="3971544"/>
                </a:moveTo>
                <a:lnTo>
                  <a:pt x="10427208" y="3971544"/>
                </a:lnTo>
                <a:lnTo>
                  <a:pt x="10427208" y="0"/>
                </a:lnTo>
                <a:lnTo>
                  <a:pt x="0" y="0"/>
                </a:lnTo>
                <a:lnTo>
                  <a:pt x="0" y="3971544"/>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2082241"/>
            <a:ext cx="6042025" cy="194691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pet</a:t>
            </a:r>
            <a:r>
              <a:rPr sz="1800" spc="-15" dirty="0">
                <a:latin typeface="Consolas"/>
                <a:cs typeface="Consolas"/>
              </a:rPr>
              <a:t> </a:t>
            </a:r>
            <a:r>
              <a:rPr sz="1800" dirty="0">
                <a:latin typeface="Consolas"/>
                <a:cs typeface="Consolas"/>
              </a:rPr>
              <a:t>=</a:t>
            </a:r>
            <a:r>
              <a:rPr sz="1800" spc="-15" dirty="0">
                <a:latin typeface="Consolas"/>
                <a:cs typeface="Consolas"/>
              </a:rPr>
              <a:t> </a:t>
            </a:r>
            <a:r>
              <a:rPr sz="1800" spc="-50" dirty="0">
                <a:latin typeface="Consolas"/>
                <a:cs typeface="Consolas"/>
              </a:rPr>
              <a:t>{</a:t>
            </a:r>
            <a:endParaRPr sz="1800">
              <a:latin typeface="Consolas"/>
              <a:cs typeface="Consolas"/>
            </a:endParaRPr>
          </a:p>
          <a:p>
            <a:pPr marL="262255" marR="3639820">
              <a:lnSpc>
                <a:spcPct val="100000"/>
              </a:lnSpc>
              <a:spcBef>
                <a:spcPts val="5"/>
              </a:spcBef>
            </a:pP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"Hannibal"</a:t>
            </a:r>
            <a:r>
              <a:rPr sz="1800" spc="-10" dirty="0">
                <a:latin typeface="Consolas"/>
                <a:cs typeface="Consolas"/>
              </a:rPr>
              <a:t>, </a:t>
            </a:r>
            <a:r>
              <a:rPr sz="1800" dirty="0">
                <a:latin typeface="Consolas"/>
                <a:cs typeface="Consolas"/>
              </a:rPr>
              <a:t>age:</a:t>
            </a:r>
            <a:r>
              <a:rPr sz="1800" spc="-25" dirty="0">
                <a:latin typeface="Consolas"/>
                <a:cs typeface="Consolas"/>
              </a:rPr>
              <a:t> </a:t>
            </a:r>
            <a:r>
              <a:rPr sz="1800" spc="-50" dirty="0">
                <a:solidFill>
                  <a:srgbClr val="098557"/>
                </a:solidFill>
                <a:latin typeface="Consolas"/>
                <a:cs typeface="Consolas"/>
              </a:rPr>
              <a:t>7</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12700">
              <a:lnSpc>
                <a:spcPct val="100000"/>
              </a:lnSpc>
            </a:pPr>
            <a:r>
              <a:rPr sz="1800" dirty="0">
                <a:latin typeface="Consolas"/>
                <a:cs typeface="Consolas"/>
              </a:rPr>
              <a:t>pet.nickname</a:t>
            </a:r>
            <a:r>
              <a:rPr sz="1800" spc="-35" dirty="0">
                <a:latin typeface="Consolas"/>
                <a:cs typeface="Consolas"/>
              </a:rPr>
              <a:t> </a:t>
            </a:r>
            <a:r>
              <a:rPr sz="1800" dirty="0">
                <a:latin typeface="Consolas"/>
                <a:cs typeface="Consolas"/>
              </a:rPr>
              <a:t>=</a:t>
            </a:r>
            <a:r>
              <a:rPr sz="1800" spc="-35" dirty="0">
                <a:latin typeface="Consolas"/>
                <a:cs typeface="Consolas"/>
              </a:rPr>
              <a:t> </a:t>
            </a:r>
            <a:r>
              <a:rPr sz="1800" dirty="0">
                <a:solidFill>
                  <a:srgbClr val="A21515"/>
                </a:solidFill>
                <a:latin typeface="Consolas"/>
                <a:cs typeface="Consolas"/>
              </a:rPr>
              <a:t>"the</a:t>
            </a:r>
            <a:r>
              <a:rPr sz="1800" spc="-40" dirty="0">
                <a:solidFill>
                  <a:srgbClr val="A21515"/>
                </a:solidFill>
                <a:latin typeface="Consolas"/>
                <a:cs typeface="Consolas"/>
              </a:rPr>
              <a:t> </a:t>
            </a:r>
            <a:r>
              <a:rPr sz="1800" dirty="0">
                <a:solidFill>
                  <a:srgbClr val="A21515"/>
                </a:solidFill>
                <a:latin typeface="Consolas"/>
                <a:cs typeface="Consolas"/>
              </a:rPr>
              <a:t>Affable"</a:t>
            </a:r>
            <a:r>
              <a:rPr sz="1800" dirty="0">
                <a:latin typeface="Consolas"/>
                <a:cs typeface="Consolas"/>
              </a:rPr>
              <a:t>;</a:t>
            </a:r>
            <a:r>
              <a:rPr sz="1800" spc="-35"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new</a:t>
            </a:r>
            <a:r>
              <a:rPr sz="1800" spc="-30" dirty="0">
                <a:solidFill>
                  <a:srgbClr val="008000"/>
                </a:solidFill>
                <a:latin typeface="Consolas"/>
                <a:cs typeface="Consolas"/>
              </a:rPr>
              <a:t> </a:t>
            </a:r>
            <a:r>
              <a:rPr sz="1800" spc="-10" dirty="0">
                <a:solidFill>
                  <a:srgbClr val="008000"/>
                </a:solidFill>
                <a:latin typeface="Consolas"/>
                <a:cs typeface="Consolas"/>
              </a:rPr>
              <a:t>property</a:t>
            </a:r>
            <a:endParaRPr sz="1800">
              <a:latin typeface="Consolas"/>
              <a:cs typeface="Consolas"/>
            </a:endParaRPr>
          </a:p>
          <a:p>
            <a:pPr marL="12700">
              <a:lnSpc>
                <a:spcPct val="100000"/>
              </a:lnSpc>
              <a:tabLst>
                <a:tab pos="3772535" algn="l"/>
              </a:tabLst>
            </a:pPr>
            <a:r>
              <a:rPr sz="1800" dirty="0">
                <a:solidFill>
                  <a:srgbClr val="0000FF"/>
                </a:solidFill>
                <a:latin typeface="Consolas"/>
                <a:cs typeface="Consolas"/>
              </a:rPr>
              <a:t>delete</a:t>
            </a:r>
            <a:r>
              <a:rPr sz="1800" spc="-35" dirty="0">
                <a:solidFill>
                  <a:srgbClr val="0000FF"/>
                </a:solidFill>
                <a:latin typeface="Consolas"/>
                <a:cs typeface="Consolas"/>
              </a:rPr>
              <a:t> </a:t>
            </a:r>
            <a:r>
              <a:rPr sz="1800" spc="-10" dirty="0">
                <a:latin typeface="Consolas"/>
                <a:cs typeface="Consolas"/>
              </a:rPr>
              <a:t>pet.age;</a:t>
            </a:r>
            <a:r>
              <a:rPr sz="1800"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delete</a:t>
            </a:r>
            <a:r>
              <a:rPr sz="1800" spc="-25" dirty="0">
                <a:solidFill>
                  <a:srgbClr val="008000"/>
                </a:solidFill>
                <a:latin typeface="Consolas"/>
                <a:cs typeface="Consolas"/>
              </a:rPr>
              <a:t> </a:t>
            </a:r>
            <a:r>
              <a:rPr sz="1800" spc="-10" dirty="0">
                <a:solidFill>
                  <a:srgbClr val="008000"/>
                </a:solidFill>
                <a:latin typeface="Consolas"/>
                <a:cs typeface="Consolas"/>
              </a:rPr>
              <a:t>property</a:t>
            </a:r>
            <a:endParaRPr sz="1800">
              <a:latin typeface="Consolas"/>
              <a:cs typeface="Consolas"/>
            </a:endParaRPr>
          </a:p>
        </p:txBody>
      </p:sp>
      <p:sp>
        <p:nvSpPr>
          <p:cNvPr id="6" name="object 6"/>
          <p:cNvSpPr txBox="1"/>
          <p:nvPr/>
        </p:nvSpPr>
        <p:spPr>
          <a:xfrm>
            <a:off x="962050" y="4277614"/>
            <a:ext cx="3284854" cy="848994"/>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onsolas"/>
                <a:cs typeface="Consolas"/>
              </a:rPr>
              <a:t>console.log(pet.name); console.log(pet.age); console.log(pet.nickname);</a:t>
            </a:r>
            <a:endParaRPr sz="1800">
              <a:latin typeface="Consolas"/>
              <a:cs typeface="Consolas"/>
            </a:endParaRPr>
          </a:p>
        </p:txBody>
      </p:sp>
      <p:sp>
        <p:nvSpPr>
          <p:cNvPr id="7" name="object 7"/>
          <p:cNvSpPr txBox="1"/>
          <p:nvPr/>
        </p:nvSpPr>
        <p:spPr>
          <a:xfrm>
            <a:off x="4722114" y="4277614"/>
            <a:ext cx="2031364" cy="848994"/>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8000"/>
                </a:solidFill>
                <a:latin typeface="Consolas"/>
                <a:cs typeface="Consolas"/>
              </a:rPr>
              <a:t>//</a:t>
            </a:r>
            <a:r>
              <a:rPr sz="1800" spc="-20" dirty="0">
                <a:solidFill>
                  <a:srgbClr val="008000"/>
                </a:solidFill>
                <a:latin typeface="Consolas"/>
                <a:cs typeface="Consolas"/>
              </a:rPr>
              <a:t> </a:t>
            </a:r>
            <a:r>
              <a:rPr sz="1800" spc="-10" dirty="0">
                <a:solidFill>
                  <a:srgbClr val="008000"/>
                </a:solidFill>
                <a:latin typeface="Consolas"/>
                <a:cs typeface="Consolas"/>
              </a:rPr>
              <a:t>"Hannibal"</a:t>
            </a:r>
            <a:endParaRPr sz="1800">
              <a:latin typeface="Consolas"/>
              <a:cs typeface="Consolas"/>
            </a:endParaRPr>
          </a:p>
          <a:p>
            <a:pPr marL="12700">
              <a:lnSpc>
                <a:spcPct val="100000"/>
              </a:lnSpc>
            </a:pPr>
            <a:r>
              <a:rPr sz="1800" dirty="0">
                <a:solidFill>
                  <a:srgbClr val="008000"/>
                </a:solidFill>
                <a:latin typeface="Consolas"/>
                <a:cs typeface="Consolas"/>
              </a:rPr>
              <a:t>//</a:t>
            </a:r>
            <a:r>
              <a:rPr sz="1800" spc="-10" dirty="0">
                <a:solidFill>
                  <a:srgbClr val="008000"/>
                </a:solidFill>
                <a:latin typeface="Consolas"/>
                <a:cs typeface="Consolas"/>
              </a:rPr>
              <a:t> undefined</a:t>
            </a:r>
            <a:endParaRPr sz="1800">
              <a:latin typeface="Consolas"/>
              <a:cs typeface="Consolas"/>
            </a:endParaRPr>
          </a:p>
          <a:p>
            <a:pPr marL="12700">
              <a:lnSpc>
                <a:spcPct val="100000"/>
              </a:lnSpc>
            </a:pP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spc="-10" dirty="0">
                <a:solidFill>
                  <a:srgbClr val="008000"/>
                </a:solidFill>
                <a:latin typeface="Consolas"/>
                <a:cs typeface="Consolas"/>
              </a:rPr>
              <a:t>Affable"</a:t>
            </a:r>
            <a:endParaRPr sz="1800">
              <a:latin typeface="Consolas"/>
              <a:cs typeface="Consolas"/>
            </a:endParaRPr>
          </a:p>
        </p:txBody>
      </p:sp>
      <p:sp>
        <p:nvSpPr>
          <p:cNvPr id="8" name="object 8"/>
          <p:cNvSpPr txBox="1"/>
          <p:nvPr/>
        </p:nvSpPr>
        <p:spPr>
          <a:xfrm>
            <a:off x="962050" y="5375249"/>
            <a:ext cx="8298180" cy="574040"/>
          </a:xfrm>
          <a:prstGeom prst="rect">
            <a:avLst/>
          </a:prstGeom>
        </p:spPr>
        <p:txBody>
          <a:bodyPr vert="horz" wrap="square" lIns="0" tIns="12700" rIns="0" bIns="0" rtlCol="0">
            <a:spAutoFit/>
          </a:bodyPr>
          <a:lstStyle/>
          <a:p>
            <a:pPr marL="12700" marR="5080">
              <a:lnSpc>
                <a:spcPct val="100000"/>
              </a:lnSpc>
              <a:spcBef>
                <a:spcPts val="100"/>
              </a:spcBef>
              <a:tabLst>
                <a:tab pos="2519680" algn="l"/>
              </a:tabLst>
            </a:pPr>
            <a:r>
              <a:rPr sz="1800" spc="-10" dirty="0">
                <a:latin typeface="Consolas"/>
                <a:cs typeface="Consolas"/>
              </a:rPr>
              <a:t>console.log(pet);</a:t>
            </a:r>
            <a:r>
              <a:rPr sz="1800" dirty="0">
                <a:latin typeface="Consolas"/>
                <a:cs typeface="Consolas"/>
              </a:rPr>
              <a:t>	</a:t>
            </a:r>
            <a:r>
              <a:rPr sz="1800" dirty="0">
                <a:solidFill>
                  <a:srgbClr val="008000"/>
                </a:solidFill>
                <a:latin typeface="Consolas"/>
                <a:cs typeface="Consolas"/>
              </a:rPr>
              <a:t>//</a:t>
            </a:r>
            <a:r>
              <a:rPr sz="1800" spc="-40" dirty="0">
                <a:solidFill>
                  <a:srgbClr val="008000"/>
                </a:solidFill>
                <a:latin typeface="Consolas"/>
                <a:cs typeface="Consolas"/>
              </a:rPr>
              <a:t> </a:t>
            </a:r>
            <a:r>
              <a:rPr sz="1800" dirty="0">
                <a:solidFill>
                  <a:srgbClr val="008000"/>
                </a:solidFill>
                <a:latin typeface="Consolas"/>
                <a:cs typeface="Consolas"/>
              </a:rPr>
              <a:t>print</a:t>
            </a:r>
            <a:r>
              <a:rPr sz="1800" spc="-15" dirty="0">
                <a:solidFill>
                  <a:srgbClr val="008000"/>
                </a:solidFill>
                <a:latin typeface="Consolas"/>
                <a:cs typeface="Consolas"/>
              </a:rPr>
              <a:t> </a:t>
            </a:r>
            <a:r>
              <a:rPr sz="1800" dirty="0">
                <a:solidFill>
                  <a:srgbClr val="008000"/>
                </a:solidFill>
                <a:latin typeface="Consolas"/>
                <a:cs typeface="Consolas"/>
              </a:rPr>
              <a:t>object</a:t>
            </a:r>
            <a:r>
              <a:rPr sz="1800" spc="-15" dirty="0">
                <a:solidFill>
                  <a:srgbClr val="008000"/>
                </a:solidFill>
                <a:latin typeface="Consolas"/>
                <a:cs typeface="Consolas"/>
              </a:rPr>
              <a:t> </a:t>
            </a:r>
            <a:r>
              <a:rPr sz="1800" dirty="0">
                <a:solidFill>
                  <a:srgbClr val="008000"/>
                </a:solidFill>
                <a:latin typeface="Consolas"/>
                <a:cs typeface="Consolas"/>
              </a:rPr>
              <a:t>in</a:t>
            </a:r>
            <a:r>
              <a:rPr sz="1800" spc="-25" dirty="0">
                <a:solidFill>
                  <a:srgbClr val="008000"/>
                </a:solidFill>
                <a:latin typeface="Consolas"/>
                <a:cs typeface="Consolas"/>
              </a:rPr>
              <a:t> </a:t>
            </a:r>
            <a:r>
              <a:rPr sz="1800" spc="-10" dirty="0">
                <a:solidFill>
                  <a:srgbClr val="008000"/>
                </a:solidFill>
                <a:latin typeface="Consolas"/>
                <a:cs typeface="Consolas"/>
              </a:rPr>
              <a:t>console</a:t>
            </a:r>
            <a:r>
              <a:rPr sz="1800" spc="500" dirty="0">
                <a:solidFill>
                  <a:srgbClr val="008000"/>
                </a:solidFill>
                <a:latin typeface="Consolas"/>
                <a:cs typeface="Consolas"/>
              </a:rPr>
              <a:t> </a:t>
            </a:r>
            <a:r>
              <a:rPr sz="1800" dirty="0">
                <a:latin typeface="Consolas"/>
                <a:cs typeface="Consolas"/>
              </a:rPr>
              <a:t>console.table(pet);</a:t>
            </a:r>
            <a:r>
              <a:rPr sz="1800" spc="-30" dirty="0">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alternative</a:t>
            </a:r>
            <a:r>
              <a:rPr sz="1800" spc="-35" dirty="0">
                <a:solidFill>
                  <a:srgbClr val="008000"/>
                </a:solidFill>
                <a:latin typeface="Consolas"/>
                <a:cs typeface="Consolas"/>
              </a:rPr>
              <a:t> </a:t>
            </a:r>
            <a:r>
              <a:rPr sz="1800" dirty="0">
                <a:solidFill>
                  <a:srgbClr val="008000"/>
                </a:solidFill>
                <a:latin typeface="Consolas"/>
                <a:cs typeface="Consolas"/>
              </a:rPr>
              <a:t>way</a:t>
            </a:r>
            <a:r>
              <a:rPr sz="1800" spc="-35" dirty="0">
                <a:solidFill>
                  <a:srgbClr val="008000"/>
                </a:solidFill>
                <a:latin typeface="Consolas"/>
                <a:cs typeface="Consolas"/>
              </a:rPr>
              <a:t> </a:t>
            </a:r>
            <a:r>
              <a:rPr sz="1800" dirty="0">
                <a:solidFill>
                  <a:srgbClr val="008000"/>
                </a:solidFill>
                <a:latin typeface="Consolas"/>
                <a:cs typeface="Consolas"/>
              </a:rPr>
              <a:t>to</a:t>
            </a:r>
            <a:r>
              <a:rPr sz="1800" spc="-25" dirty="0">
                <a:solidFill>
                  <a:srgbClr val="008000"/>
                </a:solidFill>
                <a:latin typeface="Consolas"/>
                <a:cs typeface="Consolas"/>
              </a:rPr>
              <a:t> </a:t>
            </a:r>
            <a:r>
              <a:rPr sz="1800" dirty="0">
                <a:solidFill>
                  <a:srgbClr val="008000"/>
                </a:solidFill>
                <a:latin typeface="Consolas"/>
                <a:cs typeface="Consolas"/>
              </a:rPr>
              <a:t>print</a:t>
            </a:r>
            <a:r>
              <a:rPr sz="1800" spc="-25" dirty="0">
                <a:solidFill>
                  <a:srgbClr val="008000"/>
                </a:solidFill>
                <a:latin typeface="Consolas"/>
                <a:cs typeface="Consolas"/>
              </a:rPr>
              <a:t> </a:t>
            </a:r>
            <a:r>
              <a:rPr sz="1800" dirty="0">
                <a:solidFill>
                  <a:srgbClr val="008000"/>
                </a:solidFill>
                <a:latin typeface="Consolas"/>
                <a:cs typeface="Consolas"/>
              </a:rPr>
              <a:t>objects</a:t>
            </a:r>
            <a:r>
              <a:rPr sz="1800" spc="-25" dirty="0">
                <a:solidFill>
                  <a:srgbClr val="008000"/>
                </a:solidFill>
                <a:latin typeface="Consolas"/>
                <a:cs typeface="Consolas"/>
              </a:rPr>
              <a:t> </a:t>
            </a:r>
            <a:r>
              <a:rPr sz="1800" dirty="0">
                <a:solidFill>
                  <a:srgbClr val="008000"/>
                </a:solidFill>
                <a:latin typeface="Consolas"/>
                <a:cs typeface="Consolas"/>
              </a:rPr>
              <a:t>in</a:t>
            </a:r>
            <a:r>
              <a:rPr sz="1800" spc="-30" dirty="0">
                <a:solidFill>
                  <a:srgbClr val="008000"/>
                </a:solidFill>
                <a:latin typeface="Consolas"/>
                <a:cs typeface="Consolas"/>
              </a:rPr>
              <a:t> </a:t>
            </a:r>
            <a:r>
              <a:rPr sz="1800" spc="-10" dirty="0">
                <a:solidFill>
                  <a:srgbClr val="008000"/>
                </a:solidFill>
                <a:latin typeface="Consolas"/>
                <a:cs typeface="Consolas"/>
              </a:rPr>
              <a:t>console</a:t>
            </a:r>
            <a:endParaRPr sz="1800">
              <a:latin typeface="Consolas"/>
              <a:cs typeface="Consolas"/>
            </a:endParaRPr>
          </a:p>
        </p:txBody>
      </p:sp>
      <p:grpSp>
        <p:nvGrpSpPr>
          <p:cNvPr id="9" name="object 9"/>
          <p:cNvGrpSpPr/>
          <p:nvPr/>
        </p:nvGrpSpPr>
        <p:grpSpPr>
          <a:xfrm>
            <a:off x="7604315" y="3149663"/>
            <a:ext cx="3956050" cy="2708910"/>
            <a:chOff x="7604315" y="3149663"/>
            <a:chExt cx="3956050" cy="2708910"/>
          </a:xfrm>
        </p:grpSpPr>
        <p:pic>
          <p:nvPicPr>
            <p:cNvPr id="10" name="object 10"/>
            <p:cNvPicPr/>
            <p:nvPr/>
          </p:nvPicPr>
          <p:blipFill>
            <a:blip r:embed="rId2" cstate="print"/>
            <a:stretch>
              <a:fillRect/>
            </a:stretch>
          </p:blipFill>
          <p:spPr>
            <a:xfrm>
              <a:off x="7613904" y="3159252"/>
              <a:ext cx="3936492" cy="1964436"/>
            </a:xfrm>
            <a:prstGeom prst="rect">
              <a:avLst/>
            </a:prstGeom>
          </p:spPr>
        </p:pic>
        <p:sp>
          <p:nvSpPr>
            <p:cNvPr id="11" name="object 11"/>
            <p:cNvSpPr/>
            <p:nvPr/>
          </p:nvSpPr>
          <p:spPr>
            <a:xfrm>
              <a:off x="7609078" y="3154426"/>
              <a:ext cx="3946525" cy="1974214"/>
            </a:xfrm>
            <a:custGeom>
              <a:avLst/>
              <a:gdLst/>
              <a:ahLst/>
              <a:cxnLst/>
              <a:rect l="l" t="t" r="r" b="b"/>
              <a:pathLst>
                <a:path w="3946525" h="1974214">
                  <a:moveTo>
                    <a:pt x="0" y="1973961"/>
                  </a:moveTo>
                  <a:lnTo>
                    <a:pt x="3946016" y="1973961"/>
                  </a:lnTo>
                  <a:lnTo>
                    <a:pt x="3946016" y="0"/>
                  </a:lnTo>
                  <a:lnTo>
                    <a:pt x="0" y="0"/>
                  </a:lnTo>
                  <a:lnTo>
                    <a:pt x="0" y="1973961"/>
                  </a:lnTo>
                  <a:close/>
                </a:path>
              </a:pathLst>
            </a:custGeom>
            <a:ln w="9525">
              <a:solidFill>
                <a:srgbClr val="111F35"/>
              </a:solidFill>
            </a:ln>
          </p:spPr>
          <p:txBody>
            <a:bodyPr wrap="square" lIns="0" tIns="0" rIns="0" bIns="0" rtlCol="0"/>
            <a:lstStyle/>
            <a:p>
              <a:endParaRPr/>
            </a:p>
          </p:txBody>
        </p:sp>
        <p:sp>
          <p:nvSpPr>
            <p:cNvPr id="12" name="object 12"/>
            <p:cNvSpPr/>
            <p:nvPr/>
          </p:nvSpPr>
          <p:spPr>
            <a:xfrm>
              <a:off x="9300972" y="5023104"/>
              <a:ext cx="340360" cy="829310"/>
            </a:xfrm>
            <a:custGeom>
              <a:avLst/>
              <a:gdLst/>
              <a:ahLst/>
              <a:cxnLst/>
              <a:rect l="l" t="t" r="r" b="b"/>
              <a:pathLst>
                <a:path w="340359" h="829310">
                  <a:moveTo>
                    <a:pt x="275717" y="0"/>
                  </a:moveTo>
                  <a:lnTo>
                    <a:pt x="211581" y="121920"/>
                  </a:lnTo>
                  <a:lnTo>
                    <a:pt x="254000" y="121920"/>
                  </a:lnTo>
                  <a:lnTo>
                    <a:pt x="254000" y="680364"/>
                  </a:lnTo>
                  <a:lnTo>
                    <a:pt x="245729" y="721368"/>
                  </a:lnTo>
                  <a:lnTo>
                    <a:pt x="223170" y="754854"/>
                  </a:lnTo>
                  <a:lnTo>
                    <a:pt x="189706" y="777431"/>
                  </a:lnTo>
                  <a:lnTo>
                    <a:pt x="148717" y="785710"/>
                  </a:lnTo>
                  <a:lnTo>
                    <a:pt x="0" y="785710"/>
                  </a:lnTo>
                  <a:lnTo>
                    <a:pt x="0" y="829056"/>
                  </a:lnTo>
                  <a:lnTo>
                    <a:pt x="148717" y="829056"/>
                  </a:lnTo>
                  <a:lnTo>
                    <a:pt x="195687" y="821475"/>
                  </a:lnTo>
                  <a:lnTo>
                    <a:pt x="236507" y="800366"/>
                  </a:lnTo>
                  <a:lnTo>
                    <a:pt x="268713" y="768178"/>
                  </a:lnTo>
                  <a:lnTo>
                    <a:pt x="289843" y="727361"/>
                  </a:lnTo>
                  <a:lnTo>
                    <a:pt x="297433" y="680364"/>
                  </a:lnTo>
                  <a:lnTo>
                    <a:pt x="297433" y="121920"/>
                  </a:lnTo>
                  <a:lnTo>
                    <a:pt x="339851" y="121920"/>
                  </a:lnTo>
                  <a:lnTo>
                    <a:pt x="275717" y="0"/>
                  </a:lnTo>
                  <a:close/>
                </a:path>
              </a:pathLst>
            </a:custGeom>
            <a:solidFill>
              <a:srgbClr val="006379"/>
            </a:solidFill>
          </p:spPr>
          <p:txBody>
            <a:bodyPr wrap="square" lIns="0" tIns="0" rIns="0" bIns="0" rtlCol="0"/>
            <a:lstStyle/>
            <a:p>
              <a:endParaRPr/>
            </a:p>
          </p:txBody>
        </p:sp>
        <p:sp>
          <p:nvSpPr>
            <p:cNvPr id="13" name="object 13"/>
            <p:cNvSpPr/>
            <p:nvPr/>
          </p:nvSpPr>
          <p:spPr>
            <a:xfrm>
              <a:off x="9300972" y="5023104"/>
              <a:ext cx="340360" cy="829310"/>
            </a:xfrm>
            <a:custGeom>
              <a:avLst/>
              <a:gdLst/>
              <a:ahLst/>
              <a:cxnLst/>
              <a:rect l="l" t="t" r="r" b="b"/>
              <a:pathLst>
                <a:path w="340359" h="829310">
                  <a:moveTo>
                    <a:pt x="0" y="829056"/>
                  </a:moveTo>
                  <a:lnTo>
                    <a:pt x="148717" y="829056"/>
                  </a:lnTo>
                  <a:lnTo>
                    <a:pt x="195687" y="821475"/>
                  </a:lnTo>
                  <a:lnTo>
                    <a:pt x="236507" y="800366"/>
                  </a:lnTo>
                  <a:lnTo>
                    <a:pt x="268713" y="768178"/>
                  </a:lnTo>
                  <a:lnTo>
                    <a:pt x="289843" y="727361"/>
                  </a:lnTo>
                  <a:lnTo>
                    <a:pt x="297433" y="680364"/>
                  </a:lnTo>
                  <a:lnTo>
                    <a:pt x="297433" y="121920"/>
                  </a:lnTo>
                  <a:lnTo>
                    <a:pt x="339851" y="121920"/>
                  </a:lnTo>
                  <a:lnTo>
                    <a:pt x="275717" y="0"/>
                  </a:lnTo>
                  <a:lnTo>
                    <a:pt x="211581" y="121920"/>
                  </a:lnTo>
                  <a:lnTo>
                    <a:pt x="254000" y="121920"/>
                  </a:lnTo>
                  <a:lnTo>
                    <a:pt x="254000" y="680364"/>
                  </a:lnTo>
                  <a:lnTo>
                    <a:pt x="245729" y="721368"/>
                  </a:lnTo>
                  <a:lnTo>
                    <a:pt x="223170" y="754854"/>
                  </a:lnTo>
                  <a:lnTo>
                    <a:pt x="189706" y="777431"/>
                  </a:lnTo>
                  <a:lnTo>
                    <a:pt x="148717" y="785710"/>
                  </a:lnTo>
                  <a:lnTo>
                    <a:pt x="0" y="785710"/>
                  </a:lnTo>
                  <a:lnTo>
                    <a:pt x="0" y="829056"/>
                  </a:lnTo>
                  <a:close/>
                </a:path>
              </a:pathLst>
            </a:custGeom>
            <a:ln w="12700">
              <a:solidFill>
                <a:srgbClr val="00252F"/>
              </a:solidFill>
            </a:ln>
          </p:spPr>
          <p:txBody>
            <a:bodyPr wrap="square" lIns="0" tIns="0" rIns="0" bIns="0" rtlCol="0"/>
            <a:lstStyle/>
            <a:p>
              <a:endParaRPr/>
            </a:p>
          </p:txBody>
        </p:sp>
      </p:gr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220</a:t>
            </a:fld>
            <a:endParaRPr spc="-25"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135" dirty="0"/>
              <a:t> </a:t>
            </a:r>
            <a:r>
              <a:rPr dirty="0"/>
              <a:t>SQUARE</a:t>
            </a:r>
            <a:r>
              <a:rPr spc="-130" dirty="0"/>
              <a:t> </a:t>
            </a:r>
            <a:r>
              <a:rPr spc="-100" dirty="0"/>
              <a:t>BRACKETS</a:t>
            </a:r>
            <a:r>
              <a:rPr spc="-130" dirty="0"/>
              <a:t> </a:t>
            </a:r>
            <a:r>
              <a:rPr spc="45" dirty="0"/>
              <a:t>NOTATION</a:t>
            </a:r>
          </a:p>
        </p:txBody>
      </p:sp>
      <p:sp>
        <p:nvSpPr>
          <p:cNvPr id="3" name="object 3"/>
          <p:cNvSpPr txBox="1"/>
          <p:nvPr/>
        </p:nvSpPr>
        <p:spPr>
          <a:xfrm>
            <a:off x="962050" y="1533905"/>
            <a:ext cx="9504045" cy="939809"/>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Le chiavi delle proprietà possono anche contenere spazi ed essere accesse usando la notazione con le parentesi quadre [], con questa notazione si possono anche usare espressioni per concatenare strighe od operatori per modificare variabili.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882396" y="2755392"/>
            <a:ext cx="5213985" cy="3139440"/>
          </a:xfrm>
          <a:prstGeom prst="rect">
            <a:avLst/>
          </a:prstGeom>
          <a:ln w="12700">
            <a:solidFill>
              <a:srgbClr val="111F35"/>
            </a:solidFill>
          </a:ln>
        </p:spPr>
        <p:txBody>
          <a:bodyPr vert="horz" wrap="square" lIns="0" tIns="33020" rIns="0" bIns="0" rtlCol="0">
            <a:spAutoFit/>
          </a:bodyPr>
          <a:lstStyle/>
          <a:p>
            <a:pPr marL="342265" marR="3358515" indent="-250190">
              <a:lnSpc>
                <a:spcPct val="100000"/>
              </a:lnSpc>
              <a:spcBef>
                <a:spcPts val="26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dog</a:t>
            </a:r>
            <a:r>
              <a:rPr sz="1800" spc="-15" dirty="0">
                <a:latin typeface="Consolas"/>
                <a:cs typeface="Consolas"/>
              </a:rPr>
              <a:t> </a:t>
            </a:r>
            <a:r>
              <a:rPr sz="1800" dirty="0">
                <a:latin typeface="Consolas"/>
                <a:cs typeface="Consolas"/>
              </a:rPr>
              <a:t>=</a:t>
            </a:r>
            <a:r>
              <a:rPr sz="1800" spc="-20" dirty="0">
                <a:latin typeface="Consolas"/>
                <a:cs typeface="Consolas"/>
              </a:rPr>
              <a:t> </a:t>
            </a:r>
            <a:r>
              <a:rPr sz="1800" spc="-50" dirty="0">
                <a:latin typeface="Consolas"/>
                <a:cs typeface="Consolas"/>
              </a:rPr>
              <a:t>{ </a:t>
            </a: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"Sif"</a:t>
            </a:r>
            <a:r>
              <a:rPr sz="1800" spc="-10" dirty="0">
                <a:latin typeface="Consolas"/>
                <a:cs typeface="Consolas"/>
              </a:rPr>
              <a:t>,</a:t>
            </a:r>
            <a:endParaRPr sz="1800">
              <a:latin typeface="Consolas"/>
              <a:cs typeface="Consolas"/>
            </a:endParaRPr>
          </a:p>
          <a:p>
            <a:pPr marL="342265">
              <a:lnSpc>
                <a:spcPct val="100000"/>
              </a:lnSpc>
            </a:pPr>
            <a:r>
              <a:rPr sz="1800" dirty="0">
                <a:solidFill>
                  <a:srgbClr val="A21515"/>
                </a:solidFill>
                <a:latin typeface="Consolas"/>
                <a:cs typeface="Consolas"/>
              </a:rPr>
              <a:t>"is</a:t>
            </a:r>
            <a:r>
              <a:rPr sz="1800" spc="-15" dirty="0">
                <a:solidFill>
                  <a:srgbClr val="A21515"/>
                </a:solidFill>
                <a:latin typeface="Consolas"/>
                <a:cs typeface="Consolas"/>
              </a:rPr>
              <a:t> </a:t>
            </a:r>
            <a:r>
              <a:rPr sz="1800" dirty="0">
                <a:solidFill>
                  <a:srgbClr val="A21515"/>
                </a:solidFill>
                <a:latin typeface="Consolas"/>
                <a:cs typeface="Consolas"/>
              </a:rPr>
              <a:t>a</a:t>
            </a:r>
            <a:r>
              <a:rPr sz="1800" spc="-15" dirty="0">
                <a:solidFill>
                  <a:srgbClr val="A21515"/>
                </a:solidFill>
                <a:latin typeface="Consolas"/>
                <a:cs typeface="Consolas"/>
              </a:rPr>
              <a:t> </a:t>
            </a:r>
            <a:r>
              <a:rPr sz="1800" dirty="0">
                <a:solidFill>
                  <a:srgbClr val="A21515"/>
                </a:solidFill>
                <a:latin typeface="Consolas"/>
                <a:cs typeface="Consolas"/>
              </a:rPr>
              <a:t>good</a:t>
            </a:r>
            <a:r>
              <a:rPr sz="1800" spc="-15" dirty="0">
                <a:solidFill>
                  <a:srgbClr val="A21515"/>
                </a:solidFill>
                <a:latin typeface="Consolas"/>
                <a:cs typeface="Consolas"/>
              </a:rPr>
              <a:t> </a:t>
            </a:r>
            <a:r>
              <a:rPr sz="1800" dirty="0">
                <a:solidFill>
                  <a:srgbClr val="A21515"/>
                </a:solidFill>
                <a:latin typeface="Consolas"/>
                <a:cs typeface="Consolas"/>
              </a:rPr>
              <a:t>boy"</a:t>
            </a:r>
            <a:r>
              <a:rPr sz="1800" dirty="0">
                <a:latin typeface="Consolas"/>
                <a:cs typeface="Consolas"/>
              </a:rPr>
              <a:t>:</a:t>
            </a:r>
            <a:r>
              <a:rPr sz="1800" spc="-20" dirty="0">
                <a:latin typeface="Consolas"/>
                <a:cs typeface="Consolas"/>
              </a:rPr>
              <a:t> </a:t>
            </a:r>
            <a:r>
              <a:rPr sz="1800" spc="-20" dirty="0">
                <a:solidFill>
                  <a:srgbClr val="0000FF"/>
                </a:solidFill>
                <a:latin typeface="Consolas"/>
                <a:cs typeface="Consolas"/>
              </a:rPr>
              <a:t>true</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92075" marR="851535">
              <a:lnSpc>
                <a:spcPct val="100000"/>
              </a:lnSpc>
            </a:pPr>
            <a:r>
              <a:rPr sz="1800" spc="-10" dirty="0">
                <a:latin typeface="Consolas"/>
                <a:cs typeface="Consolas"/>
              </a:rPr>
              <a:t>console.log(dog[</a:t>
            </a:r>
            <a:r>
              <a:rPr sz="1800" spc="-10" dirty="0">
                <a:solidFill>
                  <a:srgbClr val="A21515"/>
                </a:solidFill>
                <a:latin typeface="Consolas"/>
                <a:cs typeface="Consolas"/>
              </a:rPr>
              <a:t>"name"</a:t>
            </a:r>
            <a:r>
              <a:rPr sz="1800" spc="-10" dirty="0">
                <a:latin typeface="Consolas"/>
                <a:cs typeface="Consolas"/>
              </a:rPr>
              <a:t>]); </a:t>
            </a:r>
            <a:r>
              <a:rPr sz="1800" dirty="0">
                <a:latin typeface="Consolas"/>
                <a:cs typeface="Consolas"/>
              </a:rPr>
              <a:t>console.log(dog[</a:t>
            </a:r>
            <a:r>
              <a:rPr sz="1800" dirty="0">
                <a:solidFill>
                  <a:srgbClr val="A21515"/>
                </a:solidFill>
                <a:latin typeface="Consolas"/>
                <a:cs typeface="Consolas"/>
              </a:rPr>
              <a:t>"is</a:t>
            </a:r>
            <a:r>
              <a:rPr sz="1800" spc="-45" dirty="0">
                <a:solidFill>
                  <a:srgbClr val="A21515"/>
                </a:solidFill>
                <a:latin typeface="Consolas"/>
                <a:cs typeface="Consolas"/>
              </a:rPr>
              <a:t> </a:t>
            </a:r>
            <a:r>
              <a:rPr sz="1800" dirty="0">
                <a:solidFill>
                  <a:srgbClr val="A21515"/>
                </a:solidFill>
                <a:latin typeface="Consolas"/>
                <a:cs typeface="Consolas"/>
              </a:rPr>
              <a:t>a</a:t>
            </a:r>
            <a:r>
              <a:rPr sz="1800" spc="-40" dirty="0">
                <a:solidFill>
                  <a:srgbClr val="A21515"/>
                </a:solidFill>
                <a:latin typeface="Consolas"/>
                <a:cs typeface="Consolas"/>
              </a:rPr>
              <a:t> </a:t>
            </a:r>
            <a:r>
              <a:rPr sz="1800" dirty="0">
                <a:solidFill>
                  <a:srgbClr val="A21515"/>
                </a:solidFill>
                <a:latin typeface="Consolas"/>
                <a:cs typeface="Consolas"/>
              </a:rPr>
              <a:t>good</a:t>
            </a:r>
            <a:r>
              <a:rPr sz="1800" spc="-40" dirty="0">
                <a:solidFill>
                  <a:srgbClr val="A21515"/>
                </a:solidFill>
                <a:latin typeface="Consolas"/>
                <a:cs typeface="Consolas"/>
              </a:rPr>
              <a:t> </a:t>
            </a:r>
            <a:r>
              <a:rPr sz="1800" spc="-10" dirty="0">
                <a:solidFill>
                  <a:srgbClr val="A21515"/>
                </a:solidFill>
                <a:latin typeface="Consolas"/>
                <a:cs typeface="Consolas"/>
              </a:rPr>
              <a:t>boy"</a:t>
            </a:r>
            <a:r>
              <a:rPr sz="1800" spc="-10" dirty="0">
                <a:latin typeface="Consolas"/>
                <a:cs typeface="Consolas"/>
              </a:rPr>
              <a:t>]);</a:t>
            </a:r>
            <a:endParaRPr sz="1800">
              <a:latin typeface="Consolas"/>
              <a:cs typeface="Consolas"/>
            </a:endParaRPr>
          </a:p>
          <a:p>
            <a:pPr marL="92075">
              <a:lnSpc>
                <a:spcPct val="100000"/>
              </a:lnSpc>
            </a:pPr>
            <a:r>
              <a:rPr sz="1800" dirty="0">
                <a:solidFill>
                  <a:srgbClr val="008000"/>
                </a:solidFill>
                <a:latin typeface="Consolas"/>
                <a:cs typeface="Consolas"/>
              </a:rPr>
              <a:t>//expressions</a:t>
            </a:r>
            <a:r>
              <a:rPr sz="1800" spc="-30" dirty="0">
                <a:solidFill>
                  <a:srgbClr val="008000"/>
                </a:solidFill>
                <a:latin typeface="Consolas"/>
                <a:cs typeface="Consolas"/>
              </a:rPr>
              <a:t> </a:t>
            </a:r>
            <a:r>
              <a:rPr sz="1800" dirty="0">
                <a:solidFill>
                  <a:srgbClr val="008000"/>
                </a:solidFill>
                <a:latin typeface="Consolas"/>
                <a:cs typeface="Consolas"/>
              </a:rPr>
              <a:t>can</a:t>
            </a:r>
            <a:r>
              <a:rPr sz="1800" spc="-20" dirty="0">
                <a:solidFill>
                  <a:srgbClr val="008000"/>
                </a:solidFill>
                <a:latin typeface="Consolas"/>
                <a:cs typeface="Consolas"/>
              </a:rPr>
              <a:t> </a:t>
            </a:r>
            <a:r>
              <a:rPr sz="1800" dirty="0">
                <a:solidFill>
                  <a:srgbClr val="008000"/>
                </a:solidFill>
                <a:latin typeface="Consolas"/>
                <a:cs typeface="Consolas"/>
              </a:rPr>
              <a:t>be</a:t>
            </a:r>
            <a:r>
              <a:rPr sz="1800" spc="-20" dirty="0">
                <a:solidFill>
                  <a:srgbClr val="008000"/>
                </a:solidFill>
                <a:latin typeface="Consolas"/>
                <a:cs typeface="Consolas"/>
              </a:rPr>
              <a:t> </a:t>
            </a:r>
            <a:r>
              <a:rPr sz="1800" dirty="0">
                <a:solidFill>
                  <a:srgbClr val="008000"/>
                </a:solidFill>
                <a:latin typeface="Consolas"/>
                <a:cs typeface="Consolas"/>
              </a:rPr>
              <a:t>used</a:t>
            </a:r>
            <a:r>
              <a:rPr sz="1800" spc="-30" dirty="0">
                <a:solidFill>
                  <a:srgbClr val="008000"/>
                </a:solidFill>
                <a:latin typeface="Consolas"/>
                <a:cs typeface="Consolas"/>
              </a:rPr>
              <a:t> </a:t>
            </a:r>
            <a:r>
              <a:rPr sz="1800" dirty="0">
                <a:solidFill>
                  <a:srgbClr val="008000"/>
                </a:solidFill>
                <a:latin typeface="Consolas"/>
                <a:cs typeface="Consolas"/>
              </a:rPr>
              <a:t>as</a:t>
            </a:r>
            <a:r>
              <a:rPr sz="1800" spc="-20" dirty="0">
                <a:solidFill>
                  <a:srgbClr val="008000"/>
                </a:solidFill>
                <a:latin typeface="Consolas"/>
                <a:cs typeface="Consolas"/>
              </a:rPr>
              <a:t> keys</a:t>
            </a:r>
            <a:endParaRPr sz="1800">
              <a:latin typeface="Consolas"/>
              <a:cs typeface="Consolas"/>
            </a:endParaRPr>
          </a:p>
          <a:p>
            <a:pPr marL="92075">
              <a:lnSpc>
                <a:spcPct val="100000"/>
              </a:lnSpc>
            </a:pPr>
            <a:r>
              <a:rPr sz="1800" dirty="0">
                <a:latin typeface="Consolas"/>
                <a:cs typeface="Consolas"/>
              </a:rPr>
              <a:t>dog[</a:t>
            </a:r>
            <a:r>
              <a:rPr sz="1800" dirty="0">
                <a:solidFill>
                  <a:srgbClr val="A21515"/>
                </a:solidFill>
                <a:latin typeface="Consolas"/>
                <a:cs typeface="Consolas"/>
              </a:rPr>
              <a:t>"is</a:t>
            </a:r>
            <a:r>
              <a:rPr sz="1800" spc="-35" dirty="0">
                <a:solidFill>
                  <a:srgbClr val="A21515"/>
                </a:solidFill>
                <a:latin typeface="Consolas"/>
                <a:cs typeface="Consolas"/>
              </a:rPr>
              <a:t> </a:t>
            </a:r>
            <a:r>
              <a:rPr sz="1800" dirty="0">
                <a:solidFill>
                  <a:srgbClr val="A21515"/>
                </a:solidFill>
                <a:latin typeface="Consolas"/>
                <a:cs typeface="Consolas"/>
              </a:rPr>
              <a:t>the</a:t>
            </a:r>
            <a:r>
              <a:rPr sz="1800" spc="-30" dirty="0">
                <a:solidFill>
                  <a:srgbClr val="A21515"/>
                </a:solidFill>
                <a:latin typeface="Consolas"/>
                <a:cs typeface="Consolas"/>
              </a:rPr>
              <a:t> </a:t>
            </a:r>
            <a:r>
              <a:rPr sz="1800" dirty="0">
                <a:solidFill>
                  <a:srgbClr val="A21515"/>
                </a:solidFill>
                <a:latin typeface="Consolas"/>
                <a:cs typeface="Consolas"/>
              </a:rPr>
              <a:t>"</a:t>
            </a:r>
            <a:r>
              <a:rPr sz="1800" dirty="0">
                <a:latin typeface="Consolas"/>
                <a:cs typeface="Consolas"/>
              </a:rPr>
              <a:t>+</a:t>
            </a:r>
            <a:r>
              <a:rPr sz="1800" dirty="0">
                <a:solidFill>
                  <a:srgbClr val="A21515"/>
                </a:solidFill>
                <a:latin typeface="Consolas"/>
                <a:cs typeface="Consolas"/>
              </a:rPr>
              <a:t>"best</a:t>
            </a:r>
            <a:r>
              <a:rPr sz="1800" spc="-25" dirty="0">
                <a:solidFill>
                  <a:srgbClr val="A21515"/>
                </a:solidFill>
                <a:latin typeface="Consolas"/>
                <a:cs typeface="Consolas"/>
              </a:rPr>
              <a:t> </a:t>
            </a:r>
            <a:r>
              <a:rPr sz="1800" dirty="0">
                <a:solidFill>
                  <a:srgbClr val="A21515"/>
                </a:solidFill>
                <a:latin typeface="Consolas"/>
                <a:cs typeface="Consolas"/>
              </a:rPr>
              <a:t>boy"</a:t>
            </a:r>
            <a:r>
              <a:rPr sz="1800" dirty="0">
                <a:latin typeface="Consolas"/>
                <a:cs typeface="Consolas"/>
              </a:rPr>
              <a:t>]</a:t>
            </a:r>
            <a:r>
              <a:rPr sz="1800" spc="-35" dirty="0">
                <a:latin typeface="Consolas"/>
                <a:cs typeface="Consolas"/>
              </a:rPr>
              <a:t> </a:t>
            </a:r>
            <a:r>
              <a:rPr sz="1800" dirty="0">
                <a:latin typeface="Consolas"/>
                <a:cs typeface="Consolas"/>
              </a:rPr>
              <a:t>=</a:t>
            </a:r>
            <a:r>
              <a:rPr sz="1800" spc="-35" dirty="0">
                <a:latin typeface="Consolas"/>
                <a:cs typeface="Consolas"/>
              </a:rPr>
              <a:t> </a:t>
            </a:r>
            <a:r>
              <a:rPr sz="1800" spc="-10" dirty="0">
                <a:solidFill>
                  <a:srgbClr val="0000FF"/>
                </a:solidFill>
                <a:latin typeface="Consolas"/>
                <a:cs typeface="Consolas"/>
              </a:rPr>
              <a:t>true</a:t>
            </a:r>
            <a:r>
              <a:rPr sz="1800" spc="-1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spc="-10" dirty="0">
                <a:latin typeface="Consolas"/>
                <a:cs typeface="Consolas"/>
              </a:rPr>
              <a:t>console.table(dog);</a:t>
            </a:r>
            <a:endParaRPr sz="1800">
              <a:latin typeface="Consolas"/>
              <a:cs typeface="Consolas"/>
            </a:endParaRPr>
          </a:p>
        </p:txBody>
      </p:sp>
      <p:grpSp>
        <p:nvGrpSpPr>
          <p:cNvPr id="5" name="object 5"/>
          <p:cNvGrpSpPr/>
          <p:nvPr/>
        </p:nvGrpSpPr>
        <p:grpSpPr>
          <a:xfrm>
            <a:off x="7075487" y="3050667"/>
            <a:ext cx="3569970" cy="2548890"/>
            <a:chOff x="7075487" y="3050667"/>
            <a:chExt cx="3569970" cy="2548890"/>
          </a:xfrm>
        </p:grpSpPr>
        <p:pic>
          <p:nvPicPr>
            <p:cNvPr id="6" name="object 6"/>
            <p:cNvPicPr/>
            <p:nvPr/>
          </p:nvPicPr>
          <p:blipFill>
            <a:blip r:embed="rId2" cstate="print"/>
            <a:stretch>
              <a:fillRect/>
            </a:stretch>
          </p:blipFill>
          <p:spPr>
            <a:xfrm>
              <a:off x="7092696" y="3060192"/>
              <a:ext cx="3543300" cy="2529839"/>
            </a:xfrm>
            <a:prstGeom prst="rect">
              <a:avLst/>
            </a:prstGeom>
          </p:spPr>
        </p:pic>
        <p:sp>
          <p:nvSpPr>
            <p:cNvPr id="7" name="object 7"/>
            <p:cNvSpPr/>
            <p:nvPr/>
          </p:nvSpPr>
          <p:spPr>
            <a:xfrm>
              <a:off x="7080250" y="3055429"/>
              <a:ext cx="3560445" cy="2539365"/>
            </a:xfrm>
            <a:custGeom>
              <a:avLst/>
              <a:gdLst/>
              <a:ahLst/>
              <a:cxnLst/>
              <a:rect l="l" t="t" r="r" b="b"/>
              <a:pathLst>
                <a:path w="3560445" h="2539365">
                  <a:moveTo>
                    <a:pt x="0" y="2539364"/>
                  </a:moveTo>
                  <a:lnTo>
                    <a:pt x="3560445" y="2539364"/>
                  </a:lnTo>
                  <a:lnTo>
                    <a:pt x="3560445" y="0"/>
                  </a:lnTo>
                  <a:lnTo>
                    <a:pt x="0" y="0"/>
                  </a:lnTo>
                  <a:lnTo>
                    <a:pt x="0" y="2539364"/>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221</a:t>
            </a:fld>
            <a:endParaRPr spc="-25"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190" dirty="0"/>
              <a:t> </a:t>
            </a:r>
            <a:r>
              <a:rPr spc="-135" dirty="0"/>
              <a:t>REFERENCES</a:t>
            </a:r>
          </a:p>
        </p:txBody>
      </p:sp>
      <p:sp>
        <p:nvSpPr>
          <p:cNvPr id="3" name="object 3"/>
          <p:cNvSpPr txBox="1"/>
          <p:nvPr/>
        </p:nvSpPr>
        <p:spPr>
          <a:xfrm>
            <a:off x="962050" y="1533905"/>
            <a:ext cx="10191750" cy="643446"/>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Le variabili assegnate a un oggetto contengono un riferimento all’oggetto, non l’oggetto stesso. Con secondPet è come se facessi *secondPet = &amp;firstPet.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p:nvPr/>
        </p:nvSpPr>
        <p:spPr>
          <a:xfrm>
            <a:off x="882396" y="2484120"/>
            <a:ext cx="10427335" cy="3693160"/>
          </a:xfrm>
          <a:custGeom>
            <a:avLst/>
            <a:gdLst/>
            <a:ahLst/>
            <a:cxnLst/>
            <a:rect l="l" t="t" r="r" b="b"/>
            <a:pathLst>
              <a:path w="10427335" h="3693160">
                <a:moveTo>
                  <a:pt x="0" y="3692652"/>
                </a:moveTo>
                <a:lnTo>
                  <a:pt x="10427208" y="3692652"/>
                </a:lnTo>
                <a:lnTo>
                  <a:pt x="10427208" y="0"/>
                </a:lnTo>
                <a:lnTo>
                  <a:pt x="0" y="0"/>
                </a:lnTo>
                <a:lnTo>
                  <a:pt x="0" y="3692652"/>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2503678"/>
            <a:ext cx="3409950" cy="2220595"/>
          </a:xfrm>
          <a:prstGeom prst="rect">
            <a:avLst/>
          </a:prstGeom>
        </p:spPr>
        <p:txBody>
          <a:bodyPr vert="horz" wrap="square" lIns="0" tIns="12700" rIns="0" bIns="0" rtlCol="0">
            <a:spAutoFit/>
          </a:bodyPr>
          <a:lstStyle/>
          <a:p>
            <a:pPr marL="262255" marR="1008380" indent="-250190">
              <a:lnSpc>
                <a:spcPct val="100000"/>
              </a:lnSpc>
              <a:spcBef>
                <a:spcPts val="100"/>
              </a:spcBef>
            </a:pP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firstPet</a:t>
            </a:r>
            <a:r>
              <a:rPr sz="1800" spc="-15" dirty="0">
                <a:latin typeface="Consolas"/>
                <a:cs typeface="Consolas"/>
              </a:rPr>
              <a:t> </a:t>
            </a:r>
            <a:r>
              <a:rPr sz="1800" dirty="0">
                <a:latin typeface="Consolas"/>
                <a:cs typeface="Consolas"/>
              </a:rPr>
              <a:t>=</a:t>
            </a:r>
            <a:r>
              <a:rPr sz="1800" spc="-25" dirty="0">
                <a:latin typeface="Consolas"/>
                <a:cs typeface="Consolas"/>
              </a:rPr>
              <a:t> </a:t>
            </a:r>
            <a:r>
              <a:rPr sz="1800" spc="-50" dirty="0">
                <a:latin typeface="Consolas"/>
                <a:cs typeface="Consolas"/>
              </a:rPr>
              <a:t>{ </a:t>
            </a: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"Richard"</a:t>
            </a:r>
            <a:r>
              <a:rPr sz="1800" spc="-10" dirty="0">
                <a:latin typeface="Consolas"/>
                <a:cs typeface="Consolas"/>
              </a:rPr>
              <a:t>, </a:t>
            </a:r>
            <a:r>
              <a:rPr sz="1800" dirty="0">
                <a:latin typeface="Consolas"/>
                <a:cs typeface="Consolas"/>
              </a:rPr>
              <a:t>species:</a:t>
            </a:r>
            <a:r>
              <a:rPr sz="1800" spc="-35" dirty="0">
                <a:latin typeface="Consolas"/>
                <a:cs typeface="Consolas"/>
              </a:rPr>
              <a:t> </a:t>
            </a:r>
            <a:r>
              <a:rPr sz="1800" spc="-10" dirty="0">
                <a:solidFill>
                  <a:srgbClr val="A21515"/>
                </a:solidFill>
                <a:latin typeface="Consolas"/>
                <a:cs typeface="Consolas"/>
              </a:rPr>
              <a:t>"Lizard"</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12700" marR="5080">
              <a:lnSpc>
                <a:spcPct val="100000"/>
              </a:lnSpc>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secondPet</a:t>
            </a:r>
            <a:r>
              <a:rPr sz="1800" spc="-25"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firstPet; </a:t>
            </a:r>
            <a:r>
              <a:rPr sz="1800" dirty="0">
                <a:latin typeface="Consolas"/>
                <a:cs typeface="Consolas"/>
              </a:rPr>
              <a:t>secondPet.name</a:t>
            </a:r>
            <a:r>
              <a:rPr sz="1800" spc="-40" dirty="0">
                <a:latin typeface="Consolas"/>
                <a:cs typeface="Consolas"/>
              </a:rPr>
              <a:t> </a:t>
            </a:r>
            <a:r>
              <a:rPr sz="1800" dirty="0">
                <a:latin typeface="Consolas"/>
                <a:cs typeface="Consolas"/>
              </a:rPr>
              <a:t>=</a:t>
            </a:r>
            <a:r>
              <a:rPr sz="1800" spc="-25" dirty="0">
                <a:latin typeface="Consolas"/>
                <a:cs typeface="Consolas"/>
              </a:rPr>
              <a:t> </a:t>
            </a:r>
            <a:r>
              <a:rPr sz="1800" spc="-10" dirty="0">
                <a:solidFill>
                  <a:srgbClr val="A21515"/>
                </a:solidFill>
                <a:latin typeface="Consolas"/>
                <a:cs typeface="Consolas"/>
              </a:rPr>
              <a:t>"Chuck"</a:t>
            </a:r>
            <a:r>
              <a:rPr sz="1800" spc="-10" dirty="0">
                <a:latin typeface="Consolas"/>
                <a:cs typeface="Consolas"/>
              </a:rPr>
              <a:t>; </a:t>
            </a:r>
            <a:r>
              <a:rPr sz="1800" dirty="0">
                <a:latin typeface="Consolas"/>
                <a:cs typeface="Consolas"/>
              </a:rPr>
              <a:t>secondPet.species</a:t>
            </a:r>
            <a:r>
              <a:rPr sz="1800" spc="-35" dirty="0">
                <a:latin typeface="Consolas"/>
                <a:cs typeface="Consolas"/>
              </a:rPr>
              <a:t> </a:t>
            </a:r>
            <a:r>
              <a:rPr sz="1800" dirty="0">
                <a:latin typeface="Consolas"/>
                <a:cs typeface="Consolas"/>
              </a:rPr>
              <a:t>=</a:t>
            </a:r>
            <a:r>
              <a:rPr sz="1800" spc="-30" dirty="0">
                <a:latin typeface="Consolas"/>
                <a:cs typeface="Consolas"/>
              </a:rPr>
              <a:t> </a:t>
            </a:r>
            <a:r>
              <a:rPr sz="1800" spc="-10" dirty="0">
                <a:solidFill>
                  <a:srgbClr val="A21515"/>
                </a:solidFill>
                <a:latin typeface="Consolas"/>
                <a:cs typeface="Consolas"/>
              </a:rPr>
              <a:t>"Duck"</a:t>
            </a:r>
            <a:r>
              <a:rPr sz="1800" spc="-10" dirty="0">
                <a:latin typeface="Consolas"/>
                <a:cs typeface="Consolas"/>
              </a:rPr>
              <a:t>;</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222</a:t>
            </a:fld>
            <a:endParaRPr spc="-25" dirty="0"/>
          </a:p>
        </p:txBody>
      </p:sp>
      <p:graphicFrame>
        <p:nvGraphicFramePr>
          <p:cNvPr id="6" name="object 6"/>
          <p:cNvGraphicFramePr>
            <a:graphicFrameLocks noGrp="1"/>
          </p:cNvGraphicFramePr>
          <p:nvPr/>
        </p:nvGraphicFramePr>
        <p:xfrm>
          <a:off x="943000" y="5044717"/>
          <a:ext cx="8587104" cy="501650"/>
        </p:xfrm>
        <a:graphic>
          <a:graphicData uri="http://schemas.openxmlformats.org/drawingml/2006/table">
            <a:tbl>
              <a:tblPr firstRow="1" bandRow="1">
                <a:tableStyleId>{2D5ABB26-0587-4C30-8999-92F81FD0307C}</a:tableStyleId>
              </a:tblPr>
              <a:tblGrid>
                <a:gridCol w="2977515">
                  <a:extLst>
                    <a:ext uri="{9D8B030D-6E8A-4147-A177-3AD203B41FA5}">
                      <a16:colId xmlns:a16="http://schemas.microsoft.com/office/drawing/2014/main" val="20000"/>
                    </a:ext>
                  </a:extLst>
                </a:gridCol>
                <a:gridCol w="1254125">
                  <a:extLst>
                    <a:ext uri="{9D8B030D-6E8A-4147-A177-3AD203B41FA5}">
                      <a16:colId xmlns:a16="http://schemas.microsoft.com/office/drawing/2014/main" val="20001"/>
                    </a:ext>
                  </a:extLst>
                </a:gridCol>
                <a:gridCol w="250825">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2005330">
                  <a:extLst>
                    <a:ext uri="{9D8B030D-6E8A-4147-A177-3AD203B41FA5}">
                      <a16:colId xmlns:a16="http://schemas.microsoft.com/office/drawing/2014/main" val="20004"/>
                    </a:ext>
                  </a:extLst>
                </a:gridCol>
                <a:gridCol w="219709">
                  <a:extLst>
                    <a:ext uri="{9D8B030D-6E8A-4147-A177-3AD203B41FA5}">
                      <a16:colId xmlns:a16="http://schemas.microsoft.com/office/drawing/2014/main" val="20005"/>
                    </a:ext>
                  </a:extLst>
                </a:gridCol>
              </a:tblGrid>
              <a:tr h="250825">
                <a:tc>
                  <a:txBody>
                    <a:bodyPr/>
                    <a:lstStyle/>
                    <a:p>
                      <a:pPr marL="31750">
                        <a:lnSpc>
                          <a:spcPts val="1695"/>
                        </a:lnSpc>
                      </a:pPr>
                      <a:r>
                        <a:rPr sz="1800" spc="-10" dirty="0">
                          <a:latin typeface="Consolas"/>
                          <a:cs typeface="Consolas"/>
                        </a:rPr>
                        <a:t>console.log(firstPet);</a:t>
                      </a:r>
                      <a:endParaRPr sz="1800">
                        <a:latin typeface="Consolas"/>
                        <a:cs typeface="Consolas"/>
                      </a:endParaRPr>
                    </a:p>
                  </a:txBody>
                  <a:tcPr marL="0" marR="0" marT="0" marB="0"/>
                </a:tc>
                <a:tc>
                  <a:txBody>
                    <a:bodyPr/>
                    <a:lstStyle/>
                    <a:p>
                      <a:pPr marL="635" algn="ctr">
                        <a:lnSpc>
                          <a:spcPts val="1695"/>
                        </a:lnSpc>
                      </a:pPr>
                      <a:r>
                        <a:rPr sz="1800" dirty="0">
                          <a:solidFill>
                            <a:srgbClr val="008000"/>
                          </a:solidFill>
                          <a:latin typeface="Consolas"/>
                          <a:cs typeface="Consolas"/>
                        </a:rPr>
                        <a:t>//</a:t>
                      </a:r>
                      <a:r>
                        <a:rPr sz="1800" spc="-30" dirty="0">
                          <a:solidFill>
                            <a:srgbClr val="008000"/>
                          </a:solidFill>
                          <a:latin typeface="Consolas"/>
                          <a:cs typeface="Consolas"/>
                        </a:rPr>
                        <a:t> </a:t>
                      </a:r>
                      <a:r>
                        <a:rPr sz="1800" spc="-10" dirty="0">
                          <a:solidFill>
                            <a:srgbClr val="008000"/>
                          </a:solidFill>
                          <a:latin typeface="Consolas"/>
                          <a:cs typeface="Consolas"/>
                        </a:rPr>
                        <a:t>Object</a:t>
                      </a:r>
                      <a:endParaRPr sz="1800">
                        <a:latin typeface="Consolas"/>
                        <a:cs typeface="Consolas"/>
                      </a:endParaRPr>
                    </a:p>
                  </a:txBody>
                  <a:tcPr marL="0" marR="0" marT="0" marB="0"/>
                </a:tc>
                <a:tc>
                  <a:txBody>
                    <a:bodyPr/>
                    <a:lstStyle/>
                    <a:p>
                      <a:pPr algn="ctr">
                        <a:lnSpc>
                          <a:spcPts val="1695"/>
                        </a:lnSpc>
                      </a:pPr>
                      <a:r>
                        <a:rPr sz="1800" spc="-50" dirty="0">
                          <a:solidFill>
                            <a:srgbClr val="008000"/>
                          </a:solidFill>
                          <a:latin typeface="Consolas"/>
                          <a:cs typeface="Consolas"/>
                        </a:rPr>
                        <a:t>{</a:t>
                      </a:r>
                      <a:endParaRPr sz="1800">
                        <a:latin typeface="Consolas"/>
                        <a:cs typeface="Consolas"/>
                      </a:endParaRPr>
                    </a:p>
                  </a:txBody>
                  <a:tcPr marL="0" marR="0" marT="0" marB="0"/>
                </a:tc>
                <a:tc>
                  <a:txBody>
                    <a:bodyPr/>
                    <a:lstStyle/>
                    <a:p>
                      <a:pPr algn="ctr">
                        <a:lnSpc>
                          <a:spcPts val="1695"/>
                        </a:lnSpc>
                      </a:pPr>
                      <a:r>
                        <a:rPr sz="1800" dirty="0">
                          <a:solidFill>
                            <a:srgbClr val="008000"/>
                          </a:solidFill>
                          <a:latin typeface="Consolas"/>
                          <a:cs typeface="Consolas"/>
                        </a:rPr>
                        <a:t>name:</a:t>
                      </a:r>
                      <a:r>
                        <a:rPr sz="1800" spc="-25" dirty="0">
                          <a:solidFill>
                            <a:srgbClr val="008000"/>
                          </a:solidFill>
                          <a:latin typeface="Consolas"/>
                          <a:cs typeface="Consolas"/>
                        </a:rPr>
                        <a:t> </a:t>
                      </a:r>
                      <a:r>
                        <a:rPr sz="1800" spc="-10" dirty="0">
                          <a:solidFill>
                            <a:srgbClr val="008000"/>
                          </a:solidFill>
                          <a:latin typeface="Consolas"/>
                          <a:cs typeface="Consolas"/>
                        </a:rPr>
                        <a:t>"Chuck",</a:t>
                      </a:r>
                      <a:endParaRPr sz="1800">
                        <a:latin typeface="Consolas"/>
                        <a:cs typeface="Consolas"/>
                      </a:endParaRPr>
                    </a:p>
                  </a:txBody>
                  <a:tcPr marL="0" marR="0" marT="0" marB="0"/>
                </a:tc>
                <a:tc>
                  <a:txBody>
                    <a:bodyPr/>
                    <a:lstStyle/>
                    <a:p>
                      <a:pPr algn="ctr">
                        <a:lnSpc>
                          <a:spcPts val="1695"/>
                        </a:lnSpc>
                      </a:pPr>
                      <a:r>
                        <a:rPr sz="1800" dirty="0">
                          <a:solidFill>
                            <a:srgbClr val="008000"/>
                          </a:solidFill>
                          <a:latin typeface="Consolas"/>
                          <a:cs typeface="Consolas"/>
                        </a:rPr>
                        <a:t>species:</a:t>
                      </a:r>
                      <a:r>
                        <a:rPr sz="1800" spc="-30" dirty="0">
                          <a:solidFill>
                            <a:srgbClr val="008000"/>
                          </a:solidFill>
                          <a:latin typeface="Consolas"/>
                          <a:cs typeface="Consolas"/>
                        </a:rPr>
                        <a:t> </a:t>
                      </a:r>
                      <a:r>
                        <a:rPr sz="1800" spc="-10" dirty="0">
                          <a:solidFill>
                            <a:srgbClr val="008000"/>
                          </a:solidFill>
                          <a:latin typeface="Consolas"/>
                          <a:cs typeface="Consolas"/>
                        </a:rPr>
                        <a:t>"Duck"</a:t>
                      </a:r>
                      <a:endParaRPr sz="1800">
                        <a:latin typeface="Consolas"/>
                        <a:cs typeface="Consolas"/>
                      </a:endParaRPr>
                    </a:p>
                  </a:txBody>
                  <a:tcPr marL="0" marR="0" marT="0" marB="0"/>
                </a:tc>
                <a:tc>
                  <a:txBody>
                    <a:bodyPr/>
                    <a:lstStyle/>
                    <a:p>
                      <a:pPr marL="29845" algn="ctr">
                        <a:lnSpc>
                          <a:spcPts val="1695"/>
                        </a:lnSpc>
                      </a:pPr>
                      <a:r>
                        <a:rPr sz="1800" spc="-50" dirty="0">
                          <a:solidFill>
                            <a:srgbClr val="008000"/>
                          </a:solidFill>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0"/>
                  </a:ext>
                </a:extLst>
              </a:tr>
              <a:tr h="250825">
                <a:tc>
                  <a:txBody>
                    <a:bodyPr/>
                    <a:lstStyle/>
                    <a:p>
                      <a:pPr marL="31750">
                        <a:lnSpc>
                          <a:spcPts val="1875"/>
                        </a:lnSpc>
                      </a:pPr>
                      <a:r>
                        <a:rPr sz="1800" spc="-10" dirty="0">
                          <a:latin typeface="Consolas"/>
                          <a:cs typeface="Consolas"/>
                        </a:rPr>
                        <a:t>console.log(secondPet);</a:t>
                      </a:r>
                      <a:endParaRPr sz="1800">
                        <a:latin typeface="Consolas"/>
                        <a:cs typeface="Consolas"/>
                      </a:endParaRPr>
                    </a:p>
                  </a:txBody>
                  <a:tcPr marL="0" marR="0" marT="0" marB="0"/>
                </a:tc>
                <a:tc>
                  <a:txBody>
                    <a:bodyPr/>
                    <a:lstStyle/>
                    <a:p>
                      <a:pPr marL="635" algn="ctr">
                        <a:lnSpc>
                          <a:spcPts val="1875"/>
                        </a:lnSpc>
                      </a:pPr>
                      <a:r>
                        <a:rPr sz="1800" dirty="0">
                          <a:solidFill>
                            <a:srgbClr val="008000"/>
                          </a:solidFill>
                          <a:latin typeface="Consolas"/>
                          <a:cs typeface="Consolas"/>
                        </a:rPr>
                        <a:t>//</a:t>
                      </a:r>
                      <a:r>
                        <a:rPr sz="1800" spc="-30" dirty="0">
                          <a:solidFill>
                            <a:srgbClr val="008000"/>
                          </a:solidFill>
                          <a:latin typeface="Consolas"/>
                          <a:cs typeface="Consolas"/>
                        </a:rPr>
                        <a:t> </a:t>
                      </a:r>
                      <a:r>
                        <a:rPr sz="1800" spc="-10" dirty="0">
                          <a:solidFill>
                            <a:srgbClr val="008000"/>
                          </a:solidFill>
                          <a:latin typeface="Consolas"/>
                          <a:cs typeface="Consolas"/>
                        </a:rPr>
                        <a:t>Object</a:t>
                      </a:r>
                      <a:endParaRPr sz="1800">
                        <a:latin typeface="Consolas"/>
                        <a:cs typeface="Consolas"/>
                      </a:endParaRPr>
                    </a:p>
                  </a:txBody>
                  <a:tcPr marL="0" marR="0" marT="0" marB="0"/>
                </a:tc>
                <a:tc>
                  <a:txBody>
                    <a:bodyPr/>
                    <a:lstStyle/>
                    <a:p>
                      <a:pPr algn="ctr">
                        <a:lnSpc>
                          <a:spcPts val="1875"/>
                        </a:lnSpc>
                      </a:pPr>
                      <a:r>
                        <a:rPr sz="1800" spc="-50" dirty="0">
                          <a:solidFill>
                            <a:srgbClr val="008000"/>
                          </a:solidFill>
                          <a:latin typeface="Consolas"/>
                          <a:cs typeface="Consolas"/>
                        </a:rPr>
                        <a:t>{</a:t>
                      </a:r>
                      <a:endParaRPr sz="1800">
                        <a:latin typeface="Consolas"/>
                        <a:cs typeface="Consolas"/>
                      </a:endParaRPr>
                    </a:p>
                  </a:txBody>
                  <a:tcPr marL="0" marR="0" marT="0" marB="0"/>
                </a:tc>
                <a:tc>
                  <a:txBody>
                    <a:bodyPr/>
                    <a:lstStyle/>
                    <a:p>
                      <a:pPr algn="ctr">
                        <a:lnSpc>
                          <a:spcPts val="1875"/>
                        </a:lnSpc>
                      </a:pPr>
                      <a:r>
                        <a:rPr sz="1800" dirty="0">
                          <a:solidFill>
                            <a:srgbClr val="008000"/>
                          </a:solidFill>
                          <a:latin typeface="Consolas"/>
                          <a:cs typeface="Consolas"/>
                        </a:rPr>
                        <a:t>name:</a:t>
                      </a:r>
                      <a:r>
                        <a:rPr sz="1800" spc="-25" dirty="0">
                          <a:solidFill>
                            <a:srgbClr val="008000"/>
                          </a:solidFill>
                          <a:latin typeface="Consolas"/>
                          <a:cs typeface="Consolas"/>
                        </a:rPr>
                        <a:t> </a:t>
                      </a:r>
                      <a:r>
                        <a:rPr sz="1800" spc="-10" dirty="0">
                          <a:solidFill>
                            <a:srgbClr val="008000"/>
                          </a:solidFill>
                          <a:latin typeface="Consolas"/>
                          <a:cs typeface="Consolas"/>
                        </a:rPr>
                        <a:t>"Chuck",</a:t>
                      </a:r>
                      <a:endParaRPr sz="1800">
                        <a:latin typeface="Consolas"/>
                        <a:cs typeface="Consolas"/>
                      </a:endParaRPr>
                    </a:p>
                  </a:txBody>
                  <a:tcPr marL="0" marR="0" marT="0" marB="0"/>
                </a:tc>
                <a:tc>
                  <a:txBody>
                    <a:bodyPr/>
                    <a:lstStyle/>
                    <a:p>
                      <a:pPr algn="ctr">
                        <a:lnSpc>
                          <a:spcPts val="1875"/>
                        </a:lnSpc>
                      </a:pPr>
                      <a:r>
                        <a:rPr sz="1800" dirty="0">
                          <a:solidFill>
                            <a:srgbClr val="008000"/>
                          </a:solidFill>
                          <a:latin typeface="Consolas"/>
                          <a:cs typeface="Consolas"/>
                        </a:rPr>
                        <a:t>species:</a:t>
                      </a:r>
                      <a:r>
                        <a:rPr sz="1800" spc="-30" dirty="0">
                          <a:solidFill>
                            <a:srgbClr val="008000"/>
                          </a:solidFill>
                          <a:latin typeface="Consolas"/>
                          <a:cs typeface="Consolas"/>
                        </a:rPr>
                        <a:t> </a:t>
                      </a:r>
                      <a:r>
                        <a:rPr sz="1800" spc="-10" dirty="0">
                          <a:solidFill>
                            <a:srgbClr val="008000"/>
                          </a:solidFill>
                          <a:latin typeface="Consolas"/>
                          <a:cs typeface="Consolas"/>
                        </a:rPr>
                        <a:t>"Duck"</a:t>
                      </a:r>
                      <a:endParaRPr sz="1800">
                        <a:latin typeface="Consolas"/>
                        <a:cs typeface="Consolas"/>
                      </a:endParaRPr>
                    </a:p>
                  </a:txBody>
                  <a:tcPr marL="0" marR="0" marT="0" marB="0"/>
                </a:tc>
                <a:tc>
                  <a:txBody>
                    <a:bodyPr/>
                    <a:lstStyle/>
                    <a:p>
                      <a:pPr marL="29845" algn="ctr">
                        <a:lnSpc>
                          <a:spcPts val="1875"/>
                        </a:lnSpc>
                      </a:pPr>
                      <a:r>
                        <a:rPr sz="1800" spc="-50" dirty="0">
                          <a:solidFill>
                            <a:srgbClr val="008000"/>
                          </a:solidFill>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1"/>
                  </a:ext>
                </a:extLst>
              </a:tr>
            </a:tbl>
          </a:graphicData>
        </a:graphic>
      </p:graphicFrame>
      <p:sp>
        <p:nvSpPr>
          <p:cNvPr id="7" name="object 7"/>
          <p:cNvSpPr txBox="1"/>
          <p:nvPr/>
        </p:nvSpPr>
        <p:spPr>
          <a:xfrm>
            <a:off x="962050" y="5521858"/>
            <a:ext cx="9802495" cy="574675"/>
          </a:xfrm>
          <a:prstGeom prst="rect">
            <a:avLst/>
          </a:prstGeom>
        </p:spPr>
        <p:txBody>
          <a:bodyPr vert="horz" wrap="square" lIns="0" tIns="12700" rIns="0" bIns="0" rtlCol="0">
            <a:spAutoFit/>
          </a:bodyPr>
          <a:lstStyle/>
          <a:p>
            <a:pPr marL="12700">
              <a:lnSpc>
                <a:spcPct val="100000"/>
              </a:lnSpc>
              <a:spcBef>
                <a:spcPts val="100"/>
              </a:spcBef>
              <a:tabLst>
                <a:tab pos="4650740" algn="l"/>
              </a:tabLst>
            </a:pPr>
            <a:r>
              <a:rPr sz="1800" dirty="0">
                <a:latin typeface="Consolas"/>
                <a:cs typeface="Consolas"/>
              </a:rPr>
              <a:t>console.log(firstPet</a:t>
            </a:r>
            <a:r>
              <a:rPr sz="1800" spc="-50" dirty="0">
                <a:latin typeface="Consolas"/>
                <a:cs typeface="Consolas"/>
              </a:rPr>
              <a:t> </a:t>
            </a:r>
            <a:r>
              <a:rPr sz="1800" dirty="0">
                <a:latin typeface="Consolas"/>
                <a:cs typeface="Consolas"/>
              </a:rPr>
              <a:t>==</a:t>
            </a:r>
            <a:r>
              <a:rPr sz="1800" spc="-40" dirty="0">
                <a:latin typeface="Consolas"/>
                <a:cs typeface="Consolas"/>
              </a:rPr>
              <a:t> </a:t>
            </a:r>
            <a:r>
              <a:rPr sz="1800" spc="-10" dirty="0">
                <a:latin typeface="Consolas"/>
                <a:cs typeface="Consolas"/>
              </a:rPr>
              <a:t>secondPet);</a:t>
            </a:r>
            <a:r>
              <a:rPr sz="1800" dirty="0">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true,</a:t>
            </a:r>
            <a:r>
              <a:rPr sz="1800" spc="-25" dirty="0">
                <a:solidFill>
                  <a:srgbClr val="008000"/>
                </a:solidFill>
                <a:latin typeface="Consolas"/>
                <a:cs typeface="Consolas"/>
              </a:rPr>
              <a:t> </a:t>
            </a:r>
            <a:r>
              <a:rPr sz="1800" dirty="0">
                <a:solidFill>
                  <a:srgbClr val="008000"/>
                </a:solidFill>
                <a:latin typeface="Consolas"/>
                <a:cs typeface="Consolas"/>
              </a:rPr>
              <a:t>same</a:t>
            </a:r>
            <a:r>
              <a:rPr sz="1800" spc="-20" dirty="0">
                <a:solidFill>
                  <a:srgbClr val="008000"/>
                </a:solidFill>
                <a:latin typeface="Consolas"/>
                <a:cs typeface="Consolas"/>
              </a:rPr>
              <a:t> </a:t>
            </a:r>
            <a:r>
              <a:rPr sz="1800" spc="-10" dirty="0">
                <a:solidFill>
                  <a:srgbClr val="008000"/>
                </a:solidFill>
                <a:latin typeface="Consolas"/>
                <a:cs typeface="Consolas"/>
              </a:rPr>
              <a:t>value</a:t>
            </a:r>
            <a:endParaRPr sz="1800">
              <a:latin typeface="Consolas"/>
              <a:cs typeface="Consolas"/>
            </a:endParaRPr>
          </a:p>
          <a:p>
            <a:pPr marL="12700">
              <a:lnSpc>
                <a:spcPct val="100000"/>
              </a:lnSpc>
            </a:pPr>
            <a:r>
              <a:rPr sz="1800" dirty="0">
                <a:latin typeface="Consolas"/>
                <a:cs typeface="Consolas"/>
              </a:rPr>
              <a:t>console.log(firstPet</a:t>
            </a:r>
            <a:r>
              <a:rPr sz="1800" spc="-50" dirty="0">
                <a:latin typeface="Consolas"/>
                <a:cs typeface="Consolas"/>
              </a:rPr>
              <a:t> </a:t>
            </a:r>
            <a:r>
              <a:rPr sz="1800" dirty="0">
                <a:latin typeface="Consolas"/>
                <a:cs typeface="Consolas"/>
              </a:rPr>
              <a:t>===</a:t>
            </a:r>
            <a:r>
              <a:rPr sz="1800" spc="-45" dirty="0">
                <a:latin typeface="Consolas"/>
                <a:cs typeface="Consolas"/>
              </a:rPr>
              <a:t> </a:t>
            </a:r>
            <a:r>
              <a:rPr sz="1800" dirty="0">
                <a:latin typeface="Consolas"/>
                <a:cs typeface="Consolas"/>
              </a:rPr>
              <a:t>secondPet);</a:t>
            </a:r>
            <a:r>
              <a:rPr sz="1800" spc="-45" dirty="0">
                <a:latin typeface="Consolas"/>
                <a:cs typeface="Consolas"/>
              </a:rPr>
              <a:t> </a:t>
            </a:r>
            <a:r>
              <a:rPr sz="1800" dirty="0">
                <a:solidFill>
                  <a:srgbClr val="008000"/>
                </a:solidFill>
                <a:latin typeface="Consolas"/>
                <a:cs typeface="Consolas"/>
              </a:rPr>
              <a:t>//</a:t>
            </a:r>
            <a:r>
              <a:rPr sz="1800" spc="-55" dirty="0">
                <a:solidFill>
                  <a:srgbClr val="008000"/>
                </a:solidFill>
                <a:latin typeface="Consolas"/>
                <a:cs typeface="Consolas"/>
              </a:rPr>
              <a:t> </a:t>
            </a:r>
            <a:r>
              <a:rPr sz="1800" dirty="0">
                <a:solidFill>
                  <a:srgbClr val="008000"/>
                </a:solidFill>
                <a:latin typeface="Consolas"/>
                <a:cs typeface="Consolas"/>
              </a:rPr>
              <a:t>true</a:t>
            </a:r>
            <a:r>
              <a:rPr sz="1800" spc="-40" dirty="0">
                <a:solidFill>
                  <a:srgbClr val="008000"/>
                </a:solidFill>
                <a:latin typeface="Consolas"/>
                <a:cs typeface="Consolas"/>
              </a:rPr>
              <a:t> </a:t>
            </a:r>
            <a:r>
              <a:rPr sz="1800" dirty="0">
                <a:solidFill>
                  <a:srgbClr val="008000"/>
                </a:solidFill>
                <a:latin typeface="Consolas"/>
                <a:cs typeface="Consolas"/>
              </a:rPr>
              <a:t>(both</a:t>
            </a:r>
            <a:r>
              <a:rPr sz="1800" spc="-55" dirty="0">
                <a:solidFill>
                  <a:srgbClr val="008000"/>
                </a:solidFill>
                <a:latin typeface="Consolas"/>
                <a:cs typeface="Consolas"/>
              </a:rPr>
              <a:t> </a:t>
            </a:r>
            <a:r>
              <a:rPr sz="1800" dirty="0">
                <a:solidFill>
                  <a:srgbClr val="008000"/>
                </a:solidFill>
                <a:latin typeface="Consolas"/>
                <a:cs typeface="Consolas"/>
              </a:rPr>
              <a:t>are</a:t>
            </a:r>
            <a:r>
              <a:rPr sz="1800" spc="-50" dirty="0">
                <a:solidFill>
                  <a:srgbClr val="008000"/>
                </a:solidFill>
                <a:latin typeface="Consolas"/>
                <a:cs typeface="Consolas"/>
              </a:rPr>
              <a:t> </a:t>
            </a:r>
            <a:r>
              <a:rPr sz="1800" dirty="0">
                <a:solidFill>
                  <a:srgbClr val="008000"/>
                </a:solidFill>
                <a:latin typeface="Consolas"/>
                <a:cs typeface="Consolas"/>
              </a:rPr>
              <a:t>references,</a:t>
            </a:r>
            <a:r>
              <a:rPr sz="1800" spc="-50" dirty="0">
                <a:solidFill>
                  <a:srgbClr val="008000"/>
                </a:solidFill>
                <a:latin typeface="Consolas"/>
                <a:cs typeface="Consolas"/>
              </a:rPr>
              <a:t> </a:t>
            </a:r>
            <a:r>
              <a:rPr sz="1800" dirty="0">
                <a:solidFill>
                  <a:srgbClr val="008000"/>
                </a:solidFill>
                <a:latin typeface="Consolas"/>
                <a:cs typeface="Consolas"/>
              </a:rPr>
              <a:t>same</a:t>
            </a:r>
            <a:r>
              <a:rPr sz="1800" spc="-45" dirty="0">
                <a:solidFill>
                  <a:srgbClr val="008000"/>
                </a:solidFill>
                <a:latin typeface="Consolas"/>
                <a:cs typeface="Consolas"/>
              </a:rPr>
              <a:t> </a:t>
            </a:r>
            <a:r>
              <a:rPr sz="1800" spc="-10" dirty="0">
                <a:solidFill>
                  <a:srgbClr val="008000"/>
                </a:solidFill>
                <a:latin typeface="Consolas"/>
                <a:cs typeface="Consolas"/>
              </a:rPr>
              <a:t>value)</a:t>
            </a:r>
            <a:endParaRPr sz="1800">
              <a:latin typeface="Consolas"/>
              <a:cs typeface="Consolas"/>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223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190" dirty="0"/>
              <a:t> </a:t>
            </a:r>
            <a:r>
              <a:rPr spc="-10" dirty="0"/>
              <a:t>CLONING</a:t>
            </a:r>
          </a:p>
        </p:txBody>
      </p:sp>
      <p:sp>
        <p:nvSpPr>
          <p:cNvPr id="3" name="object 3"/>
          <p:cNvSpPr txBox="1"/>
          <p:nvPr/>
        </p:nvSpPr>
        <p:spPr>
          <a:xfrm>
            <a:off x="962050" y="1447952"/>
            <a:ext cx="9850120" cy="384272"/>
          </a:xfrm>
          <a:prstGeom prst="rect">
            <a:avLst/>
          </a:prstGeom>
        </p:spPr>
        <p:txBody>
          <a:bodyPr vert="horz" wrap="square" lIns="0" tIns="9779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Per clonare un oggetto si deve iterare su ogni proprietà e copiarla una a una.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6227064" y="2993135"/>
            <a:ext cx="5082540" cy="2586355"/>
          </a:xfrm>
          <a:prstGeom prst="rect">
            <a:avLst/>
          </a:prstGeom>
          <a:ln w="12700">
            <a:solidFill>
              <a:srgbClr val="111F35"/>
            </a:solidFill>
          </a:ln>
        </p:spPr>
        <p:txBody>
          <a:bodyPr vert="horz" wrap="square" lIns="0" tIns="33020" rIns="0" bIns="0" rtlCol="0">
            <a:spAutoFit/>
          </a:bodyPr>
          <a:lstStyle/>
          <a:p>
            <a:pPr marL="92710">
              <a:lnSpc>
                <a:spcPct val="100000"/>
              </a:lnSpc>
              <a:spcBef>
                <a:spcPts val="26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pet</a:t>
            </a:r>
            <a:r>
              <a:rPr sz="1800" spc="-15" dirty="0">
                <a:latin typeface="Consolas"/>
                <a:cs typeface="Consolas"/>
              </a:rPr>
              <a:t> </a:t>
            </a:r>
            <a:r>
              <a:rPr sz="1800" dirty="0">
                <a:latin typeface="Consolas"/>
                <a:cs typeface="Consolas"/>
              </a:rPr>
              <a:t>=</a:t>
            </a:r>
            <a:r>
              <a:rPr sz="1800" spc="-20" dirty="0">
                <a:latin typeface="Consolas"/>
                <a:cs typeface="Consolas"/>
              </a:rPr>
              <a:t> </a:t>
            </a:r>
            <a:r>
              <a:rPr sz="1800" spc="-50" dirty="0">
                <a:latin typeface="Consolas"/>
                <a:cs typeface="Consolas"/>
              </a:rPr>
              <a:t>{</a:t>
            </a:r>
            <a:endParaRPr sz="1800">
              <a:latin typeface="Consolas"/>
              <a:cs typeface="Consolas"/>
            </a:endParaRPr>
          </a:p>
          <a:p>
            <a:pPr marL="342900">
              <a:lnSpc>
                <a:spcPct val="100000"/>
              </a:lnSpc>
            </a:pPr>
            <a:r>
              <a:rPr sz="1800" dirty="0">
                <a:latin typeface="Consolas"/>
                <a:cs typeface="Consolas"/>
              </a:rPr>
              <a:t>name:</a:t>
            </a:r>
            <a:r>
              <a:rPr sz="1800" spc="-35" dirty="0">
                <a:latin typeface="Consolas"/>
                <a:cs typeface="Consolas"/>
              </a:rPr>
              <a:t> </a:t>
            </a:r>
            <a:r>
              <a:rPr sz="1800" dirty="0">
                <a:solidFill>
                  <a:srgbClr val="A21515"/>
                </a:solidFill>
                <a:latin typeface="Consolas"/>
                <a:cs typeface="Consolas"/>
              </a:rPr>
              <a:t>"Richard"</a:t>
            </a:r>
            <a:r>
              <a:rPr sz="1800" dirty="0">
                <a:latin typeface="Consolas"/>
                <a:cs typeface="Consolas"/>
              </a:rPr>
              <a:t>,</a:t>
            </a:r>
            <a:r>
              <a:rPr sz="1800" spc="-40" dirty="0">
                <a:latin typeface="Consolas"/>
                <a:cs typeface="Consolas"/>
              </a:rPr>
              <a:t> </a:t>
            </a:r>
            <a:r>
              <a:rPr sz="1800" dirty="0">
                <a:latin typeface="Consolas"/>
                <a:cs typeface="Consolas"/>
              </a:rPr>
              <a:t>species:</a:t>
            </a:r>
            <a:r>
              <a:rPr sz="1800" spc="-35" dirty="0">
                <a:latin typeface="Consolas"/>
                <a:cs typeface="Consolas"/>
              </a:rPr>
              <a:t> </a:t>
            </a:r>
            <a:r>
              <a:rPr sz="1800" spc="-10" dirty="0">
                <a:solidFill>
                  <a:srgbClr val="A21515"/>
                </a:solidFill>
                <a:latin typeface="Consolas"/>
                <a:cs typeface="Consolas"/>
              </a:rPr>
              <a:t>"Lizard"</a:t>
            </a:r>
            <a:endParaRPr sz="1800">
              <a:latin typeface="Consolas"/>
              <a:cs typeface="Consolas"/>
            </a:endParaRPr>
          </a:p>
          <a:p>
            <a:pPr marL="92710">
              <a:lnSpc>
                <a:spcPct val="100000"/>
              </a:lnSpc>
            </a:pPr>
            <a:r>
              <a:rPr sz="1800" spc="-50" dirty="0">
                <a:latin typeface="Consolas"/>
                <a:cs typeface="Consolas"/>
              </a:rPr>
              <a:t>}</a:t>
            </a:r>
            <a:endParaRPr sz="1800">
              <a:latin typeface="Consolas"/>
              <a:cs typeface="Consolas"/>
            </a:endParaRPr>
          </a:p>
          <a:p>
            <a:pPr marL="92710" marR="2224405">
              <a:lnSpc>
                <a:spcPct val="200000"/>
              </a:lnSpc>
              <a:spcBef>
                <a:spcPts val="5"/>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copy</a:t>
            </a:r>
            <a:r>
              <a:rPr sz="1800" spc="-15"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clone(pet); </a:t>
            </a:r>
            <a:r>
              <a:rPr sz="1800" dirty="0">
                <a:latin typeface="Consolas"/>
                <a:cs typeface="Consolas"/>
              </a:rPr>
              <a:t>copy.name</a:t>
            </a:r>
            <a:r>
              <a:rPr sz="1800" spc="-30" dirty="0">
                <a:latin typeface="Consolas"/>
                <a:cs typeface="Consolas"/>
              </a:rPr>
              <a:t> </a:t>
            </a:r>
            <a:r>
              <a:rPr sz="1800" dirty="0">
                <a:latin typeface="Consolas"/>
                <a:cs typeface="Consolas"/>
              </a:rPr>
              <a:t>=</a:t>
            </a:r>
            <a:r>
              <a:rPr sz="1800" spc="-15" dirty="0">
                <a:latin typeface="Consolas"/>
                <a:cs typeface="Consolas"/>
              </a:rPr>
              <a:t> </a:t>
            </a:r>
            <a:r>
              <a:rPr sz="1800" spc="-10" dirty="0">
                <a:solidFill>
                  <a:srgbClr val="A21515"/>
                </a:solidFill>
                <a:latin typeface="Consolas"/>
                <a:cs typeface="Consolas"/>
              </a:rPr>
              <a:t>"Chuck"</a:t>
            </a:r>
            <a:r>
              <a:rPr sz="1800" spc="-10" dirty="0">
                <a:latin typeface="Consolas"/>
                <a:cs typeface="Consolas"/>
              </a:rPr>
              <a:t>;</a:t>
            </a:r>
            <a:endParaRPr sz="1800">
              <a:latin typeface="Consolas"/>
              <a:cs typeface="Consolas"/>
            </a:endParaRPr>
          </a:p>
          <a:p>
            <a:pPr marL="92710">
              <a:lnSpc>
                <a:spcPct val="100000"/>
              </a:lnSpc>
              <a:tabLst>
                <a:tab pos="3101340" algn="l"/>
              </a:tabLst>
            </a:pPr>
            <a:r>
              <a:rPr sz="1800" spc="-10" dirty="0">
                <a:latin typeface="Consolas"/>
                <a:cs typeface="Consolas"/>
              </a:rPr>
              <a:t>console.log(pet.name);</a:t>
            </a:r>
            <a:r>
              <a:rPr sz="1800" dirty="0">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spc="-10" dirty="0">
                <a:solidFill>
                  <a:srgbClr val="008000"/>
                </a:solidFill>
                <a:latin typeface="Consolas"/>
                <a:cs typeface="Consolas"/>
              </a:rPr>
              <a:t>Richard</a:t>
            </a:r>
            <a:endParaRPr sz="1800">
              <a:latin typeface="Consolas"/>
              <a:cs typeface="Consolas"/>
            </a:endParaRPr>
          </a:p>
          <a:p>
            <a:pPr marL="92710">
              <a:lnSpc>
                <a:spcPct val="100000"/>
              </a:lnSpc>
            </a:pPr>
            <a:r>
              <a:rPr sz="1800" dirty="0">
                <a:latin typeface="Consolas"/>
                <a:cs typeface="Consolas"/>
              </a:rPr>
              <a:t>console.log(copy.name);</a:t>
            </a:r>
            <a:r>
              <a:rPr sz="1800" spc="-60" dirty="0">
                <a:latin typeface="Consolas"/>
                <a:cs typeface="Consolas"/>
              </a:rPr>
              <a:t> </a:t>
            </a:r>
            <a:r>
              <a:rPr sz="1800" dirty="0">
                <a:solidFill>
                  <a:srgbClr val="008000"/>
                </a:solidFill>
                <a:latin typeface="Consolas"/>
                <a:cs typeface="Consolas"/>
              </a:rPr>
              <a:t>//</a:t>
            </a:r>
            <a:r>
              <a:rPr sz="1800" spc="-55" dirty="0">
                <a:solidFill>
                  <a:srgbClr val="008000"/>
                </a:solidFill>
                <a:latin typeface="Consolas"/>
                <a:cs typeface="Consolas"/>
              </a:rPr>
              <a:t> </a:t>
            </a:r>
            <a:r>
              <a:rPr sz="1800" spc="-10" dirty="0">
                <a:solidFill>
                  <a:srgbClr val="008000"/>
                </a:solidFill>
                <a:latin typeface="Consolas"/>
                <a:cs typeface="Consolas"/>
              </a:rPr>
              <a:t>Chuck</a:t>
            </a:r>
            <a:endParaRPr sz="1800">
              <a:latin typeface="Consolas"/>
              <a:cs typeface="Consolas"/>
            </a:endParaRPr>
          </a:p>
        </p:txBody>
      </p:sp>
      <p:sp>
        <p:nvSpPr>
          <p:cNvPr id="5" name="object 5"/>
          <p:cNvSpPr txBox="1"/>
          <p:nvPr/>
        </p:nvSpPr>
        <p:spPr>
          <a:xfrm>
            <a:off x="882396" y="2993135"/>
            <a:ext cx="4250690" cy="203200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clone(object){</a:t>
            </a:r>
            <a:endParaRPr sz="1800">
              <a:latin typeface="Consolas"/>
              <a:cs typeface="Consolas"/>
            </a:endParaRPr>
          </a:p>
          <a:p>
            <a:pPr marL="342265" marR="389890">
              <a:lnSpc>
                <a:spcPct val="100000"/>
              </a:lnSpc>
            </a:pPr>
            <a:r>
              <a:rPr sz="1800" dirty="0">
                <a:solidFill>
                  <a:srgbClr val="0000FF"/>
                </a:solidFill>
                <a:latin typeface="Consolas"/>
                <a:cs typeface="Consolas"/>
              </a:rPr>
              <a:t>let</a:t>
            </a:r>
            <a:r>
              <a:rPr sz="1800" spc="-20" dirty="0">
                <a:solidFill>
                  <a:srgbClr val="0000FF"/>
                </a:solidFill>
                <a:latin typeface="Consolas"/>
                <a:cs typeface="Consolas"/>
              </a:rPr>
              <a:t> </a:t>
            </a:r>
            <a:r>
              <a:rPr sz="1800" dirty="0">
                <a:latin typeface="Consolas"/>
                <a:cs typeface="Consolas"/>
              </a:rPr>
              <a:t>copy</a:t>
            </a:r>
            <a:r>
              <a:rPr sz="1800" spc="-25" dirty="0">
                <a:latin typeface="Consolas"/>
                <a:cs typeface="Consolas"/>
              </a:rPr>
              <a:t> </a:t>
            </a:r>
            <a:r>
              <a:rPr sz="1800" dirty="0">
                <a:latin typeface="Consolas"/>
                <a:cs typeface="Consolas"/>
              </a:rPr>
              <a:t>=</a:t>
            </a:r>
            <a:r>
              <a:rPr sz="1800" spc="-15" dirty="0">
                <a:latin typeface="Consolas"/>
                <a:cs typeface="Consolas"/>
              </a:rPr>
              <a:t> </a:t>
            </a:r>
            <a:r>
              <a:rPr sz="1800" dirty="0">
                <a:latin typeface="Consolas"/>
                <a:cs typeface="Consolas"/>
              </a:rPr>
              <a:t>{};</a:t>
            </a:r>
            <a:r>
              <a:rPr sz="1800" spc="-10"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new</a:t>
            </a:r>
            <a:r>
              <a:rPr sz="1800" spc="-10" dirty="0">
                <a:solidFill>
                  <a:srgbClr val="008000"/>
                </a:solidFill>
                <a:latin typeface="Consolas"/>
                <a:cs typeface="Consolas"/>
              </a:rPr>
              <a:t> object </a:t>
            </a: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key</a:t>
            </a:r>
            <a:r>
              <a:rPr sz="1800" spc="-25" dirty="0">
                <a:latin typeface="Consolas"/>
                <a:cs typeface="Consolas"/>
              </a:rPr>
              <a:t> </a:t>
            </a:r>
            <a:r>
              <a:rPr sz="1800" dirty="0">
                <a:solidFill>
                  <a:srgbClr val="0000FF"/>
                </a:solidFill>
                <a:latin typeface="Consolas"/>
                <a:cs typeface="Consolas"/>
              </a:rPr>
              <a:t>in</a:t>
            </a:r>
            <a:r>
              <a:rPr sz="1800" spc="-10" dirty="0">
                <a:solidFill>
                  <a:srgbClr val="0000FF"/>
                </a:solidFill>
                <a:latin typeface="Consolas"/>
                <a:cs typeface="Consolas"/>
              </a:rPr>
              <a:t> </a:t>
            </a:r>
            <a:r>
              <a:rPr sz="1800" spc="-10" dirty="0">
                <a:latin typeface="Consolas"/>
                <a:cs typeface="Consolas"/>
              </a:rPr>
              <a:t>object){</a:t>
            </a:r>
            <a:endParaRPr sz="1800">
              <a:latin typeface="Consolas"/>
              <a:cs typeface="Consolas"/>
            </a:endParaRPr>
          </a:p>
          <a:p>
            <a:pPr marL="591820">
              <a:lnSpc>
                <a:spcPct val="100000"/>
              </a:lnSpc>
            </a:pPr>
            <a:r>
              <a:rPr sz="1800" dirty="0">
                <a:latin typeface="Consolas"/>
                <a:cs typeface="Consolas"/>
              </a:rPr>
              <a:t>copy[key]</a:t>
            </a:r>
            <a:r>
              <a:rPr sz="1800" spc="-30"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object[key];</a:t>
            </a:r>
            <a:endParaRPr sz="1800">
              <a:latin typeface="Consolas"/>
              <a:cs typeface="Consolas"/>
            </a:endParaRPr>
          </a:p>
          <a:p>
            <a:pPr marL="342265">
              <a:lnSpc>
                <a:spcPct val="100000"/>
              </a:lnSpc>
              <a:spcBef>
                <a:spcPts val="5"/>
              </a:spcBef>
            </a:pPr>
            <a:r>
              <a:rPr sz="1800" spc="-50"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return</a:t>
            </a:r>
            <a:r>
              <a:rPr sz="1800" spc="-30" dirty="0">
                <a:solidFill>
                  <a:srgbClr val="0000FF"/>
                </a:solidFill>
                <a:latin typeface="Consolas"/>
                <a:cs typeface="Consolas"/>
              </a:rPr>
              <a:t> </a:t>
            </a:r>
            <a:r>
              <a:rPr sz="1800" spc="-20" dirty="0">
                <a:latin typeface="Consolas"/>
                <a:cs typeface="Consolas"/>
              </a:rPr>
              <a:t>copy;</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224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110" dirty="0"/>
              <a:t> </a:t>
            </a:r>
            <a:r>
              <a:rPr dirty="0"/>
              <a:t>SHALLOW</a:t>
            </a:r>
            <a:r>
              <a:rPr spc="-130" dirty="0"/>
              <a:t> </a:t>
            </a:r>
            <a:r>
              <a:rPr spc="125" dirty="0"/>
              <a:t>AND</a:t>
            </a:r>
            <a:r>
              <a:rPr spc="-120" dirty="0"/>
              <a:t> </a:t>
            </a:r>
            <a:r>
              <a:rPr spc="-50" dirty="0"/>
              <a:t>DEEP</a:t>
            </a:r>
            <a:r>
              <a:rPr spc="-100" dirty="0"/>
              <a:t> </a:t>
            </a:r>
            <a:r>
              <a:rPr spc="40" dirty="0"/>
              <a:t>CLONING</a:t>
            </a:r>
          </a:p>
        </p:txBody>
      </p:sp>
      <p:sp>
        <p:nvSpPr>
          <p:cNvPr id="3" name="object 3"/>
          <p:cNvSpPr txBox="1"/>
          <p:nvPr/>
        </p:nvSpPr>
        <p:spPr>
          <a:xfrm>
            <a:off x="962050" y="1447952"/>
            <a:ext cx="9568180" cy="976999"/>
          </a:xfrm>
          <a:prstGeom prst="rect">
            <a:avLst/>
          </a:prstGeom>
        </p:spPr>
        <p:txBody>
          <a:bodyPr vert="horz" wrap="square" lIns="0" tIns="9779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 valori della proprietà di un oggetto possono essere altri oggetti, la funzione clone precedentemente implementata fa una copia leggera (shallow), gli oggetti interni non sono clonati per intero, sono copiati solo i riferimenti.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6530340" y="3037332"/>
            <a:ext cx="4779645" cy="313944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pet</a:t>
            </a:r>
            <a:r>
              <a:rPr sz="1800" spc="-15" dirty="0">
                <a:latin typeface="Consolas"/>
                <a:cs typeface="Consolas"/>
              </a:rPr>
              <a:t> </a:t>
            </a:r>
            <a:r>
              <a:rPr sz="1800" dirty="0">
                <a:latin typeface="Consolas"/>
                <a:cs typeface="Consolas"/>
              </a:rPr>
              <a:t>=</a:t>
            </a:r>
            <a:r>
              <a:rPr sz="1800" spc="-20" dirty="0">
                <a:latin typeface="Consolas"/>
                <a:cs typeface="Consolas"/>
              </a:rPr>
              <a:t> </a:t>
            </a:r>
            <a:r>
              <a:rPr sz="1800" spc="-50" dirty="0">
                <a:latin typeface="Consolas"/>
                <a:cs typeface="Consolas"/>
              </a:rPr>
              <a:t>{</a:t>
            </a:r>
            <a:endParaRPr sz="1800">
              <a:latin typeface="Consolas"/>
              <a:cs typeface="Consolas"/>
            </a:endParaRPr>
          </a:p>
          <a:p>
            <a:pPr marL="341630" marR="291465">
              <a:lnSpc>
                <a:spcPct val="100000"/>
              </a:lnSpc>
            </a:pPr>
            <a:r>
              <a:rPr sz="1800" dirty="0">
                <a:latin typeface="Consolas"/>
                <a:cs typeface="Consolas"/>
              </a:rPr>
              <a:t>name:</a:t>
            </a:r>
            <a:r>
              <a:rPr sz="1800" spc="-40" dirty="0">
                <a:latin typeface="Consolas"/>
                <a:cs typeface="Consolas"/>
              </a:rPr>
              <a:t> </a:t>
            </a:r>
            <a:r>
              <a:rPr sz="1800" dirty="0">
                <a:solidFill>
                  <a:srgbClr val="A21515"/>
                </a:solidFill>
                <a:latin typeface="Consolas"/>
                <a:cs typeface="Consolas"/>
              </a:rPr>
              <a:t>"Garfield"</a:t>
            </a:r>
            <a:r>
              <a:rPr sz="1800" dirty="0">
                <a:latin typeface="Consolas"/>
                <a:cs typeface="Consolas"/>
              </a:rPr>
              <a:t>,</a:t>
            </a:r>
            <a:r>
              <a:rPr sz="1800" spc="-35" dirty="0">
                <a:latin typeface="Consolas"/>
                <a:cs typeface="Consolas"/>
              </a:rPr>
              <a:t> </a:t>
            </a:r>
            <a:r>
              <a:rPr sz="1800" dirty="0">
                <a:latin typeface="Consolas"/>
                <a:cs typeface="Consolas"/>
              </a:rPr>
              <a:t>species:</a:t>
            </a:r>
            <a:r>
              <a:rPr sz="1800" spc="-25" dirty="0">
                <a:latin typeface="Consolas"/>
                <a:cs typeface="Consolas"/>
              </a:rPr>
              <a:t> </a:t>
            </a:r>
            <a:r>
              <a:rPr sz="1800" spc="-10" dirty="0">
                <a:solidFill>
                  <a:srgbClr val="A21515"/>
                </a:solidFill>
                <a:latin typeface="Consolas"/>
                <a:cs typeface="Consolas"/>
              </a:rPr>
              <a:t>"Cat"</a:t>
            </a:r>
            <a:r>
              <a:rPr sz="1800" spc="-10" dirty="0">
                <a:latin typeface="Consolas"/>
                <a:cs typeface="Consolas"/>
              </a:rPr>
              <a:t>, </a:t>
            </a:r>
            <a:r>
              <a:rPr sz="1800" dirty="0">
                <a:latin typeface="Consolas"/>
                <a:cs typeface="Consolas"/>
              </a:rPr>
              <a:t>owner:</a:t>
            </a:r>
            <a:r>
              <a:rPr sz="1800" spc="-25" dirty="0">
                <a:latin typeface="Consolas"/>
                <a:cs typeface="Consolas"/>
              </a:rPr>
              <a:t> </a:t>
            </a:r>
            <a:r>
              <a:rPr sz="1800" spc="-50" dirty="0">
                <a:latin typeface="Consolas"/>
                <a:cs typeface="Consolas"/>
              </a:rPr>
              <a:t>{</a:t>
            </a:r>
            <a:endParaRPr sz="1800">
              <a:latin typeface="Consolas"/>
              <a:cs typeface="Consolas"/>
            </a:endParaRPr>
          </a:p>
          <a:p>
            <a:pPr marL="591820">
              <a:lnSpc>
                <a:spcPct val="100000"/>
              </a:lnSpc>
            </a:pPr>
            <a:r>
              <a:rPr sz="1800" dirty="0">
                <a:latin typeface="Consolas"/>
                <a:cs typeface="Consolas"/>
              </a:rPr>
              <a:t>name:</a:t>
            </a:r>
            <a:r>
              <a:rPr sz="1800" spc="-30" dirty="0">
                <a:latin typeface="Consolas"/>
                <a:cs typeface="Consolas"/>
              </a:rPr>
              <a:t> </a:t>
            </a:r>
            <a:r>
              <a:rPr sz="1800" dirty="0">
                <a:solidFill>
                  <a:srgbClr val="A21515"/>
                </a:solidFill>
                <a:latin typeface="Consolas"/>
                <a:cs typeface="Consolas"/>
              </a:rPr>
              <a:t>"John"</a:t>
            </a:r>
            <a:r>
              <a:rPr sz="1800" dirty="0">
                <a:latin typeface="Consolas"/>
                <a:cs typeface="Consolas"/>
              </a:rPr>
              <a:t>,</a:t>
            </a:r>
            <a:r>
              <a:rPr sz="1800" spc="-30" dirty="0">
                <a:latin typeface="Consolas"/>
                <a:cs typeface="Consolas"/>
              </a:rPr>
              <a:t> </a:t>
            </a:r>
            <a:r>
              <a:rPr sz="1800" dirty="0">
                <a:latin typeface="Consolas"/>
                <a:cs typeface="Consolas"/>
              </a:rPr>
              <a:t>age:</a:t>
            </a:r>
            <a:r>
              <a:rPr sz="1800" spc="-35" dirty="0">
                <a:latin typeface="Consolas"/>
                <a:cs typeface="Consolas"/>
              </a:rPr>
              <a:t> </a:t>
            </a:r>
            <a:r>
              <a:rPr sz="1800" spc="-25" dirty="0">
                <a:solidFill>
                  <a:srgbClr val="098557"/>
                </a:solidFill>
                <a:latin typeface="Consolas"/>
                <a:cs typeface="Consolas"/>
              </a:rPr>
              <a:t>17</a:t>
            </a:r>
            <a:endParaRPr sz="1800">
              <a:latin typeface="Consolas"/>
              <a:cs typeface="Consolas"/>
            </a:endParaRPr>
          </a:p>
          <a:p>
            <a:pPr marL="341630">
              <a:lnSpc>
                <a:spcPct val="100000"/>
              </a:lnSpc>
            </a:pPr>
            <a:r>
              <a:rPr sz="1800" spc="-50" dirty="0">
                <a:latin typeface="Consolas"/>
                <a:cs typeface="Consolas"/>
              </a:rPr>
              <a:t>}</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marR="166370">
              <a:lnSpc>
                <a:spcPct val="100000"/>
              </a:lnSpc>
              <a:tabLst>
                <a:tab pos="3852545" algn="l"/>
              </a:tabLst>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copy</a:t>
            </a:r>
            <a:r>
              <a:rPr sz="1800" spc="-15"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clone(pet); </a:t>
            </a:r>
            <a:r>
              <a:rPr sz="1800" dirty="0">
                <a:latin typeface="Consolas"/>
                <a:cs typeface="Consolas"/>
              </a:rPr>
              <a:t>copy.owner.name</a:t>
            </a:r>
            <a:r>
              <a:rPr sz="1800" spc="-65" dirty="0">
                <a:latin typeface="Consolas"/>
                <a:cs typeface="Consolas"/>
              </a:rPr>
              <a:t> </a:t>
            </a:r>
            <a:r>
              <a:rPr sz="1800" dirty="0">
                <a:latin typeface="Consolas"/>
                <a:cs typeface="Consolas"/>
              </a:rPr>
              <a:t>=</a:t>
            </a:r>
            <a:r>
              <a:rPr sz="1800" spc="-45" dirty="0">
                <a:latin typeface="Consolas"/>
                <a:cs typeface="Consolas"/>
              </a:rPr>
              <a:t> </a:t>
            </a:r>
            <a:r>
              <a:rPr sz="1800" spc="-10" dirty="0">
                <a:solidFill>
                  <a:srgbClr val="A21515"/>
                </a:solidFill>
                <a:latin typeface="Consolas"/>
                <a:cs typeface="Consolas"/>
              </a:rPr>
              <a:t>"Liz"</a:t>
            </a:r>
            <a:r>
              <a:rPr sz="1800" spc="-10" dirty="0">
                <a:latin typeface="Consolas"/>
                <a:cs typeface="Consolas"/>
              </a:rPr>
              <a:t>; console.log(pet.owner.name);</a:t>
            </a:r>
            <a:r>
              <a:rPr sz="1800" dirty="0">
                <a:latin typeface="Consolas"/>
                <a:cs typeface="Consolas"/>
              </a:rPr>
              <a:t>	</a:t>
            </a:r>
            <a:r>
              <a:rPr sz="1800" dirty="0">
                <a:solidFill>
                  <a:srgbClr val="008000"/>
                </a:solidFill>
                <a:latin typeface="Consolas"/>
                <a:cs typeface="Consolas"/>
              </a:rPr>
              <a:t>//</a:t>
            </a:r>
            <a:r>
              <a:rPr sz="1800" spc="-20" dirty="0">
                <a:solidFill>
                  <a:srgbClr val="008000"/>
                </a:solidFill>
                <a:latin typeface="Consolas"/>
                <a:cs typeface="Consolas"/>
              </a:rPr>
              <a:t> </a:t>
            </a:r>
            <a:r>
              <a:rPr sz="1800" spc="-25" dirty="0">
                <a:solidFill>
                  <a:srgbClr val="008000"/>
                </a:solidFill>
                <a:latin typeface="Consolas"/>
                <a:cs typeface="Consolas"/>
              </a:rPr>
              <a:t>Liz </a:t>
            </a:r>
            <a:r>
              <a:rPr sz="1800" dirty="0">
                <a:latin typeface="Consolas"/>
                <a:cs typeface="Consolas"/>
              </a:rPr>
              <a:t>console.log(copy.owner.name);</a:t>
            </a:r>
            <a:r>
              <a:rPr sz="1800" spc="-55" dirty="0">
                <a:latin typeface="Consolas"/>
                <a:cs typeface="Consolas"/>
              </a:rPr>
              <a:t> </a:t>
            </a:r>
            <a:r>
              <a:rPr sz="1800" dirty="0">
                <a:solidFill>
                  <a:srgbClr val="008000"/>
                </a:solidFill>
                <a:latin typeface="Consolas"/>
                <a:cs typeface="Consolas"/>
              </a:rPr>
              <a:t>//</a:t>
            </a:r>
            <a:r>
              <a:rPr sz="1800" spc="-60" dirty="0">
                <a:solidFill>
                  <a:srgbClr val="008000"/>
                </a:solidFill>
                <a:latin typeface="Consolas"/>
                <a:cs typeface="Consolas"/>
              </a:rPr>
              <a:t> </a:t>
            </a:r>
            <a:r>
              <a:rPr sz="1800" spc="-25" dirty="0">
                <a:solidFill>
                  <a:srgbClr val="008000"/>
                </a:solidFill>
                <a:latin typeface="Consolas"/>
                <a:cs typeface="Consolas"/>
              </a:rPr>
              <a:t>Liz</a:t>
            </a:r>
            <a:endParaRPr sz="1800">
              <a:latin typeface="Consolas"/>
              <a:cs typeface="Consolas"/>
            </a:endParaRPr>
          </a:p>
        </p:txBody>
      </p:sp>
      <p:sp>
        <p:nvSpPr>
          <p:cNvPr id="5" name="object 5"/>
          <p:cNvSpPr txBox="1"/>
          <p:nvPr/>
        </p:nvSpPr>
        <p:spPr>
          <a:xfrm>
            <a:off x="882396" y="3037332"/>
            <a:ext cx="4250690" cy="2032000"/>
          </a:xfrm>
          <a:prstGeom prst="rect">
            <a:avLst/>
          </a:prstGeom>
          <a:ln w="12700">
            <a:solidFill>
              <a:srgbClr val="111F35"/>
            </a:solidFill>
          </a:ln>
        </p:spPr>
        <p:txBody>
          <a:bodyPr vert="horz" wrap="square" lIns="0" tIns="33020" rIns="0" bIns="0" rtlCol="0">
            <a:spAutoFit/>
          </a:bodyPr>
          <a:lstStyle/>
          <a:p>
            <a:pPr marL="342265" marR="1267460" indent="-250190">
              <a:lnSpc>
                <a:spcPct val="100000"/>
              </a:lnSpc>
              <a:spcBef>
                <a:spcPts val="260"/>
              </a:spcBef>
            </a:pP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clone(object){ </a:t>
            </a: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copy</a:t>
            </a:r>
            <a:r>
              <a:rPr sz="1800" spc="-20" dirty="0">
                <a:latin typeface="Consolas"/>
                <a:cs typeface="Consolas"/>
              </a:rPr>
              <a:t> </a:t>
            </a:r>
            <a:r>
              <a:rPr sz="1800" dirty="0">
                <a:latin typeface="Consolas"/>
                <a:cs typeface="Consolas"/>
              </a:rPr>
              <a:t>=</a:t>
            </a:r>
            <a:r>
              <a:rPr sz="1800" spc="-15" dirty="0">
                <a:latin typeface="Consolas"/>
                <a:cs typeface="Consolas"/>
              </a:rPr>
              <a:t> </a:t>
            </a:r>
            <a:r>
              <a:rPr sz="1800" spc="-25"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key</a:t>
            </a:r>
            <a:r>
              <a:rPr sz="1800" spc="-25" dirty="0">
                <a:latin typeface="Consolas"/>
                <a:cs typeface="Consolas"/>
              </a:rPr>
              <a:t> </a:t>
            </a:r>
            <a:r>
              <a:rPr sz="1800" dirty="0">
                <a:solidFill>
                  <a:srgbClr val="0000FF"/>
                </a:solidFill>
                <a:latin typeface="Consolas"/>
                <a:cs typeface="Consolas"/>
              </a:rPr>
              <a:t>in</a:t>
            </a:r>
            <a:r>
              <a:rPr sz="1800" spc="-10" dirty="0">
                <a:solidFill>
                  <a:srgbClr val="0000FF"/>
                </a:solidFill>
                <a:latin typeface="Consolas"/>
                <a:cs typeface="Consolas"/>
              </a:rPr>
              <a:t> </a:t>
            </a:r>
            <a:r>
              <a:rPr sz="1800" spc="-10" dirty="0">
                <a:latin typeface="Consolas"/>
                <a:cs typeface="Consolas"/>
              </a:rPr>
              <a:t>object){</a:t>
            </a:r>
            <a:endParaRPr sz="1800">
              <a:latin typeface="Consolas"/>
              <a:cs typeface="Consolas"/>
            </a:endParaRPr>
          </a:p>
          <a:p>
            <a:pPr marL="593725">
              <a:lnSpc>
                <a:spcPct val="100000"/>
              </a:lnSpc>
            </a:pPr>
            <a:r>
              <a:rPr sz="1800" dirty="0">
                <a:latin typeface="Consolas"/>
                <a:cs typeface="Consolas"/>
              </a:rPr>
              <a:t>copy[key]</a:t>
            </a:r>
            <a:r>
              <a:rPr sz="1800" spc="-40" dirty="0">
                <a:latin typeface="Consolas"/>
                <a:cs typeface="Consolas"/>
              </a:rPr>
              <a:t> </a:t>
            </a:r>
            <a:r>
              <a:rPr sz="1800" dirty="0">
                <a:latin typeface="Consolas"/>
                <a:cs typeface="Consolas"/>
              </a:rPr>
              <a:t>=</a:t>
            </a:r>
            <a:r>
              <a:rPr sz="1800" spc="-40" dirty="0">
                <a:latin typeface="Consolas"/>
                <a:cs typeface="Consolas"/>
              </a:rPr>
              <a:t> </a:t>
            </a:r>
            <a:r>
              <a:rPr sz="1800" spc="-10" dirty="0">
                <a:latin typeface="Consolas"/>
                <a:cs typeface="Consolas"/>
              </a:rPr>
              <a:t>object[key];</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342265">
              <a:lnSpc>
                <a:spcPct val="100000"/>
              </a:lnSpc>
              <a:spcBef>
                <a:spcPts val="5"/>
              </a:spcBef>
            </a:pPr>
            <a:r>
              <a:rPr sz="1800" dirty="0">
                <a:solidFill>
                  <a:srgbClr val="0000FF"/>
                </a:solidFill>
                <a:latin typeface="Consolas"/>
                <a:cs typeface="Consolas"/>
              </a:rPr>
              <a:t>return</a:t>
            </a:r>
            <a:r>
              <a:rPr sz="1800" spc="-30" dirty="0">
                <a:solidFill>
                  <a:srgbClr val="0000FF"/>
                </a:solidFill>
                <a:latin typeface="Consolas"/>
                <a:cs typeface="Consolas"/>
              </a:rPr>
              <a:t> </a:t>
            </a:r>
            <a:r>
              <a:rPr sz="1800" spc="-20" dirty="0">
                <a:latin typeface="Consolas"/>
                <a:cs typeface="Consolas"/>
              </a:rPr>
              <a:t>copy;</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225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110" dirty="0"/>
              <a:t> </a:t>
            </a:r>
            <a:r>
              <a:rPr dirty="0"/>
              <a:t>SHALLOW</a:t>
            </a:r>
            <a:r>
              <a:rPr spc="-130" dirty="0"/>
              <a:t> </a:t>
            </a:r>
            <a:r>
              <a:rPr spc="125" dirty="0"/>
              <a:t>AND</a:t>
            </a:r>
            <a:r>
              <a:rPr spc="-120" dirty="0"/>
              <a:t> </a:t>
            </a:r>
            <a:r>
              <a:rPr spc="-50" dirty="0"/>
              <a:t>DEEP</a:t>
            </a:r>
            <a:r>
              <a:rPr spc="-100" dirty="0"/>
              <a:t> </a:t>
            </a:r>
            <a:r>
              <a:rPr spc="40" dirty="0"/>
              <a:t>CLONING</a:t>
            </a:r>
          </a:p>
        </p:txBody>
      </p:sp>
      <p:sp>
        <p:nvSpPr>
          <p:cNvPr id="3" name="object 3"/>
          <p:cNvSpPr txBox="1"/>
          <p:nvPr/>
        </p:nvSpPr>
        <p:spPr>
          <a:xfrm>
            <a:off x="962050" y="1533905"/>
            <a:ext cx="4492625" cy="1828899"/>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Per ottenere un clone più profondo (deep) devo implementare i metodi clone da capo come scopo didattico, ma non serve implementarli sempre da 0, ci sono delle alternative built-in: Object.assign() per una copia shallow, structuredClone() per una copia deep.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6096000" y="2025395"/>
            <a:ext cx="5213985" cy="369316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deep</a:t>
            </a:r>
            <a:r>
              <a:rPr sz="1800" spc="-10" dirty="0">
                <a:solidFill>
                  <a:srgbClr val="008000"/>
                </a:solidFill>
                <a:latin typeface="Consolas"/>
                <a:cs typeface="Consolas"/>
              </a:rPr>
              <a:t> clone</a:t>
            </a:r>
            <a:endParaRPr sz="1800">
              <a:latin typeface="Consolas"/>
              <a:cs typeface="Consolas"/>
            </a:endParaRPr>
          </a:p>
          <a:p>
            <a:pPr marL="341630" marR="2230755" indent="-250190">
              <a:lnSpc>
                <a:spcPct val="100000"/>
              </a:lnSpc>
            </a:pP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clone(object){ </a:t>
            </a: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copy</a:t>
            </a:r>
            <a:r>
              <a:rPr sz="1800" spc="-20" dirty="0">
                <a:latin typeface="Consolas"/>
                <a:cs typeface="Consolas"/>
              </a:rPr>
              <a:t> </a:t>
            </a:r>
            <a:r>
              <a:rPr sz="1800" dirty="0">
                <a:latin typeface="Consolas"/>
                <a:cs typeface="Consolas"/>
              </a:rPr>
              <a:t>=</a:t>
            </a:r>
            <a:r>
              <a:rPr sz="1800" spc="-15" dirty="0">
                <a:latin typeface="Consolas"/>
                <a:cs typeface="Consolas"/>
              </a:rPr>
              <a:t> </a:t>
            </a:r>
            <a:r>
              <a:rPr sz="1800" spc="-25" dirty="0">
                <a:latin typeface="Consolas"/>
                <a:cs typeface="Consolas"/>
              </a:rPr>
              <a:t>{};</a:t>
            </a:r>
            <a:endParaRPr sz="1800">
              <a:latin typeface="Consolas"/>
              <a:cs typeface="Consolas"/>
            </a:endParaRPr>
          </a:p>
          <a:p>
            <a:pPr marL="341630">
              <a:lnSpc>
                <a:spcPct val="100000"/>
              </a:lnSpc>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key</a:t>
            </a:r>
            <a:r>
              <a:rPr sz="1800" spc="-25" dirty="0">
                <a:latin typeface="Consolas"/>
                <a:cs typeface="Consolas"/>
              </a:rPr>
              <a:t> </a:t>
            </a:r>
            <a:r>
              <a:rPr sz="1800" dirty="0">
                <a:solidFill>
                  <a:srgbClr val="0000FF"/>
                </a:solidFill>
                <a:latin typeface="Consolas"/>
                <a:cs typeface="Consolas"/>
              </a:rPr>
              <a:t>in</a:t>
            </a:r>
            <a:r>
              <a:rPr sz="1800" spc="-15" dirty="0">
                <a:solidFill>
                  <a:srgbClr val="0000FF"/>
                </a:solidFill>
                <a:latin typeface="Consolas"/>
                <a:cs typeface="Consolas"/>
              </a:rPr>
              <a:t> </a:t>
            </a:r>
            <a:r>
              <a:rPr sz="1800" spc="-10" dirty="0">
                <a:latin typeface="Consolas"/>
                <a:cs typeface="Consolas"/>
              </a:rPr>
              <a:t>object){</a:t>
            </a:r>
            <a:endParaRPr sz="1800">
              <a:latin typeface="Consolas"/>
              <a:cs typeface="Consolas"/>
            </a:endParaRPr>
          </a:p>
          <a:p>
            <a:pPr marL="591820">
              <a:lnSpc>
                <a:spcPct val="100000"/>
              </a:lnSpc>
            </a:pPr>
            <a:r>
              <a:rPr sz="1800" dirty="0">
                <a:solidFill>
                  <a:srgbClr val="0000FF"/>
                </a:solidFill>
                <a:latin typeface="Consolas"/>
                <a:cs typeface="Consolas"/>
              </a:rPr>
              <a:t>if</a:t>
            </a:r>
            <a:r>
              <a:rPr sz="1800" dirty="0">
                <a:latin typeface="Consolas"/>
                <a:cs typeface="Consolas"/>
              </a:rPr>
              <a:t>(</a:t>
            </a:r>
            <a:r>
              <a:rPr sz="1800" dirty="0">
                <a:solidFill>
                  <a:srgbClr val="0000FF"/>
                </a:solidFill>
                <a:latin typeface="Consolas"/>
                <a:cs typeface="Consolas"/>
              </a:rPr>
              <a:t>typeof</a:t>
            </a:r>
            <a:r>
              <a:rPr sz="1800" spc="-45" dirty="0">
                <a:solidFill>
                  <a:srgbClr val="0000FF"/>
                </a:solidFill>
                <a:latin typeface="Consolas"/>
                <a:cs typeface="Consolas"/>
              </a:rPr>
              <a:t> </a:t>
            </a:r>
            <a:r>
              <a:rPr sz="1800" dirty="0">
                <a:latin typeface="Consolas"/>
                <a:cs typeface="Consolas"/>
              </a:rPr>
              <a:t>object[key]</a:t>
            </a:r>
            <a:r>
              <a:rPr sz="1800" spc="-50" dirty="0">
                <a:latin typeface="Consolas"/>
                <a:cs typeface="Consolas"/>
              </a:rPr>
              <a:t> </a:t>
            </a:r>
            <a:r>
              <a:rPr sz="1800" dirty="0">
                <a:latin typeface="Consolas"/>
                <a:cs typeface="Consolas"/>
              </a:rPr>
              <a:t>===</a:t>
            </a:r>
            <a:r>
              <a:rPr sz="1800" spc="-40" dirty="0">
                <a:latin typeface="Consolas"/>
                <a:cs typeface="Consolas"/>
              </a:rPr>
              <a:t> </a:t>
            </a:r>
            <a:r>
              <a:rPr sz="1800" spc="-10" dirty="0">
                <a:solidFill>
                  <a:srgbClr val="A21515"/>
                </a:solidFill>
                <a:latin typeface="Consolas"/>
                <a:cs typeface="Consolas"/>
              </a:rPr>
              <a:t>"object"</a:t>
            </a:r>
            <a:r>
              <a:rPr sz="1800" spc="-10" dirty="0">
                <a:latin typeface="Consolas"/>
                <a:cs typeface="Consolas"/>
              </a:rPr>
              <a:t>){</a:t>
            </a:r>
            <a:endParaRPr sz="1800">
              <a:latin typeface="Consolas"/>
              <a:cs typeface="Consolas"/>
            </a:endParaRPr>
          </a:p>
          <a:p>
            <a:pPr marL="843280">
              <a:lnSpc>
                <a:spcPct val="100000"/>
              </a:lnSpc>
              <a:spcBef>
                <a:spcPts val="5"/>
              </a:spcBef>
            </a:pPr>
            <a:r>
              <a:rPr sz="1800" dirty="0">
                <a:latin typeface="Consolas"/>
                <a:cs typeface="Consolas"/>
              </a:rPr>
              <a:t>copy[key]</a:t>
            </a:r>
            <a:r>
              <a:rPr sz="1800" spc="-3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clone(object[key]);</a:t>
            </a:r>
            <a:endParaRPr sz="1800">
              <a:latin typeface="Consolas"/>
              <a:cs typeface="Consolas"/>
            </a:endParaRPr>
          </a:p>
          <a:p>
            <a:pPr marL="591820">
              <a:lnSpc>
                <a:spcPct val="100000"/>
              </a:lnSpc>
            </a:pPr>
            <a:r>
              <a:rPr sz="1800" spc="-50" dirty="0">
                <a:latin typeface="Consolas"/>
                <a:cs typeface="Consolas"/>
              </a:rPr>
              <a:t>}</a:t>
            </a:r>
            <a:endParaRPr sz="1800">
              <a:latin typeface="Consolas"/>
              <a:cs typeface="Consolas"/>
            </a:endParaRPr>
          </a:p>
          <a:p>
            <a:pPr marL="591820">
              <a:lnSpc>
                <a:spcPct val="100000"/>
              </a:lnSpc>
            </a:pPr>
            <a:r>
              <a:rPr sz="1800" dirty="0">
                <a:solidFill>
                  <a:srgbClr val="0000FF"/>
                </a:solidFill>
                <a:latin typeface="Consolas"/>
                <a:cs typeface="Consolas"/>
              </a:rPr>
              <a:t>else</a:t>
            </a:r>
            <a:r>
              <a:rPr sz="1800" spc="-1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843280">
              <a:lnSpc>
                <a:spcPct val="100000"/>
              </a:lnSpc>
            </a:pPr>
            <a:r>
              <a:rPr sz="1800" dirty="0">
                <a:latin typeface="Consolas"/>
                <a:cs typeface="Consolas"/>
              </a:rPr>
              <a:t>copy[key]</a:t>
            </a:r>
            <a:r>
              <a:rPr sz="1800" spc="-40"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object[key];</a:t>
            </a:r>
            <a:endParaRPr sz="1800">
              <a:latin typeface="Consolas"/>
              <a:cs typeface="Consolas"/>
            </a:endParaRPr>
          </a:p>
          <a:p>
            <a:pPr marL="591820">
              <a:lnSpc>
                <a:spcPct val="100000"/>
              </a:lnSpc>
            </a:pPr>
            <a:r>
              <a:rPr sz="1800" spc="-50" dirty="0">
                <a:latin typeface="Consolas"/>
                <a:cs typeface="Consolas"/>
              </a:rPr>
              <a:t>}</a:t>
            </a:r>
            <a:endParaRPr sz="1800">
              <a:latin typeface="Consolas"/>
              <a:cs typeface="Consolas"/>
            </a:endParaRPr>
          </a:p>
          <a:p>
            <a:pPr marL="341630">
              <a:lnSpc>
                <a:spcPct val="100000"/>
              </a:lnSpc>
            </a:pPr>
            <a:r>
              <a:rPr sz="1800" spc="-50" dirty="0">
                <a:latin typeface="Consolas"/>
                <a:cs typeface="Consolas"/>
              </a:rPr>
              <a:t>}</a:t>
            </a:r>
            <a:endParaRPr sz="1800">
              <a:latin typeface="Consolas"/>
              <a:cs typeface="Consolas"/>
            </a:endParaRPr>
          </a:p>
          <a:p>
            <a:pPr marL="341630">
              <a:lnSpc>
                <a:spcPct val="100000"/>
              </a:lnSpc>
            </a:pPr>
            <a:r>
              <a:rPr sz="1800" dirty="0">
                <a:solidFill>
                  <a:srgbClr val="0000FF"/>
                </a:solidFill>
                <a:latin typeface="Consolas"/>
                <a:cs typeface="Consolas"/>
              </a:rPr>
              <a:t>return</a:t>
            </a:r>
            <a:r>
              <a:rPr sz="1800" spc="-30" dirty="0">
                <a:solidFill>
                  <a:srgbClr val="0000FF"/>
                </a:solidFill>
                <a:latin typeface="Consolas"/>
                <a:cs typeface="Consolas"/>
              </a:rPr>
              <a:t> </a:t>
            </a:r>
            <a:r>
              <a:rPr sz="1800" spc="-20" dirty="0">
                <a:latin typeface="Consolas"/>
                <a:cs typeface="Consolas"/>
              </a:rPr>
              <a:t>copy;</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92124" y="3314700"/>
            <a:ext cx="10317480" cy="2862580"/>
          </a:xfrm>
          <a:custGeom>
            <a:avLst/>
            <a:gdLst/>
            <a:ahLst/>
            <a:cxnLst/>
            <a:rect l="l" t="t" r="r" b="b"/>
            <a:pathLst>
              <a:path w="10317480" h="2862579">
                <a:moveTo>
                  <a:pt x="0" y="2862072"/>
                </a:moveTo>
                <a:lnTo>
                  <a:pt x="10317480" y="2862072"/>
                </a:lnTo>
                <a:lnTo>
                  <a:pt x="10317480" y="0"/>
                </a:lnTo>
                <a:lnTo>
                  <a:pt x="0" y="0"/>
                </a:lnTo>
                <a:lnTo>
                  <a:pt x="0" y="2862072"/>
                </a:lnTo>
                <a:close/>
              </a:path>
            </a:pathLst>
          </a:custGeom>
          <a:ln w="9525">
            <a:solidFill>
              <a:srgbClr val="111F35"/>
            </a:solidFill>
          </a:ln>
        </p:spPr>
        <p:txBody>
          <a:bodyPr wrap="square" lIns="0" tIns="0" rIns="0" bIns="0" rtlCol="0"/>
          <a:lstStyle/>
          <a:p>
            <a:endParaRPr/>
          </a:p>
        </p:txBody>
      </p:sp>
      <p:sp>
        <p:nvSpPr>
          <p:cNvPr id="3" name="object 3"/>
          <p:cNvSpPr txBox="1"/>
          <p:nvPr/>
        </p:nvSpPr>
        <p:spPr>
          <a:xfrm>
            <a:off x="1071168" y="3334892"/>
            <a:ext cx="2908300" cy="1946275"/>
          </a:xfrm>
          <a:prstGeom prst="rect">
            <a:avLst/>
          </a:prstGeom>
        </p:spPr>
        <p:txBody>
          <a:bodyPr vert="horz" wrap="square" lIns="0" tIns="12700" rIns="0" bIns="0" rtlCol="0">
            <a:spAutoFit/>
          </a:bodyPr>
          <a:lstStyle/>
          <a:p>
            <a:pPr marL="262255" marR="1007744" indent="-250190">
              <a:lnSpc>
                <a:spcPct val="100000"/>
              </a:lnSpc>
              <a:spcBef>
                <a:spcPts val="100"/>
              </a:spcBef>
            </a:pPr>
            <a:r>
              <a:rPr sz="1800" dirty="0">
                <a:solidFill>
                  <a:srgbClr val="0000FF"/>
                </a:solidFill>
                <a:latin typeface="Consolas"/>
                <a:cs typeface="Consolas"/>
              </a:rPr>
              <a:t>let</a:t>
            </a:r>
            <a:r>
              <a:rPr sz="1800" spc="-20" dirty="0">
                <a:solidFill>
                  <a:srgbClr val="0000FF"/>
                </a:solidFill>
                <a:latin typeface="Consolas"/>
                <a:cs typeface="Consolas"/>
              </a:rPr>
              <a:t> </a:t>
            </a:r>
            <a:r>
              <a:rPr sz="1800" dirty="0">
                <a:latin typeface="Consolas"/>
                <a:cs typeface="Consolas"/>
              </a:rPr>
              <a:t>p</a:t>
            </a:r>
            <a:r>
              <a:rPr sz="1800" spc="-10" dirty="0">
                <a:latin typeface="Consolas"/>
                <a:cs typeface="Consolas"/>
              </a:rPr>
              <a:t> </a:t>
            </a:r>
            <a:r>
              <a:rPr sz="1800" dirty="0">
                <a:latin typeface="Consolas"/>
                <a:cs typeface="Consolas"/>
              </a:rPr>
              <a:t>=</a:t>
            </a:r>
            <a:r>
              <a:rPr sz="1800" spc="-10" dirty="0">
                <a:latin typeface="Consolas"/>
                <a:cs typeface="Consolas"/>
              </a:rPr>
              <a:t> </a:t>
            </a:r>
            <a:r>
              <a:rPr sz="1800" spc="-50" dirty="0">
                <a:latin typeface="Consolas"/>
                <a:cs typeface="Consolas"/>
              </a:rPr>
              <a:t>{</a:t>
            </a:r>
            <a:r>
              <a:rPr sz="1800" spc="500" dirty="0">
                <a:latin typeface="Consolas"/>
                <a:cs typeface="Consolas"/>
              </a:rPr>
              <a:t> </a:t>
            </a: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"John"</a:t>
            </a:r>
            <a:r>
              <a:rPr sz="1800" spc="-10" dirty="0">
                <a:latin typeface="Consolas"/>
                <a:cs typeface="Consolas"/>
              </a:rPr>
              <a:t>, </a:t>
            </a:r>
            <a:r>
              <a:rPr sz="1800" dirty="0">
                <a:latin typeface="Consolas"/>
                <a:cs typeface="Consolas"/>
              </a:rPr>
              <a:t>age:</a:t>
            </a:r>
            <a:r>
              <a:rPr sz="1800" spc="-20" dirty="0">
                <a:latin typeface="Consolas"/>
                <a:cs typeface="Consolas"/>
              </a:rPr>
              <a:t> </a:t>
            </a:r>
            <a:r>
              <a:rPr sz="1800" spc="-25" dirty="0">
                <a:solidFill>
                  <a:srgbClr val="098557"/>
                </a:solidFill>
                <a:latin typeface="Consolas"/>
                <a:cs typeface="Consolas"/>
              </a:rPr>
              <a:t>17</a:t>
            </a:r>
            <a:r>
              <a:rPr sz="1800" spc="-25" dirty="0">
                <a:latin typeface="Consolas"/>
                <a:cs typeface="Consolas"/>
              </a:rPr>
              <a:t>,</a:t>
            </a:r>
            <a:endParaRPr sz="1800">
              <a:latin typeface="Consolas"/>
              <a:cs typeface="Consolas"/>
            </a:endParaRPr>
          </a:p>
          <a:p>
            <a:pPr marL="262255">
              <a:lnSpc>
                <a:spcPct val="100000"/>
              </a:lnSpc>
            </a:pPr>
            <a:r>
              <a:rPr sz="1800" dirty="0">
                <a:latin typeface="Consolas"/>
                <a:cs typeface="Consolas"/>
              </a:rPr>
              <a:t>greet:</a:t>
            </a:r>
            <a:r>
              <a:rPr sz="1800" spc="-35" dirty="0">
                <a:latin typeface="Consolas"/>
                <a:cs typeface="Consolas"/>
              </a:rPr>
              <a:t> </a:t>
            </a:r>
            <a:r>
              <a:rPr sz="1800" spc="-10" dirty="0">
                <a:solidFill>
                  <a:srgbClr val="0000FF"/>
                </a:solidFill>
                <a:latin typeface="Consolas"/>
                <a:cs typeface="Consolas"/>
              </a:rPr>
              <a:t>function</a:t>
            </a:r>
            <a:r>
              <a:rPr sz="1800" spc="-10" dirty="0">
                <a:latin typeface="Consolas"/>
                <a:cs typeface="Consolas"/>
              </a:rPr>
              <a:t>(){</a:t>
            </a:r>
            <a:endParaRPr sz="1800">
              <a:latin typeface="Consolas"/>
              <a:cs typeface="Consolas"/>
            </a:endParaRPr>
          </a:p>
          <a:p>
            <a:pPr marL="514350">
              <a:lnSpc>
                <a:spcPct val="100000"/>
              </a:lnSpc>
            </a:pPr>
            <a:r>
              <a:rPr sz="1800" spc="-10" dirty="0">
                <a:latin typeface="Consolas"/>
                <a:cs typeface="Consolas"/>
              </a:rPr>
              <a:t>console.log(</a:t>
            </a:r>
            <a:r>
              <a:rPr sz="1800" spc="-10" dirty="0">
                <a:solidFill>
                  <a:srgbClr val="A21515"/>
                </a:solidFill>
                <a:latin typeface="Consolas"/>
                <a:cs typeface="Consolas"/>
              </a:rPr>
              <a:t>"Hi!"</a:t>
            </a:r>
            <a:r>
              <a:rPr sz="1800" spc="-10" dirty="0">
                <a:latin typeface="Consolas"/>
                <a:cs typeface="Consolas"/>
              </a:rPr>
              <a:t>);</a:t>
            </a:r>
            <a:endParaRPr sz="1800">
              <a:latin typeface="Consolas"/>
              <a:cs typeface="Consolas"/>
            </a:endParaRPr>
          </a:p>
          <a:p>
            <a:pPr marL="262255">
              <a:lnSpc>
                <a:spcPct val="100000"/>
              </a:lnSpc>
            </a:pPr>
            <a:r>
              <a:rPr sz="1800" spc="-5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226</a:t>
            </a:fld>
            <a:endParaRPr spc="-25" dirty="0"/>
          </a:p>
        </p:txBody>
      </p:sp>
      <p:sp>
        <p:nvSpPr>
          <p:cNvPr id="4" name="object 4"/>
          <p:cNvSpPr txBox="1"/>
          <p:nvPr/>
        </p:nvSpPr>
        <p:spPr>
          <a:xfrm>
            <a:off x="1071168" y="5804408"/>
            <a:ext cx="21558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nsolas"/>
                <a:cs typeface="Consolas"/>
              </a:rPr>
              <a:t>p.greet();</a:t>
            </a:r>
            <a:r>
              <a:rPr sz="1800" spc="-30"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spc="-25" dirty="0">
                <a:solidFill>
                  <a:srgbClr val="008000"/>
                </a:solidFill>
                <a:latin typeface="Consolas"/>
                <a:cs typeface="Consolas"/>
              </a:rPr>
              <a:t>Hi!</a:t>
            </a:r>
            <a:endParaRPr sz="1800">
              <a:latin typeface="Consolas"/>
              <a:cs typeface="Consolas"/>
            </a:endParaRPr>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190" dirty="0"/>
              <a:t> </a:t>
            </a:r>
            <a:r>
              <a:rPr spc="-10" dirty="0"/>
              <a:t>METHODS</a:t>
            </a:r>
          </a:p>
        </p:txBody>
      </p:sp>
      <p:sp>
        <p:nvSpPr>
          <p:cNvPr id="6" name="object 6"/>
          <p:cNvSpPr txBox="1"/>
          <p:nvPr/>
        </p:nvSpPr>
        <p:spPr>
          <a:xfrm>
            <a:off x="962050" y="1447952"/>
            <a:ext cx="9123680" cy="680636"/>
          </a:xfrm>
          <a:prstGeom prst="rect">
            <a:avLst/>
          </a:prstGeom>
        </p:spPr>
        <p:txBody>
          <a:bodyPr vert="horz" wrap="square" lIns="0" tIns="9779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Le proprietà di oggetti possono essere anche delle funzioni, chiamate metodi. Ogni modo di definire metodi è equivalente.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object 7"/>
          <p:cNvSpPr txBox="1"/>
          <p:nvPr/>
        </p:nvSpPr>
        <p:spPr>
          <a:xfrm>
            <a:off x="8416797" y="3334892"/>
            <a:ext cx="1781175" cy="848360"/>
          </a:xfrm>
          <a:prstGeom prst="rect">
            <a:avLst/>
          </a:prstGeom>
        </p:spPr>
        <p:txBody>
          <a:bodyPr vert="horz" wrap="square" lIns="0" tIns="12700" rIns="0" bIns="0" rtlCol="0">
            <a:spAutoFit/>
          </a:bodyPr>
          <a:lstStyle/>
          <a:p>
            <a:pPr marL="262255" marR="5080" indent="-250190">
              <a:lnSpc>
                <a:spcPct val="100000"/>
              </a:lnSpc>
              <a:spcBef>
                <a:spcPts val="100"/>
              </a:spcBef>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p</a:t>
            </a:r>
            <a:r>
              <a:rPr sz="1800" spc="-10" dirty="0">
                <a:latin typeface="Consolas"/>
                <a:cs typeface="Consolas"/>
              </a:rPr>
              <a:t> </a:t>
            </a:r>
            <a:r>
              <a:rPr sz="1800" dirty="0">
                <a:latin typeface="Consolas"/>
                <a:cs typeface="Consolas"/>
              </a:rPr>
              <a:t>=</a:t>
            </a:r>
            <a:r>
              <a:rPr sz="1800" spc="-10" dirty="0">
                <a:latin typeface="Consolas"/>
                <a:cs typeface="Consolas"/>
              </a:rPr>
              <a:t> </a:t>
            </a:r>
            <a:r>
              <a:rPr sz="1800" spc="-50" dirty="0">
                <a:latin typeface="Consolas"/>
                <a:cs typeface="Consolas"/>
              </a:rPr>
              <a:t>{ </a:t>
            </a: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"John"</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8" name="object 8"/>
          <p:cNvSpPr txBox="1"/>
          <p:nvPr/>
        </p:nvSpPr>
        <p:spPr>
          <a:xfrm>
            <a:off x="8416797" y="4432554"/>
            <a:ext cx="2659380" cy="848360"/>
          </a:xfrm>
          <a:prstGeom prst="rect">
            <a:avLst/>
          </a:prstGeom>
        </p:spPr>
        <p:txBody>
          <a:bodyPr vert="horz" wrap="square" lIns="0" tIns="12700" rIns="0" bIns="0" rtlCol="0">
            <a:spAutoFit/>
          </a:bodyPr>
          <a:lstStyle/>
          <a:p>
            <a:pPr marL="262255" marR="5080" indent="-250190">
              <a:lnSpc>
                <a:spcPct val="100000"/>
              </a:lnSpc>
              <a:spcBef>
                <a:spcPts val="100"/>
              </a:spcBef>
            </a:pPr>
            <a:r>
              <a:rPr sz="1800" dirty="0">
                <a:latin typeface="Consolas"/>
                <a:cs typeface="Consolas"/>
              </a:rPr>
              <a:t>p.greet</a:t>
            </a:r>
            <a:r>
              <a:rPr sz="1800" spc="-15" dirty="0">
                <a:latin typeface="Consolas"/>
                <a:cs typeface="Consolas"/>
              </a:rPr>
              <a:t> </a:t>
            </a:r>
            <a:r>
              <a:rPr sz="1800" dirty="0">
                <a:latin typeface="Consolas"/>
                <a:cs typeface="Consolas"/>
              </a:rPr>
              <a:t>=</a:t>
            </a:r>
            <a:r>
              <a:rPr sz="1800" spc="-25" dirty="0">
                <a:latin typeface="Consolas"/>
                <a:cs typeface="Consolas"/>
              </a:rPr>
              <a:t> </a:t>
            </a:r>
            <a:r>
              <a:rPr sz="1800" spc="-10" dirty="0">
                <a:solidFill>
                  <a:srgbClr val="0000FF"/>
                </a:solidFill>
                <a:latin typeface="Consolas"/>
                <a:cs typeface="Consolas"/>
              </a:rPr>
              <a:t>function</a:t>
            </a:r>
            <a:r>
              <a:rPr sz="1800" spc="-10" dirty="0">
                <a:latin typeface="Consolas"/>
                <a:cs typeface="Consolas"/>
              </a:rPr>
              <a:t>(){ console.log(</a:t>
            </a:r>
            <a:r>
              <a:rPr sz="1800" spc="-10" dirty="0">
                <a:solidFill>
                  <a:srgbClr val="A21515"/>
                </a:solidFill>
                <a:latin typeface="Consolas"/>
                <a:cs typeface="Consolas"/>
              </a:rPr>
              <a:t>"Hi!"</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9" name="object 9"/>
          <p:cNvSpPr txBox="1"/>
          <p:nvPr/>
        </p:nvSpPr>
        <p:spPr>
          <a:xfrm>
            <a:off x="4743958" y="3334892"/>
            <a:ext cx="1905635" cy="1123315"/>
          </a:xfrm>
          <a:prstGeom prst="rect">
            <a:avLst/>
          </a:prstGeom>
        </p:spPr>
        <p:txBody>
          <a:bodyPr vert="horz" wrap="square" lIns="0" tIns="12700" rIns="0" bIns="0" rtlCol="0">
            <a:spAutoFit/>
          </a:bodyPr>
          <a:lstStyle/>
          <a:p>
            <a:pPr marL="262255" marR="5080" indent="-250190">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 =</a:t>
            </a:r>
            <a:r>
              <a:rPr sz="1800" spc="-5" dirty="0">
                <a:latin typeface="Consolas"/>
                <a:cs typeface="Consolas"/>
              </a:rPr>
              <a:t> </a:t>
            </a:r>
            <a:r>
              <a:rPr sz="1800" spc="-50" dirty="0">
                <a:latin typeface="Consolas"/>
                <a:cs typeface="Consolas"/>
              </a:rPr>
              <a:t>{</a:t>
            </a:r>
            <a:r>
              <a:rPr sz="1800" spc="500" dirty="0">
                <a:latin typeface="Consolas"/>
                <a:cs typeface="Consolas"/>
              </a:rPr>
              <a:t> </a:t>
            </a: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"John"</a:t>
            </a:r>
            <a:r>
              <a:rPr sz="1800" spc="-10" dirty="0">
                <a:latin typeface="Consolas"/>
                <a:cs typeface="Consolas"/>
              </a:rPr>
              <a:t>, </a:t>
            </a:r>
            <a:r>
              <a:rPr sz="1800" dirty="0">
                <a:latin typeface="Consolas"/>
                <a:cs typeface="Consolas"/>
              </a:rPr>
              <a:t>greet:</a:t>
            </a:r>
            <a:r>
              <a:rPr sz="1800" spc="-25" dirty="0">
                <a:latin typeface="Consolas"/>
                <a:cs typeface="Consolas"/>
              </a:rPr>
              <a:t> </a:t>
            </a:r>
            <a:r>
              <a:rPr sz="1800" spc="-20" dirty="0">
                <a:latin typeface="Consolas"/>
                <a:cs typeface="Consolas"/>
              </a:rPr>
              <a:t>greet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10" name="object 10"/>
          <p:cNvSpPr txBox="1"/>
          <p:nvPr/>
        </p:nvSpPr>
        <p:spPr>
          <a:xfrm>
            <a:off x="4743958" y="4706873"/>
            <a:ext cx="2659380" cy="848360"/>
          </a:xfrm>
          <a:prstGeom prst="rect">
            <a:avLst/>
          </a:prstGeom>
        </p:spPr>
        <p:txBody>
          <a:bodyPr vert="horz" wrap="square" lIns="0" tIns="12700" rIns="0" bIns="0" rtlCol="0">
            <a:spAutoFit/>
          </a:bodyPr>
          <a:lstStyle/>
          <a:p>
            <a:pPr marL="262255" marR="5080" indent="-250190">
              <a:lnSpc>
                <a:spcPct val="100000"/>
              </a:lnSpc>
              <a:spcBef>
                <a:spcPts val="100"/>
              </a:spcBef>
            </a:pPr>
            <a:r>
              <a:rPr sz="1800" dirty="0">
                <a:solidFill>
                  <a:srgbClr val="0000FF"/>
                </a:solidFill>
                <a:latin typeface="Consolas"/>
                <a:cs typeface="Consolas"/>
              </a:rPr>
              <a:t>function</a:t>
            </a:r>
            <a:r>
              <a:rPr sz="1800" spc="-40" dirty="0">
                <a:solidFill>
                  <a:srgbClr val="0000FF"/>
                </a:solidFill>
                <a:latin typeface="Consolas"/>
                <a:cs typeface="Consolas"/>
              </a:rPr>
              <a:t> </a:t>
            </a:r>
            <a:r>
              <a:rPr sz="1800" spc="-10" dirty="0">
                <a:latin typeface="Consolas"/>
                <a:cs typeface="Consolas"/>
              </a:rPr>
              <a:t>greet(){ console.log(</a:t>
            </a:r>
            <a:r>
              <a:rPr sz="1800" spc="-10" dirty="0">
                <a:solidFill>
                  <a:srgbClr val="A21515"/>
                </a:solidFill>
                <a:latin typeface="Consolas"/>
                <a:cs typeface="Consolas"/>
              </a:rPr>
              <a:t>"Hi!"</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30" dirty="0"/>
              <a:t> </a:t>
            </a:r>
            <a:r>
              <a:rPr dirty="0"/>
              <a:t>METHOD</a:t>
            </a:r>
            <a:r>
              <a:rPr spc="-30" dirty="0"/>
              <a:t> </a:t>
            </a:r>
            <a:r>
              <a:rPr spc="-10" dirty="0"/>
              <a:t>SHORTHAND</a:t>
            </a:r>
          </a:p>
        </p:txBody>
      </p:sp>
      <p:sp>
        <p:nvSpPr>
          <p:cNvPr id="3" name="object 3"/>
          <p:cNvSpPr txBox="1"/>
          <p:nvPr/>
        </p:nvSpPr>
        <p:spPr>
          <a:xfrm>
            <a:off x="962050" y="1533905"/>
            <a:ext cx="10079355" cy="347083"/>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Esiste anche una sintassi breve per dichiarare i metodi in un oggetto letterale.</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p:nvPr/>
        </p:nvSpPr>
        <p:spPr>
          <a:xfrm>
            <a:off x="2570988" y="3048000"/>
            <a:ext cx="7050405" cy="2862580"/>
          </a:xfrm>
          <a:custGeom>
            <a:avLst/>
            <a:gdLst/>
            <a:ahLst/>
            <a:cxnLst/>
            <a:rect l="l" t="t" r="r" b="b"/>
            <a:pathLst>
              <a:path w="7050405" h="2862579">
                <a:moveTo>
                  <a:pt x="0" y="2862072"/>
                </a:moveTo>
                <a:lnTo>
                  <a:pt x="7050023" y="2862072"/>
                </a:lnTo>
                <a:lnTo>
                  <a:pt x="7050023" y="0"/>
                </a:lnTo>
                <a:lnTo>
                  <a:pt x="0" y="0"/>
                </a:lnTo>
                <a:lnTo>
                  <a:pt x="0" y="2862072"/>
                </a:lnTo>
                <a:close/>
              </a:path>
            </a:pathLst>
          </a:custGeom>
          <a:ln w="9525">
            <a:solidFill>
              <a:srgbClr val="111F35"/>
            </a:solidFill>
          </a:ln>
        </p:spPr>
        <p:txBody>
          <a:bodyPr wrap="square" lIns="0" tIns="0" rIns="0" bIns="0" rtlCol="0"/>
          <a:lstStyle/>
          <a:p>
            <a:endParaRPr/>
          </a:p>
        </p:txBody>
      </p:sp>
      <p:sp>
        <p:nvSpPr>
          <p:cNvPr id="5" name="object 5"/>
          <p:cNvSpPr txBox="1"/>
          <p:nvPr/>
        </p:nvSpPr>
        <p:spPr>
          <a:xfrm>
            <a:off x="2649982" y="3067634"/>
            <a:ext cx="2907665" cy="194691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classic</a:t>
            </a:r>
            <a:r>
              <a:rPr sz="1800" spc="-35" dirty="0">
                <a:solidFill>
                  <a:srgbClr val="008000"/>
                </a:solidFill>
                <a:latin typeface="Consolas"/>
                <a:cs typeface="Consolas"/>
              </a:rPr>
              <a:t> </a:t>
            </a:r>
            <a:r>
              <a:rPr sz="1800" spc="-10" dirty="0">
                <a:solidFill>
                  <a:srgbClr val="008000"/>
                </a:solidFill>
                <a:latin typeface="Consolas"/>
                <a:cs typeface="Consolas"/>
              </a:rPr>
              <a:t>version</a:t>
            </a:r>
            <a:endParaRPr sz="1800">
              <a:latin typeface="Consolas"/>
              <a:cs typeface="Consolas"/>
            </a:endParaRPr>
          </a:p>
          <a:p>
            <a:pPr marL="262255" marR="1007110" indent="-250190">
              <a:lnSpc>
                <a:spcPct val="100000"/>
              </a:lnSpc>
              <a:spcBef>
                <a:spcPts val="5"/>
              </a:spcBef>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p</a:t>
            </a:r>
            <a:r>
              <a:rPr sz="1800" spc="-10" dirty="0">
                <a:latin typeface="Consolas"/>
                <a:cs typeface="Consolas"/>
              </a:rPr>
              <a:t> </a:t>
            </a:r>
            <a:r>
              <a:rPr sz="1800" dirty="0">
                <a:latin typeface="Consolas"/>
                <a:cs typeface="Consolas"/>
              </a:rPr>
              <a:t>=</a:t>
            </a:r>
            <a:r>
              <a:rPr sz="1800" spc="-10" dirty="0">
                <a:latin typeface="Consolas"/>
                <a:cs typeface="Consolas"/>
              </a:rPr>
              <a:t> </a:t>
            </a:r>
            <a:r>
              <a:rPr sz="1800" spc="-50" dirty="0">
                <a:latin typeface="Consolas"/>
                <a:cs typeface="Consolas"/>
              </a:rPr>
              <a:t>{</a:t>
            </a:r>
            <a:r>
              <a:rPr sz="1800" spc="500" dirty="0">
                <a:latin typeface="Consolas"/>
                <a:cs typeface="Consolas"/>
              </a:rPr>
              <a:t> </a:t>
            </a: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"John"</a:t>
            </a:r>
            <a:r>
              <a:rPr sz="1800" spc="-10" dirty="0">
                <a:latin typeface="Consolas"/>
                <a:cs typeface="Consolas"/>
              </a:rPr>
              <a:t>,</a:t>
            </a:r>
            <a:endParaRPr sz="1800">
              <a:latin typeface="Consolas"/>
              <a:cs typeface="Consolas"/>
            </a:endParaRPr>
          </a:p>
          <a:p>
            <a:pPr marL="512445" marR="5080" indent="-250190">
              <a:lnSpc>
                <a:spcPct val="100000"/>
              </a:lnSpc>
            </a:pPr>
            <a:r>
              <a:rPr sz="1800" dirty="0">
                <a:latin typeface="Consolas"/>
                <a:cs typeface="Consolas"/>
              </a:rPr>
              <a:t>greet:</a:t>
            </a:r>
            <a:r>
              <a:rPr sz="1800" spc="-20" dirty="0">
                <a:latin typeface="Consolas"/>
                <a:cs typeface="Consolas"/>
              </a:rPr>
              <a:t> </a:t>
            </a:r>
            <a:r>
              <a:rPr sz="1800" spc="-10" dirty="0">
                <a:solidFill>
                  <a:srgbClr val="0000FF"/>
                </a:solidFill>
                <a:latin typeface="Consolas"/>
                <a:cs typeface="Consolas"/>
              </a:rPr>
              <a:t>function</a:t>
            </a:r>
            <a:r>
              <a:rPr sz="1800" spc="-10" dirty="0">
                <a:latin typeface="Consolas"/>
                <a:cs typeface="Consolas"/>
              </a:rPr>
              <a:t>(){ console.log(</a:t>
            </a:r>
            <a:r>
              <a:rPr sz="1800" spc="-10" dirty="0">
                <a:solidFill>
                  <a:srgbClr val="A21515"/>
                </a:solidFill>
                <a:latin typeface="Consolas"/>
                <a:cs typeface="Consolas"/>
              </a:rPr>
              <a:t>"Hi!"</a:t>
            </a:r>
            <a:r>
              <a:rPr sz="1800" spc="-10" dirty="0">
                <a:latin typeface="Consolas"/>
                <a:cs typeface="Consolas"/>
              </a:rPr>
              <a:t>);</a:t>
            </a:r>
            <a:endParaRPr sz="1800">
              <a:latin typeface="Consolas"/>
              <a:cs typeface="Consolas"/>
            </a:endParaRPr>
          </a:p>
          <a:p>
            <a:pPr marL="262255">
              <a:lnSpc>
                <a:spcPct val="100000"/>
              </a:lnSpc>
            </a:pPr>
            <a:r>
              <a:rPr sz="1800" spc="-5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227</a:t>
            </a:fld>
            <a:endParaRPr spc="-25" dirty="0"/>
          </a:p>
        </p:txBody>
      </p:sp>
      <p:sp>
        <p:nvSpPr>
          <p:cNvPr id="6" name="object 6"/>
          <p:cNvSpPr txBox="1"/>
          <p:nvPr/>
        </p:nvSpPr>
        <p:spPr>
          <a:xfrm>
            <a:off x="2649982" y="5537098"/>
            <a:ext cx="215582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onsolas"/>
                <a:cs typeface="Consolas"/>
              </a:rPr>
              <a:t>p.</a:t>
            </a:r>
            <a:r>
              <a:rPr lang="it-IT" sz="1800" dirty="0">
                <a:latin typeface="Consolas"/>
                <a:cs typeface="Consolas"/>
              </a:rPr>
              <a:t>greet</a:t>
            </a:r>
            <a:r>
              <a:rPr sz="1800" dirty="0">
                <a:latin typeface="Consolas"/>
                <a:cs typeface="Consolas"/>
              </a:rPr>
              <a:t>();</a:t>
            </a:r>
            <a:r>
              <a:rPr sz="1800" spc="-40" dirty="0">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spc="-25" dirty="0">
                <a:solidFill>
                  <a:srgbClr val="008000"/>
                </a:solidFill>
                <a:latin typeface="Consolas"/>
                <a:cs typeface="Consolas"/>
              </a:rPr>
              <a:t>Hi!</a:t>
            </a:r>
            <a:endParaRPr sz="1800" dirty="0">
              <a:latin typeface="Consolas"/>
              <a:cs typeface="Consolas"/>
            </a:endParaRPr>
          </a:p>
        </p:txBody>
      </p:sp>
      <p:sp>
        <p:nvSpPr>
          <p:cNvPr id="7" name="object 7"/>
          <p:cNvSpPr txBox="1"/>
          <p:nvPr/>
        </p:nvSpPr>
        <p:spPr>
          <a:xfrm>
            <a:off x="6460997" y="3067634"/>
            <a:ext cx="2907665" cy="194691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8000"/>
                </a:solidFill>
                <a:latin typeface="Consolas"/>
                <a:cs typeface="Consolas"/>
              </a:rPr>
              <a:t>//</a:t>
            </a:r>
            <a:r>
              <a:rPr sz="1800" spc="-45" dirty="0">
                <a:solidFill>
                  <a:srgbClr val="008000"/>
                </a:solidFill>
                <a:latin typeface="Consolas"/>
                <a:cs typeface="Consolas"/>
              </a:rPr>
              <a:t> </a:t>
            </a:r>
            <a:r>
              <a:rPr sz="1800" dirty="0">
                <a:solidFill>
                  <a:srgbClr val="008000"/>
                </a:solidFill>
                <a:latin typeface="Consolas"/>
                <a:cs typeface="Consolas"/>
              </a:rPr>
              <a:t>shorthand</a:t>
            </a:r>
            <a:r>
              <a:rPr sz="1800" spc="-30" dirty="0">
                <a:solidFill>
                  <a:srgbClr val="008000"/>
                </a:solidFill>
                <a:latin typeface="Consolas"/>
                <a:cs typeface="Consolas"/>
              </a:rPr>
              <a:t> </a:t>
            </a:r>
            <a:r>
              <a:rPr sz="1800" spc="-10" dirty="0">
                <a:solidFill>
                  <a:srgbClr val="008000"/>
                </a:solidFill>
                <a:latin typeface="Consolas"/>
                <a:cs typeface="Consolas"/>
              </a:rPr>
              <a:t>version</a:t>
            </a:r>
            <a:endParaRPr sz="1800">
              <a:latin typeface="Consolas"/>
              <a:cs typeface="Consolas"/>
            </a:endParaRPr>
          </a:p>
          <a:p>
            <a:pPr marL="262255" marR="1007110" indent="-250190">
              <a:lnSpc>
                <a:spcPct val="100000"/>
              </a:lnSpc>
              <a:spcBef>
                <a:spcPts val="5"/>
              </a:spcBef>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p</a:t>
            </a:r>
            <a:r>
              <a:rPr sz="1800" spc="-10" dirty="0">
                <a:latin typeface="Consolas"/>
                <a:cs typeface="Consolas"/>
              </a:rPr>
              <a:t> </a:t>
            </a:r>
            <a:r>
              <a:rPr sz="1800" dirty="0">
                <a:latin typeface="Consolas"/>
                <a:cs typeface="Consolas"/>
              </a:rPr>
              <a:t>=</a:t>
            </a:r>
            <a:r>
              <a:rPr sz="1800" spc="-10" dirty="0">
                <a:latin typeface="Consolas"/>
                <a:cs typeface="Consolas"/>
              </a:rPr>
              <a:t> </a:t>
            </a:r>
            <a:r>
              <a:rPr sz="1800" spc="-50" dirty="0">
                <a:latin typeface="Consolas"/>
                <a:cs typeface="Consolas"/>
              </a:rPr>
              <a:t>{</a:t>
            </a:r>
            <a:r>
              <a:rPr sz="1800" spc="500" dirty="0">
                <a:latin typeface="Consolas"/>
                <a:cs typeface="Consolas"/>
              </a:rPr>
              <a:t> </a:t>
            </a: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"John"</a:t>
            </a:r>
            <a:r>
              <a:rPr sz="1800" spc="-10" dirty="0">
                <a:latin typeface="Consolas"/>
                <a:cs typeface="Consolas"/>
              </a:rPr>
              <a:t>,</a:t>
            </a:r>
            <a:endParaRPr sz="1800">
              <a:latin typeface="Consolas"/>
              <a:cs typeface="Consolas"/>
            </a:endParaRPr>
          </a:p>
          <a:p>
            <a:pPr marL="512445" marR="5080" indent="-250190">
              <a:lnSpc>
                <a:spcPct val="100000"/>
              </a:lnSpc>
            </a:pPr>
            <a:r>
              <a:rPr sz="1800" spc="-10" dirty="0">
                <a:latin typeface="Consolas"/>
                <a:cs typeface="Consolas"/>
              </a:rPr>
              <a:t>greet(){ console.log(</a:t>
            </a:r>
            <a:r>
              <a:rPr sz="1800" spc="-10" dirty="0">
                <a:solidFill>
                  <a:srgbClr val="A21515"/>
                </a:solidFill>
                <a:latin typeface="Consolas"/>
                <a:cs typeface="Consolas"/>
              </a:rPr>
              <a:t>"Hi!"</a:t>
            </a:r>
            <a:r>
              <a:rPr sz="1800" spc="-10" dirty="0">
                <a:latin typeface="Consolas"/>
                <a:cs typeface="Consolas"/>
              </a:rPr>
              <a:t>);</a:t>
            </a:r>
            <a:endParaRPr sz="1800">
              <a:latin typeface="Consolas"/>
              <a:cs typeface="Consolas"/>
            </a:endParaRPr>
          </a:p>
          <a:p>
            <a:pPr marL="262255">
              <a:lnSpc>
                <a:spcPct val="100000"/>
              </a:lnSpc>
            </a:pPr>
            <a:r>
              <a:rPr sz="1800" spc="-5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228</a:t>
            </a:fld>
            <a:endParaRPr spc="-25" dirty="0"/>
          </a:p>
        </p:txBody>
      </p:sp>
      <p:sp>
        <p:nvSpPr>
          <p:cNvPr id="2" name="object 2"/>
          <p:cNvSpPr txBox="1">
            <a:spLocks noGrp="1"/>
          </p:cNvSpPr>
          <p:nvPr>
            <p:ph type="title"/>
          </p:nvPr>
        </p:nvSpPr>
        <p:spPr>
          <a:xfrm>
            <a:off x="962050" y="557529"/>
            <a:ext cx="489521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190" dirty="0"/>
              <a:t> </a:t>
            </a:r>
            <a:r>
              <a:rPr spc="-310" dirty="0"/>
              <a:t>"THIS"</a:t>
            </a:r>
            <a:r>
              <a:rPr spc="50" dirty="0"/>
              <a:t> </a:t>
            </a:r>
            <a:r>
              <a:rPr spc="-50" dirty="0"/>
              <a:t>KEYWORD</a:t>
            </a:r>
          </a:p>
        </p:txBody>
      </p:sp>
      <p:sp>
        <p:nvSpPr>
          <p:cNvPr id="3" name="object 3"/>
          <p:cNvSpPr txBox="1"/>
          <p:nvPr/>
        </p:nvSpPr>
        <p:spPr>
          <a:xfrm>
            <a:off x="962050" y="1533905"/>
            <a:ext cx="10128885" cy="643446"/>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È  comune per i metodi degli oggetti far riferimento ad altre proprietà dello stesso oggetto. I metodi possono essere acceduti dall’oggetto che li contiene tramite la keyword this.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3048000" y="3186683"/>
            <a:ext cx="6096000" cy="2307590"/>
          </a:xfrm>
          <a:prstGeom prst="rect">
            <a:avLst/>
          </a:prstGeom>
          <a:ln w="9525">
            <a:solidFill>
              <a:srgbClr val="111F35"/>
            </a:solidFill>
          </a:ln>
        </p:spPr>
        <p:txBody>
          <a:bodyPr vert="horz" wrap="square" lIns="0" tIns="32384" rIns="0" bIns="0" rtlCol="0">
            <a:spAutoFit/>
          </a:bodyPr>
          <a:lstStyle/>
          <a:p>
            <a:pPr marL="341630" marR="4115435" indent="-250190">
              <a:lnSpc>
                <a:spcPct val="100000"/>
              </a:lnSpc>
              <a:spcBef>
                <a:spcPts val="254"/>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john</a:t>
            </a:r>
            <a:r>
              <a:rPr sz="1800" spc="-15" dirty="0">
                <a:latin typeface="Consolas"/>
                <a:cs typeface="Consolas"/>
              </a:rPr>
              <a:t> </a:t>
            </a:r>
            <a:r>
              <a:rPr sz="1800" dirty="0">
                <a:latin typeface="Consolas"/>
                <a:cs typeface="Consolas"/>
              </a:rPr>
              <a:t>=</a:t>
            </a:r>
            <a:r>
              <a:rPr sz="1800" spc="-25" dirty="0">
                <a:latin typeface="Consolas"/>
                <a:cs typeface="Consolas"/>
              </a:rPr>
              <a:t> </a:t>
            </a:r>
            <a:r>
              <a:rPr sz="1800" spc="-50" dirty="0">
                <a:latin typeface="Consolas"/>
                <a:cs typeface="Consolas"/>
              </a:rPr>
              <a:t>{ </a:t>
            </a: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"John"</a:t>
            </a:r>
            <a:r>
              <a:rPr sz="1800" spc="-10" dirty="0">
                <a:latin typeface="Consolas"/>
                <a:cs typeface="Consolas"/>
              </a:rPr>
              <a:t>,</a:t>
            </a:r>
            <a:endParaRPr sz="1800">
              <a:latin typeface="Consolas"/>
              <a:cs typeface="Consolas"/>
            </a:endParaRPr>
          </a:p>
          <a:p>
            <a:pPr marL="341630">
              <a:lnSpc>
                <a:spcPct val="100000"/>
              </a:lnSpc>
            </a:pPr>
            <a:r>
              <a:rPr sz="1800" spc="-10" dirty="0">
                <a:latin typeface="Consolas"/>
                <a:cs typeface="Consolas"/>
              </a:rPr>
              <a:t>greet(){</a:t>
            </a:r>
            <a:endParaRPr sz="1800">
              <a:latin typeface="Consolas"/>
              <a:cs typeface="Consolas"/>
            </a:endParaRPr>
          </a:p>
          <a:p>
            <a:pPr marL="591820">
              <a:lnSpc>
                <a:spcPct val="100000"/>
              </a:lnSpc>
            </a:pPr>
            <a:r>
              <a:rPr sz="1800" dirty="0">
                <a:latin typeface="Consolas"/>
                <a:cs typeface="Consolas"/>
              </a:rPr>
              <a:t>console.log(</a:t>
            </a:r>
            <a:r>
              <a:rPr sz="1800" dirty="0">
                <a:solidFill>
                  <a:srgbClr val="A21515"/>
                </a:solidFill>
                <a:latin typeface="Consolas"/>
                <a:cs typeface="Consolas"/>
              </a:rPr>
              <a:t>`Hi,</a:t>
            </a:r>
            <a:r>
              <a:rPr sz="1800" spc="-50" dirty="0">
                <a:solidFill>
                  <a:srgbClr val="A21515"/>
                </a:solidFill>
                <a:latin typeface="Consolas"/>
                <a:cs typeface="Consolas"/>
              </a:rPr>
              <a:t> </a:t>
            </a:r>
            <a:r>
              <a:rPr sz="1800" dirty="0">
                <a:solidFill>
                  <a:srgbClr val="A21515"/>
                </a:solidFill>
                <a:latin typeface="Consolas"/>
                <a:cs typeface="Consolas"/>
              </a:rPr>
              <a:t>I'm</a:t>
            </a:r>
            <a:r>
              <a:rPr sz="1800" spc="-30" dirty="0">
                <a:solidFill>
                  <a:srgbClr val="A21515"/>
                </a:solidFill>
                <a:latin typeface="Consolas"/>
                <a:cs typeface="Consolas"/>
              </a:rPr>
              <a:t> </a:t>
            </a:r>
            <a:r>
              <a:rPr sz="1800" spc="-10" dirty="0">
                <a:solidFill>
                  <a:srgbClr val="0000FF"/>
                </a:solidFill>
                <a:latin typeface="Consolas"/>
                <a:cs typeface="Consolas"/>
              </a:rPr>
              <a:t>${this</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341630">
              <a:lnSpc>
                <a:spcPct val="100000"/>
              </a:lnSpc>
              <a:spcBef>
                <a:spcPts val="5"/>
              </a:spcBef>
            </a:pP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latin typeface="Consolas"/>
                <a:cs typeface="Consolas"/>
              </a:rPr>
              <a:t>john.greet();</a:t>
            </a:r>
            <a:r>
              <a:rPr sz="1800" spc="-45" dirty="0">
                <a:latin typeface="Consolas"/>
                <a:cs typeface="Consolas"/>
              </a:rPr>
              <a:t> </a:t>
            </a:r>
            <a:r>
              <a:rPr sz="1800" dirty="0">
                <a:solidFill>
                  <a:srgbClr val="008000"/>
                </a:solidFill>
                <a:latin typeface="Consolas"/>
                <a:cs typeface="Consolas"/>
              </a:rPr>
              <a:t>//</a:t>
            </a:r>
            <a:r>
              <a:rPr sz="1800" spc="-40" dirty="0">
                <a:solidFill>
                  <a:srgbClr val="008000"/>
                </a:solidFill>
                <a:latin typeface="Consolas"/>
                <a:cs typeface="Consolas"/>
              </a:rPr>
              <a:t> </a:t>
            </a:r>
            <a:r>
              <a:rPr sz="1800" dirty="0">
                <a:solidFill>
                  <a:srgbClr val="008000"/>
                </a:solidFill>
                <a:latin typeface="Consolas"/>
                <a:cs typeface="Consolas"/>
              </a:rPr>
              <a:t>Hi,</a:t>
            </a:r>
            <a:r>
              <a:rPr sz="1800" spc="-30" dirty="0">
                <a:solidFill>
                  <a:srgbClr val="008000"/>
                </a:solidFill>
                <a:latin typeface="Consolas"/>
                <a:cs typeface="Consolas"/>
              </a:rPr>
              <a:t> </a:t>
            </a:r>
            <a:r>
              <a:rPr sz="1800" dirty="0">
                <a:solidFill>
                  <a:srgbClr val="008000"/>
                </a:solidFill>
                <a:latin typeface="Consolas"/>
                <a:cs typeface="Consolas"/>
              </a:rPr>
              <a:t>I'm</a:t>
            </a:r>
            <a:r>
              <a:rPr sz="1800" spc="-30" dirty="0">
                <a:solidFill>
                  <a:srgbClr val="008000"/>
                </a:solidFill>
                <a:latin typeface="Consolas"/>
                <a:cs typeface="Consolas"/>
              </a:rPr>
              <a:t> </a:t>
            </a:r>
            <a:r>
              <a:rPr sz="1800" spc="-10" dirty="0">
                <a:solidFill>
                  <a:srgbClr val="008000"/>
                </a:solidFill>
                <a:latin typeface="Consolas"/>
                <a:cs typeface="Consolas"/>
              </a:rPr>
              <a:t>John!</a:t>
            </a:r>
            <a:endParaRPr sz="1800">
              <a:latin typeface="Consolas"/>
              <a:cs typeface="Consolas"/>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229</a:t>
            </a:fld>
            <a:endParaRPr spc="-25" dirty="0"/>
          </a:p>
        </p:txBody>
      </p:sp>
      <p:sp>
        <p:nvSpPr>
          <p:cNvPr id="2" name="object 2"/>
          <p:cNvSpPr txBox="1">
            <a:spLocks noGrp="1"/>
          </p:cNvSpPr>
          <p:nvPr>
            <p:ph type="title"/>
          </p:nvPr>
        </p:nvSpPr>
        <p:spPr>
          <a:xfrm>
            <a:off x="962050" y="557529"/>
            <a:ext cx="489521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190" dirty="0"/>
              <a:t> </a:t>
            </a:r>
            <a:r>
              <a:rPr spc="-310" dirty="0"/>
              <a:t>"THIS"</a:t>
            </a:r>
            <a:r>
              <a:rPr spc="50" dirty="0"/>
              <a:t> </a:t>
            </a:r>
            <a:r>
              <a:rPr spc="-50" dirty="0"/>
              <a:t>KEYWORD</a:t>
            </a:r>
          </a:p>
        </p:txBody>
      </p:sp>
      <p:sp>
        <p:nvSpPr>
          <p:cNvPr id="3" name="object 3"/>
          <p:cNvSpPr txBox="1"/>
          <p:nvPr/>
        </p:nvSpPr>
        <p:spPr>
          <a:xfrm>
            <a:off x="962050" y="1533905"/>
            <a:ext cx="10039350" cy="297710"/>
          </a:xfrm>
          <a:prstGeom prst="rect">
            <a:avLst/>
          </a:prstGeom>
        </p:spPr>
        <p:txBody>
          <a:bodyPr vert="horz" wrap="square" lIns="0" tIns="12065"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Il valore di this è valutato a run-time e dipende dal contesto.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882396" y="2484120"/>
            <a:ext cx="10427335" cy="3693160"/>
          </a:xfrm>
          <a:prstGeom prst="rect">
            <a:avLst/>
          </a:prstGeom>
          <a:ln w="12700">
            <a:solidFill>
              <a:srgbClr val="111F35"/>
            </a:solidFill>
          </a:ln>
        </p:spPr>
        <p:txBody>
          <a:bodyPr vert="horz" wrap="square" lIns="0" tIns="32384" rIns="0" bIns="0" rtlCol="0">
            <a:spAutoFit/>
          </a:bodyPr>
          <a:lstStyle/>
          <a:p>
            <a:pPr marL="92075" marR="7068184">
              <a:lnSpc>
                <a:spcPct val="100000"/>
              </a:lnSpc>
              <a:spcBef>
                <a:spcPts val="254"/>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john</a:t>
            </a:r>
            <a:r>
              <a:rPr sz="1800" spc="-15"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{name:</a:t>
            </a:r>
            <a:r>
              <a:rPr sz="1800" spc="-5" dirty="0">
                <a:latin typeface="Consolas"/>
                <a:cs typeface="Consolas"/>
              </a:rPr>
              <a:t> </a:t>
            </a:r>
            <a:r>
              <a:rPr sz="1800" spc="-10" dirty="0">
                <a:solidFill>
                  <a:srgbClr val="A21515"/>
                </a:solidFill>
                <a:latin typeface="Consolas"/>
                <a:cs typeface="Consolas"/>
              </a:rPr>
              <a:t>"John"</a:t>
            </a:r>
            <a:r>
              <a:rPr sz="1800" spc="-10" dirty="0">
                <a:latin typeface="Consolas"/>
                <a:cs typeface="Consolas"/>
              </a:rPr>
              <a:t>}; </a:t>
            </a: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will</a:t>
            </a:r>
            <a:r>
              <a:rPr sz="1800" spc="-15"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{name:</a:t>
            </a:r>
            <a:r>
              <a:rPr sz="1800" spc="-5" dirty="0">
                <a:latin typeface="Consolas"/>
                <a:cs typeface="Consolas"/>
              </a:rPr>
              <a:t> </a:t>
            </a:r>
            <a:r>
              <a:rPr sz="1800" spc="-10" dirty="0">
                <a:solidFill>
                  <a:srgbClr val="A21515"/>
                </a:solidFill>
                <a:latin typeface="Consolas"/>
                <a:cs typeface="Consolas"/>
              </a:rPr>
              <a:t>"Will"</a:t>
            </a:r>
            <a:r>
              <a:rPr sz="1800" spc="-1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greet</a:t>
            </a:r>
            <a:r>
              <a:rPr sz="1800" spc="-20" dirty="0">
                <a:latin typeface="Consolas"/>
                <a:cs typeface="Consolas"/>
              </a:rPr>
              <a:t> </a:t>
            </a:r>
            <a:r>
              <a:rPr sz="1800" dirty="0">
                <a:latin typeface="Consolas"/>
                <a:cs typeface="Consolas"/>
              </a:rPr>
              <a:t>=</a:t>
            </a:r>
            <a:r>
              <a:rPr sz="1800" spc="-10" dirty="0">
                <a:latin typeface="Consolas"/>
                <a:cs typeface="Consolas"/>
              </a:rPr>
              <a:t> </a:t>
            </a:r>
            <a:r>
              <a:rPr sz="1800" spc="-10" dirty="0">
                <a:solidFill>
                  <a:srgbClr val="0000FF"/>
                </a:solidFill>
                <a:latin typeface="Consolas"/>
                <a:cs typeface="Consolas"/>
              </a:rPr>
              <a:t>function</a:t>
            </a:r>
            <a:r>
              <a:rPr sz="1800" spc="-10" dirty="0">
                <a:latin typeface="Consolas"/>
                <a:cs typeface="Consolas"/>
              </a:rPr>
              <a:t>(){</a:t>
            </a:r>
            <a:endParaRPr sz="1800">
              <a:latin typeface="Consolas"/>
              <a:cs typeface="Consolas"/>
            </a:endParaRPr>
          </a:p>
          <a:p>
            <a:pPr marL="342265">
              <a:lnSpc>
                <a:spcPct val="100000"/>
              </a:lnSpc>
              <a:spcBef>
                <a:spcPts val="5"/>
              </a:spcBef>
            </a:pPr>
            <a:r>
              <a:rPr sz="1800" dirty="0">
                <a:latin typeface="Consolas"/>
                <a:cs typeface="Consolas"/>
              </a:rPr>
              <a:t>console.log(</a:t>
            </a:r>
            <a:r>
              <a:rPr sz="1800" dirty="0">
                <a:solidFill>
                  <a:srgbClr val="A21515"/>
                </a:solidFill>
                <a:latin typeface="Consolas"/>
                <a:cs typeface="Consolas"/>
              </a:rPr>
              <a:t>`Hi,</a:t>
            </a:r>
            <a:r>
              <a:rPr sz="1800" spc="-45" dirty="0">
                <a:solidFill>
                  <a:srgbClr val="A21515"/>
                </a:solidFill>
                <a:latin typeface="Consolas"/>
                <a:cs typeface="Consolas"/>
              </a:rPr>
              <a:t> </a:t>
            </a:r>
            <a:r>
              <a:rPr sz="1800" dirty="0">
                <a:solidFill>
                  <a:srgbClr val="A21515"/>
                </a:solidFill>
                <a:latin typeface="Consolas"/>
                <a:cs typeface="Consolas"/>
              </a:rPr>
              <a:t>I'm</a:t>
            </a:r>
            <a:r>
              <a:rPr sz="1800" spc="-50" dirty="0">
                <a:solidFill>
                  <a:srgbClr val="A21515"/>
                </a:solidFill>
                <a:latin typeface="Consolas"/>
                <a:cs typeface="Consolas"/>
              </a:rPr>
              <a:t> </a:t>
            </a:r>
            <a:r>
              <a:rPr sz="1800" spc="-10" dirty="0">
                <a:solidFill>
                  <a:srgbClr val="0000FF"/>
                </a:solidFill>
                <a:latin typeface="Consolas"/>
                <a:cs typeface="Consolas"/>
              </a:rPr>
              <a:t>${this</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solidFill>
                  <a:srgbClr val="008000"/>
                </a:solidFill>
                <a:latin typeface="Consolas"/>
                <a:cs typeface="Consolas"/>
              </a:rPr>
              <a:t>//</a:t>
            </a:r>
            <a:r>
              <a:rPr sz="1800" spc="-40" dirty="0">
                <a:solidFill>
                  <a:srgbClr val="008000"/>
                </a:solidFill>
                <a:latin typeface="Consolas"/>
                <a:cs typeface="Consolas"/>
              </a:rPr>
              <a:t> </a:t>
            </a:r>
            <a:r>
              <a:rPr sz="1800" dirty="0">
                <a:solidFill>
                  <a:srgbClr val="008000"/>
                </a:solidFill>
                <a:latin typeface="Consolas"/>
                <a:cs typeface="Consolas"/>
              </a:rPr>
              <a:t>same</a:t>
            </a:r>
            <a:r>
              <a:rPr sz="1800" spc="-15" dirty="0">
                <a:solidFill>
                  <a:srgbClr val="008000"/>
                </a:solidFill>
                <a:latin typeface="Consolas"/>
                <a:cs typeface="Consolas"/>
              </a:rPr>
              <a:t> </a:t>
            </a:r>
            <a:r>
              <a:rPr sz="1800" dirty="0">
                <a:solidFill>
                  <a:srgbClr val="008000"/>
                </a:solidFill>
                <a:latin typeface="Consolas"/>
                <a:cs typeface="Consolas"/>
              </a:rPr>
              <a:t>function</a:t>
            </a:r>
            <a:r>
              <a:rPr sz="1800" spc="-20" dirty="0">
                <a:solidFill>
                  <a:srgbClr val="008000"/>
                </a:solidFill>
                <a:latin typeface="Consolas"/>
                <a:cs typeface="Consolas"/>
              </a:rPr>
              <a:t> </a:t>
            </a:r>
            <a:r>
              <a:rPr sz="1800" dirty="0">
                <a:solidFill>
                  <a:srgbClr val="008000"/>
                </a:solidFill>
                <a:latin typeface="Consolas"/>
                <a:cs typeface="Consolas"/>
              </a:rPr>
              <a:t>is</a:t>
            </a:r>
            <a:r>
              <a:rPr sz="1800" spc="-15" dirty="0">
                <a:solidFill>
                  <a:srgbClr val="008000"/>
                </a:solidFill>
                <a:latin typeface="Consolas"/>
                <a:cs typeface="Consolas"/>
              </a:rPr>
              <a:t> </a:t>
            </a:r>
            <a:r>
              <a:rPr sz="1800" dirty="0">
                <a:solidFill>
                  <a:srgbClr val="008000"/>
                </a:solidFill>
                <a:latin typeface="Consolas"/>
                <a:cs typeface="Consolas"/>
              </a:rPr>
              <a:t>assigned</a:t>
            </a:r>
            <a:r>
              <a:rPr sz="1800" spc="-15" dirty="0">
                <a:solidFill>
                  <a:srgbClr val="008000"/>
                </a:solidFill>
                <a:latin typeface="Consolas"/>
                <a:cs typeface="Consolas"/>
              </a:rPr>
              <a:t> </a:t>
            </a:r>
            <a:r>
              <a:rPr sz="1800" dirty="0">
                <a:solidFill>
                  <a:srgbClr val="008000"/>
                </a:solidFill>
                <a:latin typeface="Consolas"/>
                <a:cs typeface="Consolas"/>
              </a:rPr>
              <a:t>as</a:t>
            </a:r>
            <a:r>
              <a:rPr sz="1800" spc="-20" dirty="0">
                <a:solidFill>
                  <a:srgbClr val="008000"/>
                </a:solidFill>
                <a:latin typeface="Consolas"/>
                <a:cs typeface="Consolas"/>
              </a:rPr>
              <a:t> </a:t>
            </a:r>
            <a:r>
              <a:rPr sz="1800" dirty="0">
                <a:solidFill>
                  <a:srgbClr val="008000"/>
                </a:solidFill>
                <a:latin typeface="Consolas"/>
                <a:cs typeface="Consolas"/>
              </a:rPr>
              <a:t>a</a:t>
            </a:r>
            <a:r>
              <a:rPr sz="1800" spc="-25" dirty="0">
                <a:solidFill>
                  <a:srgbClr val="008000"/>
                </a:solidFill>
                <a:latin typeface="Consolas"/>
                <a:cs typeface="Consolas"/>
              </a:rPr>
              <a:t> </a:t>
            </a:r>
            <a:r>
              <a:rPr sz="1800" dirty="0">
                <a:solidFill>
                  <a:srgbClr val="008000"/>
                </a:solidFill>
                <a:latin typeface="Consolas"/>
                <a:cs typeface="Consolas"/>
              </a:rPr>
              <a:t>method</a:t>
            </a:r>
            <a:r>
              <a:rPr sz="1800" spc="-20" dirty="0">
                <a:solidFill>
                  <a:srgbClr val="008000"/>
                </a:solidFill>
                <a:latin typeface="Consolas"/>
                <a:cs typeface="Consolas"/>
              </a:rPr>
              <a:t> </a:t>
            </a:r>
            <a:r>
              <a:rPr sz="1800" dirty="0">
                <a:solidFill>
                  <a:srgbClr val="008000"/>
                </a:solidFill>
                <a:latin typeface="Consolas"/>
                <a:cs typeface="Consolas"/>
              </a:rPr>
              <a:t>to</a:t>
            </a:r>
            <a:r>
              <a:rPr sz="1800" spc="-15" dirty="0">
                <a:solidFill>
                  <a:srgbClr val="008000"/>
                </a:solidFill>
                <a:latin typeface="Consolas"/>
                <a:cs typeface="Consolas"/>
              </a:rPr>
              <a:t> </a:t>
            </a:r>
            <a:r>
              <a:rPr sz="1800" dirty="0">
                <a:solidFill>
                  <a:srgbClr val="008000"/>
                </a:solidFill>
                <a:latin typeface="Consolas"/>
                <a:cs typeface="Consolas"/>
              </a:rPr>
              <a:t>two</a:t>
            </a:r>
            <a:r>
              <a:rPr sz="1800" spc="-15" dirty="0">
                <a:solidFill>
                  <a:srgbClr val="008000"/>
                </a:solidFill>
                <a:latin typeface="Consolas"/>
                <a:cs typeface="Consolas"/>
              </a:rPr>
              <a:t> </a:t>
            </a:r>
            <a:r>
              <a:rPr sz="1800" spc="-10" dirty="0">
                <a:solidFill>
                  <a:srgbClr val="008000"/>
                </a:solidFill>
                <a:latin typeface="Consolas"/>
                <a:cs typeface="Consolas"/>
              </a:rPr>
              <a:t>objects</a:t>
            </a:r>
            <a:endParaRPr sz="1800">
              <a:latin typeface="Consolas"/>
              <a:cs typeface="Consolas"/>
            </a:endParaRPr>
          </a:p>
          <a:p>
            <a:pPr marL="92075">
              <a:lnSpc>
                <a:spcPct val="100000"/>
              </a:lnSpc>
            </a:pPr>
            <a:r>
              <a:rPr sz="1800" dirty="0">
                <a:latin typeface="Consolas"/>
                <a:cs typeface="Consolas"/>
              </a:rPr>
              <a:t>john.greet</a:t>
            </a:r>
            <a:r>
              <a:rPr sz="1800" spc="-45"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greet;</a:t>
            </a:r>
            <a:endParaRPr sz="1800">
              <a:latin typeface="Consolas"/>
              <a:cs typeface="Consolas"/>
            </a:endParaRPr>
          </a:p>
          <a:p>
            <a:pPr marL="92075">
              <a:lnSpc>
                <a:spcPct val="100000"/>
              </a:lnSpc>
            </a:pPr>
            <a:r>
              <a:rPr sz="1800" dirty="0">
                <a:latin typeface="Consolas"/>
                <a:cs typeface="Consolas"/>
              </a:rPr>
              <a:t>will.greet</a:t>
            </a:r>
            <a:r>
              <a:rPr sz="1800" spc="-3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greet;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dirty="0">
                <a:latin typeface="Consolas"/>
                <a:cs typeface="Consolas"/>
              </a:rPr>
              <a:t>john.greet();</a:t>
            </a:r>
            <a:r>
              <a:rPr sz="1800" spc="-30"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Hi,</a:t>
            </a:r>
            <a:r>
              <a:rPr sz="1800" spc="-15" dirty="0">
                <a:solidFill>
                  <a:srgbClr val="008000"/>
                </a:solidFill>
                <a:latin typeface="Consolas"/>
                <a:cs typeface="Consolas"/>
              </a:rPr>
              <a:t> </a:t>
            </a:r>
            <a:r>
              <a:rPr sz="1800" dirty="0">
                <a:solidFill>
                  <a:srgbClr val="008000"/>
                </a:solidFill>
                <a:latin typeface="Consolas"/>
                <a:cs typeface="Consolas"/>
              </a:rPr>
              <a:t>I'm</a:t>
            </a:r>
            <a:r>
              <a:rPr sz="1800" spc="-15" dirty="0">
                <a:solidFill>
                  <a:srgbClr val="008000"/>
                </a:solidFill>
                <a:latin typeface="Consolas"/>
                <a:cs typeface="Consolas"/>
              </a:rPr>
              <a:t> </a:t>
            </a:r>
            <a:r>
              <a:rPr sz="1800" spc="-10" dirty="0">
                <a:solidFill>
                  <a:srgbClr val="008000"/>
                </a:solidFill>
                <a:latin typeface="Consolas"/>
                <a:cs typeface="Consolas"/>
              </a:rPr>
              <a:t>John!</a:t>
            </a:r>
            <a:endParaRPr sz="1800">
              <a:latin typeface="Consolas"/>
              <a:cs typeface="Consolas"/>
            </a:endParaRPr>
          </a:p>
          <a:p>
            <a:pPr marL="92075">
              <a:lnSpc>
                <a:spcPct val="100000"/>
              </a:lnSpc>
            </a:pPr>
            <a:r>
              <a:rPr sz="1800" dirty="0">
                <a:latin typeface="Consolas"/>
                <a:cs typeface="Consolas"/>
              </a:rPr>
              <a:t>will.greet();</a:t>
            </a:r>
            <a:r>
              <a:rPr sz="1800" spc="-45"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Hi,</a:t>
            </a:r>
            <a:r>
              <a:rPr sz="1800" spc="-20" dirty="0">
                <a:solidFill>
                  <a:srgbClr val="008000"/>
                </a:solidFill>
                <a:latin typeface="Consolas"/>
                <a:cs typeface="Consolas"/>
              </a:rPr>
              <a:t> </a:t>
            </a:r>
            <a:r>
              <a:rPr sz="1800" dirty="0">
                <a:solidFill>
                  <a:srgbClr val="008000"/>
                </a:solidFill>
                <a:latin typeface="Consolas"/>
                <a:cs typeface="Consolas"/>
              </a:rPr>
              <a:t>I'm</a:t>
            </a:r>
            <a:r>
              <a:rPr sz="1800" spc="-20" dirty="0">
                <a:solidFill>
                  <a:srgbClr val="008000"/>
                </a:solidFill>
                <a:latin typeface="Consolas"/>
                <a:cs typeface="Consolas"/>
              </a:rPr>
              <a:t> </a:t>
            </a:r>
            <a:r>
              <a:rPr sz="1800" spc="-10" dirty="0">
                <a:solidFill>
                  <a:srgbClr val="008000"/>
                </a:solidFill>
                <a:latin typeface="Consolas"/>
                <a:cs typeface="Consolas"/>
              </a:rPr>
              <a:t>Will!</a:t>
            </a:r>
            <a:endParaRPr sz="1800">
              <a:latin typeface="Consolas"/>
              <a:cs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7137400" cy="574040"/>
          </a:xfrm>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0" dirty="0"/>
              <a:t> </a:t>
            </a:r>
            <a:r>
              <a:rPr spc="-75" dirty="0"/>
              <a:t>ELEMENTS:</a:t>
            </a:r>
            <a:r>
              <a:rPr spc="-175" dirty="0"/>
              <a:t> </a:t>
            </a:r>
            <a:r>
              <a:rPr spc="-45" dirty="0"/>
              <a:t>TABLES</a:t>
            </a:r>
          </a:p>
        </p:txBody>
      </p:sp>
      <p:sp>
        <p:nvSpPr>
          <p:cNvPr id="3" name="object 3"/>
          <p:cNvSpPr txBox="1"/>
          <p:nvPr/>
        </p:nvSpPr>
        <p:spPr>
          <a:xfrm>
            <a:off x="882396" y="2324100"/>
            <a:ext cx="5000625" cy="341693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10" dirty="0">
                <a:solidFill>
                  <a:srgbClr val="800000"/>
                </a:solidFill>
                <a:latin typeface="Consolas"/>
                <a:cs typeface="Consolas"/>
              </a:rPr>
              <a:t>&lt;table&gt;</a:t>
            </a:r>
            <a:endParaRPr sz="1800">
              <a:latin typeface="Consolas"/>
              <a:cs typeface="Consolas"/>
            </a:endParaRPr>
          </a:p>
          <a:p>
            <a:pPr marL="591820">
              <a:lnSpc>
                <a:spcPct val="100000"/>
              </a:lnSpc>
            </a:pPr>
            <a:r>
              <a:rPr sz="1800" spc="-10" dirty="0">
                <a:solidFill>
                  <a:srgbClr val="800000"/>
                </a:solidFill>
                <a:latin typeface="Consolas"/>
                <a:cs typeface="Consolas"/>
              </a:rPr>
              <a:t>&lt;caption&gt;</a:t>
            </a:r>
            <a:r>
              <a:rPr sz="1800" spc="-10" dirty="0">
                <a:latin typeface="Consolas"/>
                <a:cs typeface="Consolas"/>
              </a:rPr>
              <a:t>Exams</a:t>
            </a:r>
            <a:r>
              <a:rPr sz="1800" spc="-10" dirty="0">
                <a:solidFill>
                  <a:srgbClr val="800000"/>
                </a:solidFill>
                <a:latin typeface="Consolas"/>
                <a:cs typeface="Consolas"/>
              </a:rPr>
              <a:t>&lt;/caption&gt;</a:t>
            </a:r>
            <a:endParaRPr sz="1800">
              <a:latin typeface="Consolas"/>
              <a:cs typeface="Consolas"/>
            </a:endParaRPr>
          </a:p>
          <a:p>
            <a:pPr marL="591820">
              <a:lnSpc>
                <a:spcPct val="100000"/>
              </a:lnSpc>
            </a:pPr>
            <a:r>
              <a:rPr sz="1800" spc="-20" dirty="0">
                <a:solidFill>
                  <a:srgbClr val="800000"/>
                </a:solidFill>
                <a:latin typeface="Consolas"/>
                <a:cs typeface="Consolas"/>
              </a:rPr>
              <a:t>&lt;tr&gt;</a:t>
            </a:r>
            <a:endParaRPr sz="1800">
              <a:latin typeface="Consolas"/>
              <a:cs typeface="Consolas"/>
            </a:endParaRPr>
          </a:p>
          <a:p>
            <a:pPr marL="843280">
              <a:lnSpc>
                <a:spcPct val="100000"/>
              </a:lnSpc>
              <a:spcBef>
                <a:spcPts val="5"/>
              </a:spcBef>
            </a:pPr>
            <a:r>
              <a:rPr sz="1800" spc="-10" dirty="0">
                <a:solidFill>
                  <a:srgbClr val="800000"/>
                </a:solidFill>
                <a:latin typeface="Consolas"/>
                <a:cs typeface="Consolas"/>
              </a:rPr>
              <a:t>&lt;th&gt;</a:t>
            </a:r>
            <a:r>
              <a:rPr sz="1800" spc="-10" dirty="0">
                <a:latin typeface="Consolas"/>
                <a:cs typeface="Consolas"/>
              </a:rPr>
              <a:t>Exam</a:t>
            </a:r>
            <a:r>
              <a:rPr sz="1800" spc="-10" dirty="0">
                <a:solidFill>
                  <a:srgbClr val="800000"/>
                </a:solidFill>
                <a:latin typeface="Consolas"/>
                <a:cs typeface="Consolas"/>
              </a:rPr>
              <a:t>&lt;/th&gt;&lt;th&gt;</a:t>
            </a:r>
            <a:r>
              <a:rPr sz="1800" spc="-10" dirty="0">
                <a:latin typeface="Consolas"/>
                <a:cs typeface="Consolas"/>
              </a:rPr>
              <a:t>Grade</a:t>
            </a:r>
            <a:r>
              <a:rPr sz="1800" spc="-10" dirty="0">
                <a:solidFill>
                  <a:srgbClr val="800000"/>
                </a:solidFill>
                <a:latin typeface="Consolas"/>
                <a:cs typeface="Consolas"/>
              </a:rPr>
              <a:t>&lt;/th&gt;</a:t>
            </a:r>
            <a:endParaRPr sz="1800">
              <a:latin typeface="Consolas"/>
              <a:cs typeface="Consolas"/>
            </a:endParaRPr>
          </a:p>
          <a:p>
            <a:pPr marL="591820">
              <a:lnSpc>
                <a:spcPct val="100000"/>
              </a:lnSpc>
            </a:pPr>
            <a:r>
              <a:rPr sz="1800" spc="-10" dirty="0">
                <a:solidFill>
                  <a:srgbClr val="800000"/>
                </a:solidFill>
                <a:latin typeface="Consolas"/>
                <a:cs typeface="Consolas"/>
              </a:rPr>
              <a:t>&lt;/tr&gt;</a:t>
            </a:r>
            <a:endParaRPr sz="1800">
              <a:latin typeface="Consolas"/>
              <a:cs typeface="Consolas"/>
            </a:endParaRPr>
          </a:p>
          <a:p>
            <a:pPr marL="591820">
              <a:lnSpc>
                <a:spcPct val="100000"/>
              </a:lnSpc>
            </a:pPr>
            <a:r>
              <a:rPr sz="1800" spc="-20" dirty="0">
                <a:solidFill>
                  <a:srgbClr val="800000"/>
                </a:solidFill>
                <a:latin typeface="Consolas"/>
                <a:cs typeface="Consolas"/>
              </a:rPr>
              <a:t>&lt;tr&gt;</a:t>
            </a:r>
            <a:endParaRPr sz="1800">
              <a:latin typeface="Consolas"/>
              <a:cs typeface="Consolas"/>
            </a:endParaRPr>
          </a:p>
          <a:p>
            <a:pPr marL="843280">
              <a:lnSpc>
                <a:spcPct val="100000"/>
              </a:lnSpc>
            </a:pPr>
            <a:r>
              <a:rPr sz="1800" spc="-10" dirty="0">
                <a:solidFill>
                  <a:srgbClr val="800000"/>
                </a:solidFill>
                <a:latin typeface="Consolas"/>
                <a:cs typeface="Consolas"/>
              </a:rPr>
              <a:t>&lt;td&gt;</a:t>
            </a:r>
            <a:r>
              <a:rPr sz="1800" spc="-10" dirty="0">
                <a:latin typeface="Consolas"/>
                <a:cs typeface="Consolas"/>
              </a:rPr>
              <a:t>A</a:t>
            </a:r>
            <a:r>
              <a:rPr sz="1800" spc="-10" dirty="0">
                <a:solidFill>
                  <a:srgbClr val="800000"/>
                </a:solidFill>
                <a:latin typeface="Consolas"/>
                <a:cs typeface="Consolas"/>
              </a:rPr>
              <a:t>&lt;/td&gt;&lt;td&gt;</a:t>
            </a:r>
            <a:r>
              <a:rPr sz="1800" spc="-10" dirty="0">
                <a:latin typeface="Consolas"/>
                <a:cs typeface="Consolas"/>
              </a:rPr>
              <a:t>30</a:t>
            </a:r>
            <a:r>
              <a:rPr sz="1800" spc="-10" dirty="0">
                <a:solidFill>
                  <a:srgbClr val="800000"/>
                </a:solidFill>
                <a:latin typeface="Consolas"/>
                <a:cs typeface="Consolas"/>
              </a:rPr>
              <a:t>&lt;/td&gt;</a:t>
            </a:r>
            <a:endParaRPr sz="1800">
              <a:latin typeface="Consolas"/>
              <a:cs typeface="Consolas"/>
            </a:endParaRPr>
          </a:p>
          <a:p>
            <a:pPr marL="591820">
              <a:lnSpc>
                <a:spcPct val="100000"/>
              </a:lnSpc>
            </a:pPr>
            <a:r>
              <a:rPr sz="1800" spc="-10" dirty="0">
                <a:solidFill>
                  <a:srgbClr val="800000"/>
                </a:solidFill>
                <a:latin typeface="Consolas"/>
                <a:cs typeface="Consolas"/>
              </a:rPr>
              <a:t>&lt;/tr&gt;</a:t>
            </a:r>
            <a:endParaRPr sz="1800">
              <a:latin typeface="Consolas"/>
              <a:cs typeface="Consolas"/>
            </a:endParaRPr>
          </a:p>
          <a:p>
            <a:pPr marL="591820">
              <a:lnSpc>
                <a:spcPct val="100000"/>
              </a:lnSpc>
            </a:pPr>
            <a:r>
              <a:rPr sz="1800" spc="-20" dirty="0">
                <a:solidFill>
                  <a:srgbClr val="800000"/>
                </a:solidFill>
                <a:latin typeface="Consolas"/>
                <a:cs typeface="Consolas"/>
              </a:rPr>
              <a:t>&lt;tr&gt;</a:t>
            </a:r>
            <a:endParaRPr sz="1800">
              <a:latin typeface="Consolas"/>
              <a:cs typeface="Consolas"/>
            </a:endParaRPr>
          </a:p>
          <a:p>
            <a:pPr marL="843280">
              <a:lnSpc>
                <a:spcPct val="100000"/>
              </a:lnSpc>
            </a:pPr>
            <a:r>
              <a:rPr sz="1800" spc="-10" dirty="0">
                <a:solidFill>
                  <a:srgbClr val="800000"/>
                </a:solidFill>
                <a:latin typeface="Consolas"/>
                <a:cs typeface="Consolas"/>
              </a:rPr>
              <a:t>&lt;td&gt;</a:t>
            </a:r>
            <a:r>
              <a:rPr sz="1800" spc="-10" dirty="0">
                <a:latin typeface="Consolas"/>
                <a:cs typeface="Consolas"/>
              </a:rPr>
              <a:t>B</a:t>
            </a:r>
            <a:r>
              <a:rPr sz="1800" spc="-10" dirty="0">
                <a:solidFill>
                  <a:srgbClr val="800000"/>
                </a:solidFill>
                <a:latin typeface="Consolas"/>
                <a:cs typeface="Consolas"/>
              </a:rPr>
              <a:t>&lt;/td&gt;&lt;td&gt;</a:t>
            </a:r>
            <a:r>
              <a:rPr sz="1800" spc="-10" dirty="0">
                <a:latin typeface="Consolas"/>
                <a:cs typeface="Consolas"/>
              </a:rPr>
              <a:t>28</a:t>
            </a:r>
            <a:r>
              <a:rPr sz="1800" spc="-10" dirty="0">
                <a:solidFill>
                  <a:srgbClr val="800000"/>
                </a:solidFill>
                <a:latin typeface="Consolas"/>
                <a:cs typeface="Consolas"/>
              </a:rPr>
              <a:t>&lt;/td&gt;</a:t>
            </a:r>
            <a:endParaRPr sz="1800">
              <a:latin typeface="Consolas"/>
              <a:cs typeface="Consolas"/>
            </a:endParaRPr>
          </a:p>
          <a:p>
            <a:pPr marL="591820">
              <a:lnSpc>
                <a:spcPct val="100000"/>
              </a:lnSpc>
            </a:pPr>
            <a:r>
              <a:rPr sz="1800" spc="-10" dirty="0">
                <a:solidFill>
                  <a:srgbClr val="800000"/>
                </a:solidFill>
                <a:latin typeface="Consolas"/>
                <a:cs typeface="Consolas"/>
              </a:rPr>
              <a:t>&lt;/tr&gt;</a:t>
            </a:r>
            <a:endParaRPr sz="1800">
              <a:latin typeface="Consolas"/>
              <a:cs typeface="Consolas"/>
            </a:endParaRPr>
          </a:p>
          <a:p>
            <a:pPr marL="92075">
              <a:lnSpc>
                <a:spcPct val="100000"/>
              </a:lnSpc>
            </a:pPr>
            <a:r>
              <a:rPr sz="1800" spc="-10" dirty="0">
                <a:solidFill>
                  <a:srgbClr val="800000"/>
                </a:solidFill>
                <a:latin typeface="Consolas"/>
                <a:cs typeface="Consolas"/>
              </a:rPr>
              <a:t>&lt;/table&gt;</a:t>
            </a:r>
            <a:endParaRPr sz="1800">
              <a:latin typeface="Consolas"/>
              <a:cs typeface="Consolas"/>
            </a:endParaRPr>
          </a:p>
        </p:txBody>
      </p:sp>
      <p:grpSp>
        <p:nvGrpSpPr>
          <p:cNvPr id="4" name="object 4"/>
          <p:cNvGrpSpPr/>
          <p:nvPr/>
        </p:nvGrpSpPr>
        <p:grpSpPr>
          <a:xfrm>
            <a:off x="6666992" y="2311400"/>
            <a:ext cx="4859655" cy="2994660"/>
            <a:chOff x="6666992" y="2311400"/>
            <a:chExt cx="4859655" cy="2994660"/>
          </a:xfrm>
        </p:grpSpPr>
        <p:pic>
          <p:nvPicPr>
            <p:cNvPr id="5" name="object 5"/>
            <p:cNvPicPr/>
            <p:nvPr/>
          </p:nvPicPr>
          <p:blipFill>
            <a:blip r:embed="rId2" cstate="print"/>
            <a:stretch>
              <a:fillRect/>
            </a:stretch>
          </p:blipFill>
          <p:spPr>
            <a:xfrm>
              <a:off x="6679692" y="2324100"/>
              <a:ext cx="4834128" cy="2968752"/>
            </a:xfrm>
            <a:prstGeom prst="rect">
              <a:avLst/>
            </a:prstGeom>
          </p:spPr>
        </p:pic>
        <p:sp>
          <p:nvSpPr>
            <p:cNvPr id="6" name="object 6"/>
            <p:cNvSpPr/>
            <p:nvPr/>
          </p:nvSpPr>
          <p:spPr>
            <a:xfrm>
              <a:off x="6673342" y="2317750"/>
              <a:ext cx="4846955" cy="2981960"/>
            </a:xfrm>
            <a:custGeom>
              <a:avLst/>
              <a:gdLst/>
              <a:ahLst/>
              <a:cxnLst/>
              <a:rect l="l" t="t" r="r" b="b"/>
              <a:pathLst>
                <a:path w="4846955" h="2981960">
                  <a:moveTo>
                    <a:pt x="0" y="2981452"/>
                  </a:moveTo>
                  <a:lnTo>
                    <a:pt x="4846828" y="2981452"/>
                  </a:lnTo>
                  <a:lnTo>
                    <a:pt x="4846828" y="0"/>
                  </a:lnTo>
                  <a:lnTo>
                    <a:pt x="0" y="0"/>
                  </a:lnTo>
                  <a:lnTo>
                    <a:pt x="0" y="2981452"/>
                  </a:lnTo>
                  <a:close/>
                </a:path>
              </a:pathLst>
            </a:custGeom>
            <a:ln w="12700">
              <a:solidFill>
                <a:srgbClr val="111F35"/>
              </a:solidFill>
            </a:ln>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a:t>
            </a:fld>
            <a:endParaRPr spc="-25"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OBJECT</a:t>
            </a:r>
            <a:r>
              <a:rPr spc="-195" dirty="0"/>
              <a:t> </a:t>
            </a:r>
            <a:r>
              <a:rPr dirty="0"/>
              <a:t>METHODS:</a:t>
            </a:r>
            <a:r>
              <a:rPr spc="-195" dirty="0"/>
              <a:t> </a:t>
            </a:r>
            <a:r>
              <a:rPr spc="-30" dirty="0"/>
              <a:t>ARROW</a:t>
            </a:r>
            <a:r>
              <a:rPr spc="-185" dirty="0"/>
              <a:t> </a:t>
            </a:r>
            <a:r>
              <a:rPr spc="-10" dirty="0"/>
              <a:t>FUNCTIONS</a:t>
            </a:r>
          </a:p>
        </p:txBody>
      </p:sp>
      <p:sp>
        <p:nvSpPr>
          <p:cNvPr id="3" name="object 3"/>
          <p:cNvSpPr txBox="1"/>
          <p:nvPr/>
        </p:nvSpPr>
        <p:spPr>
          <a:xfrm>
            <a:off x="962050" y="1447952"/>
            <a:ext cx="9850755" cy="680636"/>
          </a:xfrm>
          <a:prstGeom prst="rect">
            <a:avLst/>
          </a:prstGeom>
        </p:spPr>
        <p:txBody>
          <a:bodyPr vert="horz" wrap="square" lIns="0" tIns="9779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Le funzioni definite con una freccia non hanno il this e se il this è riferenziato, allora è chiesto dal contesto esterno.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882396" y="3037332"/>
            <a:ext cx="10427335" cy="3139440"/>
          </a:xfrm>
          <a:prstGeom prst="rect">
            <a:avLst/>
          </a:prstGeom>
          <a:ln w="12700">
            <a:solidFill>
              <a:srgbClr val="111F35"/>
            </a:solidFill>
          </a:ln>
        </p:spPr>
        <p:txBody>
          <a:bodyPr vert="horz" wrap="square" lIns="0" tIns="33020" rIns="0" bIns="0" rtlCol="0">
            <a:spAutoFit/>
          </a:bodyPr>
          <a:lstStyle/>
          <a:p>
            <a:pPr marL="92075" marR="7068184">
              <a:lnSpc>
                <a:spcPct val="100000"/>
              </a:lnSpc>
              <a:spcBef>
                <a:spcPts val="260"/>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john</a:t>
            </a:r>
            <a:r>
              <a:rPr sz="1800" spc="-15"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{nick:</a:t>
            </a:r>
            <a:r>
              <a:rPr sz="1800" spc="-5" dirty="0">
                <a:latin typeface="Consolas"/>
                <a:cs typeface="Consolas"/>
              </a:rPr>
              <a:t> </a:t>
            </a:r>
            <a:r>
              <a:rPr sz="1800" spc="-10" dirty="0">
                <a:solidFill>
                  <a:srgbClr val="A21515"/>
                </a:solidFill>
                <a:latin typeface="Consolas"/>
                <a:cs typeface="Consolas"/>
              </a:rPr>
              <a:t>"John"</a:t>
            </a:r>
            <a:r>
              <a:rPr sz="1800" spc="-10" dirty="0">
                <a:latin typeface="Consolas"/>
                <a:cs typeface="Consolas"/>
              </a:rPr>
              <a:t>}; </a:t>
            </a: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will</a:t>
            </a:r>
            <a:r>
              <a:rPr sz="1800" spc="-15"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{nick:</a:t>
            </a:r>
            <a:r>
              <a:rPr sz="1800" spc="-5" dirty="0">
                <a:latin typeface="Consolas"/>
                <a:cs typeface="Consolas"/>
              </a:rPr>
              <a:t> </a:t>
            </a:r>
            <a:r>
              <a:rPr sz="1800" spc="-10" dirty="0">
                <a:solidFill>
                  <a:srgbClr val="A21515"/>
                </a:solidFill>
                <a:latin typeface="Consolas"/>
                <a:cs typeface="Consolas"/>
              </a:rPr>
              <a:t>"Will"</a:t>
            </a:r>
            <a:r>
              <a:rPr sz="1800" spc="-1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greet</a:t>
            </a:r>
            <a:r>
              <a:rPr sz="1800" spc="-20" dirty="0">
                <a:latin typeface="Consolas"/>
                <a:cs typeface="Consolas"/>
              </a:rPr>
              <a:t> </a:t>
            </a:r>
            <a:r>
              <a:rPr sz="1800" dirty="0">
                <a:latin typeface="Consolas"/>
                <a:cs typeface="Consolas"/>
              </a:rPr>
              <a:t>=</a:t>
            </a:r>
            <a:r>
              <a:rPr sz="1800" spc="-20" dirty="0">
                <a:latin typeface="Consolas"/>
                <a:cs typeface="Consolas"/>
              </a:rPr>
              <a:t> </a:t>
            </a:r>
            <a:r>
              <a:rPr sz="1800" dirty="0">
                <a:latin typeface="Consolas"/>
                <a:cs typeface="Consolas"/>
              </a:rPr>
              <a:t>()</a:t>
            </a:r>
            <a:r>
              <a:rPr sz="1800" spc="-25" dirty="0">
                <a:latin typeface="Consolas"/>
                <a:cs typeface="Consolas"/>
              </a:rPr>
              <a:t> </a:t>
            </a:r>
            <a:r>
              <a:rPr sz="1800" dirty="0">
                <a:solidFill>
                  <a:srgbClr val="0000FF"/>
                </a:solidFill>
                <a:latin typeface="Consolas"/>
                <a:cs typeface="Consolas"/>
              </a:rPr>
              <a:t>=&gt;</a:t>
            </a:r>
            <a:r>
              <a:rPr sz="1800" spc="-1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console.log(</a:t>
            </a:r>
            <a:r>
              <a:rPr sz="1800" dirty="0">
                <a:solidFill>
                  <a:srgbClr val="A21515"/>
                </a:solidFill>
                <a:latin typeface="Consolas"/>
                <a:cs typeface="Consolas"/>
              </a:rPr>
              <a:t>`Hi,</a:t>
            </a:r>
            <a:r>
              <a:rPr sz="1800" spc="-45" dirty="0">
                <a:solidFill>
                  <a:srgbClr val="A21515"/>
                </a:solidFill>
                <a:latin typeface="Consolas"/>
                <a:cs typeface="Consolas"/>
              </a:rPr>
              <a:t> </a:t>
            </a:r>
            <a:r>
              <a:rPr sz="1800" dirty="0">
                <a:solidFill>
                  <a:srgbClr val="A21515"/>
                </a:solidFill>
                <a:latin typeface="Consolas"/>
                <a:cs typeface="Consolas"/>
              </a:rPr>
              <a:t>I'm</a:t>
            </a:r>
            <a:r>
              <a:rPr sz="1800" spc="-50" dirty="0">
                <a:solidFill>
                  <a:srgbClr val="A21515"/>
                </a:solidFill>
                <a:latin typeface="Consolas"/>
                <a:cs typeface="Consolas"/>
              </a:rPr>
              <a:t> </a:t>
            </a:r>
            <a:r>
              <a:rPr sz="1800" spc="-10" dirty="0">
                <a:solidFill>
                  <a:srgbClr val="0000FF"/>
                </a:solidFill>
                <a:latin typeface="Consolas"/>
                <a:cs typeface="Consolas"/>
              </a:rPr>
              <a:t>${this</a:t>
            </a:r>
            <a:r>
              <a:rPr sz="1800" spc="-10" dirty="0">
                <a:latin typeface="Consolas"/>
                <a:cs typeface="Consolas"/>
              </a:rPr>
              <a:t>.nick</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marR="7945755">
              <a:lnSpc>
                <a:spcPct val="100000"/>
              </a:lnSpc>
            </a:pPr>
            <a:r>
              <a:rPr sz="1800" dirty="0">
                <a:latin typeface="Consolas"/>
                <a:cs typeface="Consolas"/>
              </a:rPr>
              <a:t>john.greet</a:t>
            </a:r>
            <a:r>
              <a:rPr sz="1800" spc="-3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greet; </a:t>
            </a:r>
            <a:r>
              <a:rPr sz="1800" dirty="0">
                <a:latin typeface="Consolas"/>
                <a:cs typeface="Consolas"/>
              </a:rPr>
              <a:t>will.greet</a:t>
            </a:r>
            <a:r>
              <a:rPr sz="1800" spc="-3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greet;</a:t>
            </a:r>
            <a:endParaRPr sz="1800">
              <a:latin typeface="Consolas"/>
              <a:cs typeface="Consolas"/>
            </a:endParaRPr>
          </a:p>
          <a:p>
            <a:pPr>
              <a:lnSpc>
                <a:spcPct val="100000"/>
              </a:lnSpc>
              <a:spcBef>
                <a:spcPts val="55"/>
              </a:spcBef>
            </a:pPr>
            <a:endParaRPr sz="1800">
              <a:latin typeface="Consolas"/>
              <a:cs typeface="Consolas"/>
            </a:endParaRPr>
          </a:p>
          <a:p>
            <a:pPr marL="92075" marR="5934710">
              <a:lnSpc>
                <a:spcPct val="100000"/>
              </a:lnSpc>
            </a:pPr>
            <a:r>
              <a:rPr sz="1800" dirty="0">
                <a:latin typeface="Consolas"/>
                <a:cs typeface="Consolas"/>
              </a:rPr>
              <a:t>john.greet();</a:t>
            </a:r>
            <a:r>
              <a:rPr sz="1800" spc="-30"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Hi,</a:t>
            </a:r>
            <a:r>
              <a:rPr sz="1800" spc="-15" dirty="0">
                <a:solidFill>
                  <a:srgbClr val="008000"/>
                </a:solidFill>
                <a:latin typeface="Consolas"/>
                <a:cs typeface="Consolas"/>
              </a:rPr>
              <a:t> </a:t>
            </a:r>
            <a:r>
              <a:rPr sz="1800" dirty="0">
                <a:solidFill>
                  <a:srgbClr val="008000"/>
                </a:solidFill>
                <a:latin typeface="Consolas"/>
                <a:cs typeface="Consolas"/>
              </a:rPr>
              <a:t>I'm</a:t>
            </a:r>
            <a:r>
              <a:rPr sz="1800" spc="-15" dirty="0">
                <a:solidFill>
                  <a:srgbClr val="008000"/>
                </a:solidFill>
                <a:latin typeface="Consolas"/>
                <a:cs typeface="Consolas"/>
              </a:rPr>
              <a:t> </a:t>
            </a:r>
            <a:r>
              <a:rPr sz="1800" spc="-10" dirty="0">
                <a:solidFill>
                  <a:srgbClr val="008000"/>
                </a:solidFill>
                <a:latin typeface="Consolas"/>
                <a:cs typeface="Consolas"/>
              </a:rPr>
              <a:t>undefined! </a:t>
            </a:r>
            <a:r>
              <a:rPr sz="1800" dirty="0">
                <a:latin typeface="Consolas"/>
                <a:cs typeface="Consolas"/>
              </a:rPr>
              <a:t>will.greet();</a:t>
            </a:r>
            <a:r>
              <a:rPr sz="1800" spc="-30"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Hi,</a:t>
            </a:r>
            <a:r>
              <a:rPr sz="1800" spc="-15" dirty="0">
                <a:solidFill>
                  <a:srgbClr val="008000"/>
                </a:solidFill>
                <a:latin typeface="Consolas"/>
                <a:cs typeface="Consolas"/>
              </a:rPr>
              <a:t> </a:t>
            </a:r>
            <a:r>
              <a:rPr sz="1800" dirty="0">
                <a:solidFill>
                  <a:srgbClr val="008000"/>
                </a:solidFill>
                <a:latin typeface="Consolas"/>
                <a:cs typeface="Consolas"/>
              </a:rPr>
              <a:t>I'm</a:t>
            </a:r>
            <a:r>
              <a:rPr sz="1800" spc="-15"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190" dirty="0"/>
              <a:t> </a:t>
            </a:r>
            <a:r>
              <a:rPr spc="-45" dirty="0"/>
              <a:t>CONSTRUCTORS</a:t>
            </a:r>
          </a:p>
        </p:txBody>
      </p:sp>
      <p:sp>
        <p:nvSpPr>
          <p:cNvPr id="3" name="object 3"/>
          <p:cNvSpPr txBox="1"/>
          <p:nvPr/>
        </p:nvSpPr>
        <p:spPr>
          <a:xfrm>
            <a:off x="962050" y="1447952"/>
            <a:ext cx="9743440" cy="1877502"/>
          </a:xfrm>
          <a:prstGeom prst="rect">
            <a:avLst/>
          </a:prstGeom>
        </p:spPr>
        <p:txBody>
          <a:bodyPr vert="horz" wrap="square" lIns="0" tIns="9779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Finora gli oggetti sono stati definiti usando la sintassi in modo letterale. Per scrivere molti oggetti simili si possono usare delle funzioni costruttore con la keyword new.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 costruttori sono funzioni regolari e si applicano 2 convenzioni: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Il loro nome deve iniziare con una lettera in maiuscolo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Devono essere invocati usando la keyword new.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190" dirty="0"/>
              <a:t> </a:t>
            </a:r>
            <a:r>
              <a:rPr spc="-45" dirty="0"/>
              <a:t>CONSTRUCTORS</a:t>
            </a:r>
          </a:p>
        </p:txBody>
      </p:sp>
      <p:sp>
        <p:nvSpPr>
          <p:cNvPr id="3" name="object 3"/>
          <p:cNvSpPr txBox="1"/>
          <p:nvPr/>
        </p:nvSpPr>
        <p:spPr>
          <a:xfrm>
            <a:off x="962050" y="4020464"/>
            <a:ext cx="8139430" cy="1581138"/>
          </a:xfrm>
          <a:prstGeom prst="rect">
            <a:avLst/>
          </a:prstGeom>
        </p:spPr>
        <p:txBody>
          <a:bodyPr vert="horz" wrap="square" lIns="0" tIns="9779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Quando una funzione è eseguita con new: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Viene creato un nuovo oggetto assegnato come this all’interno del costruttore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Viene eseguito il corpo della funzione. Tipicamente modifica this.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3"/>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Il valore di this viene restituito.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p:nvPr/>
        </p:nvSpPr>
        <p:spPr>
          <a:xfrm>
            <a:off x="882396" y="1565147"/>
            <a:ext cx="10427335" cy="2308860"/>
          </a:xfrm>
          <a:custGeom>
            <a:avLst/>
            <a:gdLst/>
            <a:ahLst/>
            <a:cxnLst/>
            <a:rect l="l" t="t" r="r" b="b"/>
            <a:pathLst>
              <a:path w="10427335" h="2308860">
                <a:moveTo>
                  <a:pt x="0" y="2308860"/>
                </a:moveTo>
                <a:lnTo>
                  <a:pt x="10427208" y="2308860"/>
                </a:lnTo>
                <a:lnTo>
                  <a:pt x="10427208" y="0"/>
                </a:lnTo>
                <a:lnTo>
                  <a:pt x="0" y="0"/>
                </a:lnTo>
                <a:lnTo>
                  <a:pt x="0" y="2308860"/>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1585036"/>
            <a:ext cx="353441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function</a:t>
            </a:r>
            <a:r>
              <a:rPr sz="1800" spc="-65" dirty="0">
                <a:solidFill>
                  <a:srgbClr val="0000FF"/>
                </a:solidFill>
                <a:latin typeface="Consolas"/>
                <a:cs typeface="Consolas"/>
              </a:rPr>
              <a:t> </a:t>
            </a:r>
            <a:r>
              <a:rPr sz="1800" dirty="0">
                <a:latin typeface="Consolas"/>
                <a:cs typeface="Consolas"/>
              </a:rPr>
              <a:t>Pet(name,</a:t>
            </a:r>
            <a:r>
              <a:rPr sz="1800" spc="-60" dirty="0">
                <a:latin typeface="Consolas"/>
                <a:cs typeface="Consolas"/>
              </a:rPr>
              <a:t> </a:t>
            </a:r>
            <a:r>
              <a:rPr sz="1800" spc="-10" dirty="0">
                <a:latin typeface="Consolas"/>
                <a:cs typeface="Consolas"/>
              </a:rPr>
              <a:t>species){</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232</a:t>
            </a:fld>
            <a:endParaRPr spc="-25" dirty="0"/>
          </a:p>
        </p:txBody>
      </p:sp>
      <p:graphicFrame>
        <p:nvGraphicFramePr>
          <p:cNvPr id="6" name="object 6"/>
          <p:cNvGraphicFramePr>
            <a:graphicFrameLocks noGrp="1"/>
          </p:cNvGraphicFramePr>
          <p:nvPr/>
        </p:nvGraphicFramePr>
        <p:xfrm>
          <a:off x="943000" y="1931566"/>
          <a:ext cx="3449319" cy="1050925"/>
        </p:xfrm>
        <a:graphic>
          <a:graphicData uri="http://schemas.openxmlformats.org/drawingml/2006/table">
            <a:tbl>
              <a:tblPr firstRow="1" bandRow="1">
                <a:tableStyleId>{2D5ABB26-0587-4C30-8999-92F81FD0307C}</a:tableStyleId>
              </a:tblPr>
              <a:tblGrid>
                <a:gridCol w="219710">
                  <a:extLst>
                    <a:ext uri="{9D8B030D-6E8A-4147-A177-3AD203B41FA5}">
                      <a16:colId xmlns:a16="http://schemas.microsoft.com/office/drawing/2014/main" val="20000"/>
                    </a:ext>
                  </a:extLst>
                </a:gridCol>
                <a:gridCol w="1629410">
                  <a:extLst>
                    <a:ext uri="{9D8B030D-6E8A-4147-A177-3AD203B41FA5}">
                      <a16:colId xmlns:a16="http://schemas.microsoft.com/office/drawing/2014/main" val="20001"/>
                    </a:ext>
                  </a:extLst>
                </a:gridCol>
                <a:gridCol w="251460">
                  <a:extLst>
                    <a:ext uri="{9D8B030D-6E8A-4147-A177-3AD203B41FA5}">
                      <a16:colId xmlns:a16="http://schemas.microsoft.com/office/drawing/2014/main" val="20002"/>
                    </a:ext>
                  </a:extLst>
                </a:gridCol>
                <a:gridCol w="1348739">
                  <a:extLst>
                    <a:ext uri="{9D8B030D-6E8A-4147-A177-3AD203B41FA5}">
                      <a16:colId xmlns:a16="http://schemas.microsoft.com/office/drawing/2014/main" val="20003"/>
                    </a:ext>
                  </a:extLst>
                </a:gridCol>
              </a:tblGrid>
              <a:tr h="251460">
                <a:tc rowSpan="3">
                  <a:txBody>
                    <a:bodyPr/>
                    <a:lstStyle/>
                    <a:p>
                      <a:pPr>
                        <a:lnSpc>
                          <a:spcPct val="100000"/>
                        </a:lnSpc>
                      </a:pPr>
                      <a:endParaRPr sz="2000">
                        <a:latin typeface="Times New Roman"/>
                        <a:cs typeface="Times New Roman"/>
                      </a:endParaRPr>
                    </a:p>
                  </a:txBody>
                  <a:tcPr marL="0" marR="0" marT="0" marB="0"/>
                </a:tc>
                <a:tc>
                  <a:txBody>
                    <a:bodyPr/>
                    <a:lstStyle/>
                    <a:p>
                      <a:pPr marL="61594">
                        <a:lnSpc>
                          <a:spcPts val="1695"/>
                        </a:lnSpc>
                      </a:pPr>
                      <a:r>
                        <a:rPr sz="1800" spc="-10" dirty="0">
                          <a:solidFill>
                            <a:srgbClr val="0000FF"/>
                          </a:solidFill>
                          <a:latin typeface="Consolas"/>
                          <a:cs typeface="Consolas"/>
                        </a:rPr>
                        <a:t>this</a:t>
                      </a:r>
                      <a:r>
                        <a:rPr sz="1800" spc="-10" dirty="0">
                          <a:latin typeface="Consolas"/>
                          <a:cs typeface="Consolas"/>
                        </a:rPr>
                        <a:t>.name</a:t>
                      </a:r>
                      <a:endParaRPr sz="1800">
                        <a:latin typeface="Consolas"/>
                        <a:cs typeface="Consolas"/>
                      </a:endParaRPr>
                    </a:p>
                  </a:txBody>
                  <a:tcPr marL="0" marR="0" marT="0" marB="0"/>
                </a:tc>
                <a:tc>
                  <a:txBody>
                    <a:bodyPr/>
                    <a:lstStyle/>
                    <a:p>
                      <a:pPr algn="ctr">
                        <a:lnSpc>
                          <a:spcPts val="1695"/>
                        </a:lnSpc>
                      </a:pPr>
                      <a:r>
                        <a:rPr sz="1800" spc="-50" dirty="0">
                          <a:latin typeface="Consolas"/>
                          <a:cs typeface="Consolas"/>
                        </a:rPr>
                        <a:t>=</a:t>
                      </a:r>
                      <a:endParaRPr sz="1800">
                        <a:latin typeface="Consolas"/>
                        <a:cs typeface="Consolas"/>
                      </a:endParaRPr>
                    </a:p>
                  </a:txBody>
                  <a:tcPr marL="0" marR="0" marT="0" marB="0"/>
                </a:tc>
                <a:tc>
                  <a:txBody>
                    <a:bodyPr/>
                    <a:lstStyle/>
                    <a:p>
                      <a:pPr marL="62230">
                        <a:lnSpc>
                          <a:spcPts val="1695"/>
                        </a:lnSpc>
                      </a:pPr>
                      <a:r>
                        <a:rPr sz="1800" spc="-10" dirty="0">
                          <a:latin typeface="Consolas"/>
                          <a:cs typeface="Consolas"/>
                        </a:rPr>
                        <a:t>name;</a:t>
                      </a:r>
                      <a:endParaRPr sz="1800">
                        <a:latin typeface="Consolas"/>
                        <a:cs typeface="Consolas"/>
                      </a:endParaRPr>
                    </a:p>
                  </a:txBody>
                  <a:tcPr marL="0" marR="0" marT="0" marB="0"/>
                </a:tc>
                <a:extLst>
                  <a:ext uri="{0D108BD9-81ED-4DB2-BD59-A6C34878D82A}">
                    <a16:rowId xmlns:a16="http://schemas.microsoft.com/office/drawing/2014/main" val="10000"/>
                  </a:ext>
                </a:extLst>
              </a:tr>
              <a:tr h="274320">
                <a:tc vMerge="1">
                  <a:txBody>
                    <a:bodyPr/>
                    <a:lstStyle/>
                    <a:p>
                      <a:endParaRPr/>
                    </a:p>
                  </a:txBody>
                  <a:tcPr marL="0" marR="0" marT="0" marB="0"/>
                </a:tc>
                <a:tc>
                  <a:txBody>
                    <a:bodyPr/>
                    <a:lstStyle/>
                    <a:p>
                      <a:pPr marL="61594">
                        <a:lnSpc>
                          <a:spcPts val="1875"/>
                        </a:lnSpc>
                      </a:pPr>
                      <a:r>
                        <a:rPr sz="1800" spc="-10" dirty="0">
                          <a:solidFill>
                            <a:srgbClr val="0000FF"/>
                          </a:solidFill>
                          <a:latin typeface="Consolas"/>
                          <a:cs typeface="Consolas"/>
                        </a:rPr>
                        <a:t>this</a:t>
                      </a:r>
                      <a:r>
                        <a:rPr sz="1800" spc="-10" dirty="0">
                          <a:latin typeface="Consolas"/>
                          <a:cs typeface="Consolas"/>
                        </a:rPr>
                        <a:t>.species</a:t>
                      </a:r>
                      <a:endParaRPr sz="1800">
                        <a:latin typeface="Consolas"/>
                        <a:cs typeface="Consolas"/>
                      </a:endParaRPr>
                    </a:p>
                  </a:txBody>
                  <a:tcPr marL="0" marR="0" marT="0" marB="0"/>
                </a:tc>
                <a:tc>
                  <a:txBody>
                    <a:bodyPr/>
                    <a:lstStyle/>
                    <a:p>
                      <a:pPr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marL="62230">
                        <a:lnSpc>
                          <a:spcPts val="1875"/>
                        </a:lnSpc>
                      </a:pPr>
                      <a:r>
                        <a:rPr sz="1800" spc="-10" dirty="0">
                          <a:latin typeface="Consolas"/>
                          <a:cs typeface="Consolas"/>
                        </a:rPr>
                        <a:t>species;</a:t>
                      </a:r>
                      <a:endParaRPr sz="1800">
                        <a:latin typeface="Consolas"/>
                        <a:cs typeface="Consolas"/>
                      </a:endParaRPr>
                    </a:p>
                  </a:txBody>
                  <a:tcPr marL="0" marR="0" marT="0" marB="0"/>
                </a:tc>
                <a:extLst>
                  <a:ext uri="{0D108BD9-81ED-4DB2-BD59-A6C34878D82A}">
                    <a16:rowId xmlns:a16="http://schemas.microsoft.com/office/drawing/2014/main" val="10001"/>
                  </a:ext>
                </a:extLst>
              </a:tr>
              <a:tr h="273685">
                <a:tc vMerge="1">
                  <a:txBody>
                    <a:bodyPr/>
                    <a:lstStyle/>
                    <a:p>
                      <a:endParaRPr/>
                    </a:p>
                  </a:txBody>
                  <a:tcPr marL="0" marR="0" marT="0" marB="0"/>
                </a:tc>
                <a:tc>
                  <a:txBody>
                    <a:bodyPr/>
                    <a:lstStyle/>
                    <a:p>
                      <a:pPr marL="61594">
                        <a:lnSpc>
                          <a:spcPts val="1875"/>
                        </a:lnSpc>
                      </a:pPr>
                      <a:r>
                        <a:rPr sz="1800" spc="-10" dirty="0">
                          <a:solidFill>
                            <a:srgbClr val="0000FF"/>
                          </a:solidFill>
                          <a:latin typeface="Consolas"/>
                          <a:cs typeface="Consolas"/>
                        </a:rPr>
                        <a:t>this</a:t>
                      </a:r>
                      <a:r>
                        <a:rPr sz="1800" spc="-10" dirty="0">
                          <a:latin typeface="Consolas"/>
                          <a:cs typeface="Consolas"/>
                        </a:rPr>
                        <a:t>.age</a:t>
                      </a:r>
                      <a:endParaRPr sz="1800">
                        <a:latin typeface="Consolas"/>
                        <a:cs typeface="Consolas"/>
                      </a:endParaRPr>
                    </a:p>
                  </a:txBody>
                  <a:tcPr marL="0" marR="0" marT="0" marB="0"/>
                </a:tc>
                <a:tc>
                  <a:txBody>
                    <a:bodyPr/>
                    <a:lstStyle/>
                    <a:p>
                      <a:pPr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marL="62865">
                        <a:lnSpc>
                          <a:spcPts val="1875"/>
                        </a:lnSpc>
                      </a:pPr>
                      <a:r>
                        <a:rPr sz="1800" spc="-10" dirty="0">
                          <a:solidFill>
                            <a:srgbClr val="0000FF"/>
                          </a:solidFill>
                          <a:latin typeface="Consolas"/>
                          <a:cs typeface="Consolas"/>
                        </a:rPr>
                        <a:t>undefined</a:t>
                      </a:r>
                      <a:r>
                        <a:rPr sz="1800" spc="-1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2"/>
                  </a:ext>
                </a:extLst>
              </a:tr>
              <a:tr h="251460">
                <a:tc>
                  <a:txBody>
                    <a:bodyPr/>
                    <a:lstStyle/>
                    <a:p>
                      <a:pPr marL="31750">
                        <a:lnSpc>
                          <a:spcPts val="1880"/>
                        </a:lnSpc>
                      </a:pPr>
                      <a:r>
                        <a:rPr sz="1800" spc="-50" dirty="0">
                          <a:latin typeface="Consolas"/>
                          <a:cs typeface="Consolas"/>
                        </a:rPr>
                        <a:t>}</a:t>
                      </a:r>
                      <a:endParaRPr sz="1800">
                        <a:latin typeface="Consolas"/>
                        <a:cs typeface="Consolas"/>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sp>
        <p:nvSpPr>
          <p:cNvPr id="7" name="object 7"/>
          <p:cNvSpPr txBox="1"/>
          <p:nvPr/>
        </p:nvSpPr>
        <p:spPr>
          <a:xfrm>
            <a:off x="962050" y="3231896"/>
            <a:ext cx="5163820" cy="574040"/>
          </a:xfrm>
          <a:prstGeom prst="rect">
            <a:avLst/>
          </a:prstGeom>
        </p:spPr>
        <p:txBody>
          <a:bodyPr vert="horz" wrap="square" lIns="0" tIns="12700" rIns="0" bIns="0" rtlCol="0">
            <a:spAutoFit/>
          </a:bodyPr>
          <a:lstStyle/>
          <a:p>
            <a:pPr marL="12700" marR="5080">
              <a:lnSpc>
                <a:spcPct val="100000"/>
              </a:lnSpc>
              <a:spcBef>
                <a:spcPts val="100"/>
              </a:spcBef>
              <a:tabLst>
                <a:tab pos="1264920" algn="l"/>
              </a:tabLst>
            </a:pPr>
            <a:r>
              <a:rPr sz="1800" dirty="0">
                <a:solidFill>
                  <a:srgbClr val="0000FF"/>
                </a:solidFill>
                <a:latin typeface="Consolas"/>
                <a:cs typeface="Consolas"/>
              </a:rPr>
              <a:t>let</a:t>
            </a:r>
            <a:r>
              <a:rPr sz="1800" spc="-35" dirty="0">
                <a:solidFill>
                  <a:srgbClr val="0000FF"/>
                </a:solidFill>
                <a:latin typeface="Consolas"/>
                <a:cs typeface="Consolas"/>
              </a:rPr>
              <a:t> </a:t>
            </a:r>
            <a:r>
              <a:rPr sz="1800" spc="-20" dirty="0">
                <a:latin typeface="Consolas"/>
                <a:cs typeface="Consolas"/>
              </a:rPr>
              <a:t>rick</a:t>
            </a:r>
            <a:r>
              <a:rPr sz="1800" dirty="0">
                <a:latin typeface="Consolas"/>
                <a:cs typeface="Consolas"/>
              </a:rPr>
              <a:t>	=</a:t>
            </a:r>
            <a:r>
              <a:rPr sz="1800" spc="-25" dirty="0">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"Richard"</a:t>
            </a:r>
            <a:r>
              <a:rPr sz="1800" dirty="0">
                <a:latin typeface="Consolas"/>
                <a:cs typeface="Consolas"/>
              </a:rPr>
              <a:t>,</a:t>
            </a:r>
            <a:r>
              <a:rPr sz="1800" spc="-30" dirty="0">
                <a:latin typeface="Consolas"/>
                <a:cs typeface="Consolas"/>
              </a:rPr>
              <a:t> </a:t>
            </a:r>
            <a:r>
              <a:rPr sz="1800" spc="-10" dirty="0">
                <a:solidFill>
                  <a:srgbClr val="A21515"/>
                </a:solidFill>
                <a:latin typeface="Consolas"/>
                <a:cs typeface="Consolas"/>
              </a:rPr>
              <a:t>"Lizard"</a:t>
            </a:r>
            <a:r>
              <a:rPr sz="1800" spc="-10" dirty="0">
                <a:latin typeface="Consolas"/>
                <a:cs typeface="Consolas"/>
              </a:rPr>
              <a:t>); </a:t>
            </a: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chuck</a:t>
            </a:r>
            <a:r>
              <a:rPr sz="1800" spc="-35" dirty="0">
                <a:latin typeface="Consolas"/>
                <a:cs typeface="Consolas"/>
              </a:rPr>
              <a:t> </a:t>
            </a:r>
            <a:r>
              <a:rPr sz="1800" dirty="0">
                <a:latin typeface="Consolas"/>
                <a:cs typeface="Consolas"/>
              </a:rPr>
              <a:t>=</a:t>
            </a:r>
            <a:r>
              <a:rPr sz="1800" spc="-15" dirty="0">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"Chuck"</a:t>
            </a:r>
            <a:r>
              <a:rPr sz="1800" dirty="0">
                <a:latin typeface="Consolas"/>
                <a:cs typeface="Consolas"/>
              </a:rPr>
              <a:t>,</a:t>
            </a:r>
            <a:r>
              <a:rPr sz="1800" spc="-15" dirty="0">
                <a:latin typeface="Consolas"/>
                <a:cs typeface="Consolas"/>
              </a:rPr>
              <a:t> </a:t>
            </a:r>
            <a:r>
              <a:rPr sz="1800" spc="-10" dirty="0">
                <a:solidFill>
                  <a:srgbClr val="A21515"/>
                </a:solidFill>
                <a:latin typeface="Consolas"/>
                <a:cs typeface="Consolas"/>
              </a:rPr>
              <a:t>"Duck"</a:t>
            </a:r>
            <a:r>
              <a:rPr sz="1800" spc="-10" dirty="0">
                <a:latin typeface="Consolas"/>
                <a:cs typeface="Consolas"/>
              </a:rPr>
              <a:t>);</a:t>
            </a:r>
            <a:endParaRPr sz="1800">
              <a:latin typeface="Consolas"/>
              <a:cs typeface="Consolas"/>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70" dirty="0"/>
              <a:t> </a:t>
            </a:r>
            <a:r>
              <a:rPr dirty="0"/>
              <a:t>OPTIONAL</a:t>
            </a:r>
            <a:r>
              <a:rPr spc="-90" dirty="0"/>
              <a:t> </a:t>
            </a:r>
            <a:r>
              <a:rPr spc="-10" dirty="0"/>
              <a:t>CHAINING</a:t>
            </a:r>
          </a:p>
        </p:txBody>
      </p:sp>
      <p:sp>
        <p:nvSpPr>
          <p:cNvPr id="4" name="object 4"/>
          <p:cNvSpPr txBox="1"/>
          <p:nvPr/>
        </p:nvSpPr>
        <p:spPr>
          <a:xfrm>
            <a:off x="962050" y="3579063"/>
            <a:ext cx="9213215" cy="642805"/>
          </a:xfrm>
          <a:prstGeom prst="rect">
            <a:avLst/>
          </a:prstGeom>
        </p:spPr>
        <p:txBody>
          <a:bodyPr vert="horz" wrap="square" lIns="0" tIns="60325"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Se si accede a una proprietà undefined si ottiene un valore undefined. Alcune volte si può provare ad accedere a una proprietà undefined, che risulta in un errore.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object 5"/>
          <p:cNvSpPr txBox="1"/>
          <p:nvPr/>
        </p:nvSpPr>
        <p:spPr>
          <a:xfrm>
            <a:off x="882396" y="2205227"/>
            <a:ext cx="10427335" cy="120142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pet</a:t>
            </a:r>
            <a:r>
              <a:rPr sz="1800" spc="-15" dirty="0">
                <a:latin typeface="Consolas"/>
                <a:cs typeface="Consolas"/>
              </a:rPr>
              <a:t> </a:t>
            </a:r>
            <a:r>
              <a:rPr sz="1800" dirty="0">
                <a:latin typeface="Consolas"/>
                <a:cs typeface="Consolas"/>
              </a:rPr>
              <a:t>=</a:t>
            </a:r>
            <a:r>
              <a:rPr sz="1800" spc="-15"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"Garfield"</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a:lnSpc>
                <a:spcPct val="100000"/>
              </a:lnSpc>
            </a:pPr>
            <a:r>
              <a:rPr sz="1800" dirty="0">
                <a:latin typeface="Consolas"/>
                <a:cs typeface="Consolas"/>
              </a:rPr>
              <a:t>console.log(pet.species);</a:t>
            </a:r>
            <a:r>
              <a:rPr sz="1800" spc="-65" dirty="0">
                <a:latin typeface="Consolas"/>
                <a:cs typeface="Consolas"/>
              </a:rPr>
              <a:t> </a:t>
            </a:r>
            <a:r>
              <a:rPr sz="1800" dirty="0">
                <a:solidFill>
                  <a:srgbClr val="008000"/>
                </a:solidFill>
                <a:latin typeface="Consolas"/>
                <a:cs typeface="Consolas"/>
              </a:rPr>
              <a:t>//</a:t>
            </a:r>
            <a:r>
              <a:rPr sz="1800" spc="-50"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p:txBody>
      </p:sp>
      <p:sp>
        <p:nvSpPr>
          <p:cNvPr id="6" name="object 6"/>
          <p:cNvSpPr txBox="1"/>
          <p:nvPr/>
        </p:nvSpPr>
        <p:spPr>
          <a:xfrm>
            <a:off x="882396" y="4617720"/>
            <a:ext cx="10427335" cy="370840"/>
          </a:xfrm>
          <a:prstGeom prst="rect">
            <a:avLst/>
          </a:prstGeom>
          <a:ln w="12700">
            <a:solidFill>
              <a:srgbClr val="111F35"/>
            </a:solidFill>
          </a:ln>
        </p:spPr>
        <p:txBody>
          <a:bodyPr vert="horz" wrap="square" lIns="0" tIns="33655" rIns="0" bIns="0" rtlCol="0">
            <a:spAutoFit/>
          </a:bodyPr>
          <a:lstStyle/>
          <a:p>
            <a:pPr marL="92075">
              <a:lnSpc>
                <a:spcPct val="100000"/>
              </a:lnSpc>
              <a:spcBef>
                <a:spcPts val="265"/>
              </a:spcBef>
            </a:pPr>
            <a:r>
              <a:rPr sz="1800" dirty="0">
                <a:latin typeface="Consolas"/>
                <a:cs typeface="Consolas"/>
              </a:rPr>
              <a:t>console.log(pet.owner.name);</a:t>
            </a:r>
            <a:r>
              <a:rPr sz="1800" spc="-75" dirty="0">
                <a:latin typeface="Consolas"/>
                <a:cs typeface="Consolas"/>
              </a:rPr>
              <a:t> </a:t>
            </a:r>
            <a:r>
              <a:rPr sz="1800" dirty="0">
                <a:solidFill>
                  <a:srgbClr val="008000"/>
                </a:solidFill>
                <a:latin typeface="Consolas"/>
                <a:cs typeface="Consolas"/>
              </a:rPr>
              <a:t>//throws</a:t>
            </a:r>
            <a:r>
              <a:rPr sz="1800" spc="-70" dirty="0">
                <a:solidFill>
                  <a:srgbClr val="008000"/>
                </a:solidFill>
                <a:latin typeface="Consolas"/>
                <a:cs typeface="Consolas"/>
              </a:rPr>
              <a:t> </a:t>
            </a:r>
            <a:r>
              <a:rPr sz="1800" spc="-10" dirty="0">
                <a:solidFill>
                  <a:srgbClr val="008000"/>
                </a:solidFill>
                <a:latin typeface="Consolas"/>
                <a:cs typeface="Consolas"/>
              </a:rPr>
              <a:t>ReferenceError</a:t>
            </a:r>
            <a:endParaRPr sz="1800">
              <a:latin typeface="Consolas"/>
              <a:cs typeface="Consolas"/>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5" name="object 5"/>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52</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70" dirty="0"/>
              <a:t> </a:t>
            </a:r>
            <a:r>
              <a:rPr dirty="0"/>
              <a:t>OPTIONAL</a:t>
            </a:r>
            <a:r>
              <a:rPr spc="-90" dirty="0"/>
              <a:t> </a:t>
            </a:r>
            <a:r>
              <a:rPr spc="-10" dirty="0"/>
              <a:t>CHAINING</a:t>
            </a:r>
          </a:p>
        </p:txBody>
      </p:sp>
      <p:sp>
        <p:nvSpPr>
          <p:cNvPr id="3" name="object 3"/>
          <p:cNvSpPr txBox="1"/>
          <p:nvPr/>
        </p:nvSpPr>
        <p:spPr>
          <a:xfrm>
            <a:off x="962050" y="1533905"/>
            <a:ext cx="10073005" cy="3118161"/>
          </a:xfrm>
          <a:prstGeom prst="rect">
            <a:avLst/>
          </a:prstGeom>
        </p:spPr>
        <p:txBody>
          <a:bodyPr vert="horz" wrap="square" lIns="0" tIns="6096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In molti casi pratici, si può preferire ottenere un valore undefined invece di un errore. Si possono controllare direttamente le proprietà definite in precedenza accedendo alle sue proprietà interne, ma è molto ripetitivo e poco elegante.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L’operatore di concatenazione opzionale ? entra in gioco in queste situazioni, ferma direttamente la valutazione della parte sinistra se è indefinita e restituisce undefined.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194310" algn="ctr">
              <a:lnSpc>
                <a:spcPct val="100000"/>
              </a:lnSpc>
              <a:spcBef>
                <a:spcPts val="1225"/>
              </a:spcBef>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ownerName</a:t>
            </a:r>
            <a:r>
              <a:rPr sz="1800" spc="-25"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pet.owner</a:t>
            </a:r>
            <a:r>
              <a:rPr sz="1800" spc="-30"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pet.owner.name</a:t>
            </a:r>
            <a:r>
              <a:rPr sz="1800" spc="-30" dirty="0">
                <a:latin typeface="Consolas"/>
                <a:cs typeface="Consolas"/>
              </a:rPr>
              <a:t> </a:t>
            </a:r>
            <a:r>
              <a:rPr sz="1800" dirty="0">
                <a:latin typeface="Consolas"/>
                <a:cs typeface="Consolas"/>
              </a:rPr>
              <a:t>:</a:t>
            </a:r>
            <a:r>
              <a:rPr sz="1800" spc="-10" dirty="0">
                <a:latin typeface="Consolas"/>
                <a:cs typeface="Consolas"/>
              </a:rPr>
              <a:t> </a:t>
            </a:r>
            <a:r>
              <a:rPr sz="1800" spc="-10" dirty="0">
                <a:solidFill>
                  <a:srgbClr val="0000FF"/>
                </a:solidFill>
                <a:latin typeface="Consolas"/>
                <a:cs typeface="Consolas"/>
              </a:rPr>
              <a:t>undefined</a:t>
            </a:r>
            <a:r>
              <a:rPr sz="1800" spc="-10" dirty="0">
                <a:latin typeface="Consolas"/>
                <a:cs typeface="Consolas"/>
              </a:rPr>
              <a:t>;</a:t>
            </a:r>
            <a:endParaRPr sz="1800" dirty="0">
              <a:latin typeface="Consolas"/>
              <a:cs typeface="Consolas"/>
            </a:endParaRPr>
          </a:p>
          <a:p>
            <a:pPr marL="194310" algn="ctr">
              <a:lnSpc>
                <a:spcPct val="100000"/>
              </a:lnSpc>
              <a:spcBef>
                <a:spcPts val="1520"/>
              </a:spcBef>
            </a:pPr>
            <a:endParaRPr lang="it-IT" sz="1800" dirty="0">
              <a:solidFill>
                <a:srgbClr val="0000FF"/>
              </a:solidFill>
              <a:latin typeface="Consolas"/>
              <a:cs typeface="Consolas"/>
            </a:endParaRPr>
          </a:p>
          <a:p>
            <a:pPr marL="194310" algn="ctr">
              <a:lnSpc>
                <a:spcPct val="100000"/>
              </a:lnSpc>
              <a:spcBef>
                <a:spcPts val="1520"/>
              </a:spcBef>
            </a:pP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ownerName</a:t>
            </a:r>
            <a:r>
              <a:rPr sz="1800" spc="-25" dirty="0">
                <a:latin typeface="Consolas"/>
                <a:cs typeface="Consolas"/>
              </a:rPr>
              <a:t> </a:t>
            </a:r>
            <a:r>
              <a:rPr sz="1800" dirty="0">
                <a:latin typeface="Consolas"/>
                <a:cs typeface="Consolas"/>
              </a:rPr>
              <a:t>=</a:t>
            </a:r>
            <a:r>
              <a:rPr sz="1800" spc="-30" dirty="0">
                <a:latin typeface="Consolas"/>
                <a:cs typeface="Consolas"/>
              </a:rPr>
              <a:t> </a:t>
            </a:r>
            <a:r>
              <a:rPr sz="1800" spc="-10" dirty="0">
                <a:latin typeface="Consolas"/>
                <a:cs typeface="Consolas"/>
              </a:rPr>
              <a:t>pet.owner?.name;</a:t>
            </a:r>
            <a:endParaRPr sz="1800" dirty="0">
              <a:latin typeface="Consolas"/>
              <a:cs typeface="Consolas"/>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OPTIONAL</a:t>
            </a:r>
            <a:r>
              <a:rPr spc="70" dirty="0"/>
              <a:t> </a:t>
            </a:r>
            <a:r>
              <a:rPr dirty="0"/>
              <a:t>CHAINING:</a:t>
            </a:r>
            <a:r>
              <a:rPr spc="50" dirty="0"/>
              <a:t> </a:t>
            </a:r>
            <a:r>
              <a:rPr spc="-25" dirty="0"/>
              <a:t>VARIANTS</a:t>
            </a:r>
          </a:p>
        </p:txBody>
      </p:sp>
      <p:sp>
        <p:nvSpPr>
          <p:cNvPr id="3" name="object 3"/>
          <p:cNvSpPr txBox="1"/>
          <p:nvPr/>
        </p:nvSpPr>
        <p:spPr>
          <a:xfrm>
            <a:off x="962050" y="1533905"/>
            <a:ext cx="10248900" cy="643446"/>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Il chaining opzionale può essere usato per chiamare una funzione che può non esistere, o quando si accede ad alcune proprietà della notazione a parentesi quadre.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p:nvPr/>
        </p:nvSpPr>
        <p:spPr>
          <a:xfrm>
            <a:off x="882396" y="2577083"/>
            <a:ext cx="10427335" cy="3416935"/>
          </a:xfrm>
          <a:custGeom>
            <a:avLst/>
            <a:gdLst/>
            <a:ahLst/>
            <a:cxnLst/>
            <a:rect l="l" t="t" r="r" b="b"/>
            <a:pathLst>
              <a:path w="10427335" h="3416935">
                <a:moveTo>
                  <a:pt x="0" y="3416808"/>
                </a:moveTo>
                <a:lnTo>
                  <a:pt x="10427208" y="3416808"/>
                </a:lnTo>
                <a:lnTo>
                  <a:pt x="10427208" y="0"/>
                </a:lnTo>
                <a:lnTo>
                  <a:pt x="0" y="0"/>
                </a:lnTo>
                <a:lnTo>
                  <a:pt x="0" y="3416808"/>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2597911"/>
            <a:ext cx="5541010" cy="1946275"/>
          </a:xfrm>
          <a:prstGeom prst="rect">
            <a:avLst/>
          </a:prstGeom>
        </p:spPr>
        <p:txBody>
          <a:bodyPr vert="horz" wrap="square" lIns="0" tIns="12700" rIns="0" bIns="0" rtlCol="0">
            <a:spAutoFit/>
          </a:bodyPr>
          <a:lstStyle/>
          <a:p>
            <a:pPr marL="262255" marR="3640454" indent="-250190">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john</a:t>
            </a:r>
            <a:r>
              <a:rPr sz="1800" spc="-15" dirty="0">
                <a:latin typeface="Consolas"/>
                <a:cs typeface="Consolas"/>
              </a:rPr>
              <a:t> </a:t>
            </a:r>
            <a:r>
              <a:rPr sz="1800" dirty="0">
                <a:latin typeface="Consolas"/>
                <a:cs typeface="Consolas"/>
              </a:rPr>
              <a:t>=</a:t>
            </a:r>
            <a:r>
              <a:rPr sz="1800" spc="-25" dirty="0">
                <a:latin typeface="Consolas"/>
                <a:cs typeface="Consolas"/>
              </a:rPr>
              <a:t> </a:t>
            </a:r>
            <a:r>
              <a:rPr sz="1800" spc="-50" dirty="0">
                <a:latin typeface="Consolas"/>
                <a:cs typeface="Consolas"/>
              </a:rPr>
              <a:t>{ </a:t>
            </a:r>
            <a:r>
              <a:rPr sz="1800" dirty="0">
                <a:latin typeface="Consolas"/>
                <a:cs typeface="Consolas"/>
              </a:rPr>
              <a:t>name:</a:t>
            </a:r>
            <a:r>
              <a:rPr sz="1800" spc="-15" dirty="0">
                <a:latin typeface="Consolas"/>
                <a:cs typeface="Consolas"/>
              </a:rPr>
              <a:t> </a:t>
            </a:r>
            <a:r>
              <a:rPr sz="1800" spc="-10" dirty="0">
                <a:solidFill>
                  <a:srgbClr val="A21515"/>
                </a:solidFill>
                <a:latin typeface="Consolas"/>
                <a:cs typeface="Consolas"/>
              </a:rPr>
              <a:t>"John"</a:t>
            </a:r>
            <a:r>
              <a:rPr sz="1800" spc="-10" dirty="0">
                <a:latin typeface="Consolas"/>
                <a:cs typeface="Consolas"/>
              </a:rPr>
              <a:t>,</a:t>
            </a:r>
            <a:endParaRPr sz="1800">
              <a:latin typeface="Consolas"/>
              <a:cs typeface="Consolas"/>
            </a:endParaRPr>
          </a:p>
          <a:p>
            <a:pPr marL="262255">
              <a:lnSpc>
                <a:spcPct val="100000"/>
              </a:lnSpc>
            </a:pPr>
            <a:r>
              <a:rPr sz="1800" dirty="0">
                <a:latin typeface="Consolas"/>
                <a:cs typeface="Consolas"/>
              </a:rPr>
              <a:t>greet(){</a:t>
            </a:r>
            <a:r>
              <a:rPr sz="1800" spc="-45" dirty="0">
                <a:latin typeface="Consolas"/>
                <a:cs typeface="Consolas"/>
              </a:rPr>
              <a:t> </a:t>
            </a:r>
            <a:r>
              <a:rPr sz="1800" dirty="0">
                <a:solidFill>
                  <a:srgbClr val="0000FF"/>
                </a:solidFill>
                <a:latin typeface="Consolas"/>
                <a:cs typeface="Consolas"/>
              </a:rPr>
              <a:t>return</a:t>
            </a:r>
            <a:r>
              <a:rPr sz="1800" spc="-20" dirty="0">
                <a:solidFill>
                  <a:srgbClr val="0000FF"/>
                </a:solidFill>
                <a:latin typeface="Consolas"/>
                <a:cs typeface="Consolas"/>
              </a:rPr>
              <a:t> </a:t>
            </a:r>
            <a:r>
              <a:rPr sz="1800" dirty="0">
                <a:solidFill>
                  <a:srgbClr val="A21515"/>
                </a:solidFill>
                <a:latin typeface="Consolas"/>
                <a:cs typeface="Consolas"/>
              </a:rPr>
              <a:t>"Hi!"</a:t>
            </a:r>
            <a:r>
              <a:rPr sz="1800" dirty="0">
                <a:latin typeface="Consolas"/>
                <a:cs typeface="Consolas"/>
              </a:rPr>
              <a:t>;</a:t>
            </a:r>
            <a:r>
              <a:rPr sz="1800" spc="-25" dirty="0">
                <a:latin typeface="Consolas"/>
                <a:cs typeface="Consolas"/>
              </a:rPr>
              <a:t> },</a:t>
            </a:r>
            <a:endParaRPr sz="1800">
              <a:latin typeface="Consolas"/>
              <a:cs typeface="Consolas"/>
            </a:endParaRPr>
          </a:p>
          <a:p>
            <a:pPr marL="262255">
              <a:lnSpc>
                <a:spcPct val="100000"/>
              </a:lnSpc>
            </a:pPr>
            <a:r>
              <a:rPr sz="1800" dirty="0">
                <a:latin typeface="Consolas"/>
                <a:cs typeface="Consolas"/>
              </a:rPr>
              <a:t>address:</a:t>
            </a:r>
            <a:r>
              <a:rPr sz="1800" spc="-45" dirty="0">
                <a:latin typeface="Consolas"/>
                <a:cs typeface="Consolas"/>
              </a:rPr>
              <a:t> </a:t>
            </a:r>
            <a:r>
              <a:rPr sz="1800" dirty="0">
                <a:latin typeface="Consolas"/>
                <a:cs typeface="Consolas"/>
              </a:rPr>
              <a:t>{</a:t>
            </a:r>
            <a:r>
              <a:rPr sz="1800" spc="-15" dirty="0">
                <a:latin typeface="Consolas"/>
                <a:cs typeface="Consolas"/>
              </a:rPr>
              <a:t> </a:t>
            </a:r>
            <a:r>
              <a:rPr sz="1800" dirty="0">
                <a:solidFill>
                  <a:srgbClr val="A21515"/>
                </a:solidFill>
                <a:latin typeface="Consolas"/>
                <a:cs typeface="Consolas"/>
              </a:rPr>
              <a:t>"street</a:t>
            </a:r>
            <a:r>
              <a:rPr sz="1800" spc="-15" dirty="0">
                <a:solidFill>
                  <a:srgbClr val="A21515"/>
                </a:solidFill>
                <a:latin typeface="Consolas"/>
                <a:cs typeface="Consolas"/>
              </a:rPr>
              <a:t> </a:t>
            </a:r>
            <a:r>
              <a:rPr sz="1800" dirty="0">
                <a:solidFill>
                  <a:srgbClr val="A21515"/>
                </a:solidFill>
                <a:latin typeface="Consolas"/>
                <a:cs typeface="Consolas"/>
              </a:rPr>
              <a:t>name"</a:t>
            </a:r>
            <a:r>
              <a:rPr sz="1800" dirty="0">
                <a:latin typeface="Consolas"/>
                <a:cs typeface="Consolas"/>
              </a:rPr>
              <a:t>:</a:t>
            </a:r>
            <a:r>
              <a:rPr sz="1800" spc="-30" dirty="0">
                <a:latin typeface="Consolas"/>
                <a:cs typeface="Consolas"/>
              </a:rPr>
              <a:t> </a:t>
            </a:r>
            <a:r>
              <a:rPr sz="1800" dirty="0">
                <a:solidFill>
                  <a:srgbClr val="A21515"/>
                </a:solidFill>
                <a:latin typeface="Consolas"/>
                <a:cs typeface="Consolas"/>
              </a:rPr>
              <a:t>"Web</a:t>
            </a:r>
            <a:r>
              <a:rPr sz="1800" spc="-20" dirty="0">
                <a:solidFill>
                  <a:srgbClr val="A21515"/>
                </a:solidFill>
                <a:latin typeface="Consolas"/>
                <a:cs typeface="Consolas"/>
              </a:rPr>
              <a:t> </a:t>
            </a:r>
            <a:r>
              <a:rPr sz="1800" dirty="0">
                <a:solidFill>
                  <a:srgbClr val="A21515"/>
                </a:solidFill>
                <a:latin typeface="Consolas"/>
                <a:cs typeface="Consolas"/>
              </a:rPr>
              <a:t>Dev</a:t>
            </a:r>
            <a:r>
              <a:rPr sz="1800" spc="-20" dirty="0">
                <a:solidFill>
                  <a:srgbClr val="A21515"/>
                </a:solidFill>
                <a:latin typeface="Consolas"/>
                <a:cs typeface="Consolas"/>
              </a:rPr>
              <a:t> </a:t>
            </a:r>
            <a:r>
              <a:rPr sz="1800" dirty="0">
                <a:solidFill>
                  <a:srgbClr val="A21515"/>
                </a:solidFill>
                <a:latin typeface="Consolas"/>
                <a:cs typeface="Consolas"/>
              </a:rPr>
              <a:t>Blvd"</a:t>
            </a:r>
            <a:r>
              <a:rPr sz="1800" spc="-25" dirty="0">
                <a:solidFill>
                  <a:srgbClr val="A21515"/>
                </a:solidFill>
                <a:latin typeface="Consolas"/>
                <a:cs typeface="Consolas"/>
              </a:rPr>
              <a:t> </a:t>
            </a:r>
            <a:r>
              <a:rPr sz="1800" spc="-5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12700">
              <a:lnSpc>
                <a:spcPct val="100000"/>
              </a:lnSpc>
              <a:spcBef>
                <a:spcPts val="5"/>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mike</a:t>
            </a:r>
            <a:r>
              <a:rPr sz="1800" spc="-15" dirty="0">
                <a:latin typeface="Consolas"/>
                <a:cs typeface="Consolas"/>
              </a:rPr>
              <a:t> </a:t>
            </a:r>
            <a:r>
              <a:rPr sz="1800" dirty="0">
                <a:latin typeface="Consolas"/>
                <a:cs typeface="Consolas"/>
              </a:rPr>
              <a:t>=</a:t>
            </a:r>
            <a:r>
              <a:rPr sz="1800" spc="-25" dirty="0">
                <a:latin typeface="Consolas"/>
                <a:cs typeface="Consolas"/>
              </a:rPr>
              <a:t> </a:t>
            </a:r>
            <a:r>
              <a:rPr sz="1800" dirty="0">
                <a:latin typeface="Consolas"/>
                <a:cs typeface="Consolas"/>
              </a:rPr>
              <a:t>{</a:t>
            </a:r>
            <a:r>
              <a:rPr sz="1800" spc="-15" dirty="0">
                <a:latin typeface="Consolas"/>
                <a:cs typeface="Consolas"/>
              </a:rPr>
              <a:t> </a:t>
            </a:r>
            <a:r>
              <a:rPr sz="1800" dirty="0">
                <a:latin typeface="Consolas"/>
                <a:cs typeface="Consolas"/>
              </a:rPr>
              <a:t>name:</a:t>
            </a:r>
            <a:r>
              <a:rPr sz="1800" spc="-15" dirty="0">
                <a:latin typeface="Consolas"/>
                <a:cs typeface="Consolas"/>
              </a:rPr>
              <a:t> </a:t>
            </a:r>
            <a:r>
              <a:rPr sz="1800" dirty="0">
                <a:solidFill>
                  <a:srgbClr val="A21515"/>
                </a:solidFill>
                <a:latin typeface="Consolas"/>
                <a:cs typeface="Consolas"/>
              </a:rPr>
              <a:t>"Mike"</a:t>
            </a:r>
            <a:r>
              <a:rPr sz="1800" dirty="0">
                <a:latin typeface="Consolas"/>
                <a:cs typeface="Consolas"/>
              </a:rPr>
              <a:t>,</a:t>
            </a:r>
            <a:r>
              <a:rPr sz="1800" spc="-25" dirty="0">
                <a:latin typeface="Consolas"/>
                <a:cs typeface="Consolas"/>
              </a:rPr>
              <a:t> </a:t>
            </a:r>
            <a:r>
              <a:rPr sz="1800" dirty="0">
                <a:latin typeface="Consolas"/>
                <a:cs typeface="Consolas"/>
              </a:rPr>
              <a:t>age:</a:t>
            </a:r>
            <a:r>
              <a:rPr sz="1800" spc="-15" dirty="0">
                <a:latin typeface="Consolas"/>
                <a:cs typeface="Consolas"/>
              </a:rPr>
              <a:t> </a:t>
            </a:r>
            <a:r>
              <a:rPr sz="1800" dirty="0">
                <a:solidFill>
                  <a:srgbClr val="098557"/>
                </a:solidFill>
                <a:latin typeface="Consolas"/>
                <a:cs typeface="Consolas"/>
              </a:rPr>
              <a:t>17</a:t>
            </a:r>
            <a:r>
              <a:rPr sz="1800" spc="-20" dirty="0">
                <a:solidFill>
                  <a:srgbClr val="098557"/>
                </a:solidFill>
                <a:latin typeface="Consolas"/>
                <a:cs typeface="Consolas"/>
              </a:rPr>
              <a:t> </a:t>
            </a:r>
            <a:r>
              <a:rPr sz="1800" spc="-50" dirty="0">
                <a:latin typeface="Consolas"/>
                <a:cs typeface="Consolas"/>
              </a:rPr>
              <a:t>}</a:t>
            </a:r>
            <a:endParaRPr sz="1800">
              <a:latin typeface="Consolas"/>
              <a:cs typeface="Consolas"/>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235</a:t>
            </a:fld>
            <a:endParaRPr spc="-25" dirty="0"/>
          </a:p>
        </p:txBody>
      </p:sp>
      <p:graphicFrame>
        <p:nvGraphicFramePr>
          <p:cNvPr id="6" name="object 6"/>
          <p:cNvGraphicFramePr>
            <a:graphicFrameLocks noGrp="1"/>
          </p:cNvGraphicFramePr>
          <p:nvPr/>
        </p:nvGraphicFramePr>
        <p:xfrm>
          <a:off x="882396" y="4864024"/>
          <a:ext cx="7644764" cy="1128395"/>
        </p:xfrm>
        <a:graphic>
          <a:graphicData uri="http://schemas.openxmlformats.org/drawingml/2006/table">
            <a:tbl>
              <a:tblPr firstRow="1" bandRow="1">
                <a:tableStyleId>{2D5ABB26-0587-4C30-8999-92F81FD0307C}</a:tableStyleId>
              </a:tblPr>
              <a:tblGrid>
                <a:gridCol w="1658620">
                  <a:extLst>
                    <a:ext uri="{9D8B030D-6E8A-4147-A177-3AD203B41FA5}">
                      <a16:colId xmlns:a16="http://schemas.microsoft.com/office/drawing/2014/main" val="20000"/>
                    </a:ext>
                  </a:extLst>
                </a:gridCol>
                <a:gridCol w="4011929">
                  <a:extLst>
                    <a:ext uri="{9D8B030D-6E8A-4147-A177-3AD203B41FA5}">
                      <a16:colId xmlns:a16="http://schemas.microsoft.com/office/drawing/2014/main" val="20001"/>
                    </a:ext>
                  </a:extLst>
                </a:gridCol>
                <a:gridCol w="1974215">
                  <a:extLst>
                    <a:ext uri="{9D8B030D-6E8A-4147-A177-3AD203B41FA5}">
                      <a16:colId xmlns:a16="http://schemas.microsoft.com/office/drawing/2014/main" val="20002"/>
                    </a:ext>
                  </a:extLst>
                </a:gridCol>
              </a:tblGrid>
              <a:tr h="251460">
                <a:tc>
                  <a:txBody>
                    <a:bodyPr/>
                    <a:lstStyle/>
                    <a:p>
                      <a:pPr marL="29209" algn="ctr">
                        <a:lnSpc>
                          <a:spcPts val="1700"/>
                        </a:lnSpc>
                      </a:pPr>
                      <a:r>
                        <a:rPr sz="1800" spc="-10" dirty="0">
                          <a:latin typeface="Consolas"/>
                          <a:cs typeface="Consolas"/>
                        </a:rPr>
                        <a:t>console.log(</a:t>
                      </a:r>
                      <a:endParaRPr sz="1800">
                        <a:latin typeface="Consolas"/>
                        <a:cs typeface="Consolas"/>
                      </a:endParaRPr>
                    </a:p>
                  </a:txBody>
                  <a:tcPr marL="0" marR="0" marT="0" marB="0"/>
                </a:tc>
                <a:tc>
                  <a:txBody>
                    <a:bodyPr/>
                    <a:lstStyle/>
                    <a:p>
                      <a:pPr marL="62230">
                        <a:lnSpc>
                          <a:spcPts val="1700"/>
                        </a:lnSpc>
                      </a:pPr>
                      <a:r>
                        <a:rPr sz="1800" dirty="0">
                          <a:latin typeface="Consolas"/>
                          <a:cs typeface="Consolas"/>
                        </a:rPr>
                        <a:t>john.greet</a:t>
                      </a:r>
                      <a:r>
                        <a:rPr sz="1800" b="1" dirty="0">
                          <a:latin typeface="Consolas"/>
                          <a:cs typeface="Consolas"/>
                        </a:rPr>
                        <a:t>?.</a:t>
                      </a:r>
                      <a:r>
                        <a:rPr sz="1800" dirty="0">
                          <a:latin typeface="Consolas"/>
                          <a:cs typeface="Consolas"/>
                        </a:rPr>
                        <a:t>()</a:t>
                      </a:r>
                      <a:r>
                        <a:rPr sz="1800" spc="-40" dirty="0">
                          <a:latin typeface="Consolas"/>
                          <a:cs typeface="Consolas"/>
                        </a:rPr>
                        <a:t> </a:t>
                      </a:r>
                      <a:r>
                        <a:rPr sz="1800" dirty="0">
                          <a:latin typeface="Consolas"/>
                          <a:cs typeface="Consolas"/>
                        </a:rPr>
                        <a:t>);</a:t>
                      </a:r>
                      <a:r>
                        <a:rPr sz="1800" spc="-35"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spc="-25" dirty="0">
                          <a:solidFill>
                            <a:srgbClr val="008000"/>
                          </a:solidFill>
                          <a:latin typeface="Consolas"/>
                          <a:cs typeface="Consolas"/>
                        </a:rPr>
                        <a:t>Hi!</a:t>
                      </a:r>
                      <a:endParaRPr sz="1800">
                        <a:latin typeface="Consolas"/>
                        <a:cs typeface="Consolas"/>
                      </a:endParaRPr>
                    </a:p>
                  </a:txBody>
                  <a:tcPr marL="0" marR="0" marT="0" marB="0"/>
                </a:tc>
                <a:tc rowSpan="2">
                  <a:txBody>
                    <a:bodyPr/>
                    <a:lstStyle/>
                    <a:p>
                      <a:pPr>
                        <a:lnSpc>
                          <a:spcPct val="100000"/>
                        </a:lnSpc>
                      </a:pPr>
                      <a:endParaRPr sz="1900">
                        <a:latin typeface="Times New Roman"/>
                        <a:cs typeface="Times New Roman"/>
                      </a:endParaRPr>
                    </a:p>
                  </a:txBody>
                  <a:tcPr marL="0" marR="0" marT="0" marB="0"/>
                </a:tc>
                <a:extLst>
                  <a:ext uri="{0D108BD9-81ED-4DB2-BD59-A6C34878D82A}">
                    <a16:rowId xmlns:a16="http://schemas.microsoft.com/office/drawing/2014/main" val="10000"/>
                  </a:ext>
                </a:extLst>
              </a:tr>
              <a:tr h="274320">
                <a:tc>
                  <a:txBody>
                    <a:bodyPr/>
                    <a:lstStyle/>
                    <a:p>
                      <a:pPr marL="29209" algn="ctr">
                        <a:lnSpc>
                          <a:spcPts val="1880"/>
                        </a:lnSpc>
                      </a:pPr>
                      <a:r>
                        <a:rPr sz="1800" spc="-10" dirty="0">
                          <a:latin typeface="Consolas"/>
                          <a:cs typeface="Consolas"/>
                        </a:rPr>
                        <a:t>console.log(</a:t>
                      </a:r>
                      <a:endParaRPr sz="1800">
                        <a:latin typeface="Consolas"/>
                        <a:cs typeface="Consolas"/>
                      </a:endParaRPr>
                    </a:p>
                  </a:txBody>
                  <a:tcPr marL="0" marR="0" marT="0" marB="0"/>
                </a:tc>
                <a:tc>
                  <a:txBody>
                    <a:bodyPr/>
                    <a:lstStyle/>
                    <a:p>
                      <a:pPr marL="62230">
                        <a:lnSpc>
                          <a:spcPts val="1880"/>
                        </a:lnSpc>
                      </a:pPr>
                      <a:r>
                        <a:rPr sz="1800" dirty="0">
                          <a:latin typeface="Consolas"/>
                          <a:cs typeface="Consolas"/>
                        </a:rPr>
                        <a:t>mike.greet</a:t>
                      </a:r>
                      <a:r>
                        <a:rPr sz="1800" b="1" dirty="0">
                          <a:latin typeface="Consolas"/>
                          <a:cs typeface="Consolas"/>
                        </a:rPr>
                        <a:t>?.</a:t>
                      </a:r>
                      <a:r>
                        <a:rPr sz="1800" dirty="0">
                          <a:latin typeface="Consolas"/>
                          <a:cs typeface="Consolas"/>
                        </a:rPr>
                        <a:t>()</a:t>
                      </a:r>
                      <a:r>
                        <a:rPr sz="1800" spc="-45" dirty="0">
                          <a:latin typeface="Consolas"/>
                          <a:cs typeface="Consolas"/>
                        </a:rPr>
                        <a:t> </a:t>
                      </a:r>
                      <a:r>
                        <a:rPr sz="1800" dirty="0">
                          <a:latin typeface="Consolas"/>
                          <a:cs typeface="Consolas"/>
                        </a:rPr>
                        <a:t>);</a:t>
                      </a:r>
                      <a:r>
                        <a:rPr sz="1800" spc="-35"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a:txBody>
                  <a:tcPr marL="0" marR="0" marT="0" marB="0"/>
                </a:tc>
                <a:tc vMerge="1">
                  <a:txBody>
                    <a:bodyPr/>
                    <a:lstStyle/>
                    <a:p>
                      <a:endParaRPr/>
                    </a:p>
                  </a:txBody>
                  <a:tcPr marL="0" marR="0" marT="0" marB="0"/>
                </a:tc>
                <a:extLst>
                  <a:ext uri="{0D108BD9-81ED-4DB2-BD59-A6C34878D82A}">
                    <a16:rowId xmlns:a16="http://schemas.microsoft.com/office/drawing/2014/main" val="10001"/>
                  </a:ext>
                </a:extLst>
              </a:tr>
              <a:tr h="273685">
                <a:tc>
                  <a:txBody>
                    <a:bodyPr/>
                    <a:lstStyle/>
                    <a:p>
                      <a:pPr marL="29209" algn="ctr">
                        <a:lnSpc>
                          <a:spcPts val="1875"/>
                        </a:lnSpc>
                      </a:pPr>
                      <a:r>
                        <a:rPr sz="1800" spc="-10" dirty="0">
                          <a:latin typeface="Consolas"/>
                          <a:cs typeface="Consolas"/>
                        </a:rPr>
                        <a:t>console.log(</a:t>
                      </a:r>
                      <a:endParaRPr sz="1800">
                        <a:latin typeface="Consolas"/>
                        <a:cs typeface="Consolas"/>
                      </a:endParaRPr>
                    </a:p>
                  </a:txBody>
                  <a:tcPr marL="0" marR="0" marT="0" marB="0"/>
                </a:tc>
                <a:tc>
                  <a:txBody>
                    <a:bodyPr/>
                    <a:lstStyle/>
                    <a:p>
                      <a:pPr marL="62230">
                        <a:lnSpc>
                          <a:spcPts val="1875"/>
                        </a:lnSpc>
                      </a:pPr>
                      <a:r>
                        <a:rPr sz="1800" dirty="0">
                          <a:latin typeface="Consolas"/>
                          <a:cs typeface="Consolas"/>
                        </a:rPr>
                        <a:t>john.address</a:t>
                      </a:r>
                      <a:r>
                        <a:rPr sz="1800" b="1" dirty="0">
                          <a:latin typeface="Consolas"/>
                          <a:cs typeface="Consolas"/>
                        </a:rPr>
                        <a:t>?.</a:t>
                      </a:r>
                      <a:r>
                        <a:rPr sz="1800" dirty="0">
                          <a:latin typeface="Consolas"/>
                          <a:cs typeface="Consolas"/>
                        </a:rPr>
                        <a:t>[</a:t>
                      </a:r>
                      <a:r>
                        <a:rPr sz="1800" dirty="0">
                          <a:solidFill>
                            <a:srgbClr val="A21515"/>
                          </a:solidFill>
                          <a:latin typeface="Consolas"/>
                          <a:cs typeface="Consolas"/>
                        </a:rPr>
                        <a:t>'street</a:t>
                      </a:r>
                      <a:r>
                        <a:rPr sz="1800" spc="-100" dirty="0">
                          <a:solidFill>
                            <a:srgbClr val="A21515"/>
                          </a:solidFill>
                          <a:latin typeface="Consolas"/>
                          <a:cs typeface="Consolas"/>
                        </a:rPr>
                        <a:t> </a:t>
                      </a:r>
                      <a:r>
                        <a:rPr sz="1800" spc="-10" dirty="0">
                          <a:solidFill>
                            <a:srgbClr val="A21515"/>
                          </a:solidFill>
                          <a:latin typeface="Consolas"/>
                          <a:cs typeface="Consolas"/>
                        </a:rPr>
                        <a:t>name'</a:t>
                      </a:r>
                      <a:r>
                        <a:rPr sz="1800" spc="-10" dirty="0">
                          <a:latin typeface="Consolas"/>
                          <a:cs typeface="Consolas"/>
                        </a:rPr>
                        <a:t>]);</a:t>
                      </a:r>
                      <a:endParaRPr sz="1800">
                        <a:latin typeface="Consolas"/>
                        <a:cs typeface="Consolas"/>
                      </a:endParaRPr>
                    </a:p>
                  </a:txBody>
                  <a:tcPr marL="0" marR="0" marT="0" marB="0"/>
                </a:tc>
                <a:tc>
                  <a:txBody>
                    <a:bodyPr/>
                    <a:lstStyle/>
                    <a:p>
                      <a:pPr marL="62230">
                        <a:lnSpc>
                          <a:spcPts val="1875"/>
                        </a:lnSpc>
                      </a:pP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Web</a:t>
                      </a:r>
                      <a:r>
                        <a:rPr sz="1800" spc="-20" dirty="0">
                          <a:solidFill>
                            <a:srgbClr val="008000"/>
                          </a:solidFill>
                          <a:latin typeface="Consolas"/>
                          <a:cs typeface="Consolas"/>
                        </a:rPr>
                        <a:t> </a:t>
                      </a:r>
                      <a:r>
                        <a:rPr sz="1800" dirty="0">
                          <a:solidFill>
                            <a:srgbClr val="008000"/>
                          </a:solidFill>
                          <a:latin typeface="Consolas"/>
                          <a:cs typeface="Consolas"/>
                        </a:rPr>
                        <a:t>Dev</a:t>
                      </a:r>
                      <a:r>
                        <a:rPr sz="1800" spc="-10" dirty="0">
                          <a:solidFill>
                            <a:srgbClr val="008000"/>
                          </a:solidFill>
                          <a:latin typeface="Consolas"/>
                          <a:cs typeface="Consolas"/>
                        </a:rPr>
                        <a:t> </a:t>
                      </a:r>
                      <a:r>
                        <a:rPr sz="1800" spc="-20" dirty="0">
                          <a:solidFill>
                            <a:srgbClr val="008000"/>
                          </a:solidFill>
                          <a:latin typeface="Consolas"/>
                          <a:cs typeface="Consolas"/>
                        </a:rPr>
                        <a:t>Blvd</a:t>
                      </a:r>
                      <a:endParaRPr sz="1800">
                        <a:latin typeface="Consolas"/>
                        <a:cs typeface="Consolas"/>
                      </a:endParaRPr>
                    </a:p>
                  </a:txBody>
                  <a:tcPr marL="0" marR="0" marT="0" marB="0"/>
                </a:tc>
                <a:extLst>
                  <a:ext uri="{0D108BD9-81ED-4DB2-BD59-A6C34878D82A}">
                    <a16:rowId xmlns:a16="http://schemas.microsoft.com/office/drawing/2014/main" val="10002"/>
                  </a:ext>
                </a:extLst>
              </a:tr>
              <a:tr h="328930">
                <a:tc>
                  <a:txBody>
                    <a:bodyPr/>
                    <a:lstStyle/>
                    <a:p>
                      <a:pPr marL="29209" algn="ctr">
                        <a:lnSpc>
                          <a:spcPts val="1875"/>
                        </a:lnSpc>
                      </a:pPr>
                      <a:r>
                        <a:rPr sz="1800" spc="-10" dirty="0">
                          <a:latin typeface="Consolas"/>
                          <a:cs typeface="Consolas"/>
                        </a:rPr>
                        <a:t>console.log(</a:t>
                      </a:r>
                      <a:endParaRPr sz="1800">
                        <a:latin typeface="Consolas"/>
                        <a:cs typeface="Consolas"/>
                      </a:endParaRPr>
                    </a:p>
                  </a:txBody>
                  <a:tcPr marL="0" marR="0" marT="0" marB="0"/>
                </a:tc>
                <a:tc>
                  <a:txBody>
                    <a:bodyPr/>
                    <a:lstStyle/>
                    <a:p>
                      <a:pPr marL="62230">
                        <a:lnSpc>
                          <a:spcPts val="1875"/>
                        </a:lnSpc>
                      </a:pPr>
                      <a:r>
                        <a:rPr sz="1800" dirty="0">
                          <a:latin typeface="Consolas"/>
                          <a:cs typeface="Consolas"/>
                        </a:rPr>
                        <a:t>mike.address</a:t>
                      </a:r>
                      <a:r>
                        <a:rPr sz="1800" b="1" dirty="0">
                          <a:latin typeface="Consolas"/>
                          <a:cs typeface="Consolas"/>
                        </a:rPr>
                        <a:t>?.</a:t>
                      </a:r>
                      <a:r>
                        <a:rPr sz="1800" dirty="0">
                          <a:latin typeface="Consolas"/>
                          <a:cs typeface="Consolas"/>
                        </a:rPr>
                        <a:t>[</a:t>
                      </a:r>
                      <a:r>
                        <a:rPr sz="1800" dirty="0">
                          <a:solidFill>
                            <a:srgbClr val="A21515"/>
                          </a:solidFill>
                          <a:latin typeface="Consolas"/>
                          <a:cs typeface="Consolas"/>
                        </a:rPr>
                        <a:t>'street</a:t>
                      </a:r>
                      <a:r>
                        <a:rPr sz="1800" spc="-100" dirty="0">
                          <a:solidFill>
                            <a:srgbClr val="A21515"/>
                          </a:solidFill>
                          <a:latin typeface="Consolas"/>
                          <a:cs typeface="Consolas"/>
                        </a:rPr>
                        <a:t> </a:t>
                      </a:r>
                      <a:r>
                        <a:rPr sz="1800" spc="-10" dirty="0">
                          <a:solidFill>
                            <a:srgbClr val="A21515"/>
                          </a:solidFill>
                          <a:latin typeface="Consolas"/>
                          <a:cs typeface="Consolas"/>
                        </a:rPr>
                        <a:t>name'</a:t>
                      </a:r>
                      <a:r>
                        <a:rPr sz="1800" spc="-10" dirty="0">
                          <a:latin typeface="Consolas"/>
                          <a:cs typeface="Consolas"/>
                        </a:rPr>
                        <a:t>]);</a:t>
                      </a:r>
                      <a:endParaRPr sz="1800">
                        <a:latin typeface="Consolas"/>
                        <a:cs typeface="Consolas"/>
                      </a:endParaRPr>
                    </a:p>
                  </a:txBody>
                  <a:tcPr marL="0" marR="0" marT="0" marB="0"/>
                </a:tc>
                <a:tc>
                  <a:txBody>
                    <a:bodyPr/>
                    <a:lstStyle/>
                    <a:p>
                      <a:pPr marL="62230">
                        <a:lnSpc>
                          <a:spcPts val="1875"/>
                        </a:lnSpc>
                      </a:pPr>
                      <a:r>
                        <a:rPr sz="1800" dirty="0">
                          <a:solidFill>
                            <a:srgbClr val="008000"/>
                          </a:solidFill>
                          <a:latin typeface="Consolas"/>
                          <a:cs typeface="Consolas"/>
                        </a:rPr>
                        <a:t>//</a:t>
                      </a:r>
                      <a:r>
                        <a:rPr sz="1800" spc="-10" dirty="0">
                          <a:solidFill>
                            <a:srgbClr val="008000"/>
                          </a:solidFill>
                          <a:latin typeface="Consolas"/>
                          <a:cs typeface="Consolas"/>
                        </a:rPr>
                        <a:t> undefined</a:t>
                      </a:r>
                      <a:endParaRPr sz="1800">
                        <a:latin typeface="Consolas"/>
                        <a:cs typeface="Consolas"/>
                      </a:endParaRPr>
                    </a:p>
                  </a:txBody>
                  <a:tcPr marL="0" marR="0"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60" dirty="0"/>
              <a:t> </a:t>
            </a:r>
            <a:r>
              <a:rPr dirty="0"/>
              <a:t>CONFIGURING</a:t>
            </a:r>
            <a:r>
              <a:rPr spc="-60" dirty="0"/>
              <a:t> </a:t>
            </a:r>
            <a:r>
              <a:rPr spc="-125" dirty="0"/>
              <a:t>PROPERTIES</a:t>
            </a:r>
          </a:p>
        </p:txBody>
      </p:sp>
      <p:sp>
        <p:nvSpPr>
          <p:cNvPr id="3" name="object 3"/>
          <p:cNvSpPr txBox="1"/>
          <p:nvPr/>
        </p:nvSpPr>
        <p:spPr>
          <a:xfrm>
            <a:off x="962050" y="1533905"/>
            <a:ext cx="10214610" cy="1893532"/>
          </a:xfrm>
          <a:prstGeom prst="rect">
            <a:avLst/>
          </a:prstGeom>
        </p:spPr>
        <p:txBody>
          <a:bodyPr vert="horz" wrap="square" lIns="0" tIns="12065"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Le proprietà degli oggetti, oltre ad avere un valore, hanno altri 3 attributi speciali (chiamati flags):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Writeable: se è vero, può essere modificato, altrimenti è solo di lettura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Enumerable: se è vero, la proprietà è listata nei loop.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3"/>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Configurable: se è vero può essere rimosso e la sua flag può essere modificata.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Quando creiamo una proprietà nel modo “tradizionale” tutte le flag sono true.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82396" y="1565147"/>
            <a:ext cx="10427335" cy="4247515"/>
          </a:xfrm>
          <a:custGeom>
            <a:avLst/>
            <a:gdLst/>
            <a:ahLst/>
            <a:cxnLst/>
            <a:rect l="l" t="t" r="r" b="b"/>
            <a:pathLst>
              <a:path w="10427335" h="4247515">
                <a:moveTo>
                  <a:pt x="0" y="4247388"/>
                </a:moveTo>
                <a:lnTo>
                  <a:pt x="10427208" y="4247388"/>
                </a:lnTo>
                <a:lnTo>
                  <a:pt x="10427208" y="0"/>
                </a:lnTo>
                <a:lnTo>
                  <a:pt x="0" y="0"/>
                </a:lnTo>
                <a:lnTo>
                  <a:pt x="0" y="4247388"/>
                </a:lnTo>
                <a:close/>
              </a:path>
            </a:pathLst>
          </a:custGeom>
          <a:ln w="12699">
            <a:solidFill>
              <a:srgbClr val="111F35"/>
            </a:solidFill>
          </a:ln>
        </p:spPr>
        <p:txBody>
          <a:bodyPr wrap="square" lIns="0" tIns="0" rIns="0" bIns="0" rtlCol="0"/>
          <a:lstStyle/>
          <a:p>
            <a:endParaRPr/>
          </a:p>
        </p:txBody>
      </p:sp>
      <p:sp>
        <p:nvSpPr>
          <p:cNvPr id="3" name="object 3"/>
          <p:cNvSpPr txBox="1"/>
          <p:nvPr/>
        </p:nvSpPr>
        <p:spPr>
          <a:xfrm>
            <a:off x="962050" y="1585036"/>
            <a:ext cx="353504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pet</a:t>
            </a:r>
            <a:r>
              <a:rPr sz="1800" spc="-25" dirty="0">
                <a:latin typeface="Consolas"/>
                <a:cs typeface="Consolas"/>
              </a:rPr>
              <a:t> </a:t>
            </a:r>
            <a:r>
              <a:rPr sz="1800" dirty="0">
                <a:latin typeface="Consolas"/>
                <a:cs typeface="Consolas"/>
              </a:rPr>
              <a:t>=</a:t>
            </a:r>
            <a:r>
              <a:rPr sz="1800" spc="-25" dirty="0">
                <a:latin typeface="Consolas"/>
                <a:cs typeface="Consolas"/>
              </a:rPr>
              <a:t> </a:t>
            </a:r>
            <a:r>
              <a:rPr sz="1800" dirty="0">
                <a:latin typeface="Consolas"/>
                <a:cs typeface="Consolas"/>
              </a:rPr>
              <a:t>{</a:t>
            </a:r>
            <a:r>
              <a:rPr sz="1800" spc="-25" dirty="0">
                <a:latin typeface="Consolas"/>
                <a:cs typeface="Consolas"/>
              </a:rPr>
              <a:t> </a:t>
            </a:r>
            <a:r>
              <a:rPr sz="1800" dirty="0">
                <a:latin typeface="Consolas"/>
                <a:cs typeface="Consolas"/>
              </a:rPr>
              <a:t>species:</a:t>
            </a:r>
            <a:r>
              <a:rPr sz="1800" spc="-15" dirty="0">
                <a:latin typeface="Consolas"/>
                <a:cs typeface="Consolas"/>
              </a:rPr>
              <a:t> </a:t>
            </a:r>
            <a:r>
              <a:rPr sz="1800" dirty="0">
                <a:solidFill>
                  <a:srgbClr val="A21515"/>
                </a:solidFill>
                <a:latin typeface="Consolas"/>
                <a:cs typeface="Consolas"/>
              </a:rPr>
              <a:t>"cat"</a:t>
            </a:r>
            <a:r>
              <a:rPr sz="1800" spc="-30" dirty="0">
                <a:solidFill>
                  <a:srgbClr val="A21515"/>
                </a:solidFill>
                <a:latin typeface="Consolas"/>
                <a:cs typeface="Consolas"/>
              </a:rPr>
              <a:t> </a:t>
            </a:r>
            <a:r>
              <a:rPr sz="1800" spc="-50" dirty="0">
                <a:latin typeface="Consolas"/>
                <a:cs typeface="Consolas"/>
              </a:rPr>
              <a:t>}</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237</a:t>
            </a:fld>
            <a:endParaRPr spc="-25" dirty="0"/>
          </a:p>
        </p:txBody>
      </p:sp>
      <p:sp>
        <p:nvSpPr>
          <p:cNvPr id="4" name="object 4"/>
          <p:cNvSpPr txBox="1"/>
          <p:nvPr/>
        </p:nvSpPr>
        <p:spPr>
          <a:xfrm>
            <a:off x="962050" y="2134361"/>
            <a:ext cx="4538345" cy="1671955"/>
          </a:xfrm>
          <a:prstGeom prst="rect">
            <a:avLst/>
          </a:prstGeom>
        </p:spPr>
        <p:txBody>
          <a:bodyPr vert="horz" wrap="square" lIns="0" tIns="12700" rIns="0" bIns="0" rtlCol="0">
            <a:spAutoFit/>
          </a:bodyPr>
          <a:lstStyle/>
          <a:p>
            <a:pPr marL="262255" marR="5080" indent="-250190">
              <a:lnSpc>
                <a:spcPct val="100000"/>
              </a:lnSpc>
              <a:spcBef>
                <a:spcPts val="100"/>
              </a:spcBef>
            </a:pPr>
            <a:r>
              <a:rPr sz="1800" dirty="0">
                <a:latin typeface="Consolas"/>
                <a:cs typeface="Consolas"/>
              </a:rPr>
              <a:t>Object.defineProperty(pet,</a:t>
            </a:r>
            <a:r>
              <a:rPr sz="1800" spc="-80" dirty="0">
                <a:latin typeface="Consolas"/>
                <a:cs typeface="Consolas"/>
              </a:rPr>
              <a:t> </a:t>
            </a:r>
            <a:r>
              <a:rPr sz="1800" dirty="0">
                <a:solidFill>
                  <a:srgbClr val="A21515"/>
                </a:solidFill>
                <a:latin typeface="Consolas"/>
                <a:cs typeface="Consolas"/>
              </a:rPr>
              <a:t>"name"</a:t>
            </a:r>
            <a:r>
              <a:rPr sz="1800" dirty="0">
                <a:latin typeface="Consolas"/>
                <a:cs typeface="Consolas"/>
              </a:rPr>
              <a:t>,</a:t>
            </a:r>
            <a:r>
              <a:rPr sz="1800" spc="-70" dirty="0">
                <a:latin typeface="Consolas"/>
                <a:cs typeface="Consolas"/>
              </a:rPr>
              <a:t> </a:t>
            </a:r>
            <a:r>
              <a:rPr sz="1800" spc="-50" dirty="0">
                <a:latin typeface="Consolas"/>
                <a:cs typeface="Consolas"/>
              </a:rPr>
              <a:t>{ </a:t>
            </a:r>
            <a:r>
              <a:rPr sz="1800" dirty="0">
                <a:latin typeface="Consolas"/>
                <a:cs typeface="Consolas"/>
              </a:rPr>
              <a:t>value:</a:t>
            </a:r>
            <a:r>
              <a:rPr sz="1800" spc="-20" dirty="0">
                <a:latin typeface="Consolas"/>
                <a:cs typeface="Consolas"/>
              </a:rPr>
              <a:t> </a:t>
            </a:r>
            <a:r>
              <a:rPr sz="1800" spc="-10" dirty="0">
                <a:solidFill>
                  <a:srgbClr val="A21515"/>
                </a:solidFill>
                <a:latin typeface="Consolas"/>
                <a:cs typeface="Consolas"/>
              </a:rPr>
              <a:t>"Garfield"</a:t>
            </a:r>
            <a:r>
              <a:rPr sz="1800" spc="-10" dirty="0">
                <a:latin typeface="Consolas"/>
                <a:cs typeface="Consolas"/>
              </a:rPr>
              <a:t>,</a:t>
            </a:r>
            <a:endParaRPr sz="1800">
              <a:latin typeface="Consolas"/>
              <a:cs typeface="Consolas"/>
            </a:endParaRPr>
          </a:p>
          <a:p>
            <a:pPr marL="262255" marR="1884680">
              <a:lnSpc>
                <a:spcPct val="100000"/>
              </a:lnSpc>
            </a:pPr>
            <a:r>
              <a:rPr sz="1800" dirty="0">
                <a:latin typeface="Consolas"/>
                <a:cs typeface="Consolas"/>
              </a:rPr>
              <a:t>writable:</a:t>
            </a:r>
            <a:r>
              <a:rPr sz="1800" spc="-50" dirty="0">
                <a:latin typeface="Consolas"/>
                <a:cs typeface="Consolas"/>
              </a:rPr>
              <a:t> </a:t>
            </a:r>
            <a:r>
              <a:rPr sz="1800" spc="-10" dirty="0">
                <a:solidFill>
                  <a:srgbClr val="0000FF"/>
                </a:solidFill>
                <a:latin typeface="Consolas"/>
                <a:cs typeface="Consolas"/>
              </a:rPr>
              <a:t>false</a:t>
            </a:r>
            <a:r>
              <a:rPr sz="1800" spc="-10" dirty="0">
                <a:latin typeface="Consolas"/>
                <a:cs typeface="Consolas"/>
              </a:rPr>
              <a:t>, </a:t>
            </a:r>
            <a:r>
              <a:rPr sz="1800" dirty="0">
                <a:latin typeface="Consolas"/>
                <a:cs typeface="Consolas"/>
              </a:rPr>
              <a:t>enumerable:</a:t>
            </a:r>
            <a:r>
              <a:rPr sz="1800" spc="-45" dirty="0">
                <a:latin typeface="Consolas"/>
                <a:cs typeface="Consolas"/>
              </a:rPr>
              <a:t> </a:t>
            </a:r>
            <a:r>
              <a:rPr sz="1800" spc="-10" dirty="0">
                <a:solidFill>
                  <a:srgbClr val="0000FF"/>
                </a:solidFill>
                <a:latin typeface="Consolas"/>
                <a:cs typeface="Consolas"/>
              </a:rPr>
              <a:t>false</a:t>
            </a:r>
            <a:r>
              <a:rPr sz="1800" spc="-10" dirty="0">
                <a:latin typeface="Consolas"/>
                <a:cs typeface="Consolas"/>
              </a:rPr>
              <a:t>, </a:t>
            </a:r>
            <a:r>
              <a:rPr sz="1800" dirty="0">
                <a:latin typeface="Consolas"/>
                <a:cs typeface="Consolas"/>
              </a:rPr>
              <a:t>configurable:</a:t>
            </a:r>
            <a:r>
              <a:rPr sz="1800" spc="-55" dirty="0">
                <a:latin typeface="Consolas"/>
                <a:cs typeface="Consolas"/>
              </a:rPr>
              <a:t> </a:t>
            </a:r>
            <a:r>
              <a:rPr sz="1800" spc="-20" dirty="0">
                <a:solidFill>
                  <a:srgbClr val="0000FF"/>
                </a:solidFill>
                <a:latin typeface="Consolas"/>
                <a:cs typeface="Consolas"/>
              </a:rPr>
              <a:t>false</a:t>
            </a:r>
            <a:endParaRPr sz="1800">
              <a:latin typeface="Consolas"/>
              <a:cs typeface="Consolas"/>
            </a:endParaRPr>
          </a:p>
          <a:p>
            <a:pPr marL="12700">
              <a:lnSpc>
                <a:spcPct val="100000"/>
              </a:lnSpc>
            </a:pPr>
            <a:r>
              <a:rPr sz="1800" spc="-25" dirty="0">
                <a:latin typeface="Consolas"/>
                <a:cs typeface="Consolas"/>
              </a:rPr>
              <a:t>})</a:t>
            </a:r>
            <a:endParaRPr sz="1800">
              <a:latin typeface="Consolas"/>
              <a:cs typeface="Consolas"/>
            </a:endParaRPr>
          </a:p>
        </p:txBody>
      </p:sp>
      <p:sp>
        <p:nvSpPr>
          <p:cNvPr id="5" name="object 5"/>
          <p:cNvSpPr txBox="1"/>
          <p:nvPr/>
        </p:nvSpPr>
        <p:spPr>
          <a:xfrm>
            <a:off x="962050" y="4054551"/>
            <a:ext cx="8549640" cy="1672589"/>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key</a:t>
            </a:r>
            <a:r>
              <a:rPr sz="1800" spc="-30" dirty="0">
                <a:latin typeface="Consolas"/>
                <a:cs typeface="Consolas"/>
              </a:rPr>
              <a:t> </a:t>
            </a:r>
            <a:r>
              <a:rPr sz="1800" dirty="0">
                <a:solidFill>
                  <a:srgbClr val="0000FF"/>
                </a:solidFill>
                <a:latin typeface="Consolas"/>
                <a:cs typeface="Consolas"/>
              </a:rPr>
              <a:t>in</a:t>
            </a:r>
            <a:r>
              <a:rPr sz="1800" spc="-30" dirty="0">
                <a:solidFill>
                  <a:srgbClr val="0000FF"/>
                </a:solidFill>
                <a:latin typeface="Consolas"/>
                <a:cs typeface="Consolas"/>
              </a:rPr>
              <a:t> </a:t>
            </a:r>
            <a:r>
              <a:rPr sz="1800" spc="-20" dirty="0">
                <a:latin typeface="Consolas"/>
                <a:cs typeface="Consolas"/>
              </a:rPr>
              <a:t>pet){</a:t>
            </a:r>
            <a:endParaRPr sz="1800">
              <a:latin typeface="Consolas"/>
              <a:cs typeface="Consolas"/>
            </a:endParaRPr>
          </a:p>
          <a:p>
            <a:pPr marL="262255">
              <a:lnSpc>
                <a:spcPct val="100000"/>
              </a:lnSpc>
              <a:spcBef>
                <a:spcPts val="5"/>
              </a:spcBef>
            </a:pPr>
            <a:r>
              <a:rPr sz="1800" dirty="0">
                <a:latin typeface="Consolas"/>
                <a:cs typeface="Consolas"/>
              </a:rPr>
              <a:t>console.log(</a:t>
            </a:r>
            <a:r>
              <a:rPr sz="1800" dirty="0">
                <a:solidFill>
                  <a:srgbClr val="A21515"/>
                </a:solidFill>
                <a:latin typeface="Consolas"/>
                <a:cs typeface="Consolas"/>
              </a:rPr>
              <a:t>`Key:</a:t>
            </a:r>
            <a:r>
              <a:rPr sz="1800" spc="-45" dirty="0">
                <a:solidFill>
                  <a:srgbClr val="A21515"/>
                </a:solidFill>
                <a:latin typeface="Consolas"/>
                <a:cs typeface="Consolas"/>
              </a:rPr>
              <a:t> </a:t>
            </a:r>
            <a:r>
              <a:rPr sz="1800" dirty="0">
                <a:solidFill>
                  <a:srgbClr val="0000FF"/>
                </a:solidFill>
                <a:latin typeface="Consolas"/>
                <a:cs typeface="Consolas"/>
              </a:rPr>
              <a:t>${</a:t>
            </a:r>
            <a:r>
              <a:rPr sz="1800" dirty="0">
                <a:latin typeface="Consolas"/>
                <a:cs typeface="Consolas"/>
              </a:rPr>
              <a:t>key</a:t>
            </a:r>
            <a:r>
              <a:rPr sz="1800" dirty="0">
                <a:solidFill>
                  <a:srgbClr val="0000FF"/>
                </a:solidFill>
                <a:latin typeface="Consolas"/>
                <a:cs typeface="Consolas"/>
              </a:rPr>
              <a:t>}</a:t>
            </a:r>
            <a:r>
              <a:rPr sz="1800" dirty="0">
                <a:solidFill>
                  <a:srgbClr val="A21515"/>
                </a:solidFill>
                <a:latin typeface="Consolas"/>
                <a:cs typeface="Consolas"/>
              </a:rPr>
              <a:t>`</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//only</a:t>
            </a:r>
            <a:r>
              <a:rPr sz="1800" spc="-40" dirty="0">
                <a:solidFill>
                  <a:srgbClr val="008000"/>
                </a:solidFill>
                <a:latin typeface="Consolas"/>
                <a:cs typeface="Consolas"/>
              </a:rPr>
              <a:t> </a:t>
            </a:r>
            <a:r>
              <a:rPr sz="1800" dirty="0">
                <a:solidFill>
                  <a:srgbClr val="008000"/>
                </a:solidFill>
                <a:latin typeface="Consolas"/>
                <a:cs typeface="Consolas"/>
              </a:rPr>
              <a:t>prints</a:t>
            </a:r>
            <a:r>
              <a:rPr sz="1800" spc="-35" dirty="0">
                <a:solidFill>
                  <a:srgbClr val="008000"/>
                </a:solidFill>
                <a:latin typeface="Consolas"/>
                <a:cs typeface="Consolas"/>
              </a:rPr>
              <a:t> </a:t>
            </a:r>
            <a:r>
              <a:rPr sz="1800" dirty="0">
                <a:solidFill>
                  <a:srgbClr val="008000"/>
                </a:solidFill>
                <a:latin typeface="Consolas"/>
                <a:cs typeface="Consolas"/>
              </a:rPr>
              <a:t>Key:</a:t>
            </a:r>
            <a:r>
              <a:rPr sz="1800" spc="-35" dirty="0">
                <a:solidFill>
                  <a:srgbClr val="008000"/>
                </a:solidFill>
                <a:latin typeface="Consolas"/>
                <a:cs typeface="Consolas"/>
              </a:rPr>
              <a:t> </a:t>
            </a:r>
            <a:r>
              <a:rPr sz="1800" spc="-10" dirty="0">
                <a:solidFill>
                  <a:srgbClr val="008000"/>
                </a:solidFill>
                <a:latin typeface="Consolas"/>
                <a:cs typeface="Consolas"/>
              </a:rPr>
              <a:t>species</a:t>
            </a:r>
            <a:endParaRPr sz="1800">
              <a:latin typeface="Consolas"/>
              <a:cs typeface="Consolas"/>
            </a:endParaRPr>
          </a:p>
          <a:p>
            <a:pPr marL="12700">
              <a:lnSpc>
                <a:spcPct val="100000"/>
              </a:lnSpc>
            </a:pPr>
            <a:r>
              <a:rPr sz="1800" spc="-50" dirty="0">
                <a:solidFill>
                  <a:srgbClr val="111F35"/>
                </a:solidFill>
                <a:latin typeface="Consolas"/>
                <a:cs typeface="Consolas"/>
              </a:rPr>
              <a:t>}</a:t>
            </a:r>
            <a:endParaRPr sz="1800">
              <a:latin typeface="Consolas"/>
              <a:cs typeface="Consolas"/>
            </a:endParaRPr>
          </a:p>
          <a:p>
            <a:pPr marL="12700">
              <a:lnSpc>
                <a:spcPct val="100000"/>
              </a:lnSpc>
              <a:tabLst>
                <a:tab pos="2519680" algn="l"/>
              </a:tabLst>
            </a:pPr>
            <a:r>
              <a:rPr sz="1800" dirty="0">
                <a:latin typeface="Consolas"/>
                <a:cs typeface="Consolas"/>
              </a:rPr>
              <a:t>pet.name</a:t>
            </a:r>
            <a:r>
              <a:rPr sz="1800" spc="-25" dirty="0">
                <a:latin typeface="Consolas"/>
                <a:cs typeface="Consolas"/>
              </a:rPr>
              <a:t> </a:t>
            </a:r>
            <a:r>
              <a:rPr sz="1800" dirty="0">
                <a:latin typeface="Consolas"/>
                <a:cs typeface="Consolas"/>
              </a:rPr>
              <a:t>=</a:t>
            </a:r>
            <a:r>
              <a:rPr sz="1800" spc="-25" dirty="0">
                <a:latin typeface="Consolas"/>
                <a:cs typeface="Consolas"/>
              </a:rPr>
              <a:t> </a:t>
            </a:r>
            <a:r>
              <a:rPr sz="1800" spc="-10" dirty="0">
                <a:solidFill>
                  <a:srgbClr val="A21515"/>
                </a:solidFill>
                <a:latin typeface="Consolas"/>
                <a:cs typeface="Consolas"/>
              </a:rPr>
              <a:t>"Odie"</a:t>
            </a:r>
            <a:r>
              <a:rPr sz="1800" spc="-10" dirty="0">
                <a:latin typeface="Consolas"/>
                <a:cs typeface="Consolas"/>
              </a:rPr>
              <a:t>;</a:t>
            </a:r>
            <a:r>
              <a:rPr sz="1800" dirty="0">
                <a:latin typeface="Consolas"/>
                <a:cs typeface="Consolas"/>
              </a:rPr>
              <a:t>	</a:t>
            </a:r>
            <a:r>
              <a:rPr sz="1800" dirty="0">
                <a:solidFill>
                  <a:srgbClr val="008000"/>
                </a:solidFill>
                <a:latin typeface="Consolas"/>
                <a:cs typeface="Consolas"/>
              </a:rPr>
              <a:t>//TypeError:</a:t>
            </a:r>
            <a:r>
              <a:rPr sz="1800" spc="-20" dirty="0">
                <a:solidFill>
                  <a:srgbClr val="008000"/>
                </a:solidFill>
                <a:latin typeface="Consolas"/>
                <a:cs typeface="Consolas"/>
              </a:rPr>
              <a:t> </a:t>
            </a:r>
            <a:r>
              <a:rPr sz="1800" dirty="0">
                <a:solidFill>
                  <a:srgbClr val="008000"/>
                </a:solidFill>
                <a:latin typeface="Consolas"/>
                <a:cs typeface="Consolas"/>
              </a:rPr>
              <a:t>"name"</a:t>
            </a:r>
            <a:r>
              <a:rPr sz="1800" spc="-25" dirty="0">
                <a:solidFill>
                  <a:srgbClr val="008000"/>
                </a:solidFill>
                <a:latin typeface="Consolas"/>
                <a:cs typeface="Consolas"/>
              </a:rPr>
              <a:t> </a:t>
            </a:r>
            <a:r>
              <a:rPr sz="1800" dirty="0">
                <a:solidFill>
                  <a:srgbClr val="008000"/>
                </a:solidFill>
                <a:latin typeface="Consolas"/>
                <a:cs typeface="Consolas"/>
              </a:rPr>
              <a:t>is</a:t>
            </a:r>
            <a:r>
              <a:rPr sz="1800" spc="-25" dirty="0">
                <a:solidFill>
                  <a:srgbClr val="008000"/>
                </a:solidFill>
                <a:latin typeface="Consolas"/>
                <a:cs typeface="Consolas"/>
              </a:rPr>
              <a:t> </a:t>
            </a:r>
            <a:r>
              <a:rPr sz="1800" spc="-10" dirty="0">
                <a:solidFill>
                  <a:srgbClr val="008000"/>
                </a:solidFill>
                <a:latin typeface="Consolas"/>
                <a:cs typeface="Consolas"/>
              </a:rPr>
              <a:t>read-</a:t>
            </a:r>
            <a:r>
              <a:rPr sz="1800" spc="-20" dirty="0">
                <a:solidFill>
                  <a:srgbClr val="008000"/>
                </a:solidFill>
                <a:latin typeface="Consolas"/>
                <a:cs typeface="Consolas"/>
              </a:rPr>
              <a:t>only</a:t>
            </a:r>
            <a:endParaRPr sz="1800">
              <a:latin typeface="Consolas"/>
              <a:cs typeface="Consolas"/>
            </a:endParaRPr>
          </a:p>
          <a:p>
            <a:pPr marL="12700">
              <a:lnSpc>
                <a:spcPct val="100000"/>
              </a:lnSpc>
            </a:pPr>
            <a:r>
              <a:rPr sz="1800" dirty="0">
                <a:solidFill>
                  <a:srgbClr val="0000FF"/>
                </a:solidFill>
                <a:latin typeface="Consolas"/>
                <a:cs typeface="Consolas"/>
              </a:rPr>
              <a:t>delete</a:t>
            </a:r>
            <a:r>
              <a:rPr sz="1800" spc="-60" dirty="0">
                <a:solidFill>
                  <a:srgbClr val="0000FF"/>
                </a:solidFill>
                <a:latin typeface="Consolas"/>
                <a:cs typeface="Consolas"/>
              </a:rPr>
              <a:t> </a:t>
            </a:r>
            <a:r>
              <a:rPr sz="1800" dirty="0">
                <a:latin typeface="Consolas"/>
                <a:cs typeface="Consolas"/>
              </a:rPr>
              <a:t>pet.species;</a:t>
            </a:r>
            <a:r>
              <a:rPr sz="1800" spc="-55" dirty="0">
                <a:latin typeface="Consolas"/>
                <a:cs typeface="Consolas"/>
              </a:rPr>
              <a:t> </a:t>
            </a:r>
            <a:r>
              <a:rPr sz="1800" spc="-10" dirty="0">
                <a:solidFill>
                  <a:srgbClr val="008000"/>
                </a:solidFill>
                <a:latin typeface="Consolas"/>
                <a:cs typeface="Consolas"/>
              </a:rPr>
              <a:t>//works</a:t>
            </a:r>
            <a:endParaRPr sz="1800">
              <a:latin typeface="Consolas"/>
              <a:cs typeface="Consolas"/>
            </a:endParaRPr>
          </a:p>
          <a:p>
            <a:pPr marL="12700">
              <a:lnSpc>
                <a:spcPct val="100000"/>
              </a:lnSpc>
              <a:tabLst>
                <a:tab pos="2519680" algn="l"/>
              </a:tabLst>
            </a:pPr>
            <a:r>
              <a:rPr sz="1800" dirty="0">
                <a:solidFill>
                  <a:srgbClr val="0000FF"/>
                </a:solidFill>
                <a:latin typeface="Consolas"/>
                <a:cs typeface="Consolas"/>
              </a:rPr>
              <a:t>delete</a:t>
            </a:r>
            <a:r>
              <a:rPr sz="1800" spc="-35" dirty="0">
                <a:solidFill>
                  <a:srgbClr val="0000FF"/>
                </a:solidFill>
                <a:latin typeface="Consolas"/>
                <a:cs typeface="Consolas"/>
              </a:rPr>
              <a:t> </a:t>
            </a:r>
            <a:r>
              <a:rPr sz="1800" spc="-10" dirty="0">
                <a:latin typeface="Consolas"/>
                <a:cs typeface="Consolas"/>
              </a:rPr>
              <a:t>pet.name;</a:t>
            </a:r>
            <a:r>
              <a:rPr sz="1800" dirty="0">
                <a:latin typeface="Consolas"/>
                <a:cs typeface="Consolas"/>
              </a:rPr>
              <a:t>	</a:t>
            </a:r>
            <a:r>
              <a:rPr sz="1800" dirty="0">
                <a:solidFill>
                  <a:srgbClr val="008000"/>
                </a:solidFill>
                <a:latin typeface="Consolas"/>
                <a:cs typeface="Consolas"/>
              </a:rPr>
              <a:t>//TypeError:</a:t>
            </a:r>
            <a:r>
              <a:rPr sz="1800" spc="-45" dirty="0">
                <a:solidFill>
                  <a:srgbClr val="008000"/>
                </a:solidFill>
                <a:latin typeface="Consolas"/>
                <a:cs typeface="Consolas"/>
              </a:rPr>
              <a:t> </a:t>
            </a:r>
            <a:r>
              <a:rPr sz="1800" dirty="0">
                <a:solidFill>
                  <a:srgbClr val="008000"/>
                </a:solidFill>
                <a:latin typeface="Consolas"/>
                <a:cs typeface="Consolas"/>
              </a:rPr>
              <a:t>property</a:t>
            </a:r>
            <a:r>
              <a:rPr sz="1800" spc="-35" dirty="0">
                <a:solidFill>
                  <a:srgbClr val="008000"/>
                </a:solidFill>
                <a:latin typeface="Consolas"/>
                <a:cs typeface="Consolas"/>
              </a:rPr>
              <a:t> </a:t>
            </a:r>
            <a:r>
              <a:rPr sz="1800" dirty="0">
                <a:solidFill>
                  <a:srgbClr val="008000"/>
                </a:solidFill>
                <a:latin typeface="Consolas"/>
                <a:cs typeface="Consolas"/>
              </a:rPr>
              <a:t>"name"</a:t>
            </a:r>
            <a:r>
              <a:rPr sz="1800" spc="-30" dirty="0">
                <a:solidFill>
                  <a:srgbClr val="008000"/>
                </a:solidFill>
                <a:latin typeface="Consolas"/>
                <a:cs typeface="Consolas"/>
              </a:rPr>
              <a:t> </a:t>
            </a:r>
            <a:r>
              <a:rPr sz="1800" dirty="0">
                <a:solidFill>
                  <a:srgbClr val="008000"/>
                </a:solidFill>
                <a:latin typeface="Consolas"/>
                <a:cs typeface="Consolas"/>
              </a:rPr>
              <a:t>is</a:t>
            </a:r>
            <a:r>
              <a:rPr sz="1800" spc="-40" dirty="0">
                <a:solidFill>
                  <a:srgbClr val="008000"/>
                </a:solidFill>
                <a:latin typeface="Consolas"/>
                <a:cs typeface="Consolas"/>
              </a:rPr>
              <a:t> </a:t>
            </a:r>
            <a:r>
              <a:rPr sz="1800" dirty="0">
                <a:solidFill>
                  <a:srgbClr val="008000"/>
                </a:solidFill>
                <a:latin typeface="Consolas"/>
                <a:cs typeface="Consolas"/>
              </a:rPr>
              <a:t>non-</a:t>
            </a:r>
            <a:r>
              <a:rPr sz="1800" spc="-10" dirty="0">
                <a:solidFill>
                  <a:srgbClr val="008000"/>
                </a:solidFill>
                <a:latin typeface="Consolas"/>
                <a:cs typeface="Consolas"/>
              </a:rPr>
              <a:t>configurable</a:t>
            </a:r>
            <a:endParaRPr sz="1800">
              <a:latin typeface="Consolas"/>
              <a:cs typeface="Consolas"/>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60" dirty="0"/>
              <a:t> </a:t>
            </a:r>
            <a:r>
              <a:rPr dirty="0"/>
              <a:t>CONFIGURING</a:t>
            </a:r>
            <a:r>
              <a:rPr spc="-60" dirty="0"/>
              <a:t> </a:t>
            </a:r>
            <a:r>
              <a:rPr spc="-125" dirty="0"/>
              <a:t>PROPERTIES</a:t>
            </a:r>
          </a:p>
        </p:txBody>
      </p:sp>
      <p:sp>
        <p:nvSpPr>
          <p:cNvPr id="7" name="object 7"/>
          <p:cNvSpPr txBox="1"/>
          <p:nvPr/>
        </p:nvSpPr>
        <p:spPr>
          <a:xfrm>
            <a:off x="6244209" y="1533905"/>
            <a:ext cx="4695190" cy="1732280"/>
          </a:xfrm>
          <a:prstGeom prst="rect">
            <a:avLst/>
          </a:prstGeom>
        </p:spPr>
        <p:txBody>
          <a:bodyPr vert="horz" wrap="square" lIns="0" tIns="60960" rIns="0" bIns="0" rtlCol="0">
            <a:spAutoFit/>
          </a:bodyPr>
          <a:lstStyle/>
          <a:p>
            <a:pPr marL="240029" marR="81915" indent="-227329">
              <a:lnSpc>
                <a:spcPts val="3020"/>
              </a:lnSpc>
              <a:spcBef>
                <a:spcPts val="480"/>
              </a:spcBef>
              <a:buFont typeface="Arial MT"/>
              <a:buChar char="•"/>
              <a:tabLst>
                <a:tab pos="241300" algn="l"/>
              </a:tabLst>
            </a:pPr>
            <a:r>
              <a:rPr sz="2800" dirty="0">
                <a:solidFill>
                  <a:srgbClr val="111F35"/>
                </a:solidFill>
                <a:latin typeface="Calibri"/>
                <a:cs typeface="Calibri"/>
              </a:rPr>
              <a:t>Properties</a:t>
            </a:r>
            <a:r>
              <a:rPr sz="2800" spc="-55" dirty="0">
                <a:solidFill>
                  <a:srgbClr val="111F35"/>
                </a:solidFill>
                <a:latin typeface="Calibri"/>
                <a:cs typeface="Calibri"/>
              </a:rPr>
              <a:t> </a:t>
            </a:r>
            <a:r>
              <a:rPr sz="2800" dirty="0">
                <a:solidFill>
                  <a:srgbClr val="111F35"/>
                </a:solidFill>
                <a:latin typeface="Calibri"/>
                <a:cs typeface="Calibri"/>
              </a:rPr>
              <a:t>can</a:t>
            </a:r>
            <a:r>
              <a:rPr sz="2800" spc="-85" dirty="0">
                <a:solidFill>
                  <a:srgbClr val="111F35"/>
                </a:solidFill>
                <a:latin typeface="Calibri"/>
                <a:cs typeface="Calibri"/>
              </a:rPr>
              <a:t> </a:t>
            </a:r>
            <a:r>
              <a:rPr sz="2800" dirty="0">
                <a:solidFill>
                  <a:srgbClr val="111F35"/>
                </a:solidFill>
                <a:latin typeface="Calibri"/>
                <a:cs typeface="Calibri"/>
              </a:rPr>
              <a:t>be</a:t>
            </a:r>
            <a:r>
              <a:rPr sz="2800" spc="-70" dirty="0">
                <a:solidFill>
                  <a:srgbClr val="111F35"/>
                </a:solidFill>
                <a:latin typeface="Calibri"/>
                <a:cs typeface="Calibri"/>
              </a:rPr>
              <a:t> </a:t>
            </a:r>
            <a:r>
              <a:rPr sz="2800" dirty="0">
                <a:solidFill>
                  <a:srgbClr val="111F35"/>
                </a:solidFill>
                <a:latin typeface="Calibri"/>
                <a:cs typeface="Calibri"/>
              </a:rPr>
              <a:t>defined</a:t>
            </a:r>
            <a:r>
              <a:rPr sz="2800" spc="-60" dirty="0">
                <a:solidFill>
                  <a:srgbClr val="111F35"/>
                </a:solidFill>
                <a:latin typeface="Calibri"/>
                <a:cs typeface="Calibri"/>
              </a:rPr>
              <a:t> </a:t>
            </a:r>
            <a:r>
              <a:rPr sz="2800" spc="-20" dirty="0">
                <a:solidFill>
                  <a:srgbClr val="111F35"/>
                </a:solidFill>
                <a:latin typeface="Calibri"/>
                <a:cs typeface="Calibri"/>
              </a:rPr>
              <a:t>also 	</a:t>
            </a:r>
            <a:r>
              <a:rPr sz="2800" dirty="0">
                <a:solidFill>
                  <a:srgbClr val="111F35"/>
                </a:solidFill>
                <a:latin typeface="Calibri"/>
                <a:cs typeface="Calibri"/>
              </a:rPr>
              <a:t>using</a:t>
            </a:r>
            <a:r>
              <a:rPr sz="2800" spc="-65" dirty="0">
                <a:solidFill>
                  <a:srgbClr val="111F35"/>
                </a:solidFill>
                <a:latin typeface="Calibri"/>
                <a:cs typeface="Calibri"/>
              </a:rPr>
              <a:t> </a:t>
            </a:r>
            <a:r>
              <a:rPr sz="2800" u="sng" spc="-10" dirty="0">
                <a:solidFill>
                  <a:srgbClr val="006379"/>
                </a:solidFill>
                <a:uFill>
                  <a:solidFill>
                    <a:srgbClr val="006379"/>
                  </a:solidFill>
                </a:uFill>
                <a:latin typeface="Calibri"/>
                <a:cs typeface="Calibri"/>
                <a:hlinkClick r:id="rId2"/>
              </a:rPr>
              <a:t>Object.defineProperty()</a:t>
            </a:r>
            <a:endParaRPr sz="2800">
              <a:latin typeface="Calibri"/>
              <a:cs typeface="Calibri"/>
            </a:endParaRPr>
          </a:p>
          <a:p>
            <a:pPr marL="240029" marR="5080" indent="-227329">
              <a:lnSpc>
                <a:spcPts val="3030"/>
              </a:lnSpc>
              <a:spcBef>
                <a:spcPts val="1005"/>
              </a:spcBef>
              <a:buFont typeface="Arial MT"/>
              <a:buChar char="•"/>
              <a:tabLst>
                <a:tab pos="241300" algn="l"/>
              </a:tabLst>
            </a:pPr>
            <a:r>
              <a:rPr sz="2800" dirty="0">
                <a:solidFill>
                  <a:srgbClr val="111F35"/>
                </a:solidFill>
                <a:latin typeface="Calibri"/>
                <a:cs typeface="Calibri"/>
              </a:rPr>
              <a:t>When</a:t>
            </a:r>
            <a:r>
              <a:rPr sz="2800" spc="-60" dirty="0">
                <a:solidFill>
                  <a:srgbClr val="111F35"/>
                </a:solidFill>
                <a:latin typeface="Calibri"/>
                <a:cs typeface="Calibri"/>
              </a:rPr>
              <a:t> </a:t>
            </a:r>
            <a:r>
              <a:rPr sz="2800" dirty="0">
                <a:solidFill>
                  <a:srgbClr val="111F35"/>
                </a:solidFill>
                <a:latin typeface="Calibri"/>
                <a:cs typeface="Calibri"/>
              </a:rPr>
              <a:t>props</a:t>
            </a:r>
            <a:r>
              <a:rPr sz="2800" spc="-50" dirty="0">
                <a:solidFill>
                  <a:srgbClr val="111F35"/>
                </a:solidFill>
                <a:latin typeface="Calibri"/>
                <a:cs typeface="Calibri"/>
              </a:rPr>
              <a:t> </a:t>
            </a:r>
            <a:r>
              <a:rPr sz="2800" dirty="0">
                <a:solidFill>
                  <a:srgbClr val="111F35"/>
                </a:solidFill>
                <a:latin typeface="Calibri"/>
                <a:cs typeface="Calibri"/>
              </a:rPr>
              <a:t>are</a:t>
            </a:r>
            <a:r>
              <a:rPr sz="2800" spc="-90" dirty="0">
                <a:solidFill>
                  <a:srgbClr val="111F35"/>
                </a:solidFill>
                <a:latin typeface="Calibri"/>
                <a:cs typeface="Calibri"/>
              </a:rPr>
              <a:t> </a:t>
            </a:r>
            <a:r>
              <a:rPr sz="2800" dirty="0">
                <a:solidFill>
                  <a:srgbClr val="111F35"/>
                </a:solidFill>
                <a:latin typeface="Calibri"/>
                <a:cs typeface="Calibri"/>
              </a:rPr>
              <a:t>created</a:t>
            </a:r>
            <a:r>
              <a:rPr sz="2800" spc="-80" dirty="0">
                <a:solidFill>
                  <a:srgbClr val="111F35"/>
                </a:solidFill>
                <a:latin typeface="Calibri"/>
                <a:cs typeface="Calibri"/>
              </a:rPr>
              <a:t> </a:t>
            </a:r>
            <a:r>
              <a:rPr sz="2800" dirty="0">
                <a:solidFill>
                  <a:srgbClr val="111F35"/>
                </a:solidFill>
                <a:latin typeface="Calibri"/>
                <a:cs typeface="Calibri"/>
              </a:rPr>
              <a:t>in</a:t>
            </a:r>
            <a:r>
              <a:rPr sz="2800" spc="-75" dirty="0">
                <a:solidFill>
                  <a:srgbClr val="111F35"/>
                </a:solidFill>
                <a:latin typeface="Calibri"/>
                <a:cs typeface="Calibri"/>
              </a:rPr>
              <a:t> </a:t>
            </a:r>
            <a:r>
              <a:rPr sz="2800" spc="-20" dirty="0">
                <a:solidFill>
                  <a:srgbClr val="111F35"/>
                </a:solidFill>
                <a:latin typeface="Calibri"/>
                <a:cs typeface="Calibri"/>
              </a:rPr>
              <a:t>this 	</a:t>
            </a:r>
            <a:r>
              <a:rPr sz="2800" spc="-60" dirty="0">
                <a:solidFill>
                  <a:srgbClr val="111F35"/>
                </a:solidFill>
                <a:latin typeface="Calibri"/>
                <a:cs typeface="Calibri"/>
              </a:rPr>
              <a:t>way,</a:t>
            </a:r>
            <a:r>
              <a:rPr sz="2800" spc="-55" dirty="0">
                <a:solidFill>
                  <a:srgbClr val="111F35"/>
                </a:solidFill>
                <a:latin typeface="Calibri"/>
                <a:cs typeface="Calibri"/>
              </a:rPr>
              <a:t> </a:t>
            </a:r>
            <a:r>
              <a:rPr sz="2800" dirty="0">
                <a:solidFill>
                  <a:srgbClr val="111F35"/>
                </a:solidFill>
                <a:latin typeface="Calibri"/>
                <a:cs typeface="Calibri"/>
              </a:rPr>
              <a:t>all</a:t>
            </a:r>
            <a:r>
              <a:rPr sz="2800" spc="-60" dirty="0">
                <a:solidFill>
                  <a:srgbClr val="111F35"/>
                </a:solidFill>
                <a:latin typeface="Calibri"/>
                <a:cs typeface="Calibri"/>
              </a:rPr>
              <a:t> </a:t>
            </a:r>
            <a:r>
              <a:rPr sz="2800" dirty="0">
                <a:solidFill>
                  <a:srgbClr val="111F35"/>
                </a:solidFill>
                <a:latin typeface="Calibri"/>
                <a:cs typeface="Calibri"/>
              </a:rPr>
              <a:t>flags</a:t>
            </a:r>
            <a:r>
              <a:rPr sz="2800" spc="-55" dirty="0">
                <a:solidFill>
                  <a:srgbClr val="111F35"/>
                </a:solidFill>
                <a:latin typeface="Calibri"/>
                <a:cs typeface="Calibri"/>
              </a:rPr>
              <a:t> </a:t>
            </a:r>
            <a:r>
              <a:rPr sz="2800" spc="-10" dirty="0">
                <a:solidFill>
                  <a:srgbClr val="111F35"/>
                </a:solidFill>
                <a:latin typeface="Calibri"/>
                <a:cs typeface="Calibri"/>
              </a:rPr>
              <a:t>default</a:t>
            </a:r>
            <a:r>
              <a:rPr sz="2800" spc="-45" dirty="0">
                <a:solidFill>
                  <a:srgbClr val="111F35"/>
                </a:solidFill>
                <a:latin typeface="Calibri"/>
                <a:cs typeface="Calibri"/>
              </a:rPr>
              <a:t> </a:t>
            </a:r>
            <a:r>
              <a:rPr sz="2800" dirty="0">
                <a:solidFill>
                  <a:srgbClr val="111F35"/>
                </a:solidFill>
                <a:latin typeface="Calibri"/>
                <a:cs typeface="Calibri"/>
              </a:rPr>
              <a:t>to</a:t>
            </a:r>
            <a:r>
              <a:rPr sz="2800" spc="-40" dirty="0">
                <a:solidFill>
                  <a:srgbClr val="111F35"/>
                </a:solidFill>
                <a:latin typeface="Calibri"/>
                <a:cs typeface="Calibri"/>
              </a:rPr>
              <a:t> </a:t>
            </a:r>
            <a:r>
              <a:rPr sz="2800" b="1" spc="-10" dirty="0">
                <a:solidFill>
                  <a:srgbClr val="111F35"/>
                </a:solidFill>
                <a:latin typeface="Calibri"/>
                <a:cs typeface="Calibri"/>
              </a:rPr>
              <a:t>false</a:t>
            </a:r>
            <a:endParaRPr sz="2800">
              <a:latin typeface="Calibri"/>
              <a:cs typeface="Calibri"/>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80" dirty="0"/>
              <a:t> </a:t>
            </a:r>
            <a:r>
              <a:rPr spc="-125" dirty="0"/>
              <a:t>PROPERTY</a:t>
            </a:r>
            <a:r>
              <a:rPr spc="-65" dirty="0"/>
              <a:t> </a:t>
            </a:r>
            <a:r>
              <a:rPr spc="-120" dirty="0"/>
              <a:t>GETTERS</a:t>
            </a:r>
            <a:r>
              <a:rPr spc="-75" dirty="0"/>
              <a:t> </a:t>
            </a:r>
            <a:r>
              <a:rPr spc="125" dirty="0"/>
              <a:t>AND</a:t>
            </a:r>
            <a:r>
              <a:rPr spc="-95" dirty="0"/>
              <a:t> </a:t>
            </a:r>
            <a:r>
              <a:rPr spc="-150" dirty="0"/>
              <a:t>SETTERS</a:t>
            </a:r>
          </a:p>
        </p:txBody>
      </p:sp>
      <p:sp>
        <p:nvSpPr>
          <p:cNvPr id="3" name="object 3"/>
          <p:cNvSpPr txBox="1"/>
          <p:nvPr/>
        </p:nvSpPr>
        <p:spPr>
          <a:xfrm>
            <a:off x="962050" y="1447952"/>
            <a:ext cx="10108565" cy="2173865"/>
          </a:xfrm>
          <a:prstGeom prst="rect">
            <a:avLst/>
          </a:prstGeom>
        </p:spPr>
        <p:txBody>
          <a:bodyPr vert="horz" wrap="square" lIns="0" tIns="97790" rIns="0" bIns="0" rtlCol="0">
            <a:spAutoFit/>
          </a:bodyPr>
          <a:lstStyle/>
          <a:p>
            <a:pPr>
              <a:lnSpc>
                <a:spcPct val="107000"/>
              </a:lnSpc>
              <a:spcAft>
                <a:spcPts val="800"/>
              </a:spcAft>
              <a:buNone/>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Ci sono 2 tipi di proprietà: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Data proprietà: immagazzinano un valore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Accessor proprietà: funzioni che sono eseguite quando una proprietà è acceduta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Aptos" panose="020B0004020202020204" pitchFamily="34" charset="0"/>
                <a:cs typeface="Times New Roman" panose="02020603050405020304" pitchFamily="18" charset="0"/>
              </a:rPr>
              <a:t>La proprietà accessor sono rappresentate da un getter (invocato quando la proprietà viene letta) e da un setter (invocato quando viene assegnato). Le keyword get e set possono essere usate per denotare getter e setter negli oggetti letterali.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80" dirty="0"/>
              <a:t> </a:t>
            </a:r>
            <a:r>
              <a:rPr spc="-125" dirty="0"/>
              <a:t>PROPERTY</a:t>
            </a:r>
            <a:r>
              <a:rPr spc="-65" dirty="0"/>
              <a:t> </a:t>
            </a:r>
            <a:r>
              <a:rPr spc="-120" dirty="0"/>
              <a:t>GETTERS</a:t>
            </a:r>
            <a:r>
              <a:rPr spc="-75" dirty="0"/>
              <a:t> </a:t>
            </a:r>
            <a:r>
              <a:rPr spc="125" dirty="0"/>
              <a:t>AND</a:t>
            </a:r>
            <a:r>
              <a:rPr spc="-95" dirty="0"/>
              <a:t> </a:t>
            </a:r>
            <a:r>
              <a:rPr spc="-150" dirty="0"/>
              <a:t>SETTERS</a:t>
            </a:r>
          </a:p>
        </p:txBody>
      </p:sp>
      <p:sp>
        <p:nvSpPr>
          <p:cNvPr id="3" name="object 3"/>
          <p:cNvSpPr/>
          <p:nvPr/>
        </p:nvSpPr>
        <p:spPr>
          <a:xfrm>
            <a:off x="882396" y="1609344"/>
            <a:ext cx="10427335" cy="4525010"/>
          </a:xfrm>
          <a:custGeom>
            <a:avLst/>
            <a:gdLst/>
            <a:ahLst/>
            <a:cxnLst/>
            <a:rect l="l" t="t" r="r" b="b"/>
            <a:pathLst>
              <a:path w="10427335" h="4525010">
                <a:moveTo>
                  <a:pt x="0" y="4524756"/>
                </a:moveTo>
                <a:lnTo>
                  <a:pt x="10427208" y="4524756"/>
                </a:lnTo>
                <a:lnTo>
                  <a:pt x="10427208" y="0"/>
                </a:lnTo>
                <a:lnTo>
                  <a:pt x="0" y="0"/>
                </a:lnTo>
                <a:lnTo>
                  <a:pt x="0" y="4524756"/>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628902"/>
            <a:ext cx="10053955" cy="4415790"/>
          </a:xfrm>
          <a:prstGeom prst="rect">
            <a:avLst/>
          </a:prstGeom>
        </p:spPr>
        <p:txBody>
          <a:bodyPr vert="horz" wrap="square" lIns="0" tIns="12700" rIns="0" bIns="0" rtlCol="0">
            <a:spAutoFit/>
          </a:bodyPr>
          <a:lstStyle/>
          <a:p>
            <a:pPr marL="262255" marR="8027670" indent="-250190">
              <a:lnSpc>
                <a:spcPct val="100000"/>
              </a:lnSpc>
              <a:spcBef>
                <a:spcPts val="100"/>
              </a:spcBef>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p</a:t>
            </a:r>
            <a:r>
              <a:rPr sz="1800" spc="-10" dirty="0">
                <a:latin typeface="Consolas"/>
                <a:cs typeface="Consolas"/>
              </a:rPr>
              <a:t> </a:t>
            </a:r>
            <a:r>
              <a:rPr sz="1800" dirty="0">
                <a:latin typeface="Consolas"/>
                <a:cs typeface="Consolas"/>
              </a:rPr>
              <a:t>=</a:t>
            </a:r>
            <a:r>
              <a:rPr sz="1800" spc="-10" dirty="0">
                <a:latin typeface="Consolas"/>
                <a:cs typeface="Consolas"/>
              </a:rPr>
              <a:t> </a:t>
            </a:r>
            <a:r>
              <a:rPr sz="1800" spc="-50" dirty="0">
                <a:latin typeface="Consolas"/>
                <a:cs typeface="Consolas"/>
              </a:rPr>
              <a:t>{</a:t>
            </a:r>
            <a:r>
              <a:rPr sz="1800" spc="500" dirty="0">
                <a:latin typeface="Consolas"/>
                <a:cs typeface="Consolas"/>
              </a:rPr>
              <a:t> </a:t>
            </a:r>
            <a:r>
              <a:rPr sz="1800" dirty="0">
                <a:latin typeface="Consolas"/>
                <a:cs typeface="Consolas"/>
              </a:rPr>
              <a:t>first:</a:t>
            </a:r>
            <a:r>
              <a:rPr sz="1800" spc="-20" dirty="0">
                <a:latin typeface="Consolas"/>
                <a:cs typeface="Consolas"/>
              </a:rPr>
              <a:t> </a:t>
            </a:r>
            <a:r>
              <a:rPr sz="1800" spc="-10" dirty="0">
                <a:solidFill>
                  <a:srgbClr val="A21515"/>
                </a:solidFill>
                <a:latin typeface="Consolas"/>
                <a:cs typeface="Consolas"/>
              </a:rPr>
              <a:t>"John"</a:t>
            </a:r>
            <a:r>
              <a:rPr sz="1800" spc="-10" dirty="0">
                <a:latin typeface="Consolas"/>
                <a:cs typeface="Consolas"/>
              </a:rPr>
              <a:t>,</a:t>
            </a:r>
            <a:endParaRPr sz="1800">
              <a:latin typeface="Consolas"/>
              <a:cs typeface="Consolas"/>
            </a:endParaRPr>
          </a:p>
          <a:p>
            <a:pPr marL="262255" marR="7903209">
              <a:lnSpc>
                <a:spcPct val="100000"/>
              </a:lnSpc>
            </a:pPr>
            <a:r>
              <a:rPr sz="1800" dirty="0">
                <a:latin typeface="Consolas"/>
                <a:cs typeface="Consolas"/>
              </a:rPr>
              <a:t>last:</a:t>
            </a:r>
            <a:r>
              <a:rPr sz="1800" spc="-15" dirty="0">
                <a:latin typeface="Consolas"/>
                <a:cs typeface="Consolas"/>
              </a:rPr>
              <a:t> </a:t>
            </a:r>
            <a:r>
              <a:rPr sz="1800" spc="-10" dirty="0">
                <a:solidFill>
                  <a:srgbClr val="A21515"/>
                </a:solidFill>
                <a:latin typeface="Consolas"/>
                <a:cs typeface="Consolas"/>
              </a:rPr>
              <a:t>"Smith"</a:t>
            </a:r>
            <a:r>
              <a:rPr sz="1800" spc="-10" dirty="0">
                <a:latin typeface="Consolas"/>
                <a:cs typeface="Consolas"/>
              </a:rPr>
              <a:t>, </a:t>
            </a:r>
            <a:r>
              <a:rPr sz="1800" dirty="0">
                <a:solidFill>
                  <a:srgbClr val="0000FF"/>
                </a:solidFill>
                <a:latin typeface="Consolas"/>
                <a:cs typeface="Consolas"/>
              </a:rPr>
              <a:t>get</a:t>
            </a:r>
            <a:r>
              <a:rPr sz="1800" spc="-20" dirty="0">
                <a:solidFill>
                  <a:srgbClr val="0000FF"/>
                </a:solidFill>
                <a:latin typeface="Consolas"/>
                <a:cs typeface="Consolas"/>
              </a:rPr>
              <a:t> </a:t>
            </a:r>
            <a:r>
              <a:rPr sz="1800" spc="-10" dirty="0">
                <a:latin typeface="Consolas"/>
                <a:cs typeface="Consolas"/>
              </a:rPr>
              <a:t>fullName(){</a:t>
            </a:r>
            <a:endParaRPr sz="1800">
              <a:latin typeface="Consolas"/>
              <a:cs typeface="Consolas"/>
            </a:endParaRPr>
          </a:p>
          <a:p>
            <a:pPr marL="512445">
              <a:lnSpc>
                <a:spcPct val="100000"/>
              </a:lnSpc>
            </a:pPr>
            <a:r>
              <a:rPr sz="1800" dirty="0">
                <a:solidFill>
                  <a:srgbClr val="0000FF"/>
                </a:solidFill>
                <a:latin typeface="Consolas"/>
                <a:cs typeface="Consolas"/>
              </a:rPr>
              <a:t>return</a:t>
            </a:r>
            <a:r>
              <a:rPr sz="1800" spc="-55" dirty="0">
                <a:solidFill>
                  <a:srgbClr val="0000FF"/>
                </a:solidFill>
                <a:latin typeface="Consolas"/>
                <a:cs typeface="Consolas"/>
              </a:rPr>
              <a:t> </a:t>
            </a:r>
            <a:r>
              <a:rPr sz="1800" dirty="0">
                <a:solidFill>
                  <a:srgbClr val="A21515"/>
                </a:solidFill>
                <a:latin typeface="Consolas"/>
                <a:cs typeface="Consolas"/>
              </a:rPr>
              <a:t>`</a:t>
            </a:r>
            <a:r>
              <a:rPr sz="1800" dirty="0">
                <a:solidFill>
                  <a:srgbClr val="0000FF"/>
                </a:solidFill>
                <a:latin typeface="Consolas"/>
                <a:cs typeface="Consolas"/>
              </a:rPr>
              <a:t>${this</a:t>
            </a:r>
            <a:r>
              <a:rPr sz="1800" dirty="0">
                <a:latin typeface="Consolas"/>
                <a:cs typeface="Consolas"/>
              </a:rPr>
              <a:t>.first</a:t>
            </a:r>
            <a:r>
              <a:rPr sz="1800" dirty="0">
                <a:solidFill>
                  <a:srgbClr val="0000FF"/>
                </a:solidFill>
                <a:latin typeface="Consolas"/>
                <a:cs typeface="Consolas"/>
              </a:rPr>
              <a:t>}</a:t>
            </a:r>
            <a:r>
              <a:rPr sz="1800" spc="-40" dirty="0">
                <a:solidFill>
                  <a:srgbClr val="0000FF"/>
                </a:solidFill>
                <a:latin typeface="Consolas"/>
                <a:cs typeface="Consolas"/>
              </a:rPr>
              <a:t> </a:t>
            </a:r>
            <a:r>
              <a:rPr sz="1800" spc="-10" dirty="0">
                <a:solidFill>
                  <a:srgbClr val="0000FF"/>
                </a:solidFill>
                <a:latin typeface="Consolas"/>
                <a:cs typeface="Consolas"/>
              </a:rPr>
              <a:t>${this</a:t>
            </a:r>
            <a:r>
              <a:rPr sz="1800" spc="-10" dirty="0">
                <a:latin typeface="Consolas"/>
                <a:cs typeface="Consolas"/>
              </a:rPr>
              <a:t>.last</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262255">
              <a:lnSpc>
                <a:spcPct val="100000"/>
              </a:lnSpc>
            </a:pPr>
            <a:r>
              <a:rPr sz="1800" spc="-25" dirty="0">
                <a:latin typeface="Consolas"/>
                <a:cs typeface="Consolas"/>
              </a:rPr>
              <a:t>},</a:t>
            </a:r>
            <a:endParaRPr sz="1800">
              <a:latin typeface="Consolas"/>
              <a:cs typeface="Consolas"/>
            </a:endParaRPr>
          </a:p>
          <a:p>
            <a:pPr marL="262255">
              <a:lnSpc>
                <a:spcPct val="100000"/>
              </a:lnSpc>
            </a:pPr>
            <a:r>
              <a:rPr sz="1800" dirty="0">
                <a:solidFill>
                  <a:srgbClr val="0000FF"/>
                </a:solidFill>
                <a:latin typeface="Consolas"/>
                <a:cs typeface="Consolas"/>
              </a:rPr>
              <a:t>set</a:t>
            </a:r>
            <a:r>
              <a:rPr sz="1800" spc="-45" dirty="0">
                <a:solidFill>
                  <a:srgbClr val="0000FF"/>
                </a:solidFill>
                <a:latin typeface="Consolas"/>
                <a:cs typeface="Consolas"/>
              </a:rPr>
              <a:t> </a:t>
            </a:r>
            <a:r>
              <a:rPr sz="1800" dirty="0">
                <a:latin typeface="Consolas"/>
                <a:cs typeface="Consolas"/>
              </a:rPr>
              <a:t>fullName(name)</a:t>
            </a:r>
            <a:r>
              <a:rPr sz="1800" spc="-35" dirty="0">
                <a:latin typeface="Consolas"/>
                <a:cs typeface="Consolas"/>
              </a:rPr>
              <a:t> </a:t>
            </a:r>
            <a:r>
              <a:rPr sz="1800" spc="-50" dirty="0">
                <a:latin typeface="Consolas"/>
                <a:cs typeface="Consolas"/>
              </a:rPr>
              <a:t>{</a:t>
            </a:r>
            <a:endParaRPr sz="1800">
              <a:latin typeface="Consolas"/>
              <a:cs typeface="Consolas"/>
            </a:endParaRPr>
          </a:p>
          <a:p>
            <a:pPr marL="512445">
              <a:lnSpc>
                <a:spcPct val="100000"/>
              </a:lnSpc>
              <a:spcBef>
                <a:spcPts val="5"/>
              </a:spcBef>
            </a:pPr>
            <a:r>
              <a:rPr sz="1800" dirty="0">
                <a:latin typeface="Consolas"/>
                <a:cs typeface="Consolas"/>
              </a:rPr>
              <a:t>[</a:t>
            </a:r>
            <a:r>
              <a:rPr sz="1800" dirty="0">
                <a:solidFill>
                  <a:srgbClr val="0000FF"/>
                </a:solidFill>
                <a:latin typeface="Consolas"/>
                <a:cs typeface="Consolas"/>
              </a:rPr>
              <a:t>this</a:t>
            </a:r>
            <a:r>
              <a:rPr sz="1800" dirty="0">
                <a:latin typeface="Consolas"/>
                <a:cs typeface="Consolas"/>
              </a:rPr>
              <a:t>.first,</a:t>
            </a:r>
            <a:r>
              <a:rPr sz="1800" spc="-35" dirty="0">
                <a:latin typeface="Consolas"/>
                <a:cs typeface="Consolas"/>
              </a:rPr>
              <a:t> </a:t>
            </a:r>
            <a:r>
              <a:rPr sz="1800" dirty="0">
                <a:solidFill>
                  <a:srgbClr val="0000FF"/>
                </a:solidFill>
                <a:latin typeface="Consolas"/>
                <a:cs typeface="Consolas"/>
              </a:rPr>
              <a:t>this</a:t>
            </a:r>
            <a:r>
              <a:rPr sz="1800" dirty="0">
                <a:latin typeface="Consolas"/>
                <a:cs typeface="Consolas"/>
              </a:rPr>
              <a:t>.last]</a:t>
            </a:r>
            <a:r>
              <a:rPr sz="1800" spc="-35" dirty="0">
                <a:latin typeface="Consolas"/>
                <a:cs typeface="Consolas"/>
              </a:rPr>
              <a:t> </a:t>
            </a:r>
            <a:r>
              <a:rPr sz="1800" dirty="0">
                <a:latin typeface="Consolas"/>
                <a:cs typeface="Consolas"/>
              </a:rPr>
              <a:t>=</a:t>
            </a:r>
            <a:r>
              <a:rPr sz="1800" spc="-25" dirty="0">
                <a:latin typeface="Consolas"/>
                <a:cs typeface="Consolas"/>
              </a:rPr>
              <a:t> </a:t>
            </a:r>
            <a:r>
              <a:rPr sz="1800" dirty="0">
                <a:latin typeface="Consolas"/>
                <a:cs typeface="Consolas"/>
              </a:rPr>
              <a:t>name.split(</a:t>
            </a:r>
            <a:r>
              <a:rPr sz="1800" dirty="0">
                <a:solidFill>
                  <a:srgbClr val="A21515"/>
                </a:solidFill>
                <a:latin typeface="Consolas"/>
                <a:cs typeface="Consolas"/>
              </a:rPr>
              <a:t>"</a:t>
            </a:r>
            <a:r>
              <a:rPr sz="1800" spc="-40" dirty="0">
                <a:solidFill>
                  <a:srgbClr val="A21515"/>
                </a:solidFill>
                <a:latin typeface="Consolas"/>
                <a:cs typeface="Consolas"/>
              </a:rPr>
              <a:t> </a:t>
            </a:r>
            <a:r>
              <a:rPr sz="1800" dirty="0">
                <a:solidFill>
                  <a:srgbClr val="A21515"/>
                </a:solidFill>
                <a:latin typeface="Consolas"/>
                <a:cs typeface="Consolas"/>
              </a:rPr>
              <a:t>"</a:t>
            </a:r>
            <a:r>
              <a:rPr sz="1800" dirty="0">
                <a:latin typeface="Consolas"/>
                <a:cs typeface="Consolas"/>
              </a:rPr>
              <a:t>);</a:t>
            </a:r>
            <a:r>
              <a:rPr sz="1800" spc="-35" dirty="0">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fancy</a:t>
            </a:r>
            <a:r>
              <a:rPr sz="1800" spc="-20" dirty="0">
                <a:solidFill>
                  <a:srgbClr val="008000"/>
                </a:solidFill>
                <a:latin typeface="Consolas"/>
                <a:cs typeface="Consolas"/>
              </a:rPr>
              <a:t> </a:t>
            </a:r>
            <a:r>
              <a:rPr sz="1800" dirty="0">
                <a:solidFill>
                  <a:srgbClr val="008000"/>
                </a:solidFill>
                <a:latin typeface="Consolas"/>
                <a:cs typeface="Consolas"/>
              </a:rPr>
              <a:t>destructuring</a:t>
            </a:r>
            <a:r>
              <a:rPr sz="1800" spc="-30" dirty="0">
                <a:solidFill>
                  <a:srgbClr val="008000"/>
                </a:solidFill>
                <a:latin typeface="Consolas"/>
                <a:cs typeface="Consolas"/>
              </a:rPr>
              <a:t> </a:t>
            </a:r>
            <a:r>
              <a:rPr sz="1800" spc="-10" dirty="0">
                <a:solidFill>
                  <a:srgbClr val="008000"/>
                </a:solidFill>
                <a:latin typeface="Consolas"/>
                <a:cs typeface="Consolas"/>
              </a:rPr>
              <a:t>assignment</a:t>
            </a:r>
            <a:endParaRPr sz="1800">
              <a:latin typeface="Consolas"/>
              <a:cs typeface="Consolas"/>
            </a:endParaRPr>
          </a:p>
          <a:p>
            <a:pPr marL="262255">
              <a:lnSpc>
                <a:spcPct val="100000"/>
              </a:lnSpc>
            </a:pPr>
            <a:r>
              <a:rPr sz="1800" spc="-5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12700">
              <a:lnSpc>
                <a:spcPct val="100000"/>
              </a:lnSpc>
            </a:pPr>
            <a:r>
              <a:rPr sz="1800" dirty="0">
                <a:solidFill>
                  <a:srgbClr val="008000"/>
                </a:solidFill>
                <a:latin typeface="Consolas"/>
                <a:cs typeface="Consolas"/>
              </a:rPr>
              <a:t>//</a:t>
            </a:r>
            <a:r>
              <a:rPr sz="1800" spc="-40" dirty="0">
                <a:solidFill>
                  <a:srgbClr val="008000"/>
                </a:solidFill>
                <a:latin typeface="Consolas"/>
                <a:cs typeface="Consolas"/>
              </a:rPr>
              <a:t> </a:t>
            </a:r>
            <a:r>
              <a:rPr sz="1800" dirty="0">
                <a:solidFill>
                  <a:srgbClr val="008000"/>
                </a:solidFill>
                <a:latin typeface="Consolas"/>
                <a:cs typeface="Consolas"/>
              </a:rPr>
              <a:t>notice</a:t>
            </a:r>
            <a:r>
              <a:rPr sz="1800" spc="-25" dirty="0">
                <a:solidFill>
                  <a:srgbClr val="008000"/>
                </a:solidFill>
                <a:latin typeface="Consolas"/>
                <a:cs typeface="Consolas"/>
              </a:rPr>
              <a:t> </a:t>
            </a:r>
            <a:r>
              <a:rPr sz="1800" dirty="0">
                <a:solidFill>
                  <a:srgbClr val="008000"/>
                </a:solidFill>
                <a:latin typeface="Consolas"/>
                <a:cs typeface="Consolas"/>
              </a:rPr>
              <a:t>that</a:t>
            </a:r>
            <a:r>
              <a:rPr sz="1800" spc="-25" dirty="0">
                <a:solidFill>
                  <a:srgbClr val="008000"/>
                </a:solidFill>
                <a:latin typeface="Consolas"/>
                <a:cs typeface="Consolas"/>
              </a:rPr>
              <a:t> </a:t>
            </a:r>
            <a:r>
              <a:rPr sz="1800" dirty="0">
                <a:solidFill>
                  <a:srgbClr val="008000"/>
                </a:solidFill>
                <a:latin typeface="Consolas"/>
                <a:cs typeface="Consolas"/>
              </a:rPr>
              <a:t>we</a:t>
            </a:r>
            <a:r>
              <a:rPr sz="1800" spc="-15" dirty="0">
                <a:solidFill>
                  <a:srgbClr val="008000"/>
                </a:solidFill>
                <a:latin typeface="Consolas"/>
                <a:cs typeface="Consolas"/>
              </a:rPr>
              <a:t> </a:t>
            </a:r>
            <a:r>
              <a:rPr sz="1800" dirty="0">
                <a:solidFill>
                  <a:srgbClr val="008000"/>
                </a:solidFill>
                <a:latin typeface="Consolas"/>
                <a:cs typeface="Consolas"/>
              </a:rPr>
              <a:t>access</a:t>
            </a:r>
            <a:r>
              <a:rPr sz="1800" spc="-10" dirty="0">
                <a:solidFill>
                  <a:srgbClr val="008000"/>
                </a:solidFill>
                <a:latin typeface="Consolas"/>
                <a:cs typeface="Consolas"/>
              </a:rPr>
              <a:t> </a:t>
            </a:r>
            <a:r>
              <a:rPr sz="1800" dirty="0">
                <a:solidFill>
                  <a:srgbClr val="008000"/>
                </a:solidFill>
                <a:latin typeface="Consolas"/>
                <a:cs typeface="Consolas"/>
              </a:rPr>
              <a:t>fullName</a:t>
            </a:r>
            <a:r>
              <a:rPr sz="1800" spc="-20" dirty="0">
                <a:solidFill>
                  <a:srgbClr val="008000"/>
                </a:solidFill>
                <a:latin typeface="Consolas"/>
                <a:cs typeface="Consolas"/>
              </a:rPr>
              <a:t> </a:t>
            </a:r>
            <a:r>
              <a:rPr sz="1800" dirty="0">
                <a:solidFill>
                  <a:srgbClr val="008000"/>
                </a:solidFill>
                <a:latin typeface="Consolas"/>
                <a:cs typeface="Consolas"/>
              </a:rPr>
              <a:t>as</a:t>
            </a:r>
            <a:r>
              <a:rPr sz="1800" spc="-15" dirty="0">
                <a:solidFill>
                  <a:srgbClr val="008000"/>
                </a:solidFill>
                <a:latin typeface="Consolas"/>
                <a:cs typeface="Consolas"/>
              </a:rPr>
              <a:t> </a:t>
            </a:r>
            <a:r>
              <a:rPr sz="1800" dirty="0">
                <a:solidFill>
                  <a:srgbClr val="008000"/>
                </a:solidFill>
                <a:latin typeface="Consolas"/>
                <a:cs typeface="Consolas"/>
              </a:rPr>
              <a:t>a</a:t>
            </a:r>
            <a:r>
              <a:rPr sz="1800" spc="-30" dirty="0">
                <a:solidFill>
                  <a:srgbClr val="008000"/>
                </a:solidFill>
                <a:latin typeface="Consolas"/>
                <a:cs typeface="Consolas"/>
              </a:rPr>
              <a:t> </a:t>
            </a:r>
            <a:r>
              <a:rPr sz="1800" dirty="0">
                <a:solidFill>
                  <a:srgbClr val="008000"/>
                </a:solidFill>
                <a:latin typeface="Consolas"/>
                <a:cs typeface="Consolas"/>
              </a:rPr>
              <a:t>property</a:t>
            </a:r>
            <a:r>
              <a:rPr sz="1800" spc="-15" dirty="0">
                <a:solidFill>
                  <a:srgbClr val="008000"/>
                </a:solidFill>
                <a:latin typeface="Consolas"/>
                <a:cs typeface="Consolas"/>
              </a:rPr>
              <a:t> </a:t>
            </a:r>
            <a:r>
              <a:rPr sz="1800" dirty="0">
                <a:solidFill>
                  <a:srgbClr val="008000"/>
                </a:solidFill>
                <a:latin typeface="Consolas"/>
                <a:cs typeface="Consolas"/>
              </a:rPr>
              <a:t>and</a:t>
            </a:r>
            <a:r>
              <a:rPr sz="1800" spc="-25" dirty="0">
                <a:solidFill>
                  <a:srgbClr val="008000"/>
                </a:solidFill>
                <a:latin typeface="Consolas"/>
                <a:cs typeface="Consolas"/>
              </a:rPr>
              <a:t> </a:t>
            </a:r>
            <a:r>
              <a:rPr sz="1800" dirty="0">
                <a:solidFill>
                  <a:srgbClr val="008000"/>
                </a:solidFill>
                <a:latin typeface="Consolas"/>
                <a:cs typeface="Consolas"/>
              </a:rPr>
              <a:t>not</a:t>
            </a:r>
            <a:r>
              <a:rPr sz="1800" spc="-15" dirty="0">
                <a:solidFill>
                  <a:srgbClr val="008000"/>
                </a:solidFill>
                <a:latin typeface="Consolas"/>
                <a:cs typeface="Consolas"/>
              </a:rPr>
              <a:t> </a:t>
            </a:r>
            <a:r>
              <a:rPr sz="1800" dirty="0">
                <a:solidFill>
                  <a:srgbClr val="008000"/>
                </a:solidFill>
                <a:latin typeface="Consolas"/>
                <a:cs typeface="Consolas"/>
              </a:rPr>
              <a:t>as</a:t>
            </a:r>
            <a:r>
              <a:rPr sz="1800" spc="-25" dirty="0">
                <a:solidFill>
                  <a:srgbClr val="008000"/>
                </a:solidFill>
                <a:latin typeface="Consolas"/>
                <a:cs typeface="Consolas"/>
              </a:rPr>
              <a:t> </a:t>
            </a:r>
            <a:r>
              <a:rPr sz="1800" dirty="0">
                <a:solidFill>
                  <a:srgbClr val="008000"/>
                </a:solidFill>
                <a:latin typeface="Consolas"/>
                <a:cs typeface="Consolas"/>
              </a:rPr>
              <a:t>a</a:t>
            </a:r>
            <a:r>
              <a:rPr sz="1800" spc="-15" dirty="0">
                <a:solidFill>
                  <a:srgbClr val="008000"/>
                </a:solidFill>
                <a:latin typeface="Consolas"/>
                <a:cs typeface="Consolas"/>
              </a:rPr>
              <a:t> </a:t>
            </a:r>
            <a:r>
              <a:rPr sz="1800" dirty="0">
                <a:solidFill>
                  <a:srgbClr val="008000"/>
                </a:solidFill>
                <a:latin typeface="Consolas"/>
                <a:cs typeface="Consolas"/>
              </a:rPr>
              <a:t>function</a:t>
            </a:r>
            <a:r>
              <a:rPr sz="1800" spc="-25" dirty="0">
                <a:solidFill>
                  <a:srgbClr val="008000"/>
                </a:solidFill>
                <a:latin typeface="Consolas"/>
                <a:cs typeface="Consolas"/>
              </a:rPr>
              <a:t> </a:t>
            </a:r>
            <a:r>
              <a:rPr sz="1800" dirty="0">
                <a:solidFill>
                  <a:srgbClr val="008000"/>
                </a:solidFill>
                <a:latin typeface="Consolas"/>
                <a:cs typeface="Consolas"/>
              </a:rPr>
              <a:t>(no</a:t>
            </a:r>
            <a:r>
              <a:rPr sz="1800" spc="-25" dirty="0">
                <a:solidFill>
                  <a:srgbClr val="008000"/>
                </a:solidFill>
                <a:latin typeface="Consolas"/>
                <a:cs typeface="Consolas"/>
              </a:rPr>
              <a:t> </a:t>
            </a:r>
            <a:r>
              <a:rPr sz="1800" spc="-10" dirty="0">
                <a:solidFill>
                  <a:srgbClr val="008000"/>
                </a:solidFill>
                <a:latin typeface="Consolas"/>
                <a:cs typeface="Consolas"/>
              </a:rPr>
              <a:t>"()")!</a:t>
            </a:r>
            <a:endParaRPr sz="1800">
              <a:latin typeface="Consolas"/>
              <a:cs typeface="Consolas"/>
            </a:endParaRPr>
          </a:p>
          <a:p>
            <a:pPr marL="12700">
              <a:lnSpc>
                <a:spcPct val="100000"/>
              </a:lnSpc>
            </a:pPr>
            <a:r>
              <a:rPr sz="1800" dirty="0">
                <a:solidFill>
                  <a:srgbClr val="008000"/>
                </a:solidFill>
                <a:latin typeface="Consolas"/>
                <a:cs typeface="Consolas"/>
              </a:rPr>
              <a:t>//</a:t>
            </a:r>
            <a:r>
              <a:rPr sz="1800" spc="-55" dirty="0">
                <a:solidFill>
                  <a:srgbClr val="008000"/>
                </a:solidFill>
                <a:latin typeface="Consolas"/>
                <a:cs typeface="Consolas"/>
              </a:rPr>
              <a:t> </a:t>
            </a:r>
            <a:r>
              <a:rPr sz="1800" dirty="0">
                <a:solidFill>
                  <a:srgbClr val="008000"/>
                </a:solidFill>
                <a:latin typeface="Consolas"/>
                <a:cs typeface="Consolas"/>
              </a:rPr>
              <a:t>from</a:t>
            </a:r>
            <a:r>
              <a:rPr sz="1800" spc="-35" dirty="0">
                <a:solidFill>
                  <a:srgbClr val="008000"/>
                </a:solidFill>
                <a:latin typeface="Consolas"/>
                <a:cs typeface="Consolas"/>
              </a:rPr>
              <a:t> </a:t>
            </a:r>
            <a:r>
              <a:rPr sz="1800" dirty="0">
                <a:solidFill>
                  <a:srgbClr val="008000"/>
                </a:solidFill>
                <a:latin typeface="Consolas"/>
                <a:cs typeface="Consolas"/>
              </a:rPr>
              <a:t>the</a:t>
            </a:r>
            <a:r>
              <a:rPr sz="1800" spc="-40" dirty="0">
                <a:solidFill>
                  <a:srgbClr val="008000"/>
                </a:solidFill>
                <a:latin typeface="Consolas"/>
                <a:cs typeface="Consolas"/>
              </a:rPr>
              <a:t> </a:t>
            </a:r>
            <a:r>
              <a:rPr sz="1800" dirty="0">
                <a:solidFill>
                  <a:srgbClr val="008000"/>
                </a:solidFill>
                <a:latin typeface="Consolas"/>
                <a:cs typeface="Consolas"/>
              </a:rPr>
              <a:t>outside,</a:t>
            </a:r>
            <a:r>
              <a:rPr sz="1800" spc="-25" dirty="0">
                <a:solidFill>
                  <a:srgbClr val="008000"/>
                </a:solidFill>
                <a:latin typeface="Consolas"/>
                <a:cs typeface="Consolas"/>
              </a:rPr>
              <a:t> </a:t>
            </a:r>
            <a:r>
              <a:rPr sz="1800" dirty="0">
                <a:solidFill>
                  <a:srgbClr val="008000"/>
                </a:solidFill>
                <a:latin typeface="Consolas"/>
                <a:cs typeface="Consolas"/>
              </a:rPr>
              <a:t>there</a:t>
            </a:r>
            <a:r>
              <a:rPr sz="1800" spc="-45" dirty="0">
                <a:solidFill>
                  <a:srgbClr val="008000"/>
                </a:solidFill>
                <a:latin typeface="Consolas"/>
                <a:cs typeface="Consolas"/>
              </a:rPr>
              <a:t> </a:t>
            </a:r>
            <a:r>
              <a:rPr sz="1800" dirty="0">
                <a:solidFill>
                  <a:srgbClr val="008000"/>
                </a:solidFill>
                <a:latin typeface="Consolas"/>
                <a:cs typeface="Consolas"/>
              </a:rPr>
              <a:t>is</a:t>
            </a:r>
            <a:r>
              <a:rPr sz="1800" spc="-30" dirty="0">
                <a:solidFill>
                  <a:srgbClr val="008000"/>
                </a:solidFill>
                <a:latin typeface="Consolas"/>
                <a:cs typeface="Consolas"/>
              </a:rPr>
              <a:t> </a:t>
            </a:r>
            <a:r>
              <a:rPr sz="1800" dirty="0">
                <a:solidFill>
                  <a:srgbClr val="008000"/>
                </a:solidFill>
                <a:latin typeface="Consolas"/>
                <a:cs typeface="Consolas"/>
              </a:rPr>
              <a:t>no</a:t>
            </a:r>
            <a:r>
              <a:rPr sz="1800" spc="-25" dirty="0">
                <a:solidFill>
                  <a:srgbClr val="008000"/>
                </a:solidFill>
                <a:latin typeface="Consolas"/>
                <a:cs typeface="Consolas"/>
              </a:rPr>
              <a:t> </a:t>
            </a:r>
            <a:r>
              <a:rPr sz="1800" dirty="0">
                <a:solidFill>
                  <a:srgbClr val="008000"/>
                </a:solidFill>
                <a:latin typeface="Consolas"/>
                <a:cs typeface="Consolas"/>
              </a:rPr>
              <a:t>difference</a:t>
            </a:r>
            <a:r>
              <a:rPr sz="1800" spc="-40" dirty="0">
                <a:solidFill>
                  <a:srgbClr val="008000"/>
                </a:solidFill>
                <a:latin typeface="Consolas"/>
                <a:cs typeface="Consolas"/>
              </a:rPr>
              <a:t> </a:t>
            </a:r>
            <a:r>
              <a:rPr sz="1800" dirty="0">
                <a:solidFill>
                  <a:srgbClr val="008000"/>
                </a:solidFill>
                <a:latin typeface="Consolas"/>
                <a:cs typeface="Consolas"/>
              </a:rPr>
              <a:t>between</a:t>
            </a:r>
            <a:r>
              <a:rPr sz="1800" spc="-40" dirty="0">
                <a:solidFill>
                  <a:srgbClr val="008000"/>
                </a:solidFill>
                <a:latin typeface="Consolas"/>
                <a:cs typeface="Consolas"/>
              </a:rPr>
              <a:t> </a:t>
            </a:r>
            <a:r>
              <a:rPr sz="1800" dirty="0">
                <a:solidFill>
                  <a:srgbClr val="008000"/>
                </a:solidFill>
                <a:latin typeface="Consolas"/>
                <a:cs typeface="Consolas"/>
              </a:rPr>
              <a:t>data</a:t>
            </a:r>
            <a:r>
              <a:rPr sz="1800" spc="-30" dirty="0">
                <a:solidFill>
                  <a:srgbClr val="008000"/>
                </a:solidFill>
                <a:latin typeface="Consolas"/>
                <a:cs typeface="Consolas"/>
              </a:rPr>
              <a:t> </a:t>
            </a:r>
            <a:r>
              <a:rPr sz="1800" dirty="0">
                <a:solidFill>
                  <a:srgbClr val="008000"/>
                </a:solidFill>
                <a:latin typeface="Consolas"/>
                <a:cs typeface="Consolas"/>
              </a:rPr>
              <a:t>and</a:t>
            </a:r>
            <a:r>
              <a:rPr sz="1800" spc="-25" dirty="0">
                <a:solidFill>
                  <a:srgbClr val="008000"/>
                </a:solidFill>
                <a:latin typeface="Consolas"/>
                <a:cs typeface="Consolas"/>
              </a:rPr>
              <a:t> </a:t>
            </a:r>
            <a:r>
              <a:rPr sz="1800" dirty="0">
                <a:solidFill>
                  <a:srgbClr val="008000"/>
                </a:solidFill>
                <a:latin typeface="Consolas"/>
                <a:cs typeface="Consolas"/>
              </a:rPr>
              <a:t>accessor</a:t>
            </a:r>
            <a:r>
              <a:rPr sz="1800" spc="-35" dirty="0">
                <a:solidFill>
                  <a:srgbClr val="008000"/>
                </a:solidFill>
                <a:latin typeface="Consolas"/>
                <a:cs typeface="Consolas"/>
              </a:rPr>
              <a:t> </a:t>
            </a:r>
            <a:r>
              <a:rPr sz="1800" spc="-10" dirty="0">
                <a:solidFill>
                  <a:srgbClr val="008000"/>
                </a:solidFill>
                <a:latin typeface="Consolas"/>
                <a:cs typeface="Consolas"/>
              </a:rPr>
              <a:t>properties</a:t>
            </a:r>
            <a:endParaRPr sz="1800">
              <a:latin typeface="Consolas"/>
              <a:cs typeface="Consolas"/>
            </a:endParaRPr>
          </a:p>
          <a:p>
            <a:pPr marL="12700" marR="5394960">
              <a:lnSpc>
                <a:spcPct val="100000"/>
              </a:lnSpc>
            </a:pPr>
            <a:r>
              <a:rPr sz="1800" dirty="0">
                <a:latin typeface="Consolas"/>
                <a:cs typeface="Consolas"/>
              </a:rPr>
              <a:t>console.log(p.fullName);</a:t>
            </a:r>
            <a:r>
              <a:rPr sz="1800" spc="-55" dirty="0">
                <a:latin typeface="Consolas"/>
                <a:cs typeface="Consolas"/>
              </a:rPr>
              <a:t> </a:t>
            </a:r>
            <a:r>
              <a:rPr sz="1800" dirty="0">
                <a:solidFill>
                  <a:srgbClr val="008000"/>
                </a:solidFill>
                <a:latin typeface="Consolas"/>
                <a:cs typeface="Consolas"/>
              </a:rPr>
              <a:t>//John</a:t>
            </a:r>
            <a:r>
              <a:rPr sz="1800" spc="-55" dirty="0">
                <a:solidFill>
                  <a:srgbClr val="008000"/>
                </a:solidFill>
                <a:latin typeface="Consolas"/>
                <a:cs typeface="Consolas"/>
              </a:rPr>
              <a:t> </a:t>
            </a:r>
            <a:r>
              <a:rPr sz="1800" spc="-10" dirty="0">
                <a:solidFill>
                  <a:srgbClr val="008000"/>
                </a:solidFill>
                <a:latin typeface="Consolas"/>
                <a:cs typeface="Consolas"/>
              </a:rPr>
              <a:t>Smith </a:t>
            </a:r>
            <a:r>
              <a:rPr sz="1800" dirty="0">
                <a:latin typeface="Consolas"/>
                <a:cs typeface="Consolas"/>
              </a:rPr>
              <a:t>p.fullName</a:t>
            </a:r>
            <a:r>
              <a:rPr sz="1800" spc="-30" dirty="0">
                <a:latin typeface="Consolas"/>
                <a:cs typeface="Consolas"/>
              </a:rPr>
              <a:t> </a:t>
            </a:r>
            <a:r>
              <a:rPr sz="1800" dirty="0">
                <a:latin typeface="Consolas"/>
                <a:cs typeface="Consolas"/>
              </a:rPr>
              <a:t>=</a:t>
            </a:r>
            <a:r>
              <a:rPr sz="1800" spc="-15" dirty="0">
                <a:latin typeface="Consolas"/>
                <a:cs typeface="Consolas"/>
              </a:rPr>
              <a:t> </a:t>
            </a:r>
            <a:r>
              <a:rPr sz="1800" dirty="0">
                <a:solidFill>
                  <a:srgbClr val="A21515"/>
                </a:solidFill>
                <a:latin typeface="Consolas"/>
                <a:cs typeface="Consolas"/>
              </a:rPr>
              <a:t>"Jane</a:t>
            </a:r>
            <a:r>
              <a:rPr sz="1800" spc="-15" dirty="0">
                <a:solidFill>
                  <a:srgbClr val="A21515"/>
                </a:solidFill>
                <a:latin typeface="Consolas"/>
                <a:cs typeface="Consolas"/>
              </a:rPr>
              <a:t> </a:t>
            </a:r>
            <a:r>
              <a:rPr sz="1800" spc="-10" dirty="0">
                <a:solidFill>
                  <a:srgbClr val="A21515"/>
                </a:solidFill>
                <a:latin typeface="Consolas"/>
                <a:cs typeface="Consolas"/>
              </a:rPr>
              <a:t>White"</a:t>
            </a:r>
            <a:r>
              <a:rPr sz="1800" spc="-10" dirty="0">
                <a:latin typeface="Consolas"/>
                <a:cs typeface="Consolas"/>
              </a:rPr>
              <a:t>; </a:t>
            </a:r>
            <a:r>
              <a:rPr sz="1800" dirty="0">
                <a:latin typeface="Consolas"/>
                <a:cs typeface="Consolas"/>
              </a:rPr>
              <a:t>console.log(p.fullName);</a:t>
            </a:r>
            <a:r>
              <a:rPr sz="1800" spc="-55" dirty="0">
                <a:latin typeface="Consolas"/>
                <a:cs typeface="Consolas"/>
              </a:rPr>
              <a:t> </a:t>
            </a:r>
            <a:r>
              <a:rPr sz="1800" dirty="0">
                <a:solidFill>
                  <a:srgbClr val="008000"/>
                </a:solidFill>
                <a:latin typeface="Consolas"/>
                <a:cs typeface="Consolas"/>
              </a:rPr>
              <a:t>//Jane</a:t>
            </a:r>
            <a:r>
              <a:rPr sz="1800" spc="-55" dirty="0">
                <a:solidFill>
                  <a:srgbClr val="008000"/>
                </a:solidFill>
                <a:latin typeface="Consolas"/>
                <a:cs typeface="Consolas"/>
              </a:rPr>
              <a:t> </a:t>
            </a:r>
            <a:r>
              <a:rPr sz="1800" spc="-10" dirty="0">
                <a:solidFill>
                  <a:srgbClr val="008000"/>
                </a:solidFill>
                <a:latin typeface="Consolas"/>
                <a:cs typeface="Consolas"/>
              </a:rPr>
              <a:t>White</a:t>
            </a:r>
            <a:endParaRPr sz="1800">
              <a:latin typeface="Consolas"/>
              <a:cs typeface="Consolas"/>
            </a:endParaRPr>
          </a:p>
          <a:p>
            <a:pPr marL="12700">
              <a:lnSpc>
                <a:spcPct val="100000"/>
              </a:lnSpc>
            </a:pPr>
            <a:r>
              <a:rPr sz="1800" dirty="0">
                <a:latin typeface="Consolas"/>
                <a:cs typeface="Consolas"/>
              </a:rPr>
              <a:t>p.fullName();</a:t>
            </a:r>
            <a:r>
              <a:rPr sz="1800" spc="-55" dirty="0">
                <a:latin typeface="Consolas"/>
                <a:cs typeface="Consolas"/>
              </a:rPr>
              <a:t> </a:t>
            </a:r>
            <a:r>
              <a:rPr sz="1800" dirty="0">
                <a:solidFill>
                  <a:srgbClr val="008000"/>
                </a:solidFill>
                <a:latin typeface="Consolas"/>
                <a:cs typeface="Consolas"/>
              </a:rPr>
              <a:t>//TypeError:</a:t>
            </a:r>
            <a:r>
              <a:rPr sz="1800" spc="-50" dirty="0">
                <a:solidFill>
                  <a:srgbClr val="008000"/>
                </a:solidFill>
                <a:latin typeface="Consolas"/>
                <a:cs typeface="Consolas"/>
              </a:rPr>
              <a:t> </a:t>
            </a:r>
            <a:r>
              <a:rPr sz="1800" dirty="0">
                <a:solidFill>
                  <a:srgbClr val="008000"/>
                </a:solidFill>
                <a:latin typeface="Consolas"/>
                <a:cs typeface="Consolas"/>
              </a:rPr>
              <a:t>p.fullName</a:t>
            </a:r>
            <a:r>
              <a:rPr sz="1800" spc="-40" dirty="0">
                <a:solidFill>
                  <a:srgbClr val="008000"/>
                </a:solidFill>
                <a:latin typeface="Consolas"/>
                <a:cs typeface="Consolas"/>
              </a:rPr>
              <a:t> </a:t>
            </a:r>
            <a:r>
              <a:rPr sz="1800" dirty="0">
                <a:solidFill>
                  <a:srgbClr val="008000"/>
                </a:solidFill>
                <a:latin typeface="Consolas"/>
                <a:cs typeface="Consolas"/>
              </a:rPr>
              <a:t>is</a:t>
            </a:r>
            <a:r>
              <a:rPr sz="1800" spc="-45" dirty="0">
                <a:solidFill>
                  <a:srgbClr val="008000"/>
                </a:solidFill>
                <a:latin typeface="Consolas"/>
                <a:cs typeface="Consolas"/>
              </a:rPr>
              <a:t> </a:t>
            </a:r>
            <a:r>
              <a:rPr sz="1800" dirty="0">
                <a:solidFill>
                  <a:srgbClr val="008000"/>
                </a:solidFill>
                <a:latin typeface="Consolas"/>
                <a:cs typeface="Consolas"/>
              </a:rPr>
              <a:t>not</a:t>
            </a:r>
            <a:r>
              <a:rPr sz="1800" spc="-40" dirty="0">
                <a:solidFill>
                  <a:srgbClr val="008000"/>
                </a:solidFill>
                <a:latin typeface="Consolas"/>
                <a:cs typeface="Consolas"/>
              </a:rPr>
              <a:t> </a:t>
            </a:r>
            <a:r>
              <a:rPr sz="1800" dirty="0">
                <a:solidFill>
                  <a:srgbClr val="008000"/>
                </a:solidFill>
                <a:latin typeface="Consolas"/>
                <a:cs typeface="Consolas"/>
              </a:rPr>
              <a:t>a</a:t>
            </a:r>
            <a:r>
              <a:rPr sz="1800" spc="-50" dirty="0">
                <a:solidFill>
                  <a:srgbClr val="008000"/>
                </a:solidFill>
                <a:latin typeface="Consolas"/>
                <a:cs typeface="Consolas"/>
              </a:rPr>
              <a:t> </a:t>
            </a:r>
            <a:r>
              <a:rPr sz="1800" spc="-10" dirty="0">
                <a:solidFill>
                  <a:srgbClr val="008000"/>
                </a:solidFill>
                <a:latin typeface="Consolas"/>
                <a:cs typeface="Consolas"/>
              </a:rPr>
              <a:t>function</a:t>
            </a:r>
            <a:endParaRPr sz="1800">
              <a:latin typeface="Consolas"/>
              <a:cs typeface="Consolas"/>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239</a:t>
            </a:fld>
            <a:endParaRPr spc="-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0" dirty="0"/>
              <a:t> </a:t>
            </a:r>
            <a:r>
              <a:rPr spc="-75" dirty="0"/>
              <a:t>ELEMENTS:</a:t>
            </a:r>
            <a:r>
              <a:rPr spc="-175" dirty="0"/>
              <a:t> </a:t>
            </a:r>
            <a:r>
              <a:rPr spc="-270" dirty="0"/>
              <a:t>LISTS</a:t>
            </a:r>
          </a:p>
        </p:txBody>
      </p:sp>
      <p:sp>
        <p:nvSpPr>
          <p:cNvPr id="3" name="object 3"/>
          <p:cNvSpPr txBox="1"/>
          <p:nvPr/>
        </p:nvSpPr>
        <p:spPr>
          <a:xfrm>
            <a:off x="962050" y="1446872"/>
            <a:ext cx="9621520" cy="1377300"/>
          </a:xfrm>
          <a:prstGeom prst="rect">
            <a:avLst/>
          </a:prstGeom>
        </p:spPr>
        <p:txBody>
          <a:bodyPr vert="horz" wrap="square" lIns="0" tIns="98425" rIns="0" bIns="0" rtlCol="0">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HTML definisce 3 tipi di liste:</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Ordinate &lt;ol&gt;, usate per le enumerazioni</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Non-ordinate &lt;ul&gt;, usate per le liste col punto</a:t>
            </a:r>
          </a:p>
          <a:p>
            <a:pPr marL="342900" lvl="0" indent="-342900">
              <a:lnSpc>
                <a:spcPct val="107000"/>
              </a:lnSpc>
              <a:spcAft>
                <a:spcPts val="800"/>
              </a:spcAft>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Liste descrittive &lt;dl&gt;, consistono di termini e delle loro descrizioni, spesso usate per i glossari</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71259" y="3549396"/>
            <a:ext cx="372110" cy="439420"/>
          </a:xfrm>
          <a:custGeom>
            <a:avLst/>
            <a:gdLst/>
            <a:ahLst/>
            <a:cxnLst/>
            <a:rect l="l" t="t" r="r" b="b"/>
            <a:pathLst>
              <a:path w="372109" h="439420">
                <a:moveTo>
                  <a:pt x="185927" y="0"/>
                </a:moveTo>
                <a:lnTo>
                  <a:pt x="161730" y="38869"/>
                </a:lnTo>
                <a:lnTo>
                  <a:pt x="134168" y="79050"/>
                </a:lnTo>
                <a:lnTo>
                  <a:pt x="103727" y="118871"/>
                </a:lnTo>
                <a:lnTo>
                  <a:pt x="70894" y="156661"/>
                </a:lnTo>
                <a:lnTo>
                  <a:pt x="36156" y="190746"/>
                </a:lnTo>
                <a:lnTo>
                  <a:pt x="0" y="219455"/>
                </a:lnTo>
                <a:lnTo>
                  <a:pt x="46986" y="253289"/>
                </a:lnTo>
                <a:lnTo>
                  <a:pt x="87601" y="286032"/>
                </a:lnTo>
                <a:lnTo>
                  <a:pt x="121824" y="319325"/>
                </a:lnTo>
                <a:lnTo>
                  <a:pt x="149634" y="354809"/>
                </a:lnTo>
                <a:lnTo>
                  <a:pt x="171009" y="394125"/>
                </a:lnTo>
                <a:lnTo>
                  <a:pt x="185927" y="438911"/>
                </a:lnTo>
                <a:lnTo>
                  <a:pt x="206597" y="392731"/>
                </a:lnTo>
                <a:lnTo>
                  <a:pt x="232748" y="349588"/>
                </a:lnTo>
                <a:lnTo>
                  <a:pt x="263366" y="310086"/>
                </a:lnTo>
                <a:lnTo>
                  <a:pt x="297433" y="274827"/>
                </a:lnTo>
                <a:lnTo>
                  <a:pt x="333935" y="244416"/>
                </a:lnTo>
                <a:lnTo>
                  <a:pt x="371856" y="219455"/>
                </a:lnTo>
                <a:lnTo>
                  <a:pt x="329861" y="187439"/>
                </a:lnTo>
                <a:lnTo>
                  <a:pt x="291676" y="154798"/>
                </a:lnTo>
                <a:lnTo>
                  <a:pt x="257746" y="120634"/>
                </a:lnTo>
                <a:lnTo>
                  <a:pt x="228515" y="84045"/>
                </a:lnTo>
                <a:lnTo>
                  <a:pt x="204427" y="44134"/>
                </a:lnTo>
                <a:lnTo>
                  <a:pt x="185927" y="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7568" y="3640835"/>
            <a:ext cx="118110" cy="474345"/>
          </a:xfrm>
          <a:custGeom>
            <a:avLst/>
            <a:gdLst/>
            <a:ahLst/>
            <a:cxnLst/>
            <a:rect l="l" t="t" r="r" b="b"/>
            <a:pathLst>
              <a:path w="118109" h="474345">
                <a:moveTo>
                  <a:pt x="59507" y="0"/>
                </a:moveTo>
                <a:lnTo>
                  <a:pt x="39879" y="2998"/>
                </a:lnTo>
                <a:lnTo>
                  <a:pt x="21549" y="16367"/>
                </a:lnTo>
                <a:lnTo>
                  <a:pt x="8482" y="35236"/>
                </a:lnTo>
                <a:lnTo>
                  <a:pt x="4643" y="54737"/>
                </a:lnTo>
                <a:lnTo>
                  <a:pt x="5429" y="116628"/>
                </a:lnTo>
                <a:lnTo>
                  <a:pt x="4465" y="167952"/>
                </a:lnTo>
                <a:lnTo>
                  <a:pt x="857" y="256401"/>
                </a:lnTo>
                <a:lnTo>
                  <a:pt x="0" y="302279"/>
                </a:lnTo>
                <a:lnTo>
                  <a:pt x="964" y="355096"/>
                </a:lnTo>
                <a:lnTo>
                  <a:pt x="4643" y="419226"/>
                </a:lnTo>
                <a:lnTo>
                  <a:pt x="21883" y="460216"/>
                </a:lnTo>
                <a:lnTo>
                  <a:pt x="59507" y="473963"/>
                </a:lnTo>
                <a:lnTo>
                  <a:pt x="81366" y="466143"/>
                </a:lnTo>
                <a:lnTo>
                  <a:pt x="98654" y="454739"/>
                </a:lnTo>
                <a:lnTo>
                  <a:pt x="110084" y="439263"/>
                </a:lnTo>
                <a:lnTo>
                  <a:pt x="114371" y="419226"/>
                </a:lnTo>
                <a:lnTo>
                  <a:pt x="108346" y="354136"/>
                </a:lnTo>
                <a:lnTo>
                  <a:pt x="107506" y="300246"/>
                </a:lnTo>
                <a:lnTo>
                  <a:pt x="109945" y="253442"/>
                </a:lnTo>
                <a:lnTo>
                  <a:pt x="113757" y="209605"/>
                </a:lnTo>
                <a:lnTo>
                  <a:pt x="117036" y="164619"/>
                </a:lnTo>
                <a:lnTo>
                  <a:pt x="117876" y="114369"/>
                </a:lnTo>
                <a:lnTo>
                  <a:pt x="114371" y="54737"/>
                </a:lnTo>
                <a:lnTo>
                  <a:pt x="98607" y="18605"/>
                </a:lnTo>
                <a:lnTo>
                  <a:pt x="81206" y="6731"/>
                </a:lnTo>
                <a:lnTo>
                  <a:pt x="59507"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4" name="object 14"/>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5" name="object 15"/>
          <p:cNvSpPr/>
          <p:nvPr/>
        </p:nvSpPr>
        <p:spPr>
          <a:xfrm>
            <a:off x="6251684" y="3980403"/>
            <a:ext cx="3197225" cy="2133600"/>
          </a:xfrm>
          <a:custGeom>
            <a:avLst/>
            <a:gdLst/>
            <a:ahLst/>
            <a:cxnLst/>
            <a:rect l="l" t="t" r="r" b="b"/>
            <a:pathLst>
              <a:path w="3197225" h="2133600">
                <a:moveTo>
                  <a:pt x="1731551" y="2120900"/>
                </a:moveTo>
                <a:lnTo>
                  <a:pt x="1465010" y="2120900"/>
                </a:lnTo>
                <a:lnTo>
                  <a:pt x="1484594" y="2133600"/>
                </a:lnTo>
                <a:lnTo>
                  <a:pt x="1711031" y="2133600"/>
                </a:lnTo>
                <a:lnTo>
                  <a:pt x="1731551" y="2120900"/>
                </a:lnTo>
                <a:close/>
              </a:path>
              <a:path w="3197225" h="2133600">
                <a:moveTo>
                  <a:pt x="1180221" y="1739900"/>
                </a:moveTo>
                <a:lnTo>
                  <a:pt x="551551" y="1739900"/>
                </a:lnTo>
                <a:lnTo>
                  <a:pt x="595997" y="1752600"/>
                </a:lnTo>
                <a:lnTo>
                  <a:pt x="641239" y="1752600"/>
                </a:lnTo>
                <a:lnTo>
                  <a:pt x="734182" y="1778000"/>
                </a:lnTo>
                <a:lnTo>
                  <a:pt x="781919" y="1778000"/>
                </a:lnTo>
                <a:lnTo>
                  <a:pt x="830523" y="1803400"/>
                </a:lnTo>
                <a:lnTo>
                  <a:pt x="930404" y="1828800"/>
                </a:lnTo>
                <a:lnTo>
                  <a:pt x="981716" y="1854200"/>
                </a:lnTo>
                <a:lnTo>
                  <a:pt x="1087175" y="1905000"/>
                </a:lnTo>
                <a:lnTo>
                  <a:pt x="1196529" y="1955800"/>
                </a:lnTo>
                <a:lnTo>
                  <a:pt x="1252712" y="1993900"/>
                </a:lnTo>
                <a:lnTo>
                  <a:pt x="1309923" y="2032000"/>
                </a:lnTo>
                <a:lnTo>
                  <a:pt x="1368178" y="2070100"/>
                </a:lnTo>
                <a:lnTo>
                  <a:pt x="1427497" y="2108200"/>
                </a:lnTo>
                <a:lnTo>
                  <a:pt x="1446736" y="2120900"/>
                </a:lnTo>
                <a:lnTo>
                  <a:pt x="1750571" y="2120900"/>
                </a:lnTo>
                <a:lnTo>
                  <a:pt x="1766841" y="2108200"/>
                </a:lnTo>
                <a:lnTo>
                  <a:pt x="1826544" y="2082800"/>
                </a:lnTo>
                <a:lnTo>
                  <a:pt x="1885949" y="2044700"/>
                </a:lnTo>
                <a:lnTo>
                  <a:pt x="2119334" y="1943100"/>
                </a:lnTo>
                <a:lnTo>
                  <a:pt x="1690260" y="1943100"/>
                </a:lnTo>
                <a:lnTo>
                  <a:pt x="1701382" y="1930400"/>
                </a:lnTo>
                <a:lnTo>
                  <a:pt x="1500522" y="1930400"/>
                </a:lnTo>
                <a:lnTo>
                  <a:pt x="1324800" y="1816100"/>
                </a:lnTo>
                <a:lnTo>
                  <a:pt x="1266635" y="1790700"/>
                </a:lnTo>
                <a:lnTo>
                  <a:pt x="1208859" y="1752600"/>
                </a:lnTo>
                <a:lnTo>
                  <a:pt x="1180221" y="1739900"/>
                </a:lnTo>
                <a:close/>
              </a:path>
              <a:path w="3197225" h="2133600">
                <a:moveTo>
                  <a:pt x="2942977" y="368300"/>
                </a:moveTo>
                <a:lnTo>
                  <a:pt x="2799351" y="368300"/>
                </a:lnTo>
                <a:lnTo>
                  <a:pt x="2814534" y="419100"/>
                </a:lnTo>
                <a:lnTo>
                  <a:pt x="2825702" y="457200"/>
                </a:lnTo>
                <a:lnTo>
                  <a:pt x="2833479" y="508000"/>
                </a:lnTo>
                <a:lnTo>
                  <a:pt x="2838491" y="546100"/>
                </a:lnTo>
                <a:lnTo>
                  <a:pt x="2841364" y="584200"/>
                </a:lnTo>
                <a:lnTo>
                  <a:pt x="2842722" y="635000"/>
                </a:lnTo>
                <a:lnTo>
                  <a:pt x="2843191" y="673100"/>
                </a:lnTo>
                <a:lnTo>
                  <a:pt x="2843294" y="698500"/>
                </a:lnTo>
                <a:lnTo>
                  <a:pt x="2843397" y="723900"/>
                </a:lnTo>
                <a:lnTo>
                  <a:pt x="2843964" y="774700"/>
                </a:lnTo>
                <a:lnTo>
                  <a:pt x="2845518" y="825500"/>
                </a:lnTo>
                <a:lnTo>
                  <a:pt x="2848685" y="876300"/>
                </a:lnTo>
                <a:lnTo>
                  <a:pt x="2854088" y="939800"/>
                </a:lnTo>
                <a:lnTo>
                  <a:pt x="2860782" y="1003300"/>
                </a:lnTo>
                <a:lnTo>
                  <a:pt x="2866294" y="1054100"/>
                </a:lnTo>
                <a:lnTo>
                  <a:pt x="2870904" y="1104900"/>
                </a:lnTo>
                <a:lnTo>
                  <a:pt x="2874890" y="1155700"/>
                </a:lnTo>
                <a:lnTo>
                  <a:pt x="2882113" y="1244600"/>
                </a:lnTo>
                <a:lnTo>
                  <a:pt x="2885907" y="1295400"/>
                </a:lnTo>
                <a:lnTo>
                  <a:pt x="2890196" y="1346200"/>
                </a:lnTo>
                <a:lnTo>
                  <a:pt x="2895260" y="1397000"/>
                </a:lnTo>
                <a:lnTo>
                  <a:pt x="2901376" y="1447800"/>
                </a:lnTo>
                <a:lnTo>
                  <a:pt x="2908825" y="1511300"/>
                </a:lnTo>
                <a:lnTo>
                  <a:pt x="2885493" y="1524000"/>
                </a:lnTo>
                <a:lnTo>
                  <a:pt x="2858953" y="1536700"/>
                </a:lnTo>
                <a:lnTo>
                  <a:pt x="2829370" y="1536700"/>
                </a:lnTo>
                <a:lnTo>
                  <a:pt x="2796910" y="1549400"/>
                </a:lnTo>
                <a:lnTo>
                  <a:pt x="2761739" y="1562100"/>
                </a:lnTo>
                <a:lnTo>
                  <a:pt x="2724023" y="1574800"/>
                </a:lnTo>
                <a:lnTo>
                  <a:pt x="2683927" y="1587500"/>
                </a:lnTo>
                <a:lnTo>
                  <a:pt x="2641617" y="1587500"/>
                </a:lnTo>
                <a:lnTo>
                  <a:pt x="2551016" y="1612900"/>
                </a:lnTo>
                <a:lnTo>
                  <a:pt x="2503058" y="1625600"/>
                </a:lnTo>
                <a:lnTo>
                  <a:pt x="2402651" y="1651000"/>
                </a:lnTo>
                <a:lnTo>
                  <a:pt x="2350535" y="1676400"/>
                </a:lnTo>
                <a:lnTo>
                  <a:pt x="2188521" y="1714500"/>
                </a:lnTo>
                <a:lnTo>
                  <a:pt x="2133180" y="1739900"/>
                </a:lnTo>
                <a:lnTo>
                  <a:pt x="2077447" y="1752600"/>
                </a:lnTo>
                <a:lnTo>
                  <a:pt x="1744098" y="1905000"/>
                </a:lnTo>
                <a:lnTo>
                  <a:pt x="1690260" y="1943100"/>
                </a:lnTo>
                <a:lnTo>
                  <a:pt x="2119334" y="1943100"/>
                </a:lnTo>
                <a:lnTo>
                  <a:pt x="2176309" y="1917700"/>
                </a:lnTo>
                <a:lnTo>
                  <a:pt x="2288174" y="1892300"/>
                </a:lnTo>
                <a:lnTo>
                  <a:pt x="2342939" y="1866900"/>
                </a:lnTo>
                <a:lnTo>
                  <a:pt x="2449819" y="1841500"/>
                </a:lnTo>
                <a:lnTo>
                  <a:pt x="2501809" y="1841500"/>
                </a:lnTo>
                <a:lnTo>
                  <a:pt x="2651228" y="1803400"/>
                </a:lnTo>
                <a:lnTo>
                  <a:pt x="2744754" y="1803400"/>
                </a:lnTo>
                <a:lnTo>
                  <a:pt x="2789502" y="1790700"/>
                </a:lnTo>
                <a:lnTo>
                  <a:pt x="2874658" y="1790700"/>
                </a:lnTo>
                <a:lnTo>
                  <a:pt x="2914940" y="1778000"/>
                </a:lnTo>
                <a:lnTo>
                  <a:pt x="3148449" y="1778000"/>
                </a:lnTo>
                <a:lnTo>
                  <a:pt x="3172017" y="1752600"/>
                </a:lnTo>
                <a:lnTo>
                  <a:pt x="3188989" y="1727200"/>
                </a:lnTo>
                <a:lnTo>
                  <a:pt x="3197115" y="1701800"/>
                </a:lnTo>
                <a:lnTo>
                  <a:pt x="3193432" y="1689100"/>
                </a:lnTo>
                <a:lnTo>
                  <a:pt x="3182619" y="1651000"/>
                </a:lnTo>
                <a:lnTo>
                  <a:pt x="3175419" y="1600200"/>
                </a:lnTo>
                <a:lnTo>
                  <a:pt x="3171037" y="1549400"/>
                </a:lnTo>
                <a:lnTo>
                  <a:pt x="3168677" y="1498600"/>
                </a:lnTo>
                <a:lnTo>
                  <a:pt x="3167545" y="1435100"/>
                </a:lnTo>
                <a:lnTo>
                  <a:pt x="3166845" y="1371600"/>
                </a:lnTo>
                <a:lnTo>
                  <a:pt x="3165783" y="1320800"/>
                </a:lnTo>
                <a:lnTo>
                  <a:pt x="3163562" y="1257300"/>
                </a:lnTo>
                <a:lnTo>
                  <a:pt x="3159387" y="1206500"/>
                </a:lnTo>
                <a:lnTo>
                  <a:pt x="3152464" y="1168400"/>
                </a:lnTo>
                <a:lnTo>
                  <a:pt x="3141997" y="1130300"/>
                </a:lnTo>
                <a:lnTo>
                  <a:pt x="3133428" y="1104900"/>
                </a:lnTo>
                <a:lnTo>
                  <a:pt x="3128318" y="1066800"/>
                </a:lnTo>
                <a:lnTo>
                  <a:pt x="3125911" y="1028700"/>
                </a:lnTo>
                <a:lnTo>
                  <a:pt x="3125448" y="977900"/>
                </a:lnTo>
                <a:lnTo>
                  <a:pt x="3126174" y="927100"/>
                </a:lnTo>
                <a:lnTo>
                  <a:pt x="3127332" y="876300"/>
                </a:lnTo>
                <a:lnTo>
                  <a:pt x="3128165" y="812800"/>
                </a:lnTo>
                <a:lnTo>
                  <a:pt x="3128041" y="787400"/>
                </a:lnTo>
                <a:lnTo>
                  <a:pt x="3127917" y="762000"/>
                </a:lnTo>
                <a:lnTo>
                  <a:pt x="3125829" y="698500"/>
                </a:lnTo>
                <a:lnTo>
                  <a:pt x="3121147" y="647700"/>
                </a:lnTo>
                <a:lnTo>
                  <a:pt x="3113112" y="596900"/>
                </a:lnTo>
                <a:lnTo>
                  <a:pt x="3100968" y="546100"/>
                </a:lnTo>
                <a:lnTo>
                  <a:pt x="3083958" y="508000"/>
                </a:lnTo>
                <a:lnTo>
                  <a:pt x="3054605" y="457200"/>
                </a:lnTo>
                <a:lnTo>
                  <a:pt x="3033684" y="444500"/>
                </a:lnTo>
                <a:lnTo>
                  <a:pt x="2956323" y="444500"/>
                </a:lnTo>
                <a:lnTo>
                  <a:pt x="2944412" y="393700"/>
                </a:lnTo>
                <a:lnTo>
                  <a:pt x="2942977" y="368300"/>
                </a:lnTo>
                <a:close/>
              </a:path>
              <a:path w="3197225" h="2133600">
                <a:moveTo>
                  <a:pt x="920821" y="1384300"/>
                </a:moveTo>
                <a:lnTo>
                  <a:pt x="620674" y="1384300"/>
                </a:lnTo>
                <a:lnTo>
                  <a:pt x="657162" y="1397000"/>
                </a:lnTo>
                <a:lnTo>
                  <a:pt x="696128" y="1397000"/>
                </a:lnTo>
                <a:lnTo>
                  <a:pt x="737329" y="1409700"/>
                </a:lnTo>
                <a:lnTo>
                  <a:pt x="780520" y="1422400"/>
                </a:lnTo>
                <a:lnTo>
                  <a:pt x="825454" y="1435100"/>
                </a:lnTo>
                <a:lnTo>
                  <a:pt x="919577" y="1460500"/>
                </a:lnTo>
                <a:lnTo>
                  <a:pt x="968275" y="1485900"/>
                </a:lnTo>
                <a:lnTo>
                  <a:pt x="1117976" y="1562100"/>
                </a:lnTo>
                <a:lnTo>
                  <a:pt x="1267944" y="1676400"/>
                </a:lnTo>
                <a:lnTo>
                  <a:pt x="1316850" y="1714500"/>
                </a:lnTo>
                <a:lnTo>
                  <a:pt x="1364806" y="1765300"/>
                </a:lnTo>
                <a:lnTo>
                  <a:pt x="1411566" y="1816100"/>
                </a:lnTo>
                <a:lnTo>
                  <a:pt x="1456887" y="1866900"/>
                </a:lnTo>
                <a:lnTo>
                  <a:pt x="1500522" y="1930400"/>
                </a:lnTo>
                <a:lnTo>
                  <a:pt x="1701382" y="1930400"/>
                </a:lnTo>
                <a:lnTo>
                  <a:pt x="1745866" y="1879600"/>
                </a:lnTo>
                <a:lnTo>
                  <a:pt x="1802951" y="1841500"/>
                </a:lnTo>
                <a:lnTo>
                  <a:pt x="1861174" y="1790700"/>
                </a:lnTo>
                <a:lnTo>
                  <a:pt x="1920197" y="1752600"/>
                </a:lnTo>
                <a:lnTo>
                  <a:pt x="1522366" y="1752600"/>
                </a:lnTo>
                <a:lnTo>
                  <a:pt x="1465984" y="1714500"/>
                </a:lnTo>
                <a:lnTo>
                  <a:pt x="1410089" y="1663700"/>
                </a:lnTo>
                <a:lnTo>
                  <a:pt x="1300120" y="1587500"/>
                </a:lnTo>
                <a:lnTo>
                  <a:pt x="1246228" y="1562100"/>
                </a:lnTo>
                <a:lnTo>
                  <a:pt x="1193184" y="1524000"/>
                </a:lnTo>
                <a:lnTo>
                  <a:pt x="1141079" y="1498600"/>
                </a:lnTo>
                <a:lnTo>
                  <a:pt x="1090002" y="1460500"/>
                </a:lnTo>
                <a:lnTo>
                  <a:pt x="1040045" y="1435100"/>
                </a:lnTo>
                <a:lnTo>
                  <a:pt x="991297" y="1409700"/>
                </a:lnTo>
                <a:lnTo>
                  <a:pt x="943850" y="1397000"/>
                </a:lnTo>
                <a:lnTo>
                  <a:pt x="920821" y="1384300"/>
                </a:lnTo>
                <a:close/>
              </a:path>
              <a:path w="3197225" h="2133600">
                <a:moveTo>
                  <a:pt x="851294" y="12700"/>
                </a:moveTo>
                <a:lnTo>
                  <a:pt x="603188" y="12700"/>
                </a:lnTo>
                <a:lnTo>
                  <a:pt x="551832" y="25400"/>
                </a:lnTo>
                <a:lnTo>
                  <a:pt x="513863" y="25400"/>
                </a:lnTo>
                <a:lnTo>
                  <a:pt x="497095" y="38100"/>
                </a:lnTo>
                <a:lnTo>
                  <a:pt x="497006" y="63500"/>
                </a:lnTo>
                <a:lnTo>
                  <a:pt x="496917" y="88900"/>
                </a:lnTo>
                <a:lnTo>
                  <a:pt x="488047" y="139700"/>
                </a:lnTo>
                <a:lnTo>
                  <a:pt x="479129" y="177800"/>
                </a:lnTo>
                <a:lnTo>
                  <a:pt x="479048" y="190500"/>
                </a:lnTo>
                <a:lnTo>
                  <a:pt x="478968" y="203200"/>
                </a:lnTo>
                <a:lnTo>
                  <a:pt x="478888" y="215900"/>
                </a:lnTo>
                <a:lnTo>
                  <a:pt x="478807" y="228600"/>
                </a:lnTo>
                <a:lnTo>
                  <a:pt x="256303" y="228600"/>
                </a:lnTo>
                <a:lnTo>
                  <a:pt x="259179" y="279400"/>
                </a:lnTo>
                <a:lnTo>
                  <a:pt x="251207" y="317500"/>
                </a:lnTo>
                <a:lnTo>
                  <a:pt x="241212" y="381000"/>
                </a:lnTo>
                <a:lnTo>
                  <a:pt x="238015" y="444500"/>
                </a:lnTo>
                <a:lnTo>
                  <a:pt x="156922" y="444500"/>
                </a:lnTo>
                <a:lnTo>
                  <a:pt x="135495" y="457200"/>
                </a:lnTo>
                <a:lnTo>
                  <a:pt x="119735" y="482600"/>
                </a:lnTo>
                <a:lnTo>
                  <a:pt x="110380" y="508000"/>
                </a:lnTo>
                <a:lnTo>
                  <a:pt x="107760" y="558800"/>
                </a:lnTo>
                <a:lnTo>
                  <a:pt x="102464" y="622300"/>
                </a:lnTo>
                <a:lnTo>
                  <a:pt x="95200" y="673100"/>
                </a:lnTo>
                <a:lnTo>
                  <a:pt x="86674" y="723900"/>
                </a:lnTo>
                <a:lnTo>
                  <a:pt x="77592" y="774700"/>
                </a:lnTo>
                <a:lnTo>
                  <a:pt x="68661" y="825500"/>
                </a:lnTo>
                <a:lnTo>
                  <a:pt x="60587" y="876300"/>
                </a:lnTo>
                <a:lnTo>
                  <a:pt x="54077" y="927100"/>
                </a:lnTo>
                <a:lnTo>
                  <a:pt x="49837" y="965200"/>
                </a:lnTo>
                <a:lnTo>
                  <a:pt x="48574" y="1003300"/>
                </a:lnTo>
                <a:lnTo>
                  <a:pt x="50993" y="1041400"/>
                </a:lnTo>
                <a:lnTo>
                  <a:pt x="57802" y="1079500"/>
                </a:lnTo>
                <a:lnTo>
                  <a:pt x="64720" y="1104900"/>
                </a:lnTo>
                <a:lnTo>
                  <a:pt x="67417" y="1143000"/>
                </a:lnTo>
                <a:lnTo>
                  <a:pt x="66522" y="1193800"/>
                </a:lnTo>
                <a:lnTo>
                  <a:pt x="62666" y="1231900"/>
                </a:lnTo>
                <a:lnTo>
                  <a:pt x="56480" y="1295400"/>
                </a:lnTo>
                <a:lnTo>
                  <a:pt x="48595" y="1346200"/>
                </a:lnTo>
                <a:lnTo>
                  <a:pt x="39641" y="1397000"/>
                </a:lnTo>
                <a:lnTo>
                  <a:pt x="30248" y="1460500"/>
                </a:lnTo>
                <a:lnTo>
                  <a:pt x="21048" y="1511300"/>
                </a:lnTo>
                <a:lnTo>
                  <a:pt x="12670" y="1574800"/>
                </a:lnTo>
                <a:lnTo>
                  <a:pt x="5746" y="1638300"/>
                </a:lnTo>
                <a:lnTo>
                  <a:pt x="906" y="1689100"/>
                </a:lnTo>
                <a:lnTo>
                  <a:pt x="0" y="1714500"/>
                </a:lnTo>
                <a:lnTo>
                  <a:pt x="14606" y="1739900"/>
                </a:lnTo>
                <a:lnTo>
                  <a:pt x="37857" y="1765300"/>
                </a:lnTo>
                <a:lnTo>
                  <a:pt x="110087" y="1765300"/>
                </a:lnTo>
                <a:lnTo>
                  <a:pt x="146953" y="1752600"/>
                </a:lnTo>
                <a:lnTo>
                  <a:pt x="222502" y="1752600"/>
                </a:lnTo>
                <a:lnTo>
                  <a:pt x="261221" y="1739900"/>
                </a:lnTo>
                <a:lnTo>
                  <a:pt x="1180221" y="1739900"/>
                </a:lnTo>
                <a:lnTo>
                  <a:pt x="1038976" y="1676400"/>
                </a:lnTo>
                <a:lnTo>
                  <a:pt x="983866" y="1651000"/>
                </a:lnTo>
                <a:lnTo>
                  <a:pt x="929700" y="1638300"/>
                </a:lnTo>
                <a:lnTo>
                  <a:pt x="876588" y="1612900"/>
                </a:lnTo>
                <a:lnTo>
                  <a:pt x="773971" y="1587500"/>
                </a:lnTo>
                <a:lnTo>
                  <a:pt x="676903" y="1562100"/>
                </a:lnTo>
                <a:lnTo>
                  <a:pt x="630726" y="1549400"/>
                </a:lnTo>
                <a:lnTo>
                  <a:pt x="586269" y="1549400"/>
                </a:lnTo>
                <a:lnTo>
                  <a:pt x="543643" y="1536700"/>
                </a:lnTo>
                <a:lnTo>
                  <a:pt x="502957" y="1524000"/>
                </a:lnTo>
                <a:lnTo>
                  <a:pt x="427854" y="1524000"/>
                </a:lnTo>
                <a:lnTo>
                  <a:pt x="393658" y="1511300"/>
                </a:lnTo>
                <a:lnTo>
                  <a:pt x="281830" y="1511300"/>
                </a:lnTo>
                <a:lnTo>
                  <a:pt x="281005" y="1473200"/>
                </a:lnTo>
                <a:lnTo>
                  <a:pt x="284158" y="1435100"/>
                </a:lnTo>
                <a:lnTo>
                  <a:pt x="290399" y="1397000"/>
                </a:lnTo>
                <a:lnTo>
                  <a:pt x="298839" y="1358900"/>
                </a:lnTo>
                <a:lnTo>
                  <a:pt x="308588" y="1308100"/>
                </a:lnTo>
                <a:lnTo>
                  <a:pt x="318756" y="1257300"/>
                </a:lnTo>
                <a:lnTo>
                  <a:pt x="328452" y="1219200"/>
                </a:lnTo>
                <a:lnTo>
                  <a:pt x="336788" y="1155700"/>
                </a:lnTo>
                <a:lnTo>
                  <a:pt x="342874" y="1104900"/>
                </a:lnTo>
                <a:lnTo>
                  <a:pt x="345818" y="1041400"/>
                </a:lnTo>
                <a:lnTo>
                  <a:pt x="344733" y="977900"/>
                </a:lnTo>
                <a:lnTo>
                  <a:pt x="338726" y="914400"/>
                </a:lnTo>
                <a:lnTo>
                  <a:pt x="333350" y="850900"/>
                </a:lnTo>
                <a:lnTo>
                  <a:pt x="332806" y="800100"/>
                </a:lnTo>
                <a:lnTo>
                  <a:pt x="336204" y="762000"/>
                </a:lnTo>
                <a:lnTo>
                  <a:pt x="342655" y="723900"/>
                </a:lnTo>
                <a:lnTo>
                  <a:pt x="351270" y="685800"/>
                </a:lnTo>
                <a:lnTo>
                  <a:pt x="361158" y="647700"/>
                </a:lnTo>
                <a:lnTo>
                  <a:pt x="371430" y="622300"/>
                </a:lnTo>
                <a:lnTo>
                  <a:pt x="381196" y="584200"/>
                </a:lnTo>
                <a:lnTo>
                  <a:pt x="389567" y="546100"/>
                </a:lnTo>
                <a:lnTo>
                  <a:pt x="395653" y="508000"/>
                </a:lnTo>
                <a:lnTo>
                  <a:pt x="398564" y="469900"/>
                </a:lnTo>
                <a:lnTo>
                  <a:pt x="397411" y="419100"/>
                </a:lnTo>
                <a:lnTo>
                  <a:pt x="391304" y="368300"/>
                </a:lnTo>
                <a:lnTo>
                  <a:pt x="638537" y="368300"/>
                </a:lnTo>
                <a:lnTo>
                  <a:pt x="640298" y="342900"/>
                </a:lnTo>
                <a:lnTo>
                  <a:pt x="641085" y="292100"/>
                </a:lnTo>
                <a:lnTo>
                  <a:pt x="638547" y="228600"/>
                </a:lnTo>
                <a:lnTo>
                  <a:pt x="632096" y="165100"/>
                </a:lnTo>
                <a:lnTo>
                  <a:pt x="693304" y="152400"/>
                </a:lnTo>
                <a:lnTo>
                  <a:pt x="1219668" y="152400"/>
                </a:lnTo>
                <a:lnTo>
                  <a:pt x="1130742" y="101600"/>
                </a:lnTo>
                <a:lnTo>
                  <a:pt x="1085502" y="88900"/>
                </a:lnTo>
                <a:lnTo>
                  <a:pt x="1039737" y="63500"/>
                </a:lnTo>
                <a:lnTo>
                  <a:pt x="851294" y="12700"/>
                </a:lnTo>
                <a:close/>
              </a:path>
              <a:path w="3197225" h="2133600">
                <a:moveTo>
                  <a:pt x="1219668" y="152400"/>
                </a:moveTo>
                <a:lnTo>
                  <a:pt x="859272" y="152400"/>
                </a:lnTo>
                <a:lnTo>
                  <a:pt x="909450" y="165100"/>
                </a:lnTo>
                <a:lnTo>
                  <a:pt x="957427" y="177800"/>
                </a:lnTo>
                <a:lnTo>
                  <a:pt x="1003425" y="190500"/>
                </a:lnTo>
                <a:lnTo>
                  <a:pt x="1047665" y="203200"/>
                </a:lnTo>
                <a:lnTo>
                  <a:pt x="1090370" y="215900"/>
                </a:lnTo>
                <a:lnTo>
                  <a:pt x="1131762" y="241300"/>
                </a:lnTo>
                <a:lnTo>
                  <a:pt x="1172064" y="266700"/>
                </a:lnTo>
                <a:lnTo>
                  <a:pt x="1211497" y="279400"/>
                </a:lnTo>
                <a:lnTo>
                  <a:pt x="1326808" y="355600"/>
                </a:lnTo>
                <a:lnTo>
                  <a:pt x="1364990" y="393700"/>
                </a:lnTo>
                <a:lnTo>
                  <a:pt x="1442304" y="444500"/>
                </a:lnTo>
                <a:lnTo>
                  <a:pt x="1481880" y="482600"/>
                </a:lnTo>
                <a:lnTo>
                  <a:pt x="1522366" y="508000"/>
                </a:lnTo>
                <a:lnTo>
                  <a:pt x="1528203" y="571500"/>
                </a:lnTo>
                <a:lnTo>
                  <a:pt x="1530481" y="622300"/>
                </a:lnTo>
                <a:lnTo>
                  <a:pt x="1530404" y="635000"/>
                </a:lnTo>
                <a:lnTo>
                  <a:pt x="1530328" y="647700"/>
                </a:lnTo>
                <a:lnTo>
                  <a:pt x="1530252" y="660400"/>
                </a:lnTo>
                <a:lnTo>
                  <a:pt x="1530176" y="673100"/>
                </a:lnTo>
                <a:lnTo>
                  <a:pt x="1530099" y="685800"/>
                </a:lnTo>
                <a:lnTo>
                  <a:pt x="1527959" y="723900"/>
                </a:lnTo>
                <a:lnTo>
                  <a:pt x="1524959" y="774700"/>
                </a:lnTo>
                <a:lnTo>
                  <a:pt x="1521999" y="812800"/>
                </a:lnTo>
                <a:lnTo>
                  <a:pt x="1519981" y="850900"/>
                </a:lnTo>
                <a:lnTo>
                  <a:pt x="1519922" y="863600"/>
                </a:lnTo>
                <a:lnTo>
                  <a:pt x="1519803" y="889000"/>
                </a:lnTo>
                <a:lnTo>
                  <a:pt x="1522366" y="939800"/>
                </a:lnTo>
                <a:lnTo>
                  <a:pt x="1525898" y="977900"/>
                </a:lnTo>
                <a:lnTo>
                  <a:pt x="1527331" y="1028700"/>
                </a:lnTo>
                <a:lnTo>
                  <a:pt x="1527211" y="1066800"/>
                </a:lnTo>
                <a:lnTo>
                  <a:pt x="1526081" y="1117600"/>
                </a:lnTo>
                <a:lnTo>
                  <a:pt x="1524487" y="1168400"/>
                </a:lnTo>
                <a:lnTo>
                  <a:pt x="1522974" y="1219200"/>
                </a:lnTo>
                <a:lnTo>
                  <a:pt x="1522085" y="1270000"/>
                </a:lnTo>
                <a:lnTo>
                  <a:pt x="1522155" y="1282700"/>
                </a:lnTo>
                <a:lnTo>
                  <a:pt x="1522226" y="1295400"/>
                </a:lnTo>
                <a:lnTo>
                  <a:pt x="1522331" y="1435100"/>
                </a:lnTo>
                <a:lnTo>
                  <a:pt x="1521317" y="1485900"/>
                </a:lnTo>
                <a:lnTo>
                  <a:pt x="1520176" y="1536700"/>
                </a:lnTo>
                <a:lnTo>
                  <a:pt x="1519308" y="1587500"/>
                </a:lnTo>
                <a:lnTo>
                  <a:pt x="1519212" y="1612900"/>
                </a:lnTo>
                <a:lnTo>
                  <a:pt x="1519116" y="1638300"/>
                </a:lnTo>
                <a:lnTo>
                  <a:pt x="1520001" y="1689100"/>
                </a:lnTo>
                <a:lnTo>
                  <a:pt x="1522366" y="1752600"/>
                </a:lnTo>
                <a:lnTo>
                  <a:pt x="1668289" y="1752600"/>
                </a:lnTo>
                <a:lnTo>
                  <a:pt x="1663179" y="1714500"/>
                </a:lnTo>
                <a:lnTo>
                  <a:pt x="1663256" y="1701800"/>
                </a:lnTo>
                <a:lnTo>
                  <a:pt x="1663332" y="1689100"/>
                </a:lnTo>
                <a:lnTo>
                  <a:pt x="1663409" y="1676400"/>
                </a:lnTo>
                <a:lnTo>
                  <a:pt x="1663485" y="1663700"/>
                </a:lnTo>
                <a:lnTo>
                  <a:pt x="1667229" y="1625600"/>
                </a:lnTo>
                <a:lnTo>
                  <a:pt x="1672433" y="1574800"/>
                </a:lnTo>
                <a:lnTo>
                  <a:pt x="1677119" y="1536700"/>
                </a:lnTo>
                <a:lnTo>
                  <a:pt x="1679309" y="1473200"/>
                </a:lnTo>
                <a:lnTo>
                  <a:pt x="1677025" y="1409700"/>
                </a:lnTo>
                <a:lnTo>
                  <a:pt x="1668289" y="1346200"/>
                </a:lnTo>
                <a:lnTo>
                  <a:pt x="1660446" y="1282700"/>
                </a:lnTo>
                <a:lnTo>
                  <a:pt x="1658287" y="1231900"/>
                </a:lnTo>
                <a:lnTo>
                  <a:pt x="1660218" y="1181100"/>
                </a:lnTo>
                <a:lnTo>
                  <a:pt x="1664641" y="1130300"/>
                </a:lnTo>
                <a:lnTo>
                  <a:pt x="1669962" y="1092200"/>
                </a:lnTo>
                <a:lnTo>
                  <a:pt x="1674583" y="1054100"/>
                </a:lnTo>
                <a:lnTo>
                  <a:pt x="1676909" y="1003300"/>
                </a:lnTo>
                <a:lnTo>
                  <a:pt x="1675343" y="965200"/>
                </a:lnTo>
                <a:lnTo>
                  <a:pt x="1668289" y="914400"/>
                </a:lnTo>
                <a:lnTo>
                  <a:pt x="1660320" y="863600"/>
                </a:lnTo>
                <a:lnTo>
                  <a:pt x="1658395" y="812800"/>
                </a:lnTo>
                <a:lnTo>
                  <a:pt x="1660632" y="749300"/>
                </a:lnTo>
                <a:lnTo>
                  <a:pt x="1665146" y="685800"/>
                </a:lnTo>
                <a:lnTo>
                  <a:pt x="1670053" y="635000"/>
                </a:lnTo>
                <a:lnTo>
                  <a:pt x="1673469" y="584200"/>
                </a:lnTo>
                <a:lnTo>
                  <a:pt x="1673509" y="546100"/>
                </a:lnTo>
                <a:lnTo>
                  <a:pt x="1668289" y="508000"/>
                </a:lnTo>
                <a:lnTo>
                  <a:pt x="1706710" y="457200"/>
                </a:lnTo>
                <a:lnTo>
                  <a:pt x="1745362" y="419100"/>
                </a:lnTo>
                <a:lnTo>
                  <a:pt x="1784312" y="393700"/>
                </a:lnTo>
                <a:lnTo>
                  <a:pt x="1810524" y="368300"/>
                </a:lnTo>
                <a:lnTo>
                  <a:pt x="1595391" y="368300"/>
                </a:lnTo>
                <a:lnTo>
                  <a:pt x="1515228" y="317500"/>
                </a:lnTo>
                <a:lnTo>
                  <a:pt x="1433201" y="266700"/>
                </a:lnTo>
                <a:lnTo>
                  <a:pt x="1349264" y="215900"/>
                </a:lnTo>
                <a:lnTo>
                  <a:pt x="1263367" y="165100"/>
                </a:lnTo>
                <a:lnTo>
                  <a:pt x="1219668" y="152400"/>
                </a:lnTo>
                <a:close/>
              </a:path>
              <a:path w="3197225" h="2133600">
                <a:moveTo>
                  <a:pt x="2702079" y="152400"/>
                </a:moveTo>
                <a:lnTo>
                  <a:pt x="2558559" y="152400"/>
                </a:lnTo>
                <a:lnTo>
                  <a:pt x="2574390" y="190500"/>
                </a:lnTo>
                <a:lnTo>
                  <a:pt x="2584472" y="215900"/>
                </a:lnTo>
                <a:lnTo>
                  <a:pt x="2589948" y="254000"/>
                </a:lnTo>
                <a:lnTo>
                  <a:pt x="2591959" y="292100"/>
                </a:lnTo>
                <a:lnTo>
                  <a:pt x="2591881" y="304800"/>
                </a:lnTo>
                <a:lnTo>
                  <a:pt x="2591803" y="317500"/>
                </a:lnTo>
                <a:lnTo>
                  <a:pt x="2591725" y="330200"/>
                </a:lnTo>
                <a:lnTo>
                  <a:pt x="2591647" y="342900"/>
                </a:lnTo>
                <a:lnTo>
                  <a:pt x="2590153" y="393700"/>
                </a:lnTo>
                <a:lnTo>
                  <a:pt x="2588619" y="444500"/>
                </a:lnTo>
                <a:lnTo>
                  <a:pt x="2588511" y="457200"/>
                </a:lnTo>
                <a:lnTo>
                  <a:pt x="2588403" y="469900"/>
                </a:lnTo>
                <a:lnTo>
                  <a:pt x="2588295" y="482600"/>
                </a:lnTo>
                <a:lnTo>
                  <a:pt x="2588187" y="495300"/>
                </a:lnTo>
                <a:lnTo>
                  <a:pt x="2589997" y="558800"/>
                </a:lnTo>
                <a:lnTo>
                  <a:pt x="2595193" y="622300"/>
                </a:lnTo>
                <a:lnTo>
                  <a:pt x="2604914" y="685800"/>
                </a:lnTo>
                <a:lnTo>
                  <a:pt x="2614500" y="749300"/>
                </a:lnTo>
                <a:lnTo>
                  <a:pt x="2621013" y="812800"/>
                </a:lnTo>
                <a:lnTo>
                  <a:pt x="2625090" y="863600"/>
                </a:lnTo>
                <a:lnTo>
                  <a:pt x="2627365" y="914400"/>
                </a:lnTo>
                <a:lnTo>
                  <a:pt x="2628477" y="965200"/>
                </a:lnTo>
                <a:lnTo>
                  <a:pt x="2629060" y="1016000"/>
                </a:lnTo>
                <a:lnTo>
                  <a:pt x="2629752" y="1066800"/>
                </a:lnTo>
                <a:lnTo>
                  <a:pt x="2631189" y="1104900"/>
                </a:lnTo>
                <a:lnTo>
                  <a:pt x="2634007" y="1155700"/>
                </a:lnTo>
                <a:lnTo>
                  <a:pt x="2638843" y="1193800"/>
                </a:lnTo>
                <a:lnTo>
                  <a:pt x="2646332" y="1244600"/>
                </a:lnTo>
                <a:lnTo>
                  <a:pt x="2657111" y="1282700"/>
                </a:lnTo>
                <a:lnTo>
                  <a:pt x="2631236" y="1295400"/>
                </a:lnTo>
                <a:lnTo>
                  <a:pt x="2573977" y="1295400"/>
                </a:lnTo>
                <a:lnTo>
                  <a:pt x="2542599" y="1308100"/>
                </a:lnTo>
                <a:lnTo>
                  <a:pt x="2509394" y="1308100"/>
                </a:lnTo>
                <a:lnTo>
                  <a:pt x="2437512" y="1333500"/>
                </a:lnTo>
                <a:lnTo>
                  <a:pt x="2398842" y="1346200"/>
                </a:lnTo>
                <a:lnTo>
                  <a:pt x="2358356" y="1358900"/>
                </a:lnTo>
                <a:lnTo>
                  <a:pt x="2316059" y="1371600"/>
                </a:lnTo>
                <a:lnTo>
                  <a:pt x="2271952" y="1397000"/>
                </a:lnTo>
                <a:lnTo>
                  <a:pt x="2226040" y="1409700"/>
                </a:lnTo>
                <a:lnTo>
                  <a:pt x="2178325" y="1435100"/>
                </a:lnTo>
                <a:lnTo>
                  <a:pt x="2128810" y="1460500"/>
                </a:lnTo>
                <a:lnTo>
                  <a:pt x="2077499" y="1485900"/>
                </a:lnTo>
                <a:lnTo>
                  <a:pt x="2024395" y="1524000"/>
                </a:lnTo>
                <a:lnTo>
                  <a:pt x="1969501" y="1549400"/>
                </a:lnTo>
                <a:lnTo>
                  <a:pt x="1912820" y="1587500"/>
                </a:lnTo>
                <a:lnTo>
                  <a:pt x="1854355" y="1625600"/>
                </a:lnTo>
                <a:lnTo>
                  <a:pt x="1794110" y="1663700"/>
                </a:lnTo>
                <a:lnTo>
                  <a:pt x="1732087" y="1701800"/>
                </a:lnTo>
                <a:lnTo>
                  <a:pt x="1668289" y="1752600"/>
                </a:lnTo>
                <a:lnTo>
                  <a:pt x="1920197" y="1752600"/>
                </a:lnTo>
                <a:lnTo>
                  <a:pt x="2098657" y="1638300"/>
                </a:lnTo>
                <a:lnTo>
                  <a:pt x="2215391" y="1587500"/>
                </a:lnTo>
                <a:lnTo>
                  <a:pt x="2272066" y="1562100"/>
                </a:lnTo>
                <a:lnTo>
                  <a:pt x="2327159" y="1536700"/>
                </a:lnTo>
                <a:lnTo>
                  <a:pt x="2380331" y="1524000"/>
                </a:lnTo>
                <a:lnTo>
                  <a:pt x="2431241" y="1498600"/>
                </a:lnTo>
                <a:lnTo>
                  <a:pt x="2479550" y="1485900"/>
                </a:lnTo>
                <a:lnTo>
                  <a:pt x="2524917" y="1473200"/>
                </a:lnTo>
                <a:lnTo>
                  <a:pt x="2567003" y="1460500"/>
                </a:lnTo>
                <a:lnTo>
                  <a:pt x="2605466" y="1447800"/>
                </a:lnTo>
                <a:lnTo>
                  <a:pt x="2639968" y="1447800"/>
                </a:lnTo>
                <a:lnTo>
                  <a:pt x="2670169" y="1435100"/>
                </a:lnTo>
                <a:lnTo>
                  <a:pt x="2695727" y="1435100"/>
                </a:lnTo>
                <a:lnTo>
                  <a:pt x="2716304" y="1422400"/>
                </a:lnTo>
                <a:lnTo>
                  <a:pt x="2795444" y="1422400"/>
                </a:lnTo>
                <a:lnTo>
                  <a:pt x="2813956" y="1409700"/>
                </a:lnTo>
                <a:lnTo>
                  <a:pt x="2807069" y="1371600"/>
                </a:lnTo>
                <a:lnTo>
                  <a:pt x="2803056" y="1333500"/>
                </a:lnTo>
                <a:lnTo>
                  <a:pt x="2801055" y="1282700"/>
                </a:lnTo>
                <a:lnTo>
                  <a:pt x="2800208" y="1231900"/>
                </a:lnTo>
                <a:lnTo>
                  <a:pt x="2800097" y="1219200"/>
                </a:lnTo>
                <a:lnTo>
                  <a:pt x="2799986" y="1206500"/>
                </a:lnTo>
                <a:lnTo>
                  <a:pt x="2799875" y="1193800"/>
                </a:lnTo>
                <a:lnTo>
                  <a:pt x="2799764" y="1181100"/>
                </a:lnTo>
                <a:lnTo>
                  <a:pt x="2799653" y="1168400"/>
                </a:lnTo>
                <a:lnTo>
                  <a:pt x="2798530" y="1117600"/>
                </a:lnTo>
                <a:lnTo>
                  <a:pt x="2795980" y="1066800"/>
                </a:lnTo>
                <a:lnTo>
                  <a:pt x="2791141" y="1016000"/>
                </a:lnTo>
                <a:lnTo>
                  <a:pt x="2783154" y="965200"/>
                </a:lnTo>
                <a:lnTo>
                  <a:pt x="2771157" y="927100"/>
                </a:lnTo>
                <a:lnTo>
                  <a:pt x="2760627" y="889000"/>
                </a:lnTo>
                <a:lnTo>
                  <a:pt x="2754342" y="838200"/>
                </a:lnTo>
                <a:lnTo>
                  <a:pt x="2751297" y="787400"/>
                </a:lnTo>
                <a:lnTo>
                  <a:pt x="2750484" y="749300"/>
                </a:lnTo>
                <a:lnTo>
                  <a:pt x="2750650" y="723900"/>
                </a:lnTo>
                <a:lnTo>
                  <a:pt x="2750732" y="711200"/>
                </a:lnTo>
                <a:lnTo>
                  <a:pt x="2750815" y="698500"/>
                </a:lnTo>
                <a:lnTo>
                  <a:pt x="2750898" y="685800"/>
                </a:lnTo>
                <a:lnTo>
                  <a:pt x="2751531" y="635000"/>
                </a:lnTo>
                <a:lnTo>
                  <a:pt x="2751417" y="596900"/>
                </a:lnTo>
                <a:lnTo>
                  <a:pt x="2749432" y="533400"/>
                </a:lnTo>
                <a:lnTo>
                  <a:pt x="2744686" y="469900"/>
                </a:lnTo>
                <a:lnTo>
                  <a:pt x="2736135" y="419100"/>
                </a:lnTo>
                <a:lnTo>
                  <a:pt x="2722770" y="368300"/>
                </a:lnTo>
                <a:lnTo>
                  <a:pt x="2942977" y="368300"/>
                </a:lnTo>
                <a:lnTo>
                  <a:pt x="2942260" y="355600"/>
                </a:lnTo>
                <a:lnTo>
                  <a:pt x="2944235" y="317500"/>
                </a:lnTo>
                <a:lnTo>
                  <a:pt x="2944704" y="279400"/>
                </a:lnTo>
                <a:lnTo>
                  <a:pt x="2938035" y="228600"/>
                </a:lnTo>
                <a:lnTo>
                  <a:pt x="2711848" y="228600"/>
                </a:lnTo>
                <a:lnTo>
                  <a:pt x="2702597" y="177800"/>
                </a:lnTo>
                <a:lnTo>
                  <a:pt x="2702079" y="152400"/>
                </a:lnTo>
                <a:close/>
              </a:path>
              <a:path w="3197225" h="2133600">
                <a:moveTo>
                  <a:pt x="638537" y="368300"/>
                </a:moveTo>
                <a:lnTo>
                  <a:pt x="467885" y="368300"/>
                </a:lnTo>
                <a:lnTo>
                  <a:pt x="473495" y="419100"/>
                </a:lnTo>
                <a:lnTo>
                  <a:pt x="473562" y="469900"/>
                </a:lnTo>
                <a:lnTo>
                  <a:pt x="469231" y="520700"/>
                </a:lnTo>
                <a:lnTo>
                  <a:pt x="461648" y="558800"/>
                </a:lnTo>
                <a:lnTo>
                  <a:pt x="451960" y="596900"/>
                </a:lnTo>
                <a:lnTo>
                  <a:pt x="441311" y="635000"/>
                </a:lnTo>
                <a:lnTo>
                  <a:pt x="430847" y="685800"/>
                </a:lnTo>
                <a:lnTo>
                  <a:pt x="421714" y="723900"/>
                </a:lnTo>
                <a:lnTo>
                  <a:pt x="415057" y="762000"/>
                </a:lnTo>
                <a:lnTo>
                  <a:pt x="412023" y="812800"/>
                </a:lnTo>
                <a:lnTo>
                  <a:pt x="413756" y="850900"/>
                </a:lnTo>
                <a:lnTo>
                  <a:pt x="429622" y="952500"/>
                </a:lnTo>
                <a:lnTo>
                  <a:pt x="431234" y="1003300"/>
                </a:lnTo>
                <a:lnTo>
                  <a:pt x="427621" y="1054100"/>
                </a:lnTo>
                <a:lnTo>
                  <a:pt x="420168" y="1092200"/>
                </a:lnTo>
                <a:lnTo>
                  <a:pt x="410258" y="1130300"/>
                </a:lnTo>
                <a:lnTo>
                  <a:pt x="399275" y="1181100"/>
                </a:lnTo>
                <a:lnTo>
                  <a:pt x="388603" y="1219200"/>
                </a:lnTo>
                <a:lnTo>
                  <a:pt x="379626" y="1257300"/>
                </a:lnTo>
                <a:lnTo>
                  <a:pt x="373727" y="1308100"/>
                </a:lnTo>
                <a:lnTo>
                  <a:pt x="372290" y="1358900"/>
                </a:lnTo>
                <a:lnTo>
                  <a:pt x="376699" y="1409700"/>
                </a:lnTo>
                <a:lnTo>
                  <a:pt x="397785" y="1422400"/>
                </a:lnTo>
                <a:lnTo>
                  <a:pt x="446041" y="1422400"/>
                </a:lnTo>
                <a:lnTo>
                  <a:pt x="444265" y="1409700"/>
                </a:lnTo>
                <a:lnTo>
                  <a:pt x="447417" y="1409700"/>
                </a:lnTo>
                <a:lnTo>
                  <a:pt x="455253" y="1397000"/>
                </a:lnTo>
                <a:lnTo>
                  <a:pt x="483997" y="1397000"/>
                </a:lnTo>
                <a:lnTo>
                  <a:pt x="504414" y="1384300"/>
                </a:lnTo>
                <a:lnTo>
                  <a:pt x="920821" y="1384300"/>
                </a:lnTo>
                <a:lnTo>
                  <a:pt x="897792" y="1371600"/>
                </a:lnTo>
                <a:lnTo>
                  <a:pt x="853215" y="1358900"/>
                </a:lnTo>
                <a:lnTo>
                  <a:pt x="810209" y="1333500"/>
                </a:lnTo>
                <a:lnTo>
                  <a:pt x="768863" y="1320800"/>
                </a:lnTo>
                <a:lnTo>
                  <a:pt x="729270" y="1320800"/>
                </a:lnTo>
                <a:lnTo>
                  <a:pt x="691518" y="1308100"/>
                </a:lnTo>
                <a:lnTo>
                  <a:pt x="655698" y="1295400"/>
                </a:lnTo>
                <a:lnTo>
                  <a:pt x="533544" y="1295400"/>
                </a:lnTo>
                <a:lnTo>
                  <a:pt x="523212" y="1244600"/>
                </a:lnTo>
                <a:lnTo>
                  <a:pt x="518609" y="1193800"/>
                </a:lnTo>
                <a:lnTo>
                  <a:pt x="518673" y="1181100"/>
                </a:lnTo>
                <a:lnTo>
                  <a:pt x="518736" y="1168400"/>
                </a:lnTo>
                <a:lnTo>
                  <a:pt x="518800" y="1155700"/>
                </a:lnTo>
                <a:lnTo>
                  <a:pt x="522854" y="1104900"/>
                </a:lnTo>
                <a:lnTo>
                  <a:pt x="529835" y="1054100"/>
                </a:lnTo>
                <a:lnTo>
                  <a:pt x="538810" y="1003300"/>
                </a:lnTo>
                <a:lnTo>
                  <a:pt x="548846" y="952500"/>
                </a:lnTo>
                <a:lnTo>
                  <a:pt x="559008" y="901700"/>
                </a:lnTo>
                <a:lnTo>
                  <a:pt x="568362" y="850900"/>
                </a:lnTo>
                <a:lnTo>
                  <a:pt x="575976" y="800100"/>
                </a:lnTo>
                <a:lnTo>
                  <a:pt x="580915" y="749300"/>
                </a:lnTo>
                <a:lnTo>
                  <a:pt x="585087" y="711200"/>
                </a:lnTo>
                <a:lnTo>
                  <a:pt x="591242" y="660400"/>
                </a:lnTo>
                <a:lnTo>
                  <a:pt x="598789" y="622300"/>
                </a:lnTo>
                <a:lnTo>
                  <a:pt x="607139" y="584200"/>
                </a:lnTo>
                <a:lnTo>
                  <a:pt x="615702" y="533400"/>
                </a:lnTo>
                <a:lnTo>
                  <a:pt x="623889" y="495300"/>
                </a:lnTo>
                <a:lnTo>
                  <a:pt x="631110" y="444500"/>
                </a:lnTo>
                <a:lnTo>
                  <a:pt x="636777" y="393700"/>
                </a:lnTo>
                <a:lnTo>
                  <a:pt x="638537" y="368300"/>
                </a:lnTo>
                <a:close/>
              </a:path>
              <a:path w="3197225" h="2133600">
                <a:moveTo>
                  <a:pt x="2969894" y="431800"/>
                </a:moveTo>
                <a:lnTo>
                  <a:pt x="2956323" y="444500"/>
                </a:lnTo>
                <a:lnTo>
                  <a:pt x="2984025" y="444500"/>
                </a:lnTo>
                <a:lnTo>
                  <a:pt x="2969894" y="431800"/>
                </a:lnTo>
                <a:close/>
              </a:path>
              <a:path w="3197225" h="2133600">
                <a:moveTo>
                  <a:pt x="2682132" y="25400"/>
                </a:moveTo>
                <a:lnTo>
                  <a:pt x="2292410" y="25400"/>
                </a:lnTo>
                <a:lnTo>
                  <a:pt x="2155957" y="63500"/>
                </a:lnTo>
                <a:lnTo>
                  <a:pt x="2111591" y="88900"/>
                </a:lnTo>
                <a:lnTo>
                  <a:pt x="2024140" y="114300"/>
                </a:lnTo>
                <a:lnTo>
                  <a:pt x="1895180" y="190500"/>
                </a:lnTo>
                <a:lnTo>
                  <a:pt x="1852520" y="203200"/>
                </a:lnTo>
                <a:lnTo>
                  <a:pt x="1767298" y="254000"/>
                </a:lnTo>
                <a:lnTo>
                  <a:pt x="1724603" y="292100"/>
                </a:lnTo>
                <a:lnTo>
                  <a:pt x="1595391" y="368300"/>
                </a:lnTo>
                <a:lnTo>
                  <a:pt x="1810524" y="368300"/>
                </a:lnTo>
                <a:lnTo>
                  <a:pt x="1823630" y="355600"/>
                </a:lnTo>
                <a:lnTo>
                  <a:pt x="1863383" y="330200"/>
                </a:lnTo>
                <a:lnTo>
                  <a:pt x="1903641" y="292100"/>
                </a:lnTo>
                <a:lnTo>
                  <a:pt x="1944472" y="266700"/>
                </a:lnTo>
                <a:lnTo>
                  <a:pt x="1985944" y="254000"/>
                </a:lnTo>
                <a:lnTo>
                  <a:pt x="2028126" y="228600"/>
                </a:lnTo>
                <a:lnTo>
                  <a:pt x="2071086" y="215900"/>
                </a:lnTo>
                <a:lnTo>
                  <a:pt x="2114893" y="190500"/>
                </a:lnTo>
                <a:lnTo>
                  <a:pt x="2205321" y="165100"/>
                </a:lnTo>
                <a:lnTo>
                  <a:pt x="2252079" y="165100"/>
                </a:lnTo>
                <a:lnTo>
                  <a:pt x="2299958" y="152400"/>
                </a:lnTo>
                <a:lnTo>
                  <a:pt x="2702079" y="152400"/>
                </a:lnTo>
                <a:lnTo>
                  <a:pt x="2701561" y="127000"/>
                </a:lnTo>
                <a:lnTo>
                  <a:pt x="2701445" y="114300"/>
                </a:lnTo>
                <a:lnTo>
                  <a:pt x="2701329" y="101600"/>
                </a:lnTo>
                <a:lnTo>
                  <a:pt x="2701213" y="88900"/>
                </a:lnTo>
                <a:lnTo>
                  <a:pt x="2701097" y="76200"/>
                </a:lnTo>
                <a:lnTo>
                  <a:pt x="2693560" y="38100"/>
                </a:lnTo>
                <a:lnTo>
                  <a:pt x="2682132" y="25400"/>
                </a:lnTo>
                <a:close/>
              </a:path>
              <a:path w="3197225" h="2133600">
                <a:moveTo>
                  <a:pt x="400591" y="215900"/>
                </a:moveTo>
                <a:lnTo>
                  <a:pt x="360882" y="215900"/>
                </a:lnTo>
                <a:lnTo>
                  <a:pt x="318279" y="228600"/>
                </a:lnTo>
                <a:lnTo>
                  <a:pt x="439277" y="228600"/>
                </a:lnTo>
                <a:lnTo>
                  <a:pt x="400591" y="215900"/>
                </a:lnTo>
                <a:close/>
              </a:path>
              <a:path w="3197225" h="2133600">
                <a:moveTo>
                  <a:pt x="2586341" y="12700"/>
                </a:moveTo>
                <a:lnTo>
                  <a:pt x="2386833" y="12700"/>
                </a:lnTo>
                <a:lnTo>
                  <a:pt x="2339233" y="25400"/>
                </a:lnTo>
                <a:lnTo>
                  <a:pt x="2638823" y="25400"/>
                </a:lnTo>
                <a:lnTo>
                  <a:pt x="2586341" y="12700"/>
                </a:lnTo>
                <a:close/>
              </a:path>
              <a:path w="3197225" h="2133600">
                <a:moveTo>
                  <a:pt x="753762" y="0"/>
                </a:moveTo>
                <a:lnTo>
                  <a:pt x="704146" y="0"/>
                </a:lnTo>
                <a:lnTo>
                  <a:pt x="653957" y="12700"/>
                </a:lnTo>
                <a:lnTo>
                  <a:pt x="802809" y="12700"/>
                </a:lnTo>
                <a:lnTo>
                  <a:pt x="753762" y="0"/>
                </a:lnTo>
                <a:close/>
              </a:path>
            </a:pathLst>
          </a:custGeom>
          <a:solidFill>
            <a:srgbClr val="006379">
              <a:alpha val="10195"/>
            </a:srgbClr>
          </a:solidFill>
        </p:spPr>
        <p:txBody>
          <a:bodyPr wrap="square" lIns="0" tIns="0" rIns="0" bIns="0" rtlCol="0"/>
          <a:lstStyle/>
          <a:p>
            <a:endParaRPr/>
          </a:p>
        </p:txBody>
      </p:sp>
      <p:sp>
        <p:nvSpPr>
          <p:cNvPr id="16" name="object 1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0" dirty="0"/>
              <a:t>REFERENCES</a:t>
            </a:r>
          </a:p>
        </p:txBody>
      </p:sp>
      <p:pic>
        <p:nvPicPr>
          <p:cNvPr id="17" name="object 17"/>
          <p:cNvPicPr/>
          <p:nvPr/>
        </p:nvPicPr>
        <p:blipFill>
          <a:blip r:embed="rId2" cstate="print"/>
          <a:stretch>
            <a:fillRect/>
          </a:stretch>
        </p:blipFill>
        <p:spPr>
          <a:xfrm>
            <a:off x="1065275" y="4888991"/>
            <a:ext cx="589026" cy="480822"/>
          </a:xfrm>
          <a:prstGeom prst="rect">
            <a:avLst/>
          </a:prstGeom>
        </p:spPr>
      </p:pic>
      <p:sp>
        <p:nvSpPr>
          <p:cNvPr id="18" name="object 18"/>
          <p:cNvSpPr txBox="1"/>
          <p:nvPr/>
        </p:nvSpPr>
        <p:spPr>
          <a:xfrm>
            <a:off x="962050" y="1533905"/>
            <a:ext cx="10149840" cy="3706495"/>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dirty="0">
                <a:solidFill>
                  <a:srgbClr val="111F35"/>
                </a:solidFill>
                <a:latin typeface="Calibri"/>
                <a:cs typeface="Calibri"/>
              </a:rPr>
              <a:t>The</a:t>
            </a:r>
            <a:r>
              <a:rPr sz="2800" b="1" spc="-85" dirty="0">
                <a:solidFill>
                  <a:srgbClr val="111F35"/>
                </a:solidFill>
                <a:latin typeface="Calibri"/>
                <a:cs typeface="Calibri"/>
              </a:rPr>
              <a:t> </a:t>
            </a:r>
            <a:r>
              <a:rPr sz="2800" b="1" dirty="0">
                <a:solidFill>
                  <a:srgbClr val="111F35"/>
                </a:solidFill>
                <a:latin typeface="Calibri"/>
                <a:cs typeface="Calibri"/>
              </a:rPr>
              <a:t>Modern</a:t>
            </a:r>
            <a:r>
              <a:rPr sz="2800" b="1" spc="-75" dirty="0">
                <a:solidFill>
                  <a:srgbClr val="111F35"/>
                </a:solidFill>
                <a:latin typeface="Calibri"/>
                <a:cs typeface="Calibri"/>
              </a:rPr>
              <a:t> </a:t>
            </a:r>
            <a:r>
              <a:rPr sz="2800" b="1" dirty="0">
                <a:solidFill>
                  <a:srgbClr val="111F35"/>
                </a:solidFill>
                <a:latin typeface="Calibri"/>
                <a:cs typeface="Calibri"/>
              </a:rPr>
              <a:t>JavaScript</a:t>
            </a:r>
            <a:r>
              <a:rPr sz="2800" b="1" spc="-60" dirty="0">
                <a:solidFill>
                  <a:srgbClr val="111F35"/>
                </a:solidFill>
                <a:latin typeface="Calibri"/>
                <a:cs typeface="Calibri"/>
              </a:rPr>
              <a:t> </a:t>
            </a:r>
            <a:r>
              <a:rPr sz="2800" b="1" spc="-10" dirty="0">
                <a:solidFill>
                  <a:srgbClr val="111F35"/>
                </a:solidFill>
                <a:latin typeface="Calibri"/>
                <a:cs typeface="Calibri"/>
              </a:rPr>
              <a:t>Tutorial</a:t>
            </a:r>
            <a:endParaRPr sz="2800">
              <a:latin typeface="Calibri"/>
              <a:cs typeface="Calibri"/>
            </a:endParaRPr>
          </a:p>
          <a:p>
            <a:pPr marL="241300">
              <a:lnSpc>
                <a:spcPts val="1975"/>
              </a:lnSpc>
            </a:pPr>
            <a:r>
              <a:rPr sz="1800" dirty="0">
                <a:solidFill>
                  <a:srgbClr val="111F35"/>
                </a:solidFill>
                <a:latin typeface="Calibri"/>
                <a:cs typeface="Calibri"/>
              </a:rPr>
              <a:t>Freely</a:t>
            </a:r>
            <a:r>
              <a:rPr sz="1800" spc="-20" dirty="0">
                <a:solidFill>
                  <a:srgbClr val="111F35"/>
                </a:solidFill>
                <a:latin typeface="Calibri"/>
                <a:cs typeface="Calibri"/>
              </a:rPr>
              <a:t> </a:t>
            </a:r>
            <a:r>
              <a:rPr sz="1800" dirty="0">
                <a:solidFill>
                  <a:srgbClr val="111F35"/>
                </a:solidFill>
                <a:latin typeface="Calibri"/>
                <a:cs typeface="Calibri"/>
              </a:rPr>
              <a:t>available at</a:t>
            </a:r>
            <a:r>
              <a:rPr sz="1800" spc="-5"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3"/>
              </a:rPr>
              <a:t>https://javascript.info/</a:t>
            </a:r>
            <a:r>
              <a:rPr sz="1800" dirty="0">
                <a:solidFill>
                  <a:srgbClr val="006379"/>
                </a:solidFill>
                <a:latin typeface="Calibri"/>
                <a:cs typeface="Calibri"/>
              </a:rPr>
              <a:t> </a:t>
            </a:r>
            <a:r>
              <a:rPr sz="1800" dirty="0">
                <a:solidFill>
                  <a:srgbClr val="111F35"/>
                </a:solidFill>
                <a:latin typeface="Calibri"/>
                <a:cs typeface="Calibri"/>
              </a:rPr>
              <a:t>or</a:t>
            </a:r>
            <a:r>
              <a:rPr sz="1800" spc="-15" dirty="0">
                <a:solidFill>
                  <a:srgbClr val="111F35"/>
                </a:solidFill>
                <a:latin typeface="Calibri"/>
                <a:cs typeface="Calibri"/>
              </a:rPr>
              <a:t> </a:t>
            </a:r>
            <a:r>
              <a:rPr sz="1800" dirty="0">
                <a:solidFill>
                  <a:srgbClr val="111F35"/>
                </a:solidFill>
                <a:latin typeface="Calibri"/>
                <a:cs typeface="Calibri"/>
              </a:rPr>
              <a:t>on</a:t>
            </a:r>
            <a:r>
              <a:rPr sz="1800" spc="-5"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4"/>
              </a:rPr>
              <a:t>GitHub</a:t>
            </a:r>
            <a:endParaRPr sz="1800">
              <a:latin typeface="Calibri"/>
              <a:cs typeface="Calibri"/>
            </a:endParaRPr>
          </a:p>
          <a:p>
            <a:pPr marL="241300" marR="5080">
              <a:lnSpc>
                <a:spcPts val="1939"/>
              </a:lnSpc>
              <a:spcBef>
                <a:spcPts val="140"/>
              </a:spcBef>
            </a:pPr>
            <a:r>
              <a:rPr sz="1800" dirty="0">
                <a:solidFill>
                  <a:srgbClr val="111F35"/>
                </a:solidFill>
                <a:latin typeface="Calibri"/>
                <a:cs typeface="Calibri"/>
              </a:rPr>
              <a:t>Part</a:t>
            </a:r>
            <a:r>
              <a:rPr sz="1800" spc="-35" dirty="0">
                <a:solidFill>
                  <a:srgbClr val="111F35"/>
                </a:solidFill>
                <a:latin typeface="Calibri"/>
                <a:cs typeface="Calibri"/>
              </a:rPr>
              <a:t> </a:t>
            </a:r>
            <a:r>
              <a:rPr sz="1800" dirty="0">
                <a:solidFill>
                  <a:srgbClr val="111F35"/>
                </a:solidFill>
                <a:latin typeface="Calibri"/>
                <a:cs typeface="Calibri"/>
              </a:rPr>
              <a:t>1:</a:t>
            </a:r>
            <a:r>
              <a:rPr sz="1800" spc="-25" dirty="0">
                <a:solidFill>
                  <a:srgbClr val="111F35"/>
                </a:solidFill>
                <a:latin typeface="Calibri"/>
                <a:cs typeface="Calibri"/>
              </a:rPr>
              <a:t> </a:t>
            </a:r>
            <a:r>
              <a:rPr sz="1800" dirty="0">
                <a:solidFill>
                  <a:srgbClr val="111F35"/>
                </a:solidFill>
                <a:latin typeface="Calibri"/>
                <a:cs typeface="Calibri"/>
              </a:rPr>
              <a:t>An</a:t>
            </a:r>
            <a:r>
              <a:rPr sz="1800" spc="-25" dirty="0">
                <a:solidFill>
                  <a:srgbClr val="111F35"/>
                </a:solidFill>
                <a:latin typeface="Calibri"/>
                <a:cs typeface="Calibri"/>
              </a:rPr>
              <a:t> </a:t>
            </a:r>
            <a:r>
              <a:rPr sz="1800" dirty="0">
                <a:solidFill>
                  <a:srgbClr val="111F35"/>
                </a:solidFill>
                <a:latin typeface="Calibri"/>
                <a:cs typeface="Calibri"/>
              </a:rPr>
              <a:t>Introduction,</a:t>
            </a:r>
            <a:r>
              <a:rPr sz="1800" spc="-5" dirty="0">
                <a:solidFill>
                  <a:srgbClr val="111F35"/>
                </a:solidFill>
                <a:latin typeface="Calibri"/>
                <a:cs typeface="Calibri"/>
              </a:rPr>
              <a:t> </a:t>
            </a:r>
            <a:r>
              <a:rPr sz="1800" dirty="0">
                <a:solidFill>
                  <a:srgbClr val="111F35"/>
                </a:solidFill>
                <a:latin typeface="Calibri"/>
                <a:cs typeface="Calibri"/>
              </a:rPr>
              <a:t>JavaScript</a:t>
            </a:r>
            <a:r>
              <a:rPr sz="1800" spc="-20" dirty="0">
                <a:solidFill>
                  <a:srgbClr val="111F35"/>
                </a:solidFill>
                <a:latin typeface="Calibri"/>
                <a:cs typeface="Calibri"/>
              </a:rPr>
              <a:t> </a:t>
            </a:r>
            <a:r>
              <a:rPr sz="1800" dirty="0">
                <a:solidFill>
                  <a:srgbClr val="111F35"/>
                </a:solidFill>
                <a:latin typeface="Calibri"/>
                <a:cs typeface="Calibri"/>
              </a:rPr>
              <a:t>Fundamentals,</a:t>
            </a:r>
            <a:r>
              <a:rPr sz="1800" spc="-30" dirty="0">
                <a:solidFill>
                  <a:srgbClr val="111F35"/>
                </a:solidFill>
                <a:latin typeface="Calibri"/>
                <a:cs typeface="Calibri"/>
              </a:rPr>
              <a:t> </a:t>
            </a:r>
            <a:r>
              <a:rPr sz="1800" dirty="0">
                <a:solidFill>
                  <a:srgbClr val="111F35"/>
                </a:solidFill>
                <a:latin typeface="Calibri"/>
                <a:cs typeface="Calibri"/>
              </a:rPr>
              <a:t>Code</a:t>
            </a:r>
            <a:r>
              <a:rPr sz="1800" spc="-15" dirty="0">
                <a:solidFill>
                  <a:srgbClr val="111F35"/>
                </a:solidFill>
                <a:latin typeface="Calibri"/>
                <a:cs typeface="Calibri"/>
              </a:rPr>
              <a:t> </a:t>
            </a:r>
            <a:r>
              <a:rPr sz="1800" dirty="0">
                <a:solidFill>
                  <a:srgbClr val="111F35"/>
                </a:solidFill>
                <a:latin typeface="Calibri"/>
                <a:cs typeface="Calibri"/>
              </a:rPr>
              <a:t>Quality</a:t>
            </a:r>
            <a:r>
              <a:rPr sz="1800" spc="-25" dirty="0">
                <a:solidFill>
                  <a:srgbClr val="111F35"/>
                </a:solidFill>
                <a:latin typeface="Calibri"/>
                <a:cs typeface="Calibri"/>
              </a:rPr>
              <a:t> </a:t>
            </a:r>
            <a:r>
              <a:rPr sz="1800" dirty="0">
                <a:solidFill>
                  <a:srgbClr val="111F35"/>
                </a:solidFill>
                <a:latin typeface="Calibri"/>
                <a:cs typeface="Calibri"/>
              </a:rPr>
              <a:t>(3.1</a:t>
            </a:r>
            <a:r>
              <a:rPr sz="1800" spc="-20" dirty="0">
                <a:solidFill>
                  <a:srgbClr val="111F35"/>
                </a:solidFill>
                <a:latin typeface="Calibri"/>
                <a:cs typeface="Calibri"/>
              </a:rPr>
              <a:t> </a:t>
            </a:r>
            <a:r>
              <a:rPr sz="1800" dirty="0">
                <a:solidFill>
                  <a:srgbClr val="111F35"/>
                </a:solidFill>
                <a:latin typeface="Calibri"/>
                <a:cs typeface="Calibri"/>
              </a:rPr>
              <a:t>to</a:t>
            </a:r>
            <a:r>
              <a:rPr sz="1800" spc="-35" dirty="0">
                <a:solidFill>
                  <a:srgbClr val="111F35"/>
                </a:solidFill>
                <a:latin typeface="Calibri"/>
                <a:cs typeface="Calibri"/>
              </a:rPr>
              <a:t> </a:t>
            </a:r>
            <a:r>
              <a:rPr sz="1800" dirty="0">
                <a:solidFill>
                  <a:srgbClr val="111F35"/>
                </a:solidFill>
                <a:latin typeface="Calibri"/>
                <a:cs typeface="Calibri"/>
              </a:rPr>
              <a:t>3.4),</a:t>
            </a:r>
            <a:r>
              <a:rPr sz="1800" spc="-20" dirty="0">
                <a:solidFill>
                  <a:srgbClr val="111F35"/>
                </a:solidFill>
                <a:latin typeface="Calibri"/>
                <a:cs typeface="Calibri"/>
              </a:rPr>
              <a:t> </a:t>
            </a:r>
            <a:r>
              <a:rPr sz="1800" dirty="0">
                <a:solidFill>
                  <a:srgbClr val="111F35"/>
                </a:solidFill>
                <a:latin typeface="Calibri"/>
                <a:cs typeface="Calibri"/>
              </a:rPr>
              <a:t>Objects:</a:t>
            </a:r>
            <a:r>
              <a:rPr sz="1800" spc="-30" dirty="0">
                <a:solidFill>
                  <a:srgbClr val="111F35"/>
                </a:solidFill>
                <a:latin typeface="Calibri"/>
                <a:cs typeface="Calibri"/>
              </a:rPr>
              <a:t> </a:t>
            </a:r>
            <a:r>
              <a:rPr sz="1800" dirty="0">
                <a:solidFill>
                  <a:srgbClr val="111F35"/>
                </a:solidFill>
                <a:latin typeface="Calibri"/>
                <a:cs typeface="Calibri"/>
              </a:rPr>
              <a:t>the</a:t>
            </a:r>
            <a:r>
              <a:rPr sz="1800" spc="-35" dirty="0">
                <a:solidFill>
                  <a:srgbClr val="111F35"/>
                </a:solidFill>
                <a:latin typeface="Calibri"/>
                <a:cs typeface="Calibri"/>
              </a:rPr>
              <a:t> </a:t>
            </a:r>
            <a:r>
              <a:rPr sz="1800" dirty="0">
                <a:solidFill>
                  <a:srgbClr val="111F35"/>
                </a:solidFill>
                <a:latin typeface="Calibri"/>
                <a:cs typeface="Calibri"/>
              </a:rPr>
              <a:t>basics</a:t>
            </a:r>
            <a:r>
              <a:rPr sz="1800" spc="-35" dirty="0">
                <a:solidFill>
                  <a:srgbClr val="111F35"/>
                </a:solidFill>
                <a:latin typeface="Calibri"/>
                <a:cs typeface="Calibri"/>
              </a:rPr>
              <a:t> </a:t>
            </a:r>
            <a:r>
              <a:rPr sz="1800" dirty="0">
                <a:solidFill>
                  <a:srgbClr val="111F35"/>
                </a:solidFill>
                <a:latin typeface="Calibri"/>
                <a:cs typeface="Calibri"/>
              </a:rPr>
              <a:t>(4.1</a:t>
            </a:r>
            <a:r>
              <a:rPr sz="1800" spc="-20" dirty="0">
                <a:solidFill>
                  <a:srgbClr val="111F35"/>
                </a:solidFill>
                <a:latin typeface="Calibri"/>
                <a:cs typeface="Calibri"/>
              </a:rPr>
              <a:t> </a:t>
            </a:r>
            <a:r>
              <a:rPr sz="1800" dirty="0">
                <a:solidFill>
                  <a:srgbClr val="111F35"/>
                </a:solidFill>
                <a:latin typeface="Calibri"/>
                <a:cs typeface="Calibri"/>
              </a:rPr>
              <a:t>to</a:t>
            </a:r>
            <a:r>
              <a:rPr sz="1800" spc="-25" dirty="0">
                <a:solidFill>
                  <a:srgbClr val="111F35"/>
                </a:solidFill>
                <a:latin typeface="Calibri"/>
                <a:cs typeface="Calibri"/>
              </a:rPr>
              <a:t> </a:t>
            </a:r>
            <a:r>
              <a:rPr sz="1800" spc="-10" dirty="0">
                <a:solidFill>
                  <a:srgbClr val="111F35"/>
                </a:solidFill>
                <a:latin typeface="Calibri"/>
                <a:cs typeface="Calibri"/>
              </a:rPr>
              <a:t>4.6), </a:t>
            </a:r>
            <a:r>
              <a:rPr sz="1800" dirty="0">
                <a:solidFill>
                  <a:srgbClr val="111F35"/>
                </a:solidFill>
                <a:latin typeface="Calibri"/>
                <a:cs typeface="Calibri"/>
              </a:rPr>
              <a:t>Data</a:t>
            </a:r>
            <a:r>
              <a:rPr sz="1800" spc="-30" dirty="0">
                <a:solidFill>
                  <a:srgbClr val="111F35"/>
                </a:solidFill>
                <a:latin typeface="Calibri"/>
                <a:cs typeface="Calibri"/>
              </a:rPr>
              <a:t> </a:t>
            </a:r>
            <a:r>
              <a:rPr sz="1800" dirty="0">
                <a:solidFill>
                  <a:srgbClr val="111F35"/>
                </a:solidFill>
                <a:latin typeface="Calibri"/>
                <a:cs typeface="Calibri"/>
              </a:rPr>
              <a:t>types</a:t>
            </a:r>
            <a:r>
              <a:rPr sz="1800" spc="-40" dirty="0">
                <a:solidFill>
                  <a:srgbClr val="111F35"/>
                </a:solidFill>
                <a:latin typeface="Calibri"/>
                <a:cs typeface="Calibri"/>
              </a:rPr>
              <a:t> </a:t>
            </a:r>
            <a:r>
              <a:rPr sz="1800" dirty="0">
                <a:solidFill>
                  <a:srgbClr val="111F35"/>
                </a:solidFill>
                <a:latin typeface="Calibri"/>
                <a:cs typeface="Calibri"/>
              </a:rPr>
              <a:t>(5.1</a:t>
            </a:r>
            <a:r>
              <a:rPr sz="1800" spc="-25" dirty="0">
                <a:solidFill>
                  <a:srgbClr val="111F35"/>
                </a:solidFill>
                <a:latin typeface="Calibri"/>
                <a:cs typeface="Calibri"/>
              </a:rPr>
              <a:t> </a:t>
            </a:r>
            <a:r>
              <a:rPr sz="1800" dirty="0">
                <a:solidFill>
                  <a:srgbClr val="111F35"/>
                </a:solidFill>
                <a:latin typeface="Calibri"/>
                <a:cs typeface="Calibri"/>
              </a:rPr>
              <a:t>to</a:t>
            </a:r>
            <a:r>
              <a:rPr sz="1800" spc="-25" dirty="0">
                <a:solidFill>
                  <a:srgbClr val="111F35"/>
                </a:solidFill>
                <a:latin typeface="Calibri"/>
                <a:cs typeface="Calibri"/>
              </a:rPr>
              <a:t> </a:t>
            </a:r>
            <a:r>
              <a:rPr sz="1800" dirty="0">
                <a:solidFill>
                  <a:srgbClr val="111F35"/>
                </a:solidFill>
                <a:latin typeface="Calibri"/>
                <a:cs typeface="Calibri"/>
              </a:rPr>
              <a:t>5.3),</a:t>
            </a:r>
            <a:r>
              <a:rPr sz="1800" spc="-35" dirty="0">
                <a:solidFill>
                  <a:srgbClr val="111F35"/>
                </a:solidFill>
                <a:latin typeface="Calibri"/>
                <a:cs typeface="Calibri"/>
              </a:rPr>
              <a:t> </a:t>
            </a:r>
            <a:r>
              <a:rPr sz="1800" dirty="0">
                <a:solidFill>
                  <a:srgbClr val="111F35"/>
                </a:solidFill>
                <a:latin typeface="Calibri"/>
                <a:cs typeface="Calibri"/>
              </a:rPr>
              <a:t>Advanced</a:t>
            </a:r>
            <a:r>
              <a:rPr sz="1800" spc="-25" dirty="0">
                <a:solidFill>
                  <a:srgbClr val="111F35"/>
                </a:solidFill>
                <a:latin typeface="Calibri"/>
                <a:cs typeface="Calibri"/>
              </a:rPr>
              <a:t> </a:t>
            </a:r>
            <a:r>
              <a:rPr sz="1800" dirty="0">
                <a:solidFill>
                  <a:srgbClr val="111F35"/>
                </a:solidFill>
                <a:latin typeface="Calibri"/>
                <a:cs typeface="Calibri"/>
              </a:rPr>
              <a:t>working</a:t>
            </a:r>
            <a:r>
              <a:rPr sz="1800" spc="-25" dirty="0">
                <a:solidFill>
                  <a:srgbClr val="111F35"/>
                </a:solidFill>
                <a:latin typeface="Calibri"/>
                <a:cs typeface="Calibri"/>
              </a:rPr>
              <a:t> </a:t>
            </a:r>
            <a:r>
              <a:rPr sz="1800" dirty="0">
                <a:solidFill>
                  <a:srgbClr val="111F35"/>
                </a:solidFill>
                <a:latin typeface="Calibri"/>
                <a:cs typeface="Calibri"/>
              </a:rPr>
              <a:t>with</a:t>
            </a:r>
            <a:r>
              <a:rPr sz="1800" spc="-15" dirty="0">
                <a:solidFill>
                  <a:srgbClr val="111F35"/>
                </a:solidFill>
                <a:latin typeface="Calibri"/>
                <a:cs typeface="Calibri"/>
              </a:rPr>
              <a:t> </a:t>
            </a:r>
            <a:r>
              <a:rPr sz="1800" dirty="0">
                <a:solidFill>
                  <a:srgbClr val="111F35"/>
                </a:solidFill>
                <a:latin typeface="Calibri"/>
                <a:cs typeface="Calibri"/>
              </a:rPr>
              <a:t>functions</a:t>
            </a:r>
            <a:r>
              <a:rPr sz="1800" spc="-15" dirty="0">
                <a:solidFill>
                  <a:srgbClr val="111F35"/>
                </a:solidFill>
                <a:latin typeface="Calibri"/>
                <a:cs typeface="Calibri"/>
              </a:rPr>
              <a:t> </a:t>
            </a:r>
            <a:r>
              <a:rPr sz="1800" spc="-10" dirty="0">
                <a:solidFill>
                  <a:srgbClr val="111F35"/>
                </a:solidFill>
                <a:latin typeface="Calibri"/>
                <a:cs typeface="Calibri"/>
              </a:rPr>
              <a:t>(6.3).</a:t>
            </a:r>
            <a:endParaRPr sz="1800">
              <a:latin typeface="Calibri"/>
              <a:cs typeface="Calibri"/>
            </a:endParaRPr>
          </a:p>
          <a:p>
            <a:pPr marL="240029" indent="-227329">
              <a:lnSpc>
                <a:spcPts val="3285"/>
              </a:lnSpc>
              <a:spcBef>
                <a:spcPts val="585"/>
              </a:spcBef>
              <a:buFont typeface="Arial MT"/>
              <a:buChar char="•"/>
              <a:tabLst>
                <a:tab pos="240029" algn="l"/>
              </a:tabLst>
            </a:pPr>
            <a:r>
              <a:rPr sz="2800" b="1" dirty="0">
                <a:solidFill>
                  <a:srgbClr val="111F35"/>
                </a:solidFill>
                <a:latin typeface="Calibri"/>
                <a:cs typeface="Calibri"/>
              </a:rPr>
              <a:t>Eloquent</a:t>
            </a:r>
            <a:r>
              <a:rPr sz="2800" b="1" spc="-65" dirty="0">
                <a:solidFill>
                  <a:srgbClr val="111F35"/>
                </a:solidFill>
                <a:latin typeface="Calibri"/>
                <a:cs typeface="Calibri"/>
              </a:rPr>
              <a:t> </a:t>
            </a:r>
            <a:r>
              <a:rPr sz="2800" b="1" dirty="0">
                <a:solidFill>
                  <a:srgbClr val="111F35"/>
                </a:solidFill>
                <a:latin typeface="Calibri"/>
                <a:cs typeface="Calibri"/>
              </a:rPr>
              <a:t>JavaScript</a:t>
            </a:r>
            <a:r>
              <a:rPr sz="2800" b="1" spc="-45" dirty="0">
                <a:solidFill>
                  <a:srgbClr val="111F35"/>
                </a:solidFill>
                <a:latin typeface="Calibri"/>
                <a:cs typeface="Calibri"/>
              </a:rPr>
              <a:t> </a:t>
            </a:r>
            <a:r>
              <a:rPr sz="2800" b="1" dirty="0">
                <a:solidFill>
                  <a:srgbClr val="111F35"/>
                </a:solidFill>
                <a:latin typeface="Calibri"/>
                <a:cs typeface="Calibri"/>
              </a:rPr>
              <a:t>(3rd</a:t>
            </a:r>
            <a:r>
              <a:rPr sz="2800" b="1" spc="-70" dirty="0">
                <a:solidFill>
                  <a:srgbClr val="111F35"/>
                </a:solidFill>
                <a:latin typeface="Calibri"/>
                <a:cs typeface="Calibri"/>
              </a:rPr>
              <a:t> </a:t>
            </a:r>
            <a:r>
              <a:rPr sz="2800" b="1" spc="-10" dirty="0">
                <a:solidFill>
                  <a:srgbClr val="111F35"/>
                </a:solidFill>
                <a:latin typeface="Calibri"/>
                <a:cs typeface="Calibri"/>
              </a:rPr>
              <a:t>edition)</a:t>
            </a:r>
            <a:endParaRPr sz="2800">
              <a:latin typeface="Calibri"/>
              <a:cs typeface="Calibri"/>
            </a:endParaRPr>
          </a:p>
          <a:p>
            <a:pPr marL="241300">
              <a:lnSpc>
                <a:spcPts val="1975"/>
              </a:lnSpc>
            </a:pPr>
            <a:r>
              <a:rPr sz="1800" dirty="0">
                <a:solidFill>
                  <a:srgbClr val="111F35"/>
                </a:solidFill>
                <a:latin typeface="Calibri"/>
                <a:cs typeface="Calibri"/>
              </a:rPr>
              <a:t>By</a:t>
            </a:r>
            <a:r>
              <a:rPr sz="1800" spc="-20" dirty="0">
                <a:solidFill>
                  <a:srgbClr val="111F35"/>
                </a:solidFill>
                <a:latin typeface="Calibri"/>
                <a:cs typeface="Calibri"/>
              </a:rPr>
              <a:t> </a:t>
            </a:r>
            <a:r>
              <a:rPr sz="1800" dirty="0">
                <a:solidFill>
                  <a:srgbClr val="111F35"/>
                </a:solidFill>
                <a:latin typeface="Calibri"/>
                <a:cs typeface="Calibri"/>
              </a:rPr>
              <a:t>Marijn</a:t>
            </a:r>
            <a:r>
              <a:rPr sz="1800" spc="10" dirty="0">
                <a:solidFill>
                  <a:srgbClr val="111F35"/>
                </a:solidFill>
                <a:latin typeface="Calibri"/>
                <a:cs typeface="Calibri"/>
              </a:rPr>
              <a:t> </a:t>
            </a:r>
            <a:r>
              <a:rPr sz="1800" spc="-10" dirty="0">
                <a:solidFill>
                  <a:srgbClr val="111F35"/>
                </a:solidFill>
                <a:latin typeface="Calibri"/>
                <a:cs typeface="Calibri"/>
              </a:rPr>
              <a:t>Haverbeke</a:t>
            </a:r>
            <a:endParaRPr sz="1800">
              <a:latin typeface="Calibri"/>
              <a:cs typeface="Calibri"/>
            </a:endParaRPr>
          </a:p>
          <a:p>
            <a:pPr marL="241300" marR="5255895">
              <a:lnSpc>
                <a:spcPts val="1939"/>
              </a:lnSpc>
              <a:spcBef>
                <a:spcPts val="140"/>
              </a:spcBef>
            </a:pPr>
            <a:r>
              <a:rPr sz="1800" dirty="0">
                <a:solidFill>
                  <a:srgbClr val="111F35"/>
                </a:solidFill>
                <a:latin typeface="Calibri"/>
                <a:cs typeface="Calibri"/>
              </a:rPr>
              <a:t>Freely</a:t>
            </a:r>
            <a:r>
              <a:rPr sz="1800" spc="-30" dirty="0">
                <a:solidFill>
                  <a:srgbClr val="111F35"/>
                </a:solidFill>
                <a:latin typeface="Calibri"/>
                <a:cs typeface="Calibri"/>
              </a:rPr>
              <a:t> </a:t>
            </a:r>
            <a:r>
              <a:rPr sz="1800" dirty="0">
                <a:solidFill>
                  <a:srgbClr val="111F35"/>
                </a:solidFill>
                <a:latin typeface="Calibri"/>
                <a:cs typeface="Calibri"/>
              </a:rPr>
              <a:t>available</a:t>
            </a:r>
            <a:r>
              <a:rPr sz="1800" spc="-15" dirty="0">
                <a:solidFill>
                  <a:srgbClr val="111F35"/>
                </a:solidFill>
                <a:latin typeface="Calibri"/>
                <a:cs typeface="Calibri"/>
              </a:rPr>
              <a:t> </a:t>
            </a:r>
            <a:r>
              <a:rPr sz="1800" dirty="0">
                <a:solidFill>
                  <a:srgbClr val="111F35"/>
                </a:solidFill>
                <a:latin typeface="Calibri"/>
                <a:cs typeface="Calibri"/>
              </a:rPr>
              <a:t>at</a:t>
            </a:r>
            <a:r>
              <a:rPr sz="1800" spc="-20"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5"/>
              </a:rPr>
              <a:t>https://eloquentjavascript.net/</a:t>
            </a:r>
            <a:r>
              <a:rPr sz="1800" spc="-10" dirty="0">
                <a:solidFill>
                  <a:srgbClr val="006379"/>
                </a:solidFill>
                <a:latin typeface="Calibri"/>
                <a:cs typeface="Calibri"/>
              </a:rPr>
              <a:t> </a:t>
            </a:r>
            <a:r>
              <a:rPr sz="1800" dirty="0">
                <a:solidFill>
                  <a:srgbClr val="111F35"/>
                </a:solidFill>
                <a:latin typeface="Calibri"/>
                <a:cs typeface="Calibri"/>
              </a:rPr>
              <a:t>Chapters:</a:t>
            </a:r>
            <a:r>
              <a:rPr sz="1800" spc="-40" dirty="0">
                <a:solidFill>
                  <a:srgbClr val="111F35"/>
                </a:solidFill>
                <a:latin typeface="Calibri"/>
                <a:cs typeface="Calibri"/>
              </a:rPr>
              <a:t> </a:t>
            </a:r>
            <a:r>
              <a:rPr sz="1800" dirty="0">
                <a:solidFill>
                  <a:srgbClr val="111F35"/>
                </a:solidFill>
                <a:latin typeface="Calibri"/>
                <a:cs typeface="Calibri"/>
              </a:rPr>
              <a:t>Introduction,</a:t>
            </a:r>
            <a:r>
              <a:rPr sz="1800" spc="-30" dirty="0">
                <a:solidFill>
                  <a:srgbClr val="111F35"/>
                </a:solidFill>
                <a:latin typeface="Calibri"/>
                <a:cs typeface="Calibri"/>
              </a:rPr>
              <a:t> </a:t>
            </a:r>
            <a:r>
              <a:rPr sz="1800" dirty="0">
                <a:solidFill>
                  <a:srgbClr val="111F35"/>
                </a:solidFill>
                <a:latin typeface="Calibri"/>
                <a:cs typeface="Calibri"/>
              </a:rPr>
              <a:t>1</a:t>
            </a:r>
            <a:r>
              <a:rPr sz="1800" spc="-35" dirty="0">
                <a:solidFill>
                  <a:srgbClr val="111F35"/>
                </a:solidFill>
                <a:latin typeface="Calibri"/>
                <a:cs typeface="Calibri"/>
              </a:rPr>
              <a:t> </a:t>
            </a:r>
            <a:r>
              <a:rPr sz="1800" dirty="0">
                <a:solidFill>
                  <a:srgbClr val="111F35"/>
                </a:solidFill>
                <a:latin typeface="Calibri"/>
                <a:cs typeface="Calibri"/>
              </a:rPr>
              <a:t>to</a:t>
            </a:r>
            <a:r>
              <a:rPr sz="1800" spc="-50" dirty="0">
                <a:solidFill>
                  <a:srgbClr val="111F35"/>
                </a:solidFill>
                <a:latin typeface="Calibri"/>
                <a:cs typeface="Calibri"/>
              </a:rPr>
              <a:t> </a:t>
            </a:r>
            <a:r>
              <a:rPr sz="1800" spc="-25" dirty="0">
                <a:solidFill>
                  <a:srgbClr val="111F35"/>
                </a:solidFill>
                <a:latin typeface="Calibri"/>
                <a:cs typeface="Calibri"/>
              </a:rPr>
              <a:t>6.</a:t>
            </a:r>
            <a:endParaRPr sz="1800">
              <a:latin typeface="Calibri"/>
              <a:cs typeface="Calibri"/>
            </a:endParaRPr>
          </a:p>
          <a:p>
            <a:pPr marL="240029" indent="-227329">
              <a:lnSpc>
                <a:spcPts val="3285"/>
              </a:lnSpc>
              <a:spcBef>
                <a:spcPts val="575"/>
              </a:spcBef>
              <a:buFont typeface="Arial MT"/>
              <a:buChar char="•"/>
              <a:tabLst>
                <a:tab pos="240029" algn="l"/>
              </a:tabLst>
            </a:pPr>
            <a:r>
              <a:rPr sz="2800" b="1" dirty="0">
                <a:solidFill>
                  <a:srgbClr val="111F35"/>
                </a:solidFill>
                <a:latin typeface="Calibri"/>
                <a:cs typeface="Calibri"/>
              </a:rPr>
              <a:t>Learn</a:t>
            </a:r>
            <a:r>
              <a:rPr sz="2800" b="1" spc="-40" dirty="0">
                <a:solidFill>
                  <a:srgbClr val="111F35"/>
                </a:solidFill>
                <a:latin typeface="Calibri"/>
                <a:cs typeface="Calibri"/>
              </a:rPr>
              <a:t> </a:t>
            </a:r>
            <a:r>
              <a:rPr sz="2800" b="1" spc="-10" dirty="0">
                <a:solidFill>
                  <a:srgbClr val="111F35"/>
                </a:solidFill>
                <a:latin typeface="Calibri"/>
                <a:cs typeface="Calibri"/>
              </a:rPr>
              <a:t>JavaScript</a:t>
            </a:r>
            <a:endParaRPr sz="2800">
              <a:latin typeface="Calibri"/>
              <a:cs typeface="Calibri"/>
            </a:endParaRPr>
          </a:p>
          <a:p>
            <a:pPr marL="241300">
              <a:lnSpc>
                <a:spcPts val="1975"/>
              </a:lnSpc>
            </a:pPr>
            <a:r>
              <a:rPr sz="1800" dirty="0">
                <a:solidFill>
                  <a:srgbClr val="111F35"/>
                </a:solidFill>
                <a:latin typeface="Calibri"/>
                <a:cs typeface="Calibri"/>
              </a:rPr>
              <a:t>MDN</a:t>
            </a:r>
            <a:r>
              <a:rPr sz="1800" spc="-40" dirty="0">
                <a:solidFill>
                  <a:srgbClr val="111F35"/>
                </a:solidFill>
                <a:latin typeface="Calibri"/>
                <a:cs typeface="Calibri"/>
              </a:rPr>
              <a:t> </a:t>
            </a:r>
            <a:r>
              <a:rPr sz="1800" dirty="0">
                <a:solidFill>
                  <a:srgbClr val="111F35"/>
                </a:solidFill>
                <a:latin typeface="Calibri"/>
                <a:cs typeface="Calibri"/>
              </a:rPr>
              <a:t>web</a:t>
            </a:r>
            <a:r>
              <a:rPr sz="1800" spc="-35" dirty="0">
                <a:solidFill>
                  <a:srgbClr val="111F35"/>
                </a:solidFill>
                <a:latin typeface="Calibri"/>
                <a:cs typeface="Calibri"/>
              </a:rPr>
              <a:t> </a:t>
            </a:r>
            <a:r>
              <a:rPr sz="1800" dirty="0">
                <a:solidFill>
                  <a:srgbClr val="111F35"/>
                </a:solidFill>
                <a:latin typeface="Calibri"/>
                <a:cs typeface="Calibri"/>
              </a:rPr>
              <a:t>docs</a:t>
            </a:r>
            <a:r>
              <a:rPr sz="1800" spc="-45" dirty="0">
                <a:solidFill>
                  <a:srgbClr val="111F35"/>
                </a:solidFill>
                <a:latin typeface="Calibri"/>
                <a:cs typeface="Calibri"/>
              </a:rPr>
              <a:t> </a:t>
            </a:r>
            <a:r>
              <a:rPr sz="1800" spc="-10" dirty="0">
                <a:solidFill>
                  <a:srgbClr val="111F35"/>
                </a:solidFill>
                <a:latin typeface="Calibri"/>
                <a:cs typeface="Calibri"/>
              </a:rPr>
              <a:t>course</a:t>
            </a:r>
            <a:endParaRPr sz="1800">
              <a:latin typeface="Calibri"/>
              <a:cs typeface="Calibri"/>
            </a:endParaRPr>
          </a:p>
          <a:p>
            <a:pPr marL="241300">
              <a:lnSpc>
                <a:spcPts val="1950"/>
              </a:lnSpc>
            </a:pPr>
            <a:r>
              <a:rPr sz="1800" u="sng" spc="-10" dirty="0">
                <a:solidFill>
                  <a:srgbClr val="006379"/>
                </a:solidFill>
                <a:uFill>
                  <a:solidFill>
                    <a:srgbClr val="006379"/>
                  </a:solidFill>
                </a:uFill>
                <a:latin typeface="Calibri"/>
                <a:cs typeface="Calibri"/>
                <a:hlinkClick r:id="rId6"/>
              </a:rPr>
              <a:t>https://developer.mozilla.org/en-US/docs/Learn/JavaScript</a:t>
            </a:r>
            <a:endParaRPr sz="1800">
              <a:latin typeface="Calibri"/>
              <a:cs typeface="Calibri"/>
            </a:endParaRPr>
          </a:p>
          <a:p>
            <a:pPr marL="554990">
              <a:lnSpc>
                <a:spcPts val="2060"/>
              </a:lnSpc>
            </a:pPr>
            <a:r>
              <a:rPr sz="1800" dirty="0">
                <a:solidFill>
                  <a:srgbClr val="111F35"/>
                </a:solidFill>
                <a:latin typeface="Calibri"/>
                <a:cs typeface="Calibri"/>
              </a:rPr>
              <a:t>You</a:t>
            </a:r>
            <a:r>
              <a:rPr sz="1800" spc="-30" dirty="0">
                <a:solidFill>
                  <a:srgbClr val="111F35"/>
                </a:solidFill>
                <a:latin typeface="Calibri"/>
                <a:cs typeface="Calibri"/>
              </a:rPr>
              <a:t> </a:t>
            </a:r>
            <a:r>
              <a:rPr sz="1800" dirty="0">
                <a:solidFill>
                  <a:srgbClr val="111F35"/>
                </a:solidFill>
                <a:latin typeface="Calibri"/>
                <a:cs typeface="Calibri"/>
              </a:rPr>
              <a:t>can</a:t>
            </a:r>
            <a:r>
              <a:rPr sz="1800" spc="-25" dirty="0">
                <a:solidFill>
                  <a:srgbClr val="111F35"/>
                </a:solidFill>
                <a:latin typeface="Calibri"/>
                <a:cs typeface="Calibri"/>
              </a:rPr>
              <a:t> </a:t>
            </a:r>
            <a:r>
              <a:rPr sz="1800" dirty="0">
                <a:solidFill>
                  <a:srgbClr val="111F35"/>
                </a:solidFill>
                <a:latin typeface="Calibri"/>
                <a:cs typeface="Calibri"/>
              </a:rPr>
              <a:t>check</a:t>
            </a:r>
            <a:r>
              <a:rPr sz="1800" spc="-35" dirty="0">
                <a:solidFill>
                  <a:srgbClr val="111F35"/>
                </a:solidFill>
                <a:latin typeface="Calibri"/>
                <a:cs typeface="Calibri"/>
              </a:rPr>
              <a:t> </a:t>
            </a:r>
            <a:r>
              <a:rPr sz="1800" dirty="0">
                <a:solidFill>
                  <a:srgbClr val="111F35"/>
                </a:solidFill>
                <a:latin typeface="Calibri"/>
                <a:cs typeface="Calibri"/>
              </a:rPr>
              <a:t>out</a:t>
            </a:r>
            <a:r>
              <a:rPr sz="1800" spc="-30" dirty="0">
                <a:solidFill>
                  <a:srgbClr val="111F35"/>
                </a:solidFill>
                <a:latin typeface="Calibri"/>
                <a:cs typeface="Calibri"/>
              </a:rPr>
              <a:t> </a:t>
            </a:r>
            <a:r>
              <a:rPr sz="1800" dirty="0">
                <a:solidFill>
                  <a:srgbClr val="111F35"/>
                </a:solidFill>
                <a:latin typeface="Calibri"/>
                <a:cs typeface="Calibri"/>
              </a:rPr>
              <a:t>this</a:t>
            </a:r>
            <a:r>
              <a:rPr sz="1800" spc="-40" dirty="0">
                <a:solidFill>
                  <a:srgbClr val="111F35"/>
                </a:solidFill>
                <a:latin typeface="Calibri"/>
                <a:cs typeface="Calibri"/>
              </a:rPr>
              <a:t> </a:t>
            </a:r>
            <a:r>
              <a:rPr sz="1800" dirty="0">
                <a:solidFill>
                  <a:srgbClr val="111F35"/>
                </a:solidFill>
                <a:latin typeface="Calibri"/>
                <a:cs typeface="Calibri"/>
              </a:rPr>
              <a:t>page</a:t>
            </a:r>
            <a:r>
              <a:rPr sz="1800" spc="-35" dirty="0">
                <a:solidFill>
                  <a:srgbClr val="111F35"/>
                </a:solidFill>
                <a:latin typeface="Calibri"/>
                <a:cs typeface="Calibri"/>
              </a:rPr>
              <a:t> </a:t>
            </a:r>
            <a:r>
              <a:rPr sz="1800" dirty="0">
                <a:solidFill>
                  <a:srgbClr val="111F35"/>
                </a:solidFill>
                <a:latin typeface="Calibri"/>
                <a:cs typeface="Calibri"/>
              </a:rPr>
              <a:t>if</a:t>
            </a:r>
            <a:r>
              <a:rPr sz="1800" spc="-25" dirty="0">
                <a:solidFill>
                  <a:srgbClr val="111F35"/>
                </a:solidFill>
                <a:latin typeface="Calibri"/>
                <a:cs typeface="Calibri"/>
              </a:rPr>
              <a:t> </a:t>
            </a:r>
            <a:r>
              <a:rPr sz="1800" dirty="0">
                <a:solidFill>
                  <a:srgbClr val="111F35"/>
                </a:solidFill>
                <a:latin typeface="Calibri"/>
                <a:cs typeface="Calibri"/>
              </a:rPr>
              <a:t>you</a:t>
            </a:r>
            <a:r>
              <a:rPr sz="1800" spc="-40" dirty="0">
                <a:solidFill>
                  <a:srgbClr val="111F35"/>
                </a:solidFill>
                <a:latin typeface="Calibri"/>
                <a:cs typeface="Calibri"/>
              </a:rPr>
              <a:t> </a:t>
            </a:r>
            <a:r>
              <a:rPr sz="1800" dirty="0">
                <a:solidFill>
                  <a:srgbClr val="111F35"/>
                </a:solidFill>
                <a:latin typeface="Calibri"/>
                <a:cs typeface="Calibri"/>
              </a:rPr>
              <a:t>need</a:t>
            </a:r>
            <a:r>
              <a:rPr sz="1800" spc="-25" dirty="0">
                <a:solidFill>
                  <a:srgbClr val="111F35"/>
                </a:solidFill>
                <a:latin typeface="Calibri"/>
                <a:cs typeface="Calibri"/>
              </a:rPr>
              <a:t> </a:t>
            </a:r>
            <a:r>
              <a:rPr sz="1800" dirty="0">
                <a:solidFill>
                  <a:srgbClr val="111F35"/>
                </a:solidFill>
                <a:latin typeface="Calibri"/>
                <a:cs typeface="Calibri"/>
              </a:rPr>
              <a:t>a</a:t>
            </a:r>
            <a:r>
              <a:rPr sz="1800" spc="-40" dirty="0">
                <a:solidFill>
                  <a:srgbClr val="111F35"/>
                </a:solidFill>
                <a:latin typeface="Calibri"/>
                <a:cs typeface="Calibri"/>
              </a:rPr>
              <a:t> </a:t>
            </a:r>
            <a:r>
              <a:rPr sz="1800" dirty="0">
                <a:solidFill>
                  <a:srgbClr val="111F35"/>
                </a:solidFill>
                <a:latin typeface="Calibri"/>
                <a:cs typeface="Calibri"/>
              </a:rPr>
              <a:t>quick</a:t>
            </a:r>
            <a:r>
              <a:rPr sz="1800" spc="-20" dirty="0">
                <a:solidFill>
                  <a:srgbClr val="111F35"/>
                </a:solidFill>
                <a:latin typeface="Calibri"/>
                <a:cs typeface="Calibri"/>
              </a:rPr>
              <a:t> </a:t>
            </a:r>
            <a:r>
              <a:rPr sz="1800" dirty="0">
                <a:solidFill>
                  <a:srgbClr val="111F35"/>
                </a:solidFill>
                <a:latin typeface="Calibri"/>
                <a:cs typeface="Calibri"/>
              </a:rPr>
              <a:t>JavaScript</a:t>
            </a:r>
            <a:r>
              <a:rPr sz="1800" spc="-45" dirty="0">
                <a:solidFill>
                  <a:srgbClr val="111F35"/>
                </a:solidFill>
                <a:latin typeface="Calibri"/>
                <a:cs typeface="Calibri"/>
              </a:rPr>
              <a:t> </a:t>
            </a:r>
            <a:r>
              <a:rPr sz="1800" dirty="0">
                <a:solidFill>
                  <a:srgbClr val="111F35"/>
                </a:solidFill>
                <a:latin typeface="Calibri"/>
                <a:cs typeface="Calibri"/>
              </a:rPr>
              <a:t>reference.</a:t>
            </a:r>
            <a:r>
              <a:rPr sz="1800" spc="-30" dirty="0">
                <a:solidFill>
                  <a:srgbClr val="111F35"/>
                </a:solidFill>
                <a:latin typeface="Calibri"/>
                <a:cs typeface="Calibri"/>
              </a:rPr>
              <a:t> </a:t>
            </a:r>
            <a:r>
              <a:rPr sz="1800" dirty="0">
                <a:solidFill>
                  <a:srgbClr val="111F35"/>
                </a:solidFill>
                <a:latin typeface="Calibri"/>
                <a:cs typeface="Calibri"/>
              </a:rPr>
              <a:t>Contains</a:t>
            </a:r>
            <a:r>
              <a:rPr sz="1800" spc="-30" dirty="0">
                <a:solidFill>
                  <a:srgbClr val="111F35"/>
                </a:solidFill>
                <a:latin typeface="Calibri"/>
                <a:cs typeface="Calibri"/>
              </a:rPr>
              <a:t> </a:t>
            </a:r>
            <a:r>
              <a:rPr sz="1800" dirty="0">
                <a:solidFill>
                  <a:srgbClr val="111F35"/>
                </a:solidFill>
                <a:latin typeface="Calibri"/>
                <a:cs typeface="Calibri"/>
              </a:rPr>
              <a:t>many</a:t>
            </a:r>
            <a:r>
              <a:rPr sz="1800" spc="-35" dirty="0">
                <a:solidFill>
                  <a:srgbClr val="111F35"/>
                </a:solidFill>
                <a:latin typeface="Calibri"/>
                <a:cs typeface="Calibri"/>
              </a:rPr>
              <a:t> </a:t>
            </a:r>
            <a:r>
              <a:rPr sz="1800" spc="-10" dirty="0">
                <a:solidFill>
                  <a:srgbClr val="111F35"/>
                </a:solidFill>
                <a:latin typeface="Calibri"/>
                <a:cs typeface="Calibri"/>
              </a:rPr>
              <a:t>examples.</a:t>
            </a:r>
            <a:endParaRPr sz="1800">
              <a:latin typeface="Calibri"/>
              <a:cs typeface="Calibri"/>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15" dirty="0"/>
              <a:t> </a:t>
            </a:r>
            <a:r>
              <a:rPr dirty="0"/>
              <a:t>Lucio</a:t>
            </a:r>
            <a:r>
              <a:rPr spc="-25" dirty="0"/>
              <a:t> </a:t>
            </a:r>
            <a:r>
              <a:rPr spc="-10" dirty="0"/>
              <a:t>Starace,</a:t>
            </a:r>
            <a:r>
              <a:rPr spc="-20" dirty="0"/>
              <a:t> </a:t>
            </a:r>
            <a:r>
              <a:rPr dirty="0"/>
              <a:t>Ph.D.</a:t>
            </a:r>
            <a:r>
              <a:rPr spc="-35" dirty="0"/>
              <a:t> </a:t>
            </a:r>
            <a:r>
              <a:rPr dirty="0"/>
              <a:t>-</a:t>
            </a:r>
            <a:r>
              <a:rPr spc="-15" dirty="0"/>
              <a:t> </a:t>
            </a:r>
            <a:r>
              <a:rPr dirty="0"/>
              <a:t>University</a:t>
            </a:r>
            <a:r>
              <a:rPr spc="-25" dirty="0"/>
              <a:t> </a:t>
            </a:r>
            <a:r>
              <a:rPr dirty="0"/>
              <a:t>of</a:t>
            </a:r>
            <a:r>
              <a:rPr spc="-15" dirty="0"/>
              <a:t> </a:t>
            </a:r>
            <a:r>
              <a:rPr dirty="0"/>
              <a:t>Naples</a:t>
            </a:r>
            <a:r>
              <a:rPr spc="-25" dirty="0"/>
              <a:t> </a:t>
            </a:r>
            <a:r>
              <a:rPr dirty="0"/>
              <a:t>Federico</a:t>
            </a:r>
            <a:r>
              <a:rPr spc="-15" dirty="0"/>
              <a:t> </a:t>
            </a:r>
            <a:r>
              <a:rPr dirty="0"/>
              <a:t>II</a:t>
            </a:r>
            <a:r>
              <a:rPr spc="-10" dirty="0"/>
              <a:t> </a:t>
            </a:r>
            <a:r>
              <a:rPr dirty="0"/>
              <a:t>-</a:t>
            </a:r>
            <a:r>
              <a:rPr spc="-15" dirty="0"/>
              <a:t> </a:t>
            </a:r>
            <a:r>
              <a:rPr dirty="0"/>
              <a:t>Web</a:t>
            </a:r>
            <a:r>
              <a:rPr spc="-20" dirty="0"/>
              <a:t> Technologies</a:t>
            </a:r>
            <a:r>
              <a:rPr spc="-25" dirty="0"/>
              <a:t> </a:t>
            </a:r>
            <a:r>
              <a:rPr dirty="0"/>
              <a:t>Course</a:t>
            </a:r>
            <a:r>
              <a:rPr spc="-5" dirty="0"/>
              <a:t> </a:t>
            </a:r>
            <a:r>
              <a:rPr dirty="0"/>
              <a:t>-</a:t>
            </a:r>
            <a:r>
              <a:rPr spc="-15" dirty="0"/>
              <a:t> </a:t>
            </a:r>
            <a:r>
              <a:rPr dirty="0"/>
              <a:t>Lecture</a:t>
            </a:r>
            <a:r>
              <a:rPr spc="-35" dirty="0"/>
              <a:t> </a:t>
            </a:r>
            <a:r>
              <a:rPr dirty="0"/>
              <a:t>05 -</a:t>
            </a:r>
            <a:r>
              <a:rPr spc="-20" dirty="0"/>
              <a:t> </a:t>
            </a:r>
            <a:r>
              <a:rPr spc="-10" dirty="0"/>
              <a:t>JavaScript:</a:t>
            </a:r>
            <a:r>
              <a:rPr spc="-40" dirty="0"/>
              <a:t> </a:t>
            </a:r>
            <a:r>
              <a:rPr dirty="0"/>
              <a:t>Part</a:t>
            </a:r>
            <a:r>
              <a:rPr spc="-20" dirty="0"/>
              <a:t> </a:t>
            </a:r>
            <a:r>
              <a:rPr spc="-50" dirty="0"/>
              <a:t>I</a:t>
            </a: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240</a:t>
            </a:fld>
            <a:endParaRPr spc="-25"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97755" y="22858"/>
            <a:ext cx="5794243" cy="6835139"/>
          </a:xfrm>
          <a:prstGeom prst="rect">
            <a:avLst/>
          </a:prstGeom>
        </p:spPr>
      </p:pic>
      <p:sp>
        <p:nvSpPr>
          <p:cNvPr id="3" name="object 3"/>
          <p:cNvSpPr txBox="1"/>
          <p:nvPr/>
        </p:nvSpPr>
        <p:spPr>
          <a:xfrm>
            <a:off x="962050" y="2642996"/>
            <a:ext cx="7852409" cy="939800"/>
          </a:xfrm>
          <a:prstGeom prst="rect">
            <a:avLst/>
          </a:prstGeom>
        </p:spPr>
        <p:txBody>
          <a:bodyPr vert="horz" wrap="square" lIns="0" tIns="12700" rIns="0" bIns="0" rtlCol="0">
            <a:spAutoFit/>
          </a:bodyPr>
          <a:lstStyle/>
          <a:p>
            <a:pPr marL="12700">
              <a:lnSpc>
                <a:spcPct val="100000"/>
              </a:lnSpc>
              <a:spcBef>
                <a:spcPts val="100"/>
              </a:spcBef>
            </a:pPr>
            <a:r>
              <a:rPr sz="6000" b="1" spc="-150" dirty="0">
                <a:solidFill>
                  <a:srgbClr val="111F35"/>
                </a:solidFill>
                <a:latin typeface="Tahoma"/>
                <a:cs typeface="Tahoma"/>
              </a:rPr>
              <a:t>JAVASCRIPT:</a:t>
            </a:r>
            <a:r>
              <a:rPr sz="6000" b="1" spc="-285" dirty="0">
                <a:solidFill>
                  <a:srgbClr val="111F35"/>
                </a:solidFill>
                <a:latin typeface="Tahoma"/>
                <a:cs typeface="Tahoma"/>
              </a:rPr>
              <a:t> </a:t>
            </a:r>
            <a:r>
              <a:rPr sz="6000" b="1" spc="-105" dirty="0">
                <a:solidFill>
                  <a:srgbClr val="111F35"/>
                </a:solidFill>
                <a:latin typeface="Tahoma"/>
                <a:cs typeface="Tahoma"/>
              </a:rPr>
              <a:t>PART</a:t>
            </a:r>
            <a:r>
              <a:rPr sz="6000" b="1" spc="-285" dirty="0">
                <a:solidFill>
                  <a:srgbClr val="111F35"/>
                </a:solidFill>
                <a:latin typeface="Tahoma"/>
                <a:cs typeface="Tahoma"/>
              </a:rPr>
              <a:t> </a:t>
            </a:r>
            <a:r>
              <a:rPr sz="6000" b="1" spc="-780" dirty="0">
                <a:solidFill>
                  <a:srgbClr val="111F35"/>
                </a:solidFill>
                <a:latin typeface="Tahoma"/>
                <a:cs typeface="Tahoma"/>
              </a:rPr>
              <a:t>II</a:t>
            </a:r>
            <a:endParaRPr sz="6000">
              <a:latin typeface="Tahoma"/>
              <a:cs typeface="Tahoma"/>
            </a:endParaRPr>
          </a:p>
        </p:txBody>
      </p:sp>
      <p:sp>
        <p:nvSpPr>
          <p:cNvPr id="4" name="object 4"/>
          <p:cNvSpPr txBox="1"/>
          <p:nvPr/>
        </p:nvSpPr>
        <p:spPr>
          <a:xfrm>
            <a:off x="961136" y="4471630"/>
            <a:ext cx="4638040" cy="1599565"/>
          </a:xfrm>
          <a:prstGeom prst="rect">
            <a:avLst/>
          </a:prstGeom>
        </p:spPr>
        <p:txBody>
          <a:bodyPr vert="horz" wrap="square" lIns="0" tIns="179705" rIns="0" bIns="0" rtlCol="0">
            <a:spAutoFit/>
          </a:bodyPr>
          <a:lstStyle/>
          <a:p>
            <a:pPr marL="13335">
              <a:lnSpc>
                <a:spcPct val="100000"/>
              </a:lnSpc>
              <a:spcBef>
                <a:spcPts val="1415"/>
              </a:spcBef>
            </a:pPr>
            <a:r>
              <a:rPr sz="2800" dirty="0">
                <a:solidFill>
                  <a:srgbClr val="111F35"/>
                </a:solidFill>
                <a:latin typeface="Calibri"/>
                <a:cs typeface="Calibri"/>
              </a:rPr>
              <a:t>Luigi</a:t>
            </a:r>
            <a:r>
              <a:rPr sz="2800" spc="-95" dirty="0">
                <a:solidFill>
                  <a:srgbClr val="111F35"/>
                </a:solidFill>
                <a:latin typeface="Calibri"/>
                <a:cs typeface="Calibri"/>
              </a:rPr>
              <a:t> </a:t>
            </a:r>
            <a:r>
              <a:rPr sz="2800" dirty="0">
                <a:solidFill>
                  <a:srgbClr val="111F35"/>
                </a:solidFill>
                <a:latin typeface="Calibri"/>
                <a:cs typeface="Calibri"/>
              </a:rPr>
              <a:t>Libero</a:t>
            </a:r>
            <a:r>
              <a:rPr sz="2800" spc="-85" dirty="0">
                <a:solidFill>
                  <a:srgbClr val="111F35"/>
                </a:solidFill>
                <a:latin typeface="Calibri"/>
                <a:cs typeface="Calibri"/>
              </a:rPr>
              <a:t> </a:t>
            </a:r>
            <a:r>
              <a:rPr sz="2800" dirty="0">
                <a:solidFill>
                  <a:srgbClr val="111F35"/>
                </a:solidFill>
                <a:latin typeface="Calibri"/>
                <a:cs typeface="Calibri"/>
              </a:rPr>
              <a:t>Lucio</a:t>
            </a:r>
            <a:r>
              <a:rPr sz="2800" spc="-95" dirty="0">
                <a:solidFill>
                  <a:srgbClr val="111F35"/>
                </a:solidFill>
                <a:latin typeface="Calibri"/>
                <a:cs typeface="Calibri"/>
              </a:rPr>
              <a:t> </a:t>
            </a:r>
            <a:r>
              <a:rPr sz="2800" dirty="0">
                <a:solidFill>
                  <a:srgbClr val="111F35"/>
                </a:solidFill>
                <a:latin typeface="Calibri"/>
                <a:cs typeface="Calibri"/>
              </a:rPr>
              <a:t>Starace,</a:t>
            </a:r>
            <a:r>
              <a:rPr sz="2800" spc="-95" dirty="0">
                <a:solidFill>
                  <a:srgbClr val="111F35"/>
                </a:solidFill>
                <a:latin typeface="Calibri"/>
                <a:cs typeface="Calibri"/>
              </a:rPr>
              <a:t> </a:t>
            </a:r>
            <a:r>
              <a:rPr sz="2800" spc="-25" dirty="0">
                <a:solidFill>
                  <a:srgbClr val="111F35"/>
                </a:solidFill>
                <a:latin typeface="Calibri"/>
                <a:cs typeface="Calibri"/>
              </a:rPr>
              <a:t>PhD</a:t>
            </a:r>
            <a:endParaRPr sz="2800">
              <a:latin typeface="Calibri"/>
              <a:cs typeface="Calibri"/>
            </a:endParaRPr>
          </a:p>
          <a:p>
            <a:pPr marL="12700" marR="5080">
              <a:lnSpc>
                <a:spcPct val="119200"/>
              </a:lnSpc>
              <a:spcBef>
                <a:spcPts val="420"/>
              </a:spcBef>
            </a:pPr>
            <a:r>
              <a:rPr sz="1700" u="sng" spc="-10" dirty="0">
                <a:solidFill>
                  <a:srgbClr val="006379"/>
                </a:solidFill>
                <a:uFill>
                  <a:solidFill>
                    <a:srgbClr val="006379"/>
                  </a:solidFill>
                </a:uFill>
                <a:latin typeface="Calibri"/>
                <a:cs typeface="Calibri"/>
                <a:hlinkClick r:id="rId3"/>
              </a:rPr>
              <a:t>luigiliberolucio.starace@unina.it</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4"/>
              </a:rPr>
              <a:t>https://luistar.github.io</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5"/>
              </a:rPr>
              <a:t>https://www.docenti.unina.it/luigiliberolucio.starace</a:t>
            </a:r>
            <a:endParaRPr sz="1700">
              <a:latin typeface="Calibri"/>
              <a:cs typeface="Calibri"/>
            </a:endParaRPr>
          </a:p>
        </p:txBody>
      </p:sp>
      <p:sp>
        <p:nvSpPr>
          <p:cNvPr id="5" name="object 5"/>
          <p:cNvSpPr txBox="1">
            <a:spLocks noGrp="1"/>
          </p:cNvSpPr>
          <p:nvPr>
            <p:ph type="title"/>
          </p:nvPr>
        </p:nvSpPr>
        <p:spPr>
          <a:xfrm>
            <a:off x="962050" y="960247"/>
            <a:ext cx="6421120" cy="452120"/>
          </a:xfrm>
          <a:prstGeom prst="rect">
            <a:avLst/>
          </a:prstGeom>
        </p:spPr>
        <p:txBody>
          <a:bodyPr vert="horz" wrap="square" lIns="0" tIns="12065" rIns="0" bIns="0" rtlCol="0">
            <a:spAutoFit/>
          </a:bodyPr>
          <a:lstStyle/>
          <a:p>
            <a:pPr marL="12700">
              <a:lnSpc>
                <a:spcPct val="100000"/>
              </a:lnSpc>
              <a:spcBef>
                <a:spcPts val="95"/>
              </a:spcBef>
            </a:pPr>
            <a:r>
              <a:rPr sz="2800" spc="-70" dirty="0">
                <a:solidFill>
                  <a:srgbClr val="006379"/>
                </a:solidFill>
              </a:rPr>
              <a:t>WEB </a:t>
            </a:r>
            <a:r>
              <a:rPr sz="2800" dirty="0">
                <a:solidFill>
                  <a:srgbClr val="006379"/>
                </a:solidFill>
              </a:rPr>
              <a:t>TECHNOLOGIES</a:t>
            </a:r>
            <a:r>
              <a:rPr sz="2800" spc="-35" dirty="0">
                <a:solidFill>
                  <a:srgbClr val="006379"/>
                </a:solidFill>
              </a:rPr>
              <a:t> </a:t>
            </a:r>
            <a:r>
              <a:rPr sz="2800" spc="1000" dirty="0">
                <a:solidFill>
                  <a:srgbClr val="006379"/>
                </a:solidFill>
              </a:rPr>
              <a:t>–</a:t>
            </a:r>
            <a:r>
              <a:rPr sz="2800" spc="-75" dirty="0">
                <a:solidFill>
                  <a:srgbClr val="006379"/>
                </a:solidFill>
              </a:rPr>
              <a:t> </a:t>
            </a:r>
            <a:r>
              <a:rPr sz="2800" spc="-105" dirty="0">
                <a:solidFill>
                  <a:srgbClr val="006379"/>
                </a:solidFill>
              </a:rPr>
              <a:t>LECTURE</a:t>
            </a:r>
            <a:r>
              <a:rPr sz="2800" spc="-50" dirty="0">
                <a:solidFill>
                  <a:srgbClr val="006379"/>
                </a:solidFill>
              </a:rPr>
              <a:t> </a:t>
            </a:r>
            <a:r>
              <a:rPr sz="2800" spc="-35" dirty="0">
                <a:solidFill>
                  <a:srgbClr val="006379"/>
                </a:solidFill>
              </a:rPr>
              <a:t>06</a:t>
            </a:r>
            <a:endParaRPr sz="2800"/>
          </a:p>
        </p:txBody>
      </p:sp>
      <p:sp>
        <p:nvSpPr>
          <p:cNvPr id="6" name="object 6"/>
          <p:cNvSpPr txBox="1"/>
          <p:nvPr/>
        </p:nvSpPr>
        <p:spPr>
          <a:xfrm>
            <a:off x="962050" y="616965"/>
            <a:ext cx="6336030" cy="330835"/>
          </a:xfrm>
          <a:prstGeom prst="rect">
            <a:avLst/>
          </a:prstGeom>
        </p:spPr>
        <p:txBody>
          <a:bodyPr vert="horz" wrap="square" lIns="0" tIns="13335" rIns="0" bIns="0" rtlCol="0">
            <a:spAutoFit/>
          </a:bodyPr>
          <a:lstStyle/>
          <a:p>
            <a:pPr marL="12700">
              <a:lnSpc>
                <a:spcPct val="100000"/>
              </a:lnSpc>
              <a:spcBef>
                <a:spcPts val="105"/>
              </a:spcBef>
            </a:pPr>
            <a:r>
              <a:rPr sz="2000" b="1" spc="-55" dirty="0">
                <a:solidFill>
                  <a:srgbClr val="006379"/>
                </a:solidFill>
                <a:latin typeface="Tahoma"/>
                <a:cs typeface="Tahoma"/>
              </a:rPr>
              <a:t>UNIVERSITÀ </a:t>
            </a:r>
            <a:r>
              <a:rPr sz="2000" b="1" spc="-10" dirty="0">
                <a:solidFill>
                  <a:srgbClr val="006379"/>
                </a:solidFill>
                <a:latin typeface="Tahoma"/>
                <a:cs typeface="Tahoma"/>
              </a:rPr>
              <a:t>DEGLI</a:t>
            </a:r>
            <a:r>
              <a:rPr sz="2000" b="1" spc="-55" dirty="0">
                <a:solidFill>
                  <a:srgbClr val="006379"/>
                </a:solidFill>
                <a:latin typeface="Tahoma"/>
                <a:cs typeface="Tahoma"/>
              </a:rPr>
              <a:t> </a:t>
            </a:r>
            <a:r>
              <a:rPr sz="2000" b="1" spc="-60" dirty="0">
                <a:solidFill>
                  <a:srgbClr val="006379"/>
                </a:solidFill>
                <a:latin typeface="Tahoma"/>
                <a:cs typeface="Tahoma"/>
              </a:rPr>
              <a:t>STUDI</a:t>
            </a:r>
            <a:r>
              <a:rPr sz="2000" b="1" spc="-40" dirty="0">
                <a:solidFill>
                  <a:srgbClr val="006379"/>
                </a:solidFill>
                <a:latin typeface="Tahoma"/>
                <a:cs typeface="Tahoma"/>
              </a:rPr>
              <a:t> </a:t>
            </a:r>
            <a:r>
              <a:rPr sz="2000" b="1" spc="-55" dirty="0">
                <a:solidFill>
                  <a:srgbClr val="006379"/>
                </a:solidFill>
                <a:latin typeface="Tahoma"/>
                <a:cs typeface="Tahoma"/>
              </a:rPr>
              <a:t>DI</a:t>
            </a:r>
            <a:r>
              <a:rPr sz="2000" b="1" spc="-50" dirty="0">
                <a:solidFill>
                  <a:srgbClr val="006379"/>
                </a:solidFill>
                <a:latin typeface="Tahoma"/>
                <a:cs typeface="Tahoma"/>
              </a:rPr>
              <a:t> </a:t>
            </a:r>
            <a:r>
              <a:rPr sz="2000" b="1" dirty="0">
                <a:solidFill>
                  <a:srgbClr val="006379"/>
                </a:solidFill>
                <a:latin typeface="Tahoma"/>
                <a:cs typeface="Tahoma"/>
              </a:rPr>
              <a:t>NAPOLI</a:t>
            </a:r>
            <a:r>
              <a:rPr sz="2000" b="1" spc="-65" dirty="0">
                <a:solidFill>
                  <a:srgbClr val="006379"/>
                </a:solidFill>
                <a:latin typeface="Tahoma"/>
                <a:cs typeface="Tahoma"/>
              </a:rPr>
              <a:t> </a:t>
            </a:r>
            <a:r>
              <a:rPr sz="2000" b="1" spc="-75" dirty="0">
                <a:solidFill>
                  <a:srgbClr val="006379"/>
                </a:solidFill>
                <a:latin typeface="Tahoma"/>
                <a:cs typeface="Tahoma"/>
              </a:rPr>
              <a:t>FEDERICO</a:t>
            </a:r>
            <a:r>
              <a:rPr sz="2000" b="1" spc="-60" dirty="0">
                <a:solidFill>
                  <a:srgbClr val="006379"/>
                </a:solidFill>
                <a:latin typeface="Tahoma"/>
                <a:cs typeface="Tahoma"/>
              </a:rPr>
              <a:t> </a:t>
            </a:r>
            <a:r>
              <a:rPr sz="2000" b="1" spc="-280" dirty="0">
                <a:solidFill>
                  <a:srgbClr val="006379"/>
                </a:solidFill>
                <a:latin typeface="Tahoma"/>
                <a:cs typeface="Tahoma"/>
              </a:rPr>
              <a:t>II</a:t>
            </a:r>
            <a:endParaRPr sz="2000">
              <a:latin typeface="Tahoma"/>
              <a:cs typeface="Tahoma"/>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242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PREVIOUSLY,</a:t>
            </a:r>
            <a:r>
              <a:rPr spc="-80" dirty="0"/>
              <a:t> </a:t>
            </a:r>
            <a:r>
              <a:rPr spc="275" dirty="0"/>
              <a:t>ON</a:t>
            </a:r>
            <a:r>
              <a:rPr spc="-95" dirty="0"/>
              <a:t> </a:t>
            </a:r>
            <a:r>
              <a:rPr spc="-70" dirty="0"/>
              <a:t>WEB</a:t>
            </a:r>
            <a:r>
              <a:rPr spc="-114" dirty="0"/>
              <a:t> </a:t>
            </a:r>
            <a:r>
              <a:rPr spc="-10" dirty="0"/>
              <a:t>TECHNOLOGIES</a:t>
            </a:r>
          </a:p>
        </p:txBody>
      </p:sp>
      <p:sp>
        <p:nvSpPr>
          <p:cNvPr id="3" name="object 3"/>
          <p:cNvSpPr txBox="1"/>
          <p:nvPr/>
        </p:nvSpPr>
        <p:spPr>
          <a:xfrm>
            <a:off x="962050" y="1446872"/>
            <a:ext cx="9815830" cy="4501515"/>
          </a:xfrm>
          <a:prstGeom prst="rect">
            <a:avLst/>
          </a:prstGeom>
        </p:spPr>
        <p:txBody>
          <a:bodyPr vert="horz" wrap="square" lIns="0" tIns="98425" rIns="0" bIns="0" rtlCol="0">
            <a:spAutoFit/>
          </a:bodyPr>
          <a:lstStyle/>
          <a:p>
            <a:pPr marL="12700">
              <a:lnSpc>
                <a:spcPct val="100000"/>
              </a:lnSpc>
              <a:spcBef>
                <a:spcPts val="775"/>
              </a:spcBef>
            </a:pPr>
            <a:r>
              <a:rPr sz="2800" dirty="0">
                <a:solidFill>
                  <a:srgbClr val="111F35"/>
                </a:solidFill>
                <a:latin typeface="Calibri"/>
                <a:cs typeface="Calibri"/>
              </a:rPr>
              <a:t>So</a:t>
            </a:r>
            <a:r>
              <a:rPr sz="2800" spc="-80" dirty="0">
                <a:solidFill>
                  <a:srgbClr val="111F35"/>
                </a:solidFill>
                <a:latin typeface="Calibri"/>
                <a:cs typeface="Calibri"/>
              </a:rPr>
              <a:t> </a:t>
            </a:r>
            <a:r>
              <a:rPr sz="2800" dirty="0">
                <a:solidFill>
                  <a:srgbClr val="111F35"/>
                </a:solidFill>
                <a:latin typeface="Calibri"/>
                <a:cs typeface="Calibri"/>
              </a:rPr>
              <a:t>far</a:t>
            </a:r>
            <a:r>
              <a:rPr sz="2800" spc="-70" dirty="0">
                <a:solidFill>
                  <a:srgbClr val="111F35"/>
                </a:solidFill>
                <a:latin typeface="Calibri"/>
                <a:cs typeface="Calibri"/>
              </a:rPr>
              <a:t> </a:t>
            </a:r>
            <a:r>
              <a:rPr sz="2800" dirty="0">
                <a:solidFill>
                  <a:srgbClr val="111F35"/>
                </a:solidFill>
                <a:latin typeface="Calibri"/>
                <a:cs typeface="Calibri"/>
              </a:rPr>
              <a:t>we’ve</a:t>
            </a:r>
            <a:r>
              <a:rPr sz="2800" spc="-70" dirty="0">
                <a:solidFill>
                  <a:srgbClr val="111F35"/>
                </a:solidFill>
                <a:latin typeface="Calibri"/>
                <a:cs typeface="Calibri"/>
              </a:rPr>
              <a:t> </a:t>
            </a:r>
            <a:r>
              <a:rPr sz="2800" dirty="0">
                <a:solidFill>
                  <a:srgbClr val="111F35"/>
                </a:solidFill>
                <a:latin typeface="Calibri"/>
                <a:cs typeface="Calibri"/>
              </a:rPr>
              <a:t>learned</a:t>
            </a:r>
            <a:r>
              <a:rPr sz="2800" spc="-65" dirty="0">
                <a:solidFill>
                  <a:srgbClr val="111F35"/>
                </a:solidFill>
                <a:latin typeface="Calibri"/>
                <a:cs typeface="Calibri"/>
              </a:rPr>
              <a:t> </a:t>
            </a:r>
            <a:r>
              <a:rPr sz="2800" dirty="0">
                <a:solidFill>
                  <a:srgbClr val="111F35"/>
                </a:solidFill>
                <a:latin typeface="Calibri"/>
                <a:cs typeface="Calibri"/>
              </a:rPr>
              <a:t>the</a:t>
            </a:r>
            <a:r>
              <a:rPr sz="2800" spc="-70" dirty="0">
                <a:solidFill>
                  <a:srgbClr val="111F35"/>
                </a:solidFill>
                <a:latin typeface="Calibri"/>
                <a:cs typeface="Calibri"/>
              </a:rPr>
              <a:t> </a:t>
            </a:r>
            <a:r>
              <a:rPr sz="2800" dirty="0">
                <a:solidFill>
                  <a:srgbClr val="111F35"/>
                </a:solidFill>
                <a:latin typeface="Calibri"/>
                <a:cs typeface="Calibri"/>
              </a:rPr>
              <a:t>key</a:t>
            </a:r>
            <a:r>
              <a:rPr sz="2800" spc="-75" dirty="0">
                <a:solidFill>
                  <a:srgbClr val="111F35"/>
                </a:solidFill>
                <a:latin typeface="Calibri"/>
                <a:cs typeface="Calibri"/>
              </a:rPr>
              <a:t> </a:t>
            </a:r>
            <a:r>
              <a:rPr sz="2800" dirty="0">
                <a:solidFill>
                  <a:srgbClr val="111F35"/>
                </a:solidFill>
                <a:latin typeface="Calibri"/>
                <a:cs typeface="Calibri"/>
              </a:rPr>
              <a:t>concepts</a:t>
            </a:r>
            <a:r>
              <a:rPr sz="2800" spc="-50" dirty="0">
                <a:solidFill>
                  <a:srgbClr val="111F35"/>
                </a:solidFill>
                <a:latin typeface="Calibri"/>
                <a:cs typeface="Calibri"/>
              </a:rPr>
              <a:t> </a:t>
            </a:r>
            <a:r>
              <a:rPr sz="2800" dirty="0">
                <a:solidFill>
                  <a:srgbClr val="111F35"/>
                </a:solidFill>
                <a:latin typeface="Calibri"/>
                <a:cs typeface="Calibri"/>
              </a:rPr>
              <a:t>of</a:t>
            </a:r>
            <a:r>
              <a:rPr sz="2800" spc="-75" dirty="0">
                <a:solidFill>
                  <a:srgbClr val="111F35"/>
                </a:solidFill>
                <a:latin typeface="Calibri"/>
                <a:cs typeface="Calibri"/>
              </a:rPr>
              <a:t> </a:t>
            </a:r>
            <a:r>
              <a:rPr sz="2800" dirty="0">
                <a:solidFill>
                  <a:srgbClr val="111F35"/>
                </a:solidFill>
                <a:latin typeface="Calibri"/>
                <a:cs typeface="Calibri"/>
              </a:rPr>
              <a:t>the</a:t>
            </a:r>
            <a:r>
              <a:rPr sz="2800" spc="-65" dirty="0">
                <a:solidFill>
                  <a:srgbClr val="111F35"/>
                </a:solidFill>
                <a:latin typeface="Calibri"/>
                <a:cs typeface="Calibri"/>
              </a:rPr>
              <a:t> </a:t>
            </a:r>
            <a:r>
              <a:rPr sz="2800" spc="-10" dirty="0">
                <a:solidFill>
                  <a:srgbClr val="111F35"/>
                </a:solidFill>
                <a:latin typeface="Calibri"/>
                <a:cs typeface="Calibri"/>
              </a:rPr>
              <a:t>JavaScript</a:t>
            </a:r>
            <a:r>
              <a:rPr sz="2800" spc="-60" dirty="0">
                <a:solidFill>
                  <a:srgbClr val="111F35"/>
                </a:solidFill>
                <a:latin typeface="Calibri"/>
                <a:cs typeface="Calibri"/>
              </a:rPr>
              <a:t> </a:t>
            </a:r>
            <a:r>
              <a:rPr sz="2800" spc="-10" dirty="0">
                <a:solidFill>
                  <a:srgbClr val="111F35"/>
                </a:solidFill>
                <a:latin typeface="Calibri"/>
                <a:cs typeface="Calibri"/>
              </a:rPr>
              <a:t>language:</a:t>
            </a:r>
            <a:endParaRPr sz="2800">
              <a:latin typeface="Calibri"/>
              <a:cs typeface="Calibri"/>
            </a:endParaRPr>
          </a:p>
          <a:p>
            <a:pPr marL="240029" indent="-227329">
              <a:lnSpc>
                <a:spcPct val="100000"/>
              </a:lnSpc>
              <a:spcBef>
                <a:spcPts val="675"/>
              </a:spcBef>
              <a:buFont typeface="Arial MT"/>
              <a:buChar char="•"/>
              <a:tabLst>
                <a:tab pos="240029" algn="l"/>
              </a:tabLst>
            </a:pPr>
            <a:r>
              <a:rPr sz="2800" b="1" spc="-10" dirty="0">
                <a:solidFill>
                  <a:srgbClr val="111F35"/>
                </a:solidFill>
                <a:latin typeface="Calibri"/>
                <a:cs typeface="Calibri"/>
              </a:rPr>
              <a:t>Variables</a:t>
            </a:r>
            <a:r>
              <a:rPr sz="2800" spc="-10" dirty="0">
                <a:solidFill>
                  <a:srgbClr val="111F35"/>
                </a:solidFill>
                <a:latin typeface="Calibri"/>
                <a:cs typeface="Calibri"/>
              </a:rPr>
              <a:t>,</a:t>
            </a:r>
            <a:r>
              <a:rPr sz="2800" spc="-70" dirty="0">
                <a:solidFill>
                  <a:srgbClr val="111F35"/>
                </a:solidFill>
                <a:latin typeface="Calibri"/>
                <a:cs typeface="Calibri"/>
              </a:rPr>
              <a:t> </a:t>
            </a:r>
            <a:r>
              <a:rPr sz="2800" b="1" dirty="0">
                <a:solidFill>
                  <a:srgbClr val="111F35"/>
                </a:solidFill>
                <a:latin typeface="Calibri"/>
                <a:cs typeface="Calibri"/>
              </a:rPr>
              <a:t>functions</a:t>
            </a:r>
            <a:r>
              <a:rPr sz="2800" dirty="0">
                <a:solidFill>
                  <a:srgbClr val="111F35"/>
                </a:solidFill>
                <a:latin typeface="Calibri"/>
                <a:cs typeface="Calibri"/>
              </a:rPr>
              <a:t>,</a:t>
            </a:r>
            <a:r>
              <a:rPr sz="2800" spc="-100" dirty="0">
                <a:solidFill>
                  <a:srgbClr val="111F35"/>
                </a:solidFill>
                <a:latin typeface="Calibri"/>
                <a:cs typeface="Calibri"/>
              </a:rPr>
              <a:t> </a:t>
            </a:r>
            <a:r>
              <a:rPr sz="2800" b="1" dirty="0">
                <a:solidFill>
                  <a:srgbClr val="111F35"/>
                </a:solidFill>
                <a:latin typeface="Calibri"/>
                <a:cs typeface="Calibri"/>
              </a:rPr>
              <a:t>scope</a:t>
            </a:r>
            <a:r>
              <a:rPr sz="2800" b="1" spc="-90" dirty="0">
                <a:solidFill>
                  <a:srgbClr val="111F35"/>
                </a:solidFill>
                <a:latin typeface="Calibri"/>
                <a:cs typeface="Calibri"/>
              </a:rPr>
              <a:t> </a:t>
            </a:r>
            <a:r>
              <a:rPr sz="2800" dirty="0">
                <a:solidFill>
                  <a:srgbClr val="111F35"/>
                </a:solidFill>
                <a:latin typeface="Calibri"/>
                <a:cs typeface="Calibri"/>
              </a:rPr>
              <a:t>(and</a:t>
            </a:r>
            <a:r>
              <a:rPr sz="2800" spc="-90" dirty="0">
                <a:solidFill>
                  <a:srgbClr val="111F35"/>
                </a:solidFill>
                <a:latin typeface="Calibri"/>
                <a:cs typeface="Calibri"/>
              </a:rPr>
              <a:t> </a:t>
            </a:r>
            <a:r>
              <a:rPr sz="2800" b="1" spc="-10" dirty="0">
                <a:solidFill>
                  <a:srgbClr val="111F35"/>
                </a:solidFill>
                <a:latin typeface="Calibri"/>
                <a:cs typeface="Calibri"/>
              </a:rPr>
              <a:t>hoisting</a:t>
            </a:r>
            <a:r>
              <a:rPr sz="2800" spc="-10" dirty="0">
                <a:solidFill>
                  <a:srgbClr val="111F35"/>
                </a:solidFill>
                <a:latin typeface="Calibri"/>
                <a:cs typeface="Calibri"/>
              </a:rPr>
              <a:t>)</a:t>
            </a:r>
            <a:endParaRPr sz="2800">
              <a:latin typeface="Calibri"/>
              <a:cs typeface="Calibri"/>
            </a:endParaRPr>
          </a:p>
          <a:p>
            <a:pPr marL="240029" indent="-227329">
              <a:lnSpc>
                <a:spcPct val="100000"/>
              </a:lnSpc>
              <a:spcBef>
                <a:spcPts val="660"/>
              </a:spcBef>
              <a:buFont typeface="Arial MT"/>
              <a:buChar char="•"/>
              <a:tabLst>
                <a:tab pos="240029" algn="l"/>
              </a:tabLst>
            </a:pPr>
            <a:r>
              <a:rPr sz="2800" b="1" dirty="0">
                <a:solidFill>
                  <a:srgbClr val="111F35"/>
                </a:solidFill>
                <a:latin typeface="Calibri"/>
                <a:cs typeface="Calibri"/>
              </a:rPr>
              <a:t>Objects</a:t>
            </a:r>
            <a:r>
              <a:rPr sz="2800" dirty="0">
                <a:solidFill>
                  <a:srgbClr val="111F35"/>
                </a:solidFill>
                <a:latin typeface="Calibri"/>
                <a:cs typeface="Calibri"/>
              </a:rPr>
              <a:t>,</a:t>
            </a:r>
            <a:r>
              <a:rPr sz="2800" spc="-50" dirty="0">
                <a:solidFill>
                  <a:srgbClr val="111F35"/>
                </a:solidFill>
                <a:latin typeface="Calibri"/>
                <a:cs typeface="Calibri"/>
              </a:rPr>
              <a:t> </a:t>
            </a:r>
            <a:r>
              <a:rPr sz="2800" b="1" spc="-10" dirty="0">
                <a:solidFill>
                  <a:srgbClr val="111F35"/>
                </a:solidFill>
                <a:latin typeface="Calibri"/>
                <a:cs typeface="Calibri"/>
              </a:rPr>
              <a:t>constructors</a:t>
            </a:r>
            <a:endParaRPr sz="2800">
              <a:latin typeface="Calibri"/>
              <a:cs typeface="Calibri"/>
            </a:endParaRPr>
          </a:p>
          <a:p>
            <a:pPr marL="12700" marR="5080">
              <a:lnSpc>
                <a:spcPts val="3030"/>
              </a:lnSpc>
              <a:spcBef>
                <a:spcPts val="1040"/>
              </a:spcBef>
            </a:pPr>
            <a:r>
              <a:rPr sz="2800" spc="-45" dirty="0">
                <a:solidFill>
                  <a:srgbClr val="111F35"/>
                </a:solidFill>
                <a:latin typeface="Calibri"/>
                <a:cs typeface="Calibri"/>
              </a:rPr>
              <a:t>Today</a:t>
            </a:r>
            <a:r>
              <a:rPr sz="2800" spc="-90" dirty="0">
                <a:solidFill>
                  <a:srgbClr val="111F35"/>
                </a:solidFill>
                <a:latin typeface="Calibri"/>
                <a:cs typeface="Calibri"/>
              </a:rPr>
              <a:t> </a:t>
            </a:r>
            <a:r>
              <a:rPr sz="2800" dirty="0">
                <a:solidFill>
                  <a:srgbClr val="111F35"/>
                </a:solidFill>
                <a:latin typeface="Calibri"/>
                <a:cs typeface="Calibri"/>
              </a:rPr>
              <a:t>we’ll</a:t>
            </a:r>
            <a:r>
              <a:rPr sz="2800" spc="-85" dirty="0">
                <a:solidFill>
                  <a:srgbClr val="111F35"/>
                </a:solidFill>
                <a:latin typeface="Calibri"/>
                <a:cs typeface="Calibri"/>
              </a:rPr>
              <a:t> </a:t>
            </a:r>
            <a:r>
              <a:rPr sz="2800" dirty="0">
                <a:solidFill>
                  <a:srgbClr val="111F35"/>
                </a:solidFill>
                <a:latin typeface="Calibri"/>
                <a:cs typeface="Calibri"/>
              </a:rPr>
              <a:t>continue</a:t>
            </a:r>
            <a:r>
              <a:rPr sz="2800" spc="-45" dirty="0">
                <a:solidFill>
                  <a:srgbClr val="111F35"/>
                </a:solidFill>
                <a:latin typeface="Calibri"/>
                <a:cs typeface="Calibri"/>
              </a:rPr>
              <a:t> </a:t>
            </a:r>
            <a:r>
              <a:rPr sz="2800" dirty="0">
                <a:solidFill>
                  <a:srgbClr val="111F35"/>
                </a:solidFill>
                <a:latin typeface="Calibri"/>
                <a:cs typeface="Calibri"/>
              </a:rPr>
              <a:t>dwelling</a:t>
            </a:r>
            <a:r>
              <a:rPr sz="2800" spc="-85" dirty="0">
                <a:solidFill>
                  <a:srgbClr val="111F35"/>
                </a:solidFill>
                <a:latin typeface="Calibri"/>
                <a:cs typeface="Calibri"/>
              </a:rPr>
              <a:t> </a:t>
            </a:r>
            <a:r>
              <a:rPr sz="2800" dirty="0">
                <a:solidFill>
                  <a:srgbClr val="111F35"/>
                </a:solidFill>
                <a:latin typeface="Calibri"/>
                <a:cs typeface="Calibri"/>
              </a:rPr>
              <a:t>into</a:t>
            </a:r>
            <a:r>
              <a:rPr sz="2800" spc="-75" dirty="0">
                <a:solidFill>
                  <a:srgbClr val="111F35"/>
                </a:solidFill>
                <a:latin typeface="Calibri"/>
                <a:cs typeface="Calibri"/>
              </a:rPr>
              <a:t> </a:t>
            </a:r>
            <a:r>
              <a:rPr sz="2800" dirty="0">
                <a:solidFill>
                  <a:srgbClr val="111F35"/>
                </a:solidFill>
                <a:latin typeface="Calibri"/>
                <a:cs typeface="Calibri"/>
              </a:rPr>
              <a:t>the</a:t>
            </a:r>
            <a:r>
              <a:rPr sz="2800" spc="-80" dirty="0">
                <a:solidFill>
                  <a:srgbClr val="111F35"/>
                </a:solidFill>
                <a:latin typeface="Calibri"/>
                <a:cs typeface="Calibri"/>
              </a:rPr>
              <a:t> </a:t>
            </a:r>
            <a:r>
              <a:rPr sz="2800" spc="-10" dirty="0">
                <a:solidFill>
                  <a:srgbClr val="111F35"/>
                </a:solidFill>
                <a:latin typeface="Calibri"/>
                <a:cs typeface="Calibri"/>
              </a:rPr>
              <a:t>JavaScript</a:t>
            </a:r>
            <a:r>
              <a:rPr sz="2800" spc="-65" dirty="0">
                <a:solidFill>
                  <a:srgbClr val="111F35"/>
                </a:solidFill>
                <a:latin typeface="Calibri"/>
                <a:cs typeface="Calibri"/>
              </a:rPr>
              <a:t> </a:t>
            </a:r>
            <a:r>
              <a:rPr sz="2800" dirty="0">
                <a:solidFill>
                  <a:srgbClr val="111F35"/>
                </a:solidFill>
                <a:latin typeface="Calibri"/>
                <a:cs typeface="Calibri"/>
              </a:rPr>
              <a:t>language</a:t>
            </a:r>
            <a:r>
              <a:rPr sz="2800" spc="-90" dirty="0">
                <a:solidFill>
                  <a:srgbClr val="111F35"/>
                </a:solidFill>
                <a:latin typeface="Calibri"/>
                <a:cs typeface="Calibri"/>
              </a:rPr>
              <a:t> </a:t>
            </a:r>
            <a:r>
              <a:rPr sz="2800" dirty="0">
                <a:solidFill>
                  <a:srgbClr val="111F35"/>
                </a:solidFill>
                <a:latin typeface="Calibri"/>
                <a:cs typeface="Calibri"/>
              </a:rPr>
              <a:t>and</a:t>
            </a:r>
            <a:r>
              <a:rPr sz="2800" spc="-60" dirty="0">
                <a:solidFill>
                  <a:srgbClr val="111F35"/>
                </a:solidFill>
                <a:latin typeface="Calibri"/>
                <a:cs typeface="Calibri"/>
              </a:rPr>
              <a:t> </a:t>
            </a:r>
            <a:r>
              <a:rPr sz="2800" spc="-10" dirty="0">
                <a:solidFill>
                  <a:srgbClr val="111F35"/>
                </a:solidFill>
                <a:latin typeface="Calibri"/>
                <a:cs typeface="Calibri"/>
              </a:rPr>
              <a:t>learn </a:t>
            </a:r>
            <a:r>
              <a:rPr sz="2800" dirty="0">
                <a:solidFill>
                  <a:srgbClr val="111F35"/>
                </a:solidFill>
                <a:latin typeface="Calibri"/>
                <a:cs typeface="Calibri"/>
              </a:rPr>
              <a:t>some</a:t>
            </a:r>
            <a:r>
              <a:rPr sz="2800" spc="-65" dirty="0">
                <a:solidFill>
                  <a:srgbClr val="111F35"/>
                </a:solidFill>
                <a:latin typeface="Calibri"/>
                <a:cs typeface="Calibri"/>
              </a:rPr>
              <a:t> </a:t>
            </a:r>
            <a:r>
              <a:rPr sz="2800" dirty="0">
                <a:solidFill>
                  <a:srgbClr val="111F35"/>
                </a:solidFill>
                <a:latin typeface="Calibri"/>
                <a:cs typeface="Calibri"/>
              </a:rPr>
              <a:t>other</a:t>
            </a:r>
            <a:r>
              <a:rPr sz="2800" spc="-75" dirty="0">
                <a:solidFill>
                  <a:srgbClr val="111F35"/>
                </a:solidFill>
                <a:latin typeface="Calibri"/>
                <a:cs typeface="Calibri"/>
              </a:rPr>
              <a:t> </a:t>
            </a:r>
            <a:r>
              <a:rPr sz="2800" dirty="0">
                <a:solidFill>
                  <a:srgbClr val="111F35"/>
                </a:solidFill>
                <a:latin typeface="Calibri"/>
                <a:cs typeface="Calibri"/>
              </a:rPr>
              <a:t>core</a:t>
            </a:r>
            <a:r>
              <a:rPr sz="2800" spc="-75" dirty="0">
                <a:solidFill>
                  <a:srgbClr val="111F35"/>
                </a:solidFill>
                <a:latin typeface="Calibri"/>
                <a:cs typeface="Calibri"/>
              </a:rPr>
              <a:t> </a:t>
            </a:r>
            <a:r>
              <a:rPr sz="2800" spc="-10" dirty="0">
                <a:solidFill>
                  <a:srgbClr val="111F35"/>
                </a:solidFill>
                <a:latin typeface="Calibri"/>
                <a:cs typeface="Calibri"/>
              </a:rPr>
              <a:t>concepts:</a:t>
            </a:r>
            <a:endParaRPr sz="2800">
              <a:latin typeface="Calibri"/>
              <a:cs typeface="Calibri"/>
            </a:endParaRPr>
          </a:p>
          <a:p>
            <a:pPr marL="240029" indent="-227329">
              <a:lnSpc>
                <a:spcPct val="100000"/>
              </a:lnSpc>
              <a:spcBef>
                <a:spcPts val="620"/>
              </a:spcBef>
              <a:buFont typeface="Arial MT"/>
              <a:buChar char="•"/>
              <a:tabLst>
                <a:tab pos="240029" algn="l"/>
              </a:tabLst>
            </a:pPr>
            <a:r>
              <a:rPr sz="2800" b="1" spc="-10" dirty="0">
                <a:solidFill>
                  <a:srgbClr val="111F35"/>
                </a:solidFill>
                <a:latin typeface="Calibri"/>
                <a:cs typeface="Calibri"/>
              </a:rPr>
              <a:t>Prototypes</a:t>
            </a:r>
            <a:r>
              <a:rPr sz="2800" b="1" spc="-60" dirty="0">
                <a:solidFill>
                  <a:srgbClr val="111F35"/>
                </a:solidFill>
                <a:latin typeface="Calibri"/>
                <a:cs typeface="Calibri"/>
              </a:rPr>
              <a:t> </a:t>
            </a:r>
            <a:r>
              <a:rPr sz="2800" b="1" dirty="0">
                <a:solidFill>
                  <a:srgbClr val="111F35"/>
                </a:solidFill>
                <a:latin typeface="Calibri"/>
                <a:cs typeface="Calibri"/>
              </a:rPr>
              <a:t>and</a:t>
            </a:r>
            <a:r>
              <a:rPr sz="2800" b="1" spc="-75" dirty="0">
                <a:solidFill>
                  <a:srgbClr val="111F35"/>
                </a:solidFill>
                <a:latin typeface="Calibri"/>
                <a:cs typeface="Calibri"/>
              </a:rPr>
              <a:t> </a:t>
            </a:r>
            <a:r>
              <a:rPr sz="2800" b="1" spc="-10" dirty="0">
                <a:solidFill>
                  <a:srgbClr val="111F35"/>
                </a:solidFill>
                <a:latin typeface="Calibri"/>
                <a:cs typeface="Calibri"/>
              </a:rPr>
              <a:t>Inheritance</a:t>
            </a:r>
            <a:endParaRPr sz="2800">
              <a:latin typeface="Calibri"/>
              <a:cs typeface="Calibri"/>
            </a:endParaRPr>
          </a:p>
          <a:p>
            <a:pPr marL="240029" indent="-227329">
              <a:lnSpc>
                <a:spcPct val="100000"/>
              </a:lnSpc>
              <a:spcBef>
                <a:spcPts val="660"/>
              </a:spcBef>
              <a:buFont typeface="Arial MT"/>
              <a:buChar char="•"/>
              <a:tabLst>
                <a:tab pos="240029" algn="l"/>
              </a:tabLst>
            </a:pPr>
            <a:r>
              <a:rPr sz="2800" b="1" dirty="0">
                <a:solidFill>
                  <a:srgbClr val="111F35"/>
                </a:solidFill>
                <a:latin typeface="Calibri"/>
                <a:cs typeface="Calibri"/>
              </a:rPr>
              <a:t>Data</a:t>
            </a:r>
            <a:r>
              <a:rPr sz="2800" b="1" spc="-105" dirty="0">
                <a:solidFill>
                  <a:srgbClr val="111F35"/>
                </a:solidFill>
                <a:latin typeface="Calibri"/>
                <a:cs typeface="Calibri"/>
              </a:rPr>
              <a:t> </a:t>
            </a:r>
            <a:r>
              <a:rPr sz="2800" b="1" dirty="0">
                <a:solidFill>
                  <a:srgbClr val="111F35"/>
                </a:solidFill>
                <a:latin typeface="Calibri"/>
                <a:cs typeface="Calibri"/>
              </a:rPr>
              <a:t>Structures</a:t>
            </a:r>
            <a:r>
              <a:rPr sz="2800" b="1" spc="-85" dirty="0">
                <a:solidFill>
                  <a:srgbClr val="111F35"/>
                </a:solidFill>
                <a:latin typeface="Calibri"/>
                <a:cs typeface="Calibri"/>
              </a:rPr>
              <a:t> </a:t>
            </a:r>
            <a:r>
              <a:rPr sz="2800" b="1" spc="-10" dirty="0">
                <a:solidFill>
                  <a:srgbClr val="111F35"/>
                </a:solidFill>
                <a:latin typeface="Calibri"/>
                <a:cs typeface="Calibri"/>
              </a:rPr>
              <a:t>(Arrays,</a:t>
            </a:r>
            <a:r>
              <a:rPr sz="2800" b="1" spc="-95" dirty="0">
                <a:solidFill>
                  <a:srgbClr val="111F35"/>
                </a:solidFill>
                <a:latin typeface="Calibri"/>
                <a:cs typeface="Calibri"/>
              </a:rPr>
              <a:t> </a:t>
            </a:r>
            <a:r>
              <a:rPr sz="2800" b="1" dirty="0">
                <a:solidFill>
                  <a:srgbClr val="111F35"/>
                </a:solidFill>
                <a:latin typeface="Calibri"/>
                <a:cs typeface="Calibri"/>
              </a:rPr>
              <a:t>Maps,</a:t>
            </a:r>
            <a:r>
              <a:rPr sz="2800" b="1" spc="-105" dirty="0">
                <a:solidFill>
                  <a:srgbClr val="111F35"/>
                </a:solidFill>
                <a:latin typeface="Calibri"/>
                <a:cs typeface="Calibri"/>
              </a:rPr>
              <a:t> </a:t>
            </a:r>
            <a:r>
              <a:rPr sz="2800" b="1" spc="-10" dirty="0">
                <a:solidFill>
                  <a:srgbClr val="111F35"/>
                </a:solidFill>
                <a:latin typeface="Calibri"/>
                <a:cs typeface="Calibri"/>
              </a:rPr>
              <a:t>Sets)</a:t>
            </a:r>
            <a:endParaRPr sz="2800">
              <a:latin typeface="Calibri"/>
              <a:cs typeface="Calibri"/>
            </a:endParaRPr>
          </a:p>
          <a:p>
            <a:pPr marL="240029" indent="-227329">
              <a:lnSpc>
                <a:spcPct val="100000"/>
              </a:lnSpc>
              <a:spcBef>
                <a:spcPts val="660"/>
              </a:spcBef>
              <a:buFont typeface="Arial MT"/>
              <a:buChar char="•"/>
              <a:tabLst>
                <a:tab pos="240029" algn="l"/>
              </a:tabLst>
            </a:pPr>
            <a:r>
              <a:rPr sz="2800" b="1" spc="-10" dirty="0">
                <a:solidFill>
                  <a:srgbClr val="111F35"/>
                </a:solidFill>
                <a:latin typeface="Calibri"/>
                <a:cs typeface="Calibri"/>
              </a:rPr>
              <a:t>Classes</a:t>
            </a:r>
            <a:endParaRPr sz="2800">
              <a:latin typeface="Calibri"/>
              <a:cs typeface="Calibri"/>
            </a:endParaRPr>
          </a:p>
          <a:p>
            <a:pPr marL="240029" indent="-227329">
              <a:lnSpc>
                <a:spcPct val="100000"/>
              </a:lnSpc>
              <a:spcBef>
                <a:spcPts val="675"/>
              </a:spcBef>
              <a:buFont typeface="Arial MT"/>
              <a:buChar char="•"/>
              <a:tabLst>
                <a:tab pos="240029" algn="l"/>
              </a:tabLst>
            </a:pPr>
            <a:r>
              <a:rPr sz="2800" b="1" spc="-10" dirty="0">
                <a:solidFill>
                  <a:srgbClr val="111F35"/>
                </a:solidFill>
                <a:latin typeface="Calibri"/>
                <a:cs typeface="Calibri"/>
              </a:rPr>
              <a:t>Modules</a:t>
            </a:r>
            <a:endParaRPr sz="2800">
              <a:latin typeface="Calibri"/>
              <a:cs typeface="Calibri"/>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9984105" cy="756920"/>
          </a:xfrm>
          <a:prstGeom prst="rect">
            <a:avLst/>
          </a:prstGeom>
        </p:spPr>
        <p:txBody>
          <a:bodyPr vert="horz" wrap="square" lIns="0" tIns="12700" rIns="0" bIns="0" rtlCol="0">
            <a:spAutoFit/>
          </a:bodyPr>
          <a:lstStyle/>
          <a:p>
            <a:pPr marL="12700">
              <a:lnSpc>
                <a:spcPct val="100000"/>
              </a:lnSpc>
              <a:spcBef>
                <a:spcPts val="100"/>
              </a:spcBef>
            </a:pPr>
            <a:r>
              <a:rPr sz="4800" spc="-105" dirty="0"/>
              <a:t>PROTOTYPES</a:t>
            </a:r>
            <a:r>
              <a:rPr sz="4800" spc="-45" dirty="0"/>
              <a:t> </a:t>
            </a:r>
            <a:r>
              <a:rPr sz="4800" spc="170" dirty="0"/>
              <a:t>AND</a:t>
            </a:r>
            <a:r>
              <a:rPr sz="4800" spc="-65" dirty="0"/>
              <a:t> </a:t>
            </a:r>
            <a:r>
              <a:rPr sz="4800" spc="-110" dirty="0"/>
              <a:t>INHERITANCE</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243</a:t>
            </a:fld>
            <a:endParaRPr spc="-25"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07169" y="3085845"/>
            <a:ext cx="2148205" cy="2628265"/>
            <a:chOff x="9107169" y="3085845"/>
            <a:chExt cx="2148205" cy="2628265"/>
          </a:xfrm>
        </p:grpSpPr>
        <p:pic>
          <p:nvPicPr>
            <p:cNvPr id="3" name="object 3"/>
            <p:cNvPicPr/>
            <p:nvPr/>
          </p:nvPicPr>
          <p:blipFill>
            <a:blip r:embed="rId2" cstate="print"/>
            <a:stretch>
              <a:fillRect/>
            </a:stretch>
          </p:blipFill>
          <p:spPr>
            <a:xfrm>
              <a:off x="9666731" y="3092195"/>
              <a:ext cx="149351" cy="1700783"/>
            </a:xfrm>
            <a:prstGeom prst="rect">
              <a:avLst/>
            </a:prstGeom>
          </p:spPr>
        </p:pic>
        <p:sp>
          <p:nvSpPr>
            <p:cNvPr id="4" name="object 4"/>
            <p:cNvSpPr/>
            <p:nvPr/>
          </p:nvSpPr>
          <p:spPr>
            <a:xfrm>
              <a:off x="9666731" y="3092195"/>
              <a:ext cx="149860" cy="1701164"/>
            </a:xfrm>
            <a:custGeom>
              <a:avLst/>
              <a:gdLst/>
              <a:ahLst/>
              <a:cxnLst/>
              <a:rect l="l" t="t" r="r" b="b"/>
              <a:pathLst>
                <a:path w="149859" h="1701164">
                  <a:moveTo>
                    <a:pt x="0" y="178815"/>
                  </a:moveTo>
                  <a:lnTo>
                    <a:pt x="74675" y="0"/>
                  </a:lnTo>
                  <a:lnTo>
                    <a:pt x="149351" y="178815"/>
                  </a:lnTo>
                  <a:lnTo>
                    <a:pt x="112014" y="178815"/>
                  </a:lnTo>
                  <a:lnTo>
                    <a:pt x="112014" y="1700783"/>
                  </a:lnTo>
                  <a:lnTo>
                    <a:pt x="37338" y="1700783"/>
                  </a:lnTo>
                  <a:lnTo>
                    <a:pt x="37338" y="178815"/>
                  </a:lnTo>
                  <a:lnTo>
                    <a:pt x="0" y="178815"/>
                  </a:lnTo>
                  <a:close/>
                </a:path>
              </a:pathLst>
            </a:custGeom>
            <a:ln w="12700">
              <a:solidFill>
                <a:srgbClr val="00252F"/>
              </a:solidFill>
            </a:ln>
          </p:spPr>
          <p:txBody>
            <a:bodyPr wrap="square" lIns="0" tIns="0" rIns="0" bIns="0" rtlCol="0"/>
            <a:lstStyle/>
            <a:p>
              <a:endParaRPr/>
            </a:p>
          </p:txBody>
        </p:sp>
        <p:sp>
          <p:nvSpPr>
            <p:cNvPr id="5" name="object 5"/>
            <p:cNvSpPr/>
            <p:nvPr/>
          </p:nvSpPr>
          <p:spPr>
            <a:xfrm>
              <a:off x="9113519" y="4792979"/>
              <a:ext cx="2135505" cy="914400"/>
            </a:xfrm>
            <a:custGeom>
              <a:avLst/>
              <a:gdLst/>
              <a:ahLst/>
              <a:cxnLst/>
              <a:rect l="l" t="t" r="r" b="b"/>
              <a:pathLst>
                <a:path w="2135504" h="914400">
                  <a:moveTo>
                    <a:pt x="1982724" y="0"/>
                  </a:moveTo>
                  <a:lnTo>
                    <a:pt x="152400" y="0"/>
                  </a:lnTo>
                  <a:lnTo>
                    <a:pt x="104217" y="7766"/>
                  </a:lnTo>
                  <a:lnTo>
                    <a:pt x="62380" y="29394"/>
                  </a:lnTo>
                  <a:lnTo>
                    <a:pt x="29394" y="62380"/>
                  </a:lnTo>
                  <a:lnTo>
                    <a:pt x="7766" y="104217"/>
                  </a:lnTo>
                  <a:lnTo>
                    <a:pt x="0" y="152400"/>
                  </a:lnTo>
                  <a:lnTo>
                    <a:pt x="0" y="762000"/>
                  </a:lnTo>
                  <a:lnTo>
                    <a:pt x="7766" y="810168"/>
                  </a:lnTo>
                  <a:lnTo>
                    <a:pt x="29394" y="852003"/>
                  </a:lnTo>
                  <a:lnTo>
                    <a:pt x="62380" y="884994"/>
                  </a:lnTo>
                  <a:lnTo>
                    <a:pt x="104217" y="906630"/>
                  </a:lnTo>
                  <a:lnTo>
                    <a:pt x="152400" y="914400"/>
                  </a:lnTo>
                  <a:lnTo>
                    <a:pt x="1982724" y="914400"/>
                  </a:lnTo>
                  <a:lnTo>
                    <a:pt x="2030906" y="906630"/>
                  </a:lnTo>
                  <a:lnTo>
                    <a:pt x="2072743" y="884994"/>
                  </a:lnTo>
                  <a:lnTo>
                    <a:pt x="2105729" y="852003"/>
                  </a:lnTo>
                  <a:lnTo>
                    <a:pt x="2127357" y="810168"/>
                  </a:lnTo>
                  <a:lnTo>
                    <a:pt x="2135124" y="762000"/>
                  </a:lnTo>
                  <a:lnTo>
                    <a:pt x="2135124" y="152400"/>
                  </a:lnTo>
                  <a:lnTo>
                    <a:pt x="2127357" y="104217"/>
                  </a:lnTo>
                  <a:lnTo>
                    <a:pt x="2105729" y="62380"/>
                  </a:lnTo>
                  <a:lnTo>
                    <a:pt x="2072743" y="29394"/>
                  </a:lnTo>
                  <a:lnTo>
                    <a:pt x="2030906" y="7766"/>
                  </a:lnTo>
                  <a:lnTo>
                    <a:pt x="1982724" y="0"/>
                  </a:lnTo>
                  <a:close/>
                </a:path>
              </a:pathLst>
            </a:custGeom>
            <a:solidFill>
              <a:srgbClr val="006379"/>
            </a:solidFill>
          </p:spPr>
          <p:txBody>
            <a:bodyPr wrap="square" lIns="0" tIns="0" rIns="0" bIns="0" rtlCol="0"/>
            <a:lstStyle/>
            <a:p>
              <a:endParaRPr/>
            </a:p>
          </p:txBody>
        </p:sp>
        <p:sp>
          <p:nvSpPr>
            <p:cNvPr id="6" name="object 6"/>
            <p:cNvSpPr/>
            <p:nvPr/>
          </p:nvSpPr>
          <p:spPr>
            <a:xfrm>
              <a:off x="9113519" y="4792979"/>
              <a:ext cx="2135505" cy="914400"/>
            </a:xfrm>
            <a:custGeom>
              <a:avLst/>
              <a:gdLst/>
              <a:ahLst/>
              <a:cxnLst/>
              <a:rect l="l" t="t" r="r" b="b"/>
              <a:pathLst>
                <a:path w="2135504" h="914400">
                  <a:moveTo>
                    <a:pt x="0" y="152400"/>
                  </a:moveTo>
                  <a:lnTo>
                    <a:pt x="7766" y="104217"/>
                  </a:lnTo>
                  <a:lnTo>
                    <a:pt x="29394" y="62380"/>
                  </a:lnTo>
                  <a:lnTo>
                    <a:pt x="62380" y="29394"/>
                  </a:lnTo>
                  <a:lnTo>
                    <a:pt x="104217" y="7766"/>
                  </a:lnTo>
                  <a:lnTo>
                    <a:pt x="152400" y="0"/>
                  </a:lnTo>
                  <a:lnTo>
                    <a:pt x="1982724" y="0"/>
                  </a:lnTo>
                  <a:lnTo>
                    <a:pt x="2030906" y="7766"/>
                  </a:lnTo>
                  <a:lnTo>
                    <a:pt x="2072743" y="29394"/>
                  </a:lnTo>
                  <a:lnTo>
                    <a:pt x="2105729" y="62380"/>
                  </a:lnTo>
                  <a:lnTo>
                    <a:pt x="2127357" y="104217"/>
                  </a:lnTo>
                  <a:lnTo>
                    <a:pt x="2135124" y="152400"/>
                  </a:lnTo>
                  <a:lnTo>
                    <a:pt x="2135124" y="762000"/>
                  </a:lnTo>
                  <a:lnTo>
                    <a:pt x="2127357" y="810168"/>
                  </a:lnTo>
                  <a:lnTo>
                    <a:pt x="2105729" y="852003"/>
                  </a:lnTo>
                  <a:lnTo>
                    <a:pt x="2072743" y="884994"/>
                  </a:lnTo>
                  <a:lnTo>
                    <a:pt x="2030906" y="906630"/>
                  </a:lnTo>
                  <a:lnTo>
                    <a:pt x="1982724" y="914400"/>
                  </a:lnTo>
                  <a:lnTo>
                    <a:pt x="152400" y="914400"/>
                  </a:lnTo>
                  <a:lnTo>
                    <a:pt x="104217" y="906630"/>
                  </a:lnTo>
                  <a:lnTo>
                    <a:pt x="62380" y="884994"/>
                  </a:lnTo>
                  <a:lnTo>
                    <a:pt x="29394" y="852003"/>
                  </a:lnTo>
                  <a:lnTo>
                    <a:pt x="7766" y="810168"/>
                  </a:lnTo>
                  <a:lnTo>
                    <a:pt x="0" y="762000"/>
                  </a:lnTo>
                  <a:lnTo>
                    <a:pt x="0" y="152400"/>
                  </a:lnTo>
                  <a:close/>
                </a:path>
              </a:pathLst>
            </a:custGeom>
            <a:ln w="12700">
              <a:solidFill>
                <a:srgbClr val="00252F"/>
              </a:solidFill>
            </a:ln>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75" dirty="0"/>
              <a:t> </a:t>
            </a:r>
            <a:r>
              <a:rPr spc="-85" dirty="0"/>
              <a:t>PROTOTYPES</a:t>
            </a:r>
            <a:r>
              <a:rPr spc="-65" dirty="0"/>
              <a:t> </a:t>
            </a:r>
            <a:r>
              <a:rPr spc="125" dirty="0"/>
              <a:t>AND</a:t>
            </a:r>
            <a:r>
              <a:rPr spc="-65" dirty="0"/>
              <a:t> INHERITANCE</a:t>
            </a:r>
          </a:p>
        </p:txBody>
      </p:sp>
      <p:sp>
        <p:nvSpPr>
          <p:cNvPr id="8" name="object 8"/>
          <p:cNvSpPr txBox="1"/>
          <p:nvPr/>
        </p:nvSpPr>
        <p:spPr>
          <a:xfrm>
            <a:off x="210971" y="1533220"/>
            <a:ext cx="8662900" cy="4228722"/>
          </a:xfrm>
          <a:prstGeom prst="rect">
            <a:avLst/>
          </a:prstGeom>
        </p:spPr>
        <p:txBody>
          <a:bodyPr vert="horz" wrap="square" lIns="0" tIns="60325" rIns="0" bIns="0" rtlCol="0">
            <a:spAutoFit/>
          </a:bodyPr>
          <a:lstStyle/>
          <a:p>
            <a:pPr marL="240029" marR="267335" indent="-227329">
              <a:lnSpc>
                <a:spcPts val="3030"/>
              </a:lnSpc>
              <a:spcBef>
                <a:spcPts val="475"/>
              </a:spcBef>
              <a:buFont typeface="Arial MT"/>
              <a:buChar char="•"/>
              <a:tabLst>
                <a:tab pos="241300" algn="l"/>
              </a:tabLst>
            </a:pPr>
            <a:r>
              <a:rPr lang="it-IT" sz="2800" dirty="0">
                <a:solidFill>
                  <a:srgbClr val="111F35"/>
                </a:solidFill>
                <a:latin typeface="Calibri"/>
                <a:cs typeface="Calibri"/>
              </a:rPr>
              <a:t>L'ereditarietà è un aspetto essenziale della programmazione orientata agli oggetti
Funzionalità di JavaScript Ereditarietà prototipale
Ogni oggetto ha una speciale proprietà nascosta
chiamato [[Prototype]]
[[Prototype]] è nullo, o fa riferimento ad un altro oggetto
Quando accediamo a una proprietà di un oggetto e questa manca, JavaScript cerca la proprietà attraversando la catena di prototipi</a:t>
            </a:r>
            <a:endParaRPr sz="2800" dirty="0">
              <a:latin typeface="Calibri"/>
              <a:cs typeface="Calibri"/>
            </a:endParaRPr>
          </a:p>
        </p:txBody>
      </p:sp>
      <p:sp>
        <p:nvSpPr>
          <p:cNvPr id="9" name="object 9"/>
          <p:cNvSpPr txBox="1"/>
          <p:nvPr/>
        </p:nvSpPr>
        <p:spPr>
          <a:xfrm>
            <a:off x="9692131" y="5002529"/>
            <a:ext cx="97790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libri"/>
                <a:cs typeface="Calibri"/>
              </a:rPr>
              <a:t>Object</a:t>
            </a:r>
            <a:endParaRPr sz="2800">
              <a:latin typeface="Calibri"/>
              <a:cs typeface="Calibri"/>
            </a:endParaRPr>
          </a:p>
        </p:txBody>
      </p:sp>
      <p:grpSp>
        <p:nvGrpSpPr>
          <p:cNvPr id="10" name="object 10"/>
          <p:cNvGrpSpPr/>
          <p:nvPr/>
        </p:nvGrpSpPr>
        <p:grpSpPr>
          <a:xfrm>
            <a:off x="9107169" y="2171445"/>
            <a:ext cx="2148205" cy="927100"/>
            <a:chOff x="9107169" y="2171445"/>
            <a:chExt cx="2148205" cy="927100"/>
          </a:xfrm>
        </p:grpSpPr>
        <p:sp>
          <p:nvSpPr>
            <p:cNvPr id="11" name="object 11"/>
            <p:cNvSpPr/>
            <p:nvPr/>
          </p:nvSpPr>
          <p:spPr>
            <a:xfrm>
              <a:off x="9113519" y="2177795"/>
              <a:ext cx="2135505" cy="914400"/>
            </a:xfrm>
            <a:custGeom>
              <a:avLst/>
              <a:gdLst/>
              <a:ahLst/>
              <a:cxnLst/>
              <a:rect l="l" t="t" r="r" b="b"/>
              <a:pathLst>
                <a:path w="2135504" h="914400">
                  <a:moveTo>
                    <a:pt x="1982724"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1982724" y="914400"/>
                  </a:lnTo>
                  <a:lnTo>
                    <a:pt x="2030906" y="906633"/>
                  </a:lnTo>
                  <a:lnTo>
                    <a:pt x="2072743" y="885005"/>
                  </a:lnTo>
                  <a:lnTo>
                    <a:pt x="2105729" y="852019"/>
                  </a:lnTo>
                  <a:lnTo>
                    <a:pt x="2127357" y="810182"/>
                  </a:lnTo>
                  <a:lnTo>
                    <a:pt x="2135124" y="762000"/>
                  </a:lnTo>
                  <a:lnTo>
                    <a:pt x="2135124" y="152400"/>
                  </a:lnTo>
                  <a:lnTo>
                    <a:pt x="2127357" y="104217"/>
                  </a:lnTo>
                  <a:lnTo>
                    <a:pt x="2105729" y="62380"/>
                  </a:lnTo>
                  <a:lnTo>
                    <a:pt x="2072743" y="29394"/>
                  </a:lnTo>
                  <a:lnTo>
                    <a:pt x="2030906" y="7766"/>
                  </a:lnTo>
                  <a:lnTo>
                    <a:pt x="1982724" y="0"/>
                  </a:lnTo>
                  <a:close/>
                </a:path>
              </a:pathLst>
            </a:custGeom>
            <a:solidFill>
              <a:srgbClr val="D70031"/>
            </a:solidFill>
          </p:spPr>
          <p:txBody>
            <a:bodyPr wrap="square" lIns="0" tIns="0" rIns="0" bIns="0" rtlCol="0"/>
            <a:lstStyle/>
            <a:p>
              <a:endParaRPr/>
            </a:p>
          </p:txBody>
        </p:sp>
        <p:sp>
          <p:nvSpPr>
            <p:cNvPr id="12" name="object 12"/>
            <p:cNvSpPr/>
            <p:nvPr/>
          </p:nvSpPr>
          <p:spPr>
            <a:xfrm>
              <a:off x="9113519" y="2177795"/>
              <a:ext cx="2135505" cy="914400"/>
            </a:xfrm>
            <a:custGeom>
              <a:avLst/>
              <a:gdLst/>
              <a:ahLst/>
              <a:cxnLst/>
              <a:rect l="l" t="t" r="r" b="b"/>
              <a:pathLst>
                <a:path w="2135504" h="914400">
                  <a:moveTo>
                    <a:pt x="0" y="152400"/>
                  </a:moveTo>
                  <a:lnTo>
                    <a:pt x="7766" y="104217"/>
                  </a:lnTo>
                  <a:lnTo>
                    <a:pt x="29394" y="62380"/>
                  </a:lnTo>
                  <a:lnTo>
                    <a:pt x="62380" y="29394"/>
                  </a:lnTo>
                  <a:lnTo>
                    <a:pt x="104217" y="7766"/>
                  </a:lnTo>
                  <a:lnTo>
                    <a:pt x="152400" y="0"/>
                  </a:lnTo>
                  <a:lnTo>
                    <a:pt x="1982724" y="0"/>
                  </a:lnTo>
                  <a:lnTo>
                    <a:pt x="2030906" y="7766"/>
                  </a:lnTo>
                  <a:lnTo>
                    <a:pt x="2072743" y="29394"/>
                  </a:lnTo>
                  <a:lnTo>
                    <a:pt x="2105729" y="62380"/>
                  </a:lnTo>
                  <a:lnTo>
                    <a:pt x="2127357" y="104217"/>
                  </a:lnTo>
                  <a:lnTo>
                    <a:pt x="2135124" y="152400"/>
                  </a:lnTo>
                  <a:lnTo>
                    <a:pt x="2135124" y="762000"/>
                  </a:lnTo>
                  <a:lnTo>
                    <a:pt x="2127357" y="810182"/>
                  </a:lnTo>
                  <a:lnTo>
                    <a:pt x="2105729" y="852019"/>
                  </a:lnTo>
                  <a:lnTo>
                    <a:pt x="2072743" y="885005"/>
                  </a:lnTo>
                  <a:lnTo>
                    <a:pt x="2030906" y="906633"/>
                  </a:lnTo>
                  <a:lnTo>
                    <a:pt x="1982724" y="914400"/>
                  </a:lnTo>
                  <a:lnTo>
                    <a:pt x="152400" y="914400"/>
                  </a:lnTo>
                  <a:lnTo>
                    <a:pt x="104217" y="906633"/>
                  </a:lnTo>
                  <a:lnTo>
                    <a:pt x="62380" y="885005"/>
                  </a:lnTo>
                  <a:lnTo>
                    <a:pt x="29394" y="852019"/>
                  </a:lnTo>
                  <a:lnTo>
                    <a:pt x="7766" y="810182"/>
                  </a:lnTo>
                  <a:lnTo>
                    <a:pt x="0" y="762000"/>
                  </a:lnTo>
                  <a:lnTo>
                    <a:pt x="0" y="152400"/>
                  </a:lnTo>
                  <a:close/>
                </a:path>
              </a:pathLst>
            </a:custGeom>
            <a:ln w="12700">
              <a:solidFill>
                <a:srgbClr val="5A000E"/>
              </a:solidFill>
            </a:ln>
          </p:spPr>
          <p:txBody>
            <a:bodyPr wrap="square" lIns="0" tIns="0" rIns="0" bIns="0" rtlCol="0"/>
            <a:lstStyle/>
            <a:p>
              <a:endParaRPr/>
            </a:p>
          </p:txBody>
        </p:sp>
      </p:grpSp>
      <p:sp>
        <p:nvSpPr>
          <p:cNvPr id="13" name="object 13"/>
          <p:cNvSpPr txBox="1"/>
          <p:nvPr/>
        </p:nvSpPr>
        <p:spPr>
          <a:xfrm>
            <a:off x="9452864" y="2172716"/>
            <a:ext cx="1457960" cy="878840"/>
          </a:xfrm>
          <a:prstGeom prst="rect">
            <a:avLst/>
          </a:prstGeom>
        </p:spPr>
        <p:txBody>
          <a:bodyPr vert="horz" wrap="square" lIns="0" tIns="12065" rIns="0" bIns="0" rtlCol="0">
            <a:spAutoFit/>
          </a:bodyPr>
          <a:lstStyle/>
          <a:p>
            <a:pPr marL="251460" marR="5080" indent="-239395">
              <a:lnSpc>
                <a:spcPct val="100000"/>
              </a:lnSpc>
              <a:spcBef>
                <a:spcPts val="95"/>
              </a:spcBef>
            </a:pPr>
            <a:r>
              <a:rPr sz="2800" spc="-20" dirty="0">
                <a:solidFill>
                  <a:srgbClr val="FFFFFF"/>
                </a:solidFill>
                <a:latin typeface="Calibri"/>
                <a:cs typeface="Calibri"/>
              </a:rPr>
              <a:t>Prototype </a:t>
            </a:r>
            <a:r>
              <a:rPr sz="2800" spc="-10" dirty="0">
                <a:solidFill>
                  <a:srgbClr val="FFFFFF"/>
                </a:solidFill>
                <a:latin typeface="Calibri"/>
                <a:cs typeface="Calibri"/>
              </a:rPr>
              <a:t>Object</a:t>
            </a:r>
            <a:endParaRPr sz="2800">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244</a:t>
            </a:fld>
            <a:endParaRPr spc="-25" dirty="0"/>
          </a:p>
        </p:txBody>
      </p:sp>
      <p:sp>
        <p:nvSpPr>
          <p:cNvPr id="14" name="object 14"/>
          <p:cNvSpPr txBox="1"/>
          <p:nvPr/>
        </p:nvSpPr>
        <p:spPr>
          <a:xfrm>
            <a:off x="9842372" y="3785107"/>
            <a:ext cx="12750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111F35"/>
                </a:solidFill>
                <a:latin typeface="Calibri"/>
                <a:cs typeface="Calibri"/>
              </a:rPr>
              <a:t>[[Prototype]]</a:t>
            </a:r>
            <a:endParaRPr sz="1800">
              <a:latin typeface="Calibri"/>
              <a:cs typeface="Calibri"/>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OBJECTS:</a:t>
            </a:r>
            <a:r>
              <a:rPr spc="-190" dirty="0"/>
              <a:t> </a:t>
            </a:r>
            <a:r>
              <a:rPr spc="-80" dirty="0"/>
              <a:t>PROTOTYPES</a:t>
            </a:r>
          </a:p>
        </p:txBody>
      </p:sp>
      <p:sp>
        <p:nvSpPr>
          <p:cNvPr id="3" name="object 3"/>
          <p:cNvSpPr/>
          <p:nvPr/>
        </p:nvSpPr>
        <p:spPr>
          <a:xfrm>
            <a:off x="1203350" y="4709854"/>
            <a:ext cx="353695" cy="0"/>
          </a:xfrm>
          <a:custGeom>
            <a:avLst/>
            <a:gdLst/>
            <a:ahLst/>
            <a:cxnLst/>
            <a:rect l="l" t="t" r="r" b="b"/>
            <a:pathLst>
              <a:path w="353694">
                <a:moveTo>
                  <a:pt x="0" y="0"/>
                </a:moveTo>
                <a:lnTo>
                  <a:pt x="353372" y="0"/>
                </a:lnTo>
              </a:path>
            </a:pathLst>
          </a:custGeom>
          <a:ln w="32313">
            <a:solidFill>
              <a:srgbClr val="101E34"/>
            </a:solidFill>
          </a:ln>
        </p:spPr>
        <p:txBody>
          <a:bodyPr wrap="square" lIns="0" tIns="0" rIns="0" bIns="0" rtlCol="0"/>
          <a:lstStyle/>
          <a:p>
            <a:endParaRPr/>
          </a:p>
        </p:txBody>
      </p:sp>
      <p:sp>
        <p:nvSpPr>
          <p:cNvPr id="4" name="object 4"/>
          <p:cNvSpPr/>
          <p:nvPr/>
        </p:nvSpPr>
        <p:spPr>
          <a:xfrm>
            <a:off x="2370813" y="4709854"/>
            <a:ext cx="353695" cy="0"/>
          </a:xfrm>
          <a:custGeom>
            <a:avLst/>
            <a:gdLst/>
            <a:ahLst/>
            <a:cxnLst/>
            <a:rect l="l" t="t" r="r" b="b"/>
            <a:pathLst>
              <a:path w="353694">
                <a:moveTo>
                  <a:pt x="0" y="0"/>
                </a:moveTo>
                <a:lnTo>
                  <a:pt x="353671" y="0"/>
                </a:lnTo>
              </a:path>
            </a:pathLst>
          </a:custGeom>
          <a:ln w="32313">
            <a:solidFill>
              <a:srgbClr val="101E34"/>
            </a:solidFill>
          </a:ln>
        </p:spPr>
        <p:txBody>
          <a:bodyPr wrap="square" lIns="0" tIns="0" rIns="0" bIns="0" rtlCol="0"/>
          <a:lstStyle/>
          <a:p>
            <a:endParaRPr/>
          </a:p>
        </p:txBody>
      </p:sp>
      <p:sp>
        <p:nvSpPr>
          <p:cNvPr id="5" name="object 5"/>
          <p:cNvSpPr txBox="1"/>
          <p:nvPr/>
        </p:nvSpPr>
        <p:spPr>
          <a:xfrm>
            <a:off x="962050" y="4209059"/>
            <a:ext cx="9830435" cy="1493999"/>
          </a:xfrm>
          <a:prstGeom prst="rect">
            <a:avLst/>
          </a:prstGeom>
        </p:spPr>
        <p:txBody>
          <a:bodyPr vert="horz" wrap="square" lIns="0" tIns="97790" rIns="0" bIns="0" rtlCol="0">
            <a:spAutoFit/>
          </a:bodyPr>
          <a:lstStyle/>
          <a:p>
            <a:pPr marL="594360" indent="-581660">
              <a:lnSpc>
                <a:spcPct val="100000"/>
              </a:lnSpc>
              <a:spcBef>
                <a:spcPts val="770"/>
              </a:spcBef>
              <a:buFont typeface="Arial MT"/>
              <a:buChar char="•"/>
              <a:tabLst>
                <a:tab pos="594360" algn="l"/>
                <a:tab pos="1847214" algn="l"/>
              </a:tabLst>
            </a:pPr>
            <a:r>
              <a:rPr lang="it-IT" sz="2800" spc="-10" dirty="0">
                <a:solidFill>
                  <a:srgbClr val="111F35"/>
                </a:solidFill>
                <a:latin typeface="Calibri"/>
                <a:cs typeface="Calibri"/>
              </a:rPr>
              <a:t>proto     è un getter/setter per l'effettiva proprietà [[Prototype]]
Nel moderno JavaScript, è possibile utilizzare Object.getPrototypeOf() e Object.setPrototypeOf()</a:t>
            </a:r>
            <a:endParaRPr sz="2800" dirty="0">
              <a:latin typeface="Calibri"/>
              <a:cs typeface="Calibri"/>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245</a:t>
            </a:fld>
            <a:endParaRPr spc="-25" dirty="0"/>
          </a:p>
        </p:txBody>
      </p:sp>
      <p:sp>
        <p:nvSpPr>
          <p:cNvPr id="6" name="object 6"/>
          <p:cNvSpPr txBox="1"/>
          <p:nvPr/>
        </p:nvSpPr>
        <p:spPr>
          <a:xfrm>
            <a:off x="882396" y="1565147"/>
            <a:ext cx="10427335" cy="258635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pet</a:t>
            </a:r>
            <a:r>
              <a:rPr sz="1800" spc="-15" dirty="0">
                <a:latin typeface="Consolas"/>
                <a:cs typeface="Consolas"/>
              </a:rPr>
              <a:t> </a:t>
            </a:r>
            <a:r>
              <a:rPr sz="1800" dirty="0">
                <a:latin typeface="Consolas"/>
                <a:cs typeface="Consolas"/>
              </a:rPr>
              <a:t>=</a:t>
            </a:r>
            <a:r>
              <a:rPr sz="1800" spc="-20"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legs:</a:t>
            </a:r>
            <a:r>
              <a:rPr sz="1800" spc="-50" dirty="0">
                <a:latin typeface="Consolas"/>
                <a:cs typeface="Consolas"/>
              </a:rPr>
              <a:t> </a:t>
            </a:r>
            <a:r>
              <a:rPr sz="1800" dirty="0">
                <a:solidFill>
                  <a:srgbClr val="098557"/>
                </a:solidFill>
                <a:latin typeface="Consolas"/>
                <a:cs typeface="Consolas"/>
              </a:rPr>
              <a:t>4</a:t>
            </a:r>
            <a:r>
              <a:rPr sz="1800" dirty="0">
                <a:latin typeface="Consolas"/>
                <a:cs typeface="Consolas"/>
              </a:rPr>
              <a:t>,</a:t>
            </a:r>
            <a:r>
              <a:rPr sz="1800" spc="-60" dirty="0">
                <a:latin typeface="Consolas"/>
                <a:cs typeface="Consolas"/>
              </a:rPr>
              <a:t> </a:t>
            </a:r>
            <a:r>
              <a:rPr sz="1800" dirty="0">
                <a:latin typeface="Consolas"/>
                <a:cs typeface="Consolas"/>
              </a:rPr>
              <a:t>greet(){</a:t>
            </a:r>
            <a:r>
              <a:rPr sz="1800" spc="-55" dirty="0">
                <a:latin typeface="Consolas"/>
                <a:cs typeface="Consolas"/>
              </a:rPr>
              <a:t> </a:t>
            </a:r>
            <a:r>
              <a:rPr sz="1800" dirty="0">
                <a:latin typeface="Consolas"/>
                <a:cs typeface="Consolas"/>
              </a:rPr>
              <a:t>console.log(</a:t>
            </a:r>
            <a:r>
              <a:rPr sz="1800" dirty="0">
                <a:solidFill>
                  <a:srgbClr val="A21515"/>
                </a:solidFill>
                <a:latin typeface="Consolas"/>
                <a:cs typeface="Consolas"/>
              </a:rPr>
              <a:t>"..."</a:t>
            </a:r>
            <a:r>
              <a:rPr sz="1800" dirty="0">
                <a:latin typeface="Consolas"/>
                <a:cs typeface="Consolas"/>
              </a:rPr>
              <a:t>);</a:t>
            </a:r>
            <a:r>
              <a:rPr sz="1800" spc="-55" dirty="0">
                <a:latin typeface="Consolas"/>
                <a:cs typeface="Consolas"/>
              </a:rPr>
              <a:t> </a:t>
            </a:r>
            <a:r>
              <a:rPr sz="1800" spc="-50" dirty="0">
                <a:latin typeface="Consolas"/>
                <a:cs typeface="Consolas"/>
              </a:rPr>
              <a:t>}</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a:p>
            <a:pPr marL="92075">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cat</a:t>
            </a:r>
            <a:r>
              <a:rPr sz="1800" spc="-15" dirty="0">
                <a:latin typeface="Consolas"/>
                <a:cs typeface="Consolas"/>
              </a:rPr>
              <a:t> </a:t>
            </a:r>
            <a:r>
              <a:rPr sz="1800" dirty="0">
                <a:latin typeface="Consolas"/>
                <a:cs typeface="Consolas"/>
              </a:rPr>
              <a:t>=</a:t>
            </a:r>
            <a:r>
              <a:rPr sz="1800" spc="-20"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u="sng" spc="-25" dirty="0">
                <a:uFill>
                  <a:solidFill>
                    <a:srgbClr val="000000"/>
                  </a:solidFill>
                </a:uFill>
                <a:latin typeface="Consolas"/>
                <a:cs typeface="Consolas"/>
              </a:rPr>
              <a:t>  </a:t>
            </a:r>
            <a:r>
              <a:rPr sz="1800" dirty="0">
                <a:latin typeface="Consolas"/>
                <a:cs typeface="Consolas"/>
              </a:rPr>
              <a:t>proto</a:t>
            </a:r>
            <a:r>
              <a:rPr sz="1800" u="sng" spc="-15" dirty="0">
                <a:uFill>
                  <a:solidFill>
                    <a:srgbClr val="000000"/>
                  </a:solidFill>
                </a:uFill>
                <a:latin typeface="Consolas"/>
                <a:cs typeface="Consolas"/>
              </a:rPr>
              <a:t>  </a:t>
            </a:r>
            <a:r>
              <a:rPr sz="1800" dirty="0">
                <a:latin typeface="Consolas"/>
                <a:cs typeface="Consolas"/>
              </a:rPr>
              <a:t>:</a:t>
            </a:r>
            <a:r>
              <a:rPr sz="1800" spc="-5" dirty="0">
                <a:latin typeface="Consolas"/>
                <a:cs typeface="Consolas"/>
              </a:rPr>
              <a:t> </a:t>
            </a:r>
            <a:r>
              <a:rPr sz="1800" dirty="0">
                <a:latin typeface="Consolas"/>
                <a:cs typeface="Consolas"/>
              </a:rPr>
              <a:t>pet</a:t>
            </a:r>
            <a:r>
              <a:rPr sz="1800" spc="-5" dirty="0">
                <a:latin typeface="Consolas"/>
                <a:cs typeface="Consolas"/>
              </a:rPr>
              <a:t> </a:t>
            </a:r>
            <a:r>
              <a:rPr sz="1800" dirty="0">
                <a:solidFill>
                  <a:srgbClr val="008000"/>
                </a:solidFill>
                <a:latin typeface="Consolas"/>
                <a:cs typeface="Consolas"/>
              </a:rPr>
              <a:t>//setting</a:t>
            </a:r>
            <a:r>
              <a:rPr sz="1800" spc="-10" dirty="0">
                <a:solidFill>
                  <a:srgbClr val="008000"/>
                </a:solidFill>
                <a:latin typeface="Consolas"/>
                <a:cs typeface="Consolas"/>
              </a:rPr>
              <a:t> </a:t>
            </a:r>
            <a:r>
              <a:rPr sz="1800" dirty="0">
                <a:solidFill>
                  <a:srgbClr val="008000"/>
                </a:solidFill>
                <a:latin typeface="Consolas"/>
                <a:cs typeface="Consolas"/>
              </a:rPr>
              <a:t>the</a:t>
            </a:r>
            <a:r>
              <a:rPr sz="1800" spc="-5" dirty="0">
                <a:solidFill>
                  <a:srgbClr val="008000"/>
                </a:solidFill>
                <a:latin typeface="Consolas"/>
                <a:cs typeface="Consolas"/>
              </a:rPr>
              <a:t> </a:t>
            </a:r>
            <a:r>
              <a:rPr sz="1800" spc="-10" dirty="0">
                <a:solidFill>
                  <a:srgbClr val="008000"/>
                </a:solidFill>
                <a:latin typeface="Consolas"/>
                <a:cs typeface="Consolas"/>
              </a:rPr>
              <a:t>prototype</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a:lnSpc>
                <a:spcPct val="100000"/>
              </a:lnSpc>
            </a:pPr>
            <a:r>
              <a:rPr sz="1800" dirty="0">
                <a:latin typeface="Consolas"/>
                <a:cs typeface="Consolas"/>
              </a:rPr>
              <a:t>cat.greet();</a:t>
            </a:r>
            <a:r>
              <a:rPr sz="1800" spc="-55" dirty="0">
                <a:latin typeface="Consolas"/>
                <a:cs typeface="Consolas"/>
              </a:rPr>
              <a:t> </a:t>
            </a:r>
            <a:r>
              <a:rPr sz="1800" dirty="0">
                <a:solidFill>
                  <a:srgbClr val="008000"/>
                </a:solidFill>
                <a:latin typeface="Consolas"/>
                <a:cs typeface="Consolas"/>
              </a:rPr>
              <a:t>//</a:t>
            </a:r>
            <a:r>
              <a:rPr sz="1800" spc="-55" dirty="0">
                <a:solidFill>
                  <a:srgbClr val="008000"/>
                </a:solidFill>
                <a:latin typeface="Consolas"/>
                <a:cs typeface="Consolas"/>
              </a:rPr>
              <a:t> </a:t>
            </a:r>
            <a:r>
              <a:rPr sz="1800" spc="-20" dirty="0">
                <a:solidFill>
                  <a:srgbClr val="008000"/>
                </a:solidFill>
                <a:latin typeface="Consolas"/>
                <a:cs typeface="Consolas"/>
              </a:rPr>
              <a:t>"..."</a:t>
            </a:r>
            <a:endParaRPr sz="1800">
              <a:latin typeface="Consolas"/>
              <a:cs typeface="Consolas"/>
            </a:endParaRPr>
          </a:p>
          <a:p>
            <a:pPr marL="92075">
              <a:lnSpc>
                <a:spcPct val="100000"/>
              </a:lnSpc>
              <a:spcBef>
                <a:spcPts val="5"/>
              </a:spcBef>
            </a:pPr>
            <a:r>
              <a:rPr sz="1800" dirty="0">
                <a:latin typeface="Consolas"/>
                <a:cs typeface="Consolas"/>
              </a:rPr>
              <a:t>console.log(cat.legs);</a:t>
            </a:r>
            <a:r>
              <a:rPr sz="1800" spc="-90" dirty="0">
                <a:latin typeface="Consolas"/>
                <a:cs typeface="Consolas"/>
              </a:rPr>
              <a:t> </a:t>
            </a:r>
            <a:r>
              <a:rPr sz="1800" spc="-25" dirty="0">
                <a:solidFill>
                  <a:srgbClr val="008000"/>
                </a:solidFill>
                <a:latin typeface="Consolas"/>
                <a:cs typeface="Consolas"/>
              </a:rPr>
              <a:t>//4</a:t>
            </a:r>
            <a:endParaRPr sz="1800">
              <a:latin typeface="Consolas"/>
              <a:cs typeface="Consolas"/>
            </a:endParaRPr>
          </a:p>
          <a:p>
            <a:pPr marL="92075">
              <a:lnSpc>
                <a:spcPct val="100000"/>
              </a:lnSpc>
            </a:pPr>
            <a:r>
              <a:rPr sz="1800" dirty="0">
                <a:latin typeface="Consolas"/>
                <a:cs typeface="Consolas"/>
              </a:rPr>
              <a:t>console.log(cat.</a:t>
            </a:r>
            <a:r>
              <a:rPr sz="1800" u="sng" spc="-20" dirty="0">
                <a:uFill>
                  <a:solidFill>
                    <a:srgbClr val="000000"/>
                  </a:solidFill>
                </a:uFill>
                <a:latin typeface="Consolas"/>
                <a:cs typeface="Consolas"/>
              </a:rPr>
              <a:t>  </a:t>
            </a:r>
            <a:r>
              <a:rPr sz="1800" dirty="0">
                <a:latin typeface="Consolas"/>
                <a:cs typeface="Consolas"/>
              </a:rPr>
              <a:t>proto</a:t>
            </a:r>
            <a:r>
              <a:rPr sz="1800" u="sng" spc="-20" dirty="0">
                <a:uFill>
                  <a:solidFill>
                    <a:srgbClr val="000000"/>
                  </a:solidFill>
                </a:uFill>
                <a:latin typeface="Consolas"/>
                <a:cs typeface="Consolas"/>
              </a:rPr>
              <a:t>  </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//Object</a:t>
            </a:r>
            <a:r>
              <a:rPr sz="1800" spc="-20" dirty="0">
                <a:solidFill>
                  <a:srgbClr val="008000"/>
                </a:solidFill>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legs:</a:t>
            </a:r>
            <a:r>
              <a:rPr sz="1800" spc="-20" dirty="0">
                <a:solidFill>
                  <a:srgbClr val="008000"/>
                </a:solidFill>
                <a:latin typeface="Consolas"/>
                <a:cs typeface="Consolas"/>
              </a:rPr>
              <a:t> </a:t>
            </a:r>
            <a:r>
              <a:rPr sz="1800" dirty="0">
                <a:solidFill>
                  <a:srgbClr val="008000"/>
                </a:solidFill>
                <a:latin typeface="Consolas"/>
                <a:cs typeface="Consolas"/>
              </a:rPr>
              <a:t>4,</a:t>
            </a:r>
            <a:r>
              <a:rPr sz="1800" spc="-20" dirty="0">
                <a:solidFill>
                  <a:srgbClr val="008000"/>
                </a:solidFill>
                <a:latin typeface="Consolas"/>
                <a:cs typeface="Consolas"/>
              </a:rPr>
              <a:t> </a:t>
            </a:r>
            <a:r>
              <a:rPr sz="1800" dirty="0">
                <a:solidFill>
                  <a:srgbClr val="008000"/>
                </a:solidFill>
                <a:latin typeface="Consolas"/>
                <a:cs typeface="Consolas"/>
              </a:rPr>
              <a:t>greet:</a:t>
            </a:r>
            <a:r>
              <a:rPr sz="1800" spc="-30" dirty="0">
                <a:solidFill>
                  <a:srgbClr val="008000"/>
                </a:solidFill>
                <a:latin typeface="Consolas"/>
                <a:cs typeface="Consolas"/>
              </a:rPr>
              <a:t> </a:t>
            </a:r>
            <a:r>
              <a:rPr sz="1800" dirty="0">
                <a:solidFill>
                  <a:srgbClr val="008000"/>
                </a:solidFill>
                <a:latin typeface="Consolas"/>
                <a:cs typeface="Consolas"/>
              </a:rPr>
              <a:t>greet()</a:t>
            </a:r>
            <a:r>
              <a:rPr sz="1800" spc="-30" dirty="0">
                <a:solidFill>
                  <a:srgbClr val="008000"/>
                </a:solidFill>
                <a:latin typeface="Consolas"/>
                <a:cs typeface="Consolas"/>
              </a:rPr>
              <a:t> </a:t>
            </a:r>
            <a:r>
              <a:rPr sz="1800" spc="-50" dirty="0">
                <a:solidFill>
                  <a:srgbClr val="008000"/>
                </a:solidFill>
                <a:latin typeface="Consolas"/>
                <a:cs typeface="Consolas"/>
              </a:rPr>
              <a:t>}</a:t>
            </a:r>
            <a:endParaRPr sz="1800">
              <a:latin typeface="Consolas"/>
              <a:cs typeface="Consolas"/>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9181465" cy="574040"/>
          </a:xfrm>
          <a:prstGeom prst="rect">
            <a:avLst/>
          </a:prstGeom>
        </p:spPr>
        <p:txBody>
          <a:bodyPr vert="horz" wrap="square" lIns="0" tIns="12700" rIns="0" bIns="0" rtlCol="0">
            <a:spAutoFit/>
          </a:bodyPr>
          <a:lstStyle/>
          <a:p>
            <a:pPr marL="12700">
              <a:lnSpc>
                <a:spcPct val="100000"/>
              </a:lnSpc>
              <a:spcBef>
                <a:spcPts val="100"/>
              </a:spcBef>
            </a:pPr>
            <a:r>
              <a:rPr spc="-55" dirty="0"/>
              <a:t>OBJECTS:</a:t>
            </a:r>
            <a:r>
              <a:rPr spc="-70" dirty="0"/>
              <a:t> </a:t>
            </a:r>
            <a:r>
              <a:rPr dirty="0"/>
              <a:t>WORKING</a:t>
            </a:r>
            <a:r>
              <a:rPr spc="-65" dirty="0"/>
              <a:t> </a:t>
            </a:r>
            <a:r>
              <a:rPr spc="-145" dirty="0"/>
              <a:t>WITH</a:t>
            </a:r>
            <a:r>
              <a:rPr spc="-80" dirty="0"/>
              <a:t> </a:t>
            </a:r>
            <a:r>
              <a:rPr spc="-60" dirty="0"/>
              <a:t>PROTOTYPES</a:t>
            </a:r>
          </a:p>
        </p:txBody>
      </p:sp>
      <p:sp>
        <p:nvSpPr>
          <p:cNvPr id="3" name="object 3"/>
          <p:cNvSpPr/>
          <p:nvPr/>
        </p:nvSpPr>
        <p:spPr>
          <a:xfrm>
            <a:off x="882396" y="2759964"/>
            <a:ext cx="7606665" cy="3416935"/>
          </a:xfrm>
          <a:custGeom>
            <a:avLst/>
            <a:gdLst/>
            <a:ahLst/>
            <a:cxnLst/>
            <a:rect l="l" t="t" r="r" b="b"/>
            <a:pathLst>
              <a:path w="7606665" h="3416935">
                <a:moveTo>
                  <a:pt x="0" y="3416808"/>
                </a:moveTo>
                <a:lnTo>
                  <a:pt x="7606283" y="3416808"/>
                </a:lnTo>
                <a:lnTo>
                  <a:pt x="7606283" y="0"/>
                </a:lnTo>
                <a:lnTo>
                  <a:pt x="0" y="0"/>
                </a:lnTo>
                <a:lnTo>
                  <a:pt x="0" y="3416808"/>
                </a:lnTo>
                <a:close/>
              </a:path>
            </a:pathLst>
          </a:custGeom>
          <a:ln w="12699">
            <a:solidFill>
              <a:srgbClr val="111F35"/>
            </a:solidFill>
          </a:ln>
        </p:spPr>
        <p:txBody>
          <a:bodyPr wrap="square" lIns="0" tIns="0" rIns="0" bIns="0" rtlCol="0"/>
          <a:lstStyle/>
          <a:p>
            <a:endParaRPr/>
          </a:p>
        </p:txBody>
      </p:sp>
      <p:graphicFrame>
        <p:nvGraphicFramePr>
          <p:cNvPr id="4" name="object 4"/>
          <p:cNvGraphicFramePr>
            <a:graphicFrameLocks noGrp="1"/>
          </p:cNvGraphicFramePr>
          <p:nvPr/>
        </p:nvGraphicFramePr>
        <p:xfrm>
          <a:off x="882396" y="2759964"/>
          <a:ext cx="4131309" cy="1143000"/>
        </p:xfrm>
        <a:graphic>
          <a:graphicData uri="http://schemas.openxmlformats.org/drawingml/2006/table">
            <a:tbl>
              <a:tblPr firstRow="1" bandRow="1">
                <a:tableStyleId>{2D5ABB26-0587-4C30-8999-92F81FD0307C}</a:tableStyleId>
              </a:tblPr>
              <a:tblGrid>
                <a:gridCol w="529590">
                  <a:extLst>
                    <a:ext uri="{9D8B030D-6E8A-4147-A177-3AD203B41FA5}">
                      <a16:colId xmlns:a16="http://schemas.microsoft.com/office/drawing/2014/main" val="20000"/>
                    </a:ext>
                  </a:extLst>
                </a:gridCol>
                <a:gridCol w="752475">
                  <a:extLst>
                    <a:ext uri="{9D8B030D-6E8A-4147-A177-3AD203B41FA5}">
                      <a16:colId xmlns:a16="http://schemas.microsoft.com/office/drawing/2014/main" val="20001"/>
                    </a:ext>
                  </a:extLst>
                </a:gridCol>
                <a:gridCol w="250190">
                  <a:extLst>
                    <a:ext uri="{9D8B030D-6E8A-4147-A177-3AD203B41FA5}">
                      <a16:colId xmlns:a16="http://schemas.microsoft.com/office/drawing/2014/main" val="20002"/>
                    </a:ext>
                  </a:extLst>
                </a:gridCol>
                <a:gridCol w="250189">
                  <a:extLst>
                    <a:ext uri="{9D8B030D-6E8A-4147-A177-3AD203B41FA5}">
                      <a16:colId xmlns:a16="http://schemas.microsoft.com/office/drawing/2014/main" val="20003"/>
                    </a:ext>
                  </a:extLst>
                </a:gridCol>
                <a:gridCol w="751840">
                  <a:extLst>
                    <a:ext uri="{9D8B030D-6E8A-4147-A177-3AD203B41FA5}">
                      <a16:colId xmlns:a16="http://schemas.microsoft.com/office/drawing/2014/main" val="20004"/>
                    </a:ext>
                  </a:extLst>
                </a:gridCol>
                <a:gridCol w="1597025">
                  <a:extLst>
                    <a:ext uri="{9D8B030D-6E8A-4147-A177-3AD203B41FA5}">
                      <a16:colId xmlns:a16="http://schemas.microsoft.com/office/drawing/2014/main" val="20005"/>
                    </a:ext>
                  </a:extLst>
                </a:gridCol>
              </a:tblGrid>
              <a:tr h="480695">
                <a:tc>
                  <a:txBody>
                    <a:bodyPr/>
                    <a:lstStyle/>
                    <a:p>
                      <a:pPr marL="29845" algn="ctr">
                        <a:lnSpc>
                          <a:spcPct val="100000"/>
                        </a:lnSpc>
                        <a:spcBef>
                          <a:spcPts val="260"/>
                        </a:spcBef>
                      </a:pPr>
                      <a:r>
                        <a:rPr sz="1800" spc="-25" dirty="0">
                          <a:solidFill>
                            <a:srgbClr val="0000FF"/>
                          </a:solidFill>
                          <a:latin typeface="Consolas"/>
                          <a:cs typeface="Consolas"/>
                        </a:rPr>
                        <a:t>let</a:t>
                      </a:r>
                      <a:endParaRPr sz="1800">
                        <a:latin typeface="Consolas"/>
                        <a:cs typeface="Consolas"/>
                      </a:endParaRPr>
                    </a:p>
                  </a:txBody>
                  <a:tcPr marL="0" marR="0" marT="33020" marB="0"/>
                </a:tc>
                <a:tc>
                  <a:txBody>
                    <a:bodyPr/>
                    <a:lstStyle/>
                    <a:p>
                      <a:pPr marL="62230">
                        <a:lnSpc>
                          <a:spcPct val="100000"/>
                        </a:lnSpc>
                        <a:spcBef>
                          <a:spcPts val="260"/>
                        </a:spcBef>
                      </a:pPr>
                      <a:r>
                        <a:rPr sz="1800" spc="-25" dirty="0">
                          <a:latin typeface="Consolas"/>
                          <a:cs typeface="Consolas"/>
                        </a:rPr>
                        <a:t>pet</a:t>
                      </a:r>
                      <a:endParaRPr sz="1800">
                        <a:latin typeface="Consolas"/>
                        <a:cs typeface="Consolas"/>
                      </a:endParaRPr>
                    </a:p>
                  </a:txBody>
                  <a:tcPr marL="0" marR="0" marT="33020" marB="0"/>
                </a:tc>
                <a:tc>
                  <a:txBody>
                    <a:bodyPr/>
                    <a:lstStyle/>
                    <a:p>
                      <a:pPr algn="ctr">
                        <a:lnSpc>
                          <a:spcPct val="100000"/>
                        </a:lnSpc>
                        <a:spcBef>
                          <a:spcPts val="260"/>
                        </a:spcBef>
                      </a:pPr>
                      <a:r>
                        <a:rPr sz="1800" spc="-50" dirty="0">
                          <a:latin typeface="Consolas"/>
                          <a:cs typeface="Consolas"/>
                        </a:rPr>
                        <a:t>=</a:t>
                      </a:r>
                      <a:endParaRPr sz="1800">
                        <a:latin typeface="Consolas"/>
                        <a:cs typeface="Consolas"/>
                      </a:endParaRPr>
                    </a:p>
                  </a:txBody>
                  <a:tcPr marL="0" marR="0" marT="33020" marB="0"/>
                </a:tc>
                <a:tc>
                  <a:txBody>
                    <a:bodyPr/>
                    <a:lstStyle/>
                    <a:p>
                      <a:pPr algn="ctr">
                        <a:lnSpc>
                          <a:spcPct val="100000"/>
                        </a:lnSpc>
                        <a:spcBef>
                          <a:spcPts val="260"/>
                        </a:spcBef>
                      </a:pPr>
                      <a:r>
                        <a:rPr sz="1800" spc="-50" dirty="0">
                          <a:latin typeface="Consolas"/>
                          <a:cs typeface="Consolas"/>
                        </a:rPr>
                        <a:t>{</a:t>
                      </a:r>
                      <a:endParaRPr sz="1800">
                        <a:latin typeface="Consolas"/>
                        <a:cs typeface="Consolas"/>
                      </a:endParaRPr>
                    </a:p>
                  </a:txBody>
                  <a:tcPr marL="0" marR="0" marT="33020" marB="0"/>
                </a:tc>
                <a:tc>
                  <a:txBody>
                    <a:bodyPr/>
                    <a:lstStyle/>
                    <a:p>
                      <a:pPr algn="ctr">
                        <a:lnSpc>
                          <a:spcPct val="100000"/>
                        </a:lnSpc>
                        <a:spcBef>
                          <a:spcPts val="260"/>
                        </a:spcBef>
                      </a:pPr>
                      <a:r>
                        <a:rPr sz="1800" spc="-10" dirty="0">
                          <a:latin typeface="Consolas"/>
                          <a:cs typeface="Consolas"/>
                        </a:rPr>
                        <a:t>legs:</a:t>
                      </a:r>
                      <a:endParaRPr sz="1800">
                        <a:latin typeface="Consolas"/>
                        <a:cs typeface="Consolas"/>
                      </a:endParaRPr>
                    </a:p>
                  </a:txBody>
                  <a:tcPr marL="0" marR="0" marT="33020" marB="0"/>
                </a:tc>
                <a:tc>
                  <a:txBody>
                    <a:bodyPr/>
                    <a:lstStyle/>
                    <a:p>
                      <a:pPr marL="62865">
                        <a:lnSpc>
                          <a:spcPct val="100000"/>
                        </a:lnSpc>
                        <a:spcBef>
                          <a:spcPts val="260"/>
                        </a:spcBef>
                      </a:pPr>
                      <a:r>
                        <a:rPr sz="1800" dirty="0">
                          <a:solidFill>
                            <a:srgbClr val="098557"/>
                          </a:solidFill>
                          <a:latin typeface="Consolas"/>
                          <a:cs typeface="Consolas"/>
                        </a:rPr>
                        <a:t>4</a:t>
                      </a:r>
                      <a:r>
                        <a:rPr sz="1800" spc="-15" dirty="0">
                          <a:solidFill>
                            <a:srgbClr val="098557"/>
                          </a:solidFill>
                          <a:latin typeface="Consolas"/>
                          <a:cs typeface="Consolas"/>
                        </a:rPr>
                        <a:t> </a:t>
                      </a:r>
                      <a:r>
                        <a:rPr sz="1800" spc="-50" dirty="0">
                          <a:latin typeface="Consolas"/>
                          <a:cs typeface="Consolas"/>
                        </a:rPr>
                        <a:t>}</a:t>
                      </a:r>
                      <a:endParaRPr sz="1800">
                        <a:latin typeface="Consolas"/>
                        <a:cs typeface="Consolas"/>
                      </a:endParaRPr>
                    </a:p>
                  </a:txBody>
                  <a:tcPr marL="0" marR="0" marT="33020" marB="0"/>
                </a:tc>
                <a:extLst>
                  <a:ext uri="{0D108BD9-81ED-4DB2-BD59-A6C34878D82A}">
                    <a16:rowId xmlns:a16="http://schemas.microsoft.com/office/drawing/2014/main" val="10000"/>
                  </a:ext>
                </a:extLst>
              </a:tr>
              <a:tr h="411480">
                <a:tc>
                  <a:txBody>
                    <a:bodyPr/>
                    <a:lstStyle/>
                    <a:p>
                      <a:pPr marL="29845" algn="ctr">
                        <a:lnSpc>
                          <a:spcPct val="100000"/>
                        </a:lnSpc>
                        <a:spcBef>
                          <a:spcPts val="795"/>
                        </a:spcBef>
                      </a:pPr>
                      <a:r>
                        <a:rPr sz="1800" spc="-25" dirty="0">
                          <a:solidFill>
                            <a:srgbClr val="0000FF"/>
                          </a:solidFill>
                          <a:latin typeface="Consolas"/>
                          <a:cs typeface="Consolas"/>
                        </a:rPr>
                        <a:t>let</a:t>
                      </a:r>
                      <a:endParaRPr sz="1800">
                        <a:latin typeface="Consolas"/>
                        <a:cs typeface="Consolas"/>
                      </a:endParaRPr>
                    </a:p>
                  </a:txBody>
                  <a:tcPr marL="0" marR="0" marT="100965" marB="0"/>
                </a:tc>
                <a:tc>
                  <a:txBody>
                    <a:bodyPr/>
                    <a:lstStyle/>
                    <a:p>
                      <a:pPr marL="62230">
                        <a:lnSpc>
                          <a:spcPct val="100000"/>
                        </a:lnSpc>
                        <a:spcBef>
                          <a:spcPts val="795"/>
                        </a:spcBef>
                      </a:pPr>
                      <a:r>
                        <a:rPr sz="1800" spc="-25" dirty="0">
                          <a:latin typeface="Consolas"/>
                          <a:cs typeface="Consolas"/>
                        </a:rPr>
                        <a:t>cat</a:t>
                      </a:r>
                      <a:endParaRPr sz="1800">
                        <a:latin typeface="Consolas"/>
                        <a:cs typeface="Consolas"/>
                      </a:endParaRPr>
                    </a:p>
                  </a:txBody>
                  <a:tcPr marL="0" marR="0" marT="100965" marB="0"/>
                </a:tc>
                <a:tc>
                  <a:txBody>
                    <a:bodyPr/>
                    <a:lstStyle/>
                    <a:p>
                      <a:pPr algn="ctr">
                        <a:lnSpc>
                          <a:spcPct val="100000"/>
                        </a:lnSpc>
                        <a:spcBef>
                          <a:spcPts val="795"/>
                        </a:spcBef>
                      </a:pPr>
                      <a:r>
                        <a:rPr sz="1800" spc="-50" dirty="0">
                          <a:latin typeface="Consolas"/>
                          <a:cs typeface="Consolas"/>
                        </a:rPr>
                        <a:t>=</a:t>
                      </a:r>
                      <a:endParaRPr sz="1800">
                        <a:latin typeface="Consolas"/>
                        <a:cs typeface="Consolas"/>
                      </a:endParaRPr>
                    </a:p>
                  </a:txBody>
                  <a:tcPr marL="0" marR="0" marT="100965" marB="0"/>
                </a:tc>
                <a:tc>
                  <a:txBody>
                    <a:bodyPr/>
                    <a:lstStyle/>
                    <a:p>
                      <a:pPr marL="635" algn="ctr">
                        <a:lnSpc>
                          <a:spcPct val="100000"/>
                        </a:lnSpc>
                        <a:spcBef>
                          <a:spcPts val="795"/>
                        </a:spcBef>
                      </a:pPr>
                      <a:r>
                        <a:rPr sz="1800" spc="-50" dirty="0">
                          <a:latin typeface="Consolas"/>
                          <a:cs typeface="Consolas"/>
                        </a:rPr>
                        <a:t>{</a:t>
                      </a:r>
                      <a:endParaRPr sz="1800">
                        <a:latin typeface="Consolas"/>
                        <a:cs typeface="Consolas"/>
                      </a:endParaRPr>
                    </a:p>
                  </a:txBody>
                  <a:tcPr marL="0" marR="0" marT="100965" marB="0"/>
                </a:tc>
                <a:tc>
                  <a:txBody>
                    <a:bodyPr/>
                    <a:lstStyle/>
                    <a:p>
                      <a:pPr algn="ctr">
                        <a:lnSpc>
                          <a:spcPct val="100000"/>
                        </a:lnSpc>
                        <a:spcBef>
                          <a:spcPts val="795"/>
                        </a:spcBef>
                      </a:pPr>
                      <a:r>
                        <a:rPr sz="1800" spc="-10" dirty="0">
                          <a:latin typeface="Consolas"/>
                          <a:cs typeface="Consolas"/>
                        </a:rPr>
                        <a:t>name:</a:t>
                      </a:r>
                      <a:endParaRPr sz="1800">
                        <a:latin typeface="Consolas"/>
                        <a:cs typeface="Consolas"/>
                      </a:endParaRPr>
                    </a:p>
                  </a:txBody>
                  <a:tcPr marL="0" marR="0" marT="100965" marB="0"/>
                </a:tc>
                <a:tc>
                  <a:txBody>
                    <a:bodyPr/>
                    <a:lstStyle/>
                    <a:p>
                      <a:pPr marL="62865">
                        <a:lnSpc>
                          <a:spcPct val="100000"/>
                        </a:lnSpc>
                        <a:spcBef>
                          <a:spcPts val="795"/>
                        </a:spcBef>
                      </a:pPr>
                      <a:r>
                        <a:rPr sz="1800" dirty="0">
                          <a:solidFill>
                            <a:srgbClr val="A21515"/>
                          </a:solidFill>
                          <a:latin typeface="Consolas"/>
                          <a:cs typeface="Consolas"/>
                        </a:rPr>
                        <a:t>"Garfield"</a:t>
                      </a:r>
                      <a:r>
                        <a:rPr sz="1800" spc="-60" dirty="0">
                          <a:solidFill>
                            <a:srgbClr val="A21515"/>
                          </a:solidFill>
                          <a:latin typeface="Consolas"/>
                          <a:cs typeface="Consolas"/>
                        </a:rPr>
                        <a:t> </a:t>
                      </a:r>
                      <a:r>
                        <a:rPr sz="1800" spc="-60" dirty="0">
                          <a:latin typeface="Consolas"/>
                          <a:cs typeface="Consolas"/>
                        </a:rPr>
                        <a:t>}</a:t>
                      </a:r>
                      <a:endParaRPr sz="1800">
                        <a:latin typeface="Consolas"/>
                        <a:cs typeface="Consolas"/>
                      </a:endParaRPr>
                    </a:p>
                  </a:txBody>
                  <a:tcPr marL="0" marR="0" marT="100965" marB="0"/>
                </a:tc>
                <a:extLst>
                  <a:ext uri="{0D108BD9-81ED-4DB2-BD59-A6C34878D82A}">
                    <a16:rowId xmlns:a16="http://schemas.microsoft.com/office/drawing/2014/main" val="10001"/>
                  </a:ext>
                </a:extLst>
              </a:tr>
              <a:tr h="250825">
                <a:tc>
                  <a:txBody>
                    <a:bodyPr/>
                    <a:lstStyle/>
                    <a:p>
                      <a:pPr marL="29845" algn="ctr">
                        <a:lnSpc>
                          <a:spcPts val="1875"/>
                        </a:lnSpc>
                      </a:pPr>
                      <a:r>
                        <a:rPr sz="1800" spc="-25" dirty="0">
                          <a:solidFill>
                            <a:srgbClr val="0000FF"/>
                          </a:solidFill>
                          <a:latin typeface="Consolas"/>
                          <a:cs typeface="Consolas"/>
                        </a:rPr>
                        <a:t>let</a:t>
                      </a:r>
                      <a:endParaRPr sz="1800">
                        <a:latin typeface="Consolas"/>
                        <a:cs typeface="Consolas"/>
                      </a:endParaRPr>
                    </a:p>
                  </a:txBody>
                  <a:tcPr marL="0" marR="0" marT="0" marB="0"/>
                </a:tc>
                <a:tc>
                  <a:txBody>
                    <a:bodyPr/>
                    <a:lstStyle/>
                    <a:p>
                      <a:pPr marL="62230">
                        <a:lnSpc>
                          <a:spcPts val="1875"/>
                        </a:lnSpc>
                      </a:pPr>
                      <a:r>
                        <a:rPr sz="1800" spc="-10" dirty="0">
                          <a:latin typeface="Consolas"/>
                          <a:cs typeface="Consolas"/>
                        </a:rPr>
                        <a:t>snake</a:t>
                      </a:r>
                      <a:endParaRPr sz="1800">
                        <a:latin typeface="Consolas"/>
                        <a:cs typeface="Consolas"/>
                      </a:endParaRPr>
                    </a:p>
                  </a:txBody>
                  <a:tcPr marL="0" marR="0" marT="0" marB="0"/>
                </a:tc>
                <a:tc>
                  <a:txBody>
                    <a:bodyPr/>
                    <a:lstStyle/>
                    <a:p>
                      <a:pPr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name:</a:t>
                      </a:r>
                      <a:endParaRPr sz="1800">
                        <a:latin typeface="Consolas"/>
                        <a:cs typeface="Consolas"/>
                      </a:endParaRPr>
                    </a:p>
                  </a:txBody>
                  <a:tcPr marL="0" marR="0" marT="0" marB="0"/>
                </a:tc>
                <a:tc>
                  <a:txBody>
                    <a:bodyPr/>
                    <a:lstStyle/>
                    <a:p>
                      <a:pPr marL="62865">
                        <a:lnSpc>
                          <a:spcPts val="1875"/>
                        </a:lnSpc>
                      </a:pPr>
                      <a:r>
                        <a:rPr sz="1800" dirty="0">
                          <a:solidFill>
                            <a:srgbClr val="A21515"/>
                          </a:solidFill>
                          <a:latin typeface="Consolas"/>
                          <a:cs typeface="Consolas"/>
                        </a:rPr>
                        <a:t>"Salazar"</a:t>
                      </a:r>
                      <a:r>
                        <a:rPr sz="1800" spc="-40" dirty="0">
                          <a:solidFill>
                            <a:srgbClr val="A21515"/>
                          </a:solidFill>
                          <a:latin typeface="Consolas"/>
                          <a:cs typeface="Consolas"/>
                        </a:rPr>
                        <a:t> </a:t>
                      </a:r>
                      <a:r>
                        <a:rPr sz="1800" spc="-5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graphicFrame>
        <p:nvGraphicFramePr>
          <p:cNvPr id="5" name="object 5"/>
          <p:cNvGraphicFramePr>
            <a:graphicFrameLocks noGrp="1"/>
          </p:cNvGraphicFramePr>
          <p:nvPr/>
        </p:nvGraphicFramePr>
        <p:xfrm>
          <a:off x="911250" y="4223689"/>
          <a:ext cx="7365999" cy="1951990"/>
        </p:xfrm>
        <a:graphic>
          <a:graphicData uri="http://schemas.openxmlformats.org/drawingml/2006/table">
            <a:tbl>
              <a:tblPr firstRow="1" bandRow="1">
                <a:tableStyleId>{2D5ABB26-0587-4C30-8999-92F81FD0307C}</a:tableStyleId>
              </a:tblPr>
              <a:tblGrid>
                <a:gridCol w="5265420">
                  <a:extLst>
                    <a:ext uri="{9D8B030D-6E8A-4147-A177-3AD203B41FA5}">
                      <a16:colId xmlns:a16="http://schemas.microsoft.com/office/drawing/2014/main" val="20000"/>
                    </a:ext>
                  </a:extLst>
                </a:gridCol>
                <a:gridCol w="376554">
                  <a:extLst>
                    <a:ext uri="{9D8B030D-6E8A-4147-A177-3AD203B41FA5}">
                      <a16:colId xmlns:a16="http://schemas.microsoft.com/office/drawing/2014/main" val="20001"/>
                    </a:ext>
                  </a:extLst>
                </a:gridCol>
                <a:gridCol w="1724025">
                  <a:extLst>
                    <a:ext uri="{9D8B030D-6E8A-4147-A177-3AD203B41FA5}">
                      <a16:colId xmlns:a16="http://schemas.microsoft.com/office/drawing/2014/main" val="20002"/>
                    </a:ext>
                  </a:extLst>
                </a:gridCol>
              </a:tblGrid>
              <a:tr h="662940">
                <a:tc>
                  <a:txBody>
                    <a:bodyPr/>
                    <a:lstStyle/>
                    <a:p>
                      <a:pPr marL="63500">
                        <a:lnSpc>
                          <a:spcPts val="1700"/>
                        </a:lnSpc>
                      </a:pPr>
                      <a:r>
                        <a:rPr sz="1800" dirty="0">
                          <a:latin typeface="Consolas"/>
                          <a:cs typeface="Consolas"/>
                        </a:rPr>
                        <a:t>Object.setPrototypeOf(cat,</a:t>
                      </a:r>
                      <a:r>
                        <a:rPr sz="1800" spc="-180" dirty="0">
                          <a:latin typeface="Consolas"/>
                          <a:cs typeface="Consolas"/>
                        </a:rPr>
                        <a:t> </a:t>
                      </a:r>
                      <a:r>
                        <a:rPr sz="1800" spc="-10" dirty="0">
                          <a:latin typeface="Consolas"/>
                          <a:cs typeface="Consolas"/>
                        </a:rPr>
                        <a:t>pet);</a:t>
                      </a:r>
                      <a:endParaRPr sz="1800">
                        <a:latin typeface="Consolas"/>
                        <a:cs typeface="Consolas"/>
                      </a:endParaRPr>
                    </a:p>
                    <a:p>
                      <a:pPr marL="63500">
                        <a:lnSpc>
                          <a:spcPct val="100000"/>
                        </a:lnSpc>
                      </a:pPr>
                      <a:r>
                        <a:rPr sz="1800" dirty="0">
                          <a:latin typeface="Consolas"/>
                          <a:cs typeface="Consolas"/>
                        </a:rPr>
                        <a:t>Object.setPrototypeOf(snake,</a:t>
                      </a:r>
                      <a:r>
                        <a:rPr sz="1800" spc="-114" dirty="0">
                          <a:latin typeface="Consolas"/>
                          <a:cs typeface="Consolas"/>
                        </a:rPr>
                        <a:t> </a:t>
                      </a:r>
                      <a:r>
                        <a:rPr sz="1800" spc="-10" dirty="0">
                          <a:latin typeface="Consolas"/>
                          <a:cs typeface="Consolas"/>
                        </a:rPr>
                        <a:t>pet);</a:t>
                      </a:r>
                      <a:endParaRPr sz="1800">
                        <a:latin typeface="Consolas"/>
                        <a:cs typeface="Consolas"/>
                      </a:endParaRPr>
                    </a:p>
                  </a:txBody>
                  <a:tcPr marL="0" marR="0" marT="0" marB="0"/>
                </a:tc>
                <a:tc gridSpan="2">
                  <a:txBody>
                    <a:bodyPr/>
                    <a:lstStyle/>
                    <a:p>
                      <a:pPr>
                        <a:lnSpc>
                          <a:spcPct val="100000"/>
                        </a:lnSpc>
                      </a:pPr>
                      <a:endParaRPr sz="1900">
                        <a:latin typeface="Times New Roman"/>
                        <a:cs typeface="Times New Roman"/>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685800">
                <a:tc>
                  <a:txBody>
                    <a:bodyPr/>
                    <a:lstStyle/>
                    <a:p>
                      <a:pPr marL="63500">
                        <a:lnSpc>
                          <a:spcPct val="100000"/>
                        </a:lnSpc>
                        <a:spcBef>
                          <a:spcPts val="795"/>
                        </a:spcBef>
                      </a:pPr>
                      <a:r>
                        <a:rPr sz="1800" dirty="0">
                          <a:latin typeface="Consolas"/>
                          <a:cs typeface="Consolas"/>
                        </a:rPr>
                        <a:t>snake.legs</a:t>
                      </a:r>
                      <a:r>
                        <a:rPr sz="1800" spc="-35" dirty="0">
                          <a:latin typeface="Consolas"/>
                          <a:cs typeface="Consolas"/>
                        </a:rPr>
                        <a:t> </a:t>
                      </a:r>
                      <a:r>
                        <a:rPr sz="1800" dirty="0">
                          <a:latin typeface="Consolas"/>
                          <a:cs typeface="Consolas"/>
                        </a:rPr>
                        <a:t>=</a:t>
                      </a:r>
                      <a:r>
                        <a:rPr sz="1800" spc="-15" dirty="0">
                          <a:latin typeface="Consolas"/>
                          <a:cs typeface="Consolas"/>
                        </a:rPr>
                        <a:t> </a:t>
                      </a:r>
                      <a:r>
                        <a:rPr sz="1800" spc="-50" dirty="0">
                          <a:solidFill>
                            <a:srgbClr val="098557"/>
                          </a:solidFill>
                          <a:latin typeface="Consolas"/>
                          <a:cs typeface="Consolas"/>
                        </a:rPr>
                        <a:t>0</a:t>
                      </a:r>
                      <a:endParaRPr sz="1800">
                        <a:latin typeface="Consolas"/>
                        <a:cs typeface="Consolas"/>
                      </a:endParaRPr>
                    </a:p>
                    <a:p>
                      <a:pPr marL="63500">
                        <a:lnSpc>
                          <a:spcPct val="100000"/>
                        </a:lnSpc>
                      </a:pPr>
                      <a:r>
                        <a:rPr sz="1800" dirty="0">
                          <a:latin typeface="Consolas"/>
                          <a:cs typeface="Consolas"/>
                        </a:rPr>
                        <a:t>console.log(</a:t>
                      </a:r>
                      <a:r>
                        <a:rPr sz="1800" dirty="0">
                          <a:solidFill>
                            <a:srgbClr val="A21515"/>
                          </a:solidFill>
                          <a:latin typeface="Consolas"/>
                          <a:cs typeface="Consolas"/>
                        </a:rPr>
                        <a:t>`Cat</a:t>
                      </a:r>
                      <a:r>
                        <a:rPr sz="1800" spc="-55" dirty="0">
                          <a:solidFill>
                            <a:srgbClr val="A21515"/>
                          </a:solidFill>
                          <a:latin typeface="Consolas"/>
                          <a:cs typeface="Consolas"/>
                        </a:rPr>
                        <a:t> </a:t>
                      </a:r>
                      <a:r>
                        <a:rPr sz="1800" dirty="0">
                          <a:solidFill>
                            <a:srgbClr val="A21515"/>
                          </a:solidFill>
                          <a:latin typeface="Consolas"/>
                          <a:cs typeface="Consolas"/>
                        </a:rPr>
                        <a:t>legs:</a:t>
                      </a:r>
                      <a:r>
                        <a:rPr sz="1800" spc="-40"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cat.legs</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txBody>
                  <a:tcPr marL="0" marR="0" marT="100965" marB="0"/>
                </a:tc>
                <a:tc>
                  <a:txBody>
                    <a:bodyPr/>
                    <a:lstStyle/>
                    <a:p>
                      <a:pPr>
                        <a:lnSpc>
                          <a:spcPct val="100000"/>
                        </a:lnSpc>
                        <a:spcBef>
                          <a:spcPts val="885"/>
                        </a:spcBef>
                      </a:pPr>
                      <a:endParaRPr sz="1800">
                        <a:latin typeface="Times New Roman"/>
                        <a:cs typeface="Times New Roman"/>
                      </a:endParaRPr>
                    </a:p>
                    <a:p>
                      <a:pPr algn="ctr">
                        <a:lnSpc>
                          <a:spcPct val="100000"/>
                        </a:lnSpc>
                      </a:pPr>
                      <a:r>
                        <a:rPr sz="1800" spc="-25" dirty="0">
                          <a:solidFill>
                            <a:srgbClr val="008000"/>
                          </a:solidFill>
                          <a:latin typeface="Consolas"/>
                          <a:cs typeface="Consolas"/>
                        </a:rPr>
                        <a:t>//</a:t>
                      </a:r>
                      <a:endParaRPr sz="1800">
                        <a:latin typeface="Consolas"/>
                        <a:cs typeface="Consolas"/>
                      </a:endParaRPr>
                    </a:p>
                  </a:txBody>
                  <a:tcPr marL="0" marR="0" marT="112395" marB="0"/>
                </a:tc>
                <a:tc>
                  <a:txBody>
                    <a:bodyPr/>
                    <a:lstStyle/>
                    <a:p>
                      <a:pPr>
                        <a:lnSpc>
                          <a:spcPct val="100000"/>
                        </a:lnSpc>
                        <a:spcBef>
                          <a:spcPts val="885"/>
                        </a:spcBef>
                      </a:pPr>
                      <a:endParaRPr sz="1800">
                        <a:latin typeface="Times New Roman"/>
                        <a:cs typeface="Times New Roman"/>
                      </a:endParaRPr>
                    </a:p>
                    <a:p>
                      <a:pPr marL="62230">
                        <a:lnSpc>
                          <a:spcPct val="100000"/>
                        </a:lnSpc>
                      </a:pPr>
                      <a:r>
                        <a:rPr sz="1800" dirty="0">
                          <a:solidFill>
                            <a:srgbClr val="008000"/>
                          </a:solidFill>
                          <a:latin typeface="Consolas"/>
                          <a:cs typeface="Consolas"/>
                        </a:rPr>
                        <a:t>Cat</a:t>
                      </a:r>
                      <a:r>
                        <a:rPr sz="1800" spc="-30" dirty="0">
                          <a:solidFill>
                            <a:srgbClr val="008000"/>
                          </a:solidFill>
                          <a:latin typeface="Consolas"/>
                          <a:cs typeface="Consolas"/>
                        </a:rPr>
                        <a:t> </a:t>
                      </a:r>
                      <a:r>
                        <a:rPr sz="1800" dirty="0">
                          <a:solidFill>
                            <a:srgbClr val="008000"/>
                          </a:solidFill>
                          <a:latin typeface="Consolas"/>
                          <a:cs typeface="Consolas"/>
                        </a:rPr>
                        <a:t>legs:</a:t>
                      </a:r>
                      <a:r>
                        <a:rPr sz="1800" spc="-25" dirty="0">
                          <a:solidFill>
                            <a:srgbClr val="008000"/>
                          </a:solidFill>
                          <a:latin typeface="Consolas"/>
                          <a:cs typeface="Consolas"/>
                        </a:rPr>
                        <a:t> </a:t>
                      </a:r>
                      <a:r>
                        <a:rPr sz="1800" spc="-50" dirty="0">
                          <a:solidFill>
                            <a:srgbClr val="008000"/>
                          </a:solidFill>
                          <a:latin typeface="Consolas"/>
                          <a:cs typeface="Consolas"/>
                        </a:rPr>
                        <a:t>4</a:t>
                      </a:r>
                      <a:endParaRPr sz="1800">
                        <a:latin typeface="Consolas"/>
                        <a:cs typeface="Consolas"/>
                      </a:endParaRPr>
                    </a:p>
                  </a:txBody>
                  <a:tcPr marL="0" marR="0" marT="112395" marB="0"/>
                </a:tc>
                <a:extLst>
                  <a:ext uri="{0D108BD9-81ED-4DB2-BD59-A6C34878D82A}">
                    <a16:rowId xmlns:a16="http://schemas.microsoft.com/office/drawing/2014/main" val="10001"/>
                  </a:ext>
                </a:extLst>
              </a:tr>
              <a:tr h="273685">
                <a:tc>
                  <a:txBody>
                    <a:bodyPr/>
                    <a:lstStyle/>
                    <a:p>
                      <a:pPr marL="63500">
                        <a:lnSpc>
                          <a:spcPts val="1875"/>
                        </a:lnSpc>
                      </a:pPr>
                      <a:r>
                        <a:rPr sz="1800" dirty="0">
                          <a:latin typeface="Consolas"/>
                          <a:cs typeface="Consolas"/>
                        </a:rPr>
                        <a:t>console.log(</a:t>
                      </a:r>
                      <a:r>
                        <a:rPr sz="1800" dirty="0">
                          <a:solidFill>
                            <a:srgbClr val="A21515"/>
                          </a:solidFill>
                          <a:latin typeface="Consolas"/>
                          <a:cs typeface="Consolas"/>
                        </a:rPr>
                        <a:t>`Snake</a:t>
                      </a:r>
                      <a:r>
                        <a:rPr sz="1800" spc="-65" dirty="0">
                          <a:solidFill>
                            <a:srgbClr val="A21515"/>
                          </a:solidFill>
                          <a:latin typeface="Consolas"/>
                          <a:cs typeface="Consolas"/>
                        </a:rPr>
                        <a:t> </a:t>
                      </a:r>
                      <a:r>
                        <a:rPr sz="1800" dirty="0">
                          <a:solidFill>
                            <a:srgbClr val="A21515"/>
                          </a:solidFill>
                          <a:latin typeface="Consolas"/>
                          <a:cs typeface="Consolas"/>
                        </a:rPr>
                        <a:t>legs:</a:t>
                      </a:r>
                      <a:r>
                        <a:rPr sz="1800" spc="-3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snake.legs</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2230">
                        <a:lnSpc>
                          <a:spcPts val="1875"/>
                        </a:lnSpc>
                      </a:pPr>
                      <a:r>
                        <a:rPr sz="1800" dirty="0">
                          <a:solidFill>
                            <a:srgbClr val="008000"/>
                          </a:solidFill>
                          <a:latin typeface="Consolas"/>
                          <a:cs typeface="Consolas"/>
                        </a:rPr>
                        <a:t>Snake</a:t>
                      </a:r>
                      <a:r>
                        <a:rPr sz="1800" spc="-40" dirty="0">
                          <a:solidFill>
                            <a:srgbClr val="008000"/>
                          </a:solidFill>
                          <a:latin typeface="Consolas"/>
                          <a:cs typeface="Consolas"/>
                        </a:rPr>
                        <a:t> </a:t>
                      </a:r>
                      <a:r>
                        <a:rPr sz="1800" dirty="0">
                          <a:solidFill>
                            <a:srgbClr val="008000"/>
                          </a:solidFill>
                          <a:latin typeface="Consolas"/>
                          <a:cs typeface="Consolas"/>
                        </a:rPr>
                        <a:t>legs:</a:t>
                      </a:r>
                      <a:r>
                        <a:rPr sz="1800" spc="-20" dirty="0">
                          <a:solidFill>
                            <a:srgbClr val="008000"/>
                          </a:solidFill>
                          <a:latin typeface="Consolas"/>
                          <a:cs typeface="Consolas"/>
                        </a:rPr>
                        <a:t> </a:t>
                      </a:r>
                      <a:r>
                        <a:rPr sz="1800" spc="-50" dirty="0">
                          <a:solidFill>
                            <a:srgbClr val="008000"/>
                          </a:solidFill>
                          <a:latin typeface="Consolas"/>
                          <a:cs typeface="Consolas"/>
                        </a:rPr>
                        <a:t>0</a:t>
                      </a:r>
                      <a:endParaRPr sz="1800">
                        <a:latin typeface="Consolas"/>
                        <a:cs typeface="Consolas"/>
                      </a:endParaRPr>
                    </a:p>
                  </a:txBody>
                  <a:tcPr marL="0" marR="0" marT="0" marB="0"/>
                </a:tc>
                <a:extLst>
                  <a:ext uri="{0D108BD9-81ED-4DB2-BD59-A6C34878D82A}">
                    <a16:rowId xmlns:a16="http://schemas.microsoft.com/office/drawing/2014/main" val="10002"/>
                  </a:ext>
                </a:extLst>
              </a:tr>
              <a:tr h="329565">
                <a:tc>
                  <a:txBody>
                    <a:bodyPr/>
                    <a:lstStyle/>
                    <a:p>
                      <a:pPr marL="63500">
                        <a:lnSpc>
                          <a:spcPts val="1880"/>
                        </a:lnSpc>
                      </a:pPr>
                      <a:r>
                        <a:rPr sz="1800" dirty="0">
                          <a:latin typeface="Consolas"/>
                          <a:cs typeface="Consolas"/>
                        </a:rPr>
                        <a:t>console.log(</a:t>
                      </a:r>
                      <a:r>
                        <a:rPr sz="1800" dirty="0">
                          <a:solidFill>
                            <a:srgbClr val="A21515"/>
                          </a:solidFill>
                          <a:latin typeface="Consolas"/>
                          <a:cs typeface="Consolas"/>
                        </a:rPr>
                        <a:t>`Pet</a:t>
                      </a:r>
                      <a:r>
                        <a:rPr sz="1800" spc="-85" dirty="0">
                          <a:solidFill>
                            <a:srgbClr val="A21515"/>
                          </a:solidFill>
                          <a:latin typeface="Consolas"/>
                          <a:cs typeface="Consolas"/>
                        </a:rPr>
                        <a:t> </a:t>
                      </a:r>
                      <a:r>
                        <a:rPr sz="1800" dirty="0">
                          <a:solidFill>
                            <a:srgbClr val="A21515"/>
                          </a:solidFill>
                          <a:latin typeface="Consolas"/>
                          <a:cs typeface="Consolas"/>
                        </a:rPr>
                        <a:t>legs:</a:t>
                      </a:r>
                      <a:r>
                        <a:rPr sz="1800" spc="-70"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pet.legs</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txBody>
                  <a:tcPr marL="0" marR="0" marT="0" marB="0"/>
                </a:tc>
                <a:tc>
                  <a:txBody>
                    <a:bodyPr/>
                    <a:lstStyle/>
                    <a:p>
                      <a:pPr algn="ctr">
                        <a:lnSpc>
                          <a:spcPts val="1880"/>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2865">
                        <a:lnSpc>
                          <a:spcPts val="1880"/>
                        </a:lnSpc>
                      </a:pPr>
                      <a:r>
                        <a:rPr sz="1800" dirty="0">
                          <a:solidFill>
                            <a:srgbClr val="008000"/>
                          </a:solidFill>
                          <a:latin typeface="Consolas"/>
                          <a:cs typeface="Consolas"/>
                        </a:rPr>
                        <a:t>Pet</a:t>
                      </a:r>
                      <a:r>
                        <a:rPr sz="1800" spc="-35" dirty="0">
                          <a:solidFill>
                            <a:srgbClr val="008000"/>
                          </a:solidFill>
                          <a:latin typeface="Consolas"/>
                          <a:cs typeface="Consolas"/>
                        </a:rPr>
                        <a:t> </a:t>
                      </a:r>
                      <a:r>
                        <a:rPr sz="1800" dirty="0">
                          <a:solidFill>
                            <a:srgbClr val="008000"/>
                          </a:solidFill>
                          <a:latin typeface="Consolas"/>
                          <a:cs typeface="Consolas"/>
                        </a:rPr>
                        <a:t>legs:</a:t>
                      </a:r>
                      <a:r>
                        <a:rPr sz="1800" spc="-35" dirty="0">
                          <a:solidFill>
                            <a:srgbClr val="008000"/>
                          </a:solidFill>
                          <a:latin typeface="Consolas"/>
                          <a:cs typeface="Consolas"/>
                        </a:rPr>
                        <a:t> </a:t>
                      </a:r>
                      <a:r>
                        <a:rPr sz="1800" spc="-50" dirty="0">
                          <a:solidFill>
                            <a:srgbClr val="008000"/>
                          </a:solidFill>
                          <a:latin typeface="Consolas"/>
                          <a:cs typeface="Consolas"/>
                        </a:rPr>
                        <a:t>4</a:t>
                      </a:r>
                      <a:endParaRPr sz="1800">
                        <a:latin typeface="Consolas"/>
                        <a:cs typeface="Consolas"/>
                      </a:endParaRPr>
                    </a:p>
                  </a:txBody>
                  <a:tcPr marL="0" marR="0" marT="0" marB="0"/>
                </a:tc>
                <a:extLst>
                  <a:ext uri="{0D108BD9-81ED-4DB2-BD59-A6C34878D82A}">
                    <a16:rowId xmlns:a16="http://schemas.microsoft.com/office/drawing/2014/main" val="10003"/>
                  </a:ext>
                </a:extLst>
              </a:tr>
            </a:tbl>
          </a:graphicData>
        </a:graphic>
      </p:graphicFrame>
      <p:grpSp>
        <p:nvGrpSpPr>
          <p:cNvPr id="6" name="object 6"/>
          <p:cNvGrpSpPr/>
          <p:nvPr/>
        </p:nvGrpSpPr>
        <p:grpSpPr>
          <a:xfrm>
            <a:off x="8665209" y="2753614"/>
            <a:ext cx="2590165" cy="3429635"/>
            <a:chOff x="8665209" y="2753614"/>
            <a:chExt cx="2590165" cy="3429635"/>
          </a:xfrm>
        </p:grpSpPr>
        <p:pic>
          <p:nvPicPr>
            <p:cNvPr id="7" name="object 7"/>
            <p:cNvPicPr/>
            <p:nvPr/>
          </p:nvPicPr>
          <p:blipFill>
            <a:blip r:embed="rId2" cstate="print"/>
            <a:stretch>
              <a:fillRect/>
            </a:stretch>
          </p:blipFill>
          <p:spPr>
            <a:xfrm>
              <a:off x="9265919" y="4155948"/>
              <a:ext cx="153924" cy="713232"/>
            </a:xfrm>
            <a:prstGeom prst="rect">
              <a:avLst/>
            </a:prstGeom>
          </p:spPr>
        </p:pic>
        <p:sp>
          <p:nvSpPr>
            <p:cNvPr id="8" name="object 8"/>
            <p:cNvSpPr/>
            <p:nvPr/>
          </p:nvSpPr>
          <p:spPr>
            <a:xfrm>
              <a:off x="9265919" y="4155948"/>
              <a:ext cx="154305" cy="713740"/>
            </a:xfrm>
            <a:custGeom>
              <a:avLst/>
              <a:gdLst/>
              <a:ahLst/>
              <a:cxnLst/>
              <a:rect l="l" t="t" r="r" b="b"/>
              <a:pathLst>
                <a:path w="154304" h="713739">
                  <a:moveTo>
                    <a:pt x="0" y="140969"/>
                  </a:moveTo>
                  <a:lnTo>
                    <a:pt x="76961" y="0"/>
                  </a:lnTo>
                  <a:lnTo>
                    <a:pt x="153924" y="140969"/>
                  </a:lnTo>
                  <a:lnTo>
                    <a:pt x="115443" y="140969"/>
                  </a:lnTo>
                  <a:lnTo>
                    <a:pt x="115443" y="713232"/>
                  </a:lnTo>
                  <a:lnTo>
                    <a:pt x="38480" y="713232"/>
                  </a:lnTo>
                  <a:lnTo>
                    <a:pt x="38480" y="140969"/>
                  </a:lnTo>
                  <a:lnTo>
                    <a:pt x="0" y="140969"/>
                  </a:lnTo>
                  <a:close/>
                </a:path>
              </a:pathLst>
            </a:custGeom>
            <a:ln w="12700">
              <a:solidFill>
                <a:srgbClr val="00252F"/>
              </a:solidFill>
            </a:ln>
          </p:spPr>
          <p:txBody>
            <a:bodyPr wrap="square" lIns="0" tIns="0" rIns="0" bIns="0" rtlCol="0"/>
            <a:lstStyle/>
            <a:p>
              <a:endParaRPr/>
            </a:p>
          </p:txBody>
        </p:sp>
        <p:sp>
          <p:nvSpPr>
            <p:cNvPr id="9" name="object 9"/>
            <p:cNvSpPr/>
            <p:nvPr/>
          </p:nvSpPr>
          <p:spPr>
            <a:xfrm>
              <a:off x="8671559" y="4815840"/>
              <a:ext cx="2577465" cy="1361440"/>
            </a:xfrm>
            <a:custGeom>
              <a:avLst/>
              <a:gdLst/>
              <a:ahLst/>
              <a:cxnLst/>
              <a:rect l="l" t="t" r="r" b="b"/>
              <a:pathLst>
                <a:path w="2577465" h="1361439">
                  <a:moveTo>
                    <a:pt x="2441702" y="0"/>
                  </a:moveTo>
                  <a:lnTo>
                    <a:pt x="135382" y="0"/>
                  </a:lnTo>
                  <a:lnTo>
                    <a:pt x="92577" y="6898"/>
                  </a:lnTo>
                  <a:lnTo>
                    <a:pt x="55412" y="26111"/>
                  </a:lnTo>
                  <a:lnTo>
                    <a:pt x="26111" y="55412"/>
                  </a:lnTo>
                  <a:lnTo>
                    <a:pt x="6898" y="92577"/>
                  </a:lnTo>
                  <a:lnTo>
                    <a:pt x="0" y="135382"/>
                  </a:lnTo>
                  <a:lnTo>
                    <a:pt x="0" y="1225537"/>
                  </a:lnTo>
                  <a:lnTo>
                    <a:pt x="6898" y="1268332"/>
                  </a:lnTo>
                  <a:lnTo>
                    <a:pt x="26111" y="1305500"/>
                  </a:lnTo>
                  <a:lnTo>
                    <a:pt x="55412" y="1334809"/>
                  </a:lnTo>
                  <a:lnTo>
                    <a:pt x="92577" y="1354029"/>
                  </a:lnTo>
                  <a:lnTo>
                    <a:pt x="135382" y="1360932"/>
                  </a:lnTo>
                  <a:lnTo>
                    <a:pt x="2441702" y="1360932"/>
                  </a:lnTo>
                  <a:lnTo>
                    <a:pt x="2484506" y="1354029"/>
                  </a:lnTo>
                  <a:lnTo>
                    <a:pt x="2521671" y="1334809"/>
                  </a:lnTo>
                  <a:lnTo>
                    <a:pt x="2550972" y="1305500"/>
                  </a:lnTo>
                  <a:lnTo>
                    <a:pt x="2570185" y="1268332"/>
                  </a:lnTo>
                  <a:lnTo>
                    <a:pt x="2577084" y="1225537"/>
                  </a:lnTo>
                  <a:lnTo>
                    <a:pt x="2577084" y="135382"/>
                  </a:lnTo>
                  <a:lnTo>
                    <a:pt x="2570185" y="92577"/>
                  </a:lnTo>
                  <a:lnTo>
                    <a:pt x="2550972" y="55412"/>
                  </a:lnTo>
                  <a:lnTo>
                    <a:pt x="2521671" y="26111"/>
                  </a:lnTo>
                  <a:lnTo>
                    <a:pt x="2484506" y="6898"/>
                  </a:lnTo>
                  <a:lnTo>
                    <a:pt x="2441702" y="0"/>
                  </a:lnTo>
                  <a:close/>
                </a:path>
              </a:pathLst>
            </a:custGeom>
            <a:solidFill>
              <a:srgbClr val="006379"/>
            </a:solidFill>
          </p:spPr>
          <p:txBody>
            <a:bodyPr wrap="square" lIns="0" tIns="0" rIns="0" bIns="0" rtlCol="0"/>
            <a:lstStyle/>
            <a:p>
              <a:endParaRPr/>
            </a:p>
          </p:txBody>
        </p:sp>
        <p:sp>
          <p:nvSpPr>
            <p:cNvPr id="10" name="object 10"/>
            <p:cNvSpPr/>
            <p:nvPr/>
          </p:nvSpPr>
          <p:spPr>
            <a:xfrm>
              <a:off x="8671559" y="4815840"/>
              <a:ext cx="2577465" cy="1361440"/>
            </a:xfrm>
            <a:custGeom>
              <a:avLst/>
              <a:gdLst/>
              <a:ahLst/>
              <a:cxnLst/>
              <a:rect l="l" t="t" r="r" b="b"/>
              <a:pathLst>
                <a:path w="2577465" h="1361439">
                  <a:moveTo>
                    <a:pt x="0" y="135382"/>
                  </a:moveTo>
                  <a:lnTo>
                    <a:pt x="6898" y="92577"/>
                  </a:lnTo>
                  <a:lnTo>
                    <a:pt x="26111" y="55412"/>
                  </a:lnTo>
                  <a:lnTo>
                    <a:pt x="55412" y="26111"/>
                  </a:lnTo>
                  <a:lnTo>
                    <a:pt x="92577" y="6898"/>
                  </a:lnTo>
                  <a:lnTo>
                    <a:pt x="135382" y="0"/>
                  </a:lnTo>
                  <a:lnTo>
                    <a:pt x="2441702" y="0"/>
                  </a:lnTo>
                  <a:lnTo>
                    <a:pt x="2484506" y="6898"/>
                  </a:lnTo>
                  <a:lnTo>
                    <a:pt x="2521671" y="26111"/>
                  </a:lnTo>
                  <a:lnTo>
                    <a:pt x="2550972" y="55412"/>
                  </a:lnTo>
                  <a:lnTo>
                    <a:pt x="2570185" y="92577"/>
                  </a:lnTo>
                  <a:lnTo>
                    <a:pt x="2577084" y="135382"/>
                  </a:lnTo>
                  <a:lnTo>
                    <a:pt x="2577084" y="1225537"/>
                  </a:lnTo>
                  <a:lnTo>
                    <a:pt x="2570185" y="1268332"/>
                  </a:lnTo>
                  <a:lnTo>
                    <a:pt x="2550972" y="1305500"/>
                  </a:lnTo>
                  <a:lnTo>
                    <a:pt x="2521671" y="1334809"/>
                  </a:lnTo>
                  <a:lnTo>
                    <a:pt x="2484506" y="1354029"/>
                  </a:lnTo>
                  <a:lnTo>
                    <a:pt x="2441702" y="1360932"/>
                  </a:lnTo>
                  <a:lnTo>
                    <a:pt x="135382" y="1360932"/>
                  </a:lnTo>
                  <a:lnTo>
                    <a:pt x="92577" y="1354029"/>
                  </a:lnTo>
                  <a:lnTo>
                    <a:pt x="55412" y="1334809"/>
                  </a:lnTo>
                  <a:lnTo>
                    <a:pt x="26111" y="1305500"/>
                  </a:lnTo>
                  <a:lnTo>
                    <a:pt x="6898" y="1268332"/>
                  </a:lnTo>
                  <a:lnTo>
                    <a:pt x="0" y="1225537"/>
                  </a:lnTo>
                  <a:lnTo>
                    <a:pt x="0" y="135382"/>
                  </a:lnTo>
                  <a:close/>
                </a:path>
              </a:pathLst>
            </a:custGeom>
            <a:ln w="12700">
              <a:solidFill>
                <a:srgbClr val="00252F"/>
              </a:solidFill>
            </a:ln>
          </p:spPr>
          <p:txBody>
            <a:bodyPr wrap="square" lIns="0" tIns="0" rIns="0" bIns="0" rtlCol="0"/>
            <a:lstStyle/>
            <a:p>
              <a:endParaRPr/>
            </a:p>
          </p:txBody>
        </p:sp>
        <p:sp>
          <p:nvSpPr>
            <p:cNvPr id="11" name="object 11"/>
            <p:cNvSpPr/>
            <p:nvPr/>
          </p:nvSpPr>
          <p:spPr>
            <a:xfrm>
              <a:off x="8671559" y="2759964"/>
              <a:ext cx="2577465" cy="1362710"/>
            </a:xfrm>
            <a:custGeom>
              <a:avLst/>
              <a:gdLst/>
              <a:ahLst/>
              <a:cxnLst/>
              <a:rect l="l" t="t" r="r" b="b"/>
              <a:pathLst>
                <a:path w="2577465" h="1362710">
                  <a:moveTo>
                    <a:pt x="2418715" y="0"/>
                  </a:moveTo>
                  <a:lnTo>
                    <a:pt x="158369" y="0"/>
                  </a:lnTo>
                  <a:lnTo>
                    <a:pt x="108346" y="8082"/>
                  </a:lnTo>
                  <a:lnTo>
                    <a:pt x="64876" y="30581"/>
                  </a:lnTo>
                  <a:lnTo>
                    <a:pt x="30581" y="64876"/>
                  </a:lnTo>
                  <a:lnTo>
                    <a:pt x="8082" y="108346"/>
                  </a:lnTo>
                  <a:lnTo>
                    <a:pt x="0" y="158369"/>
                  </a:lnTo>
                  <a:lnTo>
                    <a:pt x="0" y="1204087"/>
                  </a:lnTo>
                  <a:lnTo>
                    <a:pt x="8082" y="1254109"/>
                  </a:lnTo>
                  <a:lnTo>
                    <a:pt x="30581" y="1297579"/>
                  </a:lnTo>
                  <a:lnTo>
                    <a:pt x="64876" y="1331874"/>
                  </a:lnTo>
                  <a:lnTo>
                    <a:pt x="108346" y="1354373"/>
                  </a:lnTo>
                  <a:lnTo>
                    <a:pt x="158369" y="1362456"/>
                  </a:lnTo>
                  <a:lnTo>
                    <a:pt x="2418715" y="1362456"/>
                  </a:lnTo>
                  <a:lnTo>
                    <a:pt x="2468737" y="1354373"/>
                  </a:lnTo>
                  <a:lnTo>
                    <a:pt x="2512207" y="1331874"/>
                  </a:lnTo>
                  <a:lnTo>
                    <a:pt x="2546502" y="1297579"/>
                  </a:lnTo>
                  <a:lnTo>
                    <a:pt x="2569001" y="1254109"/>
                  </a:lnTo>
                  <a:lnTo>
                    <a:pt x="2577084" y="1204087"/>
                  </a:lnTo>
                  <a:lnTo>
                    <a:pt x="2577084" y="158369"/>
                  </a:lnTo>
                  <a:lnTo>
                    <a:pt x="2569001" y="108346"/>
                  </a:lnTo>
                  <a:lnTo>
                    <a:pt x="2546502" y="64876"/>
                  </a:lnTo>
                  <a:lnTo>
                    <a:pt x="2512207" y="30581"/>
                  </a:lnTo>
                  <a:lnTo>
                    <a:pt x="2468737" y="8082"/>
                  </a:lnTo>
                  <a:lnTo>
                    <a:pt x="2418715" y="0"/>
                  </a:lnTo>
                  <a:close/>
                </a:path>
              </a:pathLst>
            </a:custGeom>
            <a:solidFill>
              <a:srgbClr val="D70031"/>
            </a:solidFill>
          </p:spPr>
          <p:txBody>
            <a:bodyPr wrap="square" lIns="0" tIns="0" rIns="0" bIns="0" rtlCol="0"/>
            <a:lstStyle/>
            <a:p>
              <a:endParaRPr/>
            </a:p>
          </p:txBody>
        </p:sp>
        <p:sp>
          <p:nvSpPr>
            <p:cNvPr id="12" name="object 12"/>
            <p:cNvSpPr/>
            <p:nvPr/>
          </p:nvSpPr>
          <p:spPr>
            <a:xfrm>
              <a:off x="8671559" y="2759964"/>
              <a:ext cx="2577465" cy="1362710"/>
            </a:xfrm>
            <a:custGeom>
              <a:avLst/>
              <a:gdLst/>
              <a:ahLst/>
              <a:cxnLst/>
              <a:rect l="l" t="t" r="r" b="b"/>
              <a:pathLst>
                <a:path w="2577465" h="1362710">
                  <a:moveTo>
                    <a:pt x="0" y="158369"/>
                  </a:moveTo>
                  <a:lnTo>
                    <a:pt x="8082" y="108346"/>
                  </a:lnTo>
                  <a:lnTo>
                    <a:pt x="30581" y="64876"/>
                  </a:lnTo>
                  <a:lnTo>
                    <a:pt x="64876" y="30581"/>
                  </a:lnTo>
                  <a:lnTo>
                    <a:pt x="108346" y="8082"/>
                  </a:lnTo>
                  <a:lnTo>
                    <a:pt x="158369" y="0"/>
                  </a:lnTo>
                  <a:lnTo>
                    <a:pt x="2418715" y="0"/>
                  </a:lnTo>
                  <a:lnTo>
                    <a:pt x="2468737" y="8082"/>
                  </a:lnTo>
                  <a:lnTo>
                    <a:pt x="2512207" y="30581"/>
                  </a:lnTo>
                  <a:lnTo>
                    <a:pt x="2546502" y="64876"/>
                  </a:lnTo>
                  <a:lnTo>
                    <a:pt x="2569001" y="108346"/>
                  </a:lnTo>
                  <a:lnTo>
                    <a:pt x="2577084" y="158369"/>
                  </a:lnTo>
                  <a:lnTo>
                    <a:pt x="2577084" y="1204087"/>
                  </a:lnTo>
                  <a:lnTo>
                    <a:pt x="2569001" y="1254109"/>
                  </a:lnTo>
                  <a:lnTo>
                    <a:pt x="2546502" y="1297579"/>
                  </a:lnTo>
                  <a:lnTo>
                    <a:pt x="2512207" y="1331874"/>
                  </a:lnTo>
                  <a:lnTo>
                    <a:pt x="2468737" y="1354373"/>
                  </a:lnTo>
                  <a:lnTo>
                    <a:pt x="2418715" y="1362456"/>
                  </a:lnTo>
                  <a:lnTo>
                    <a:pt x="158369" y="1362456"/>
                  </a:lnTo>
                  <a:lnTo>
                    <a:pt x="108346" y="1354373"/>
                  </a:lnTo>
                  <a:lnTo>
                    <a:pt x="64876" y="1331874"/>
                  </a:lnTo>
                  <a:lnTo>
                    <a:pt x="30581" y="1297579"/>
                  </a:lnTo>
                  <a:lnTo>
                    <a:pt x="8082" y="1254109"/>
                  </a:lnTo>
                  <a:lnTo>
                    <a:pt x="0" y="1204087"/>
                  </a:lnTo>
                  <a:lnTo>
                    <a:pt x="0" y="158369"/>
                  </a:lnTo>
                  <a:close/>
                </a:path>
              </a:pathLst>
            </a:custGeom>
            <a:ln w="12700">
              <a:solidFill>
                <a:srgbClr val="5A000E"/>
              </a:solidFill>
            </a:ln>
          </p:spPr>
          <p:txBody>
            <a:bodyPr wrap="square" lIns="0" tIns="0" rIns="0" bIns="0" rtlCol="0"/>
            <a:lstStyle/>
            <a:p>
              <a:endParaRPr/>
            </a:p>
          </p:txBody>
        </p:sp>
      </p:grpSp>
      <p:sp>
        <p:nvSpPr>
          <p:cNvPr id="13" name="object 13"/>
          <p:cNvSpPr txBox="1"/>
          <p:nvPr/>
        </p:nvSpPr>
        <p:spPr>
          <a:xfrm>
            <a:off x="0" y="1446872"/>
            <a:ext cx="12039600" cy="1371529"/>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I prototipi vengono utilizzati solo durante la lettura delle proprietà
Le operazioni di scrittura/eliminazione funzionano direttamente sull'oggetto</a:t>
            </a:r>
            <a:r>
              <a:rPr sz="2800" b="1" spc="-25" dirty="0">
                <a:solidFill>
                  <a:srgbClr val="FFFFFF"/>
                </a:solidFill>
                <a:latin typeface="Consolas"/>
                <a:cs typeface="Consolas"/>
              </a:rPr>
              <a:t>pet</a:t>
            </a:r>
            <a:endParaRPr sz="2800" dirty="0">
              <a:latin typeface="Consolas"/>
              <a:cs typeface="Consolas"/>
            </a:endParaRPr>
          </a:p>
          <a:p>
            <a:pPr marL="7847965">
              <a:lnSpc>
                <a:spcPct val="100000"/>
              </a:lnSpc>
              <a:spcBef>
                <a:spcPts val="45"/>
              </a:spcBef>
            </a:pPr>
            <a:r>
              <a:rPr sz="2000" dirty="0">
                <a:solidFill>
                  <a:srgbClr val="FFFFFF"/>
                </a:solidFill>
                <a:latin typeface="Consolas"/>
                <a:cs typeface="Consolas"/>
              </a:rPr>
              <a:t>legs:</a:t>
            </a:r>
            <a:r>
              <a:rPr sz="2000" spc="5" dirty="0">
                <a:solidFill>
                  <a:srgbClr val="FFFFFF"/>
                </a:solidFill>
                <a:latin typeface="Consolas"/>
                <a:cs typeface="Consolas"/>
              </a:rPr>
              <a:t> </a:t>
            </a:r>
            <a:r>
              <a:rPr sz="2000" spc="-50" dirty="0">
                <a:solidFill>
                  <a:srgbClr val="FFFFFF"/>
                </a:solidFill>
                <a:latin typeface="Consolas"/>
                <a:cs typeface="Consolas"/>
              </a:rPr>
              <a:t>4</a:t>
            </a:r>
            <a:endParaRPr sz="2000" dirty="0">
              <a:latin typeface="Consolas"/>
              <a:cs typeface="Consolas"/>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246</a:t>
            </a:fld>
            <a:endParaRPr spc="-25" dirty="0"/>
          </a:p>
        </p:txBody>
      </p:sp>
      <p:sp>
        <p:nvSpPr>
          <p:cNvPr id="14" name="object 14"/>
          <p:cNvSpPr txBox="1"/>
          <p:nvPr/>
        </p:nvSpPr>
        <p:spPr>
          <a:xfrm>
            <a:off x="8791193" y="4186244"/>
            <a:ext cx="2121535" cy="1750695"/>
          </a:xfrm>
          <a:prstGeom prst="rect">
            <a:avLst/>
          </a:prstGeom>
        </p:spPr>
        <p:txBody>
          <a:bodyPr vert="horz" wrap="square" lIns="0" tIns="172720" rIns="0" bIns="0" rtlCol="0">
            <a:spAutoFit/>
          </a:bodyPr>
          <a:lstStyle/>
          <a:p>
            <a:pPr marL="721360">
              <a:lnSpc>
                <a:spcPct val="100000"/>
              </a:lnSpc>
              <a:spcBef>
                <a:spcPts val="1360"/>
              </a:spcBef>
            </a:pPr>
            <a:r>
              <a:rPr sz="1800" b="1" spc="-10" dirty="0">
                <a:solidFill>
                  <a:srgbClr val="111F35"/>
                </a:solidFill>
                <a:latin typeface="Calibri"/>
                <a:cs typeface="Calibri"/>
              </a:rPr>
              <a:t>[[Prototype]]</a:t>
            </a:r>
            <a:endParaRPr sz="1800">
              <a:latin typeface="Calibri"/>
              <a:cs typeface="Calibri"/>
            </a:endParaRPr>
          </a:p>
          <a:p>
            <a:pPr marL="12700">
              <a:lnSpc>
                <a:spcPct val="100000"/>
              </a:lnSpc>
              <a:spcBef>
                <a:spcPts val="1960"/>
              </a:spcBef>
            </a:pPr>
            <a:r>
              <a:rPr sz="2800" b="1" spc="-10" dirty="0">
                <a:solidFill>
                  <a:srgbClr val="FFFFFF"/>
                </a:solidFill>
                <a:latin typeface="Consolas"/>
                <a:cs typeface="Consolas"/>
              </a:rPr>
              <a:t>snake</a:t>
            </a:r>
            <a:endParaRPr sz="2800">
              <a:latin typeface="Consolas"/>
              <a:cs typeface="Consolas"/>
            </a:endParaRPr>
          </a:p>
          <a:p>
            <a:pPr marL="12700" marR="5080">
              <a:lnSpc>
                <a:spcPct val="100000"/>
              </a:lnSpc>
              <a:spcBef>
                <a:spcPts val="40"/>
              </a:spcBef>
            </a:pPr>
            <a:r>
              <a:rPr sz="2000" dirty="0">
                <a:solidFill>
                  <a:srgbClr val="FFFFFF"/>
                </a:solidFill>
                <a:latin typeface="Consolas"/>
                <a:cs typeface="Consolas"/>
              </a:rPr>
              <a:t>name: </a:t>
            </a:r>
            <a:r>
              <a:rPr sz="2000" spc="-10" dirty="0">
                <a:solidFill>
                  <a:srgbClr val="FFFFFF"/>
                </a:solidFill>
                <a:latin typeface="Consolas"/>
                <a:cs typeface="Consolas"/>
              </a:rPr>
              <a:t>"Salazar" </a:t>
            </a:r>
            <a:r>
              <a:rPr sz="2000" dirty="0">
                <a:solidFill>
                  <a:srgbClr val="FFFFFF"/>
                </a:solidFill>
                <a:latin typeface="Consolas"/>
                <a:cs typeface="Consolas"/>
              </a:rPr>
              <a:t>legs: </a:t>
            </a:r>
            <a:r>
              <a:rPr sz="2000" spc="-50" dirty="0">
                <a:solidFill>
                  <a:srgbClr val="FFFFFF"/>
                </a:solidFill>
                <a:latin typeface="Consolas"/>
                <a:cs typeface="Consolas"/>
              </a:rPr>
              <a:t>0</a:t>
            </a:r>
            <a:endParaRPr sz="2000">
              <a:latin typeface="Consolas"/>
              <a:cs typeface="Consolas"/>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CONSTRUCTORS</a:t>
            </a:r>
            <a:r>
              <a:rPr spc="-35" dirty="0"/>
              <a:t> </a:t>
            </a:r>
            <a:r>
              <a:rPr spc="125" dirty="0"/>
              <a:t>AND</a:t>
            </a:r>
            <a:r>
              <a:rPr spc="-55" dirty="0"/>
              <a:t> </a:t>
            </a:r>
            <a:r>
              <a:rPr spc="-50" dirty="0"/>
              <a:t>PROTOTYPES</a:t>
            </a:r>
          </a:p>
        </p:txBody>
      </p:sp>
      <p:sp>
        <p:nvSpPr>
          <p:cNvPr id="3" name="object 3"/>
          <p:cNvSpPr txBox="1"/>
          <p:nvPr/>
        </p:nvSpPr>
        <p:spPr>
          <a:xfrm>
            <a:off x="127000" y="1446872"/>
            <a:ext cx="12065000" cy="149464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Possiamo creare oggetti utilizzando le funzioni del Costruttore, come «new Pet()»
Quando Pet.prototype è un oggetto, l'operatore new lo utilizza per impostare il [[Prototype]] per l'oggetto appena creato</a:t>
            </a:r>
            <a:endParaRPr sz="2800" dirty="0">
              <a:latin typeface="Calibri"/>
              <a:cs typeface="Calibri"/>
            </a:endParaRPr>
          </a:p>
        </p:txBody>
      </p:sp>
      <p:sp>
        <p:nvSpPr>
          <p:cNvPr id="4" name="object 4"/>
          <p:cNvSpPr/>
          <p:nvPr/>
        </p:nvSpPr>
        <p:spPr>
          <a:xfrm>
            <a:off x="882396" y="3287267"/>
            <a:ext cx="7371715" cy="2585085"/>
          </a:xfrm>
          <a:custGeom>
            <a:avLst/>
            <a:gdLst/>
            <a:ahLst/>
            <a:cxnLst/>
            <a:rect l="l" t="t" r="r" b="b"/>
            <a:pathLst>
              <a:path w="7371715" h="2585085">
                <a:moveTo>
                  <a:pt x="0" y="2584704"/>
                </a:moveTo>
                <a:lnTo>
                  <a:pt x="7371588" y="2584704"/>
                </a:lnTo>
                <a:lnTo>
                  <a:pt x="7371588" y="0"/>
                </a:lnTo>
                <a:lnTo>
                  <a:pt x="0" y="0"/>
                </a:lnTo>
                <a:lnTo>
                  <a:pt x="0" y="2584704"/>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74750" y="3306571"/>
            <a:ext cx="2645410" cy="1946275"/>
          </a:xfrm>
          <a:prstGeom prst="rect">
            <a:avLst/>
          </a:prstGeom>
        </p:spPr>
        <p:txBody>
          <a:bodyPr vert="horz" wrap="square" lIns="0" tIns="12700" rIns="0" bIns="0" rtlCol="0">
            <a:spAutoFit/>
          </a:bodyPr>
          <a:lstStyle/>
          <a:p>
            <a:pPr>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pet</a:t>
            </a:r>
            <a:r>
              <a:rPr sz="1800" spc="-15" dirty="0">
                <a:latin typeface="Consolas"/>
                <a:cs typeface="Consolas"/>
              </a:rPr>
              <a:t> </a:t>
            </a:r>
            <a:r>
              <a:rPr sz="1800" dirty="0">
                <a:latin typeface="Consolas"/>
                <a:cs typeface="Consolas"/>
              </a:rPr>
              <a:t>=</a:t>
            </a:r>
            <a:r>
              <a:rPr sz="1800" spc="-20" dirty="0">
                <a:latin typeface="Consolas"/>
                <a:cs typeface="Consolas"/>
              </a:rPr>
              <a:t> </a:t>
            </a:r>
            <a:r>
              <a:rPr sz="1800" spc="-50" dirty="0">
                <a:latin typeface="Consolas"/>
                <a:cs typeface="Consolas"/>
              </a:rPr>
              <a:t>{</a:t>
            </a:r>
            <a:endParaRPr sz="1800">
              <a:latin typeface="Consolas"/>
              <a:cs typeface="Consolas"/>
            </a:endParaRPr>
          </a:p>
          <a:p>
            <a:pPr marL="249554">
              <a:lnSpc>
                <a:spcPct val="100000"/>
              </a:lnSpc>
            </a:pPr>
            <a:r>
              <a:rPr sz="1800" dirty="0">
                <a:latin typeface="Consolas"/>
                <a:cs typeface="Consolas"/>
              </a:rPr>
              <a:t>eats:</a:t>
            </a:r>
            <a:r>
              <a:rPr sz="1800" spc="-25" dirty="0">
                <a:latin typeface="Consolas"/>
                <a:cs typeface="Consolas"/>
              </a:rPr>
              <a:t> </a:t>
            </a:r>
            <a:r>
              <a:rPr sz="1800" spc="-20" dirty="0">
                <a:solidFill>
                  <a:srgbClr val="0000FF"/>
                </a:solidFill>
                <a:latin typeface="Consolas"/>
                <a:cs typeface="Consolas"/>
              </a:rPr>
              <a:t>true</a:t>
            </a:r>
            <a:endParaRPr sz="1800">
              <a:latin typeface="Consolas"/>
              <a:cs typeface="Consolas"/>
            </a:endParaRPr>
          </a:p>
          <a:p>
            <a:pPr>
              <a:lnSpc>
                <a:spcPct val="100000"/>
              </a:lnSpc>
            </a:pPr>
            <a:r>
              <a:rPr sz="1800" spc="-25" dirty="0">
                <a:latin typeface="Consolas"/>
                <a:cs typeface="Consolas"/>
              </a:rPr>
              <a:t>};</a:t>
            </a:r>
            <a:endParaRPr sz="1800">
              <a:latin typeface="Consolas"/>
              <a:cs typeface="Consolas"/>
            </a:endParaRPr>
          </a:p>
          <a:p>
            <a:pPr marL="249554" marR="5080" indent="-250190">
              <a:lnSpc>
                <a:spcPct val="100000"/>
              </a:lnSpc>
            </a:pPr>
            <a:r>
              <a:rPr sz="1800" dirty="0">
                <a:solidFill>
                  <a:srgbClr val="0000FF"/>
                </a:solidFill>
                <a:latin typeface="Consolas"/>
                <a:cs typeface="Consolas"/>
              </a:rPr>
              <a:t>function</a:t>
            </a:r>
            <a:r>
              <a:rPr sz="1800" spc="-50" dirty="0">
                <a:solidFill>
                  <a:srgbClr val="0000FF"/>
                </a:solidFill>
                <a:latin typeface="Consolas"/>
                <a:cs typeface="Consolas"/>
              </a:rPr>
              <a:t> </a:t>
            </a:r>
            <a:r>
              <a:rPr sz="1800" dirty="0">
                <a:latin typeface="Consolas"/>
                <a:cs typeface="Consolas"/>
              </a:rPr>
              <a:t>Duck(name)</a:t>
            </a:r>
            <a:r>
              <a:rPr sz="1800" spc="-35" dirty="0">
                <a:latin typeface="Consolas"/>
                <a:cs typeface="Consolas"/>
              </a:rPr>
              <a:t> </a:t>
            </a:r>
            <a:r>
              <a:rPr sz="1800" spc="-50" dirty="0">
                <a:latin typeface="Consolas"/>
                <a:cs typeface="Consolas"/>
              </a:rPr>
              <a:t>{ </a:t>
            </a:r>
            <a:r>
              <a:rPr sz="1800" dirty="0">
                <a:solidFill>
                  <a:srgbClr val="0000FF"/>
                </a:solidFill>
                <a:latin typeface="Consolas"/>
                <a:cs typeface="Consolas"/>
              </a:rPr>
              <a:t>this</a:t>
            </a:r>
            <a:r>
              <a:rPr sz="1800" dirty="0">
                <a:latin typeface="Consolas"/>
                <a:cs typeface="Consolas"/>
              </a:rPr>
              <a:t>.name</a:t>
            </a:r>
            <a:r>
              <a:rPr sz="1800" spc="-25" dirty="0">
                <a:latin typeface="Consolas"/>
                <a:cs typeface="Consolas"/>
              </a:rPr>
              <a:t> </a:t>
            </a:r>
            <a:r>
              <a:rPr sz="1800" dirty="0">
                <a:latin typeface="Consolas"/>
                <a:cs typeface="Consolas"/>
              </a:rPr>
              <a:t>=</a:t>
            </a:r>
            <a:r>
              <a:rPr sz="1800" spc="-25" dirty="0">
                <a:latin typeface="Consolas"/>
                <a:cs typeface="Consolas"/>
              </a:rPr>
              <a:t> </a:t>
            </a:r>
            <a:r>
              <a:rPr sz="1800" spc="-20" dirty="0">
                <a:latin typeface="Consolas"/>
                <a:cs typeface="Consolas"/>
              </a:rPr>
              <a:t>name;</a:t>
            </a:r>
            <a:endParaRPr sz="1800">
              <a:latin typeface="Consolas"/>
              <a:cs typeface="Consolas"/>
            </a:endParaRPr>
          </a:p>
          <a:p>
            <a:pPr>
              <a:lnSpc>
                <a:spcPct val="100000"/>
              </a:lnSpc>
            </a:pPr>
            <a:r>
              <a:rPr sz="1800" spc="-50" dirty="0">
                <a:latin typeface="Consolas"/>
                <a:cs typeface="Consolas"/>
              </a:rPr>
              <a:t>}</a:t>
            </a:r>
            <a:endParaRPr sz="1800">
              <a:latin typeface="Consolas"/>
              <a:cs typeface="Consolas"/>
            </a:endParaRPr>
          </a:p>
          <a:p>
            <a:pPr>
              <a:lnSpc>
                <a:spcPct val="100000"/>
              </a:lnSpc>
            </a:pPr>
            <a:r>
              <a:rPr sz="1800" dirty="0">
                <a:latin typeface="Consolas"/>
                <a:cs typeface="Consolas"/>
              </a:rPr>
              <a:t>Duck.prototype</a:t>
            </a:r>
            <a:r>
              <a:rPr sz="1800" spc="-55" dirty="0">
                <a:latin typeface="Consolas"/>
                <a:cs typeface="Consolas"/>
              </a:rPr>
              <a:t> </a:t>
            </a:r>
            <a:r>
              <a:rPr sz="1800" dirty="0">
                <a:latin typeface="Consolas"/>
                <a:cs typeface="Consolas"/>
              </a:rPr>
              <a:t>=</a:t>
            </a:r>
            <a:r>
              <a:rPr sz="1800" spc="-50" dirty="0">
                <a:latin typeface="Consolas"/>
                <a:cs typeface="Consolas"/>
              </a:rPr>
              <a:t> </a:t>
            </a:r>
            <a:r>
              <a:rPr sz="1800" spc="-20" dirty="0">
                <a:latin typeface="Consolas"/>
                <a:cs typeface="Consolas"/>
              </a:rPr>
              <a:t>pet;</a:t>
            </a:r>
            <a:endParaRPr sz="1800">
              <a:latin typeface="Consolas"/>
              <a:cs typeface="Consolas"/>
            </a:endParaRPr>
          </a:p>
        </p:txBody>
      </p:sp>
      <p:sp>
        <p:nvSpPr>
          <p:cNvPr id="6" name="object 6"/>
          <p:cNvSpPr txBox="1"/>
          <p:nvPr/>
        </p:nvSpPr>
        <p:spPr>
          <a:xfrm>
            <a:off x="974750" y="5227446"/>
            <a:ext cx="6907530" cy="574040"/>
          </a:xfrm>
          <a:prstGeom prst="rect">
            <a:avLst/>
          </a:prstGeom>
        </p:spPr>
        <p:txBody>
          <a:bodyPr vert="horz" wrap="square" lIns="0" tIns="12700" rIns="0" bIns="0" rtlCol="0">
            <a:spAutoFit/>
          </a:bodyPr>
          <a:lstStyle/>
          <a:p>
            <a:pPr marR="5080">
              <a:lnSpc>
                <a:spcPct val="100000"/>
              </a:lnSpc>
              <a:spcBef>
                <a:spcPts val="100"/>
              </a:spcBef>
              <a:tabLst>
                <a:tab pos="6134735" algn="l"/>
              </a:tabLst>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chuck</a:t>
            </a:r>
            <a:r>
              <a:rPr sz="1800" spc="-35"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Duck(</a:t>
            </a:r>
            <a:r>
              <a:rPr sz="1800" dirty="0">
                <a:solidFill>
                  <a:srgbClr val="A21515"/>
                </a:solidFill>
                <a:latin typeface="Consolas"/>
                <a:cs typeface="Consolas"/>
              </a:rPr>
              <a:t>"Chuck"</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//chuck.</a:t>
            </a:r>
            <a:r>
              <a:rPr sz="1800" u="sng" spc="-25" dirty="0">
                <a:solidFill>
                  <a:srgbClr val="008000"/>
                </a:solidFill>
                <a:uFill>
                  <a:solidFill>
                    <a:srgbClr val="007F00"/>
                  </a:solidFill>
                </a:uFill>
                <a:latin typeface="Consolas"/>
                <a:cs typeface="Consolas"/>
              </a:rPr>
              <a:t>  </a:t>
            </a:r>
            <a:r>
              <a:rPr sz="1800" spc="-10" dirty="0">
                <a:solidFill>
                  <a:srgbClr val="008000"/>
                </a:solidFill>
                <a:latin typeface="Consolas"/>
                <a:cs typeface="Consolas"/>
              </a:rPr>
              <a:t>proto</a:t>
            </a:r>
            <a:r>
              <a:rPr sz="1800" u="sng" dirty="0">
                <a:solidFill>
                  <a:srgbClr val="008000"/>
                </a:solidFill>
                <a:uFill>
                  <a:solidFill>
                    <a:srgbClr val="007F00"/>
                  </a:solidFill>
                </a:uFill>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spc="-25" dirty="0">
                <a:solidFill>
                  <a:srgbClr val="008000"/>
                </a:solidFill>
                <a:latin typeface="Consolas"/>
                <a:cs typeface="Consolas"/>
              </a:rPr>
              <a:t>pet </a:t>
            </a:r>
            <a:r>
              <a:rPr sz="1800" dirty="0">
                <a:latin typeface="Consolas"/>
                <a:cs typeface="Consolas"/>
              </a:rPr>
              <a:t>console.log(chuck.eats);</a:t>
            </a:r>
            <a:r>
              <a:rPr sz="1800" spc="-95" dirty="0">
                <a:latin typeface="Consolas"/>
                <a:cs typeface="Consolas"/>
              </a:rPr>
              <a:t> </a:t>
            </a:r>
            <a:r>
              <a:rPr sz="1800" spc="-10" dirty="0">
                <a:solidFill>
                  <a:srgbClr val="008000"/>
                </a:solidFill>
                <a:latin typeface="Consolas"/>
                <a:cs typeface="Consolas"/>
              </a:rPr>
              <a:t>//true</a:t>
            </a:r>
            <a:endParaRPr sz="1800">
              <a:latin typeface="Consolas"/>
              <a:cs typeface="Consolas"/>
            </a:endParaRPr>
          </a:p>
        </p:txBody>
      </p:sp>
      <p:grpSp>
        <p:nvGrpSpPr>
          <p:cNvPr id="7" name="object 7"/>
          <p:cNvGrpSpPr/>
          <p:nvPr/>
        </p:nvGrpSpPr>
        <p:grpSpPr>
          <a:xfrm>
            <a:off x="7156450" y="3616197"/>
            <a:ext cx="2270125" cy="762635"/>
            <a:chOff x="7156450" y="3616197"/>
            <a:chExt cx="2270125" cy="762635"/>
          </a:xfrm>
        </p:grpSpPr>
        <p:pic>
          <p:nvPicPr>
            <p:cNvPr id="8" name="object 8"/>
            <p:cNvPicPr/>
            <p:nvPr/>
          </p:nvPicPr>
          <p:blipFill>
            <a:blip r:embed="rId2" cstate="print"/>
            <a:stretch>
              <a:fillRect/>
            </a:stretch>
          </p:blipFill>
          <p:spPr>
            <a:xfrm>
              <a:off x="8378952" y="3938015"/>
              <a:ext cx="1040892" cy="126491"/>
            </a:xfrm>
            <a:prstGeom prst="rect">
              <a:avLst/>
            </a:prstGeom>
          </p:spPr>
        </p:pic>
        <p:sp>
          <p:nvSpPr>
            <p:cNvPr id="9" name="object 9"/>
            <p:cNvSpPr/>
            <p:nvPr/>
          </p:nvSpPr>
          <p:spPr>
            <a:xfrm>
              <a:off x="8378952" y="3938015"/>
              <a:ext cx="1041400" cy="127000"/>
            </a:xfrm>
            <a:custGeom>
              <a:avLst/>
              <a:gdLst/>
              <a:ahLst/>
              <a:cxnLst/>
              <a:rect l="l" t="t" r="r" b="b"/>
              <a:pathLst>
                <a:path w="1041400" h="127000">
                  <a:moveTo>
                    <a:pt x="0" y="39242"/>
                  </a:moveTo>
                  <a:lnTo>
                    <a:pt x="935608" y="39242"/>
                  </a:lnTo>
                  <a:lnTo>
                    <a:pt x="935608" y="0"/>
                  </a:lnTo>
                  <a:lnTo>
                    <a:pt x="1040892" y="63245"/>
                  </a:lnTo>
                  <a:lnTo>
                    <a:pt x="935608" y="126491"/>
                  </a:lnTo>
                  <a:lnTo>
                    <a:pt x="935608" y="87248"/>
                  </a:lnTo>
                  <a:lnTo>
                    <a:pt x="0" y="87248"/>
                  </a:lnTo>
                  <a:lnTo>
                    <a:pt x="0" y="39242"/>
                  </a:lnTo>
                  <a:close/>
                </a:path>
              </a:pathLst>
            </a:custGeom>
            <a:ln w="12700">
              <a:solidFill>
                <a:srgbClr val="00252F"/>
              </a:solidFill>
            </a:ln>
          </p:spPr>
          <p:txBody>
            <a:bodyPr wrap="square" lIns="0" tIns="0" rIns="0" bIns="0" rtlCol="0"/>
            <a:lstStyle/>
            <a:p>
              <a:endParaRPr/>
            </a:p>
          </p:txBody>
        </p:sp>
        <p:sp>
          <p:nvSpPr>
            <p:cNvPr id="10" name="object 10"/>
            <p:cNvSpPr/>
            <p:nvPr/>
          </p:nvSpPr>
          <p:spPr>
            <a:xfrm>
              <a:off x="7162800" y="3622547"/>
              <a:ext cx="1239520" cy="749935"/>
            </a:xfrm>
            <a:custGeom>
              <a:avLst/>
              <a:gdLst/>
              <a:ahLst/>
              <a:cxnLst/>
              <a:rect l="l" t="t" r="r" b="b"/>
              <a:pathLst>
                <a:path w="1239520" h="749935">
                  <a:moveTo>
                    <a:pt x="619505" y="0"/>
                  </a:moveTo>
                  <a:lnTo>
                    <a:pt x="559844" y="1716"/>
                  </a:lnTo>
                  <a:lnTo>
                    <a:pt x="501787" y="6761"/>
                  </a:lnTo>
                  <a:lnTo>
                    <a:pt x="445593" y="14977"/>
                  </a:lnTo>
                  <a:lnTo>
                    <a:pt x="391523" y="26207"/>
                  </a:lnTo>
                  <a:lnTo>
                    <a:pt x="339837" y="40294"/>
                  </a:lnTo>
                  <a:lnTo>
                    <a:pt x="290793" y="57080"/>
                  </a:lnTo>
                  <a:lnTo>
                    <a:pt x="244652" y="76408"/>
                  </a:lnTo>
                  <a:lnTo>
                    <a:pt x="201673" y="98121"/>
                  </a:lnTo>
                  <a:lnTo>
                    <a:pt x="162116" y="122062"/>
                  </a:lnTo>
                  <a:lnTo>
                    <a:pt x="126240" y="148072"/>
                  </a:lnTo>
                  <a:lnTo>
                    <a:pt x="94306" y="175996"/>
                  </a:lnTo>
                  <a:lnTo>
                    <a:pt x="66572" y="205675"/>
                  </a:lnTo>
                  <a:lnTo>
                    <a:pt x="43298" y="236953"/>
                  </a:lnTo>
                  <a:lnTo>
                    <a:pt x="11170" y="303675"/>
                  </a:lnTo>
                  <a:lnTo>
                    <a:pt x="0" y="374903"/>
                  </a:lnTo>
                  <a:lnTo>
                    <a:pt x="2835" y="411002"/>
                  </a:lnTo>
                  <a:lnTo>
                    <a:pt x="24744" y="480135"/>
                  </a:lnTo>
                  <a:lnTo>
                    <a:pt x="66572" y="544132"/>
                  </a:lnTo>
                  <a:lnTo>
                    <a:pt x="94306" y="573811"/>
                  </a:lnTo>
                  <a:lnTo>
                    <a:pt x="126240" y="601735"/>
                  </a:lnTo>
                  <a:lnTo>
                    <a:pt x="162116" y="627745"/>
                  </a:lnTo>
                  <a:lnTo>
                    <a:pt x="201673" y="651686"/>
                  </a:lnTo>
                  <a:lnTo>
                    <a:pt x="244652" y="673399"/>
                  </a:lnTo>
                  <a:lnTo>
                    <a:pt x="290793" y="692727"/>
                  </a:lnTo>
                  <a:lnTo>
                    <a:pt x="339837" y="709513"/>
                  </a:lnTo>
                  <a:lnTo>
                    <a:pt x="391523" y="723600"/>
                  </a:lnTo>
                  <a:lnTo>
                    <a:pt x="445593" y="734830"/>
                  </a:lnTo>
                  <a:lnTo>
                    <a:pt x="501787" y="743046"/>
                  </a:lnTo>
                  <a:lnTo>
                    <a:pt x="559844" y="748091"/>
                  </a:lnTo>
                  <a:lnTo>
                    <a:pt x="619505" y="749807"/>
                  </a:lnTo>
                  <a:lnTo>
                    <a:pt x="679167" y="748091"/>
                  </a:lnTo>
                  <a:lnTo>
                    <a:pt x="737224" y="743046"/>
                  </a:lnTo>
                  <a:lnTo>
                    <a:pt x="793418" y="734830"/>
                  </a:lnTo>
                  <a:lnTo>
                    <a:pt x="847488" y="723600"/>
                  </a:lnTo>
                  <a:lnTo>
                    <a:pt x="899174" y="709513"/>
                  </a:lnTo>
                  <a:lnTo>
                    <a:pt x="948218" y="692727"/>
                  </a:lnTo>
                  <a:lnTo>
                    <a:pt x="994359" y="673399"/>
                  </a:lnTo>
                  <a:lnTo>
                    <a:pt x="1037338" y="651686"/>
                  </a:lnTo>
                  <a:lnTo>
                    <a:pt x="1076895" y="627745"/>
                  </a:lnTo>
                  <a:lnTo>
                    <a:pt x="1112771" y="601735"/>
                  </a:lnTo>
                  <a:lnTo>
                    <a:pt x="1144705" y="573811"/>
                  </a:lnTo>
                  <a:lnTo>
                    <a:pt x="1172439" y="544132"/>
                  </a:lnTo>
                  <a:lnTo>
                    <a:pt x="1195713" y="512854"/>
                  </a:lnTo>
                  <a:lnTo>
                    <a:pt x="1227841" y="446132"/>
                  </a:lnTo>
                  <a:lnTo>
                    <a:pt x="1239011" y="374903"/>
                  </a:lnTo>
                  <a:lnTo>
                    <a:pt x="1236176" y="338805"/>
                  </a:lnTo>
                  <a:lnTo>
                    <a:pt x="1214267" y="269672"/>
                  </a:lnTo>
                  <a:lnTo>
                    <a:pt x="1172439" y="205675"/>
                  </a:lnTo>
                  <a:lnTo>
                    <a:pt x="1144705" y="175996"/>
                  </a:lnTo>
                  <a:lnTo>
                    <a:pt x="1112771" y="148072"/>
                  </a:lnTo>
                  <a:lnTo>
                    <a:pt x="1076895" y="122062"/>
                  </a:lnTo>
                  <a:lnTo>
                    <a:pt x="1037338" y="98121"/>
                  </a:lnTo>
                  <a:lnTo>
                    <a:pt x="994359" y="76408"/>
                  </a:lnTo>
                  <a:lnTo>
                    <a:pt x="948218" y="57080"/>
                  </a:lnTo>
                  <a:lnTo>
                    <a:pt x="899174" y="40294"/>
                  </a:lnTo>
                  <a:lnTo>
                    <a:pt x="847488" y="26207"/>
                  </a:lnTo>
                  <a:lnTo>
                    <a:pt x="793418" y="14977"/>
                  </a:lnTo>
                  <a:lnTo>
                    <a:pt x="737224" y="6761"/>
                  </a:lnTo>
                  <a:lnTo>
                    <a:pt x="679167" y="1716"/>
                  </a:lnTo>
                  <a:lnTo>
                    <a:pt x="619505" y="0"/>
                  </a:lnTo>
                  <a:close/>
                </a:path>
              </a:pathLst>
            </a:custGeom>
            <a:solidFill>
              <a:srgbClr val="00916D"/>
            </a:solidFill>
          </p:spPr>
          <p:txBody>
            <a:bodyPr wrap="square" lIns="0" tIns="0" rIns="0" bIns="0" rtlCol="0"/>
            <a:lstStyle/>
            <a:p>
              <a:endParaRPr/>
            </a:p>
          </p:txBody>
        </p:sp>
        <p:sp>
          <p:nvSpPr>
            <p:cNvPr id="11" name="object 11"/>
            <p:cNvSpPr/>
            <p:nvPr/>
          </p:nvSpPr>
          <p:spPr>
            <a:xfrm>
              <a:off x="7162800" y="3622547"/>
              <a:ext cx="1239520" cy="749935"/>
            </a:xfrm>
            <a:custGeom>
              <a:avLst/>
              <a:gdLst/>
              <a:ahLst/>
              <a:cxnLst/>
              <a:rect l="l" t="t" r="r" b="b"/>
              <a:pathLst>
                <a:path w="1239520" h="749935">
                  <a:moveTo>
                    <a:pt x="0" y="374903"/>
                  </a:moveTo>
                  <a:lnTo>
                    <a:pt x="11170" y="303675"/>
                  </a:lnTo>
                  <a:lnTo>
                    <a:pt x="43298" y="236953"/>
                  </a:lnTo>
                  <a:lnTo>
                    <a:pt x="66572" y="205675"/>
                  </a:lnTo>
                  <a:lnTo>
                    <a:pt x="94306" y="175996"/>
                  </a:lnTo>
                  <a:lnTo>
                    <a:pt x="126240" y="148072"/>
                  </a:lnTo>
                  <a:lnTo>
                    <a:pt x="162116" y="122062"/>
                  </a:lnTo>
                  <a:lnTo>
                    <a:pt x="201673" y="98121"/>
                  </a:lnTo>
                  <a:lnTo>
                    <a:pt x="244652" y="76408"/>
                  </a:lnTo>
                  <a:lnTo>
                    <a:pt x="290793" y="57080"/>
                  </a:lnTo>
                  <a:lnTo>
                    <a:pt x="339837" y="40294"/>
                  </a:lnTo>
                  <a:lnTo>
                    <a:pt x="391523" y="26207"/>
                  </a:lnTo>
                  <a:lnTo>
                    <a:pt x="445593" y="14977"/>
                  </a:lnTo>
                  <a:lnTo>
                    <a:pt x="501787" y="6761"/>
                  </a:lnTo>
                  <a:lnTo>
                    <a:pt x="559844" y="1716"/>
                  </a:lnTo>
                  <a:lnTo>
                    <a:pt x="619505" y="0"/>
                  </a:lnTo>
                  <a:lnTo>
                    <a:pt x="679167" y="1716"/>
                  </a:lnTo>
                  <a:lnTo>
                    <a:pt x="737224" y="6761"/>
                  </a:lnTo>
                  <a:lnTo>
                    <a:pt x="793418" y="14977"/>
                  </a:lnTo>
                  <a:lnTo>
                    <a:pt x="847488" y="26207"/>
                  </a:lnTo>
                  <a:lnTo>
                    <a:pt x="899174" y="40294"/>
                  </a:lnTo>
                  <a:lnTo>
                    <a:pt x="948218" y="57080"/>
                  </a:lnTo>
                  <a:lnTo>
                    <a:pt x="994359" y="76408"/>
                  </a:lnTo>
                  <a:lnTo>
                    <a:pt x="1037338" y="98121"/>
                  </a:lnTo>
                  <a:lnTo>
                    <a:pt x="1076895" y="122062"/>
                  </a:lnTo>
                  <a:lnTo>
                    <a:pt x="1112771" y="148072"/>
                  </a:lnTo>
                  <a:lnTo>
                    <a:pt x="1144705" y="175996"/>
                  </a:lnTo>
                  <a:lnTo>
                    <a:pt x="1172439" y="205675"/>
                  </a:lnTo>
                  <a:lnTo>
                    <a:pt x="1195713" y="236953"/>
                  </a:lnTo>
                  <a:lnTo>
                    <a:pt x="1227841" y="303675"/>
                  </a:lnTo>
                  <a:lnTo>
                    <a:pt x="1239011" y="374903"/>
                  </a:lnTo>
                  <a:lnTo>
                    <a:pt x="1236176" y="411002"/>
                  </a:lnTo>
                  <a:lnTo>
                    <a:pt x="1214267" y="480135"/>
                  </a:lnTo>
                  <a:lnTo>
                    <a:pt x="1172439" y="544132"/>
                  </a:lnTo>
                  <a:lnTo>
                    <a:pt x="1144705" y="573811"/>
                  </a:lnTo>
                  <a:lnTo>
                    <a:pt x="1112771" y="601735"/>
                  </a:lnTo>
                  <a:lnTo>
                    <a:pt x="1076895" y="627745"/>
                  </a:lnTo>
                  <a:lnTo>
                    <a:pt x="1037338" y="651686"/>
                  </a:lnTo>
                  <a:lnTo>
                    <a:pt x="994359" y="673399"/>
                  </a:lnTo>
                  <a:lnTo>
                    <a:pt x="948218" y="692727"/>
                  </a:lnTo>
                  <a:lnTo>
                    <a:pt x="899174" y="709513"/>
                  </a:lnTo>
                  <a:lnTo>
                    <a:pt x="847488" y="723600"/>
                  </a:lnTo>
                  <a:lnTo>
                    <a:pt x="793418" y="734830"/>
                  </a:lnTo>
                  <a:lnTo>
                    <a:pt x="737224" y="743046"/>
                  </a:lnTo>
                  <a:lnTo>
                    <a:pt x="679167" y="748091"/>
                  </a:lnTo>
                  <a:lnTo>
                    <a:pt x="619505" y="749807"/>
                  </a:lnTo>
                  <a:lnTo>
                    <a:pt x="559844" y="748091"/>
                  </a:lnTo>
                  <a:lnTo>
                    <a:pt x="501787" y="743046"/>
                  </a:lnTo>
                  <a:lnTo>
                    <a:pt x="445593" y="734830"/>
                  </a:lnTo>
                  <a:lnTo>
                    <a:pt x="391523" y="723600"/>
                  </a:lnTo>
                  <a:lnTo>
                    <a:pt x="339837" y="709513"/>
                  </a:lnTo>
                  <a:lnTo>
                    <a:pt x="290793" y="692727"/>
                  </a:lnTo>
                  <a:lnTo>
                    <a:pt x="244652" y="673399"/>
                  </a:lnTo>
                  <a:lnTo>
                    <a:pt x="201673" y="651686"/>
                  </a:lnTo>
                  <a:lnTo>
                    <a:pt x="162116" y="627745"/>
                  </a:lnTo>
                  <a:lnTo>
                    <a:pt x="126240" y="601735"/>
                  </a:lnTo>
                  <a:lnTo>
                    <a:pt x="94306" y="573811"/>
                  </a:lnTo>
                  <a:lnTo>
                    <a:pt x="66572" y="544132"/>
                  </a:lnTo>
                  <a:lnTo>
                    <a:pt x="43298" y="512854"/>
                  </a:lnTo>
                  <a:lnTo>
                    <a:pt x="11170" y="446132"/>
                  </a:lnTo>
                  <a:lnTo>
                    <a:pt x="0" y="374903"/>
                  </a:lnTo>
                  <a:close/>
                </a:path>
              </a:pathLst>
            </a:custGeom>
            <a:ln w="12700">
              <a:solidFill>
                <a:srgbClr val="00392A"/>
              </a:solidFill>
            </a:ln>
          </p:spPr>
          <p:txBody>
            <a:bodyPr wrap="square" lIns="0" tIns="0" rIns="0" bIns="0" rtlCol="0"/>
            <a:lstStyle/>
            <a:p>
              <a:endParaRPr/>
            </a:p>
          </p:txBody>
        </p:sp>
      </p:grpSp>
      <p:sp>
        <p:nvSpPr>
          <p:cNvPr id="12" name="object 12"/>
          <p:cNvSpPr txBox="1"/>
          <p:nvPr/>
        </p:nvSpPr>
        <p:spPr>
          <a:xfrm>
            <a:off x="7545578" y="3833621"/>
            <a:ext cx="486409" cy="299720"/>
          </a:xfrm>
          <a:prstGeom prst="rect">
            <a:avLst/>
          </a:prstGeom>
        </p:spPr>
        <p:txBody>
          <a:bodyPr vert="horz" wrap="square" lIns="0" tIns="12700" rIns="0" bIns="0" rtlCol="0">
            <a:spAutoFit/>
          </a:bodyPr>
          <a:lstStyle/>
          <a:p>
            <a:pPr>
              <a:lnSpc>
                <a:spcPct val="100000"/>
              </a:lnSpc>
              <a:spcBef>
                <a:spcPts val="100"/>
              </a:spcBef>
            </a:pPr>
            <a:r>
              <a:rPr sz="1800" b="1" spc="-20" dirty="0">
                <a:solidFill>
                  <a:srgbClr val="FFFFFF"/>
                </a:solidFill>
                <a:latin typeface="Calibri"/>
                <a:cs typeface="Calibri"/>
              </a:rPr>
              <a:t>Duck</a:t>
            </a:r>
            <a:endParaRPr sz="1800">
              <a:latin typeface="Calibri"/>
              <a:cs typeface="Calibri"/>
            </a:endParaRPr>
          </a:p>
        </p:txBody>
      </p:sp>
      <p:sp>
        <p:nvSpPr>
          <p:cNvPr id="13" name="object 13"/>
          <p:cNvSpPr txBox="1"/>
          <p:nvPr/>
        </p:nvSpPr>
        <p:spPr>
          <a:xfrm>
            <a:off x="8409178" y="3641217"/>
            <a:ext cx="95250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prototype</a:t>
            </a:r>
            <a:endParaRPr sz="1800">
              <a:latin typeface="Calibri"/>
              <a:cs typeface="Calibri"/>
            </a:endParaRPr>
          </a:p>
        </p:txBody>
      </p:sp>
      <p:grpSp>
        <p:nvGrpSpPr>
          <p:cNvPr id="14" name="object 14"/>
          <p:cNvGrpSpPr/>
          <p:nvPr/>
        </p:nvGrpSpPr>
        <p:grpSpPr>
          <a:xfrm>
            <a:off x="10196830" y="4366005"/>
            <a:ext cx="139700" cy="598170"/>
            <a:chOff x="10196830" y="4366005"/>
            <a:chExt cx="139700" cy="598170"/>
          </a:xfrm>
        </p:grpSpPr>
        <p:sp>
          <p:nvSpPr>
            <p:cNvPr id="15" name="object 15"/>
            <p:cNvSpPr/>
            <p:nvPr/>
          </p:nvSpPr>
          <p:spPr>
            <a:xfrm>
              <a:off x="10203180" y="4372355"/>
              <a:ext cx="127000" cy="585470"/>
            </a:xfrm>
            <a:custGeom>
              <a:avLst/>
              <a:gdLst/>
              <a:ahLst/>
              <a:cxnLst/>
              <a:rect l="l" t="t" r="r" b="b"/>
              <a:pathLst>
                <a:path w="127000" h="585470">
                  <a:moveTo>
                    <a:pt x="63246" y="0"/>
                  </a:moveTo>
                  <a:lnTo>
                    <a:pt x="0" y="105283"/>
                  </a:lnTo>
                  <a:lnTo>
                    <a:pt x="39243" y="105283"/>
                  </a:lnTo>
                  <a:lnTo>
                    <a:pt x="39243" y="585216"/>
                  </a:lnTo>
                  <a:lnTo>
                    <a:pt x="87249" y="585216"/>
                  </a:lnTo>
                  <a:lnTo>
                    <a:pt x="87249" y="105283"/>
                  </a:lnTo>
                  <a:lnTo>
                    <a:pt x="126492" y="105283"/>
                  </a:lnTo>
                  <a:lnTo>
                    <a:pt x="63246" y="0"/>
                  </a:lnTo>
                  <a:close/>
                </a:path>
              </a:pathLst>
            </a:custGeom>
            <a:solidFill>
              <a:srgbClr val="006379"/>
            </a:solidFill>
          </p:spPr>
          <p:txBody>
            <a:bodyPr wrap="square" lIns="0" tIns="0" rIns="0" bIns="0" rtlCol="0"/>
            <a:lstStyle/>
            <a:p>
              <a:endParaRPr/>
            </a:p>
          </p:txBody>
        </p:sp>
        <p:sp>
          <p:nvSpPr>
            <p:cNvPr id="16" name="object 16"/>
            <p:cNvSpPr/>
            <p:nvPr/>
          </p:nvSpPr>
          <p:spPr>
            <a:xfrm>
              <a:off x="10203180" y="4372355"/>
              <a:ext cx="127000" cy="585470"/>
            </a:xfrm>
            <a:custGeom>
              <a:avLst/>
              <a:gdLst/>
              <a:ahLst/>
              <a:cxnLst/>
              <a:rect l="l" t="t" r="r" b="b"/>
              <a:pathLst>
                <a:path w="127000" h="585470">
                  <a:moveTo>
                    <a:pt x="39243" y="585216"/>
                  </a:moveTo>
                  <a:lnTo>
                    <a:pt x="39243" y="105283"/>
                  </a:lnTo>
                  <a:lnTo>
                    <a:pt x="0" y="105283"/>
                  </a:lnTo>
                  <a:lnTo>
                    <a:pt x="63246" y="0"/>
                  </a:lnTo>
                  <a:lnTo>
                    <a:pt x="126492" y="105283"/>
                  </a:lnTo>
                  <a:lnTo>
                    <a:pt x="87249" y="105283"/>
                  </a:lnTo>
                  <a:lnTo>
                    <a:pt x="87249" y="585216"/>
                  </a:lnTo>
                  <a:lnTo>
                    <a:pt x="39243" y="585216"/>
                  </a:lnTo>
                  <a:close/>
                </a:path>
              </a:pathLst>
            </a:custGeom>
            <a:ln w="12699">
              <a:solidFill>
                <a:srgbClr val="00252F"/>
              </a:solidFill>
            </a:ln>
          </p:spPr>
          <p:txBody>
            <a:bodyPr wrap="square" lIns="0" tIns="0" rIns="0" bIns="0" rtlCol="0"/>
            <a:lstStyle/>
            <a:p>
              <a:endParaRPr/>
            </a:p>
          </p:txBody>
        </p:sp>
      </p:grpSp>
      <p:sp>
        <p:nvSpPr>
          <p:cNvPr id="17" name="object 17"/>
          <p:cNvSpPr txBox="1"/>
          <p:nvPr/>
        </p:nvSpPr>
        <p:spPr>
          <a:xfrm>
            <a:off x="10409301" y="4548962"/>
            <a:ext cx="1229995"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[[Prototype]]</a:t>
            </a:r>
            <a:endParaRPr sz="1800">
              <a:latin typeface="Calibri"/>
              <a:cs typeface="Calibri"/>
            </a:endParaRPr>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247</a:t>
            </a:fld>
            <a:endParaRPr spc="-25" dirty="0"/>
          </a:p>
        </p:txBody>
      </p:sp>
      <p:graphicFrame>
        <p:nvGraphicFramePr>
          <p:cNvPr id="18" name="object 18"/>
          <p:cNvGraphicFramePr>
            <a:graphicFrameLocks noGrp="1"/>
          </p:cNvGraphicFramePr>
          <p:nvPr/>
        </p:nvGraphicFramePr>
        <p:xfrm>
          <a:off x="9445243" y="3631438"/>
          <a:ext cx="1772285" cy="741045"/>
        </p:xfrm>
        <a:graphic>
          <a:graphicData uri="http://schemas.openxmlformats.org/drawingml/2006/table">
            <a:tbl>
              <a:tblPr firstRow="1" bandRow="1">
                <a:tableStyleId>{2D5ABB26-0587-4C30-8999-92F81FD0307C}</a:tableStyleId>
              </a:tblPr>
              <a:tblGrid>
                <a:gridCol w="909955">
                  <a:extLst>
                    <a:ext uri="{9D8B030D-6E8A-4147-A177-3AD203B41FA5}">
                      <a16:colId xmlns:a16="http://schemas.microsoft.com/office/drawing/2014/main" val="20000"/>
                    </a:ext>
                  </a:extLst>
                </a:gridCol>
                <a:gridCol w="862330">
                  <a:extLst>
                    <a:ext uri="{9D8B030D-6E8A-4147-A177-3AD203B41FA5}">
                      <a16:colId xmlns:a16="http://schemas.microsoft.com/office/drawing/2014/main" val="20001"/>
                    </a:ext>
                  </a:extLst>
                </a:gridCol>
              </a:tblGrid>
              <a:tr h="370205">
                <a:tc gridSpan="2">
                  <a:txBody>
                    <a:bodyPr/>
                    <a:lstStyle/>
                    <a:p>
                      <a:pPr marL="92075">
                        <a:lnSpc>
                          <a:spcPct val="100000"/>
                        </a:lnSpc>
                        <a:spcBef>
                          <a:spcPts val="245"/>
                        </a:spcBef>
                      </a:pPr>
                      <a:r>
                        <a:rPr sz="1800" b="1" spc="-10" dirty="0">
                          <a:solidFill>
                            <a:srgbClr val="FFFFFF"/>
                          </a:solidFill>
                          <a:latin typeface="Calibri"/>
                          <a:cs typeface="Calibri"/>
                        </a:rPr>
                        <a:t>animal</a:t>
                      </a:r>
                      <a:endParaRPr sz="1800">
                        <a:latin typeface="Calibri"/>
                        <a:cs typeface="Calibri"/>
                      </a:endParaRPr>
                    </a:p>
                  </a:txBody>
                  <a:tcPr marL="0" marR="0" marT="31115" marB="0">
                    <a:lnB w="28575">
                      <a:solidFill>
                        <a:srgbClr val="FFFFFF"/>
                      </a:solidFill>
                      <a:prstDash val="solid"/>
                    </a:lnB>
                    <a:solidFill>
                      <a:srgbClr val="111F35"/>
                    </a:solidFill>
                  </a:tcPr>
                </a:tc>
                <a:tc hMerge="1">
                  <a:txBody>
                    <a:bodyPr/>
                    <a:lstStyle/>
                    <a:p>
                      <a:endParaRPr/>
                    </a:p>
                  </a:txBody>
                  <a:tcPr marL="0" marR="0" marT="0" marB="0"/>
                </a:tc>
                <a:extLst>
                  <a:ext uri="{0D108BD9-81ED-4DB2-BD59-A6C34878D82A}">
                    <a16:rowId xmlns:a16="http://schemas.microsoft.com/office/drawing/2014/main" val="10000"/>
                  </a:ext>
                </a:extLst>
              </a:tr>
              <a:tr h="370840">
                <a:tc>
                  <a:txBody>
                    <a:bodyPr/>
                    <a:lstStyle/>
                    <a:p>
                      <a:pPr marL="92075">
                        <a:lnSpc>
                          <a:spcPct val="100000"/>
                        </a:lnSpc>
                        <a:spcBef>
                          <a:spcPts val="260"/>
                        </a:spcBef>
                      </a:pPr>
                      <a:r>
                        <a:rPr sz="1800" spc="-10" dirty="0">
                          <a:solidFill>
                            <a:srgbClr val="FFFFFF"/>
                          </a:solidFill>
                          <a:latin typeface="Consolas"/>
                          <a:cs typeface="Consolas"/>
                        </a:rPr>
                        <a:t>eats:</a:t>
                      </a:r>
                      <a:endParaRPr sz="1800">
                        <a:latin typeface="Consolas"/>
                        <a:cs typeface="Consolas"/>
                      </a:endParaRPr>
                    </a:p>
                  </a:txBody>
                  <a:tcPr marL="0" marR="0" marT="33020" marB="0">
                    <a:lnT w="28575">
                      <a:solidFill>
                        <a:srgbClr val="FFFFFF"/>
                      </a:solidFill>
                      <a:prstDash val="solid"/>
                    </a:lnT>
                    <a:solidFill>
                      <a:srgbClr val="004E5F"/>
                    </a:solidFill>
                  </a:tcPr>
                </a:tc>
                <a:tc>
                  <a:txBody>
                    <a:bodyPr/>
                    <a:lstStyle/>
                    <a:p>
                      <a:pPr marL="191770">
                        <a:lnSpc>
                          <a:spcPct val="100000"/>
                        </a:lnSpc>
                        <a:spcBef>
                          <a:spcPts val="260"/>
                        </a:spcBef>
                      </a:pPr>
                      <a:r>
                        <a:rPr sz="1800" spc="-20" dirty="0">
                          <a:solidFill>
                            <a:srgbClr val="FFFFFF"/>
                          </a:solidFill>
                          <a:latin typeface="Consolas"/>
                          <a:cs typeface="Consolas"/>
                        </a:rPr>
                        <a:t>true</a:t>
                      </a:r>
                      <a:endParaRPr sz="1800">
                        <a:latin typeface="Consolas"/>
                        <a:cs typeface="Consolas"/>
                      </a:endParaRPr>
                    </a:p>
                  </a:txBody>
                  <a:tcPr marL="0" marR="0" marT="33020" marB="0">
                    <a:lnT w="28575">
                      <a:solidFill>
                        <a:srgbClr val="FFFFFF"/>
                      </a:solidFill>
                      <a:prstDash val="solid"/>
                    </a:lnT>
                    <a:solidFill>
                      <a:srgbClr val="004E5F"/>
                    </a:solidFill>
                  </a:tcPr>
                </a:tc>
                <a:extLst>
                  <a:ext uri="{0D108BD9-81ED-4DB2-BD59-A6C34878D82A}">
                    <a16:rowId xmlns:a16="http://schemas.microsoft.com/office/drawing/2014/main" val="10001"/>
                  </a:ext>
                </a:extLst>
              </a:tr>
            </a:tbl>
          </a:graphicData>
        </a:graphic>
      </p:graphicFrame>
      <p:graphicFrame>
        <p:nvGraphicFramePr>
          <p:cNvPr id="19" name="object 19"/>
          <p:cNvGraphicFramePr>
            <a:graphicFrameLocks noGrp="1"/>
          </p:cNvGraphicFramePr>
          <p:nvPr/>
        </p:nvGraphicFramePr>
        <p:xfrm>
          <a:off x="9445243" y="4957445"/>
          <a:ext cx="1772919" cy="741680"/>
        </p:xfrm>
        <a:graphic>
          <a:graphicData uri="http://schemas.openxmlformats.org/drawingml/2006/table">
            <a:tbl>
              <a:tblPr firstRow="1" bandRow="1">
                <a:tableStyleId>{2D5ABB26-0587-4C30-8999-92F81FD0307C}</a:tableStyleId>
              </a:tblPr>
              <a:tblGrid>
                <a:gridCol w="819150">
                  <a:extLst>
                    <a:ext uri="{9D8B030D-6E8A-4147-A177-3AD203B41FA5}">
                      <a16:colId xmlns:a16="http://schemas.microsoft.com/office/drawing/2014/main" val="20000"/>
                    </a:ext>
                  </a:extLst>
                </a:gridCol>
                <a:gridCol w="953769">
                  <a:extLst>
                    <a:ext uri="{9D8B030D-6E8A-4147-A177-3AD203B41FA5}">
                      <a16:colId xmlns:a16="http://schemas.microsoft.com/office/drawing/2014/main" val="20001"/>
                    </a:ext>
                  </a:extLst>
                </a:gridCol>
              </a:tblGrid>
              <a:tr h="370840">
                <a:tc gridSpan="2">
                  <a:txBody>
                    <a:bodyPr/>
                    <a:lstStyle/>
                    <a:p>
                      <a:pPr marL="92075">
                        <a:lnSpc>
                          <a:spcPct val="100000"/>
                        </a:lnSpc>
                        <a:spcBef>
                          <a:spcPts val="245"/>
                        </a:spcBef>
                      </a:pPr>
                      <a:r>
                        <a:rPr sz="1800" b="1" spc="-10" dirty="0">
                          <a:solidFill>
                            <a:srgbClr val="FFFFFF"/>
                          </a:solidFill>
                          <a:latin typeface="Calibri"/>
                          <a:cs typeface="Calibri"/>
                        </a:rPr>
                        <a:t>chuck</a:t>
                      </a:r>
                      <a:endParaRPr sz="1800">
                        <a:latin typeface="Calibri"/>
                        <a:cs typeface="Calibri"/>
                      </a:endParaRPr>
                    </a:p>
                  </a:txBody>
                  <a:tcPr marL="0" marR="0" marT="31115" marB="0">
                    <a:lnB w="28575">
                      <a:solidFill>
                        <a:srgbClr val="FFFFFF"/>
                      </a:solidFill>
                      <a:prstDash val="solid"/>
                    </a:lnB>
                    <a:solidFill>
                      <a:srgbClr val="111F35"/>
                    </a:solidFill>
                  </a:tcPr>
                </a:tc>
                <a:tc hMerge="1">
                  <a:txBody>
                    <a:bodyPr/>
                    <a:lstStyle/>
                    <a:p>
                      <a:endParaRPr/>
                    </a:p>
                  </a:txBody>
                  <a:tcPr marL="0" marR="0" marT="0" marB="0"/>
                </a:tc>
                <a:extLst>
                  <a:ext uri="{0D108BD9-81ED-4DB2-BD59-A6C34878D82A}">
                    <a16:rowId xmlns:a16="http://schemas.microsoft.com/office/drawing/2014/main" val="10000"/>
                  </a:ext>
                </a:extLst>
              </a:tr>
              <a:tr h="370840">
                <a:tc>
                  <a:txBody>
                    <a:bodyPr/>
                    <a:lstStyle/>
                    <a:p>
                      <a:pPr marL="92075">
                        <a:lnSpc>
                          <a:spcPct val="100000"/>
                        </a:lnSpc>
                        <a:spcBef>
                          <a:spcPts val="260"/>
                        </a:spcBef>
                      </a:pPr>
                      <a:r>
                        <a:rPr sz="1800" spc="-10" dirty="0">
                          <a:solidFill>
                            <a:srgbClr val="FFFFFF"/>
                          </a:solidFill>
                          <a:latin typeface="Consolas"/>
                          <a:cs typeface="Consolas"/>
                        </a:rPr>
                        <a:t>name:</a:t>
                      </a:r>
                      <a:endParaRPr sz="1800">
                        <a:latin typeface="Consolas"/>
                        <a:cs typeface="Consolas"/>
                      </a:endParaRPr>
                    </a:p>
                  </a:txBody>
                  <a:tcPr marL="0" marR="0" marT="33020" marB="0">
                    <a:lnT w="28575">
                      <a:solidFill>
                        <a:srgbClr val="FFFFFF"/>
                      </a:solidFill>
                      <a:prstDash val="solid"/>
                    </a:lnT>
                    <a:solidFill>
                      <a:srgbClr val="004E5F"/>
                    </a:solidFill>
                  </a:tcPr>
                </a:tc>
                <a:tc>
                  <a:txBody>
                    <a:bodyPr/>
                    <a:lstStyle/>
                    <a:p>
                      <a:pPr marL="101600">
                        <a:lnSpc>
                          <a:spcPct val="100000"/>
                        </a:lnSpc>
                        <a:spcBef>
                          <a:spcPts val="260"/>
                        </a:spcBef>
                      </a:pPr>
                      <a:r>
                        <a:rPr sz="1800" spc="-10" dirty="0">
                          <a:solidFill>
                            <a:srgbClr val="FFFFFF"/>
                          </a:solidFill>
                          <a:latin typeface="Consolas"/>
                          <a:cs typeface="Consolas"/>
                        </a:rPr>
                        <a:t>Chuck</a:t>
                      </a:r>
                      <a:endParaRPr sz="1800">
                        <a:latin typeface="Consolas"/>
                        <a:cs typeface="Consolas"/>
                      </a:endParaRPr>
                    </a:p>
                  </a:txBody>
                  <a:tcPr marL="0" marR="0" marT="33020" marB="0">
                    <a:lnT w="28575">
                      <a:solidFill>
                        <a:srgbClr val="FFFFFF"/>
                      </a:solidFill>
                      <a:prstDash val="solid"/>
                    </a:lnT>
                    <a:solidFill>
                      <a:srgbClr val="004E5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248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CONSTRUCTOR</a:t>
            </a:r>
            <a:r>
              <a:rPr spc="-50" dirty="0"/>
              <a:t> </a:t>
            </a:r>
            <a:r>
              <a:rPr spc="125" dirty="0"/>
              <a:t>AND</a:t>
            </a:r>
            <a:r>
              <a:rPr spc="-75" dirty="0"/>
              <a:t> </a:t>
            </a:r>
            <a:r>
              <a:rPr spc="-145" dirty="0"/>
              <a:t>PROPERTIES</a:t>
            </a:r>
          </a:p>
        </p:txBody>
      </p:sp>
      <p:sp>
        <p:nvSpPr>
          <p:cNvPr id="3" name="object 3"/>
          <p:cNvSpPr txBox="1"/>
          <p:nvPr/>
        </p:nvSpPr>
        <p:spPr>
          <a:xfrm>
            <a:off x="962050" y="1533220"/>
            <a:ext cx="11229950" cy="422552"/>
          </a:xfrm>
          <a:prstGeom prst="rect">
            <a:avLst/>
          </a:prstGeom>
        </p:spPr>
        <p:txBody>
          <a:bodyPr vert="horz" wrap="square" lIns="0" tIns="12065" rIns="0" bIns="0" rtlCol="0">
            <a:spAutoFit/>
          </a:bodyPr>
          <a:lstStyle/>
          <a:p>
            <a:pPr marL="12700">
              <a:lnSpc>
                <a:spcPts val="3195"/>
              </a:lnSpc>
              <a:spcBef>
                <a:spcPts val="95"/>
              </a:spcBef>
            </a:pPr>
            <a:r>
              <a:rPr lang="it-IT" sz="2800" dirty="0">
                <a:solidFill>
                  <a:srgbClr val="111F35"/>
                </a:solidFill>
                <a:latin typeface="Calibri"/>
                <a:cs typeface="Calibri"/>
              </a:rPr>
              <a:t>Cosa succede quando il costruttore non ha un prototipo proprietà?</a:t>
            </a:r>
            <a:endParaRPr sz="2800" dirty="0">
              <a:latin typeface="Calibri"/>
              <a:cs typeface="Calibri"/>
            </a:endParaRPr>
          </a:p>
        </p:txBody>
      </p:sp>
      <p:sp>
        <p:nvSpPr>
          <p:cNvPr id="4" name="object 4"/>
          <p:cNvSpPr txBox="1"/>
          <p:nvPr/>
        </p:nvSpPr>
        <p:spPr>
          <a:xfrm>
            <a:off x="962050" y="3879363"/>
            <a:ext cx="9441815" cy="1492075"/>
          </a:xfrm>
          <a:prstGeom prst="rect">
            <a:avLst/>
          </a:prstGeom>
        </p:spPr>
        <p:txBody>
          <a:bodyPr vert="horz" wrap="square" lIns="0" tIns="95885" rIns="0" bIns="0" rtlCol="0">
            <a:spAutoFit/>
          </a:bodyPr>
          <a:lstStyle/>
          <a:p>
            <a:pPr marL="240029" indent="-227329">
              <a:lnSpc>
                <a:spcPct val="100000"/>
              </a:lnSpc>
              <a:spcBef>
                <a:spcPts val="755"/>
              </a:spcBef>
              <a:buFont typeface="Arial MT"/>
              <a:buChar char="•"/>
              <a:tabLst>
                <a:tab pos="240029" algn="l"/>
              </a:tabLst>
            </a:pPr>
            <a:r>
              <a:rPr lang="it-IT" sz="2800" dirty="0">
                <a:solidFill>
                  <a:srgbClr val="111F35"/>
                </a:solidFill>
                <a:latin typeface="Calibri"/>
                <a:cs typeface="Calibri"/>
              </a:rPr>
              <a:t>In tal caso, viene utilizzato un prototipo predefinito
Il prototipo predefinito è un oggetto con una proprietà del costruttore, che punta alla funzione del costruttore</a:t>
            </a:r>
            <a:endParaRPr sz="2800" dirty="0">
              <a:latin typeface="Calibri"/>
              <a:cs typeface="Calibri"/>
            </a:endParaRPr>
          </a:p>
        </p:txBody>
      </p:sp>
      <p:sp>
        <p:nvSpPr>
          <p:cNvPr id="5" name="object 5"/>
          <p:cNvSpPr txBox="1"/>
          <p:nvPr/>
        </p:nvSpPr>
        <p:spPr>
          <a:xfrm>
            <a:off x="882396" y="2519172"/>
            <a:ext cx="10427335" cy="120142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0000FF"/>
                </a:solidFill>
                <a:latin typeface="Consolas"/>
                <a:cs typeface="Consolas"/>
              </a:rPr>
              <a:t>function</a:t>
            </a:r>
            <a:r>
              <a:rPr sz="1800" spc="-50" dirty="0">
                <a:solidFill>
                  <a:srgbClr val="0000FF"/>
                </a:solidFill>
                <a:latin typeface="Consolas"/>
                <a:cs typeface="Consolas"/>
              </a:rPr>
              <a:t> </a:t>
            </a:r>
            <a:r>
              <a:rPr sz="1800" dirty="0">
                <a:latin typeface="Consolas"/>
                <a:cs typeface="Consolas"/>
              </a:rPr>
              <a:t>Pet(name,</a:t>
            </a:r>
            <a:r>
              <a:rPr sz="1800" spc="-50" dirty="0">
                <a:latin typeface="Consolas"/>
                <a:cs typeface="Consolas"/>
              </a:rPr>
              <a:t> </a:t>
            </a:r>
            <a:r>
              <a:rPr sz="1800" dirty="0">
                <a:latin typeface="Consolas"/>
                <a:cs typeface="Consolas"/>
              </a:rPr>
              <a:t>age)</a:t>
            </a:r>
            <a:r>
              <a:rPr sz="1800" spc="-50" dirty="0">
                <a:latin typeface="Consolas"/>
                <a:cs typeface="Consolas"/>
              </a:rPr>
              <a:t> {</a:t>
            </a:r>
            <a:endParaRPr sz="1800">
              <a:latin typeface="Consolas"/>
              <a:cs typeface="Consolas"/>
            </a:endParaRPr>
          </a:p>
          <a:p>
            <a:pPr marL="342265">
              <a:lnSpc>
                <a:spcPct val="100000"/>
              </a:lnSpc>
              <a:spcBef>
                <a:spcPts val="5"/>
              </a:spcBef>
            </a:pPr>
            <a:r>
              <a:rPr sz="1800" dirty="0">
                <a:solidFill>
                  <a:srgbClr val="0000FF"/>
                </a:solidFill>
                <a:latin typeface="Consolas"/>
                <a:cs typeface="Consolas"/>
              </a:rPr>
              <a:t>this</a:t>
            </a:r>
            <a:r>
              <a:rPr sz="1800" dirty="0">
                <a:latin typeface="Consolas"/>
                <a:cs typeface="Consolas"/>
              </a:rPr>
              <a:t>.name</a:t>
            </a:r>
            <a:r>
              <a:rPr sz="1800" spc="-25" dirty="0">
                <a:latin typeface="Consolas"/>
                <a:cs typeface="Consolas"/>
              </a:rPr>
              <a:t> </a:t>
            </a:r>
            <a:r>
              <a:rPr sz="1800" dirty="0">
                <a:latin typeface="Consolas"/>
                <a:cs typeface="Consolas"/>
              </a:rPr>
              <a:t>=</a:t>
            </a:r>
            <a:r>
              <a:rPr sz="1800" spc="-35" dirty="0">
                <a:latin typeface="Consolas"/>
                <a:cs typeface="Consolas"/>
              </a:rPr>
              <a:t> </a:t>
            </a:r>
            <a:r>
              <a:rPr sz="1800" dirty="0">
                <a:latin typeface="Consolas"/>
                <a:cs typeface="Consolas"/>
              </a:rPr>
              <a:t>name;</a:t>
            </a:r>
            <a:r>
              <a:rPr sz="1800" spc="-20" dirty="0">
                <a:latin typeface="Consolas"/>
                <a:cs typeface="Consolas"/>
              </a:rPr>
              <a:t> </a:t>
            </a:r>
            <a:r>
              <a:rPr sz="1800" dirty="0">
                <a:solidFill>
                  <a:srgbClr val="0000FF"/>
                </a:solidFill>
                <a:latin typeface="Consolas"/>
                <a:cs typeface="Consolas"/>
              </a:rPr>
              <a:t>this</a:t>
            </a:r>
            <a:r>
              <a:rPr sz="1800" dirty="0">
                <a:latin typeface="Consolas"/>
                <a:cs typeface="Consolas"/>
              </a:rPr>
              <a:t>.age</a:t>
            </a:r>
            <a:r>
              <a:rPr sz="1800" spc="-20" dirty="0">
                <a:latin typeface="Consolas"/>
                <a:cs typeface="Consolas"/>
              </a:rPr>
              <a:t> </a:t>
            </a:r>
            <a:r>
              <a:rPr sz="1800" dirty="0">
                <a:latin typeface="Consolas"/>
                <a:cs typeface="Consolas"/>
              </a:rPr>
              <a:t>=</a:t>
            </a:r>
            <a:r>
              <a:rPr sz="1800" spc="-30" dirty="0">
                <a:latin typeface="Consolas"/>
                <a:cs typeface="Consolas"/>
              </a:rPr>
              <a:t> </a:t>
            </a:r>
            <a:r>
              <a:rPr sz="1800" spc="-20" dirty="0">
                <a:latin typeface="Consolas"/>
                <a:cs typeface="Consolas"/>
              </a:rPr>
              <a:t>age;</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a:lnSpc>
                <a:spcPct val="100000"/>
              </a:lnSpc>
              <a:tabLst>
                <a:tab pos="5481320" algn="l"/>
              </a:tabLst>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chuck</a:t>
            </a:r>
            <a:r>
              <a:rPr sz="1800" spc="-3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'Chuck'</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3</a:t>
            </a:r>
            <a:r>
              <a:rPr sz="1800" dirty="0">
                <a:latin typeface="Consolas"/>
                <a:cs typeface="Consolas"/>
              </a:rPr>
              <a:t>);</a:t>
            </a:r>
            <a:r>
              <a:rPr sz="1800" spc="-15" dirty="0">
                <a:latin typeface="Consolas"/>
                <a:cs typeface="Consolas"/>
              </a:rPr>
              <a:t> </a:t>
            </a:r>
            <a:r>
              <a:rPr sz="1800" dirty="0">
                <a:solidFill>
                  <a:srgbClr val="0000FF"/>
                </a:solidFill>
                <a:latin typeface="Consolas"/>
                <a:cs typeface="Consolas"/>
              </a:rPr>
              <a:t>let</a:t>
            </a:r>
            <a:r>
              <a:rPr sz="1800" spc="-15" dirty="0">
                <a:solidFill>
                  <a:srgbClr val="0000FF"/>
                </a:solidFill>
                <a:latin typeface="Consolas"/>
                <a:cs typeface="Consolas"/>
              </a:rPr>
              <a:t> </a:t>
            </a:r>
            <a:r>
              <a:rPr sz="1800" spc="-20" dirty="0">
                <a:latin typeface="Consolas"/>
                <a:cs typeface="Consolas"/>
              </a:rPr>
              <a:t>rick</a:t>
            </a:r>
            <a:r>
              <a:rPr sz="1800" dirty="0">
                <a:latin typeface="Consolas"/>
                <a:cs typeface="Consolas"/>
              </a:rPr>
              <a:t>	=</a:t>
            </a:r>
            <a:r>
              <a:rPr sz="1800" spc="-30" dirty="0">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'Rick'</a:t>
            </a:r>
            <a:r>
              <a:rPr sz="1800" spc="-15" dirty="0">
                <a:solidFill>
                  <a:srgbClr val="A21515"/>
                </a:solidFill>
                <a:latin typeface="Consolas"/>
                <a:cs typeface="Consolas"/>
              </a:rPr>
              <a:t> </a:t>
            </a:r>
            <a:r>
              <a:rPr sz="1800" dirty="0">
                <a:latin typeface="Consolas"/>
                <a:cs typeface="Consolas"/>
              </a:rPr>
              <a:t>,</a:t>
            </a:r>
            <a:r>
              <a:rPr sz="1800" spc="-30" dirty="0">
                <a:latin typeface="Consolas"/>
                <a:cs typeface="Consolas"/>
              </a:rPr>
              <a:t> </a:t>
            </a:r>
            <a:r>
              <a:rPr sz="1800" spc="-25" dirty="0">
                <a:solidFill>
                  <a:srgbClr val="098557"/>
                </a:solidFill>
                <a:latin typeface="Consolas"/>
                <a:cs typeface="Consolas"/>
              </a:rPr>
              <a:t>7</a:t>
            </a:r>
            <a:r>
              <a:rPr sz="1800" spc="-25" dirty="0">
                <a:latin typeface="Consolas"/>
                <a:cs typeface="Consolas"/>
              </a:rPr>
              <a:t>);</a:t>
            </a:r>
            <a:endParaRPr sz="1800">
              <a:latin typeface="Consolas"/>
              <a:cs typeface="Consolas"/>
            </a:endParaRPr>
          </a:p>
        </p:txBody>
      </p:sp>
      <p:sp>
        <p:nvSpPr>
          <p:cNvPr id="6" name="object 6"/>
          <p:cNvSpPr txBox="1"/>
          <p:nvPr/>
        </p:nvSpPr>
        <p:spPr>
          <a:xfrm>
            <a:off x="882396" y="5529071"/>
            <a:ext cx="10427335" cy="368935"/>
          </a:xfrm>
          <a:prstGeom prst="rect">
            <a:avLst/>
          </a:prstGeom>
          <a:ln w="12700">
            <a:solidFill>
              <a:srgbClr val="111F35"/>
            </a:solidFill>
          </a:ln>
        </p:spPr>
        <p:txBody>
          <a:bodyPr vert="horz" wrap="square" lIns="0" tIns="33019" rIns="0" bIns="0" rtlCol="0">
            <a:spAutoFit/>
          </a:bodyPr>
          <a:lstStyle/>
          <a:p>
            <a:pPr marL="92075">
              <a:lnSpc>
                <a:spcPct val="100000"/>
              </a:lnSpc>
              <a:spcBef>
                <a:spcPts val="259"/>
              </a:spcBef>
            </a:pPr>
            <a:r>
              <a:rPr sz="1800" dirty="0">
                <a:latin typeface="Consolas"/>
                <a:cs typeface="Consolas"/>
              </a:rPr>
              <a:t>Pet.prototype</a:t>
            </a:r>
            <a:r>
              <a:rPr sz="1800" spc="-30" dirty="0">
                <a:latin typeface="Consolas"/>
                <a:cs typeface="Consolas"/>
              </a:rPr>
              <a:t> </a:t>
            </a:r>
            <a:r>
              <a:rPr sz="1800" dirty="0">
                <a:latin typeface="Consolas"/>
                <a:cs typeface="Consolas"/>
              </a:rPr>
              <a:t>=</a:t>
            </a:r>
            <a:r>
              <a:rPr sz="1800" spc="-35" dirty="0">
                <a:latin typeface="Consolas"/>
                <a:cs typeface="Consolas"/>
              </a:rPr>
              <a:t> </a:t>
            </a:r>
            <a:r>
              <a:rPr sz="1800" dirty="0">
                <a:latin typeface="Consolas"/>
                <a:cs typeface="Consolas"/>
              </a:rPr>
              <a:t>{</a:t>
            </a:r>
            <a:r>
              <a:rPr sz="1800" spc="-20" dirty="0">
                <a:latin typeface="Consolas"/>
                <a:cs typeface="Consolas"/>
              </a:rPr>
              <a:t> </a:t>
            </a:r>
            <a:r>
              <a:rPr sz="1800" dirty="0">
                <a:latin typeface="Consolas"/>
                <a:cs typeface="Consolas"/>
              </a:rPr>
              <a:t>constructor:</a:t>
            </a:r>
            <a:r>
              <a:rPr sz="1800" spc="-35" dirty="0">
                <a:latin typeface="Consolas"/>
                <a:cs typeface="Consolas"/>
              </a:rPr>
              <a:t> </a:t>
            </a:r>
            <a:r>
              <a:rPr sz="1800" dirty="0">
                <a:latin typeface="Consolas"/>
                <a:cs typeface="Consolas"/>
              </a:rPr>
              <a:t>Pet</a:t>
            </a:r>
            <a:r>
              <a:rPr sz="1800" spc="-30" dirty="0">
                <a:latin typeface="Consolas"/>
                <a:cs typeface="Consolas"/>
              </a:rPr>
              <a:t> </a:t>
            </a:r>
            <a:r>
              <a:rPr sz="1800" spc="-50" dirty="0">
                <a:latin typeface="Consolas"/>
                <a:cs typeface="Consolas"/>
              </a:rPr>
              <a:t>}</a:t>
            </a:r>
            <a:endParaRPr sz="1800">
              <a:latin typeface="Consolas"/>
              <a:cs typeface="Consolas"/>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517638" y="3197098"/>
            <a:ext cx="2518410" cy="525145"/>
            <a:chOff x="7517638" y="3197098"/>
            <a:chExt cx="2518410" cy="525145"/>
          </a:xfrm>
        </p:grpSpPr>
        <p:pic>
          <p:nvPicPr>
            <p:cNvPr id="3" name="object 3"/>
            <p:cNvPicPr/>
            <p:nvPr/>
          </p:nvPicPr>
          <p:blipFill>
            <a:blip r:embed="rId2" cstate="print"/>
            <a:stretch>
              <a:fillRect/>
            </a:stretch>
          </p:blipFill>
          <p:spPr>
            <a:xfrm>
              <a:off x="7523988" y="3203448"/>
              <a:ext cx="2505455" cy="512063"/>
            </a:xfrm>
            <a:prstGeom prst="rect">
              <a:avLst/>
            </a:prstGeom>
          </p:spPr>
        </p:pic>
        <p:sp>
          <p:nvSpPr>
            <p:cNvPr id="4" name="object 4"/>
            <p:cNvSpPr/>
            <p:nvPr/>
          </p:nvSpPr>
          <p:spPr>
            <a:xfrm>
              <a:off x="7523988" y="3203448"/>
              <a:ext cx="2505710" cy="512445"/>
            </a:xfrm>
            <a:custGeom>
              <a:avLst/>
              <a:gdLst/>
              <a:ahLst/>
              <a:cxnLst/>
              <a:rect l="l" t="t" r="r" b="b"/>
              <a:pathLst>
                <a:path w="2505709" h="512445">
                  <a:moveTo>
                    <a:pt x="0" y="512063"/>
                  </a:moveTo>
                  <a:lnTo>
                    <a:pt x="0" y="342011"/>
                  </a:lnTo>
                  <a:lnTo>
                    <a:pt x="3122" y="295610"/>
                  </a:lnTo>
                  <a:lnTo>
                    <a:pt x="12219" y="251104"/>
                  </a:lnTo>
                  <a:lnTo>
                    <a:pt x="26882" y="208901"/>
                  </a:lnTo>
                  <a:lnTo>
                    <a:pt x="46703" y="169408"/>
                  </a:lnTo>
                  <a:lnTo>
                    <a:pt x="71273" y="133034"/>
                  </a:lnTo>
                  <a:lnTo>
                    <a:pt x="100187" y="100187"/>
                  </a:lnTo>
                  <a:lnTo>
                    <a:pt x="133034" y="71273"/>
                  </a:lnTo>
                  <a:lnTo>
                    <a:pt x="169408" y="46703"/>
                  </a:lnTo>
                  <a:lnTo>
                    <a:pt x="208901" y="26882"/>
                  </a:lnTo>
                  <a:lnTo>
                    <a:pt x="251104" y="12219"/>
                  </a:lnTo>
                  <a:lnTo>
                    <a:pt x="295610" y="3122"/>
                  </a:lnTo>
                  <a:lnTo>
                    <a:pt x="342010" y="0"/>
                  </a:lnTo>
                  <a:lnTo>
                    <a:pt x="2101977" y="0"/>
                  </a:lnTo>
                  <a:lnTo>
                    <a:pt x="2148377" y="3122"/>
                  </a:lnTo>
                  <a:lnTo>
                    <a:pt x="2192883" y="12219"/>
                  </a:lnTo>
                  <a:lnTo>
                    <a:pt x="2235086" y="26882"/>
                  </a:lnTo>
                  <a:lnTo>
                    <a:pt x="2274579" y="46703"/>
                  </a:lnTo>
                  <a:lnTo>
                    <a:pt x="2310953" y="71273"/>
                  </a:lnTo>
                  <a:lnTo>
                    <a:pt x="2343800" y="100187"/>
                  </a:lnTo>
                  <a:lnTo>
                    <a:pt x="2372714" y="133034"/>
                  </a:lnTo>
                  <a:lnTo>
                    <a:pt x="2397284" y="169408"/>
                  </a:lnTo>
                  <a:lnTo>
                    <a:pt x="2417105" y="208901"/>
                  </a:lnTo>
                  <a:lnTo>
                    <a:pt x="2431768" y="251104"/>
                  </a:lnTo>
                  <a:lnTo>
                    <a:pt x="2440865" y="295610"/>
                  </a:lnTo>
                  <a:lnTo>
                    <a:pt x="2443987" y="342011"/>
                  </a:lnTo>
                  <a:lnTo>
                    <a:pt x="2505455" y="342011"/>
                  </a:lnTo>
                  <a:lnTo>
                    <a:pt x="2413380" y="493140"/>
                  </a:lnTo>
                  <a:lnTo>
                    <a:pt x="2321179" y="342011"/>
                  </a:lnTo>
                  <a:lnTo>
                    <a:pt x="2382646" y="342011"/>
                  </a:lnTo>
                  <a:lnTo>
                    <a:pt x="2378975" y="296470"/>
                  </a:lnTo>
                  <a:lnTo>
                    <a:pt x="2368343" y="253275"/>
                  </a:lnTo>
                  <a:lnTo>
                    <a:pt x="2351329" y="213001"/>
                  </a:lnTo>
                  <a:lnTo>
                    <a:pt x="2328510" y="176226"/>
                  </a:lnTo>
                  <a:lnTo>
                    <a:pt x="2300462" y="143525"/>
                  </a:lnTo>
                  <a:lnTo>
                    <a:pt x="2267761" y="115477"/>
                  </a:lnTo>
                  <a:lnTo>
                    <a:pt x="2230986" y="92658"/>
                  </a:lnTo>
                  <a:lnTo>
                    <a:pt x="2190712" y="75644"/>
                  </a:lnTo>
                  <a:lnTo>
                    <a:pt x="2147517" y="65012"/>
                  </a:lnTo>
                  <a:lnTo>
                    <a:pt x="2101977" y="61340"/>
                  </a:lnTo>
                  <a:lnTo>
                    <a:pt x="342010" y="61340"/>
                  </a:lnTo>
                  <a:lnTo>
                    <a:pt x="296470" y="65012"/>
                  </a:lnTo>
                  <a:lnTo>
                    <a:pt x="253275" y="75644"/>
                  </a:lnTo>
                  <a:lnTo>
                    <a:pt x="213001" y="92658"/>
                  </a:lnTo>
                  <a:lnTo>
                    <a:pt x="176226" y="115477"/>
                  </a:lnTo>
                  <a:lnTo>
                    <a:pt x="143525" y="143525"/>
                  </a:lnTo>
                  <a:lnTo>
                    <a:pt x="115477" y="176226"/>
                  </a:lnTo>
                  <a:lnTo>
                    <a:pt x="92658" y="213001"/>
                  </a:lnTo>
                  <a:lnTo>
                    <a:pt x="75644" y="253275"/>
                  </a:lnTo>
                  <a:lnTo>
                    <a:pt x="65012" y="296470"/>
                  </a:lnTo>
                  <a:lnTo>
                    <a:pt x="61340" y="342011"/>
                  </a:lnTo>
                  <a:lnTo>
                    <a:pt x="61340" y="512063"/>
                  </a:lnTo>
                  <a:lnTo>
                    <a:pt x="0" y="512063"/>
                  </a:lnTo>
                  <a:close/>
                </a:path>
              </a:pathLst>
            </a:custGeom>
            <a:ln w="12700">
              <a:solidFill>
                <a:srgbClr val="00252F"/>
              </a:solidFill>
            </a:ln>
          </p:spPr>
          <p:txBody>
            <a:bodyPr wrap="square" lIns="0" tIns="0" rIns="0" bIns="0" rtlCol="0"/>
            <a:lstStyle/>
            <a:p>
              <a:endParaRPr/>
            </a:p>
          </p:txBody>
        </p:sp>
      </p:grpSp>
      <p:grpSp>
        <p:nvGrpSpPr>
          <p:cNvPr id="5" name="object 5"/>
          <p:cNvGrpSpPr/>
          <p:nvPr/>
        </p:nvGrpSpPr>
        <p:grpSpPr>
          <a:xfrm>
            <a:off x="1764538" y="3189477"/>
            <a:ext cx="2518410" cy="680720"/>
            <a:chOff x="1764538" y="3189477"/>
            <a:chExt cx="2518410" cy="680720"/>
          </a:xfrm>
        </p:grpSpPr>
        <p:pic>
          <p:nvPicPr>
            <p:cNvPr id="6" name="object 6"/>
            <p:cNvPicPr/>
            <p:nvPr/>
          </p:nvPicPr>
          <p:blipFill>
            <a:blip r:embed="rId3" cstate="print"/>
            <a:stretch>
              <a:fillRect/>
            </a:stretch>
          </p:blipFill>
          <p:spPr>
            <a:xfrm>
              <a:off x="1770888" y="3195827"/>
              <a:ext cx="2505456" cy="667512"/>
            </a:xfrm>
            <a:prstGeom prst="rect">
              <a:avLst/>
            </a:prstGeom>
          </p:spPr>
        </p:pic>
        <p:sp>
          <p:nvSpPr>
            <p:cNvPr id="7" name="object 7"/>
            <p:cNvSpPr/>
            <p:nvPr/>
          </p:nvSpPr>
          <p:spPr>
            <a:xfrm>
              <a:off x="1770888" y="3195827"/>
              <a:ext cx="2505710" cy="668020"/>
            </a:xfrm>
            <a:custGeom>
              <a:avLst/>
              <a:gdLst/>
              <a:ahLst/>
              <a:cxnLst/>
              <a:rect l="l" t="t" r="r" b="b"/>
              <a:pathLst>
                <a:path w="2505710" h="668020">
                  <a:moveTo>
                    <a:pt x="2505456" y="667512"/>
                  </a:moveTo>
                  <a:lnTo>
                    <a:pt x="2505456" y="291973"/>
                  </a:lnTo>
                  <a:lnTo>
                    <a:pt x="2501632" y="244635"/>
                  </a:lnTo>
                  <a:lnTo>
                    <a:pt x="2490562" y="199721"/>
                  </a:lnTo>
                  <a:lnTo>
                    <a:pt x="2472849" y="157833"/>
                  </a:lnTo>
                  <a:lnTo>
                    <a:pt x="2449096" y="119576"/>
                  </a:lnTo>
                  <a:lnTo>
                    <a:pt x="2419905" y="85550"/>
                  </a:lnTo>
                  <a:lnTo>
                    <a:pt x="2385879" y="56359"/>
                  </a:lnTo>
                  <a:lnTo>
                    <a:pt x="2347622" y="32606"/>
                  </a:lnTo>
                  <a:lnTo>
                    <a:pt x="2305734" y="14893"/>
                  </a:lnTo>
                  <a:lnTo>
                    <a:pt x="2260820" y="3823"/>
                  </a:lnTo>
                  <a:lnTo>
                    <a:pt x="2213483" y="0"/>
                  </a:lnTo>
                  <a:lnTo>
                    <a:pt x="346710" y="0"/>
                  </a:lnTo>
                  <a:lnTo>
                    <a:pt x="299337" y="3823"/>
                  </a:lnTo>
                  <a:lnTo>
                    <a:pt x="254396" y="14893"/>
                  </a:lnTo>
                  <a:lnTo>
                    <a:pt x="212487" y="32606"/>
                  </a:lnTo>
                  <a:lnTo>
                    <a:pt x="174213" y="56359"/>
                  </a:lnTo>
                  <a:lnTo>
                    <a:pt x="140176" y="85550"/>
                  </a:lnTo>
                  <a:lnTo>
                    <a:pt x="110977" y="119576"/>
                  </a:lnTo>
                  <a:lnTo>
                    <a:pt x="87219" y="157833"/>
                  </a:lnTo>
                  <a:lnTo>
                    <a:pt x="69504" y="199721"/>
                  </a:lnTo>
                  <a:lnTo>
                    <a:pt x="58433" y="244635"/>
                  </a:lnTo>
                  <a:lnTo>
                    <a:pt x="54610" y="291973"/>
                  </a:lnTo>
                  <a:lnTo>
                    <a:pt x="54610" y="329184"/>
                  </a:lnTo>
                  <a:lnTo>
                    <a:pt x="0" y="329184"/>
                  </a:lnTo>
                  <a:lnTo>
                    <a:pt x="80518" y="481711"/>
                  </a:lnTo>
                  <a:lnTo>
                    <a:pt x="161162" y="329184"/>
                  </a:lnTo>
                  <a:lnTo>
                    <a:pt x="106425" y="329184"/>
                  </a:lnTo>
                  <a:lnTo>
                    <a:pt x="106425" y="291973"/>
                  </a:lnTo>
                  <a:lnTo>
                    <a:pt x="111307" y="243586"/>
                  </a:lnTo>
                  <a:lnTo>
                    <a:pt x="125307" y="198512"/>
                  </a:lnTo>
                  <a:lnTo>
                    <a:pt x="147460" y="157719"/>
                  </a:lnTo>
                  <a:lnTo>
                    <a:pt x="176799" y="122174"/>
                  </a:lnTo>
                  <a:lnTo>
                    <a:pt x="212360" y="92843"/>
                  </a:lnTo>
                  <a:lnTo>
                    <a:pt x="253176" y="70695"/>
                  </a:lnTo>
                  <a:lnTo>
                    <a:pt x="298281" y="56697"/>
                  </a:lnTo>
                  <a:lnTo>
                    <a:pt x="346710" y="51816"/>
                  </a:lnTo>
                  <a:lnTo>
                    <a:pt x="2213483" y="51816"/>
                  </a:lnTo>
                  <a:lnTo>
                    <a:pt x="2261869" y="56697"/>
                  </a:lnTo>
                  <a:lnTo>
                    <a:pt x="2306943" y="70695"/>
                  </a:lnTo>
                  <a:lnTo>
                    <a:pt x="2347736" y="92843"/>
                  </a:lnTo>
                  <a:lnTo>
                    <a:pt x="2383281" y="122174"/>
                  </a:lnTo>
                  <a:lnTo>
                    <a:pt x="2412612" y="157719"/>
                  </a:lnTo>
                  <a:lnTo>
                    <a:pt x="2434760" y="198512"/>
                  </a:lnTo>
                  <a:lnTo>
                    <a:pt x="2448758" y="243586"/>
                  </a:lnTo>
                  <a:lnTo>
                    <a:pt x="2453640" y="291973"/>
                  </a:lnTo>
                  <a:lnTo>
                    <a:pt x="2453640" y="667512"/>
                  </a:lnTo>
                  <a:lnTo>
                    <a:pt x="2505456" y="667512"/>
                  </a:lnTo>
                  <a:close/>
                </a:path>
              </a:pathLst>
            </a:custGeom>
            <a:ln w="12700">
              <a:solidFill>
                <a:srgbClr val="00252F"/>
              </a:solidFill>
            </a:ln>
          </p:spPr>
          <p:txBody>
            <a:bodyPr wrap="square" lIns="0" tIns="0" rIns="0" bIns="0" rtlCol="0"/>
            <a:lstStyle/>
            <a:p>
              <a:endParaRPr/>
            </a:p>
          </p:txBody>
        </p:sp>
      </p:grpSp>
      <p:grpSp>
        <p:nvGrpSpPr>
          <p:cNvPr id="8" name="object 8"/>
          <p:cNvGrpSpPr/>
          <p:nvPr/>
        </p:nvGrpSpPr>
        <p:grpSpPr>
          <a:xfrm>
            <a:off x="3393821" y="4648834"/>
            <a:ext cx="450850" cy="650875"/>
            <a:chOff x="3393821" y="4648834"/>
            <a:chExt cx="450850" cy="650875"/>
          </a:xfrm>
        </p:grpSpPr>
        <p:sp>
          <p:nvSpPr>
            <p:cNvPr id="9" name="object 9"/>
            <p:cNvSpPr/>
            <p:nvPr/>
          </p:nvSpPr>
          <p:spPr>
            <a:xfrm>
              <a:off x="3400171" y="4655184"/>
              <a:ext cx="438150" cy="638175"/>
            </a:xfrm>
            <a:custGeom>
              <a:avLst/>
              <a:gdLst/>
              <a:ahLst/>
              <a:cxnLst/>
              <a:rect l="l" t="t" r="r" b="b"/>
              <a:pathLst>
                <a:path w="438150" h="638175">
                  <a:moveTo>
                    <a:pt x="438150" y="0"/>
                  </a:moveTo>
                  <a:lnTo>
                    <a:pt x="327405" y="52196"/>
                  </a:lnTo>
                  <a:lnTo>
                    <a:pt x="359917" y="74040"/>
                  </a:lnTo>
                  <a:lnTo>
                    <a:pt x="0" y="611504"/>
                  </a:lnTo>
                  <a:lnTo>
                    <a:pt x="39750" y="638047"/>
                  </a:lnTo>
                  <a:lnTo>
                    <a:pt x="399668" y="100583"/>
                  </a:lnTo>
                  <a:lnTo>
                    <a:pt x="432180" y="122300"/>
                  </a:lnTo>
                  <a:lnTo>
                    <a:pt x="438150" y="0"/>
                  </a:lnTo>
                  <a:close/>
                </a:path>
              </a:pathLst>
            </a:custGeom>
            <a:solidFill>
              <a:srgbClr val="006379"/>
            </a:solidFill>
          </p:spPr>
          <p:txBody>
            <a:bodyPr wrap="square" lIns="0" tIns="0" rIns="0" bIns="0" rtlCol="0"/>
            <a:lstStyle/>
            <a:p>
              <a:endParaRPr/>
            </a:p>
          </p:txBody>
        </p:sp>
        <p:sp>
          <p:nvSpPr>
            <p:cNvPr id="10" name="object 10"/>
            <p:cNvSpPr/>
            <p:nvPr/>
          </p:nvSpPr>
          <p:spPr>
            <a:xfrm>
              <a:off x="3400171" y="4655184"/>
              <a:ext cx="438150" cy="638175"/>
            </a:xfrm>
            <a:custGeom>
              <a:avLst/>
              <a:gdLst/>
              <a:ahLst/>
              <a:cxnLst/>
              <a:rect l="l" t="t" r="r" b="b"/>
              <a:pathLst>
                <a:path w="438150" h="638175">
                  <a:moveTo>
                    <a:pt x="0" y="611504"/>
                  </a:moveTo>
                  <a:lnTo>
                    <a:pt x="359917" y="74040"/>
                  </a:lnTo>
                  <a:lnTo>
                    <a:pt x="327405" y="52196"/>
                  </a:lnTo>
                  <a:lnTo>
                    <a:pt x="438150" y="0"/>
                  </a:lnTo>
                  <a:lnTo>
                    <a:pt x="432180" y="122300"/>
                  </a:lnTo>
                  <a:lnTo>
                    <a:pt x="399668" y="100583"/>
                  </a:lnTo>
                  <a:lnTo>
                    <a:pt x="39750" y="638047"/>
                  </a:lnTo>
                  <a:lnTo>
                    <a:pt x="0" y="611504"/>
                  </a:lnTo>
                  <a:close/>
                </a:path>
              </a:pathLst>
            </a:custGeom>
            <a:ln w="12700">
              <a:solidFill>
                <a:srgbClr val="00252F"/>
              </a:solidFill>
            </a:ln>
          </p:spPr>
          <p:txBody>
            <a:bodyPr wrap="square" lIns="0" tIns="0" rIns="0" bIns="0" rtlCol="0"/>
            <a:lstStyle/>
            <a:p>
              <a:endParaRPr/>
            </a:p>
          </p:txBody>
        </p:sp>
      </p:grpSp>
      <p:grpSp>
        <p:nvGrpSpPr>
          <p:cNvPr id="11" name="object 11"/>
          <p:cNvGrpSpPr/>
          <p:nvPr/>
        </p:nvGrpSpPr>
        <p:grpSpPr>
          <a:xfrm>
            <a:off x="4650994" y="4640071"/>
            <a:ext cx="498475" cy="688975"/>
            <a:chOff x="4650994" y="4640071"/>
            <a:chExt cx="498475" cy="688975"/>
          </a:xfrm>
        </p:grpSpPr>
        <p:sp>
          <p:nvSpPr>
            <p:cNvPr id="12" name="object 12"/>
            <p:cNvSpPr/>
            <p:nvPr/>
          </p:nvSpPr>
          <p:spPr>
            <a:xfrm>
              <a:off x="4657344" y="4646421"/>
              <a:ext cx="485775" cy="676275"/>
            </a:xfrm>
            <a:custGeom>
              <a:avLst/>
              <a:gdLst/>
              <a:ahLst/>
              <a:cxnLst/>
              <a:rect l="l" t="t" r="r" b="b"/>
              <a:pathLst>
                <a:path w="485775" h="676275">
                  <a:moveTo>
                    <a:pt x="0" y="0"/>
                  </a:moveTo>
                  <a:lnTo>
                    <a:pt x="8889" y="122046"/>
                  </a:lnTo>
                  <a:lnTo>
                    <a:pt x="40893" y="99567"/>
                  </a:lnTo>
                  <a:lnTo>
                    <a:pt x="446658" y="676020"/>
                  </a:lnTo>
                  <a:lnTo>
                    <a:pt x="485775" y="648588"/>
                  </a:lnTo>
                  <a:lnTo>
                    <a:pt x="80009" y="72008"/>
                  </a:lnTo>
                  <a:lnTo>
                    <a:pt x="112013" y="49529"/>
                  </a:lnTo>
                  <a:lnTo>
                    <a:pt x="0" y="0"/>
                  </a:lnTo>
                  <a:close/>
                </a:path>
              </a:pathLst>
            </a:custGeom>
            <a:solidFill>
              <a:srgbClr val="006379"/>
            </a:solidFill>
          </p:spPr>
          <p:txBody>
            <a:bodyPr wrap="square" lIns="0" tIns="0" rIns="0" bIns="0" rtlCol="0"/>
            <a:lstStyle/>
            <a:p>
              <a:endParaRPr/>
            </a:p>
          </p:txBody>
        </p:sp>
        <p:sp>
          <p:nvSpPr>
            <p:cNvPr id="13" name="object 13"/>
            <p:cNvSpPr/>
            <p:nvPr/>
          </p:nvSpPr>
          <p:spPr>
            <a:xfrm>
              <a:off x="4657344" y="4646421"/>
              <a:ext cx="485775" cy="676275"/>
            </a:xfrm>
            <a:custGeom>
              <a:avLst/>
              <a:gdLst/>
              <a:ahLst/>
              <a:cxnLst/>
              <a:rect l="l" t="t" r="r" b="b"/>
              <a:pathLst>
                <a:path w="485775" h="676275">
                  <a:moveTo>
                    <a:pt x="446658" y="676020"/>
                  </a:moveTo>
                  <a:lnTo>
                    <a:pt x="40893" y="99567"/>
                  </a:lnTo>
                  <a:lnTo>
                    <a:pt x="8889" y="122046"/>
                  </a:lnTo>
                  <a:lnTo>
                    <a:pt x="0" y="0"/>
                  </a:lnTo>
                  <a:lnTo>
                    <a:pt x="112013" y="49529"/>
                  </a:lnTo>
                  <a:lnTo>
                    <a:pt x="80009" y="72008"/>
                  </a:lnTo>
                  <a:lnTo>
                    <a:pt x="485775" y="648588"/>
                  </a:lnTo>
                  <a:lnTo>
                    <a:pt x="446658" y="676020"/>
                  </a:lnTo>
                  <a:close/>
                </a:path>
              </a:pathLst>
            </a:custGeom>
            <a:ln w="12700">
              <a:solidFill>
                <a:srgbClr val="00252F"/>
              </a:solidFill>
            </a:ln>
          </p:spPr>
          <p:txBody>
            <a:bodyPr wrap="square" lIns="0" tIns="0" rIns="0" bIns="0" rtlCol="0"/>
            <a:lstStyle/>
            <a:p>
              <a:endParaRPr/>
            </a:p>
          </p:txBody>
        </p:sp>
      </p:grpSp>
      <p:grpSp>
        <p:nvGrpSpPr>
          <p:cNvPr id="14" name="object 14"/>
          <p:cNvGrpSpPr/>
          <p:nvPr/>
        </p:nvGrpSpPr>
        <p:grpSpPr>
          <a:xfrm>
            <a:off x="1255522" y="3709161"/>
            <a:ext cx="2405380" cy="927100"/>
            <a:chOff x="1255522" y="3709161"/>
            <a:chExt cx="2405380" cy="927100"/>
          </a:xfrm>
        </p:grpSpPr>
        <p:pic>
          <p:nvPicPr>
            <p:cNvPr id="15" name="object 15"/>
            <p:cNvPicPr/>
            <p:nvPr/>
          </p:nvPicPr>
          <p:blipFill>
            <a:blip r:embed="rId4" cstate="print"/>
            <a:stretch>
              <a:fillRect/>
            </a:stretch>
          </p:blipFill>
          <p:spPr>
            <a:xfrm>
              <a:off x="2478024" y="4110227"/>
              <a:ext cx="1176527" cy="124968"/>
            </a:xfrm>
            <a:prstGeom prst="rect">
              <a:avLst/>
            </a:prstGeom>
          </p:spPr>
        </p:pic>
        <p:sp>
          <p:nvSpPr>
            <p:cNvPr id="16" name="object 16"/>
            <p:cNvSpPr/>
            <p:nvPr/>
          </p:nvSpPr>
          <p:spPr>
            <a:xfrm>
              <a:off x="2478024" y="4110227"/>
              <a:ext cx="1176655" cy="125095"/>
            </a:xfrm>
            <a:custGeom>
              <a:avLst/>
              <a:gdLst/>
              <a:ahLst/>
              <a:cxnLst/>
              <a:rect l="l" t="t" r="r" b="b"/>
              <a:pathLst>
                <a:path w="1176654" h="125095">
                  <a:moveTo>
                    <a:pt x="0" y="38735"/>
                  </a:moveTo>
                  <a:lnTo>
                    <a:pt x="1072514" y="38735"/>
                  </a:lnTo>
                  <a:lnTo>
                    <a:pt x="1072514" y="0"/>
                  </a:lnTo>
                  <a:lnTo>
                    <a:pt x="1176527" y="62484"/>
                  </a:lnTo>
                  <a:lnTo>
                    <a:pt x="1072514" y="124968"/>
                  </a:lnTo>
                  <a:lnTo>
                    <a:pt x="1072514" y="86233"/>
                  </a:lnTo>
                  <a:lnTo>
                    <a:pt x="0" y="86233"/>
                  </a:lnTo>
                  <a:lnTo>
                    <a:pt x="0" y="38735"/>
                  </a:lnTo>
                  <a:close/>
                </a:path>
              </a:pathLst>
            </a:custGeom>
            <a:ln w="12700">
              <a:solidFill>
                <a:srgbClr val="00252F"/>
              </a:solidFill>
            </a:ln>
          </p:spPr>
          <p:txBody>
            <a:bodyPr wrap="square" lIns="0" tIns="0" rIns="0" bIns="0" rtlCol="0"/>
            <a:lstStyle/>
            <a:p>
              <a:endParaRPr/>
            </a:p>
          </p:txBody>
        </p:sp>
        <p:sp>
          <p:nvSpPr>
            <p:cNvPr id="17" name="object 17"/>
            <p:cNvSpPr/>
            <p:nvPr/>
          </p:nvSpPr>
          <p:spPr>
            <a:xfrm>
              <a:off x="1261872" y="3715511"/>
              <a:ext cx="1239520" cy="914400"/>
            </a:xfrm>
            <a:custGeom>
              <a:avLst/>
              <a:gdLst/>
              <a:ahLst/>
              <a:cxnLst/>
              <a:rect l="l" t="t" r="r" b="b"/>
              <a:pathLst>
                <a:path w="1239520" h="914400">
                  <a:moveTo>
                    <a:pt x="619505" y="0"/>
                  </a:moveTo>
                  <a:lnTo>
                    <a:pt x="563119" y="1868"/>
                  </a:lnTo>
                  <a:lnTo>
                    <a:pt x="508150" y="7367"/>
                  </a:lnTo>
                  <a:lnTo>
                    <a:pt x="454818" y="16333"/>
                  </a:lnTo>
                  <a:lnTo>
                    <a:pt x="403342" y="28606"/>
                  </a:lnTo>
                  <a:lnTo>
                    <a:pt x="353940" y="44025"/>
                  </a:lnTo>
                  <a:lnTo>
                    <a:pt x="306832" y="62427"/>
                  </a:lnTo>
                  <a:lnTo>
                    <a:pt x="262235" y="83651"/>
                  </a:lnTo>
                  <a:lnTo>
                    <a:pt x="220368" y="107537"/>
                  </a:lnTo>
                  <a:lnTo>
                    <a:pt x="181451" y="133921"/>
                  </a:lnTo>
                  <a:lnTo>
                    <a:pt x="145701" y="162643"/>
                  </a:lnTo>
                  <a:lnTo>
                    <a:pt x="113339" y="193541"/>
                  </a:lnTo>
                  <a:lnTo>
                    <a:pt x="84582" y="226455"/>
                  </a:lnTo>
                  <a:lnTo>
                    <a:pt x="59648" y="261221"/>
                  </a:lnTo>
                  <a:lnTo>
                    <a:pt x="38758" y="297679"/>
                  </a:lnTo>
                  <a:lnTo>
                    <a:pt x="22129" y="335668"/>
                  </a:lnTo>
                  <a:lnTo>
                    <a:pt x="9981" y="375025"/>
                  </a:lnTo>
                  <a:lnTo>
                    <a:pt x="2531" y="415589"/>
                  </a:lnTo>
                  <a:lnTo>
                    <a:pt x="0" y="457200"/>
                  </a:lnTo>
                  <a:lnTo>
                    <a:pt x="2531" y="498810"/>
                  </a:lnTo>
                  <a:lnTo>
                    <a:pt x="9981" y="539374"/>
                  </a:lnTo>
                  <a:lnTo>
                    <a:pt x="22129" y="578731"/>
                  </a:lnTo>
                  <a:lnTo>
                    <a:pt x="38758" y="616720"/>
                  </a:lnTo>
                  <a:lnTo>
                    <a:pt x="59648" y="653178"/>
                  </a:lnTo>
                  <a:lnTo>
                    <a:pt x="84581" y="687944"/>
                  </a:lnTo>
                  <a:lnTo>
                    <a:pt x="113339" y="720858"/>
                  </a:lnTo>
                  <a:lnTo>
                    <a:pt x="145701" y="751756"/>
                  </a:lnTo>
                  <a:lnTo>
                    <a:pt x="181451" y="780478"/>
                  </a:lnTo>
                  <a:lnTo>
                    <a:pt x="220368" y="806862"/>
                  </a:lnTo>
                  <a:lnTo>
                    <a:pt x="262235" y="830748"/>
                  </a:lnTo>
                  <a:lnTo>
                    <a:pt x="306831" y="851972"/>
                  </a:lnTo>
                  <a:lnTo>
                    <a:pt x="353940" y="870374"/>
                  </a:lnTo>
                  <a:lnTo>
                    <a:pt x="403342" y="885793"/>
                  </a:lnTo>
                  <a:lnTo>
                    <a:pt x="454818" y="898066"/>
                  </a:lnTo>
                  <a:lnTo>
                    <a:pt x="508150" y="907032"/>
                  </a:lnTo>
                  <a:lnTo>
                    <a:pt x="563119" y="912531"/>
                  </a:lnTo>
                  <a:lnTo>
                    <a:pt x="619505" y="914400"/>
                  </a:lnTo>
                  <a:lnTo>
                    <a:pt x="675892" y="912531"/>
                  </a:lnTo>
                  <a:lnTo>
                    <a:pt x="730861" y="907032"/>
                  </a:lnTo>
                  <a:lnTo>
                    <a:pt x="784193" y="898066"/>
                  </a:lnTo>
                  <a:lnTo>
                    <a:pt x="835669" y="885793"/>
                  </a:lnTo>
                  <a:lnTo>
                    <a:pt x="885071" y="870374"/>
                  </a:lnTo>
                  <a:lnTo>
                    <a:pt x="932180" y="851972"/>
                  </a:lnTo>
                  <a:lnTo>
                    <a:pt x="976776" y="830748"/>
                  </a:lnTo>
                  <a:lnTo>
                    <a:pt x="1018643" y="806862"/>
                  </a:lnTo>
                  <a:lnTo>
                    <a:pt x="1057560" y="780478"/>
                  </a:lnTo>
                  <a:lnTo>
                    <a:pt x="1093310" y="751756"/>
                  </a:lnTo>
                  <a:lnTo>
                    <a:pt x="1125672" y="720858"/>
                  </a:lnTo>
                  <a:lnTo>
                    <a:pt x="1154430" y="687944"/>
                  </a:lnTo>
                  <a:lnTo>
                    <a:pt x="1179363" y="653178"/>
                  </a:lnTo>
                  <a:lnTo>
                    <a:pt x="1200253" y="616720"/>
                  </a:lnTo>
                  <a:lnTo>
                    <a:pt x="1216882" y="578731"/>
                  </a:lnTo>
                  <a:lnTo>
                    <a:pt x="1229030" y="539374"/>
                  </a:lnTo>
                  <a:lnTo>
                    <a:pt x="1236480" y="498810"/>
                  </a:lnTo>
                  <a:lnTo>
                    <a:pt x="1239011" y="457200"/>
                  </a:lnTo>
                  <a:lnTo>
                    <a:pt x="1236480" y="415589"/>
                  </a:lnTo>
                  <a:lnTo>
                    <a:pt x="1229030" y="375025"/>
                  </a:lnTo>
                  <a:lnTo>
                    <a:pt x="1216882" y="335668"/>
                  </a:lnTo>
                  <a:lnTo>
                    <a:pt x="1200253" y="297679"/>
                  </a:lnTo>
                  <a:lnTo>
                    <a:pt x="1179363" y="261221"/>
                  </a:lnTo>
                  <a:lnTo>
                    <a:pt x="1154430" y="226455"/>
                  </a:lnTo>
                  <a:lnTo>
                    <a:pt x="1125672" y="193541"/>
                  </a:lnTo>
                  <a:lnTo>
                    <a:pt x="1093310" y="162643"/>
                  </a:lnTo>
                  <a:lnTo>
                    <a:pt x="1057560" y="133921"/>
                  </a:lnTo>
                  <a:lnTo>
                    <a:pt x="1018643" y="107537"/>
                  </a:lnTo>
                  <a:lnTo>
                    <a:pt x="976776" y="83651"/>
                  </a:lnTo>
                  <a:lnTo>
                    <a:pt x="932179" y="62427"/>
                  </a:lnTo>
                  <a:lnTo>
                    <a:pt x="885071" y="44025"/>
                  </a:lnTo>
                  <a:lnTo>
                    <a:pt x="835669" y="28606"/>
                  </a:lnTo>
                  <a:lnTo>
                    <a:pt x="784193" y="16333"/>
                  </a:lnTo>
                  <a:lnTo>
                    <a:pt x="730861" y="7367"/>
                  </a:lnTo>
                  <a:lnTo>
                    <a:pt x="675892" y="1868"/>
                  </a:lnTo>
                  <a:lnTo>
                    <a:pt x="619505" y="0"/>
                  </a:lnTo>
                  <a:close/>
                </a:path>
              </a:pathLst>
            </a:custGeom>
            <a:solidFill>
              <a:srgbClr val="00916D"/>
            </a:solidFill>
          </p:spPr>
          <p:txBody>
            <a:bodyPr wrap="square" lIns="0" tIns="0" rIns="0" bIns="0" rtlCol="0"/>
            <a:lstStyle/>
            <a:p>
              <a:endParaRPr/>
            </a:p>
          </p:txBody>
        </p:sp>
        <p:sp>
          <p:nvSpPr>
            <p:cNvPr id="18" name="object 18"/>
            <p:cNvSpPr/>
            <p:nvPr/>
          </p:nvSpPr>
          <p:spPr>
            <a:xfrm>
              <a:off x="1261872" y="3715511"/>
              <a:ext cx="1239520" cy="914400"/>
            </a:xfrm>
            <a:custGeom>
              <a:avLst/>
              <a:gdLst/>
              <a:ahLst/>
              <a:cxnLst/>
              <a:rect l="l" t="t" r="r" b="b"/>
              <a:pathLst>
                <a:path w="1239520" h="914400">
                  <a:moveTo>
                    <a:pt x="0" y="457200"/>
                  </a:moveTo>
                  <a:lnTo>
                    <a:pt x="2531" y="415589"/>
                  </a:lnTo>
                  <a:lnTo>
                    <a:pt x="9981" y="375025"/>
                  </a:lnTo>
                  <a:lnTo>
                    <a:pt x="22129" y="335668"/>
                  </a:lnTo>
                  <a:lnTo>
                    <a:pt x="38758" y="297679"/>
                  </a:lnTo>
                  <a:lnTo>
                    <a:pt x="59648" y="261221"/>
                  </a:lnTo>
                  <a:lnTo>
                    <a:pt x="84582" y="226455"/>
                  </a:lnTo>
                  <a:lnTo>
                    <a:pt x="113339" y="193541"/>
                  </a:lnTo>
                  <a:lnTo>
                    <a:pt x="145701" y="162643"/>
                  </a:lnTo>
                  <a:lnTo>
                    <a:pt x="181451" y="133921"/>
                  </a:lnTo>
                  <a:lnTo>
                    <a:pt x="220368" y="107537"/>
                  </a:lnTo>
                  <a:lnTo>
                    <a:pt x="262235" y="83651"/>
                  </a:lnTo>
                  <a:lnTo>
                    <a:pt x="306832" y="62427"/>
                  </a:lnTo>
                  <a:lnTo>
                    <a:pt x="353940" y="44025"/>
                  </a:lnTo>
                  <a:lnTo>
                    <a:pt x="403342" y="28606"/>
                  </a:lnTo>
                  <a:lnTo>
                    <a:pt x="454818" y="16333"/>
                  </a:lnTo>
                  <a:lnTo>
                    <a:pt x="508150" y="7367"/>
                  </a:lnTo>
                  <a:lnTo>
                    <a:pt x="563119" y="1868"/>
                  </a:lnTo>
                  <a:lnTo>
                    <a:pt x="619505" y="0"/>
                  </a:lnTo>
                  <a:lnTo>
                    <a:pt x="675892" y="1868"/>
                  </a:lnTo>
                  <a:lnTo>
                    <a:pt x="730861" y="7367"/>
                  </a:lnTo>
                  <a:lnTo>
                    <a:pt x="784193" y="16333"/>
                  </a:lnTo>
                  <a:lnTo>
                    <a:pt x="835669" y="28606"/>
                  </a:lnTo>
                  <a:lnTo>
                    <a:pt x="885071" y="44025"/>
                  </a:lnTo>
                  <a:lnTo>
                    <a:pt x="932179" y="62427"/>
                  </a:lnTo>
                  <a:lnTo>
                    <a:pt x="976776" y="83651"/>
                  </a:lnTo>
                  <a:lnTo>
                    <a:pt x="1018643" y="107537"/>
                  </a:lnTo>
                  <a:lnTo>
                    <a:pt x="1057560" y="133921"/>
                  </a:lnTo>
                  <a:lnTo>
                    <a:pt x="1093310" y="162643"/>
                  </a:lnTo>
                  <a:lnTo>
                    <a:pt x="1125672" y="193541"/>
                  </a:lnTo>
                  <a:lnTo>
                    <a:pt x="1154430" y="226455"/>
                  </a:lnTo>
                  <a:lnTo>
                    <a:pt x="1179363" y="261221"/>
                  </a:lnTo>
                  <a:lnTo>
                    <a:pt x="1200253" y="297679"/>
                  </a:lnTo>
                  <a:lnTo>
                    <a:pt x="1216882" y="335668"/>
                  </a:lnTo>
                  <a:lnTo>
                    <a:pt x="1229030" y="375025"/>
                  </a:lnTo>
                  <a:lnTo>
                    <a:pt x="1236480" y="415589"/>
                  </a:lnTo>
                  <a:lnTo>
                    <a:pt x="1239011" y="457200"/>
                  </a:lnTo>
                  <a:lnTo>
                    <a:pt x="1236480" y="498810"/>
                  </a:lnTo>
                  <a:lnTo>
                    <a:pt x="1229030" y="539374"/>
                  </a:lnTo>
                  <a:lnTo>
                    <a:pt x="1216882" y="578731"/>
                  </a:lnTo>
                  <a:lnTo>
                    <a:pt x="1200253" y="616720"/>
                  </a:lnTo>
                  <a:lnTo>
                    <a:pt x="1179363" y="653178"/>
                  </a:lnTo>
                  <a:lnTo>
                    <a:pt x="1154430" y="687944"/>
                  </a:lnTo>
                  <a:lnTo>
                    <a:pt x="1125672" y="720858"/>
                  </a:lnTo>
                  <a:lnTo>
                    <a:pt x="1093310" y="751756"/>
                  </a:lnTo>
                  <a:lnTo>
                    <a:pt x="1057560" y="780478"/>
                  </a:lnTo>
                  <a:lnTo>
                    <a:pt x="1018643" y="806862"/>
                  </a:lnTo>
                  <a:lnTo>
                    <a:pt x="976776" y="830748"/>
                  </a:lnTo>
                  <a:lnTo>
                    <a:pt x="932180" y="851972"/>
                  </a:lnTo>
                  <a:lnTo>
                    <a:pt x="885071" y="870374"/>
                  </a:lnTo>
                  <a:lnTo>
                    <a:pt x="835669" y="885793"/>
                  </a:lnTo>
                  <a:lnTo>
                    <a:pt x="784193" y="898066"/>
                  </a:lnTo>
                  <a:lnTo>
                    <a:pt x="730861" y="907032"/>
                  </a:lnTo>
                  <a:lnTo>
                    <a:pt x="675892" y="912531"/>
                  </a:lnTo>
                  <a:lnTo>
                    <a:pt x="619505" y="914400"/>
                  </a:lnTo>
                  <a:lnTo>
                    <a:pt x="563119" y="912531"/>
                  </a:lnTo>
                  <a:lnTo>
                    <a:pt x="508150" y="907032"/>
                  </a:lnTo>
                  <a:lnTo>
                    <a:pt x="454818" y="898066"/>
                  </a:lnTo>
                  <a:lnTo>
                    <a:pt x="403342" y="885793"/>
                  </a:lnTo>
                  <a:lnTo>
                    <a:pt x="353940" y="870374"/>
                  </a:lnTo>
                  <a:lnTo>
                    <a:pt x="306831" y="851972"/>
                  </a:lnTo>
                  <a:lnTo>
                    <a:pt x="262235" y="830748"/>
                  </a:lnTo>
                  <a:lnTo>
                    <a:pt x="220368" y="806862"/>
                  </a:lnTo>
                  <a:lnTo>
                    <a:pt x="181451" y="780478"/>
                  </a:lnTo>
                  <a:lnTo>
                    <a:pt x="145701" y="751756"/>
                  </a:lnTo>
                  <a:lnTo>
                    <a:pt x="113339" y="720858"/>
                  </a:lnTo>
                  <a:lnTo>
                    <a:pt x="84581" y="687944"/>
                  </a:lnTo>
                  <a:lnTo>
                    <a:pt x="59648" y="653178"/>
                  </a:lnTo>
                  <a:lnTo>
                    <a:pt x="38758" y="616720"/>
                  </a:lnTo>
                  <a:lnTo>
                    <a:pt x="22129" y="578731"/>
                  </a:lnTo>
                  <a:lnTo>
                    <a:pt x="9981" y="539374"/>
                  </a:lnTo>
                  <a:lnTo>
                    <a:pt x="2531" y="498810"/>
                  </a:lnTo>
                  <a:lnTo>
                    <a:pt x="0" y="457200"/>
                  </a:lnTo>
                  <a:close/>
                </a:path>
              </a:pathLst>
            </a:custGeom>
            <a:ln w="12700">
              <a:solidFill>
                <a:srgbClr val="00392A"/>
              </a:solidFill>
            </a:ln>
          </p:spPr>
          <p:txBody>
            <a:bodyPr wrap="square" lIns="0" tIns="0" rIns="0" bIns="0" rtlCol="0"/>
            <a:lstStyle/>
            <a:p>
              <a:endParaRPr/>
            </a:p>
          </p:txBody>
        </p:sp>
      </p:grpSp>
      <p:sp>
        <p:nvSpPr>
          <p:cNvPr id="19" name="object 1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CONSTRUCTORS</a:t>
            </a:r>
            <a:r>
              <a:rPr spc="-35" dirty="0"/>
              <a:t> </a:t>
            </a:r>
            <a:r>
              <a:rPr spc="125" dirty="0"/>
              <a:t>AND</a:t>
            </a:r>
            <a:r>
              <a:rPr spc="-55" dirty="0"/>
              <a:t> </a:t>
            </a:r>
            <a:r>
              <a:rPr spc="-50" dirty="0"/>
              <a:t>PROTOTYPES</a:t>
            </a:r>
          </a:p>
        </p:txBody>
      </p:sp>
      <p:sp>
        <p:nvSpPr>
          <p:cNvPr id="20" name="object 20"/>
          <p:cNvSpPr txBox="1"/>
          <p:nvPr/>
        </p:nvSpPr>
        <p:spPr>
          <a:xfrm>
            <a:off x="882396" y="1565147"/>
            <a:ext cx="10427335" cy="120142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function</a:t>
            </a:r>
            <a:r>
              <a:rPr sz="1800" spc="-40" dirty="0">
                <a:solidFill>
                  <a:srgbClr val="0000FF"/>
                </a:solidFill>
                <a:latin typeface="Consolas"/>
                <a:cs typeface="Consolas"/>
              </a:rPr>
              <a:t> </a:t>
            </a:r>
            <a:r>
              <a:rPr sz="1800" dirty="0">
                <a:latin typeface="Consolas"/>
                <a:cs typeface="Consolas"/>
              </a:rPr>
              <a:t>Pet(name,</a:t>
            </a:r>
            <a:r>
              <a:rPr sz="1800" spc="-40" dirty="0">
                <a:latin typeface="Consolas"/>
                <a:cs typeface="Consolas"/>
              </a:rPr>
              <a:t> </a:t>
            </a:r>
            <a:r>
              <a:rPr sz="1800" dirty="0">
                <a:latin typeface="Consolas"/>
                <a:cs typeface="Consolas"/>
              </a:rPr>
              <a:t>age)</a:t>
            </a:r>
            <a:r>
              <a:rPr sz="1800" spc="-25"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this</a:t>
            </a:r>
            <a:r>
              <a:rPr sz="1800" dirty="0">
                <a:latin typeface="Consolas"/>
                <a:cs typeface="Consolas"/>
              </a:rPr>
              <a:t>.name</a:t>
            </a:r>
            <a:r>
              <a:rPr sz="1800" spc="-35" dirty="0">
                <a:latin typeface="Consolas"/>
                <a:cs typeface="Consolas"/>
              </a:rPr>
              <a:t> </a:t>
            </a:r>
            <a:r>
              <a:rPr sz="1800" dirty="0">
                <a:latin typeface="Consolas"/>
                <a:cs typeface="Consolas"/>
              </a:rPr>
              <a:t>=</a:t>
            </a:r>
            <a:r>
              <a:rPr sz="1800" spc="-35" dirty="0">
                <a:latin typeface="Consolas"/>
                <a:cs typeface="Consolas"/>
              </a:rPr>
              <a:t> </a:t>
            </a:r>
            <a:r>
              <a:rPr sz="1800" dirty="0">
                <a:latin typeface="Consolas"/>
                <a:cs typeface="Consolas"/>
              </a:rPr>
              <a:t>name;</a:t>
            </a:r>
            <a:r>
              <a:rPr sz="1800" spc="-30" dirty="0">
                <a:latin typeface="Consolas"/>
                <a:cs typeface="Consolas"/>
              </a:rPr>
              <a:t> </a:t>
            </a:r>
            <a:r>
              <a:rPr sz="1800" dirty="0">
                <a:solidFill>
                  <a:srgbClr val="0000FF"/>
                </a:solidFill>
                <a:latin typeface="Consolas"/>
                <a:cs typeface="Consolas"/>
              </a:rPr>
              <a:t>this</a:t>
            </a:r>
            <a:r>
              <a:rPr sz="1800" dirty="0">
                <a:latin typeface="Consolas"/>
                <a:cs typeface="Consolas"/>
              </a:rPr>
              <a:t>.age</a:t>
            </a:r>
            <a:r>
              <a:rPr sz="1800" spc="-30" dirty="0">
                <a:latin typeface="Consolas"/>
                <a:cs typeface="Consolas"/>
              </a:rPr>
              <a:t> </a:t>
            </a:r>
            <a:r>
              <a:rPr sz="1800" dirty="0">
                <a:latin typeface="Consolas"/>
                <a:cs typeface="Consolas"/>
              </a:rPr>
              <a:t>=</a:t>
            </a:r>
            <a:r>
              <a:rPr sz="1800" spc="-35" dirty="0">
                <a:latin typeface="Consolas"/>
                <a:cs typeface="Consolas"/>
              </a:rPr>
              <a:t> </a:t>
            </a:r>
            <a:r>
              <a:rPr sz="1800" spc="-20" dirty="0">
                <a:latin typeface="Consolas"/>
                <a:cs typeface="Consolas"/>
              </a:rPr>
              <a:t>age;</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a:p>
            <a:pPr marL="92075">
              <a:lnSpc>
                <a:spcPct val="100000"/>
              </a:lnSpc>
              <a:tabLst>
                <a:tab pos="5481320" algn="l"/>
              </a:tabLst>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chuck</a:t>
            </a:r>
            <a:r>
              <a:rPr sz="1800" spc="-3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'Chuck'</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3</a:t>
            </a:r>
            <a:r>
              <a:rPr sz="1800" dirty="0">
                <a:latin typeface="Consolas"/>
                <a:cs typeface="Consolas"/>
              </a:rPr>
              <a:t>);</a:t>
            </a:r>
            <a:r>
              <a:rPr sz="1800" spc="-15" dirty="0">
                <a:latin typeface="Consolas"/>
                <a:cs typeface="Consolas"/>
              </a:rPr>
              <a:t> </a:t>
            </a:r>
            <a:r>
              <a:rPr sz="1800" dirty="0">
                <a:solidFill>
                  <a:srgbClr val="0000FF"/>
                </a:solidFill>
                <a:latin typeface="Consolas"/>
                <a:cs typeface="Consolas"/>
              </a:rPr>
              <a:t>let</a:t>
            </a:r>
            <a:r>
              <a:rPr sz="1800" spc="-15" dirty="0">
                <a:solidFill>
                  <a:srgbClr val="0000FF"/>
                </a:solidFill>
                <a:latin typeface="Consolas"/>
                <a:cs typeface="Consolas"/>
              </a:rPr>
              <a:t> </a:t>
            </a:r>
            <a:r>
              <a:rPr sz="1800" spc="-20" dirty="0">
                <a:latin typeface="Consolas"/>
                <a:cs typeface="Consolas"/>
              </a:rPr>
              <a:t>rick</a:t>
            </a:r>
            <a:r>
              <a:rPr sz="1800" dirty="0">
                <a:latin typeface="Consolas"/>
                <a:cs typeface="Consolas"/>
              </a:rPr>
              <a:t>	=</a:t>
            </a:r>
            <a:r>
              <a:rPr sz="1800" spc="-30" dirty="0">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'Rick'</a:t>
            </a:r>
            <a:r>
              <a:rPr sz="1800" spc="-15" dirty="0">
                <a:solidFill>
                  <a:srgbClr val="A21515"/>
                </a:solidFill>
                <a:latin typeface="Consolas"/>
                <a:cs typeface="Consolas"/>
              </a:rPr>
              <a:t> </a:t>
            </a:r>
            <a:r>
              <a:rPr sz="1800" dirty="0">
                <a:latin typeface="Consolas"/>
                <a:cs typeface="Consolas"/>
              </a:rPr>
              <a:t>,</a:t>
            </a:r>
            <a:r>
              <a:rPr sz="1800" spc="-30" dirty="0">
                <a:latin typeface="Consolas"/>
                <a:cs typeface="Consolas"/>
              </a:rPr>
              <a:t> </a:t>
            </a:r>
            <a:r>
              <a:rPr sz="1800" spc="-25" dirty="0">
                <a:solidFill>
                  <a:srgbClr val="098557"/>
                </a:solidFill>
                <a:latin typeface="Consolas"/>
                <a:cs typeface="Consolas"/>
              </a:rPr>
              <a:t>7</a:t>
            </a:r>
            <a:r>
              <a:rPr sz="1800" spc="-25" dirty="0">
                <a:latin typeface="Consolas"/>
                <a:cs typeface="Consolas"/>
              </a:rPr>
              <a:t>);</a:t>
            </a:r>
            <a:endParaRPr sz="1800">
              <a:latin typeface="Consolas"/>
              <a:cs typeface="Consolas"/>
            </a:endParaRPr>
          </a:p>
        </p:txBody>
      </p:sp>
      <p:sp>
        <p:nvSpPr>
          <p:cNvPr id="21" name="object 21"/>
          <p:cNvSpPr txBox="1"/>
          <p:nvPr/>
        </p:nvSpPr>
        <p:spPr>
          <a:xfrm>
            <a:off x="1711579" y="4008501"/>
            <a:ext cx="33782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Calibri"/>
                <a:cs typeface="Calibri"/>
              </a:rPr>
              <a:t>Pet</a:t>
            </a:r>
            <a:endParaRPr sz="1800">
              <a:latin typeface="Calibri"/>
              <a:cs typeface="Calibri"/>
            </a:endParaRPr>
          </a:p>
        </p:txBody>
      </p:sp>
      <p:grpSp>
        <p:nvGrpSpPr>
          <p:cNvPr id="22" name="object 22"/>
          <p:cNvGrpSpPr/>
          <p:nvPr/>
        </p:nvGrpSpPr>
        <p:grpSpPr>
          <a:xfrm>
            <a:off x="9294621" y="3709161"/>
            <a:ext cx="1250315" cy="927100"/>
            <a:chOff x="9294621" y="3709161"/>
            <a:chExt cx="1250315" cy="927100"/>
          </a:xfrm>
        </p:grpSpPr>
        <p:sp>
          <p:nvSpPr>
            <p:cNvPr id="23" name="object 23"/>
            <p:cNvSpPr/>
            <p:nvPr/>
          </p:nvSpPr>
          <p:spPr>
            <a:xfrm>
              <a:off x="9300971" y="3715511"/>
              <a:ext cx="1237615" cy="914400"/>
            </a:xfrm>
            <a:custGeom>
              <a:avLst/>
              <a:gdLst/>
              <a:ahLst/>
              <a:cxnLst/>
              <a:rect l="l" t="t" r="r" b="b"/>
              <a:pathLst>
                <a:path w="1237615" h="914400">
                  <a:moveTo>
                    <a:pt x="618744" y="0"/>
                  </a:moveTo>
                  <a:lnTo>
                    <a:pt x="562420" y="1868"/>
                  </a:lnTo>
                  <a:lnTo>
                    <a:pt x="507514" y="7367"/>
                  </a:lnTo>
                  <a:lnTo>
                    <a:pt x="454245" y="16333"/>
                  </a:lnTo>
                  <a:lnTo>
                    <a:pt x="402830" y="28606"/>
                  </a:lnTo>
                  <a:lnTo>
                    <a:pt x="353488" y="44025"/>
                  </a:lnTo>
                  <a:lnTo>
                    <a:pt x="306436" y="62427"/>
                  </a:lnTo>
                  <a:lnTo>
                    <a:pt x="261895" y="83651"/>
                  </a:lnTo>
                  <a:lnTo>
                    <a:pt x="220081" y="107537"/>
                  </a:lnTo>
                  <a:lnTo>
                    <a:pt x="181213" y="133921"/>
                  </a:lnTo>
                  <a:lnTo>
                    <a:pt x="145509" y="162643"/>
                  </a:lnTo>
                  <a:lnTo>
                    <a:pt x="113188" y="193541"/>
                  </a:lnTo>
                  <a:lnTo>
                    <a:pt x="84469" y="226455"/>
                  </a:lnTo>
                  <a:lnTo>
                    <a:pt x="59568" y="261221"/>
                  </a:lnTo>
                  <a:lnTo>
                    <a:pt x="38706" y="297679"/>
                  </a:lnTo>
                  <a:lnTo>
                    <a:pt x="22099" y="335668"/>
                  </a:lnTo>
                  <a:lnTo>
                    <a:pt x="9967" y="375025"/>
                  </a:lnTo>
                  <a:lnTo>
                    <a:pt x="2528" y="415589"/>
                  </a:lnTo>
                  <a:lnTo>
                    <a:pt x="0" y="457200"/>
                  </a:lnTo>
                  <a:lnTo>
                    <a:pt x="2528" y="498810"/>
                  </a:lnTo>
                  <a:lnTo>
                    <a:pt x="9967" y="539374"/>
                  </a:lnTo>
                  <a:lnTo>
                    <a:pt x="22099" y="578731"/>
                  </a:lnTo>
                  <a:lnTo>
                    <a:pt x="38706" y="616720"/>
                  </a:lnTo>
                  <a:lnTo>
                    <a:pt x="59568" y="653178"/>
                  </a:lnTo>
                  <a:lnTo>
                    <a:pt x="84469" y="687944"/>
                  </a:lnTo>
                  <a:lnTo>
                    <a:pt x="113188" y="720858"/>
                  </a:lnTo>
                  <a:lnTo>
                    <a:pt x="145509" y="751756"/>
                  </a:lnTo>
                  <a:lnTo>
                    <a:pt x="181213" y="780478"/>
                  </a:lnTo>
                  <a:lnTo>
                    <a:pt x="220081" y="806862"/>
                  </a:lnTo>
                  <a:lnTo>
                    <a:pt x="261895" y="830748"/>
                  </a:lnTo>
                  <a:lnTo>
                    <a:pt x="306436" y="851972"/>
                  </a:lnTo>
                  <a:lnTo>
                    <a:pt x="353488" y="870374"/>
                  </a:lnTo>
                  <a:lnTo>
                    <a:pt x="402830" y="885793"/>
                  </a:lnTo>
                  <a:lnTo>
                    <a:pt x="454245" y="898066"/>
                  </a:lnTo>
                  <a:lnTo>
                    <a:pt x="507514" y="907032"/>
                  </a:lnTo>
                  <a:lnTo>
                    <a:pt x="562420" y="912531"/>
                  </a:lnTo>
                  <a:lnTo>
                    <a:pt x="618744" y="914400"/>
                  </a:lnTo>
                  <a:lnTo>
                    <a:pt x="675067" y="912531"/>
                  </a:lnTo>
                  <a:lnTo>
                    <a:pt x="729973" y="907032"/>
                  </a:lnTo>
                  <a:lnTo>
                    <a:pt x="783242" y="898066"/>
                  </a:lnTo>
                  <a:lnTo>
                    <a:pt x="834657" y="885793"/>
                  </a:lnTo>
                  <a:lnTo>
                    <a:pt x="883999" y="870374"/>
                  </a:lnTo>
                  <a:lnTo>
                    <a:pt x="931051" y="851972"/>
                  </a:lnTo>
                  <a:lnTo>
                    <a:pt x="975592" y="830748"/>
                  </a:lnTo>
                  <a:lnTo>
                    <a:pt x="1017406" y="806862"/>
                  </a:lnTo>
                  <a:lnTo>
                    <a:pt x="1056274" y="780478"/>
                  </a:lnTo>
                  <a:lnTo>
                    <a:pt x="1091978" y="751756"/>
                  </a:lnTo>
                  <a:lnTo>
                    <a:pt x="1124299" y="720858"/>
                  </a:lnTo>
                  <a:lnTo>
                    <a:pt x="1153018" y="687944"/>
                  </a:lnTo>
                  <a:lnTo>
                    <a:pt x="1177919" y="653178"/>
                  </a:lnTo>
                  <a:lnTo>
                    <a:pt x="1198781" y="616720"/>
                  </a:lnTo>
                  <a:lnTo>
                    <a:pt x="1215388" y="578731"/>
                  </a:lnTo>
                  <a:lnTo>
                    <a:pt x="1227520" y="539374"/>
                  </a:lnTo>
                  <a:lnTo>
                    <a:pt x="1234959" y="498810"/>
                  </a:lnTo>
                  <a:lnTo>
                    <a:pt x="1237487" y="457200"/>
                  </a:lnTo>
                  <a:lnTo>
                    <a:pt x="1234959" y="415589"/>
                  </a:lnTo>
                  <a:lnTo>
                    <a:pt x="1227520" y="375025"/>
                  </a:lnTo>
                  <a:lnTo>
                    <a:pt x="1215388" y="335668"/>
                  </a:lnTo>
                  <a:lnTo>
                    <a:pt x="1198781" y="297679"/>
                  </a:lnTo>
                  <a:lnTo>
                    <a:pt x="1177919" y="261221"/>
                  </a:lnTo>
                  <a:lnTo>
                    <a:pt x="1153018" y="226455"/>
                  </a:lnTo>
                  <a:lnTo>
                    <a:pt x="1124299" y="193541"/>
                  </a:lnTo>
                  <a:lnTo>
                    <a:pt x="1091978" y="162643"/>
                  </a:lnTo>
                  <a:lnTo>
                    <a:pt x="1056274" y="133921"/>
                  </a:lnTo>
                  <a:lnTo>
                    <a:pt x="1017406" y="107537"/>
                  </a:lnTo>
                  <a:lnTo>
                    <a:pt x="975592" y="83651"/>
                  </a:lnTo>
                  <a:lnTo>
                    <a:pt x="931051" y="62427"/>
                  </a:lnTo>
                  <a:lnTo>
                    <a:pt x="883999" y="44025"/>
                  </a:lnTo>
                  <a:lnTo>
                    <a:pt x="834657" y="28606"/>
                  </a:lnTo>
                  <a:lnTo>
                    <a:pt x="783242" y="16333"/>
                  </a:lnTo>
                  <a:lnTo>
                    <a:pt x="729973" y="7367"/>
                  </a:lnTo>
                  <a:lnTo>
                    <a:pt x="675067" y="1868"/>
                  </a:lnTo>
                  <a:lnTo>
                    <a:pt x="618744" y="0"/>
                  </a:lnTo>
                  <a:close/>
                </a:path>
              </a:pathLst>
            </a:custGeom>
            <a:solidFill>
              <a:srgbClr val="00916D"/>
            </a:solidFill>
          </p:spPr>
          <p:txBody>
            <a:bodyPr wrap="square" lIns="0" tIns="0" rIns="0" bIns="0" rtlCol="0"/>
            <a:lstStyle/>
            <a:p>
              <a:endParaRPr/>
            </a:p>
          </p:txBody>
        </p:sp>
        <p:sp>
          <p:nvSpPr>
            <p:cNvPr id="24" name="object 24"/>
            <p:cNvSpPr/>
            <p:nvPr/>
          </p:nvSpPr>
          <p:spPr>
            <a:xfrm>
              <a:off x="9300971" y="3715511"/>
              <a:ext cx="1237615" cy="914400"/>
            </a:xfrm>
            <a:custGeom>
              <a:avLst/>
              <a:gdLst/>
              <a:ahLst/>
              <a:cxnLst/>
              <a:rect l="l" t="t" r="r" b="b"/>
              <a:pathLst>
                <a:path w="1237615" h="914400">
                  <a:moveTo>
                    <a:pt x="0" y="457200"/>
                  </a:moveTo>
                  <a:lnTo>
                    <a:pt x="2528" y="415589"/>
                  </a:lnTo>
                  <a:lnTo>
                    <a:pt x="9967" y="375025"/>
                  </a:lnTo>
                  <a:lnTo>
                    <a:pt x="22099" y="335668"/>
                  </a:lnTo>
                  <a:lnTo>
                    <a:pt x="38706" y="297679"/>
                  </a:lnTo>
                  <a:lnTo>
                    <a:pt x="59568" y="261221"/>
                  </a:lnTo>
                  <a:lnTo>
                    <a:pt x="84469" y="226455"/>
                  </a:lnTo>
                  <a:lnTo>
                    <a:pt x="113188" y="193541"/>
                  </a:lnTo>
                  <a:lnTo>
                    <a:pt x="145509" y="162643"/>
                  </a:lnTo>
                  <a:lnTo>
                    <a:pt x="181213" y="133921"/>
                  </a:lnTo>
                  <a:lnTo>
                    <a:pt x="220081" y="107537"/>
                  </a:lnTo>
                  <a:lnTo>
                    <a:pt x="261895" y="83651"/>
                  </a:lnTo>
                  <a:lnTo>
                    <a:pt x="306436" y="62427"/>
                  </a:lnTo>
                  <a:lnTo>
                    <a:pt x="353488" y="44025"/>
                  </a:lnTo>
                  <a:lnTo>
                    <a:pt x="402830" y="28606"/>
                  </a:lnTo>
                  <a:lnTo>
                    <a:pt x="454245" y="16333"/>
                  </a:lnTo>
                  <a:lnTo>
                    <a:pt x="507514" y="7367"/>
                  </a:lnTo>
                  <a:lnTo>
                    <a:pt x="562420" y="1868"/>
                  </a:lnTo>
                  <a:lnTo>
                    <a:pt x="618744" y="0"/>
                  </a:lnTo>
                  <a:lnTo>
                    <a:pt x="675067" y="1868"/>
                  </a:lnTo>
                  <a:lnTo>
                    <a:pt x="729973" y="7367"/>
                  </a:lnTo>
                  <a:lnTo>
                    <a:pt x="783242" y="16333"/>
                  </a:lnTo>
                  <a:lnTo>
                    <a:pt x="834657" y="28606"/>
                  </a:lnTo>
                  <a:lnTo>
                    <a:pt x="883999" y="44025"/>
                  </a:lnTo>
                  <a:lnTo>
                    <a:pt x="931051" y="62427"/>
                  </a:lnTo>
                  <a:lnTo>
                    <a:pt x="975592" y="83651"/>
                  </a:lnTo>
                  <a:lnTo>
                    <a:pt x="1017406" y="107537"/>
                  </a:lnTo>
                  <a:lnTo>
                    <a:pt x="1056274" y="133921"/>
                  </a:lnTo>
                  <a:lnTo>
                    <a:pt x="1091978" y="162643"/>
                  </a:lnTo>
                  <a:lnTo>
                    <a:pt x="1124299" y="193541"/>
                  </a:lnTo>
                  <a:lnTo>
                    <a:pt x="1153018" y="226455"/>
                  </a:lnTo>
                  <a:lnTo>
                    <a:pt x="1177919" y="261221"/>
                  </a:lnTo>
                  <a:lnTo>
                    <a:pt x="1198781" y="297679"/>
                  </a:lnTo>
                  <a:lnTo>
                    <a:pt x="1215388" y="335668"/>
                  </a:lnTo>
                  <a:lnTo>
                    <a:pt x="1227520" y="375025"/>
                  </a:lnTo>
                  <a:lnTo>
                    <a:pt x="1234959" y="415589"/>
                  </a:lnTo>
                  <a:lnTo>
                    <a:pt x="1237487" y="457200"/>
                  </a:lnTo>
                  <a:lnTo>
                    <a:pt x="1234959" y="498810"/>
                  </a:lnTo>
                  <a:lnTo>
                    <a:pt x="1227520" y="539374"/>
                  </a:lnTo>
                  <a:lnTo>
                    <a:pt x="1215388" y="578731"/>
                  </a:lnTo>
                  <a:lnTo>
                    <a:pt x="1198781" y="616720"/>
                  </a:lnTo>
                  <a:lnTo>
                    <a:pt x="1177919" y="653178"/>
                  </a:lnTo>
                  <a:lnTo>
                    <a:pt x="1153018" y="687944"/>
                  </a:lnTo>
                  <a:lnTo>
                    <a:pt x="1124299" y="720858"/>
                  </a:lnTo>
                  <a:lnTo>
                    <a:pt x="1091978" y="751756"/>
                  </a:lnTo>
                  <a:lnTo>
                    <a:pt x="1056274" y="780478"/>
                  </a:lnTo>
                  <a:lnTo>
                    <a:pt x="1017406" y="806862"/>
                  </a:lnTo>
                  <a:lnTo>
                    <a:pt x="975592" y="830748"/>
                  </a:lnTo>
                  <a:lnTo>
                    <a:pt x="931051" y="851972"/>
                  </a:lnTo>
                  <a:lnTo>
                    <a:pt x="883999" y="870374"/>
                  </a:lnTo>
                  <a:lnTo>
                    <a:pt x="834657" y="885793"/>
                  </a:lnTo>
                  <a:lnTo>
                    <a:pt x="783242" y="898066"/>
                  </a:lnTo>
                  <a:lnTo>
                    <a:pt x="729973" y="907032"/>
                  </a:lnTo>
                  <a:lnTo>
                    <a:pt x="675067" y="912531"/>
                  </a:lnTo>
                  <a:lnTo>
                    <a:pt x="618744" y="914400"/>
                  </a:lnTo>
                  <a:lnTo>
                    <a:pt x="562420" y="912531"/>
                  </a:lnTo>
                  <a:lnTo>
                    <a:pt x="507514" y="907032"/>
                  </a:lnTo>
                  <a:lnTo>
                    <a:pt x="454245" y="898066"/>
                  </a:lnTo>
                  <a:lnTo>
                    <a:pt x="402830" y="885793"/>
                  </a:lnTo>
                  <a:lnTo>
                    <a:pt x="353488" y="870374"/>
                  </a:lnTo>
                  <a:lnTo>
                    <a:pt x="306436" y="851972"/>
                  </a:lnTo>
                  <a:lnTo>
                    <a:pt x="261895" y="830748"/>
                  </a:lnTo>
                  <a:lnTo>
                    <a:pt x="220081" y="806862"/>
                  </a:lnTo>
                  <a:lnTo>
                    <a:pt x="181213" y="780478"/>
                  </a:lnTo>
                  <a:lnTo>
                    <a:pt x="145509" y="751756"/>
                  </a:lnTo>
                  <a:lnTo>
                    <a:pt x="113188" y="720858"/>
                  </a:lnTo>
                  <a:lnTo>
                    <a:pt x="84469" y="687944"/>
                  </a:lnTo>
                  <a:lnTo>
                    <a:pt x="59568" y="653178"/>
                  </a:lnTo>
                  <a:lnTo>
                    <a:pt x="38706" y="616720"/>
                  </a:lnTo>
                  <a:lnTo>
                    <a:pt x="22099" y="578731"/>
                  </a:lnTo>
                  <a:lnTo>
                    <a:pt x="9967" y="539374"/>
                  </a:lnTo>
                  <a:lnTo>
                    <a:pt x="2528" y="498810"/>
                  </a:lnTo>
                  <a:lnTo>
                    <a:pt x="0" y="457200"/>
                  </a:lnTo>
                  <a:close/>
                </a:path>
              </a:pathLst>
            </a:custGeom>
            <a:ln w="12700">
              <a:solidFill>
                <a:srgbClr val="00392A"/>
              </a:solidFill>
            </a:ln>
          </p:spPr>
          <p:txBody>
            <a:bodyPr wrap="square" lIns="0" tIns="0" rIns="0" bIns="0" rtlCol="0"/>
            <a:lstStyle/>
            <a:p>
              <a:endParaRPr/>
            </a:p>
          </p:txBody>
        </p:sp>
      </p:grpSp>
      <p:sp>
        <p:nvSpPr>
          <p:cNvPr id="25" name="object 25"/>
          <p:cNvSpPr txBox="1"/>
          <p:nvPr/>
        </p:nvSpPr>
        <p:spPr>
          <a:xfrm>
            <a:off x="9594342" y="4008501"/>
            <a:ext cx="65151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FFFFFF"/>
                </a:solidFill>
                <a:latin typeface="Calibri"/>
                <a:cs typeface="Calibri"/>
              </a:rPr>
              <a:t>Object</a:t>
            </a:r>
            <a:endParaRPr sz="1800">
              <a:latin typeface="Calibri"/>
              <a:cs typeface="Calibri"/>
            </a:endParaRPr>
          </a:p>
        </p:txBody>
      </p:sp>
      <p:grpSp>
        <p:nvGrpSpPr>
          <p:cNvPr id="26" name="object 26"/>
          <p:cNvGrpSpPr/>
          <p:nvPr/>
        </p:nvGrpSpPr>
        <p:grpSpPr>
          <a:xfrm>
            <a:off x="4853685" y="4103878"/>
            <a:ext cx="1960880" cy="137795"/>
            <a:chOff x="4853685" y="4103878"/>
            <a:chExt cx="1960880" cy="137795"/>
          </a:xfrm>
        </p:grpSpPr>
        <p:sp>
          <p:nvSpPr>
            <p:cNvPr id="27" name="object 27"/>
            <p:cNvSpPr/>
            <p:nvPr/>
          </p:nvSpPr>
          <p:spPr>
            <a:xfrm>
              <a:off x="4860035" y="4110228"/>
              <a:ext cx="1948180" cy="125095"/>
            </a:xfrm>
            <a:custGeom>
              <a:avLst/>
              <a:gdLst/>
              <a:ahLst/>
              <a:cxnLst/>
              <a:rect l="l" t="t" r="r" b="b"/>
              <a:pathLst>
                <a:path w="1948179" h="125095">
                  <a:moveTo>
                    <a:pt x="1843659" y="0"/>
                  </a:moveTo>
                  <a:lnTo>
                    <a:pt x="1843659" y="38735"/>
                  </a:lnTo>
                  <a:lnTo>
                    <a:pt x="0" y="38735"/>
                  </a:lnTo>
                  <a:lnTo>
                    <a:pt x="0" y="86233"/>
                  </a:lnTo>
                  <a:lnTo>
                    <a:pt x="1843659" y="86233"/>
                  </a:lnTo>
                  <a:lnTo>
                    <a:pt x="1843659" y="124968"/>
                  </a:lnTo>
                  <a:lnTo>
                    <a:pt x="1947671" y="62484"/>
                  </a:lnTo>
                  <a:lnTo>
                    <a:pt x="1843659" y="0"/>
                  </a:lnTo>
                  <a:close/>
                </a:path>
              </a:pathLst>
            </a:custGeom>
            <a:solidFill>
              <a:srgbClr val="006379"/>
            </a:solidFill>
          </p:spPr>
          <p:txBody>
            <a:bodyPr wrap="square" lIns="0" tIns="0" rIns="0" bIns="0" rtlCol="0"/>
            <a:lstStyle/>
            <a:p>
              <a:endParaRPr/>
            </a:p>
          </p:txBody>
        </p:sp>
        <p:sp>
          <p:nvSpPr>
            <p:cNvPr id="28" name="object 28"/>
            <p:cNvSpPr/>
            <p:nvPr/>
          </p:nvSpPr>
          <p:spPr>
            <a:xfrm>
              <a:off x="4860035" y="4110228"/>
              <a:ext cx="1948180" cy="125095"/>
            </a:xfrm>
            <a:custGeom>
              <a:avLst/>
              <a:gdLst/>
              <a:ahLst/>
              <a:cxnLst/>
              <a:rect l="l" t="t" r="r" b="b"/>
              <a:pathLst>
                <a:path w="1948179" h="125095">
                  <a:moveTo>
                    <a:pt x="0" y="38735"/>
                  </a:moveTo>
                  <a:lnTo>
                    <a:pt x="1843659" y="38735"/>
                  </a:lnTo>
                  <a:lnTo>
                    <a:pt x="1843659" y="0"/>
                  </a:lnTo>
                  <a:lnTo>
                    <a:pt x="1947671" y="62484"/>
                  </a:lnTo>
                  <a:lnTo>
                    <a:pt x="1843659" y="124968"/>
                  </a:lnTo>
                  <a:lnTo>
                    <a:pt x="1843659" y="86233"/>
                  </a:lnTo>
                  <a:lnTo>
                    <a:pt x="0" y="86233"/>
                  </a:lnTo>
                  <a:lnTo>
                    <a:pt x="0" y="38735"/>
                  </a:lnTo>
                  <a:close/>
                </a:path>
              </a:pathLst>
            </a:custGeom>
            <a:ln w="12700">
              <a:solidFill>
                <a:srgbClr val="00252F"/>
              </a:solidFill>
            </a:ln>
          </p:spPr>
          <p:txBody>
            <a:bodyPr wrap="square" lIns="0" tIns="0" rIns="0" bIns="0" rtlCol="0"/>
            <a:lstStyle/>
            <a:p>
              <a:endParaRPr/>
            </a:p>
          </p:txBody>
        </p:sp>
      </p:grpSp>
      <p:grpSp>
        <p:nvGrpSpPr>
          <p:cNvPr id="29" name="object 29"/>
          <p:cNvGrpSpPr/>
          <p:nvPr/>
        </p:nvGrpSpPr>
        <p:grpSpPr>
          <a:xfrm>
            <a:off x="8253730" y="4103878"/>
            <a:ext cx="1054100" cy="137795"/>
            <a:chOff x="8253730" y="4103878"/>
            <a:chExt cx="1054100" cy="137795"/>
          </a:xfrm>
        </p:grpSpPr>
        <p:pic>
          <p:nvPicPr>
            <p:cNvPr id="30" name="object 30"/>
            <p:cNvPicPr/>
            <p:nvPr/>
          </p:nvPicPr>
          <p:blipFill>
            <a:blip r:embed="rId5" cstate="print"/>
            <a:stretch>
              <a:fillRect/>
            </a:stretch>
          </p:blipFill>
          <p:spPr>
            <a:xfrm>
              <a:off x="8260080" y="4110228"/>
              <a:ext cx="1040892" cy="124968"/>
            </a:xfrm>
            <a:prstGeom prst="rect">
              <a:avLst/>
            </a:prstGeom>
          </p:spPr>
        </p:pic>
        <p:sp>
          <p:nvSpPr>
            <p:cNvPr id="31" name="object 31"/>
            <p:cNvSpPr/>
            <p:nvPr/>
          </p:nvSpPr>
          <p:spPr>
            <a:xfrm>
              <a:off x="8260080" y="4110228"/>
              <a:ext cx="1041400" cy="125095"/>
            </a:xfrm>
            <a:custGeom>
              <a:avLst/>
              <a:gdLst/>
              <a:ahLst/>
              <a:cxnLst/>
              <a:rect l="l" t="t" r="r" b="b"/>
              <a:pathLst>
                <a:path w="1041400" h="125095">
                  <a:moveTo>
                    <a:pt x="1040892" y="86233"/>
                  </a:moveTo>
                  <a:lnTo>
                    <a:pt x="104013" y="86233"/>
                  </a:lnTo>
                  <a:lnTo>
                    <a:pt x="104013" y="124968"/>
                  </a:lnTo>
                  <a:lnTo>
                    <a:pt x="0" y="62484"/>
                  </a:lnTo>
                  <a:lnTo>
                    <a:pt x="104013" y="0"/>
                  </a:lnTo>
                  <a:lnTo>
                    <a:pt x="104013" y="38735"/>
                  </a:lnTo>
                  <a:lnTo>
                    <a:pt x="1040892" y="38735"/>
                  </a:lnTo>
                  <a:lnTo>
                    <a:pt x="1040892" y="86233"/>
                  </a:lnTo>
                  <a:close/>
                </a:path>
              </a:pathLst>
            </a:custGeom>
            <a:ln w="12700">
              <a:solidFill>
                <a:srgbClr val="00252F"/>
              </a:solidFill>
            </a:ln>
          </p:spPr>
          <p:txBody>
            <a:bodyPr wrap="square" lIns="0" tIns="0" rIns="0" bIns="0" rtlCol="0"/>
            <a:lstStyle/>
            <a:p>
              <a:endParaRPr/>
            </a:p>
          </p:txBody>
        </p:sp>
      </p:grpSp>
      <p:sp>
        <p:nvSpPr>
          <p:cNvPr id="32" name="object 32"/>
          <p:cNvSpPr txBox="1"/>
          <p:nvPr/>
        </p:nvSpPr>
        <p:spPr>
          <a:xfrm>
            <a:off x="2292857" y="4771770"/>
            <a:ext cx="127571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111F35"/>
                </a:solidFill>
                <a:latin typeface="Calibri"/>
                <a:cs typeface="Calibri"/>
              </a:rPr>
              <a:t>[[Prototype]]</a:t>
            </a:r>
            <a:endParaRPr sz="1800">
              <a:latin typeface="Calibri"/>
              <a:cs typeface="Calibri"/>
            </a:endParaRPr>
          </a:p>
        </p:txBody>
      </p:sp>
      <p:sp>
        <p:nvSpPr>
          <p:cNvPr id="33" name="object 33"/>
          <p:cNvSpPr txBox="1"/>
          <p:nvPr/>
        </p:nvSpPr>
        <p:spPr>
          <a:xfrm>
            <a:off x="4973573" y="4766817"/>
            <a:ext cx="12750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111F35"/>
                </a:solidFill>
                <a:latin typeface="Calibri"/>
                <a:cs typeface="Calibri"/>
              </a:rPr>
              <a:t>[[Prototype]]</a:t>
            </a:r>
            <a:endParaRPr sz="1800">
              <a:latin typeface="Calibri"/>
              <a:cs typeface="Calibri"/>
            </a:endParaRPr>
          </a:p>
        </p:txBody>
      </p:sp>
      <p:sp>
        <p:nvSpPr>
          <p:cNvPr id="34" name="object 34"/>
          <p:cNvSpPr txBox="1"/>
          <p:nvPr/>
        </p:nvSpPr>
        <p:spPr>
          <a:xfrm>
            <a:off x="5237479" y="3818635"/>
            <a:ext cx="12750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111F35"/>
                </a:solidFill>
                <a:latin typeface="Calibri"/>
                <a:cs typeface="Calibri"/>
              </a:rPr>
              <a:t>[[Prototype]]</a:t>
            </a:r>
            <a:endParaRPr sz="1800">
              <a:latin typeface="Calibri"/>
              <a:cs typeface="Calibri"/>
            </a:endParaRPr>
          </a:p>
        </p:txBody>
      </p:sp>
      <p:sp>
        <p:nvSpPr>
          <p:cNvPr id="35" name="object 35"/>
          <p:cNvSpPr txBox="1"/>
          <p:nvPr/>
        </p:nvSpPr>
        <p:spPr>
          <a:xfrm>
            <a:off x="2507107" y="3812870"/>
            <a:ext cx="952500"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prototype</a:t>
            </a:r>
            <a:endParaRPr sz="1800">
              <a:latin typeface="Calibri"/>
              <a:cs typeface="Calibri"/>
            </a:endParaRPr>
          </a:p>
        </p:txBody>
      </p:sp>
      <p:sp>
        <p:nvSpPr>
          <p:cNvPr id="36" name="object 36"/>
          <p:cNvSpPr txBox="1"/>
          <p:nvPr/>
        </p:nvSpPr>
        <p:spPr>
          <a:xfrm>
            <a:off x="8318754" y="3802126"/>
            <a:ext cx="95250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prototype</a:t>
            </a:r>
            <a:endParaRPr sz="1800">
              <a:latin typeface="Calibri"/>
              <a:cs typeface="Calibri"/>
            </a:endParaRPr>
          </a:p>
        </p:txBody>
      </p:sp>
      <p:sp>
        <p:nvSpPr>
          <p:cNvPr id="37" name="object 37"/>
          <p:cNvSpPr txBox="1"/>
          <p:nvPr/>
        </p:nvSpPr>
        <p:spPr>
          <a:xfrm>
            <a:off x="2443352" y="2852673"/>
            <a:ext cx="6907530" cy="299720"/>
          </a:xfrm>
          <a:prstGeom prst="rect">
            <a:avLst/>
          </a:prstGeom>
        </p:spPr>
        <p:txBody>
          <a:bodyPr vert="horz" wrap="square" lIns="0" tIns="12700" rIns="0" bIns="0" rtlCol="0">
            <a:spAutoFit/>
          </a:bodyPr>
          <a:lstStyle/>
          <a:p>
            <a:pPr marL="12700">
              <a:lnSpc>
                <a:spcPct val="100000"/>
              </a:lnSpc>
              <a:spcBef>
                <a:spcPts val="100"/>
              </a:spcBef>
              <a:tabLst>
                <a:tab pos="5825490" algn="l"/>
              </a:tabLst>
            </a:pPr>
            <a:r>
              <a:rPr sz="1800" spc="-10" dirty="0">
                <a:solidFill>
                  <a:srgbClr val="111F35"/>
                </a:solidFill>
                <a:latin typeface="Calibri"/>
                <a:cs typeface="Calibri"/>
              </a:rPr>
              <a:t>constructor</a:t>
            </a:r>
            <a:r>
              <a:rPr sz="1800" dirty="0">
                <a:solidFill>
                  <a:srgbClr val="111F35"/>
                </a:solidFill>
                <a:latin typeface="Calibri"/>
                <a:cs typeface="Calibri"/>
              </a:rPr>
              <a:t>	</a:t>
            </a:r>
            <a:r>
              <a:rPr sz="1800" spc="-10" dirty="0">
                <a:solidFill>
                  <a:srgbClr val="111F35"/>
                </a:solidFill>
                <a:latin typeface="Calibri"/>
                <a:cs typeface="Calibri"/>
              </a:rPr>
              <a:t>constructor</a:t>
            </a:r>
            <a:endParaRPr sz="1800">
              <a:latin typeface="Calibri"/>
              <a:cs typeface="Calibri"/>
            </a:endParaRPr>
          </a:p>
        </p:txBody>
      </p:sp>
      <p:graphicFrame>
        <p:nvGraphicFramePr>
          <p:cNvPr id="38" name="object 38"/>
          <p:cNvGraphicFramePr>
            <a:graphicFrameLocks noGrp="1"/>
          </p:cNvGraphicFramePr>
          <p:nvPr/>
        </p:nvGraphicFramePr>
        <p:xfrm>
          <a:off x="2559176" y="5255145"/>
          <a:ext cx="1772919" cy="1111885"/>
        </p:xfrm>
        <a:graphic>
          <a:graphicData uri="http://schemas.openxmlformats.org/drawingml/2006/table">
            <a:tbl>
              <a:tblPr firstRow="1" bandRow="1">
                <a:tableStyleId>{2D5ABB26-0587-4C30-8999-92F81FD0307C}</a:tableStyleId>
              </a:tblPr>
              <a:tblGrid>
                <a:gridCol w="819150">
                  <a:extLst>
                    <a:ext uri="{9D8B030D-6E8A-4147-A177-3AD203B41FA5}">
                      <a16:colId xmlns:a16="http://schemas.microsoft.com/office/drawing/2014/main" val="20000"/>
                    </a:ext>
                  </a:extLst>
                </a:gridCol>
                <a:gridCol w="953769">
                  <a:extLst>
                    <a:ext uri="{9D8B030D-6E8A-4147-A177-3AD203B41FA5}">
                      <a16:colId xmlns:a16="http://schemas.microsoft.com/office/drawing/2014/main" val="20001"/>
                    </a:ext>
                  </a:extLst>
                </a:gridCol>
              </a:tblGrid>
              <a:tr h="370840">
                <a:tc gridSpan="2">
                  <a:txBody>
                    <a:bodyPr/>
                    <a:lstStyle/>
                    <a:p>
                      <a:pPr marL="91440">
                        <a:lnSpc>
                          <a:spcPct val="100000"/>
                        </a:lnSpc>
                        <a:spcBef>
                          <a:spcPts val="245"/>
                        </a:spcBef>
                      </a:pPr>
                      <a:r>
                        <a:rPr sz="1800" b="1" spc="-10" dirty="0">
                          <a:solidFill>
                            <a:srgbClr val="FFFFFF"/>
                          </a:solidFill>
                          <a:latin typeface="Calibri"/>
                          <a:cs typeface="Calibri"/>
                        </a:rPr>
                        <a:t>chuck</a:t>
                      </a:r>
                      <a:endParaRPr sz="1800">
                        <a:latin typeface="Calibri"/>
                        <a:cs typeface="Calibri"/>
                      </a:endParaRPr>
                    </a:p>
                  </a:txBody>
                  <a:tcPr marL="0" marR="0" marT="31115" marB="0">
                    <a:lnB w="28575">
                      <a:solidFill>
                        <a:srgbClr val="FFFFFF"/>
                      </a:solidFill>
                      <a:prstDash val="solid"/>
                    </a:lnB>
                    <a:solidFill>
                      <a:srgbClr val="111F35"/>
                    </a:solidFill>
                  </a:tcPr>
                </a:tc>
                <a:tc hMerge="1">
                  <a:txBody>
                    <a:bodyPr/>
                    <a:lstStyle/>
                    <a:p>
                      <a:endParaRPr/>
                    </a:p>
                  </a:txBody>
                  <a:tcPr marL="0" marR="0" marT="0" marB="0"/>
                </a:tc>
                <a:extLst>
                  <a:ext uri="{0D108BD9-81ED-4DB2-BD59-A6C34878D82A}">
                    <a16:rowId xmlns:a16="http://schemas.microsoft.com/office/drawing/2014/main" val="10000"/>
                  </a:ext>
                </a:extLst>
              </a:tr>
              <a:tr h="370840">
                <a:tc>
                  <a:txBody>
                    <a:bodyPr/>
                    <a:lstStyle/>
                    <a:p>
                      <a:pPr marL="91440">
                        <a:lnSpc>
                          <a:spcPct val="100000"/>
                        </a:lnSpc>
                        <a:spcBef>
                          <a:spcPts val="260"/>
                        </a:spcBef>
                      </a:pPr>
                      <a:r>
                        <a:rPr sz="1800" spc="-10" dirty="0">
                          <a:solidFill>
                            <a:srgbClr val="FFFFFF"/>
                          </a:solidFill>
                          <a:latin typeface="Consolas"/>
                          <a:cs typeface="Consolas"/>
                        </a:rPr>
                        <a:t>name:</a:t>
                      </a:r>
                      <a:endParaRPr sz="1800">
                        <a:latin typeface="Consolas"/>
                        <a:cs typeface="Consolas"/>
                      </a:endParaRPr>
                    </a:p>
                  </a:txBody>
                  <a:tcPr marL="0" marR="0" marT="33020" marB="0">
                    <a:lnT w="28575">
                      <a:solidFill>
                        <a:srgbClr val="FFFFFF"/>
                      </a:solidFill>
                      <a:prstDash val="solid"/>
                    </a:lnT>
                    <a:solidFill>
                      <a:srgbClr val="004E5F"/>
                    </a:solidFill>
                  </a:tcPr>
                </a:tc>
                <a:tc>
                  <a:txBody>
                    <a:bodyPr/>
                    <a:lstStyle/>
                    <a:p>
                      <a:pPr marL="100965">
                        <a:lnSpc>
                          <a:spcPct val="100000"/>
                        </a:lnSpc>
                        <a:spcBef>
                          <a:spcPts val="260"/>
                        </a:spcBef>
                      </a:pPr>
                      <a:r>
                        <a:rPr sz="1800" spc="-10" dirty="0">
                          <a:solidFill>
                            <a:srgbClr val="FFFFFF"/>
                          </a:solidFill>
                          <a:latin typeface="Consolas"/>
                          <a:cs typeface="Consolas"/>
                        </a:rPr>
                        <a:t>Chuck</a:t>
                      </a:r>
                      <a:endParaRPr sz="1800">
                        <a:latin typeface="Consolas"/>
                        <a:cs typeface="Consolas"/>
                      </a:endParaRPr>
                    </a:p>
                  </a:txBody>
                  <a:tcPr marL="0" marR="0" marT="33020" marB="0">
                    <a:lnT w="28575">
                      <a:solidFill>
                        <a:srgbClr val="FFFFFF"/>
                      </a:solidFill>
                      <a:prstDash val="solid"/>
                    </a:lnT>
                    <a:solidFill>
                      <a:srgbClr val="004E5F"/>
                    </a:solidFill>
                  </a:tcPr>
                </a:tc>
                <a:extLst>
                  <a:ext uri="{0D108BD9-81ED-4DB2-BD59-A6C34878D82A}">
                    <a16:rowId xmlns:a16="http://schemas.microsoft.com/office/drawing/2014/main" val="10001"/>
                  </a:ext>
                </a:extLst>
              </a:tr>
              <a:tr h="370205">
                <a:tc>
                  <a:txBody>
                    <a:bodyPr/>
                    <a:lstStyle/>
                    <a:p>
                      <a:pPr marL="91440">
                        <a:lnSpc>
                          <a:spcPct val="100000"/>
                        </a:lnSpc>
                        <a:spcBef>
                          <a:spcPts val="260"/>
                        </a:spcBef>
                      </a:pPr>
                      <a:r>
                        <a:rPr sz="1800" spc="-20" dirty="0">
                          <a:solidFill>
                            <a:srgbClr val="FFFFFF"/>
                          </a:solidFill>
                          <a:latin typeface="Consolas"/>
                          <a:cs typeface="Consolas"/>
                        </a:rPr>
                        <a:t>age:</a:t>
                      </a:r>
                      <a:endParaRPr sz="1800">
                        <a:latin typeface="Consolas"/>
                        <a:cs typeface="Consolas"/>
                      </a:endParaRPr>
                    </a:p>
                  </a:txBody>
                  <a:tcPr marL="0" marR="0" marT="33020" marB="0">
                    <a:solidFill>
                      <a:srgbClr val="006379"/>
                    </a:solidFill>
                  </a:tcPr>
                </a:tc>
                <a:tc>
                  <a:txBody>
                    <a:bodyPr/>
                    <a:lstStyle/>
                    <a:p>
                      <a:pPr marL="100965">
                        <a:lnSpc>
                          <a:spcPct val="100000"/>
                        </a:lnSpc>
                        <a:spcBef>
                          <a:spcPts val="260"/>
                        </a:spcBef>
                      </a:pPr>
                      <a:r>
                        <a:rPr sz="1800" spc="-50" dirty="0">
                          <a:solidFill>
                            <a:srgbClr val="FFFFFF"/>
                          </a:solidFill>
                          <a:latin typeface="Consolas"/>
                          <a:cs typeface="Consolas"/>
                        </a:rPr>
                        <a:t>3</a:t>
                      </a:r>
                      <a:endParaRPr sz="1800">
                        <a:latin typeface="Consolas"/>
                        <a:cs typeface="Consolas"/>
                      </a:endParaRPr>
                    </a:p>
                  </a:txBody>
                  <a:tcPr marL="0" marR="0" marT="33020" marB="0">
                    <a:solidFill>
                      <a:srgbClr val="006379"/>
                    </a:solidFill>
                  </a:tcPr>
                </a:tc>
                <a:extLst>
                  <a:ext uri="{0D108BD9-81ED-4DB2-BD59-A6C34878D82A}">
                    <a16:rowId xmlns:a16="http://schemas.microsoft.com/office/drawing/2014/main" val="10002"/>
                  </a:ext>
                </a:extLst>
              </a:tr>
            </a:tbl>
          </a:graphicData>
        </a:graphic>
      </p:graphicFrame>
      <p:graphicFrame>
        <p:nvGraphicFramePr>
          <p:cNvPr id="39" name="object 39"/>
          <p:cNvGraphicFramePr>
            <a:graphicFrameLocks noGrp="1"/>
          </p:cNvGraphicFramePr>
          <p:nvPr/>
        </p:nvGraphicFramePr>
        <p:xfrm>
          <a:off x="4424934" y="5255145"/>
          <a:ext cx="1772920" cy="1111885"/>
        </p:xfrm>
        <a:graphic>
          <a:graphicData uri="http://schemas.openxmlformats.org/drawingml/2006/table">
            <a:tbl>
              <a:tblPr firstRow="1" bandRow="1">
                <a:tableStyleId>{2D5ABB26-0587-4C30-8999-92F81FD0307C}</a:tableStyleId>
              </a:tblPr>
              <a:tblGrid>
                <a:gridCol w="818515">
                  <a:extLst>
                    <a:ext uri="{9D8B030D-6E8A-4147-A177-3AD203B41FA5}">
                      <a16:colId xmlns:a16="http://schemas.microsoft.com/office/drawing/2014/main" val="20000"/>
                    </a:ext>
                  </a:extLst>
                </a:gridCol>
                <a:gridCol w="954405">
                  <a:extLst>
                    <a:ext uri="{9D8B030D-6E8A-4147-A177-3AD203B41FA5}">
                      <a16:colId xmlns:a16="http://schemas.microsoft.com/office/drawing/2014/main" val="20001"/>
                    </a:ext>
                  </a:extLst>
                </a:gridCol>
              </a:tblGrid>
              <a:tr h="370840">
                <a:tc gridSpan="2">
                  <a:txBody>
                    <a:bodyPr/>
                    <a:lstStyle/>
                    <a:p>
                      <a:pPr marL="91440">
                        <a:lnSpc>
                          <a:spcPct val="100000"/>
                        </a:lnSpc>
                        <a:spcBef>
                          <a:spcPts val="245"/>
                        </a:spcBef>
                      </a:pPr>
                      <a:r>
                        <a:rPr sz="1800" b="1" spc="-20" dirty="0">
                          <a:solidFill>
                            <a:srgbClr val="FFFFFF"/>
                          </a:solidFill>
                          <a:latin typeface="Calibri"/>
                          <a:cs typeface="Calibri"/>
                        </a:rPr>
                        <a:t>rick</a:t>
                      </a:r>
                      <a:endParaRPr sz="1800">
                        <a:latin typeface="Calibri"/>
                        <a:cs typeface="Calibri"/>
                      </a:endParaRPr>
                    </a:p>
                  </a:txBody>
                  <a:tcPr marL="0" marR="0" marT="31115" marB="0">
                    <a:lnB w="28575">
                      <a:solidFill>
                        <a:srgbClr val="FFFFFF"/>
                      </a:solidFill>
                      <a:prstDash val="solid"/>
                    </a:lnB>
                    <a:solidFill>
                      <a:srgbClr val="111F35"/>
                    </a:solidFill>
                  </a:tcPr>
                </a:tc>
                <a:tc hMerge="1">
                  <a:txBody>
                    <a:bodyPr/>
                    <a:lstStyle/>
                    <a:p>
                      <a:endParaRPr/>
                    </a:p>
                  </a:txBody>
                  <a:tcPr marL="0" marR="0" marT="0" marB="0"/>
                </a:tc>
                <a:extLst>
                  <a:ext uri="{0D108BD9-81ED-4DB2-BD59-A6C34878D82A}">
                    <a16:rowId xmlns:a16="http://schemas.microsoft.com/office/drawing/2014/main" val="10000"/>
                  </a:ext>
                </a:extLst>
              </a:tr>
              <a:tr h="370840">
                <a:tc>
                  <a:txBody>
                    <a:bodyPr/>
                    <a:lstStyle/>
                    <a:p>
                      <a:pPr marL="91440">
                        <a:lnSpc>
                          <a:spcPct val="100000"/>
                        </a:lnSpc>
                        <a:spcBef>
                          <a:spcPts val="260"/>
                        </a:spcBef>
                      </a:pPr>
                      <a:r>
                        <a:rPr sz="1800" spc="-10" dirty="0">
                          <a:solidFill>
                            <a:srgbClr val="FFFFFF"/>
                          </a:solidFill>
                          <a:latin typeface="Consolas"/>
                          <a:cs typeface="Consolas"/>
                        </a:rPr>
                        <a:t>name:</a:t>
                      </a:r>
                      <a:endParaRPr sz="1800">
                        <a:latin typeface="Consolas"/>
                        <a:cs typeface="Consolas"/>
                      </a:endParaRPr>
                    </a:p>
                  </a:txBody>
                  <a:tcPr marL="0" marR="0" marT="33020" marB="0">
                    <a:lnT w="28575">
                      <a:solidFill>
                        <a:srgbClr val="FFFFFF"/>
                      </a:solidFill>
                      <a:prstDash val="solid"/>
                    </a:lnT>
                    <a:solidFill>
                      <a:srgbClr val="004E5F"/>
                    </a:solidFill>
                  </a:tcPr>
                </a:tc>
                <a:tc>
                  <a:txBody>
                    <a:bodyPr/>
                    <a:lstStyle/>
                    <a:p>
                      <a:pPr marL="101600">
                        <a:lnSpc>
                          <a:spcPct val="100000"/>
                        </a:lnSpc>
                        <a:spcBef>
                          <a:spcPts val="260"/>
                        </a:spcBef>
                      </a:pPr>
                      <a:r>
                        <a:rPr sz="1800" spc="-20" dirty="0">
                          <a:solidFill>
                            <a:srgbClr val="FFFFFF"/>
                          </a:solidFill>
                          <a:latin typeface="Consolas"/>
                          <a:cs typeface="Consolas"/>
                        </a:rPr>
                        <a:t>Rick</a:t>
                      </a:r>
                      <a:endParaRPr sz="1800">
                        <a:latin typeface="Consolas"/>
                        <a:cs typeface="Consolas"/>
                      </a:endParaRPr>
                    </a:p>
                  </a:txBody>
                  <a:tcPr marL="0" marR="0" marT="33020" marB="0">
                    <a:lnT w="28575">
                      <a:solidFill>
                        <a:srgbClr val="FFFFFF"/>
                      </a:solidFill>
                      <a:prstDash val="solid"/>
                    </a:lnT>
                    <a:solidFill>
                      <a:srgbClr val="004E5F"/>
                    </a:solidFill>
                  </a:tcPr>
                </a:tc>
                <a:extLst>
                  <a:ext uri="{0D108BD9-81ED-4DB2-BD59-A6C34878D82A}">
                    <a16:rowId xmlns:a16="http://schemas.microsoft.com/office/drawing/2014/main" val="10001"/>
                  </a:ext>
                </a:extLst>
              </a:tr>
              <a:tr h="370205">
                <a:tc>
                  <a:txBody>
                    <a:bodyPr/>
                    <a:lstStyle/>
                    <a:p>
                      <a:pPr marL="91440">
                        <a:lnSpc>
                          <a:spcPct val="100000"/>
                        </a:lnSpc>
                        <a:spcBef>
                          <a:spcPts val="260"/>
                        </a:spcBef>
                      </a:pPr>
                      <a:r>
                        <a:rPr sz="1800" spc="-20" dirty="0">
                          <a:solidFill>
                            <a:srgbClr val="FFFFFF"/>
                          </a:solidFill>
                          <a:latin typeface="Consolas"/>
                          <a:cs typeface="Consolas"/>
                        </a:rPr>
                        <a:t>age:</a:t>
                      </a:r>
                      <a:endParaRPr sz="1800">
                        <a:latin typeface="Consolas"/>
                        <a:cs typeface="Consolas"/>
                      </a:endParaRPr>
                    </a:p>
                  </a:txBody>
                  <a:tcPr marL="0" marR="0" marT="33020" marB="0">
                    <a:solidFill>
                      <a:srgbClr val="006379"/>
                    </a:solidFill>
                  </a:tcPr>
                </a:tc>
                <a:tc>
                  <a:txBody>
                    <a:bodyPr/>
                    <a:lstStyle/>
                    <a:p>
                      <a:pPr marL="101600">
                        <a:lnSpc>
                          <a:spcPct val="100000"/>
                        </a:lnSpc>
                        <a:spcBef>
                          <a:spcPts val="260"/>
                        </a:spcBef>
                      </a:pPr>
                      <a:r>
                        <a:rPr sz="1800" spc="-50" dirty="0">
                          <a:solidFill>
                            <a:srgbClr val="FFFFFF"/>
                          </a:solidFill>
                          <a:latin typeface="Consolas"/>
                          <a:cs typeface="Consolas"/>
                        </a:rPr>
                        <a:t>7</a:t>
                      </a:r>
                      <a:endParaRPr sz="1800">
                        <a:latin typeface="Consolas"/>
                        <a:cs typeface="Consolas"/>
                      </a:endParaRPr>
                    </a:p>
                  </a:txBody>
                  <a:tcPr marL="0" marR="0" marT="33020" marB="0">
                    <a:solidFill>
                      <a:srgbClr val="006379"/>
                    </a:solidFill>
                  </a:tcPr>
                </a:tc>
                <a:extLst>
                  <a:ext uri="{0D108BD9-81ED-4DB2-BD59-A6C34878D82A}">
                    <a16:rowId xmlns:a16="http://schemas.microsoft.com/office/drawing/2014/main" val="10002"/>
                  </a:ext>
                </a:extLst>
              </a:tr>
            </a:tbl>
          </a:graphicData>
        </a:graphic>
      </p:graphicFrame>
      <p:grpSp>
        <p:nvGrpSpPr>
          <p:cNvPr id="40" name="object 40"/>
          <p:cNvGrpSpPr/>
          <p:nvPr/>
        </p:nvGrpSpPr>
        <p:grpSpPr>
          <a:xfrm>
            <a:off x="3674617" y="4246371"/>
            <a:ext cx="1165860" cy="383540"/>
            <a:chOff x="3674617" y="4246371"/>
            <a:chExt cx="1165860" cy="383540"/>
          </a:xfrm>
        </p:grpSpPr>
        <p:sp>
          <p:nvSpPr>
            <p:cNvPr id="41" name="object 41"/>
            <p:cNvSpPr/>
            <p:nvPr/>
          </p:nvSpPr>
          <p:spPr>
            <a:xfrm>
              <a:off x="3674618" y="4259071"/>
              <a:ext cx="1165860" cy="370840"/>
            </a:xfrm>
            <a:custGeom>
              <a:avLst/>
              <a:gdLst/>
              <a:ahLst/>
              <a:cxnLst/>
              <a:rect l="l" t="t" r="r" b="b"/>
              <a:pathLst>
                <a:path w="1165860" h="370839">
                  <a:moveTo>
                    <a:pt x="1165758" y="0"/>
                  </a:moveTo>
                  <a:lnTo>
                    <a:pt x="544779" y="0"/>
                  </a:lnTo>
                  <a:lnTo>
                    <a:pt x="0" y="0"/>
                  </a:lnTo>
                  <a:lnTo>
                    <a:pt x="0" y="370840"/>
                  </a:lnTo>
                  <a:lnTo>
                    <a:pt x="544703" y="370840"/>
                  </a:lnTo>
                  <a:lnTo>
                    <a:pt x="1165758" y="370840"/>
                  </a:lnTo>
                  <a:lnTo>
                    <a:pt x="1165758" y="0"/>
                  </a:lnTo>
                  <a:close/>
                </a:path>
              </a:pathLst>
            </a:custGeom>
            <a:solidFill>
              <a:srgbClr val="004E5F"/>
            </a:solidFill>
          </p:spPr>
          <p:txBody>
            <a:bodyPr wrap="square" lIns="0" tIns="0" rIns="0" bIns="0" rtlCol="0"/>
            <a:lstStyle/>
            <a:p>
              <a:endParaRPr/>
            </a:p>
          </p:txBody>
        </p:sp>
        <p:sp>
          <p:nvSpPr>
            <p:cNvPr id="42" name="object 42"/>
            <p:cNvSpPr/>
            <p:nvPr/>
          </p:nvSpPr>
          <p:spPr>
            <a:xfrm>
              <a:off x="3674617" y="4246371"/>
              <a:ext cx="1165860" cy="25400"/>
            </a:xfrm>
            <a:custGeom>
              <a:avLst/>
              <a:gdLst/>
              <a:ahLst/>
              <a:cxnLst/>
              <a:rect l="l" t="t" r="r" b="b"/>
              <a:pathLst>
                <a:path w="1165860" h="25400">
                  <a:moveTo>
                    <a:pt x="0" y="25400"/>
                  </a:moveTo>
                  <a:lnTo>
                    <a:pt x="1165733" y="25400"/>
                  </a:lnTo>
                  <a:lnTo>
                    <a:pt x="1165733" y="0"/>
                  </a:lnTo>
                  <a:lnTo>
                    <a:pt x="0" y="0"/>
                  </a:lnTo>
                  <a:lnTo>
                    <a:pt x="0" y="25400"/>
                  </a:lnTo>
                  <a:close/>
                </a:path>
              </a:pathLst>
            </a:custGeom>
            <a:solidFill>
              <a:srgbClr val="FFFFFF"/>
            </a:solidFill>
          </p:spPr>
          <p:txBody>
            <a:bodyPr wrap="square" lIns="0" tIns="0" rIns="0" bIns="0" rtlCol="0"/>
            <a:lstStyle/>
            <a:p>
              <a:endParaRPr/>
            </a:p>
          </p:txBody>
        </p:sp>
      </p:grpSp>
      <p:sp>
        <p:nvSpPr>
          <p:cNvPr id="43" name="object 43"/>
          <p:cNvSpPr txBox="1"/>
          <p:nvPr/>
        </p:nvSpPr>
        <p:spPr>
          <a:xfrm>
            <a:off x="3674617" y="3618991"/>
            <a:ext cx="1165860" cy="640080"/>
          </a:xfrm>
          <a:prstGeom prst="rect">
            <a:avLst/>
          </a:prstGeom>
          <a:solidFill>
            <a:srgbClr val="111F35"/>
          </a:solidFill>
        </p:spPr>
        <p:txBody>
          <a:bodyPr vert="horz" wrap="square" lIns="0" tIns="31115" rIns="0" bIns="0" rtlCol="0">
            <a:spAutoFit/>
          </a:bodyPr>
          <a:lstStyle/>
          <a:p>
            <a:pPr marL="91440" marR="114935">
              <a:lnSpc>
                <a:spcPct val="100000"/>
              </a:lnSpc>
              <a:spcBef>
                <a:spcPts val="245"/>
              </a:spcBef>
            </a:pPr>
            <a:r>
              <a:rPr sz="1800" b="1" spc="-10" dirty="0">
                <a:solidFill>
                  <a:srgbClr val="FFFFFF"/>
                </a:solidFill>
                <a:latin typeface="Calibri"/>
                <a:cs typeface="Calibri"/>
              </a:rPr>
              <a:t>Default prototype</a:t>
            </a:r>
            <a:endParaRPr sz="1800">
              <a:latin typeface="Calibri"/>
              <a:cs typeface="Calibri"/>
            </a:endParaRPr>
          </a:p>
        </p:txBody>
      </p:sp>
      <p:sp>
        <p:nvSpPr>
          <p:cNvPr id="47" name="object 4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48" name="object 4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249</a:t>
            </a:fld>
            <a:endParaRPr spc="-25" dirty="0"/>
          </a:p>
        </p:txBody>
      </p:sp>
      <p:graphicFrame>
        <p:nvGraphicFramePr>
          <p:cNvPr id="44" name="object 44"/>
          <p:cNvGraphicFramePr>
            <a:graphicFrameLocks noGrp="1"/>
          </p:cNvGraphicFramePr>
          <p:nvPr/>
        </p:nvGraphicFramePr>
        <p:xfrm>
          <a:off x="6811898" y="3618991"/>
          <a:ext cx="1437640" cy="1750060"/>
        </p:xfrm>
        <a:graphic>
          <a:graphicData uri="http://schemas.openxmlformats.org/drawingml/2006/table">
            <a:tbl>
              <a:tblPr firstRow="1" bandRow="1">
                <a:tableStyleId>{2D5ABB26-0587-4C30-8999-92F81FD0307C}</a:tableStyleId>
              </a:tblPr>
              <a:tblGrid>
                <a:gridCol w="1437640">
                  <a:extLst>
                    <a:ext uri="{9D8B030D-6E8A-4147-A177-3AD203B41FA5}">
                      <a16:colId xmlns:a16="http://schemas.microsoft.com/office/drawing/2014/main" val="20000"/>
                    </a:ext>
                  </a:extLst>
                </a:gridCol>
              </a:tblGrid>
              <a:tr h="639445">
                <a:tc>
                  <a:txBody>
                    <a:bodyPr/>
                    <a:lstStyle/>
                    <a:p>
                      <a:pPr marL="92075" marR="386715">
                        <a:lnSpc>
                          <a:spcPct val="100000"/>
                        </a:lnSpc>
                        <a:spcBef>
                          <a:spcPts val="245"/>
                        </a:spcBef>
                      </a:pPr>
                      <a:r>
                        <a:rPr sz="1800" b="1" spc="-10" dirty="0">
                          <a:solidFill>
                            <a:srgbClr val="FFFFFF"/>
                          </a:solidFill>
                          <a:latin typeface="Calibri"/>
                          <a:cs typeface="Calibri"/>
                        </a:rPr>
                        <a:t>Object prototype</a:t>
                      </a:r>
                      <a:endParaRPr sz="1800">
                        <a:latin typeface="Calibri"/>
                        <a:cs typeface="Calibri"/>
                      </a:endParaRPr>
                    </a:p>
                  </a:txBody>
                  <a:tcPr marL="0" marR="0" marT="31115" marB="0">
                    <a:lnB w="28575">
                      <a:solidFill>
                        <a:srgbClr val="FFFFFF"/>
                      </a:solidFill>
                      <a:prstDash val="solid"/>
                    </a:lnB>
                    <a:solidFill>
                      <a:srgbClr val="111F35"/>
                    </a:solidFill>
                  </a:tcPr>
                </a:tc>
                <a:extLst>
                  <a:ext uri="{0D108BD9-81ED-4DB2-BD59-A6C34878D82A}">
                    <a16:rowId xmlns:a16="http://schemas.microsoft.com/office/drawing/2014/main" val="10000"/>
                  </a:ext>
                </a:extLst>
              </a:tr>
              <a:tr h="370205">
                <a:tc>
                  <a:txBody>
                    <a:bodyPr/>
                    <a:lstStyle/>
                    <a:p>
                      <a:pPr marL="92075">
                        <a:lnSpc>
                          <a:spcPct val="100000"/>
                        </a:lnSpc>
                        <a:spcBef>
                          <a:spcPts val="260"/>
                        </a:spcBef>
                      </a:pPr>
                      <a:r>
                        <a:rPr sz="1800" spc="-10" dirty="0">
                          <a:solidFill>
                            <a:srgbClr val="FFFFFF"/>
                          </a:solidFill>
                          <a:latin typeface="Consolas"/>
                          <a:cs typeface="Consolas"/>
                        </a:rPr>
                        <a:t>toString()</a:t>
                      </a:r>
                      <a:endParaRPr sz="1800">
                        <a:latin typeface="Consolas"/>
                        <a:cs typeface="Consolas"/>
                      </a:endParaRPr>
                    </a:p>
                  </a:txBody>
                  <a:tcPr marL="0" marR="0" marT="33020" marB="0">
                    <a:lnT w="28575">
                      <a:solidFill>
                        <a:srgbClr val="FFFFFF"/>
                      </a:solidFill>
                      <a:prstDash val="solid"/>
                    </a:lnT>
                    <a:solidFill>
                      <a:srgbClr val="004E5F"/>
                    </a:solidFill>
                  </a:tcPr>
                </a:tc>
                <a:extLst>
                  <a:ext uri="{0D108BD9-81ED-4DB2-BD59-A6C34878D82A}">
                    <a16:rowId xmlns:a16="http://schemas.microsoft.com/office/drawing/2014/main" val="10001"/>
                  </a:ext>
                </a:extLst>
              </a:tr>
              <a:tr h="370205">
                <a:tc>
                  <a:txBody>
                    <a:bodyPr/>
                    <a:lstStyle/>
                    <a:p>
                      <a:pPr marL="92075">
                        <a:lnSpc>
                          <a:spcPct val="100000"/>
                        </a:lnSpc>
                        <a:spcBef>
                          <a:spcPts val="254"/>
                        </a:spcBef>
                      </a:pPr>
                      <a:r>
                        <a:rPr sz="1800" spc="-10" dirty="0">
                          <a:solidFill>
                            <a:srgbClr val="FFFFFF"/>
                          </a:solidFill>
                          <a:latin typeface="Consolas"/>
                          <a:cs typeface="Consolas"/>
                        </a:rPr>
                        <a:t>valueOf()</a:t>
                      </a:r>
                      <a:endParaRPr sz="1800">
                        <a:latin typeface="Consolas"/>
                        <a:cs typeface="Consolas"/>
                      </a:endParaRPr>
                    </a:p>
                  </a:txBody>
                  <a:tcPr marL="0" marR="0" marT="32384" marB="0">
                    <a:solidFill>
                      <a:srgbClr val="006379"/>
                    </a:solidFill>
                  </a:tcPr>
                </a:tc>
                <a:extLst>
                  <a:ext uri="{0D108BD9-81ED-4DB2-BD59-A6C34878D82A}">
                    <a16:rowId xmlns:a16="http://schemas.microsoft.com/office/drawing/2014/main" val="10002"/>
                  </a:ext>
                </a:extLst>
              </a:tr>
              <a:tr h="370205">
                <a:tc>
                  <a:txBody>
                    <a:bodyPr/>
                    <a:lstStyle/>
                    <a:p>
                      <a:pPr algn="ctr">
                        <a:lnSpc>
                          <a:spcPct val="100000"/>
                        </a:lnSpc>
                        <a:spcBef>
                          <a:spcPts val="260"/>
                        </a:spcBef>
                      </a:pPr>
                      <a:r>
                        <a:rPr sz="1800" spc="-25" dirty="0">
                          <a:solidFill>
                            <a:srgbClr val="FFFFFF"/>
                          </a:solidFill>
                          <a:latin typeface="Consolas"/>
                          <a:cs typeface="Consolas"/>
                        </a:rPr>
                        <a:t>...</a:t>
                      </a:r>
                      <a:endParaRPr sz="1800">
                        <a:latin typeface="Consolas"/>
                        <a:cs typeface="Consolas"/>
                      </a:endParaRPr>
                    </a:p>
                  </a:txBody>
                  <a:tcPr marL="0" marR="0" marT="33020" marB="0">
                    <a:solidFill>
                      <a:srgbClr val="004E5F"/>
                    </a:solidFill>
                  </a:tcPr>
                </a:tc>
                <a:extLst>
                  <a:ext uri="{0D108BD9-81ED-4DB2-BD59-A6C34878D82A}">
                    <a16:rowId xmlns:a16="http://schemas.microsoft.com/office/drawing/2014/main" val="10003"/>
                  </a:ext>
                </a:extLst>
              </a:tr>
            </a:tbl>
          </a:graphicData>
        </a:graphic>
      </p:graphicFrame>
      <p:sp>
        <p:nvSpPr>
          <p:cNvPr id="45" name="object 45"/>
          <p:cNvSpPr txBox="1"/>
          <p:nvPr/>
        </p:nvSpPr>
        <p:spPr>
          <a:xfrm>
            <a:off x="6598919" y="5984747"/>
            <a:ext cx="4711065" cy="368935"/>
          </a:xfrm>
          <a:prstGeom prst="rect">
            <a:avLst/>
          </a:prstGeom>
          <a:ln w="12700">
            <a:solidFill>
              <a:srgbClr val="111F35"/>
            </a:solidFill>
          </a:ln>
        </p:spPr>
        <p:txBody>
          <a:bodyPr vert="horz" wrap="square" lIns="0" tIns="33019" rIns="0" bIns="0" rtlCol="0">
            <a:spAutoFit/>
          </a:bodyPr>
          <a:lstStyle/>
          <a:p>
            <a:pPr marL="92075">
              <a:lnSpc>
                <a:spcPct val="100000"/>
              </a:lnSpc>
              <a:spcBef>
                <a:spcPts val="259"/>
              </a:spcBef>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b</a:t>
            </a:r>
            <a:r>
              <a:rPr sz="1800" spc="-30"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chuck.constructor(</a:t>
            </a:r>
            <a:r>
              <a:rPr sz="1800" dirty="0">
                <a:solidFill>
                  <a:srgbClr val="A21515"/>
                </a:solidFill>
                <a:latin typeface="Consolas"/>
                <a:cs typeface="Consolas"/>
              </a:rPr>
              <a:t>'Bob'</a:t>
            </a:r>
            <a:r>
              <a:rPr sz="1800" dirty="0">
                <a:latin typeface="Consolas"/>
                <a:cs typeface="Consolas"/>
              </a:rPr>
              <a:t>,</a:t>
            </a:r>
            <a:r>
              <a:rPr sz="1800" spc="-25" dirty="0">
                <a:latin typeface="Consolas"/>
                <a:cs typeface="Consolas"/>
              </a:rPr>
              <a:t> </a:t>
            </a:r>
            <a:r>
              <a:rPr sz="1800" spc="-25" dirty="0">
                <a:solidFill>
                  <a:srgbClr val="098557"/>
                </a:solidFill>
                <a:latin typeface="Consolas"/>
                <a:cs typeface="Consolas"/>
              </a:rPr>
              <a:t>1</a:t>
            </a:r>
            <a:r>
              <a:rPr sz="1800" spc="-25" dirty="0">
                <a:latin typeface="Consolas"/>
                <a:cs typeface="Consolas"/>
              </a:rPr>
              <a:t>);</a:t>
            </a:r>
            <a:endParaRPr sz="1800">
              <a:latin typeface="Consolas"/>
              <a:cs typeface="Consolas"/>
            </a:endParaRPr>
          </a:p>
        </p:txBody>
      </p:sp>
      <p:sp>
        <p:nvSpPr>
          <p:cNvPr id="46" name="object 46"/>
          <p:cNvSpPr txBox="1"/>
          <p:nvPr/>
        </p:nvSpPr>
        <p:spPr>
          <a:xfrm>
            <a:off x="8406383" y="4968240"/>
            <a:ext cx="2903220" cy="922019"/>
          </a:xfrm>
          <a:prstGeom prst="rect">
            <a:avLst/>
          </a:prstGeom>
          <a:solidFill>
            <a:srgbClr val="D70031"/>
          </a:solidFill>
          <a:ln w="12700">
            <a:solidFill>
              <a:srgbClr val="5A000E"/>
            </a:solidFill>
          </a:ln>
        </p:spPr>
        <p:txBody>
          <a:bodyPr vert="horz" wrap="square" lIns="0" tIns="31114" rIns="0" bIns="0" rtlCol="0">
            <a:spAutoFit/>
          </a:bodyPr>
          <a:lstStyle/>
          <a:p>
            <a:pPr marL="92075" marR="163195" algn="just">
              <a:lnSpc>
                <a:spcPct val="100000"/>
              </a:lnSpc>
              <a:spcBef>
                <a:spcPts val="244"/>
              </a:spcBef>
            </a:pPr>
            <a:r>
              <a:rPr sz="1800" dirty="0">
                <a:solidFill>
                  <a:srgbClr val="FFFFFF"/>
                </a:solidFill>
                <a:latin typeface="Calibri"/>
                <a:cs typeface="Calibri"/>
              </a:rPr>
              <a:t>This</a:t>
            </a:r>
            <a:r>
              <a:rPr sz="1800" spc="-45" dirty="0">
                <a:solidFill>
                  <a:srgbClr val="FFFFFF"/>
                </a:solidFill>
                <a:latin typeface="Calibri"/>
                <a:cs typeface="Calibri"/>
              </a:rPr>
              <a:t> </a:t>
            </a:r>
            <a:r>
              <a:rPr sz="1800" dirty="0">
                <a:solidFill>
                  <a:srgbClr val="FFFFFF"/>
                </a:solidFill>
                <a:latin typeface="Calibri"/>
                <a:cs typeface="Calibri"/>
              </a:rPr>
              <a:t>mechanism</a:t>
            </a:r>
            <a:r>
              <a:rPr sz="1800" spc="-30" dirty="0">
                <a:solidFill>
                  <a:srgbClr val="FFFFFF"/>
                </a:solidFill>
                <a:latin typeface="Calibri"/>
                <a:cs typeface="Calibri"/>
              </a:rPr>
              <a:t> </a:t>
            </a:r>
            <a:r>
              <a:rPr sz="1800" dirty="0">
                <a:solidFill>
                  <a:srgbClr val="FFFFFF"/>
                </a:solidFill>
                <a:latin typeface="Calibri"/>
                <a:cs typeface="Calibri"/>
              </a:rPr>
              <a:t>allows</a:t>
            </a:r>
            <a:r>
              <a:rPr sz="1800" spc="-40" dirty="0">
                <a:solidFill>
                  <a:srgbClr val="FFFFFF"/>
                </a:solidFill>
                <a:latin typeface="Calibri"/>
                <a:cs typeface="Calibri"/>
              </a:rPr>
              <a:t> </a:t>
            </a:r>
            <a:r>
              <a:rPr sz="1800" dirty="0">
                <a:solidFill>
                  <a:srgbClr val="FFFFFF"/>
                </a:solidFill>
                <a:latin typeface="Calibri"/>
                <a:cs typeface="Calibri"/>
              </a:rPr>
              <a:t>us</a:t>
            </a:r>
            <a:r>
              <a:rPr sz="1800" spc="-45" dirty="0">
                <a:solidFill>
                  <a:srgbClr val="FFFFFF"/>
                </a:solidFill>
                <a:latin typeface="Calibri"/>
                <a:cs typeface="Calibri"/>
              </a:rPr>
              <a:t> </a:t>
            </a:r>
            <a:r>
              <a:rPr sz="1800" spc="-25" dirty="0">
                <a:solidFill>
                  <a:srgbClr val="FFFFFF"/>
                </a:solidFill>
                <a:latin typeface="Calibri"/>
                <a:cs typeface="Calibri"/>
              </a:rPr>
              <a:t>to </a:t>
            </a:r>
            <a:r>
              <a:rPr sz="1800" dirty="0">
                <a:solidFill>
                  <a:srgbClr val="FFFFFF"/>
                </a:solidFill>
                <a:latin typeface="Calibri"/>
                <a:cs typeface="Calibri"/>
              </a:rPr>
              <a:t>access</a:t>
            </a:r>
            <a:r>
              <a:rPr sz="1800" spc="-35" dirty="0">
                <a:solidFill>
                  <a:srgbClr val="FFFFFF"/>
                </a:solidFill>
                <a:latin typeface="Calibri"/>
                <a:cs typeface="Calibri"/>
              </a:rPr>
              <a:t> </a:t>
            </a:r>
            <a:r>
              <a:rPr sz="1800" dirty="0">
                <a:solidFill>
                  <a:srgbClr val="FFFFFF"/>
                </a:solidFill>
                <a:latin typeface="Calibri"/>
                <a:cs typeface="Calibri"/>
              </a:rPr>
              <a:t>the</a:t>
            </a:r>
            <a:r>
              <a:rPr sz="1800" spc="-15" dirty="0">
                <a:solidFill>
                  <a:srgbClr val="FFFFFF"/>
                </a:solidFill>
                <a:latin typeface="Calibri"/>
                <a:cs typeface="Calibri"/>
              </a:rPr>
              <a:t> </a:t>
            </a:r>
            <a:r>
              <a:rPr sz="1800" spc="-10" dirty="0">
                <a:solidFill>
                  <a:srgbClr val="FFFFFF"/>
                </a:solidFill>
                <a:latin typeface="Calibri"/>
                <a:cs typeface="Calibri"/>
              </a:rPr>
              <a:t>constructor</a:t>
            </a:r>
            <a:r>
              <a:rPr sz="1800" spc="-30" dirty="0">
                <a:solidFill>
                  <a:srgbClr val="FFFFFF"/>
                </a:solidFill>
                <a:latin typeface="Calibri"/>
                <a:cs typeface="Calibri"/>
              </a:rPr>
              <a:t> </a:t>
            </a:r>
            <a:r>
              <a:rPr sz="1800" spc="-20" dirty="0">
                <a:solidFill>
                  <a:srgbClr val="FFFFFF"/>
                </a:solidFill>
                <a:latin typeface="Calibri"/>
                <a:cs typeface="Calibri"/>
              </a:rPr>
              <a:t>used </a:t>
            </a:r>
            <a:r>
              <a:rPr sz="1800" dirty="0">
                <a:solidFill>
                  <a:srgbClr val="FFFFFF"/>
                </a:solidFill>
                <a:latin typeface="Calibri"/>
                <a:cs typeface="Calibri"/>
              </a:rPr>
              <a:t>to</a:t>
            </a:r>
            <a:r>
              <a:rPr sz="1800" spc="-55" dirty="0">
                <a:solidFill>
                  <a:srgbClr val="FFFFFF"/>
                </a:solidFill>
                <a:latin typeface="Calibri"/>
                <a:cs typeface="Calibri"/>
              </a:rPr>
              <a:t> </a:t>
            </a:r>
            <a:r>
              <a:rPr sz="1800" dirty="0">
                <a:solidFill>
                  <a:srgbClr val="FFFFFF"/>
                </a:solidFill>
                <a:latin typeface="Calibri"/>
                <a:cs typeface="Calibri"/>
              </a:rPr>
              <a:t>create</a:t>
            </a:r>
            <a:r>
              <a:rPr sz="1800" spc="-35" dirty="0">
                <a:solidFill>
                  <a:srgbClr val="FFFFFF"/>
                </a:solidFill>
                <a:latin typeface="Calibri"/>
                <a:cs typeface="Calibri"/>
              </a:rPr>
              <a:t> </a:t>
            </a:r>
            <a:r>
              <a:rPr sz="1800" dirty="0">
                <a:solidFill>
                  <a:srgbClr val="FFFFFF"/>
                </a:solidFill>
                <a:latin typeface="Calibri"/>
                <a:cs typeface="Calibri"/>
              </a:rPr>
              <a:t>an</a:t>
            </a:r>
            <a:r>
              <a:rPr sz="1800" spc="-45" dirty="0">
                <a:solidFill>
                  <a:srgbClr val="FFFFFF"/>
                </a:solidFill>
                <a:latin typeface="Calibri"/>
                <a:cs typeface="Calibri"/>
              </a:rPr>
              <a:t> </a:t>
            </a:r>
            <a:r>
              <a:rPr sz="1800" spc="-10" dirty="0">
                <a:solidFill>
                  <a:srgbClr val="FFFFFF"/>
                </a:solidFill>
                <a:latin typeface="Calibri"/>
                <a:cs typeface="Calibri"/>
              </a:rPr>
              <a:t>object</a:t>
            </a:r>
            <a:endParaRPr sz="180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5" dirty="0"/>
              <a:t> </a:t>
            </a:r>
            <a:r>
              <a:rPr dirty="0"/>
              <a:t>HTML</a:t>
            </a:r>
            <a:r>
              <a:rPr spc="-155" dirty="0"/>
              <a:t> </a:t>
            </a:r>
            <a:r>
              <a:rPr spc="-75" dirty="0"/>
              <a:t>ELEMENTS:</a:t>
            </a:r>
            <a:r>
              <a:rPr spc="-180" dirty="0"/>
              <a:t> </a:t>
            </a:r>
            <a:r>
              <a:rPr spc="-80" dirty="0"/>
              <a:t>(UN)ORDERED</a:t>
            </a:r>
            <a:r>
              <a:rPr spc="-150" dirty="0"/>
              <a:t> </a:t>
            </a:r>
            <a:r>
              <a:rPr spc="-270" dirty="0"/>
              <a:t>LISTS</a:t>
            </a:r>
          </a:p>
        </p:txBody>
      </p:sp>
      <p:sp>
        <p:nvSpPr>
          <p:cNvPr id="3" name="object 3"/>
          <p:cNvSpPr txBox="1"/>
          <p:nvPr/>
        </p:nvSpPr>
        <p:spPr>
          <a:xfrm>
            <a:off x="962050" y="1534744"/>
            <a:ext cx="9804400" cy="289182"/>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1800" dirty="0">
                <a:effectLst/>
                <a:latin typeface="Aptos" panose="020B0004020202020204" pitchFamily="34" charset="0"/>
                <a:ea typeface="Aptos" panose="020B0004020202020204" pitchFamily="34" charset="0"/>
                <a:cs typeface="Times New Roman" panose="02020603050405020304" pitchFamily="18" charset="0"/>
              </a:rPr>
              <a:t>Le liste numerate e non contengono una sequenza di elementi della lista &lt;li&gt;</a:t>
            </a:r>
            <a:endParaRPr sz="2800" dirty="0">
              <a:latin typeface="Consolas"/>
              <a:cs typeface="Consolas"/>
            </a:endParaRPr>
          </a:p>
        </p:txBody>
      </p:sp>
      <p:sp>
        <p:nvSpPr>
          <p:cNvPr id="4" name="object 4"/>
          <p:cNvSpPr txBox="1"/>
          <p:nvPr/>
        </p:nvSpPr>
        <p:spPr>
          <a:xfrm>
            <a:off x="1193291" y="2706623"/>
            <a:ext cx="4478020" cy="2862580"/>
          </a:xfrm>
          <a:prstGeom prst="rect">
            <a:avLst/>
          </a:prstGeom>
          <a:ln w="12700">
            <a:solidFill>
              <a:srgbClr val="111F35"/>
            </a:solidFill>
          </a:ln>
        </p:spPr>
        <p:txBody>
          <a:bodyPr vert="horz" wrap="square" lIns="0" tIns="32384" rIns="0" bIns="0" rtlCol="0">
            <a:spAutoFit/>
          </a:bodyPr>
          <a:lstStyle/>
          <a:p>
            <a:pPr marL="90805">
              <a:lnSpc>
                <a:spcPct val="100000"/>
              </a:lnSpc>
              <a:spcBef>
                <a:spcPts val="254"/>
              </a:spcBef>
            </a:pPr>
            <a:r>
              <a:rPr sz="1800" spc="-20" dirty="0">
                <a:solidFill>
                  <a:srgbClr val="800000"/>
                </a:solidFill>
                <a:latin typeface="Consolas"/>
                <a:cs typeface="Consolas"/>
              </a:rPr>
              <a:t>&lt;ol&gt;</a:t>
            </a:r>
            <a:endParaRPr sz="1800">
              <a:latin typeface="Consolas"/>
              <a:cs typeface="Consolas"/>
            </a:endParaRPr>
          </a:p>
          <a:p>
            <a:pPr marL="340995">
              <a:lnSpc>
                <a:spcPct val="100000"/>
              </a:lnSpc>
            </a:pPr>
            <a:r>
              <a:rPr sz="1800" spc="-10" dirty="0">
                <a:solidFill>
                  <a:srgbClr val="800000"/>
                </a:solidFill>
                <a:latin typeface="Consolas"/>
                <a:cs typeface="Consolas"/>
              </a:rPr>
              <a:t>&lt;li&gt;</a:t>
            </a:r>
            <a:r>
              <a:rPr sz="1800" spc="-10" dirty="0">
                <a:latin typeface="Consolas"/>
                <a:cs typeface="Consolas"/>
              </a:rPr>
              <a:t>Anne</a:t>
            </a:r>
            <a:r>
              <a:rPr sz="1800" spc="-10" dirty="0">
                <a:solidFill>
                  <a:srgbClr val="800000"/>
                </a:solidFill>
                <a:latin typeface="Consolas"/>
                <a:cs typeface="Consolas"/>
              </a:rPr>
              <a:t>&lt;/li&gt;</a:t>
            </a:r>
            <a:endParaRPr sz="1800">
              <a:latin typeface="Consolas"/>
              <a:cs typeface="Consolas"/>
            </a:endParaRPr>
          </a:p>
          <a:p>
            <a:pPr marL="340995">
              <a:lnSpc>
                <a:spcPct val="100000"/>
              </a:lnSpc>
              <a:spcBef>
                <a:spcPts val="5"/>
              </a:spcBef>
            </a:pPr>
            <a:r>
              <a:rPr sz="1800" spc="-10" dirty="0">
                <a:solidFill>
                  <a:srgbClr val="800000"/>
                </a:solidFill>
                <a:latin typeface="Consolas"/>
                <a:cs typeface="Consolas"/>
              </a:rPr>
              <a:t>&lt;li&gt;</a:t>
            </a:r>
            <a:r>
              <a:rPr sz="1800" spc="-10" dirty="0">
                <a:latin typeface="Consolas"/>
                <a:cs typeface="Consolas"/>
              </a:rPr>
              <a:t>Bob</a:t>
            </a:r>
            <a:r>
              <a:rPr sz="1800" spc="-10" dirty="0">
                <a:solidFill>
                  <a:srgbClr val="800000"/>
                </a:solidFill>
                <a:latin typeface="Consolas"/>
                <a:cs typeface="Consolas"/>
              </a:rPr>
              <a:t>&lt;/li&gt;</a:t>
            </a:r>
            <a:endParaRPr sz="1800">
              <a:latin typeface="Consolas"/>
              <a:cs typeface="Consolas"/>
            </a:endParaRPr>
          </a:p>
          <a:p>
            <a:pPr marL="340995">
              <a:lnSpc>
                <a:spcPct val="100000"/>
              </a:lnSpc>
            </a:pPr>
            <a:r>
              <a:rPr sz="1800" spc="-10" dirty="0">
                <a:solidFill>
                  <a:srgbClr val="800000"/>
                </a:solidFill>
                <a:latin typeface="Consolas"/>
                <a:cs typeface="Consolas"/>
              </a:rPr>
              <a:t>&lt;li&gt;</a:t>
            </a:r>
            <a:r>
              <a:rPr sz="1800" spc="-10" dirty="0">
                <a:latin typeface="Consolas"/>
                <a:cs typeface="Consolas"/>
              </a:rPr>
              <a:t>Carl</a:t>
            </a:r>
            <a:r>
              <a:rPr sz="1800" spc="-10" dirty="0">
                <a:solidFill>
                  <a:srgbClr val="800000"/>
                </a:solidFill>
                <a:latin typeface="Consolas"/>
                <a:cs typeface="Consolas"/>
              </a:rPr>
              <a:t>&lt;/li&gt;</a:t>
            </a:r>
            <a:endParaRPr sz="1800">
              <a:latin typeface="Consolas"/>
              <a:cs typeface="Consolas"/>
            </a:endParaRPr>
          </a:p>
          <a:p>
            <a:pPr marL="90805">
              <a:lnSpc>
                <a:spcPct val="100000"/>
              </a:lnSpc>
            </a:pPr>
            <a:r>
              <a:rPr sz="1800" spc="-10" dirty="0">
                <a:solidFill>
                  <a:srgbClr val="800000"/>
                </a:solidFill>
                <a:latin typeface="Consolas"/>
                <a:cs typeface="Consolas"/>
              </a:rPr>
              <a:t>&lt;/ol&gt;</a:t>
            </a:r>
            <a:endParaRPr sz="1800">
              <a:latin typeface="Consolas"/>
              <a:cs typeface="Consolas"/>
            </a:endParaRPr>
          </a:p>
          <a:p>
            <a:pPr>
              <a:lnSpc>
                <a:spcPct val="100000"/>
              </a:lnSpc>
              <a:spcBef>
                <a:spcPts val="50"/>
              </a:spcBef>
            </a:pPr>
            <a:endParaRPr sz="1800">
              <a:latin typeface="Consolas"/>
              <a:cs typeface="Consolas"/>
            </a:endParaRPr>
          </a:p>
          <a:p>
            <a:pPr marL="90805">
              <a:lnSpc>
                <a:spcPct val="100000"/>
              </a:lnSpc>
              <a:spcBef>
                <a:spcPts val="5"/>
              </a:spcBef>
            </a:pPr>
            <a:r>
              <a:rPr sz="1800" spc="-20" dirty="0">
                <a:solidFill>
                  <a:srgbClr val="800000"/>
                </a:solidFill>
                <a:latin typeface="Consolas"/>
                <a:cs typeface="Consolas"/>
              </a:rPr>
              <a:t>&lt;ul&gt;</a:t>
            </a:r>
            <a:endParaRPr sz="1800">
              <a:latin typeface="Consolas"/>
              <a:cs typeface="Consolas"/>
            </a:endParaRPr>
          </a:p>
          <a:p>
            <a:pPr marL="340995">
              <a:lnSpc>
                <a:spcPct val="100000"/>
              </a:lnSpc>
            </a:pPr>
            <a:r>
              <a:rPr sz="1800" spc="-10" dirty="0">
                <a:solidFill>
                  <a:srgbClr val="800000"/>
                </a:solidFill>
                <a:latin typeface="Consolas"/>
                <a:cs typeface="Consolas"/>
              </a:rPr>
              <a:t>&lt;li&gt;</a:t>
            </a:r>
            <a:r>
              <a:rPr sz="1800" spc="-10" dirty="0">
                <a:latin typeface="Consolas"/>
                <a:cs typeface="Consolas"/>
              </a:rPr>
              <a:t>TecWeb</a:t>
            </a:r>
            <a:r>
              <a:rPr sz="1800" spc="-10" dirty="0">
                <a:solidFill>
                  <a:srgbClr val="800000"/>
                </a:solidFill>
                <a:latin typeface="Consolas"/>
                <a:cs typeface="Consolas"/>
              </a:rPr>
              <a:t>&lt;/li&gt;</a:t>
            </a:r>
            <a:endParaRPr sz="1800">
              <a:latin typeface="Consolas"/>
              <a:cs typeface="Consolas"/>
            </a:endParaRPr>
          </a:p>
          <a:p>
            <a:pPr marL="340995">
              <a:lnSpc>
                <a:spcPct val="100000"/>
              </a:lnSpc>
            </a:pPr>
            <a:r>
              <a:rPr sz="1800" dirty="0">
                <a:solidFill>
                  <a:srgbClr val="800000"/>
                </a:solidFill>
                <a:latin typeface="Consolas"/>
                <a:cs typeface="Consolas"/>
              </a:rPr>
              <a:t>&lt;li&gt;&lt;a</a:t>
            </a:r>
            <a:r>
              <a:rPr sz="1800" spc="30" dirty="0">
                <a:solidFill>
                  <a:srgbClr val="800000"/>
                </a:solidFill>
                <a:latin typeface="Consolas"/>
                <a:cs typeface="Consolas"/>
              </a:rPr>
              <a:t> </a:t>
            </a:r>
            <a:r>
              <a:rPr sz="1800" spc="-10" dirty="0">
                <a:solidFill>
                  <a:srgbClr val="E40000"/>
                </a:solidFill>
                <a:latin typeface="Consolas"/>
                <a:cs typeface="Consolas"/>
              </a:rPr>
              <a:t>href</a:t>
            </a:r>
            <a:r>
              <a:rPr sz="1800" spc="-10" dirty="0">
                <a:latin typeface="Consolas"/>
                <a:cs typeface="Consolas"/>
              </a:rPr>
              <a:t>=</a:t>
            </a:r>
            <a:r>
              <a:rPr sz="1800" spc="-10" dirty="0">
                <a:solidFill>
                  <a:srgbClr val="0000FF"/>
                </a:solidFill>
                <a:latin typeface="Consolas"/>
                <a:cs typeface="Consolas"/>
              </a:rPr>
              <a:t>"/"</a:t>
            </a:r>
            <a:r>
              <a:rPr sz="1800" spc="-10" dirty="0">
                <a:solidFill>
                  <a:srgbClr val="800000"/>
                </a:solidFill>
                <a:latin typeface="Consolas"/>
                <a:cs typeface="Consolas"/>
              </a:rPr>
              <a:t>&gt;</a:t>
            </a:r>
            <a:r>
              <a:rPr sz="1800" spc="-10" dirty="0">
                <a:latin typeface="Consolas"/>
                <a:cs typeface="Consolas"/>
              </a:rPr>
              <a:t>Fu-Tzu</a:t>
            </a:r>
            <a:r>
              <a:rPr sz="1800" spc="-10" dirty="0">
                <a:solidFill>
                  <a:srgbClr val="800000"/>
                </a:solidFill>
                <a:latin typeface="Consolas"/>
                <a:cs typeface="Consolas"/>
              </a:rPr>
              <a:t>&lt;/a&gt;&lt;/li&gt;</a:t>
            </a:r>
            <a:endParaRPr sz="1800">
              <a:latin typeface="Consolas"/>
              <a:cs typeface="Consolas"/>
            </a:endParaRPr>
          </a:p>
          <a:p>
            <a:pPr marL="90805">
              <a:lnSpc>
                <a:spcPct val="100000"/>
              </a:lnSpc>
            </a:pPr>
            <a:r>
              <a:rPr sz="1800" spc="-10" dirty="0">
                <a:solidFill>
                  <a:srgbClr val="800000"/>
                </a:solidFill>
                <a:latin typeface="Consolas"/>
                <a:cs typeface="Consolas"/>
              </a:rPr>
              <a:t>&lt;/ul&gt;</a:t>
            </a:r>
            <a:endParaRPr sz="1800">
              <a:latin typeface="Consolas"/>
              <a:cs typeface="Consolas"/>
            </a:endParaRPr>
          </a:p>
        </p:txBody>
      </p:sp>
      <p:grpSp>
        <p:nvGrpSpPr>
          <p:cNvPr id="5" name="object 5"/>
          <p:cNvGrpSpPr/>
          <p:nvPr/>
        </p:nvGrpSpPr>
        <p:grpSpPr>
          <a:xfrm>
            <a:off x="6508495" y="2971292"/>
            <a:ext cx="4544060" cy="2334260"/>
            <a:chOff x="6508495" y="2971292"/>
            <a:chExt cx="4544060" cy="2334260"/>
          </a:xfrm>
        </p:grpSpPr>
        <p:pic>
          <p:nvPicPr>
            <p:cNvPr id="6" name="object 6"/>
            <p:cNvPicPr/>
            <p:nvPr/>
          </p:nvPicPr>
          <p:blipFill>
            <a:blip r:embed="rId2" cstate="print"/>
            <a:stretch>
              <a:fillRect/>
            </a:stretch>
          </p:blipFill>
          <p:spPr>
            <a:xfrm>
              <a:off x="6521195" y="2983992"/>
              <a:ext cx="4518659" cy="2308860"/>
            </a:xfrm>
            <a:prstGeom prst="rect">
              <a:avLst/>
            </a:prstGeom>
          </p:spPr>
        </p:pic>
        <p:sp>
          <p:nvSpPr>
            <p:cNvPr id="7" name="object 7"/>
            <p:cNvSpPr/>
            <p:nvPr/>
          </p:nvSpPr>
          <p:spPr>
            <a:xfrm>
              <a:off x="6514845" y="2977642"/>
              <a:ext cx="4531360" cy="2321560"/>
            </a:xfrm>
            <a:custGeom>
              <a:avLst/>
              <a:gdLst/>
              <a:ahLst/>
              <a:cxnLst/>
              <a:rect l="l" t="t" r="r" b="b"/>
              <a:pathLst>
                <a:path w="4531359" h="2321560">
                  <a:moveTo>
                    <a:pt x="0" y="2321560"/>
                  </a:moveTo>
                  <a:lnTo>
                    <a:pt x="4531359" y="2321560"/>
                  </a:lnTo>
                  <a:lnTo>
                    <a:pt x="4531359" y="0"/>
                  </a:lnTo>
                  <a:lnTo>
                    <a:pt x="0" y="0"/>
                  </a:lnTo>
                  <a:lnTo>
                    <a:pt x="0" y="2321560"/>
                  </a:lnTo>
                  <a:close/>
                </a:path>
              </a:pathLst>
            </a:custGeom>
            <a:ln w="12700">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25</a:t>
            </a:fld>
            <a:endParaRPr spc="-25"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250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CONSTRUCTORS</a:t>
            </a:r>
            <a:r>
              <a:rPr spc="-35" dirty="0"/>
              <a:t> </a:t>
            </a:r>
            <a:r>
              <a:rPr spc="125" dirty="0"/>
              <a:t>AND</a:t>
            </a:r>
            <a:r>
              <a:rPr spc="-55" dirty="0"/>
              <a:t> </a:t>
            </a:r>
            <a:r>
              <a:rPr spc="-50" dirty="0"/>
              <a:t>PROTOTYPES</a:t>
            </a:r>
          </a:p>
        </p:txBody>
      </p:sp>
      <p:sp>
        <p:nvSpPr>
          <p:cNvPr id="3" name="object 3"/>
          <p:cNvSpPr txBox="1"/>
          <p:nvPr/>
        </p:nvSpPr>
        <p:spPr>
          <a:xfrm>
            <a:off x="962050" y="1533220"/>
            <a:ext cx="9783445" cy="44307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2800" dirty="0">
                <a:solidFill>
                  <a:srgbClr val="111F35"/>
                </a:solidFill>
                <a:latin typeface="Calibri"/>
                <a:cs typeface="Calibri"/>
              </a:rPr>
              <a:t>Due modi alternativi per aggiungere metodi agli oggetti creati:</a:t>
            </a:r>
            <a:endParaRPr sz="2800" dirty="0">
              <a:latin typeface="Calibri"/>
              <a:cs typeface="Calibri"/>
            </a:endParaRPr>
          </a:p>
        </p:txBody>
      </p:sp>
      <p:sp>
        <p:nvSpPr>
          <p:cNvPr id="4" name="object 4"/>
          <p:cNvSpPr txBox="1"/>
          <p:nvPr/>
        </p:nvSpPr>
        <p:spPr>
          <a:xfrm>
            <a:off x="882396" y="2237232"/>
            <a:ext cx="10427335" cy="3694429"/>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function</a:t>
            </a:r>
            <a:r>
              <a:rPr sz="1800" spc="-60" dirty="0">
                <a:solidFill>
                  <a:srgbClr val="0000FF"/>
                </a:solidFill>
                <a:latin typeface="Consolas"/>
                <a:cs typeface="Consolas"/>
              </a:rPr>
              <a:t> </a:t>
            </a:r>
            <a:r>
              <a:rPr sz="1800" dirty="0">
                <a:latin typeface="Consolas"/>
                <a:cs typeface="Consolas"/>
              </a:rPr>
              <a:t>describe(){</a:t>
            </a:r>
            <a:r>
              <a:rPr sz="1800" spc="-45" dirty="0">
                <a:latin typeface="Consolas"/>
                <a:cs typeface="Consolas"/>
              </a:rPr>
              <a:t> </a:t>
            </a:r>
            <a:r>
              <a:rPr sz="1800" dirty="0">
                <a:latin typeface="Consolas"/>
                <a:cs typeface="Consolas"/>
              </a:rPr>
              <a:t>console.log(</a:t>
            </a:r>
            <a:r>
              <a:rPr sz="1800" dirty="0">
                <a:solidFill>
                  <a:srgbClr val="A21515"/>
                </a:solidFill>
                <a:latin typeface="Consolas"/>
                <a:cs typeface="Consolas"/>
              </a:rPr>
              <a:t>`I'm</a:t>
            </a:r>
            <a:r>
              <a:rPr sz="1800" spc="-55" dirty="0">
                <a:solidFill>
                  <a:srgbClr val="A21515"/>
                </a:solidFill>
                <a:latin typeface="Consolas"/>
                <a:cs typeface="Consolas"/>
              </a:rPr>
              <a:t> </a:t>
            </a:r>
            <a:r>
              <a:rPr sz="1800" dirty="0">
                <a:solidFill>
                  <a:srgbClr val="0000FF"/>
                </a:solidFill>
                <a:latin typeface="Consolas"/>
                <a:cs typeface="Consolas"/>
              </a:rPr>
              <a:t>${this</a:t>
            </a:r>
            <a:r>
              <a:rPr sz="1800" dirty="0">
                <a:latin typeface="Consolas"/>
                <a:cs typeface="Consolas"/>
              </a:rPr>
              <a:t>.name</a:t>
            </a:r>
            <a:r>
              <a:rPr sz="1800" dirty="0">
                <a:solidFill>
                  <a:srgbClr val="0000FF"/>
                </a:solidFill>
                <a:latin typeface="Consolas"/>
                <a:cs typeface="Consolas"/>
              </a:rPr>
              <a:t>}</a:t>
            </a:r>
            <a:r>
              <a:rPr sz="1800" spc="-55" dirty="0">
                <a:solidFill>
                  <a:srgbClr val="0000FF"/>
                </a:solidFill>
                <a:latin typeface="Consolas"/>
                <a:cs typeface="Consolas"/>
              </a:rPr>
              <a:t> </a:t>
            </a:r>
            <a:r>
              <a:rPr sz="1800" dirty="0">
                <a:solidFill>
                  <a:srgbClr val="A21515"/>
                </a:solidFill>
                <a:latin typeface="Consolas"/>
                <a:cs typeface="Consolas"/>
              </a:rPr>
              <a:t>and</a:t>
            </a:r>
            <a:r>
              <a:rPr sz="1800" spc="-55" dirty="0">
                <a:solidFill>
                  <a:srgbClr val="A21515"/>
                </a:solidFill>
                <a:latin typeface="Consolas"/>
                <a:cs typeface="Consolas"/>
              </a:rPr>
              <a:t> </a:t>
            </a:r>
            <a:r>
              <a:rPr sz="1800" dirty="0">
                <a:solidFill>
                  <a:srgbClr val="A21515"/>
                </a:solidFill>
                <a:latin typeface="Consolas"/>
                <a:cs typeface="Consolas"/>
              </a:rPr>
              <a:t>my</a:t>
            </a:r>
            <a:r>
              <a:rPr sz="1800" spc="-50" dirty="0">
                <a:solidFill>
                  <a:srgbClr val="A21515"/>
                </a:solidFill>
                <a:latin typeface="Consolas"/>
                <a:cs typeface="Consolas"/>
              </a:rPr>
              <a:t> </a:t>
            </a:r>
            <a:r>
              <a:rPr sz="1800" dirty="0">
                <a:solidFill>
                  <a:srgbClr val="A21515"/>
                </a:solidFill>
                <a:latin typeface="Consolas"/>
                <a:cs typeface="Consolas"/>
              </a:rPr>
              <a:t>age</a:t>
            </a:r>
            <a:r>
              <a:rPr sz="1800" spc="-55" dirty="0">
                <a:solidFill>
                  <a:srgbClr val="A21515"/>
                </a:solidFill>
                <a:latin typeface="Consolas"/>
                <a:cs typeface="Consolas"/>
              </a:rPr>
              <a:t> </a:t>
            </a:r>
            <a:r>
              <a:rPr sz="1800" dirty="0">
                <a:solidFill>
                  <a:srgbClr val="A21515"/>
                </a:solidFill>
                <a:latin typeface="Consolas"/>
                <a:cs typeface="Consolas"/>
              </a:rPr>
              <a:t>is</a:t>
            </a:r>
            <a:r>
              <a:rPr sz="1800" spc="-45" dirty="0">
                <a:solidFill>
                  <a:srgbClr val="A21515"/>
                </a:solidFill>
                <a:latin typeface="Consolas"/>
                <a:cs typeface="Consolas"/>
              </a:rPr>
              <a:t> </a:t>
            </a:r>
            <a:r>
              <a:rPr sz="1800" dirty="0">
                <a:solidFill>
                  <a:srgbClr val="0000FF"/>
                </a:solidFill>
                <a:latin typeface="Consolas"/>
                <a:cs typeface="Consolas"/>
              </a:rPr>
              <a:t>${this</a:t>
            </a:r>
            <a:r>
              <a:rPr sz="1800" dirty="0">
                <a:latin typeface="Consolas"/>
                <a:cs typeface="Consolas"/>
              </a:rPr>
              <a:t>.age</a:t>
            </a:r>
            <a:r>
              <a:rPr sz="1800" dirty="0">
                <a:solidFill>
                  <a:srgbClr val="0000FF"/>
                </a:solidFill>
                <a:latin typeface="Consolas"/>
                <a:cs typeface="Consolas"/>
              </a:rPr>
              <a:t>}</a:t>
            </a:r>
            <a:r>
              <a:rPr sz="1800" dirty="0">
                <a:solidFill>
                  <a:srgbClr val="A21515"/>
                </a:solidFill>
                <a:latin typeface="Consolas"/>
                <a:cs typeface="Consolas"/>
              </a:rPr>
              <a:t>`</a:t>
            </a:r>
            <a:r>
              <a:rPr sz="1800" dirty="0">
                <a:latin typeface="Consolas"/>
                <a:cs typeface="Consolas"/>
              </a:rPr>
              <a:t>);</a:t>
            </a:r>
            <a:r>
              <a:rPr sz="1800" spc="-50" dirty="0">
                <a:latin typeface="Consolas"/>
                <a:cs typeface="Consolas"/>
              </a:rPr>
              <a:t> }</a:t>
            </a:r>
            <a:endParaRPr sz="1800">
              <a:latin typeface="Consolas"/>
              <a:cs typeface="Consolas"/>
            </a:endParaRPr>
          </a:p>
          <a:p>
            <a:pPr>
              <a:lnSpc>
                <a:spcPct val="100000"/>
              </a:lnSpc>
              <a:spcBef>
                <a:spcPts val="55"/>
              </a:spcBef>
            </a:pPr>
            <a:endParaRPr sz="1800">
              <a:latin typeface="Consolas"/>
              <a:cs typeface="Consolas"/>
            </a:endParaRPr>
          </a:p>
          <a:p>
            <a:pPr marL="342265" marR="5939790" indent="-250190">
              <a:lnSpc>
                <a:spcPct val="100000"/>
              </a:lnSpc>
              <a:spcBef>
                <a:spcPts val="5"/>
              </a:spcBef>
            </a:pPr>
            <a:r>
              <a:rPr sz="1800" dirty="0">
                <a:solidFill>
                  <a:srgbClr val="0000FF"/>
                </a:solidFill>
                <a:latin typeface="Consolas"/>
                <a:cs typeface="Consolas"/>
              </a:rPr>
              <a:t>function</a:t>
            </a:r>
            <a:r>
              <a:rPr sz="1800" spc="-40" dirty="0">
                <a:solidFill>
                  <a:srgbClr val="0000FF"/>
                </a:solidFill>
                <a:latin typeface="Consolas"/>
                <a:cs typeface="Consolas"/>
              </a:rPr>
              <a:t> </a:t>
            </a:r>
            <a:r>
              <a:rPr sz="1800" dirty="0">
                <a:latin typeface="Consolas"/>
                <a:cs typeface="Consolas"/>
              </a:rPr>
              <a:t>Pet(name,</a:t>
            </a:r>
            <a:r>
              <a:rPr sz="1800" spc="-40" dirty="0">
                <a:latin typeface="Consolas"/>
                <a:cs typeface="Consolas"/>
              </a:rPr>
              <a:t> </a:t>
            </a:r>
            <a:r>
              <a:rPr sz="1800" dirty="0">
                <a:latin typeface="Consolas"/>
                <a:cs typeface="Consolas"/>
              </a:rPr>
              <a:t>age)</a:t>
            </a:r>
            <a:r>
              <a:rPr sz="1800" spc="-25" dirty="0">
                <a:latin typeface="Consolas"/>
                <a:cs typeface="Consolas"/>
              </a:rPr>
              <a:t> </a:t>
            </a:r>
            <a:r>
              <a:rPr sz="1800" spc="-50" dirty="0">
                <a:latin typeface="Consolas"/>
                <a:cs typeface="Consolas"/>
              </a:rPr>
              <a:t>{</a:t>
            </a:r>
            <a:r>
              <a:rPr sz="1800" spc="500" dirty="0">
                <a:latin typeface="Consolas"/>
                <a:cs typeface="Consolas"/>
              </a:rPr>
              <a:t> </a:t>
            </a:r>
            <a:r>
              <a:rPr sz="1800" dirty="0">
                <a:solidFill>
                  <a:srgbClr val="0000FF"/>
                </a:solidFill>
                <a:latin typeface="Consolas"/>
                <a:cs typeface="Consolas"/>
              </a:rPr>
              <a:t>this</a:t>
            </a:r>
            <a:r>
              <a:rPr sz="1800" dirty="0">
                <a:latin typeface="Consolas"/>
                <a:cs typeface="Consolas"/>
              </a:rPr>
              <a:t>.name</a:t>
            </a:r>
            <a:r>
              <a:rPr sz="1800" spc="-25" dirty="0">
                <a:latin typeface="Consolas"/>
                <a:cs typeface="Consolas"/>
              </a:rPr>
              <a:t> </a:t>
            </a:r>
            <a:r>
              <a:rPr sz="1800" dirty="0">
                <a:latin typeface="Consolas"/>
                <a:cs typeface="Consolas"/>
              </a:rPr>
              <a:t>=</a:t>
            </a:r>
            <a:r>
              <a:rPr sz="1800" spc="-35" dirty="0">
                <a:latin typeface="Consolas"/>
                <a:cs typeface="Consolas"/>
              </a:rPr>
              <a:t> </a:t>
            </a:r>
            <a:r>
              <a:rPr sz="1800" dirty="0">
                <a:latin typeface="Consolas"/>
                <a:cs typeface="Consolas"/>
              </a:rPr>
              <a:t>name;</a:t>
            </a:r>
            <a:r>
              <a:rPr sz="1800" spc="-20" dirty="0">
                <a:latin typeface="Consolas"/>
                <a:cs typeface="Consolas"/>
              </a:rPr>
              <a:t> </a:t>
            </a:r>
            <a:r>
              <a:rPr sz="1800" dirty="0">
                <a:solidFill>
                  <a:srgbClr val="0000FF"/>
                </a:solidFill>
                <a:latin typeface="Consolas"/>
                <a:cs typeface="Consolas"/>
              </a:rPr>
              <a:t>this</a:t>
            </a:r>
            <a:r>
              <a:rPr sz="1800" dirty="0">
                <a:latin typeface="Consolas"/>
                <a:cs typeface="Consolas"/>
              </a:rPr>
              <a:t>.age</a:t>
            </a:r>
            <a:r>
              <a:rPr sz="1800" spc="-20" dirty="0">
                <a:latin typeface="Consolas"/>
                <a:cs typeface="Consolas"/>
              </a:rPr>
              <a:t> </a:t>
            </a:r>
            <a:r>
              <a:rPr sz="1800" dirty="0">
                <a:latin typeface="Consolas"/>
                <a:cs typeface="Consolas"/>
              </a:rPr>
              <a:t>=</a:t>
            </a:r>
            <a:r>
              <a:rPr sz="1800" spc="-30" dirty="0">
                <a:latin typeface="Consolas"/>
                <a:cs typeface="Consolas"/>
              </a:rPr>
              <a:t> </a:t>
            </a:r>
            <a:r>
              <a:rPr sz="1800" spc="-20" dirty="0">
                <a:latin typeface="Consolas"/>
                <a:cs typeface="Consolas"/>
              </a:rPr>
              <a:t>age;</a:t>
            </a:r>
            <a:endParaRPr sz="1800">
              <a:latin typeface="Consolas"/>
              <a:cs typeface="Consolas"/>
            </a:endParaRPr>
          </a:p>
          <a:p>
            <a:pPr marL="342265">
              <a:lnSpc>
                <a:spcPct val="100000"/>
              </a:lnSpc>
            </a:pPr>
            <a:r>
              <a:rPr sz="1800" dirty="0">
                <a:solidFill>
                  <a:srgbClr val="0000FF"/>
                </a:solidFill>
                <a:latin typeface="Consolas"/>
                <a:cs typeface="Consolas"/>
              </a:rPr>
              <a:t>this</a:t>
            </a:r>
            <a:r>
              <a:rPr sz="1800" dirty="0">
                <a:latin typeface="Consolas"/>
                <a:cs typeface="Consolas"/>
              </a:rPr>
              <a:t>.describe</a:t>
            </a:r>
            <a:r>
              <a:rPr sz="1800" spc="-30" dirty="0">
                <a:latin typeface="Consolas"/>
                <a:cs typeface="Consolas"/>
              </a:rPr>
              <a:t> </a:t>
            </a:r>
            <a:r>
              <a:rPr sz="1800" dirty="0">
                <a:latin typeface="Consolas"/>
                <a:cs typeface="Consolas"/>
              </a:rPr>
              <a:t>=</a:t>
            </a:r>
            <a:r>
              <a:rPr sz="1800" spc="-20" dirty="0">
                <a:latin typeface="Consolas"/>
                <a:cs typeface="Consolas"/>
              </a:rPr>
              <a:t> </a:t>
            </a:r>
            <a:r>
              <a:rPr sz="1800" dirty="0">
                <a:latin typeface="Consolas"/>
                <a:cs typeface="Consolas"/>
              </a:rPr>
              <a:t>describe;</a:t>
            </a:r>
            <a:r>
              <a:rPr sz="1800" spc="-25"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(1)</a:t>
            </a:r>
            <a:r>
              <a:rPr sz="1800" spc="-30" dirty="0">
                <a:solidFill>
                  <a:srgbClr val="008000"/>
                </a:solidFill>
                <a:latin typeface="Consolas"/>
                <a:cs typeface="Consolas"/>
              </a:rPr>
              <a:t> </a:t>
            </a:r>
            <a:r>
              <a:rPr sz="1800" dirty="0">
                <a:solidFill>
                  <a:srgbClr val="008000"/>
                </a:solidFill>
                <a:latin typeface="Consolas"/>
                <a:cs typeface="Consolas"/>
              </a:rPr>
              <a:t>adds</a:t>
            </a:r>
            <a:r>
              <a:rPr sz="1800" spc="-25" dirty="0">
                <a:solidFill>
                  <a:srgbClr val="008000"/>
                </a:solidFill>
                <a:latin typeface="Consolas"/>
                <a:cs typeface="Consolas"/>
              </a:rPr>
              <a:t> </a:t>
            </a:r>
            <a:r>
              <a:rPr sz="1800" dirty="0">
                <a:solidFill>
                  <a:srgbClr val="008000"/>
                </a:solidFill>
                <a:latin typeface="Consolas"/>
                <a:cs typeface="Consolas"/>
              </a:rPr>
              <a:t>a</a:t>
            </a:r>
            <a:r>
              <a:rPr sz="1800" spc="-20" dirty="0">
                <a:solidFill>
                  <a:srgbClr val="008000"/>
                </a:solidFill>
                <a:latin typeface="Consolas"/>
                <a:cs typeface="Consolas"/>
              </a:rPr>
              <a:t> </a:t>
            </a:r>
            <a:r>
              <a:rPr sz="1800" dirty="0">
                <a:solidFill>
                  <a:srgbClr val="008000"/>
                </a:solidFill>
                <a:latin typeface="Consolas"/>
                <a:cs typeface="Consolas"/>
              </a:rPr>
              <a:t>describe</a:t>
            </a:r>
            <a:r>
              <a:rPr sz="1800" spc="-30" dirty="0">
                <a:solidFill>
                  <a:srgbClr val="008000"/>
                </a:solidFill>
                <a:latin typeface="Consolas"/>
                <a:cs typeface="Consolas"/>
              </a:rPr>
              <a:t> </a:t>
            </a:r>
            <a:r>
              <a:rPr sz="1800" dirty="0">
                <a:solidFill>
                  <a:srgbClr val="008000"/>
                </a:solidFill>
                <a:latin typeface="Consolas"/>
                <a:cs typeface="Consolas"/>
              </a:rPr>
              <a:t>method</a:t>
            </a:r>
            <a:r>
              <a:rPr sz="1800" spc="-30" dirty="0">
                <a:solidFill>
                  <a:srgbClr val="008000"/>
                </a:solidFill>
                <a:latin typeface="Consolas"/>
                <a:cs typeface="Consolas"/>
              </a:rPr>
              <a:t> </a:t>
            </a:r>
            <a:r>
              <a:rPr sz="1800" dirty="0">
                <a:solidFill>
                  <a:srgbClr val="008000"/>
                </a:solidFill>
                <a:latin typeface="Consolas"/>
                <a:cs typeface="Consolas"/>
              </a:rPr>
              <a:t>to</a:t>
            </a:r>
            <a:r>
              <a:rPr sz="1800" spc="-20" dirty="0">
                <a:solidFill>
                  <a:srgbClr val="008000"/>
                </a:solidFill>
                <a:latin typeface="Consolas"/>
                <a:cs typeface="Consolas"/>
              </a:rPr>
              <a:t> </a:t>
            </a:r>
            <a:r>
              <a:rPr sz="1800" dirty="0">
                <a:solidFill>
                  <a:srgbClr val="008000"/>
                </a:solidFill>
                <a:latin typeface="Consolas"/>
                <a:cs typeface="Consolas"/>
              </a:rPr>
              <a:t>each</a:t>
            </a:r>
            <a:r>
              <a:rPr sz="1800" spc="-20" dirty="0">
                <a:solidFill>
                  <a:srgbClr val="008000"/>
                </a:solidFill>
                <a:latin typeface="Consolas"/>
                <a:cs typeface="Consolas"/>
              </a:rPr>
              <a:t> </a:t>
            </a:r>
            <a:r>
              <a:rPr sz="1800" dirty="0">
                <a:solidFill>
                  <a:srgbClr val="008000"/>
                </a:solidFill>
                <a:latin typeface="Consolas"/>
                <a:cs typeface="Consolas"/>
              </a:rPr>
              <a:t>created</a:t>
            </a:r>
            <a:r>
              <a:rPr sz="1800" spc="-25" dirty="0">
                <a:solidFill>
                  <a:srgbClr val="008000"/>
                </a:solidFill>
                <a:latin typeface="Consolas"/>
                <a:cs typeface="Consolas"/>
              </a:rPr>
              <a:t> </a:t>
            </a:r>
            <a:r>
              <a:rPr sz="1800" spc="-10" dirty="0">
                <a:solidFill>
                  <a:srgbClr val="008000"/>
                </a:solidFill>
                <a:latin typeface="Consolas"/>
                <a:cs typeface="Consolas"/>
              </a:rPr>
              <a:t>object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marR="173990">
              <a:lnSpc>
                <a:spcPct val="200000"/>
              </a:lnSpc>
              <a:tabLst>
                <a:tab pos="5481320" algn="l"/>
              </a:tabLst>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chuck</a:t>
            </a:r>
            <a:r>
              <a:rPr sz="1800" spc="-3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'Chuck'</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3</a:t>
            </a:r>
            <a:r>
              <a:rPr sz="1800" dirty="0">
                <a:latin typeface="Consolas"/>
                <a:cs typeface="Consolas"/>
              </a:rPr>
              <a:t>);</a:t>
            </a:r>
            <a:r>
              <a:rPr sz="1800" spc="-15" dirty="0">
                <a:latin typeface="Consolas"/>
                <a:cs typeface="Consolas"/>
              </a:rPr>
              <a:t> </a:t>
            </a:r>
            <a:r>
              <a:rPr sz="1800" dirty="0">
                <a:solidFill>
                  <a:srgbClr val="0000FF"/>
                </a:solidFill>
                <a:latin typeface="Consolas"/>
                <a:cs typeface="Consolas"/>
              </a:rPr>
              <a:t>let</a:t>
            </a:r>
            <a:r>
              <a:rPr sz="1800" spc="-15" dirty="0">
                <a:solidFill>
                  <a:srgbClr val="0000FF"/>
                </a:solidFill>
                <a:latin typeface="Consolas"/>
                <a:cs typeface="Consolas"/>
              </a:rPr>
              <a:t> </a:t>
            </a:r>
            <a:r>
              <a:rPr sz="1800" spc="-20" dirty="0">
                <a:latin typeface="Consolas"/>
                <a:cs typeface="Consolas"/>
              </a:rPr>
              <a:t>rick</a:t>
            </a:r>
            <a:r>
              <a:rPr sz="1800" dirty="0">
                <a:latin typeface="Consolas"/>
                <a:cs typeface="Consolas"/>
              </a:rPr>
              <a:t>	=</a:t>
            </a:r>
            <a:r>
              <a:rPr sz="1800" spc="-35" dirty="0">
                <a:latin typeface="Consolas"/>
                <a:cs typeface="Consolas"/>
              </a:rPr>
              <a:t> </a:t>
            </a:r>
            <a:r>
              <a:rPr sz="1800" dirty="0">
                <a:solidFill>
                  <a:srgbClr val="0000FF"/>
                </a:solidFill>
                <a:latin typeface="Consolas"/>
                <a:cs typeface="Consolas"/>
              </a:rPr>
              <a:t>new</a:t>
            </a:r>
            <a:r>
              <a:rPr sz="1800" spc="-25"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'Rick'</a:t>
            </a:r>
            <a:r>
              <a:rPr sz="1800" dirty="0">
                <a:latin typeface="Consolas"/>
                <a:cs typeface="Consolas"/>
              </a:rPr>
              <a:t>,</a:t>
            </a:r>
            <a:r>
              <a:rPr sz="1800" spc="-25" dirty="0">
                <a:latin typeface="Consolas"/>
                <a:cs typeface="Consolas"/>
              </a:rPr>
              <a:t> </a:t>
            </a:r>
            <a:r>
              <a:rPr sz="1800" spc="-25" dirty="0">
                <a:solidFill>
                  <a:srgbClr val="098557"/>
                </a:solidFill>
                <a:latin typeface="Consolas"/>
                <a:cs typeface="Consolas"/>
              </a:rPr>
              <a:t>7</a:t>
            </a:r>
            <a:r>
              <a:rPr sz="1800" spc="-25" dirty="0">
                <a:latin typeface="Consolas"/>
                <a:cs typeface="Consolas"/>
              </a:rPr>
              <a:t>); </a:t>
            </a:r>
            <a:r>
              <a:rPr sz="1800" dirty="0">
                <a:latin typeface="Consolas"/>
                <a:cs typeface="Consolas"/>
              </a:rPr>
              <a:t>Pet.prototype.describe</a:t>
            </a:r>
            <a:r>
              <a:rPr sz="1800" spc="-30" dirty="0">
                <a:latin typeface="Consolas"/>
                <a:cs typeface="Consolas"/>
              </a:rPr>
              <a:t> </a:t>
            </a:r>
            <a:r>
              <a:rPr sz="1800" dirty="0">
                <a:latin typeface="Consolas"/>
                <a:cs typeface="Consolas"/>
              </a:rPr>
              <a:t>=</a:t>
            </a:r>
            <a:r>
              <a:rPr sz="1800" spc="-20" dirty="0">
                <a:latin typeface="Consolas"/>
                <a:cs typeface="Consolas"/>
              </a:rPr>
              <a:t> </a:t>
            </a:r>
            <a:r>
              <a:rPr sz="1800" dirty="0">
                <a:latin typeface="Consolas"/>
                <a:cs typeface="Consolas"/>
              </a:rPr>
              <a:t>describe;</a:t>
            </a:r>
            <a:r>
              <a:rPr sz="1800" spc="-30"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(2)</a:t>
            </a:r>
            <a:r>
              <a:rPr sz="1800" spc="-25" dirty="0">
                <a:solidFill>
                  <a:srgbClr val="008000"/>
                </a:solidFill>
                <a:latin typeface="Consolas"/>
                <a:cs typeface="Consolas"/>
              </a:rPr>
              <a:t> </a:t>
            </a:r>
            <a:r>
              <a:rPr sz="1800" dirty="0">
                <a:solidFill>
                  <a:srgbClr val="008000"/>
                </a:solidFill>
                <a:latin typeface="Consolas"/>
                <a:cs typeface="Consolas"/>
              </a:rPr>
              <a:t>adds</a:t>
            </a:r>
            <a:r>
              <a:rPr sz="1800" spc="-30" dirty="0">
                <a:solidFill>
                  <a:srgbClr val="008000"/>
                </a:solidFill>
                <a:latin typeface="Consolas"/>
                <a:cs typeface="Consolas"/>
              </a:rPr>
              <a:t> </a:t>
            </a:r>
            <a:r>
              <a:rPr sz="1800" dirty="0">
                <a:solidFill>
                  <a:srgbClr val="008000"/>
                </a:solidFill>
                <a:latin typeface="Consolas"/>
                <a:cs typeface="Consolas"/>
              </a:rPr>
              <a:t>a</a:t>
            </a:r>
            <a:r>
              <a:rPr sz="1800" spc="-25" dirty="0">
                <a:solidFill>
                  <a:srgbClr val="008000"/>
                </a:solidFill>
                <a:latin typeface="Consolas"/>
                <a:cs typeface="Consolas"/>
              </a:rPr>
              <a:t> </a:t>
            </a:r>
            <a:r>
              <a:rPr sz="1800" dirty="0">
                <a:solidFill>
                  <a:srgbClr val="008000"/>
                </a:solidFill>
                <a:latin typeface="Consolas"/>
                <a:cs typeface="Consolas"/>
              </a:rPr>
              <a:t>describe</a:t>
            </a:r>
            <a:r>
              <a:rPr sz="1800" spc="-30" dirty="0">
                <a:solidFill>
                  <a:srgbClr val="008000"/>
                </a:solidFill>
                <a:latin typeface="Consolas"/>
                <a:cs typeface="Consolas"/>
              </a:rPr>
              <a:t> </a:t>
            </a:r>
            <a:r>
              <a:rPr sz="1800" dirty="0">
                <a:solidFill>
                  <a:srgbClr val="008000"/>
                </a:solidFill>
                <a:latin typeface="Consolas"/>
                <a:cs typeface="Consolas"/>
              </a:rPr>
              <a:t>method</a:t>
            </a:r>
            <a:r>
              <a:rPr sz="1800" spc="-25" dirty="0">
                <a:solidFill>
                  <a:srgbClr val="008000"/>
                </a:solidFill>
                <a:latin typeface="Consolas"/>
                <a:cs typeface="Consolas"/>
              </a:rPr>
              <a:t> </a:t>
            </a:r>
            <a:r>
              <a:rPr sz="1800" dirty="0">
                <a:solidFill>
                  <a:srgbClr val="008000"/>
                </a:solidFill>
                <a:latin typeface="Consolas"/>
                <a:cs typeface="Consolas"/>
              </a:rPr>
              <a:t>to</a:t>
            </a:r>
            <a:r>
              <a:rPr sz="1800" spc="-2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spc="-10" dirty="0">
                <a:solidFill>
                  <a:srgbClr val="008000"/>
                </a:solidFill>
                <a:latin typeface="Consolas"/>
                <a:cs typeface="Consolas"/>
              </a:rPr>
              <a:t>prototype</a:t>
            </a:r>
            <a:endParaRPr sz="1800">
              <a:latin typeface="Consolas"/>
              <a:cs typeface="Consolas"/>
            </a:endParaRPr>
          </a:p>
          <a:p>
            <a:pPr marL="4478655">
              <a:lnSpc>
                <a:spcPct val="100000"/>
              </a:lnSpc>
            </a:pP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of each</a:t>
            </a:r>
            <a:r>
              <a:rPr sz="1800" spc="-15" dirty="0">
                <a:solidFill>
                  <a:srgbClr val="008000"/>
                </a:solidFill>
                <a:latin typeface="Consolas"/>
                <a:cs typeface="Consolas"/>
              </a:rPr>
              <a:t> </a:t>
            </a:r>
            <a:r>
              <a:rPr sz="1800" dirty="0">
                <a:solidFill>
                  <a:srgbClr val="008000"/>
                </a:solidFill>
                <a:latin typeface="Consolas"/>
                <a:cs typeface="Consolas"/>
              </a:rPr>
              <a:t>created </a:t>
            </a:r>
            <a:r>
              <a:rPr sz="1800" spc="-10" dirty="0">
                <a:solidFill>
                  <a:srgbClr val="008000"/>
                </a:solidFill>
                <a:latin typeface="Consolas"/>
                <a:cs typeface="Consolas"/>
              </a:rPr>
              <a:t>object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dirty="0">
                <a:latin typeface="Consolas"/>
                <a:cs typeface="Consolas"/>
              </a:rPr>
              <a:t>chuck.describe();</a:t>
            </a:r>
            <a:r>
              <a:rPr sz="1800" spc="-75" dirty="0">
                <a:latin typeface="Consolas"/>
                <a:cs typeface="Consolas"/>
              </a:rPr>
              <a:t> </a:t>
            </a:r>
            <a:r>
              <a:rPr sz="1800" spc="-10" dirty="0">
                <a:latin typeface="Consolas"/>
                <a:cs typeface="Consolas"/>
              </a:rPr>
              <a:t>rick.describe();</a:t>
            </a:r>
            <a:endParaRPr sz="1800">
              <a:latin typeface="Consolas"/>
              <a:cs typeface="Consolas"/>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5739765" cy="756920"/>
          </a:xfrm>
          <a:prstGeom prst="rect">
            <a:avLst/>
          </a:prstGeom>
        </p:spPr>
        <p:txBody>
          <a:bodyPr vert="horz" wrap="square" lIns="0" tIns="12700" rIns="0" bIns="0" rtlCol="0">
            <a:spAutoFit/>
          </a:bodyPr>
          <a:lstStyle/>
          <a:p>
            <a:pPr marL="12700">
              <a:lnSpc>
                <a:spcPct val="100000"/>
              </a:lnSpc>
              <a:spcBef>
                <a:spcPts val="100"/>
              </a:spcBef>
            </a:pPr>
            <a:r>
              <a:rPr sz="4800" dirty="0"/>
              <a:t>DATA</a:t>
            </a:r>
            <a:r>
              <a:rPr sz="4800" spc="65" dirty="0"/>
              <a:t> </a:t>
            </a:r>
            <a:r>
              <a:rPr sz="4800" spc="-185" dirty="0"/>
              <a:t>STRUCTURES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251</a:t>
            </a:fld>
            <a:endParaRPr spc="-25"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252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ARRAYS</a:t>
            </a:r>
          </a:p>
        </p:txBody>
      </p:sp>
      <p:sp>
        <p:nvSpPr>
          <p:cNvPr id="3" name="object 3"/>
          <p:cNvSpPr txBox="1"/>
          <p:nvPr/>
        </p:nvSpPr>
        <p:spPr>
          <a:xfrm>
            <a:off x="962050" y="1446872"/>
            <a:ext cx="10075545" cy="149464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spc="-10" dirty="0">
                <a:solidFill>
                  <a:srgbClr val="111F35"/>
                </a:solidFill>
                <a:latin typeface="Calibri"/>
                <a:cs typeface="Calibri"/>
              </a:rPr>
              <a:t>Gli array consentono di memorizzare sequenze ordinate di valori
Può essere dichiarato utilizzando la sintassi letterale dell'array con parentesi quadre [] o il costruttore Array</a:t>
            </a:r>
            <a:endParaRPr sz="2800" dirty="0">
              <a:latin typeface="Calibri"/>
              <a:cs typeface="Calibri"/>
            </a:endParaRPr>
          </a:p>
        </p:txBody>
      </p:sp>
      <p:sp>
        <p:nvSpPr>
          <p:cNvPr id="4" name="object 4"/>
          <p:cNvSpPr txBox="1"/>
          <p:nvPr/>
        </p:nvSpPr>
        <p:spPr>
          <a:xfrm>
            <a:off x="882396" y="3496055"/>
            <a:ext cx="10427335" cy="203200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8000"/>
                </a:solidFill>
                <a:latin typeface="Consolas"/>
                <a:cs typeface="Consolas"/>
              </a:rPr>
              <a:t>//array</a:t>
            </a:r>
            <a:r>
              <a:rPr sz="1800" spc="-35" dirty="0">
                <a:solidFill>
                  <a:srgbClr val="008000"/>
                </a:solidFill>
                <a:latin typeface="Consolas"/>
                <a:cs typeface="Consolas"/>
              </a:rPr>
              <a:t> </a:t>
            </a:r>
            <a:r>
              <a:rPr sz="1800" dirty="0">
                <a:solidFill>
                  <a:srgbClr val="008000"/>
                </a:solidFill>
                <a:latin typeface="Consolas"/>
                <a:cs typeface="Consolas"/>
              </a:rPr>
              <a:t>literal</a:t>
            </a:r>
            <a:r>
              <a:rPr sz="1800" spc="-35" dirty="0">
                <a:solidFill>
                  <a:srgbClr val="008000"/>
                </a:solidFill>
                <a:latin typeface="Consolas"/>
                <a:cs typeface="Consolas"/>
              </a:rPr>
              <a:t> </a:t>
            </a:r>
            <a:r>
              <a:rPr sz="1800" spc="-10" dirty="0">
                <a:solidFill>
                  <a:srgbClr val="008000"/>
                </a:solidFill>
                <a:latin typeface="Consolas"/>
                <a:cs typeface="Consolas"/>
              </a:rPr>
              <a:t>syntax</a:t>
            </a:r>
            <a:endParaRPr sz="1800">
              <a:latin typeface="Consolas"/>
              <a:cs typeface="Consolas"/>
            </a:endParaRPr>
          </a:p>
          <a:p>
            <a:pPr marL="92075">
              <a:lnSpc>
                <a:spcPct val="100000"/>
              </a:lnSpc>
              <a:spcBef>
                <a:spcPts val="5"/>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a</a:t>
            </a:r>
            <a:r>
              <a:rPr sz="1800" spc="-20" dirty="0">
                <a:latin typeface="Consolas"/>
                <a:cs typeface="Consolas"/>
              </a:rPr>
              <a:t> </a:t>
            </a:r>
            <a:r>
              <a:rPr sz="1800" dirty="0">
                <a:latin typeface="Consolas"/>
                <a:cs typeface="Consolas"/>
              </a:rPr>
              <a:t>=</a:t>
            </a:r>
            <a:r>
              <a:rPr sz="1800" spc="-20" dirty="0">
                <a:latin typeface="Consolas"/>
                <a:cs typeface="Consolas"/>
              </a:rPr>
              <a:t> </a:t>
            </a:r>
            <a:r>
              <a:rPr sz="1800" dirty="0">
                <a:latin typeface="Consolas"/>
                <a:cs typeface="Consolas"/>
              </a:rPr>
              <a:t>[</a:t>
            </a:r>
            <a:r>
              <a:rPr sz="1800" dirty="0">
                <a:solidFill>
                  <a:srgbClr val="A21515"/>
                </a:solidFill>
                <a:latin typeface="Consolas"/>
                <a:cs typeface="Consolas"/>
              </a:rPr>
              <a:t>"HTML"</a:t>
            </a:r>
            <a:r>
              <a:rPr sz="1800" dirty="0">
                <a:latin typeface="Consolas"/>
                <a:cs typeface="Consolas"/>
              </a:rPr>
              <a:t>,</a:t>
            </a:r>
            <a:r>
              <a:rPr sz="1800" spc="-15" dirty="0">
                <a:latin typeface="Consolas"/>
                <a:cs typeface="Consolas"/>
              </a:rPr>
              <a:t> </a:t>
            </a:r>
            <a:r>
              <a:rPr sz="1800" dirty="0">
                <a:solidFill>
                  <a:srgbClr val="A21515"/>
                </a:solidFill>
                <a:latin typeface="Consolas"/>
                <a:cs typeface="Consolas"/>
              </a:rPr>
              <a:t>"CSS"</a:t>
            </a:r>
            <a:r>
              <a:rPr sz="1800" dirty="0">
                <a:latin typeface="Consolas"/>
                <a:cs typeface="Consolas"/>
              </a:rPr>
              <a:t>,</a:t>
            </a:r>
            <a:r>
              <a:rPr sz="1800" spc="-15" dirty="0">
                <a:latin typeface="Consolas"/>
                <a:cs typeface="Consolas"/>
              </a:rPr>
              <a:t> </a:t>
            </a:r>
            <a:r>
              <a:rPr sz="1800" spc="-10" dirty="0">
                <a:solidFill>
                  <a:srgbClr val="A21515"/>
                </a:solidFill>
                <a:latin typeface="Consolas"/>
                <a:cs typeface="Consolas"/>
              </a:rPr>
              <a:t>"JS"</a:t>
            </a:r>
            <a:r>
              <a:rPr sz="1800" spc="-10" dirty="0">
                <a:latin typeface="Consolas"/>
                <a:cs typeface="Consolas"/>
              </a:rPr>
              <a:t>];</a:t>
            </a:r>
            <a:endParaRPr sz="1800">
              <a:latin typeface="Consolas"/>
              <a:cs typeface="Consolas"/>
            </a:endParaRPr>
          </a:p>
          <a:p>
            <a:pPr marL="92075">
              <a:lnSpc>
                <a:spcPct val="100000"/>
              </a:lnSpc>
            </a:pPr>
            <a:r>
              <a:rPr sz="1800" dirty="0">
                <a:latin typeface="Consolas"/>
                <a:cs typeface="Consolas"/>
              </a:rPr>
              <a:t>console.log(a);</a:t>
            </a:r>
            <a:r>
              <a:rPr sz="1800" spc="-50" dirty="0">
                <a:latin typeface="Consolas"/>
                <a:cs typeface="Consolas"/>
              </a:rPr>
              <a:t> </a:t>
            </a:r>
            <a:r>
              <a:rPr sz="1800" dirty="0">
                <a:solidFill>
                  <a:srgbClr val="008000"/>
                </a:solidFill>
                <a:latin typeface="Consolas"/>
                <a:cs typeface="Consolas"/>
              </a:rPr>
              <a:t>//Array(3)</a:t>
            </a:r>
            <a:r>
              <a:rPr sz="1800" spc="-40" dirty="0">
                <a:solidFill>
                  <a:srgbClr val="008000"/>
                </a:solidFill>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"HTML",</a:t>
            </a:r>
            <a:r>
              <a:rPr sz="1800" spc="-30" dirty="0">
                <a:solidFill>
                  <a:srgbClr val="008000"/>
                </a:solidFill>
                <a:latin typeface="Consolas"/>
                <a:cs typeface="Consolas"/>
              </a:rPr>
              <a:t> </a:t>
            </a:r>
            <a:r>
              <a:rPr sz="1800" dirty="0">
                <a:solidFill>
                  <a:srgbClr val="008000"/>
                </a:solidFill>
                <a:latin typeface="Consolas"/>
                <a:cs typeface="Consolas"/>
              </a:rPr>
              <a:t>"CSS",</a:t>
            </a:r>
            <a:r>
              <a:rPr sz="1800" spc="-30" dirty="0">
                <a:solidFill>
                  <a:srgbClr val="008000"/>
                </a:solidFill>
                <a:latin typeface="Consolas"/>
                <a:cs typeface="Consolas"/>
              </a:rPr>
              <a:t> </a:t>
            </a:r>
            <a:r>
              <a:rPr sz="1800" dirty="0">
                <a:solidFill>
                  <a:srgbClr val="008000"/>
                </a:solidFill>
                <a:latin typeface="Consolas"/>
                <a:cs typeface="Consolas"/>
              </a:rPr>
              <a:t>"JS"</a:t>
            </a:r>
            <a:r>
              <a:rPr sz="1800" spc="-25" dirty="0">
                <a:solidFill>
                  <a:srgbClr val="008000"/>
                </a:solidFill>
                <a:latin typeface="Consolas"/>
                <a:cs typeface="Consolas"/>
              </a:rPr>
              <a:t> </a:t>
            </a:r>
            <a:r>
              <a:rPr sz="1800" spc="-50" dirty="0">
                <a:solidFill>
                  <a:srgbClr val="008000"/>
                </a:solidFill>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dirty="0">
                <a:solidFill>
                  <a:srgbClr val="008000"/>
                </a:solidFill>
                <a:latin typeface="Consolas"/>
                <a:cs typeface="Consolas"/>
              </a:rPr>
              <a:t>//constructor</a:t>
            </a:r>
            <a:r>
              <a:rPr sz="1800" spc="-60" dirty="0">
                <a:solidFill>
                  <a:srgbClr val="008000"/>
                </a:solidFill>
                <a:latin typeface="Consolas"/>
                <a:cs typeface="Consolas"/>
              </a:rPr>
              <a:t> </a:t>
            </a:r>
            <a:r>
              <a:rPr sz="1800" spc="-10" dirty="0">
                <a:solidFill>
                  <a:srgbClr val="008000"/>
                </a:solidFill>
                <a:latin typeface="Consolas"/>
                <a:cs typeface="Consolas"/>
              </a:rPr>
              <a:t>syntax</a:t>
            </a:r>
            <a:endParaRPr sz="1800">
              <a:latin typeface="Consolas"/>
              <a:cs typeface="Consolas"/>
            </a:endParaRPr>
          </a:p>
          <a:p>
            <a:pPr marL="92075" marR="4060190">
              <a:lnSpc>
                <a:spcPct val="100000"/>
              </a:lnSpc>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b</a:t>
            </a:r>
            <a:r>
              <a:rPr sz="1800" spc="-15" dirty="0">
                <a:latin typeface="Consolas"/>
                <a:cs typeface="Consolas"/>
              </a:rPr>
              <a:t> </a:t>
            </a:r>
            <a:r>
              <a:rPr sz="1800" dirty="0">
                <a:latin typeface="Consolas"/>
                <a:cs typeface="Consolas"/>
              </a:rPr>
              <a:t>=</a:t>
            </a:r>
            <a:r>
              <a:rPr sz="1800" spc="-10" dirty="0">
                <a:latin typeface="Consolas"/>
                <a:cs typeface="Consolas"/>
              </a:rPr>
              <a:t> </a:t>
            </a:r>
            <a:r>
              <a:rPr sz="1800" dirty="0">
                <a:solidFill>
                  <a:srgbClr val="0000FF"/>
                </a:solidFill>
                <a:latin typeface="Consolas"/>
                <a:cs typeface="Consolas"/>
              </a:rPr>
              <a:t>new</a:t>
            </a:r>
            <a:r>
              <a:rPr sz="1800" spc="-10" dirty="0">
                <a:solidFill>
                  <a:srgbClr val="0000FF"/>
                </a:solidFill>
                <a:latin typeface="Consolas"/>
                <a:cs typeface="Consolas"/>
              </a:rPr>
              <a:t> </a:t>
            </a:r>
            <a:r>
              <a:rPr sz="1800" spc="-10" dirty="0">
                <a:latin typeface="Consolas"/>
                <a:cs typeface="Consolas"/>
              </a:rPr>
              <a:t>Array(</a:t>
            </a:r>
            <a:r>
              <a:rPr sz="1800" spc="-10" dirty="0">
                <a:solidFill>
                  <a:srgbClr val="A21515"/>
                </a:solidFill>
                <a:latin typeface="Consolas"/>
                <a:cs typeface="Consolas"/>
              </a:rPr>
              <a:t>"HTML"</a:t>
            </a:r>
            <a:r>
              <a:rPr sz="1800" spc="-10" dirty="0">
                <a:latin typeface="Consolas"/>
                <a:cs typeface="Consolas"/>
              </a:rPr>
              <a:t>,</a:t>
            </a:r>
            <a:r>
              <a:rPr sz="1800" spc="-10" dirty="0">
                <a:solidFill>
                  <a:srgbClr val="A21515"/>
                </a:solidFill>
                <a:latin typeface="Consolas"/>
                <a:cs typeface="Consolas"/>
              </a:rPr>
              <a:t>"CSS"</a:t>
            </a:r>
            <a:r>
              <a:rPr sz="1800" spc="-10" dirty="0">
                <a:latin typeface="Consolas"/>
                <a:cs typeface="Consolas"/>
              </a:rPr>
              <a:t>,</a:t>
            </a:r>
            <a:r>
              <a:rPr sz="1800" spc="-10" dirty="0">
                <a:solidFill>
                  <a:srgbClr val="A21515"/>
                </a:solidFill>
                <a:latin typeface="Consolas"/>
                <a:cs typeface="Consolas"/>
              </a:rPr>
              <a:t>"JS"</a:t>
            </a:r>
            <a:r>
              <a:rPr sz="1800" spc="-10" dirty="0">
                <a:latin typeface="Consolas"/>
                <a:cs typeface="Consolas"/>
              </a:rPr>
              <a:t>); </a:t>
            </a:r>
            <a:r>
              <a:rPr sz="1800" dirty="0">
                <a:latin typeface="Consolas"/>
                <a:cs typeface="Consolas"/>
              </a:rPr>
              <a:t>console.log(b);</a:t>
            </a:r>
            <a:r>
              <a:rPr sz="1800" spc="-50" dirty="0">
                <a:latin typeface="Consolas"/>
                <a:cs typeface="Consolas"/>
              </a:rPr>
              <a:t> </a:t>
            </a:r>
            <a:r>
              <a:rPr sz="1800" dirty="0">
                <a:solidFill>
                  <a:srgbClr val="008000"/>
                </a:solidFill>
                <a:latin typeface="Consolas"/>
                <a:cs typeface="Consolas"/>
              </a:rPr>
              <a:t>//Array(3)</a:t>
            </a:r>
            <a:r>
              <a:rPr sz="1800" spc="-40" dirty="0">
                <a:solidFill>
                  <a:srgbClr val="008000"/>
                </a:solidFill>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"HTML",</a:t>
            </a:r>
            <a:r>
              <a:rPr sz="1800" spc="-30" dirty="0">
                <a:solidFill>
                  <a:srgbClr val="008000"/>
                </a:solidFill>
                <a:latin typeface="Consolas"/>
                <a:cs typeface="Consolas"/>
              </a:rPr>
              <a:t> </a:t>
            </a:r>
            <a:r>
              <a:rPr sz="1800" dirty="0">
                <a:solidFill>
                  <a:srgbClr val="008000"/>
                </a:solidFill>
                <a:latin typeface="Consolas"/>
                <a:cs typeface="Consolas"/>
              </a:rPr>
              <a:t>"CSS",</a:t>
            </a:r>
            <a:r>
              <a:rPr sz="1800" spc="-30" dirty="0">
                <a:solidFill>
                  <a:srgbClr val="008000"/>
                </a:solidFill>
                <a:latin typeface="Consolas"/>
                <a:cs typeface="Consolas"/>
              </a:rPr>
              <a:t> </a:t>
            </a:r>
            <a:r>
              <a:rPr sz="1800" dirty="0">
                <a:solidFill>
                  <a:srgbClr val="008000"/>
                </a:solidFill>
                <a:latin typeface="Consolas"/>
                <a:cs typeface="Consolas"/>
              </a:rPr>
              <a:t>"JS"</a:t>
            </a:r>
            <a:r>
              <a:rPr sz="1800" spc="-25" dirty="0">
                <a:solidFill>
                  <a:srgbClr val="008000"/>
                </a:solidFill>
                <a:latin typeface="Consolas"/>
                <a:cs typeface="Consolas"/>
              </a:rPr>
              <a:t> </a:t>
            </a:r>
            <a:r>
              <a:rPr sz="1800" spc="-50" dirty="0">
                <a:solidFill>
                  <a:srgbClr val="008000"/>
                </a:solidFill>
                <a:latin typeface="Consolas"/>
                <a:cs typeface="Consolas"/>
              </a:rPr>
              <a:t>]</a:t>
            </a:r>
            <a:endParaRPr sz="1800">
              <a:latin typeface="Consolas"/>
              <a:cs typeface="Consolas"/>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ARRAYS:</a:t>
            </a:r>
            <a:r>
              <a:rPr spc="-120" dirty="0"/>
              <a:t> </a:t>
            </a:r>
            <a:r>
              <a:rPr spc="-10" dirty="0"/>
              <a:t>INDEXING</a:t>
            </a:r>
          </a:p>
        </p:txBody>
      </p:sp>
      <p:sp>
        <p:nvSpPr>
          <p:cNvPr id="3" name="object 3"/>
          <p:cNvSpPr txBox="1"/>
          <p:nvPr/>
        </p:nvSpPr>
        <p:spPr>
          <a:xfrm>
            <a:off x="962050" y="1446872"/>
            <a:ext cx="10772750" cy="2028119"/>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spc="-10" dirty="0">
                <a:solidFill>
                  <a:srgbClr val="111F35"/>
                </a:solidFill>
                <a:latin typeface="Calibri"/>
                <a:cs typeface="Calibri"/>
              </a:rPr>
              <a:t>Le matrici sono indicizzate, a partire da 0.
È possibile accedere a valori specifici in modalità di lettura/scrittura utilizzando la notazione delle parentesi quadre
La proprietà length contiene l'indice massimo, più uno</a:t>
            </a:r>
            <a:endParaRPr sz="2800" dirty="0">
              <a:latin typeface="Calibri"/>
              <a:cs typeface="Calibri"/>
            </a:endParaRPr>
          </a:p>
        </p:txBody>
      </p:sp>
      <p:sp>
        <p:nvSpPr>
          <p:cNvPr id="4" name="object 4"/>
          <p:cNvSpPr/>
          <p:nvPr/>
        </p:nvSpPr>
        <p:spPr>
          <a:xfrm>
            <a:off x="882396" y="3592067"/>
            <a:ext cx="10427335" cy="2585085"/>
          </a:xfrm>
          <a:custGeom>
            <a:avLst/>
            <a:gdLst/>
            <a:ahLst/>
            <a:cxnLst/>
            <a:rect l="l" t="t" r="r" b="b"/>
            <a:pathLst>
              <a:path w="10427335" h="2585085">
                <a:moveTo>
                  <a:pt x="0" y="2584704"/>
                </a:moveTo>
                <a:lnTo>
                  <a:pt x="10427208" y="2584704"/>
                </a:lnTo>
                <a:lnTo>
                  <a:pt x="10427208" y="0"/>
                </a:lnTo>
                <a:lnTo>
                  <a:pt x="0" y="0"/>
                </a:lnTo>
                <a:lnTo>
                  <a:pt x="0" y="2584704"/>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3611626"/>
            <a:ext cx="3787140" cy="848994"/>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a</a:t>
            </a:r>
            <a:r>
              <a:rPr sz="1800" spc="-20" dirty="0">
                <a:latin typeface="Consolas"/>
                <a:cs typeface="Consolas"/>
              </a:rPr>
              <a:t> </a:t>
            </a:r>
            <a:r>
              <a:rPr sz="1800" dirty="0">
                <a:latin typeface="Consolas"/>
                <a:cs typeface="Consolas"/>
              </a:rPr>
              <a:t>=</a:t>
            </a:r>
            <a:r>
              <a:rPr sz="1800" spc="-20" dirty="0">
                <a:latin typeface="Consolas"/>
                <a:cs typeface="Consolas"/>
              </a:rPr>
              <a:t> </a:t>
            </a:r>
            <a:r>
              <a:rPr sz="1800" dirty="0">
                <a:latin typeface="Consolas"/>
                <a:cs typeface="Consolas"/>
              </a:rPr>
              <a:t>[</a:t>
            </a:r>
            <a:r>
              <a:rPr sz="1800" dirty="0">
                <a:solidFill>
                  <a:srgbClr val="A21515"/>
                </a:solidFill>
                <a:latin typeface="Consolas"/>
                <a:cs typeface="Consolas"/>
              </a:rPr>
              <a:t>"HTML"</a:t>
            </a:r>
            <a:r>
              <a:rPr sz="1800" dirty="0">
                <a:latin typeface="Consolas"/>
                <a:cs typeface="Consolas"/>
              </a:rPr>
              <a:t>,</a:t>
            </a:r>
            <a:r>
              <a:rPr sz="1800" spc="-15" dirty="0">
                <a:latin typeface="Consolas"/>
                <a:cs typeface="Consolas"/>
              </a:rPr>
              <a:t> </a:t>
            </a:r>
            <a:r>
              <a:rPr sz="1800" dirty="0">
                <a:solidFill>
                  <a:srgbClr val="A21515"/>
                </a:solidFill>
                <a:latin typeface="Consolas"/>
                <a:cs typeface="Consolas"/>
              </a:rPr>
              <a:t>"CSS"</a:t>
            </a:r>
            <a:r>
              <a:rPr sz="1800" dirty="0">
                <a:latin typeface="Consolas"/>
                <a:cs typeface="Consolas"/>
              </a:rPr>
              <a:t>,</a:t>
            </a:r>
            <a:r>
              <a:rPr sz="1800" spc="-15" dirty="0">
                <a:latin typeface="Consolas"/>
                <a:cs typeface="Consolas"/>
              </a:rPr>
              <a:t> </a:t>
            </a:r>
            <a:r>
              <a:rPr sz="1800" spc="-10" dirty="0">
                <a:solidFill>
                  <a:srgbClr val="A21515"/>
                </a:solidFill>
                <a:latin typeface="Consolas"/>
                <a:cs typeface="Consolas"/>
              </a:rPr>
              <a:t>"JS"</a:t>
            </a:r>
            <a:r>
              <a:rPr sz="1800" spc="-10" dirty="0">
                <a:latin typeface="Consolas"/>
                <a:cs typeface="Consolas"/>
              </a:rPr>
              <a:t>];</a:t>
            </a:r>
            <a:endParaRPr sz="1800">
              <a:latin typeface="Consolas"/>
              <a:cs typeface="Consolas"/>
            </a:endParaRPr>
          </a:p>
          <a:p>
            <a:pPr marL="12700" marR="1259840">
              <a:lnSpc>
                <a:spcPct val="100000"/>
              </a:lnSpc>
            </a:pPr>
            <a:r>
              <a:rPr sz="1800" dirty="0">
                <a:latin typeface="Consolas"/>
                <a:cs typeface="Consolas"/>
              </a:rPr>
              <a:t>a[</a:t>
            </a:r>
            <a:r>
              <a:rPr sz="1800" dirty="0">
                <a:solidFill>
                  <a:srgbClr val="098557"/>
                </a:solidFill>
                <a:latin typeface="Consolas"/>
                <a:cs typeface="Consolas"/>
              </a:rPr>
              <a:t>2</a:t>
            </a:r>
            <a:r>
              <a:rPr sz="1800" dirty="0">
                <a:latin typeface="Consolas"/>
                <a:cs typeface="Consolas"/>
              </a:rPr>
              <a:t>]</a:t>
            </a:r>
            <a:r>
              <a:rPr sz="1800" spc="-20" dirty="0">
                <a:latin typeface="Consolas"/>
                <a:cs typeface="Consolas"/>
              </a:rPr>
              <a:t> </a:t>
            </a:r>
            <a:r>
              <a:rPr sz="1800" dirty="0">
                <a:latin typeface="Consolas"/>
                <a:cs typeface="Consolas"/>
              </a:rPr>
              <a:t>=</a:t>
            </a:r>
            <a:r>
              <a:rPr sz="1800" spc="-25" dirty="0">
                <a:latin typeface="Consolas"/>
                <a:cs typeface="Consolas"/>
              </a:rPr>
              <a:t> </a:t>
            </a:r>
            <a:r>
              <a:rPr sz="1800" spc="-10" dirty="0">
                <a:solidFill>
                  <a:srgbClr val="A21515"/>
                </a:solidFill>
                <a:latin typeface="Consolas"/>
                <a:cs typeface="Consolas"/>
              </a:rPr>
              <a:t>"JavaScript"</a:t>
            </a:r>
            <a:r>
              <a:rPr sz="1800" spc="-10" dirty="0">
                <a:latin typeface="Consolas"/>
                <a:cs typeface="Consolas"/>
              </a:rPr>
              <a:t>; </a:t>
            </a:r>
            <a:r>
              <a:rPr sz="1800" dirty="0">
                <a:latin typeface="Consolas"/>
                <a:cs typeface="Consolas"/>
              </a:rPr>
              <a:t>a[</a:t>
            </a:r>
            <a:r>
              <a:rPr sz="1800" dirty="0">
                <a:solidFill>
                  <a:srgbClr val="098557"/>
                </a:solidFill>
                <a:latin typeface="Consolas"/>
                <a:cs typeface="Consolas"/>
              </a:rPr>
              <a:t>3</a:t>
            </a:r>
            <a:r>
              <a:rPr sz="1800" dirty="0">
                <a:latin typeface="Consolas"/>
                <a:cs typeface="Consolas"/>
              </a:rPr>
              <a:t>]</a:t>
            </a:r>
            <a:r>
              <a:rPr sz="1800" spc="-20" dirty="0">
                <a:latin typeface="Consolas"/>
                <a:cs typeface="Consolas"/>
              </a:rPr>
              <a:t> </a:t>
            </a:r>
            <a:r>
              <a:rPr sz="1800" dirty="0">
                <a:latin typeface="Consolas"/>
                <a:cs typeface="Consolas"/>
              </a:rPr>
              <a:t>=</a:t>
            </a:r>
            <a:r>
              <a:rPr sz="1800" spc="-25" dirty="0">
                <a:latin typeface="Consolas"/>
                <a:cs typeface="Consolas"/>
              </a:rPr>
              <a:t> </a:t>
            </a:r>
            <a:r>
              <a:rPr sz="1800" spc="-10" dirty="0">
                <a:solidFill>
                  <a:srgbClr val="A21515"/>
                </a:solidFill>
                <a:latin typeface="Consolas"/>
                <a:cs typeface="Consolas"/>
              </a:rPr>
              <a:t>"React"</a:t>
            </a:r>
            <a:r>
              <a:rPr sz="1800" spc="-10" dirty="0">
                <a:latin typeface="Consolas"/>
                <a:cs typeface="Consolas"/>
              </a:rPr>
              <a:t>;</a:t>
            </a:r>
            <a:endParaRPr sz="1800">
              <a:latin typeface="Consolas"/>
              <a:cs typeface="Consolas"/>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253</a:t>
            </a:fld>
            <a:endParaRPr spc="-25" dirty="0"/>
          </a:p>
        </p:txBody>
      </p:sp>
      <p:graphicFrame>
        <p:nvGraphicFramePr>
          <p:cNvPr id="6" name="object 6"/>
          <p:cNvGraphicFramePr>
            <a:graphicFrameLocks noGrp="1"/>
          </p:cNvGraphicFramePr>
          <p:nvPr/>
        </p:nvGraphicFramePr>
        <p:xfrm>
          <a:off x="882396" y="4780811"/>
          <a:ext cx="4636133" cy="1394460"/>
        </p:xfrm>
        <a:graphic>
          <a:graphicData uri="http://schemas.openxmlformats.org/drawingml/2006/table">
            <a:tbl>
              <a:tblPr firstRow="1" bandRow="1">
                <a:tableStyleId>{2D5ABB26-0587-4C30-8999-92F81FD0307C}</a:tableStyleId>
              </a:tblPr>
              <a:tblGrid>
                <a:gridCol w="2912110">
                  <a:extLst>
                    <a:ext uri="{9D8B030D-6E8A-4147-A177-3AD203B41FA5}">
                      <a16:colId xmlns:a16="http://schemas.microsoft.com/office/drawing/2014/main" val="20000"/>
                    </a:ext>
                  </a:extLst>
                </a:gridCol>
                <a:gridCol w="376554">
                  <a:extLst>
                    <a:ext uri="{9D8B030D-6E8A-4147-A177-3AD203B41FA5}">
                      <a16:colId xmlns:a16="http://schemas.microsoft.com/office/drawing/2014/main" val="20001"/>
                    </a:ext>
                  </a:extLst>
                </a:gridCol>
                <a:gridCol w="1347469">
                  <a:extLst>
                    <a:ext uri="{9D8B030D-6E8A-4147-A177-3AD203B41FA5}">
                      <a16:colId xmlns:a16="http://schemas.microsoft.com/office/drawing/2014/main" val="20002"/>
                    </a:ext>
                  </a:extLst>
                </a:gridCol>
              </a:tblGrid>
              <a:tr h="251460">
                <a:tc>
                  <a:txBody>
                    <a:bodyPr/>
                    <a:lstStyle/>
                    <a:p>
                      <a:pPr marL="92075">
                        <a:lnSpc>
                          <a:spcPts val="1695"/>
                        </a:lnSpc>
                      </a:pPr>
                      <a:r>
                        <a:rPr sz="1800" spc="-10" dirty="0">
                          <a:latin typeface="Consolas"/>
                          <a:cs typeface="Consolas"/>
                        </a:rPr>
                        <a:t>console.log(a[</a:t>
                      </a:r>
                      <a:r>
                        <a:rPr sz="1800" spc="-10" dirty="0">
                          <a:solidFill>
                            <a:srgbClr val="098557"/>
                          </a:solidFill>
                          <a:latin typeface="Consolas"/>
                          <a:cs typeface="Consolas"/>
                        </a:rPr>
                        <a:t>0</a:t>
                      </a:r>
                      <a:r>
                        <a:rPr sz="1800" spc="-10" dirty="0">
                          <a:latin typeface="Consolas"/>
                          <a:cs typeface="Consolas"/>
                        </a:rPr>
                        <a:t>]);</a:t>
                      </a:r>
                      <a:endParaRPr sz="1800">
                        <a:latin typeface="Consolas"/>
                        <a:cs typeface="Consolas"/>
                      </a:endParaRPr>
                    </a:p>
                  </a:txBody>
                  <a:tcPr marL="0" marR="0" marT="0" marB="0"/>
                </a:tc>
                <a:tc>
                  <a:txBody>
                    <a:bodyPr/>
                    <a:lstStyle/>
                    <a:p>
                      <a:pPr algn="ctr">
                        <a:lnSpc>
                          <a:spcPts val="1695"/>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1594">
                        <a:lnSpc>
                          <a:spcPts val="1695"/>
                        </a:lnSpc>
                      </a:pPr>
                      <a:r>
                        <a:rPr sz="1800" spc="-20" dirty="0">
                          <a:solidFill>
                            <a:srgbClr val="008000"/>
                          </a:solidFill>
                          <a:latin typeface="Consolas"/>
                          <a:cs typeface="Consolas"/>
                        </a:rPr>
                        <a:t>HTML</a:t>
                      </a:r>
                      <a:endParaRPr sz="1800">
                        <a:latin typeface="Consolas"/>
                        <a:cs typeface="Consolas"/>
                      </a:endParaRPr>
                    </a:p>
                  </a:txBody>
                  <a:tcPr marL="0" marR="0" marT="0" marB="0"/>
                </a:tc>
                <a:extLst>
                  <a:ext uri="{0D108BD9-81ED-4DB2-BD59-A6C34878D82A}">
                    <a16:rowId xmlns:a16="http://schemas.microsoft.com/office/drawing/2014/main" val="10000"/>
                  </a:ext>
                </a:extLst>
              </a:tr>
              <a:tr h="273685">
                <a:tc>
                  <a:txBody>
                    <a:bodyPr/>
                    <a:lstStyle/>
                    <a:p>
                      <a:pPr marL="92075">
                        <a:lnSpc>
                          <a:spcPts val="1875"/>
                        </a:lnSpc>
                      </a:pPr>
                      <a:r>
                        <a:rPr sz="1800" spc="-10" dirty="0">
                          <a:latin typeface="Consolas"/>
                          <a:cs typeface="Consolas"/>
                        </a:rPr>
                        <a:t>console.log(a[</a:t>
                      </a:r>
                      <a:r>
                        <a:rPr sz="1800" spc="-10" dirty="0">
                          <a:solidFill>
                            <a:srgbClr val="098557"/>
                          </a:solidFill>
                          <a:latin typeface="Consolas"/>
                          <a:cs typeface="Consolas"/>
                        </a:rPr>
                        <a:t>1</a:t>
                      </a:r>
                      <a:r>
                        <a:rPr sz="1800" spc="-1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1594">
                        <a:lnSpc>
                          <a:spcPts val="1875"/>
                        </a:lnSpc>
                      </a:pPr>
                      <a:r>
                        <a:rPr sz="1800" spc="-25" dirty="0">
                          <a:solidFill>
                            <a:srgbClr val="008000"/>
                          </a:solidFill>
                          <a:latin typeface="Consolas"/>
                          <a:cs typeface="Consolas"/>
                        </a:rPr>
                        <a:t>CSS</a:t>
                      </a:r>
                      <a:endParaRPr sz="1800">
                        <a:latin typeface="Consolas"/>
                        <a:cs typeface="Consolas"/>
                      </a:endParaRPr>
                    </a:p>
                  </a:txBody>
                  <a:tcPr marL="0" marR="0" marT="0" marB="0"/>
                </a:tc>
                <a:extLst>
                  <a:ext uri="{0D108BD9-81ED-4DB2-BD59-A6C34878D82A}">
                    <a16:rowId xmlns:a16="http://schemas.microsoft.com/office/drawing/2014/main" val="10001"/>
                  </a:ext>
                </a:extLst>
              </a:tr>
              <a:tr h="274320">
                <a:tc>
                  <a:txBody>
                    <a:bodyPr/>
                    <a:lstStyle/>
                    <a:p>
                      <a:pPr marL="92075">
                        <a:lnSpc>
                          <a:spcPts val="1880"/>
                        </a:lnSpc>
                      </a:pPr>
                      <a:r>
                        <a:rPr sz="1800" spc="-10" dirty="0">
                          <a:latin typeface="Consolas"/>
                          <a:cs typeface="Consolas"/>
                        </a:rPr>
                        <a:t>console.log(a[</a:t>
                      </a:r>
                      <a:r>
                        <a:rPr sz="1800" spc="-10" dirty="0">
                          <a:solidFill>
                            <a:srgbClr val="098557"/>
                          </a:solidFill>
                          <a:latin typeface="Consolas"/>
                          <a:cs typeface="Consolas"/>
                        </a:rPr>
                        <a:t>2</a:t>
                      </a:r>
                      <a:r>
                        <a:rPr sz="1800" spc="-10" dirty="0">
                          <a:latin typeface="Consolas"/>
                          <a:cs typeface="Consolas"/>
                        </a:rPr>
                        <a:t>]);</a:t>
                      </a:r>
                      <a:endParaRPr sz="1800">
                        <a:latin typeface="Consolas"/>
                        <a:cs typeface="Consolas"/>
                      </a:endParaRPr>
                    </a:p>
                  </a:txBody>
                  <a:tcPr marL="0" marR="0" marT="0" marB="0"/>
                </a:tc>
                <a:tc>
                  <a:txBody>
                    <a:bodyPr/>
                    <a:lstStyle/>
                    <a:p>
                      <a:pPr algn="ctr">
                        <a:lnSpc>
                          <a:spcPts val="1880"/>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2230">
                        <a:lnSpc>
                          <a:spcPts val="1880"/>
                        </a:lnSpc>
                      </a:pPr>
                      <a:r>
                        <a:rPr sz="1800" spc="-10" dirty="0">
                          <a:solidFill>
                            <a:srgbClr val="008000"/>
                          </a:solidFill>
                          <a:latin typeface="Consolas"/>
                          <a:cs typeface="Consolas"/>
                        </a:rPr>
                        <a:t>JavaScript</a:t>
                      </a:r>
                      <a:endParaRPr sz="1800">
                        <a:latin typeface="Consolas"/>
                        <a:cs typeface="Consolas"/>
                      </a:endParaRPr>
                    </a:p>
                  </a:txBody>
                  <a:tcPr marL="0" marR="0" marT="0" marB="0"/>
                </a:tc>
                <a:extLst>
                  <a:ext uri="{0D108BD9-81ED-4DB2-BD59-A6C34878D82A}">
                    <a16:rowId xmlns:a16="http://schemas.microsoft.com/office/drawing/2014/main" val="10002"/>
                  </a:ext>
                </a:extLst>
              </a:tr>
              <a:tr h="274320">
                <a:tc>
                  <a:txBody>
                    <a:bodyPr/>
                    <a:lstStyle/>
                    <a:p>
                      <a:pPr marL="92075">
                        <a:lnSpc>
                          <a:spcPts val="1880"/>
                        </a:lnSpc>
                      </a:pPr>
                      <a:r>
                        <a:rPr sz="1800" spc="-10" dirty="0">
                          <a:latin typeface="Consolas"/>
                          <a:cs typeface="Consolas"/>
                        </a:rPr>
                        <a:t>console.log(a[</a:t>
                      </a:r>
                      <a:r>
                        <a:rPr sz="1800" spc="-10" dirty="0">
                          <a:solidFill>
                            <a:srgbClr val="098557"/>
                          </a:solidFill>
                          <a:latin typeface="Consolas"/>
                          <a:cs typeface="Consolas"/>
                        </a:rPr>
                        <a:t>3</a:t>
                      </a:r>
                      <a:r>
                        <a:rPr sz="1800" spc="-10" dirty="0">
                          <a:latin typeface="Consolas"/>
                          <a:cs typeface="Consolas"/>
                        </a:rPr>
                        <a:t>]);</a:t>
                      </a:r>
                      <a:endParaRPr sz="1800">
                        <a:latin typeface="Consolas"/>
                        <a:cs typeface="Consolas"/>
                      </a:endParaRPr>
                    </a:p>
                  </a:txBody>
                  <a:tcPr marL="0" marR="0" marT="0" marB="0"/>
                </a:tc>
                <a:tc>
                  <a:txBody>
                    <a:bodyPr/>
                    <a:lstStyle/>
                    <a:p>
                      <a:pPr algn="ctr">
                        <a:lnSpc>
                          <a:spcPts val="1880"/>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1594">
                        <a:lnSpc>
                          <a:spcPts val="1880"/>
                        </a:lnSpc>
                      </a:pPr>
                      <a:r>
                        <a:rPr sz="1800" spc="-10" dirty="0">
                          <a:solidFill>
                            <a:srgbClr val="008000"/>
                          </a:solidFill>
                          <a:latin typeface="Consolas"/>
                          <a:cs typeface="Consolas"/>
                        </a:rPr>
                        <a:t>React</a:t>
                      </a:r>
                      <a:endParaRPr sz="1800">
                        <a:latin typeface="Consolas"/>
                        <a:cs typeface="Consolas"/>
                      </a:endParaRPr>
                    </a:p>
                  </a:txBody>
                  <a:tcPr marL="0" marR="0" marT="0" marB="0"/>
                </a:tc>
                <a:extLst>
                  <a:ext uri="{0D108BD9-81ED-4DB2-BD59-A6C34878D82A}">
                    <a16:rowId xmlns:a16="http://schemas.microsoft.com/office/drawing/2014/main" val="10003"/>
                  </a:ext>
                </a:extLst>
              </a:tr>
              <a:tr h="320675">
                <a:tc>
                  <a:txBody>
                    <a:bodyPr/>
                    <a:lstStyle/>
                    <a:p>
                      <a:pPr marL="92075">
                        <a:lnSpc>
                          <a:spcPts val="1875"/>
                        </a:lnSpc>
                      </a:pPr>
                      <a:r>
                        <a:rPr sz="1800" spc="-10" dirty="0">
                          <a:latin typeface="Consolas"/>
                          <a:cs typeface="Consolas"/>
                        </a:rPr>
                        <a:t>console.log(a.length);</a:t>
                      </a:r>
                      <a:endParaRPr sz="1800">
                        <a:latin typeface="Consolas"/>
                        <a:cs typeface="Consolas"/>
                      </a:endParaRPr>
                    </a:p>
                  </a:txBody>
                  <a:tcPr marL="0" marR="0" marT="0" marB="0"/>
                </a:tc>
                <a:tc>
                  <a:txBody>
                    <a:bodyPr/>
                    <a:lstStyle/>
                    <a:p>
                      <a:pPr algn="ctr">
                        <a:lnSpc>
                          <a:spcPts val="1875"/>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1594">
                        <a:lnSpc>
                          <a:spcPts val="1875"/>
                        </a:lnSpc>
                      </a:pPr>
                      <a:r>
                        <a:rPr sz="1800" spc="-50" dirty="0">
                          <a:solidFill>
                            <a:srgbClr val="008000"/>
                          </a:solidFill>
                          <a:latin typeface="Consolas"/>
                          <a:cs typeface="Consolas"/>
                        </a:rPr>
                        <a:t>4</a:t>
                      </a:r>
                      <a:endParaRPr sz="1800">
                        <a:latin typeface="Consolas"/>
                        <a:cs typeface="Consolas"/>
                      </a:endParaRPr>
                    </a:p>
                  </a:txBody>
                  <a:tcPr marL="0" marR="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ARRAYS:</a:t>
            </a:r>
            <a:r>
              <a:rPr spc="-120" dirty="0"/>
              <a:t> </a:t>
            </a:r>
            <a:r>
              <a:rPr spc="-10" dirty="0"/>
              <a:t>LENGTH</a:t>
            </a:r>
          </a:p>
        </p:txBody>
      </p:sp>
      <p:sp>
        <p:nvSpPr>
          <p:cNvPr id="3" name="object 3"/>
          <p:cNvSpPr txBox="1"/>
          <p:nvPr/>
        </p:nvSpPr>
        <p:spPr>
          <a:xfrm>
            <a:off x="962050" y="1446872"/>
            <a:ext cx="10848950" cy="149464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spc="-40" dirty="0">
                <a:solidFill>
                  <a:srgbClr val="111F35"/>
                </a:solidFill>
                <a:latin typeface="Calibri"/>
                <a:cs typeface="Calibri"/>
              </a:rPr>
              <a:t>Probabilmente avrete notato che abbiamo definito array.length in un modo strano...
Questo perché la lunghezza non è in realtà il conteggio dei valori nell'array!</a:t>
            </a:r>
            <a:endParaRPr sz="2800" dirty="0">
              <a:latin typeface="Calibri"/>
              <a:cs typeface="Calibri"/>
            </a:endParaRPr>
          </a:p>
        </p:txBody>
      </p:sp>
      <p:sp>
        <p:nvSpPr>
          <p:cNvPr id="4" name="object 4"/>
          <p:cNvSpPr/>
          <p:nvPr/>
        </p:nvSpPr>
        <p:spPr>
          <a:xfrm>
            <a:off x="882396" y="3343655"/>
            <a:ext cx="10427335" cy="2308860"/>
          </a:xfrm>
          <a:custGeom>
            <a:avLst/>
            <a:gdLst/>
            <a:ahLst/>
            <a:cxnLst/>
            <a:rect l="l" t="t" r="r" b="b"/>
            <a:pathLst>
              <a:path w="10427335" h="2308860">
                <a:moveTo>
                  <a:pt x="0" y="2308860"/>
                </a:moveTo>
                <a:lnTo>
                  <a:pt x="10427208" y="2308860"/>
                </a:lnTo>
                <a:lnTo>
                  <a:pt x="10427208" y="0"/>
                </a:lnTo>
                <a:lnTo>
                  <a:pt x="0" y="0"/>
                </a:lnTo>
                <a:lnTo>
                  <a:pt x="0" y="2308860"/>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3363595"/>
            <a:ext cx="303276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a</a:t>
            </a:r>
            <a:r>
              <a:rPr sz="1800" spc="-15" dirty="0">
                <a:latin typeface="Consolas"/>
                <a:cs typeface="Consolas"/>
              </a:rPr>
              <a:t> </a:t>
            </a:r>
            <a:r>
              <a:rPr sz="1800" dirty="0">
                <a:latin typeface="Consolas"/>
                <a:cs typeface="Consolas"/>
              </a:rPr>
              <a:t>=</a:t>
            </a:r>
            <a:r>
              <a:rPr sz="1800" spc="-15" dirty="0">
                <a:latin typeface="Consolas"/>
                <a:cs typeface="Consolas"/>
              </a:rPr>
              <a:t> </a:t>
            </a:r>
            <a:r>
              <a:rPr sz="1800" dirty="0">
                <a:latin typeface="Consolas"/>
                <a:cs typeface="Consolas"/>
              </a:rPr>
              <a:t>[</a:t>
            </a:r>
            <a:r>
              <a:rPr sz="1800" dirty="0">
                <a:solidFill>
                  <a:srgbClr val="098557"/>
                </a:solidFill>
                <a:latin typeface="Consolas"/>
                <a:cs typeface="Consolas"/>
              </a:rPr>
              <a:t>1</a:t>
            </a:r>
            <a:r>
              <a:rPr sz="1800" dirty="0">
                <a:latin typeface="Consolas"/>
                <a:cs typeface="Consolas"/>
              </a:rPr>
              <a:t>,</a:t>
            </a:r>
            <a:r>
              <a:rPr sz="1800" spc="-10" dirty="0">
                <a:latin typeface="Consolas"/>
                <a:cs typeface="Consolas"/>
              </a:rPr>
              <a:t> </a:t>
            </a:r>
            <a:r>
              <a:rPr sz="1800" dirty="0">
                <a:solidFill>
                  <a:srgbClr val="098557"/>
                </a:solidFill>
                <a:latin typeface="Consolas"/>
                <a:cs typeface="Consolas"/>
              </a:rPr>
              <a:t>2</a:t>
            </a:r>
            <a:r>
              <a:rPr sz="1800" dirty="0">
                <a:latin typeface="Consolas"/>
                <a:cs typeface="Consolas"/>
              </a:rPr>
              <a:t>,</a:t>
            </a:r>
            <a:r>
              <a:rPr sz="1800" spc="-25" dirty="0">
                <a:latin typeface="Consolas"/>
                <a:cs typeface="Consolas"/>
              </a:rPr>
              <a:t> </a:t>
            </a:r>
            <a:r>
              <a:rPr sz="1800" dirty="0">
                <a:solidFill>
                  <a:srgbClr val="098557"/>
                </a:solidFill>
                <a:latin typeface="Consolas"/>
                <a:cs typeface="Consolas"/>
              </a:rPr>
              <a:t>3</a:t>
            </a:r>
            <a:r>
              <a:rPr sz="1800" dirty="0">
                <a:latin typeface="Consolas"/>
                <a:cs typeface="Consolas"/>
              </a:rPr>
              <a:t>,</a:t>
            </a:r>
            <a:r>
              <a:rPr sz="1800" spc="-10" dirty="0">
                <a:latin typeface="Consolas"/>
                <a:cs typeface="Consolas"/>
              </a:rPr>
              <a:t> </a:t>
            </a:r>
            <a:r>
              <a:rPr sz="1800" dirty="0">
                <a:solidFill>
                  <a:srgbClr val="098557"/>
                </a:solidFill>
                <a:latin typeface="Consolas"/>
                <a:cs typeface="Consolas"/>
              </a:rPr>
              <a:t>4</a:t>
            </a:r>
            <a:r>
              <a:rPr sz="1800" dirty="0">
                <a:latin typeface="Consolas"/>
                <a:cs typeface="Consolas"/>
              </a:rPr>
              <a:t>,</a:t>
            </a:r>
            <a:r>
              <a:rPr sz="1800" spc="-5" dirty="0">
                <a:latin typeface="Consolas"/>
                <a:cs typeface="Consolas"/>
              </a:rPr>
              <a:t> </a:t>
            </a:r>
            <a:r>
              <a:rPr sz="1800" spc="-25" dirty="0">
                <a:solidFill>
                  <a:srgbClr val="098557"/>
                </a:solidFill>
                <a:latin typeface="Consolas"/>
                <a:cs typeface="Consolas"/>
              </a:rPr>
              <a:t>5</a:t>
            </a:r>
            <a:r>
              <a:rPr sz="1800" spc="-25" dirty="0">
                <a:latin typeface="Consolas"/>
                <a:cs typeface="Consolas"/>
              </a:rPr>
              <a:t>];</a:t>
            </a:r>
            <a:endParaRPr sz="1800">
              <a:latin typeface="Consolas"/>
              <a:cs typeface="Consolas"/>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254</a:t>
            </a:fld>
            <a:endParaRPr spc="-25" dirty="0"/>
          </a:p>
        </p:txBody>
      </p:sp>
      <p:sp>
        <p:nvSpPr>
          <p:cNvPr id="6" name="object 6"/>
          <p:cNvSpPr txBox="1"/>
          <p:nvPr/>
        </p:nvSpPr>
        <p:spPr>
          <a:xfrm>
            <a:off x="962050" y="3912489"/>
            <a:ext cx="4287520" cy="848360"/>
          </a:xfrm>
          <a:prstGeom prst="rect">
            <a:avLst/>
          </a:prstGeom>
        </p:spPr>
        <p:txBody>
          <a:bodyPr vert="horz" wrap="square" lIns="0" tIns="12700" rIns="0" bIns="0" rtlCol="0">
            <a:spAutoFit/>
          </a:bodyPr>
          <a:lstStyle/>
          <a:p>
            <a:pPr marL="12700">
              <a:lnSpc>
                <a:spcPct val="100000"/>
              </a:lnSpc>
              <a:spcBef>
                <a:spcPts val="100"/>
              </a:spcBef>
            </a:pPr>
            <a:r>
              <a:rPr sz="1800" dirty="0">
                <a:latin typeface="Consolas"/>
                <a:cs typeface="Consolas"/>
              </a:rPr>
              <a:t>a[</a:t>
            </a:r>
            <a:r>
              <a:rPr sz="1800" dirty="0">
                <a:solidFill>
                  <a:srgbClr val="098557"/>
                </a:solidFill>
                <a:latin typeface="Consolas"/>
                <a:cs typeface="Consolas"/>
              </a:rPr>
              <a:t>999</a:t>
            </a:r>
            <a:r>
              <a:rPr sz="1800" dirty="0">
                <a:latin typeface="Consolas"/>
                <a:cs typeface="Consolas"/>
              </a:rPr>
              <a:t>]</a:t>
            </a:r>
            <a:r>
              <a:rPr sz="1800" spc="-45" dirty="0">
                <a:latin typeface="Consolas"/>
                <a:cs typeface="Consolas"/>
              </a:rPr>
              <a:t> </a:t>
            </a:r>
            <a:r>
              <a:rPr sz="1800" dirty="0">
                <a:latin typeface="Consolas"/>
                <a:cs typeface="Consolas"/>
              </a:rPr>
              <a:t>=</a:t>
            </a:r>
            <a:r>
              <a:rPr sz="1800" spc="-20" dirty="0">
                <a:latin typeface="Consolas"/>
                <a:cs typeface="Consolas"/>
              </a:rPr>
              <a:t> </a:t>
            </a:r>
            <a:r>
              <a:rPr sz="1800" spc="-20" dirty="0">
                <a:solidFill>
                  <a:srgbClr val="098557"/>
                </a:solidFill>
                <a:latin typeface="Consolas"/>
                <a:cs typeface="Consolas"/>
              </a:rPr>
              <a:t>998</a:t>
            </a:r>
            <a:r>
              <a:rPr sz="1800" spc="-20" dirty="0">
                <a:latin typeface="Consolas"/>
                <a:cs typeface="Consolas"/>
              </a:rPr>
              <a:t>;</a:t>
            </a:r>
            <a:endParaRPr sz="1800">
              <a:latin typeface="Consolas"/>
              <a:cs typeface="Consolas"/>
            </a:endParaRPr>
          </a:p>
          <a:p>
            <a:pPr marL="12700" marR="5080">
              <a:lnSpc>
                <a:spcPct val="100000"/>
              </a:lnSpc>
            </a:pPr>
            <a:r>
              <a:rPr sz="1800" spc="-10" dirty="0">
                <a:latin typeface="Consolas"/>
                <a:cs typeface="Consolas"/>
              </a:rPr>
              <a:t>console.log(a) </a:t>
            </a:r>
            <a:r>
              <a:rPr sz="1800" dirty="0">
                <a:latin typeface="Consolas"/>
                <a:cs typeface="Consolas"/>
              </a:rPr>
              <a:t>console.log(a.length);</a:t>
            </a:r>
            <a:r>
              <a:rPr sz="1800" spc="-55" dirty="0">
                <a:latin typeface="Consolas"/>
                <a:cs typeface="Consolas"/>
              </a:rPr>
              <a:t> </a:t>
            </a:r>
            <a:r>
              <a:rPr sz="1800" dirty="0">
                <a:solidFill>
                  <a:srgbClr val="008000"/>
                </a:solidFill>
                <a:latin typeface="Consolas"/>
                <a:cs typeface="Consolas"/>
              </a:rPr>
              <a:t>//</a:t>
            </a:r>
            <a:r>
              <a:rPr sz="1800" spc="-45" dirty="0">
                <a:solidFill>
                  <a:srgbClr val="008000"/>
                </a:solidFill>
                <a:latin typeface="Consolas"/>
                <a:cs typeface="Consolas"/>
              </a:rPr>
              <a:t> </a:t>
            </a:r>
            <a:r>
              <a:rPr sz="1800" dirty="0">
                <a:solidFill>
                  <a:srgbClr val="008000"/>
                </a:solidFill>
                <a:latin typeface="Consolas"/>
                <a:cs typeface="Consolas"/>
              </a:rPr>
              <a:t>1000</a:t>
            </a:r>
            <a:r>
              <a:rPr sz="1800" spc="-40"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p:txBody>
      </p:sp>
      <p:sp>
        <p:nvSpPr>
          <p:cNvPr id="7" name="object 7"/>
          <p:cNvSpPr txBox="1"/>
          <p:nvPr/>
        </p:nvSpPr>
        <p:spPr>
          <a:xfrm>
            <a:off x="962050" y="4735448"/>
            <a:ext cx="2658745" cy="848994"/>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onsolas"/>
                <a:cs typeface="Consolas"/>
              </a:rPr>
              <a:t>console.log(a[</a:t>
            </a:r>
            <a:r>
              <a:rPr sz="1800" spc="-10" dirty="0">
                <a:solidFill>
                  <a:srgbClr val="098557"/>
                </a:solidFill>
                <a:latin typeface="Consolas"/>
                <a:cs typeface="Consolas"/>
              </a:rPr>
              <a:t>5</a:t>
            </a:r>
            <a:r>
              <a:rPr sz="1800" spc="-10" dirty="0">
                <a:latin typeface="Consolas"/>
                <a:cs typeface="Consolas"/>
              </a:rPr>
              <a:t>]); console.log(a[</a:t>
            </a:r>
            <a:r>
              <a:rPr sz="1800" spc="-10" dirty="0">
                <a:solidFill>
                  <a:srgbClr val="098557"/>
                </a:solidFill>
                <a:latin typeface="Consolas"/>
                <a:cs typeface="Consolas"/>
              </a:rPr>
              <a:t>999</a:t>
            </a:r>
            <a:r>
              <a:rPr sz="1800" spc="-10" dirty="0">
                <a:latin typeface="Consolas"/>
                <a:cs typeface="Consolas"/>
              </a:rPr>
              <a:t>]); console.log(a[</a:t>
            </a:r>
            <a:r>
              <a:rPr sz="1800" spc="-10" dirty="0">
                <a:solidFill>
                  <a:srgbClr val="098557"/>
                </a:solidFill>
                <a:latin typeface="Consolas"/>
                <a:cs typeface="Consolas"/>
              </a:rPr>
              <a:t>2000</a:t>
            </a:r>
            <a:r>
              <a:rPr sz="1800" spc="-10" dirty="0">
                <a:latin typeface="Consolas"/>
                <a:cs typeface="Consolas"/>
              </a:rPr>
              <a:t>]);</a:t>
            </a:r>
            <a:endParaRPr sz="1800">
              <a:latin typeface="Consolas"/>
              <a:cs typeface="Consolas"/>
            </a:endParaRPr>
          </a:p>
        </p:txBody>
      </p:sp>
      <p:sp>
        <p:nvSpPr>
          <p:cNvPr id="8" name="object 8"/>
          <p:cNvSpPr txBox="1"/>
          <p:nvPr/>
        </p:nvSpPr>
        <p:spPr>
          <a:xfrm>
            <a:off x="3844290" y="4735448"/>
            <a:ext cx="1530350" cy="848994"/>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8000"/>
                </a:solidFill>
                <a:latin typeface="Consolas"/>
                <a:cs typeface="Consolas"/>
              </a:rPr>
              <a:t>//</a:t>
            </a:r>
            <a:r>
              <a:rPr sz="1800" spc="-15"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a:p>
            <a:pPr marL="12700">
              <a:lnSpc>
                <a:spcPct val="100000"/>
              </a:lnSpc>
            </a:pPr>
            <a:r>
              <a:rPr sz="1800" dirty="0">
                <a:solidFill>
                  <a:srgbClr val="008000"/>
                </a:solidFill>
                <a:latin typeface="Consolas"/>
                <a:cs typeface="Consolas"/>
              </a:rPr>
              <a:t>//</a:t>
            </a:r>
            <a:r>
              <a:rPr sz="1800" spc="-10" dirty="0">
                <a:solidFill>
                  <a:srgbClr val="008000"/>
                </a:solidFill>
                <a:latin typeface="Consolas"/>
                <a:cs typeface="Consolas"/>
              </a:rPr>
              <a:t> </a:t>
            </a:r>
            <a:r>
              <a:rPr sz="1800" spc="-25" dirty="0">
                <a:solidFill>
                  <a:srgbClr val="008000"/>
                </a:solidFill>
                <a:latin typeface="Consolas"/>
                <a:cs typeface="Consolas"/>
              </a:rPr>
              <a:t>998</a:t>
            </a:r>
            <a:endParaRPr sz="1800">
              <a:latin typeface="Consolas"/>
              <a:cs typeface="Consolas"/>
            </a:endParaRPr>
          </a:p>
          <a:p>
            <a:pPr marL="12700">
              <a:lnSpc>
                <a:spcPct val="100000"/>
              </a:lnSpc>
            </a:pPr>
            <a:r>
              <a:rPr sz="1800" dirty="0">
                <a:solidFill>
                  <a:srgbClr val="008000"/>
                </a:solidFill>
                <a:latin typeface="Consolas"/>
                <a:cs typeface="Consolas"/>
              </a:rPr>
              <a:t>//</a:t>
            </a:r>
            <a:r>
              <a:rPr sz="1800" spc="-15" dirty="0">
                <a:solidFill>
                  <a:srgbClr val="008000"/>
                </a:solidFill>
                <a:latin typeface="Consolas"/>
                <a:cs typeface="Consolas"/>
              </a:rPr>
              <a:t> </a:t>
            </a:r>
            <a:r>
              <a:rPr sz="1800" spc="-10" dirty="0">
                <a:solidFill>
                  <a:srgbClr val="008000"/>
                </a:solidFill>
                <a:latin typeface="Consolas"/>
                <a:cs typeface="Consolas"/>
              </a:rPr>
              <a:t>undefined</a:t>
            </a:r>
            <a:endParaRPr sz="1800">
              <a:latin typeface="Consolas"/>
              <a:cs typeface="Consolas"/>
            </a:endParaRPr>
          </a:p>
        </p:txBody>
      </p:sp>
      <p:sp>
        <p:nvSpPr>
          <p:cNvPr id="9" name="object 9"/>
          <p:cNvSpPr txBox="1"/>
          <p:nvPr/>
        </p:nvSpPr>
        <p:spPr>
          <a:xfrm>
            <a:off x="6455155" y="3363595"/>
            <a:ext cx="4162425" cy="57467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8000"/>
                </a:solidFill>
                <a:latin typeface="Consolas"/>
                <a:cs typeface="Consolas"/>
              </a:rPr>
              <a:t>//</a:t>
            </a:r>
            <a:r>
              <a:rPr sz="1800" spc="-45" dirty="0">
                <a:solidFill>
                  <a:srgbClr val="008000"/>
                </a:solidFill>
                <a:latin typeface="Consolas"/>
                <a:cs typeface="Consolas"/>
              </a:rPr>
              <a:t> </a:t>
            </a:r>
            <a:r>
              <a:rPr sz="1800" dirty="0">
                <a:solidFill>
                  <a:srgbClr val="008000"/>
                </a:solidFill>
                <a:latin typeface="Consolas"/>
                <a:cs typeface="Consolas"/>
              </a:rPr>
              <a:t>an</a:t>
            </a:r>
            <a:r>
              <a:rPr sz="1800" spc="-20" dirty="0">
                <a:solidFill>
                  <a:srgbClr val="008000"/>
                </a:solidFill>
                <a:latin typeface="Consolas"/>
                <a:cs typeface="Consolas"/>
              </a:rPr>
              <a:t> </a:t>
            </a:r>
            <a:r>
              <a:rPr sz="1800" dirty="0">
                <a:solidFill>
                  <a:srgbClr val="008000"/>
                </a:solidFill>
                <a:latin typeface="Consolas"/>
                <a:cs typeface="Consolas"/>
              </a:rPr>
              <a:t>interesting</a:t>
            </a:r>
            <a:r>
              <a:rPr sz="1800" spc="-25" dirty="0">
                <a:solidFill>
                  <a:srgbClr val="008000"/>
                </a:solidFill>
                <a:latin typeface="Consolas"/>
                <a:cs typeface="Consolas"/>
              </a:rPr>
              <a:t> </a:t>
            </a:r>
            <a:r>
              <a:rPr sz="1800" dirty="0">
                <a:solidFill>
                  <a:srgbClr val="008000"/>
                </a:solidFill>
                <a:latin typeface="Consolas"/>
                <a:cs typeface="Consolas"/>
              </a:rPr>
              <a:t>thing</a:t>
            </a:r>
            <a:r>
              <a:rPr sz="1800" spc="-20" dirty="0">
                <a:solidFill>
                  <a:srgbClr val="008000"/>
                </a:solidFill>
                <a:latin typeface="Consolas"/>
                <a:cs typeface="Consolas"/>
              </a:rPr>
              <a:t> </a:t>
            </a:r>
            <a:r>
              <a:rPr sz="1800" dirty="0">
                <a:solidFill>
                  <a:srgbClr val="008000"/>
                </a:solidFill>
                <a:latin typeface="Consolas"/>
                <a:cs typeface="Consolas"/>
              </a:rPr>
              <a:t>about</a:t>
            </a:r>
            <a:r>
              <a:rPr sz="1800" spc="-20" dirty="0">
                <a:solidFill>
                  <a:srgbClr val="008000"/>
                </a:solidFill>
                <a:latin typeface="Consolas"/>
                <a:cs typeface="Consolas"/>
              </a:rPr>
              <a:t> </a:t>
            </a:r>
            <a:r>
              <a:rPr sz="1800" spc="-25" dirty="0">
                <a:solidFill>
                  <a:srgbClr val="008000"/>
                </a:solidFill>
                <a:latin typeface="Consolas"/>
                <a:cs typeface="Consolas"/>
              </a:rPr>
              <a:t>the</a:t>
            </a:r>
            <a:endParaRPr sz="1800">
              <a:latin typeface="Consolas"/>
              <a:cs typeface="Consolas"/>
            </a:endParaRPr>
          </a:p>
          <a:p>
            <a:pPr marL="12700">
              <a:lnSpc>
                <a:spcPct val="100000"/>
              </a:lnSpc>
            </a:pP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length</a:t>
            </a:r>
            <a:r>
              <a:rPr sz="1800" spc="-25" dirty="0">
                <a:solidFill>
                  <a:srgbClr val="008000"/>
                </a:solidFill>
                <a:latin typeface="Consolas"/>
                <a:cs typeface="Consolas"/>
              </a:rPr>
              <a:t> </a:t>
            </a:r>
            <a:r>
              <a:rPr sz="1800" dirty="0">
                <a:solidFill>
                  <a:srgbClr val="008000"/>
                </a:solidFill>
                <a:latin typeface="Consolas"/>
                <a:cs typeface="Consolas"/>
              </a:rPr>
              <a:t>is</a:t>
            </a:r>
            <a:r>
              <a:rPr sz="1800" spc="-10" dirty="0">
                <a:solidFill>
                  <a:srgbClr val="008000"/>
                </a:solidFill>
                <a:latin typeface="Consolas"/>
                <a:cs typeface="Consolas"/>
              </a:rPr>
              <a:t> </a:t>
            </a:r>
            <a:r>
              <a:rPr sz="1800" dirty="0">
                <a:solidFill>
                  <a:srgbClr val="008000"/>
                </a:solidFill>
                <a:latin typeface="Consolas"/>
                <a:cs typeface="Consolas"/>
              </a:rPr>
              <a:t>that</a:t>
            </a:r>
            <a:r>
              <a:rPr sz="1800" spc="-15" dirty="0">
                <a:solidFill>
                  <a:srgbClr val="008000"/>
                </a:solidFill>
                <a:latin typeface="Consolas"/>
                <a:cs typeface="Consolas"/>
              </a:rPr>
              <a:t> </a:t>
            </a:r>
            <a:r>
              <a:rPr sz="1800" dirty="0">
                <a:solidFill>
                  <a:srgbClr val="008000"/>
                </a:solidFill>
                <a:latin typeface="Consolas"/>
                <a:cs typeface="Consolas"/>
              </a:rPr>
              <a:t>it</a:t>
            </a:r>
            <a:r>
              <a:rPr sz="1800" spc="-15" dirty="0">
                <a:solidFill>
                  <a:srgbClr val="008000"/>
                </a:solidFill>
                <a:latin typeface="Consolas"/>
                <a:cs typeface="Consolas"/>
              </a:rPr>
              <a:t> </a:t>
            </a:r>
            <a:r>
              <a:rPr sz="1800" dirty="0">
                <a:solidFill>
                  <a:srgbClr val="008000"/>
                </a:solidFill>
                <a:latin typeface="Consolas"/>
                <a:cs typeface="Consolas"/>
              </a:rPr>
              <a:t>is</a:t>
            </a:r>
            <a:r>
              <a:rPr sz="1800" spc="-5" dirty="0">
                <a:solidFill>
                  <a:srgbClr val="008000"/>
                </a:solidFill>
                <a:latin typeface="Consolas"/>
                <a:cs typeface="Consolas"/>
              </a:rPr>
              <a:t> </a:t>
            </a:r>
            <a:r>
              <a:rPr sz="1800" b="1" spc="-10" dirty="0">
                <a:solidFill>
                  <a:srgbClr val="008000"/>
                </a:solidFill>
                <a:latin typeface="Consolas"/>
                <a:cs typeface="Consolas"/>
              </a:rPr>
              <a:t>writeable</a:t>
            </a:r>
            <a:endParaRPr sz="1800">
              <a:latin typeface="Consolas"/>
              <a:cs typeface="Consolas"/>
            </a:endParaRPr>
          </a:p>
        </p:txBody>
      </p:sp>
      <p:sp>
        <p:nvSpPr>
          <p:cNvPr id="10" name="object 10"/>
          <p:cNvSpPr txBox="1"/>
          <p:nvPr/>
        </p:nvSpPr>
        <p:spPr>
          <a:xfrm>
            <a:off x="6455155" y="4186808"/>
            <a:ext cx="4544060" cy="1397635"/>
          </a:xfrm>
          <a:prstGeom prst="rect">
            <a:avLst/>
          </a:prstGeom>
        </p:spPr>
        <p:txBody>
          <a:bodyPr vert="horz" wrap="square" lIns="0" tIns="12700" rIns="0" bIns="0" rtlCol="0">
            <a:spAutoFit/>
          </a:bodyPr>
          <a:lstStyle/>
          <a:p>
            <a:pPr marL="12700">
              <a:lnSpc>
                <a:spcPct val="100000"/>
              </a:lnSpc>
              <a:spcBef>
                <a:spcPts val="100"/>
              </a:spcBef>
            </a:pPr>
            <a:r>
              <a:rPr sz="1800" dirty="0">
                <a:latin typeface="Consolas"/>
                <a:cs typeface="Consolas"/>
              </a:rPr>
              <a:t>a.length</a:t>
            </a:r>
            <a:r>
              <a:rPr sz="1800" spc="-35" dirty="0">
                <a:latin typeface="Consolas"/>
                <a:cs typeface="Consolas"/>
              </a:rPr>
              <a:t> </a:t>
            </a:r>
            <a:r>
              <a:rPr sz="1800" dirty="0">
                <a:latin typeface="Consolas"/>
                <a:cs typeface="Consolas"/>
              </a:rPr>
              <a:t>=</a:t>
            </a:r>
            <a:r>
              <a:rPr sz="1800" spc="-25" dirty="0">
                <a:latin typeface="Consolas"/>
                <a:cs typeface="Consolas"/>
              </a:rPr>
              <a:t> </a:t>
            </a:r>
            <a:r>
              <a:rPr sz="1800" spc="-25" dirty="0">
                <a:solidFill>
                  <a:srgbClr val="098557"/>
                </a:solidFill>
                <a:latin typeface="Consolas"/>
                <a:cs typeface="Consolas"/>
              </a:rPr>
              <a:t>3</a:t>
            </a:r>
            <a:r>
              <a:rPr sz="1800" spc="-25" dirty="0">
                <a:latin typeface="Consolas"/>
                <a:cs typeface="Consolas"/>
              </a:rPr>
              <a:t>;</a:t>
            </a:r>
            <a:endParaRPr sz="1800">
              <a:latin typeface="Consolas"/>
              <a:cs typeface="Consolas"/>
            </a:endParaRPr>
          </a:p>
          <a:p>
            <a:pPr marL="12700">
              <a:lnSpc>
                <a:spcPct val="100000"/>
              </a:lnSpc>
            </a:pPr>
            <a:r>
              <a:rPr sz="1800" dirty="0">
                <a:latin typeface="Consolas"/>
                <a:cs typeface="Consolas"/>
              </a:rPr>
              <a:t>console.log(a);</a:t>
            </a:r>
            <a:r>
              <a:rPr sz="1800" spc="-40" dirty="0">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spc="-10" dirty="0">
                <a:solidFill>
                  <a:srgbClr val="008000"/>
                </a:solidFill>
                <a:latin typeface="Consolas"/>
                <a:cs typeface="Consolas"/>
              </a:rPr>
              <a:t>[1,2,3]</a:t>
            </a:r>
            <a:endParaRPr sz="1800">
              <a:latin typeface="Consolas"/>
              <a:cs typeface="Consolas"/>
            </a:endParaRPr>
          </a:p>
          <a:p>
            <a:pPr marL="12700">
              <a:lnSpc>
                <a:spcPct val="100000"/>
              </a:lnSpc>
            </a:pPr>
            <a:r>
              <a:rPr sz="1800" dirty="0">
                <a:latin typeface="Consolas"/>
                <a:cs typeface="Consolas"/>
              </a:rPr>
              <a:t>a.length</a:t>
            </a:r>
            <a:r>
              <a:rPr sz="1800" spc="-35" dirty="0">
                <a:latin typeface="Consolas"/>
                <a:cs typeface="Consolas"/>
              </a:rPr>
              <a:t> </a:t>
            </a:r>
            <a:r>
              <a:rPr sz="1800" dirty="0">
                <a:latin typeface="Consolas"/>
                <a:cs typeface="Consolas"/>
              </a:rPr>
              <a:t>=</a:t>
            </a:r>
            <a:r>
              <a:rPr sz="1800" spc="-25" dirty="0">
                <a:latin typeface="Consolas"/>
                <a:cs typeface="Consolas"/>
              </a:rPr>
              <a:t> </a:t>
            </a:r>
            <a:r>
              <a:rPr sz="1800" spc="-25" dirty="0">
                <a:solidFill>
                  <a:srgbClr val="098557"/>
                </a:solidFill>
                <a:latin typeface="Consolas"/>
                <a:cs typeface="Consolas"/>
              </a:rPr>
              <a:t>5</a:t>
            </a:r>
            <a:r>
              <a:rPr sz="1800" spc="-25" dirty="0">
                <a:latin typeface="Consolas"/>
                <a:cs typeface="Consolas"/>
              </a:rPr>
              <a:t>;</a:t>
            </a:r>
            <a:endParaRPr sz="1800">
              <a:latin typeface="Consolas"/>
              <a:cs typeface="Consolas"/>
            </a:endParaRPr>
          </a:p>
          <a:p>
            <a:pPr marL="12700">
              <a:lnSpc>
                <a:spcPct val="100000"/>
              </a:lnSpc>
            </a:pPr>
            <a:r>
              <a:rPr sz="1800" dirty="0">
                <a:latin typeface="Consolas"/>
                <a:cs typeface="Consolas"/>
              </a:rPr>
              <a:t>console.log(a);</a:t>
            </a:r>
            <a:r>
              <a:rPr sz="1800" spc="-60" dirty="0">
                <a:latin typeface="Consolas"/>
                <a:cs typeface="Consolas"/>
              </a:rPr>
              <a:t> </a:t>
            </a:r>
            <a:r>
              <a:rPr sz="1800" dirty="0">
                <a:solidFill>
                  <a:srgbClr val="008000"/>
                </a:solidFill>
                <a:latin typeface="Consolas"/>
                <a:cs typeface="Consolas"/>
              </a:rPr>
              <a:t>//</a:t>
            </a:r>
            <a:r>
              <a:rPr sz="1800" spc="-45" dirty="0">
                <a:solidFill>
                  <a:srgbClr val="008000"/>
                </a:solidFill>
                <a:latin typeface="Consolas"/>
                <a:cs typeface="Consolas"/>
              </a:rPr>
              <a:t> </a:t>
            </a:r>
            <a:r>
              <a:rPr sz="1800" dirty="0">
                <a:solidFill>
                  <a:srgbClr val="008000"/>
                </a:solidFill>
                <a:latin typeface="Consolas"/>
                <a:cs typeface="Consolas"/>
              </a:rPr>
              <a:t>[1,2,3,&lt;2</a:t>
            </a:r>
            <a:r>
              <a:rPr sz="1800" spc="-40" dirty="0">
                <a:solidFill>
                  <a:srgbClr val="008000"/>
                </a:solidFill>
                <a:latin typeface="Consolas"/>
                <a:cs typeface="Consolas"/>
              </a:rPr>
              <a:t> </a:t>
            </a:r>
            <a:r>
              <a:rPr sz="1800" spc="-10" dirty="0">
                <a:solidFill>
                  <a:srgbClr val="008000"/>
                </a:solidFill>
                <a:latin typeface="Consolas"/>
                <a:cs typeface="Consolas"/>
              </a:rPr>
              <a:t>empty&gt;]</a:t>
            </a:r>
            <a:endParaRPr sz="1800">
              <a:latin typeface="Consolas"/>
              <a:cs typeface="Consolas"/>
            </a:endParaRPr>
          </a:p>
          <a:p>
            <a:pPr marL="12700">
              <a:lnSpc>
                <a:spcPct val="100000"/>
              </a:lnSpc>
            </a:pPr>
            <a:r>
              <a:rPr sz="1800" dirty="0">
                <a:latin typeface="Consolas"/>
                <a:cs typeface="Consolas"/>
              </a:rPr>
              <a:t>a.length</a:t>
            </a:r>
            <a:r>
              <a:rPr sz="1800" spc="-3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0</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clears</a:t>
            </a:r>
            <a:r>
              <a:rPr sz="1800" spc="-2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spc="-10" dirty="0">
                <a:solidFill>
                  <a:srgbClr val="008000"/>
                </a:solidFill>
                <a:latin typeface="Consolas"/>
                <a:cs typeface="Consolas"/>
              </a:rPr>
              <a:t>array</a:t>
            </a:r>
            <a:endParaRPr sz="1800">
              <a:latin typeface="Consolas"/>
              <a:cs typeface="Consolas"/>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5112385" cy="574040"/>
          </a:xfrm>
          <a:prstGeom prst="rect">
            <a:avLst/>
          </a:prstGeom>
        </p:spPr>
        <p:txBody>
          <a:bodyPr vert="horz" wrap="square" lIns="0" tIns="12700" rIns="0" bIns="0" rtlCol="0">
            <a:spAutoFit/>
          </a:bodyPr>
          <a:lstStyle/>
          <a:p>
            <a:pPr marL="12700">
              <a:lnSpc>
                <a:spcPct val="100000"/>
              </a:lnSpc>
              <a:spcBef>
                <a:spcPts val="100"/>
              </a:spcBef>
            </a:pPr>
            <a:r>
              <a:rPr spc="-110" dirty="0"/>
              <a:t>ARRAYS:</a:t>
            </a:r>
            <a:r>
              <a:rPr spc="-130" dirty="0"/>
              <a:t> </a:t>
            </a:r>
            <a:r>
              <a:rPr spc="-60" dirty="0"/>
              <a:t>MIXED</a:t>
            </a:r>
            <a:r>
              <a:rPr spc="-155" dirty="0"/>
              <a:t> </a:t>
            </a:r>
            <a:r>
              <a:rPr spc="-130" dirty="0"/>
              <a:t>TYPES</a:t>
            </a:r>
          </a:p>
        </p:txBody>
      </p:sp>
      <p:sp>
        <p:nvSpPr>
          <p:cNvPr id="3" name="object 3"/>
          <p:cNvSpPr txBox="1"/>
          <p:nvPr/>
        </p:nvSpPr>
        <p:spPr>
          <a:xfrm>
            <a:off x="962050" y="1533220"/>
            <a:ext cx="7644130" cy="44307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2800" dirty="0">
                <a:solidFill>
                  <a:srgbClr val="111F35"/>
                </a:solidFill>
                <a:latin typeface="Calibri"/>
                <a:cs typeface="Calibri"/>
              </a:rPr>
              <a:t>Un array può contenere tipi di dati eterogenei</a:t>
            </a:r>
            <a:endParaRPr sz="2800" dirty="0">
              <a:latin typeface="Calibri"/>
              <a:cs typeface="Calibri"/>
            </a:endParaRPr>
          </a:p>
        </p:txBody>
      </p:sp>
      <p:sp>
        <p:nvSpPr>
          <p:cNvPr id="4" name="object 4"/>
          <p:cNvSpPr/>
          <p:nvPr/>
        </p:nvSpPr>
        <p:spPr>
          <a:xfrm>
            <a:off x="882396" y="2208276"/>
            <a:ext cx="10494645" cy="3139440"/>
          </a:xfrm>
          <a:custGeom>
            <a:avLst/>
            <a:gdLst/>
            <a:ahLst/>
            <a:cxnLst/>
            <a:rect l="l" t="t" r="r" b="b"/>
            <a:pathLst>
              <a:path w="10494645" h="3139440">
                <a:moveTo>
                  <a:pt x="0" y="3139440"/>
                </a:moveTo>
                <a:lnTo>
                  <a:pt x="10494264" y="3139440"/>
                </a:lnTo>
                <a:lnTo>
                  <a:pt x="10494264" y="0"/>
                </a:lnTo>
                <a:lnTo>
                  <a:pt x="0" y="0"/>
                </a:lnTo>
                <a:lnTo>
                  <a:pt x="0" y="3139440"/>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2227834"/>
            <a:ext cx="6417945" cy="3043555"/>
          </a:xfrm>
          <a:prstGeom prst="rect">
            <a:avLst/>
          </a:prstGeom>
        </p:spPr>
        <p:txBody>
          <a:bodyPr vert="horz" wrap="square" lIns="0" tIns="12700" rIns="0" bIns="0" rtlCol="0">
            <a:spAutoFit/>
          </a:bodyPr>
          <a:lstStyle/>
          <a:p>
            <a:pPr marL="262255" marR="4517390" indent="-250190">
              <a:lnSpc>
                <a:spcPct val="100000"/>
              </a:lnSpc>
              <a:spcBef>
                <a:spcPts val="100"/>
              </a:spcBef>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a</a:t>
            </a:r>
            <a:r>
              <a:rPr sz="1800" spc="-10" dirty="0">
                <a:latin typeface="Consolas"/>
                <a:cs typeface="Consolas"/>
              </a:rPr>
              <a:t> </a:t>
            </a:r>
            <a:r>
              <a:rPr sz="1800" dirty="0">
                <a:latin typeface="Consolas"/>
                <a:cs typeface="Consolas"/>
              </a:rPr>
              <a:t>=</a:t>
            </a:r>
            <a:r>
              <a:rPr sz="1800" spc="-10" dirty="0">
                <a:latin typeface="Consolas"/>
                <a:cs typeface="Consolas"/>
              </a:rPr>
              <a:t> </a:t>
            </a:r>
            <a:r>
              <a:rPr sz="1800" spc="-50" dirty="0">
                <a:latin typeface="Consolas"/>
                <a:cs typeface="Consolas"/>
              </a:rPr>
              <a:t>[ </a:t>
            </a:r>
            <a:r>
              <a:rPr sz="1800" spc="-10" dirty="0">
                <a:solidFill>
                  <a:srgbClr val="A21515"/>
                </a:solidFill>
                <a:latin typeface="Consolas"/>
                <a:cs typeface="Consolas"/>
              </a:rPr>
              <a:t>"JavaScript"</a:t>
            </a:r>
            <a:r>
              <a:rPr sz="1800" spc="-10" dirty="0">
                <a:latin typeface="Consolas"/>
                <a:cs typeface="Consolas"/>
              </a:rPr>
              <a:t>,</a:t>
            </a:r>
            <a:endParaRPr sz="1800">
              <a:latin typeface="Consolas"/>
              <a:cs typeface="Consolas"/>
            </a:endParaRPr>
          </a:p>
          <a:p>
            <a:pPr marL="262255">
              <a:lnSpc>
                <a:spcPct val="100000"/>
              </a:lnSpc>
            </a:pPr>
            <a:r>
              <a:rPr sz="1800" dirty="0">
                <a:latin typeface="Consolas"/>
                <a:cs typeface="Consolas"/>
              </a:rPr>
              <a:t>{name:</a:t>
            </a:r>
            <a:r>
              <a:rPr sz="1800" spc="-25" dirty="0">
                <a:latin typeface="Consolas"/>
                <a:cs typeface="Consolas"/>
              </a:rPr>
              <a:t> </a:t>
            </a:r>
            <a:r>
              <a:rPr sz="1800" dirty="0">
                <a:solidFill>
                  <a:srgbClr val="A21515"/>
                </a:solidFill>
                <a:latin typeface="Consolas"/>
                <a:cs typeface="Consolas"/>
              </a:rPr>
              <a:t>"John"</a:t>
            </a:r>
            <a:r>
              <a:rPr sz="1800" dirty="0">
                <a:latin typeface="Consolas"/>
                <a:cs typeface="Consolas"/>
              </a:rPr>
              <a:t>,</a:t>
            </a:r>
            <a:r>
              <a:rPr sz="1800" spc="-25" dirty="0">
                <a:latin typeface="Consolas"/>
                <a:cs typeface="Consolas"/>
              </a:rPr>
              <a:t> </a:t>
            </a:r>
            <a:r>
              <a:rPr sz="1800" dirty="0">
                <a:latin typeface="Consolas"/>
                <a:cs typeface="Consolas"/>
              </a:rPr>
              <a:t>job:</a:t>
            </a:r>
            <a:r>
              <a:rPr sz="1800" spc="-25" dirty="0">
                <a:latin typeface="Consolas"/>
                <a:cs typeface="Consolas"/>
              </a:rPr>
              <a:t> </a:t>
            </a:r>
            <a:r>
              <a:rPr sz="1800" spc="-10" dirty="0">
                <a:solidFill>
                  <a:srgbClr val="A21515"/>
                </a:solidFill>
                <a:latin typeface="Consolas"/>
                <a:cs typeface="Consolas"/>
              </a:rPr>
              <a:t>"Dev"</a:t>
            </a:r>
            <a:r>
              <a:rPr sz="1800" spc="-10" dirty="0">
                <a:latin typeface="Consolas"/>
                <a:cs typeface="Consolas"/>
              </a:rPr>
              <a:t>},</a:t>
            </a:r>
            <a:endParaRPr sz="1800">
              <a:latin typeface="Consolas"/>
              <a:cs typeface="Consolas"/>
            </a:endParaRPr>
          </a:p>
          <a:p>
            <a:pPr marL="262255">
              <a:lnSpc>
                <a:spcPct val="100000"/>
              </a:lnSpc>
            </a:pPr>
            <a:r>
              <a:rPr sz="1800" spc="-25" dirty="0">
                <a:solidFill>
                  <a:srgbClr val="098557"/>
                </a:solidFill>
                <a:latin typeface="Consolas"/>
                <a:cs typeface="Consolas"/>
              </a:rPr>
              <a:t>12</a:t>
            </a:r>
            <a:r>
              <a:rPr sz="1800" spc="-25" dirty="0">
                <a:latin typeface="Consolas"/>
                <a:cs typeface="Consolas"/>
              </a:rPr>
              <a:t>,</a:t>
            </a:r>
            <a:endParaRPr sz="1800">
              <a:latin typeface="Consolas"/>
              <a:cs typeface="Consolas"/>
            </a:endParaRPr>
          </a:p>
          <a:p>
            <a:pPr marL="512445" marR="2259330" indent="-250190">
              <a:lnSpc>
                <a:spcPct val="100000"/>
              </a:lnSpc>
            </a:pPr>
            <a:r>
              <a:rPr sz="1800" spc="-10" dirty="0">
                <a:solidFill>
                  <a:srgbClr val="0000FF"/>
                </a:solidFill>
                <a:latin typeface="Consolas"/>
                <a:cs typeface="Consolas"/>
              </a:rPr>
              <a:t>function</a:t>
            </a:r>
            <a:r>
              <a:rPr sz="1800" spc="-10" dirty="0">
                <a:latin typeface="Consolas"/>
                <a:cs typeface="Consolas"/>
              </a:rPr>
              <a:t>(name){ </a:t>
            </a:r>
            <a:r>
              <a:rPr sz="1800" dirty="0">
                <a:latin typeface="Consolas"/>
                <a:cs typeface="Consolas"/>
              </a:rPr>
              <a:t>console.log(</a:t>
            </a:r>
            <a:r>
              <a:rPr sz="1800" dirty="0">
                <a:solidFill>
                  <a:srgbClr val="A21515"/>
                </a:solidFill>
                <a:latin typeface="Consolas"/>
                <a:cs typeface="Consolas"/>
              </a:rPr>
              <a:t>`Hello</a:t>
            </a:r>
            <a:r>
              <a:rPr sz="1800" spc="-80"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262255">
              <a:lnSpc>
                <a:spcPct val="100000"/>
              </a:lnSpc>
            </a:pPr>
            <a:r>
              <a:rPr sz="1800" spc="-5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12700">
              <a:lnSpc>
                <a:spcPct val="100000"/>
              </a:lnSpc>
              <a:tabLst>
                <a:tab pos="3270885" algn="l"/>
              </a:tabLst>
            </a:pPr>
            <a:r>
              <a:rPr sz="1800" spc="-10" dirty="0">
                <a:latin typeface="Consolas"/>
                <a:cs typeface="Consolas"/>
              </a:rPr>
              <a:t>console.log(a[</a:t>
            </a:r>
            <a:r>
              <a:rPr sz="1800" spc="-10" dirty="0">
                <a:solidFill>
                  <a:srgbClr val="098557"/>
                </a:solidFill>
                <a:latin typeface="Consolas"/>
                <a:cs typeface="Consolas"/>
              </a:rPr>
              <a:t>1</a:t>
            </a:r>
            <a:r>
              <a:rPr sz="1800" spc="-10" dirty="0">
                <a:latin typeface="Consolas"/>
                <a:cs typeface="Consolas"/>
              </a:rPr>
              <a:t>].name);</a:t>
            </a:r>
            <a:r>
              <a:rPr sz="1800" dirty="0">
                <a:latin typeface="Consolas"/>
                <a:cs typeface="Consolas"/>
              </a:rPr>
              <a:t>	</a:t>
            </a:r>
            <a:r>
              <a:rPr sz="1800" dirty="0">
                <a:solidFill>
                  <a:srgbClr val="008000"/>
                </a:solidFill>
                <a:latin typeface="Consolas"/>
                <a:cs typeface="Consolas"/>
              </a:rPr>
              <a:t>//</a:t>
            </a:r>
            <a:r>
              <a:rPr sz="1800" spc="-10" dirty="0">
                <a:solidFill>
                  <a:srgbClr val="008000"/>
                </a:solidFill>
                <a:latin typeface="Consolas"/>
                <a:cs typeface="Consolas"/>
              </a:rPr>
              <a:t> </a:t>
            </a:r>
            <a:r>
              <a:rPr sz="1800" spc="-20" dirty="0">
                <a:solidFill>
                  <a:srgbClr val="008000"/>
                </a:solidFill>
                <a:latin typeface="Consolas"/>
                <a:cs typeface="Consolas"/>
              </a:rPr>
              <a:t>John</a:t>
            </a:r>
            <a:endParaRPr sz="1800">
              <a:latin typeface="Consolas"/>
              <a:cs typeface="Consolas"/>
            </a:endParaRPr>
          </a:p>
          <a:p>
            <a:pPr marL="12700">
              <a:lnSpc>
                <a:spcPct val="100000"/>
              </a:lnSpc>
            </a:pPr>
            <a:r>
              <a:rPr sz="1800" dirty="0">
                <a:latin typeface="Consolas"/>
                <a:cs typeface="Consolas"/>
              </a:rPr>
              <a:t>a[</a:t>
            </a:r>
            <a:r>
              <a:rPr sz="1800" dirty="0">
                <a:solidFill>
                  <a:srgbClr val="098557"/>
                </a:solidFill>
                <a:latin typeface="Consolas"/>
                <a:cs typeface="Consolas"/>
              </a:rPr>
              <a:t>3</a:t>
            </a:r>
            <a:r>
              <a:rPr sz="1800" dirty="0">
                <a:latin typeface="Consolas"/>
                <a:cs typeface="Consolas"/>
              </a:rPr>
              <a:t>](</a:t>
            </a:r>
            <a:r>
              <a:rPr sz="1800" dirty="0">
                <a:solidFill>
                  <a:srgbClr val="A21515"/>
                </a:solidFill>
                <a:latin typeface="Consolas"/>
                <a:cs typeface="Consolas"/>
              </a:rPr>
              <a:t>"Web</a:t>
            </a:r>
            <a:r>
              <a:rPr sz="1800" spc="-50" dirty="0">
                <a:solidFill>
                  <a:srgbClr val="A21515"/>
                </a:solidFill>
                <a:latin typeface="Consolas"/>
                <a:cs typeface="Consolas"/>
              </a:rPr>
              <a:t> </a:t>
            </a:r>
            <a:r>
              <a:rPr sz="1800" dirty="0">
                <a:solidFill>
                  <a:srgbClr val="A21515"/>
                </a:solidFill>
                <a:latin typeface="Consolas"/>
                <a:cs typeface="Consolas"/>
              </a:rPr>
              <a:t>Technologies"</a:t>
            </a:r>
            <a:r>
              <a:rPr sz="1800" dirty="0">
                <a:latin typeface="Consolas"/>
                <a:cs typeface="Consolas"/>
              </a:rPr>
              <a:t>);</a:t>
            </a:r>
            <a:r>
              <a:rPr sz="1800" spc="-35"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Hello</a:t>
            </a:r>
            <a:r>
              <a:rPr sz="1800" spc="-40" dirty="0">
                <a:solidFill>
                  <a:srgbClr val="008000"/>
                </a:solidFill>
                <a:latin typeface="Consolas"/>
                <a:cs typeface="Consolas"/>
              </a:rPr>
              <a:t> </a:t>
            </a:r>
            <a:r>
              <a:rPr sz="1800" dirty="0">
                <a:solidFill>
                  <a:srgbClr val="008000"/>
                </a:solidFill>
                <a:latin typeface="Consolas"/>
                <a:cs typeface="Consolas"/>
              </a:rPr>
              <a:t>Web</a:t>
            </a:r>
            <a:r>
              <a:rPr sz="1800" spc="-35" dirty="0">
                <a:solidFill>
                  <a:srgbClr val="008000"/>
                </a:solidFill>
                <a:latin typeface="Consolas"/>
                <a:cs typeface="Consolas"/>
              </a:rPr>
              <a:t> </a:t>
            </a:r>
            <a:r>
              <a:rPr sz="1800" spc="-10" dirty="0">
                <a:solidFill>
                  <a:srgbClr val="008000"/>
                </a:solidFill>
                <a:latin typeface="Consolas"/>
                <a:cs typeface="Consolas"/>
              </a:rPr>
              <a:t>Technologies</a:t>
            </a:r>
            <a:endParaRPr sz="1800">
              <a:latin typeface="Consolas"/>
              <a:cs typeface="Consolas"/>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255</a:t>
            </a:fld>
            <a:endParaRPr spc="-25"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256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ARRAYS:</a:t>
            </a:r>
            <a:r>
              <a:rPr spc="-120" dirty="0"/>
              <a:t> </a:t>
            </a:r>
            <a:r>
              <a:rPr spc="-10" dirty="0"/>
              <a:t>METHODS</a:t>
            </a:r>
          </a:p>
        </p:txBody>
      </p:sp>
      <p:sp>
        <p:nvSpPr>
          <p:cNvPr id="3" name="object 3"/>
          <p:cNvSpPr txBox="1"/>
          <p:nvPr/>
        </p:nvSpPr>
        <p:spPr>
          <a:xfrm>
            <a:off x="962050" y="1533220"/>
            <a:ext cx="5939155" cy="4164602"/>
          </a:xfrm>
          <a:prstGeom prst="rect">
            <a:avLst/>
          </a:prstGeom>
        </p:spPr>
        <p:txBody>
          <a:bodyPr vert="horz" wrap="square" lIns="0" tIns="60325" rIns="0" bIns="0" rtlCol="0">
            <a:spAutoFit/>
          </a:bodyPr>
          <a:lstStyle/>
          <a:p>
            <a:pPr marL="12700" marR="583565">
              <a:lnSpc>
                <a:spcPts val="3030"/>
              </a:lnSpc>
              <a:spcBef>
                <a:spcPts val="475"/>
              </a:spcBef>
            </a:pPr>
            <a:r>
              <a:rPr lang="it-IT" sz="2800" spc="-10" dirty="0">
                <a:solidFill>
                  <a:srgbClr val="111F35"/>
                </a:solidFill>
                <a:latin typeface="Calibri"/>
                <a:cs typeface="Calibri"/>
              </a:rPr>
              <a:t>Gli array forniscono metodi dedicati per aggiungere/rimuovere elementi
- push(): aggiunge un elemento alla fine
- shift(): prende un elemento dall'inizio
- pop(): Prendi un elemento dalla fine
- unshift(): aggiunge un elemento all'inizio</a:t>
            </a:r>
            <a:endParaRPr sz="2800" dirty="0">
              <a:latin typeface="Calibri"/>
              <a:cs typeface="Calibri"/>
            </a:endParaRPr>
          </a:p>
        </p:txBody>
      </p:sp>
      <p:graphicFrame>
        <p:nvGraphicFramePr>
          <p:cNvPr id="4" name="object 4"/>
          <p:cNvGraphicFramePr>
            <a:graphicFrameLocks noGrp="1"/>
          </p:cNvGraphicFramePr>
          <p:nvPr/>
        </p:nvGraphicFramePr>
        <p:xfrm>
          <a:off x="7479538" y="2136648"/>
          <a:ext cx="3823334" cy="2582545"/>
        </p:xfrm>
        <a:graphic>
          <a:graphicData uri="http://schemas.openxmlformats.org/drawingml/2006/table">
            <a:tbl>
              <a:tblPr firstRow="1" bandRow="1">
                <a:tableStyleId>{2D5ABB26-0587-4C30-8999-92F81FD0307C}</a:tableStyleId>
              </a:tblPr>
              <a:tblGrid>
                <a:gridCol w="2159635">
                  <a:extLst>
                    <a:ext uri="{9D8B030D-6E8A-4147-A177-3AD203B41FA5}">
                      <a16:colId xmlns:a16="http://schemas.microsoft.com/office/drawing/2014/main" val="20000"/>
                    </a:ext>
                  </a:extLst>
                </a:gridCol>
                <a:gridCol w="376555">
                  <a:extLst>
                    <a:ext uri="{9D8B030D-6E8A-4147-A177-3AD203B41FA5}">
                      <a16:colId xmlns:a16="http://schemas.microsoft.com/office/drawing/2014/main" val="20001"/>
                    </a:ext>
                  </a:extLst>
                </a:gridCol>
                <a:gridCol w="501015">
                  <a:extLst>
                    <a:ext uri="{9D8B030D-6E8A-4147-A177-3AD203B41FA5}">
                      <a16:colId xmlns:a16="http://schemas.microsoft.com/office/drawing/2014/main" val="20002"/>
                    </a:ext>
                  </a:extLst>
                </a:gridCol>
                <a:gridCol w="786129">
                  <a:extLst>
                    <a:ext uri="{9D8B030D-6E8A-4147-A177-3AD203B41FA5}">
                      <a16:colId xmlns:a16="http://schemas.microsoft.com/office/drawing/2014/main" val="20003"/>
                    </a:ext>
                  </a:extLst>
                </a:gridCol>
              </a:tblGrid>
              <a:tr h="479425">
                <a:tc>
                  <a:txBody>
                    <a:bodyPr/>
                    <a:lstStyle/>
                    <a:p>
                      <a:pPr marL="92075">
                        <a:lnSpc>
                          <a:spcPct val="100000"/>
                        </a:lnSpc>
                        <a:spcBef>
                          <a:spcPts val="250"/>
                        </a:spcBef>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a</a:t>
                      </a:r>
                      <a:r>
                        <a:rPr sz="1800" spc="-10" dirty="0">
                          <a:latin typeface="Consolas"/>
                          <a:cs typeface="Consolas"/>
                        </a:rPr>
                        <a:t> </a:t>
                      </a:r>
                      <a:r>
                        <a:rPr sz="1800" dirty="0">
                          <a:latin typeface="Consolas"/>
                          <a:cs typeface="Consolas"/>
                        </a:rPr>
                        <a:t>=</a:t>
                      </a:r>
                      <a:r>
                        <a:rPr sz="1800" spc="-10" dirty="0">
                          <a:latin typeface="Consolas"/>
                          <a:cs typeface="Consolas"/>
                        </a:rPr>
                        <a:t> </a:t>
                      </a:r>
                      <a:r>
                        <a:rPr sz="1800" spc="-20" dirty="0">
                          <a:latin typeface="Consolas"/>
                          <a:cs typeface="Consolas"/>
                        </a:rPr>
                        <a:t>[</a:t>
                      </a:r>
                      <a:r>
                        <a:rPr sz="1800" spc="-20" dirty="0">
                          <a:solidFill>
                            <a:srgbClr val="098557"/>
                          </a:solidFill>
                          <a:latin typeface="Consolas"/>
                          <a:cs typeface="Consolas"/>
                        </a:rPr>
                        <a:t>1</a:t>
                      </a:r>
                      <a:r>
                        <a:rPr sz="1800" spc="-20" dirty="0">
                          <a:latin typeface="Consolas"/>
                          <a:cs typeface="Consolas"/>
                        </a:rPr>
                        <a:t>];</a:t>
                      </a:r>
                      <a:endParaRPr sz="1800">
                        <a:latin typeface="Consolas"/>
                        <a:cs typeface="Consolas"/>
                      </a:endParaRPr>
                    </a:p>
                  </a:txBody>
                  <a:tcPr marL="0" marR="0" marT="31750" marB="0">
                    <a:lnL w="12700">
                      <a:solidFill>
                        <a:srgbClr val="111F35"/>
                      </a:solidFill>
                      <a:prstDash val="solid"/>
                    </a:lnL>
                    <a:lnT w="12700">
                      <a:solidFill>
                        <a:srgbClr val="111F35"/>
                      </a:solidFill>
                      <a:prstDash val="solid"/>
                    </a:lnT>
                  </a:tcPr>
                </a:tc>
                <a:tc>
                  <a:txBody>
                    <a:bodyPr/>
                    <a:lstStyle/>
                    <a:p>
                      <a:pPr algn="ctr">
                        <a:lnSpc>
                          <a:spcPct val="100000"/>
                        </a:lnSpc>
                        <a:spcBef>
                          <a:spcPts val="250"/>
                        </a:spcBef>
                      </a:pPr>
                      <a:r>
                        <a:rPr sz="1800" spc="-25" dirty="0">
                          <a:solidFill>
                            <a:srgbClr val="008000"/>
                          </a:solidFill>
                          <a:latin typeface="Consolas"/>
                          <a:cs typeface="Consolas"/>
                        </a:rPr>
                        <a:t>//</a:t>
                      </a:r>
                      <a:endParaRPr sz="1800">
                        <a:latin typeface="Consolas"/>
                        <a:cs typeface="Consolas"/>
                      </a:endParaRPr>
                    </a:p>
                  </a:txBody>
                  <a:tcPr marL="0" marR="0" marT="31750" marB="0">
                    <a:lnT w="12700">
                      <a:solidFill>
                        <a:srgbClr val="111F35"/>
                      </a:solidFill>
                      <a:prstDash val="solid"/>
                    </a:lnT>
                  </a:tcPr>
                </a:tc>
                <a:tc>
                  <a:txBody>
                    <a:bodyPr/>
                    <a:lstStyle/>
                    <a:p>
                      <a:pPr marL="62865">
                        <a:lnSpc>
                          <a:spcPct val="100000"/>
                        </a:lnSpc>
                        <a:spcBef>
                          <a:spcPts val="250"/>
                        </a:spcBef>
                      </a:pPr>
                      <a:r>
                        <a:rPr sz="1800" spc="-25" dirty="0">
                          <a:solidFill>
                            <a:srgbClr val="008000"/>
                          </a:solidFill>
                          <a:latin typeface="Consolas"/>
                          <a:cs typeface="Consolas"/>
                        </a:rPr>
                        <a:t>[1]</a:t>
                      </a:r>
                      <a:endParaRPr sz="1800">
                        <a:latin typeface="Consolas"/>
                        <a:cs typeface="Consolas"/>
                      </a:endParaRPr>
                    </a:p>
                  </a:txBody>
                  <a:tcPr marL="0" marR="0" marT="31750" marB="0">
                    <a:lnT w="12700">
                      <a:solidFill>
                        <a:srgbClr val="111F35"/>
                      </a:solidFill>
                      <a:prstDash val="solid"/>
                    </a:lnT>
                  </a:tcPr>
                </a:tc>
                <a:tc>
                  <a:txBody>
                    <a:bodyPr/>
                    <a:lstStyle/>
                    <a:p>
                      <a:pPr>
                        <a:lnSpc>
                          <a:spcPct val="100000"/>
                        </a:lnSpc>
                      </a:pPr>
                      <a:endParaRPr sz="2100">
                        <a:latin typeface="Times New Roman"/>
                        <a:cs typeface="Times New Roman"/>
                      </a:endParaRPr>
                    </a:p>
                  </a:txBody>
                  <a:tcPr marL="0" marR="0" marT="0" marB="0">
                    <a:lnR w="12700">
                      <a:solidFill>
                        <a:srgbClr val="111F35"/>
                      </a:solidFill>
                      <a:prstDash val="solid"/>
                    </a:lnR>
                    <a:lnT w="12700">
                      <a:solidFill>
                        <a:srgbClr val="111F35"/>
                      </a:solidFill>
                      <a:prstDash val="solid"/>
                    </a:lnT>
                  </a:tcPr>
                </a:tc>
                <a:extLst>
                  <a:ext uri="{0D108BD9-81ED-4DB2-BD59-A6C34878D82A}">
                    <a16:rowId xmlns:a16="http://schemas.microsoft.com/office/drawing/2014/main" val="10000"/>
                  </a:ext>
                </a:extLst>
              </a:tr>
              <a:tr h="410845">
                <a:tc>
                  <a:txBody>
                    <a:bodyPr/>
                    <a:lstStyle/>
                    <a:p>
                      <a:pPr marL="92075">
                        <a:lnSpc>
                          <a:spcPct val="100000"/>
                        </a:lnSpc>
                        <a:spcBef>
                          <a:spcPts val="795"/>
                        </a:spcBef>
                      </a:pPr>
                      <a:r>
                        <a:rPr sz="1800" spc="-10" dirty="0">
                          <a:latin typeface="Consolas"/>
                          <a:cs typeface="Consolas"/>
                        </a:rPr>
                        <a:t>a.push(</a:t>
                      </a:r>
                      <a:r>
                        <a:rPr sz="1800" spc="-10" dirty="0">
                          <a:solidFill>
                            <a:srgbClr val="098557"/>
                          </a:solidFill>
                          <a:latin typeface="Consolas"/>
                          <a:cs typeface="Consolas"/>
                        </a:rPr>
                        <a:t>2</a:t>
                      </a:r>
                      <a:r>
                        <a:rPr sz="1800" spc="-10" dirty="0">
                          <a:latin typeface="Consolas"/>
                          <a:cs typeface="Consolas"/>
                        </a:rPr>
                        <a:t>);</a:t>
                      </a:r>
                      <a:endParaRPr sz="1800">
                        <a:latin typeface="Consolas"/>
                        <a:cs typeface="Consolas"/>
                      </a:endParaRPr>
                    </a:p>
                  </a:txBody>
                  <a:tcPr marL="0" marR="0" marT="100965" marB="0">
                    <a:lnL w="12700">
                      <a:solidFill>
                        <a:srgbClr val="111F35"/>
                      </a:solidFill>
                      <a:prstDash val="solid"/>
                    </a:lnL>
                  </a:tcPr>
                </a:tc>
                <a:tc>
                  <a:txBody>
                    <a:bodyPr/>
                    <a:lstStyle/>
                    <a:p>
                      <a:pPr algn="ctr">
                        <a:lnSpc>
                          <a:spcPct val="100000"/>
                        </a:lnSpc>
                        <a:spcBef>
                          <a:spcPts val="795"/>
                        </a:spcBef>
                      </a:pPr>
                      <a:r>
                        <a:rPr sz="1800" spc="-25" dirty="0">
                          <a:solidFill>
                            <a:srgbClr val="008000"/>
                          </a:solidFill>
                          <a:latin typeface="Consolas"/>
                          <a:cs typeface="Consolas"/>
                        </a:rPr>
                        <a:t>//</a:t>
                      </a:r>
                      <a:endParaRPr sz="1800">
                        <a:latin typeface="Consolas"/>
                        <a:cs typeface="Consolas"/>
                      </a:endParaRPr>
                    </a:p>
                  </a:txBody>
                  <a:tcPr marL="0" marR="0" marT="100965" marB="0"/>
                </a:tc>
                <a:tc>
                  <a:txBody>
                    <a:bodyPr/>
                    <a:lstStyle/>
                    <a:p>
                      <a:pPr marL="62865">
                        <a:lnSpc>
                          <a:spcPct val="100000"/>
                        </a:lnSpc>
                        <a:spcBef>
                          <a:spcPts val="795"/>
                        </a:spcBef>
                      </a:pPr>
                      <a:r>
                        <a:rPr sz="1800" spc="-25" dirty="0">
                          <a:solidFill>
                            <a:srgbClr val="008000"/>
                          </a:solidFill>
                          <a:latin typeface="Consolas"/>
                          <a:cs typeface="Consolas"/>
                        </a:rPr>
                        <a:t>[1,</a:t>
                      </a:r>
                      <a:endParaRPr sz="1800">
                        <a:latin typeface="Consolas"/>
                        <a:cs typeface="Consolas"/>
                      </a:endParaRPr>
                    </a:p>
                  </a:txBody>
                  <a:tcPr marL="0" marR="0" marT="100965" marB="0"/>
                </a:tc>
                <a:tc>
                  <a:txBody>
                    <a:bodyPr/>
                    <a:lstStyle/>
                    <a:p>
                      <a:pPr marL="62865">
                        <a:lnSpc>
                          <a:spcPct val="100000"/>
                        </a:lnSpc>
                        <a:spcBef>
                          <a:spcPts val="795"/>
                        </a:spcBef>
                      </a:pPr>
                      <a:r>
                        <a:rPr sz="1800" spc="-25" dirty="0">
                          <a:solidFill>
                            <a:srgbClr val="008000"/>
                          </a:solidFill>
                          <a:latin typeface="Consolas"/>
                          <a:cs typeface="Consolas"/>
                        </a:rPr>
                        <a:t>2]</a:t>
                      </a:r>
                      <a:endParaRPr sz="1800">
                        <a:latin typeface="Consolas"/>
                        <a:cs typeface="Consolas"/>
                      </a:endParaRPr>
                    </a:p>
                  </a:txBody>
                  <a:tcPr marL="0" marR="0" marT="100965" marB="0">
                    <a:lnR w="12700">
                      <a:solidFill>
                        <a:srgbClr val="111F35"/>
                      </a:solidFill>
                      <a:prstDash val="solid"/>
                    </a:lnR>
                  </a:tcPr>
                </a:tc>
                <a:extLst>
                  <a:ext uri="{0D108BD9-81ED-4DB2-BD59-A6C34878D82A}">
                    <a16:rowId xmlns:a16="http://schemas.microsoft.com/office/drawing/2014/main" val="10001"/>
                  </a:ext>
                </a:extLst>
              </a:tr>
              <a:tr h="273685">
                <a:tc>
                  <a:txBody>
                    <a:bodyPr/>
                    <a:lstStyle/>
                    <a:p>
                      <a:pPr marL="92075">
                        <a:lnSpc>
                          <a:spcPts val="1875"/>
                        </a:lnSpc>
                      </a:pPr>
                      <a:r>
                        <a:rPr sz="1800" spc="-10" dirty="0">
                          <a:latin typeface="Consolas"/>
                          <a:cs typeface="Consolas"/>
                        </a:rPr>
                        <a:t>a.unshift(</a:t>
                      </a:r>
                      <a:r>
                        <a:rPr sz="1800" spc="-10" dirty="0">
                          <a:solidFill>
                            <a:srgbClr val="098557"/>
                          </a:solidFill>
                          <a:latin typeface="Consolas"/>
                          <a:cs typeface="Consolas"/>
                        </a:rPr>
                        <a:t>0</a:t>
                      </a:r>
                      <a:r>
                        <a:rPr sz="1800" spc="-10" dirty="0">
                          <a:latin typeface="Consolas"/>
                          <a:cs typeface="Consolas"/>
                        </a:rPr>
                        <a:t>);</a:t>
                      </a:r>
                      <a:endParaRPr sz="1800">
                        <a:latin typeface="Consolas"/>
                        <a:cs typeface="Consolas"/>
                      </a:endParaRPr>
                    </a:p>
                  </a:txBody>
                  <a:tcPr marL="0" marR="0" marT="0" marB="0">
                    <a:lnL w="12700">
                      <a:solidFill>
                        <a:srgbClr val="111F35"/>
                      </a:solidFill>
                      <a:prstDash val="solid"/>
                    </a:lnL>
                  </a:tcPr>
                </a:tc>
                <a:tc>
                  <a:txBody>
                    <a:bodyPr/>
                    <a:lstStyle/>
                    <a:p>
                      <a:pPr algn="ctr">
                        <a:lnSpc>
                          <a:spcPts val="1875"/>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2865">
                        <a:lnSpc>
                          <a:spcPts val="1875"/>
                        </a:lnSpc>
                      </a:pPr>
                      <a:r>
                        <a:rPr sz="1800" spc="-25" dirty="0">
                          <a:solidFill>
                            <a:srgbClr val="008000"/>
                          </a:solidFill>
                          <a:latin typeface="Consolas"/>
                          <a:cs typeface="Consolas"/>
                        </a:rPr>
                        <a:t>[0,</a:t>
                      </a:r>
                      <a:endParaRPr sz="1800">
                        <a:latin typeface="Consolas"/>
                        <a:cs typeface="Consolas"/>
                      </a:endParaRPr>
                    </a:p>
                  </a:txBody>
                  <a:tcPr marL="0" marR="0" marT="0" marB="0"/>
                </a:tc>
                <a:tc>
                  <a:txBody>
                    <a:bodyPr/>
                    <a:lstStyle/>
                    <a:p>
                      <a:pPr marL="62865">
                        <a:lnSpc>
                          <a:spcPts val="1875"/>
                        </a:lnSpc>
                      </a:pPr>
                      <a:r>
                        <a:rPr sz="1800" dirty="0">
                          <a:solidFill>
                            <a:srgbClr val="008000"/>
                          </a:solidFill>
                          <a:latin typeface="Consolas"/>
                          <a:cs typeface="Consolas"/>
                        </a:rPr>
                        <a:t>1,</a:t>
                      </a:r>
                      <a:r>
                        <a:rPr sz="1800" spc="-20" dirty="0">
                          <a:solidFill>
                            <a:srgbClr val="008000"/>
                          </a:solidFill>
                          <a:latin typeface="Consolas"/>
                          <a:cs typeface="Consolas"/>
                        </a:rPr>
                        <a:t> </a:t>
                      </a:r>
                      <a:r>
                        <a:rPr sz="1800" spc="-25" dirty="0">
                          <a:solidFill>
                            <a:srgbClr val="008000"/>
                          </a:solidFill>
                          <a:latin typeface="Consolas"/>
                          <a:cs typeface="Consolas"/>
                        </a:rPr>
                        <a:t>2]</a:t>
                      </a:r>
                      <a:endParaRPr sz="1800">
                        <a:latin typeface="Consolas"/>
                        <a:cs typeface="Consolas"/>
                      </a:endParaRPr>
                    </a:p>
                  </a:txBody>
                  <a:tcPr marL="0" marR="0" marT="0" marB="0">
                    <a:lnR w="12700">
                      <a:solidFill>
                        <a:srgbClr val="111F35"/>
                      </a:solidFill>
                      <a:prstDash val="solid"/>
                    </a:lnR>
                  </a:tcPr>
                </a:tc>
                <a:extLst>
                  <a:ext uri="{0D108BD9-81ED-4DB2-BD59-A6C34878D82A}">
                    <a16:rowId xmlns:a16="http://schemas.microsoft.com/office/drawing/2014/main" val="10002"/>
                  </a:ext>
                </a:extLst>
              </a:tr>
              <a:tr h="274320">
                <a:tc>
                  <a:txBody>
                    <a:bodyPr/>
                    <a:lstStyle/>
                    <a:p>
                      <a:pPr marL="92075">
                        <a:lnSpc>
                          <a:spcPts val="1880"/>
                        </a:lnSpc>
                      </a:pPr>
                      <a:r>
                        <a:rPr sz="1800" dirty="0">
                          <a:latin typeface="Consolas"/>
                          <a:cs typeface="Consolas"/>
                        </a:rPr>
                        <a:t>x</a:t>
                      </a:r>
                      <a:r>
                        <a:rPr sz="1800" spc="-15" dirty="0">
                          <a:latin typeface="Consolas"/>
                          <a:cs typeface="Consolas"/>
                        </a:rPr>
                        <a:t> </a:t>
                      </a:r>
                      <a:r>
                        <a:rPr sz="1800" dirty="0">
                          <a:latin typeface="Consolas"/>
                          <a:cs typeface="Consolas"/>
                        </a:rPr>
                        <a:t>=</a:t>
                      </a:r>
                      <a:r>
                        <a:rPr sz="1800" spc="-15" dirty="0">
                          <a:latin typeface="Consolas"/>
                          <a:cs typeface="Consolas"/>
                        </a:rPr>
                        <a:t> </a:t>
                      </a:r>
                      <a:r>
                        <a:rPr sz="1800" spc="-10" dirty="0">
                          <a:latin typeface="Consolas"/>
                          <a:cs typeface="Consolas"/>
                        </a:rPr>
                        <a:t>a.pop();</a:t>
                      </a:r>
                      <a:endParaRPr sz="1800">
                        <a:latin typeface="Consolas"/>
                        <a:cs typeface="Consolas"/>
                      </a:endParaRPr>
                    </a:p>
                  </a:txBody>
                  <a:tcPr marL="0" marR="0" marT="0" marB="0">
                    <a:lnL w="12700">
                      <a:solidFill>
                        <a:srgbClr val="111F35"/>
                      </a:solidFill>
                      <a:prstDash val="solid"/>
                    </a:lnL>
                  </a:tcPr>
                </a:tc>
                <a:tc>
                  <a:txBody>
                    <a:bodyPr/>
                    <a:lstStyle/>
                    <a:p>
                      <a:pPr marL="635" algn="ctr">
                        <a:lnSpc>
                          <a:spcPts val="1880"/>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2230">
                        <a:lnSpc>
                          <a:spcPts val="1880"/>
                        </a:lnSpc>
                      </a:pPr>
                      <a:r>
                        <a:rPr sz="1800" spc="-25" dirty="0">
                          <a:solidFill>
                            <a:srgbClr val="008000"/>
                          </a:solidFill>
                          <a:latin typeface="Consolas"/>
                          <a:cs typeface="Consolas"/>
                        </a:rPr>
                        <a:t>[0,</a:t>
                      </a:r>
                      <a:endParaRPr sz="1800">
                        <a:latin typeface="Consolas"/>
                        <a:cs typeface="Consolas"/>
                      </a:endParaRPr>
                    </a:p>
                  </a:txBody>
                  <a:tcPr marL="0" marR="0" marT="0" marB="0"/>
                </a:tc>
                <a:tc>
                  <a:txBody>
                    <a:bodyPr/>
                    <a:lstStyle/>
                    <a:p>
                      <a:pPr marL="62230">
                        <a:lnSpc>
                          <a:spcPts val="1880"/>
                        </a:lnSpc>
                      </a:pPr>
                      <a:r>
                        <a:rPr sz="1800" spc="-25" dirty="0">
                          <a:solidFill>
                            <a:srgbClr val="008000"/>
                          </a:solidFill>
                          <a:latin typeface="Consolas"/>
                          <a:cs typeface="Consolas"/>
                        </a:rPr>
                        <a:t>1]</a:t>
                      </a:r>
                      <a:endParaRPr sz="1800">
                        <a:latin typeface="Consolas"/>
                        <a:cs typeface="Consolas"/>
                      </a:endParaRPr>
                    </a:p>
                  </a:txBody>
                  <a:tcPr marL="0" marR="0" marT="0" marB="0">
                    <a:lnR w="12700">
                      <a:solidFill>
                        <a:srgbClr val="111F35"/>
                      </a:solidFill>
                      <a:prstDash val="solid"/>
                    </a:lnR>
                  </a:tcPr>
                </a:tc>
                <a:extLst>
                  <a:ext uri="{0D108BD9-81ED-4DB2-BD59-A6C34878D82A}">
                    <a16:rowId xmlns:a16="http://schemas.microsoft.com/office/drawing/2014/main" val="10003"/>
                  </a:ext>
                </a:extLst>
              </a:tr>
              <a:tr h="411480">
                <a:tc>
                  <a:txBody>
                    <a:bodyPr/>
                    <a:lstStyle/>
                    <a:p>
                      <a:pPr marL="92075">
                        <a:lnSpc>
                          <a:spcPts val="1880"/>
                        </a:lnSpc>
                      </a:pPr>
                      <a:r>
                        <a:rPr sz="1800" dirty="0">
                          <a:latin typeface="Consolas"/>
                          <a:cs typeface="Consolas"/>
                        </a:rPr>
                        <a:t>y</a:t>
                      </a:r>
                      <a:r>
                        <a:rPr sz="1800" spc="-15" dirty="0">
                          <a:latin typeface="Consolas"/>
                          <a:cs typeface="Consolas"/>
                        </a:rPr>
                        <a:t> </a:t>
                      </a:r>
                      <a:r>
                        <a:rPr sz="1800" dirty="0">
                          <a:latin typeface="Consolas"/>
                          <a:cs typeface="Consolas"/>
                        </a:rPr>
                        <a:t>=</a:t>
                      </a:r>
                      <a:r>
                        <a:rPr sz="1800" spc="-15" dirty="0">
                          <a:latin typeface="Consolas"/>
                          <a:cs typeface="Consolas"/>
                        </a:rPr>
                        <a:t> </a:t>
                      </a:r>
                      <a:r>
                        <a:rPr sz="1800" spc="-10" dirty="0">
                          <a:latin typeface="Consolas"/>
                          <a:cs typeface="Consolas"/>
                        </a:rPr>
                        <a:t>a.unshift();</a:t>
                      </a:r>
                      <a:endParaRPr sz="1800">
                        <a:latin typeface="Consolas"/>
                        <a:cs typeface="Consolas"/>
                      </a:endParaRPr>
                    </a:p>
                  </a:txBody>
                  <a:tcPr marL="0" marR="0" marT="0" marB="0">
                    <a:lnL w="12700">
                      <a:solidFill>
                        <a:srgbClr val="111F35"/>
                      </a:solidFill>
                      <a:prstDash val="solid"/>
                    </a:lnL>
                  </a:tcPr>
                </a:tc>
                <a:tc>
                  <a:txBody>
                    <a:bodyPr/>
                    <a:lstStyle/>
                    <a:p>
                      <a:pPr algn="ctr">
                        <a:lnSpc>
                          <a:spcPts val="1880"/>
                        </a:lnSpc>
                      </a:pPr>
                      <a:r>
                        <a:rPr sz="1800" spc="-25" dirty="0">
                          <a:solidFill>
                            <a:srgbClr val="008000"/>
                          </a:solidFill>
                          <a:latin typeface="Consolas"/>
                          <a:cs typeface="Consolas"/>
                        </a:rPr>
                        <a:t>//</a:t>
                      </a:r>
                      <a:endParaRPr sz="1800">
                        <a:latin typeface="Consolas"/>
                        <a:cs typeface="Consolas"/>
                      </a:endParaRPr>
                    </a:p>
                  </a:txBody>
                  <a:tcPr marL="0" marR="0" marT="0" marB="0"/>
                </a:tc>
                <a:tc>
                  <a:txBody>
                    <a:bodyPr/>
                    <a:lstStyle/>
                    <a:p>
                      <a:pPr marL="62865">
                        <a:lnSpc>
                          <a:spcPts val="1880"/>
                        </a:lnSpc>
                      </a:pPr>
                      <a:r>
                        <a:rPr sz="1800" spc="-25" dirty="0">
                          <a:solidFill>
                            <a:srgbClr val="008000"/>
                          </a:solidFill>
                          <a:latin typeface="Consolas"/>
                          <a:cs typeface="Consolas"/>
                        </a:rPr>
                        <a:t>[1]</a:t>
                      </a:r>
                      <a:endParaRPr sz="1800">
                        <a:latin typeface="Consolas"/>
                        <a:cs typeface="Consolas"/>
                      </a:endParaRPr>
                    </a:p>
                  </a:txBody>
                  <a:tcPr marL="0" marR="0" marT="0" marB="0"/>
                </a:tc>
                <a:tc>
                  <a:txBody>
                    <a:bodyPr/>
                    <a:lstStyle/>
                    <a:p>
                      <a:pPr>
                        <a:lnSpc>
                          <a:spcPct val="100000"/>
                        </a:lnSpc>
                      </a:pPr>
                      <a:endParaRPr sz="2100">
                        <a:latin typeface="Times New Roman"/>
                        <a:cs typeface="Times New Roman"/>
                      </a:endParaRPr>
                    </a:p>
                  </a:txBody>
                  <a:tcPr marL="0" marR="0" marT="0" marB="0">
                    <a:lnR w="12700">
                      <a:solidFill>
                        <a:srgbClr val="111F35"/>
                      </a:solidFill>
                      <a:prstDash val="solid"/>
                    </a:lnR>
                  </a:tcPr>
                </a:tc>
                <a:extLst>
                  <a:ext uri="{0D108BD9-81ED-4DB2-BD59-A6C34878D82A}">
                    <a16:rowId xmlns:a16="http://schemas.microsoft.com/office/drawing/2014/main" val="10004"/>
                  </a:ext>
                </a:extLst>
              </a:tr>
              <a:tr h="411480">
                <a:tc>
                  <a:txBody>
                    <a:bodyPr/>
                    <a:lstStyle/>
                    <a:p>
                      <a:pPr marL="92075">
                        <a:lnSpc>
                          <a:spcPct val="100000"/>
                        </a:lnSpc>
                        <a:spcBef>
                          <a:spcPts val="795"/>
                        </a:spcBef>
                      </a:pPr>
                      <a:r>
                        <a:rPr sz="1800" spc="-10" dirty="0">
                          <a:latin typeface="Consolas"/>
                          <a:cs typeface="Consolas"/>
                        </a:rPr>
                        <a:t>console.log(x);</a:t>
                      </a:r>
                      <a:endParaRPr sz="1800">
                        <a:latin typeface="Consolas"/>
                        <a:cs typeface="Consolas"/>
                      </a:endParaRPr>
                    </a:p>
                  </a:txBody>
                  <a:tcPr marL="0" marR="0" marT="100965" marB="0">
                    <a:lnL w="12700">
                      <a:solidFill>
                        <a:srgbClr val="111F35"/>
                      </a:solidFill>
                      <a:prstDash val="solid"/>
                    </a:lnL>
                  </a:tcPr>
                </a:tc>
                <a:tc>
                  <a:txBody>
                    <a:bodyPr/>
                    <a:lstStyle/>
                    <a:p>
                      <a:pPr algn="ctr">
                        <a:lnSpc>
                          <a:spcPct val="100000"/>
                        </a:lnSpc>
                        <a:spcBef>
                          <a:spcPts val="795"/>
                        </a:spcBef>
                      </a:pPr>
                      <a:r>
                        <a:rPr sz="1800" spc="-25" dirty="0">
                          <a:solidFill>
                            <a:srgbClr val="008000"/>
                          </a:solidFill>
                          <a:latin typeface="Consolas"/>
                          <a:cs typeface="Consolas"/>
                        </a:rPr>
                        <a:t>//</a:t>
                      </a:r>
                      <a:endParaRPr sz="1800">
                        <a:latin typeface="Consolas"/>
                        <a:cs typeface="Consolas"/>
                      </a:endParaRPr>
                    </a:p>
                  </a:txBody>
                  <a:tcPr marL="0" marR="0" marT="100965" marB="0"/>
                </a:tc>
                <a:tc>
                  <a:txBody>
                    <a:bodyPr/>
                    <a:lstStyle/>
                    <a:p>
                      <a:pPr marL="62865">
                        <a:lnSpc>
                          <a:spcPct val="100000"/>
                        </a:lnSpc>
                        <a:spcBef>
                          <a:spcPts val="795"/>
                        </a:spcBef>
                      </a:pPr>
                      <a:r>
                        <a:rPr sz="1800" spc="-50" dirty="0">
                          <a:solidFill>
                            <a:srgbClr val="008000"/>
                          </a:solidFill>
                          <a:latin typeface="Consolas"/>
                          <a:cs typeface="Consolas"/>
                        </a:rPr>
                        <a:t>2</a:t>
                      </a:r>
                      <a:endParaRPr sz="1800">
                        <a:latin typeface="Consolas"/>
                        <a:cs typeface="Consolas"/>
                      </a:endParaRPr>
                    </a:p>
                  </a:txBody>
                  <a:tcPr marL="0" marR="0" marT="100965" marB="0"/>
                </a:tc>
                <a:tc>
                  <a:txBody>
                    <a:bodyPr/>
                    <a:lstStyle/>
                    <a:p>
                      <a:pPr>
                        <a:lnSpc>
                          <a:spcPct val="100000"/>
                        </a:lnSpc>
                      </a:pPr>
                      <a:endParaRPr sz="2100">
                        <a:latin typeface="Times New Roman"/>
                        <a:cs typeface="Times New Roman"/>
                      </a:endParaRPr>
                    </a:p>
                  </a:txBody>
                  <a:tcPr marL="0" marR="0" marT="0" marB="0">
                    <a:lnR w="12700">
                      <a:solidFill>
                        <a:srgbClr val="111F35"/>
                      </a:solidFill>
                      <a:prstDash val="solid"/>
                    </a:lnR>
                  </a:tcPr>
                </a:tc>
                <a:extLst>
                  <a:ext uri="{0D108BD9-81ED-4DB2-BD59-A6C34878D82A}">
                    <a16:rowId xmlns:a16="http://schemas.microsoft.com/office/drawing/2014/main" val="10005"/>
                  </a:ext>
                </a:extLst>
              </a:tr>
              <a:tr h="321310">
                <a:tc>
                  <a:txBody>
                    <a:bodyPr/>
                    <a:lstStyle/>
                    <a:p>
                      <a:pPr marL="92075">
                        <a:lnSpc>
                          <a:spcPts val="1875"/>
                        </a:lnSpc>
                      </a:pPr>
                      <a:r>
                        <a:rPr sz="1800" spc="-10" dirty="0">
                          <a:latin typeface="Consolas"/>
                          <a:cs typeface="Consolas"/>
                        </a:rPr>
                        <a:t>console.log(y);</a:t>
                      </a:r>
                      <a:endParaRPr sz="1800">
                        <a:latin typeface="Consolas"/>
                        <a:cs typeface="Consolas"/>
                      </a:endParaRPr>
                    </a:p>
                  </a:txBody>
                  <a:tcPr marL="0" marR="0" marT="0" marB="0">
                    <a:lnL w="12700">
                      <a:solidFill>
                        <a:srgbClr val="111F35"/>
                      </a:solidFill>
                      <a:prstDash val="solid"/>
                    </a:lnL>
                    <a:lnB w="12700">
                      <a:solidFill>
                        <a:srgbClr val="111F35"/>
                      </a:solidFill>
                      <a:prstDash val="solid"/>
                    </a:lnB>
                  </a:tcPr>
                </a:tc>
                <a:tc>
                  <a:txBody>
                    <a:bodyPr/>
                    <a:lstStyle/>
                    <a:p>
                      <a:pPr algn="ctr">
                        <a:lnSpc>
                          <a:spcPts val="1875"/>
                        </a:lnSpc>
                      </a:pPr>
                      <a:r>
                        <a:rPr sz="1800" spc="-25" dirty="0">
                          <a:solidFill>
                            <a:srgbClr val="008000"/>
                          </a:solidFill>
                          <a:latin typeface="Consolas"/>
                          <a:cs typeface="Consolas"/>
                        </a:rPr>
                        <a:t>//</a:t>
                      </a:r>
                      <a:endParaRPr sz="1800">
                        <a:latin typeface="Consolas"/>
                        <a:cs typeface="Consolas"/>
                      </a:endParaRPr>
                    </a:p>
                  </a:txBody>
                  <a:tcPr marL="0" marR="0" marT="0" marB="0">
                    <a:lnB w="12700">
                      <a:solidFill>
                        <a:srgbClr val="111F35"/>
                      </a:solidFill>
                      <a:prstDash val="solid"/>
                    </a:lnB>
                  </a:tcPr>
                </a:tc>
                <a:tc>
                  <a:txBody>
                    <a:bodyPr/>
                    <a:lstStyle/>
                    <a:p>
                      <a:pPr marL="62865">
                        <a:lnSpc>
                          <a:spcPts val="1875"/>
                        </a:lnSpc>
                      </a:pPr>
                      <a:r>
                        <a:rPr sz="1800" spc="-50" dirty="0">
                          <a:solidFill>
                            <a:srgbClr val="008000"/>
                          </a:solidFill>
                          <a:latin typeface="Consolas"/>
                          <a:cs typeface="Consolas"/>
                        </a:rPr>
                        <a:t>0</a:t>
                      </a:r>
                      <a:endParaRPr sz="1800">
                        <a:latin typeface="Consolas"/>
                        <a:cs typeface="Consolas"/>
                      </a:endParaRPr>
                    </a:p>
                  </a:txBody>
                  <a:tcPr marL="0" marR="0" marT="0" marB="0">
                    <a:lnB w="12700">
                      <a:solidFill>
                        <a:srgbClr val="111F35"/>
                      </a:solidFill>
                      <a:prstDash val="solid"/>
                    </a:lnB>
                  </a:tcPr>
                </a:tc>
                <a:tc>
                  <a:txBody>
                    <a:bodyPr/>
                    <a:lstStyle/>
                    <a:p>
                      <a:pPr>
                        <a:lnSpc>
                          <a:spcPct val="100000"/>
                        </a:lnSpc>
                      </a:pPr>
                      <a:endParaRPr sz="2000">
                        <a:latin typeface="Times New Roman"/>
                        <a:cs typeface="Times New Roman"/>
                      </a:endParaRPr>
                    </a:p>
                  </a:txBody>
                  <a:tcPr marL="0" marR="0" marT="0" marB="0">
                    <a:lnR w="12700">
                      <a:solidFill>
                        <a:srgbClr val="111F35"/>
                      </a:solidFill>
                      <a:prstDash val="solid"/>
                    </a:lnR>
                    <a:lnB w="12700">
                      <a:solidFill>
                        <a:srgbClr val="111F35"/>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62050" y="557529"/>
            <a:ext cx="7066280" cy="574040"/>
          </a:xfrm>
          <a:prstGeom prst="rect">
            <a:avLst/>
          </a:prstGeom>
        </p:spPr>
        <p:txBody>
          <a:bodyPr vert="horz" wrap="square" lIns="0" tIns="12700" rIns="0" bIns="0" rtlCol="0">
            <a:spAutoFit/>
          </a:bodyPr>
          <a:lstStyle/>
          <a:p>
            <a:pPr marL="12700">
              <a:lnSpc>
                <a:spcPct val="100000"/>
              </a:lnSpc>
              <a:spcBef>
                <a:spcPts val="100"/>
              </a:spcBef>
            </a:pPr>
            <a:r>
              <a:rPr sz="3600" b="1" spc="-80" dirty="0">
                <a:solidFill>
                  <a:srgbClr val="111F35"/>
                </a:solidFill>
                <a:latin typeface="Tahoma"/>
                <a:cs typeface="Tahoma"/>
              </a:rPr>
              <a:t>ARRAY</a:t>
            </a:r>
            <a:r>
              <a:rPr sz="3600" b="1" spc="-145" dirty="0">
                <a:solidFill>
                  <a:srgbClr val="111F35"/>
                </a:solidFill>
                <a:latin typeface="Tahoma"/>
                <a:cs typeface="Tahoma"/>
              </a:rPr>
              <a:t> </a:t>
            </a:r>
            <a:r>
              <a:rPr sz="3600" b="1" dirty="0">
                <a:solidFill>
                  <a:srgbClr val="111F35"/>
                </a:solidFill>
                <a:latin typeface="Tahoma"/>
                <a:cs typeface="Tahoma"/>
              </a:rPr>
              <a:t>METHODS:</a:t>
            </a:r>
            <a:r>
              <a:rPr sz="3600" b="1" spc="-150" dirty="0">
                <a:solidFill>
                  <a:srgbClr val="111F35"/>
                </a:solidFill>
                <a:latin typeface="Tahoma"/>
                <a:cs typeface="Tahoma"/>
              </a:rPr>
              <a:t> </a:t>
            </a:r>
            <a:r>
              <a:rPr sz="3600" b="1" spc="-55" dirty="0">
                <a:solidFill>
                  <a:srgbClr val="111F35"/>
                </a:solidFill>
                <a:latin typeface="Tahoma"/>
                <a:cs typeface="Tahoma"/>
              </a:rPr>
              <a:t>VISUALIZED</a:t>
            </a:r>
            <a:endParaRPr sz="3600">
              <a:latin typeface="Tahoma"/>
              <a:cs typeface="Tahoma"/>
            </a:endParaRPr>
          </a:p>
        </p:txBody>
      </p:sp>
      <p:pic>
        <p:nvPicPr>
          <p:cNvPr id="3" name="object 3"/>
          <p:cNvPicPr/>
          <p:nvPr/>
        </p:nvPicPr>
        <p:blipFill>
          <a:blip r:embed="rId2" cstate="print"/>
          <a:stretch>
            <a:fillRect/>
          </a:stretch>
        </p:blipFill>
        <p:spPr>
          <a:xfrm>
            <a:off x="1368552" y="1748027"/>
            <a:ext cx="455676" cy="569976"/>
          </a:xfrm>
          <a:prstGeom prst="rect">
            <a:avLst/>
          </a:prstGeom>
        </p:spPr>
      </p:pic>
      <p:pic>
        <p:nvPicPr>
          <p:cNvPr id="4" name="object 4"/>
          <p:cNvPicPr/>
          <p:nvPr/>
        </p:nvPicPr>
        <p:blipFill>
          <a:blip r:embed="rId3" cstate="print"/>
          <a:stretch>
            <a:fillRect/>
          </a:stretch>
        </p:blipFill>
        <p:spPr>
          <a:xfrm>
            <a:off x="2142744" y="1748027"/>
            <a:ext cx="568451" cy="569976"/>
          </a:xfrm>
          <a:prstGeom prst="rect">
            <a:avLst/>
          </a:prstGeom>
        </p:spPr>
      </p:pic>
      <p:pic>
        <p:nvPicPr>
          <p:cNvPr id="5" name="object 5"/>
          <p:cNvPicPr/>
          <p:nvPr/>
        </p:nvPicPr>
        <p:blipFill>
          <a:blip r:embed="rId4" cstate="print"/>
          <a:stretch>
            <a:fillRect/>
          </a:stretch>
        </p:blipFill>
        <p:spPr>
          <a:xfrm>
            <a:off x="5542788" y="1748027"/>
            <a:ext cx="498348" cy="569976"/>
          </a:xfrm>
          <a:prstGeom prst="rect">
            <a:avLst/>
          </a:prstGeom>
        </p:spPr>
      </p:pic>
      <p:sp>
        <p:nvSpPr>
          <p:cNvPr id="6" name="object 6"/>
          <p:cNvSpPr txBox="1"/>
          <p:nvPr/>
        </p:nvSpPr>
        <p:spPr>
          <a:xfrm>
            <a:off x="9123908" y="1663057"/>
            <a:ext cx="419100" cy="762000"/>
          </a:xfrm>
          <a:prstGeom prst="rect">
            <a:avLst/>
          </a:prstGeom>
        </p:spPr>
        <p:txBody>
          <a:bodyPr vert="horz" wrap="square" lIns="0" tIns="0" rIns="0" bIns="0" rtlCol="0">
            <a:spAutoFit/>
          </a:bodyPr>
          <a:lstStyle/>
          <a:p>
            <a:pPr>
              <a:lnSpc>
                <a:spcPts val="5655"/>
              </a:lnSpc>
            </a:pPr>
            <a:r>
              <a:rPr sz="6000" spc="-50" dirty="0">
                <a:solidFill>
                  <a:srgbClr val="111F35"/>
                </a:solidFill>
                <a:latin typeface="Consolas"/>
                <a:cs typeface="Consolas"/>
              </a:rPr>
              <a:t>,</a:t>
            </a:r>
            <a:endParaRPr sz="6000">
              <a:latin typeface="Consolas"/>
              <a:cs typeface="Consolas"/>
            </a:endParaRPr>
          </a:p>
        </p:txBody>
      </p:sp>
      <p:pic>
        <p:nvPicPr>
          <p:cNvPr id="7" name="object 7"/>
          <p:cNvPicPr/>
          <p:nvPr/>
        </p:nvPicPr>
        <p:blipFill>
          <a:blip r:embed="rId2" cstate="print"/>
          <a:stretch>
            <a:fillRect/>
          </a:stretch>
        </p:blipFill>
        <p:spPr>
          <a:xfrm>
            <a:off x="8653271" y="1728216"/>
            <a:ext cx="455675" cy="568451"/>
          </a:xfrm>
          <a:prstGeom prst="rect">
            <a:avLst/>
          </a:prstGeom>
        </p:spPr>
      </p:pic>
      <p:pic>
        <p:nvPicPr>
          <p:cNvPr id="8" name="object 8"/>
          <p:cNvPicPr/>
          <p:nvPr/>
        </p:nvPicPr>
        <p:blipFill>
          <a:blip r:embed="rId3" cstate="print"/>
          <a:stretch>
            <a:fillRect/>
          </a:stretch>
        </p:blipFill>
        <p:spPr>
          <a:xfrm>
            <a:off x="9436607" y="1728216"/>
            <a:ext cx="568451" cy="568451"/>
          </a:xfrm>
          <a:prstGeom prst="rect">
            <a:avLst/>
          </a:prstGeom>
        </p:spPr>
      </p:pic>
      <p:pic>
        <p:nvPicPr>
          <p:cNvPr id="9" name="object 9"/>
          <p:cNvPicPr/>
          <p:nvPr/>
        </p:nvPicPr>
        <p:blipFill>
          <a:blip r:embed="rId4" cstate="print"/>
          <a:stretch>
            <a:fillRect/>
          </a:stretch>
        </p:blipFill>
        <p:spPr>
          <a:xfrm>
            <a:off x="10349483" y="1728216"/>
            <a:ext cx="499872" cy="568451"/>
          </a:xfrm>
          <a:prstGeom prst="rect">
            <a:avLst/>
          </a:prstGeom>
        </p:spPr>
      </p:pic>
      <p:pic>
        <p:nvPicPr>
          <p:cNvPr id="10" name="object 10"/>
          <p:cNvPicPr/>
          <p:nvPr/>
        </p:nvPicPr>
        <p:blipFill>
          <a:blip r:embed="rId2" cstate="print"/>
          <a:stretch>
            <a:fillRect/>
          </a:stretch>
        </p:blipFill>
        <p:spPr>
          <a:xfrm>
            <a:off x="1368552" y="2788920"/>
            <a:ext cx="455676" cy="568451"/>
          </a:xfrm>
          <a:prstGeom prst="rect">
            <a:avLst/>
          </a:prstGeom>
        </p:spPr>
      </p:pic>
      <p:pic>
        <p:nvPicPr>
          <p:cNvPr id="11" name="object 11"/>
          <p:cNvPicPr/>
          <p:nvPr/>
        </p:nvPicPr>
        <p:blipFill>
          <a:blip r:embed="rId3" cstate="print"/>
          <a:stretch>
            <a:fillRect/>
          </a:stretch>
        </p:blipFill>
        <p:spPr>
          <a:xfrm>
            <a:off x="2142744" y="2788920"/>
            <a:ext cx="568451" cy="568451"/>
          </a:xfrm>
          <a:prstGeom prst="rect">
            <a:avLst/>
          </a:prstGeom>
        </p:spPr>
      </p:pic>
      <p:pic>
        <p:nvPicPr>
          <p:cNvPr id="12" name="object 12"/>
          <p:cNvPicPr/>
          <p:nvPr/>
        </p:nvPicPr>
        <p:blipFill>
          <a:blip r:embed="rId4" cstate="print"/>
          <a:stretch>
            <a:fillRect/>
          </a:stretch>
        </p:blipFill>
        <p:spPr>
          <a:xfrm>
            <a:off x="6800088" y="2788920"/>
            <a:ext cx="499872" cy="568451"/>
          </a:xfrm>
          <a:prstGeom prst="rect">
            <a:avLst/>
          </a:prstGeom>
        </p:spPr>
      </p:pic>
      <p:sp>
        <p:nvSpPr>
          <p:cNvPr id="13" name="object 13"/>
          <p:cNvSpPr txBox="1"/>
          <p:nvPr/>
        </p:nvSpPr>
        <p:spPr>
          <a:xfrm>
            <a:off x="9962718" y="2702834"/>
            <a:ext cx="419734" cy="762635"/>
          </a:xfrm>
          <a:prstGeom prst="rect">
            <a:avLst/>
          </a:prstGeom>
        </p:spPr>
        <p:txBody>
          <a:bodyPr vert="horz" wrap="square" lIns="0" tIns="0" rIns="0" bIns="0" rtlCol="0">
            <a:spAutoFit/>
          </a:bodyPr>
          <a:lstStyle/>
          <a:p>
            <a:pPr>
              <a:lnSpc>
                <a:spcPts val="5660"/>
              </a:lnSpc>
            </a:pPr>
            <a:r>
              <a:rPr sz="6000" spc="-50" dirty="0">
                <a:solidFill>
                  <a:srgbClr val="111F35"/>
                </a:solidFill>
                <a:latin typeface="Consolas"/>
                <a:cs typeface="Consolas"/>
              </a:rPr>
              <a:t>,</a:t>
            </a:r>
            <a:endParaRPr sz="6000">
              <a:latin typeface="Consolas"/>
              <a:cs typeface="Consolas"/>
            </a:endParaRPr>
          </a:p>
        </p:txBody>
      </p:sp>
      <p:sp>
        <p:nvSpPr>
          <p:cNvPr id="14" name="object 14"/>
          <p:cNvSpPr txBox="1">
            <a:spLocks noGrp="1"/>
          </p:cNvSpPr>
          <p:nvPr>
            <p:ph type="title"/>
          </p:nvPr>
        </p:nvSpPr>
        <p:spPr>
          <a:xfrm>
            <a:off x="962050" y="1329029"/>
            <a:ext cx="10271760" cy="2105660"/>
          </a:xfrm>
          <a:prstGeom prst="rect">
            <a:avLst/>
          </a:prstGeom>
        </p:spPr>
        <p:txBody>
          <a:bodyPr vert="horz" wrap="square" lIns="0" tIns="137795" rIns="0" bIns="0" rtlCol="0">
            <a:spAutoFit/>
          </a:bodyPr>
          <a:lstStyle/>
          <a:p>
            <a:pPr marL="12700">
              <a:lnSpc>
                <a:spcPct val="100000"/>
              </a:lnSpc>
              <a:spcBef>
                <a:spcPts val="1085"/>
              </a:spcBef>
              <a:tabLst>
                <a:tab pos="7322820" algn="l"/>
                <a:tab pos="9000490" algn="l"/>
              </a:tabLst>
            </a:pPr>
            <a:r>
              <a:rPr sz="6000" b="0" dirty="0">
                <a:latin typeface="Consolas"/>
                <a:cs typeface="Consolas"/>
              </a:rPr>
              <a:t>[</a:t>
            </a:r>
            <a:r>
              <a:rPr sz="6000" b="0" spc="-100" dirty="0">
                <a:latin typeface="Consolas"/>
                <a:cs typeface="Consolas"/>
              </a:rPr>
              <a:t> </a:t>
            </a:r>
            <a:r>
              <a:rPr sz="6000" b="0" dirty="0">
                <a:latin typeface="Consolas"/>
                <a:cs typeface="Consolas"/>
              </a:rPr>
              <a:t>,</a:t>
            </a:r>
            <a:r>
              <a:rPr sz="6000" b="0" spc="-100" dirty="0">
                <a:latin typeface="Consolas"/>
                <a:cs typeface="Consolas"/>
              </a:rPr>
              <a:t> </a:t>
            </a:r>
            <a:r>
              <a:rPr sz="6000" b="0" dirty="0">
                <a:latin typeface="Consolas"/>
                <a:cs typeface="Consolas"/>
              </a:rPr>
              <a:t>].push(</a:t>
            </a:r>
            <a:r>
              <a:rPr sz="6000" b="0" spc="-100" dirty="0">
                <a:latin typeface="Consolas"/>
                <a:cs typeface="Consolas"/>
              </a:rPr>
              <a:t> </a:t>
            </a:r>
            <a:r>
              <a:rPr sz="6000" b="0" spc="-50" dirty="0">
                <a:latin typeface="Consolas"/>
                <a:cs typeface="Consolas"/>
              </a:rPr>
              <a:t>)</a:t>
            </a:r>
            <a:r>
              <a:rPr sz="6000" b="0" dirty="0">
                <a:latin typeface="Consolas"/>
                <a:cs typeface="Consolas"/>
              </a:rPr>
              <a:t>	</a:t>
            </a:r>
            <a:r>
              <a:rPr sz="6000" b="0" spc="-50" dirty="0">
                <a:latin typeface="Consolas"/>
                <a:cs typeface="Consolas"/>
              </a:rPr>
              <a:t>[</a:t>
            </a:r>
            <a:r>
              <a:rPr sz="6000" b="0" dirty="0">
                <a:latin typeface="Consolas"/>
                <a:cs typeface="Consolas"/>
              </a:rPr>
              <a:t>	,</a:t>
            </a:r>
            <a:r>
              <a:rPr sz="6000" b="0" spc="-30" dirty="0">
                <a:latin typeface="Consolas"/>
                <a:cs typeface="Consolas"/>
              </a:rPr>
              <a:t> </a:t>
            </a:r>
            <a:r>
              <a:rPr sz="6000" b="0" spc="-50" dirty="0">
                <a:latin typeface="Consolas"/>
                <a:cs typeface="Consolas"/>
              </a:rPr>
              <a:t>]</a:t>
            </a:r>
            <a:endParaRPr sz="6000">
              <a:latin typeface="Consolas"/>
              <a:cs typeface="Consolas"/>
            </a:endParaRPr>
          </a:p>
          <a:p>
            <a:pPr marL="12700">
              <a:lnSpc>
                <a:spcPct val="100000"/>
              </a:lnSpc>
              <a:spcBef>
                <a:spcPts val="990"/>
              </a:spcBef>
              <a:tabLst>
                <a:tab pos="9839325" algn="l"/>
              </a:tabLst>
            </a:pPr>
            <a:r>
              <a:rPr sz="6000" b="0" dirty="0">
                <a:latin typeface="Consolas"/>
                <a:cs typeface="Consolas"/>
              </a:rPr>
              <a:t>[</a:t>
            </a:r>
            <a:r>
              <a:rPr sz="6000" b="0" spc="-20" dirty="0">
                <a:latin typeface="Consolas"/>
                <a:cs typeface="Consolas"/>
              </a:rPr>
              <a:t> </a:t>
            </a:r>
            <a:r>
              <a:rPr sz="6000" b="0" dirty="0">
                <a:latin typeface="Consolas"/>
                <a:cs typeface="Consolas"/>
              </a:rPr>
              <a:t>,</a:t>
            </a:r>
            <a:r>
              <a:rPr sz="6000" b="0" spc="-5" dirty="0">
                <a:latin typeface="Consolas"/>
                <a:cs typeface="Consolas"/>
              </a:rPr>
              <a:t> </a:t>
            </a:r>
            <a:r>
              <a:rPr sz="6000" b="0" dirty="0">
                <a:latin typeface="Consolas"/>
                <a:cs typeface="Consolas"/>
              </a:rPr>
              <a:t>].unshift(</a:t>
            </a:r>
            <a:r>
              <a:rPr sz="6000" b="0" spc="-5" dirty="0">
                <a:latin typeface="Consolas"/>
                <a:cs typeface="Consolas"/>
              </a:rPr>
              <a:t> </a:t>
            </a:r>
            <a:r>
              <a:rPr sz="6000" b="0" dirty="0">
                <a:latin typeface="Consolas"/>
                <a:cs typeface="Consolas"/>
              </a:rPr>
              <a:t>)</a:t>
            </a:r>
            <a:r>
              <a:rPr sz="6000" b="0" spc="1445" dirty="0">
                <a:latin typeface="Consolas"/>
                <a:cs typeface="Consolas"/>
              </a:rPr>
              <a:t> </a:t>
            </a:r>
            <a:r>
              <a:rPr sz="6000" b="0" dirty="0">
                <a:latin typeface="Consolas"/>
                <a:cs typeface="Consolas"/>
              </a:rPr>
              <a:t>[ </a:t>
            </a:r>
            <a:r>
              <a:rPr sz="6000" b="0" spc="-50" dirty="0">
                <a:latin typeface="Consolas"/>
                <a:cs typeface="Consolas"/>
              </a:rPr>
              <a:t>,</a:t>
            </a:r>
            <a:r>
              <a:rPr sz="6000" b="0" dirty="0">
                <a:latin typeface="Consolas"/>
                <a:cs typeface="Consolas"/>
              </a:rPr>
              <a:t>	</a:t>
            </a:r>
            <a:r>
              <a:rPr sz="6000" b="0" spc="-50" dirty="0">
                <a:latin typeface="Consolas"/>
                <a:cs typeface="Consolas"/>
              </a:rPr>
              <a:t>]</a:t>
            </a:r>
            <a:endParaRPr sz="6000">
              <a:latin typeface="Consolas"/>
              <a:cs typeface="Consolas"/>
            </a:endParaRPr>
          </a:p>
        </p:txBody>
      </p:sp>
      <p:pic>
        <p:nvPicPr>
          <p:cNvPr id="15" name="object 15"/>
          <p:cNvPicPr/>
          <p:nvPr/>
        </p:nvPicPr>
        <p:blipFill>
          <a:blip r:embed="rId2" cstate="print"/>
          <a:stretch>
            <a:fillRect/>
          </a:stretch>
        </p:blipFill>
        <p:spPr>
          <a:xfrm>
            <a:off x="9488423" y="2788920"/>
            <a:ext cx="455675" cy="569976"/>
          </a:xfrm>
          <a:prstGeom prst="rect">
            <a:avLst/>
          </a:prstGeom>
        </p:spPr>
      </p:pic>
      <p:pic>
        <p:nvPicPr>
          <p:cNvPr id="16" name="object 16"/>
          <p:cNvPicPr/>
          <p:nvPr/>
        </p:nvPicPr>
        <p:blipFill>
          <a:blip r:embed="rId3" cstate="print"/>
          <a:stretch>
            <a:fillRect/>
          </a:stretch>
        </p:blipFill>
        <p:spPr>
          <a:xfrm>
            <a:off x="10279380" y="2788920"/>
            <a:ext cx="569976" cy="568451"/>
          </a:xfrm>
          <a:prstGeom prst="rect">
            <a:avLst/>
          </a:prstGeom>
        </p:spPr>
      </p:pic>
      <p:pic>
        <p:nvPicPr>
          <p:cNvPr id="17" name="object 17"/>
          <p:cNvPicPr/>
          <p:nvPr/>
        </p:nvPicPr>
        <p:blipFill>
          <a:blip r:embed="rId4" cstate="print"/>
          <a:stretch>
            <a:fillRect/>
          </a:stretch>
        </p:blipFill>
        <p:spPr>
          <a:xfrm>
            <a:off x="8653271" y="2788920"/>
            <a:ext cx="498348" cy="568451"/>
          </a:xfrm>
          <a:prstGeom prst="rect">
            <a:avLst/>
          </a:prstGeom>
        </p:spPr>
      </p:pic>
      <p:pic>
        <p:nvPicPr>
          <p:cNvPr id="18" name="object 18"/>
          <p:cNvPicPr/>
          <p:nvPr/>
        </p:nvPicPr>
        <p:blipFill>
          <a:blip r:embed="rId2" cstate="print"/>
          <a:stretch>
            <a:fillRect/>
          </a:stretch>
        </p:blipFill>
        <p:spPr>
          <a:xfrm>
            <a:off x="1368552" y="3820667"/>
            <a:ext cx="455676" cy="569976"/>
          </a:xfrm>
          <a:prstGeom prst="rect">
            <a:avLst/>
          </a:prstGeom>
        </p:spPr>
      </p:pic>
      <p:pic>
        <p:nvPicPr>
          <p:cNvPr id="19" name="object 19"/>
          <p:cNvPicPr/>
          <p:nvPr/>
        </p:nvPicPr>
        <p:blipFill>
          <a:blip r:embed="rId3" cstate="print"/>
          <a:stretch>
            <a:fillRect/>
          </a:stretch>
        </p:blipFill>
        <p:spPr>
          <a:xfrm>
            <a:off x="2142744" y="3820667"/>
            <a:ext cx="568451" cy="569976"/>
          </a:xfrm>
          <a:prstGeom prst="rect">
            <a:avLst/>
          </a:prstGeom>
        </p:spPr>
      </p:pic>
      <p:pic>
        <p:nvPicPr>
          <p:cNvPr id="20" name="object 20"/>
          <p:cNvPicPr/>
          <p:nvPr/>
        </p:nvPicPr>
        <p:blipFill>
          <a:blip r:embed="rId4" cstate="print"/>
          <a:stretch>
            <a:fillRect/>
          </a:stretch>
        </p:blipFill>
        <p:spPr>
          <a:xfrm>
            <a:off x="3005327" y="3820667"/>
            <a:ext cx="499872" cy="569976"/>
          </a:xfrm>
          <a:prstGeom prst="rect">
            <a:avLst/>
          </a:prstGeom>
        </p:spPr>
      </p:pic>
      <p:sp>
        <p:nvSpPr>
          <p:cNvPr id="21" name="object 21"/>
          <p:cNvSpPr txBox="1"/>
          <p:nvPr/>
        </p:nvSpPr>
        <p:spPr>
          <a:xfrm>
            <a:off x="9961753" y="3736333"/>
            <a:ext cx="419100" cy="762000"/>
          </a:xfrm>
          <a:prstGeom prst="rect">
            <a:avLst/>
          </a:prstGeom>
        </p:spPr>
        <p:txBody>
          <a:bodyPr vert="horz" wrap="square" lIns="0" tIns="0" rIns="0" bIns="0" rtlCol="0">
            <a:spAutoFit/>
          </a:bodyPr>
          <a:lstStyle/>
          <a:p>
            <a:pPr>
              <a:lnSpc>
                <a:spcPts val="5655"/>
              </a:lnSpc>
            </a:pPr>
            <a:r>
              <a:rPr sz="6000" spc="-50" dirty="0">
                <a:solidFill>
                  <a:srgbClr val="111F35"/>
                </a:solidFill>
                <a:latin typeface="Consolas"/>
                <a:cs typeface="Consolas"/>
              </a:rPr>
              <a:t>,</a:t>
            </a:r>
            <a:endParaRPr sz="6000">
              <a:latin typeface="Consolas"/>
              <a:cs typeface="Consolas"/>
            </a:endParaRPr>
          </a:p>
        </p:txBody>
      </p:sp>
      <p:pic>
        <p:nvPicPr>
          <p:cNvPr id="22" name="object 22"/>
          <p:cNvPicPr/>
          <p:nvPr/>
        </p:nvPicPr>
        <p:blipFill>
          <a:blip r:embed="rId2" cstate="print"/>
          <a:stretch>
            <a:fillRect/>
          </a:stretch>
        </p:blipFill>
        <p:spPr>
          <a:xfrm>
            <a:off x="9496043" y="3799332"/>
            <a:ext cx="455675" cy="568451"/>
          </a:xfrm>
          <a:prstGeom prst="rect">
            <a:avLst/>
          </a:prstGeom>
        </p:spPr>
      </p:pic>
      <p:pic>
        <p:nvPicPr>
          <p:cNvPr id="23" name="object 23"/>
          <p:cNvPicPr/>
          <p:nvPr/>
        </p:nvPicPr>
        <p:blipFill>
          <a:blip r:embed="rId3" cstate="print"/>
          <a:stretch>
            <a:fillRect/>
          </a:stretch>
        </p:blipFill>
        <p:spPr>
          <a:xfrm>
            <a:off x="10279380" y="3799332"/>
            <a:ext cx="569976" cy="568451"/>
          </a:xfrm>
          <a:prstGeom prst="rect">
            <a:avLst/>
          </a:prstGeom>
        </p:spPr>
      </p:pic>
      <p:pic>
        <p:nvPicPr>
          <p:cNvPr id="24" name="object 24"/>
          <p:cNvPicPr/>
          <p:nvPr/>
        </p:nvPicPr>
        <p:blipFill>
          <a:blip r:embed="rId4" cstate="print"/>
          <a:stretch>
            <a:fillRect/>
          </a:stretch>
        </p:blipFill>
        <p:spPr>
          <a:xfrm>
            <a:off x="8403335" y="3796284"/>
            <a:ext cx="498348" cy="568451"/>
          </a:xfrm>
          <a:prstGeom prst="rect">
            <a:avLst/>
          </a:prstGeom>
        </p:spPr>
      </p:pic>
      <p:pic>
        <p:nvPicPr>
          <p:cNvPr id="25" name="object 25"/>
          <p:cNvPicPr/>
          <p:nvPr/>
        </p:nvPicPr>
        <p:blipFill>
          <a:blip r:embed="rId2" cstate="print"/>
          <a:stretch>
            <a:fillRect/>
          </a:stretch>
        </p:blipFill>
        <p:spPr>
          <a:xfrm>
            <a:off x="1368552" y="4853940"/>
            <a:ext cx="455676" cy="568452"/>
          </a:xfrm>
          <a:prstGeom prst="rect">
            <a:avLst/>
          </a:prstGeom>
        </p:spPr>
      </p:pic>
      <p:pic>
        <p:nvPicPr>
          <p:cNvPr id="26" name="object 26"/>
          <p:cNvPicPr/>
          <p:nvPr/>
        </p:nvPicPr>
        <p:blipFill>
          <a:blip r:embed="rId3" cstate="print"/>
          <a:stretch>
            <a:fillRect/>
          </a:stretch>
        </p:blipFill>
        <p:spPr>
          <a:xfrm>
            <a:off x="2142744" y="4853940"/>
            <a:ext cx="568451" cy="568452"/>
          </a:xfrm>
          <a:prstGeom prst="rect">
            <a:avLst/>
          </a:prstGeom>
        </p:spPr>
      </p:pic>
      <p:pic>
        <p:nvPicPr>
          <p:cNvPr id="27" name="object 27"/>
          <p:cNvPicPr/>
          <p:nvPr/>
        </p:nvPicPr>
        <p:blipFill>
          <a:blip r:embed="rId4" cstate="print"/>
          <a:stretch>
            <a:fillRect/>
          </a:stretch>
        </p:blipFill>
        <p:spPr>
          <a:xfrm>
            <a:off x="3005327" y="4853940"/>
            <a:ext cx="499872" cy="568452"/>
          </a:xfrm>
          <a:prstGeom prst="rect">
            <a:avLst/>
          </a:prstGeom>
        </p:spPr>
      </p:pic>
      <p:sp>
        <p:nvSpPr>
          <p:cNvPr id="28" name="object 28"/>
          <p:cNvSpPr txBox="1"/>
          <p:nvPr/>
        </p:nvSpPr>
        <p:spPr>
          <a:xfrm>
            <a:off x="9123553" y="4769351"/>
            <a:ext cx="419100" cy="762000"/>
          </a:xfrm>
          <a:prstGeom prst="rect">
            <a:avLst/>
          </a:prstGeom>
        </p:spPr>
        <p:txBody>
          <a:bodyPr vert="horz" wrap="square" lIns="0" tIns="0" rIns="0" bIns="0" rtlCol="0">
            <a:spAutoFit/>
          </a:bodyPr>
          <a:lstStyle/>
          <a:p>
            <a:pPr>
              <a:lnSpc>
                <a:spcPts val="5655"/>
              </a:lnSpc>
            </a:pPr>
            <a:r>
              <a:rPr sz="6000" spc="-50" dirty="0">
                <a:solidFill>
                  <a:srgbClr val="111F35"/>
                </a:solidFill>
                <a:latin typeface="Consolas"/>
                <a:cs typeface="Consolas"/>
              </a:rPr>
              <a:t>[</a:t>
            </a:r>
            <a:endParaRPr sz="6000">
              <a:latin typeface="Consolas"/>
              <a:cs typeface="Consolas"/>
            </a:endParaRPr>
          </a:p>
        </p:txBody>
      </p:sp>
      <p:sp>
        <p:nvSpPr>
          <p:cNvPr id="29" name="object 29"/>
          <p:cNvSpPr txBox="1"/>
          <p:nvPr/>
        </p:nvSpPr>
        <p:spPr>
          <a:xfrm>
            <a:off x="962050" y="3408933"/>
            <a:ext cx="10269855" cy="2091689"/>
          </a:xfrm>
          <a:prstGeom prst="rect">
            <a:avLst/>
          </a:prstGeom>
        </p:spPr>
        <p:txBody>
          <a:bodyPr vert="horz" wrap="square" lIns="0" tIns="131445" rIns="0" bIns="0" rtlCol="0">
            <a:spAutoFit/>
          </a:bodyPr>
          <a:lstStyle/>
          <a:p>
            <a:pPr marL="12700">
              <a:lnSpc>
                <a:spcPct val="100000"/>
              </a:lnSpc>
              <a:spcBef>
                <a:spcPts val="1035"/>
              </a:spcBef>
              <a:tabLst>
                <a:tab pos="8161020" algn="l"/>
                <a:tab pos="9837420" algn="l"/>
              </a:tabLst>
            </a:pPr>
            <a:r>
              <a:rPr sz="6000" dirty="0">
                <a:solidFill>
                  <a:srgbClr val="111F35"/>
                </a:solidFill>
                <a:latin typeface="Consolas"/>
                <a:cs typeface="Consolas"/>
              </a:rPr>
              <a:t>[</a:t>
            </a:r>
            <a:r>
              <a:rPr sz="6000" spc="-35" dirty="0">
                <a:solidFill>
                  <a:srgbClr val="111F35"/>
                </a:solidFill>
                <a:latin typeface="Consolas"/>
                <a:cs typeface="Consolas"/>
              </a:rPr>
              <a:t> </a:t>
            </a:r>
            <a:r>
              <a:rPr sz="6000" dirty="0">
                <a:solidFill>
                  <a:srgbClr val="111F35"/>
                </a:solidFill>
                <a:latin typeface="Consolas"/>
                <a:cs typeface="Consolas"/>
              </a:rPr>
              <a:t>,</a:t>
            </a:r>
            <a:r>
              <a:rPr sz="6000" spc="-35" dirty="0">
                <a:solidFill>
                  <a:srgbClr val="111F35"/>
                </a:solidFill>
                <a:latin typeface="Consolas"/>
                <a:cs typeface="Consolas"/>
              </a:rPr>
              <a:t> </a:t>
            </a:r>
            <a:r>
              <a:rPr sz="6000" dirty="0">
                <a:solidFill>
                  <a:srgbClr val="111F35"/>
                </a:solidFill>
                <a:latin typeface="Consolas"/>
                <a:cs typeface="Consolas"/>
              </a:rPr>
              <a:t>,</a:t>
            </a:r>
            <a:r>
              <a:rPr sz="6000" spc="-30" dirty="0">
                <a:solidFill>
                  <a:srgbClr val="111F35"/>
                </a:solidFill>
                <a:latin typeface="Consolas"/>
                <a:cs typeface="Consolas"/>
              </a:rPr>
              <a:t> </a:t>
            </a:r>
            <a:r>
              <a:rPr sz="6000" spc="-10" dirty="0">
                <a:solidFill>
                  <a:srgbClr val="111F35"/>
                </a:solidFill>
                <a:latin typeface="Consolas"/>
                <a:cs typeface="Consolas"/>
              </a:rPr>
              <a:t>].pop()</a:t>
            </a:r>
            <a:r>
              <a:rPr sz="6000" dirty="0">
                <a:solidFill>
                  <a:srgbClr val="111F35"/>
                </a:solidFill>
                <a:latin typeface="Consolas"/>
                <a:cs typeface="Consolas"/>
              </a:rPr>
              <a:t>	</a:t>
            </a:r>
            <a:r>
              <a:rPr sz="6000" spc="-50" dirty="0">
                <a:solidFill>
                  <a:srgbClr val="111F35"/>
                </a:solidFill>
                <a:latin typeface="Consolas"/>
                <a:cs typeface="Consolas"/>
              </a:rPr>
              <a:t>[</a:t>
            </a:r>
            <a:r>
              <a:rPr sz="6000" dirty="0">
                <a:solidFill>
                  <a:srgbClr val="111F35"/>
                </a:solidFill>
                <a:latin typeface="Consolas"/>
                <a:cs typeface="Consolas"/>
              </a:rPr>
              <a:t>	</a:t>
            </a:r>
            <a:r>
              <a:rPr sz="6000" spc="-50" dirty="0">
                <a:solidFill>
                  <a:srgbClr val="111F35"/>
                </a:solidFill>
                <a:latin typeface="Consolas"/>
                <a:cs typeface="Consolas"/>
              </a:rPr>
              <a:t>]</a:t>
            </a:r>
            <a:endParaRPr sz="6000">
              <a:latin typeface="Consolas"/>
              <a:cs typeface="Consolas"/>
            </a:endParaRPr>
          </a:p>
          <a:p>
            <a:pPr marL="12700">
              <a:lnSpc>
                <a:spcPct val="100000"/>
              </a:lnSpc>
              <a:spcBef>
                <a:spcPts val="930"/>
              </a:spcBef>
              <a:tabLst>
                <a:tab pos="8999220" algn="l"/>
              </a:tabLst>
            </a:pPr>
            <a:r>
              <a:rPr sz="6000" dirty="0">
                <a:solidFill>
                  <a:srgbClr val="111F35"/>
                </a:solidFill>
                <a:latin typeface="Consolas"/>
                <a:cs typeface="Consolas"/>
              </a:rPr>
              <a:t>[</a:t>
            </a:r>
            <a:r>
              <a:rPr sz="6000" spc="-35" dirty="0">
                <a:solidFill>
                  <a:srgbClr val="111F35"/>
                </a:solidFill>
                <a:latin typeface="Consolas"/>
                <a:cs typeface="Consolas"/>
              </a:rPr>
              <a:t> </a:t>
            </a:r>
            <a:r>
              <a:rPr sz="6000" dirty="0">
                <a:solidFill>
                  <a:srgbClr val="111F35"/>
                </a:solidFill>
                <a:latin typeface="Consolas"/>
                <a:cs typeface="Consolas"/>
              </a:rPr>
              <a:t>,</a:t>
            </a:r>
            <a:r>
              <a:rPr sz="6000" spc="-35" dirty="0">
                <a:solidFill>
                  <a:srgbClr val="111F35"/>
                </a:solidFill>
                <a:latin typeface="Consolas"/>
                <a:cs typeface="Consolas"/>
              </a:rPr>
              <a:t> </a:t>
            </a:r>
            <a:r>
              <a:rPr sz="6000" dirty="0">
                <a:solidFill>
                  <a:srgbClr val="111F35"/>
                </a:solidFill>
                <a:latin typeface="Consolas"/>
                <a:cs typeface="Consolas"/>
              </a:rPr>
              <a:t>,</a:t>
            </a:r>
            <a:r>
              <a:rPr sz="6000" spc="-30" dirty="0">
                <a:solidFill>
                  <a:srgbClr val="111F35"/>
                </a:solidFill>
                <a:latin typeface="Consolas"/>
                <a:cs typeface="Consolas"/>
              </a:rPr>
              <a:t> </a:t>
            </a:r>
            <a:r>
              <a:rPr sz="6000" spc="-10" dirty="0">
                <a:solidFill>
                  <a:srgbClr val="111F35"/>
                </a:solidFill>
                <a:latin typeface="Consolas"/>
                <a:cs typeface="Consolas"/>
              </a:rPr>
              <a:t>].shift()</a:t>
            </a:r>
            <a:r>
              <a:rPr sz="6000" dirty="0">
                <a:solidFill>
                  <a:srgbClr val="111F35"/>
                </a:solidFill>
                <a:latin typeface="Consolas"/>
                <a:cs typeface="Consolas"/>
              </a:rPr>
              <a:t>	,</a:t>
            </a:r>
            <a:r>
              <a:rPr sz="6000" spc="-35" dirty="0">
                <a:solidFill>
                  <a:srgbClr val="111F35"/>
                </a:solidFill>
                <a:latin typeface="Consolas"/>
                <a:cs typeface="Consolas"/>
              </a:rPr>
              <a:t> </a:t>
            </a:r>
            <a:r>
              <a:rPr sz="6000" spc="-50" dirty="0">
                <a:solidFill>
                  <a:srgbClr val="111F35"/>
                </a:solidFill>
                <a:latin typeface="Consolas"/>
                <a:cs typeface="Consolas"/>
              </a:rPr>
              <a:t>]</a:t>
            </a:r>
            <a:endParaRPr sz="6000">
              <a:latin typeface="Consolas"/>
              <a:cs typeface="Consolas"/>
            </a:endParaRPr>
          </a:p>
        </p:txBody>
      </p:sp>
      <p:pic>
        <p:nvPicPr>
          <p:cNvPr id="30" name="object 30"/>
          <p:cNvPicPr/>
          <p:nvPr/>
        </p:nvPicPr>
        <p:blipFill>
          <a:blip r:embed="rId2" cstate="print"/>
          <a:stretch>
            <a:fillRect/>
          </a:stretch>
        </p:blipFill>
        <p:spPr>
          <a:xfrm>
            <a:off x="8423147" y="4832603"/>
            <a:ext cx="457200" cy="569976"/>
          </a:xfrm>
          <a:prstGeom prst="rect">
            <a:avLst/>
          </a:prstGeom>
        </p:spPr>
      </p:pic>
      <p:pic>
        <p:nvPicPr>
          <p:cNvPr id="31" name="object 31"/>
          <p:cNvPicPr/>
          <p:nvPr/>
        </p:nvPicPr>
        <p:blipFill>
          <a:blip r:embed="rId3" cstate="print"/>
          <a:stretch>
            <a:fillRect/>
          </a:stretch>
        </p:blipFill>
        <p:spPr>
          <a:xfrm>
            <a:off x="9436607" y="4832603"/>
            <a:ext cx="568451" cy="569976"/>
          </a:xfrm>
          <a:prstGeom prst="rect">
            <a:avLst/>
          </a:prstGeom>
        </p:spPr>
      </p:pic>
      <p:pic>
        <p:nvPicPr>
          <p:cNvPr id="32" name="object 32"/>
          <p:cNvPicPr/>
          <p:nvPr/>
        </p:nvPicPr>
        <p:blipFill>
          <a:blip r:embed="rId4" cstate="print"/>
          <a:stretch>
            <a:fillRect/>
          </a:stretch>
        </p:blipFill>
        <p:spPr>
          <a:xfrm>
            <a:off x="10349483" y="4832603"/>
            <a:ext cx="499872" cy="569976"/>
          </a:xfrm>
          <a:prstGeom prst="rect">
            <a:avLst/>
          </a:prstGeom>
        </p:spPr>
      </p:pic>
      <p:sp>
        <p:nvSpPr>
          <p:cNvPr id="33" name="object 33"/>
          <p:cNvSpPr txBox="1"/>
          <p:nvPr/>
        </p:nvSpPr>
        <p:spPr>
          <a:xfrm>
            <a:off x="962050" y="5805627"/>
            <a:ext cx="84969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For</a:t>
            </a:r>
            <a:r>
              <a:rPr sz="1800" spc="-25" dirty="0">
                <a:solidFill>
                  <a:srgbClr val="111F35"/>
                </a:solidFill>
                <a:latin typeface="Calibri"/>
                <a:cs typeface="Calibri"/>
              </a:rPr>
              <a:t> </a:t>
            </a:r>
            <a:r>
              <a:rPr sz="1800" dirty="0">
                <a:solidFill>
                  <a:srgbClr val="111F35"/>
                </a:solidFill>
                <a:latin typeface="Calibri"/>
                <a:cs typeface="Calibri"/>
              </a:rPr>
              <a:t>a</a:t>
            </a:r>
            <a:r>
              <a:rPr sz="1800" spc="-20" dirty="0">
                <a:solidFill>
                  <a:srgbClr val="111F35"/>
                </a:solidFill>
                <a:latin typeface="Calibri"/>
                <a:cs typeface="Calibri"/>
              </a:rPr>
              <a:t> </a:t>
            </a:r>
            <a:r>
              <a:rPr sz="1800" spc="-10" dirty="0">
                <a:solidFill>
                  <a:srgbClr val="111F35"/>
                </a:solidFill>
                <a:latin typeface="Calibri"/>
                <a:cs typeface="Calibri"/>
              </a:rPr>
              <a:t>visualization</a:t>
            </a:r>
            <a:r>
              <a:rPr sz="1800" spc="-25" dirty="0">
                <a:solidFill>
                  <a:srgbClr val="111F35"/>
                </a:solidFill>
                <a:latin typeface="Calibri"/>
                <a:cs typeface="Calibri"/>
              </a:rPr>
              <a:t> </a:t>
            </a:r>
            <a:r>
              <a:rPr sz="1800" dirty="0">
                <a:solidFill>
                  <a:srgbClr val="111F35"/>
                </a:solidFill>
                <a:latin typeface="Calibri"/>
                <a:cs typeface="Calibri"/>
              </a:rPr>
              <a:t>of</a:t>
            </a:r>
            <a:r>
              <a:rPr sz="1800" spc="-15" dirty="0">
                <a:solidFill>
                  <a:srgbClr val="111F35"/>
                </a:solidFill>
                <a:latin typeface="Calibri"/>
                <a:cs typeface="Calibri"/>
              </a:rPr>
              <a:t> </a:t>
            </a:r>
            <a:r>
              <a:rPr sz="1800" dirty="0">
                <a:solidFill>
                  <a:srgbClr val="111F35"/>
                </a:solidFill>
                <a:latin typeface="Calibri"/>
                <a:cs typeface="Calibri"/>
              </a:rPr>
              <a:t>all</a:t>
            </a:r>
            <a:r>
              <a:rPr sz="1800" spc="-20" dirty="0">
                <a:solidFill>
                  <a:srgbClr val="111F35"/>
                </a:solidFill>
                <a:latin typeface="Calibri"/>
                <a:cs typeface="Calibri"/>
              </a:rPr>
              <a:t> </a:t>
            </a:r>
            <a:r>
              <a:rPr sz="1800" dirty="0">
                <a:solidFill>
                  <a:srgbClr val="111F35"/>
                </a:solidFill>
                <a:latin typeface="Calibri"/>
                <a:cs typeface="Calibri"/>
              </a:rPr>
              <a:t>array</a:t>
            </a:r>
            <a:r>
              <a:rPr sz="1800" spc="-25" dirty="0">
                <a:solidFill>
                  <a:srgbClr val="111F35"/>
                </a:solidFill>
                <a:latin typeface="Calibri"/>
                <a:cs typeface="Calibri"/>
              </a:rPr>
              <a:t> </a:t>
            </a:r>
            <a:r>
              <a:rPr sz="1800" dirty="0">
                <a:solidFill>
                  <a:srgbClr val="111F35"/>
                </a:solidFill>
                <a:latin typeface="Calibri"/>
                <a:cs typeface="Calibri"/>
              </a:rPr>
              <a:t>methods,</a:t>
            </a:r>
            <a:r>
              <a:rPr sz="1800" spc="-25" dirty="0">
                <a:solidFill>
                  <a:srgbClr val="111F35"/>
                </a:solidFill>
                <a:latin typeface="Calibri"/>
                <a:cs typeface="Calibri"/>
              </a:rPr>
              <a:t> </a:t>
            </a:r>
            <a:r>
              <a:rPr sz="1800" dirty="0">
                <a:solidFill>
                  <a:srgbClr val="111F35"/>
                </a:solidFill>
                <a:latin typeface="Calibri"/>
                <a:cs typeface="Calibri"/>
              </a:rPr>
              <a:t>you</a:t>
            </a:r>
            <a:r>
              <a:rPr sz="1800" spc="-15" dirty="0">
                <a:solidFill>
                  <a:srgbClr val="111F35"/>
                </a:solidFill>
                <a:latin typeface="Calibri"/>
                <a:cs typeface="Calibri"/>
              </a:rPr>
              <a:t> </a:t>
            </a:r>
            <a:r>
              <a:rPr sz="1800" dirty="0">
                <a:solidFill>
                  <a:srgbClr val="111F35"/>
                </a:solidFill>
                <a:latin typeface="Calibri"/>
                <a:cs typeface="Calibri"/>
              </a:rPr>
              <a:t>can</a:t>
            </a:r>
            <a:r>
              <a:rPr sz="1800" spc="-10" dirty="0">
                <a:solidFill>
                  <a:srgbClr val="111F35"/>
                </a:solidFill>
                <a:latin typeface="Calibri"/>
                <a:cs typeface="Calibri"/>
              </a:rPr>
              <a:t> </a:t>
            </a:r>
            <a:r>
              <a:rPr sz="1800" dirty="0">
                <a:solidFill>
                  <a:srgbClr val="111F35"/>
                </a:solidFill>
                <a:latin typeface="Calibri"/>
                <a:cs typeface="Calibri"/>
              </a:rPr>
              <a:t>check</a:t>
            </a:r>
            <a:r>
              <a:rPr sz="1800" spc="-15" dirty="0">
                <a:solidFill>
                  <a:srgbClr val="111F35"/>
                </a:solidFill>
                <a:latin typeface="Calibri"/>
                <a:cs typeface="Calibri"/>
              </a:rPr>
              <a:t> </a:t>
            </a:r>
            <a:r>
              <a:rPr sz="1800" dirty="0">
                <a:solidFill>
                  <a:srgbClr val="111F35"/>
                </a:solidFill>
                <a:latin typeface="Calibri"/>
                <a:cs typeface="Calibri"/>
              </a:rPr>
              <a:t>out:</a:t>
            </a:r>
            <a:r>
              <a:rPr sz="1800" spc="10" dirty="0">
                <a:solidFill>
                  <a:srgbClr val="111F35"/>
                </a:solidFill>
                <a:latin typeface="Calibri"/>
                <a:cs typeface="Calibri"/>
              </a:rPr>
              <a:t> </a:t>
            </a:r>
            <a:r>
              <a:rPr sz="1800" u="sng" spc="-20" dirty="0">
                <a:solidFill>
                  <a:srgbClr val="006379"/>
                </a:solidFill>
                <a:uFill>
                  <a:solidFill>
                    <a:srgbClr val="006379"/>
                  </a:solidFill>
                </a:uFill>
                <a:latin typeface="Calibri"/>
                <a:cs typeface="Calibri"/>
                <a:hlinkClick r:id="rId5"/>
              </a:rPr>
              <a:t>https://js-arrays-</a:t>
            </a:r>
            <a:r>
              <a:rPr sz="1800" u="sng" spc="-10" dirty="0">
                <a:solidFill>
                  <a:srgbClr val="006379"/>
                </a:solidFill>
                <a:uFill>
                  <a:solidFill>
                    <a:srgbClr val="006379"/>
                  </a:solidFill>
                </a:uFill>
                <a:latin typeface="Calibri"/>
                <a:cs typeface="Calibri"/>
                <a:hlinkClick r:id="rId5"/>
              </a:rPr>
              <a:t>visualized.com/</a:t>
            </a:r>
            <a:endParaRPr sz="1800">
              <a:latin typeface="Calibri"/>
              <a:cs typeface="Calibri"/>
            </a:endParaRPr>
          </a:p>
        </p:txBody>
      </p:sp>
      <p:sp>
        <p:nvSpPr>
          <p:cNvPr id="34" name="object 3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257</a:t>
            </a:fld>
            <a:endParaRPr spc="-25"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258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ARRAYS:</a:t>
            </a:r>
            <a:r>
              <a:rPr spc="-120" dirty="0"/>
              <a:t> </a:t>
            </a:r>
            <a:r>
              <a:rPr spc="-105" dirty="0"/>
              <a:t>ITERATION</a:t>
            </a:r>
          </a:p>
        </p:txBody>
      </p:sp>
      <p:sp>
        <p:nvSpPr>
          <p:cNvPr id="3" name="object 3"/>
          <p:cNvSpPr txBox="1">
            <a:spLocks noGrp="1"/>
          </p:cNvSpPr>
          <p:nvPr>
            <p:ph sz="half" idx="3"/>
          </p:nvPr>
        </p:nvSpPr>
        <p:spPr>
          <a:xfrm>
            <a:off x="6448805" y="1533220"/>
            <a:ext cx="5354320" cy="4475455"/>
          </a:xfrm>
          <a:prstGeom prst="rect">
            <a:avLst/>
          </a:prstGeom>
        </p:spPr>
        <p:txBody>
          <a:bodyPr vert="horz" wrap="square" lIns="0" tIns="55244" rIns="0" bIns="0" rtlCol="0">
            <a:spAutoFit/>
          </a:bodyPr>
          <a:lstStyle/>
          <a:p>
            <a:pPr marL="240029" marR="5080" indent="-227329">
              <a:lnSpc>
                <a:spcPct val="90000"/>
              </a:lnSpc>
              <a:spcBef>
                <a:spcPts val="434"/>
              </a:spcBef>
              <a:buFont typeface="Arial MT"/>
              <a:buChar char="•"/>
              <a:tabLst>
                <a:tab pos="241300" algn="l"/>
              </a:tabLst>
            </a:pPr>
            <a:r>
              <a:rPr lang="it-IT" dirty="0"/>
              <a:t>L'array può essere iterato utilizzando i cicli for sugli indici, utilizzando l'alternativa for.. della sintassi o il metodo forEach.
Poiché gli array sono oggetti, è possibile utilizzarli anche for item in array, ma non è una buona idea
È 10-100 volte più lento
Potrebbero esserci altre proprietà enumerabili al di fuori dei valori dell'array...</a:t>
            </a:r>
            <a:endParaRPr sz="2400" dirty="0">
              <a:latin typeface="Calibri"/>
              <a:cs typeface="Calibri"/>
            </a:endParaRPr>
          </a:p>
        </p:txBody>
      </p:sp>
      <p:sp>
        <p:nvSpPr>
          <p:cNvPr id="4" name="object 4"/>
          <p:cNvSpPr txBox="1"/>
          <p:nvPr/>
        </p:nvSpPr>
        <p:spPr>
          <a:xfrm>
            <a:off x="832103" y="1565147"/>
            <a:ext cx="5354320" cy="4525010"/>
          </a:xfrm>
          <a:prstGeom prst="rect">
            <a:avLst/>
          </a:prstGeom>
          <a:ln w="12700">
            <a:solidFill>
              <a:srgbClr val="111F35"/>
            </a:solidFill>
          </a:ln>
        </p:spPr>
        <p:txBody>
          <a:bodyPr vert="horz" wrap="square" lIns="0" tIns="32384" rIns="0" bIns="0" rtlCol="0">
            <a:spAutoFit/>
          </a:bodyPr>
          <a:lstStyle/>
          <a:p>
            <a:pPr marL="91440">
              <a:lnSpc>
                <a:spcPct val="100000"/>
              </a:lnSpc>
              <a:spcBef>
                <a:spcPts val="254"/>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a</a:t>
            </a:r>
            <a:r>
              <a:rPr sz="1800" spc="-15" dirty="0">
                <a:latin typeface="Consolas"/>
                <a:cs typeface="Consolas"/>
              </a:rPr>
              <a:t> </a:t>
            </a:r>
            <a:r>
              <a:rPr sz="1800" dirty="0">
                <a:latin typeface="Consolas"/>
                <a:cs typeface="Consolas"/>
              </a:rPr>
              <a:t>=</a:t>
            </a:r>
            <a:r>
              <a:rPr sz="1800" spc="-20" dirty="0">
                <a:latin typeface="Consolas"/>
                <a:cs typeface="Consolas"/>
              </a:rPr>
              <a:t> </a:t>
            </a:r>
            <a:r>
              <a:rPr sz="1800" dirty="0">
                <a:latin typeface="Consolas"/>
                <a:cs typeface="Consolas"/>
              </a:rPr>
              <a:t>[</a:t>
            </a:r>
            <a:r>
              <a:rPr sz="1800" dirty="0">
                <a:solidFill>
                  <a:srgbClr val="A21515"/>
                </a:solidFill>
                <a:latin typeface="Consolas"/>
                <a:cs typeface="Consolas"/>
              </a:rPr>
              <a:t>"a"</a:t>
            </a:r>
            <a:r>
              <a:rPr sz="1800" dirty="0">
                <a:latin typeface="Consolas"/>
                <a:cs typeface="Consolas"/>
              </a:rPr>
              <a:t>,</a:t>
            </a:r>
            <a:r>
              <a:rPr sz="1800" spc="-20" dirty="0">
                <a:latin typeface="Consolas"/>
                <a:cs typeface="Consolas"/>
              </a:rPr>
              <a:t> </a:t>
            </a:r>
            <a:r>
              <a:rPr sz="1800" dirty="0">
                <a:solidFill>
                  <a:srgbClr val="A21515"/>
                </a:solidFill>
                <a:latin typeface="Consolas"/>
                <a:cs typeface="Consolas"/>
              </a:rPr>
              <a:t>"b"</a:t>
            </a:r>
            <a:r>
              <a:rPr sz="1800" dirty="0">
                <a:latin typeface="Consolas"/>
                <a:cs typeface="Consolas"/>
              </a:rPr>
              <a:t>,</a:t>
            </a:r>
            <a:r>
              <a:rPr sz="1800" spc="-25" dirty="0">
                <a:latin typeface="Consolas"/>
                <a:cs typeface="Consolas"/>
              </a:rPr>
              <a:t> </a:t>
            </a:r>
            <a:r>
              <a:rPr sz="1800" spc="-20" dirty="0">
                <a:solidFill>
                  <a:srgbClr val="A21515"/>
                </a:solidFill>
                <a:latin typeface="Consolas"/>
                <a:cs typeface="Consolas"/>
              </a:rPr>
              <a:t>"c"</a:t>
            </a:r>
            <a:r>
              <a:rPr sz="1800" spc="-20" dirty="0">
                <a:latin typeface="Consolas"/>
                <a:cs typeface="Consolas"/>
              </a:rPr>
              <a:t>];</a:t>
            </a:r>
            <a:endParaRPr sz="1800">
              <a:latin typeface="Consolas"/>
              <a:cs typeface="Consolas"/>
            </a:endParaRPr>
          </a:p>
          <a:p>
            <a:pPr marL="91440">
              <a:lnSpc>
                <a:spcPct val="100000"/>
              </a:lnSpc>
            </a:pPr>
            <a:r>
              <a:rPr sz="1800" dirty="0">
                <a:latin typeface="Consolas"/>
                <a:cs typeface="Consolas"/>
              </a:rPr>
              <a:t>a[</a:t>
            </a:r>
            <a:r>
              <a:rPr sz="1800" dirty="0">
                <a:solidFill>
                  <a:srgbClr val="098557"/>
                </a:solidFill>
                <a:latin typeface="Consolas"/>
                <a:cs typeface="Consolas"/>
              </a:rPr>
              <a:t>4</a:t>
            </a:r>
            <a:r>
              <a:rPr sz="1800" dirty="0">
                <a:latin typeface="Consolas"/>
                <a:cs typeface="Consolas"/>
              </a:rPr>
              <a:t>]</a:t>
            </a:r>
            <a:r>
              <a:rPr sz="1800" spc="-35" dirty="0">
                <a:latin typeface="Consolas"/>
                <a:cs typeface="Consolas"/>
              </a:rPr>
              <a:t> </a:t>
            </a:r>
            <a:r>
              <a:rPr sz="1800" dirty="0">
                <a:latin typeface="Consolas"/>
                <a:cs typeface="Consolas"/>
              </a:rPr>
              <a:t>=</a:t>
            </a:r>
            <a:r>
              <a:rPr sz="1800" spc="-25" dirty="0">
                <a:latin typeface="Consolas"/>
                <a:cs typeface="Consolas"/>
              </a:rPr>
              <a:t> </a:t>
            </a:r>
            <a:r>
              <a:rPr sz="1800" spc="-20" dirty="0">
                <a:solidFill>
                  <a:srgbClr val="A21515"/>
                </a:solidFill>
                <a:latin typeface="Consolas"/>
                <a:cs typeface="Consolas"/>
              </a:rPr>
              <a:t>"e"</a:t>
            </a:r>
            <a:r>
              <a:rPr sz="1800" spc="-2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341630" marR="240665" indent="-250190">
              <a:lnSpc>
                <a:spcPct val="100000"/>
              </a:lnSpc>
              <a:spcBef>
                <a:spcPts val="5"/>
              </a:spcBef>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i</a:t>
            </a:r>
            <a:r>
              <a:rPr sz="1800" spc="-20" dirty="0">
                <a:latin typeface="Consolas"/>
                <a:cs typeface="Consolas"/>
              </a:rPr>
              <a:t> </a:t>
            </a:r>
            <a:r>
              <a:rPr sz="1800" dirty="0">
                <a:latin typeface="Consolas"/>
                <a:cs typeface="Consolas"/>
              </a:rPr>
              <a:t>=</a:t>
            </a:r>
            <a:r>
              <a:rPr sz="1800" spc="-15" dirty="0">
                <a:latin typeface="Consolas"/>
                <a:cs typeface="Consolas"/>
              </a:rPr>
              <a:t> </a:t>
            </a:r>
            <a:r>
              <a:rPr sz="1800" dirty="0">
                <a:solidFill>
                  <a:srgbClr val="098557"/>
                </a:solidFill>
                <a:latin typeface="Consolas"/>
                <a:cs typeface="Consolas"/>
              </a:rPr>
              <a:t>0</a:t>
            </a:r>
            <a:r>
              <a:rPr sz="1800" dirty="0">
                <a:latin typeface="Consolas"/>
                <a:cs typeface="Consolas"/>
              </a:rPr>
              <a:t>;</a:t>
            </a:r>
            <a:r>
              <a:rPr sz="1800" spc="-25" dirty="0">
                <a:latin typeface="Consolas"/>
                <a:cs typeface="Consolas"/>
              </a:rPr>
              <a:t> </a:t>
            </a:r>
            <a:r>
              <a:rPr sz="1800" dirty="0">
                <a:latin typeface="Consolas"/>
                <a:cs typeface="Consolas"/>
              </a:rPr>
              <a:t>i</a:t>
            </a:r>
            <a:r>
              <a:rPr sz="1800" spc="-15" dirty="0">
                <a:latin typeface="Consolas"/>
                <a:cs typeface="Consolas"/>
              </a:rPr>
              <a:t> </a:t>
            </a:r>
            <a:r>
              <a:rPr sz="1800" dirty="0">
                <a:latin typeface="Consolas"/>
                <a:cs typeface="Consolas"/>
              </a:rPr>
              <a:t>&lt;</a:t>
            </a:r>
            <a:r>
              <a:rPr sz="1800" spc="-25" dirty="0">
                <a:latin typeface="Consolas"/>
                <a:cs typeface="Consolas"/>
              </a:rPr>
              <a:t> </a:t>
            </a:r>
            <a:r>
              <a:rPr sz="1800" dirty="0">
                <a:latin typeface="Consolas"/>
                <a:cs typeface="Consolas"/>
              </a:rPr>
              <a:t>a.length;</a:t>
            </a:r>
            <a:r>
              <a:rPr sz="1800" spc="-10" dirty="0">
                <a:latin typeface="Consolas"/>
                <a:cs typeface="Consolas"/>
              </a:rPr>
              <a:t> </a:t>
            </a:r>
            <a:r>
              <a:rPr sz="1800" spc="-20" dirty="0">
                <a:latin typeface="Consolas"/>
                <a:cs typeface="Consolas"/>
              </a:rPr>
              <a:t>i++) </a:t>
            </a:r>
            <a:r>
              <a:rPr sz="1800" dirty="0">
                <a:latin typeface="Consolas"/>
                <a:cs typeface="Consolas"/>
              </a:rPr>
              <a:t>console.log(a[i]);</a:t>
            </a:r>
            <a:r>
              <a:rPr sz="1800" spc="-75" dirty="0">
                <a:latin typeface="Consolas"/>
                <a:cs typeface="Consolas"/>
              </a:rPr>
              <a:t> </a:t>
            </a:r>
            <a:r>
              <a:rPr sz="1800" spc="-10" dirty="0">
                <a:solidFill>
                  <a:srgbClr val="008000"/>
                </a:solidFill>
                <a:latin typeface="Consolas"/>
                <a:cs typeface="Consolas"/>
              </a:rPr>
              <a:t>//a,b,c,undefined,e</a:t>
            </a:r>
            <a:endParaRPr sz="1800">
              <a:latin typeface="Consolas"/>
              <a:cs typeface="Consolas"/>
            </a:endParaRPr>
          </a:p>
          <a:p>
            <a:pPr>
              <a:lnSpc>
                <a:spcPct val="100000"/>
              </a:lnSpc>
              <a:spcBef>
                <a:spcPts val="50"/>
              </a:spcBef>
            </a:pPr>
            <a:endParaRPr sz="1800">
              <a:latin typeface="Consolas"/>
              <a:cs typeface="Consolas"/>
            </a:endParaRPr>
          </a:p>
          <a:p>
            <a:pPr marL="91440">
              <a:lnSpc>
                <a:spcPct val="100000"/>
              </a:lnSpc>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item</a:t>
            </a:r>
            <a:r>
              <a:rPr sz="1800" spc="-35" dirty="0">
                <a:latin typeface="Consolas"/>
                <a:cs typeface="Consolas"/>
              </a:rPr>
              <a:t> </a:t>
            </a:r>
            <a:r>
              <a:rPr sz="1800" dirty="0">
                <a:solidFill>
                  <a:srgbClr val="0000FF"/>
                </a:solidFill>
                <a:latin typeface="Consolas"/>
                <a:cs typeface="Consolas"/>
              </a:rPr>
              <a:t>of</a:t>
            </a:r>
            <a:r>
              <a:rPr sz="1800" spc="-30" dirty="0">
                <a:solidFill>
                  <a:srgbClr val="0000FF"/>
                </a:solidFill>
                <a:latin typeface="Consolas"/>
                <a:cs typeface="Consolas"/>
              </a:rPr>
              <a:t> </a:t>
            </a:r>
            <a:r>
              <a:rPr sz="1800" spc="-25" dirty="0">
                <a:latin typeface="Consolas"/>
                <a:cs typeface="Consolas"/>
              </a:rPr>
              <a:t>a)</a:t>
            </a:r>
            <a:endParaRPr sz="1800">
              <a:latin typeface="Consolas"/>
              <a:cs typeface="Consolas"/>
            </a:endParaRPr>
          </a:p>
          <a:p>
            <a:pPr marL="341630">
              <a:lnSpc>
                <a:spcPct val="100000"/>
              </a:lnSpc>
            </a:pPr>
            <a:r>
              <a:rPr sz="1800" dirty="0">
                <a:latin typeface="Consolas"/>
                <a:cs typeface="Consolas"/>
              </a:rPr>
              <a:t>console.log(item);</a:t>
            </a:r>
            <a:r>
              <a:rPr sz="1800" spc="-75" dirty="0">
                <a:latin typeface="Consolas"/>
                <a:cs typeface="Consolas"/>
              </a:rPr>
              <a:t> </a:t>
            </a:r>
            <a:r>
              <a:rPr sz="1800" spc="-10" dirty="0">
                <a:solidFill>
                  <a:srgbClr val="008000"/>
                </a:solidFill>
                <a:latin typeface="Consolas"/>
                <a:cs typeface="Consolas"/>
              </a:rPr>
              <a:t>//a,b,c,undefined,e</a:t>
            </a:r>
            <a:endParaRPr sz="1800">
              <a:latin typeface="Consolas"/>
              <a:cs typeface="Consolas"/>
            </a:endParaRPr>
          </a:p>
          <a:p>
            <a:pPr>
              <a:lnSpc>
                <a:spcPct val="100000"/>
              </a:lnSpc>
              <a:spcBef>
                <a:spcPts val="55"/>
              </a:spcBef>
            </a:pPr>
            <a:endParaRPr sz="1800">
              <a:latin typeface="Consolas"/>
              <a:cs typeface="Consolas"/>
            </a:endParaRPr>
          </a:p>
          <a:p>
            <a:pPr marL="341630" marR="490855" indent="-250190">
              <a:lnSpc>
                <a:spcPct val="100000"/>
              </a:lnSpc>
            </a:pPr>
            <a:r>
              <a:rPr sz="1800" dirty="0">
                <a:latin typeface="Consolas"/>
                <a:cs typeface="Consolas"/>
              </a:rPr>
              <a:t>a.forEach(</a:t>
            </a:r>
            <a:r>
              <a:rPr sz="1800" spc="-45" dirty="0">
                <a:latin typeface="Consolas"/>
                <a:cs typeface="Consolas"/>
              </a:rPr>
              <a:t> </a:t>
            </a:r>
            <a:r>
              <a:rPr sz="1800" dirty="0">
                <a:latin typeface="Consolas"/>
                <a:cs typeface="Consolas"/>
              </a:rPr>
              <a:t>(value,</a:t>
            </a:r>
            <a:r>
              <a:rPr sz="1800" spc="-35" dirty="0">
                <a:latin typeface="Consolas"/>
                <a:cs typeface="Consolas"/>
              </a:rPr>
              <a:t> </a:t>
            </a:r>
            <a:r>
              <a:rPr sz="1800" dirty="0">
                <a:latin typeface="Consolas"/>
                <a:cs typeface="Consolas"/>
              </a:rPr>
              <a:t>index,</a:t>
            </a:r>
            <a:r>
              <a:rPr sz="1800" spc="-35" dirty="0">
                <a:latin typeface="Consolas"/>
                <a:cs typeface="Consolas"/>
              </a:rPr>
              <a:t> </a:t>
            </a:r>
            <a:r>
              <a:rPr sz="1800" dirty="0">
                <a:latin typeface="Consolas"/>
                <a:cs typeface="Consolas"/>
              </a:rPr>
              <a:t>array)</a:t>
            </a:r>
            <a:r>
              <a:rPr sz="1800" spc="-15" dirty="0">
                <a:latin typeface="Consolas"/>
                <a:cs typeface="Consolas"/>
              </a:rPr>
              <a:t> </a:t>
            </a:r>
            <a:r>
              <a:rPr sz="1800" dirty="0">
                <a:solidFill>
                  <a:srgbClr val="0000FF"/>
                </a:solidFill>
                <a:latin typeface="Consolas"/>
                <a:cs typeface="Consolas"/>
              </a:rPr>
              <a:t>=&gt;</a:t>
            </a:r>
            <a:r>
              <a:rPr sz="1800" spc="-20" dirty="0">
                <a:solidFill>
                  <a:srgbClr val="0000FF"/>
                </a:solidFill>
                <a:latin typeface="Consolas"/>
                <a:cs typeface="Consolas"/>
              </a:rPr>
              <a:t> </a:t>
            </a:r>
            <a:r>
              <a:rPr sz="1800" spc="-50" dirty="0">
                <a:latin typeface="Consolas"/>
                <a:cs typeface="Consolas"/>
              </a:rPr>
              <a:t>{ </a:t>
            </a:r>
            <a:r>
              <a:rPr sz="1800" spc="-10" dirty="0">
                <a:latin typeface="Consolas"/>
                <a:cs typeface="Consolas"/>
              </a:rPr>
              <a:t>console.log(</a:t>
            </a:r>
            <a:r>
              <a:rPr sz="1800" spc="-10" dirty="0">
                <a:solidFill>
                  <a:srgbClr val="A21515"/>
                </a:solidFill>
                <a:latin typeface="Consolas"/>
                <a:cs typeface="Consolas"/>
              </a:rPr>
              <a:t>`a[</a:t>
            </a:r>
            <a:r>
              <a:rPr sz="1800" spc="-10" dirty="0">
                <a:solidFill>
                  <a:srgbClr val="0000FF"/>
                </a:solidFill>
                <a:latin typeface="Consolas"/>
                <a:cs typeface="Consolas"/>
              </a:rPr>
              <a:t>${</a:t>
            </a:r>
            <a:r>
              <a:rPr sz="1800" spc="-10" dirty="0">
                <a:latin typeface="Consolas"/>
                <a:cs typeface="Consolas"/>
              </a:rPr>
              <a:t>index</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solidFill>
                  <a:srgbClr val="0000FF"/>
                </a:solidFill>
                <a:latin typeface="Consolas"/>
                <a:cs typeface="Consolas"/>
              </a:rPr>
              <a:t>${</a:t>
            </a:r>
            <a:r>
              <a:rPr sz="1800" spc="-10" dirty="0">
                <a:latin typeface="Consolas"/>
                <a:cs typeface="Consolas"/>
              </a:rPr>
              <a:t>value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91440">
              <a:lnSpc>
                <a:spcPct val="100000"/>
              </a:lnSpc>
            </a:pPr>
            <a:r>
              <a:rPr sz="1800" spc="-25"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341630" marR="1243330" indent="-250190">
              <a:lnSpc>
                <a:spcPct val="100000"/>
              </a:lnSpc>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key</a:t>
            </a:r>
            <a:r>
              <a:rPr sz="1800" spc="-25" dirty="0">
                <a:latin typeface="Consolas"/>
                <a:cs typeface="Consolas"/>
              </a:rPr>
              <a:t> </a:t>
            </a:r>
            <a:r>
              <a:rPr sz="1800" dirty="0">
                <a:solidFill>
                  <a:srgbClr val="0000FF"/>
                </a:solidFill>
                <a:latin typeface="Consolas"/>
                <a:cs typeface="Consolas"/>
              </a:rPr>
              <a:t>in</a:t>
            </a:r>
            <a:r>
              <a:rPr sz="1800" spc="-35" dirty="0">
                <a:solidFill>
                  <a:srgbClr val="0000FF"/>
                </a:solidFill>
                <a:latin typeface="Consolas"/>
                <a:cs typeface="Consolas"/>
              </a:rPr>
              <a:t> </a:t>
            </a:r>
            <a:r>
              <a:rPr sz="1800" spc="-25" dirty="0">
                <a:latin typeface="Consolas"/>
                <a:cs typeface="Consolas"/>
              </a:rPr>
              <a:t>a){ </a:t>
            </a:r>
            <a:r>
              <a:rPr sz="1800" dirty="0">
                <a:latin typeface="Consolas"/>
                <a:cs typeface="Consolas"/>
              </a:rPr>
              <a:t>console.log(a[key]);</a:t>
            </a:r>
            <a:r>
              <a:rPr sz="1800" spc="-90" dirty="0">
                <a:latin typeface="Consolas"/>
                <a:cs typeface="Consolas"/>
              </a:rPr>
              <a:t> </a:t>
            </a:r>
            <a:r>
              <a:rPr sz="1800" spc="-10" dirty="0">
                <a:solidFill>
                  <a:srgbClr val="008000"/>
                </a:solidFill>
                <a:latin typeface="Consolas"/>
                <a:cs typeface="Consolas"/>
              </a:rPr>
              <a:t>//a,b,c,e</a:t>
            </a:r>
            <a:endParaRPr sz="1800">
              <a:latin typeface="Consolas"/>
              <a:cs typeface="Consolas"/>
            </a:endParaRPr>
          </a:p>
          <a:p>
            <a:pPr marL="91440">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259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MULTIDIMENSIONAL</a:t>
            </a:r>
            <a:r>
              <a:rPr spc="-175" dirty="0"/>
              <a:t> </a:t>
            </a:r>
            <a:r>
              <a:rPr spc="-114" dirty="0"/>
              <a:t>ARRAYS</a:t>
            </a:r>
          </a:p>
        </p:txBody>
      </p:sp>
      <p:sp>
        <p:nvSpPr>
          <p:cNvPr id="3" name="object 3"/>
          <p:cNvSpPr txBox="1"/>
          <p:nvPr/>
        </p:nvSpPr>
        <p:spPr>
          <a:xfrm>
            <a:off x="962050" y="1446872"/>
            <a:ext cx="9677400" cy="105092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Array</a:t>
            </a:r>
            <a:r>
              <a:rPr sz="2800" spc="-55" dirty="0">
                <a:solidFill>
                  <a:srgbClr val="111F35"/>
                </a:solidFill>
                <a:latin typeface="Calibri"/>
                <a:cs typeface="Calibri"/>
              </a:rPr>
              <a:t> </a:t>
            </a:r>
            <a:r>
              <a:rPr sz="2800" dirty="0">
                <a:solidFill>
                  <a:srgbClr val="111F35"/>
                </a:solidFill>
                <a:latin typeface="Calibri"/>
                <a:cs typeface="Calibri"/>
              </a:rPr>
              <a:t>items</a:t>
            </a:r>
            <a:r>
              <a:rPr sz="2800" spc="-60" dirty="0">
                <a:solidFill>
                  <a:srgbClr val="111F35"/>
                </a:solidFill>
                <a:latin typeface="Calibri"/>
                <a:cs typeface="Calibri"/>
              </a:rPr>
              <a:t> </a:t>
            </a:r>
            <a:r>
              <a:rPr sz="2800" dirty="0">
                <a:solidFill>
                  <a:srgbClr val="111F35"/>
                </a:solidFill>
                <a:latin typeface="Calibri"/>
                <a:cs typeface="Calibri"/>
              </a:rPr>
              <a:t>can</a:t>
            </a:r>
            <a:r>
              <a:rPr sz="2800" spc="-35" dirty="0">
                <a:solidFill>
                  <a:srgbClr val="111F35"/>
                </a:solidFill>
                <a:latin typeface="Calibri"/>
                <a:cs typeface="Calibri"/>
              </a:rPr>
              <a:t> </a:t>
            </a:r>
            <a:r>
              <a:rPr sz="2800" dirty="0">
                <a:solidFill>
                  <a:srgbClr val="111F35"/>
                </a:solidFill>
                <a:latin typeface="Calibri"/>
                <a:cs typeface="Calibri"/>
              </a:rPr>
              <a:t>also</a:t>
            </a:r>
            <a:r>
              <a:rPr sz="2800" spc="-55" dirty="0">
                <a:solidFill>
                  <a:srgbClr val="111F35"/>
                </a:solidFill>
                <a:latin typeface="Calibri"/>
                <a:cs typeface="Calibri"/>
              </a:rPr>
              <a:t> </a:t>
            </a:r>
            <a:r>
              <a:rPr sz="2800" dirty="0">
                <a:solidFill>
                  <a:srgbClr val="111F35"/>
                </a:solidFill>
                <a:latin typeface="Calibri"/>
                <a:cs typeface="Calibri"/>
              </a:rPr>
              <a:t>be</a:t>
            </a:r>
            <a:r>
              <a:rPr sz="2800" spc="-45" dirty="0">
                <a:solidFill>
                  <a:srgbClr val="111F35"/>
                </a:solidFill>
                <a:latin typeface="Calibri"/>
                <a:cs typeface="Calibri"/>
              </a:rPr>
              <a:t> </a:t>
            </a:r>
            <a:r>
              <a:rPr sz="2800" dirty="0">
                <a:solidFill>
                  <a:srgbClr val="111F35"/>
                </a:solidFill>
                <a:latin typeface="Calibri"/>
                <a:cs typeface="Calibri"/>
              </a:rPr>
              <a:t>other</a:t>
            </a:r>
            <a:r>
              <a:rPr sz="2800" spc="-60" dirty="0">
                <a:solidFill>
                  <a:srgbClr val="111F35"/>
                </a:solidFill>
                <a:latin typeface="Calibri"/>
                <a:cs typeface="Calibri"/>
              </a:rPr>
              <a:t> </a:t>
            </a:r>
            <a:r>
              <a:rPr sz="2800" spc="-10" dirty="0">
                <a:solidFill>
                  <a:srgbClr val="111F35"/>
                </a:solidFill>
                <a:latin typeface="Calibri"/>
                <a:cs typeface="Calibri"/>
              </a:rPr>
              <a:t>arrays</a:t>
            </a:r>
            <a:endParaRPr sz="2800" dirty="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We</a:t>
            </a:r>
            <a:r>
              <a:rPr sz="2800" spc="-75" dirty="0">
                <a:solidFill>
                  <a:srgbClr val="111F35"/>
                </a:solidFill>
                <a:latin typeface="Calibri"/>
                <a:cs typeface="Calibri"/>
              </a:rPr>
              <a:t> </a:t>
            </a:r>
            <a:r>
              <a:rPr sz="2800" dirty="0">
                <a:solidFill>
                  <a:srgbClr val="111F35"/>
                </a:solidFill>
                <a:latin typeface="Calibri"/>
                <a:cs typeface="Calibri"/>
              </a:rPr>
              <a:t>can</a:t>
            </a:r>
            <a:r>
              <a:rPr sz="2800" spc="-65" dirty="0">
                <a:solidFill>
                  <a:srgbClr val="111F35"/>
                </a:solidFill>
                <a:latin typeface="Calibri"/>
                <a:cs typeface="Calibri"/>
              </a:rPr>
              <a:t> </a:t>
            </a:r>
            <a:r>
              <a:rPr sz="2800" dirty="0">
                <a:solidFill>
                  <a:srgbClr val="111F35"/>
                </a:solidFill>
                <a:latin typeface="Calibri"/>
                <a:cs typeface="Calibri"/>
              </a:rPr>
              <a:t>use</a:t>
            </a:r>
            <a:r>
              <a:rPr sz="2800" spc="-60" dirty="0">
                <a:solidFill>
                  <a:srgbClr val="111F35"/>
                </a:solidFill>
                <a:latin typeface="Calibri"/>
                <a:cs typeface="Calibri"/>
              </a:rPr>
              <a:t> </a:t>
            </a:r>
            <a:r>
              <a:rPr sz="2800" dirty="0">
                <a:solidFill>
                  <a:srgbClr val="111F35"/>
                </a:solidFill>
                <a:latin typeface="Calibri"/>
                <a:cs typeface="Calibri"/>
              </a:rPr>
              <a:t>this</a:t>
            </a:r>
            <a:r>
              <a:rPr sz="2800" spc="-55" dirty="0">
                <a:solidFill>
                  <a:srgbClr val="111F35"/>
                </a:solidFill>
                <a:latin typeface="Calibri"/>
                <a:cs typeface="Calibri"/>
              </a:rPr>
              <a:t> </a:t>
            </a:r>
            <a:r>
              <a:rPr sz="2800" dirty="0">
                <a:solidFill>
                  <a:srgbClr val="111F35"/>
                </a:solidFill>
                <a:latin typeface="Calibri"/>
                <a:cs typeface="Calibri"/>
              </a:rPr>
              <a:t>to</a:t>
            </a:r>
            <a:r>
              <a:rPr sz="2800" spc="-70" dirty="0">
                <a:solidFill>
                  <a:srgbClr val="111F35"/>
                </a:solidFill>
                <a:latin typeface="Calibri"/>
                <a:cs typeface="Calibri"/>
              </a:rPr>
              <a:t> </a:t>
            </a:r>
            <a:r>
              <a:rPr sz="2800" dirty="0">
                <a:solidFill>
                  <a:srgbClr val="111F35"/>
                </a:solidFill>
                <a:latin typeface="Calibri"/>
                <a:cs typeface="Calibri"/>
              </a:rPr>
              <a:t>define</a:t>
            </a:r>
            <a:r>
              <a:rPr sz="2800" spc="-60" dirty="0">
                <a:solidFill>
                  <a:srgbClr val="111F35"/>
                </a:solidFill>
                <a:latin typeface="Calibri"/>
                <a:cs typeface="Calibri"/>
              </a:rPr>
              <a:t> </a:t>
            </a:r>
            <a:r>
              <a:rPr sz="2800" spc="-10" dirty="0">
                <a:solidFill>
                  <a:srgbClr val="111F35"/>
                </a:solidFill>
                <a:latin typeface="Calibri"/>
                <a:cs typeface="Calibri"/>
              </a:rPr>
              <a:t>multidimensional</a:t>
            </a:r>
            <a:r>
              <a:rPr sz="2800" spc="-40" dirty="0">
                <a:solidFill>
                  <a:srgbClr val="111F35"/>
                </a:solidFill>
                <a:latin typeface="Calibri"/>
                <a:cs typeface="Calibri"/>
              </a:rPr>
              <a:t> </a:t>
            </a:r>
            <a:r>
              <a:rPr sz="2800" dirty="0">
                <a:solidFill>
                  <a:srgbClr val="111F35"/>
                </a:solidFill>
                <a:latin typeface="Calibri"/>
                <a:cs typeface="Calibri"/>
              </a:rPr>
              <a:t>arrays</a:t>
            </a:r>
            <a:r>
              <a:rPr sz="2800" spc="-65" dirty="0">
                <a:solidFill>
                  <a:srgbClr val="111F35"/>
                </a:solidFill>
                <a:latin typeface="Calibri"/>
                <a:cs typeface="Calibri"/>
              </a:rPr>
              <a:t> </a:t>
            </a:r>
            <a:r>
              <a:rPr sz="2800" dirty="0">
                <a:solidFill>
                  <a:srgbClr val="111F35"/>
                </a:solidFill>
                <a:latin typeface="Calibri"/>
                <a:cs typeface="Calibri"/>
              </a:rPr>
              <a:t>(e.g.:</a:t>
            </a:r>
            <a:r>
              <a:rPr sz="2800" spc="-65" dirty="0">
                <a:solidFill>
                  <a:srgbClr val="111F35"/>
                </a:solidFill>
                <a:latin typeface="Calibri"/>
                <a:cs typeface="Calibri"/>
              </a:rPr>
              <a:t> </a:t>
            </a:r>
            <a:r>
              <a:rPr sz="2800" spc="-10" dirty="0">
                <a:solidFill>
                  <a:srgbClr val="111F35"/>
                </a:solidFill>
                <a:latin typeface="Calibri"/>
                <a:cs typeface="Calibri"/>
              </a:rPr>
              <a:t>matrices)</a:t>
            </a:r>
            <a:endParaRPr sz="2800" dirty="0">
              <a:latin typeface="Calibri"/>
              <a:cs typeface="Calibri"/>
            </a:endParaRPr>
          </a:p>
        </p:txBody>
      </p:sp>
      <p:sp>
        <p:nvSpPr>
          <p:cNvPr id="4" name="object 4"/>
          <p:cNvSpPr txBox="1"/>
          <p:nvPr/>
        </p:nvSpPr>
        <p:spPr>
          <a:xfrm>
            <a:off x="882396" y="2706623"/>
            <a:ext cx="10427335" cy="2586355"/>
          </a:xfrm>
          <a:prstGeom prst="rect">
            <a:avLst/>
          </a:prstGeom>
          <a:ln w="12700">
            <a:solidFill>
              <a:srgbClr val="111F35"/>
            </a:solidFill>
          </a:ln>
        </p:spPr>
        <p:txBody>
          <a:bodyPr vert="horz" wrap="square" lIns="0" tIns="32384" rIns="0" bIns="0" rtlCol="0">
            <a:spAutoFit/>
          </a:bodyPr>
          <a:lstStyle/>
          <a:p>
            <a:pPr marL="342265" marR="8572500" indent="-250190">
              <a:lnSpc>
                <a:spcPct val="100000"/>
              </a:lnSpc>
              <a:spcBef>
                <a:spcPts val="254"/>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matrix</a:t>
            </a:r>
            <a:r>
              <a:rPr sz="1800" spc="-25" dirty="0">
                <a:latin typeface="Consolas"/>
                <a:cs typeface="Consolas"/>
              </a:rPr>
              <a:t> </a:t>
            </a:r>
            <a:r>
              <a:rPr sz="1800" dirty="0">
                <a:latin typeface="Consolas"/>
                <a:cs typeface="Consolas"/>
              </a:rPr>
              <a:t>=</a:t>
            </a:r>
            <a:r>
              <a:rPr sz="1800" spc="-15" dirty="0">
                <a:latin typeface="Consolas"/>
                <a:cs typeface="Consolas"/>
              </a:rPr>
              <a:t> </a:t>
            </a:r>
            <a:r>
              <a:rPr sz="1800" spc="-50" dirty="0">
                <a:latin typeface="Consolas"/>
                <a:cs typeface="Consolas"/>
              </a:rPr>
              <a:t>[ </a:t>
            </a:r>
            <a:r>
              <a:rPr sz="1800" spc="-10" dirty="0">
                <a:latin typeface="Consolas"/>
                <a:cs typeface="Consolas"/>
              </a:rPr>
              <a:t>[</a:t>
            </a:r>
            <a:r>
              <a:rPr sz="1800" spc="-10" dirty="0">
                <a:solidFill>
                  <a:srgbClr val="098557"/>
                </a:solidFill>
                <a:latin typeface="Consolas"/>
                <a:cs typeface="Consolas"/>
              </a:rPr>
              <a:t>1</a:t>
            </a:r>
            <a:r>
              <a:rPr sz="1800" spc="-10" dirty="0">
                <a:latin typeface="Consolas"/>
                <a:cs typeface="Consolas"/>
              </a:rPr>
              <a:t>,</a:t>
            </a:r>
            <a:r>
              <a:rPr sz="1800" spc="-10" dirty="0">
                <a:solidFill>
                  <a:srgbClr val="098557"/>
                </a:solidFill>
                <a:latin typeface="Consolas"/>
                <a:cs typeface="Consolas"/>
              </a:rPr>
              <a:t>2</a:t>
            </a:r>
            <a:r>
              <a:rPr sz="1800" spc="-10" dirty="0">
                <a:latin typeface="Consolas"/>
                <a:cs typeface="Consolas"/>
              </a:rPr>
              <a:t>,</a:t>
            </a:r>
            <a:r>
              <a:rPr sz="1800" spc="-10" dirty="0">
                <a:solidFill>
                  <a:srgbClr val="098557"/>
                </a:solidFill>
                <a:latin typeface="Consolas"/>
                <a:cs typeface="Consolas"/>
              </a:rPr>
              <a:t>3</a:t>
            </a:r>
            <a:r>
              <a:rPr sz="1800" spc="-10" dirty="0">
                <a:latin typeface="Consolas"/>
                <a:cs typeface="Consolas"/>
              </a:rPr>
              <a:t>],</a:t>
            </a:r>
            <a:endParaRPr sz="1800">
              <a:latin typeface="Consolas"/>
              <a:cs typeface="Consolas"/>
            </a:endParaRPr>
          </a:p>
          <a:p>
            <a:pPr marL="342265">
              <a:lnSpc>
                <a:spcPct val="100000"/>
              </a:lnSpc>
              <a:spcBef>
                <a:spcPts val="5"/>
              </a:spcBef>
            </a:pPr>
            <a:r>
              <a:rPr sz="1800" spc="-10" dirty="0">
                <a:latin typeface="Consolas"/>
                <a:cs typeface="Consolas"/>
              </a:rPr>
              <a:t>[</a:t>
            </a:r>
            <a:r>
              <a:rPr sz="1800" spc="-10" dirty="0">
                <a:solidFill>
                  <a:srgbClr val="098557"/>
                </a:solidFill>
                <a:latin typeface="Consolas"/>
                <a:cs typeface="Consolas"/>
              </a:rPr>
              <a:t>4</a:t>
            </a:r>
            <a:r>
              <a:rPr sz="1800" spc="-10" dirty="0">
                <a:latin typeface="Consolas"/>
                <a:cs typeface="Consolas"/>
              </a:rPr>
              <a:t>,</a:t>
            </a:r>
            <a:r>
              <a:rPr sz="1800" spc="-10" dirty="0">
                <a:solidFill>
                  <a:srgbClr val="098557"/>
                </a:solidFill>
                <a:latin typeface="Consolas"/>
                <a:cs typeface="Consolas"/>
              </a:rPr>
              <a:t>5</a:t>
            </a:r>
            <a:r>
              <a:rPr sz="1800" spc="-10" dirty="0">
                <a:latin typeface="Consolas"/>
                <a:cs typeface="Consolas"/>
              </a:rPr>
              <a:t>,</a:t>
            </a:r>
            <a:r>
              <a:rPr sz="1800" spc="-10" dirty="0">
                <a:solidFill>
                  <a:srgbClr val="098557"/>
                </a:solidFill>
                <a:latin typeface="Consolas"/>
                <a:cs typeface="Consolas"/>
              </a:rPr>
              <a:t>6</a:t>
            </a:r>
            <a:r>
              <a:rPr sz="1800" spc="-10" dirty="0">
                <a:latin typeface="Consolas"/>
                <a:cs typeface="Consolas"/>
              </a:rPr>
              <a:t>],</a:t>
            </a:r>
            <a:endParaRPr sz="1800">
              <a:latin typeface="Consolas"/>
              <a:cs typeface="Consolas"/>
            </a:endParaRPr>
          </a:p>
          <a:p>
            <a:pPr marL="342265">
              <a:lnSpc>
                <a:spcPct val="100000"/>
              </a:lnSpc>
            </a:pPr>
            <a:r>
              <a:rPr sz="1800" spc="-10" dirty="0">
                <a:latin typeface="Consolas"/>
                <a:cs typeface="Consolas"/>
              </a:rPr>
              <a:t>[</a:t>
            </a:r>
            <a:r>
              <a:rPr sz="1800" spc="-10" dirty="0">
                <a:solidFill>
                  <a:srgbClr val="098557"/>
                </a:solidFill>
                <a:latin typeface="Consolas"/>
                <a:cs typeface="Consolas"/>
              </a:rPr>
              <a:t>7</a:t>
            </a:r>
            <a:r>
              <a:rPr sz="1800" spc="-10" dirty="0">
                <a:latin typeface="Consolas"/>
                <a:cs typeface="Consolas"/>
              </a:rPr>
              <a:t>,</a:t>
            </a:r>
            <a:r>
              <a:rPr sz="1800" spc="-10" dirty="0">
                <a:solidFill>
                  <a:srgbClr val="098557"/>
                </a:solidFill>
                <a:latin typeface="Consolas"/>
                <a:cs typeface="Consolas"/>
              </a:rPr>
              <a:t>8</a:t>
            </a:r>
            <a:r>
              <a:rPr sz="1800" spc="-10" dirty="0">
                <a:latin typeface="Consolas"/>
                <a:cs typeface="Consolas"/>
              </a:rPr>
              <a:t>,</a:t>
            </a:r>
            <a:r>
              <a:rPr sz="1800" spc="-10" dirty="0">
                <a:solidFill>
                  <a:srgbClr val="098557"/>
                </a:solidFill>
                <a:latin typeface="Consolas"/>
                <a:cs typeface="Consolas"/>
              </a:rPr>
              <a:t>9</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marR="6566534" algn="just">
              <a:lnSpc>
                <a:spcPct val="100000"/>
              </a:lnSpc>
              <a:spcBef>
                <a:spcPts val="5"/>
              </a:spcBef>
            </a:pPr>
            <a:r>
              <a:rPr sz="1800" dirty="0">
                <a:latin typeface="Consolas"/>
                <a:cs typeface="Consolas"/>
              </a:rPr>
              <a:t>console.log(matrix[</a:t>
            </a:r>
            <a:r>
              <a:rPr sz="1800" dirty="0">
                <a:solidFill>
                  <a:srgbClr val="098557"/>
                </a:solidFill>
                <a:latin typeface="Consolas"/>
                <a:cs typeface="Consolas"/>
              </a:rPr>
              <a:t>0</a:t>
            </a:r>
            <a:r>
              <a:rPr sz="1800" dirty="0">
                <a:latin typeface="Consolas"/>
                <a:cs typeface="Consolas"/>
              </a:rPr>
              <a:t>][</a:t>
            </a:r>
            <a:r>
              <a:rPr sz="1800" dirty="0">
                <a:solidFill>
                  <a:srgbClr val="098557"/>
                </a:solidFill>
                <a:latin typeface="Consolas"/>
                <a:cs typeface="Consolas"/>
              </a:rPr>
              <a:t>0</a:t>
            </a:r>
            <a:r>
              <a:rPr sz="1800" dirty="0">
                <a:latin typeface="Consolas"/>
                <a:cs typeface="Consolas"/>
              </a:rPr>
              <a:t>]);</a:t>
            </a:r>
            <a:r>
              <a:rPr sz="1800" spc="-125" dirty="0">
                <a:latin typeface="Consolas"/>
                <a:cs typeface="Consolas"/>
              </a:rPr>
              <a:t> </a:t>
            </a:r>
            <a:r>
              <a:rPr sz="1800" spc="-25" dirty="0">
                <a:solidFill>
                  <a:srgbClr val="008000"/>
                </a:solidFill>
                <a:latin typeface="Consolas"/>
                <a:cs typeface="Consolas"/>
              </a:rPr>
              <a:t>//1 </a:t>
            </a:r>
            <a:r>
              <a:rPr sz="1800" dirty="0">
                <a:latin typeface="Consolas"/>
                <a:cs typeface="Consolas"/>
              </a:rPr>
              <a:t>console.log(matrix[</a:t>
            </a:r>
            <a:r>
              <a:rPr sz="1800" dirty="0">
                <a:solidFill>
                  <a:srgbClr val="098557"/>
                </a:solidFill>
                <a:latin typeface="Consolas"/>
                <a:cs typeface="Consolas"/>
              </a:rPr>
              <a:t>1</a:t>
            </a:r>
            <a:r>
              <a:rPr sz="1800" dirty="0">
                <a:latin typeface="Consolas"/>
                <a:cs typeface="Consolas"/>
              </a:rPr>
              <a:t>][</a:t>
            </a:r>
            <a:r>
              <a:rPr sz="1800" dirty="0">
                <a:solidFill>
                  <a:srgbClr val="098557"/>
                </a:solidFill>
                <a:latin typeface="Consolas"/>
                <a:cs typeface="Consolas"/>
              </a:rPr>
              <a:t>1</a:t>
            </a:r>
            <a:r>
              <a:rPr sz="1800" dirty="0">
                <a:latin typeface="Consolas"/>
                <a:cs typeface="Consolas"/>
              </a:rPr>
              <a:t>]);</a:t>
            </a:r>
            <a:r>
              <a:rPr sz="1800" spc="-165" dirty="0">
                <a:latin typeface="Consolas"/>
                <a:cs typeface="Consolas"/>
              </a:rPr>
              <a:t> </a:t>
            </a:r>
            <a:r>
              <a:rPr sz="1800" spc="-25" dirty="0">
                <a:solidFill>
                  <a:srgbClr val="008000"/>
                </a:solidFill>
                <a:latin typeface="Consolas"/>
                <a:cs typeface="Consolas"/>
              </a:rPr>
              <a:t>//5 </a:t>
            </a:r>
            <a:r>
              <a:rPr sz="1800" dirty="0">
                <a:latin typeface="Consolas"/>
                <a:cs typeface="Consolas"/>
              </a:rPr>
              <a:t>console.log(matrix[</a:t>
            </a:r>
            <a:r>
              <a:rPr sz="1800" dirty="0">
                <a:solidFill>
                  <a:srgbClr val="098557"/>
                </a:solidFill>
                <a:latin typeface="Consolas"/>
                <a:cs typeface="Consolas"/>
              </a:rPr>
              <a:t>2</a:t>
            </a:r>
            <a:r>
              <a:rPr sz="1800" dirty="0">
                <a:latin typeface="Consolas"/>
                <a:cs typeface="Consolas"/>
              </a:rPr>
              <a:t>][</a:t>
            </a:r>
            <a:r>
              <a:rPr sz="1800" dirty="0">
                <a:solidFill>
                  <a:srgbClr val="098557"/>
                </a:solidFill>
                <a:latin typeface="Consolas"/>
                <a:cs typeface="Consolas"/>
              </a:rPr>
              <a:t>2</a:t>
            </a:r>
            <a:r>
              <a:rPr sz="1800" dirty="0">
                <a:latin typeface="Consolas"/>
                <a:cs typeface="Consolas"/>
              </a:rPr>
              <a:t>]);</a:t>
            </a:r>
            <a:r>
              <a:rPr sz="1800" spc="-125" dirty="0">
                <a:latin typeface="Consolas"/>
                <a:cs typeface="Consolas"/>
              </a:rPr>
              <a:t> </a:t>
            </a:r>
            <a:r>
              <a:rPr sz="1800" spc="-25" dirty="0">
                <a:solidFill>
                  <a:srgbClr val="008000"/>
                </a:solidFill>
                <a:latin typeface="Consolas"/>
                <a:cs typeface="Consolas"/>
              </a:rPr>
              <a:t>//9</a:t>
            </a:r>
            <a:endParaRPr sz="1800">
              <a:latin typeface="Consolas"/>
              <a:cs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35" dirty="0"/>
              <a:t> </a:t>
            </a:r>
            <a:r>
              <a:rPr dirty="0"/>
              <a:t>HTML</a:t>
            </a:r>
            <a:r>
              <a:rPr spc="-140" dirty="0"/>
              <a:t> </a:t>
            </a:r>
            <a:r>
              <a:rPr spc="-75" dirty="0"/>
              <a:t>ELEMENTS:</a:t>
            </a:r>
            <a:r>
              <a:rPr spc="-160" dirty="0"/>
              <a:t> </a:t>
            </a:r>
            <a:r>
              <a:rPr spc="-130" dirty="0"/>
              <a:t>DESCRIPTION</a:t>
            </a:r>
            <a:r>
              <a:rPr spc="-125" dirty="0"/>
              <a:t> </a:t>
            </a:r>
            <a:r>
              <a:rPr spc="-270" dirty="0"/>
              <a:t>LISTS</a:t>
            </a:r>
          </a:p>
        </p:txBody>
      </p:sp>
      <p:sp>
        <p:nvSpPr>
          <p:cNvPr id="3" name="object 3"/>
          <p:cNvSpPr txBox="1"/>
          <p:nvPr/>
        </p:nvSpPr>
        <p:spPr>
          <a:xfrm>
            <a:off x="962050" y="1534744"/>
            <a:ext cx="10027285" cy="347146"/>
          </a:xfrm>
          <a:prstGeom prst="rect">
            <a:avLst/>
          </a:prstGeom>
        </p:spPr>
        <p:txBody>
          <a:bodyPr vert="horz" wrap="square" lIns="0" tIns="603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Le &lt;dl&gt; contengono una sequenza di termini &lt;dt&gt; e descrizione dei termini &lt;dd&gt;.</a:t>
            </a:r>
          </a:p>
        </p:txBody>
      </p:sp>
      <p:sp>
        <p:nvSpPr>
          <p:cNvPr id="4" name="object 4"/>
          <p:cNvSpPr txBox="1"/>
          <p:nvPr/>
        </p:nvSpPr>
        <p:spPr>
          <a:xfrm>
            <a:off x="882396" y="2759964"/>
            <a:ext cx="4993005" cy="341693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20" dirty="0">
                <a:solidFill>
                  <a:srgbClr val="800000"/>
                </a:solidFill>
                <a:latin typeface="Consolas"/>
                <a:cs typeface="Consolas"/>
              </a:rPr>
              <a:t>&lt;dl&gt;</a:t>
            </a:r>
            <a:endParaRPr sz="1800">
              <a:latin typeface="Consolas"/>
              <a:cs typeface="Consolas"/>
            </a:endParaRPr>
          </a:p>
          <a:p>
            <a:pPr marL="342265">
              <a:lnSpc>
                <a:spcPct val="100000"/>
              </a:lnSpc>
            </a:pPr>
            <a:r>
              <a:rPr sz="1800" spc="-10" dirty="0">
                <a:solidFill>
                  <a:srgbClr val="800000"/>
                </a:solidFill>
                <a:latin typeface="Consolas"/>
                <a:cs typeface="Consolas"/>
              </a:rPr>
              <a:t>&lt;dt&gt;</a:t>
            </a:r>
            <a:r>
              <a:rPr sz="1800" spc="-10" dirty="0">
                <a:latin typeface="Consolas"/>
                <a:cs typeface="Consolas"/>
              </a:rPr>
              <a:t>Data</a:t>
            </a:r>
            <a:r>
              <a:rPr sz="1800" spc="-10" dirty="0">
                <a:solidFill>
                  <a:srgbClr val="800000"/>
                </a:solidFill>
                <a:latin typeface="Consolas"/>
                <a:cs typeface="Consolas"/>
              </a:rPr>
              <a:t>&lt;/dt&gt;</a:t>
            </a:r>
            <a:endParaRPr sz="1800">
              <a:latin typeface="Consolas"/>
              <a:cs typeface="Consolas"/>
            </a:endParaRPr>
          </a:p>
          <a:p>
            <a:pPr marL="342265">
              <a:lnSpc>
                <a:spcPct val="100000"/>
              </a:lnSpc>
              <a:spcBef>
                <a:spcPts val="5"/>
              </a:spcBef>
            </a:pPr>
            <a:r>
              <a:rPr sz="1800" spc="-20" dirty="0">
                <a:solidFill>
                  <a:srgbClr val="800000"/>
                </a:solidFill>
                <a:latin typeface="Consolas"/>
                <a:cs typeface="Consolas"/>
              </a:rPr>
              <a:t>&lt;dd&gt;</a:t>
            </a:r>
            <a:endParaRPr sz="1800">
              <a:latin typeface="Consolas"/>
              <a:cs typeface="Consolas"/>
            </a:endParaRPr>
          </a:p>
          <a:p>
            <a:pPr marL="591820">
              <a:lnSpc>
                <a:spcPct val="100000"/>
              </a:lnSpc>
            </a:pPr>
            <a:r>
              <a:rPr sz="1800" dirty="0">
                <a:latin typeface="Consolas"/>
                <a:cs typeface="Consolas"/>
              </a:rPr>
              <a:t>Is</a:t>
            </a:r>
            <a:r>
              <a:rPr sz="1800" spc="-20" dirty="0">
                <a:latin typeface="Consolas"/>
                <a:cs typeface="Consolas"/>
              </a:rPr>
              <a:t> </a:t>
            </a:r>
            <a:r>
              <a:rPr sz="1800" dirty="0">
                <a:latin typeface="Consolas"/>
                <a:cs typeface="Consolas"/>
              </a:rPr>
              <a:t>made</a:t>
            </a:r>
            <a:r>
              <a:rPr sz="1800" spc="-10" dirty="0">
                <a:latin typeface="Consolas"/>
                <a:cs typeface="Consolas"/>
              </a:rPr>
              <a:t> </a:t>
            </a:r>
            <a:r>
              <a:rPr sz="1800" dirty="0">
                <a:latin typeface="Consolas"/>
                <a:cs typeface="Consolas"/>
              </a:rPr>
              <a:t>of</a:t>
            </a:r>
            <a:r>
              <a:rPr sz="1800" spc="-20" dirty="0">
                <a:latin typeface="Consolas"/>
                <a:cs typeface="Consolas"/>
              </a:rPr>
              <a:t> </a:t>
            </a:r>
            <a:r>
              <a:rPr sz="1800" spc="-10" dirty="0">
                <a:latin typeface="Consolas"/>
                <a:cs typeface="Consolas"/>
              </a:rPr>
              <a:t>bits,</a:t>
            </a:r>
            <a:endParaRPr sz="1800">
              <a:latin typeface="Consolas"/>
              <a:cs typeface="Consolas"/>
            </a:endParaRPr>
          </a:p>
          <a:p>
            <a:pPr marL="591820">
              <a:lnSpc>
                <a:spcPct val="100000"/>
              </a:lnSpc>
            </a:pPr>
            <a:r>
              <a:rPr sz="1800" dirty="0">
                <a:latin typeface="Consolas"/>
                <a:cs typeface="Consolas"/>
              </a:rPr>
              <a:t>yet</a:t>
            </a:r>
            <a:r>
              <a:rPr sz="1800" spc="-30" dirty="0">
                <a:latin typeface="Consolas"/>
                <a:cs typeface="Consolas"/>
              </a:rPr>
              <a:t> </a:t>
            </a:r>
            <a:r>
              <a:rPr sz="1800" dirty="0">
                <a:latin typeface="Consolas"/>
                <a:cs typeface="Consolas"/>
              </a:rPr>
              <a:t>it</a:t>
            </a:r>
            <a:r>
              <a:rPr sz="1800" spc="-25" dirty="0">
                <a:latin typeface="Consolas"/>
                <a:cs typeface="Consolas"/>
              </a:rPr>
              <a:t> </a:t>
            </a:r>
            <a:r>
              <a:rPr sz="1800" dirty="0">
                <a:latin typeface="Consolas"/>
                <a:cs typeface="Consolas"/>
              </a:rPr>
              <a:t>takes</a:t>
            </a:r>
            <a:r>
              <a:rPr sz="1800" spc="-20" dirty="0">
                <a:latin typeface="Consolas"/>
                <a:cs typeface="Consolas"/>
              </a:rPr>
              <a:t> </a:t>
            </a:r>
            <a:r>
              <a:rPr sz="1800" dirty="0">
                <a:latin typeface="Consolas"/>
                <a:cs typeface="Consolas"/>
              </a:rPr>
              <a:t>complex</a:t>
            </a:r>
            <a:r>
              <a:rPr sz="1800" spc="-15" dirty="0">
                <a:latin typeface="Consolas"/>
                <a:cs typeface="Consolas"/>
              </a:rPr>
              <a:t> </a:t>
            </a:r>
            <a:r>
              <a:rPr sz="1800" spc="-10" dirty="0">
                <a:latin typeface="Consolas"/>
                <a:cs typeface="Consolas"/>
              </a:rPr>
              <a:t>forms.</a:t>
            </a:r>
            <a:endParaRPr sz="1800">
              <a:latin typeface="Consolas"/>
              <a:cs typeface="Consolas"/>
            </a:endParaRPr>
          </a:p>
          <a:p>
            <a:pPr marL="342265">
              <a:lnSpc>
                <a:spcPct val="100000"/>
              </a:lnSpc>
            </a:pPr>
            <a:r>
              <a:rPr sz="1800" spc="-10" dirty="0">
                <a:solidFill>
                  <a:srgbClr val="800000"/>
                </a:solidFill>
                <a:latin typeface="Consolas"/>
                <a:cs typeface="Consolas"/>
              </a:rPr>
              <a:t>&lt;/dd&gt;</a:t>
            </a:r>
            <a:endParaRPr sz="1800">
              <a:latin typeface="Consolas"/>
              <a:cs typeface="Consolas"/>
            </a:endParaRPr>
          </a:p>
          <a:p>
            <a:pPr marL="342265">
              <a:lnSpc>
                <a:spcPct val="100000"/>
              </a:lnSpc>
            </a:pPr>
            <a:r>
              <a:rPr sz="1800" spc="-10" dirty="0">
                <a:solidFill>
                  <a:srgbClr val="800000"/>
                </a:solidFill>
                <a:latin typeface="Consolas"/>
                <a:cs typeface="Consolas"/>
              </a:rPr>
              <a:t>&lt;dt&gt;</a:t>
            </a:r>
            <a:r>
              <a:rPr sz="1800" spc="-10" dirty="0">
                <a:latin typeface="Consolas"/>
                <a:cs typeface="Consolas"/>
              </a:rPr>
              <a:t>Control</a:t>
            </a:r>
            <a:r>
              <a:rPr sz="1800" spc="-10" dirty="0">
                <a:solidFill>
                  <a:srgbClr val="800000"/>
                </a:solidFill>
                <a:latin typeface="Consolas"/>
                <a:cs typeface="Consolas"/>
              </a:rPr>
              <a:t>&lt;/dt&gt;</a:t>
            </a:r>
            <a:endParaRPr sz="1800">
              <a:latin typeface="Consolas"/>
              <a:cs typeface="Consolas"/>
            </a:endParaRPr>
          </a:p>
          <a:p>
            <a:pPr marL="342265">
              <a:lnSpc>
                <a:spcPct val="100000"/>
              </a:lnSpc>
            </a:pPr>
            <a:r>
              <a:rPr sz="1800" spc="-20" dirty="0">
                <a:solidFill>
                  <a:srgbClr val="800000"/>
                </a:solidFill>
                <a:latin typeface="Consolas"/>
                <a:cs typeface="Consolas"/>
              </a:rPr>
              <a:t>&lt;dd&gt;</a:t>
            </a:r>
            <a:endParaRPr sz="1800">
              <a:latin typeface="Consolas"/>
              <a:cs typeface="Consolas"/>
            </a:endParaRPr>
          </a:p>
          <a:p>
            <a:pPr marL="591820" marR="381000">
              <a:lnSpc>
                <a:spcPct val="100000"/>
              </a:lnSpc>
            </a:pPr>
            <a:r>
              <a:rPr sz="1800" dirty="0">
                <a:latin typeface="Consolas"/>
                <a:cs typeface="Consolas"/>
              </a:rPr>
              <a:t>Consists</a:t>
            </a:r>
            <a:r>
              <a:rPr sz="1800" spc="-35" dirty="0">
                <a:latin typeface="Consolas"/>
                <a:cs typeface="Consolas"/>
              </a:rPr>
              <a:t> </a:t>
            </a:r>
            <a:r>
              <a:rPr sz="1800" dirty="0">
                <a:latin typeface="Consolas"/>
                <a:cs typeface="Consolas"/>
              </a:rPr>
              <a:t>of</a:t>
            </a:r>
            <a:r>
              <a:rPr sz="1800" spc="-30" dirty="0">
                <a:latin typeface="Consolas"/>
                <a:cs typeface="Consolas"/>
              </a:rPr>
              <a:t> </a:t>
            </a:r>
            <a:r>
              <a:rPr sz="1800" dirty="0">
                <a:latin typeface="Consolas"/>
                <a:cs typeface="Consolas"/>
              </a:rPr>
              <a:t>simple</a:t>
            </a:r>
            <a:r>
              <a:rPr sz="1800" spc="-25" dirty="0">
                <a:latin typeface="Consolas"/>
                <a:cs typeface="Consolas"/>
              </a:rPr>
              <a:t> </a:t>
            </a:r>
            <a:r>
              <a:rPr sz="1800" spc="-10" dirty="0">
                <a:latin typeface="Consolas"/>
                <a:cs typeface="Consolas"/>
              </a:rPr>
              <a:t>instructions, </a:t>
            </a:r>
            <a:r>
              <a:rPr sz="1800" dirty="0">
                <a:latin typeface="Consolas"/>
                <a:cs typeface="Consolas"/>
              </a:rPr>
              <a:t>yet</a:t>
            </a:r>
            <a:r>
              <a:rPr sz="1800" spc="-35" dirty="0">
                <a:latin typeface="Consolas"/>
                <a:cs typeface="Consolas"/>
              </a:rPr>
              <a:t> </a:t>
            </a:r>
            <a:r>
              <a:rPr sz="1800" dirty="0">
                <a:latin typeface="Consolas"/>
                <a:cs typeface="Consolas"/>
              </a:rPr>
              <a:t>it</a:t>
            </a:r>
            <a:r>
              <a:rPr sz="1800" spc="-30" dirty="0">
                <a:latin typeface="Consolas"/>
                <a:cs typeface="Consolas"/>
              </a:rPr>
              <a:t> </a:t>
            </a:r>
            <a:r>
              <a:rPr sz="1800" dirty="0">
                <a:latin typeface="Consolas"/>
                <a:cs typeface="Consolas"/>
              </a:rPr>
              <a:t>performs</a:t>
            </a:r>
            <a:r>
              <a:rPr sz="1800" spc="-25" dirty="0">
                <a:latin typeface="Consolas"/>
                <a:cs typeface="Consolas"/>
              </a:rPr>
              <a:t> </a:t>
            </a:r>
            <a:r>
              <a:rPr sz="1800" dirty="0">
                <a:latin typeface="Consolas"/>
                <a:cs typeface="Consolas"/>
              </a:rPr>
              <a:t>difficult</a:t>
            </a:r>
            <a:r>
              <a:rPr sz="1800" spc="-20" dirty="0">
                <a:latin typeface="Consolas"/>
                <a:cs typeface="Consolas"/>
              </a:rPr>
              <a:t> </a:t>
            </a:r>
            <a:r>
              <a:rPr sz="1800" spc="-10" dirty="0">
                <a:latin typeface="Consolas"/>
                <a:cs typeface="Consolas"/>
              </a:rPr>
              <a:t>tasks.</a:t>
            </a:r>
            <a:endParaRPr sz="1800">
              <a:latin typeface="Consolas"/>
              <a:cs typeface="Consolas"/>
            </a:endParaRPr>
          </a:p>
          <a:p>
            <a:pPr marL="342265">
              <a:lnSpc>
                <a:spcPct val="100000"/>
              </a:lnSpc>
            </a:pPr>
            <a:r>
              <a:rPr sz="1800" spc="-10" dirty="0">
                <a:solidFill>
                  <a:srgbClr val="800000"/>
                </a:solidFill>
                <a:latin typeface="Consolas"/>
                <a:cs typeface="Consolas"/>
              </a:rPr>
              <a:t>&lt;/dd&gt;</a:t>
            </a:r>
            <a:endParaRPr sz="1800">
              <a:latin typeface="Consolas"/>
              <a:cs typeface="Consolas"/>
            </a:endParaRPr>
          </a:p>
          <a:p>
            <a:pPr marL="92075">
              <a:lnSpc>
                <a:spcPct val="100000"/>
              </a:lnSpc>
            </a:pPr>
            <a:r>
              <a:rPr sz="1800" spc="-10" dirty="0">
                <a:solidFill>
                  <a:srgbClr val="800000"/>
                </a:solidFill>
                <a:latin typeface="Consolas"/>
                <a:cs typeface="Consolas"/>
              </a:rPr>
              <a:t>&lt;/dl&gt;</a:t>
            </a:r>
            <a:endParaRPr sz="1800">
              <a:latin typeface="Consolas"/>
              <a:cs typeface="Consolas"/>
            </a:endParaRPr>
          </a:p>
        </p:txBody>
      </p:sp>
      <p:grpSp>
        <p:nvGrpSpPr>
          <p:cNvPr id="5" name="object 5"/>
          <p:cNvGrpSpPr/>
          <p:nvPr/>
        </p:nvGrpSpPr>
        <p:grpSpPr>
          <a:xfrm>
            <a:off x="6304279" y="3056635"/>
            <a:ext cx="4542790" cy="2821940"/>
            <a:chOff x="6304279" y="3056635"/>
            <a:chExt cx="4542790" cy="2821940"/>
          </a:xfrm>
        </p:grpSpPr>
        <p:pic>
          <p:nvPicPr>
            <p:cNvPr id="6" name="object 6"/>
            <p:cNvPicPr/>
            <p:nvPr/>
          </p:nvPicPr>
          <p:blipFill>
            <a:blip r:embed="rId2" cstate="print"/>
            <a:stretch>
              <a:fillRect/>
            </a:stretch>
          </p:blipFill>
          <p:spPr>
            <a:xfrm>
              <a:off x="6316979" y="3069335"/>
              <a:ext cx="4517135" cy="2796540"/>
            </a:xfrm>
            <a:prstGeom prst="rect">
              <a:avLst/>
            </a:prstGeom>
          </p:spPr>
        </p:pic>
        <p:sp>
          <p:nvSpPr>
            <p:cNvPr id="7" name="object 7"/>
            <p:cNvSpPr/>
            <p:nvPr/>
          </p:nvSpPr>
          <p:spPr>
            <a:xfrm>
              <a:off x="6310629" y="3062985"/>
              <a:ext cx="4530090" cy="2809240"/>
            </a:xfrm>
            <a:custGeom>
              <a:avLst/>
              <a:gdLst/>
              <a:ahLst/>
              <a:cxnLst/>
              <a:rect l="l" t="t" r="r" b="b"/>
              <a:pathLst>
                <a:path w="4530090" h="2809240">
                  <a:moveTo>
                    <a:pt x="0" y="2809240"/>
                  </a:moveTo>
                  <a:lnTo>
                    <a:pt x="4529835" y="2809240"/>
                  </a:lnTo>
                  <a:lnTo>
                    <a:pt x="4529835" y="0"/>
                  </a:lnTo>
                  <a:lnTo>
                    <a:pt x="0" y="0"/>
                  </a:lnTo>
                  <a:lnTo>
                    <a:pt x="0" y="2809240"/>
                  </a:lnTo>
                  <a:close/>
                </a:path>
              </a:pathLst>
            </a:custGeom>
            <a:ln w="12700">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26</a:t>
            </a:fld>
            <a:endParaRPr spc="-25"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DESTRUCTURING</a:t>
            </a:r>
            <a:r>
              <a:rPr spc="-155" dirty="0"/>
              <a:t> </a:t>
            </a:r>
            <a:r>
              <a:rPr spc="-10" dirty="0"/>
              <a:t>ASSIGNMENTS</a:t>
            </a:r>
          </a:p>
        </p:txBody>
      </p:sp>
      <p:sp>
        <p:nvSpPr>
          <p:cNvPr id="3" name="object 3"/>
          <p:cNvSpPr txBox="1"/>
          <p:nvPr/>
        </p:nvSpPr>
        <p:spPr>
          <a:xfrm>
            <a:off x="962050" y="1533220"/>
            <a:ext cx="8484235"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111F35"/>
                </a:solidFill>
                <a:latin typeface="Calibri"/>
                <a:cs typeface="Calibri"/>
              </a:rPr>
              <a:t>A</a:t>
            </a:r>
            <a:r>
              <a:rPr sz="2800" spc="-70" dirty="0">
                <a:solidFill>
                  <a:srgbClr val="111F35"/>
                </a:solidFill>
                <a:latin typeface="Calibri"/>
                <a:cs typeface="Calibri"/>
              </a:rPr>
              <a:t> </a:t>
            </a:r>
            <a:r>
              <a:rPr sz="2800" dirty="0">
                <a:solidFill>
                  <a:srgbClr val="111F35"/>
                </a:solidFill>
                <a:latin typeface="Calibri"/>
                <a:cs typeface="Calibri"/>
              </a:rPr>
              <a:t>special</a:t>
            </a:r>
            <a:r>
              <a:rPr sz="2800" spc="-75" dirty="0">
                <a:solidFill>
                  <a:srgbClr val="111F35"/>
                </a:solidFill>
                <a:latin typeface="Calibri"/>
                <a:cs typeface="Calibri"/>
              </a:rPr>
              <a:t> </a:t>
            </a:r>
            <a:r>
              <a:rPr sz="2800" spc="-10" dirty="0">
                <a:solidFill>
                  <a:srgbClr val="111F35"/>
                </a:solidFill>
                <a:latin typeface="Calibri"/>
                <a:cs typeface="Calibri"/>
              </a:rPr>
              <a:t>syntax</a:t>
            </a:r>
            <a:r>
              <a:rPr sz="2800" spc="-65" dirty="0">
                <a:solidFill>
                  <a:srgbClr val="111F35"/>
                </a:solidFill>
                <a:latin typeface="Calibri"/>
                <a:cs typeface="Calibri"/>
              </a:rPr>
              <a:t> </a:t>
            </a:r>
            <a:r>
              <a:rPr sz="2800" dirty="0">
                <a:solidFill>
                  <a:srgbClr val="111F35"/>
                </a:solidFill>
                <a:latin typeface="Calibri"/>
                <a:cs typeface="Calibri"/>
              </a:rPr>
              <a:t>that</a:t>
            </a:r>
            <a:r>
              <a:rPr sz="2800" spc="-75" dirty="0">
                <a:solidFill>
                  <a:srgbClr val="111F35"/>
                </a:solidFill>
                <a:latin typeface="Calibri"/>
                <a:cs typeface="Calibri"/>
              </a:rPr>
              <a:t> </a:t>
            </a:r>
            <a:r>
              <a:rPr sz="2800" dirty="0">
                <a:solidFill>
                  <a:srgbClr val="111F35"/>
                </a:solidFill>
                <a:latin typeface="Calibri"/>
                <a:cs typeface="Calibri"/>
              </a:rPr>
              <a:t>allows</a:t>
            </a:r>
            <a:r>
              <a:rPr sz="2800" spc="-85" dirty="0">
                <a:solidFill>
                  <a:srgbClr val="111F35"/>
                </a:solidFill>
                <a:latin typeface="Calibri"/>
                <a:cs typeface="Calibri"/>
              </a:rPr>
              <a:t> </a:t>
            </a:r>
            <a:r>
              <a:rPr sz="2800" dirty="0">
                <a:solidFill>
                  <a:srgbClr val="111F35"/>
                </a:solidFill>
                <a:latin typeface="Calibri"/>
                <a:cs typeface="Calibri"/>
              </a:rPr>
              <a:t>to</a:t>
            </a:r>
            <a:r>
              <a:rPr sz="2800" spc="-75" dirty="0">
                <a:solidFill>
                  <a:srgbClr val="111F35"/>
                </a:solidFill>
                <a:latin typeface="Calibri"/>
                <a:cs typeface="Calibri"/>
              </a:rPr>
              <a:t> </a:t>
            </a:r>
            <a:r>
              <a:rPr sz="2800" b="1" dirty="0">
                <a:solidFill>
                  <a:srgbClr val="111F35"/>
                </a:solidFill>
                <a:latin typeface="Calibri"/>
                <a:cs typeface="Calibri"/>
              </a:rPr>
              <a:t>unpack</a:t>
            </a:r>
            <a:r>
              <a:rPr sz="2800" b="1" spc="-60" dirty="0">
                <a:solidFill>
                  <a:srgbClr val="111F35"/>
                </a:solidFill>
                <a:latin typeface="Calibri"/>
                <a:cs typeface="Calibri"/>
              </a:rPr>
              <a:t> </a:t>
            </a:r>
            <a:r>
              <a:rPr sz="2800" b="1" spc="-10" dirty="0">
                <a:solidFill>
                  <a:srgbClr val="111F35"/>
                </a:solidFill>
                <a:latin typeface="Calibri"/>
                <a:cs typeface="Calibri"/>
              </a:rPr>
              <a:t>arrays</a:t>
            </a:r>
            <a:r>
              <a:rPr sz="2800" b="1" spc="-55" dirty="0">
                <a:solidFill>
                  <a:srgbClr val="111F35"/>
                </a:solidFill>
                <a:latin typeface="Calibri"/>
                <a:cs typeface="Calibri"/>
              </a:rPr>
              <a:t> </a:t>
            </a:r>
            <a:r>
              <a:rPr sz="2800" dirty="0">
                <a:solidFill>
                  <a:srgbClr val="111F35"/>
                </a:solidFill>
                <a:latin typeface="Calibri"/>
                <a:cs typeface="Calibri"/>
              </a:rPr>
              <a:t>into</a:t>
            </a:r>
            <a:r>
              <a:rPr sz="2800" spc="-65" dirty="0">
                <a:solidFill>
                  <a:srgbClr val="111F35"/>
                </a:solidFill>
                <a:latin typeface="Calibri"/>
                <a:cs typeface="Calibri"/>
              </a:rPr>
              <a:t> </a:t>
            </a:r>
            <a:r>
              <a:rPr sz="2800" spc="-10" dirty="0">
                <a:solidFill>
                  <a:srgbClr val="111F35"/>
                </a:solidFill>
                <a:latin typeface="Calibri"/>
                <a:cs typeface="Calibri"/>
              </a:rPr>
              <a:t>variables</a:t>
            </a:r>
            <a:endParaRPr sz="2800">
              <a:latin typeface="Calibri"/>
              <a:cs typeface="Calibri"/>
            </a:endParaRPr>
          </a:p>
        </p:txBody>
      </p:sp>
      <p:sp>
        <p:nvSpPr>
          <p:cNvPr id="4" name="object 4"/>
          <p:cNvSpPr/>
          <p:nvPr/>
        </p:nvSpPr>
        <p:spPr>
          <a:xfrm>
            <a:off x="882396" y="2138172"/>
            <a:ext cx="10427335" cy="3970020"/>
          </a:xfrm>
          <a:custGeom>
            <a:avLst/>
            <a:gdLst/>
            <a:ahLst/>
            <a:cxnLst/>
            <a:rect l="l" t="t" r="r" b="b"/>
            <a:pathLst>
              <a:path w="10427335" h="3970020">
                <a:moveTo>
                  <a:pt x="0" y="3970020"/>
                </a:moveTo>
                <a:lnTo>
                  <a:pt x="10427208" y="3970020"/>
                </a:lnTo>
                <a:lnTo>
                  <a:pt x="10427208" y="0"/>
                </a:lnTo>
                <a:lnTo>
                  <a:pt x="0" y="0"/>
                </a:lnTo>
                <a:lnTo>
                  <a:pt x="0" y="3970020"/>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2157476"/>
            <a:ext cx="10178415" cy="1397635"/>
          </a:xfrm>
          <a:prstGeom prst="rect">
            <a:avLst/>
          </a:prstGeom>
        </p:spPr>
        <p:txBody>
          <a:bodyPr vert="horz" wrap="square" lIns="0" tIns="12700" rIns="0" bIns="0" rtlCol="0">
            <a:spAutoFit/>
          </a:bodyPr>
          <a:lstStyle/>
          <a:p>
            <a:pPr marL="12700" marR="1508760">
              <a:lnSpc>
                <a:spcPct val="100000"/>
              </a:lnSpc>
              <a:spcBef>
                <a:spcPts val="100"/>
              </a:spcBef>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[x,</a:t>
            </a:r>
            <a:r>
              <a:rPr sz="1800" spc="-25" dirty="0">
                <a:latin typeface="Consolas"/>
                <a:cs typeface="Consolas"/>
              </a:rPr>
              <a:t> </a:t>
            </a:r>
            <a:r>
              <a:rPr sz="1800" dirty="0">
                <a:latin typeface="Consolas"/>
                <a:cs typeface="Consolas"/>
              </a:rPr>
              <a:t>y]</a:t>
            </a:r>
            <a:r>
              <a:rPr sz="1800" spc="-30" dirty="0">
                <a:latin typeface="Consolas"/>
                <a:cs typeface="Consolas"/>
              </a:rPr>
              <a:t> </a:t>
            </a:r>
            <a:r>
              <a:rPr sz="1800" dirty="0">
                <a:latin typeface="Consolas"/>
                <a:cs typeface="Consolas"/>
              </a:rPr>
              <a:t>=</a:t>
            </a:r>
            <a:r>
              <a:rPr sz="1800" spc="-25" dirty="0">
                <a:latin typeface="Consolas"/>
                <a:cs typeface="Consolas"/>
              </a:rPr>
              <a:t> </a:t>
            </a:r>
            <a:r>
              <a:rPr sz="1800" dirty="0">
                <a:latin typeface="Consolas"/>
                <a:cs typeface="Consolas"/>
              </a:rPr>
              <a:t>[</a:t>
            </a:r>
            <a:r>
              <a:rPr sz="1800" dirty="0">
                <a:solidFill>
                  <a:srgbClr val="A21515"/>
                </a:solidFill>
                <a:latin typeface="Consolas"/>
                <a:cs typeface="Consolas"/>
              </a:rPr>
              <a:t>"a"</a:t>
            </a:r>
            <a:r>
              <a:rPr sz="1800" dirty="0">
                <a:latin typeface="Consolas"/>
                <a:cs typeface="Consolas"/>
              </a:rPr>
              <a:t>,</a:t>
            </a:r>
            <a:r>
              <a:rPr sz="1800" dirty="0">
                <a:solidFill>
                  <a:srgbClr val="A21515"/>
                </a:solidFill>
                <a:latin typeface="Consolas"/>
                <a:cs typeface="Consolas"/>
              </a:rPr>
              <a:t>"b"</a:t>
            </a:r>
            <a:r>
              <a:rPr sz="1800" dirty="0">
                <a:latin typeface="Consolas"/>
                <a:cs typeface="Consolas"/>
              </a:rPr>
              <a:t>,</a:t>
            </a:r>
            <a:r>
              <a:rPr sz="1800" dirty="0">
                <a:solidFill>
                  <a:srgbClr val="A21515"/>
                </a:solidFill>
                <a:latin typeface="Consolas"/>
                <a:cs typeface="Consolas"/>
              </a:rPr>
              <a:t>"c"</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remaining</a:t>
            </a:r>
            <a:r>
              <a:rPr sz="1800" spc="-25" dirty="0">
                <a:solidFill>
                  <a:srgbClr val="008000"/>
                </a:solidFill>
                <a:latin typeface="Consolas"/>
                <a:cs typeface="Consolas"/>
              </a:rPr>
              <a:t> </a:t>
            </a:r>
            <a:r>
              <a:rPr sz="1800" dirty="0">
                <a:solidFill>
                  <a:srgbClr val="008000"/>
                </a:solidFill>
                <a:latin typeface="Consolas"/>
                <a:cs typeface="Consolas"/>
              </a:rPr>
              <a:t>array</a:t>
            </a:r>
            <a:r>
              <a:rPr sz="1800" spc="-30" dirty="0">
                <a:solidFill>
                  <a:srgbClr val="008000"/>
                </a:solidFill>
                <a:latin typeface="Consolas"/>
                <a:cs typeface="Consolas"/>
              </a:rPr>
              <a:t> </a:t>
            </a:r>
            <a:r>
              <a:rPr sz="1800" dirty="0">
                <a:solidFill>
                  <a:srgbClr val="008000"/>
                </a:solidFill>
                <a:latin typeface="Consolas"/>
                <a:cs typeface="Consolas"/>
              </a:rPr>
              <a:t>elements</a:t>
            </a:r>
            <a:r>
              <a:rPr sz="1800" spc="-25" dirty="0">
                <a:solidFill>
                  <a:srgbClr val="008000"/>
                </a:solidFill>
                <a:latin typeface="Consolas"/>
                <a:cs typeface="Consolas"/>
              </a:rPr>
              <a:t> </a:t>
            </a:r>
            <a:r>
              <a:rPr sz="1800" dirty="0">
                <a:solidFill>
                  <a:srgbClr val="008000"/>
                </a:solidFill>
                <a:latin typeface="Consolas"/>
                <a:cs typeface="Consolas"/>
              </a:rPr>
              <a:t>are</a:t>
            </a:r>
            <a:r>
              <a:rPr sz="1800" spc="-20" dirty="0">
                <a:solidFill>
                  <a:srgbClr val="008000"/>
                </a:solidFill>
                <a:latin typeface="Consolas"/>
                <a:cs typeface="Consolas"/>
              </a:rPr>
              <a:t> </a:t>
            </a:r>
            <a:r>
              <a:rPr sz="1800" spc="-10" dirty="0">
                <a:solidFill>
                  <a:srgbClr val="008000"/>
                </a:solidFill>
                <a:latin typeface="Consolas"/>
                <a:cs typeface="Consolas"/>
              </a:rPr>
              <a:t>discarded </a:t>
            </a:r>
            <a:r>
              <a:rPr sz="1800" dirty="0">
                <a:latin typeface="Consolas"/>
                <a:cs typeface="Consolas"/>
              </a:rPr>
              <a:t>console.log(x);</a:t>
            </a:r>
            <a:r>
              <a:rPr sz="1800" spc="-80" dirty="0">
                <a:latin typeface="Consolas"/>
                <a:cs typeface="Consolas"/>
              </a:rPr>
              <a:t> </a:t>
            </a:r>
            <a:r>
              <a:rPr sz="1800" spc="-25" dirty="0">
                <a:solidFill>
                  <a:srgbClr val="008000"/>
                </a:solidFill>
                <a:latin typeface="Consolas"/>
                <a:cs typeface="Consolas"/>
              </a:rPr>
              <a:t>//a</a:t>
            </a:r>
            <a:endParaRPr sz="1800">
              <a:latin typeface="Consolas"/>
              <a:cs typeface="Consolas"/>
            </a:endParaRPr>
          </a:p>
          <a:p>
            <a:pPr marL="12700">
              <a:lnSpc>
                <a:spcPct val="100000"/>
              </a:lnSpc>
            </a:pPr>
            <a:r>
              <a:rPr sz="1800" dirty="0">
                <a:latin typeface="Consolas"/>
                <a:cs typeface="Consolas"/>
              </a:rPr>
              <a:t>console.log(y);</a:t>
            </a:r>
            <a:r>
              <a:rPr sz="1800" spc="-110" dirty="0">
                <a:latin typeface="Consolas"/>
                <a:cs typeface="Consolas"/>
              </a:rPr>
              <a:t> </a:t>
            </a:r>
            <a:r>
              <a:rPr sz="1800" spc="-25" dirty="0">
                <a:solidFill>
                  <a:srgbClr val="008000"/>
                </a:solidFill>
                <a:latin typeface="Consolas"/>
                <a:cs typeface="Consolas"/>
              </a:rPr>
              <a:t>//b</a:t>
            </a:r>
            <a:endParaRPr sz="1800">
              <a:latin typeface="Consolas"/>
              <a:cs typeface="Consolas"/>
            </a:endParaRPr>
          </a:p>
          <a:p>
            <a:pPr>
              <a:lnSpc>
                <a:spcPct val="100000"/>
              </a:lnSpc>
              <a:spcBef>
                <a:spcPts val="50"/>
              </a:spcBef>
            </a:pPr>
            <a:endParaRPr sz="1800">
              <a:latin typeface="Consolas"/>
              <a:cs typeface="Consolas"/>
            </a:endParaRPr>
          </a:p>
          <a:p>
            <a:pPr marL="12700">
              <a:lnSpc>
                <a:spcPct val="100000"/>
              </a:lnSpc>
              <a:spcBef>
                <a:spcPts val="5"/>
              </a:spcBef>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[a,</a:t>
            </a:r>
            <a:r>
              <a:rPr sz="1800" spc="-20" dirty="0">
                <a:latin typeface="Consolas"/>
                <a:cs typeface="Consolas"/>
              </a:rPr>
              <a:t> </a:t>
            </a:r>
            <a:r>
              <a:rPr sz="1800" dirty="0">
                <a:latin typeface="Consolas"/>
                <a:cs typeface="Consolas"/>
              </a:rPr>
              <a:t>b,</a:t>
            </a:r>
            <a:r>
              <a:rPr sz="1800" spc="-30" dirty="0">
                <a:latin typeface="Consolas"/>
                <a:cs typeface="Consolas"/>
              </a:rPr>
              <a:t> </a:t>
            </a:r>
            <a:r>
              <a:rPr sz="1800" dirty="0">
                <a:latin typeface="Consolas"/>
                <a:cs typeface="Consolas"/>
              </a:rPr>
              <a:t>...rest]</a:t>
            </a:r>
            <a:r>
              <a:rPr sz="1800" spc="-20" dirty="0">
                <a:latin typeface="Consolas"/>
                <a:cs typeface="Consolas"/>
              </a:rPr>
              <a:t> </a:t>
            </a:r>
            <a:r>
              <a:rPr sz="1800" dirty="0">
                <a:latin typeface="Consolas"/>
                <a:cs typeface="Consolas"/>
              </a:rPr>
              <a:t>=</a:t>
            </a:r>
            <a:r>
              <a:rPr sz="1800" spc="-35" dirty="0">
                <a:latin typeface="Consolas"/>
                <a:cs typeface="Consolas"/>
              </a:rPr>
              <a:t> </a:t>
            </a:r>
            <a:r>
              <a:rPr sz="1800" dirty="0">
                <a:latin typeface="Consolas"/>
                <a:cs typeface="Consolas"/>
              </a:rPr>
              <a:t>[</a:t>
            </a:r>
            <a:r>
              <a:rPr sz="1800" dirty="0">
                <a:solidFill>
                  <a:srgbClr val="098557"/>
                </a:solidFill>
                <a:latin typeface="Consolas"/>
                <a:cs typeface="Consolas"/>
              </a:rPr>
              <a:t>1</a:t>
            </a:r>
            <a:r>
              <a:rPr sz="1800" dirty="0">
                <a:latin typeface="Consolas"/>
                <a:cs typeface="Consolas"/>
              </a:rPr>
              <a:t>,</a:t>
            </a:r>
            <a:r>
              <a:rPr sz="1800" dirty="0">
                <a:solidFill>
                  <a:srgbClr val="098557"/>
                </a:solidFill>
                <a:latin typeface="Consolas"/>
                <a:cs typeface="Consolas"/>
              </a:rPr>
              <a:t>2</a:t>
            </a:r>
            <a:r>
              <a:rPr sz="1800" dirty="0">
                <a:latin typeface="Consolas"/>
                <a:cs typeface="Consolas"/>
              </a:rPr>
              <a:t>,</a:t>
            </a:r>
            <a:r>
              <a:rPr sz="1800" dirty="0">
                <a:solidFill>
                  <a:srgbClr val="098557"/>
                </a:solidFill>
                <a:latin typeface="Consolas"/>
                <a:cs typeface="Consolas"/>
              </a:rPr>
              <a:t>3</a:t>
            </a:r>
            <a:r>
              <a:rPr sz="1800" dirty="0">
                <a:latin typeface="Consolas"/>
                <a:cs typeface="Consolas"/>
              </a:rPr>
              <a:t>,</a:t>
            </a:r>
            <a:r>
              <a:rPr sz="1800" dirty="0">
                <a:solidFill>
                  <a:srgbClr val="098557"/>
                </a:solidFill>
                <a:latin typeface="Consolas"/>
                <a:cs typeface="Consolas"/>
              </a:rPr>
              <a:t>4</a:t>
            </a:r>
            <a:r>
              <a:rPr sz="1800" dirty="0">
                <a:latin typeface="Consolas"/>
                <a:cs typeface="Consolas"/>
              </a:rPr>
              <a:t>,</a:t>
            </a:r>
            <a:r>
              <a:rPr sz="1800" dirty="0">
                <a:solidFill>
                  <a:srgbClr val="098557"/>
                </a:solidFill>
                <a:latin typeface="Consolas"/>
                <a:cs typeface="Consolas"/>
              </a:rPr>
              <a:t>5</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remaining</a:t>
            </a:r>
            <a:r>
              <a:rPr sz="1800" spc="-20" dirty="0">
                <a:solidFill>
                  <a:srgbClr val="008000"/>
                </a:solidFill>
                <a:latin typeface="Consolas"/>
                <a:cs typeface="Consolas"/>
              </a:rPr>
              <a:t> </a:t>
            </a:r>
            <a:r>
              <a:rPr sz="1800" dirty="0">
                <a:solidFill>
                  <a:srgbClr val="008000"/>
                </a:solidFill>
                <a:latin typeface="Consolas"/>
                <a:cs typeface="Consolas"/>
              </a:rPr>
              <a:t>array</a:t>
            </a:r>
            <a:r>
              <a:rPr sz="1800" spc="-25" dirty="0">
                <a:solidFill>
                  <a:srgbClr val="008000"/>
                </a:solidFill>
                <a:latin typeface="Consolas"/>
                <a:cs typeface="Consolas"/>
              </a:rPr>
              <a:t> </a:t>
            </a:r>
            <a:r>
              <a:rPr sz="1800" dirty="0">
                <a:solidFill>
                  <a:srgbClr val="008000"/>
                </a:solidFill>
                <a:latin typeface="Consolas"/>
                <a:cs typeface="Consolas"/>
              </a:rPr>
              <a:t>elements</a:t>
            </a:r>
            <a:r>
              <a:rPr sz="1800" spc="-30" dirty="0">
                <a:solidFill>
                  <a:srgbClr val="008000"/>
                </a:solidFill>
                <a:latin typeface="Consolas"/>
                <a:cs typeface="Consolas"/>
              </a:rPr>
              <a:t> </a:t>
            </a:r>
            <a:r>
              <a:rPr sz="1800" dirty="0">
                <a:solidFill>
                  <a:srgbClr val="008000"/>
                </a:solidFill>
                <a:latin typeface="Consolas"/>
                <a:cs typeface="Consolas"/>
              </a:rPr>
              <a:t>are</a:t>
            </a:r>
            <a:r>
              <a:rPr sz="1800" spc="-30" dirty="0">
                <a:solidFill>
                  <a:srgbClr val="008000"/>
                </a:solidFill>
                <a:latin typeface="Consolas"/>
                <a:cs typeface="Consolas"/>
              </a:rPr>
              <a:t> </a:t>
            </a:r>
            <a:r>
              <a:rPr sz="1800" dirty="0">
                <a:solidFill>
                  <a:srgbClr val="008000"/>
                </a:solidFill>
                <a:latin typeface="Consolas"/>
                <a:cs typeface="Consolas"/>
              </a:rPr>
              <a:t>stored</a:t>
            </a:r>
            <a:r>
              <a:rPr sz="1800" spc="-30" dirty="0">
                <a:solidFill>
                  <a:srgbClr val="008000"/>
                </a:solidFill>
                <a:latin typeface="Consolas"/>
                <a:cs typeface="Consolas"/>
              </a:rPr>
              <a:t> </a:t>
            </a:r>
            <a:r>
              <a:rPr sz="1800" dirty="0">
                <a:solidFill>
                  <a:srgbClr val="008000"/>
                </a:solidFill>
                <a:latin typeface="Consolas"/>
                <a:cs typeface="Consolas"/>
              </a:rPr>
              <a:t>in</a:t>
            </a:r>
            <a:r>
              <a:rPr sz="1800" spc="-20" dirty="0">
                <a:solidFill>
                  <a:srgbClr val="008000"/>
                </a:solidFill>
                <a:latin typeface="Consolas"/>
                <a:cs typeface="Consolas"/>
              </a:rPr>
              <a:t> rest</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260</a:t>
            </a:fld>
            <a:endParaRPr spc="-25" dirty="0"/>
          </a:p>
        </p:txBody>
      </p:sp>
      <p:graphicFrame>
        <p:nvGraphicFramePr>
          <p:cNvPr id="6" name="object 6"/>
          <p:cNvGraphicFramePr>
            <a:graphicFrameLocks noGrp="1"/>
          </p:cNvGraphicFramePr>
          <p:nvPr/>
        </p:nvGraphicFramePr>
        <p:xfrm>
          <a:off x="943000" y="3600854"/>
          <a:ext cx="3823970" cy="776605"/>
        </p:xfrm>
        <a:graphic>
          <a:graphicData uri="http://schemas.openxmlformats.org/drawingml/2006/table">
            <a:tbl>
              <a:tblPr firstRow="1" bandRow="1">
                <a:tableStyleId>{2D5ABB26-0587-4C30-8999-92F81FD0307C}</a:tableStyleId>
              </a:tblPr>
              <a:tblGrid>
                <a:gridCol w="2350135">
                  <a:extLst>
                    <a:ext uri="{9D8B030D-6E8A-4147-A177-3AD203B41FA5}">
                      <a16:colId xmlns:a16="http://schemas.microsoft.com/office/drawing/2014/main" val="20000"/>
                    </a:ext>
                  </a:extLst>
                </a:gridCol>
                <a:gridCol w="1473835">
                  <a:extLst>
                    <a:ext uri="{9D8B030D-6E8A-4147-A177-3AD203B41FA5}">
                      <a16:colId xmlns:a16="http://schemas.microsoft.com/office/drawing/2014/main" val="20001"/>
                    </a:ext>
                  </a:extLst>
                </a:gridCol>
              </a:tblGrid>
              <a:tr h="251460">
                <a:tc>
                  <a:txBody>
                    <a:bodyPr/>
                    <a:lstStyle/>
                    <a:p>
                      <a:pPr marL="31750">
                        <a:lnSpc>
                          <a:spcPts val="1695"/>
                        </a:lnSpc>
                      </a:pPr>
                      <a:r>
                        <a:rPr sz="1800" spc="-10" dirty="0">
                          <a:latin typeface="Consolas"/>
                          <a:cs typeface="Consolas"/>
                        </a:rPr>
                        <a:t>console.log(a);</a:t>
                      </a:r>
                      <a:endParaRPr sz="1800">
                        <a:latin typeface="Consolas"/>
                        <a:cs typeface="Consolas"/>
                      </a:endParaRPr>
                    </a:p>
                  </a:txBody>
                  <a:tcPr marL="0" marR="0" marT="0" marB="0"/>
                </a:tc>
                <a:tc>
                  <a:txBody>
                    <a:bodyPr/>
                    <a:lstStyle/>
                    <a:p>
                      <a:pPr marL="62230">
                        <a:lnSpc>
                          <a:spcPts val="1695"/>
                        </a:lnSpc>
                      </a:pPr>
                      <a:r>
                        <a:rPr sz="1800" spc="-25" dirty="0">
                          <a:solidFill>
                            <a:srgbClr val="008000"/>
                          </a:solidFill>
                          <a:latin typeface="Consolas"/>
                          <a:cs typeface="Consolas"/>
                        </a:rPr>
                        <a:t>//1</a:t>
                      </a:r>
                      <a:endParaRPr sz="1800">
                        <a:latin typeface="Consolas"/>
                        <a:cs typeface="Consolas"/>
                      </a:endParaRPr>
                    </a:p>
                  </a:txBody>
                  <a:tcPr marL="0" marR="0" marT="0" marB="0"/>
                </a:tc>
                <a:extLst>
                  <a:ext uri="{0D108BD9-81ED-4DB2-BD59-A6C34878D82A}">
                    <a16:rowId xmlns:a16="http://schemas.microsoft.com/office/drawing/2014/main" val="10000"/>
                  </a:ext>
                </a:extLst>
              </a:tr>
              <a:tr h="273685">
                <a:tc>
                  <a:txBody>
                    <a:bodyPr/>
                    <a:lstStyle/>
                    <a:p>
                      <a:pPr marL="31750">
                        <a:lnSpc>
                          <a:spcPts val="1875"/>
                        </a:lnSpc>
                      </a:pPr>
                      <a:r>
                        <a:rPr sz="1800" spc="-10" dirty="0">
                          <a:latin typeface="Consolas"/>
                          <a:cs typeface="Consolas"/>
                        </a:rPr>
                        <a:t>console.log(b);</a:t>
                      </a:r>
                      <a:endParaRPr sz="1800">
                        <a:latin typeface="Consolas"/>
                        <a:cs typeface="Consolas"/>
                      </a:endParaRPr>
                    </a:p>
                  </a:txBody>
                  <a:tcPr marL="0" marR="0" marT="0" marB="0"/>
                </a:tc>
                <a:tc>
                  <a:txBody>
                    <a:bodyPr/>
                    <a:lstStyle/>
                    <a:p>
                      <a:pPr marL="62230">
                        <a:lnSpc>
                          <a:spcPts val="1875"/>
                        </a:lnSpc>
                      </a:pPr>
                      <a:r>
                        <a:rPr sz="1800" spc="-25" dirty="0">
                          <a:solidFill>
                            <a:srgbClr val="008000"/>
                          </a:solidFill>
                          <a:latin typeface="Consolas"/>
                          <a:cs typeface="Consolas"/>
                        </a:rPr>
                        <a:t>//2</a:t>
                      </a:r>
                      <a:endParaRPr sz="1800">
                        <a:latin typeface="Consolas"/>
                        <a:cs typeface="Consolas"/>
                      </a:endParaRPr>
                    </a:p>
                  </a:txBody>
                  <a:tcPr marL="0" marR="0" marT="0" marB="0"/>
                </a:tc>
                <a:extLst>
                  <a:ext uri="{0D108BD9-81ED-4DB2-BD59-A6C34878D82A}">
                    <a16:rowId xmlns:a16="http://schemas.microsoft.com/office/drawing/2014/main" val="10001"/>
                  </a:ext>
                </a:extLst>
              </a:tr>
              <a:tr h="251460">
                <a:tc>
                  <a:txBody>
                    <a:bodyPr/>
                    <a:lstStyle/>
                    <a:p>
                      <a:pPr marL="31750">
                        <a:lnSpc>
                          <a:spcPts val="1880"/>
                        </a:lnSpc>
                      </a:pPr>
                      <a:r>
                        <a:rPr sz="1800" spc="-10" dirty="0">
                          <a:latin typeface="Consolas"/>
                          <a:cs typeface="Consolas"/>
                        </a:rPr>
                        <a:t>console.log(rest);</a:t>
                      </a:r>
                      <a:endParaRPr sz="1800">
                        <a:latin typeface="Consolas"/>
                        <a:cs typeface="Consolas"/>
                      </a:endParaRPr>
                    </a:p>
                  </a:txBody>
                  <a:tcPr marL="0" marR="0" marT="0" marB="0"/>
                </a:tc>
                <a:tc>
                  <a:txBody>
                    <a:bodyPr/>
                    <a:lstStyle/>
                    <a:p>
                      <a:pPr marL="62230">
                        <a:lnSpc>
                          <a:spcPts val="1880"/>
                        </a:lnSpc>
                      </a:pPr>
                      <a:r>
                        <a:rPr sz="1800" dirty="0">
                          <a:solidFill>
                            <a:srgbClr val="008000"/>
                          </a:solidFill>
                          <a:latin typeface="Consolas"/>
                          <a:cs typeface="Consolas"/>
                        </a:rPr>
                        <a:t>//[3,</a:t>
                      </a:r>
                      <a:r>
                        <a:rPr sz="1800" spc="-35" dirty="0">
                          <a:solidFill>
                            <a:srgbClr val="008000"/>
                          </a:solidFill>
                          <a:latin typeface="Consolas"/>
                          <a:cs typeface="Consolas"/>
                        </a:rPr>
                        <a:t> </a:t>
                      </a:r>
                      <a:r>
                        <a:rPr sz="1800" dirty="0">
                          <a:solidFill>
                            <a:srgbClr val="008000"/>
                          </a:solidFill>
                          <a:latin typeface="Consolas"/>
                          <a:cs typeface="Consolas"/>
                        </a:rPr>
                        <a:t>4,</a:t>
                      </a:r>
                      <a:r>
                        <a:rPr sz="1800" spc="-30" dirty="0">
                          <a:solidFill>
                            <a:srgbClr val="008000"/>
                          </a:solidFill>
                          <a:latin typeface="Consolas"/>
                          <a:cs typeface="Consolas"/>
                        </a:rPr>
                        <a:t> </a:t>
                      </a:r>
                      <a:r>
                        <a:rPr sz="1800" spc="-25" dirty="0">
                          <a:solidFill>
                            <a:srgbClr val="008000"/>
                          </a:solidFill>
                          <a:latin typeface="Consolas"/>
                          <a:cs typeface="Consolas"/>
                        </a:rPr>
                        <a:t>5]</a:t>
                      </a:r>
                      <a:endParaRPr sz="18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sp>
        <p:nvSpPr>
          <p:cNvPr id="7" name="object 7"/>
          <p:cNvSpPr txBox="1"/>
          <p:nvPr/>
        </p:nvSpPr>
        <p:spPr>
          <a:xfrm>
            <a:off x="962050" y="4626991"/>
            <a:ext cx="7672705" cy="1397635"/>
          </a:xfrm>
          <a:prstGeom prst="rect">
            <a:avLst/>
          </a:prstGeom>
        </p:spPr>
        <p:txBody>
          <a:bodyPr vert="horz" wrap="square" lIns="0" tIns="12700" rIns="0" bIns="0" rtlCol="0">
            <a:spAutoFit/>
          </a:bodyPr>
          <a:lstStyle/>
          <a:p>
            <a:pPr marL="12700" marR="633730">
              <a:lnSpc>
                <a:spcPct val="100000"/>
              </a:lnSpc>
              <a:spcBef>
                <a:spcPts val="100"/>
              </a:spcBef>
            </a:pPr>
            <a:r>
              <a:rPr sz="1800" dirty="0">
                <a:solidFill>
                  <a:srgbClr val="008000"/>
                </a:solidFill>
                <a:latin typeface="Consolas"/>
                <a:cs typeface="Consolas"/>
              </a:rPr>
              <a:t>//similar</a:t>
            </a:r>
            <a:r>
              <a:rPr sz="1800" spc="-40" dirty="0">
                <a:solidFill>
                  <a:srgbClr val="008000"/>
                </a:solidFill>
                <a:latin typeface="Consolas"/>
                <a:cs typeface="Consolas"/>
              </a:rPr>
              <a:t> </a:t>
            </a:r>
            <a:r>
              <a:rPr sz="1800" dirty="0">
                <a:solidFill>
                  <a:srgbClr val="008000"/>
                </a:solidFill>
                <a:latin typeface="Consolas"/>
                <a:cs typeface="Consolas"/>
              </a:rPr>
              <a:t>syntax</a:t>
            </a:r>
            <a:r>
              <a:rPr sz="1800" spc="-20" dirty="0">
                <a:solidFill>
                  <a:srgbClr val="008000"/>
                </a:solidFill>
                <a:latin typeface="Consolas"/>
                <a:cs typeface="Consolas"/>
              </a:rPr>
              <a:t> </a:t>
            </a:r>
            <a:r>
              <a:rPr sz="1800" dirty="0">
                <a:solidFill>
                  <a:srgbClr val="008000"/>
                </a:solidFill>
                <a:latin typeface="Consolas"/>
                <a:cs typeface="Consolas"/>
              </a:rPr>
              <a:t>can</a:t>
            </a:r>
            <a:r>
              <a:rPr sz="1800" spc="-20" dirty="0">
                <a:solidFill>
                  <a:srgbClr val="008000"/>
                </a:solidFill>
                <a:latin typeface="Consolas"/>
                <a:cs typeface="Consolas"/>
              </a:rPr>
              <a:t> </a:t>
            </a:r>
            <a:r>
              <a:rPr sz="1800" dirty="0">
                <a:solidFill>
                  <a:srgbClr val="008000"/>
                </a:solidFill>
                <a:latin typeface="Consolas"/>
                <a:cs typeface="Consolas"/>
              </a:rPr>
              <a:t>also</a:t>
            </a:r>
            <a:r>
              <a:rPr sz="1800" spc="-30" dirty="0">
                <a:solidFill>
                  <a:srgbClr val="008000"/>
                </a:solidFill>
                <a:latin typeface="Consolas"/>
                <a:cs typeface="Consolas"/>
              </a:rPr>
              <a:t> </a:t>
            </a:r>
            <a:r>
              <a:rPr sz="1800" dirty="0">
                <a:solidFill>
                  <a:srgbClr val="008000"/>
                </a:solidFill>
                <a:latin typeface="Consolas"/>
                <a:cs typeface="Consolas"/>
              </a:rPr>
              <a:t>be</a:t>
            </a:r>
            <a:r>
              <a:rPr sz="1800" spc="-20" dirty="0">
                <a:solidFill>
                  <a:srgbClr val="008000"/>
                </a:solidFill>
                <a:latin typeface="Consolas"/>
                <a:cs typeface="Consolas"/>
              </a:rPr>
              <a:t> </a:t>
            </a:r>
            <a:r>
              <a:rPr sz="1800" dirty="0">
                <a:solidFill>
                  <a:srgbClr val="008000"/>
                </a:solidFill>
                <a:latin typeface="Consolas"/>
                <a:cs typeface="Consolas"/>
              </a:rPr>
              <a:t>used</a:t>
            </a:r>
            <a:r>
              <a:rPr sz="1800" spc="-30" dirty="0">
                <a:solidFill>
                  <a:srgbClr val="008000"/>
                </a:solidFill>
                <a:latin typeface="Consolas"/>
                <a:cs typeface="Consolas"/>
              </a:rPr>
              <a:t> </a:t>
            </a:r>
            <a:r>
              <a:rPr sz="1800" dirty="0">
                <a:solidFill>
                  <a:srgbClr val="008000"/>
                </a:solidFill>
                <a:latin typeface="Consolas"/>
                <a:cs typeface="Consolas"/>
              </a:rPr>
              <a:t>in</a:t>
            </a:r>
            <a:r>
              <a:rPr sz="1800" spc="-20" dirty="0">
                <a:solidFill>
                  <a:srgbClr val="008000"/>
                </a:solidFill>
                <a:latin typeface="Consolas"/>
                <a:cs typeface="Consolas"/>
              </a:rPr>
              <a:t> </a:t>
            </a:r>
            <a:r>
              <a:rPr sz="1800" dirty="0">
                <a:solidFill>
                  <a:srgbClr val="008000"/>
                </a:solidFill>
                <a:latin typeface="Consolas"/>
                <a:cs typeface="Consolas"/>
              </a:rPr>
              <a:t>function</a:t>
            </a:r>
            <a:r>
              <a:rPr sz="1800" spc="-25" dirty="0">
                <a:solidFill>
                  <a:srgbClr val="008000"/>
                </a:solidFill>
                <a:latin typeface="Consolas"/>
                <a:cs typeface="Consolas"/>
              </a:rPr>
              <a:t> </a:t>
            </a:r>
            <a:r>
              <a:rPr sz="1800" spc="-10" dirty="0">
                <a:solidFill>
                  <a:srgbClr val="008000"/>
                </a:solidFill>
                <a:latin typeface="Consolas"/>
                <a:cs typeface="Consolas"/>
              </a:rPr>
              <a:t>parameters </a:t>
            </a:r>
            <a:r>
              <a:rPr sz="1800" dirty="0">
                <a:solidFill>
                  <a:srgbClr val="0000FF"/>
                </a:solidFill>
                <a:latin typeface="Consolas"/>
                <a:cs typeface="Consolas"/>
              </a:rPr>
              <a:t>function</a:t>
            </a:r>
            <a:r>
              <a:rPr sz="1800" spc="-50" dirty="0">
                <a:solidFill>
                  <a:srgbClr val="0000FF"/>
                </a:solidFill>
                <a:latin typeface="Consolas"/>
                <a:cs typeface="Consolas"/>
              </a:rPr>
              <a:t> </a:t>
            </a:r>
            <a:r>
              <a:rPr sz="1800" dirty="0">
                <a:latin typeface="Consolas"/>
                <a:cs typeface="Consolas"/>
              </a:rPr>
              <a:t>greet(msg,</a:t>
            </a:r>
            <a:r>
              <a:rPr sz="1800" spc="-40" dirty="0">
                <a:latin typeface="Consolas"/>
                <a:cs typeface="Consolas"/>
              </a:rPr>
              <a:t> </a:t>
            </a:r>
            <a:r>
              <a:rPr sz="1800" spc="-10" dirty="0">
                <a:latin typeface="Consolas"/>
                <a:cs typeface="Consolas"/>
              </a:rPr>
              <a:t>...names){</a:t>
            </a:r>
            <a:endParaRPr sz="1800">
              <a:latin typeface="Consolas"/>
              <a:cs typeface="Consolas"/>
            </a:endParaRPr>
          </a:p>
          <a:p>
            <a:pPr marL="262255">
              <a:lnSpc>
                <a:spcPct val="100000"/>
              </a:lnSpc>
            </a:pP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msg</a:t>
            </a:r>
            <a:r>
              <a:rPr sz="1800" dirty="0">
                <a:solidFill>
                  <a:srgbClr val="0000FF"/>
                </a:solidFill>
                <a:latin typeface="Consolas"/>
                <a:cs typeface="Consolas"/>
              </a:rPr>
              <a:t>}</a:t>
            </a:r>
            <a:r>
              <a:rPr sz="1800" spc="-65" dirty="0">
                <a:solidFill>
                  <a:srgbClr val="0000FF"/>
                </a:solidFill>
                <a:latin typeface="Consolas"/>
                <a:cs typeface="Consolas"/>
              </a:rPr>
              <a:t> </a:t>
            </a:r>
            <a:r>
              <a:rPr sz="1800" dirty="0">
                <a:solidFill>
                  <a:srgbClr val="A21515"/>
                </a:solidFill>
                <a:latin typeface="Consolas"/>
                <a:cs typeface="Consolas"/>
              </a:rPr>
              <a:t>to</a:t>
            </a:r>
            <a:r>
              <a:rPr sz="1800" spc="-3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names</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12700">
              <a:lnSpc>
                <a:spcPct val="100000"/>
              </a:lnSpc>
            </a:pPr>
            <a:r>
              <a:rPr sz="1800" dirty="0">
                <a:latin typeface="Consolas"/>
                <a:cs typeface="Consolas"/>
              </a:rPr>
              <a:t>greet(</a:t>
            </a:r>
            <a:r>
              <a:rPr sz="1800" dirty="0">
                <a:solidFill>
                  <a:srgbClr val="A21515"/>
                </a:solidFill>
                <a:latin typeface="Consolas"/>
                <a:cs typeface="Consolas"/>
              </a:rPr>
              <a:t>"Hello"</a:t>
            </a:r>
            <a:r>
              <a:rPr sz="1800" dirty="0">
                <a:latin typeface="Consolas"/>
                <a:cs typeface="Consolas"/>
              </a:rPr>
              <a:t>,</a:t>
            </a:r>
            <a:r>
              <a:rPr sz="1800" spc="-45" dirty="0">
                <a:latin typeface="Consolas"/>
                <a:cs typeface="Consolas"/>
              </a:rPr>
              <a:t> </a:t>
            </a:r>
            <a:r>
              <a:rPr sz="1800" dirty="0">
                <a:solidFill>
                  <a:srgbClr val="A21515"/>
                </a:solidFill>
                <a:latin typeface="Consolas"/>
                <a:cs typeface="Consolas"/>
              </a:rPr>
              <a:t>"Ann"</a:t>
            </a:r>
            <a:r>
              <a:rPr sz="1800" dirty="0">
                <a:latin typeface="Consolas"/>
                <a:cs typeface="Consolas"/>
              </a:rPr>
              <a:t>,</a:t>
            </a:r>
            <a:r>
              <a:rPr sz="1800" spc="-35" dirty="0">
                <a:latin typeface="Consolas"/>
                <a:cs typeface="Consolas"/>
              </a:rPr>
              <a:t> </a:t>
            </a:r>
            <a:r>
              <a:rPr sz="1800" dirty="0">
                <a:solidFill>
                  <a:srgbClr val="A21515"/>
                </a:solidFill>
                <a:latin typeface="Consolas"/>
                <a:cs typeface="Consolas"/>
              </a:rPr>
              <a:t>"Bob"</a:t>
            </a:r>
            <a:r>
              <a:rPr sz="1800" dirty="0">
                <a:latin typeface="Consolas"/>
                <a:cs typeface="Consolas"/>
              </a:rPr>
              <a:t>,</a:t>
            </a:r>
            <a:r>
              <a:rPr sz="1800" spc="-25" dirty="0">
                <a:latin typeface="Consolas"/>
                <a:cs typeface="Consolas"/>
              </a:rPr>
              <a:t> </a:t>
            </a:r>
            <a:r>
              <a:rPr sz="1800" dirty="0">
                <a:solidFill>
                  <a:srgbClr val="A21515"/>
                </a:solidFill>
                <a:latin typeface="Consolas"/>
                <a:cs typeface="Consolas"/>
              </a:rPr>
              <a:t>"Carl"</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//Hello</a:t>
            </a:r>
            <a:r>
              <a:rPr sz="1800" spc="-30" dirty="0">
                <a:solidFill>
                  <a:srgbClr val="008000"/>
                </a:solidFill>
                <a:latin typeface="Consolas"/>
                <a:cs typeface="Consolas"/>
              </a:rPr>
              <a:t> </a:t>
            </a:r>
            <a:r>
              <a:rPr sz="1800" dirty="0">
                <a:solidFill>
                  <a:srgbClr val="008000"/>
                </a:solidFill>
                <a:latin typeface="Consolas"/>
                <a:cs typeface="Consolas"/>
              </a:rPr>
              <a:t>to</a:t>
            </a:r>
            <a:r>
              <a:rPr sz="1800" spc="-40" dirty="0">
                <a:solidFill>
                  <a:srgbClr val="008000"/>
                </a:solidFill>
                <a:latin typeface="Consolas"/>
                <a:cs typeface="Consolas"/>
              </a:rPr>
              <a:t> </a:t>
            </a:r>
            <a:r>
              <a:rPr sz="1800" spc="-10" dirty="0">
                <a:solidFill>
                  <a:srgbClr val="008000"/>
                </a:solidFill>
                <a:latin typeface="Consolas"/>
                <a:cs typeface="Consolas"/>
              </a:rPr>
              <a:t>Ann,Bob,Carl</a:t>
            </a:r>
            <a:endParaRPr sz="1800">
              <a:latin typeface="Consolas"/>
              <a:cs typeface="Consolas"/>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261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70" dirty="0"/>
              <a:t>ITERABLES</a:t>
            </a:r>
          </a:p>
        </p:txBody>
      </p:sp>
      <p:sp>
        <p:nvSpPr>
          <p:cNvPr id="3" name="object 3"/>
          <p:cNvSpPr txBox="1"/>
          <p:nvPr/>
        </p:nvSpPr>
        <p:spPr>
          <a:xfrm>
            <a:off x="962050" y="1446872"/>
            <a:ext cx="8943950" cy="1063753"/>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Il ciclo for...of può essere utilizzato con oggetti iterabili
Gli array sono oggetti iterabili (così come le stringhe)</a:t>
            </a:r>
            <a:endParaRPr sz="2800" dirty="0">
              <a:latin typeface="Calibri"/>
              <a:cs typeface="Calibri"/>
            </a:endParaRPr>
          </a:p>
        </p:txBody>
      </p:sp>
      <p:sp>
        <p:nvSpPr>
          <p:cNvPr id="5" name="object 5"/>
          <p:cNvSpPr txBox="1"/>
          <p:nvPr/>
        </p:nvSpPr>
        <p:spPr>
          <a:xfrm>
            <a:off x="882396" y="2772155"/>
            <a:ext cx="10427335" cy="1201420"/>
          </a:xfrm>
          <a:prstGeom prst="rect">
            <a:avLst/>
          </a:prstGeom>
          <a:ln w="12700">
            <a:solidFill>
              <a:srgbClr val="111F35"/>
            </a:solidFill>
          </a:ln>
        </p:spPr>
        <p:txBody>
          <a:bodyPr vert="horz" wrap="square" lIns="0" tIns="32384" rIns="0" bIns="0" rtlCol="0">
            <a:spAutoFit/>
          </a:bodyPr>
          <a:lstStyle/>
          <a:p>
            <a:pPr marL="92075" marR="6189980">
              <a:lnSpc>
                <a:spcPct val="100000"/>
              </a:lnSpc>
              <a:spcBef>
                <a:spcPts val="254"/>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string</a:t>
            </a:r>
            <a:r>
              <a:rPr sz="1800" spc="-25" dirty="0">
                <a:latin typeface="Consolas"/>
                <a:cs typeface="Consolas"/>
              </a:rPr>
              <a:t> </a:t>
            </a:r>
            <a:r>
              <a:rPr sz="1800" dirty="0">
                <a:latin typeface="Consolas"/>
                <a:cs typeface="Consolas"/>
              </a:rPr>
              <a:t>=</a:t>
            </a:r>
            <a:r>
              <a:rPr sz="1800" spc="-15" dirty="0">
                <a:latin typeface="Consolas"/>
                <a:cs typeface="Consolas"/>
              </a:rPr>
              <a:t> </a:t>
            </a:r>
            <a:r>
              <a:rPr sz="1800" dirty="0">
                <a:solidFill>
                  <a:srgbClr val="A21515"/>
                </a:solidFill>
                <a:latin typeface="Consolas"/>
                <a:cs typeface="Consolas"/>
              </a:rPr>
              <a:t>"Web</a:t>
            </a:r>
            <a:r>
              <a:rPr sz="1800" spc="-15" dirty="0">
                <a:solidFill>
                  <a:srgbClr val="A21515"/>
                </a:solidFill>
                <a:latin typeface="Consolas"/>
                <a:cs typeface="Consolas"/>
              </a:rPr>
              <a:t> </a:t>
            </a:r>
            <a:r>
              <a:rPr sz="1800" spc="-10" dirty="0">
                <a:solidFill>
                  <a:srgbClr val="A21515"/>
                </a:solidFill>
                <a:latin typeface="Consolas"/>
                <a:cs typeface="Consolas"/>
              </a:rPr>
              <a:t>Technologies!"</a:t>
            </a:r>
            <a:r>
              <a:rPr sz="1800" spc="-10" dirty="0">
                <a:latin typeface="Consolas"/>
                <a:cs typeface="Consolas"/>
              </a:rPr>
              <a:t>; </a:t>
            </a: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char</a:t>
            </a:r>
            <a:r>
              <a:rPr sz="1800" spc="-30" dirty="0">
                <a:latin typeface="Consolas"/>
                <a:cs typeface="Consolas"/>
              </a:rPr>
              <a:t> </a:t>
            </a:r>
            <a:r>
              <a:rPr sz="1800" dirty="0">
                <a:solidFill>
                  <a:srgbClr val="0000FF"/>
                </a:solidFill>
                <a:latin typeface="Consolas"/>
                <a:cs typeface="Consolas"/>
              </a:rPr>
              <a:t>of</a:t>
            </a:r>
            <a:r>
              <a:rPr sz="1800" spc="-35" dirty="0">
                <a:solidFill>
                  <a:srgbClr val="0000FF"/>
                </a:solidFill>
                <a:latin typeface="Consolas"/>
                <a:cs typeface="Consolas"/>
              </a:rPr>
              <a:t> </a:t>
            </a:r>
            <a:r>
              <a:rPr sz="1800" spc="-10" dirty="0">
                <a:latin typeface="Consolas"/>
                <a:cs typeface="Consolas"/>
              </a:rPr>
              <a:t>string){</a:t>
            </a:r>
            <a:endParaRPr sz="1800">
              <a:latin typeface="Consolas"/>
              <a:cs typeface="Consolas"/>
            </a:endParaRPr>
          </a:p>
          <a:p>
            <a:pPr marL="342265">
              <a:lnSpc>
                <a:spcPct val="100000"/>
              </a:lnSpc>
            </a:pPr>
            <a:r>
              <a:rPr sz="1800" dirty="0">
                <a:latin typeface="Consolas"/>
                <a:cs typeface="Consolas"/>
              </a:rPr>
              <a:t>console.log(char);</a:t>
            </a:r>
            <a:r>
              <a:rPr sz="1800" spc="-20" dirty="0">
                <a:latin typeface="Consolas"/>
                <a:cs typeface="Consolas"/>
              </a:rPr>
              <a:t> </a:t>
            </a:r>
            <a:r>
              <a:rPr sz="1800" dirty="0">
                <a:solidFill>
                  <a:srgbClr val="008000"/>
                </a:solidFill>
                <a:latin typeface="Consolas"/>
                <a:cs typeface="Consolas"/>
              </a:rPr>
              <a:t>//W,</a:t>
            </a:r>
            <a:r>
              <a:rPr sz="1800" spc="-30" dirty="0">
                <a:solidFill>
                  <a:srgbClr val="008000"/>
                </a:solidFill>
                <a:latin typeface="Consolas"/>
                <a:cs typeface="Consolas"/>
              </a:rPr>
              <a:t> </a:t>
            </a:r>
            <a:r>
              <a:rPr sz="1800" dirty="0">
                <a:solidFill>
                  <a:srgbClr val="008000"/>
                </a:solidFill>
                <a:latin typeface="Consolas"/>
                <a:cs typeface="Consolas"/>
              </a:rPr>
              <a:t>e,</a:t>
            </a:r>
            <a:r>
              <a:rPr sz="1800" spc="-20" dirty="0">
                <a:solidFill>
                  <a:srgbClr val="008000"/>
                </a:solidFill>
                <a:latin typeface="Consolas"/>
                <a:cs typeface="Consolas"/>
              </a:rPr>
              <a:t> </a:t>
            </a:r>
            <a:r>
              <a:rPr sz="1800" dirty="0">
                <a:solidFill>
                  <a:srgbClr val="008000"/>
                </a:solidFill>
                <a:latin typeface="Consolas"/>
                <a:cs typeface="Consolas"/>
              </a:rPr>
              <a:t>b,</a:t>
            </a:r>
            <a:r>
              <a:rPr sz="1800" spc="-15" dirty="0">
                <a:solidFill>
                  <a:srgbClr val="008000"/>
                </a:solidFill>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T,</a:t>
            </a:r>
            <a:r>
              <a:rPr sz="1800" spc="-20" dirty="0">
                <a:solidFill>
                  <a:srgbClr val="008000"/>
                </a:solidFill>
                <a:latin typeface="Consolas"/>
                <a:cs typeface="Consolas"/>
              </a:rPr>
              <a:t> </a:t>
            </a:r>
            <a:r>
              <a:rPr sz="1800" dirty="0">
                <a:solidFill>
                  <a:srgbClr val="008000"/>
                </a:solidFill>
                <a:latin typeface="Consolas"/>
                <a:cs typeface="Consolas"/>
              </a:rPr>
              <a:t>e,</a:t>
            </a:r>
            <a:r>
              <a:rPr sz="1800" spc="-25" dirty="0">
                <a:solidFill>
                  <a:srgbClr val="008000"/>
                </a:solidFill>
                <a:latin typeface="Consolas"/>
                <a:cs typeface="Consolas"/>
              </a:rPr>
              <a:t> ...</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262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70" dirty="0"/>
              <a:t>ITERABLES</a:t>
            </a:r>
          </a:p>
        </p:txBody>
      </p:sp>
      <p:sp>
        <p:nvSpPr>
          <p:cNvPr id="3" name="object 3"/>
          <p:cNvSpPr txBox="1"/>
          <p:nvPr/>
        </p:nvSpPr>
        <p:spPr>
          <a:xfrm>
            <a:off x="962050" y="4849114"/>
            <a:ext cx="9589770" cy="832920"/>
          </a:xfrm>
          <a:prstGeom prst="rect">
            <a:avLst/>
          </a:prstGeom>
        </p:spPr>
        <p:txBody>
          <a:bodyPr vert="horz" wrap="square" lIns="0" tIns="12065" rIns="0" bIns="0" rtlCol="0">
            <a:spAutoFit/>
          </a:bodyPr>
          <a:lstStyle/>
          <a:p>
            <a:pPr marL="240029" indent="-227329">
              <a:lnSpc>
                <a:spcPts val="3190"/>
              </a:lnSpc>
              <a:spcBef>
                <a:spcPts val="95"/>
              </a:spcBef>
              <a:buFont typeface="Arial MT"/>
              <a:buChar char="•"/>
              <a:tabLst>
                <a:tab pos="240029" algn="l"/>
              </a:tabLst>
            </a:pPr>
            <a:r>
              <a:rPr lang="it-IT" sz="2800" spc="-114" dirty="0">
                <a:solidFill>
                  <a:srgbClr val="111F35"/>
                </a:solidFill>
                <a:latin typeface="Calibri"/>
                <a:cs typeface="Calibri"/>
              </a:rPr>
              <a:t>Per rendere iterabile un oggetto, è necessario implementare un apposito metodo Symbol.iterator</a:t>
            </a:r>
            <a:endParaRPr sz="2800" dirty="0">
              <a:latin typeface="Calibri"/>
              <a:cs typeface="Calibri"/>
            </a:endParaRPr>
          </a:p>
        </p:txBody>
      </p:sp>
      <p:sp>
        <p:nvSpPr>
          <p:cNvPr id="4" name="object 4"/>
          <p:cNvSpPr txBox="1"/>
          <p:nvPr/>
        </p:nvSpPr>
        <p:spPr>
          <a:xfrm>
            <a:off x="882396" y="1565147"/>
            <a:ext cx="10427335" cy="313944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8000"/>
                </a:solidFill>
                <a:latin typeface="Consolas"/>
                <a:cs typeface="Consolas"/>
              </a:rPr>
              <a:t>//range</a:t>
            </a:r>
            <a:r>
              <a:rPr sz="1800" spc="-35" dirty="0">
                <a:solidFill>
                  <a:srgbClr val="008000"/>
                </a:solidFill>
                <a:latin typeface="Consolas"/>
                <a:cs typeface="Consolas"/>
              </a:rPr>
              <a:t> </a:t>
            </a:r>
            <a:r>
              <a:rPr sz="1800" dirty="0">
                <a:solidFill>
                  <a:srgbClr val="008000"/>
                </a:solidFill>
                <a:latin typeface="Consolas"/>
                <a:cs typeface="Consolas"/>
              </a:rPr>
              <a:t>represents</a:t>
            </a:r>
            <a:r>
              <a:rPr sz="1800" spc="-25" dirty="0">
                <a:solidFill>
                  <a:srgbClr val="008000"/>
                </a:solidFill>
                <a:latin typeface="Consolas"/>
                <a:cs typeface="Consolas"/>
              </a:rPr>
              <a:t> </a:t>
            </a:r>
            <a:r>
              <a:rPr sz="1800" dirty="0">
                <a:solidFill>
                  <a:srgbClr val="008000"/>
                </a:solidFill>
                <a:latin typeface="Consolas"/>
                <a:cs typeface="Consolas"/>
              </a:rPr>
              <a:t>a</a:t>
            </a:r>
            <a:r>
              <a:rPr sz="1800" spc="-20" dirty="0">
                <a:solidFill>
                  <a:srgbClr val="008000"/>
                </a:solidFill>
                <a:latin typeface="Consolas"/>
                <a:cs typeface="Consolas"/>
              </a:rPr>
              <a:t> </a:t>
            </a:r>
            <a:r>
              <a:rPr sz="1800" dirty="0">
                <a:solidFill>
                  <a:srgbClr val="008000"/>
                </a:solidFill>
                <a:latin typeface="Consolas"/>
                <a:cs typeface="Consolas"/>
              </a:rPr>
              <a:t>set</a:t>
            </a:r>
            <a:r>
              <a:rPr sz="1800" spc="-25" dirty="0">
                <a:solidFill>
                  <a:srgbClr val="008000"/>
                </a:solidFill>
                <a:latin typeface="Consolas"/>
                <a:cs typeface="Consolas"/>
              </a:rPr>
              <a:t> </a:t>
            </a:r>
            <a:r>
              <a:rPr sz="1800" dirty="0">
                <a:solidFill>
                  <a:srgbClr val="008000"/>
                </a:solidFill>
                <a:latin typeface="Consolas"/>
                <a:cs typeface="Consolas"/>
              </a:rPr>
              <a:t>of</a:t>
            </a:r>
            <a:r>
              <a:rPr sz="1800" spc="-25" dirty="0">
                <a:solidFill>
                  <a:srgbClr val="008000"/>
                </a:solidFill>
                <a:latin typeface="Consolas"/>
                <a:cs typeface="Consolas"/>
              </a:rPr>
              <a:t> </a:t>
            </a:r>
            <a:r>
              <a:rPr sz="1800" spc="-10" dirty="0">
                <a:solidFill>
                  <a:srgbClr val="008000"/>
                </a:solidFill>
                <a:latin typeface="Consolas"/>
                <a:cs typeface="Consolas"/>
              </a:rPr>
              <a:t>integers:</a:t>
            </a:r>
            <a:endParaRPr sz="1800">
              <a:latin typeface="Consolas"/>
              <a:cs typeface="Consolas"/>
            </a:endParaRPr>
          </a:p>
          <a:p>
            <a:pPr marL="92075">
              <a:lnSpc>
                <a:spcPct val="100000"/>
              </a:lnSpc>
            </a:pPr>
            <a:r>
              <a:rPr sz="1800" dirty="0">
                <a:solidFill>
                  <a:srgbClr val="008000"/>
                </a:solidFill>
                <a:latin typeface="Consolas"/>
                <a:cs typeface="Consolas"/>
              </a:rPr>
              <a:t>//starting</a:t>
            </a:r>
            <a:r>
              <a:rPr sz="1800" spc="-45" dirty="0">
                <a:solidFill>
                  <a:srgbClr val="008000"/>
                </a:solidFill>
                <a:latin typeface="Consolas"/>
                <a:cs typeface="Consolas"/>
              </a:rPr>
              <a:t> </a:t>
            </a:r>
            <a:r>
              <a:rPr sz="1800" dirty="0">
                <a:solidFill>
                  <a:srgbClr val="008000"/>
                </a:solidFill>
                <a:latin typeface="Consolas"/>
                <a:cs typeface="Consolas"/>
              </a:rPr>
              <a:t>at</a:t>
            </a:r>
            <a:r>
              <a:rPr sz="1800" spc="-30" dirty="0">
                <a:solidFill>
                  <a:srgbClr val="008000"/>
                </a:solidFill>
                <a:latin typeface="Consolas"/>
                <a:cs typeface="Consolas"/>
              </a:rPr>
              <a:t> </a:t>
            </a:r>
            <a:r>
              <a:rPr sz="1800" dirty="0">
                <a:solidFill>
                  <a:srgbClr val="008000"/>
                </a:solidFill>
                <a:latin typeface="Consolas"/>
                <a:cs typeface="Consolas"/>
              </a:rPr>
              <a:t>min,</a:t>
            </a:r>
            <a:r>
              <a:rPr sz="1800" spc="-30" dirty="0">
                <a:solidFill>
                  <a:srgbClr val="008000"/>
                </a:solidFill>
                <a:latin typeface="Consolas"/>
                <a:cs typeface="Consolas"/>
              </a:rPr>
              <a:t> </a:t>
            </a:r>
            <a:r>
              <a:rPr sz="1800" dirty="0">
                <a:solidFill>
                  <a:srgbClr val="008000"/>
                </a:solidFill>
                <a:latin typeface="Consolas"/>
                <a:cs typeface="Consolas"/>
              </a:rPr>
              <a:t>and</a:t>
            </a:r>
            <a:r>
              <a:rPr sz="1800" spc="-40" dirty="0">
                <a:solidFill>
                  <a:srgbClr val="008000"/>
                </a:solidFill>
                <a:latin typeface="Consolas"/>
                <a:cs typeface="Consolas"/>
              </a:rPr>
              <a:t> </a:t>
            </a:r>
            <a:r>
              <a:rPr sz="1800" dirty="0">
                <a:solidFill>
                  <a:srgbClr val="008000"/>
                </a:solidFill>
                <a:latin typeface="Consolas"/>
                <a:cs typeface="Consolas"/>
              </a:rPr>
              <a:t>arriving</a:t>
            </a:r>
            <a:r>
              <a:rPr sz="1800" spc="-30" dirty="0">
                <a:solidFill>
                  <a:srgbClr val="008000"/>
                </a:solidFill>
                <a:latin typeface="Consolas"/>
                <a:cs typeface="Consolas"/>
              </a:rPr>
              <a:t> </a:t>
            </a:r>
            <a:r>
              <a:rPr sz="1800" dirty="0">
                <a:solidFill>
                  <a:srgbClr val="008000"/>
                </a:solidFill>
                <a:latin typeface="Consolas"/>
                <a:cs typeface="Consolas"/>
              </a:rPr>
              <a:t>up</a:t>
            </a:r>
            <a:r>
              <a:rPr sz="1800" spc="-40" dirty="0">
                <a:solidFill>
                  <a:srgbClr val="008000"/>
                </a:solidFill>
                <a:latin typeface="Consolas"/>
                <a:cs typeface="Consolas"/>
              </a:rPr>
              <a:t> </a:t>
            </a:r>
            <a:r>
              <a:rPr sz="1800" dirty="0">
                <a:solidFill>
                  <a:srgbClr val="008000"/>
                </a:solidFill>
                <a:latin typeface="Consolas"/>
                <a:cs typeface="Consolas"/>
              </a:rPr>
              <a:t>to</a:t>
            </a:r>
            <a:r>
              <a:rPr sz="1800" spc="-30" dirty="0">
                <a:solidFill>
                  <a:srgbClr val="008000"/>
                </a:solidFill>
                <a:latin typeface="Consolas"/>
                <a:cs typeface="Consolas"/>
              </a:rPr>
              <a:t> </a:t>
            </a:r>
            <a:r>
              <a:rPr sz="1800" dirty="0">
                <a:solidFill>
                  <a:srgbClr val="008000"/>
                </a:solidFill>
                <a:latin typeface="Consolas"/>
                <a:cs typeface="Consolas"/>
              </a:rPr>
              <a:t>max,</a:t>
            </a:r>
            <a:r>
              <a:rPr sz="1800" spc="-35" dirty="0">
                <a:solidFill>
                  <a:srgbClr val="008000"/>
                </a:solidFill>
                <a:latin typeface="Consolas"/>
                <a:cs typeface="Consolas"/>
              </a:rPr>
              <a:t> </a:t>
            </a:r>
            <a:r>
              <a:rPr sz="1800" dirty="0">
                <a:solidFill>
                  <a:srgbClr val="008000"/>
                </a:solidFill>
                <a:latin typeface="Consolas"/>
                <a:cs typeface="Consolas"/>
              </a:rPr>
              <a:t>with</a:t>
            </a:r>
            <a:r>
              <a:rPr sz="1800" spc="-30" dirty="0">
                <a:solidFill>
                  <a:srgbClr val="008000"/>
                </a:solidFill>
                <a:latin typeface="Consolas"/>
                <a:cs typeface="Consolas"/>
              </a:rPr>
              <a:t> </a:t>
            </a:r>
            <a:r>
              <a:rPr sz="1800" dirty="0">
                <a:solidFill>
                  <a:srgbClr val="008000"/>
                </a:solidFill>
                <a:latin typeface="Consolas"/>
                <a:cs typeface="Consolas"/>
              </a:rPr>
              <a:t>steps</a:t>
            </a:r>
            <a:r>
              <a:rPr sz="1800" spc="-20" dirty="0">
                <a:solidFill>
                  <a:srgbClr val="008000"/>
                </a:solidFill>
                <a:latin typeface="Consolas"/>
                <a:cs typeface="Consolas"/>
              </a:rPr>
              <a:t> </a:t>
            </a:r>
            <a:r>
              <a:rPr sz="1800" dirty="0">
                <a:solidFill>
                  <a:srgbClr val="008000"/>
                </a:solidFill>
                <a:latin typeface="Consolas"/>
                <a:cs typeface="Consolas"/>
              </a:rPr>
              <a:t>of</a:t>
            </a:r>
            <a:r>
              <a:rPr sz="1800" spc="-2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specified</a:t>
            </a:r>
            <a:r>
              <a:rPr sz="1800" spc="-40" dirty="0">
                <a:solidFill>
                  <a:srgbClr val="008000"/>
                </a:solidFill>
                <a:latin typeface="Consolas"/>
                <a:cs typeface="Consolas"/>
              </a:rPr>
              <a:t> </a:t>
            </a:r>
            <a:r>
              <a:rPr sz="1800" spc="-20" dirty="0">
                <a:solidFill>
                  <a:srgbClr val="008000"/>
                </a:solidFill>
                <a:latin typeface="Consolas"/>
                <a:cs typeface="Consolas"/>
              </a:rPr>
              <a:t>size</a:t>
            </a:r>
            <a:endParaRPr sz="1800">
              <a:latin typeface="Consolas"/>
              <a:cs typeface="Consolas"/>
            </a:endParaRPr>
          </a:p>
          <a:p>
            <a:pPr marL="342265" marR="8697595" indent="-250190">
              <a:lnSpc>
                <a:spcPct val="100000"/>
              </a:lnSpc>
              <a:spcBef>
                <a:spcPts val="5"/>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range</a:t>
            </a:r>
            <a:r>
              <a:rPr sz="1800" spc="-25" dirty="0">
                <a:latin typeface="Consolas"/>
                <a:cs typeface="Consolas"/>
              </a:rPr>
              <a:t> </a:t>
            </a:r>
            <a:r>
              <a:rPr sz="1800" dirty="0">
                <a:latin typeface="Consolas"/>
                <a:cs typeface="Consolas"/>
              </a:rPr>
              <a:t>=</a:t>
            </a:r>
            <a:r>
              <a:rPr sz="1800" spc="-15" dirty="0">
                <a:latin typeface="Consolas"/>
                <a:cs typeface="Consolas"/>
              </a:rPr>
              <a:t> </a:t>
            </a:r>
            <a:r>
              <a:rPr sz="1800" spc="-50" dirty="0">
                <a:latin typeface="Consolas"/>
                <a:cs typeface="Consolas"/>
              </a:rPr>
              <a:t>{ </a:t>
            </a:r>
            <a:r>
              <a:rPr sz="1800" dirty="0">
                <a:latin typeface="Consolas"/>
                <a:cs typeface="Consolas"/>
              </a:rPr>
              <a:t>min:</a:t>
            </a:r>
            <a:r>
              <a:rPr sz="1800" spc="-35" dirty="0">
                <a:latin typeface="Consolas"/>
                <a:cs typeface="Consolas"/>
              </a:rPr>
              <a:t> </a:t>
            </a:r>
            <a:r>
              <a:rPr sz="1800" spc="-25" dirty="0">
                <a:solidFill>
                  <a:srgbClr val="098557"/>
                </a:solidFill>
                <a:latin typeface="Consolas"/>
                <a:cs typeface="Consolas"/>
              </a:rPr>
              <a:t>1</a:t>
            </a:r>
            <a:r>
              <a:rPr sz="1800" spc="-25" dirty="0">
                <a:latin typeface="Consolas"/>
                <a:cs typeface="Consolas"/>
              </a:rPr>
              <a:t>,</a:t>
            </a:r>
            <a:endParaRPr sz="1800">
              <a:latin typeface="Consolas"/>
              <a:cs typeface="Consolas"/>
            </a:endParaRPr>
          </a:p>
          <a:p>
            <a:pPr marL="342265">
              <a:lnSpc>
                <a:spcPct val="100000"/>
              </a:lnSpc>
            </a:pPr>
            <a:r>
              <a:rPr sz="1800" dirty="0">
                <a:latin typeface="Consolas"/>
                <a:cs typeface="Consolas"/>
              </a:rPr>
              <a:t>max:</a:t>
            </a:r>
            <a:r>
              <a:rPr sz="1800" spc="-25" dirty="0">
                <a:latin typeface="Consolas"/>
                <a:cs typeface="Consolas"/>
              </a:rPr>
              <a:t> </a:t>
            </a:r>
            <a:r>
              <a:rPr sz="1800" spc="-25" dirty="0">
                <a:solidFill>
                  <a:srgbClr val="098557"/>
                </a:solidFill>
                <a:latin typeface="Consolas"/>
                <a:cs typeface="Consolas"/>
              </a:rPr>
              <a:t>10</a:t>
            </a:r>
            <a:r>
              <a:rPr sz="1800" spc="-25" dirty="0">
                <a:latin typeface="Consolas"/>
                <a:cs typeface="Consolas"/>
              </a:rPr>
              <a:t>,</a:t>
            </a:r>
            <a:endParaRPr sz="1800">
              <a:latin typeface="Consolas"/>
              <a:cs typeface="Consolas"/>
            </a:endParaRPr>
          </a:p>
          <a:p>
            <a:pPr marL="342265">
              <a:lnSpc>
                <a:spcPct val="100000"/>
              </a:lnSpc>
            </a:pPr>
            <a:r>
              <a:rPr sz="1800" dirty="0">
                <a:latin typeface="Consolas"/>
                <a:cs typeface="Consolas"/>
              </a:rPr>
              <a:t>step:</a:t>
            </a:r>
            <a:r>
              <a:rPr sz="1800" spc="-15" dirty="0">
                <a:latin typeface="Consolas"/>
                <a:cs typeface="Consolas"/>
              </a:rPr>
              <a:t> </a:t>
            </a:r>
            <a:r>
              <a:rPr sz="1800" spc="-50" dirty="0">
                <a:solidFill>
                  <a:srgbClr val="098557"/>
                </a:solidFill>
                <a:latin typeface="Consolas"/>
                <a:cs typeface="Consolas"/>
              </a:rPr>
              <a:t>2</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342265" marR="2931160" indent="-250190">
              <a:lnSpc>
                <a:spcPct val="100000"/>
              </a:lnSpc>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value</a:t>
            </a:r>
            <a:r>
              <a:rPr sz="1800" spc="-35" dirty="0">
                <a:latin typeface="Consolas"/>
                <a:cs typeface="Consolas"/>
              </a:rPr>
              <a:t> </a:t>
            </a:r>
            <a:r>
              <a:rPr sz="1800" dirty="0">
                <a:solidFill>
                  <a:srgbClr val="0000FF"/>
                </a:solidFill>
                <a:latin typeface="Consolas"/>
                <a:cs typeface="Consolas"/>
              </a:rPr>
              <a:t>of</a:t>
            </a:r>
            <a:r>
              <a:rPr sz="1800" spc="-20" dirty="0">
                <a:solidFill>
                  <a:srgbClr val="0000FF"/>
                </a:solidFill>
                <a:latin typeface="Consolas"/>
                <a:cs typeface="Consolas"/>
              </a:rPr>
              <a:t> </a:t>
            </a:r>
            <a:r>
              <a:rPr sz="1800" dirty="0">
                <a:latin typeface="Consolas"/>
                <a:cs typeface="Consolas"/>
              </a:rPr>
              <a:t>range){</a:t>
            </a:r>
            <a:r>
              <a:rPr sz="1800" spc="-35" dirty="0">
                <a:latin typeface="Consolas"/>
                <a:cs typeface="Consolas"/>
              </a:rPr>
              <a:t> </a:t>
            </a:r>
            <a:r>
              <a:rPr sz="1800" dirty="0">
                <a:solidFill>
                  <a:srgbClr val="008000"/>
                </a:solidFill>
                <a:latin typeface="Consolas"/>
                <a:cs typeface="Consolas"/>
              </a:rPr>
              <a:t>//TypeError:</a:t>
            </a:r>
            <a:r>
              <a:rPr sz="1800" spc="-35" dirty="0">
                <a:solidFill>
                  <a:srgbClr val="008000"/>
                </a:solidFill>
                <a:latin typeface="Consolas"/>
                <a:cs typeface="Consolas"/>
              </a:rPr>
              <a:t> </a:t>
            </a:r>
            <a:r>
              <a:rPr sz="1800" dirty="0">
                <a:solidFill>
                  <a:srgbClr val="008000"/>
                </a:solidFill>
                <a:latin typeface="Consolas"/>
                <a:cs typeface="Consolas"/>
              </a:rPr>
              <a:t>range</a:t>
            </a:r>
            <a:r>
              <a:rPr sz="1800" spc="-25" dirty="0">
                <a:solidFill>
                  <a:srgbClr val="008000"/>
                </a:solidFill>
                <a:latin typeface="Consolas"/>
                <a:cs typeface="Consolas"/>
              </a:rPr>
              <a:t> </a:t>
            </a:r>
            <a:r>
              <a:rPr sz="1800" dirty="0">
                <a:solidFill>
                  <a:srgbClr val="008000"/>
                </a:solidFill>
                <a:latin typeface="Consolas"/>
                <a:cs typeface="Consolas"/>
              </a:rPr>
              <a:t>is</a:t>
            </a:r>
            <a:r>
              <a:rPr sz="1800" spc="-35" dirty="0">
                <a:solidFill>
                  <a:srgbClr val="008000"/>
                </a:solidFill>
                <a:latin typeface="Consolas"/>
                <a:cs typeface="Consolas"/>
              </a:rPr>
              <a:t> </a:t>
            </a:r>
            <a:r>
              <a:rPr sz="1800" dirty="0">
                <a:solidFill>
                  <a:srgbClr val="008000"/>
                </a:solidFill>
                <a:latin typeface="Consolas"/>
                <a:cs typeface="Consolas"/>
              </a:rPr>
              <a:t>not</a:t>
            </a:r>
            <a:r>
              <a:rPr sz="1800" spc="-25" dirty="0">
                <a:solidFill>
                  <a:srgbClr val="008000"/>
                </a:solidFill>
                <a:latin typeface="Consolas"/>
                <a:cs typeface="Consolas"/>
              </a:rPr>
              <a:t> </a:t>
            </a:r>
            <a:r>
              <a:rPr sz="1800" spc="-10" dirty="0">
                <a:solidFill>
                  <a:srgbClr val="008000"/>
                </a:solidFill>
                <a:latin typeface="Consolas"/>
                <a:cs typeface="Consolas"/>
              </a:rPr>
              <a:t>iterable </a:t>
            </a:r>
            <a:r>
              <a:rPr sz="1800" spc="-10" dirty="0">
                <a:latin typeface="Consolas"/>
                <a:cs typeface="Consolas"/>
              </a:rPr>
              <a:t>console.log(value);</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263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ITERABLES:</a:t>
            </a:r>
            <a:r>
              <a:rPr spc="-25" dirty="0"/>
              <a:t> </a:t>
            </a:r>
            <a:r>
              <a:rPr spc="-90" dirty="0"/>
              <a:t>SYMBOL.ITERATOR</a:t>
            </a:r>
          </a:p>
        </p:txBody>
      </p:sp>
      <p:sp>
        <p:nvSpPr>
          <p:cNvPr id="3" name="object 3"/>
          <p:cNvSpPr txBox="1"/>
          <p:nvPr/>
        </p:nvSpPr>
        <p:spPr>
          <a:xfrm>
            <a:off x="962050" y="1533220"/>
            <a:ext cx="10154285" cy="3751154"/>
          </a:xfrm>
          <a:prstGeom prst="rect">
            <a:avLst/>
          </a:prstGeom>
        </p:spPr>
        <p:txBody>
          <a:bodyPr vert="horz" wrap="square" lIns="0" tIns="55244" rIns="0" bIns="0" rtlCol="0">
            <a:spAutoFit/>
          </a:bodyPr>
          <a:lstStyle/>
          <a:p>
            <a:pPr marL="240029" marR="5080" indent="-227329">
              <a:lnSpc>
                <a:spcPct val="90000"/>
              </a:lnSpc>
              <a:spcBef>
                <a:spcPts val="434"/>
              </a:spcBef>
              <a:buFont typeface="Arial MT"/>
              <a:buChar char="•"/>
              <a:tabLst>
                <a:tab pos="241300" algn="l"/>
              </a:tabLst>
            </a:pPr>
            <a:r>
              <a:rPr lang="it-IT" sz="2800" dirty="0">
                <a:solidFill>
                  <a:srgbClr val="111F35"/>
                </a:solidFill>
                <a:latin typeface="Calibri"/>
                <a:cs typeface="Calibri"/>
              </a:rPr>
              <a:t>Quando il ciclo for...of, chiama una volta il metodo Symbol.iterator sull'oggetto (e genera un TypeError se il metodo non esiste)
Avanti, il per.. Il ciclo of funziona solo con l'oggetto (Iterator) restituito dalla chiamata Symbol.iterator
Quando il del for...of ciclo deve accedere al valore successivo, chiama il next() sull'iteratore
Il risultato dell'invocazione di next() è un oggetto del form
dove done=true significa che il ciclo è terminato, altrimenti value è il valore successivo.</a:t>
            </a:r>
            <a:endParaRPr sz="2800" dirty="0">
              <a:latin typeface="Calibri"/>
              <a:cs typeface="Calibri"/>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IMPLEMENTING</a:t>
            </a:r>
            <a:r>
              <a:rPr spc="-195" dirty="0"/>
              <a:t> </a:t>
            </a:r>
            <a:r>
              <a:rPr spc="-90" dirty="0"/>
              <a:t>SYMBOL.ITERATOR</a:t>
            </a:r>
          </a:p>
        </p:txBody>
      </p:sp>
      <p:sp>
        <p:nvSpPr>
          <p:cNvPr id="3" name="object 3"/>
          <p:cNvSpPr/>
          <p:nvPr/>
        </p:nvSpPr>
        <p:spPr>
          <a:xfrm>
            <a:off x="882396" y="1472183"/>
            <a:ext cx="10427335" cy="4802505"/>
          </a:xfrm>
          <a:custGeom>
            <a:avLst/>
            <a:gdLst/>
            <a:ahLst/>
            <a:cxnLst/>
            <a:rect l="l" t="t" r="r" b="b"/>
            <a:pathLst>
              <a:path w="10427335" h="4802505">
                <a:moveTo>
                  <a:pt x="0" y="4802124"/>
                </a:moveTo>
                <a:lnTo>
                  <a:pt x="10427208" y="4802124"/>
                </a:lnTo>
                <a:lnTo>
                  <a:pt x="10427208" y="0"/>
                </a:lnTo>
                <a:lnTo>
                  <a:pt x="0" y="0"/>
                </a:lnTo>
                <a:lnTo>
                  <a:pt x="0" y="4802124"/>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23164" y="1297687"/>
            <a:ext cx="11077550" cy="5578450"/>
          </a:xfrm>
          <a:prstGeom prst="rect">
            <a:avLst/>
          </a:prstGeom>
        </p:spPr>
        <p:txBody>
          <a:bodyPr vert="horz" wrap="square" lIns="0" tIns="12700" rIns="0" bIns="0" rtlCol="0">
            <a:spAutoFit/>
          </a:bodyPr>
          <a:lstStyle/>
          <a:p>
            <a:pPr marL="12700">
              <a:lnSpc>
                <a:spcPct val="100000"/>
              </a:lnSpc>
              <a:spcBef>
                <a:spcPts val="100"/>
              </a:spcBef>
            </a:pPr>
            <a:endParaRPr lang="it-IT" sz="1800" dirty="0">
              <a:solidFill>
                <a:srgbClr val="0000FF"/>
              </a:solidFill>
              <a:latin typeface="Consolas"/>
              <a:cs typeface="Consolas"/>
            </a:endParaRPr>
          </a:p>
          <a:p>
            <a:pPr marL="12700">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range</a:t>
            </a:r>
            <a:r>
              <a:rPr sz="1800" spc="-20" dirty="0">
                <a:latin typeface="Consolas"/>
                <a:cs typeface="Consolas"/>
              </a:rPr>
              <a:t> </a:t>
            </a:r>
            <a:r>
              <a:rPr sz="1800" dirty="0">
                <a:latin typeface="Consolas"/>
                <a:cs typeface="Consolas"/>
              </a:rPr>
              <a:t>=</a:t>
            </a:r>
            <a:r>
              <a:rPr sz="1800" spc="-10" dirty="0">
                <a:latin typeface="Consolas"/>
                <a:cs typeface="Consolas"/>
              </a:rPr>
              <a:t> </a:t>
            </a:r>
            <a:r>
              <a:rPr sz="1800" dirty="0">
                <a:latin typeface="Consolas"/>
                <a:cs typeface="Consolas"/>
              </a:rPr>
              <a:t>{</a:t>
            </a:r>
            <a:r>
              <a:rPr sz="1800" spc="-25" dirty="0">
                <a:latin typeface="Consolas"/>
                <a:cs typeface="Consolas"/>
              </a:rPr>
              <a:t> </a:t>
            </a:r>
            <a:r>
              <a:rPr sz="1800" dirty="0">
                <a:latin typeface="Consolas"/>
                <a:cs typeface="Consolas"/>
              </a:rPr>
              <a:t>min:</a:t>
            </a:r>
            <a:r>
              <a:rPr sz="1800" spc="-10" dirty="0">
                <a:latin typeface="Consolas"/>
                <a:cs typeface="Consolas"/>
              </a:rPr>
              <a:t> </a:t>
            </a:r>
            <a:r>
              <a:rPr sz="1800" dirty="0">
                <a:solidFill>
                  <a:srgbClr val="098557"/>
                </a:solidFill>
                <a:latin typeface="Consolas"/>
                <a:cs typeface="Consolas"/>
              </a:rPr>
              <a:t>1</a:t>
            </a:r>
            <a:r>
              <a:rPr sz="1800" dirty="0">
                <a:latin typeface="Consolas"/>
                <a:cs typeface="Consolas"/>
              </a:rPr>
              <a:t>,</a:t>
            </a:r>
            <a:r>
              <a:rPr sz="1800" spc="-20" dirty="0">
                <a:latin typeface="Consolas"/>
                <a:cs typeface="Consolas"/>
              </a:rPr>
              <a:t> </a:t>
            </a:r>
            <a:r>
              <a:rPr sz="1800" dirty="0">
                <a:latin typeface="Consolas"/>
                <a:cs typeface="Consolas"/>
              </a:rPr>
              <a:t>max:</a:t>
            </a:r>
            <a:r>
              <a:rPr sz="1800" spc="-25" dirty="0">
                <a:latin typeface="Consolas"/>
                <a:cs typeface="Consolas"/>
              </a:rPr>
              <a:t> </a:t>
            </a:r>
            <a:r>
              <a:rPr sz="1800" dirty="0">
                <a:solidFill>
                  <a:srgbClr val="098557"/>
                </a:solidFill>
                <a:latin typeface="Consolas"/>
                <a:cs typeface="Consolas"/>
              </a:rPr>
              <a:t>10</a:t>
            </a:r>
            <a:r>
              <a:rPr sz="1800" dirty="0">
                <a:latin typeface="Consolas"/>
                <a:cs typeface="Consolas"/>
              </a:rPr>
              <a:t>,</a:t>
            </a:r>
            <a:r>
              <a:rPr sz="1800" spc="-20" dirty="0">
                <a:latin typeface="Consolas"/>
                <a:cs typeface="Consolas"/>
              </a:rPr>
              <a:t> </a:t>
            </a:r>
            <a:r>
              <a:rPr sz="1800" dirty="0">
                <a:latin typeface="Consolas"/>
                <a:cs typeface="Consolas"/>
              </a:rPr>
              <a:t>step:</a:t>
            </a:r>
            <a:r>
              <a:rPr sz="1800" spc="-5" dirty="0">
                <a:latin typeface="Consolas"/>
                <a:cs typeface="Consolas"/>
              </a:rPr>
              <a:t> </a:t>
            </a:r>
            <a:r>
              <a:rPr sz="1800" dirty="0">
                <a:solidFill>
                  <a:srgbClr val="098557"/>
                </a:solidFill>
                <a:latin typeface="Consolas"/>
                <a:cs typeface="Consolas"/>
              </a:rPr>
              <a:t>3</a:t>
            </a:r>
            <a:r>
              <a:rPr sz="1800" spc="-15" dirty="0">
                <a:solidFill>
                  <a:srgbClr val="098557"/>
                </a:solidFill>
                <a:latin typeface="Consolas"/>
                <a:cs typeface="Consolas"/>
              </a:rPr>
              <a:t> </a:t>
            </a:r>
            <a:r>
              <a:rPr sz="1800" spc="-50" dirty="0">
                <a:latin typeface="Consolas"/>
                <a:cs typeface="Consolas"/>
              </a:rPr>
              <a:t>}</a:t>
            </a:r>
            <a:endParaRPr sz="1800" dirty="0">
              <a:latin typeface="Consolas"/>
              <a:cs typeface="Consolas"/>
            </a:endParaRPr>
          </a:p>
          <a:p>
            <a:pPr marL="12700">
              <a:lnSpc>
                <a:spcPct val="100000"/>
              </a:lnSpc>
            </a:pPr>
            <a:r>
              <a:rPr sz="1800" dirty="0">
                <a:latin typeface="Consolas"/>
                <a:cs typeface="Consolas"/>
              </a:rPr>
              <a:t>range[Symbol.iterator]</a:t>
            </a:r>
            <a:r>
              <a:rPr sz="1800" spc="-90" dirty="0">
                <a:latin typeface="Consolas"/>
                <a:cs typeface="Consolas"/>
              </a:rPr>
              <a:t> </a:t>
            </a:r>
            <a:r>
              <a:rPr sz="1800" dirty="0">
                <a:latin typeface="Consolas"/>
                <a:cs typeface="Consolas"/>
              </a:rPr>
              <a:t>=</a:t>
            </a:r>
            <a:r>
              <a:rPr sz="1800" spc="-70" dirty="0">
                <a:latin typeface="Consolas"/>
                <a:cs typeface="Consolas"/>
              </a:rPr>
              <a:t> </a:t>
            </a:r>
            <a:r>
              <a:rPr sz="1800" spc="-10" dirty="0">
                <a:solidFill>
                  <a:srgbClr val="0000FF"/>
                </a:solidFill>
                <a:latin typeface="Consolas"/>
                <a:cs typeface="Consolas"/>
              </a:rPr>
              <a:t>function</a:t>
            </a:r>
            <a:r>
              <a:rPr sz="1800" spc="-10" dirty="0">
                <a:latin typeface="Consolas"/>
                <a:cs typeface="Consolas"/>
              </a:rPr>
              <a:t>(){</a:t>
            </a:r>
            <a:endParaRPr sz="1800" dirty="0">
              <a:latin typeface="Consolas"/>
              <a:cs typeface="Consolas"/>
            </a:endParaRPr>
          </a:p>
          <a:p>
            <a:pPr marL="262255">
              <a:lnSpc>
                <a:spcPct val="100000"/>
              </a:lnSpc>
              <a:spcBef>
                <a:spcPts val="5"/>
              </a:spcBef>
            </a:pPr>
            <a:r>
              <a:rPr sz="1800" dirty="0">
                <a:solidFill>
                  <a:srgbClr val="0000FF"/>
                </a:solidFill>
                <a:latin typeface="Consolas"/>
                <a:cs typeface="Consolas"/>
              </a:rPr>
              <a:t>return</a:t>
            </a:r>
            <a:r>
              <a:rPr sz="1800" spc="-20" dirty="0">
                <a:solidFill>
                  <a:srgbClr val="0000FF"/>
                </a:solidFill>
                <a:latin typeface="Consolas"/>
                <a:cs typeface="Consolas"/>
              </a:rPr>
              <a:t> </a:t>
            </a:r>
            <a:r>
              <a:rPr sz="1800" spc="-50" dirty="0">
                <a:latin typeface="Consolas"/>
                <a:cs typeface="Consolas"/>
              </a:rPr>
              <a:t>{</a:t>
            </a:r>
            <a:endParaRPr sz="1800" dirty="0">
              <a:latin typeface="Consolas"/>
              <a:cs typeface="Consolas"/>
            </a:endParaRPr>
          </a:p>
          <a:p>
            <a:pPr marL="512445" marR="5080">
              <a:lnSpc>
                <a:spcPct val="100000"/>
              </a:lnSpc>
            </a:pPr>
            <a:r>
              <a:rPr sz="1800" dirty="0">
                <a:latin typeface="Consolas"/>
                <a:cs typeface="Consolas"/>
              </a:rPr>
              <a:t>current:</a:t>
            </a:r>
            <a:r>
              <a:rPr sz="1800" spc="-35" dirty="0">
                <a:latin typeface="Consolas"/>
                <a:cs typeface="Consolas"/>
              </a:rPr>
              <a:t> </a:t>
            </a:r>
            <a:r>
              <a:rPr sz="1800" dirty="0">
                <a:solidFill>
                  <a:srgbClr val="0000FF"/>
                </a:solidFill>
                <a:latin typeface="Consolas"/>
                <a:cs typeface="Consolas"/>
              </a:rPr>
              <a:t>this</a:t>
            </a:r>
            <a:r>
              <a:rPr sz="1800" dirty="0">
                <a:latin typeface="Consolas"/>
                <a:cs typeface="Consolas"/>
              </a:rPr>
              <a:t>.min,</a:t>
            </a:r>
            <a:r>
              <a:rPr sz="1800" spc="-40" dirty="0">
                <a:latin typeface="Consolas"/>
                <a:cs typeface="Consolas"/>
              </a:rPr>
              <a:t> </a:t>
            </a:r>
            <a:r>
              <a:rPr sz="1800" dirty="0">
                <a:latin typeface="Consolas"/>
                <a:cs typeface="Consolas"/>
              </a:rPr>
              <a:t>max:</a:t>
            </a:r>
            <a:r>
              <a:rPr sz="1800" spc="-40" dirty="0">
                <a:latin typeface="Consolas"/>
                <a:cs typeface="Consolas"/>
              </a:rPr>
              <a:t> </a:t>
            </a:r>
            <a:r>
              <a:rPr sz="1800" dirty="0">
                <a:solidFill>
                  <a:srgbClr val="0000FF"/>
                </a:solidFill>
                <a:latin typeface="Consolas"/>
                <a:cs typeface="Consolas"/>
              </a:rPr>
              <a:t>this</a:t>
            </a:r>
            <a:r>
              <a:rPr sz="1800" dirty="0">
                <a:latin typeface="Consolas"/>
                <a:cs typeface="Consolas"/>
              </a:rPr>
              <a:t>.max,</a:t>
            </a:r>
            <a:r>
              <a:rPr sz="1800" spc="-40" dirty="0">
                <a:latin typeface="Consolas"/>
                <a:cs typeface="Consolas"/>
              </a:rPr>
              <a:t> </a:t>
            </a:r>
            <a:r>
              <a:rPr sz="1800" dirty="0">
                <a:latin typeface="Consolas"/>
                <a:cs typeface="Consolas"/>
              </a:rPr>
              <a:t>step:</a:t>
            </a:r>
            <a:r>
              <a:rPr sz="1800" spc="-20" dirty="0">
                <a:latin typeface="Consolas"/>
                <a:cs typeface="Consolas"/>
              </a:rPr>
              <a:t> </a:t>
            </a:r>
            <a:r>
              <a:rPr sz="1800" spc="-10" dirty="0">
                <a:solidFill>
                  <a:srgbClr val="0000FF"/>
                </a:solidFill>
                <a:latin typeface="Consolas"/>
                <a:cs typeface="Consolas"/>
              </a:rPr>
              <a:t>this</a:t>
            </a:r>
            <a:r>
              <a:rPr sz="1800" spc="-10" dirty="0">
                <a:latin typeface="Consolas"/>
                <a:cs typeface="Consolas"/>
              </a:rPr>
              <a:t>.step, next(){</a:t>
            </a:r>
            <a:endParaRPr sz="1800" dirty="0">
              <a:latin typeface="Consolas"/>
              <a:cs typeface="Consolas"/>
            </a:endParaRPr>
          </a:p>
          <a:p>
            <a:pPr marL="763905">
              <a:lnSpc>
                <a:spcPct val="100000"/>
              </a:lnSpc>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n</a:t>
            </a:r>
            <a:r>
              <a:rPr sz="1800" spc="-15" dirty="0">
                <a:latin typeface="Consolas"/>
                <a:cs typeface="Consolas"/>
              </a:rPr>
              <a:t> </a:t>
            </a:r>
            <a:r>
              <a:rPr sz="1800" dirty="0">
                <a:latin typeface="Consolas"/>
                <a:cs typeface="Consolas"/>
              </a:rPr>
              <a:t>=</a:t>
            </a:r>
            <a:r>
              <a:rPr sz="1800" spc="-25" dirty="0">
                <a:latin typeface="Consolas"/>
                <a:cs typeface="Consolas"/>
              </a:rPr>
              <a:t> </a:t>
            </a:r>
            <a:r>
              <a:rPr sz="1800" dirty="0">
                <a:latin typeface="Consolas"/>
                <a:cs typeface="Consolas"/>
              </a:rPr>
              <a:t>{done:</a:t>
            </a:r>
            <a:r>
              <a:rPr sz="1800" spc="-15" dirty="0">
                <a:latin typeface="Consolas"/>
                <a:cs typeface="Consolas"/>
              </a:rPr>
              <a:t> </a:t>
            </a:r>
            <a:r>
              <a:rPr sz="1800" dirty="0">
                <a:solidFill>
                  <a:srgbClr val="0000FF"/>
                </a:solidFill>
                <a:latin typeface="Consolas"/>
                <a:cs typeface="Consolas"/>
              </a:rPr>
              <a:t>false</a:t>
            </a:r>
            <a:r>
              <a:rPr sz="1800" dirty="0">
                <a:latin typeface="Consolas"/>
                <a:cs typeface="Consolas"/>
              </a:rPr>
              <a:t>,</a:t>
            </a:r>
            <a:r>
              <a:rPr sz="1800" spc="-20" dirty="0">
                <a:latin typeface="Consolas"/>
                <a:cs typeface="Consolas"/>
              </a:rPr>
              <a:t> </a:t>
            </a:r>
            <a:r>
              <a:rPr sz="1800" dirty="0">
                <a:latin typeface="Consolas"/>
                <a:cs typeface="Consolas"/>
              </a:rPr>
              <a:t>value:</a:t>
            </a:r>
            <a:r>
              <a:rPr sz="1800" spc="-20" dirty="0">
                <a:latin typeface="Consolas"/>
                <a:cs typeface="Consolas"/>
              </a:rPr>
              <a:t> </a:t>
            </a:r>
            <a:r>
              <a:rPr sz="1800" spc="-10" dirty="0">
                <a:solidFill>
                  <a:srgbClr val="0000FF"/>
                </a:solidFill>
                <a:latin typeface="Consolas"/>
                <a:cs typeface="Consolas"/>
              </a:rPr>
              <a:t>this</a:t>
            </a:r>
            <a:r>
              <a:rPr sz="1800" spc="-10" dirty="0">
                <a:latin typeface="Consolas"/>
                <a:cs typeface="Consolas"/>
              </a:rPr>
              <a:t>.current};</a:t>
            </a:r>
            <a:endParaRPr sz="1800" dirty="0">
              <a:latin typeface="Consolas"/>
              <a:cs typeface="Consolas"/>
            </a:endParaRPr>
          </a:p>
          <a:p>
            <a:pPr marL="763905">
              <a:lnSpc>
                <a:spcPct val="100000"/>
              </a:lnSpc>
            </a:pPr>
            <a:r>
              <a:rPr sz="1800" dirty="0">
                <a:solidFill>
                  <a:srgbClr val="0000FF"/>
                </a:solidFill>
                <a:latin typeface="Consolas"/>
                <a:cs typeface="Consolas"/>
              </a:rPr>
              <a:t>if</a:t>
            </a:r>
            <a:r>
              <a:rPr sz="1800" dirty="0">
                <a:latin typeface="Consolas"/>
                <a:cs typeface="Consolas"/>
              </a:rPr>
              <a:t>(n.value</a:t>
            </a:r>
            <a:r>
              <a:rPr sz="1800" spc="-35" dirty="0">
                <a:latin typeface="Consolas"/>
                <a:cs typeface="Consolas"/>
              </a:rPr>
              <a:t> </a:t>
            </a:r>
            <a:r>
              <a:rPr sz="1800" dirty="0">
                <a:latin typeface="Consolas"/>
                <a:cs typeface="Consolas"/>
              </a:rPr>
              <a:t>&gt;</a:t>
            </a:r>
            <a:r>
              <a:rPr sz="1800" spc="-35" dirty="0">
                <a:latin typeface="Consolas"/>
                <a:cs typeface="Consolas"/>
              </a:rPr>
              <a:t> </a:t>
            </a:r>
            <a:r>
              <a:rPr sz="1800" spc="-10" dirty="0">
                <a:solidFill>
                  <a:srgbClr val="0000FF"/>
                </a:solidFill>
                <a:latin typeface="Consolas"/>
                <a:cs typeface="Consolas"/>
              </a:rPr>
              <a:t>this</a:t>
            </a:r>
            <a:r>
              <a:rPr sz="1800" spc="-10" dirty="0">
                <a:latin typeface="Consolas"/>
                <a:cs typeface="Consolas"/>
              </a:rPr>
              <a:t>.max)</a:t>
            </a:r>
            <a:endParaRPr sz="1800" dirty="0">
              <a:latin typeface="Consolas"/>
              <a:cs typeface="Consolas"/>
            </a:endParaRPr>
          </a:p>
          <a:p>
            <a:pPr marL="763905" marR="2763520" indent="251460">
              <a:lnSpc>
                <a:spcPct val="100000"/>
              </a:lnSpc>
            </a:pPr>
            <a:r>
              <a:rPr lang="it-IT" sz="1800" dirty="0">
                <a:latin typeface="Consolas"/>
                <a:cs typeface="Consolas"/>
              </a:rPr>
              <a:t>	</a:t>
            </a:r>
            <a:r>
              <a:rPr sz="1800" dirty="0" err="1">
                <a:latin typeface="Consolas"/>
                <a:cs typeface="Consolas"/>
              </a:rPr>
              <a:t>n.done</a:t>
            </a:r>
            <a:r>
              <a:rPr sz="1800" spc="-25" dirty="0">
                <a:latin typeface="Consolas"/>
                <a:cs typeface="Consolas"/>
              </a:rPr>
              <a:t> </a:t>
            </a:r>
            <a:r>
              <a:rPr sz="1800" dirty="0">
                <a:latin typeface="Consolas"/>
                <a:cs typeface="Consolas"/>
              </a:rPr>
              <a:t>=</a:t>
            </a:r>
            <a:r>
              <a:rPr sz="1800" spc="-10" dirty="0">
                <a:latin typeface="Consolas"/>
                <a:cs typeface="Consolas"/>
              </a:rPr>
              <a:t> </a:t>
            </a:r>
            <a:r>
              <a:rPr sz="1800" spc="-20" dirty="0">
                <a:solidFill>
                  <a:srgbClr val="0000FF"/>
                </a:solidFill>
                <a:latin typeface="Consolas"/>
                <a:cs typeface="Consolas"/>
              </a:rPr>
              <a:t>true</a:t>
            </a:r>
            <a:r>
              <a:rPr sz="1800" spc="-20" dirty="0">
                <a:latin typeface="Consolas"/>
                <a:cs typeface="Consolas"/>
              </a:rPr>
              <a:t>;</a:t>
            </a:r>
            <a:r>
              <a:rPr lang="it-IT" sz="1800" spc="-20" dirty="0">
                <a:latin typeface="Consolas"/>
                <a:cs typeface="Consolas"/>
              </a:rPr>
              <a:t> //termina </a:t>
            </a:r>
            <a:r>
              <a:rPr sz="1800" spc="-20" dirty="0">
                <a:latin typeface="Consolas"/>
                <a:cs typeface="Consolas"/>
              </a:rPr>
              <a:t> </a:t>
            </a:r>
            <a:r>
              <a:rPr lang="it-IT" sz="1800" spc="-20" dirty="0">
                <a:latin typeface="Consolas"/>
                <a:cs typeface="Consolas"/>
              </a:rPr>
              <a:t>l’iterazione</a:t>
            </a:r>
          </a:p>
          <a:p>
            <a:pPr marL="763905" marR="2763520" indent="251460">
              <a:lnSpc>
                <a:spcPct val="100000"/>
              </a:lnSpc>
            </a:pPr>
            <a:r>
              <a:rPr sz="1800" dirty="0" err="1">
                <a:solidFill>
                  <a:srgbClr val="0000FF"/>
                </a:solidFill>
                <a:latin typeface="Consolas"/>
                <a:cs typeface="Consolas"/>
              </a:rPr>
              <a:t>this</a:t>
            </a:r>
            <a:r>
              <a:rPr sz="1800" dirty="0" err="1">
                <a:latin typeface="Consolas"/>
                <a:cs typeface="Consolas"/>
              </a:rPr>
              <a:t>.current</a:t>
            </a:r>
            <a:r>
              <a:rPr sz="1800" spc="-30" dirty="0">
                <a:latin typeface="Consolas"/>
                <a:cs typeface="Consolas"/>
              </a:rPr>
              <a:t> </a:t>
            </a:r>
            <a:r>
              <a:rPr sz="1800" dirty="0">
                <a:latin typeface="Consolas"/>
                <a:cs typeface="Consolas"/>
              </a:rPr>
              <a:t>+=</a:t>
            </a:r>
            <a:r>
              <a:rPr sz="1800" spc="-30" dirty="0">
                <a:latin typeface="Consolas"/>
                <a:cs typeface="Consolas"/>
              </a:rPr>
              <a:t> </a:t>
            </a:r>
            <a:r>
              <a:rPr sz="1800" spc="-10" dirty="0">
                <a:solidFill>
                  <a:srgbClr val="0000FF"/>
                </a:solidFill>
                <a:latin typeface="Consolas"/>
                <a:cs typeface="Consolas"/>
              </a:rPr>
              <a:t>this</a:t>
            </a:r>
            <a:r>
              <a:rPr sz="1800" spc="-10" dirty="0">
                <a:latin typeface="Consolas"/>
                <a:cs typeface="Consolas"/>
              </a:rPr>
              <a:t>.step; </a:t>
            </a:r>
            <a:r>
              <a:rPr lang="it-IT" sz="1800" spc="-10" dirty="0">
                <a:latin typeface="Consolas"/>
                <a:cs typeface="Consolas"/>
              </a:rPr>
              <a:t>//se l’iterazione non è 					      //terminata aggiunge il numero 				      //di step al valore attuale 					      //(nella prima iterazione è 1, 				      //poi 4, poi 7 e infine 10)</a:t>
            </a:r>
            <a:endParaRPr lang="it-IT" spc="-10" dirty="0">
              <a:latin typeface="Consolas"/>
              <a:cs typeface="Consolas"/>
            </a:endParaRPr>
          </a:p>
          <a:p>
            <a:pPr marL="763905" marR="2763520" indent="251460">
              <a:lnSpc>
                <a:spcPct val="100000"/>
              </a:lnSpc>
            </a:pPr>
            <a:r>
              <a:rPr sz="1800" dirty="0">
                <a:solidFill>
                  <a:srgbClr val="0000FF"/>
                </a:solidFill>
                <a:latin typeface="Consolas"/>
                <a:cs typeface="Consolas"/>
              </a:rPr>
              <a:t>return</a:t>
            </a:r>
            <a:r>
              <a:rPr sz="1800" spc="-20" dirty="0">
                <a:solidFill>
                  <a:srgbClr val="0000FF"/>
                </a:solidFill>
                <a:latin typeface="Consolas"/>
                <a:cs typeface="Consolas"/>
              </a:rPr>
              <a:t> </a:t>
            </a:r>
            <a:r>
              <a:rPr sz="1800" spc="-25" dirty="0">
                <a:latin typeface="Consolas"/>
                <a:cs typeface="Consolas"/>
              </a:rPr>
              <a:t>n;</a:t>
            </a:r>
            <a:endParaRPr sz="1800" dirty="0">
              <a:latin typeface="Consolas"/>
              <a:cs typeface="Consolas"/>
            </a:endParaRPr>
          </a:p>
          <a:p>
            <a:pPr marL="512445">
              <a:lnSpc>
                <a:spcPct val="100000"/>
              </a:lnSpc>
            </a:pPr>
            <a:r>
              <a:rPr sz="1800" spc="-50" dirty="0">
                <a:latin typeface="Consolas"/>
                <a:cs typeface="Consolas"/>
              </a:rPr>
              <a:t>}</a:t>
            </a:r>
            <a:endParaRPr sz="1800" dirty="0">
              <a:latin typeface="Consolas"/>
              <a:cs typeface="Consolas"/>
            </a:endParaRPr>
          </a:p>
          <a:p>
            <a:pPr marL="262255">
              <a:lnSpc>
                <a:spcPct val="100000"/>
              </a:lnSpc>
            </a:pPr>
            <a:r>
              <a:rPr sz="1800" spc="-50" dirty="0">
                <a:latin typeface="Consolas"/>
                <a:cs typeface="Consolas"/>
              </a:rPr>
              <a:t>}</a:t>
            </a:r>
            <a:endParaRPr sz="1800" dirty="0">
              <a:latin typeface="Consolas"/>
              <a:cs typeface="Consolas"/>
            </a:endParaRPr>
          </a:p>
          <a:p>
            <a:pPr marL="12700"/>
            <a:r>
              <a:rPr sz="1800" spc="-50" dirty="0">
                <a:latin typeface="Consolas"/>
                <a:cs typeface="Consolas"/>
              </a:rPr>
              <a:t>}</a:t>
            </a:r>
            <a:r>
              <a:rPr lang="en-US" sz="1800" dirty="0">
                <a:solidFill>
                  <a:srgbClr val="0000FF"/>
                </a:solidFill>
                <a:latin typeface="Consolas"/>
                <a:cs typeface="Consolas"/>
              </a:rPr>
              <a:t> for</a:t>
            </a:r>
            <a:r>
              <a:rPr lang="en-US" sz="1800" dirty="0">
                <a:latin typeface="Consolas"/>
                <a:cs typeface="Consolas"/>
              </a:rPr>
              <a:t>(</a:t>
            </a:r>
            <a:r>
              <a:rPr lang="en-US" sz="1800" dirty="0">
                <a:solidFill>
                  <a:srgbClr val="0000FF"/>
                </a:solidFill>
                <a:latin typeface="Consolas"/>
                <a:cs typeface="Consolas"/>
              </a:rPr>
              <a:t>let</a:t>
            </a:r>
            <a:r>
              <a:rPr lang="en-US" sz="1800" spc="-25" dirty="0">
                <a:solidFill>
                  <a:srgbClr val="0000FF"/>
                </a:solidFill>
                <a:latin typeface="Consolas"/>
                <a:cs typeface="Consolas"/>
              </a:rPr>
              <a:t> </a:t>
            </a:r>
            <a:r>
              <a:rPr lang="en-US" sz="1800" dirty="0">
                <a:latin typeface="Consolas"/>
                <a:cs typeface="Consolas"/>
              </a:rPr>
              <a:t>value</a:t>
            </a:r>
            <a:r>
              <a:rPr lang="en-US" sz="1800" spc="-40" dirty="0">
                <a:latin typeface="Consolas"/>
                <a:cs typeface="Consolas"/>
              </a:rPr>
              <a:t> </a:t>
            </a:r>
            <a:r>
              <a:rPr lang="en-US" sz="1800" dirty="0">
                <a:solidFill>
                  <a:srgbClr val="0000FF"/>
                </a:solidFill>
                <a:latin typeface="Consolas"/>
                <a:cs typeface="Consolas"/>
              </a:rPr>
              <a:t>of</a:t>
            </a:r>
            <a:r>
              <a:rPr lang="en-US" sz="1800" spc="-20" dirty="0">
                <a:solidFill>
                  <a:srgbClr val="0000FF"/>
                </a:solidFill>
                <a:latin typeface="Consolas"/>
                <a:cs typeface="Consolas"/>
              </a:rPr>
              <a:t> </a:t>
            </a:r>
            <a:r>
              <a:rPr lang="en-US" sz="1800" spc="-10" dirty="0">
                <a:latin typeface="Consolas"/>
                <a:cs typeface="Consolas"/>
              </a:rPr>
              <a:t>range) </a:t>
            </a:r>
          </a:p>
          <a:p>
            <a:pPr marL="12700"/>
            <a:r>
              <a:rPr lang="en-US" sz="1800" dirty="0">
                <a:latin typeface="Consolas"/>
                <a:cs typeface="Consolas"/>
              </a:rPr>
              <a:t>console.log(value);</a:t>
            </a:r>
            <a:r>
              <a:rPr lang="en-US" sz="1800" spc="-70" dirty="0">
                <a:latin typeface="Consolas"/>
                <a:cs typeface="Consolas"/>
              </a:rPr>
              <a:t> </a:t>
            </a:r>
            <a:r>
              <a:rPr lang="en-US" sz="1800" spc="-10" dirty="0">
                <a:solidFill>
                  <a:srgbClr val="008000"/>
                </a:solidFill>
                <a:latin typeface="Consolas"/>
                <a:cs typeface="Consolas"/>
              </a:rPr>
              <a:t>//1,4,7,10</a:t>
            </a:r>
            <a:endParaRPr lang="en-US" sz="1800" dirty="0">
              <a:latin typeface="Consolas"/>
              <a:cs typeface="Consolas"/>
            </a:endParaRPr>
          </a:p>
          <a:p>
            <a:pPr marL="12700">
              <a:lnSpc>
                <a:spcPct val="100000"/>
              </a:lnSpc>
            </a:pPr>
            <a:endParaRPr sz="1800" dirty="0">
              <a:latin typeface="Consolas"/>
              <a:cs typeface="Consolas"/>
            </a:endParaRPr>
          </a:p>
          <a:p>
            <a:pPr>
              <a:lnSpc>
                <a:spcPct val="100000"/>
              </a:lnSpc>
              <a:spcBef>
                <a:spcPts val="55"/>
              </a:spcBef>
            </a:pPr>
            <a:endParaRPr sz="1800" dirty="0">
              <a:latin typeface="Consolas"/>
              <a:cs typeface="Consolas"/>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264</a:t>
            </a:fld>
            <a:endParaRPr spc="-25"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265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WORKING</a:t>
            </a:r>
            <a:r>
              <a:rPr spc="-25" dirty="0"/>
              <a:t> </a:t>
            </a:r>
            <a:r>
              <a:rPr spc="-145" dirty="0"/>
              <a:t>WITH</a:t>
            </a:r>
            <a:r>
              <a:rPr spc="-45" dirty="0"/>
              <a:t> </a:t>
            </a:r>
            <a:r>
              <a:rPr spc="-155" dirty="0"/>
              <a:t>ITERATORS</a:t>
            </a:r>
            <a:r>
              <a:rPr spc="-25" dirty="0"/>
              <a:t> </a:t>
            </a:r>
            <a:r>
              <a:rPr spc="-175" dirty="0"/>
              <a:t>EXPLICITLY</a:t>
            </a:r>
          </a:p>
        </p:txBody>
      </p:sp>
      <p:sp>
        <p:nvSpPr>
          <p:cNvPr id="3" name="object 3"/>
          <p:cNvSpPr txBox="1"/>
          <p:nvPr/>
        </p:nvSpPr>
        <p:spPr>
          <a:xfrm>
            <a:off x="12492" y="1154054"/>
            <a:ext cx="11963400" cy="149464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È anche possibile lavorare direttamente con gli iteratori, come mostrato di seguito
Il ciclo while sottostante replica il for...of loop della diapositiva precedente</a:t>
            </a:r>
            <a:endParaRPr sz="2800" dirty="0">
              <a:latin typeface="Calibri"/>
              <a:cs typeface="Calibri"/>
            </a:endParaRPr>
          </a:p>
        </p:txBody>
      </p:sp>
      <p:sp>
        <p:nvSpPr>
          <p:cNvPr id="4" name="object 4"/>
          <p:cNvSpPr txBox="1"/>
          <p:nvPr/>
        </p:nvSpPr>
        <p:spPr>
          <a:xfrm>
            <a:off x="882396" y="2761488"/>
            <a:ext cx="10427335" cy="2030095"/>
          </a:xfrm>
          <a:prstGeom prst="rect">
            <a:avLst/>
          </a:prstGeom>
          <a:ln w="12700">
            <a:solidFill>
              <a:srgbClr val="111F35"/>
            </a:solidFill>
          </a:ln>
        </p:spPr>
        <p:txBody>
          <a:bodyPr vert="horz" wrap="square" lIns="0" tIns="31750" rIns="0" bIns="0" rtlCol="0">
            <a:spAutoFit/>
          </a:bodyPr>
          <a:lstStyle/>
          <a:p>
            <a:pPr marL="92075" marR="5314315">
              <a:lnSpc>
                <a:spcPct val="100000"/>
              </a:lnSpc>
              <a:spcBef>
                <a:spcPts val="250"/>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iterator</a:t>
            </a:r>
            <a:r>
              <a:rPr sz="1800" spc="-25"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range[Symbol.iterator](); </a:t>
            </a:r>
            <a:r>
              <a:rPr sz="1800" spc="-10" dirty="0">
                <a:solidFill>
                  <a:srgbClr val="0000FF"/>
                </a:solidFill>
                <a:latin typeface="Consolas"/>
                <a:cs typeface="Consolas"/>
              </a:rPr>
              <a:t>while</a:t>
            </a:r>
            <a:r>
              <a:rPr sz="1800" spc="-10" dirty="0">
                <a:latin typeface="Consolas"/>
                <a:cs typeface="Consolas"/>
              </a:rPr>
              <a:t>(</a:t>
            </a:r>
            <a:r>
              <a:rPr sz="1800" spc="-10" dirty="0">
                <a:solidFill>
                  <a:srgbClr val="0000FF"/>
                </a:solidFill>
                <a:latin typeface="Consolas"/>
                <a:cs typeface="Consolas"/>
              </a:rPr>
              <a:t>true</a:t>
            </a:r>
            <a:r>
              <a:rPr sz="1800" spc="-10"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result</a:t>
            </a:r>
            <a:r>
              <a:rPr sz="1800" spc="-20" dirty="0">
                <a:latin typeface="Consolas"/>
                <a:cs typeface="Consolas"/>
              </a:rPr>
              <a:t> </a:t>
            </a:r>
            <a:r>
              <a:rPr sz="1800" dirty="0">
                <a:latin typeface="Consolas"/>
                <a:cs typeface="Consolas"/>
              </a:rPr>
              <a:t>=</a:t>
            </a:r>
            <a:r>
              <a:rPr sz="1800" spc="-30" dirty="0">
                <a:latin typeface="Consolas"/>
                <a:cs typeface="Consolas"/>
              </a:rPr>
              <a:t> </a:t>
            </a:r>
            <a:r>
              <a:rPr sz="1800" spc="-10" dirty="0">
                <a:latin typeface="Consolas"/>
                <a:cs typeface="Consolas"/>
              </a:rPr>
              <a:t>iterator.next();</a:t>
            </a:r>
            <a:endParaRPr sz="1800">
              <a:latin typeface="Consolas"/>
              <a:cs typeface="Consolas"/>
            </a:endParaRPr>
          </a:p>
          <a:p>
            <a:pPr marL="591820" marR="8197215" indent="-250190">
              <a:lnSpc>
                <a:spcPct val="100000"/>
              </a:lnSpc>
            </a:pPr>
            <a:r>
              <a:rPr sz="1800" spc="-10" dirty="0">
                <a:solidFill>
                  <a:srgbClr val="0000FF"/>
                </a:solidFill>
                <a:latin typeface="Consolas"/>
                <a:cs typeface="Consolas"/>
              </a:rPr>
              <a:t>if</a:t>
            </a:r>
            <a:r>
              <a:rPr sz="1800" spc="-10" dirty="0">
                <a:latin typeface="Consolas"/>
                <a:cs typeface="Consolas"/>
              </a:rPr>
              <a:t>(result.done) </a:t>
            </a:r>
            <a:r>
              <a:rPr sz="1800" spc="-10" dirty="0">
                <a:solidFill>
                  <a:srgbClr val="0000FF"/>
                </a:solidFill>
                <a:latin typeface="Consolas"/>
                <a:cs typeface="Consolas"/>
              </a:rPr>
              <a:t>break</a:t>
            </a:r>
            <a:r>
              <a:rPr sz="1800" spc="-10" dirty="0">
                <a:latin typeface="Consolas"/>
                <a:cs typeface="Consolas"/>
              </a:rPr>
              <a:t>;</a:t>
            </a:r>
            <a:endParaRPr sz="1800">
              <a:latin typeface="Consolas"/>
              <a:cs typeface="Consolas"/>
            </a:endParaRPr>
          </a:p>
          <a:p>
            <a:pPr marL="342265">
              <a:lnSpc>
                <a:spcPct val="100000"/>
              </a:lnSpc>
            </a:pPr>
            <a:r>
              <a:rPr sz="1800" spc="-10" dirty="0">
                <a:latin typeface="Consolas"/>
                <a:cs typeface="Consolas"/>
              </a:rPr>
              <a:t>console.log(result.value);</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266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MAPS</a:t>
            </a:r>
          </a:p>
        </p:txBody>
      </p:sp>
      <p:sp>
        <p:nvSpPr>
          <p:cNvPr id="3" name="object 3"/>
          <p:cNvSpPr txBox="1"/>
          <p:nvPr/>
        </p:nvSpPr>
        <p:spPr>
          <a:xfrm>
            <a:off x="883081" y="1446872"/>
            <a:ext cx="11156519" cy="1412566"/>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400" dirty="0">
                <a:solidFill>
                  <a:srgbClr val="111F35"/>
                </a:solidFill>
                <a:latin typeface="Calibri"/>
                <a:cs typeface="Calibri"/>
              </a:rPr>
              <a:t>Le mappe sono raccolte di coppie chiave-valore.
Quindi, sono solo come oggetti? Non proprio, Maps consente chiavi di qualsiasi tipo!
I metodi e le proprietà sono:</a:t>
            </a:r>
            <a:endParaRPr sz="2400" dirty="0">
              <a:latin typeface="Calibri"/>
              <a:cs typeface="Calibri"/>
            </a:endParaRPr>
          </a:p>
        </p:txBody>
      </p:sp>
      <p:graphicFrame>
        <p:nvGraphicFramePr>
          <p:cNvPr id="4" name="object 4"/>
          <p:cNvGraphicFramePr>
            <a:graphicFrameLocks noGrp="1"/>
          </p:cNvGraphicFramePr>
          <p:nvPr/>
        </p:nvGraphicFramePr>
        <p:xfrm>
          <a:off x="883081" y="3103372"/>
          <a:ext cx="10425430" cy="3199765"/>
        </p:xfrm>
        <a:graphic>
          <a:graphicData uri="http://schemas.openxmlformats.org/drawingml/2006/table">
            <a:tbl>
              <a:tblPr firstRow="1" bandRow="1">
                <a:tableStyleId>{2D5ABB26-0587-4C30-8999-92F81FD0307C}</a:tableStyleId>
              </a:tblPr>
              <a:tblGrid>
                <a:gridCol w="2679700">
                  <a:extLst>
                    <a:ext uri="{9D8B030D-6E8A-4147-A177-3AD203B41FA5}">
                      <a16:colId xmlns:a16="http://schemas.microsoft.com/office/drawing/2014/main" val="20000"/>
                    </a:ext>
                  </a:extLst>
                </a:gridCol>
                <a:gridCol w="7745730">
                  <a:extLst>
                    <a:ext uri="{9D8B030D-6E8A-4147-A177-3AD203B41FA5}">
                      <a16:colId xmlns:a16="http://schemas.microsoft.com/office/drawing/2014/main" val="20001"/>
                    </a:ext>
                  </a:extLst>
                </a:gridCol>
              </a:tblGrid>
              <a:tr h="457200">
                <a:tc>
                  <a:txBody>
                    <a:bodyPr/>
                    <a:lstStyle/>
                    <a:p>
                      <a:pPr marL="91440">
                        <a:lnSpc>
                          <a:spcPct val="100000"/>
                        </a:lnSpc>
                        <a:spcBef>
                          <a:spcPts val="209"/>
                        </a:spcBef>
                      </a:pPr>
                      <a:r>
                        <a:rPr sz="2400" b="1" dirty="0">
                          <a:solidFill>
                            <a:srgbClr val="FFFFFF"/>
                          </a:solidFill>
                          <a:latin typeface="Calibri"/>
                          <a:cs typeface="Calibri"/>
                        </a:rPr>
                        <a:t>new</a:t>
                      </a:r>
                      <a:r>
                        <a:rPr sz="2400" b="1" spc="-50" dirty="0">
                          <a:solidFill>
                            <a:srgbClr val="FFFFFF"/>
                          </a:solidFill>
                          <a:latin typeface="Calibri"/>
                          <a:cs typeface="Calibri"/>
                        </a:rPr>
                        <a:t> </a:t>
                      </a:r>
                      <a:r>
                        <a:rPr sz="2400" b="1" spc="-10" dirty="0">
                          <a:solidFill>
                            <a:srgbClr val="FFFFFF"/>
                          </a:solidFill>
                          <a:latin typeface="Calibri"/>
                          <a:cs typeface="Calibri"/>
                        </a:rPr>
                        <a:t>Map()</a:t>
                      </a:r>
                      <a:endParaRPr sz="2400">
                        <a:latin typeface="Calibri"/>
                        <a:cs typeface="Calibri"/>
                      </a:endParaRPr>
                    </a:p>
                  </a:txBody>
                  <a:tcPr marL="0" marR="0" marT="26669" marB="0">
                    <a:lnT w="28575">
                      <a:solidFill>
                        <a:srgbClr val="111F35"/>
                      </a:solidFill>
                      <a:prstDash val="solid"/>
                    </a:lnT>
                    <a:solidFill>
                      <a:srgbClr val="006379"/>
                    </a:solidFill>
                  </a:tcPr>
                </a:tc>
                <a:tc>
                  <a:txBody>
                    <a:bodyPr/>
                    <a:lstStyle/>
                    <a:p>
                      <a:pPr marL="91440">
                        <a:lnSpc>
                          <a:spcPct val="100000"/>
                        </a:lnSpc>
                        <a:spcBef>
                          <a:spcPts val="209"/>
                        </a:spcBef>
                      </a:pPr>
                      <a:r>
                        <a:rPr sz="2400" spc="-10" dirty="0">
                          <a:solidFill>
                            <a:srgbClr val="111F35"/>
                          </a:solidFill>
                          <a:latin typeface="Calibri"/>
                          <a:cs typeface="Calibri"/>
                        </a:rPr>
                        <a:t>Creates</a:t>
                      </a:r>
                      <a:r>
                        <a:rPr sz="2400" spc="-60" dirty="0">
                          <a:solidFill>
                            <a:srgbClr val="111F35"/>
                          </a:solidFill>
                          <a:latin typeface="Calibri"/>
                          <a:cs typeface="Calibri"/>
                        </a:rPr>
                        <a:t> </a:t>
                      </a:r>
                      <a:r>
                        <a:rPr sz="2400" dirty="0">
                          <a:solidFill>
                            <a:srgbClr val="111F35"/>
                          </a:solidFill>
                          <a:latin typeface="Calibri"/>
                          <a:cs typeface="Calibri"/>
                        </a:rPr>
                        <a:t>the</a:t>
                      </a:r>
                      <a:r>
                        <a:rPr sz="2400" spc="-55" dirty="0">
                          <a:solidFill>
                            <a:srgbClr val="111F35"/>
                          </a:solidFill>
                          <a:latin typeface="Calibri"/>
                          <a:cs typeface="Calibri"/>
                        </a:rPr>
                        <a:t> </a:t>
                      </a:r>
                      <a:r>
                        <a:rPr sz="2400" spc="-25" dirty="0">
                          <a:solidFill>
                            <a:srgbClr val="111F35"/>
                          </a:solidFill>
                          <a:latin typeface="Calibri"/>
                          <a:cs typeface="Calibri"/>
                        </a:rPr>
                        <a:t>map</a:t>
                      </a:r>
                      <a:endParaRPr sz="2400">
                        <a:latin typeface="Calibri"/>
                        <a:cs typeface="Calibri"/>
                      </a:endParaRPr>
                    </a:p>
                  </a:txBody>
                  <a:tcPr marL="0" marR="0" marT="26669" marB="0">
                    <a:lnT w="28575">
                      <a:solidFill>
                        <a:srgbClr val="111F35"/>
                      </a:solidFill>
                      <a:prstDash val="solid"/>
                    </a:lnT>
                    <a:solidFill>
                      <a:srgbClr val="E7E7E8"/>
                    </a:solidFill>
                  </a:tcPr>
                </a:tc>
                <a:extLst>
                  <a:ext uri="{0D108BD9-81ED-4DB2-BD59-A6C34878D82A}">
                    <a16:rowId xmlns:a16="http://schemas.microsoft.com/office/drawing/2014/main" val="10000"/>
                  </a:ext>
                </a:extLst>
              </a:tr>
              <a:tr h="457200">
                <a:tc>
                  <a:txBody>
                    <a:bodyPr/>
                    <a:lstStyle/>
                    <a:p>
                      <a:pPr marL="91440">
                        <a:lnSpc>
                          <a:spcPct val="100000"/>
                        </a:lnSpc>
                        <a:spcBef>
                          <a:spcPts val="210"/>
                        </a:spcBef>
                      </a:pPr>
                      <a:r>
                        <a:rPr sz="2400" b="1" spc="-25" dirty="0">
                          <a:solidFill>
                            <a:srgbClr val="FFFFFF"/>
                          </a:solidFill>
                          <a:latin typeface="Calibri"/>
                          <a:cs typeface="Calibri"/>
                        </a:rPr>
                        <a:t>map.set(key,</a:t>
                      </a:r>
                      <a:r>
                        <a:rPr sz="2400" b="1" spc="-70" dirty="0">
                          <a:solidFill>
                            <a:srgbClr val="FFFFFF"/>
                          </a:solidFill>
                          <a:latin typeface="Calibri"/>
                          <a:cs typeface="Calibri"/>
                        </a:rPr>
                        <a:t> </a:t>
                      </a:r>
                      <a:r>
                        <a:rPr sz="2400" b="1" spc="-10" dirty="0">
                          <a:solidFill>
                            <a:srgbClr val="FFFFFF"/>
                          </a:solidFill>
                          <a:latin typeface="Calibri"/>
                          <a:cs typeface="Calibri"/>
                        </a:rPr>
                        <a:t>value)</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dirty="0">
                          <a:solidFill>
                            <a:srgbClr val="111F35"/>
                          </a:solidFill>
                          <a:latin typeface="Calibri"/>
                          <a:cs typeface="Calibri"/>
                        </a:rPr>
                        <a:t>Stores</a:t>
                      </a:r>
                      <a:r>
                        <a:rPr sz="2400" spc="-65" dirty="0">
                          <a:solidFill>
                            <a:srgbClr val="111F35"/>
                          </a:solidFill>
                          <a:latin typeface="Calibri"/>
                          <a:cs typeface="Calibri"/>
                        </a:rPr>
                        <a:t> </a:t>
                      </a:r>
                      <a:r>
                        <a:rPr sz="2400" dirty="0">
                          <a:solidFill>
                            <a:srgbClr val="111F35"/>
                          </a:solidFill>
                          <a:latin typeface="Calibri"/>
                          <a:cs typeface="Calibri"/>
                        </a:rPr>
                        <a:t>the</a:t>
                      </a:r>
                      <a:r>
                        <a:rPr sz="2400" spc="-70" dirty="0">
                          <a:solidFill>
                            <a:srgbClr val="111F35"/>
                          </a:solidFill>
                          <a:latin typeface="Calibri"/>
                          <a:cs typeface="Calibri"/>
                        </a:rPr>
                        <a:t> </a:t>
                      </a:r>
                      <a:r>
                        <a:rPr sz="2400" dirty="0">
                          <a:solidFill>
                            <a:srgbClr val="111F35"/>
                          </a:solidFill>
                          <a:latin typeface="Calibri"/>
                          <a:cs typeface="Calibri"/>
                        </a:rPr>
                        <a:t>value</a:t>
                      </a:r>
                      <a:r>
                        <a:rPr sz="2400" spc="-50" dirty="0">
                          <a:solidFill>
                            <a:srgbClr val="111F35"/>
                          </a:solidFill>
                          <a:latin typeface="Calibri"/>
                          <a:cs typeface="Calibri"/>
                        </a:rPr>
                        <a:t> </a:t>
                      </a:r>
                      <a:r>
                        <a:rPr sz="2400" dirty="0">
                          <a:solidFill>
                            <a:srgbClr val="111F35"/>
                          </a:solidFill>
                          <a:latin typeface="Calibri"/>
                          <a:cs typeface="Calibri"/>
                        </a:rPr>
                        <a:t>by</a:t>
                      </a:r>
                      <a:r>
                        <a:rPr sz="2400" spc="-65" dirty="0">
                          <a:solidFill>
                            <a:srgbClr val="111F35"/>
                          </a:solidFill>
                          <a:latin typeface="Calibri"/>
                          <a:cs typeface="Calibri"/>
                        </a:rPr>
                        <a:t> </a:t>
                      </a:r>
                      <a:r>
                        <a:rPr sz="2400" dirty="0">
                          <a:solidFill>
                            <a:srgbClr val="111F35"/>
                          </a:solidFill>
                          <a:latin typeface="Calibri"/>
                          <a:cs typeface="Calibri"/>
                        </a:rPr>
                        <a:t>the</a:t>
                      </a:r>
                      <a:r>
                        <a:rPr sz="2400" spc="-60" dirty="0">
                          <a:solidFill>
                            <a:srgbClr val="111F35"/>
                          </a:solidFill>
                          <a:latin typeface="Calibri"/>
                          <a:cs typeface="Calibri"/>
                        </a:rPr>
                        <a:t> </a:t>
                      </a:r>
                      <a:r>
                        <a:rPr sz="2400" spc="-25" dirty="0">
                          <a:solidFill>
                            <a:srgbClr val="111F35"/>
                          </a:solidFill>
                          <a:latin typeface="Calibri"/>
                          <a:cs typeface="Calibri"/>
                        </a:rPr>
                        <a:t>key</a:t>
                      </a:r>
                      <a:endParaRPr sz="2400">
                        <a:latin typeface="Calibri"/>
                        <a:cs typeface="Calibri"/>
                      </a:endParaRPr>
                    </a:p>
                  </a:txBody>
                  <a:tcPr marL="0" marR="0" marT="26670" marB="0"/>
                </a:tc>
                <a:extLst>
                  <a:ext uri="{0D108BD9-81ED-4DB2-BD59-A6C34878D82A}">
                    <a16:rowId xmlns:a16="http://schemas.microsoft.com/office/drawing/2014/main" val="10001"/>
                  </a:ext>
                </a:extLst>
              </a:tr>
              <a:tr h="457200">
                <a:tc>
                  <a:txBody>
                    <a:bodyPr/>
                    <a:lstStyle/>
                    <a:p>
                      <a:pPr marL="91440">
                        <a:lnSpc>
                          <a:spcPct val="100000"/>
                        </a:lnSpc>
                        <a:spcBef>
                          <a:spcPts val="210"/>
                        </a:spcBef>
                      </a:pPr>
                      <a:r>
                        <a:rPr sz="2400" b="1" spc="-10" dirty="0">
                          <a:solidFill>
                            <a:srgbClr val="FFFFFF"/>
                          </a:solidFill>
                          <a:latin typeface="Calibri"/>
                          <a:cs typeface="Calibri"/>
                        </a:rPr>
                        <a:t>map.get(key)</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spc="-10" dirty="0">
                          <a:solidFill>
                            <a:srgbClr val="111F35"/>
                          </a:solidFill>
                          <a:latin typeface="Calibri"/>
                          <a:cs typeface="Calibri"/>
                        </a:rPr>
                        <a:t>Returns</a:t>
                      </a:r>
                      <a:r>
                        <a:rPr sz="2400" spc="-60" dirty="0">
                          <a:solidFill>
                            <a:srgbClr val="111F35"/>
                          </a:solidFill>
                          <a:latin typeface="Calibri"/>
                          <a:cs typeface="Calibri"/>
                        </a:rPr>
                        <a:t> </a:t>
                      </a:r>
                      <a:r>
                        <a:rPr sz="2400" dirty="0">
                          <a:solidFill>
                            <a:srgbClr val="111F35"/>
                          </a:solidFill>
                          <a:latin typeface="Calibri"/>
                          <a:cs typeface="Calibri"/>
                        </a:rPr>
                        <a:t>the</a:t>
                      </a:r>
                      <a:r>
                        <a:rPr sz="2400" spc="-55" dirty="0">
                          <a:solidFill>
                            <a:srgbClr val="111F35"/>
                          </a:solidFill>
                          <a:latin typeface="Calibri"/>
                          <a:cs typeface="Calibri"/>
                        </a:rPr>
                        <a:t> </a:t>
                      </a:r>
                      <a:r>
                        <a:rPr sz="2400" dirty="0">
                          <a:solidFill>
                            <a:srgbClr val="111F35"/>
                          </a:solidFill>
                          <a:latin typeface="Calibri"/>
                          <a:cs typeface="Calibri"/>
                        </a:rPr>
                        <a:t>value</a:t>
                      </a:r>
                      <a:r>
                        <a:rPr sz="2400" spc="-35" dirty="0">
                          <a:solidFill>
                            <a:srgbClr val="111F35"/>
                          </a:solidFill>
                          <a:latin typeface="Calibri"/>
                          <a:cs typeface="Calibri"/>
                        </a:rPr>
                        <a:t> </a:t>
                      </a:r>
                      <a:r>
                        <a:rPr sz="2400" dirty="0">
                          <a:solidFill>
                            <a:srgbClr val="111F35"/>
                          </a:solidFill>
                          <a:latin typeface="Calibri"/>
                          <a:cs typeface="Calibri"/>
                        </a:rPr>
                        <a:t>by</a:t>
                      </a:r>
                      <a:r>
                        <a:rPr sz="2400" spc="-55" dirty="0">
                          <a:solidFill>
                            <a:srgbClr val="111F35"/>
                          </a:solidFill>
                          <a:latin typeface="Calibri"/>
                          <a:cs typeface="Calibri"/>
                        </a:rPr>
                        <a:t> </a:t>
                      </a:r>
                      <a:r>
                        <a:rPr sz="2400" dirty="0">
                          <a:solidFill>
                            <a:srgbClr val="111F35"/>
                          </a:solidFill>
                          <a:latin typeface="Calibri"/>
                          <a:cs typeface="Calibri"/>
                        </a:rPr>
                        <a:t>the</a:t>
                      </a:r>
                      <a:r>
                        <a:rPr sz="2400" spc="-45" dirty="0">
                          <a:solidFill>
                            <a:srgbClr val="111F35"/>
                          </a:solidFill>
                          <a:latin typeface="Calibri"/>
                          <a:cs typeface="Calibri"/>
                        </a:rPr>
                        <a:t> </a:t>
                      </a:r>
                      <a:r>
                        <a:rPr sz="2400" spc="-60" dirty="0">
                          <a:solidFill>
                            <a:srgbClr val="111F35"/>
                          </a:solidFill>
                          <a:latin typeface="Calibri"/>
                          <a:cs typeface="Calibri"/>
                        </a:rPr>
                        <a:t>key,</a:t>
                      </a:r>
                      <a:r>
                        <a:rPr sz="2400" spc="-70" dirty="0">
                          <a:solidFill>
                            <a:srgbClr val="111F35"/>
                          </a:solidFill>
                          <a:latin typeface="Calibri"/>
                          <a:cs typeface="Calibri"/>
                        </a:rPr>
                        <a:t> </a:t>
                      </a:r>
                      <a:r>
                        <a:rPr sz="2400" dirty="0">
                          <a:solidFill>
                            <a:srgbClr val="111F35"/>
                          </a:solidFill>
                          <a:latin typeface="Calibri"/>
                          <a:cs typeface="Calibri"/>
                        </a:rPr>
                        <a:t>or</a:t>
                      </a:r>
                      <a:r>
                        <a:rPr sz="2400" spc="-55" dirty="0">
                          <a:solidFill>
                            <a:srgbClr val="111F35"/>
                          </a:solidFill>
                          <a:latin typeface="Calibri"/>
                          <a:cs typeface="Calibri"/>
                        </a:rPr>
                        <a:t> </a:t>
                      </a:r>
                      <a:r>
                        <a:rPr sz="2400" dirty="0">
                          <a:solidFill>
                            <a:srgbClr val="111F35"/>
                          </a:solidFill>
                          <a:latin typeface="Calibri"/>
                          <a:cs typeface="Calibri"/>
                        </a:rPr>
                        <a:t>undefined</a:t>
                      </a:r>
                      <a:r>
                        <a:rPr sz="2400" spc="-35" dirty="0">
                          <a:solidFill>
                            <a:srgbClr val="111F35"/>
                          </a:solidFill>
                          <a:latin typeface="Calibri"/>
                          <a:cs typeface="Calibri"/>
                        </a:rPr>
                        <a:t> </a:t>
                      </a:r>
                      <a:r>
                        <a:rPr sz="2400" dirty="0">
                          <a:solidFill>
                            <a:srgbClr val="111F35"/>
                          </a:solidFill>
                          <a:latin typeface="Calibri"/>
                          <a:cs typeface="Calibri"/>
                        </a:rPr>
                        <a:t>if</a:t>
                      </a:r>
                      <a:r>
                        <a:rPr sz="2400" spc="-50" dirty="0">
                          <a:solidFill>
                            <a:srgbClr val="111F35"/>
                          </a:solidFill>
                          <a:latin typeface="Calibri"/>
                          <a:cs typeface="Calibri"/>
                        </a:rPr>
                        <a:t> </a:t>
                      </a:r>
                      <a:r>
                        <a:rPr sz="2400" dirty="0">
                          <a:solidFill>
                            <a:srgbClr val="111F35"/>
                          </a:solidFill>
                          <a:latin typeface="Calibri"/>
                          <a:cs typeface="Calibri"/>
                        </a:rPr>
                        <a:t>not</a:t>
                      </a:r>
                      <a:r>
                        <a:rPr sz="2400" spc="-55" dirty="0">
                          <a:solidFill>
                            <a:srgbClr val="111F35"/>
                          </a:solidFill>
                          <a:latin typeface="Calibri"/>
                          <a:cs typeface="Calibri"/>
                        </a:rPr>
                        <a:t> </a:t>
                      </a:r>
                      <a:r>
                        <a:rPr sz="2400" spc="-10" dirty="0">
                          <a:solidFill>
                            <a:srgbClr val="111F35"/>
                          </a:solidFill>
                          <a:latin typeface="Calibri"/>
                          <a:cs typeface="Calibri"/>
                        </a:rPr>
                        <a:t>present</a:t>
                      </a:r>
                      <a:endParaRPr sz="2400">
                        <a:latin typeface="Calibri"/>
                        <a:cs typeface="Calibri"/>
                      </a:endParaRPr>
                    </a:p>
                  </a:txBody>
                  <a:tcPr marL="0" marR="0" marT="26670" marB="0">
                    <a:solidFill>
                      <a:srgbClr val="E7E7E8"/>
                    </a:solidFill>
                  </a:tcPr>
                </a:tc>
                <a:extLst>
                  <a:ext uri="{0D108BD9-81ED-4DB2-BD59-A6C34878D82A}">
                    <a16:rowId xmlns:a16="http://schemas.microsoft.com/office/drawing/2014/main" val="10002"/>
                  </a:ext>
                </a:extLst>
              </a:tr>
              <a:tr h="457200">
                <a:tc>
                  <a:txBody>
                    <a:bodyPr/>
                    <a:lstStyle/>
                    <a:p>
                      <a:pPr marL="91440">
                        <a:lnSpc>
                          <a:spcPct val="100000"/>
                        </a:lnSpc>
                        <a:spcBef>
                          <a:spcPts val="210"/>
                        </a:spcBef>
                      </a:pPr>
                      <a:r>
                        <a:rPr sz="2400" b="1" spc="-10" dirty="0">
                          <a:solidFill>
                            <a:srgbClr val="FFFFFF"/>
                          </a:solidFill>
                          <a:latin typeface="Calibri"/>
                          <a:cs typeface="Calibri"/>
                        </a:rPr>
                        <a:t>map.has(key)</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spc="-10" dirty="0">
                          <a:solidFill>
                            <a:srgbClr val="111F35"/>
                          </a:solidFill>
                          <a:latin typeface="Calibri"/>
                          <a:cs typeface="Calibri"/>
                        </a:rPr>
                        <a:t>Returns</a:t>
                      </a:r>
                      <a:r>
                        <a:rPr sz="2400" spc="-75" dirty="0">
                          <a:solidFill>
                            <a:srgbClr val="111F35"/>
                          </a:solidFill>
                          <a:latin typeface="Calibri"/>
                          <a:cs typeface="Calibri"/>
                        </a:rPr>
                        <a:t> </a:t>
                      </a:r>
                      <a:r>
                        <a:rPr sz="2400" dirty="0">
                          <a:solidFill>
                            <a:srgbClr val="111F35"/>
                          </a:solidFill>
                          <a:latin typeface="Calibri"/>
                          <a:cs typeface="Calibri"/>
                        </a:rPr>
                        <a:t>true</a:t>
                      </a:r>
                      <a:r>
                        <a:rPr sz="2400" spc="-70" dirty="0">
                          <a:solidFill>
                            <a:srgbClr val="111F35"/>
                          </a:solidFill>
                          <a:latin typeface="Calibri"/>
                          <a:cs typeface="Calibri"/>
                        </a:rPr>
                        <a:t> </a:t>
                      </a:r>
                      <a:r>
                        <a:rPr sz="2400" dirty="0">
                          <a:solidFill>
                            <a:srgbClr val="111F35"/>
                          </a:solidFill>
                          <a:latin typeface="Calibri"/>
                          <a:cs typeface="Calibri"/>
                        </a:rPr>
                        <a:t>if</a:t>
                      </a:r>
                      <a:r>
                        <a:rPr sz="2400" spc="-65" dirty="0">
                          <a:solidFill>
                            <a:srgbClr val="111F35"/>
                          </a:solidFill>
                          <a:latin typeface="Calibri"/>
                          <a:cs typeface="Calibri"/>
                        </a:rPr>
                        <a:t> </a:t>
                      </a:r>
                      <a:r>
                        <a:rPr sz="2400" dirty="0">
                          <a:solidFill>
                            <a:srgbClr val="111F35"/>
                          </a:solidFill>
                          <a:latin typeface="Calibri"/>
                          <a:cs typeface="Calibri"/>
                        </a:rPr>
                        <a:t>the</a:t>
                      </a:r>
                      <a:r>
                        <a:rPr sz="2400" spc="-60" dirty="0">
                          <a:solidFill>
                            <a:srgbClr val="111F35"/>
                          </a:solidFill>
                          <a:latin typeface="Calibri"/>
                          <a:cs typeface="Calibri"/>
                        </a:rPr>
                        <a:t> </a:t>
                      </a:r>
                      <a:r>
                        <a:rPr sz="2400" dirty="0">
                          <a:solidFill>
                            <a:srgbClr val="111F35"/>
                          </a:solidFill>
                          <a:latin typeface="Calibri"/>
                          <a:cs typeface="Calibri"/>
                        </a:rPr>
                        <a:t>key</a:t>
                      </a:r>
                      <a:r>
                        <a:rPr sz="2400" spc="-90" dirty="0">
                          <a:solidFill>
                            <a:srgbClr val="111F35"/>
                          </a:solidFill>
                          <a:latin typeface="Calibri"/>
                          <a:cs typeface="Calibri"/>
                        </a:rPr>
                        <a:t> </a:t>
                      </a:r>
                      <a:r>
                        <a:rPr sz="2400" dirty="0">
                          <a:solidFill>
                            <a:srgbClr val="111F35"/>
                          </a:solidFill>
                          <a:latin typeface="Calibri"/>
                          <a:cs typeface="Calibri"/>
                        </a:rPr>
                        <a:t>exists,</a:t>
                      </a:r>
                      <a:r>
                        <a:rPr sz="2400" spc="-75" dirty="0">
                          <a:solidFill>
                            <a:srgbClr val="111F35"/>
                          </a:solidFill>
                          <a:latin typeface="Calibri"/>
                          <a:cs typeface="Calibri"/>
                        </a:rPr>
                        <a:t> </a:t>
                      </a:r>
                      <a:r>
                        <a:rPr sz="2400" dirty="0">
                          <a:solidFill>
                            <a:srgbClr val="111F35"/>
                          </a:solidFill>
                          <a:latin typeface="Calibri"/>
                          <a:cs typeface="Calibri"/>
                        </a:rPr>
                        <a:t>false</a:t>
                      </a:r>
                      <a:r>
                        <a:rPr sz="2400" spc="-60" dirty="0">
                          <a:solidFill>
                            <a:srgbClr val="111F35"/>
                          </a:solidFill>
                          <a:latin typeface="Calibri"/>
                          <a:cs typeface="Calibri"/>
                        </a:rPr>
                        <a:t> </a:t>
                      </a:r>
                      <a:r>
                        <a:rPr sz="2400" spc="-10" dirty="0">
                          <a:solidFill>
                            <a:srgbClr val="111F35"/>
                          </a:solidFill>
                          <a:latin typeface="Calibri"/>
                          <a:cs typeface="Calibri"/>
                        </a:rPr>
                        <a:t>otherwise</a:t>
                      </a:r>
                      <a:endParaRPr sz="2400">
                        <a:latin typeface="Calibri"/>
                        <a:cs typeface="Calibri"/>
                      </a:endParaRPr>
                    </a:p>
                  </a:txBody>
                  <a:tcPr marL="0" marR="0" marT="26670" marB="0"/>
                </a:tc>
                <a:extLst>
                  <a:ext uri="{0D108BD9-81ED-4DB2-BD59-A6C34878D82A}">
                    <a16:rowId xmlns:a16="http://schemas.microsoft.com/office/drawing/2014/main" val="10003"/>
                  </a:ext>
                </a:extLst>
              </a:tr>
              <a:tr h="457200">
                <a:tc>
                  <a:txBody>
                    <a:bodyPr/>
                    <a:lstStyle/>
                    <a:p>
                      <a:pPr marL="91440">
                        <a:lnSpc>
                          <a:spcPct val="100000"/>
                        </a:lnSpc>
                        <a:spcBef>
                          <a:spcPts val="210"/>
                        </a:spcBef>
                      </a:pPr>
                      <a:r>
                        <a:rPr sz="2400" b="1" spc="-10" dirty="0">
                          <a:solidFill>
                            <a:srgbClr val="FFFFFF"/>
                          </a:solidFill>
                          <a:latin typeface="Calibri"/>
                          <a:cs typeface="Calibri"/>
                        </a:rPr>
                        <a:t>map.delete(key)</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dirty="0">
                          <a:solidFill>
                            <a:srgbClr val="111F35"/>
                          </a:solidFill>
                          <a:latin typeface="Calibri"/>
                          <a:cs typeface="Calibri"/>
                        </a:rPr>
                        <a:t>Removes</a:t>
                      </a:r>
                      <a:r>
                        <a:rPr sz="2400" spc="-65" dirty="0">
                          <a:solidFill>
                            <a:srgbClr val="111F35"/>
                          </a:solidFill>
                          <a:latin typeface="Calibri"/>
                          <a:cs typeface="Calibri"/>
                        </a:rPr>
                        <a:t> </a:t>
                      </a:r>
                      <a:r>
                        <a:rPr sz="2400" dirty="0">
                          <a:solidFill>
                            <a:srgbClr val="111F35"/>
                          </a:solidFill>
                          <a:latin typeface="Calibri"/>
                          <a:cs typeface="Calibri"/>
                        </a:rPr>
                        <a:t>the</a:t>
                      </a:r>
                      <a:r>
                        <a:rPr sz="2400" spc="-55" dirty="0">
                          <a:solidFill>
                            <a:srgbClr val="111F35"/>
                          </a:solidFill>
                          <a:latin typeface="Calibri"/>
                          <a:cs typeface="Calibri"/>
                        </a:rPr>
                        <a:t> </a:t>
                      </a:r>
                      <a:r>
                        <a:rPr sz="2400" spc="-35" dirty="0">
                          <a:solidFill>
                            <a:srgbClr val="111F35"/>
                          </a:solidFill>
                          <a:latin typeface="Calibri"/>
                          <a:cs typeface="Calibri"/>
                        </a:rPr>
                        <a:t>key-</a:t>
                      </a:r>
                      <a:r>
                        <a:rPr sz="2400" dirty="0">
                          <a:solidFill>
                            <a:srgbClr val="111F35"/>
                          </a:solidFill>
                          <a:latin typeface="Calibri"/>
                          <a:cs typeface="Calibri"/>
                        </a:rPr>
                        <a:t>value</a:t>
                      </a:r>
                      <a:r>
                        <a:rPr sz="2400" spc="-65" dirty="0">
                          <a:solidFill>
                            <a:srgbClr val="111F35"/>
                          </a:solidFill>
                          <a:latin typeface="Calibri"/>
                          <a:cs typeface="Calibri"/>
                        </a:rPr>
                        <a:t> </a:t>
                      </a:r>
                      <a:r>
                        <a:rPr sz="2400" dirty="0">
                          <a:solidFill>
                            <a:srgbClr val="111F35"/>
                          </a:solidFill>
                          <a:latin typeface="Calibri"/>
                          <a:cs typeface="Calibri"/>
                        </a:rPr>
                        <a:t>pair</a:t>
                      </a:r>
                      <a:r>
                        <a:rPr sz="2400" spc="-55" dirty="0">
                          <a:solidFill>
                            <a:srgbClr val="111F35"/>
                          </a:solidFill>
                          <a:latin typeface="Calibri"/>
                          <a:cs typeface="Calibri"/>
                        </a:rPr>
                        <a:t> </a:t>
                      </a:r>
                      <a:r>
                        <a:rPr sz="2400" dirty="0">
                          <a:solidFill>
                            <a:srgbClr val="111F35"/>
                          </a:solidFill>
                          <a:latin typeface="Calibri"/>
                          <a:cs typeface="Calibri"/>
                        </a:rPr>
                        <a:t>by</a:t>
                      </a:r>
                      <a:r>
                        <a:rPr sz="2400" spc="-65" dirty="0">
                          <a:solidFill>
                            <a:srgbClr val="111F35"/>
                          </a:solidFill>
                          <a:latin typeface="Calibri"/>
                          <a:cs typeface="Calibri"/>
                        </a:rPr>
                        <a:t> </a:t>
                      </a:r>
                      <a:r>
                        <a:rPr sz="2400" dirty="0">
                          <a:solidFill>
                            <a:srgbClr val="111F35"/>
                          </a:solidFill>
                          <a:latin typeface="Calibri"/>
                          <a:cs typeface="Calibri"/>
                        </a:rPr>
                        <a:t>the</a:t>
                      </a:r>
                      <a:r>
                        <a:rPr sz="2400" spc="-55" dirty="0">
                          <a:solidFill>
                            <a:srgbClr val="111F35"/>
                          </a:solidFill>
                          <a:latin typeface="Calibri"/>
                          <a:cs typeface="Calibri"/>
                        </a:rPr>
                        <a:t> </a:t>
                      </a:r>
                      <a:r>
                        <a:rPr sz="2400" spc="-25" dirty="0">
                          <a:solidFill>
                            <a:srgbClr val="111F35"/>
                          </a:solidFill>
                          <a:latin typeface="Calibri"/>
                          <a:cs typeface="Calibri"/>
                        </a:rPr>
                        <a:t>key</a:t>
                      </a:r>
                      <a:endParaRPr sz="2400">
                        <a:latin typeface="Calibri"/>
                        <a:cs typeface="Calibri"/>
                      </a:endParaRPr>
                    </a:p>
                  </a:txBody>
                  <a:tcPr marL="0" marR="0" marT="26670" marB="0">
                    <a:solidFill>
                      <a:srgbClr val="E7E7E8"/>
                    </a:solidFill>
                  </a:tcPr>
                </a:tc>
                <a:extLst>
                  <a:ext uri="{0D108BD9-81ED-4DB2-BD59-A6C34878D82A}">
                    <a16:rowId xmlns:a16="http://schemas.microsoft.com/office/drawing/2014/main" val="10004"/>
                  </a:ext>
                </a:extLst>
              </a:tr>
              <a:tr h="456565">
                <a:tc>
                  <a:txBody>
                    <a:bodyPr/>
                    <a:lstStyle/>
                    <a:p>
                      <a:pPr marL="91440">
                        <a:lnSpc>
                          <a:spcPct val="100000"/>
                        </a:lnSpc>
                        <a:spcBef>
                          <a:spcPts val="210"/>
                        </a:spcBef>
                      </a:pPr>
                      <a:r>
                        <a:rPr sz="2400" b="1" spc="-10" dirty="0">
                          <a:solidFill>
                            <a:srgbClr val="FFFFFF"/>
                          </a:solidFill>
                          <a:latin typeface="Calibri"/>
                          <a:cs typeface="Calibri"/>
                        </a:rPr>
                        <a:t>map.clear()</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dirty="0">
                          <a:solidFill>
                            <a:srgbClr val="111F35"/>
                          </a:solidFill>
                          <a:latin typeface="Calibri"/>
                          <a:cs typeface="Calibri"/>
                        </a:rPr>
                        <a:t>Removes</a:t>
                      </a:r>
                      <a:r>
                        <a:rPr sz="2400" spc="-75" dirty="0">
                          <a:solidFill>
                            <a:srgbClr val="111F35"/>
                          </a:solidFill>
                          <a:latin typeface="Calibri"/>
                          <a:cs typeface="Calibri"/>
                        </a:rPr>
                        <a:t> </a:t>
                      </a:r>
                      <a:r>
                        <a:rPr sz="2400" dirty="0">
                          <a:solidFill>
                            <a:srgbClr val="111F35"/>
                          </a:solidFill>
                          <a:latin typeface="Calibri"/>
                          <a:cs typeface="Calibri"/>
                        </a:rPr>
                        <a:t>everything</a:t>
                      </a:r>
                      <a:r>
                        <a:rPr sz="2400" spc="-75" dirty="0">
                          <a:solidFill>
                            <a:srgbClr val="111F35"/>
                          </a:solidFill>
                          <a:latin typeface="Calibri"/>
                          <a:cs typeface="Calibri"/>
                        </a:rPr>
                        <a:t> </a:t>
                      </a:r>
                      <a:r>
                        <a:rPr sz="2400" dirty="0">
                          <a:solidFill>
                            <a:srgbClr val="111F35"/>
                          </a:solidFill>
                          <a:latin typeface="Calibri"/>
                          <a:cs typeface="Calibri"/>
                        </a:rPr>
                        <a:t>from</a:t>
                      </a:r>
                      <a:r>
                        <a:rPr sz="2400" spc="-90" dirty="0">
                          <a:solidFill>
                            <a:srgbClr val="111F35"/>
                          </a:solidFill>
                          <a:latin typeface="Calibri"/>
                          <a:cs typeface="Calibri"/>
                        </a:rPr>
                        <a:t> </a:t>
                      </a:r>
                      <a:r>
                        <a:rPr sz="2400" dirty="0">
                          <a:solidFill>
                            <a:srgbClr val="111F35"/>
                          </a:solidFill>
                          <a:latin typeface="Calibri"/>
                          <a:cs typeface="Calibri"/>
                        </a:rPr>
                        <a:t>the</a:t>
                      </a:r>
                      <a:r>
                        <a:rPr sz="2400" spc="-70" dirty="0">
                          <a:solidFill>
                            <a:srgbClr val="111F35"/>
                          </a:solidFill>
                          <a:latin typeface="Calibri"/>
                          <a:cs typeface="Calibri"/>
                        </a:rPr>
                        <a:t> </a:t>
                      </a:r>
                      <a:r>
                        <a:rPr sz="2400" spc="-25" dirty="0">
                          <a:solidFill>
                            <a:srgbClr val="111F35"/>
                          </a:solidFill>
                          <a:latin typeface="Calibri"/>
                          <a:cs typeface="Calibri"/>
                        </a:rPr>
                        <a:t>map</a:t>
                      </a:r>
                      <a:endParaRPr sz="2400">
                        <a:latin typeface="Calibri"/>
                        <a:cs typeface="Calibri"/>
                      </a:endParaRPr>
                    </a:p>
                  </a:txBody>
                  <a:tcPr marL="0" marR="0" marT="26670" marB="0"/>
                </a:tc>
                <a:extLst>
                  <a:ext uri="{0D108BD9-81ED-4DB2-BD59-A6C34878D82A}">
                    <a16:rowId xmlns:a16="http://schemas.microsoft.com/office/drawing/2014/main" val="10005"/>
                  </a:ext>
                </a:extLst>
              </a:tr>
              <a:tr h="457200">
                <a:tc>
                  <a:txBody>
                    <a:bodyPr/>
                    <a:lstStyle/>
                    <a:p>
                      <a:pPr marL="91440">
                        <a:lnSpc>
                          <a:spcPct val="100000"/>
                        </a:lnSpc>
                        <a:spcBef>
                          <a:spcPts val="215"/>
                        </a:spcBef>
                      </a:pPr>
                      <a:r>
                        <a:rPr sz="2400" b="1" spc="-10" dirty="0">
                          <a:solidFill>
                            <a:srgbClr val="FFFFFF"/>
                          </a:solidFill>
                          <a:latin typeface="Calibri"/>
                          <a:cs typeface="Calibri"/>
                        </a:rPr>
                        <a:t>map.size</a:t>
                      </a:r>
                      <a:endParaRPr sz="2400">
                        <a:latin typeface="Calibri"/>
                        <a:cs typeface="Calibri"/>
                      </a:endParaRPr>
                    </a:p>
                  </a:txBody>
                  <a:tcPr marL="0" marR="0" marT="27305" marB="0">
                    <a:lnB w="28575">
                      <a:solidFill>
                        <a:srgbClr val="111F35"/>
                      </a:solidFill>
                      <a:prstDash val="solid"/>
                    </a:lnB>
                    <a:solidFill>
                      <a:srgbClr val="006379"/>
                    </a:solidFill>
                  </a:tcPr>
                </a:tc>
                <a:tc>
                  <a:txBody>
                    <a:bodyPr/>
                    <a:lstStyle/>
                    <a:p>
                      <a:pPr marL="91440">
                        <a:lnSpc>
                          <a:spcPct val="100000"/>
                        </a:lnSpc>
                        <a:spcBef>
                          <a:spcPts val="215"/>
                        </a:spcBef>
                      </a:pPr>
                      <a:r>
                        <a:rPr sz="2400" dirty="0">
                          <a:solidFill>
                            <a:srgbClr val="111F35"/>
                          </a:solidFill>
                          <a:latin typeface="Calibri"/>
                          <a:cs typeface="Calibri"/>
                        </a:rPr>
                        <a:t>Is</a:t>
                      </a:r>
                      <a:r>
                        <a:rPr sz="2400" spc="-65" dirty="0">
                          <a:solidFill>
                            <a:srgbClr val="111F35"/>
                          </a:solidFill>
                          <a:latin typeface="Calibri"/>
                          <a:cs typeface="Calibri"/>
                        </a:rPr>
                        <a:t> </a:t>
                      </a:r>
                      <a:r>
                        <a:rPr sz="2400" dirty="0">
                          <a:solidFill>
                            <a:srgbClr val="111F35"/>
                          </a:solidFill>
                          <a:latin typeface="Calibri"/>
                          <a:cs typeface="Calibri"/>
                        </a:rPr>
                        <a:t>the</a:t>
                      </a:r>
                      <a:r>
                        <a:rPr sz="2400" spc="-60" dirty="0">
                          <a:solidFill>
                            <a:srgbClr val="111F35"/>
                          </a:solidFill>
                          <a:latin typeface="Calibri"/>
                          <a:cs typeface="Calibri"/>
                        </a:rPr>
                        <a:t> </a:t>
                      </a:r>
                      <a:r>
                        <a:rPr sz="2400" dirty="0">
                          <a:solidFill>
                            <a:srgbClr val="111F35"/>
                          </a:solidFill>
                          <a:latin typeface="Calibri"/>
                          <a:cs typeface="Calibri"/>
                        </a:rPr>
                        <a:t>current</a:t>
                      </a:r>
                      <a:r>
                        <a:rPr sz="2400" spc="-70" dirty="0">
                          <a:solidFill>
                            <a:srgbClr val="111F35"/>
                          </a:solidFill>
                          <a:latin typeface="Calibri"/>
                          <a:cs typeface="Calibri"/>
                        </a:rPr>
                        <a:t> </a:t>
                      </a:r>
                      <a:r>
                        <a:rPr sz="2400" dirty="0">
                          <a:solidFill>
                            <a:srgbClr val="111F35"/>
                          </a:solidFill>
                          <a:latin typeface="Calibri"/>
                          <a:cs typeface="Calibri"/>
                        </a:rPr>
                        <a:t>element</a:t>
                      </a:r>
                      <a:r>
                        <a:rPr sz="2400" spc="-65" dirty="0">
                          <a:solidFill>
                            <a:srgbClr val="111F35"/>
                          </a:solidFill>
                          <a:latin typeface="Calibri"/>
                          <a:cs typeface="Calibri"/>
                        </a:rPr>
                        <a:t> </a:t>
                      </a:r>
                      <a:r>
                        <a:rPr sz="2400" spc="-10" dirty="0">
                          <a:solidFill>
                            <a:srgbClr val="111F35"/>
                          </a:solidFill>
                          <a:latin typeface="Calibri"/>
                          <a:cs typeface="Calibri"/>
                        </a:rPr>
                        <a:t>count</a:t>
                      </a:r>
                      <a:endParaRPr sz="2400">
                        <a:latin typeface="Calibri"/>
                        <a:cs typeface="Calibri"/>
                      </a:endParaRPr>
                    </a:p>
                  </a:txBody>
                  <a:tcPr marL="0" marR="0" marT="27305" marB="0">
                    <a:lnB w="28575">
                      <a:solidFill>
                        <a:srgbClr val="111F35"/>
                      </a:solidFill>
                      <a:prstDash val="solid"/>
                    </a:lnB>
                    <a:solidFill>
                      <a:srgbClr val="E7E7E8"/>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82396" y="1565147"/>
            <a:ext cx="10427335" cy="3416935"/>
          </a:xfrm>
          <a:custGeom>
            <a:avLst/>
            <a:gdLst/>
            <a:ahLst/>
            <a:cxnLst/>
            <a:rect l="l" t="t" r="r" b="b"/>
            <a:pathLst>
              <a:path w="10427335" h="3416935">
                <a:moveTo>
                  <a:pt x="0" y="3416807"/>
                </a:moveTo>
                <a:lnTo>
                  <a:pt x="10427208" y="3416807"/>
                </a:lnTo>
                <a:lnTo>
                  <a:pt x="10427208" y="0"/>
                </a:lnTo>
                <a:lnTo>
                  <a:pt x="0" y="0"/>
                </a:lnTo>
                <a:lnTo>
                  <a:pt x="0" y="3416807"/>
                </a:lnTo>
                <a:close/>
              </a:path>
            </a:pathLst>
          </a:custGeom>
          <a:ln w="12700">
            <a:solidFill>
              <a:srgbClr val="111F35"/>
            </a:solidFill>
          </a:ln>
        </p:spPr>
        <p:txBody>
          <a:bodyPr wrap="square" lIns="0" tIns="0" rIns="0" bIns="0" rtlCol="0"/>
          <a:lstStyle/>
          <a:p>
            <a:endParaRPr/>
          </a:p>
        </p:txBody>
      </p:sp>
      <p:sp>
        <p:nvSpPr>
          <p:cNvPr id="3" name="object 3"/>
          <p:cNvSpPr txBox="1"/>
          <p:nvPr/>
        </p:nvSpPr>
        <p:spPr>
          <a:xfrm>
            <a:off x="974750" y="1585340"/>
            <a:ext cx="2519045" cy="574675"/>
          </a:xfrm>
          <a:prstGeom prst="rect">
            <a:avLst/>
          </a:prstGeom>
        </p:spPr>
        <p:txBody>
          <a:bodyPr vert="horz" wrap="square" lIns="0" tIns="12700" rIns="0" bIns="0" rtlCol="0">
            <a:spAutoFit/>
          </a:bodyPr>
          <a:lstStyle/>
          <a:p>
            <a:pPr>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map</a:t>
            </a:r>
            <a:r>
              <a:rPr sz="1800" spc="-1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spc="-10" dirty="0">
                <a:latin typeface="Consolas"/>
                <a:cs typeface="Consolas"/>
              </a:rPr>
              <a:t>Map();</a:t>
            </a:r>
            <a:endParaRPr sz="1800">
              <a:latin typeface="Consolas"/>
              <a:cs typeface="Consolas"/>
            </a:endParaRPr>
          </a:p>
          <a:p>
            <a:pPr>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o</a:t>
            </a:r>
            <a:r>
              <a:rPr sz="1800" spc="-5" dirty="0">
                <a:latin typeface="Consolas"/>
                <a:cs typeface="Consolas"/>
              </a:rPr>
              <a:t> </a:t>
            </a:r>
            <a:r>
              <a:rPr sz="1800" dirty="0">
                <a:latin typeface="Consolas"/>
                <a:cs typeface="Consolas"/>
              </a:rPr>
              <a:t>=</a:t>
            </a:r>
            <a:r>
              <a:rPr sz="1800" spc="-15" dirty="0">
                <a:latin typeface="Consolas"/>
                <a:cs typeface="Consolas"/>
              </a:rPr>
              <a:t> </a:t>
            </a:r>
            <a:r>
              <a:rPr sz="1800" spc="-25" dirty="0">
                <a:latin typeface="Consolas"/>
                <a:cs typeface="Consolas"/>
              </a:rPr>
              <a:t>{};</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267</a:t>
            </a:fld>
            <a:endParaRPr spc="-25" dirty="0"/>
          </a:p>
        </p:txBody>
      </p:sp>
      <p:sp>
        <p:nvSpPr>
          <p:cNvPr id="4" name="object 4"/>
          <p:cNvSpPr txBox="1"/>
          <p:nvPr/>
        </p:nvSpPr>
        <p:spPr>
          <a:xfrm>
            <a:off x="974750" y="2408682"/>
            <a:ext cx="2770505" cy="574040"/>
          </a:xfrm>
          <a:prstGeom prst="rect">
            <a:avLst/>
          </a:prstGeom>
        </p:spPr>
        <p:txBody>
          <a:bodyPr vert="horz" wrap="square" lIns="0" tIns="12700" rIns="0" bIns="0" rtlCol="0">
            <a:spAutoFit/>
          </a:bodyPr>
          <a:lstStyle/>
          <a:p>
            <a:pPr>
              <a:lnSpc>
                <a:spcPct val="100000"/>
              </a:lnSpc>
              <a:spcBef>
                <a:spcPts val="100"/>
              </a:spcBef>
            </a:pPr>
            <a:r>
              <a:rPr sz="1800" dirty="0">
                <a:latin typeface="Consolas"/>
                <a:cs typeface="Consolas"/>
              </a:rPr>
              <a:t>map.set(</a:t>
            </a:r>
            <a:r>
              <a:rPr sz="1800" dirty="0">
                <a:solidFill>
                  <a:srgbClr val="098557"/>
                </a:solidFill>
                <a:latin typeface="Consolas"/>
                <a:cs typeface="Consolas"/>
              </a:rPr>
              <a:t>1</a:t>
            </a:r>
            <a:r>
              <a:rPr sz="1800" dirty="0">
                <a:latin typeface="Consolas"/>
                <a:cs typeface="Consolas"/>
              </a:rPr>
              <a:t>,</a:t>
            </a:r>
            <a:r>
              <a:rPr sz="1800" spc="-55" dirty="0">
                <a:latin typeface="Consolas"/>
                <a:cs typeface="Consolas"/>
              </a:rPr>
              <a:t> </a:t>
            </a:r>
            <a:r>
              <a:rPr sz="1800" spc="-10" dirty="0">
                <a:solidFill>
                  <a:srgbClr val="A21515"/>
                </a:solidFill>
                <a:latin typeface="Consolas"/>
                <a:cs typeface="Consolas"/>
              </a:rPr>
              <a:t>"Num"</a:t>
            </a:r>
            <a:r>
              <a:rPr sz="1800" spc="-10" dirty="0">
                <a:latin typeface="Consolas"/>
                <a:cs typeface="Consolas"/>
              </a:rPr>
              <a:t>);</a:t>
            </a:r>
            <a:endParaRPr sz="1800">
              <a:latin typeface="Consolas"/>
              <a:cs typeface="Consolas"/>
            </a:endParaRPr>
          </a:p>
          <a:p>
            <a:pPr>
              <a:lnSpc>
                <a:spcPct val="100000"/>
              </a:lnSpc>
            </a:pPr>
            <a:r>
              <a:rPr sz="1800" dirty="0">
                <a:latin typeface="Consolas"/>
                <a:cs typeface="Consolas"/>
              </a:rPr>
              <a:t>map.set(</a:t>
            </a:r>
            <a:r>
              <a:rPr sz="1800" dirty="0">
                <a:solidFill>
                  <a:srgbClr val="0000FF"/>
                </a:solidFill>
                <a:latin typeface="Consolas"/>
                <a:cs typeface="Consolas"/>
              </a:rPr>
              <a:t>true</a:t>
            </a:r>
            <a:r>
              <a:rPr sz="1800" dirty="0">
                <a:latin typeface="Consolas"/>
                <a:cs typeface="Consolas"/>
              </a:rPr>
              <a:t>,</a:t>
            </a:r>
            <a:r>
              <a:rPr sz="1800" spc="-70" dirty="0">
                <a:latin typeface="Consolas"/>
                <a:cs typeface="Consolas"/>
              </a:rPr>
              <a:t> </a:t>
            </a:r>
            <a:r>
              <a:rPr sz="1800" spc="-10" dirty="0">
                <a:solidFill>
                  <a:srgbClr val="A21515"/>
                </a:solidFill>
                <a:latin typeface="Consolas"/>
                <a:cs typeface="Consolas"/>
              </a:rPr>
              <a:t>"Bool"</a:t>
            </a:r>
            <a:r>
              <a:rPr sz="1800" spc="-10" dirty="0">
                <a:latin typeface="Consolas"/>
                <a:cs typeface="Consolas"/>
              </a:rPr>
              <a:t>);</a:t>
            </a:r>
            <a:endParaRPr sz="1800">
              <a:latin typeface="Consolas"/>
              <a:cs typeface="Consolas"/>
            </a:endParaRPr>
          </a:p>
        </p:txBody>
      </p:sp>
      <p:sp>
        <p:nvSpPr>
          <p:cNvPr id="5" name="object 5"/>
          <p:cNvSpPr txBox="1"/>
          <p:nvPr/>
        </p:nvSpPr>
        <p:spPr>
          <a:xfrm>
            <a:off x="4483353" y="2408682"/>
            <a:ext cx="2896870" cy="574040"/>
          </a:xfrm>
          <a:prstGeom prst="rect">
            <a:avLst/>
          </a:prstGeom>
        </p:spPr>
        <p:txBody>
          <a:bodyPr vert="horz" wrap="square" lIns="0" tIns="12700" rIns="0" bIns="0" rtlCol="0">
            <a:spAutoFit/>
          </a:bodyPr>
          <a:lstStyle/>
          <a:p>
            <a:pPr>
              <a:lnSpc>
                <a:spcPct val="100000"/>
              </a:lnSpc>
              <a:spcBef>
                <a:spcPts val="100"/>
              </a:spcBef>
            </a:pPr>
            <a:r>
              <a:rPr sz="1800" dirty="0">
                <a:latin typeface="Consolas"/>
                <a:cs typeface="Consolas"/>
              </a:rPr>
              <a:t>map.set(</a:t>
            </a:r>
            <a:r>
              <a:rPr sz="1800" dirty="0">
                <a:solidFill>
                  <a:srgbClr val="A21515"/>
                </a:solidFill>
                <a:latin typeface="Consolas"/>
                <a:cs typeface="Consolas"/>
              </a:rPr>
              <a:t>"1"</a:t>
            </a:r>
            <a:r>
              <a:rPr sz="1800" dirty="0">
                <a:latin typeface="Consolas"/>
                <a:cs typeface="Consolas"/>
              </a:rPr>
              <a:t>,</a:t>
            </a:r>
            <a:r>
              <a:rPr sz="1800" spc="-45" dirty="0">
                <a:latin typeface="Consolas"/>
                <a:cs typeface="Consolas"/>
              </a:rPr>
              <a:t> </a:t>
            </a:r>
            <a:r>
              <a:rPr sz="1800" spc="-10" dirty="0">
                <a:solidFill>
                  <a:srgbClr val="A21515"/>
                </a:solidFill>
                <a:latin typeface="Consolas"/>
                <a:cs typeface="Consolas"/>
              </a:rPr>
              <a:t>"Str"</a:t>
            </a:r>
            <a:r>
              <a:rPr sz="1800" spc="-10" dirty="0">
                <a:latin typeface="Consolas"/>
                <a:cs typeface="Consolas"/>
              </a:rPr>
              <a:t>);</a:t>
            </a:r>
            <a:endParaRPr sz="1800">
              <a:latin typeface="Consolas"/>
              <a:cs typeface="Consolas"/>
            </a:endParaRPr>
          </a:p>
          <a:p>
            <a:pPr>
              <a:lnSpc>
                <a:spcPct val="100000"/>
              </a:lnSpc>
            </a:pPr>
            <a:r>
              <a:rPr sz="1800" dirty="0">
                <a:latin typeface="Consolas"/>
                <a:cs typeface="Consolas"/>
              </a:rPr>
              <a:t>map.set(</a:t>
            </a:r>
            <a:r>
              <a:rPr sz="1800" dirty="0">
                <a:solidFill>
                  <a:srgbClr val="A21515"/>
                </a:solidFill>
                <a:latin typeface="Consolas"/>
                <a:cs typeface="Consolas"/>
              </a:rPr>
              <a:t>"true"</a:t>
            </a:r>
            <a:r>
              <a:rPr sz="1800" dirty="0">
                <a:latin typeface="Consolas"/>
                <a:cs typeface="Consolas"/>
              </a:rPr>
              <a:t>,</a:t>
            </a:r>
            <a:r>
              <a:rPr sz="1800" spc="-55" dirty="0">
                <a:latin typeface="Consolas"/>
                <a:cs typeface="Consolas"/>
              </a:rPr>
              <a:t> </a:t>
            </a:r>
            <a:r>
              <a:rPr sz="1800" spc="-10" dirty="0">
                <a:solidFill>
                  <a:srgbClr val="A21515"/>
                </a:solidFill>
                <a:latin typeface="Consolas"/>
                <a:cs typeface="Consolas"/>
              </a:rPr>
              <a:t>"Str"</a:t>
            </a:r>
            <a:r>
              <a:rPr sz="1800" spc="-10" dirty="0">
                <a:latin typeface="Consolas"/>
                <a:cs typeface="Consolas"/>
              </a:rPr>
              <a:t>);</a:t>
            </a:r>
            <a:endParaRPr sz="1800">
              <a:latin typeface="Consolas"/>
              <a:cs typeface="Consolas"/>
            </a:endParaRPr>
          </a:p>
        </p:txBody>
      </p:sp>
      <p:sp>
        <p:nvSpPr>
          <p:cNvPr id="6" name="object 6"/>
          <p:cNvSpPr txBox="1"/>
          <p:nvPr/>
        </p:nvSpPr>
        <p:spPr>
          <a:xfrm>
            <a:off x="974750" y="3231337"/>
            <a:ext cx="10165080" cy="1671955"/>
          </a:xfrm>
          <a:prstGeom prst="rect">
            <a:avLst/>
          </a:prstGeom>
        </p:spPr>
        <p:txBody>
          <a:bodyPr vert="horz" wrap="square" lIns="0" tIns="12700" rIns="0" bIns="0" rtlCol="0">
            <a:spAutoFit/>
          </a:bodyPr>
          <a:lstStyle/>
          <a:p>
            <a:pPr>
              <a:lnSpc>
                <a:spcPct val="100000"/>
              </a:lnSpc>
              <a:spcBef>
                <a:spcPts val="100"/>
              </a:spcBef>
            </a:pPr>
            <a:r>
              <a:rPr sz="1800" dirty="0">
                <a:latin typeface="Consolas"/>
                <a:cs typeface="Consolas"/>
              </a:rPr>
              <a:t>console.log(map);</a:t>
            </a:r>
            <a:r>
              <a:rPr sz="1800" spc="-35" dirty="0">
                <a:latin typeface="Consolas"/>
                <a:cs typeface="Consolas"/>
              </a:rPr>
              <a:t> </a:t>
            </a:r>
            <a:r>
              <a:rPr sz="1800" dirty="0">
                <a:solidFill>
                  <a:srgbClr val="008000"/>
                </a:solidFill>
                <a:latin typeface="Consolas"/>
                <a:cs typeface="Consolas"/>
              </a:rPr>
              <a:t>//Map</a:t>
            </a:r>
            <a:r>
              <a:rPr sz="1800" spc="-35" dirty="0">
                <a:solidFill>
                  <a:srgbClr val="008000"/>
                </a:solidFill>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1</a:t>
            </a:r>
            <a:r>
              <a:rPr sz="1800" spc="-35" dirty="0">
                <a:solidFill>
                  <a:srgbClr val="008000"/>
                </a:solidFill>
                <a:latin typeface="Consolas"/>
                <a:cs typeface="Consolas"/>
              </a:rPr>
              <a:t> </a:t>
            </a: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"Num",</a:t>
            </a:r>
            <a:r>
              <a:rPr sz="1800" spc="-25" dirty="0">
                <a:solidFill>
                  <a:srgbClr val="008000"/>
                </a:solidFill>
                <a:latin typeface="Consolas"/>
                <a:cs typeface="Consolas"/>
              </a:rPr>
              <a:t> </a:t>
            </a:r>
            <a:r>
              <a:rPr sz="1800" dirty="0">
                <a:solidFill>
                  <a:srgbClr val="008000"/>
                </a:solidFill>
                <a:latin typeface="Consolas"/>
                <a:cs typeface="Consolas"/>
              </a:rPr>
              <a:t>"1"</a:t>
            </a:r>
            <a:r>
              <a:rPr sz="1800" spc="-30" dirty="0">
                <a:solidFill>
                  <a:srgbClr val="008000"/>
                </a:solidFill>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"Str",</a:t>
            </a:r>
            <a:r>
              <a:rPr sz="1800" spc="-35" dirty="0">
                <a:solidFill>
                  <a:srgbClr val="008000"/>
                </a:solidFill>
                <a:latin typeface="Consolas"/>
                <a:cs typeface="Consolas"/>
              </a:rPr>
              <a:t> </a:t>
            </a:r>
            <a:r>
              <a:rPr sz="1800" dirty="0">
                <a:solidFill>
                  <a:srgbClr val="008000"/>
                </a:solidFill>
                <a:latin typeface="Consolas"/>
                <a:cs typeface="Consolas"/>
              </a:rPr>
              <a:t>true</a:t>
            </a:r>
            <a:r>
              <a:rPr sz="1800" spc="-30" dirty="0">
                <a:solidFill>
                  <a:srgbClr val="008000"/>
                </a:solidFill>
                <a:latin typeface="Consolas"/>
                <a:cs typeface="Consolas"/>
              </a:rPr>
              <a:t> </a:t>
            </a: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"Bool",</a:t>
            </a:r>
            <a:r>
              <a:rPr sz="1800" spc="-35" dirty="0">
                <a:solidFill>
                  <a:srgbClr val="008000"/>
                </a:solidFill>
                <a:latin typeface="Consolas"/>
                <a:cs typeface="Consolas"/>
              </a:rPr>
              <a:t> </a:t>
            </a:r>
            <a:r>
              <a:rPr sz="1800" dirty="0">
                <a:solidFill>
                  <a:srgbClr val="008000"/>
                </a:solidFill>
                <a:latin typeface="Consolas"/>
                <a:cs typeface="Consolas"/>
              </a:rPr>
              <a:t>"true"</a:t>
            </a:r>
            <a:r>
              <a:rPr sz="1800" spc="-30" dirty="0">
                <a:solidFill>
                  <a:srgbClr val="008000"/>
                </a:solidFill>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"Str"</a:t>
            </a:r>
            <a:r>
              <a:rPr sz="1800" spc="-30" dirty="0">
                <a:solidFill>
                  <a:srgbClr val="008000"/>
                </a:solidFill>
                <a:latin typeface="Consolas"/>
                <a:cs typeface="Consolas"/>
              </a:rPr>
              <a:t> </a:t>
            </a:r>
            <a:r>
              <a:rPr sz="1800" spc="-50" dirty="0">
                <a:solidFill>
                  <a:srgbClr val="008000"/>
                </a:solidFill>
                <a:latin typeface="Consolas"/>
                <a:cs typeface="Consolas"/>
              </a:rPr>
              <a:t>}</a:t>
            </a:r>
            <a:endParaRPr sz="1800">
              <a:latin typeface="Consolas"/>
              <a:cs typeface="Consolas"/>
            </a:endParaRPr>
          </a:p>
          <a:p>
            <a:pPr>
              <a:lnSpc>
                <a:spcPct val="100000"/>
              </a:lnSpc>
              <a:spcBef>
                <a:spcPts val="5"/>
              </a:spcBef>
            </a:pPr>
            <a:r>
              <a:rPr sz="1800" dirty="0">
                <a:latin typeface="Consolas"/>
                <a:cs typeface="Consolas"/>
              </a:rPr>
              <a:t>console.log(map.size);</a:t>
            </a:r>
            <a:r>
              <a:rPr sz="1800" spc="-55" dirty="0">
                <a:latin typeface="Consolas"/>
                <a:cs typeface="Consolas"/>
              </a:rPr>
              <a:t> </a:t>
            </a:r>
            <a:r>
              <a:rPr sz="1800" dirty="0">
                <a:solidFill>
                  <a:srgbClr val="008000"/>
                </a:solidFill>
                <a:latin typeface="Consolas"/>
                <a:cs typeface="Consolas"/>
              </a:rPr>
              <a:t>//</a:t>
            </a:r>
            <a:r>
              <a:rPr sz="1800" spc="-50" dirty="0">
                <a:solidFill>
                  <a:srgbClr val="008000"/>
                </a:solidFill>
                <a:latin typeface="Consolas"/>
                <a:cs typeface="Consolas"/>
              </a:rPr>
              <a:t> </a:t>
            </a:r>
            <a:r>
              <a:rPr sz="1800" spc="-60" dirty="0">
                <a:solidFill>
                  <a:srgbClr val="008000"/>
                </a:solidFill>
                <a:latin typeface="Consolas"/>
                <a:cs typeface="Consolas"/>
              </a:rPr>
              <a:t>4</a:t>
            </a:r>
            <a:endParaRPr sz="1800">
              <a:latin typeface="Consolas"/>
              <a:cs typeface="Consolas"/>
            </a:endParaRPr>
          </a:p>
          <a:p>
            <a:pPr>
              <a:lnSpc>
                <a:spcPct val="100000"/>
              </a:lnSpc>
              <a:spcBef>
                <a:spcPts val="50"/>
              </a:spcBef>
            </a:pPr>
            <a:endParaRPr sz="1800">
              <a:latin typeface="Consolas"/>
              <a:cs typeface="Consolas"/>
            </a:endParaRPr>
          </a:p>
          <a:p>
            <a:pPr>
              <a:lnSpc>
                <a:spcPct val="100000"/>
              </a:lnSpc>
              <a:tabLst>
                <a:tab pos="1252220" algn="l"/>
                <a:tab pos="2507615" algn="l"/>
                <a:tab pos="3759835" algn="l"/>
              </a:tabLst>
            </a:pPr>
            <a:r>
              <a:rPr sz="1800" spc="-20" dirty="0">
                <a:latin typeface="Consolas"/>
                <a:cs typeface="Consolas"/>
              </a:rPr>
              <a:t>o[</a:t>
            </a:r>
            <a:r>
              <a:rPr sz="1800" spc="-20" dirty="0">
                <a:solidFill>
                  <a:srgbClr val="098557"/>
                </a:solidFill>
                <a:latin typeface="Consolas"/>
                <a:cs typeface="Consolas"/>
              </a:rPr>
              <a:t>1</a:t>
            </a:r>
            <a:r>
              <a:rPr sz="1800" spc="-20" dirty="0">
                <a:latin typeface="Consolas"/>
                <a:cs typeface="Consolas"/>
              </a:rPr>
              <a:t>]</a:t>
            </a:r>
            <a:r>
              <a:rPr sz="1800" dirty="0">
                <a:latin typeface="Consolas"/>
                <a:cs typeface="Consolas"/>
              </a:rPr>
              <a:t>	= </a:t>
            </a:r>
            <a:r>
              <a:rPr sz="1800" spc="-10" dirty="0">
                <a:solidFill>
                  <a:srgbClr val="A21515"/>
                </a:solidFill>
                <a:latin typeface="Consolas"/>
                <a:cs typeface="Consolas"/>
              </a:rPr>
              <a:t>"Num"</a:t>
            </a:r>
            <a:r>
              <a:rPr sz="1800" spc="-10" dirty="0">
                <a:latin typeface="Consolas"/>
                <a:cs typeface="Consolas"/>
              </a:rPr>
              <a:t>;</a:t>
            </a:r>
            <a:r>
              <a:rPr sz="1800" dirty="0">
                <a:latin typeface="Consolas"/>
                <a:cs typeface="Consolas"/>
              </a:rPr>
              <a:t>	</a:t>
            </a:r>
            <a:r>
              <a:rPr sz="1800" spc="-10" dirty="0">
                <a:latin typeface="Consolas"/>
                <a:cs typeface="Consolas"/>
              </a:rPr>
              <a:t>o[</a:t>
            </a:r>
            <a:r>
              <a:rPr sz="1800" spc="-10" dirty="0">
                <a:solidFill>
                  <a:srgbClr val="A21515"/>
                </a:solidFill>
                <a:latin typeface="Consolas"/>
                <a:cs typeface="Consolas"/>
              </a:rPr>
              <a:t>"1"</a:t>
            </a:r>
            <a:r>
              <a:rPr sz="1800" spc="-10" dirty="0">
                <a:latin typeface="Consolas"/>
                <a:cs typeface="Consolas"/>
              </a:rPr>
              <a:t>]</a:t>
            </a:r>
            <a:r>
              <a:rPr sz="1800" dirty="0">
                <a:latin typeface="Consolas"/>
                <a:cs typeface="Consolas"/>
              </a:rPr>
              <a:t>	=</a:t>
            </a:r>
            <a:r>
              <a:rPr sz="1800" spc="-10" dirty="0">
                <a:latin typeface="Consolas"/>
                <a:cs typeface="Consolas"/>
              </a:rPr>
              <a:t> </a:t>
            </a:r>
            <a:r>
              <a:rPr sz="1800" spc="-10" dirty="0">
                <a:solidFill>
                  <a:srgbClr val="A21515"/>
                </a:solidFill>
                <a:latin typeface="Consolas"/>
                <a:cs typeface="Consolas"/>
              </a:rPr>
              <a:t>"String"</a:t>
            </a:r>
            <a:r>
              <a:rPr sz="1800" spc="-10" dirty="0">
                <a:latin typeface="Consolas"/>
                <a:cs typeface="Consolas"/>
              </a:rPr>
              <a:t>;</a:t>
            </a:r>
            <a:endParaRPr sz="1800">
              <a:latin typeface="Consolas"/>
              <a:cs typeface="Consolas"/>
            </a:endParaRPr>
          </a:p>
          <a:p>
            <a:pPr>
              <a:lnSpc>
                <a:spcPct val="100000"/>
              </a:lnSpc>
              <a:tabLst>
                <a:tab pos="1252220" algn="l"/>
              </a:tabLst>
            </a:pPr>
            <a:r>
              <a:rPr sz="1800" spc="-10" dirty="0">
                <a:latin typeface="Consolas"/>
                <a:cs typeface="Consolas"/>
              </a:rPr>
              <a:t>o[</a:t>
            </a:r>
            <a:r>
              <a:rPr sz="1800" spc="-10" dirty="0">
                <a:solidFill>
                  <a:srgbClr val="0000FF"/>
                </a:solidFill>
                <a:latin typeface="Consolas"/>
                <a:cs typeface="Consolas"/>
              </a:rPr>
              <a:t>true</a:t>
            </a:r>
            <a:r>
              <a:rPr sz="1800" spc="-10" dirty="0">
                <a:latin typeface="Consolas"/>
                <a:cs typeface="Consolas"/>
              </a:rPr>
              <a:t>]</a:t>
            </a:r>
            <a:r>
              <a:rPr sz="1800" dirty="0">
                <a:latin typeface="Consolas"/>
                <a:cs typeface="Consolas"/>
              </a:rPr>
              <a:t>	=</a:t>
            </a:r>
            <a:r>
              <a:rPr sz="1800" spc="-30" dirty="0">
                <a:latin typeface="Consolas"/>
                <a:cs typeface="Consolas"/>
              </a:rPr>
              <a:t> </a:t>
            </a:r>
            <a:r>
              <a:rPr sz="1800" dirty="0">
                <a:solidFill>
                  <a:srgbClr val="A21515"/>
                </a:solidFill>
                <a:latin typeface="Consolas"/>
                <a:cs typeface="Consolas"/>
              </a:rPr>
              <a:t>"Bool"</a:t>
            </a:r>
            <a:r>
              <a:rPr sz="1800" dirty="0">
                <a:latin typeface="Consolas"/>
                <a:cs typeface="Consolas"/>
              </a:rPr>
              <a:t>;</a:t>
            </a:r>
            <a:r>
              <a:rPr sz="1800" spc="-20" dirty="0">
                <a:latin typeface="Consolas"/>
                <a:cs typeface="Consolas"/>
              </a:rPr>
              <a:t> </a:t>
            </a:r>
            <a:r>
              <a:rPr sz="1800" dirty="0">
                <a:latin typeface="Consolas"/>
                <a:cs typeface="Consolas"/>
              </a:rPr>
              <a:t>o[</a:t>
            </a:r>
            <a:r>
              <a:rPr sz="1800" dirty="0">
                <a:solidFill>
                  <a:srgbClr val="A21515"/>
                </a:solidFill>
                <a:latin typeface="Consolas"/>
                <a:cs typeface="Consolas"/>
              </a:rPr>
              <a:t>"true"</a:t>
            </a:r>
            <a:r>
              <a:rPr sz="1800" dirty="0">
                <a:latin typeface="Consolas"/>
                <a:cs typeface="Consolas"/>
              </a:rPr>
              <a:t>]</a:t>
            </a:r>
            <a:r>
              <a:rPr sz="1800" spc="-20" dirty="0">
                <a:latin typeface="Consolas"/>
                <a:cs typeface="Consolas"/>
              </a:rPr>
              <a:t> </a:t>
            </a:r>
            <a:r>
              <a:rPr sz="1800" dirty="0">
                <a:latin typeface="Consolas"/>
                <a:cs typeface="Consolas"/>
              </a:rPr>
              <a:t>=</a:t>
            </a:r>
            <a:r>
              <a:rPr sz="1800" spc="-15" dirty="0">
                <a:latin typeface="Consolas"/>
                <a:cs typeface="Consolas"/>
              </a:rPr>
              <a:t> </a:t>
            </a:r>
            <a:r>
              <a:rPr sz="1800" spc="-10" dirty="0">
                <a:solidFill>
                  <a:srgbClr val="A21515"/>
                </a:solidFill>
                <a:latin typeface="Consolas"/>
                <a:cs typeface="Consolas"/>
              </a:rPr>
              <a:t>"String"</a:t>
            </a:r>
            <a:r>
              <a:rPr sz="1800" spc="-10" dirty="0">
                <a:latin typeface="Consolas"/>
                <a:cs typeface="Consolas"/>
              </a:rPr>
              <a:t>;</a:t>
            </a:r>
            <a:endParaRPr sz="1800">
              <a:latin typeface="Consolas"/>
              <a:cs typeface="Consolas"/>
            </a:endParaRPr>
          </a:p>
          <a:p>
            <a:pPr>
              <a:lnSpc>
                <a:spcPct val="100000"/>
              </a:lnSpc>
            </a:pPr>
            <a:r>
              <a:rPr sz="1800" dirty="0">
                <a:latin typeface="Consolas"/>
                <a:cs typeface="Consolas"/>
              </a:rPr>
              <a:t>console.log(o);</a:t>
            </a:r>
            <a:r>
              <a:rPr sz="1800" spc="-55" dirty="0">
                <a:latin typeface="Consolas"/>
                <a:cs typeface="Consolas"/>
              </a:rPr>
              <a:t> </a:t>
            </a:r>
            <a:r>
              <a:rPr sz="1800" dirty="0">
                <a:solidFill>
                  <a:srgbClr val="008000"/>
                </a:solidFill>
                <a:latin typeface="Consolas"/>
                <a:cs typeface="Consolas"/>
              </a:rPr>
              <a:t>//Object</a:t>
            </a:r>
            <a:r>
              <a:rPr sz="1800" spc="-35" dirty="0">
                <a:solidFill>
                  <a:srgbClr val="008000"/>
                </a:solidFill>
                <a:latin typeface="Consolas"/>
                <a:cs typeface="Consolas"/>
              </a:rPr>
              <a:t> </a:t>
            </a:r>
            <a:r>
              <a:rPr sz="1800" dirty="0">
                <a:solidFill>
                  <a:srgbClr val="008000"/>
                </a:solidFill>
                <a:latin typeface="Consolas"/>
                <a:cs typeface="Consolas"/>
              </a:rPr>
              <a:t>{</a:t>
            </a:r>
            <a:r>
              <a:rPr sz="1800" spc="-60" dirty="0">
                <a:solidFill>
                  <a:srgbClr val="008000"/>
                </a:solidFill>
                <a:latin typeface="Consolas"/>
                <a:cs typeface="Consolas"/>
              </a:rPr>
              <a:t> </a:t>
            </a:r>
            <a:r>
              <a:rPr sz="1800" dirty="0">
                <a:solidFill>
                  <a:srgbClr val="008000"/>
                </a:solidFill>
                <a:latin typeface="Consolas"/>
                <a:cs typeface="Consolas"/>
              </a:rPr>
              <a:t>1:</a:t>
            </a:r>
            <a:r>
              <a:rPr sz="1800" spc="-35" dirty="0">
                <a:solidFill>
                  <a:srgbClr val="008000"/>
                </a:solidFill>
                <a:latin typeface="Consolas"/>
                <a:cs typeface="Consolas"/>
              </a:rPr>
              <a:t> </a:t>
            </a:r>
            <a:r>
              <a:rPr sz="1800" dirty="0">
                <a:solidFill>
                  <a:srgbClr val="008000"/>
                </a:solidFill>
                <a:latin typeface="Consolas"/>
                <a:cs typeface="Consolas"/>
              </a:rPr>
              <a:t>"String",</a:t>
            </a:r>
            <a:r>
              <a:rPr sz="1800" spc="-55" dirty="0">
                <a:solidFill>
                  <a:srgbClr val="008000"/>
                </a:solidFill>
                <a:latin typeface="Consolas"/>
                <a:cs typeface="Consolas"/>
              </a:rPr>
              <a:t> </a:t>
            </a:r>
            <a:r>
              <a:rPr sz="1800" dirty="0">
                <a:solidFill>
                  <a:srgbClr val="008000"/>
                </a:solidFill>
                <a:latin typeface="Consolas"/>
                <a:cs typeface="Consolas"/>
              </a:rPr>
              <a:t>true:</a:t>
            </a:r>
            <a:r>
              <a:rPr sz="1800" spc="-45" dirty="0">
                <a:solidFill>
                  <a:srgbClr val="008000"/>
                </a:solidFill>
                <a:latin typeface="Consolas"/>
                <a:cs typeface="Consolas"/>
              </a:rPr>
              <a:t> </a:t>
            </a:r>
            <a:r>
              <a:rPr sz="1800" dirty="0">
                <a:solidFill>
                  <a:srgbClr val="008000"/>
                </a:solidFill>
                <a:latin typeface="Consolas"/>
                <a:cs typeface="Consolas"/>
              </a:rPr>
              <a:t>"String"</a:t>
            </a:r>
            <a:r>
              <a:rPr sz="1800" spc="-45" dirty="0">
                <a:solidFill>
                  <a:srgbClr val="008000"/>
                </a:solidFill>
                <a:latin typeface="Consolas"/>
                <a:cs typeface="Consolas"/>
              </a:rPr>
              <a:t> </a:t>
            </a:r>
            <a:r>
              <a:rPr sz="1800" spc="-50" dirty="0">
                <a:solidFill>
                  <a:srgbClr val="008000"/>
                </a:solidFill>
                <a:latin typeface="Consolas"/>
                <a:cs typeface="Consolas"/>
              </a:rPr>
              <a:t>}</a:t>
            </a:r>
            <a:endParaRPr sz="1800">
              <a:latin typeface="Consolas"/>
              <a:cs typeface="Consolas"/>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MAPS</a:t>
            </a:r>
            <a:r>
              <a:rPr spc="-40" dirty="0"/>
              <a:t> </a:t>
            </a:r>
            <a:r>
              <a:rPr dirty="0"/>
              <a:t>VS</a:t>
            </a:r>
            <a:r>
              <a:rPr spc="-55" dirty="0"/>
              <a:t> </a:t>
            </a:r>
            <a:r>
              <a:rPr spc="-50" dirty="0"/>
              <a:t>OBJECTS</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MAPS:</a:t>
            </a:r>
            <a:r>
              <a:rPr spc="-50" dirty="0"/>
              <a:t> </a:t>
            </a:r>
            <a:r>
              <a:rPr spc="-120" dirty="0"/>
              <a:t>ITERATIONS</a:t>
            </a:r>
          </a:p>
        </p:txBody>
      </p:sp>
      <p:sp>
        <p:nvSpPr>
          <p:cNvPr id="3" name="object 3"/>
          <p:cNvSpPr/>
          <p:nvPr/>
        </p:nvSpPr>
        <p:spPr>
          <a:xfrm>
            <a:off x="882396" y="1565147"/>
            <a:ext cx="10427335" cy="4525010"/>
          </a:xfrm>
          <a:custGeom>
            <a:avLst/>
            <a:gdLst/>
            <a:ahLst/>
            <a:cxnLst/>
            <a:rect l="l" t="t" r="r" b="b"/>
            <a:pathLst>
              <a:path w="10427335" h="4525010">
                <a:moveTo>
                  <a:pt x="0" y="4524756"/>
                </a:moveTo>
                <a:lnTo>
                  <a:pt x="10427208" y="4524756"/>
                </a:lnTo>
                <a:lnTo>
                  <a:pt x="10427208" y="0"/>
                </a:lnTo>
                <a:lnTo>
                  <a:pt x="0" y="0"/>
                </a:lnTo>
                <a:lnTo>
                  <a:pt x="0" y="4524756"/>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585340"/>
            <a:ext cx="9803130" cy="441579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map</a:t>
            </a:r>
            <a:r>
              <a:rPr sz="1800" spc="-1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spc="-10" dirty="0">
                <a:latin typeface="Consolas"/>
                <a:cs typeface="Consolas"/>
              </a:rPr>
              <a:t>Map();</a:t>
            </a:r>
            <a:endParaRPr sz="1800">
              <a:latin typeface="Consolas"/>
              <a:cs typeface="Consolas"/>
            </a:endParaRPr>
          </a:p>
          <a:p>
            <a:pPr>
              <a:lnSpc>
                <a:spcPct val="100000"/>
              </a:lnSpc>
              <a:spcBef>
                <a:spcPts val="55"/>
              </a:spcBef>
            </a:pPr>
            <a:endParaRPr sz="1800">
              <a:latin typeface="Consolas"/>
              <a:cs typeface="Consolas"/>
            </a:endParaRPr>
          </a:p>
          <a:p>
            <a:pPr marL="12700">
              <a:lnSpc>
                <a:spcPct val="100000"/>
              </a:lnSpc>
            </a:pPr>
            <a:r>
              <a:rPr sz="1800" dirty="0">
                <a:latin typeface="Consolas"/>
                <a:cs typeface="Consolas"/>
              </a:rPr>
              <a:t>map.set(</a:t>
            </a:r>
            <a:r>
              <a:rPr sz="1800" dirty="0">
                <a:solidFill>
                  <a:srgbClr val="A21515"/>
                </a:solidFill>
                <a:latin typeface="Consolas"/>
                <a:cs typeface="Consolas"/>
              </a:rPr>
              <a:t>"Hello"</a:t>
            </a:r>
            <a:r>
              <a:rPr sz="1800" dirty="0">
                <a:latin typeface="Consolas"/>
                <a:cs typeface="Consolas"/>
              </a:rPr>
              <a:t>,</a:t>
            </a:r>
            <a:r>
              <a:rPr sz="1800" spc="-55" dirty="0">
                <a:latin typeface="Consolas"/>
                <a:cs typeface="Consolas"/>
              </a:rPr>
              <a:t> </a:t>
            </a:r>
            <a:r>
              <a:rPr sz="1800" dirty="0">
                <a:solidFill>
                  <a:srgbClr val="A21515"/>
                </a:solidFill>
                <a:latin typeface="Consolas"/>
                <a:cs typeface="Consolas"/>
              </a:rPr>
              <a:t>"JS"</a:t>
            </a:r>
            <a:r>
              <a:rPr sz="1800" dirty="0">
                <a:latin typeface="Consolas"/>
                <a:cs typeface="Consolas"/>
              </a:rPr>
              <a:t>);</a:t>
            </a:r>
            <a:r>
              <a:rPr sz="1800" spc="-40" dirty="0">
                <a:latin typeface="Consolas"/>
                <a:cs typeface="Consolas"/>
              </a:rPr>
              <a:t> </a:t>
            </a:r>
            <a:r>
              <a:rPr sz="1800" dirty="0">
                <a:latin typeface="Consolas"/>
                <a:cs typeface="Consolas"/>
              </a:rPr>
              <a:t>map.set(</a:t>
            </a:r>
            <a:r>
              <a:rPr sz="1800" dirty="0">
                <a:solidFill>
                  <a:srgbClr val="098557"/>
                </a:solidFill>
                <a:latin typeface="Consolas"/>
                <a:cs typeface="Consolas"/>
              </a:rPr>
              <a:t>1</a:t>
            </a:r>
            <a:r>
              <a:rPr sz="1800" dirty="0">
                <a:latin typeface="Consolas"/>
                <a:cs typeface="Consolas"/>
              </a:rPr>
              <a:t>,</a:t>
            </a:r>
            <a:r>
              <a:rPr sz="1800" spc="-55" dirty="0">
                <a:latin typeface="Consolas"/>
                <a:cs typeface="Consolas"/>
              </a:rPr>
              <a:t> </a:t>
            </a:r>
            <a:r>
              <a:rPr sz="1800" dirty="0">
                <a:solidFill>
                  <a:srgbClr val="0000FF"/>
                </a:solidFill>
                <a:latin typeface="Consolas"/>
                <a:cs typeface="Consolas"/>
              </a:rPr>
              <a:t>true</a:t>
            </a:r>
            <a:r>
              <a:rPr sz="1800" dirty="0">
                <a:latin typeface="Consolas"/>
                <a:cs typeface="Consolas"/>
              </a:rPr>
              <a:t>);</a:t>
            </a:r>
            <a:r>
              <a:rPr sz="1800" spc="-40" dirty="0">
                <a:latin typeface="Consolas"/>
                <a:cs typeface="Consolas"/>
              </a:rPr>
              <a:t> </a:t>
            </a:r>
            <a:r>
              <a:rPr sz="1800" dirty="0">
                <a:latin typeface="Consolas"/>
                <a:cs typeface="Consolas"/>
              </a:rPr>
              <a:t>map.set(</a:t>
            </a:r>
            <a:r>
              <a:rPr sz="1800" dirty="0">
                <a:solidFill>
                  <a:srgbClr val="0000FF"/>
                </a:solidFill>
                <a:latin typeface="Consolas"/>
                <a:cs typeface="Consolas"/>
              </a:rPr>
              <a:t>false</a:t>
            </a:r>
            <a:r>
              <a:rPr sz="1800" dirty="0">
                <a:latin typeface="Consolas"/>
                <a:cs typeface="Consolas"/>
              </a:rPr>
              <a:t>,</a:t>
            </a:r>
            <a:r>
              <a:rPr sz="1800" spc="-40" dirty="0">
                <a:latin typeface="Consolas"/>
                <a:cs typeface="Consolas"/>
              </a:rPr>
              <a:t> </a:t>
            </a:r>
            <a:r>
              <a:rPr sz="1800" spc="-20" dirty="0">
                <a:solidFill>
                  <a:srgbClr val="098557"/>
                </a:solidFill>
                <a:latin typeface="Consolas"/>
                <a:cs typeface="Consolas"/>
              </a:rPr>
              <a:t>42</a:t>
            </a:r>
            <a:r>
              <a:rPr sz="1800" spc="-2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262255" marR="1007110" indent="-250190">
              <a:lnSpc>
                <a:spcPct val="100000"/>
              </a:lnSpc>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key</a:t>
            </a:r>
            <a:r>
              <a:rPr sz="1800" spc="-20" dirty="0">
                <a:latin typeface="Consolas"/>
                <a:cs typeface="Consolas"/>
              </a:rPr>
              <a:t> </a:t>
            </a:r>
            <a:r>
              <a:rPr sz="1800" dirty="0">
                <a:solidFill>
                  <a:srgbClr val="0000FF"/>
                </a:solidFill>
                <a:latin typeface="Consolas"/>
                <a:cs typeface="Consolas"/>
              </a:rPr>
              <a:t>of</a:t>
            </a:r>
            <a:r>
              <a:rPr sz="1800" spc="-40" dirty="0">
                <a:solidFill>
                  <a:srgbClr val="0000FF"/>
                </a:solidFill>
                <a:latin typeface="Consolas"/>
                <a:cs typeface="Consolas"/>
              </a:rPr>
              <a:t> </a:t>
            </a:r>
            <a:r>
              <a:rPr sz="1800" dirty="0">
                <a:latin typeface="Consolas"/>
                <a:cs typeface="Consolas"/>
              </a:rPr>
              <a:t>map.keys()){</a:t>
            </a:r>
            <a:r>
              <a:rPr sz="1800" spc="-35" dirty="0">
                <a:latin typeface="Consolas"/>
                <a:cs typeface="Consolas"/>
              </a:rPr>
              <a:t> </a:t>
            </a:r>
            <a:r>
              <a:rPr sz="1800" dirty="0">
                <a:solidFill>
                  <a:srgbClr val="008000"/>
                </a:solidFill>
                <a:latin typeface="Consolas"/>
                <a:cs typeface="Consolas"/>
              </a:rPr>
              <a:t>//map.keys()</a:t>
            </a:r>
            <a:r>
              <a:rPr sz="1800" spc="-25" dirty="0">
                <a:solidFill>
                  <a:srgbClr val="008000"/>
                </a:solidFill>
                <a:latin typeface="Consolas"/>
                <a:cs typeface="Consolas"/>
              </a:rPr>
              <a:t> </a:t>
            </a:r>
            <a:r>
              <a:rPr sz="1800" dirty="0">
                <a:solidFill>
                  <a:srgbClr val="008000"/>
                </a:solidFill>
                <a:latin typeface="Consolas"/>
                <a:cs typeface="Consolas"/>
              </a:rPr>
              <a:t>returns</a:t>
            </a:r>
            <a:r>
              <a:rPr sz="1800" spc="-20" dirty="0">
                <a:solidFill>
                  <a:srgbClr val="008000"/>
                </a:solidFill>
                <a:latin typeface="Consolas"/>
                <a:cs typeface="Consolas"/>
              </a:rPr>
              <a:t> </a:t>
            </a:r>
            <a:r>
              <a:rPr sz="1800" dirty="0">
                <a:solidFill>
                  <a:srgbClr val="008000"/>
                </a:solidFill>
                <a:latin typeface="Consolas"/>
                <a:cs typeface="Consolas"/>
              </a:rPr>
              <a:t>an</a:t>
            </a:r>
            <a:r>
              <a:rPr sz="1800" spc="-65" dirty="0">
                <a:solidFill>
                  <a:srgbClr val="008000"/>
                </a:solidFill>
                <a:latin typeface="Consolas"/>
                <a:cs typeface="Consolas"/>
              </a:rPr>
              <a:t> </a:t>
            </a:r>
            <a:r>
              <a:rPr sz="1800" dirty="0">
                <a:solidFill>
                  <a:srgbClr val="008000"/>
                </a:solidFill>
                <a:latin typeface="Consolas"/>
                <a:cs typeface="Consolas"/>
              </a:rPr>
              <a:t>iterable</a:t>
            </a:r>
            <a:r>
              <a:rPr sz="1800" spc="-20" dirty="0">
                <a:solidFill>
                  <a:srgbClr val="008000"/>
                </a:solidFill>
                <a:latin typeface="Consolas"/>
                <a:cs typeface="Consolas"/>
              </a:rPr>
              <a:t> </a:t>
            </a:r>
            <a:r>
              <a:rPr sz="1800" dirty="0">
                <a:solidFill>
                  <a:srgbClr val="008000"/>
                </a:solidFill>
                <a:latin typeface="Consolas"/>
                <a:cs typeface="Consolas"/>
              </a:rPr>
              <a:t>over</a:t>
            </a:r>
            <a:r>
              <a:rPr sz="1800" spc="-25" dirty="0">
                <a:solidFill>
                  <a:srgbClr val="008000"/>
                </a:solidFill>
                <a:latin typeface="Consolas"/>
                <a:cs typeface="Consolas"/>
              </a:rPr>
              <a:t> </a:t>
            </a:r>
            <a:r>
              <a:rPr sz="1800" spc="-20" dirty="0">
                <a:solidFill>
                  <a:srgbClr val="008000"/>
                </a:solidFill>
                <a:latin typeface="Consolas"/>
                <a:cs typeface="Consolas"/>
              </a:rPr>
              <a:t>keys </a:t>
            </a:r>
            <a:r>
              <a:rPr sz="1800" dirty="0">
                <a:latin typeface="Consolas"/>
                <a:cs typeface="Consolas"/>
              </a:rPr>
              <a:t>console.log(key);</a:t>
            </a:r>
            <a:r>
              <a:rPr sz="1800" spc="-30" dirty="0">
                <a:latin typeface="Consolas"/>
                <a:cs typeface="Consolas"/>
              </a:rPr>
              <a:t> </a:t>
            </a:r>
            <a:r>
              <a:rPr sz="1800" dirty="0">
                <a:solidFill>
                  <a:srgbClr val="008000"/>
                </a:solidFill>
                <a:latin typeface="Consolas"/>
                <a:cs typeface="Consolas"/>
              </a:rPr>
              <a:t>//Hello,</a:t>
            </a:r>
            <a:r>
              <a:rPr sz="1800" spc="-35" dirty="0">
                <a:solidFill>
                  <a:srgbClr val="008000"/>
                </a:solidFill>
                <a:latin typeface="Consolas"/>
                <a:cs typeface="Consolas"/>
              </a:rPr>
              <a:t> </a:t>
            </a:r>
            <a:r>
              <a:rPr sz="1800" dirty="0">
                <a:solidFill>
                  <a:srgbClr val="008000"/>
                </a:solidFill>
                <a:latin typeface="Consolas"/>
                <a:cs typeface="Consolas"/>
              </a:rPr>
              <a:t>1,</a:t>
            </a:r>
            <a:r>
              <a:rPr sz="1800" spc="-35" dirty="0">
                <a:solidFill>
                  <a:srgbClr val="008000"/>
                </a:solidFill>
                <a:latin typeface="Consolas"/>
                <a:cs typeface="Consolas"/>
              </a:rPr>
              <a:t> </a:t>
            </a:r>
            <a:r>
              <a:rPr sz="1800" spc="-10" dirty="0">
                <a:solidFill>
                  <a:srgbClr val="008000"/>
                </a:solidFill>
                <a:latin typeface="Consolas"/>
                <a:cs typeface="Consolas"/>
              </a:rPr>
              <a:t>false</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262255" marR="5080" indent="-250190">
              <a:lnSpc>
                <a:spcPct val="100000"/>
              </a:lnSpc>
              <a:spcBef>
                <a:spcPts val="5"/>
              </a:spcBef>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value</a:t>
            </a:r>
            <a:r>
              <a:rPr sz="1800" spc="-40" dirty="0">
                <a:latin typeface="Consolas"/>
                <a:cs typeface="Consolas"/>
              </a:rPr>
              <a:t> </a:t>
            </a:r>
            <a:r>
              <a:rPr sz="1800" dirty="0">
                <a:solidFill>
                  <a:srgbClr val="0000FF"/>
                </a:solidFill>
                <a:latin typeface="Consolas"/>
                <a:cs typeface="Consolas"/>
              </a:rPr>
              <a:t>of</a:t>
            </a:r>
            <a:r>
              <a:rPr sz="1800" spc="-25" dirty="0">
                <a:solidFill>
                  <a:srgbClr val="0000FF"/>
                </a:solidFill>
                <a:latin typeface="Consolas"/>
                <a:cs typeface="Consolas"/>
              </a:rPr>
              <a:t> </a:t>
            </a:r>
            <a:r>
              <a:rPr sz="1800" dirty="0">
                <a:latin typeface="Consolas"/>
                <a:cs typeface="Consolas"/>
              </a:rPr>
              <a:t>map.values()){</a:t>
            </a:r>
            <a:r>
              <a:rPr sz="1800" spc="-25" dirty="0">
                <a:latin typeface="Consolas"/>
                <a:cs typeface="Consolas"/>
              </a:rPr>
              <a:t> </a:t>
            </a:r>
            <a:r>
              <a:rPr sz="1800" dirty="0">
                <a:solidFill>
                  <a:srgbClr val="008000"/>
                </a:solidFill>
                <a:latin typeface="Consolas"/>
                <a:cs typeface="Consolas"/>
              </a:rPr>
              <a:t>//map.values()</a:t>
            </a:r>
            <a:r>
              <a:rPr sz="1800" spc="-40" dirty="0">
                <a:solidFill>
                  <a:srgbClr val="008000"/>
                </a:solidFill>
                <a:latin typeface="Consolas"/>
                <a:cs typeface="Consolas"/>
              </a:rPr>
              <a:t> </a:t>
            </a:r>
            <a:r>
              <a:rPr sz="1800" dirty="0">
                <a:solidFill>
                  <a:srgbClr val="008000"/>
                </a:solidFill>
                <a:latin typeface="Consolas"/>
                <a:cs typeface="Consolas"/>
              </a:rPr>
              <a:t>returns</a:t>
            </a:r>
            <a:r>
              <a:rPr sz="1800" spc="-40" dirty="0">
                <a:solidFill>
                  <a:srgbClr val="008000"/>
                </a:solidFill>
                <a:latin typeface="Consolas"/>
                <a:cs typeface="Consolas"/>
              </a:rPr>
              <a:t> </a:t>
            </a:r>
            <a:r>
              <a:rPr sz="1800" dirty="0">
                <a:solidFill>
                  <a:srgbClr val="008000"/>
                </a:solidFill>
                <a:latin typeface="Consolas"/>
                <a:cs typeface="Consolas"/>
              </a:rPr>
              <a:t>an</a:t>
            </a:r>
            <a:r>
              <a:rPr sz="1800" spc="-35" dirty="0">
                <a:solidFill>
                  <a:srgbClr val="008000"/>
                </a:solidFill>
                <a:latin typeface="Consolas"/>
                <a:cs typeface="Consolas"/>
              </a:rPr>
              <a:t> </a:t>
            </a:r>
            <a:r>
              <a:rPr sz="1800" dirty="0">
                <a:solidFill>
                  <a:srgbClr val="008000"/>
                </a:solidFill>
                <a:latin typeface="Consolas"/>
                <a:cs typeface="Consolas"/>
              </a:rPr>
              <a:t>iterable</a:t>
            </a:r>
            <a:r>
              <a:rPr sz="1800" spc="-50" dirty="0">
                <a:solidFill>
                  <a:srgbClr val="008000"/>
                </a:solidFill>
                <a:latin typeface="Consolas"/>
                <a:cs typeface="Consolas"/>
              </a:rPr>
              <a:t> </a:t>
            </a:r>
            <a:r>
              <a:rPr sz="1800" dirty="0">
                <a:solidFill>
                  <a:srgbClr val="008000"/>
                </a:solidFill>
                <a:latin typeface="Consolas"/>
                <a:cs typeface="Consolas"/>
              </a:rPr>
              <a:t>over</a:t>
            </a:r>
            <a:r>
              <a:rPr sz="1800" spc="-30" dirty="0">
                <a:solidFill>
                  <a:srgbClr val="008000"/>
                </a:solidFill>
                <a:latin typeface="Consolas"/>
                <a:cs typeface="Consolas"/>
              </a:rPr>
              <a:t> </a:t>
            </a:r>
            <a:r>
              <a:rPr sz="1800" spc="-10" dirty="0">
                <a:solidFill>
                  <a:srgbClr val="008000"/>
                </a:solidFill>
                <a:latin typeface="Consolas"/>
                <a:cs typeface="Consolas"/>
              </a:rPr>
              <a:t>values </a:t>
            </a:r>
            <a:r>
              <a:rPr sz="1800" dirty="0">
                <a:latin typeface="Consolas"/>
                <a:cs typeface="Consolas"/>
              </a:rPr>
              <a:t>console.log(value);</a:t>
            </a:r>
            <a:r>
              <a:rPr sz="1800" spc="-40" dirty="0">
                <a:latin typeface="Consolas"/>
                <a:cs typeface="Consolas"/>
              </a:rPr>
              <a:t> </a:t>
            </a:r>
            <a:r>
              <a:rPr sz="1800" dirty="0">
                <a:solidFill>
                  <a:srgbClr val="008000"/>
                </a:solidFill>
                <a:latin typeface="Consolas"/>
                <a:cs typeface="Consolas"/>
              </a:rPr>
              <a:t>//JS,</a:t>
            </a:r>
            <a:r>
              <a:rPr sz="1800" spc="-45" dirty="0">
                <a:solidFill>
                  <a:srgbClr val="008000"/>
                </a:solidFill>
                <a:latin typeface="Consolas"/>
                <a:cs typeface="Consolas"/>
              </a:rPr>
              <a:t> </a:t>
            </a:r>
            <a:r>
              <a:rPr sz="1800" dirty="0">
                <a:solidFill>
                  <a:srgbClr val="008000"/>
                </a:solidFill>
                <a:latin typeface="Consolas"/>
                <a:cs typeface="Consolas"/>
              </a:rPr>
              <a:t>true,</a:t>
            </a:r>
            <a:r>
              <a:rPr sz="1800" spc="-40" dirty="0">
                <a:solidFill>
                  <a:srgbClr val="008000"/>
                </a:solidFill>
                <a:latin typeface="Consolas"/>
                <a:cs typeface="Consolas"/>
              </a:rPr>
              <a:t> </a:t>
            </a:r>
            <a:r>
              <a:rPr sz="1800" spc="-25" dirty="0">
                <a:solidFill>
                  <a:srgbClr val="008000"/>
                </a:solidFill>
                <a:latin typeface="Consolas"/>
                <a:cs typeface="Consolas"/>
              </a:rPr>
              <a:t>42</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12700">
              <a:lnSpc>
                <a:spcPct val="100000"/>
              </a:lnSpc>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[key,</a:t>
            </a:r>
            <a:r>
              <a:rPr sz="1800" spc="-45" dirty="0">
                <a:latin typeface="Consolas"/>
                <a:cs typeface="Consolas"/>
              </a:rPr>
              <a:t> </a:t>
            </a:r>
            <a:r>
              <a:rPr sz="1800" dirty="0">
                <a:latin typeface="Consolas"/>
                <a:cs typeface="Consolas"/>
              </a:rPr>
              <a:t>value]</a:t>
            </a:r>
            <a:r>
              <a:rPr sz="1800" spc="-25" dirty="0">
                <a:latin typeface="Consolas"/>
                <a:cs typeface="Consolas"/>
              </a:rPr>
              <a:t> </a:t>
            </a:r>
            <a:r>
              <a:rPr sz="1800" dirty="0">
                <a:solidFill>
                  <a:srgbClr val="0000FF"/>
                </a:solidFill>
                <a:latin typeface="Consolas"/>
                <a:cs typeface="Consolas"/>
              </a:rPr>
              <a:t>of</a:t>
            </a:r>
            <a:r>
              <a:rPr sz="1800" spc="-30" dirty="0">
                <a:solidFill>
                  <a:srgbClr val="0000FF"/>
                </a:solidFill>
                <a:latin typeface="Consolas"/>
                <a:cs typeface="Consolas"/>
              </a:rPr>
              <a:t> </a:t>
            </a:r>
            <a:r>
              <a:rPr sz="1800" dirty="0">
                <a:latin typeface="Consolas"/>
                <a:cs typeface="Consolas"/>
              </a:rPr>
              <a:t>map.entries()){</a:t>
            </a:r>
            <a:r>
              <a:rPr sz="1800" spc="-35" dirty="0">
                <a:latin typeface="Consolas"/>
                <a:cs typeface="Consolas"/>
              </a:rPr>
              <a:t> </a:t>
            </a:r>
            <a:r>
              <a:rPr sz="1800" dirty="0">
                <a:solidFill>
                  <a:srgbClr val="008000"/>
                </a:solidFill>
                <a:latin typeface="Consolas"/>
                <a:cs typeface="Consolas"/>
              </a:rPr>
              <a:t>//iterable</a:t>
            </a:r>
            <a:r>
              <a:rPr sz="1800" spc="-40" dirty="0">
                <a:solidFill>
                  <a:srgbClr val="008000"/>
                </a:solidFill>
                <a:latin typeface="Consolas"/>
                <a:cs typeface="Consolas"/>
              </a:rPr>
              <a:t> </a:t>
            </a:r>
            <a:r>
              <a:rPr sz="1800" dirty="0">
                <a:solidFill>
                  <a:srgbClr val="008000"/>
                </a:solidFill>
                <a:latin typeface="Consolas"/>
                <a:cs typeface="Consolas"/>
              </a:rPr>
              <a:t>over</a:t>
            </a:r>
            <a:r>
              <a:rPr sz="1800" spc="-30" dirty="0">
                <a:solidFill>
                  <a:srgbClr val="008000"/>
                </a:solidFill>
                <a:latin typeface="Consolas"/>
                <a:cs typeface="Consolas"/>
              </a:rPr>
              <a:t> </a:t>
            </a:r>
            <a:r>
              <a:rPr sz="1800" spc="-10" dirty="0">
                <a:solidFill>
                  <a:srgbClr val="008000"/>
                </a:solidFill>
                <a:latin typeface="Consolas"/>
                <a:cs typeface="Consolas"/>
              </a:rPr>
              <a:t>entries</a:t>
            </a:r>
            <a:endParaRPr sz="1800">
              <a:latin typeface="Consolas"/>
              <a:cs typeface="Consolas"/>
            </a:endParaRPr>
          </a:p>
          <a:p>
            <a:pPr marL="262255">
              <a:lnSpc>
                <a:spcPct val="100000"/>
              </a:lnSpc>
            </a:pP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key</a:t>
            </a:r>
            <a:r>
              <a:rPr sz="1800" dirty="0">
                <a:solidFill>
                  <a:srgbClr val="0000FF"/>
                </a:solidFill>
                <a:latin typeface="Consolas"/>
                <a:cs typeface="Consolas"/>
              </a:rPr>
              <a:t>}</a:t>
            </a:r>
            <a:r>
              <a:rPr sz="1800" dirty="0">
                <a:solidFill>
                  <a:srgbClr val="A21515"/>
                </a:solidFill>
                <a:latin typeface="Consolas"/>
                <a:cs typeface="Consolas"/>
              </a:rPr>
              <a:t>:</a:t>
            </a:r>
            <a:r>
              <a:rPr sz="1800" spc="-130"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value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262255" marR="2261870" indent="-250190">
              <a:lnSpc>
                <a:spcPct val="100000"/>
              </a:lnSpc>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20" dirty="0">
                <a:solidFill>
                  <a:srgbClr val="0000FF"/>
                </a:solidFill>
                <a:latin typeface="Consolas"/>
                <a:cs typeface="Consolas"/>
              </a:rPr>
              <a:t> </a:t>
            </a:r>
            <a:r>
              <a:rPr sz="1800" dirty="0">
                <a:latin typeface="Consolas"/>
                <a:cs typeface="Consolas"/>
              </a:rPr>
              <a:t>[key,</a:t>
            </a:r>
            <a:r>
              <a:rPr sz="1800" spc="-35" dirty="0">
                <a:latin typeface="Consolas"/>
                <a:cs typeface="Consolas"/>
              </a:rPr>
              <a:t> </a:t>
            </a:r>
            <a:r>
              <a:rPr sz="1800" dirty="0">
                <a:latin typeface="Consolas"/>
                <a:cs typeface="Consolas"/>
              </a:rPr>
              <a:t>value]</a:t>
            </a:r>
            <a:r>
              <a:rPr sz="1800" spc="-20" dirty="0">
                <a:latin typeface="Consolas"/>
                <a:cs typeface="Consolas"/>
              </a:rPr>
              <a:t> </a:t>
            </a:r>
            <a:r>
              <a:rPr sz="1800" dirty="0">
                <a:solidFill>
                  <a:srgbClr val="0000FF"/>
                </a:solidFill>
                <a:latin typeface="Consolas"/>
                <a:cs typeface="Consolas"/>
              </a:rPr>
              <a:t>of</a:t>
            </a:r>
            <a:r>
              <a:rPr sz="1800" spc="-15" dirty="0">
                <a:solidFill>
                  <a:srgbClr val="0000FF"/>
                </a:solidFill>
                <a:latin typeface="Consolas"/>
                <a:cs typeface="Consolas"/>
              </a:rPr>
              <a:t> </a:t>
            </a:r>
            <a:r>
              <a:rPr sz="1800" dirty="0">
                <a:latin typeface="Consolas"/>
                <a:cs typeface="Consolas"/>
              </a:rPr>
              <a:t>map){</a:t>
            </a:r>
            <a:r>
              <a:rPr sz="1800" spc="-25" dirty="0">
                <a:latin typeface="Consolas"/>
                <a:cs typeface="Consolas"/>
              </a:rPr>
              <a:t> </a:t>
            </a:r>
            <a:r>
              <a:rPr sz="1800" dirty="0">
                <a:solidFill>
                  <a:srgbClr val="008000"/>
                </a:solidFill>
                <a:latin typeface="Consolas"/>
                <a:cs typeface="Consolas"/>
              </a:rPr>
              <a:t>//equivalent</a:t>
            </a:r>
            <a:r>
              <a:rPr sz="1800" spc="-35" dirty="0">
                <a:solidFill>
                  <a:srgbClr val="008000"/>
                </a:solidFill>
                <a:latin typeface="Consolas"/>
                <a:cs typeface="Consolas"/>
              </a:rPr>
              <a:t> </a:t>
            </a:r>
            <a:r>
              <a:rPr sz="1800" dirty="0">
                <a:solidFill>
                  <a:srgbClr val="008000"/>
                </a:solidFill>
                <a:latin typeface="Consolas"/>
                <a:cs typeface="Consolas"/>
              </a:rPr>
              <a:t>to</a:t>
            </a:r>
            <a:r>
              <a:rPr sz="1800" spc="-30" dirty="0">
                <a:solidFill>
                  <a:srgbClr val="008000"/>
                </a:solidFill>
                <a:latin typeface="Consolas"/>
                <a:cs typeface="Consolas"/>
              </a:rPr>
              <a:t> </a:t>
            </a:r>
            <a:r>
              <a:rPr sz="1800" dirty="0">
                <a:solidFill>
                  <a:srgbClr val="008000"/>
                </a:solidFill>
                <a:latin typeface="Consolas"/>
                <a:cs typeface="Consolas"/>
              </a:rPr>
              <a:t>the</a:t>
            </a:r>
            <a:r>
              <a:rPr sz="1800" spc="-35" dirty="0">
                <a:solidFill>
                  <a:srgbClr val="008000"/>
                </a:solidFill>
                <a:latin typeface="Consolas"/>
                <a:cs typeface="Consolas"/>
              </a:rPr>
              <a:t> </a:t>
            </a:r>
            <a:r>
              <a:rPr sz="1800" dirty="0">
                <a:solidFill>
                  <a:srgbClr val="008000"/>
                </a:solidFill>
                <a:latin typeface="Consolas"/>
                <a:cs typeface="Consolas"/>
              </a:rPr>
              <a:t>one</a:t>
            </a:r>
            <a:r>
              <a:rPr sz="1800" spc="-20" dirty="0">
                <a:solidFill>
                  <a:srgbClr val="008000"/>
                </a:solidFill>
                <a:latin typeface="Consolas"/>
                <a:cs typeface="Consolas"/>
              </a:rPr>
              <a:t> </a:t>
            </a:r>
            <a:r>
              <a:rPr sz="1800" spc="-10" dirty="0">
                <a:solidFill>
                  <a:srgbClr val="008000"/>
                </a:solidFill>
                <a:latin typeface="Consolas"/>
                <a:cs typeface="Consolas"/>
              </a:rPr>
              <a:t>before </a:t>
            </a: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key</a:t>
            </a:r>
            <a:r>
              <a:rPr sz="1800" dirty="0">
                <a:solidFill>
                  <a:srgbClr val="0000FF"/>
                </a:solidFill>
                <a:latin typeface="Consolas"/>
                <a:cs typeface="Consolas"/>
              </a:rPr>
              <a:t>}</a:t>
            </a:r>
            <a:r>
              <a:rPr sz="1800" dirty="0">
                <a:solidFill>
                  <a:srgbClr val="A21515"/>
                </a:solidFill>
                <a:latin typeface="Consolas"/>
                <a:cs typeface="Consolas"/>
              </a:rPr>
              <a:t>:</a:t>
            </a:r>
            <a:r>
              <a:rPr sz="1800" spc="-10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value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268</a:t>
            </a:fld>
            <a:endParaRPr spc="-25"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269</a:t>
            </a:fld>
            <a:endParaRPr spc="-25" dirty="0"/>
          </a:p>
        </p:txBody>
      </p:sp>
      <p:sp>
        <p:nvSpPr>
          <p:cNvPr id="2" name="object 2"/>
          <p:cNvSpPr txBox="1">
            <a:spLocks noGrp="1"/>
          </p:cNvSpPr>
          <p:nvPr>
            <p:ph type="title"/>
          </p:nvPr>
        </p:nvSpPr>
        <p:spPr>
          <a:xfrm>
            <a:off x="962050" y="557529"/>
            <a:ext cx="1069340" cy="574040"/>
          </a:xfrm>
          <a:prstGeom prst="rect">
            <a:avLst/>
          </a:prstGeom>
        </p:spPr>
        <p:txBody>
          <a:bodyPr vert="horz" wrap="square" lIns="0" tIns="12700" rIns="0" bIns="0" rtlCol="0">
            <a:spAutoFit/>
          </a:bodyPr>
          <a:lstStyle/>
          <a:p>
            <a:pPr marL="12700">
              <a:lnSpc>
                <a:spcPct val="100000"/>
              </a:lnSpc>
              <a:spcBef>
                <a:spcPts val="100"/>
              </a:spcBef>
            </a:pPr>
            <a:r>
              <a:rPr spc="-180" dirty="0"/>
              <a:t>SETS</a:t>
            </a:r>
          </a:p>
        </p:txBody>
      </p:sp>
      <p:sp>
        <p:nvSpPr>
          <p:cNvPr id="3" name="object 3"/>
          <p:cNvSpPr txBox="1"/>
          <p:nvPr/>
        </p:nvSpPr>
        <p:spPr>
          <a:xfrm>
            <a:off x="962050" y="1533220"/>
            <a:ext cx="9166225" cy="1279196"/>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I set sono una struttura di dati per memorizzare raccolte di valori senza ripetizioni
I metodi principali di un set sono:</a:t>
            </a:r>
            <a:endParaRPr sz="2800" dirty="0">
              <a:latin typeface="Calibri"/>
              <a:cs typeface="Calibri"/>
            </a:endParaRPr>
          </a:p>
        </p:txBody>
      </p:sp>
      <p:graphicFrame>
        <p:nvGraphicFramePr>
          <p:cNvPr id="4" name="object 4"/>
          <p:cNvGraphicFramePr>
            <a:graphicFrameLocks noGrp="1"/>
          </p:cNvGraphicFramePr>
          <p:nvPr/>
        </p:nvGraphicFramePr>
        <p:xfrm>
          <a:off x="883081" y="3103372"/>
          <a:ext cx="10425430" cy="3107055"/>
        </p:xfrm>
        <a:graphic>
          <a:graphicData uri="http://schemas.openxmlformats.org/drawingml/2006/table">
            <a:tbl>
              <a:tblPr firstRow="1" bandRow="1">
                <a:tableStyleId>{2D5ABB26-0587-4C30-8999-92F81FD0307C}</a:tableStyleId>
              </a:tblPr>
              <a:tblGrid>
                <a:gridCol w="2679700">
                  <a:extLst>
                    <a:ext uri="{9D8B030D-6E8A-4147-A177-3AD203B41FA5}">
                      <a16:colId xmlns:a16="http://schemas.microsoft.com/office/drawing/2014/main" val="20000"/>
                    </a:ext>
                  </a:extLst>
                </a:gridCol>
                <a:gridCol w="7745730">
                  <a:extLst>
                    <a:ext uri="{9D8B030D-6E8A-4147-A177-3AD203B41FA5}">
                      <a16:colId xmlns:a16="http://schemas.microsoft.com/office/drawing/2014/main" val="20001"/>
                    </a:ext>
                  </a:extLst>
                </a:gridCol>
              </a:tblGrid>
              <a:tr h="457200">
                <a:tc>
                  <a:txBody>
                    <a:bodyPr/>
                    <a:lstStyle/>
                    <a:p>
                      <a:pPr marL="91440">
                        <a:lnSpc>
                          <a:spcPct val="100000"/>
                        </a:lnSpc>
                        <a:spcBef>
                          <a:spcPts val="209"/>
                        </a:spcBef>
                      </a:pPr>
                      <a:r>
                        <a:rPr sz="2400" b="1" dirty="0">
                          <a:solidFill>
                            <a:srgbClr val="FFFFFF"/>
                          </a:solidFill>
                          <a:latin typeface="Calibri"/>
                          <a:cs typeface="Calibri"/>
                        </a:rPr>
                        <a:t>new</a:t>
                      </a:r>
                      <a:r>
                        <a:rPr sz="2400" b="1" spc="-50" dirty="0">
                          <a:solidFill>
                            <a:srgbClr val="FFFFFF"/>
                          </a:solidFill>
                          <a:latin typeface="Calibri"/>
                          <a:cs typeface="Calibri"/>
                        </a:rPr>
                        <a:t> </a:t>
                      </a:r>
                      <a:r>
                        <a:rPr sz="2400" b="1" spc="-10" dirty="0">
                          <a:solidFill>
                            <a:srgbClr val="FFFFFF"/>
                          </a:solidFill>
                          <a:latin typeface="Calibri"/>
                          <a:cs typeface="Calibri"/>
                        </a:rPr>
                        <a:t>Set([iterable])</a:t>
                      </a:r>
                      <a:endParaRPr sz="2400">
                        <a:latin typeface="Calibri"/>
                        <a:cs typeface="Calibri"/>
                      </a:endParaRPr>
                    </a:p>
                  </a:txBody>
                  <a:tcPr marL="0" marR="0" marT="26669" marB="0">
                    <a:lnT w="28575">
                      <a:solidFill>
                        <a:srgbClr val="111F35"/>
                      </a:solidFill>
                      <a:prstDash val="solid"/>
                    </a:lnT>
                    <a:solidFill>
                      <a:srgbClr val="006379"/>
                    </a:solidFill>
                  </a:tcPr>
                </a:tc>
                <a:tc>
                  <a:txBody>
                    <a:bodyPr/>
                    <a:lstStyle/>
                    <a:p>
                      <a:pPr marL="91440">
                        <a:lnSpc>
                          <a:spcPct val="100000"/>
                        </a:lnSpc>
                        <a:spcBef>
                          <a:spcPts val="209"/>
                        </a:spcBef>
                      </a:pPr>
                      <a:r>
                        <a:rPr sz="2400" spc="-10" dirty="0">
                          <a:solidFill>
                            <a:srgbClr val="111F35"/>
                          </a:solidFill>
                          <a:latin typeface="Calibri"/>
                          <a:cs typeface="Calibri"/>
                        </a:rPr>
                        <a:t>Creates</a:t>
                      </a:r>
                      <a:r>
                        <a:rPr sz="2400" spc="-55" dirty="0">
                          <a:solidFill>
                            <a:srgbClr val="111F35"/>
                          </a:solidFill>
                          <a:latin typeface="Calibri"/>
                          <a:cs typeface="Calibri"/>
                        </a:rPr>
                        <a:t> </a:t>
                      </a:r>
                      <a:r>
                        <a:rPr sz="2400" dirty="0">
                          <a:solidFill>
                            <a:srgbClr val="111F35"/>
                          </a:solidFill>
                          <a:latin typeface="Calibri"/>
                          <a:cs typeface="Calibri"/>
                        </a:rPr>
                        <a:t>the</a:t>
                      </a:r>
                      <a:r>
                        <a:rPr sz="2400" spc="-40" dirty="0">
                          <a:solidFill>
                            <a:srgbClr val="111F35"/>
                          </a:solidFill>
                          <a:latin typeface="Calibri"/>
                          <a:cs typeface="Calibri"/>
                        </a:rPr>
                        <a:t> </a:t>
                      </a:r>
                      <a:r>
                        <a:rPr sz="2400" dirty="0">
                          <a:solidFill>
                            <a:srgbClr val="111F35"/>
                          </a:solidFill>
                          <a:latin typeface="Calibri"/>
                          <a:cs typeface="Calibri"/>
                        </a:rPr>
                        <a:t>Set.</a:t>
                      </a:r>
                      <a:r>
                        <a:rPr sz="2400" spc="-55" dirty="0">
                          <a:solidFill>
                            <a:srgbClr val="111F35"/>
                          </a:solidFill>
                          <a:latin typeface="Calibri"/>
                          <a:cs typeface="Calibri"/>
                        </a:rPr>
                        <a:t> </a:t>
                      </a:r>
                      <a:r>
                        <a:rPr sz="2400" dirty="0">
                          <a:solidFill>
                            <a:srgbClr val="111F35"/>
                          </a:solidFill>
                          <a:latin typeface="Calibri"/>
                          <a:cs typeface="Calibri"/>
                        </a:rPr>
                        <a:t>If</a:t>
                      </a:r>
                      <a:r>
                        <a:rPr sz="2400" spc="-40" dirty="0">
                          <a:solidFill>
                            <a:srgbClr val="111F35"/>
                          </a:solidFill>
                          <a:latin typeface="Calibri"/>
                          <a:cs typeface="Calibri"/>
                        </a:rPr>
                        <a:t> </a:t>
                      </a:r>
                      <a:r>
                        <a:rPr sz="2400" dirty="0">
                          <a:solidFill>
                            <a:srgbClr val="111F35"/>
                          </a:solidFill>
                          <a:latin typeface="Calibri"/>
                          <a:cs typeface="Calibri"/>
                        </a:rPr>
                        <a:t>an</a:t>
                      </a:r>
                      <a:r>
                        <a:rPr sz="2400" spc="-45" dirty="0">
                          <a:solidFill>
                            <a:srgbClr val="111F35"/>
                          </a:solidFill>
                          <a:latin typeface="Calibri"/>
                          <a:cs typeface="Calibri"/>
                        </a:rPr>
                        <a:t> </a:t>
                      </a:r>
                      <a:r>
                        <a:rPr sz="2400" spc="-10" dirty="0">
                          <a:solidFill>
                            <a:srgbClr val="111F35"/>
                          </a:solidFill>
                          <a:latin typeface="Calibri"/>
                          <a:cs typeface="Calibri"/>
                        </a:rPr>
                        <a:t>iterable</a:t>
                      </a:r>
                      <a:r>
                        <a:rPr sz="2400" spc="-55" dirty="0">
                          <a:solidFill>
                            <a:srgbClr val="111F35"/>
                          </a:solidFill>
                          <a:latin typeface="Calibri"/>
                          <a:cs typeface="Calibri"/>
                        </a:rPr>
                        <a:t> </a:t>
                      </a:r>
                      <a:r>
                        <a:rPr sz="2400" dirty="0">
                          <a:solidFill>
                            <a:srgbClr val="111F35"/>
                          </a:solidFill>
                          <a:latin typeface="Calibri"/>
                          <a:cs typeface="Calibri"/>
                        </a:rPr>
                        <a:t>is</a:t>
                      </a:r>
                      <a:r>
                        <a:rPr sz="2400" spc="-45" dirty="0">
                          <a:solidFill>
                            <a:srgbClr val="111F35"/>
                          </a:solidFill>
                          <a:latin typeface="Calibri"/>
                          <a:cs typeface="Calibri"/>
                        </a:rPr>
                        <a:t> </a:t>
                      </a:r>
                      <a:r>
                        <a:rPr sz="2400" spc="-10" dirty="0">
                          <a:solidFill>
                            <a:srgbClr val="111F35"/>
                          </a:solidFill>
                          <a:latin typeface="Calibri"/>
                          <a:cs typeface="Calibri"/>
                        </a:rPr>
                        <a:t>provided,</a:t>
                      </a:r>
                      <a:r>
                        <a:rPr sz="2400" spc="-35" dirty="0">
                          <a:solidFill>
                            <a:srgbClr val="111F35"/>
                          </a:solidFill>
                          <a:latin typeface="Calibri"/>
                          <a:cs typeface="Calibri"/>
                        </a:rPr>
                        <a:t> </a:t>
                      </a:r>
                      <a:r>
                        <a:rPr sz="2400" dirty="0">
                          <a:solidFill>
                            <a:srgbClr val="111F35"/>
                          </a:solidFill>
                          <a:latin typeface="Calibri"/>
                          <a:cs typeface="Calibri"/>
                        </a:rPr>
                        <a:t>copies</a:t>
                      </a:r>
                      <a:r>
                        <a:rPr sz="2400" spc="-40" dirty="0">
                          <a:solidFill>
                            <a:srgbClr val="111F35"/>
                          </a:solidFill>
                          <a:latin typeface="Calibri"/>
                          <a:cs typeface="Calibri"/>
                        </a:rPr>
                        <a:t> </a:t>
                      </a:r>
                      <a:r>
                        <a:rPr sz="2400" dirty="0">
                          <a:solidFill>
                            <a:srgbClr val="111F35"/>
                          </a:solidFill>
                          <a:latin typeface="Calibri"/>
                          <a:cs typeface="Calibri"/>
                        </a:rPr>
                        <a:t>its</a:t>
                      </a:r>
                      <a:r>
                        <a:rPr sz="2400" spc="-55" dirty="0">
                          <a:solidFill>
                            <a:srgbClr val="111F35"/>
                          </a:solidFill>
                          <a:latin typeface="Calibri"/>
                          <a:cs typeface="Calibri"/>
                        </a:rPr>
                        <a:t> </a:t>
                      </a:r>
                      <a:r>
                        <a:rPr sz="2400" spc="-10" dirty="0">
                          <a:solidFill>
                            <a:srgbClr val="111F35"/>
                          </a:solidFill>
                          <a:latin typeface="Calibri"/>
                          <a:cs typeface="Calibri"/>
                        </a:rPr>
                        <a:t>values</a:t>
                      </a:r>
                      <a:endParaRPr sz="2400">
                        <a:latin typeface="Calibri"/>
                        <a:cs typeface="Calibri"/>
                      </a:endParaRPr>
                    </a:p>
                  </a:txBody>
                  <a:tcPr marL="0" marR="0" marT="26669" marB="0">
                    <a:lnT w="28575">
                      <a:solidFill>
                        <a:srgbClr val="111F35"/>
                      </a:solidFill>
                      <a:prstDash val="solid"/>
                    </a:lnT>
                    <a:solidFill>
                      <a:srgbClr val="E7E7E8"/>
                    </a:solidFill>
                  </a:tcPr>
                </a:tc>
                <a:extLst>
                  <a:ext uri="{0D108BD9-81ED-4DB2-BD59-A6C34878D82A}">
                    <a16:rowId xmlns:a16="http://schemas.microsoft.com/office/drawing/2014/main" val="10000"/>
                  </a:ext>
                </a:extLst>
              </a:tr>
              <a:tr h="457200">
                <a:tc>
                  <a:txBody>
                    <a:bodyPr/>
                    <a:lstStyle/>
                    <a:p>
                      <a:pPr marL="91440">
                        <a:lnSpc>
                          <a:spcPct val="100000"/>
                        </a:lnSpc>
                        <a:spcBef>
                          <a:spcPts val="210"/>
                        </a:spcBef>
                      </a:pPr>
                      <a:r>
                        <a:rPr sz="2400" b="1" spc="-10" dirty="0">
                          <a:solidFill>
                            <a:srgbClr val="FFFFFF"/>
                          </a:solidFill>
                          <a:latin typeface="Calibri"/>
                          <a:cs typeface="Calibri"/>
                        </a:rPr>
                        <a:t>set.add(value)</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dirty="0">
                          <a:solidFill>
                            <a:srgbClr val="111F35"/>
                          </a:solidFill>
                          <a:latin typeface="Calibri"/>
                          <a:cs typeface="Calibri"/>
                        </a:rPr>
                        <a:t>Stores</a:t>
                      </a:r>
                      <a:r>
                        <a:rPr sz="2400" spc="-65" dirty="0">
                          <a:solidFill>
                            <a:srgbClr val="111F35"/>
                          </a:solidFill>
                          <a:latin typeface="Calibri"/>
                          <a:cs typeface="Calibri"/>
                        </a:rPr>
                        <a:t> </a:t>
                      </a:r>
                      <a:r>
                        <a:rPr sz="2400" dirty="0">
                          <a:solidFill>
                            <a:srgbClr val="111F35"/>
                          </a:solidFill>
                          <a:latin typeface="Calibri"/>
                          <a:cs typeface="Calibri"/>
                        </a:rPr>
                        <a:t>the</a:t>
                      </a:r>
                      <a:r>
                        <a:rPr sz="2400" spc="-70" dirty="0">
                          <a:solidFill>
                            <a:srgbClr val="111F35"/>
                          </a:solidFill>
                          <a:latin typeface="Calibri"/>
                          <a:cs typeface="Calibri"/>
                        </a:rPr>
                        <a:t> </a:t>
                      </a:r>
                      <a:r>
                        <a:rPr sz="2400" dirty="0">
                          <a:solidFill>
                            <a:srgbClr val="111F35"/>
                          </a:solidFill>
                          <a:latin typeface="Calibri"/>
                          <a:cs typeface="Calibri"/>
                        </a:rPr>
                        <a:t>value,</a:t>
                      </a:r>
                      <a:r>
                        <a:rPr sz="2400" spc="-50" dirty="0">
                          <a:solidFill>
                            <a:srgbClr val="111F35"/>
                          </a:solidFill>
                          <a:latin typeface="Calibri"/>
                          <a:cs typeface="Calibri"/>
                        </a:rPr>
                        <a:t> </a:t>
                      </a:r>
                      <a:r>
                        <a:rPr sz="2400" spc="-10" dirty="0">
                          <a:solidFill>
                            <a:srgbClr val="111F35"/>
                          </a:solidFill>
                          <a:latin typeface="Calibri"/>
                          <a:cs typeface="Calibri"/>
                        </a:rPr>
                        <a:t>returns</a:t>
                      </a:r>
                      <a:r>
                        <a:rPr sz="2400" spc="-60" dirty="0">
                          <a:solidFill>
                            <a:srgbClr val="111F35"/>
                          </a:solidFill>
                          <a:latin typeface="Calibri"/>
                          <a:cs typeface="Calibri"/>
                        </a:rPr>
                        <a:t> </a:t>
                      </a:r>
                      <a:r>
                        <a:rPr sz="2400" dirty="0">
                          <a:solidFill>
                            <a:srgbClr val="111F35"/>
                          </a:solidFill>
                          <a:latin typeface="Calibri"/>
                          <a:cs typeface="Calibri"/>
                        </a:rPr>
                        <a:t>the</a:t>
                      </a:r>
                      <a:r>
                        <a:rPr sz="2400" spc="-65" dirty="0">
                          <a:solidFill>
                            <a:srgbClr val="111F35"/>
                          </a:solidFill>
                          <a:latin typeface="Calibri"/>
                          <a:cs typeface="Calibri"/>
                        </a:rPr>
                        <a:t> </a:t>
                      </a:r>
                      <a:r>
                        <a:rPr sz="2400" dirty="0">
                          <a:solidFill>
                            <a:srgbClr val="111F35"/>
                          </a:solidFill>
                          <a:latin typeface="Calibri"/>
                          <a:cs typeface="Calibri"/>
                        </a:rPr>
                        <a:t>set</a:t>
                      </a:r>
                      <a:r>
                        <a:rPr sz="2400" spc="-65" dirty="0">
                          <a:solidFill>
                            <a:srgbClr val="111F35"/>
                          </a:solidFill>
                          <a:latin typeface="Calibri"/>
                          <a:cs typeface="Calibri"/>
                        </a:rPr>
                        <a:t> </a:t>
                      </a:r>
                      <a:r>
                        <a:rPr sz="2400" spc="-10" dirty="0">
                          <a:solidFill>
                            <a:srgbClr val="111F35"/>
                          </a:solidFill>
                          <a:latin typeface="Calibri"/>
                          <a:cs typeface="Calibri"/>
                        </a:rPr>
                        <a:t>itself</a:t>
                      </a:r>
                      <a:endParaRPr sz="2400">
                        <a:latin typeface="Calibri"/>
                        <a:cs typeface="Calibri"/>
                      </a:endParaRPr>
                    </a:p>
                  </a:txBody>
                  <a:tcPr marL="0" marR="0" marT="26670" marB="0"/>
                </a:tc>
                <a:extLst>
                  <a:ext uri="{0D108BD9-81ED-4DB2-BD59-A6C34878D82A}">
                    <a16:rowId xmlns:a16="http://schemas.microsoft.com/office/drawing/2014/main" val="10001"/>
                  </a:ext>
                </a:extLst>
              </a:tr>
              <a:tr h="822325">
                <a:tc>
                  <a:txBody>
                    <a:bodyPr/>
                    <a:lstStyle/>
                    <a:p>
                      <a:pPr marL="91440">
                        <a:lnSpc>
                          <a:spcPct val="100000"/>
                        </a:lnSpc>
                        <a:spcBef>
                          <a:spcPts val="210"/>
                        </a:spcBef>
                      </a:pPr>
                      <a:r>
                        <a:rPr sz="2400" b="1" spc="-10" dirty="0">
                          <a:solidFill>
                            <a:srgbClr val="FFFFFF"/>
                          </a:solidFill>
                          <a:latin typeface="Calibri"/>
                          <a:cs typeface="Calibri"/>
                        </a:rPr>
                        <a:t>set.delete(value)</a:t>
                      </a:r>
                      <a:endParaRPr sz="2400">
                        <a:latin typeface="Calibri"/>
                        <a:cs typeface="Calibri"/>
                      </a:endParaRPr>
                    </a:p>
                  </a:txBody>
                  <a:tcPr marL="0" marR="0" marT="26670" marB="0">
                    <a:solidFill>
                      <a:srgbClr val="006379"/>
                    </a:solidFill>
                  </a:tcPr>
                </a:tc>
                <a:tc>
                  <a:txBody>
                    <a:bodyPr/>
                    <a:lstStyle/>
                    <a:p>
                      <a:pPr marL="91440" marR="540385">
                        <a:lnSpc>
                          <a:spcPct val="100000"/>
                        </a:lnSpc>
                        <a:spcBef>
                          <a:spcPts val="210"/>
                        </a:spcBef>
                      </a:pPr>
                      <a:r>
                        <a:rPr sz="2400" dirty="0">
                          <a:solidFill>
                            <a:srgbClr val="111F35"/>
                          </a:solidFill>
                          <a:latin typeface="Calibri"/>
                          <a:cs typeface="Calibri"/>
                        </a:rPr>
                        <a:t>Deletes</a:t>
                      </a:r>
                      <a:r>
                        <a:rPr sz="2400" spc="-75" dirty="0">
                          <a:solidFill>
                            <a:srgbClr val="111F35"/>
                          </a:solidFill>
                          <a:latin typeface="Calibri"/>
                          <a:cs typeface="Calibri"/>
                        </a:rPr>
                        <a:t> </a:t>
                      </a:r>
                      <a:r>
                        <a:rPr sz="2400" dirty="0">
                          <a:solidFill>
                            <a:srgbClr val="111F35"/>
                          </a:solidFill>
                          <a:latin typeface="Calibri"/>
                          <a:cs typeface="Calibri"/>
                        </a:rPr>
                        <a:t>value</a:t>
                      </a:r>
                      <a:r>
                        <a:rPr sz="2400" spc="-65" dirty="0">
                          <a:solidFill>
                            <a:srgbClr val="111F35"/>
                          </a:solidFill>
                          <a:latin typeface="Calibri"/>
                          <a:cs typeface="Calibri"/>
                        </a:rPr>
                        <a:t> </a:t>
                      </a:r>
                      <a:r>
                        <a:rPr sz="2400" dirty="0">
                          <a:solidFill>
                            <a:srgbClr val="111F35"/>
                          </a:solidFill>
                          <a:latin typeface="Calibri"/>
                          <a:cs typeface="Calibri"/>
                        </a:rPr>
                        <a:t>from</a:t>
                      </a:r>
                      <a:r>
                        <a:rPr sz="2400" spc="-60" dirty="0">
                          <a:solidFill>
                            <a:srgbClr val="111F35"/>
                          </a:solidFill>
                          <a:latin typeface="Calibri"/>
                          <a:cs typeface="Calibri"/>
                        </a:rPr>
                        <a:t> </a:t>
                      </a:r>
                      <a:r>
                        <a:rPr sz="2400" dirty="0">
                          <a:solidFill>
                            <a:srgbClr val="111F35"/>
                          </a:solidFill>
                          <a:latin typeface="Calibri"/>
                          <a:cs typeface="Calibri"/>
                        </a:rPr>
                        <a:t>Set.</a:t>
                      </a:r>
                      <a:r>
                        <a:rPr sz="2400" spc="-85" dirty="0">
                          <a:solidFill>
                            <a:srgbClr val="111F35"/>
                          </a:solidFill>
                          <a:latin typeface="Calibri"/>
                          <a:cs typeface="Calibri"/>
                        </a:rPr>
                        <a:t> </a:t>
                      </a:r>
                      <a:r>
                        <a:rPr sz="2400" spc="-10" dirty="0">
                          <a:solidFill>
                            <a:srgbClr val="111F35"/>
                          </a:solidFill>
                          <a:latin typeface="Calibri"/>
                          <a:cs typeface="Calibri"/>
                        </a:rPr>
                        <a:t>Returns</a:t>
                      </a:r>
                      <a:r>
                        <a:rPr sz="2400" spc="-90" dirty="0">
                          <a:solidFill>
                            <a:srgbClr val="111F35"/>
                          </a:solidFill>
                          <a:latin typeface="Calibri"/>
                          <a:cs typeface="Calibri"/>
                        </a:rPr>
                        <a:t> </a:t>
                      </a:r>
                      <a:r>
                        <a:rPr sz="2400" dirty="0">
                          <a:solidFill>
                            <a:srgbClr val="111F35"/>
                          </a:solidFill>
                          <a:latin typeface="Calibri"/>
                          <a:cs typeface="Calibri"/>
                        </a:rPr>
                        <a:t>true</a:t>
                      </a:r>
                      <a:r>
                        <a:rPr sz="2400" spc="-60" dirty="0">
                          <a:solidFill>
                            <a:srgbClr val="111F35"/>
                          </a:solidFill>
                          <a:latin typeface="Calibri"/>
                          <a:cs typeface="Calibri"/>
                        </a:rPr>
                        <a:t> </a:t>
                      </a:r>
                      <a:r>
                        <a:rPr sz="2400" dirty="0">
                          <a:solidFill>
                            <a:srgbClr val="111F35"/>
                          </a:solidFill>
                          <a:latin typeface="Calibri"/>
                          <a:cs typeface="Calibri"/>
                        </a:rPr>
                        <a:t>if</a:t>
                      </a:r>
                      <a:r>
                        <a:rPr sz="2400" spc="-70" dirty="0">
                          <a:solidFill>
                            <a:srgbClr val="111F35"/>
                          </a:solidFill>
                          <a:latin typeface="Calibri"/>
                          <a:cs typeface="Calibri"/>
                        </a:rPr>
                        <a:t> </a:t>
                      </a:r>
                      <a:r>
                        <a:rPr sz="2400" dirty="0">
                          <a:solidFill>
                            <a:srgbClr val="111F35"/>
                          </a:solidFill>
                          <a:latin typeface="Calibri"/>
                          <a:cs typeface="Calibri"/>
                        </a:rPr>
                        <a:t>value</a:t>
                      </a:r>
                      <a:r>
                        <a:rPr sz="2400" spc="-65" dirty="0">
                          <a:solidFill>
                            <a:srgbClr val="111F35"/>
                          </a:solidFill>
                          <a:latin typeface="Calibri"/>
                          <a:cs typeface="Calibri"/>
                        </a:rPr>
                        <a:t> </a:t>
                      </a:r>
                      <a:r>
                        <a:rPr sz="2400" spc="-10" dirty="0">
                          <a:solidFill>
                            <a:srgbClr val="111F35"/>
                          </a:solidFill>
                          <a:latin typeface="Calibri"/>
                          <a:cs typeface="Calibri"/>
                        </a:rPr>
                        <a:t>existed,</a:t>
                      </a:r>
                      <a:r>
                        <a:rPr sz="2400" spc="-75" dirty="0">
                          <a:solidFill>
                            <a:srgbClr val="111F35"/>
                          </a:solidFill>
                          <a:latin typeface="Calibri"/>
                          <a:cs typeface="Calibri"/>
                        </a:rPr>
                        <a:t> </a:t>
                      </a:r>
                      <a:r>
                        <a:rPr sz="2400" spc="-20" dirty="0">
                          <a:solidFill>
                            <a:srgbClr val="111F35"/>
                          </a:solidFill>
                          <a:latin typeface="Calibri"/>
                          <a:cs typeface="Calibri"/>
                        </a:rPr>
                        <a:t>false </a:t>
                      </a:r>
                      <a:r>
                        <a:rPr sz="2400" spc="-10" dirty="0">
                          <a:solidFill>
                            <a:srgbClr val="111F35"/>
                          </a:solidFill>
                          <a:latin typeface="Calibri"/>
                          <a:cs typeface="Calibri"/>
                        </a:rPr>
                        <a:t>otherwise</a:t>
                      </a:r>
                      <a:endParaRPr sz="2400">
                        <a:latin typeface="Calibri"/>
                        <a:cs typeface="Calibri"/>
                      </a:endParaRPr>
                    </a:p>
                  </a:txBody>
                  <a:tcPr marL="0" marR="0" marT="26670" marB="0">
                    <a:solidFill>
                      <a:srgbClr val="E7E7E8"/>
                    </a:solidFill>
                  </a:tcPr>
                </a:tc>
                <a:extLst>
                  <a:ext uri="{0D108BD9-81ED-4DB2-BD59-A6C34878D82A}">
                    <a16:rowId xmlns:a16="http://schemas.microsoft.com/office/drawing/2014/main" val="10002"/>
                  </a:ext>
                </a:extLst>
              </a:tr>
              <a:tr h="456565">
                <a:tc>
                  <a:txBody>
                    <a:bodyPr/>
                    <a:lstStyle/>
                    <a:p>
                      <a:pPr marL="91440">
                        <a:lnSpc>
                          <a:spcPct val="100000"/>
                        </a:lnSpc>
                        <a:spcBef>
                          <a:spcPts val="210"/>
                        </a:spcBef>
                      </a:pPr>
                      <a:r>
                        <a:rPr sz="2400" b="1" spc="-10" dirty="0">
                          <a:solidFill>
                            <a:srgbClr val="FFFFFF"/>
                          </a:solidFill>
                          <a:latin typeface="Calibri"/>
                          <a:cs typeface="Calibri"/>
                        </a:rPr>
                        <a:t>set.has(value)</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spc="-10" dirty="0">
                          <a:solidFill>
                            <a:srgbClr val="111F35"/>
                          </a:solidFill>
                          <a:latin typeface="Calibri"/>
                          <a:cs typeface="Calibri"/>
                        </a:rPr>
                        <a:t>Returns</a:t>
                      </a:r>
                      <a:r>
                        <a:rPr sz="2400" spc="-65" dirty="0">
                          <a:solidFill>
                            <a:srgbClr val="111F35"/>
                          </a:solidFill>
                          <a:latin typeface="Calibri"/>
                          <a:cs typeface="Calibri"/>
                        </a:rPr>
                        <a:t> </a:t>
                      </a:r>
                      <a:r>
                        <a:rPr sz="2400" dirty="0">
                          <a:solidFill>
                            <a:srgbClr val="111F35"/>
                          </a:solidFill>
                          <a:latin typeface="Calibri"/>
                          <a:cs typeface="Calibri"/>
                        </a:rPr>
                        <a:t>true</a:t>
                      </a:r>
                      <a:r>
                        <a:rPr sz="2400" spc="-65" dirty="0">
                          <a:solidFill>
                            <a:srgbClr val="111F35"/>
                          </a:solidFill>
                          <a:latin typeface="Calibri"/>
                          <a:cs typeface="Calibri"/>
                        </a:rPr>
                        <a:t> </a:t>
                      </a:r>
                      <a:r>
                        <a:rPr sz="2400" dirty="0">
                          <a:solidFill>
                            <a:srgbClr val="111F35"/>
                          </a:solidFill>
                          <a:latin typeface="Calibri"/>
                          <a:cs typeface="Calibri"/>
                        </a:rPr>
                        <a:t>if</a:t>
                      </a:r>
                      <a:r>
                        <a:rPr sz="2400" spc="-55" dirty="0">
                          <a:solidFill>
                            <a:srgbClr val="111F35"/>
                          </a:solidFill>
                          <a:latin typeface="Calibri"/>
                          <a:cs typeface="Calibri"/>
                        </a:rPr>
                        <a:t> </a:t>
                      </a:r>
                      <a:r>
                        <a:rPr sz="2400" dirty="0">
                          <a:solidFill>
                            <a:srgbClr val="111F35"/>
                          </a:solidFill>
                          <a:latin typeface="Calibri"/>
                          <a:cs typeface="Calibri"/>
                        </a:rPr>
                        <a:t>value</a:t>
                      </a:r>
                      <a:r>
                        <a:rPr sz="2400" spc="-50" dirty="0">
                          <a:solidFill>
                            <a:srgbClr val="111F35"/>
                          </a:solidFill>
                          <a:latin typeface="Calibri"/>
                          <a:cs typeface="Calibri"/>
                        </a:rPr>
                        <a:t> </a:t>
                      </a:r>
                      <a:r>
                        <a:rPr sz="2400" dirty="0">
                          <a:solidFill>
                            <a:srgbClr val="111F35"/>
                          </a:solidFill>
                          <a:latin typeface="Calibri"/>
                          <a:cs typeface="Calibri"/>
                        </a:rPr>
                        <a:t>exists</a:t>
                      </a:r>
                      <a:r>
                        <a:rPr sz="2400" spc="-70" dirty="0">
                          <a:solidFill>
                            <a:srgbClr val="111F35"/>
                          </a:solidFill>
                          <a:latin typeface="Calibri"/>
                          <a:cs typeface="Calibri"/>
                        </a:rPr>
                        <a:t> </a:t>
                      </a:r>
                      <a:r>
                        <a:rPr sz="2400" dirty="0">
                          <a:solidFill>
                            <a:srgbClr val="111F35"/>
                          </a:solidFill>
                          <a:latin typeface="Calibri"/>
                          <a:cs typeface="Calibri"/>
                        </a:rPr>
                        <a:t>in</a:t>
                      </a:r>
                      <a:r>
                        <a:rPr sz="2400" spc="-55" dirty="0">
                          <a:solidFill>
                            <a:srgbClr val="111F35"/>
                          </a:solidFill>
                          <a:latin typeface="Calibri"/>
                          <a:cs typeface="Calibri"/>
                        </a:rPr>
                        <a:t> </a:t>
                      </a:r>
                      <a:r>
                        <a:rPr sz="2400" dirty="0">
                          <a:solidFill>
                            <a:srgbClr val="111F35"/>
                          </a:solidFill>
                          <a:latin typeface="Calibri"/>
                          <a:cs typeface="Calibri"/>
                        </a:rPr>
                        <a:t>the</a:t>
                      </a:r>
                      <a:r>
                        <a:rPr sz="2400" spc="-50" dirty="0">
                          <a:solidFill>
                            <a:srgbClr val="111F35"/>
                          </a:solidFill>
                          <a:latin typeface="Calibri"/>
                          <a:cs typeface="Calibri"/>
                        </a:rPr>
                        <a:t> </a:t>
                      </a:r>
                      <a:r>
                        <a:rPr sz="2400" dirty="0">
                          <a:solidFill>
                            <a:srgbClr val="111F35"/>
                          </a:solidFill>
                          <a:latin typeface="Calibri"/>
                          <a:cs typeface="Calibri"/>
                        </a:rPr>
                        <a:t>set,</a:t>
                      </a:r>
                      <a:r>
                        <a:rPr sz="2400" spc="-65" dirty="0">
                          <a:solidFill>
                            <a:srgbClr val="111F35"/>
                          </a:solidFill>
                          <a:latin typeface="Calibri"/>
                          <a:cs typeface="Calibri"/>
                        </a:rPr>
                        <a:t> </a:t>
                      </a:r>
                      <a:r>
                        <a:rPr sz="2400" dirty="0">
                          <a:solidFill>
                            <a:srgbClr val="111F35"/>
                          </a:solidFill>
                          <a:latin typeface="Calibri"/>
                          <a:cs typeface="Calibri"/>
                        </a:rPr>
                        <a:t>false</a:t>
                      </a:r>
                      <a:r>
                        <a:rPr sz="2400" spc="-60" dirty="0">
                          <a:solidFill>
                            <a:srgbClr val="111F35"/>
                          </a:solidFill>
                          <a:latin typeface="Calibri"/>
                          <a:cs typeface="Calibri"/>
                        </a:rPr>
                        <a:t> </a:t>
                      </a:r>
                      <a:r>
                        <a:rPr sz="2400" spc="-10" dirty="0">
                          <a:solidFill>
                            <a:srgbClr val="111F35"/>
                          </a:solidFill>
                          <a:latin typeface="Calibri"/>
                          <a:cs typeface="Calibri"/>
                        </a:rPr>
                        <a:t>otherwise</a:t>
                      </a:r>
                      <a:endParaRPr sz="2400">
                        <a:latin typeface="Calibri"/>
                        <a:cs typeface="Calibri"/>
                      </a:endParaRPr>
                    </a:p>
                  </a:txBody>
                  <a:tcPr marL="0" marR="0" marT="26670" marB="0"/>
                </a:tc>
                <a:extLst>
                  <a:ext uri="{0D108BD9-81ED-4DB2-BD59-A6C34878D82A}">
                    <a16:rowId xmlns:a16="http://schemas.microsoft.com/office/drawing/2014/main" val="10003"/>
                  </a:ext>
                </a:extLst>
              </a:tr>
              <a:tr h="457200">
                <a:tc>
                  <a:txBody>
                    <a:bodyPr/>
                    <a:lstStyle/>
                    <a:p>
                      <a:pPr marL="91440">
                        <a:lnSpc>
                          <a:spcPct val="100000"/>
                        </a:lnSpc>
                        <a:spcBef>
                          <a:spcPts val="210"/>
                        </a:spcBef>
                      </a:pPr>
                      <a:r>
                        <a:rPr sz="2400" b="1" spc="-10" dirty="0">
                          <a:solidFill>
                            <a:srgbClr val="FFFFFF"/>
                          </a:solidFill>
                          <a:latin typeface="Calibri"/>
                          <a:cs typeface="Calibri"/>
                        </a:rPr>
                        <a:t>set.clear()</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dirty="0">
                          <a:solidFill>
                            <a:srgbClr val="111F35"/>
                          </a:solidFill>
                          <a:latin typeface="Calibri"/>
                          <a:cs typeface="Calibri"/>
                        </a:rPr>
                        <a:t>Removes</a:t>
                      </a:r>
                      <a:r>
                        <a:rPr sz="2400" spc="-75" dirty="0">
                          <a:solidFill>
                            <a:srgbClr val="111F35"/>
                          </a:solidFill>
                          <a:latin typeface="Calibri"/>
                          <a:cs typeface="Calibri"/>
                        </a:rPr>
                        <a:t> </a:t>
                      </a:r>
                      <a:r>
                        <a:rPr sz="2400" dirty="0">
                          <a:solidFill>
                            <a:srgbClr val="111F35"/>
                          </a:solidFill>
                          <a:latin typeface="Calibri"/>
                          <a:cs typeface="Calibri"/>
                        </a:rPr>
                        <a:t>everything</a:t>
                      </a:r>
                      <a:r>
                        <a:rPr sz="2400" spc="-75" dirty="0">
                          <a:solidFill>
                            <a:srgbClr val="111F35"/>
                          </a:solidFill>
                          <a:latin typeface="Calibri"/>
                          <a:cs typeface="Calibri"/>
                        </a:rPr>
                        <a:t> </a:t>
                      </a:r>
                      <a:r>
                        <a:rPr sz="2400" dirty="0">
                          <a:solidFill>
                            <a:srgbClr val="111F35"/>
                          </a:solidFill>
                          <a:latin typeface="Calibri"/>
                          <a:cs typeface="Calibri"/>
                        </a:rPr>
                        <a:t>from</a:t>
                      </a:r>
                      <a:r>
                        <a:rPr sz="2400" spc="-90" dirty="0">
                          <a:solidFill>
                            <a:srgbClr val="111F35"/>
                          </a:solidFill>
                          <a:latin typeface="Calibri"/>
                          <a:cs typeface="Calibri"/>
                        </a:rPr>
                        <a:t> </a:t>
                      </a:r>
                      <a:r>
                        <a:rPr sz="2400" dirty="0">
                          <a:solidFill>
                            <a:srgbClr val="111F35"/>
                          </a:solidFill>
                          <a:latin typeface="Calibri"/>
                          <a:cs typeface="Calibri"/>
                        </a:rPr>
                        <a:t>the</a:t>
                      </a:r>
                      <a:r>
                        <a:rPr sz="2400" spc="-65" dirty="0">
                          <a:solidFill>
                            <a:srgbClr val="111F35"/>
                          </a:solidFill>
                          <a:latin typeface="Calibri"/>
                          <a:cs typeface="Calibri"/>
                        </a:rPr>
                        <a:t> </a:t>
                      </a:r>
                      <a:r>
                        <a:rPr sz="2400" spc="-25" dirty="0">
                          <a:solidFill>
                            <a:srgbClr val="111F35"/>
                          </a:solidFill>
                          <a:latin typeface="Calibri"/>
                          <a:cs typeface="Calibri"/>
                        </a:rPr>
                        <a:t>set</a:t>
                      </a:r>
                      <a:endParaRPr sz="2400">
                        <a:latin typeface="Calibri"/>
                        <a:cs typeface="Calibri"/>
                      </a:endParaRPr>
                    </a:p>
                  </a:txBody>
                  <a:tcPr marL="0" marR="0" marT="26670" marB="0">
                    <a:solidFill>
                      <a:srgbClr val="E7E7E8"/>
                    </a:solidFill>
                  </a:tcPr>
                </a:tc>
                <a:extLst>
                  <a:ext uri="{0D108BD9-81ED-4DB2-BD59-A6C34878D82A}">
                    <a16:rowId xmlns:a16="http://schemas.microsoft.com/office/drawing/2014/main" val="10004"/>
                  </a:ext>
                </a:extLst>
              </a:tr>
              <a:tr h="456565">
                <a:tc>
                  <a:txBody>
                    <a:bodyPr/>
                    <a:lstStyle/>
                    <a:p>
                      <a:pPr marL="91440">
                        <a:lnSpc>
                          <a:spcPct val="100000"/>
                        </a:lnSpc>
                        <a:spcBef>
                          <a:spcPts val="210"/>
                        </a:spcBef>
                      </a:pPr>
                      <a:r>
                        <a:rPr sz="2400" b="1" spc="-10" dirty="0">
                          <a:solidFill>
                            <a:srgbClr val="FFFFFF"/>
                          </a:solidFill>
                          <a:latin typeface="Calibri"/>
                          <a:cs typeface="Calibri"/>
                        </a:rPr>
                        <a:t>set.size</a:t>
                      </a:r>
                      <a:endParaRPr sz="2400">
                        <a:latin typeface="Calibri"/>
                        <a:cs typeface="Calibri"/>
                      </a:endParaRPr>
                    </a:p>
                  </a:txBody>
                  <a:tcPr marL="0" marR="0" marT="26670" marB="0">
                    <a:lnB w="28575">
                      <a:solidFill>
                        <a:srgbClr val="111F35"/>
                      </a:solidFill>
                      <a:prstDash val="solid"/>
                    </a:lnB>
                    <a:solidFill>
                      <a:srgbClr val="006379"/>
                    </a:solidFill>
                  </a:tcPr>
                </a:tc>
                <a:tc>
                  <a:txBody>
                    <a:bodyPr/>
                    <a:lstStyle/>
                    <a:p>
                      <a:pPr marL="91440">
                        <a:lnSpc>
                          <a:spcPct val="100000"/>
                        </a:lnSpc>
                        <a:spcBef>
                          <a:spcPts val="210"/>
                        </a:spcBef>
                      </a:pPr>
                      <a:r>
                        <a:rPr sz="2400" dirty="0">
                          <a:solidFill>
                            <a:srgbClr val="111F35"/>
                          </a:solidFill>
                          <a:latin typeface="Calibri"/>
                          <a:cs typeface="Calibri"/>
                        </a:rPr>
                        <a:t>Is</a:t>
                      </a:r>
                      <a:r>
                        <a:rPr sz="2400" spc="-60" dirty="0">
                          <a:solidFill>
                            <a:srgbClr val="111F35"/>
                          </a:solidFill>
                          <a:latin typeface="Calibri"/>
                          <a:cs typeface="Calibri"/>
                        </a:rPr>
                        <a:t> </a:t>
                      </a:r>
                      <a:r>
                        <a:rPr sz="2400" dirty="0">
                          <a:solidFill>
                            <a:srgbClr val="111F35"/>
                          </a:solidFill>
                          <a:latin typeface="Calibri"/>
                          <a:cs typeface="Calibri"/>
                        </a:rPr>
                        <a:t>the</a:t>
                      </a:r>
                      <a:r>
                        <a:rPr sz="2400" spc="-55" dirty="0">
                          <a:solidFill>
                            <a:srgbClr val="111F35"/>
                          </a:solidFill>
                          <a:latin typeface="Calibri"/>
                          <a:cs typeface="Calibri"/>
                        </a:rPr>
                        <a:t> </a:t>
                      </a:r>
                      <a:r>
                        <a:rPr sz="2400" dirty="0">
                          <a:solidFill>
                            <a:srgbClr val="111F35"/>
                          </a:solidFill>
                          <a:latin typeface="Calibri"/>
                          <a:cs typeface="Calibri"/>
                        </a:rPr>
                        <a:t>current</a:t>
                      </a:r>
                      <a:r>
                        <a:rPr sz="2400" spc="-65" dirty="0">
                          <a:solidFill>
                            <a:srgbClr val="111F35"/>
                          </a:solidFill>
                          <a:latin typeface="Calibri"/>
                          <a:cs typeface="Calibri"/>
                        </a:rPr>
                        <a:t> </a:t>
                      </a:r>
                      <a:r>
                        <a:rPr sz="2400" dirty="0">
                          <a:solidFill>
                            <a:srgbClr val="111F35"/>
                          </a:solidFill>
                          <a:latin typeface="Calibri"/>
                          <a:cs typeface="Calibri"/>
                        </a:rPr>
                        <a:t>element</a:t>
                      </a:r>
                      <a:r>
                        <a:rPr sz="2400" spc="-65" dirty="0">
                          <a:solidFill>
                            <a:srgbClr val="111F35"/>
                          </a:solidFill>
                          <a:latin typeface="Calibri"/>
                          <a:cs typeface="Calibri"/>
                        </a:rPr>
                        <a:t> </a:t>
                      </a:r>
                      <a:r>
                        <a:rPr sz="2400" spc="-10" dirty="0">
                          <a:solidFill>
                            <a:srgbClr val="111F35"/>
                          </a:solidFill>
                          <a:latin typeface="Calibri"/>
                          <a:cs typeface="Calibri"/>
                        </a:rPr>
                        <a:t>count</a:t>
                      </a:r>
                      <a:endParaRPr sz="2400">
                        <a:latin typeface="Calibri"/>
                        <a:cs typeface="Calibri"/>
                      </a:endParaRPr>
                    </a:p>
                  </a:txBody>
                  <a:tcPr marL="0" marR="0" marT="26670" marB="0">
                    <a:lnB w="28575">
                      <a:solidFill>
                        <a:srgbClr val="111F35"/>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0" dirty="0"/>
              <a:t> </a:t>
            </a:r>
            <a:r>
              <a:rPr spc="-75" dirty="0"/>
              <a:t>ELEMENTS:</a:t>
            </a:r>
            <a:r>
              <a:rPr spc="-175" dirty="0"/>
              <a:t> </a:t>
            </a:r>
            <a:r>
              <a:rPr spc="-155" dirty="0"/>
              <a:t>ENTITIES</a:t>
            </a:r>
          </a:p>
        </p:txBody>
      </p:sp>
      <p:sp>
        <p:nvSpPr>
          <p:cNvPr id="3" name="object 3"/>
          <p:cNvSpPr txBox="1"/>
          <p:nvPr/>
        </p:nvSpPr>
        <p:spPr>
          <a:xfrm>
            <a:off x="962050" y="1446872"/>
            <a:ext cx="9852025" cy="3153236"/>
          </a:xfrm>
          <a:prstGeom prst="rect">
            <a:avLst/>
          </a:prstGeom>
        </p:spPr>
        <p:txBody>
          <a:bodyPr vert="horz" wrap="square" lIns="0" tIns="98425" rIns="0" bIns="0" rtlCol="0">
            <a:spAutoFit/>
          </a:bodyPr>
          <a:lstStyle/>
          <a:p>
            <a:pPr marL="240029" indent="-227329">
              <a:lnSpc>
                <a:spcPct val="100000"/>
              </a:lnSpc>
              <a:spcBef>
                <a:spcPts val="675"/>
              </a:spcBef>
              <a:buFont typeface="Arial MT"/>
              <a:buChar char="•"/>
              <a:tabLst>
                <a:tab pos="240029" algn="l"/>
              </a:tabLst>
            </a:pPr>
            <a:r>
              <a:rPr lang="it-IT" sz="2400" dirty="0">
                <a:effectLst/>
                <a:latin typeface="Consolas" panose="020B0609020204030204" pitchFamily="49" charset="0"/>
                <a:ea typeface="Aptos" panose="020B0004020202020204" pitchFamily="34" charset="0"/>
                <a:cs typeface="Times New Roman" panose="02020603050405020304" pitchFamily="18" charset="0"/>
              </a:rPr>
              <a:t>Alcuni caratteri sono riservati ad HTML</a:t>
            </a:r>
          </a:p>
          <a:p>
            <a:pPr marL="240029" indent="-227329">
              <a:lnSpc>
                <a:spcPct val="100000"/>
              </a:lnSpc>
              <a:spcBef>
                <a:spcPts val="675"/>
              </a:spcBef>
              <a:buFont typeface="Arial MT"/>
              <a:buChar char="•"/>
              <a:tabLst>
                <a:tab pos="240029" algn="l"/>
              </a:tabLst>
            </a:pPr>
            <a:r>
              <a:rPr sz="2400" dirty="0">
                <a:solidFill>
                  <a:srgbClr val="111F35"/>
                </a:solidFill>
                <a:latin typeface="Consolas" panose="020B0609020204030204" pitchFamily="49" charset="0"/>
                <a:cs typeface="Calibri"/>
              </a:rPr>
              <a:t>What</a:t>
            </a:r>
            <a:r>
              <a:rPr sz="2400" spc="-45" dirty="0">
                <a:solidFill>
                  <a:srgbClr val="111F35"/>
                </a:solidFill>
                <a:latin typeface="Consolas" panose="020B0609020204030204" pitchFamily="49" charset="0"/>
                <a:cs typeface="Calibri"/>
              </a:rPr>
              <a:t> </a:t>
            </a:r>
            <a:r>
              <a:rPr sz="2400" dirty="0">
                <a:solidFill>
                  <a:srgbClr val="111F35"/>
                </a:solidFill>
                <a:latin typeface="Consolas" panose="020B0609020204030204" pitchFamily="49" charset="0"/>
                <a:cs typeface="Calibri"/>
              </a:rPr>
              <a:t>if</a:t>
            </a:r>
            <a:r>
              <a:rPr sz="2400" spc="-50" dirty="0">
                <a:solidFill>
                  <a:srgbClr val="111F35"/>
                </a:solidFill>
                <a:latin typeface="Consolas" panose="020B0609020204030204" pitchFamily="49" charset="0"/>
                <a:cs typeface="Calibri"/>
              </a:rPr>
              <a:t> </a:t>
            </a:r>
            <a:r>
              <a:rPr sz="2400" dirty="0">
                <a:solidFill>
                  <a:srgbClr val="111F35"/>
                </a:solidFill>
                <a:latin typeface="Consolas" panose="020B0609020204030204" pitchFamily="49" charset="0"/>
                <a:cs typeface="Calibri"/>
              </a:rPr>
              <a:t>we</a:t>
            </a:r>
            <a:r>
              <a:rPr sz="2400" spc="-60" dirty="0">
                <a:solidFill>
                  <a:srgbClr val="111F35"/>
                </a:solidFill>
                <a:latin typeface="Consolas" panose="020B0609020204030204" pitchFamily="49" charset="0"/>
                <a:cs typeface="Calibri"/>
              </a:rPr>
              <a:t> </a:t>
            </a:r>
            <a:r>
              <a:rPr sz="2400" dirty="0">
                <a:solidFill>
                  <a:srgbClr val="111F35"/>
                </a:solidFill>
                <a:latin typeface="Consolas" panose="020B0609020204030204" pitchFamily="49" charset="0"/>
                <a:cs typeface="Calibri"/>
              </a:rPr>
              <a:t>want</a:t>
            </a:r>
            <a:r>
              <a:rPr sz="2400" spc="-40" dirty="0">
                <a:solidFill>
                  <a:srgbClr val="111F35"/>
                </a:solidFill>
                <a:latin typeface="Consolas" panose="020B0609020204030204" pitchFamily="49" charset="0"/>
                <a:cs typeface="Calibri"/>
              </a:rPr>
              <a:t> </a:t>
            </a:r>
            <a:r>
              <a:rPr sz="2400" dirty="0">
                <a:solidFill>
                  <a:srgbClr val="111F35"/>
                </a:solidFill>
                <a:latin typeface="Consolas" panose="020B0609020204030204" pitchFamily="49" charset="0"/>
                <a:cs typeface="Calibri"/>
              </a:rPr>
              <a:t>to</a:t>
            </a:r>
            <a:r>
              <a:rPr sz="2400" spc="-45" dirty="0">
                <a:solidFill>
                  <a:srgbClr val="111F35"/>
                </a:solidFill>
                <a:latin typeface="Consolas" panose="020B0609020204030204" pitchFamily="49" charset="0"/>
                <a:cs typeface="Calibri"/>
              </a:rPr>
              <a:t> </a:t>
            </a:r>
            <a:r>
              <a:rPr sz="2400" dirty="0">
                <a:solidFill>
                  <a:srgbClr val="111F35"/>
                </a:solidFill>
                <a:latin typeface="Consolas" panose="020B0609020204030204" pitchFamily="49" charset="0"/>
                <a:cs typeface="Calibri"/>
              </a:rPr>
              <a:t>write</a:t>
            </a:r>
            <a:r>
              <a:rPr sz="2400" spc="-65" dirty="0">
                <a:solidFill>
                  <a:srgbClr val="111F35"/>
                </a:solidFill>
                <a:latin typeface="Consolas" panose="020B0609020204030204" pitchFamily="49" charset="0"/>
                <a:cs typeface="Calibri"/>
              </a:rPr>
              <a:t> </a:t>
            </a:r>
            <a:r>
              <a:rPr sz="2400" dirty="0">
                <a:solidFill>
                  <a:srgbClr val="111F35"/>
                </a:solidFill>
                <a:latin typeface="Consolas" panose="020B0609020204030204" pitchFamily="49" charset="0"/>
                <a:cs typeface="Calibri"/>
              </a:rPr>
              <a:t>in</a:t>
            </a:r>
            <a:r>
              <a:rPr sz="2400" spc="-50" dirty="0">
                <a:solidFill>
                  <a:srgbClr val="111F35"/>
                </a:solidFill>
                <a:latin typeface="Consolas" panose="020B0609020204030204" pitchFamily="49" charset="0"/>
                <a:cs typeface="Calibri"/>
              </a:rPr>
              <a:t> </a:t>
            </a:r>
            <a:r>
              <a:rPr sz="2400" dirty="0">
                <a:solidFill>
                  <a:srgbClr val="111F35"/>
                </a:solidFill>
                <a:latin typeface="Consolas" panose="020B0609020204030204" pitchFamily="49" charset="0"/>
                <a:cs typeface="Calibri"/>
              </a:rPr>
              <a:t>a</a:t>
            </a:r>
            <a:r>
              <a:rPr sz="2400" spc="-40" dirty="0">
                <a:solidFill>
                  <a:srgbClr val="111F35"/>
                </a:solidFill>
                <a:latin typeface="Consolas" panose="020B0609020204030204" pitchFamily="49" charset="0"/>
                <a:cs typeface="Calibri"/>
              </a:rPr>
              <a:t> </a:t>
            </a:r>
            <a:r>
              <a:rPr sz="2400" dirty="0">
                <a:solidFill>
                  <a:srgbClr val="111F35"/>
                </a:solidFill>
                <a:latin typeface="Consolas" panose="020B0609020204030204" pitchFamily="49" charset="0"/>
                <a:cs typeface="Calibri"/>
              </a:rPr>
              <a:t>document:</a:t>
            </a:r>
            <a:r>
              <a:rPr sz="2400" spc="-25" dirty="0">
                <a:solidFill>
                  <a:srgbClr val="111F35"/>
                </a:solidFill>
                <a:latin typeface="Consolas" panose="020B0609020204030204" pitchFamily="49" charset="0"/>
                <a:cs typeface="Calibri"/>
              </a:rPr>
              <a:t> </a:t>
            </a:r>
            <a:endParaRPr lang="it-IT" sz="2400" spc="-25" dirty="0">
              <a:solidFill>
                <a:srgbClr val="111F35"/>
              </a:solidFill>
              <a:latin typeface="Consolas" panose="020B0609020204030204" pitchFamily="49" charset="0"/>
              <a:cs typeface="Calibri"/>
            </a:endParaRPr>
          </a:p>
          <a:p>
            <a:pPr marL="240029" indent="-227329">
              <a:lnSpc>
                <a:spcPct val="100000"/>
              </a:lnSpc>
              <a:spcBef>
                <a:spcPts val="675"/>
              </a:spcBef>
              <a:buFont typeface="Arial MT"/>
              <a:buChar char="•"/>
              <a:tabLst>
                <a:tab pos="240029" algn="l"/>
              </a:tabLst>
            </a:pPr>
            <a:r>
              <a:rPr sz="2400" dirty="0">
                <a:solidFill>
                  <a:srgbClr val="800000"/>
                </a:solidFill>
                <a:latin typeface="Consolas" panose="020B0609020204030204" pitchFamily="49" charset="0"/>
                <a:cs typeface="Consolas"/>
              </a:rPr>
              <a:t>&lt;p&gt;</a:t>
            </a:r>
            <a:r>
              <a:rPr sz="2400" dirty="0">
                <a:latin typeface="Consolas" panose="020B0609020204030204" pitchFamily="49" charset="0"/>
                <a:cs typeface="Consolas"/>
              </a:rPr>
              <a:t>3</a:t>
            </a:r>
            <a:r>
              <a:rPr sz="2400" dirty="0">
                <a:solidFill>
                  <a:srgbClr val="800000"/>
                </a:solidFill>
                <a:latin typeface="Consolas" panose="020B0609020204030204" pitchFamily="49" charset="0"/>
                <a:cs typeface="Consolas"/>
              </a:rPr>
              <a:t>&lt;</a:t>
            </a:r>
            <a:r>
              <a:rPr sz="2400" dirty="0">
                <a:solidFill>
                  <a:srgbClr val="CD3030"/>
                </a:solidFill>
                <a:latin typeface="Consolas" panose="020B0609020204030204" pitchFamily="49" charset="0"/>
                <a:cs typeface="Consolas"/>
              </a:rPr>
              <a:t>x</a:t>
            </a:r>
            <a:r>
              <a:rPr sz="2400" spc="-120" dirty="0">
                <a:solidFill>
                  <a:srgbClr val="CD3030"/>
                </a:solidFill>
                <a:latin typeface="Consolas" panose="020B0609020204030204" pitchFamily="49" charset="0"/>
                <a:cs typeface="Consolas"/>
              </a:rPr>
              <a:t> </a:t>
            </a:r>
            <a:r>
              <a:rPr sz="2400" dirty="0">
                <a:solidFill>
                  <a:srgbClr val="E40000"/>
                </a:solidFill>
                <a:latin typeface="Consolas" panose="020B0609020204030204" pitchFamily="49" charset="0"/>
                <a:cs typeface="Consolas"/>
              </a:rPr>
              <a:t>and</a:t>
            </a:r>
            <a:r>
              <a:rPr sz="2400" spc="-130" dirty="0">
                <a:solidFill>
                  <a:srgbClr val="E40000"/>
                </a:solidFill>
                <a:latin typeface="Consolas" panose="020B0609020204030204" pitchFamily="49" charset="0"/>
                <a:cs typeface="Consolas"/>
              </a:rPr>
              <a:t> </a:t>
            </a:r>
            <a:r>
              <a:rPr sz="2400" spc="-10" dirty="0">
                <a:solidFill>
                  <a:srgbClr val="E40000"/>
                </a:solidFill>
                <a:latin typeface="Consolas" panose="020B0609020204030204" pitchFamily="49" charset="0"/>
                <a:cs typeface="Consolas"/>
              </a:rPr>
              <a:t>y</a:t>
            </a:r>
            <a:r>
              <a:rPr sz="2400" spc="-10" dirty="0">
                <a:solidFill>
                  <a:srgbClr val="800000"/>
                </a:solidFill>
                <a:latin typeface="Consolas" panose="020B0609020204030204" pitchFamily="49" charset="0"/>
                <a:cs typeface="Consolas"/>
              </a:rPr>
              <a:t>&gt;</a:t>
            </a:r>
            <a:r>
              <a:rPr sz="2400" spc="-10" dirty="0">
                <a:latin typeface="Consolas" panose="020B0609020204030204" pitchFamily="49" charset="0"/>
                <a:cs typeface="Consolas"/>
              </a:rPr>
              <a:t>6</a:t>
            </a:r>
            <a:r>
              <a:rPr sz="2400" spc="-10" dirty="0">
                <a:solidFill>
                  <a:srgbClr val="800000"/>
                </a:solidFill>
                <a:latin typeface="Consolas" panose="020B0609020204030204" pitchFamily="49" charset="0"/>
                <a:cs typeface="Consolas"/>
              </a:rPr>
              <a:t>&lt;/p&gt;</a:t>
            </a:r>
            <a:r>
              <a:rPr sz="2400" spc="-10" dirty="0">
                <a:solidFill>
                  <a:srgbClr val="111F35"/>
                </a:solidFill>
                <a:latin typeface="Consolas" panose="020B0609020204030204" pitchFamily="49" charset="0"/>
                <a:cs typeface="Calibri"/>
              </a:rPr>
              <a:t>?</a:t>
            </a:r>
            <a:r>
              <a:rPr lang="it-IT" sz="2400" spc="-10" dirty="0">
                <a:solidFill>
                  <a:srgbClr val="111F35"/>
                </a:solidFill>
                <a:latin typeface="Consolas" panose="020B0609020204030204" pitchFamily="49" charset="0"/>
                <a:cs typeface="Calibri"/>
              </a:rPr>
              <a:t> //3&lt;x and y&gt;6</a:t>
            </a:r>
            <a:endParaRPr sz="2400" dirty="0">
              <a:latin typeface="Consolas" panose="020B0609020204030204" pitchFamily="49" charset="0"/>
              <a:cs typeface="Calibri"/>
            </a:endParaRPr>
          </a:p>
          <a:p>
            <a:pPr>
              <a:lnSpc>
                <a:spcPct val="107000"/>
              </a:lnSpc>
              <a:spcAft>
                <a:spcPts val="800"/>
              </a:spcAft>
              <a:buNone/>
            </a:pPr>
            <a:r>
              <a:rPr lang="it-IT" sz="2400" kern="100" dirty="0">
                <a:effectLst/>
                <a:latin typeface="Consolas" panose="020B0609020204030204" pitchFamily="49" charset="0"/>
                <a:ea typeface="Aptos" panose="020B0004020202020204" pitchFamily="34" charset="0"/>
                <a:cs typeface="Times New Roman" panose="02020603050405020304" pitchFamily="18" charset="0"/>
              </a:rPr>
              <a:t>Il browser potrebbe mischiare i simboli con i tag.</a:t>
            </a:r>
          </a:p>
          <a:p>
            <a:pPr>
              <a:lnSpc>
                <a:spcPct val="107000"/>
              </a:lnSpc>
              <a:spcAft>
                <a:spcPts val="800"/>
              </a:spcAft>
            </a:pPr>
            <a:r>
              <a:rPr lang="it-IT" sz="2400" kern="100" dirty="0">
                <a:effectLst/>
                <a:latin typeface="Consolas" panose="020B0609020204030204" pitchFamily="49" charset="0"/>
                <a:ea typeface="Aptos" panose="020B0004020202020204" pitchFamily="34" charset="0"/>
                <a:cs typeface="Times New Roman" panose="02020603050405020304" pitchFamily="18" charset="0"/>
              </a:rPr>
              <a:t>Le Character entities dovrebbero essere usato per mostrare i caratteri riservati e hanno la seguente forma: </a:t>
            </a:r>
          </a:p>
          <a:p>
            <a:pPr>
              <a:lnSpc>
                <a:spcPct val="107000"/>
              </a:lnSpc>
              <a:spcAft>
                <a:spcPts val="800"/>
              </a:spcAft>
            </a:pPr>
            <a:r>
              <a:rPr sz="2400" b="1" spc="-20" dirty="0">
                <a:solidFill>
                  <a:srgbClr val="111F35"/>
                </a:solidFill>
                <a:latin typeface="Consolas" panose="020B0609020204030204" pitchFamily="49" charset="0"/>
                <a:cs typeface="Consolas"/>
              </a:rPr>
              <a:t>&amp;</a:t>
            </a:r>
            <a:r>
              <a:rPr sz="2400" b="1" i="1" spc="-20" dirty="0">
                <a:solidFill>
                  <a:srgbClr val="111F35"/>
                </a:solidFill>
                <a:latin typeface="Consolas" panose="020B0609020204030204" pitchFamily="49" charset="0"/>
                <a:cs typeface="Consolas"/>
              </a:rPr>
              <a:t>entity_name</a:t>
            </a:r>
            <a:r>
              <a:rPr sz="2400" b="1" spc="-20" dirty="0">
                <a:solidFill>
                  <a:srgbClr val="111F35"/>
                </a:solidFill>
                <a:latin typeface="Consolas" panose="020B0609020204030204" pitchFamily="49" charset="0"/>
                <a:cs typeface="Consolas"/>
              </a:rPr>
              <a:t>;</a:t>
            </a:r>
            <a:r>
              <a:rPr sz="2400" b="1" spc="-675" dirty="0">
                <a:solidFill>
                  <a:srgbClr val="111F35"/>
                </a:solidFill>
                <a:latin typeface="Consolas" panose="020B0609020204030204" pitchFamily="49" charset="0"/>
                <a:cs typeface="Consolas"/>
              </a:rPr>
              <a:t> </a:t>
            </a:r>
            <a:r>
              <a:rPr sz="2400" dirty="0">
                <a:solidFill>
                  <a:srgbClr val="111F35"/>
                </a:solidFill>
                <a:latin typeface="Consolas" panose="020B0609020204030204" pitchFamily="49" charset="0"/>
                <a:cs typeface="Calibri"/>
              </a:rPr>
              <a:t>or</a:t>
            </a:r>
            <a:r>
              <a:rPr sz="2400" spc="30" dirty="0">
                <a:solidFill>
                  <a:srgbClr val="111F35"/>
                </a:solidFill>
                <a:latin typeface="Consolas" panose="020B0609020204030204" pitchFamily="49" charset="0"/>
                <a:cs typeface="Calibri"/>
              </a:rPr>
              <a:t> </a:t>
            </a:r>
            <a:r>
              <a:rPr sz="2400" b="1" spc="-10" dirty="0">
                <a:solidFill>
                  <a:srgbClr val="111F35"/>
                </a:solidFill>
                <a:latin typeface="Consolas" panose="020B0609020204030204" pitchFamily="49" charset="0"/>
                <a:cs typeface="Consolas"/>
              </a:rPr>
              <a:t>&amp;#</a:t>
            </a:r>
            <a:r>
              <a:rPr sz="2400" b="1" i="1" spc="-10" dirty="0">
                <a:solidFill>
                  <a:srgbClr val="111F35"/>
                </a:solidFill>
                <a:latin typeface="Consolas" panose="020B0609020204030204" pitchFamily="49" charset="0"/>
                <a:cs typeface="Consolas"/>
              </a:rPr>
              <a:t>entity_number</a:t>
            </a:r>
            <a:r>
              <a:rPr sz="2400" b="1" spc="-10" dirty="0">
                <a:solidFill>
                  <a:srgbClr val="111F35"/>
                </a:solidFill>
                <a:latin typeface="Consolas" panose="020B0609020204030204" pitchFamily="49" charset="0"/>
                <a:cs typeface="Consolas"/>
              </a:rPr>
              <a:t>;</a:t>
            </a:r>
            <a:endParaRPr sz="2400" dirty="0">
              <a:latin typeface="Consolas" panose="020B0609020204030204" pitchFamily="49" charset="0"/>
              <a:cs typeface="Consolas"/>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5" dirty="0"/>
              <a:t>SETS:</a:t>
            </a:r>
            <a:r>
              <a:rPr spc="-100" dirty="0"/>
              <a:t> </a:t>
            </a:r>
            <a:r>
              <a:rPr spc="-40" dirty="0"/>
              <a:t>EXAMPLES</a:t>
            </a:r>
          </a:p>
        </p:txBody>
      </p:sp>
      <p:sp>
        <p:nvSpPr>
          <p:cNvPr id="3" name="object 3"/>
          <p:cNvSpPr/>
          <p:nvPr/>
        </p:nvSpPr>
        <p:spPr>
          <a:xfrm>
            <a:off x="882396" y="1565147"/>
            <a:ext cx="10427335" cy="4525010"/>
          </a:xfrm>
          <a:custGeom>
            <a:avLst/>
            <a:gdLst/>
            <a:ahLst/>
            <a:cxnLst/>
            <a:rect l="l" t="t" r="r" b="b"/>
            <a:pathLst>
              <a:path w="10427335" h="4525010">
                <a:moveTo>
                  <a:pt x="0" y="4524756"/>
                </a:moveTo>
                <a:lnTo>
                  <a:pt x="10427208" y="4524756"/>
                </a:lnTo>
                <a:lnTo>
                  <a:pt x="10427208" y="0"/>
                </a:lnTo>
                <a:lnTo>
                  <a:pt x="0" y="0"/>
                </a:lnTo>
                <a:lnTo>
                  <a:pt x="0" y="4524756"/>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585340"/>
            <a:ext cx="25317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set</a:t>
            </a:r>
            <a:r>
              <a:rPr sz="1800" spc="-1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spc="-10" dirty="0">
                <a:latin typeface="Consolas"/>
                <a:cs typeface="Consolas"/>
              </a:rPr>
              <a:t>Set();</a:t>
            </a:r>
            <a:endParaRPr sz="1800">
              <a:latin typeface="Consolas"/>
              <a:cs typeface="Consolas"/>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270</a:t>
            </a:fld>
            <a:endParaRPr spc="-25" dirty="0"/>
          </a:p>
        </p:txBody>
      </p:sp>
      <p:graphicFrame>
        <p:nvGraphicFramePr>
          <p:cNvPr id="5" name="object 5"/>
          <p:cNvGraphicFramePr>
            <a:graphicFrameLocks noGrp="1"/>
          </p:cNvGraphicFramePr>
          <p:nvPr/>
        </p:nvGraphicFramePr>
        <p:xfrm>
          <a:off x="943000" y="2205886"/>
          <a:ext cx="3573144" cy="776605"/>
        </p:xfrm>
        <a:graphic>
          <a:graphicData uri="http://schemas.openxmlformats.org/drawingml/2006/table">
            <a:tbl>
              <a:tblPr firstRow="1" bandRow="1">
                <a:tableStyleId>{2D5ABB26-0587-4C30-8999-92F81FD0307C}</a:tableStyleId>
              </a:tblPr>
              <a:tblGrid>
                <a:gridCol w="469265">
                  <a:extLst>
                    <a:ext uri="{9D8B030D-6E8A-4147-A177-3AD203B41FA5}">
                      <a16:colId xmlns:a16="http://schemas.microsoft.com/office/drawing/2014/main" val="20000"/>
                    </a:ext>
                  </a:extLst>
                </a:gridCol>
                <a:gridCol w="627379">
                  <a:extLst>
                    <a:ext uri="{9D8B030D-6E8A-4147-A177-3AD203B41FA5}">
                      <a16:colId xmlns:a16="http://schemas.microsoft.com/office/drawing/2014/main" val="20001"/>
                    </a:ext>
                  </a:extLst>
                </a:gridCol>
                <a:gridCol w="250825">
                  <a:extLst>
                    <a:ext uri="{9D8B030D-6E8A-4147-A177-3AD203B41FA5}">
                      <a16:colId xmlns:a16="http://schemas.microsoft.com/office/drawing/2014/main" val="20002"/>
                    </a:ext>
                  </a:extLst>
                </a:gridCol>
                <a:gridCol w="250825">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878205">
                  <a:extLst>
                    <a:ext uri="{9D8B030D-6E8A-4147-A177-3AD203B41FA5}">
                      <a16:colId xmlns:a16="http://schemas.microsoft.com/office/drawing/2014/main" val="20005"/>
                    </a:ext>
                  </a:extLst>
                </a:gridCol>
                <a:gridCol w="344170">
                  <a:extLst>
                    <a:ext uri="{9D8B030D-6E8A-4147-A177-3AD203B41FA5}">
                      <a16:colId xmlns:a16="http://schemas.microsoft.com/office/drawing/2014/main" val="20006"/>
                    </a:ext>
                  </a:extLst>
                </a:gridCol>
              </a:tblGrid>
              <a:tr h="251460">
                <a:tc>
                  <a:txBody>
                    <a:bodyPr/>
                    <a:lstStyle/>
                    <a:p>
                      <a:pPr marR="22860" algn="ctr">
                        <a:lnSpc>
                          <a:spcPts val="1695"/>
                        </a:lnSpc>
                      </a:pPr>
                      <a:r>
                        <a:rPr sz="1800" spc="-25" dirty="0">
                          <a:solidFill>
                            <a:srgbClr val="0000FF"/>
                          </a:solidFill>
                          <a:latin typeface="Consolas"/>
                          <a:cs typeface="Consolas"/>
                        </a:rPr>
                        <a:t>let</a:t>
                      </a:r>
                      <a:endParaRPr sz="1800">
                        <a:latin typeface="Consolas"/>
                        <a:cs typeface="Consolas"/>
                      </a:endParaRPr>
                    </a:p>
                  </a:txBody>
                  <a:tcPr marL="0" marR="0" marT="0" marB="0"/>
                </a:tc>
                <a:tc>
                  <a:txBody>
                    <a:bodyPr/>
                    <a:lstStyle/>
                    <a:p>
                      <a:pPr algn="ctr">
                        <a:lnSpc>
                          <a:spcPts val="1695"/>
                        </a:lnSpc>
                      </a:pPr>
                      <a:r>
                        <a:rPr sz="1800" spc="-20" dirty="0">
                          <a:latin typeface="Consolas"/>
                          <a:cs typeface="Consolas"/>
                        </a:rPr>
                        <a:t>eric</a:t>
                      </a:r>
                      <a:endParaRPr sz="1800">
                        <a:latin typeface="Consolas"/>
                        <a:cs typeface="Consolas"/>
                      </a:endParaRPr>
                    </a:p>
                  </a:txBody>
                  <a:tcPr marL="0" marR="0" marT="0" marB="0"/>
                </a:tc>
                <a:tc>
                  <a:txBody>
                    <a:bodyPr/>
                    <a:lstStyle/>
                    <a:p>
                      <a:pPr marL="635" algn="ctr">
                        <a:lnSpc>
                          <a:spcPts val="169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69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695"/>
                        </a:lnSpc>
                      </a:pPr>
                      <a:r>
                        <a:rPr sz="1800" spc="-10" dirty="0">
                          <a:latin typeface="Consolas"/>
                          <a:cs typeface="Consolas"/>
                        </a:rPr>
                        <a:t>name:</a:t>
                      </a:r>
                      <a:endParaRPr sz="1800">
                        <a:latin typeface="Consolas"/>
                        <a:cs typeface="Consolas"/>
                      </a:endParaRPr>
                    </a:p>
                  </a:txBody>
                  <a:tcPr marL="0" marR="0" marT="0" marB="0"/>
                </a:tc>
                <a:tc>
                  <a:txBody>
                    <a:bodyPr/>
                    <a:lstStyle/>
                    <a:p>
                      <a:pPr algn="ctr">
                        <a:lnSpc>
                          <a:spcPts val="1695"/>
                        </a:lnSpc>
                      </a:pPr>
                      <a:r>
                        <a:rPr sz="1800" spc="-10" dirty="0">
                          <a:solidFill>
                            <a:srgbClr val="A21515"/>
                          </a:solidFill>
                          <a:latin typeface="Consolas"/>
                          <a:cs typeface="Consolas"/>
                        </a:rPr>
                        <a:t>"Eric"</a:t>
                      </a:r>
                      <a:endParaRPr sz="1800">
                        <a:latin typeface="Consolas"/>
                        <a:cs typeface="Consolas"/>
                      </a:endParaRPr>
                    </a:p>
                  </a:txBody>
                  <a:tcPr marL="0" marR="0" marT="0" marB="0"/>
                </a:tc>
                <a:tc>
                  <a:txBody>
                    <a:bodyPr/>
                    <a:lstStyle/>
                    <a:p>
                      <a:pPr marL="29845" algn="ctr">
                        <a:lnSpc>
                          <a:spcPts val="1695"/>
                        </a:lnSpc>
                      </a:pPr>
                      <a:r>
                        <a:rPr sz="1800" spc="-25"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0"/>
                  </a:ext>
                </a:extLst>
              </a:tr>
              <a:tr h="274320">
                <a:tc>
                  <a:txBody>
                    <a:bodyPr/>
                    <a:lstStyle/>
                    <a:p>
                      <a:pPr marR="22860" algn="ctr">
                        <a:lnSpc>
                          <a:spcPts val="1875"/>
                        </a:lnSpc>
                      </a:pPr>
                      <a:r>
                        <a:rPr sz="1800" spc="-25" dirty="0">
                          <a:solidFill>
                            <a:srgbClr val="0000FF"/>
                          </a:solidFill>
                          <a:latin typeface="Consolas"/>
                          <a:cs typeface="Consolas"/>
                        </a:rPr>
                        <a:t>let</a:t>
                      </a:r>
                      <a:endParaRPr sz="1800">
                        <a:latin typeface="Consolas"/>
                        <a:cs typeface="Consolas"/>
                      </a:endParaRPr>
                    </a:p>
                  </a:txBody>
                  <a:tcPr marL="0" marR="0" marT="0" marB="0"/>
                </a:tc>
                <a:tc>
                  <a:txBody>
                    <a:bodyPr/>
                    <a:lstStyle/>
                    <a:p>
                      <a:pPr algn="ctr">
                        <a:lnSpc>
                          <a:spcPts val="1875"/>
                        </a:lnSpc>
                      </a:pPr>
                      <a:r>
                        <a:rPr sz="1800" spc="-20" dirty="0">
                          <a:latin typeface="Consolas"/>
                          <a:cs typeface="Consolas"/>
                        </a:rPr>
                        <a:t>stan</a:t>
                      </a:r>
                      <a:endParaRPr sz="1800">
                        <a:latin typeface="Consolas"/>
                        <a:cs typeface="Consolas"/>
                      </a:endParaRPr>
                    </a:p>
                  </a:txBody>
                  <a:tcPr marL="0" marR="0" marT="0" marB="0"/>
                </a:tc>
                <a:tc>
                  <a:txBody>
                    <a:bodyPr/>
                    <a:lstStyle/>
                    <a:p>
                      <a:pPr marL="635"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name:</a:t>
                      </a:r>
                      <a:endParaRPr sz="1800">
                        <a:latin typeface="Consolas"/>
                        <a:cs typeface="Consolas"/>
                      </a:endParaRPr>
                    </a:p>
                  </a:txBody>
                  <a:tcPr marL="0" marR="0" marT="0" marB="0"/>
                </a:tc>
                <a:tc>
                  <a:txBody>
                    <a:bodyPr/>
                    <a:lstStyle/>
                    <a:p>
                      <a:pPr algn="ctr">
                        <a:lnSpc>
                          <a:spcPts val="1875"/>
                        </a:lnSpc>
                      </a:pPr>
                      <a:r>
                        <a:rPr sz="1800" spc="-10" dirty="0">
                          <a:solidFill>
                            <a:srgbClr val="A21515"/>
                          </a:solidFill>
                          <a:latin typeface="Consolas"/>
                          <a:cs typeface="Consolas"/>
                        </a:rPr>
                        <a:t>"Stan"</a:t>
                      </a:r>
                      <a:endParaRPr sz="1800">
                        <a:latin typeface="Consolas"/>
                        <a:cs typeface="Consolas"/>
                      </a:endParaRPr>
                    </a:p>
                  </a:txBody>
                  <a:tcPr marL="0" marR="0" marT="0" marB="0"/>
                </a:tc>
                <a:tc>
                  <a:txBody>
                    <a:bodyPr/>
                    <a:lstStyle/>
                    <a:p>
                      <a:pPr marL="29845" algn="ctr">
                        <a:lnSpc>
                          <a:spcPts val="1875"/>
                        </a:lnSpc>
                      </a:pPr>
                      <a:r>
                        <a:rPr sz="1800" spc="-25"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1"/>
                  </a:ext>
                </a:extLst>
              </a:tr>
              <a:tr h="250825">
                <a:tc>
                  <a:txBody>
                    <a:bodyPr/>
                    <a:lstStyle/>
                    <a:p>
                      <a:pPr marR="22860" algn="ctr">
                        <a:lnSpc>
                          <a:spcPts val="1875"/>
                        </a:lnSpc>
                      </a:pPr>
                      <a:r>
                        <a:rPr sz="1800" spc="-25" dirty="0">
                          <a:solidFill>
                            <a:srgbClr val="0000FF"/>
                          </a:solidFill>
                          <a:latin typeface="Consolas"/>
                          <a:cs typeface="Consolas"/>
                        </a:rPr>
                        <a:t>let</a:t>
                      </a:r>
                      <a:endParaRPr sz="1800">
                        <a:latin typeface="Consolas"/>
                        <a:cs typeface="Consolas"/>
                      </a:endParaRPr>
                    </a:p>
                  </a:txBody>
                  <a:tcPr marL="0" marR="0" marT="0" marB="0"/>
                </a:tc>
                <a:tc>
                  <a:txBody>
                    <a:bodyPr/>
                    <a:lstStyle/>
                    <a:p>
                      <a:pPr algn="ctr">
                        <a:lnSpc>
                          <a:spcPts val="1875"/>
                        </a:lnSpc>
                      </a:pPr>
                      <a:r>
                        <a:rPr sz="1800" spc="-20" dirty="0">
                          <a:latin typeface="Consolas"/>
                          <a:cs typeface="Consolas"/>
                        </a:rPr>
                        <a:t>kyle</a:t>
                      </a:r>
                      <a:endParaRPr sz="1800">
                        <a:latin typeface="Consolas"/>
                        <a:cs typeface="Consolas"/>
                      </a:endParaRPr>
                    </a:p>
                  </a:txBody>
                  <a:tcPr marL="0" marR="0" marT="0" marB="0"/>
                </a:tc>
                <a:tc>
                  <a:txBody>
                    <a:bodyPr/>
                    <a:lstStyle/>
                    <a:p>
                      <a:pPr marL="635"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name:</a:t>
                      </a:r>
                      <a:endParaRPr sz="1800">
                        <a:latin typeface="Consolas"/>
                        <a:cs typeface="Consolas"/>
                      </a:endParaRPr>
                    </a:p>
                  </a:txBody>
                  <a:tcPr marL="0" marR="0" marT="0" marB="0"/>
                </a:tc>
                <a:tc>
                  <a:txBody>
                    <a:bodyPr/>
                    <a:lstStyle/>
                    <a:p>
                      <a:pPr algn="ctr">
                        <a:lnSpc>
                          <a:spcPts val="1875"/>
                        </a:lnSpc>
                      </a:pPr>
                      <a:r>
                        <a:rPr sz="1800" spc="-10" dirty="0">
                          <a:solidFill>
                            <a:srgbClr val="A21515"/>
                          </a:solidFill>
                          <a:latin typeface="Consolas"/>
                          <a:cs typeface="Consolas"/>
                        </a:rPr>
                        <a:t>"Kyle"</a:t>
                      </a:r>
                      <a:endParaRPr sz="1800">
                        <a:latin typeface="Consolas"/>
                        <a:cs typeface="Consolas"/>
                      </a:endParaRPr>
                    </a:p>
                  </a:txBody>
                  <a:tcPr marL="0" marR="0" marT="0" marB="0"/>
                </a:tc>
                <a:tc>
                  <a:txBody>
                    <a:bodyPr/>
                    <a:lstStyle/>
                    <a:p>
                      <a:pPr marL="29845" algn="ctr">
                        <a:lnSpc>
                          <a:spcPts val="1875"/>
                        </a:lnSpc>
                      </a:pPr>
                      <a:r>
                        <a:rPr sz="1800" spc="-25"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sp>
        <p:nvSpPr>
          <p:cNvPr id="6" name="object 6"/>
          <p:cNvSpPr txBox="1"/>
          <p:nvPr/>
        </p:nvSpPr>
        <p:spPr>
          <a:xfrm>
            <a:off x="962050" y="3231337"/>
            <a:ext cx="5541010" cy="2769870"/>
          </a:xfrm>
          <a:prstGeom prst="rect">
            <a:avLst/>
          </a:prstGeom>
        </p:spPr>
        <p:txBody>
          <a:bodyPr vert="horz" wrap="square" lIns="0" tIns="12700" rIns="0" bIns="0" rtlCol="0">
            <a:spAutoFit/>
          </a:bodyPr>
          <a:lstStyle/>
          <a:p>
            <a:pPr marL="12700" marR="1885950" algn="just">
              <a:lnSpc>
                <a:spcPct val="100000"/>
              </a:lnSpc>
              <a:spcBef>
                <a:spcPts val="100"/>
              </a:spcBef>
            </a:pPr>
            <a:r>
              <a:rPr sz="1800" dirty="0">
                <a:latin typeface="Consolas"/>
                <a:cs typeface="Consolas"/>
              </a:rPr>
              <a:t>set.add(eric);</a:t>
            </a:r>
            <a:r>
              <a:rPr sz="1800" spc="-100" dirty="0">
                <a:latin typeface="Consolas"/>
                <a:cs typeface="Consolas"/>
              </a:rPr>
              <a:t> </a:t>
            </a:r>
            <a:r>
              <a:rPr sz="1800" spc="-10" dirty="0">
                <a:latin typeface="Consolas"/>
                <a:cs typeface="Consolas"/>
              </a:rPr>
              <a:t>set.add(stan); </a:t>
            </a:r>
            <a:r>
              <a:rPr sz="1800" dirty="0">
                <a:latin typeface="Consolas"/>
                <a:cs typeface="Consolas"/>
              </a:rPr>
              <a:t>set.add(kyle);</a:t>
            </a:r>
            <a:r>
              <a:rPr sz="1800" spc="-80" dirty="0">
                <a:latin typeface="Consolas"/>
                <a:cs typeface="Consolas"/>
              </a:rPr>
              <a:t> </a:t>
            </a:r>
            <a:r>
              <a:rPr sz="1800" spc="-10" dirty="0">
                <a:latin typeface="Consolas"/>
                <a:cs typeface="Consolas"/>
              </a:rPr>
              <a:t>set.add(eric); set.add(kyle);</a:t>
            </a:r>
            <a:endParaRPr sz="1800">
              <a:latin typeface="Consolas"/>
              <a:cs typeface="Consolas"/>
            </a:endParaRPr>
          </a:p>
          <a:p>
            <a:pPr>
              <a:lnSpc>
                <a:spcPct val="100000"/>
              </a:lnSpc>
              <a:spcBef>
                <a:spcPts val="55"/>
              </a:spcBef>
            </a:pPr>
            <a:endParaRPr sz="1800">
              <a:latin typeface="Consolas"/>
              <a:cs typeface="Consolas"/>
            </a:endParaRPr>
          </a:p>
          <a:p>
            <a:pPr marL="12700">
              <a:lnSpc>
                <a:spcPct val="100000"/>
              </a:lnSpc>
            </a:pPr>
            <a:r>
              <a:rPr sz="1800" dirty="0">
                <a:solidFill>
                  <a:srgbClr val="008000"/>
                </a:solidFill>
                <a:latin typeface="Consolas"/>
                <a:cs typeface="Consolas"/>
              </a:rPr>
              <a:t>//</a:t>
            </a:r>
            <a:r>
              <a:rPr sz="1800" spc="-40" dirty="0">
                <a:solidFill>
                  <a:srgbClr val="008000"/>
                </a:solidFill>
                <a:latin typeface="Consolas"/>
                <a:cs typeface="Consolas"/>
              </a:rPr>
              <a:t> </a:t>
            </a:r>
            <a:r>
              <a:rPr sz="1800" dirty="0">
                <a:solidFill>
                  <a:srgbClr val="008000"/>
                </a:solidFill>
                <a:latin typeface="Consolas"/>
                <a:cs typeface="Consolas"/>
              </a:rPr>
              <a:t>set</a:t>
            </a:r>
            <a:r>
              <a:rPr sz="1800" spc="-25" dirty="0">
                <a:solidFill>
                  <a:srgbClr val="008000"/>
                </a:solidFill>
                <a:latin typeface="Consolas"/>
                <a:cs typeface="Consolas"/>
              </a:rPr>
              <a:t> </a:t>
            </a:r>
            <a:r>
              <a:rPr sz="1800" dirty="0">
                <a:solidFill>
                  <a:srgbClr val="008000"/>
                </a:solidFill>
                <a:latin typeface="Consolas"/>
                <a:cs typeface="Consolas"/>
              </a:rPr>
              <a:t>keeps</a:t>
            </a:r>
            <a:r>
              <a:rPr sz="1800" spc="-20" dirty="0">
                <a:solidFill>
                  <a:srgbClr val="008000"/>
                </a:solidFill>
                <a:latin typeface="Consolas"/>
                <a:cs typeface="Consolas"/>
              </a:rPr>
              <a:t> </a:t>
            </a:r>
            <a:r>
              <a:rPr sz="1800" dirty="0">
                <a:solidFill>
                  <a:srgbClr val="008000"/>
                </a:solidFill>
                <a:latin typeface="Consolas"/>
                <a:cs typeface="Consolas"/>
              </a:rPr>
              <a:t>only</a:t>
            </a:r>
            <a:r>
              <a:rPr sz="1800" spc="-15" dirty="0">
                <a:solidFill>
                  <a:srgbClr val="008000"/>
                </a:solidFill>
                <a:latin typeface="Consolas"/>
                <a:cs typeface="Consolas"/>
              </a:rPr>
              <a:t> </a:t>
            </a:r>
            <a:r>
              <a:rPr sz="1800" dirty="0">
                <a:solidFill>
                  <a:srgbClr val="008000"/>
                </a:solidFill>
                <a:latin typeface="Consolas"/>
                <a:cs typeface="Consolas"/>
              </a:rPr>
              <a:t>unique</a:t>
            </a:r>
            <a:r>
              <a:rPr sz="1800" spc="-15" dirty="0">
                <a:solidFill>
                  <a:srgbClr val="008000"/>
                </a:solidFill>
                <a:latin typeface="Consolas"/>
                <a:cs typeface="Consolas"/>
              </a:rPr>
              <a:t> </a:t>
            </a:r>
            <a:r>
              <a:rPr sz="1800" spc="-10" dirty="0">
                <a:solidFill>
                  <a:srgbClr val="008000"/>
                </a:solidFill>
                <a:latin typeface="Consolas"/>
                <a:cs typeface="Consolas"/>
              </a:rPr>
              <a:t>values</a:t>
            </a:r>
            <a:endParaRPr sz="1800">
              <a:latin typeface="Consolas"/>
              <a:cs typeface="Consolas"/>
            </a:endParaRPr>
          </a:p>
          <a:p>
            <a:pPr marL="12700">
              <a:lnSpc>
                <a:spcPct val="100000"/>
              </a:lnSpc>
            </a:pPr>
            <a:r>
              <a:rPr sz="1800" dirty="0">
                <a:latin typeface="Consolas"/>
                <a:cs typeface="Consolas"/>
              </a:rPr>
              <a:t>console.log(</a:t>
            </a:r>
            <a:r>
              <a:rPr sz="1800" spc="-40" dirty="0">
                <a:latin typeface="Consolas"/>
                <a:cs typeface="Consolas"/>
              </a:rPr>
              <a:t> </a:t>
            </a:r>
            <a:r>
              <a:rPr sz="1800" dirty="0">
                <a:latin typeface="Consolas"/>
                <a:cs typeface="Consolas"/>
              </a:rPr>
              <a:t>set.size</a:t>
            </a:r>
            <a:r>
              <a:rPr sz="1800" spc="-40" dirty="0">
                <a:latin typeface="Consolas"/>
                <a:cs typeface="Consolas"/>
              </a:rPr>
              <a:t> </a:t>
            </a:r>
            <a:r>
              <a:rPr sz="1800" dirty="0">
                <a:latin typeface="Consolas"/>
                <a:cs typeface="Consolas"/>
              </a:rPr>
              <a:t>);</a:t>
            </a:r>
            <a:r>
              <a:rPr sz="1800" spc="-40" dirty="0">
                <a:latin typeface="Consolas"/>
                <a:cs typeface="Consolas"/>
              </a:rPr>
              <a:t> </a:t>
            </a:r>
            <a:r>
              <a:rPr sz="1800" dirty="0">
                <a:solidFill>
                  <a:srgbClr val="008000"/>
                </a:solidFill>
                <a:latin typeface="Consolas"/>
                <a:cs typeface="Consolas"/>
              </a:rPr>
              <a:t>//</a:t>
            </a:r>
            <a:r>
              <a:rPr sz="1800" spc="-50" dirty="0">
                <a:solidFill>
                  <a:srgbClr val="008000"/>
                </a:solidFill>
                <a:latin typeface="Consolas"/>
                <a:cs typeface="Consolas"/>
              </a:rPr>
              <a:t> 3</a:t>
            </a:r>
            <a:endParaRPr sz="1800">
              <a:latin typeface="Consolas"/>
              <a:cs typeface="Consolas"/>
            </a:endParaRPr>
          </a:p>
          <a:p>
            <a:pPr>
              <a:lnSpc>
                <a:spcPct val="100000"/>
              </a:lnSpc>
              <a:spcBef>
                <a:spcPts val="55"/>
              </a:spcBef>
            </a:pPr>
            <a:endParaRPr sz="1800">
              <a:latin typeface="Consolas"/>
              <a:cs typeface="Consolas"/>
            </a:endParaRPr>
          </a:p>
          <a:p>
            <a:pPr marL="262255" marR="5080" indent="-250190">
              <a:lnSpc>
                <a:spcPct val="100000"/>
              </a:lnSpc>
            </a:pPr>
            <a:r>
              <a:rPr sz="1800" dirty="0">
                <a:solidFill>
                  <a:srgbClr val="0000FF"/>
                </a:solidFill>
                <a:latin typeface="Consolas"/>
                <a:cs typeface="Consolas"/>
              </a:rPr>
              <a:t>for</a:t>
            </a:r>
            <a:r>
              <a:rPr sz="1800" spc="-30" dirty="0">
                <a:solidFill>
                  <a:srgbClr val="0000FF"/>
                </a:solidFill>
                <a:latin typeface="Consolas"/>
                <a:cs typeface="Consolas"/>
              </a:rPr>
              <a:t> </a:t>
            </a:r>
            <a:r>
              <a:rPr sz="1800" dirty="0">
                <a:latin typeface="Consolas"/>
                <a:cs typeface="Consolas"/>
              </a:rPr>
              <a:t>(</a:t>
            </a:r>
            <a:r>
              <a:rPr sz="1800" dirty="0">
                <a:solidFill>
                  <a:srgbClr val="0000FF"/>
                </a:solidFill>
                <a:latin typeface="Consolas"/>
                <a:cs typeface="Consolas"/>
              </a:rPr>
              <a:t>let</a:t>
            </a:r>
            <a:r>
              <a:rPr sz="1800" spc="-10" dirty="0">
                <a:solidFill>
                  <a:srgbClr val="0000FF"/>
                </a:solidFill>
                <a:latin typeface="Consolas"/>
                <a:cs typeface="Consolas"/>
              </a:rPr>
              <a:t> </a:t>
            </a:r>
            <a:r>
              <a:rPr sz="1800" dirty="0">
                <a:latin typeface="Consolas"/>
                <a:cs typeface="Consolas"/>
              </a:rPr>
              <a:t>user</a:t>
            </a:r>
            <a:r>
              <a:rPr sz="1800" spc="-30" dirty="0">
                <a:latin typeface="Consolas"/>
                <a:cs typeface="Consolas"/>
              </a:rPr>
              <a:t> </a:t>
            </a:r>
            <a:r>
              <a:rPr sz="1800" dirty="0">
                <a:solidFill>
                  <a:srgbClr val="0000FF"/>
                </a:solidFill>
                <a:latin typeface="Consolas"/>
                <a:cs typeface="Consolas"/>
              </a:rPr>
              <a:t>of</a:t>
            </a:r>
            <a:r>
              <a:rPr sz="1800" spc="-10" dirty="0">
                <a:solidFill>
                  <a:srgbClr val="0000FF"/>
                </a:solidFill>
                <a:latin typeface="Consolas"/>
                <a:cs typeface="Consolas"/>
              </a:rPr>
              <a:t> </a:t>
            </a:r>
            <a:r>
              <a:rPr sz="1800" dirty="0">
                <a:latin typeface="Consolas"/>
                <a:cs typeface="Consolas"/>
              </a:rPr>
              <a:t>set)</a:t>
            </a:r>
            <a:r>
              <a:rPr sz="1800" spc="-20" dirty="0">
                <a:latin typeface="Consolas"/>
                <a:cs typeface="Consolas"/>
              </a:rPr>
              <a:t> </a:t>
            </a:r>
            <a:r>
              <a:rPr sz="1800" spc="-50" dirty="0">
                <a:latin typeface="Consolas"/>
                <a:cs typeface="Consolas"/>
              </a:rPr>
              <a:t>{ </a:t>
            </a:r>
            <a:r>
              <a:rPr sz="1800" dirty="0">
                <a:latin typeface="Consolas"/>
                <a:cs typeface="Consolas"/>
              </a:rPr>
              <a:t>console.log(user.name);</a:t>
            </a:r>
            <a:r>
              <a:rPr sz="1800" spc="-50" dirty="0">
                <a:latin typeface="Consolas"/>
                <a:cs typeface="Consolas"/>
              </a:rPr>
              <a:t> </a:t>
            </a:r>
            <a:r>
              <a:rPr sz="1800" dirty="0">
                <a:solidFill>
                  <a:srgbClr val="008000"/>
                </a:solidFill>
                <a:latin typeface="Consolas"/>
                <a:cs typeface="Consolas"/>
              </a:rPr>
              <a:t>//Eric,</a:t>
            </a:r>
            <a:r>
              <a:rPr sz="1800" spc="-50" dirty="0">
                <a:solidFill>
                  <a:srgbClr val="008000"/>
                </a:solidFill>
                <a:latin typeface="Consolas"/>
                <a:cs typeface="Consolas"/>
              </a:rPr>
              <a:t> </a:t>
            </a:r>
            <a:r>
              <a:rPr sz="1800" dirty="0">
                <a:solidFill>
                  <a:srgbClr val="008000"/>
                </a:solidFill>
                <a:latin typeface="Consolas"/>
                <a:cs typeface="Consolas"/>
              </a:rPr>
              <a:t>Stan,</a:t>
            </a:r>
            <a:r>
              <a:rPr sz="1800" spc="-50" dirty="0">
                <a:solidFill>
                  <a:srgbClr val="008000"/>
                </a:solidFill>
                <a:latin typeface="Consolas"/>
                <a:cs typeface="Consolas"/>
              </a:rPr>
              <a:t> </a:t>
            </a:r>
            <a:r>
              <a:rPr sz="1800" spc="-20" dirty="0">
                <a:solidFill>
                  <a:srgbClr val="008000"/>
                </a:solidFill>
                <a:latin typeface="Consolas"/>
                <a:cs typeface="Consolas"/>
              </a:rPr>
              <a:t>Kyle</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2581275" cy="756920"/>
          </a:xfrm>
          <a:prstGeom prst="rect">
            <a:avLst/>
          </a:prstGeom>
        </p:spPr>
        <p:txBody>
          <a:bodyPr vert="horz" wrap="square" lIns="0" tIns="12700" rIns="0" bIns="0" rtlCol="0">
            <a:spAutoFit/>
          </a:bodyPr>
          <a:lstStyle/>
          <a:p>
            <a:pPr marL="12700">
              <a:lnSpc>
                <a:spcPct val="100000"/>
              </a:lnSpc>
              <a:spcBef>
                <a:spcPts val="100"/>
              </a:spcBef>
            </a:pPr>
            <a:r>
              <a:rPr sz="4800" spc="-170" dirty="0"/>
              <a:t>CLASSES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271</a:t>
            </a:fld>
            <a:endParaRPr spc="-25"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272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0" dirty="0"/>
              <a:t>CLASSES </a:t>
            </a:r>
            <a:r>
              <a:rPr dirty="0"/>
              <a:t>IN</a:t>
            </a:r>
            <a:r>
              <a:rPr spc="-110" dirty="0"/>
              <a:t> </a:t>
            </a:r>
            <a:r>
              <a:rPr spc="-90" dirty="0"/>
              <a:t>JAVASCRIPT</a:t>
            </a:r>
          </a:p>
        </p:txBody>
      </p:sp>
      <p:sp>
        <p:nvSpPr>
          <p:cNvPr id="3" name="object 3"/>
          <p:cNvSpPr txBox="1"/>
          <p:nvPr/>
        </p:nvSpPr>
        <p:spPr>
          <a:xfrm>
            <a:off x="962050" y="1446872"/>
            <a:ext cx="10229215" cy="2253822"/>
          </a:xfrm>
          <a:prstGeom prst="rect">
            <a:avLst/>
          </a:prstGeom>
        </p:spPr>
        <p:txBody>
          <a:bodyPr vert="horz" wrap="square" lIns="0" tIns="98425" rIns="0" bIns="0" rtlCol="0">
            <a:spAutoFit/>
          </a:bodyPr>
          <a:lstStyle/>
          <a:p>
            <a:pPr marL="12700">
              <a:lnSpc>
                <a:spcPct val="100000"/>
              </a:lnSpc>
              <a:spcBef>
                <a:spcPts val="775"/>
              </a:spcBef>
            </a:pPr>
            <a:r>
              <a:rPr lang="it-IT" sz="2400" dirty="0">
                <a:solidFill>
                  <a:srgbClr val="111F35"/>
                </a:solidFill>
                <a:latin typeface="Calibri"/>
                <a:cs typeface="Calibri"/>
              </a:rPr>
              <a:t>Conosciamo il concetto di classi nel software orientato agli oggetti
Le classi sono fondamentalmente modelli per la creazione di oggetti
I costruttori e new possono aiutare in JavaScript
JavaScript presenta anche un costrutto di classe più avanzato, che offre alcuni vantaggi</a:t>
            </a:r>
            <a:endParaRPr sz="2400" dirty="0">
              <a:latin typeface="Calibri"/>
              <a:cs typeface="Calibri"/>
            </a:endParaRPr>
          </a:p>
        </p:txBody>
      </p:sp>
      <p:sp>
        <p:nvSpPr>
          <p:cNvPr id="4" name="object 4"/>
          <p:cNvSpPr txBox="1"/>
          <p:nvPr/>
        </p:nvSpPr>
        <p:spPr>
          <a:xfrm>
            <a:off x="882396" y="4044696"/>
            <a:ext cx="10427335" cy="230759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class</a:t>
            </a:r>
            <a:r>
              <a:rPr sz="1800" spc="-35" dirty="0">
                <a:solidFill>
                  <a:srgbClr val="0000FF"/>
                </a:solidFill>
                <a:latin typeface="Consolas"/>
                <a:cs typeface="Consolas"/>
              </a:rPr>
              <a:t> </a:t>
            </a:r>
            <a:r>
              <a:rPr sz="1800" dirty="0">
                <a:latin typeface="Consolas"/>
                <a:cs typeface="Consolas"/>
              </a:rPr>
              <a:t>Pet</a:t>
            </a:r>
            <a:r>
              <a:rPr sz="1800" spc="-35" dirty="0">
                <a:latin typeface="Consolas"/>
                <a:cs typeface="Consolas"/>
              </a:rPr>
              <a:t> </a:t>
            </a:r>
            <a:r>
              <a:rPr sz="1800" spc="-50" dirty="0">
                <a:latin typeface="Consolas"/>
                <a:cs typeface="Consolas"/>
              </a:rPr>
              <a:t>{</a:t>
            </a:r>
            <a:endParaRPr sz="1800">
              <a:latin typeface="Consolas"/>
              <a:cs typeface="Consolas"/>
            </a:endParaRPr>
          </a:p>
          <a:p>
            <a:pPr marL="342265" marR="5438775">
              <a:lnSpc>
                <a:spcPct val="100000"/>
              </a:lnSpc>
            </a:pPr>
            <a:r>
              <a:rPr sz="1800" dirty="0">
                <a:solidFill>
                  <a:srgbClr val="0000FF"/>
                </a:solidFill>
                <a:latin typeface="Consolas"/>
                <a:cs typeface="Consolas"/>
              </a:rPr>
              <a:t>constructor</a:t>
            </a:r>
            <a:r>
              <a:rPr sz="1800" dirty="0">
                <a:latin typeface="Consolas"/>
                <a:cs typeface="Consolas"/>
              </a:rPr>
              <a:t>(name){</a:t>
            </a:r>
            <a:r>
              <a:rPr sz="1800" spc="-40" dirty="0">
                <a:latin typeface="Consolas"/>
                <a:cs typeface="Consolas"/>
              </a:rPr>
              <a:t> </a:t>
            </a:r>
            <a:r>
              <a:rPr sz="1800" dirty="0">
                <a:solidFill>
                  <a:srgbClr val="0000FF"/>
                </a:solidFill>
                <a:latin typeface="Consolas"/>
                <a:cs typeface="Consolas"/>
              </a:rPr>
              <a:t>this</a:t>
            </a:r>
            <a:r>
              <a:rPr sz="1800" dirty="0">
                <a:latin typeface="Consolas"/>
                <a:cs typeface="Consolas"/>
              </a:rPr>
              <a:t>.name</a:t>
            </a:r>
            <a:r>
              <a:rPr sz="1800" spc="-40"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name</a:t>
            </a:r>
            <a:r>
              <a:rPr sz="1800" spc="-40" dirty="0">
                <a:latin typeface="Consolas"/>
                <a:cs typeface="Consolas"/>
              </a:rPr>
              <a:t> </a:t>
            </a:r>
            <a:r>
              <a:rPr sz="1800" spc="-50" dirty="0">
                <a:latin typeface="Consolas"/>
                <a:cs typeface="Consolas"/>
              </a:rPr>
              <a:t>} </a:t>
            </a:r>
            <a:r>
              <a:rPr sz="1800" spc="-10" dirty="0">
                <a:latin typeface="Consolas"/>
                <a:cs typeface="Consolas"/>
              </a:rPr>
              <a:t>method1(){</a:t>
            </a:r>
            <a:r>
              <a:rPr sz="1800" spc="-10" dirty="0">
                <a:solidFill>
                  <a:srgbClr val="008000"/>
                </a:solidFill>
                <a:latin typeface="Consolas"/>
                <a:cs typeface="Consolas"/>
              </a:rPr>
              <a:t>/*...*/</a:t>
            </a:r>
            <a:r>
              <a:rPr sz="1800" spc="-10" dirty="0">
                <a:latin typeface="Consolas"/>
                <a:cs typeface="Consolas"/>
              </a:rPr>
              <a:t>}</a:t>
            </a:r>
            <a:endParaRPr sz="1800">
              <a:latin typeface="Consolas"/>
              <a:cs typeface="Consolas"/>
            </a:endParaRPr>
          </a:p>
          <a:p>
            <a:pPr marL="342265">
              <a:lnSpc>
                <a:spcPct val="100000"/>
              </a:lnSpc>
            </a:pPr>
            <a:r>
              <a:rPr sz="1800" spc="-10" dirty="0">
                <a:latin typeface="Consolas"/>
                <a:cs typeface="Consolas"/>
              </a:rPr>
              <a:t>method2(){</a:t>
            </a:r>
            <a:r>
              <a:rPr sz="1800" spc="-10" dirty="0">
                <a:solidFill>
                  <a:srgbClr val="008000"/>
                </a:solidFill>
                <a:latin typeface="Consolas"/>
                <a:cs typeface="Consolas"/>
              </a:rPr>
              <a:t>/*...*/</a:t>
            </a:r>
            <a:r>
              <a:rPr sz="1800" spc="-10" dirty="0">
                <a:latin typeface="Consolas"/>
                <a:cs typeface="Consolas"/>
              </a:rPr>
              <a:t>}</a:t>
            </a:r>
            <a:endParaRPr sz="1800">
              <a:latin typeface="Consolas"/>
              <a:cs typeface="Consolas"/>
            </a:endParaRPr>
          </a:p>
          <a:p>
            <a:pPr marL="342265">
              <a:lnSpc>
                <a:spcPct val="100000"/>
              </a:lnSpc>
            </a:pP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more</a:t>
            </a:r>
            <a:r>
              <a:rPr sz="1800" spc="-30" dirty="0">
                <a:solidFill>
                  <a:srgbClr val="008000"/>
                </a:solidFill>
                <a:latin typeface="Consolas"/>
                <a:cs typeface="Consolas"/>
              </a:rPr>
              <a:t> </a:t>
            </a:r>
            <a:r>
              <a:rPr sz="1800" dirty="0">
                <a:solidFill>
                  <a:srgbClr val="008000"/>
                </a:solidFill>
                <a:latin typeface="Consolas"/>
                <a:cs typeface="Consolas"/>
              </a:rPr>
              <a:t>methods</a:t>
            </a:r>
            <a:r>
              <a:rPr sz="1800" spc="-15"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pet</a:t>
            </a:r>
            <a:r>
              <a:rPr sz="1800" spc="-1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spc="-10" dirty="0">
                <a:latin typeface="Consolas"/>
                <a:cs typeface="Consolas"/>
              </a:rPr>
              <a:t>Pet(</a:t>
            </a:r>
            <a:r>
              <a:rPr sz="1800" spc="-10" dirty="0">
                <a:solidFill>
                  <a:srgbClr val="A21515"/>
                </a:solidFill>
                <a:latin typeface="Consolas"/>
                <a:cs typeface="Consolas"/>
              </a:rPr>
              <a:t>"Chuck"</a:t>
            </a:r>
            <a:r>
              <a:rPr sz="1800" spc="-10" dirty="0">
                <a:latin typeface="Consolas"/>
                <a:cs typeface="Consolas"/>
              </a:rPr>
              <a:t>);</a:t>
            </a:r>
            <a:endParaRPr sz="1800">
              <a:latin typeface="Consolas"/>
              <a:cs typeface="Consolas"/>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273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0" dirty="0"/>
              <a:t>CLASSES </a:t>
            </a:r>
            <a:r>
              <a:rPr dirty="0"/>
              <a:t>IN</a:t>
            </a:r>
            <a:r>
              <a:rPr spc="-110" dirty="0"/>
              <a:t> </a:t>
            </a:r>
            <a:r>
              <a:rPr spc="-90" dirty="0"/>
              <a:t>JAVASCRIPT</a:t>
            </a:r>
          </a:p>
        </p:txBody>
      </p:sp>
      <p:sp>
        <p:nvSpPr>
          <p:cNvPr id="3" name="object 3"/>
          <p:cNvSpPr txBox="1"/>
          <p:nvPr/>
        </p:nvSpPr>
        <p:spPr>
          <a:xfrm>
            <a:off x="962050" y="4089908"/>
            <a:ext cx="10044430" cy="1220470"/>
          </a:xfrm>
          <a:prstGeom prst="rect">
            <a:avLst/>
          </a:prstGeom>
        </p:spPr>
        <p:txBody>
          <a:bodyPr vert="horz" wrap="square" lIns="0" tIns="59690" rIns="0" bIns="0" rtlCol="0">
            <a:spAutoFit/>
          </a:bodyPr>
          <a:lstStyle/>
          <a:p>
            <a:pPr marL="240029" marR="5080" indent="-227329">
              <a:lnSpc>
                <a:spcPts val="3030"/>
              </a:lnSpc>
              <a:spcBef>
                <a:spcPts val="470"/>
              </a:spcBef>
              <a:buFont typeface="Arial MT"/>
              <a:buChar char="•"/>
              <a:tabLst>
                <a:tab pos="241300" algn="l"/>
              </a:tabLst>
            </a:pPr>
            <a:r>
              <a:rPr lang="it-IT" sz="2800" dirty="0">
                <a:solidFill>
                  <a:srgbClr val="111F35"/>
                </a:solidFill>
                <a:latin typeface="Calibri"/>
                <a:cs typeface="Calibri"/>
              </a:rPr>
              <a:t>new Pet() crea un nuovo oggetto e invoca il metodo costruttore con gli argomenti dati, che imposta la proprietà name sull'oggetto. Il nuovo oggetto viene quindi restituito.</a:t>
            </a:r>
            <a:endParaRPr sz="2800" dirty="0">
              <a:latin typeface="Calibri"/>
              <a:cs typeface="Calibri"/>
            </a:endParaRPr>
          </a:p>
        </p:txBody>
      </p:sp>
      <p:sp>
        <p:nvSpPr>
          <p:cNvPr id="4" name="object 4"/>
          <p:cNvSpPr txBox="1"/>
          <p:nvPr/>
        </p:nvSpPr>
        <p:spPr>
          <a:xfrm>
            <a:off x="882396" y="1563624"/>
            <a:ext cx="10427335" cy="230759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0000FF"/>
                </a:solidFill>
                <a:latin typeface="Consolas"/>
                <a:cs typeface="Consolas"/>
              </a:rPr>
              <a:t>class</a:t>
            </a:r>
            <a:r>
              <a:rPr sz="1800" spc="-35" dirty="0">
                <a:solidFill>
                  <a:srgbClr val="0000FF"/>
                </a:solidFill>
                <a:latin typeface="Consolas"/>
                <a:cs typeface="Consolas"/>
              </a:rPr>
              <a:t> </a:t>
            </a:r>
            <a:r>
              <a:rPr sz="1800" dirty="0">
                <a:latin typeface="Consolas"/>
                <a:cs typeface="Consolas"/>
              </a:rPr>
              <a:t>Pet</a:t>
            </a:r>
            <a:r>
              <a:rPr sz="1800" spc="-30" dirty="0">
                <a:latin typeface="Consolas"/>
                <a:cs typeface="Consolas"/>
              </a:rPr>
              <a:t> </a:t>
            </a:r>
            <a:r>
              <a:rPr sz="1800" spc="-50" dirty="0">
                <a:latin typeface="Consolas"/>
                <a:cs typeface="Consolas"/>
              </a:rPr>
              <a:t>{</a:t>
            </a:r>
            <a:endParaRPr sz="1800">
              <a:latin typeface="Consolas"/>
              <a:cs typeface="Consolas"/>
            </a:endParaRPr>
          </a:p>
          <a:p>
            <a:pPr marL="342265" marR="5438775">
              <a:lnSpc>
                <a:spcPct val="100000"/>
              </a:lnSpc>
            </a:pPr>
            <a:r>
              <a:rPr sz="1800" dirty="0">
                <a:solidFill>
                  <a:srgbClr val="0000FF"/>
                </a:solidFill>
                <a:latin typeface="Consolas"/>
                <a:cs typeface="Consolas"/>
              </a:rPr>
              <a:t>constructor</a:t>
            </a:r>
            <a:r>
              <a:rPr sz="1800" dirty="0">
                <a:latin typeface="Consolas"/>
                <a:cs typeface="Consolas"/>
              </a:rPr>
              <a:t>(name){</a:t>
            </a:r>
            <a:r>
              <a:rPr sz="1800" spc="-40" dirty="0">
                <a:latin typeface="Consolas"/>
                <a:cs typeface="Consolas"/>
              </a:rPr>
              <a:t> </a:t>
            </a:r>
            <a:r>
              <a:rPr sz="1800" dirty="0">
                <a:solidFill>
                  <a:srgbClr val="0000FF"/>
                </a:solidFill>
                <a:latin typeface="Consolas"/>
                <a:cs typeface="Consolas"/>
              </a:rPr>
              <a:t>this</a:t>
            </a:r>
            <a:r>
              <a:rPr sz="1800" dirty="0">
                <a:latin typeface="Consolas"/>
                <a:cs typeface="Consolas"/>
              </a:rPr>
              <a:t>.name</a:t>
            </a:r>
            <a:r>
              <a:rPr sz="1800" spc="-40"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name</a:t>
            </a:r>
            <a:r>
              <a:rPr sz="1800" spc="-40" dirty="0">
                <a:latin typeface="Consolas"/>
                <a:cs typeface="Consolas"/>
              </a:rPr>
              <a:t> </a:t>
            </a:r>
            <a:r>
              <a:rPr sz="1800" spc="-50" dirty="0">
                <a:latin typeface="Consolas"/>
                <a:cs typeface="Consolas"/>
              </a:rPr>
              <a:t>} </a:t>
            </a:r>
            <a:r>
              <a:rPr sz="1800" spc="-10" dirty="0">
                <a:latin typeface="Consolas"/>
                <a:cs typeface="Consolas"/>
              </a:rPr>
              <a:t>method1(){</a:t>
            </a:r>
            <a:r>
              <a:rPr sz="1800" spc="-10" dirty="0">
                <a:solidFill>
                  <a:srgbClr val="008000"/>
                </a:solidFill>
                <a:latin typeface="Consolas"/>
                <a:cs typeface="Consolas"/>
              </a:rPr>
              <a:t>/*...*/</a:t>
            </a:r>
            <a:r>
              <a:rPr sz="1800" spc="-10" dirty="0">
                <a:latin typeface="Consolas"/>
                <a:cs typeface="Consolas"/>
              </a:rPr>
              <a:t>}</a:t>
            </a:r>
            <a:endParaRPr sz="1800">
              <a:latin typeface="Consolas"/>
              <a:cs typeface="Consolas"/>
            </a:endParaRPr>
          </a:p>
          <a:p>
            <a:pPr marL="342265">
              <a:lnSpc>
                <a:spcPct val="100000"/>
              </a:lnSpc>
            </a:pPr>
            <a:r>
              <a:rPr sz="1800" spc="-10" dirty="0">
                <a:latin typeface="Consolas"/>
                <a:cs typeface="Consolas"/>
              </a:rPr>
              <a:t>method2(){</a:t>
            </a:r>
            <a:r>
              <a:rPr sz="1800" spc="-10" dirty="0">
                <a:solidFill>
                  <a:srgbClr val="008000"/>
                </a:solidFill>
                <a:latin typeface="Consolas"/>
                <a:cs typeface="Consolas"/>
              </a:rPr>
              <a:t>/*...*/</a:t>
            </a:r>
            <a:r>
              <a:rPr sz="1800" spc="-10" dirty="0">
                <a:latin typeface="Consolas"/>
                <a:cs typeface="Consolas"/>
              </a:rPr>
              <a:t>}</a:t>
            </a:r>
            <a:endParaRPr sz="1800">
              <a:latin typeface="Consolas"/>
              <a:cs typeface="Consolas"/>
            </a:endParaRPr>
          </a:p>
          <a:p>
            <a:pPr marL="342265">
              <a:lnSpc>
                <a:spcPct val="100000"/>
              </a:lnSpc>
            </a:pP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more</a:t>
            </a:r>
            <a:r>
              <a:rPr sz="1800" spc="-30" dirty="0">
                <a:solidFill>
                  <a:srgbClr val="008000"/>
                </a:solidFill>
                <a:latin typeface="Consolas"/>
                <a:cs typeface="Consolas"/>
              </a:rPr>
              <a:t> </a:t>
            </a:r>
            <a:r>
              <a:rPr sz="1800" dirty="0">
                <a:solidFill>
                  <a:srgbClr val="008000"/>
                </a:solidFill>
                <a:latin typeface="Consolas"/>
                <a:cs typeface="Consolas"/>
              </a:rPr>
              <a:t>methods</a:t>
            </a:r>
            <a:r>
              <a:rPr sz="1800" spc="-15"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pet</a:t>
            </a:r>
            <a:r>
              <a:rPr sz="1800" spc="-1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spc="-10" dirty="0">
                <a:latin typeface="Consolas"/>
                <a:cs typeface="Consolas"/>
              </a:rPr>
              <a:t>Pet(</a:t>
            </a:r>
            <a:r>
              <a:rPr sz="1800" spc="-10" dirty="0">
                <a:solidFill>
                  <a:srgbClr val="A21515"/>
                </a:solidFill>
                <a:latin typeface="Consolas"/>
                <a:cs typeface="Consolas"/>
              </a:rPr>
              <a:t>"Chuck"</a:t>
            </a:r>
            <a:r>
              <a:rPr sz="1800" spc="-10" dirty="0">
                <a:latin typeface="Consolas"/>
                <a:cs typeface="Consolas"/>
              </a:rPr>
              <a:t>);</a:t>
            </a:r>
            <a:endParaRPr sz="1800">
              <a:latin typeface="Consolas"/>
              <a:cs typeface="Consolas"/>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274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0" dirty="0"/>
              <a:t>CLASSES </a:t>
            </a:r>
            <a:r>
              <a:rPr dirty="0"/>
              <a:t>IN</a:t>
            </a:r>
            <a:r>
              <a:rPr spc="-110" dirty="0"/>
              <a:t> </a:t>
            </a:r>
            <a:r>
              <a:rPr spc="-90" dirty="0"/>
              <a:t>JAVASCRIPT</a:t>
            </a:r>
          </a:p>
        </p:txBody>
      </p:sp>
      <p:sp>
        <p:nvSpPr>
          <p:cNvPr id="3" name="object 3"/>
          <p:cNvSpPr txBox="1"/>
          <p:nvPr/>
        </p:nvSpPr>
        <p:spPr>
          <a:xfrm>
            <a:off x="962050" y="1445347"/>
            <a:ext cx="9872345" cy="4492255"/>
          </a:xfrm>
          <a:prstGeom prst="rect">
            <a:avLst/>
          </a:prstGeom>
        </p:spPr>
        <p:txBody>
          <a:bodyPr vert="horz" wrap="square" lIns="0" tIns="100330" rIns="0" bIns="0" rtlCol="0">
            <a:spAutoFit/>
          </a:bodyPr>
          <a:lstStyle/>
          <a:p>
            <a:pPr marL="240029" indent="-227329">
              <a:lnSpc>
                <a:spcPct val="100000"/>
              </a:lnSpc>
              <a:spcBef>
                <a:spcPts val="790"/>
              </a:spcBef>
              <a:buFont typeface="Arial MT"/>
              <a:buChar char="•"/>
              <a:tabLst>
                <a:tab pos="240029" algn="l"/>
              </a:tabLst>
            </a:pPr>
            <a:r>
              <a:rPr lang="it-IT" sz="2800" dirty="0">
                <a:solidFill>
                  <a:srgbClr val="111F35"/>
                </a:solidFill>
                <a:latin typeface="Calibri"/>
                <a:cs typeface="Calibri"/>
              </a:rPr>
              <a:t>Che cos'è esattamente una classe? Non si tratta di una nuova entità a livello di linguaggio
type(Pet); funzione
In JavaScript, le classi sono tipi speciali di funzioni
Cosa fa davvero il costrutto di classe Pet {...} allora?
Crea una funzione costruttore denominata Pet. Il codice della funzione è preso dal metodo constructor() (o è vuoto se non esiste tale metodo).
Memorizza altri metodi di classe in Pet.prototype</a:t>
            </a:r>
            <a:endParaRPr sz="2400" dirty="0">
              <a:latin typeface="Consolas"/>
              <a:cs typeface="Consolas"/>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275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0" dirty="0"/>
              <a:t>CLASSES </a:t>
            </a:r>
            <a:r>
              <a:rPr dirty="0"/>
              <a:t>IN</a:t>
            </a:r>
            <a:r>
              <a:rPr spc="-110" dirty="0"/>
              <a:t> </a:t>
            </a:r>
            <a:r>
              <a:rPr spc="-90" dirty="0"/>
              <a:t>JAVASCRIPT</a:t>
            </a:r>
          </a:p>
        </p:txBody>
      </p:sp>
      <p:sp>
        <p:nvSpPr>
          <p:cNvPr id="3" name="object 3"/>
          <p:cNvSpPr txBox="1"/>
          <p:nvPr/>
        </p:nvSpPr>
        <p:spPr>
          <a:xfrm>
            <a:off x="0" y="1533220"/>
            <a:ext cx="12039600" cy="44307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2800" dirty="0">
                <a:solidFill>
                  <a:srgbClr val="111F35"/>
                </a:solidFill>
                <a:latin typeface="Calibri"/>
                <a:cs typeface="Calibri"/>
              </a:rPr>
              <a:t>Analogamente agli oggetti, le classi supportano le proprietà e i getter/setter</a:t>
            </a:r>
            <a:endParaRPr sz="2800" dirty="0">
              <a:latin typeface="Calibri"/>
              <a:cs typeface="Calibri"/>
            </a:endParaRPr>
          </a:p>
        </p:txBody>
      </p:sp>
      <p:sp>
        <p:nvSpPr>
          <p:cNvPr id="4" name="object 4"/>
          <p:cNvSpPr txBox="1"/>
          <p:nvPr/>
        </p:nvSpPr>
        <p:spPr>
          <a:xfrm>
            <a:off x="882396" y="2151888"/>
            <a:ext cx="10427335" cy="397002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class</a:t>
            </a:r>
            <a:r>
              <a:rPr sz="1800" spc="-40" dirty="0">
                <a:solidFill>
                  <a:srgbClr val="0000FF"/>
                </a:solidFill>
                <a:latin typeface="Consolas"/>
                <a:cs typeface="Consolas"/>
              </a:rPr>
              <a:t> </a:t>
            </a:r>
            <a:r>
              <a:rPr sz="1800" dirty="0">
                <a:latin typeface="Consolas"/>
                <a:cs typeface="Consolas"/>
              </a:rPr>
              <a:t>Duck</a:t>
            </a:r>
            <a:r>
              <a:rPr sz="1800" spc="-35" dirty="0">
                <a:latin typeface="Consolas"/>
                <a:cs typeface="Consolas"/>
              </a:rPr>
              <a:t> </a:t>
            </a:r>
            <a:r>
              <a:rPr sz="1800" spc="-50" dirty="0">
                <a:latin typeface="Consolas"/>
                <a:cs typeface="Consolas"/>
              </a:rPr>
              <a:t>{</a:t>
            </a:r>
            <a:endParaRPr sz="1800">
              <a:latin typeface="Consolas"/>
              <a:cs typeface="Consolas"/>
            </a:endParaRPr>
          </a:p>
          <a:p>
            <a:pPr marL="342265" marR="5688330">
              <a:lnSpc>
                <a:spcPct val="100000"/>
              </a:lnSpc>
              <a:spcBef>
                <a:spcPts val="5"/>
              </a:spcBef>
            </a:pPr>
            <a:r>
              <a:rPr sz="1800" dirty="0">
                <a:latin typeface="Consolas"/>
                <a:cs typeface="Consolas"/>
              </a:rPr>
              <a:t>species</a:t>
            </a:r>
            <a:r>
              <a:rPr sz="1800" spc="-30" dirty="0">
                <a:latin typeface="Consolas"/>
                <a:cs typeface="Consolas"/>
              </a:rPr>
              <a:t> </a:t>
            </a:r>
            <a:r>
              <a:rPr sz="1800" dirty="0">
                <a:latin typeface="Consolas"/>
                <a:cs typeface="Consolas"/>
              </a:rPr>
              <a:t>=</a:t>
            </a:r>
            <a:r>
              <a:rPr sz="1800" spc="-15" dirty="0">
                <a:latin typeface="Consolas"/>
                <a:cs typeface="Consolas"/>
              </a:rPr>
              <a:t> </a:t>
            </a:r>
            <a:r>
              <a:rPr sz="1800" dirty="0">
                <a:solidFill>
                  <a:srgbClr val="A21515"/>
                </a:solidFill>
                <a:latin typeface="Consolas"/>
                <a:cs typeface="Consolas"/>
              </a:rPr>
              <a:t>"Duck"</a:t>
            </a:r>
            <a:r>
              <a:rPr sz="1800" dirty="0">
                <a:latin typeface="Consolas"/>
                <a:cs typeface="Consolas"/>
              </a:rPr>
              <a:t>;</a:t>
            </a:r>
            <a:r>
              <a:rPr sz="1800" spc="-15" dirty="0">
                <a:latin typeface="Consolas"/>
                <a:cs typeface="Consolas"/>
              </a:rPr>
              <a:t> </a:t>
            </a:r>
            <a:r>
              <a:rPr sz="1800" spc="-10" dirty="0">
                <a:solidFill>
                  <a:srgbClr val="008000"/>
                </a:solidFill>
                <a:latin typeface="Consolas"/>
                <a:cs typeface="Consolas"/>
              </a:rPr>
              <a:t>//property </a:t>
            </a:r>
            <a:r>
              <a:rPr sz="1800" dirty="0">
                <a:solidFill>
                  <a:srgbClr val="0000FF"/>
                </a:solidFill>
                <a:latin typeface="Consolas"/>
                <a:cs typeface="Consolas"/>
              </a:rPr>
              <a:t>constructor</a:t>
            </a:r>
            <a:r>
              <a:rPr sz="1800" dirty="0">
                <a:latin typeface="Consolas"/>
                <a:cs typeface="Consolas"/>
              </a:rPr>
              <a:t>(name){</a:t>
            </a:r>
            <a:r>
              <a:rPr sz="1800" dirty="0">
                <a:solidFill>
                  <a:srgbClr val="0000FF"/>
                </a:solidFill>
                <a:latin typeface="Consolas"/>
                <a:cs typeface="Consolas"/>
              </a:rPr>
              <a:t>this</a:t>
            </a:r>
            <a:r>
              <a:rPr sz="1800" dirty="0">
                <a:latin typeface="Consolas"/>
                <a:cs typeface="Consolas"/>
              </a:rPr>
              <a:t>.name</a:t>
            </a:r>
            <a:r>
              <a:rPr sz="1800" spc="-60" dirty="0">
                <a:latin typeface="Consolas"/>
                <a:cs typeface="Consolas"/>
              </a:rPr>
              <a:t> </a:t>
            </a:r>
            <a:r>
              <a:rPr sz="1800" dirty="0">
                <a:latin typeface="Consolas"/>
                <a:cs typeface="Consolas"/>
              </a:rPr>
              <a:t>=</a:t>
            </a:r>
            <a:r>
              <a:rPr sz="1800" spc="-55" dirty="0">
                <a:latin typeface="Consolas"/>
                <a:cs typeface="Consolas"/>
              </a:rPr>
              <a:t> </a:t>
            </a:r>
            <a:r>
              <a:rPr sz="1800" spc="-10" dirty="0">
                <a:latin typeface="Consolas"/>
                <a:cs typeface="Consolas"/>
              </a:rPr>
              <a:t>name} greet(){</a:t>
            </a:r>
            <a:endParaRPr sz="1800">
              <a:latin typeface="Consolas"/>
              <a:cs typeface="Consolas"/>
            </a:endParaRPr>
          </a:p>
          <a:p>
            <a:pPr marL="591820">
              <a:lnSpc>
                <a:spcPct val="100000"/>
              </a:lnSpc>
            </a:pPr>
            <a:r>
              <a:rPr sz="1800" spc="-10" dirty="0">
                <a:latin typeface="Consolas"/>
                <a:cs typeface="Consolas"/>
              </a:rPr>
              <a:t>console.log(</a:t>
            </a:r>
            <a:r>
              <a:rPr sz="1800" spc="-10" dirty="0">
                <a:solidFill>
                  <a:srgbClr val="A21515"/>
                </a:solidFill>
                <a:latin typeface="Consolas"/>
                <a:cs typeface="Consolas"/>
              </a:rPr>
              <a:t>"Quack!"</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get</a:t>
            </a:r>
            <a:r>
              <a:rPr sz="1800" spc="-55" dirty="0">
                <a:solidFill>
                  <a:srgbClr val="0000FF"/>
                </a:solidFill>
                <a:latin typeface="Consolas"/>
                <a:cs typeface="Consolas"/>
              </a:rPr>
              <a:t> </a:t>
            </a:r>
            <a:r>
              <a:rPr sz="1800" dirty="0">
                <a:latin typeface="Consolas"/>
                <a:cs typeface="Consolas"/>
              </a:rPr>
              <a:t>fullDescription(){</a:t>
            </a:r>
            <a:r>
              <a:rPr sz="1800" dirty="0">
                <a:solidFill>
                  <a:srgbClr val="0000FF"/>
                </a:solidFill>
                <a:latin typeface="Consolas"/>
                <a:cs typeface="Consolas"/>
              </a:rPr>
              <a:t>return</a:t>
            </a:r>
            <a:r>
              <a:rPr sz="1800" spc="-55" dirty="0">
                <a:solidFill>
                  <a:srgbClr val="0000FF"/>
                </a:solidFill>
                <a:latin typeface="Consolas"/>
                <a:cs typeface="Consolas"/>
              </a:rPr>
              <a:t> </a:t>
            </a:r>
            <a:r>
              <a:rPr sz="1800" dirty="0">
                <a:solidFill>
                  <a:srgbClr val="A21515"/>
                </a:solidFill>
                <a:latin typeface="Consolas"/>
                <a:cs typeface="Consolas"/>
              </a:rPr>
              <a:t>`</a:t>
            </a:r>
            <a:r>
              <a:rPr sz="1800" dirty="0">
                <a:solidFill>
                  <a:srgbClr val="0000FF"/>
                </a:solidFill>
                <a:latin typeface="Consolas"/>
                <a:cs typeface="Consolas"/>
              </a:rPr>
              <a:t>${this</a:t>
            </a:r>
            <a:r>
              <a:rPr sz="1800" dirty="0">
                <a:latin typeface="Consolas"/>
                <a:cs typeface="Consolas"/>
              </a:rPr>
              <a:t>.name</a:t>
            </a:r>
            <a:r>
              <a:rPr sz="1800" dirty="0">
                <a:solidFill>
                  <a:srgbClr val="0000FF"/>
                </a:solidFill>
                <a:latin typeface="Consolas"/>
                <a:cs typeface="Consolas"/>
              </a:rPr>
              <a:t>}</a:t>
            </a:r>
            <a:r>
              <a:rPr sz="1800" spc="-40" dirty="0">
                <a:solidFill>
                  <a:srgbClr val="0000FF"/>
                </a:solidFill>
                <a:latin typeface="Consolas"/>
                <a:cs typeface="Consolas"/>
              </a:rPr>
              <a:t> </a:t>
            </a:r>
            <a:r>
              <a:rPr sz="1800" dirty="0">
                <a:solidFill>
                  <a:srgbClr val="A21515"/>
                </a:solidFill>
                <a:latin typeface="Consolas"/>
                <a:cs typeface="Consolas"/>
              </a:rPr>
              <a:t>the</a:t>
            </a:r>
            <a:r>
              <a:rPr sz="1800" spc="-45" dirty="0">
                <a:solidFill>
                  <a:srgbClr val="A21515"/>
                </a:solidFill>
                <a:latin typeface="Consolas"/>
                <a:cs typeface="Consolas"/>
              </a:rPr>
              <a:t> </a:t>
            </a:r>
            <a:r>
              <a:rPr sz="1800" spc="-10" dirty="0">
                <a:solidFill>
                  <a:srgbClr val="0000FF"/>
                </a:solidFill>
                <a:latin typeface="Consolas"/>
                <a:cs typeface="Consolas"/>
              </a:rPr>
              <a:t>${this</a:t>
            </a:r>
            <a:r>
              <a:rPr sz="1800" spc="-10" dirty="0">
                <a:latin typeface="Consolas"/>
                <a:cs typeface="Consolas"/>
              </a:rPr>
              <a:t>.species</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342265">
              <a:lnSpc>
                <a:spcPct val="100000"/>
              </a:lnSpc>
              <a:spcBef>
                <a:spcPts val="5"/>
              </a:spcBef>
            </a:pPr>
            <a:r>
              <a:rPr sz="1800" dirty="0">
                <a:latin typeface="Consolas"/>
                <a:cs typeface="Consolas"/>
              </a:rPr>
              <a:t>[Symbol.iterator]()</a:t>
            </a:r>
            <a:r>
              <a:rPr sz="1800" spc="-90" dirty="0">
                <a:latin typeface="Consolas"/>
                <a:cs typeface="Consolas"/>
              </a:rPr>
              <a:t> </a:t>
            </a:r>
            <a:r>
              <a:rPr sz="1800" spc="-10" dirty="0">
                <a:latin typeface="Consolas"/>
                <a:cs typeface="Consolas"/>
              </a:rPr>
              <a:t>{</a:t>
            </a:r>
            <a:r>
              <a:rPr sz="1800" spc="-10" dirty="0">
                <a:solidFill>
                  <a:srgbClr val="008000"/>
                </a:solidFill>
                <a:latin typeface="Consolas"/>
                <a:cs typeface="Consolas"/>
              </a:rPr>
              <a:t>/*...*/</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marR="6693534">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duck</a:t>
            </a:r>
            <a:r>
              <a:rPr sz="1800" spc="-15"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spc="-10" dirty="0">
                <a:latin typeface="Consolas"/>
                <a:cs typeface="Consolas"/>
              </a:rPr>
              <a:t>Duck(</a:t>
            </a:r>
            <a:r>
              <a:rPr sz="1800" spc="-10" dirty="0">
                <a:solidFill>
                  <a:srgbClr val="A21515"/>
                </a:solidFill>
                <a:latin typeface="Consolas"/>
                <a:cs typeface="Consolas"/>
              </a:rPr>
              <a:t>"Chuck"</a:t>
            </a:r>
            <a:r>
              <a:rPr sz="1800" spc="-10" dirty="0">
                <a:latin typeface="Consolas"/>
                <a:cs typeface="Consolas"/>
              </a:rPr>
              <a:t>); </a:t>
            </a:r>
            <a:r>
              <a:rPr sz="1800" dirty="0">
                <a:latin typeface="Consolas"/>
                <a:cs typeface="Consolas"/>
              </a:rPr>
              <a:t>duck.greet();</a:t>
            </a:r>
            <a:r>
              <a:rPr sz="1800" spc="-60" dirty="0">
                <a:latin typeface="Consolas"/>
                <a:cs typeface="Consolas"/>
              </a:rPr>
              <a:t> </a:t>
            </a:r>
            <a:r>
              <a:rPr sz="1800" spc="-10" dirty="0">
                <a:solidFill>
                  <a:srgbClr val="008000"/>
                </a:solidFill>
                <a:latin typeface="Consolas"/>
                <a:cs typeface="Consolas"/>
              </a:rPr>
              <a:t>//Quack!</a:t>
            </a:r>
            <a:endParaRPr sz="1800">
              <a:latin typeface="Consolas"/>
              <a:cs typeface="Consolas"/>
            </a:endParaRPr>
          </a:p>
          <a:p>
            <a:pPr marL="92075">
              <a:lnSpc>
                <a:spcPct val="100000"/>
              </a:lnSpc>
            </a:pPr>
            <a:r>
              <a:rPr sz="1800" dirty="0">
                <a:latin typeface="Consolas"/>
                <a:cs typeface="Consolas"/>
              </a:rPr>
              <a:t>console.log(duck.fullDescription);</a:t>
            </a:r>
            <a:r>
              <a:rPr sz="1800" spc="-65" dirty="0">
                <a:latin typeface="Consolas"/>
                <a:cs typeface="Consolas"/>
              </a:rPr>
              <a:t> </a:t>
            </a:r>
            <a:r>
              <a:rPr sz="1800" dirty="0">
                <a:solidFill>
                  <a:srgbClr val="008000"/>
                </a:solidFill>
                <a:latin typeface="Consolas"/>
                <a:cs typeface="Consolas"/>
              </a:rPr>
              <a:t>//Chuck</a:t>
            </a:r>
            <a:r>
              <a:rPr sz="1800" spc="-60" dirty="0">
                <a:solidFill>
                  <a:srgbClr val="008000"/>
                </a:solidFill>
                <a:latin typeface="Consolas"/>
                <a:cs typeface="Consolas"/>
              </a:rPr>
              <a:t> </a:t>
            </a:r>
            <a:r>
              <a:rPr sz="1800" dirty="0">
                <a:solidFill>
                  <a:srgbClr val="008000"/>
                </a:solidFill>
                <a:latin typeface="Consolas"/>
                <a:cs typeface="Consolas"/>
              </a:rPr>
              <a:t>the</a:t>
            </a:r>
            <a:r>
              <a:rPr sz="1800" spc="-60" dirty="0">
                <a:solidFill>
                  <a:srgbClr val="008000"/>
                </a:solidFill>
                <a:latin typeface="Consolas"/>
                <a:cs typeface="Consolas"/>
              </a:rPr>
              <a:t> </a:t>
            </a:r>
            <a:r>
              <a:rPr sz="1800" spc="-20" dirty="0">
                <a:solidFill>
                  <a:srgbClr val="008000"/>
                </a:solidFill>
                <a:latin typeface="Consolas"/>
                <a:cs typeface="Consolas"/>
              </a:rPr>
              <a:t>Duck</a:t>
            </a:r>
            <a:endParaRPr sz="1800">
              <a:latin typeface="Consolas"/>
              <a:cs typeface="Consolas"/>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4716145" cy="574040"/>
          </a:xfrm>
          <a:prstGeom prst="rect">
            <a:avLst/>
          </a:prstGeom>
        </p:spPr>
        <p:txBody>
          <a:bodyPr vert="horz" wrap="square" lIns="0" tIns="12700" rIns="0" bIns="0" rtlCol="0">
            <a:spAutoFit/>
          </a:bodyPr>
          <a:lstStyle/>
          <a:p>
            <a:pPr marL="12700">
              <a:lnSpc>
                <a:spcPct val="100000"/>
              </a:lnSpc>
              <a:spcBef>
                <a:spcPts val="100"/>
              </a:spcBef>
            </a:pPr>
            <a:r>
              <a:rPr spc="-75" dirty="0"/>
              <a:t>CLASS</a:t>
            </a:r>
            <a:r>
              <a:rPr spc="-165" dirty="0"/>
              <a:t> </a:t>
            </a:r>
            <a:r>
              <a:rPr spc="-85" dirty="0"/>
              <a:t>INHERITANCE</a:t>
            </a:r>
          </a:p>
        </p:txBody>
      </p:sp>
      <p:sp>
        <p:nvSpPr>
          <p:cNvPr id="3" name="object 3"/>
          <p:cNvSpPr txBox="1"/>
          <p:nvPr/>
        </p:nvSpPr>
        <p:spPr>
          <a:xfrm>
            <a:off x="175768" y="1533220"/>
            <a:ext cx="6820687" cy="830356"/>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spc="-10" dirty="0">
                <a:solidFill>
                  <a:srgbClr val="111F35"/>
                </a:solidFill>
                <a:latin typeface="Calibri"/>
                <a:cs typeface="Calibri"/>
              </a:rPr>
              <a:t>Le classi JavaScript possono ereditare da altre classi utilizzando la parola chiave extends</a:t>
            </a:r>
            <a:endParaRPr sz="2800" dirty="0">
              <a:latin typeface="Calibri"/>
              <a:cs typeface="Calibri"/>
            </a:endParaRPr>
          </a:p>
        </p:txBody>
      </p:sp>
      <p:sp>
        <p:nvSpPr>
          <p:cNvPr id="4" name="object 4"/>
          <p:cNvSpPr txBox="1"/>
          <p:nvPr/>
        </p:nvSpPr>
        <p:spPr>
          <a:xfrm>
            <a:off x="882396" y="2634995"/>
            <a:ext cx="6170930" cy="3415665"/>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0000FF"/>
                </a:solidFill>
                <a:latin typeface="Consolas"/>
                <a:cs typeface="Consolas"/>
              </a:rPr>
              <a:t>class</a:t>
            </a:r>
            <a:r>
              <a:rPr sz="1800" spc="-35" dirty="0">
                <a:solidFill>
                  <a:srgbClr val="0000FF"/>
                </a:solidFill>
                <a:latin typeface="Consolas"/>
                <a:cs typeface="Consolas"/>
              </a:rPr>
              <a:t> </a:t>
            </a:r>
            <a:r>
              <a:rPr sz="1800" dirty="0">
                <a:latin typeface="Consolas"/>
                <a:cs typeface="Consolas"/>
              </a:rPr>
              <a:t>Pet</a:t>
            </a:r>
            <a:r>
              <a:rPr sz="1800" spc="-30"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describe(){</a:t>
            </a:r>
            <a:r>
              <a:rPr sz="1800" spc="-55" dirty="0">
                <a:latin typeface="Consolas"/>
                <a:cs typeface="Consolas"/>
              </a:rPr>
              <a:t> </a:t>
            </a:r>
            <a:r>
              <a:rPr sz="1800" dirty="0">
                <a:latin typeface="Consolas"/>
                <a:cs typeface="Consolas"/>
              </a:rPr>
              <a:t>console.log(</a:t>
            </a:r>
            <a:r>
              <a:rPr sz="1800" dirty="0">
                <a:solidFill>
                  <a:srgbClr val="A21515"/>
                </a:solidFill>
                <a:latin typeface="Consolas"/>
                <a:cs typeface="Consolas"/>
              </a:rPr>
              <a:t>"I'm</a:t>
            </a:r>
            <a:r>
              <a:rPr sz="1800" spc="-40" dirty="0">
                <a:solidFill>
                  <a:srgbClr val="A21515"/>
                </a:solidFill>
                <a:latin typeface="Consolas"/>
                <a:cs typeface="Consolas"/>
              </a:rPr>
              <a:t> </a:t>
            </a:r>
            <a:r>
              <a:rPr sz="1800" dirty="0">
                <a:solidFill>
                  <a:srgbClr val="A21515"/>
                </a:solidFill>
                <a:latin typeface="Consolas"/>
                <a:cs typeface="Consolas"/>
              </a:rPr>
              <a:t>a</a:t>
            </a:r>
            <a:r>
              <a:rPr sz="1800" spc="-35" dirty="0">
                <a:solidFill>
                  <a:srgbClr val="A21515"/>
                </a:solidFill>
                <a:latin typeface="Consolas"/>
                <a:cs typeface="Consolas"/>
              </a:rPr>
              <a:t> </a:t>
            </a:r>
            <a:r>
              <a:rPr sz="1800" dirty="0">
                <a:solidFill>
                  <a:srgbClr val="A21515"/>
                </a:solidFill>
                <a:latin typeface="Consolas"/>
                <a:cs typeface="Consolas"/>
              </a:rPr>
              <a:t>pet"</a:t>
            </a:r>
            <a:r>
              <a:rPr sz="1800" dirty="0">
                <a:latin typeface="Consolas"/>
                <a:cs typeface="Consolas"/>
              </a:rPr>
              <a:t>);</a:t>
            </a:r>
            <a:r>
              <a:rPr sz="1800" spc="-40"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spcBef>
                <a:spcPts val="5"/>
              </a:spcBef>
            </a:pPr>
            <a:r>
              <a:rPr sz="1800" dirty="0">
                <a:latin typeface="Consolas"/>
                <a:cs typeface="Consolas"/>
              </a:rPr>
              <a:t>greet(){</a:t>
            </a:r>
            <a:r>
              <a:rPr sz="1800" spc="-60" dirty="0">
                <a:latin typeface="Consolas"/>
                <a:cs typeface="Consolas"/>
              </a:rPr>
              <a:t> </a:t>
            </a:r>
            <a:r>
              <a:rPr sz="1800" dirty="0">
                <a:latin typeface="Consolas"/>
                <a:cs typeface="Consolas"/>
              </a:rPr>
              <a:t>console.log(</a:t>
            </a:r>
            <a:r>
              <a:rPr sz="1800" dirty="0">
                <a:solidFill>
                  <a:srgbClr val="A21515"/>
                </a:solidFill>
                <a:latin typeface="Consolas"/>
                <a:cs typeface="Consolas"/>
              </a:rPr>
              <a:t>"..."</a:t>
            </a:r>
            <a:r>
              <a:rPr sz="1800" dirty="0">
                <a:latin typeface="Consolas"/>
                <a:cs typeface="Consolas"/>
              </a:rPr>
              <a:t>);</a:t>
            </a:r>
            <a:r>
              <a:rPr sz="1800" spc="-55" dirty="0">
                <a:latin typeface="Consolas"/>
                <a:cs typeface="Consolas"/>
              </a:rPr>
              <a:t> </a:t>
            </a: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solidFill>
                  <a:srgbClr val="0000FF"/>
                </a:solidFill>
                <a:latin typeface="Consolas"/>
                <a:cs typeface="Consolas"/>
              </a:rPr>
              <a:t>class</a:t>
            </a:r>
            <a:r>
              <a:rPr sz="1800" spc="-30" dirty="0">
                <a:solidFill>
                  <a:srgbClr val="0000FF"/>
                </a:solidFill>
                <a:latin typeface="Consolas"/>
                <a:cs typeface="Consolas"/>
              </a:rPr>
              <a:t> </a:t>
            </a:r>
            <a:r>
              <a:rPr sz="1800" dirty="0">
                <a:latin typeface="Consolas"/>
                <a:cs typeface="Consolas"/>
              </a:rPr>
              <a:t>Duck</a:t>
            </a:r>
            <a:r>
              <a:rPr sz="1800" spc="-40" dirty="0">
                <a:latin typeface="Consolas"/>
                <a:cs typeface="Consolas"/>
              </a:rPr>
              <a:t> </a:t>
            </a:r>
            <a:r>
              <a:rPr sz="1800" dirty="0">
                <a:solidFill>
                  <a:srgbClr val="0000FF"/>
                </a:solidFill>
                <a:latin typeface="Consolas"/>
                <a:cs typeface="Consolas"/>
              </a:rPr>
              <a:t>extends</a:t>
            </a:r>
            <a:r>
              <a:rPr sz="1800" spc="-25" dirty="0">
                <a:solidFill>
                  <a:srgbClr val="0000FF"/>
                </a:solidFill>
                <a:latin typeface="Consolas"/>
                <a:cs typeface="Consolas"/>
              </a:rPr>
              <a:t> </a:t>
            </a:r>
            <a:r>
              <a:rPr sz="1800" dirty="0">
                <a:latin typeface="Consolas"/>
                <a:cs typeface="Consolas"/>
              </a:rPr>
              <a:t>Pet</a:t>
            </a:r>
            <a:r>
              <a:rPr sz="1800" spc="-40"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spcBef>
                <a:spcPts val="5"/>
              </a:spcBef>
            </a:pPr>
            <a:r>
              <a:rPr sz="1800" dirty="0">
                <a:latin typeface="Consolas"/>
                <a:cs typeface="Consolas"/>
              </a:rPr>
              <a:t>greet(){</a:t>
            </a:r>
            <a:r>
              <a:rPr sz="1800" spc="-65" dirty="0">
                <a:latin typeface="Consolas"/>
                <a:cs typeface="Consolas"/>
              </a:rPr>
              <a:t> </a:t>
            </a:r>
            <a:r>
              <a:rPr sz="1800" dirty="0">
                <a:latin typeface="Consolas"/>
                <a:cs typeface="Consolas"/>
              </a:rPr>
              <a:t>console.log(</a:t>
            </a:r>
            <a:r>
              <a:rPr sz="1800" dirty="0">
                <a:solidFill>
                  <a:srgbClr val="A21515"/>
                </a:solidFill>
                <a:latin typeface="Consolas"/>
                <a:cs typeface="Consolas"/>
              </a:rPr>
              <a:t>"Quack!"</a:t>
            </a:r>
            <a:r>
              <a:rPr sz="1800" dirty="0">
                <a:latin typeface="Consolas"/>
                <a:cs typeface="Consolas"/>
              </a:rPr>
              <a:t>);</a:t>
            </a:r>
            <a:r>
              <a:rPr sz="1800" spc="-60" dirty="0">
                <a:latin typeface="Consolas"/>
                <a:cs typeface="Consolas"/>
              </a:rPr>
              <a:t> </a:t>
            </a: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marR="2435860">
              <a:lnSpc>
                <a:spcPct val="100000"/>
              </a:lnSpc>
              <a:tabLst>
                <a:tab pos="2347595" algn="l"/>
              </a:tabLst>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chuck</a:t>
            </a:r>
            <a:r>
              <a:rPr sz="1800" spc="-25" dirty="0">
                <a:latin typeface="Consolas"/>
                <a:cs typeface="Consolas"/>
              </a:rPr>
              <a:t> </a:t>
            </a:r>
            <a:r>
              <a:rPr sz="1800" dirty="0">
                <a:latin typeface="Consolas"/>
                <a:cs typeface="Consolas"/>
              </a:rPr>
              <a:t>=</a:t>
            </a:r>
            <a:r>
              <a:rPr sz="1800" spc="-15" dirty="0">
                <a:latin typeface="Consolas"/>
                <a:cs typeface="Consolas"/>
              </a:rPr>
              <a:t> </a:t>
            </a:r>
            <a:r>
              <a:rPr sz="1800" dirty="0">
                <a:solidFill>
                  <a:srgbClr val="0000FF"/>
                </a:solidFill>
                <a:latin typeface="Consolas"/>
                <a:cs typeface="Consolas"/>
              </a:rPr>
              <a:t>new</a:t>
            </a:r>
            <a:r>
              <a:rPr sz="1800" spc="-25" dirty="0">
                <a:solidFill>
                  <a:srgbClr val="0000FF"/>
                </a:solidFill>
                <a:latin typeface="Consolas"/>
                <a:cs typeface="Consolas"/>
              </a:rPr>
              <a:t> </a:t>
            </a:r>
            <a:r>
              <a:rPr sz="1800" spc="-10" dirty="0">
                <a:latin typeface="Consolas"/>
                <a:cs typeface="Consolas"/>
              </a:rPr>
              <a:t>Duck(); </a:t>
            </a:r>
            <a:r>
              <a:rPr sz="1800" dirty="0">
                <a:latin typeface="Consolas"/>
                <a:cs typeface="Consolas"/>
              </a:rPr>
              <a:t>chuck.describe();</a:t>
            </a:r>
            <a:r>
              <a:rPr sz="1800" spc="-50" dirty="0">
                <a:latin typeface="Consolas"/>
                <a:cs typeface="Consolas"/>
              </a:rPr>
              <a:t> </a:t>
            </a:r>
            <a:r>
              <a:rPr sz="1800" dirty="0">
                <a:solidFill>
                  <a:srgbClr val="008000"/>
                </a:solidFill>
                <a:latin typeface="Consolas"/>
                <a:cs typeface="Consolas"/>
              </a:rPr>
              <a:t>//I'm</a:t>
            </a:r>
            <a:r>
              <a:rPr sz="1800" spc="-55" dirty="0">
                <a:solidFill>
                  <a:srgbClr val="008000"/>
                </a:solidFill>
                <a:latin typeface="Consolas"/>
                <a:cs typeface="Consolas"/>
              </a:rPr>
              <a:t> </a:t>
            </a:r>
            <a:r>
              <a:rPr sz="1800" dirty="0">
                <a:solidFill>
                  <a:srgbClr val="008000"/>
                </a:solidFill>
                <a:latin typeface="Consolas"/>
                <a:cs typeface="Consolas"/>
              </a:rPr>
              <a:t>a</a:t>
            </a:r>
            <a:r>
              <a:rPr sz="1800" spc="-50" dirty="0">
                <a:solidFill>
                  <a:srgbClr val="008000"/>
                </a:solidFill>
                <a:latin typeface="Consolas"/>
                <a:cs typeface="Consolas"/>
              </a:rPr>
              <a:t> </a:t>
            </a:r>
            <a:r>
              <a:rPr sz="1800" spc="-25" dirty="0">
                <a:solidFill>
                  <a:srgbClr val="008000"/>
                </a:solidFill>
                <a:latin typeface="Consolas"/>
                <a:cs typeface="Consolas"/>
              </a:rPr>
              <a:t>pet </a:t>
            </a:r>
            <a:r>
              <a:rPr sz="1800" spc="-10" dirty="0">
                <a:latin typeface="Consolas"/>
                <a:cs typeface="Consolas"/>
              </a:rPr>
              <a:t>chuck.greet();</a:t>
            </a:r>
            <a:r>
              <a:rPr sz="1800" dirty="0">
                <a:latin typeface="Consolas"/>
                <a:cs typeface="Consolas"/>
              </a:rPr>
              <a:t>	</a:t>
            </a:r>
            <a:r>
              <a:rPr sz="1800" spc="-10" dirty="0">
                <a:solidFill>
                  <a:srgbClr val="008000"/>
                </a:solidFill>
                <a:latin typeface="Consolas"/>
                <a:cs typeface="Consolas"/>
              </a:rPr>
              <a:t>//Quack!</a:t>
            </a:r>
            <a:endParaRPr sz="1800">
              <a:latin typeface="Consolas"/>
              <a:cs typeface="Consolas"/>
            </a:endParaRPr>
          </a:p>
        </p:txBody>
      </p:sp>
      <p:grpSp>
        <p:nvGrpSpPr>
          <p:cNvPr id="5" name="object 5"/>
          <p:cNvGrpSpPr/>
          <p:nvPr/>
        </p:nvGrpSpPr>
        <p:grpSpPr>
          <a:xfrm>
            <a:off x="8745981" y="682498"/>
            <a:ext cx="3027680" cy="1439545"/>
            <a:chOff x="8745981" y="682498"/>
            <a:chExt cx="3027680" cy="1439545"/>
          </a:xfrm>
        </p:grpSpPr>
        <p:pic>
          <p:nvPicPr>
            <p:cNvPr id="6" name="object 6"/>
            <p:cNvPicPr/>
            <p:nvPr/>
          </p:nvPicPr>
          <p:blipFill>
            <a:blip r:embed="rId2" cstate="print"/>
            <a:stretch>
              <a:fillRect/>
            </a:stretch>
          </p:blipFill>
          <p:spPr>
            <a:xfrm>
              <a:off x="8752331" y="688848"/>
              <a:ext cx="2505456" cy="512063"/>
            </a:xfrm>
            <a:prstGeom prst="rect">
              <a:avLst/>
            </a:prstGeom>
          </p:spPr>
        </p:pic>
        <p:sp>
          <p:nvSpPr>
            <p:cNvPr id="7" name="object 7"/>
            <p:cNvSpPr/>
            <p:nvPr/>
          </p:nvSpPr>
          <p:spPr>
            <a:xfrm>
              <a:off x="8752331" y="688848"/>
              <a:ext cx="2505710" cy="512445"/>
            </a:xfrm>
            <a:custGeom>
              <a:avLst/>
              <a:gdLst/>
              <a:ahLst/>
              <a:cxnLst/>
              <a:rect l="l" t="t" r="r" b="b"/>
              <a:pathLst>
                <a:path w="2505709" h="512444">
                  <a:moveTo>
                    <a:pt x="0" y="512063"/>
                  </a:moveTo>
                  <a:lnTo>
                    <a:pt x="0" y="342011"/>
                  </a:lnTo>
                  <a:lnTo>
                    <a:pt x="3122" y="295610"/>
                  </a:lnTo>
                  <a:lnTo>
                    <a:pt x="12219" y="251104"/>
                  </a:lnTo>
                  <a:lnTo>
                    <a:pt x="26882" y="208901"/>
                  </a:lnTo>
                  <a:lnTo>
                    <a:pt x="46703" y="169408"/>
                  </a:lnTo>
                  <a:lnTo>
                    <a:pt x="71273" y="133034"/>
                  </a:lnTo>
                  <a:lnTo>
                    <a:pt x="100187" y="100187"/>
                  </a:lnTo>
                  <a:lnTo>
                    <a:pt x="133034" y="71273"/>
                  </a:lnTo>
                  <a:lnTo>
                    <a:pt x="169408" y="46703"/>
                  </a:lnTo>
                  <a:lnTo>
                    <a:pt x="208901" y="26882"/>
                  </a:lnTo>
                  <a:lnTo>
                    <a:pt x="251104" y="12219"/>
                  </a:lnTo>
                  <a:lnTo>
                    <a:pt x="295610" y="3122"/>
                  </a:lnTo>
                  <a:lnTo>
                    <a:pt x="342011" y="0"/>
                  </a:lnTo>
                  <a:lnTo>
                    <a:pt x="2101977" y="0"/>
                  </a:lnTo>
                  <a:lnTo>
                    <a:pt x="2148377" y="3122"/>
                  </a:lnTo>
                  <a:lnTo>
                    <a:pt x="2192883" y="12219"/>
                  </a:lnTo>
                  <a:lnTo>
                    <a:pt x="2235086" y="26882"/>
                  </a:lnTo>
                  <a:lnTo>
                    <a:pt x="2274579" y="46703"/>
                  </a:lnTo>
                  <a:lnTo>
                    <a:pt x="2310953" y="71273"/>
                  </a:lnTo>
                  <a:lnTo>
                    <a:pt x="2343800" y="100187"/>
                  </a:lnTo>
                  <a:lnTo>
                    <a:pt x="2372714" y="133034"/>
                  </a:lnTo>
                  <a:lnTo>
                    <a:pt x="2397284" y="169408"/>
                  </a:lnTo>
                  <a:lnTo>
                    <a:pt x="2417105" y="208901"/>
                  </a:lnTo>
                  <a:lnTo>
                    <a:pt x="2431768" y="251104"/>
                  </a:lnTo>
                  <a:lnTo>
                    <a:pt x="2440865" y="295610"/>
                  </a:lnTo>
                  <a:lnTo>
                    <a:pt x="2443988" y="342011"/>
                  </a:lnTo>
                  <a:lnTo>
                    <a:pt x="2505456" y="342011"/>
                  </a:lnTo>
                  <a:lnTo>
                    <a:pt x="2413381" y="493140"/>
                  </a:lnTo>
                  <a:lnTo>
                    <a:pt x="2321179" y="342011"/>
                  </a:lnTo>
                  <a:lnTo>
                    <a:pt x="2382647" y="342011"/>
                  </a:lnTo>
                  <a:lnTo>
                    <a:pt x="2378975" y="296470"/>
                  </a:lnTo>
                  <a:lnTo>
                    <a:pt x="2368343" y="253275"/>
                  </a:lnTo>
                  <a:lnTo>
                    <a:pt x="2351329" y="213001"/>
                  </a:lnTo>
                  <a:lnTo>
                    <a:pt x="2328510" y="176226"/>
                  </a:lnTo>
                  <a:lnTo>
                    <a:pt x="2300462" y="143525"/>
                  </a:lnTo>
                  <a:lnTo>
                    <a:pt x="2267761" y="115477"/>
                  </a:lnTo>
                  <a:lnTo>
                    <a:pt x="2230986" y="92658"/>
                  </a:lnTo>
                  <a:lnTo>
                    <a:pt x="2190712" y="75644"/>
                  </a:lnTo>
                  <a:lnTo>
                    <a:pt x="2147517" y="65012"/>
                  </a:lnTo>
                  <a:lnTo>
                    <a:pt x="2101977" y="61340"/>
                  </a:lnTo>
                  <a:lnTo>
                    <a:pt x="342011" y="61340"/>
                  </a:lnTo>
                  <a:lnTo>
                    <a:pt x="296470" y="65012"/>
                  </a:lnTo>
                  <a:lnTo>
                    <a:pt x="253275" y="75644"/>
                  </a:lnTo>
                  <a:lnTo>
                    <a:pt x="213001" y="92658"/>
                  </a:lnTo>
                  <a:lnTo>
                    <a:pt x="176226" y="115477"/>
                  </a:lnTo>
                  <a:lnTo>
                    <a:pt x="143525" y="143525"/>
                  </a:lnTo>
                  <a:lnTo>
                    <a:pt x="115477" y="176226"/>
                  </a:lnTo>
                  <a:lnTo>
                    <a:pt x="92658" y="213001"/>
                  </a:lnTo>
                  <a:lnTo>
                    <a:pt x="75644" y="253275"/>
                  </a:lnTo>
                  <a:lnTo>
                    <a:pt x="65012" y="296470"/>
                  </a:lnTo>
                  <a:lnTo>
                    <a:pt x="61341" y="342011"/>
                  </a:lnTo>
                  <a:lnTo>
                    <a:pt x="61341" y="512063"/>
                  </a:lnTo>
                  <a:lnTo>
                    <a:pt x="0" y="512063"/>
                  </a:lnTo>
                  <a:close/>
                </a:path>
              </a:pathLst>
            </a:custGeom>
            <a:ln w="12699">
              <a:solidFill>
                <a:srgbClr val="00252F"/>
              </a:solidFill>
            </a:ln>
          </p:spPr>
          <p:txBody>
            <a:bodyPr wrap="square" lIns="0" tIns="0" rIns="0" bIns="0" rtlCol="0"/>
            <a:lstStyle/>
            <a:p>
              <a:endParaRPr/>
            </a:p>
          </p:txBody>
        </p:sp>
        <p:sp>
          <p:nvSpPr>
            <p:cNvPr id="8" name="object 8"/>
            <p:cNvSpPr/>
            <p:nvPr/>
          </p:nvSpPr>
          <p:spPr>
            <a:xfrm>
              <a:off x="10529315" y="1200912"/>
              <a:ext cx="1237615" cy="914400"/>
            </a:xfrm>
            <a:custGeom>
              <a:avLst/>
              <a:gdLst/>
              <a:ahLst/>
              <a:cxnLst/>
              <a:rect l="l" t="t" r="r" b="b"/>
              <a:pathLst>
                <a:path w="1237615" h="914400">
                  <a:moveTo>
                    <a:pt x="618743" y="0"/>
                  </a:moveTo>
                  <a:lnTo>
                    <a:pt x="562420" y="1868"/>
                  </a:lnTo>
                  <a:lnTo>
                    <a:pt x="507514" y="7367"/>
                  </a:lnTo>
                  <a:lnTo>
                    <a:pt x="454245" y="16333"/>
                  </a:lnTo>
                  <a:lnTo>
                    <a:pt x="402830" y="28606"/>
                  </a:lnTo>
                  <a:lnTo>
                    <a:pt x="353488" y="44025"/>
                  </a:lnTo>
                  <a:lnTo>
                    <a:pt x="306436" y="62427"/>
                  </a:lnTo>
                  <a:lnTo>
                    <a:pt x="261895" y="83651"/>
                  </a:lnTo>
                  <a:lnTo>
                    <a:pt x="220081" y="107537"/>
                  </a:lnTo>
                  <a:lnTo>
                    <a:pt x="181213" y="133921"/>
                  </a:lnTo>
                  <a:lnTo>
                    <a:pt x="145509" y="162643"/>
                  </a:lnTo>
                  <a:lnTo>
                    <a:pt x="113188" y="193541"/>
                  </a:lnTo>
                  <a:lnTo>
                    <a:pt x="84469" y="226455"/>
                  </a:lnTo>
                  <a:lnTo>
                    <a:pt x="59568" y="261221"/>
                  </a:lnTo>
                  <a:lnTo>
                    <a:pt x="38706" y="297679"/>
                  </a:lnTo>
                  <a:lnTo>
                    <a:pt x="22099" y="335668"/>
                  </a:lnTo>
                  <a:lnTo>
                    <a:pt x="9967" y="375025"/>
                  </a:lnTo>
                  <a:lnTo>
                    <a:pt x="2528" y="415589"/>
                  </a:lnTo>
                  <a:lnTo>
                    <a:pt x="0" y="457200"/>
                  </a:lnTo>
                  <a:lnTo>
                    <a:pt x="2528" y="498810"/>
                  </a:lnTo>
                  <a:lnTo>
                    <a:pt x="9967" y="539374"/>
                  </a:lnTo>
                  <a:lnTo>
                    <a:pt x="22099" y="578731"/>
                  </a:lnTo>
                  <a:lnTo>
                    <a:pt x="38706" y="616720"/>
                  </a:lnTo>
                  <a:lnTo>
                    <a:pt x="59568" y="653178"/>
                  </a:lnTo>
                  <a:lnTo>
                    <a:pt x="84469" y="687944"/>
                  </a:lnTo>
                  <a:lnTo>
                    <a:pt x="113188" y="720858"/>
                  </a:lnTo>
                  <a:lnTo>
                    <a:pt x="145509" y="751756"/>
                  </a:lnTo>
                  <a:lnTo>
                    <a:pt x="181213" y="780478"/>
                  </a:lnTo>
                  <a:lnTo>
                    <a:pt x="220081" y="806862"/>
                  </a:lnTo>
                  <a:lnTo>
                    <a:pt x="261895" y="830748"/>
                  </a:lnTo>
                  <a:lnTo>
                    <a:pt x="306436" y="851972"/>
                  </a:lnTo>
                  <a:lnTo>
                    <a:pt x="353488" y="870374"/>
                  </a:lnTo>
                  <a:lnTo>
                    <a:pt x="402830" y="885793"/>
                  </a:lnTo>
                  <a:lnTo>
                    <a:pt x="454245" y="898066"/>
                  </a:lnTo>
                  <a:lnTo>
                    <a:pt x="507514" y="907032"/>
                  </a:lnTo>
                  <a:lnTo>
                    <a:pt x="562420" y="912531"/>
                  </a:lnTo>
                  <a:lnTo>
                    <a:pt x="618743" y="914400"/>
                  </a:lnTo>
                  <a:lnTo>
                    <a:pt x="675067" y="912531"/>
                  </a:lnTo>
                  <a:lnTo>
                    <a:pt x="729973" y="907032"/>
                  </a:lnTo>
                  <a:lnTo>
                    <a:pt x="783242" y="898066"/>
                  </a:lnTo>
                  <a:lnTo>
                    <a:pt x="834657" y="885793"/>
                  </a:lnTo>
                  <a:lnTo>
                    <a:pt x="883999" y="870374"/>
                  </a:lnTo>
                  <a:lnTo>
                    <a:pt x="931051" y="851972"/>
                  </a:lnTo>
                  <a:lnTo>
                    <a:pt x="975592" y="830748"/>
                  </a:lnTo>
                  <a:lnTo>
                    <a:pt x="1017406" y="806862"/>
                  </a:lnTo>
                  <a:lnTo>
                    <a:pt x="1056274" y="780478"/>
                  </a:lnTo>
                  <a:lnTo>
                    <a:pt x="1091978" y="751756"/>
                  </a:lnTo>
                  <a:lnTo>
                    <a:pt x="1124299" y="720858"/>
                  </a:lnTo>
                  <a:lnTo>
                    <a:pt x="1153018" y="687944"/>
                  </a:lnTo>
                  <a:lnTo>
                    <a:pt x="1177919" y="653178"/>
                  </a:lnTo>
                  <a:lnTo>
                    <a:pt x="1198781" y="616720"/>
                  </a:lnTo>
                  <a:lnTo>
                    <a:pt x="1215388" y="578731"/>
                  </a:lnTo>
                  <a:lnTo>
                    <a:pt x="1227520" y="539374"/>
                  </a:lnTo>
                  <a:lnTo>
                    <a:pt x="1234959" y="498810"/>
                  </a:lnTo>
                  <a:lnTo>
                    <a:pt x="1237487" y="457200"/>
                  </a:lnTo>
                  <a:lnTo>
                    <a:pt x="1234959" y="415589"/>
                  </a:lnTo>
                  <a:lnTo>
                    <a:pt x="1227520" y="375025"/>
                  </a:lnTo>
                  <a:lnTo>
                    <a:pt x="1215388" y="335668"/>
                  </a:lnTo>
                  <a:lnTo>
                    <a:pt x="1198781" y="297679"/>
                  </a:lnTo>
                  <a:lnTo>
                    <a:pt x="1177919" y="261221"/>
                  </a:lnTo>
                  <a:lnTo>
                    <a:pt x="1153018" y="226455"/>
                  </a:lnTo>
                  <a:lnTo>
                    <a:pt x="1124299" y="193541"/>
                  </a:lnTo>
                  <a:lnTo>
                    <a:pt x="1091978" y="162643"/>
                  </a:lnTo>
                  <a:lnTo>
                    <a:pt x="1056274" y="133921"/>
                  </a:lnTo>
                  <a:lnTo>
                    <a:pt x="1017406" y="107537"/>
                  </a:lnTo>
                  <a:lnTo>
                    <a:pt x="975592" y="83651"/>
                  </a:lnTo>
                  <a:lnTo>
                    <a:pt x="931051" y="62427"/>
                  </a:lnTo>
                  <a:lnTo>
                    <a:pt x="883999" y="44025"/>
                  </a:lnTo>
                  <a:lnTo>
                    <a:pt x="834657" y="28606"/>
                  </a:lnTo>
                  <a:lnTo>
                    <a:pt x="783242" y="16333"/>
                  </a:lnTo>
                  <a:lnTo>
                    <a:pt x="729973" y="7367"/>
                  </a:lnTo>
                  <a:lnTo>
                    <a:pt x="675067" y="1868"/>
                  </a:lnTo>
                  <a:lnTo>
                    <a:pt x="618743" y="0"/>
                  </a:lnTo>
                  <a:close/>
                </a:path>
              </a:pathLst>
            </a:custGeom>
            <a:solidFill>
              <a:srgbClr val="00916D"/>
            </a:solidFill>
          </p:spPr>
          <p:txBody>
            <a:bodyPr wrap="square" lIns="0" tIns="0" rIns="0" bIns="0" rtlCol="0"/>
            <a:lstStyle/>
            <a:p>
              <a:endParaRPr/>
            </a:p>
          </p:txBody>
        </p:sp>
        <p:sp>
          <p:nvSpPr>
            <p:cNvPr id="9" name="object 9"/>
            <p:cNvSpPr/>
            <p:nvPr/>
          </p:nvSpPr>
          <p:spPr>
            <a:xfrm>
              <a:off x="10529315" y="1200912"/>
              <a:ext cx="1237615" cy="914400"/>
            </a:xfrm>
            <a:custGeom>
              <a:avLst/>
              <a:gdLst/>
              <a:ahLst/>
              <a:cxnLst/>
              <a:rect l="l" t="t" r="r" b="b"/>
              <a:pathLst>
                <a:path w="1237615" h="914400">
                  <a:moveTo>
                    <a:pt x="0" y="457200"/>
                  </a:moveTo>
                  <a:lnTo>
                    <a:pt x="2528" y="415589"/>
                  </a:lnTo>
                  <a:lnTo>
                    <a:pt x="9967" y="375025"/>
                  </a:lnTo>
                  <a:lnTo>
                    <a:pt x="22099" y="335668"/>
                  </a:lnTo>
                  <a:lnTo>
                    <a:pt x="38706" y="297679"/>
                  </a:lnTo>
                  <a:lnTo>
                    <a:pt x="59568" y="261221"/>
                  </a:lnTo>
                  <a:lnTo>
                    <a:pt x="84469" y="226455"/>
                  </a:lnTo>
                  <a:lnTo>
                    <a:pt x="113188" y="193541"/>
                  </a:lnTo>
                  <a:lnTo>
                    <a:pt x="145509" y="162643"/>
                  </a:lnTo>
                  <a:lnTo>
                    <a:pt x="181213" y="133921"/>
                  </a:lnTo>
                  <a:lnTo>
                    <a:pt x="220081" y="107537"/>
                  </a:lnTo>
                  <a:lnTo>
                    <a:pt x="261895" y="83651"/>
                  </a:lnTo>
                  <a:lnTo>
                    <a:pt x="306436" y="62427"/>
                  </a:lnTo>
                  <a:lnTo>
                    <a:pt x="353488" y="44025"/>
                  </a:lnTo>
                  <a:lnTo>
                    <a:pt x="402830" y="28606"/>
                  </a:lnTo>
                  <a:lnTo>
                    <a:pt x="454245" y="16333"/>
                  </a:lnTo>
                  <a:lnTo>
                    <a:pt x="507514" y="7367"/>
                  </a:lnTo>
                  <a:lnTo>
                    <a:pt x="562420" y="1868"/>
                  </a:lnTo>
                  <a:lnTo>
                    <a:pt x="618743" y="0"/>
                  </a:lnTo>
                  <a:lnTo>
                    <a:pt x="675067" y="1868"/>
                  </a:lnTo>
                  <a:lnTo>
                    <a:pt x="729973" y="7367"/>
                  </a:lnTo>
                  <a:lnTo>
                    <a:pt x="783242" y="16333"/>
                  </a:lnTo>
                  <a:lnTo>
                    <a:pt x="834657" y="28606"/>
                  </a:lnTo>
                  <a:lnTo>
                    <a:pt x="883999" y="44025"/>
                  </a:lnTo>
                  <a:lnTo>
                    <a:pt x="931051" y="62427"/>
                  </a:lnTo>
                  <a:lnTo>
                    <a:pt x="975592" y="83651"/>
                  </a:lnTo>
                  <a:lnTo>
                    <a:pt x="1017406" y="107537"/>
                  </a:lnTo>
                  <a:lnTo>
                    <a:pt x="1056274" y="133921"/>
                  </a:lnTo>
                  <a:lnTo>
                    <a:pt x="1091978" y="162643"/>
                  </a:lnTo>
                  <a:lnTo>
                    <a:pt x="1124299" y="193541"/>
                  </a:lnTo>
                  <a:lnTo>
                    <a:pt x="1153018" y="226455"/>
                  </a:lnTo>
                  <a:lnTo>
                    <a:pt x="1177919" y="261221"/>
                  </a:lnTo>
                  <a:lnTo>
                    <a:pt x="1198781" y="297679"/>
                  </a:lnTo>
                  <a:lnTo>
                    <a:pt x="1215388" y="335668"/>
                  </a:lnTo>
                  <a:lnTo>
                    <a:pt x="1227520" y="375025"/>
                  </a:lnTo>
                  <a:lnTo>
                    <a:pt x="1234959" y="415589"/>
                  </a:lnTo>
                  <a:lnTo>
                    <a:pt x="1237487" y="457200"/>
                  </a:lnTo>
                  <a:lnTo>
                    <a:pt x="1234959" y="498810"/>
                  </a:lnTo>
                  <a:lnTo>
                    <a:pt x="1227520" y="539374"/>
                  </a:lnTo>
                  <a:lnTo>
                    <a:pt x="1215388" y="578731"/>
                  </a:lnTo>
                  <a:lnTo>
                    <a:pt x="1198781" y="616720"/>
                  </a:lnTo>
                  <a:lnTo>
                    <a:pt x="1177919" y="653178"/>
                  </a:lnTo>
                  <a:lnTo>
                    <a:pt x="1153018" y="687944"/>
                  </a:lnTo>
                  <a:lnTo>
                    <a:pt x="1124299" y="720858"/>
                  </a:lnTo>
                  <a:lnTo>
                    <a:pt x="1091978" y="751756"/>
                  </a:lnTo>
                  <a:lnTo>
                    <a:pt x="1056274" y="780478"/>
                  </a:lnTo>
                  <a:lnTo>
                    <a:pt x="1017406" y="806862"/>
                  </a:lnTo>
                  <a:lnTo>
                    <a:pt x="975592" y="830748"/>
                  </a:lnTo>
                  <a:lnTo>
                    <a:pt x="931051" y="851972"/>
                  </a:lnTo>
                  <a:lnTo>
                    <a:pt x="883999" y="870374"/>
                  </a:lnTo>
                  <a:lnTo>
                    <a:pt x="834657" y="885793"/>
                  </a:lnTo>
                  <a:lnTo>
                    <a:pt x="783242" y="898066"/>
                  </a:lnTo>
                  <a:lnTo>
                    <a:pt x="729973" y="907032"/>
                  </a:lnTo>
                  <a:lnTo>
                    <a:pt x="675067" y="912531"/>
                  </a:lnTo>
                  <a:lnTo>
                    <a:pt x="618743" y="914400"/>
                  </a:lnTo>
                  <a:lnTo>
                    <a:pt x="562420" y="912531"/>
                  </a:lnTo>
                  <a:lnTo>
                    <a:pt x="507514" y="907032"/>
                  </a:lnTo>
                  <a:lnTo>
                    <a:pt x="454245" y="898066"/>
                  </a:lnTo>
                  <a:lnTo>
                    <a:pt x="402830" y="885793"/>
                  </a:lnTo>
                  <a:lnTo>
                    <a:pt x="353488" y="870374"/>
                  </a:lnTo>
                  <a:lnTo>
                    <a:pt x="306436" y="851972"/>
                  </a:lnTo>
                  <a:lnTo>
                    <a:pt x="261895" y="830748"/>
                  </a:lnTo>
                  <a:lnTo>
                    <a:pt x="220081" y="806862"/>
                  </a:lnTo>
                  <a:lnTo>
                    <a:pt x="181213" y="780478"/>
                  </a:lnTo>
                  <a:lnTo>
                    <a:pt x="145509" y="751756"/>
                  </a:lnTo>
                  <a:lnTo>
                    <a:pt x="113188" y="720858"/>
                  </a:lnTo>
                  <a:lnTo>
                    <a:pt x="84469" y="687944"/>
                  </a:lnTo>
                  <a:lnTo>
                    <a:pt x="59568" y="653178"/>
                  </a:lnTo>
                  <a:lnTo>
                    <a:pt x="38706" y="616720"/>
                  </a:lnTo>
                  <a:lnTo>
                    <a:pt x="22099" y="578731"/>
                  </a:lnTo>
                  <a:lnTo>
                    <a:pt x="9967" y="539374"/>
                  </a:lnTo>
                  <a:lnTo>
                    <a:pt x="2528" y="498810"/>
                  </a:lnTo>
                  <a:lnTo>
                    <a:pt x="0" y="457200"/>
                  </a:lnTo>
                  <a:close/>
                </a:path>
              </a:pathLst>
            </a:custGeom>
            <a:ln w="12700">
              <a:solidFill>
                <a:srgbClr val="00392A"/>
              </a:solidFill>
            </a:ln>
          </p:spPr>
          <p:txBody>
            <a:bodyPr wrap="square" lIns="0" tIns="0" rIns="0" bIns="0" rtlCol="0"/>
            <a:lstStyle/>
            <a:p>
              <a:endParaRPr/>
            </a:p>
          </p:txBody>
        </p:sp>
      </p:grpSp>
      <p:grpSp>
        <p:nvGrpSpPr>
          <p:cNvPr id="10" name="object 10"/>
          <p:cNvGrpSpPr/>
          <p:nvPr/>
        </p:nvGrpSpPr>
        <p:grpSpPr>
          <a:xfrm>
            <a:off x="8307069" y="1950466"/>
            <a:ext cx="3462020" cy="1547495"/>
            <a:chOff x="8307069" y="1950466"/>
            <a:chExt cx="3462020" cy="1547495"/>
          </a:xfrm>
        </p:grpSpPr>
        <p:pic>
          <p:nvPicPr>
            <p:cNvPr id="11" name="object 11"/>
            <p:cNvPicPr/>
            <p:nvPr/>
          </p:nvPicPr>
          <p:blipFill>
            <a:blip r:embed="rId3" cstate="print"/>
            <a:stretch>
              <a:fillRect/>
            </a:stretch>
          </p:blipFill>
          <p:spPr>
            <a:xfrm>
              <a:off x="8897111" y="2211324"/>
              <a:ext cx="2359152" cy="502920"/>
            </a:xfrm>
            <a:prstGeom prst="rect">
              <a:avLst/>
            </a:prstGeom>
          </p:spPr>
        </p:pic>
        <p:sp>
          <p:nvSpPr>
            <p:cNvPr id="12" name="object 12"/>
            <p:cNvSpPr/>
            <p:nvPr/>
          </p:nvSpPr>
          <p:spPr>
            <a:xfrm>
              <a:off x="8897111" y="2211324"/>
              <a:ext cx="2359660" cy="502920"/>
            </a:xfrm>
            <a:custGeom>
              <a:avLst/>
              <a:gdLst/>
              <a:ahLst/>
              <a:cxnLst/>
              <a:rect l="l" t="t" r="r" b="b"/>
              <a:pathLst>
                <a:path w="2359659" h="502919">
                  <a:moveTo>
                    <a:pt x="0" y="502920"/>
                  </a:moveTo>
                  <a:lnTo>
                    <a:pt x="0" y="220090"/>
                  </a:lnTo>
                  <a:lnTo>
                    <a:pt x="4471" y="175738"/>
                  </a:lnTo>
                  <a:lnTo>
                    <a:pt x="17295" y="134427"/>
                  </a:lnTo>
                  <a:lnTo>
                    <a:pt x="37585" y="97042"/>
                  </a:lnTo>
                  <a:lnTo>
                    <a:pt x="64452" y="64468"/>
                  </a:lnTo>
                  <a:lnTo>
                    <a:pt x="97011" y="37591"/>
                  </a:lnTo>
                  <a:lnTo>
                    <a:pt x="134373" y="17297"/>
                  </a:lnTo>
                  <a:lnTo>
                    <a:pt x="175653" y="4472"/>
                  </a:lnTo>
                  <a:lnTo>
                    <a:pt x="219964" y="0"/>
                  </a:lnTo>
                  <a:lnTo>
                    <a:pt x="2102358" y="0"/>
                  </a:lnTo>
                  <a:lnTo>
                    <a:pt x="2146710" y="4472"/>
                  </a:lnTo>
                  <a:lnTo>
                    <a:pt x="2188021" y="17297"/>
                  </a:lnTo>
                  <a:lnTo>
                    <a:pt x="2225406" y="37591"/>
                  </a:lnTo>
                  <a:lnTo>
                    <a:pt x="2257980" y="64468"/>
                  </a:lnTo>
                  <a:lnTo>
                    <a:pt x="2284857" y="97042"/>
                  </a:lnTo>
                  <a:lnTo>
                    <a:pt x="2305151" y="134427"/>
                  </a:lnTo>
                  <a:lnTo>
                    <a:pt x="2317976" y="175738"/>
                  </a:lnTo>
                  <a:lnTo>
                    <a:pt x="2322449" y="220090"/>
                  </a:lnTo>
                  <a:lnTo>
                    <a:pt x="2322449" y="243586"/>
                  </a:lnTo>
                  <a:lnTo>
                    <a:pt x="2359152" y="243586"/>
                  </a:lnTo>
                  <a:lnTo>
                    <a:pt x="2289556" y="362965"/>
                  </a:lnTo>
                  <a:lnTo>
                    <a:pt x="2219960" y="243586"/>
                  </a:lnTo>
                  <a:lnTo>
                    <a:pt x="2256663" y="243586"/>
                  </a:lnTo>
                  <a:lnTo>
                    <a:pt x="2256663" y="220090"/>
                  </a:lnTo>
                  <a:lnTo>
                    <a:pt x="2248796" y="171257"/>
                  </a:lnTo>
                  <a:lnTo>
                    <a:pt x="2226890" y="128862"/>
                  </a:lnTo>
                  <a:lnTo>
                    <a:pt x="2193487" y="95439"/>
                  </a:lnTo>
                  <a:lnTo>
                    <a:pt x="2151129" y="73526"/>
                  </a:lnTo>
                  <a:lnTo>
                    <a:pt x="2102358" y="65659"/>
                  </a:lnTo>
                  <a:lnTo>
                    <a:pt x="219964" y="65659"/>
                  </a:lnTo>
                  <a:lnTo>
                    <a:pt x="171192" y="73526"/>
                  </a:lnTo>
                  <a:lnTo>
                    <a:pt x="128834" y="95439"/>
                  </a:lnTo>
                  <a:lnTo>
                    <a:pt x="95431" y="128862"/>
                  </a:lnTo>
                  <a:lnTo>
                    <a:pt x="73525" y="171257"/>
                  </a:lnTo>
                  <a:lnTo>
                    <a:pt x="65659" y="220090"/>
                  </a:lnTo>
                  <a:lnTo>
                    <a:pt x="65659" y="502920"/>
                  </a:lnTo>
                  <a:lnTo>
                    <a:pt x="0" y="502920"/>
                  </a:lnTo>
                  <a:close/>
                </a:path>
              </a:pathLst>
            </a:custGeom>
            <a:ln w="12700">
              <a:solidFill>
                <a:srgbClr val="00252F"/>
              </a:solidFill>
            </a:ln>
          </p:spPr>
          <p:txBody>
            <a:bodyPr wrap="square" lIns="0" tIns="0" rIns="0" bIns="0" rtlCol="0"/>
            <a:lstStyle/>
            <a:p>
              <a:endParaRPr/>
            </a:p>
          </p:txBody>
        </p:sp>
        <p:sp>
          <p:nvSpPr>
            <p:cNvPr id="13" name="object 13"/>
            <p:cNvSpPr/>
            <p:nvPr/>
          </p:nvSpPr>
          <p:spPr>
            <a:xfrm>
              <a:off x="8313419" y="1956816"/>
              <a:ext cx="125095" cy="753110"/>
            </a:xfrm>
            <a:custGeom>
              <a:avLst/>
              <a:gdLst/>
              <a:ahLst/>
              <a:cxnLst/>
              <a:rect l="l" t="t" r="r" b="b"/>
              <a:pathLst>
                <a:path w="125095" h="753110">
                  <a:moveTo>
                    <a:pt x="62483" y="0"/>
                  </a:moveTo>
                  <a:lnTo>
                    <a:pt x="0" y="104012"/>
                  </a:lnTo>
                  <a:lnTo>
                    <a:pt x="38734" y="104012"/>
                  </a:lnTo>
                  <a:lnTo>
                    <a:pt x="38734" y="752856"/>
                  </a:lnTo>
                  <a:lnTo>
                    <a:pt x="86232" y="752856"/>
                  </a:lnTo>
                  <a:lnTo>
                    <a:pt x="86232" y="104012"/>
                  </a:lnTo>
                  <a:lnTo>
                    <a:pt x="124968" y="104012"/>
                  </a:lnTo>
                  <a:lnTo>
                    <a:pt x="62483" y="0"/>
                  </a:lnTo>
                  <a:close/>
                </a:path>
              </a:pathLst>
            </a:custGeom>
            <a:solidFill>
              <a:srgbClr val="006379"/>
            </a:solidFill>
          </p:spPr>
          <p:txBody>
            <a:bodyPr wrap="square" lIns="0" tIns="0" rIns="0" bIns="0" rtlCol="0"/>
            <a:lstStyle/>
            <a:p>
              <a:endParaRPr/>
            </a:p>
          </p:txBody>
        </p:sp>
        <p:sp>
          <p:nvSpPr>
            <p:cNvPr id="14" name="object 14"/>
            <p:cNvSpPr/>
            <p:nvPr/>
          </p:nvSpPr>
          <p:spPr>
            <a:xfrm>
              <a:off x="8313419" y="1956816"/>
              <a:ext cx="125095" cy="753110"/>
            </a:xfrm>
            <a:custGeom>
              <a:avLst/>
              <a:gdLst/>
              <a:ahLst/>
              <a:cxnLst/>
              <a:rect l="l" t="t" r="r" b="b"/>
              <a:pathLst>
                <a:path w="125095" h="753110">
                  <a:moveTo>
                    <a:pt x="38734" y="752856"/>
                  </a:moveTo>
                  <a:lnTo>
                    <a:pt x="38734" y="104012"/>
                  </a:lnTo>
                  <a:lnTo>
                    <a:pt x="0" y="104012"/>
                  </a:lnTo>
                  <a:lnTo>
                    <a:pt x="62483" y="0"/>
                  </a:lnTo>
                  <a:lnTo>
                    <a:pt x="124968" y="104012"/>
                  </a:lnTo>
                  <a:lnTo>
                    <a:pt x="86232" y="104012"/>
                  </a:lnTo>
                  <a:lnTo>
                    <a:pt x="86232" y="752856"/>
                  </a:lnTo>
                  <a:lnTo>
                    <a:pt x="38734" y="752856"/>
                  </a:lnTo>
                  <a:close/>
                </a:path>
              </a:pathLst>
            </a:custGeom>
            <a:ln w="12700">
              <a:solidFill>
                <a:srgbClr val="00252F"/>
              </a:solidFill>
            </a:ln>
          </p:spPr>
          <p:txBody>
            <a:bodyPr wrap="square" lIns="0" tIns="0" rIns="0" bIns="0" rtlCol="0"/>
            <a:lstStyle/>
            <a:p>
              <a:endParaRPr/>
            </a:p>
          </p:txBody>
        </p:sp>
        <p:pic>
          <p:nvPicPr>
            <p:cNvPr id="15" name="object 15"/>
            <p:cNvPicPr/>
            <p:nvPr/>
          </p:nvPicPr>
          <p:blipFill>
            <a:blip r:embed="rId4" cstate="print"/>
            <a:stretch>
              <a:fillRect/>
            </a:stretch>
          </p:blipFill>
          <p:spPr>
            <a:xfrm>
              <a:off x="9488423" y="3005327"/>
              <a:ext cx="1178052" cy="126492"/>
            </a:xfrm>
            <a:prstGeom prst="rect">
              <a:avLst/>
            </a:prstGeom>
          </p:spPr>
        </p:pic>
        <p:sp>
          <p:nvSpPr>
            <p:cNvPr id="16" name="object 16"/>
            <p:cNvSpPr/>
            <p:nvPr/>
          </p:nvSpPr>
          <p:spPr>
            <a:xfrm>
              <a:off x="9488423" y="3005327"/>
              <a:ext cx="1178560" cy="127000"/>
            </a:xfrm>
            <a:custGeom>
              <a:avLst/>
              <a:gdLst/>
              <a:ahLst/>
              <a:cxnLst/>
              <a:rect l="l" t="t" r="r" b="b"/>
              <a:pathLst>
                <a:path w="1178559" h="127000">
                  <a:moveTo>
                    <a:pt x="1178052" y="39243"/>
                  </a:moveTo>
                  <a:lnTo>
                    <a:pt x="105282" y="39243"/>
                  </a:lnTo>
                  <a:lnTo>
                    <a:pt x="105282" y="0"/>
                  </a:lnTo>
                  <a:lnTo>
                    <a:pt x="0" y="63246"/>
                  </a:lnTo>
                  <a:lnTo>
                    <a:pt x="105282" y="126492"/>
                  </a:lnTo>
                  <a:lnTo>
                    <a:pt x="105282" y="87249"/>
                  </a:lnTo>
                  <a:lnTo>
                    <a:pt x="1178052" y="87249"/>
                  </a:lnTo>
                  <a:lnTo>
                    <a:pt x="1178052" y="39243"/>
                  </a:lnTo>
                  <a:close/>
                </a:path>
              </a:pathLst>
            </a:custGeom>
            <a:ln w="12700">
              <a:solidFill>
                <a:srgbClr val="00252F"/>
              </a:solidFill>
            </a:ln>
          </p:spPr>
          <p:txBody>
            <a:bodyPr wrap="square" lIns="0" tIns="0" rIns="0" bIns="0" rtlCol="0"/>
            <a:lstStyle/>
            <a:p>
              <a:endParaRPr/>
            </a:p>
          </p:txBody>
        </p:sp>
        <p:sp>
          <p:nvSpPr>
            <p:cNvPr id="17" name="object 17"/>
            <p:cNvSpPr/>
            <p:nvPr/>
          </p:nvSpPr>
          <p:spPr>
            <a:xfrm>
              <a:off x="10524743" y="2577084"/>
              <a:ext cx="1237615" cy="914400"/>
            </a:xfrm>
            <a:custGeom>
              <a:avLst/>
              <a:gdLst/>
              <a:ahLst/>
              <a:cxnLst/>
              <a:rect l="l" t="t" r="r" b="b"/>
              <a:pathLst>
                <a:path w="1237615" h="914400">
                  <a:moveTo>
                    <a:pt x="618744" y="0"/>
                  </a:moveTo>
                  <a:lnTo>
                    <a:pt x="562420" y="1868"/>
                  </a:lnTo>
                  <a:lnTo>
                    <a:pt x="507514" y="7367"/>
                  </a:lnTo>
                  <a:lnTo>
                    <a:pt x="454245" y="16333"/>
                  </a:lnTo>
                  <a:lnTo>
                    <a:pt x="402830" y="28606"/>
                  </a:lnTo>
                  <a:lnTo>
                    <a:pt x="353488" y="44025"/>
                  </a:lnTo>
                  <a:lnTo>
                    <a:pt x="306436" y="62427"/>
                  </a:lnTo>
                  <a:lnTo>
                    <a:pt x="261895" y="83651"/>
                  </a:lnTo>
                  <a:lnTo>
                    <a:pt x="220081" y="107537"/>
                  </a:lnTo>
                  <a:lnTo>
                    <a:pt x="181213" y="133921"/>
                  </a:lnTo>
                  <a:lnTo>
                    <a:pt x="145509" y="162643"/>
                  </a:lnTo>
                  <a:lnTo>
                    <a:pt x="113188" y="193541"/>
                  </a:lnTo>
                  <a:lnTo>
                    <a:pt x="84469" y="226455"/>
                  </a:lnTo>
                  <a:lnTo>
                    <a:pt x="59568" y="261221"/>
                  </a:lnTo>
                  <a:lnTo>
                    <a:pt x="38706" y="297679"/>
                  </a:lnTo>
                  <a:lnTo>
                    <a:pt x="22099" y="335668"/>
                  </a:lnTo>
                  <a:lnTo>
                    <a:pt x="9967" y="375025"/>
                  </a:lnTo>
                  <a:lnTo>
                    <a:pt x="2528" y="415589"/>
                  </a:lnTo>
                  <a:lnTo>
                    <a:pt x="0" y="457200"/>
                  </a:lnTo>
                  <a:lnTo>
                    <a:pt x="2528" y="498810"/>
                  </a:lnTo>
                  <a:lnTo>
                    <a:pt x="9967" y="539374"/>
                  </a:lnTo>
                  <a:lnTo>
                    <a:pt x="22099" y="578731"/>
                  </a:lnTo>
                  <a:lnTo>
                    <a:pt x="38706" y="616720"/>
                  </a:lnTo>
                  <a:lnTo>
                    <a:pt x="59568" y="653178"/>
                  </a:lnTo>
                  <a:lnTo>
                    <a:pt x="84469" y="687944"/>
                  </a:lnTo>
                  <a:lnTo>
                    <a:pt x="113188" y="720858"/>
                  </a:lnTo>
                  <a:lnTo>
                    <a:pt x="145509" y="751756"/>
                  </a:lnTo>
                  <a:lnTo>
                    <a:pt x="181213" y="780478"/>
                  </a:lnTo>
                  <a:lnTo>
                    <a:pt x="220081" y="806862"/>
                  </a:lnTo>
                  <a:lnTo>
                    <a:pt x="261895" y="830748"/>
                  </a:lnTo>
                  <a:lnTo>
                    <a:pt x="306436" y="851972"/>
                  </a:lnTo>
                  <a:lnTo>
                    <a:pt x="353488" y="870374"/>
                  </a:lnTo>
                  <a:lnTo>
                    <a:pt x="402830" y="885793"/>
                  </a:lnTo>
                  <a:lnTo>
                    <a:pt x="454245" y="898066"/>
                  </a:lnTo>
                  <a:lnTo>
                    <a:pt x="507514" y="907032"/>
                  </a:lnTo>
                  <a:lnTo>
                    <a:pt x="562420" y="912531"/>
                  </a:lnTo>
                  <a:lnTo>
                    <a:pt x="618744" y="914400"/>
                  </a:lnTo>
                  <a:lnTo>
                    <a:pt x="675067" y="912531"/>
                  </a:lnTo>
                  <a:lnTo>
                    <a:pt x="729973" y="907032"/>
                  </a:lnTo>
                  <a:lnTo>
                    <a:pt x="783242" y="898066"/>
                  </a:lnTo>
                  <a:lnTo>
                    <a:pt x="834657" y="885793"/>
                  </a:lnTo>
                  <a:lnTo>
                    <a:pt x="883999" y="870374"/>
                  </a:lnTo>
                  <a:lnTo>
                    <a:pt x="931051" y="851972"/>
                  </a:lnTo>
                  <a:lnTo>
                    <a:pt x="975592" y="830748"/>
                  </a:lnTo>
                  <a:lnTo>
                    <a:pt x="1017406" y="806862"/>
                  </a:lnTo>
                  <a:lnTo>
                    <a:pt x="1056274" y="780478"/>
                  </a:lnTo>
                  <a:lnTo>
                    <a:pt x="1091978" y="751756"/>
                  </a:lnTo>
                  <a:lnTo>
                    <a:pt x="1124299" y="720858"/>
                  </a:lnTo>
                  <a:lnTo>
                    <a:pt x="1153018" y="687944"/>
                  </a:lnTo>
                  <a:lnTo>
                    <a:pt x="1177919" y="653178"/>
                  </a:lnTo>
                  <a:lnTo>
                    <a:pt x="1198781" y="616720"/>
                  </a:lnTo>
                  <a:lnTo>
                    <a:pt x="1215388" y="578731"/>
                  </a:lnTo>
                  <a:lnTo>
                    <a:pt x="1227520" y="539374"/>
                  </a:lnTo>
                  <a:lnTo>
                    <a:pt x="1234959" y="498810"/>
                  </a:lnTo>
                  <a:lnTo>
                    <a:pt x="1237487" y="457200"/>
                  </a:lnTo>
                  <a:lnTo>
                    <a:pt x="1234959" y="415589"/>
                  </a:lnTo>
                  <a:lnTo>
                    <a:pt x="1227520" y="375025"/>
                  </a:lnTo>
                  <a:lnTo>
                    <a:pt x="1215388" y="335668"/>
                  </a:lnTo>
                  <a:lnTo>
                    <a:pt x="1198781" y="297679"/>
                  </a:lnTo>
                  <a:lnTo>
                    <a:pt x="1177919" y="261221"/>
                  </a:lnTo>
                  <a:lnTo>
                    <a:pt x="1153018" y="226455"/>
                  </a:lnTo>
                  <a:lnTo>
                    <a:pt x="1124299" y="193541"/>
                  </a:lnTo>
                  <a:lnTo>
                    <a:pt x="1091978" y="162643"/>
                  </a:lnTo>
                  <a:lnTo>
                    <a:pt x="1056274" y="133921"/>
                  </a:lnTo>
                  <a:lnTo>
                    <a:pt x="1017406" y="107537"/>
                  </a:lnTo>
                  <a:lnTo>
                    <a:pt x="975592" y="83651"/>
                  </a:lnTo>
                  <a:lnTo>
                    <a:pt x="931051" y="62427"/>
                  </a:lnTo>
                  <a:lnTo>
                    <a:pt x="883999" y="44025"/>
                  </a:lnTo>
                  <a:lnTo>
                    <a:pt x="834657" y="28606"/>
                  </a:lnTo>
                  <a:lnTo>
                    <a:pt x="783242" y="16333"/>
                  </a:lnTo>
                  <a:lnTo>
                    <a:pt x="729973" y="7367"/>
                  </a:lnTo>
                  <a:lnTo>
                    <a:pt x="675067" y="1868"/>
                  </a:lnTo>
                  <a:lnTo>
                    <a:pt x="618744" y="0"/>
                  </a:lnTo>
                  <a:close/>
                </a:path>
              </a:pathLst>
            </a:custGeom>
            <a:solidFill>
              <a:srgbClr val="00916D"/>
            </a:solidFill>
          </p:spPr>
          <p:txBody>
            <a:bodyPr wrap="square" lIns="0" tIns="0" rIns="0" bIns="0" rtlCol="0"/>
            <a:lstStyle/>
            <a:p>
              <a:endParaRPr/>
            </a:p>
          </p:txBody>
        </p:sp>
        <p:sp>
          <p:nvSpPr>
            <p:cNvPr id="18" name="object 18"/>
            <p:cNvSpPr/>
            <p:nvPr/>
          </p:nvSpPr>
          <p:spPr>
            <a:xfrm>
              <a:off x="10524743" y="2577084"/>
              <a:ext cx="1237615" cy="914400"/>
            </a:xfrm>
            <a:custGeom>
              <a:avLst/>
              <a:gdLst/>
              <a:ahLst/>
              <a:cxnLst/>
              <a:rect l="l" t="t" r="r" b="b"/>
              <a:pathLst>
                <a:path w="1237615" h="914400">
                  <a:moveTo>
                    <a:pt x="0" y="457200"/>
                  </a:moveTo>
                  <a:lnTo>
                    <a:pt x="2528" y="415589"/>
                  </a:lnTo>
                  <a:lnTo>
                    <a:pt x="9967" y="375025"/>
                  </a:lnTo>
                  <a:lnTo>
                    <a:pt x="22099" y="335668"/>
                  </a:lnTo>
                  <a:lnTo>
                    <a:pt x="38706" y="297679"/>
                  </a:lnTo>
                  <a:lnTo>
                    <a:pt x="59568" y="261221"/>
                  </a:lnTo>
                  <a:lnTo>
                    <a:pt x="84469" y="226455"/>
                  </a:lnTo>
                  <a:lnTo>
                    <a:pt x="113188" y="193541"/>
                  </a:lnTo>
                  <a:lnTo>
                    <a:pt x="145509" y="162643"/>
                  </a:lnTo>
                  <a:lnTo>
                    <a:pt x="181213" y="133921"/>
                  </a:lnTo>
                  <a:lnTo>
                    <a:pt x="220081" y="107537"/>
                  </a:lnTo>
                  <a:lnTo>
                    <a:pt x="261895" y="83651"/>
                  </a:lnTo>
                  <a:lnTo>
                    <a:pt x="306436" y="62427"/>
                  </a:lnTo>
                  <a:lnTo>
                    <a:pt x="353488" y="44025"/>
                  </a:lnTo>
                  <a:lnTo>
                    <a:pt x="402830" y="28606"/>
                  </a:lnTo>
                  <a:lnTo>
                    <a:pt x="454245" y="16333"/>
                  </a:lnTo>
                  <a:lnTo>
                    <a:pt x="507514" y="7367"/>
                  </a:lnTo>
                  <a:lnTo>
                    <a:pt x="562420" y="1868"/>
                  </a:lnTo>
                  <a:lnTo>
                    <a:pt x="618744" y="0"/>
                  </a:lnTo>
                  <a:lnTo>
                    <a:pt x="675067" y="1868"/>
                  </a:lnTo>
                  <a:lnTo>
                    <a:pt x="729973" y="7367"/>
                  </a:lnTo>
                  <a:lnTo>
                    <a:pt x="783242" y="16333"/>
                  </a:lnTo>
                  <a:lnTo>
                    <a:pt x="834657" y="28606"/>
                  </a:lnTo>
                  <a:lnTo>
                    <a:pt x="883999" y="44025"/>
                  </a:lnTo>
                  <a:lnTo>
                    <a:pt x="931051" y="62427"/>
                  </a:lnTo>
                  <a:lnTo>
                    <a:pt x="975592" y="83651"/>
                  </a:lnTo>
                  <a:lnTo>
                    <a:pt x="1017406" y="107537"/>
                  </a:lnTo>
                  <a:lnTo>
                    <a:pt x="1056274" y="133921"/>
                  </a:lnTo>
                  <a:lnTo>
                    <a:pt x="1091978" y="162643"/>
                  </a:lnTo>
                  <a:lnTo>
                    <a:pt x="1124299" y="193541"/>
                  </a:lnTo>
                  <a:lnTo>
                    <a:pt x="1153018" y="226455"/>
                  </a:lnTo>
                  <a:lnTo>
                    <a:pt x="1177919" y="261221"/>
                  </a:lnTo>
                  <a:lnTo>
                    <a:pt x="1198781" y="297679"/>
                  </a:lnTo>
                  <a:lnTo>
                    <a:pt x="1215388" y="335668"/>
                  </a:lnTo>
                  <a:lnTo>
                    <a:pt x="1227520" y="375025"/>
                  </a:lnTo>
                  <a:lnTo>
                    <a:pt x="1234959" y="415589"/>
                  </a:lnTo>
                  <a:lnTo>
                    <a:pt x="1237487" y="457200"/>
                  </a:lnTo>
                  <a:lnTo>
                    <a:pt x="1234959" y="498810"/>
                  </a:lnTo>
                  <a:lnTo>
                    <a:pt x="1227520" y="539374"/>
                  </a:lnTo>
                  <a:lnTo>
                    <a:pt x="1215388" y="578731"/>
                  </a:lnTo>
                  <a:lnTo>
                    <a:pt x="1198781" y="616720"/>
                  </a:lnTo>
                  <a:lnTo>
                    <a:pt x="1177919" y="653178"/>
                  </a:lnTo>
                  <a:lnTo>
                    <a:pt x="1153018" y="687944"/>
                  </a:lnTo>
                  <a:lnTo>
                    <a:pt x="1124299" y="720858"/>
                  </a:lnTo>
                  <a:lnTo>
                    <a:pt x="1091978" y="751756"/>
                  </a:lnTo>
                  <a:lnTo>
                    <a:pt x="1056274" y="780478"/>
                  </a:lnTo>
                  <a:lnTo>
                    <a:pt x="1017406" y="806862"/>
                  </a:lnTo>
                  <a:lnTo>
                    <a:pt x="975592" y="830748"/>
                  </a:lnTo>
                  <a:lnTo>
                    <a:pt x="931051" y="851972"/>
                  </a:lnTo>
                  <a:lnTo>
                    <a:pt x="883999" y="870374"/>
                  </a:lnTo>
                  <a:lnTo>
                    <a:pt x="834657" y="885793"/>
                  </a:lnTo>
                  <a:lnTo>
                    <a:pt x="783242" y="898066"/>
                  </a:lnTo>
                  <a:lnTo>
                    <a:pt x="729973" y="907032"/>
                  </a:lnTo>
                  <a:lnTo>
                    <a:pt x="675067" y="912531"/>
                  </a:lnTo>
                  <a:lnTo>
                    <a:pt x="618744" y="914400"/>
                  </a:lnTo>
                  <a:lnTo>
                    <a:pt x="562420" y="912531"/>
                  </a:lnTo>
                  <a:lnTo>
                    <a:pt x="507514" y="907032"/>
                  </a:lnTo>
                  <a:lnTo>
                    <a:pt x="454245" y="898066"/>
                  </a:lnTo>
                  <a:lnTo>
                    <a:pt x="402830" y="885793"/>
                  </a:lnTo>
                  <a:lnTo>
                    <a:pt x="353488" y="870374"/>
                  </a:lnTo>
                  <a:lnTo>
                    <a:pt x="306436" y="851972"/>
                  </a:lnTo>
                  <a:lnTo>
                    <a:pt x="261895" y="830748"/>
                  </a:lnTo>
                  <a:lnTo>
                    <a:pt x="220081" y="806862"/>
                  </a:lnTo>
                  <a:lnTo>
                    <a:pt x="181213" y="780478"/>
                  </a:lnTo>
                  <a:lnTo>
                    <a:pt x="145509" y="751756"/>
                  </a:lnTo>
                  <a:lnTo>
                    <a:pt x="113188" y="720858"/>
                  </a:lnTo>
                  <a:lnTo>
                    <a:pt x="84469" y="687944"/>
                  </a:lnTo>
                  <a:lnTo>
                    <a:pt x="59568" y="653178"/>
                  </a:lnTo>
                  <a:lnTo>
                    <a:pt x="38706" y="616720"/>
                  </a:lnTo>
                  <a:lnTo>
                    <a:pt x="22099" y="578731"/>
                  </a:lnTo>
                  <a:lnTo>
                    <a:pt x="9967" y="539374"/>
                  </a:lnTo>
                  <a:lnTo>
                    <a:pt x="2528" y="498810"/>
                  </a:lnTo>
                  <a:lnTo>
                    <a:pt x="0" y="457200"/>
                  </a:lnTo>
                  <a:close/>
                </a:path>
              </a:pathLst>
            </a:custGeom>
            <a:ln w="12700">
              <a:solidFill>
                <a:srgbClr val="00392A"/>
              </a:solidFill>
            </a:ln>
          </p:spPr>
          <p:txBody>
            <a:bodyPr wrap="square" lIns="0" tIns="0" rIns="0" bIns="0" rtlCol="0"/>
            <a:lstStyle/>
            <a:p>
              <a:endParaRPr/>
            </a:p>
          </p:txBody>
        </p:sp>
      </p:grpSp>
      <p:sp>
        <p:nvSpPr>
          <p:cNvPr id="19" name="object 19"/>
          <p:cNvSpPr txBox="1"/>
          <p:nvPr/>
        </p:nvSpPr>
        <p:spPr>
          <a:xfrm>
            <a:off x="10993628" y="2888106"/>
            <a:ext cx="30162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Calibri"/>
                <a:cs typeface="Calibri"/>
              </a:rPr>
              <a:t>Pet</a:t>
            </a:r>
            <a:endParaRPr sz="1600">
              <a:latin typeface="Calibri"/>
              <a:cs typeface="Calibri"/>
            </a:endParaRPr>
          </a:p>
        </p:txBody>
      </p:sp>
      <p:sp>
        <p:nvSpPr>
          <p:cNvPr id="20" name="object 20"/>
          <p:cNvSpPr txBox="1"/>
          <p:nvPr/>
        </p:nvSpPr>
        <p:spPr>
          <a:xfrm>
            <a:off x="10859516" y="1511554"/>
            <a:ext cx="58102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Calibri"/>
                <a:cs typeface="Calibri"/>
              </a:rPr>
              <a:t>Object</a:t>
            </a:r>
            <a:endParaRPr sz="1600">
              <a:latin typeface="Calibri"/>
              <a:cs typeface="Calibri"/>
            </a:endParaRPr>
          </a:p>
        </p:txBody>
      </p:sp>
      <p:grpSp>
        <p:nvGrpSpPr>
          <p:cNvPr id="21" name="object 21"/>
          <p:cNvGrpSpPr/>
          <p:nvPr/>
        </p:nvGrpSpPr>
        <p:grpSpPr>
          <a:xfrm>
            <a:off x="9482073" y="1589277"/>
            <a:ext cx="1054100" cy="137795"/>
            <a:chOff x="9482073" y="1589277"/>
            <a:chExt cx="1054100" cy="137795"/>
          </a:xfrm>
        </p:grpSpPr>
        <p:pic>
          <p:nvPicPr>
            <p:cNvPr id="22" name="object 22"/>
            <p:cNvPicPr/>
            <p:nvPr/>
          </p:nvPicPr>
          <p:blipFill>
            <a:blip r:embed="rId5" cstate="print"/>
            <a:stretch>
              <a:fillRect/>
            </a:stretch>
          </p:blipFill>
          <p:spPr>
            <a:xfrm>
              <a:off x="9488423" y="1595627"/>
              <a:ext cx="1040892" cy="124968"/>
            </a:xfrm>
            <a:prstGeom prst="rect">
              <a:avLst/>
            </a:prstGeom>
          </p:spPr>
        </p:pic>
        <p:sp>
          <p:nvSpPr>
            <p:cNvPr id="23" name="object 23"/>
            <p:cNvSpPr/>
            <p:nvPr/>
          </p:nvSpPr>
          <p:spPr>
            <a:xfrm>
              <a:off x="9488423" y="1595627"/>
              <a:ext cx="1041400" cy="125095"/>
            </a:xfrm>
            <a:custGeom>
              <a:avLst/>
              <a:gdLst/>
              <a:ahLst/>
              <a:cxnLst/>
              <a:rect l="l" t="t" r="r" b="b"/>
              <a:pathLst>
                <a:path w="1041400" h="125094">
                  <a:moveTo>
                    <a:pt x="1040892" y="86233"/>
                  </a:moveTo>
                  <a:lnTo>
                    <a:pt x="104012" y="86233"/>
                  </a:lnTo>
                  <a:lnTo>
                    <a:pt x="104012" y="124968"/>
                  </a:lnTo>
                  <a:lnTo>
                    <a:pt x="0" y="62484"/>
                  </a:lnTo>
                  <a:lnTo>
                    <a:pt x="104012" y="0"/>
                  </a:lnTo>
                  <a:lnTo>
                    <a:pt x="104012" y="38735"/>
                  </a:lnTo>
                  <a:lnTo>
                    <a:pt x="1040892" y="38735"/>
                  </a:lnTo>
                  <a:lnTo>
                    <a:pt x="1040892" y="86233"/>
                  </a:lnTo>
                  <a:close/>
                </a:path>
              </a:pathLst>
            </a:custGeom>
            <a:ln w="12699">
              <a:solidFill>
                <a:srgbClr val="00252F"/>
              </a:solidFill>
            </a:ln>
          </p:spPr>
          <p:txBody>
            <a:bodyPr wrap="square" lIns="0" tIns="0" rIns="0" bIns="0" rtlCol="0"/>
            <a:lstStyle/>
            <a:p>
              <a:endParaRPr/>
            </a:p>
          </p:txBody>
        </p:sp>
      </p:grpSp>
      <p:sp>
        <p:nvSpPr>
          <p:cNvPr id="24" name="object 24"/>
          <p:cNvSpPr txBox="1"/>
          <p:nvPr/>
        </p:nvSpPr>
        <p:spPr>
          <a:xfrm>
            <a:off x="7177785" y="2035810"/>
            <a:ext cx="112966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11F35"/>
                </a:solidFill>
                <a:latin typeface="Calibri"/>
                <a:cs typeface="Calibri"/>
              </a:rPr>
              <a:t>[[Prototype]]</a:t>
            </a:r>
            <a:endParaRPr sz="1600">
              <a:latin typeface="Calibri"/>
              <a:cs typeface="Calibri"/>
            </a:endParaRPr>
          </a:p>
        </p:txBody>
      </p:sp>
      <p:sp>
        <p:nvSpPr>
          <p:cNvPr id="25" name="object 25"/>
          <p:cNvSpPr txBox="1"/>
          <p:nvPr/>
        </p:nvSpPr>
        <p:spPr>
          <a:xfrm>
            <a:off x="7148576" y="4905197"/>
            <a:ext cx="11290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11F35"/>
                </a:solidFill>
                <a:latin typeface="Calibri"/>
                <a:cs typeface="Calibri"/>
              </a:rPr>
              <a:t>[[Prototype]]</a:t>
            </a:r>
            <a:endParaRPr sz="1600">
              <a:latin typeface="Calibri"/>
              <a:cs typeface="Calibri"/>
            </a:endParaRPr>
          </a:p>
        </p:txBody>
      </p:sp>
      <p:sp>
        <p:nvSpPr>
          <p:cNvPr id="26" name="object 26"/>
          <p:cNvSpPr txBox="1"/>
          <p:nvPr/>
        </p:nvSpPr>
        <p:spPr>
          <a:xfrm>
            <a:off x="9648190" y="2751836"/>
            <a:ext cx="84772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alibri"/>
                <a:cs typeface="Calibri"/>
              </a:rPr>
              <a:t>prototype</a:t>
            </a:r>
            <a:endParaRPr sz="1600">
              <a:latin typeface="Calibri"/>
              <a:cs typeface="Calibri"/>
            </a:endParaRPr>
          </a:p>
        </p:txBody>
      </p:sp>
      <p:sp>
        <p:nvSpPr>
          <p:cNvPr id="27" name="object 27"/>
          <p:cNvSpPr txBox="1"/>
          <p:nvPr/>
        </p:nvSpPr>
        <p:spPr>
          <a:xfrm>
            <a:off x="9547352" y="1290066"/>
            <a:ext cx="84772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alibri"/>
                <a:cs typeface="Calibri"/>
              </a:rPr>
              <a:t>prototype</a:t>
            </a:r>
            <a:endParaRPr sz="1600">
              <a:latin typeface="Calibri"/>
              <a:cs typeface="Calibri"/>
            </a:endParaRPr>
          </a:p>
        </p:txBody>
      </p:sp>
      <p:sp>
        <p:nvSpPr>
          <p:cNvPr id="28" name="object 28"/>
          <p:cNvSpPr txBox="1"/>
          <p:nvPr/>
        </p:nvSpPr>
        <p:spPr>
          <a:xfrm>
            <a:off x="9944481" y="390271"/>
            <a:ext cx="975994"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alibri"/>
                <a:cs typeface="Calibri"/>
              </a:rPr>
              <a:t>constructor</a:t>
            </a:r>
            <a:endParaRPr sz="1600">
              <a:latin typeface="Calibri"/>
              <a:cs typeface="Calibri"/>
            </a:endParaRPr>
          </a:p>
        </p:txBody>
      </p:sp>
      <p:sp>
        <p:nvSpPr>
          <p:cNvPr id="29" name="object 29"/>
          <p:cNvSpPr txBox="1"/>
          <p:nvPr/>
        </p:nvSpPr>
        <p:spPr>
          <a:xfrm>
            <a:off x="9629647" y="1934336"/>
            <a:ext cx="975994"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alibri"/>
                <a:cs typeface="Calibri"/>
              </a:rPr>
              <a:t>constructor</a:t>
            </a:r>
            <a:endParaRPr sz="1600">
              <a:latin typeface="Calibri"/>
              <a:cs typeface="Calibri"/>
            </a:endParaRPr>
          </a:p>
        </p:txBody>
      </p:sp>
      <p:sp>
        <p:nvSpPr>
          <p:cNvPr id="30" name="object 30"/>
          <p:cNvSpPr/>
          <p:nvPr/>
        </p:nvSpPr>
        <p:spPr>
          <a:xfrm>
            <a:off x="7747634" y="2733675"/>
            <a:ext cx="1734185" cy="25400"/>
          </a:xfrm>
          <a:custGeom>
            <a:avLst/>
            <a:gdLst/>
            <a:ahLst/>
            <a:cxnLst/>
            <a:rect l="l" t="t" r="r" b="b"/>
            <a:pathLst>
              <a:path w="1734184" h="25400">
                <a:moveTo>
                  <a:pt x="0" y="25400"/>
                </a:moveTo>
                <a:lnTo>
                  <a:pt x="1734185" y="25400"/>
                </a:lnTo>
                <a:lnTo>
                  <a:pt x="1734185" y="0"/>
                </a:lnTo>
                <a:lnTo>
                  <a:pt x="0" y="0"/>
                </a:lnTo>
                <a:lnTo>
                  <a:pt x="0" y="25400"/>
                </a:lnTo>
                <a:close/>
              </a:path>
            </a:pathLst>
          </a:custGeom>
          <a:solidFill>
            <a:srgbClr val="FFFFFF"/>
          </a:solidFill>
        </p:spPr>
        <p:txBody>
          <a:bodyPr wrap="square" lIns="0" tIns="0" rIns="0" bIns="0" rtlCol="0"/>
          <a:lstStyle/>
          <a:p>
            <a:endParaRPr/>
          </a:p>
        </p:txBody>
      </p:sp>
      <p:sp>
        <p:nvSpPr>
          <p:cNvPr id="31" name="object 31"/>
          <p:cNvSpPr txBox="1"/>
          <p:nvPr/>
        </p:nvSpPr>
        <p:spPr>
          <a:xfrm>
            <a:off x="7747634" y="2375535"/>
            <a:ext cx="1734185" cy="370840"/>
          </a:xfrm>
          <a:prstGeom prst="rect">
            <a:avLst/>
          </a:prstGeom>
          <a:solidFill>
            <a:srgbClr val="111F35"/>
          </a:solidFill>
        </p:spPr>
        <p:txBody>
          <a:bodyPr vert="horz" wrap="square" lIns="0" tIns="33655" rIns="0" bIns="0" rtlCol="0">
            <a:spAutoFit/>
          </a:bodyPr>
          <a:lstStyle/>
          <a:p>
            <a:pPr marL="92075">
              <a:lnSpc>
                <a:spcPct val="100000"/>
              </a:lnSpc>
              <a:spcBef>
                <a:spcPts val="265"/>
              </a:spcBef>
            </a:pPr>
            <a:r>
              <a:rPr sz="1600" b="1" dirty="0">
                <a:solidFill>
                  <a:srgbClr val="FFFFFF"/>
                </a:solidFill>
                <a:latin typeface="Calibri"/>
                <a:cs typeface="Calibri"/>
              </a:rPr>
              <a:t>Pet</a:t>
            </a:r>
            <a:r>
              <a:rPr sz="1600" b="1" spc="-65" dirty="0">
                <a:solidFill>
                  <a:srgbClr val="FFFFFF"/>
                </a:solidFill>
                <a:latin typeface="Calibri"/>
                <a:cs typeface="Calibri"/>
              </a:rPr>
              <a:t> </a:t>
            </a:r>
            <a:r>
              <a:rPr sz="1600" b="1" spc="-10" dirty="0">
                <a:solidFill>
                  <a:srgbClr val="FFFFFF"/>
                </a:solidFill>
                <a:latin typeface="Calibri"/>
                <a:cs typeface="Calibri"/>
              </a:rPr>
              <a:t>prototype</a:t>
            </a:r>
            <a:endParaRPr sz="1600">
              <a:latin typeface="Calibri"/>
              <a:cs typeface="Calibri"/>
            </a:endParaRPr>
          </a:p>
        </p:txBody>
      </p:sp>
      <p:sp>
        <p:nvSpPr>
          <p:cNvPr id="32" name="object 32"/>
          <p:cNvSpPr txBox="1"/>
          <p:nvPr/>
        </p:nvSpPr>
        <p:spPr>
          <a:xfrm>
            <a:off x="7747634" y="2746375"/>
            <a:ext cx="1734185" cy="370840"/>
          </a:xfrm>
          <a:prstGeom prst="rect">
            <a:avLst/>
          </a:prstGeom>
          <a:solidFill>
            <a:srgbClr val="004E5F"/>
          </a:solidFill>
        </p:spPr>
        <p:txBody>
          <a:bodyPr vert="horz" wrap="square" lIns="0" tIns="34925" rIns="0" bIns="0" rtlCol="0">
            <a:spAutoFit/>
          </a:bodyPr>
          <a:lstStyle/>
          <a:p>
            <a:pPr marL="92075">
              <a:lnSpc>
                <a:spcPct val="100000"/>
              </a:lnSpc>
              <a:spcBef>
                <a:spcPts val="275"/>
              </a:spcBef>
            </a:pPr>
            <a:r>
              <a:rPr sz="1600" spc="-10" dirty="0">
                <a:solidFill>
                  <a:srgbClr val="FFFFFF"/>
                </a:solidFill>
                <a:latin typeface="Consolas"/>
                <a:cs typeface="Consolas"/>
              </a:rPr>
              <a:t>describe()</a:t>
            </a:r>
            <a:endParaRPr sz="1600">
              <a:latin typeface="Consolas"/>
              <a:cs typeface="Consolas"/>
            </a:endParaRPr>
          </a:p>
        </p:txBody>
      </p:sp>
      <p:sp>
        <p:nvSpPr>
          <p:cNvPr id="33" name="object 33"/>
          <p:cNvSpPr txBox="1"/>
          <p:nvPr/>
        </p:nvSpPr>
        <p:spPr>
          <a:xfrm>
            <a:off x="7747634" y="3117214"/>
            <a:ext cx="1734185" cy="370840"/>
          </a:xfrm>
          <a:prstGeom prst="rect">
            <a:avLst/>
          </a:prstGeom>
          <a:solidFill>
            <a:srgbClr val="006379"/>
          </a:solidFill>
        </p:spPr>
        <p:txBody>
          <a:bodyPr vert="horz" wrap="square" lIns="0" tIns="34925" rIns="0" bIns="0" rtlCol="0">
            <a:spAutoFit/>
          </a:bodyPr>
          <a:lstStyle/>
          <a:p>
            <a:pPr marL="92075">
              <a:lnSpc>
                <a:spcPct val="100000"/>
              </a:lnSpc>
              <a:spcBef>
                <a:spcPts val="275"/>
              </a:spcBef>
            </a:pPr>
            <a:r>
              <a:rPr sz="1600" spc="-10" dirty="0">
                <a:solidFill>
                  <a:srgbClr val="FFFFFF"/>
                </a:solidFill>
                <a:latin typeface="Consolas"/>
                <a:cs typeface="Consolas"/>
              </a:rPr>
              <a:t>greet()</a:t>
            </a:r>
            <a:endParaRPr sz="1600">
              <a:latin typeface="Consolas"/>
              <a:cs typeface="Consolas"/>
            </a:endParaRPr>
          </a:p>
        </p:txBody>
      </p:sp>
      <p:graphicFrame>
        <p:nvGraphicFramePr>
          <p:cNvPr id="34" name="object 34"/>
          <p:cNvGraphicFramePr>
            <a:graphicFrameLocks noGrp="1"/>
          </p:cNvGraphicFramePr>
          <p:nvPr/>
        </p:nvGraphicFramePr>
        <p:xfrm>
          <a:off x="7751826" y="453008"/>
          <a:ext cx="1734185" cy="1482725"/>
        </p:xfrm>
        <a:graphic>
          <a:graphicData uri="http://schemas.openxmlformats.org/drawingml/2006/table">
            <a:tbl>
              <a:tblPr firstRow="1" bandRow="1">
                <a:tableStyleId>{2D5ABB26-0587-4C30-8999-92F81FD0307C}</a:tableStyleId>
              </a:tblPr>
              <a:tblGrid>
                <a:gridCol w="1734185">
                  <a:extLst>
                    <a:ext uri="{9D8B030D-6E8A-4147-A177-3AD203B41FA5}">
                      <a16:colId xmlns:a16="http://schemas.microsoft.com/office/drawing/2014/main" val="20000"/>
                    </a:ext>
                  </a:extLst>
                </a:gridCol>
              </a:tblGrid>
              <a:tr h="370840">
                <a:tc>
                  <a:txBody>
                    <a:bodyPr/>
                    <a:lstStyle/>
                    <a:p>
                      <a:pPr marL="92075">
                        <a:lnSpc>
                          <a:spcPct val="100000"/>
                        </a:lnSpc>
                        <a:spcBef>
                          <a:spcPts val="260"/>
                        </a:spcBef>
                      </a:pPr>
                      <a:r>
                        <a:rPr sz="1600" b="1" dirty="0">
                          <a:solidFill>
                            <a:srgbClr val="FFFFFF"/>
                          </a:solidFill>
                          <a:latin typeface="Calibri"/>
                          <a:cs typeface="Calibri"/>
                        </a:rPr>
                        <a:t>Object</a:t>
                      </a:r>
                      <a:r>
                        <a:rPr sz="1600" b="1" spc="-30" dirty="0">
                          <a:solidFill>
                            <a:srgbClr val="FFFFFF"/>
                          </a:solidFill>
                          <a:latin typeface="Calibri"/>
                          <a:cs typeface="Calibri"/>
                        </a:rPr>
                        <a:t> </a:t>
                      </a:r>
                      <a:r>
                        <a:rPr sz="1600" b="1" spc="-10" dirty="0">
                          <a:solidFill>
                            <a:srgbClr val="FFFFFF"/>
                          </a:solidFill>
                          <a:latin typeface="Calibri"/>
                          <a:cs typeface="Calibri"/>
                        </a:rPr>
                        <a:t>prototype</a:t>
                      </a:r>
                      <a:endParaRPr sz="1600">
                        <a:latin typeface="Calibri"/>
                        <a:cs typeface="Calibri"/>
                      </a:endParaRPr>
                    </a:p>
                  </a:txBody>
                  <a:tcPr marL="0" marR="0" marT="33020" marB="0">
                    <a:lnB w="28575">
                      <a:solidFill>
                        <a:srgbClr val="FFFFFF"/>
                      </a:solidFill>
                      <a:prstDash val="solid"/>
                    </a:lnB>
                    <a:solidFill>
                      <a:srgbClr val="111F35"/>
                    </a:solidFill>
                  </a:tcPr>
                </a:tc>
                <a:extLst>
                  <a:ext uri="{0D108BD9-81ED-4DB2-BD59-A6C34878D82A}">
                    <a16:rowId xmlns:a16="http://schemas.microsoft.com/office/drawing/2014/main" val="10000"/>
                  </a:ext>
                </a:extLst>
              </a:tr>
              <a:tr h="370205">
                <a:tc>
                  <a:txBody>
                    <a:bodyPr/>
                    <a:lstStyle/>
                    <a:p>
                      <a:pPr marL="92075">
                        <a:lnSpc>
                          <a:spcPct val="100000"/>
                        </a:lnSpc>
                        <a:spcBef>
                          <a:spcPts val="275"/>
                        </a:spcBef>
                      </a:pPr>
                      <a:r>
                        <a:rPr sz="1600" spc="-10" dirty="0">
                          <a:solidFill>
                            <a:srgbClr val="FFFFFF"/>
                          </a:solidFill>
                          <a:latin typeface="Consolas"/>
                          <a:cs typeface="Consolas"/>
                        </a:rPr>
                        <a:t>toString()</a:t>
                      </a:r>
                      <a:endParaRPr sz="1600">
                        <a:latin typeface="Consolas"/>
                        <a:cs typeface="Consolas"/>
                      </a:endParaRPr>
                    </a:p>
                  </a:txBody>
                  <a:tcPr marL="0" marR="0" marT="34925" marB="0">
                    <a:lnT w="28575">
                      <a:solidFill>
                        <a:srgbClr val="FFFFFF"/>
                      </a:solidFill>
                      <a:prstDash val="solid"/>
                    </a:lnT>
                    <a:solidFill>
                      <a:srgbClr val="004E5F"/>
                    </a:solidFill>
                  </a:tcPr>
                </a:tc>
                <a:extLst>
                  <a:ext uri="{0D108BD9-81ED-4DB2-BD59-A6C34878D82A}">
                    <a16:rowId xmlns:a16="http://schemas.microsoft.com/office/drawing/2014/main" val="10001"/>
                  </a:ext>
                </a:extLst>
              </a:tr>
              <a:tr h="370840">
                <a:tc>
                  <a:txBody>
                    <a:bodyPr/>
                    <a:lstStyle/>
                    <a:p>
                      <a:pPr marL="92075">
                        <a:lnSpc>
                          <a:spcPct val="100000"/>
                        </a:lnSpc>
                        <a:spcBef>
                          <a:spcPts val="275"/>
                        </a:spcBef>
                      </a:pPr>
                      <a:r>
                        <a:rPr sz="1600" spc="-10" dirty="0">
                          <a:solidFill>
                            <a:srgbClr val="FFFFFF"/>
                          </a:solidFill>
                          <a:latin typeface="Consolas"/>
                          <a:cs typeface="Consolas"/>
                        </a:rPr>
                        <a:t>valueOf()</a:t>
                      </a:r>
                      <a:endParaRPr sz="1600">
                        <a:latin typeface="Consolas"/>
                        <a:cs typeface="Consolas"/>
                      </a:endParaRPr>
                    </a:p>
                  </a:txBody>
                  <a:tcPr marL="0" marR="0" marT="34925" marB="0">
                    <a:solidFill>
                      <a:srgbClr val="006379"/>
                    </a:solidFill>
                  </a:tcPr>
                </a:tc>
                <a:extLst>
                  <a:ext uri="{0D108BD9-81ED-4DB2-BD59-A6C34878D82A}">
                    <a16:rowId xmlns:a16="http://schemas.microsoft.com/office/drawing/2014/main" val="10002"/>
                  </a:ext>
                </a:extLst>
              </a:tr>
              <a:tr h="370840">
                <a:tc>
                  <a:txBody>
                    <a:bodyPr/>
                    <a:lstStyle/>
                    <a:p>
                      <a:pPr marL="1270" algn="ctr">
                        <a:lnSpc>
                          <a:spcPct val="100000"/>
                        </a:lnSpc>
                        <a:spcBef>
                          <a:spcPts val="275"/>
                        </a:spcBef>
                      </a:pPr>
                      <a:r>
                        <a:rPr sz="1600" spc="-25" dirty="0">
                          <a:solidFill>
                            <a:srgbClr val="FFFFFF"/>
                          </a:solidFill>
                          <a:latin typeface="Consolas"/>
                          <a:cs typeface="Consolas"/>
                        </a:rPr>
                        <a:t>...</a:t>
                      </a:r>
                      <a:endParaRPr sz="1600">
                        <a:latin typeface="Consolas"/>
                        <a:cs typeface="Consolas"/>
                      </a:endParaRPr>
                    </a:p>
                  </a:txBody>
                  <a:tcPr marL="0" marR="0" marT="34925" marB="0">
                    <a:solidFill>
                      <a:srgbClr val="004E5F"/>
                    </a:solidFill>
                  </a:tcPr>
                </a:tc>
                <a:extLst>
                  <a:ext uri="{0D108BD9-81ED-4DB2-BD59-A6C34878D82A}">
                    <a16:rowId xmlns:a16="http://schemas.microsoft.com/office/drawing/2014/main" val="10003"/>
                  </a:ext>
                </a:extLst>
              </a:tr>
            </a:tbl>
          </a:graphicData>
        </a:graphic>
      </p:graphicFrame>
      <p:grpSp>
        <p:nvGrpSpPr>
          <p:cNvPr id="35" name="object 35"/>
          <p:cNvGrpSpPr/>
          <p:nvPr/>
        </p:nvGrpSpPr>
        <p:grpSpPr>
          <a:xfrm>
            <a:off x="8307069" y="4707382"/>
            <a:ext cx="137795" cy="607060"/>
            <a:chOff x="8307069" y="4707382"/>
            <a:chExt cx="137795" cy="607060"/>
          </a:xfrm>
        </p:grpSpPr>
        <p:sp>
          <p:nvSpPr>
            <p:cNvPr id="36" name="object 36"/>
            <p:cNvSpPr/>
            <p:nvPr/>
          </p:nvSpPr>
          <p:spPr>
            <a:xfrm>
              <a:off x="8313419" y="4713732"/>
              <a:ext cx="125095" cy="594360"/>
            </a:xfrm>
            <a:custGeom>
              <a:avLst/>
              <a:gdLst/>
              <a:ahLst/>
              <a:cxnLst/>
              <a:rect l="l" t="t" r="r" b="b"/>
              <a:pathLst>
                <a:path w="125095" h="594360">
                  <a:moveTo>
                    <a:pt x="62483" y="0"/>
                  </a:moveTo>
                  <a:lnTo>
                    <a:pt x="0" y="104013"/>
                  </a:lnTo>
                  <a:lnTo>
                    <a:pt x="38734" y="104013"/>
                  </a:lnTo>
                  <a:lnTo>
                    <a:pt x="38734" y="594360"/>
                  </a:lnTo>
                  <a:lnTo>
                    <a:pt x="86232" y="594360"/>
                  </a:lnTo>
                  <a:lnTo>
                    <a:pt x="86232" y="104013"/>
                  </a:lnTo>
                  <a:lnTo>
                    <a:pt x="124968" y="104013"/>
                  </a:lnTo>
                  <a:lnTo>
                    <a:pt x="62483" y="0"/>
                  </a:lnTo>
                  <a:close/>
                </a:path>
              </a:pathLst>
            </a:custGeom>
            <a:solidFill>
              <a:srgbClr val="006379"/>
            </a:solidFill>
          </p:spPr>
          <p:txBody>
            <a:bodyPr wrap="square" lIns="0" tIns="0" rIns="0" bIns="0" rtlCol="0"/>
            <a:lstStyle/>
            <a:p>
              <a:endParaRPr/>
            </a:p>
          </p:txBody>
        </p:sp>
        <p:sp>
          <p:nvSpPr>
            <p:cNvPr id="37" name="object 37"/>
            <p:cNvSpPr/>
            <p:nvPr/>
          </p:nvSpPr>
          <p:spPr>
            <a:xfrm>
              <a:off x="8313419" y="4713732"/>
              <a:ext cx="125095" cy="594360"/>
            </a:xfrm>
            <a:custGeom>
              <a:avLst/>
              <a:gdLst/>
              <a:ahLst/>
              <a:cxnLst/>
              <a:rect l="l" t="t" r="r" b="b"/>
              <a:pathLst>
                <a:path w="125095" h="594360">
                  <a:moveTo>
                    <a:pt x="38734" y="594360"/>
                  </a:moveTo>
                  <a:lnTo>
                    <a:pt x="38734" y="104013"/>
                  </a:lnTo>
                  <a:lnTo>
                    <a:pt x="0" y="104013"/>
                  </a:lnTo>
                  <a:lnTo>
                    <a:pt x="62483" y="0"/>
                  </a:lnTo>
                  <a:lnTo>
                    <a:pt x="124968" y="104013"/>
                  </a:lnTo>
                  <a:lnTo>
                    <a:pt x="86232" y="104013"/>
                  </a:lnTo>
                  <a:lnTo>
                    <a:pt x="86232" y="594360"/>
                  </a:lnTo>
                  <a:lnTo>
                    <a:pt x="38734" y="594360"/>
                  </a:lnTo>
                  <a:close/>
                </a:path>
              </a:pathLst>
            </a:custGeom>
            <a:ln w="12700">
              <a:solidFill>
                <a:srgbClr val="00252F"/>
              </a:solidFill>
            </a:ln>
          </p:spPr>
          <p:txBody>
            <a:bodyPr wrap="square" lIns="0" tIns="0" rIns="0" bIns="0" rtlCol="0"/>
            <a:lstStyle/>
            <a:p>
              <a:endParaRPr/>
            </a:p>
          </p:txBody>
        </p:sp>
      </p:grpSp>
      <p:grpSp>
        <p:nvGrpSpPr>
          <p:cNvPr id="38" name="object 38"/>
          <p:cNvGrpSpPr/>
          <p:nvPr/>
        </p:nvGrpSpPr>
        <p:grpSpPr>
          <a:xfrm>
            <a:off x="7759954" y="5665635"/>
            <a:ext cx="1946275" cy="383540"/>
            <a:chOff x="7759954" y="5665635"/>
            <a:chExt cx="1946275" cy="383540"/>
          </a:xfrm>
        </p:grpSpPr>
        <p:sp>
          <p:nvSpPr>
            <p:cNvPr id="39" name="object 39"/>
            <p:cNvSpPr/>
            <p:nvPr/>
          </p:nvSpPr>
          <p:spPr>
            <a:xfrm>
              <a:off x="7759954" y="5678335"/>
              <a:ext cx="1946275" cy="370840"/>
            </a:xfrm>
            <a:custGeom>
              <a:avLst/>
              <a:gdLst/>
              <a:ahLst/>
              <a:cxnLst/>
              <a:rect l="l" t="t" r="r" b="b"/>
              <a:pathLst>
                <a:path w="1946275" h="370839">
                  <a:moveTo>
                    <a:pt x="1946275" y="0"/>
                  </a:moveTo>
                  <a:lnTo>
                    <a:pt x="1183005" y="0"/>
                  </a:lnTo>
                  <a:lnTo>
                    <a:pt x="0" y="0"/>
                  </a:lnTo>
                  <a:lnTo>
                    <a:pt x="0" y="370840"/>
                  </a:lnTo>
                  <a:lnTo>
                    <a:pt x="1183005" y="370840"/>
                  </a:lnTo>
                  <a:lnTo>
                    <a:pt x="1946275" y="370840"/>
                  </a:lnTo>
                  <a:lnTo>
                    <a:pt x="1946275" y="0"/>
                  </a:lnTo>
                  <a:close/>
                </a:path>
              </a:pathLst>
            </a:custGeom>
            <a:solidFill>
              <a:srgbClr val="004E5F"/>
            </a:solidFill>
          </p:spPr>
          <p:txBody>
            <a:bodyPr wrap="square" lIns="0" tIns="0" rIns="0" bIns="0" rtlCol="0"/>
            <a:lstStyle/>
            <a:p>
              <a:endParaRPr/>
            </a:p>
          </p:txBody>
        </p:sp>
        <p:sp>
          <p:nvSpPr>
            <p:cNvPr id="40" name="object 40"/>
            <p:cNvSpPr/>
            <p:nvPr/>
          </p:nvSpPr>
          <p:spPr>
            <a:xfrm>
              <a:off x="7759954" y="5665635"/>
              <a:ext cx="1946275" cy="25400"/>
            </a:xfrm>
            <a:custGeom>
              <a:avLst/>
              <a:gdLst/>
              <a:ahLst/>
              <a:cxnLst/>
              <a:rect l="l" t="t" r="r" b="b"/>
              <a:pathLst>
                <a:path w="1946275" h="25400">
                  <a:moveTo>
                    <a:pt x="0" y="25400"/>
                  </a:moveTo>
                  <a:lnTo>
                    <a:pt x="1946275" y="25400"/>
                  </a:lnTo>
                  <a:lnTo>
                    <a:pt x="1946275" y="0"/>
                  </a:lnTo>
                  <a:lnTo>
                    <a:pt x="0" y="0"/>
                  </a:lnTo>
                  <a:lnTo>
                    <a:pt x="0" y="25400"/>
                  </a:lnTo>
                  <a:close/>
                </a:path>
              </a:pathLst>
            </a:custGeom>
            <a:solidFill>
              <a:srgbClr val="FFFFFF"/>
            </a:solidFill>
          </p:spPr>
          <p:txBody>
            <a:bodyPr wrap="square" lIns="0" tIns="0" rIns="0" bIns="0" rtlCol="0"/>
            <a:lstStyle/>
            <a:p>
              <a:endParaRPr/>
            </a:p>
          </p:txBody>
        </p:sp>
      </p:grpSp>
      <p:sp>
        <p:nvSpPr>
          <p:cNvPr id="41" name="object 41"/>
          <p:cNvSpPr txBox="1"/>
          <p:nvPr/>
        </p:nvSpPr>
        <p:spPr>
          <a:xfrm>
            <a:off x="7759954" y="5307495"/>
            <a:ext cx="1946275" cy="370840"/>
          </a:xfrm>
          <a:prstGeom prst="rect">
            <a:avLst/>
          </a:prstGeom>
          <a:solidFill>
            <a:srgbClr val="111F35"/>
          </a:solidFill>
        </p:spPr>
        <p:txBody>
          <a:bodyPr vert="horz" wrap="square" lIns="0" tIns="34290" rIns="0" bIns="0" rtlCol="0">
            <a:spAutoFit/>
          </a:bodyPr>
          <a:lstStyle/>
          <a:p>
            <a:pPr marL="92075">
              <a:lnSpc>
                <a:spcPct val="100000"/>
              </a:lnSpc>
              <a:spcBef>
                <a:spcPts val="270"/>
              </a:spcBef>
            </a:pPr>
            <a:r>
              <a:rPr sz="1600" b="1" spc="-25" dirty="0">
                <a:solidFill>
                  <a:srgbClr val="FFFFFF"/>
                </a:solidFill>
                <a:latin typeface="Calibri"/>
                <a:cs typeface="Calibri"/>
              </a:rPr>
              <a:t>pet</a:t>
            </a:r>
            <a:endParaRPr sz="1600">
              <a:latin typeface="Calibri"/>
              <a:cs typeface="Calibri"/>
            </a:endParaRPr>
          </a:p>
        </p:txBody>
      </p:sp>
      <p:grpSp>
        <p:nvGrpSpPr>
          <p:cNvPr id="42" name="object 42"/>
          <p:cNvGrpSpPr/>
          <p:nvPr/>
        </p:nvGrpSpPr>
        <p:grpSpPr>
          <a:xfrm>
            <a:off x="8319261" y="3482085"/>
            <a:ext cx="3463290" cy="1527810"/>
            <a:chOff x="8319261" y="3482085"/>
            <a:chExt cx="3463290" cy="1527810"/>
          </a:xfrm>
        </p:grpSpPr>
        <p:pic>
          <p:nvPicPr>
            <p:cNvPr id="43" name="object 43"/>
            <p:cNvPicPr/>
            <p:nvPr/>
          </p:nvPicPr>
          <p:blipFill>
            <a:blip r:embed="rId6" cstate="print"/>
            <a:stretch>
              <a:fillRect/>
            </a:stretch>
          </p:blipFill>
          <p:spPr>
            <a:xfrm>
              <a:off x="8909303" y="3723131"/>
              <a:ext cx="2359152" cy="504444"/>
            </a:xfrm>
            <a:prstGeom prst="rect">
              <a:avLst/>
            </a:prstGeom>
          </p:spPr>
        </p:pic>
        <p:sp>
          <p:nvSpPr>
            <p:cNvPr id="44" name="object 44"/>
            <p:cNvSpPr/>
            <p:nvPr/>
          </p:nvSpPr>
          <p:spPr>
            <a:xfrm>
              <a:off x="8909303" y="3723131"/>
              <a:ext cx="2359660" cy="504825"/>
            </a:xfrm>
            <a:custGeom>
              <a:avLst/>
              <a:gdLst/>
              <a:ahLst/>
              <a:cxnLst/>
              <a:rect l="l" t="t" r="r" b="b"/>
              <a:pathLst>
                <a:path w="2359659" h="504825">
                  <a:moveTo>
                    <a:pt x="0" y="504444"/>
                  </a:moveTo>
                  <a:lnTo>
                    <a:pt x="0" y="220726"/>
                  </a:lnTo>
                  <a:lnTo>
                    <a:pt x="4483" y="176237"/>
                  </a:lnTo>
                  <a:lnTo>
                    <a:pt x="17343" y="134802"/>
                  </a:lnTo>
                  <a:lnTo>
                    <a:pt x="37692" y="97308"/>
                  </a:lnTo>
                  <a:lnTo>
                    <a:pt x="64643" y="64643"/>
                  </a:lnTo>
                  <a:lnTo>
                    <a:pt x="97308" y="37692"/>
                  </a:lnTo>
                  <a:lnTo>
                    <a:pt x="134802" y="17343"/>
                  </a:lnTo>
                  <a:lnTo>
                    <a:pt x="176237" y="4483"/>
                  </a:lnTo>
                  <a:lnTo>
                    <a:pt x="220725" y="0"/>
                  </a:lnTo>
                  <a:lnTo>
                    <a:pt x="2101596" y="0"/>
                  </a:lnTo>
                  <a:lnTo>
                    <a:pt x="2146084" y="4483"/>
                  </a:lnTo>
                  <a:lnTo>
                    <a:pt x="2187519" y="17343"/>
                  </a:lnTo>
                  <a:lnTo>
                    <a:pt x="2225013" y="37692"/>
                  </a:lnTo>
                  <a:lnTo>
                    <a:pt x="2257679" y="64643"/>
                  </a:lnTo>
                  <a:lnTo>
                    <a:pt x="2284629" y="97308"/>
                  </a:lnTo>
                  <a:lnTo>
                    <a:pt x="2304978" y="134802"/>
                  </a:lnTo>
                  <a:lnTo>
                    <a:pt x="2317838" y="176237"/>
                  </a:lnTo>
                  <a:lnTo>
                    <a:pt x="2322322" y="220726"/>
                  </a:lnTo>
                  <a:lnTo>
                    <a:pt x="2322322" y="244348"/>
                  </a:lnTo>
                  <a:lnTo>
                    <a:pt x="2359152" y="244348"/>
                  </a:lnTo>
                  <a:lnTo>
                    <a:pt x="2289302" y="364109"/>
                  </a:lnTo>
                  <a:lnTo>
                    <a:pt x="2219579" y="244348"/>
                  </a:lnTo>
                  <a:lnTo>
                    <a:pt x="2256409" y="244348"/>
                  </a:lnTo>
                  <a:lnTo>
                    <a:pt x="2256409" y="220726"/>
                  </a:lnTo>
                  <a:lnTo>
                    <a:pt x="2248513" y="171804"/>
                  </a:lnTo>
                  <a:lnTo>
                    <a:pt x="2226530" y="129308"/>
                  </a:lnTo>
                  <a:lnTo>
                    <a:pt x="2193013" y="95791"/>
                  </a:lnTo>
                  <a:lnTo>
                    <a:pt x="2150517" y="73808"/>
                  </a:lnTo>
                  <a:lnTo>
                    <a:pt x="2101596" y="65913"/>
                  </a:lnTo>
                  <a:lnTo>
                    <a:pt x="220725" y="65913"/>
                  </a:lnTo>
                  <a:lnTo>
                    <a:pt x="171804" y="73808"/>
                  </a:lnTo>
                  <a:lnTo>
                    <a:pt x="129308" y="95791"/>
                  </a:lnTo>
                  <a:lnTo>
                    <a:pt x="95791" y="129308"/>
                  </a:lnTo>
                  <a:lnTo>
                    <a:pt x="73808" y="171804"/>
                  </a:lnTo>
                  <a:lnTo>
                    <a:pt x="65913" y="220726"/>
                  </a:lnTo>
                  <a:lnTo>
                    <a:pt x="65913" y="504444"/>
                  </a:lnTo>
                  <a:lnTo>
                    <a:pt x="0" y="504444"/>
                  </a:lnTo>
                  <a:close/>
                </a:path>
              </a:pathLst>
            </a:custGeom>
            <a:ln w="12700">
              <a:solidFill>
                <a:srgbClr val="00252F"/>
              </a:solidFill>
            </a:ln>
          </p:spPr>
          <p:txBody>
            <a:bodyPr wrap="square" lIns="0" tIns="0" rIns="0" bIns="0" rtlCol="0"/>
            <a:lstStyle/>
            <a:p>
              <a:endParaRPr/>
            </a:p>
          </p:txBody>
        </p:sp>
        <p:sp>
          <p:nvSpPr>
            <p:cNvPr id="45" name="object 45"/>
            <p:cNvSpPr/>
            <p:nvPr/>
          </p:nvSpPr>
          <p:spPr>
            <a:xfrm>
              <a:off x="8325611" y="3488435"/>
              <a:ext cx="125095" cy="817244"/>
            </a:xfrm>
            <a:custGeom>
              <a:avLst/>
              <a:gdLst/>
              <a:ahLst/>
              <a:cxnLst/>
              <a:rect l="l" t="t" r="r" b="b"/>
              <a:pathLst>
                <a:path w="125095" h="817245">
                  <a:moveTo>
                    <a:pt x="62484" y="0"/>
                  </a:moveTo>
                  <a:lnTo>
                    <a:pt x="0" y="104012"/>
                  </a:lnTo>
                  <a:lnTo>
                    <a:pt x="38735" y="104012"/>
                  </a:lnTo>
                  <a:lnTo>
                    <a:pt x="38735" y="816863"/>
                  </a:lnTo>
                  <a:lnTo>
                    <a:pt x="86233" y="816863"/>
                  </a:lnTo>
                  <a:lnTo>
                    <a:pt x="86233" y="104012"/>
                  </a:lnTo>
                  <a:lnTo>
                    <a:pt x="124968" y="104012"/>
                  </a:lnTo>
                  <a:lnTo>
                    <a:pt x="62484" y="0"/>
                  </a:lnTo>
                  <a:close/>
                </a:path>
              </a:pathLst>
            </a:custGeom>
            <a:solidFill>
              <a:srgbClr val="006379"/>
            </a:solidFill>
          </p:spPr>
          <p:txBody>
            <a:bodyPr wrap="square" lIns="0" tIns="0" rIns="0" bIns="0" rtlCol="0"/>
            <a:lstStyle/>
            <a:p>
              <a:endParaRPr/>
            </a:p>
          </p:txBody>
        </p:sp>
        <p:sp>
          <p:nvSpPr>
            <p:cNvPr id="46" name="object 46"/>
            <p:cNvSpPr/>
            <p:nvPr/>
          </p:nvSpPr>
          <p:spPr>
            <a:xfrm>
              <a:off x="8325611" y="3488435"/>
              <a:ext cx="125095" cy="817244"/>
            </a:xfrm>
            <a:custGeom>
              <a:avLst/>
              <a:gdLst/>
              <a:ahLst/>
              <a:cxnLst/>
              <a:rect l="l" t="t" r="r" b="b"/>
              <a:pathLst>
                <a:path w="125095" h="817245">
                  <a:moveTo>
                    <a:pt x="38735" y="816863"/>
                  </a:moveTo>
                  <a:lnTo>
                    <a:pt x="38735" y="104012"/>
                  </a:lnTo>
                  <a:lnTo>
                    <a:pt x="0" y="104012"/>
                  </a:lnTo>
                  <a:lnTo>
                    <a:pt x="62484" y="0"/>
                  </a:lnTo>
                  <a:lnTo>
                    <a:pt x="124968" y="104012"/>
                  </a:lnTo>
                  <a:lnTo>
                    <a:pt x="86233" y="104012"/>
                  </a:lnTo>
                  <a:lnTo>
                    <a:pt x="86233" y="816863"/>
                  </a:lnTo>
                  <a:lnTo>
                    <a:pt x="38735" y="816863"/>
                  </a:lnTo>
                  <a:close/>
                </a:path>
              </a:pathLst>
            </a:custGeom>
            <a:ln w="12699">
              <a:solidFill>
                <a:srgbClr val="00252F"/>
              </a:solidFill>
            </a:ln>
          </p:spPr>
          <p:txBody>
            <a:bodyPr wrap="square" lIns="0" tIns="0" rIns="0" bIns="0" rtlCol="0"/>
            <a:lstStyle/>
            <a:p>
              <a:endParaRPr/>
            </a:p>
          </p:txBody>
        </p:sp>
        <p:pic>
          <p:nvPicPr>
            <p:cNvPr id="47" name="object 47"/>
            <p:cNvPicPr/>
            <p:nvPr/>
          </p:nvPicPr>
          <p:blipFill>
            <a:blip r:embed="rId7" cstate="print"/>
            <a:stretch>
              <a:fillRect/>
            </a:stretch>
          </p:blipFill>
          <p:spPr>
            <a:xfrm>
              <a:off x="9500615" y="4518659"/>
              <a:ext cx="1178052" cy="124967"/>
            </a:xfrm>
            <a:prstGeom prst="rect">
              <a:avLst/>
            </a:prstGeom>
          </p:spPr>
        </p:pic>
        <p:sp>
          <p:nvSpPr>
            <p:cNvPr id="48" name="object 48"/>
            <p:cNvSpPr/>
            <p:nvPr/>
          </p:nvSpPr>
          <p:spPr>
            <a:xfrm>
              <a:off x="9500615" y="4518659"/>
              <a:ext cx="1178560" cy="125095"/>
            </a:xfrm>
            <a:custGeom>
              <a:avLst/>
              <a:gdLst/>
              <a:ahLst/>
              <a:cxnLst/>
              <a:rect l="l" t="t" r="r" b="b"/>
              <a:pathLst>
                <a:path w="1178559" h="125095">
                  <a:moveTo>
                    <a:pt x="1178052" y="38734"/>
                  </a:moveTo>
                  <a:lnTo>
                    <a:pt x="104012" y="38734"/>
                  </a:lnTo>
                  <a:lnTo>
                    <a:pt x="104012" y="0"/>
                  </a:lnTo>
                  <a:lnTo>
                    <a:pt x="0" y="62483"/>
                  </a:lnTo>
                  <a:lnTo>
                    <a:pt x="104012" y="124967"/>
                  </a:lnTo>
                  <a:lnTo>
                    <a:pt x="104012" y="86232"/>
                  </a:lnTo>
                  <a:lnTo>
                    <a:pt x="1178052" y="86232"/>
                  </a:lnTo>
                  <a:lnTo>
                    <a:pt x="1178052" y="38734"/>
                  </a:lnTo>
                  <a:close/>
                </a:path>
              </a:pathLst>
            </a:custGeom>
            <a:ln w="12700">
              <a:solidFill>
                <a:srgbClr val="00252F"/>
              </a:solidFill>
            </a:ln>
          </p:spPr>
          <p:txBody>
            <a:bodyPr wrap="square" lIns="0" tIns="0" rIns="0" bIns="0" rtlCol="0"/>
            <a:lstStyle/>
            <a:p>
              <a:endParaRPr/>
            </a:p>
          </p:txBody>
        </p:sp>
        <p:sp>
          <p:nvSpPr>
            <p:cNvPr id="49" name="object 49"/>
            <p:cNvSpPr/>
            <p:nvPr/>
          </p:nvSpPr>
          <p:spPr>
            <a:xfrm>
              <a:off x="10536935" y="4088891"/>
              <a:ext cx="1239520" cy="914400"/>
            </a:xfrm>
            <a:custGeom>
              <a:avLst/>
              <a:gdLst/>
              <a:ahLst/>
              <a:cxnLst/>
              <a:rect l="l" t="t" r="r" b="b"/>
              <a:pathLst>
                <a:path w="1239520" h="914400">
                  <a:moveTo>
                    <a:pt x="619506" y="0"/>
                  </a:moveTo>
                  <a:lnTo>
                    <a:pt x="563119" y="1868"/>
                  </a:lnTo>
                  <a:lnTo>
                    <a:pt x="508150" y="7367"/>
                  </a:lnTo>
                  <a:lnTo>
                    <a:pt x="454818" y="16333"/>
                  </a:lnTo>
                  <a:lnTo>
                    <a:pt x="403342" y="28606"/>
                  </a:lnTo>
                  <a:lnTo>
                    <a:pt x="353940" y="44025"/>
                  </a:lnTo>
                  <a:lnTo>
                    <a:pt x="306832" y="62427"/>
                  </a:lnTo>
                  <a:lnTo>
                    <a:pt x="262235" y="83651"/>
                  </a:lnTo>
                  <a:lnTo>
                    <a:pt x="220368" y="107537"/>
                  </a:lnTo>
                  <a:lnTo>
                    <a:pt x="181451" y="133921"/>
                  </a:lnTo>
                  <a:lnTo>
                    <a:pt x="145701" y="162643"/>
                  </a:lnTo>
                  <a:lnTo>
                    <a:pt x="113339" y="193541"/>
                  </a:lnTo>
                  <a:lnTo>
                    <a:pt x="84581" y="226455"/>
                  </a:lnTo>
                  <a:lnTo>
                    <a:pt x="59648" y="261221"/>
                  </a:lnTo>
                  <a:lnTo>
                    <a:pt x="38758" y="297679"/>
                  </a:lnTo>
                  <a:lnTo>
                    <a:pt x="22129" y="335668"/>
                  </a:lnTo>
                  <a:lnTo>
                    <a:pt x="9981" y="375025"/>
                  </a:lnTo>
                  <a:lnTo>
                    <a:pt x="2531" y="415589"/>
                  </a:lnTo>
                  <a:lnTo>
                    <a:pt x="0" y="457199"/>
                  </a:lnTo>
                  <a:lnTo>
                    <a:pt x="2531" y="498810"/>
                  </a:lnTo>
                  <a:lnTo>
                    <a:pt x="9981" y="539374"/>
                  </a:lnTo>
                  <a:lnTo>
                    <a:pt x="22129" y="578731"/>
                  </a:lnTo>
                  <a:lnTo>
                    <a:pt x="38758" y="616720"/>
                  </a:lnTo>
                  <a:lnTo>
                    <a:pt x="59648" y="653178"/>
                  </a:lnTo>
                  <a:lnTo>
                    <a:pt x="84581" y="687944"/>
                  </a:lnTo>
                  <a:lnTo>
                    <a:pt x="113339" y="720858"/>
                  </a:lnTo>
                  <a:lnTo>
                    <a:pt x="145701" y="751756"/>
                  </a:lnTo>
                  <a:lnTo>
                    <a:pt x="181451" y="780478"/>
                  </a:lnTo>
                  <a:lnTo>
                    <a:pt x="220368" y="806862"/>
                  </a:lnTo>
                  <a:lnTo>
                    <a:pt x="262235" y="830748"/>
                  </a:lnTo>
                  <a:lnTo>
                    <a:pt x="306832" y="851972"/>
                  </a:lnTo>
                  <a:lnTo>
                    <a:pt x="353940" y="870374"/>
                  </a:lnTo>
                  <a:lnTo>
                    <a:pt x="403342" y="885793"/>
                  </a:lnTo>
                  <a:lnTo>
                    <a:pt x="454818" y="898066"/>
                  </a:lnTo>
                  <a:lnTo>
                    <a:pt x="508150" y="907032"/>
                  </a:lnTo>
                  <a:lnTo>
                    <a:pt x="563119" y="912531"/>
                  </a:lnTo>
                  <a:lnTo>
                    <a:pt x="619506" y="914399"/>
                  </a:lnTo>
                  <a:lnTo>
                    <a:pt x="675892" y="912531"/>
                  </a:lnTo>
                  <a:lnTo>
                    <a:pt x="730861" y="907032"/>
                  </a:lnTo>
                  <a:lnTo>
                    <a:pt x="784193" y="898066"/>
                  </a:lnTo>
                  <a:lnTo>
                    <a:pt x="835669" y="885793"/>
                  </a:lnTo>
                  <a:lnTo>
                    <a:pt x="885071" y="870374"/>
                  </a:lnTo>
                  <a:lnTo>
                    <a:pt x="932180" y="851972"/>
                  </a:lnTo>
                  <a:lnTo>
                    <a:pt x="976776" y="830748"/>
                  </a:lnTo>
                  <a:lnTo>
                    <a:pt x="1018643" y="806862"/>
                  </a:lnTo>
                  <a:lnTo>
                    <a:pt x="1057560" y="780478"/>
                  </a:lnTo>
                  <a:lnTo>
                    <a:pt x="1093310" y="751756"/>
                  </a:lnTo>
                  <a:lnTo>
                    <a:pt x="1125672" y="720858"/>
                  </a:lnTo>
                  <a:lnTo>
                    <a:pt x="1154430" y="687944"/>
                  </a:lnTo>
                  <a:lnTo>
                    <a:pt x="1179363" y="653178"/>
                  </a:lnTo>
                  <a:lnTo>
                    <a:pt x="1200253" y="616720"/>
                  </a:lnTo>
                  <a:lnTo>
                    <a:pt x="1216882" y="578731"/>
                  </a:lnTo>
                  <a:lnTo>
                    <a:pt x="1229030" y="539374"/>
                  </a:lnTo>
                  <a:lnTo>
                    <a:pt x="1236480" y="498810"/>
                  </a:lnTo>
                  <a:lnTo>
                    <a:pt x="1239012" y="457199"/>
                  </a:lnTo>
                  <a:lnTo>
                    <a:pt x="1236480" y="415589"/>
                  </a:lnTo>
                  <a:lnTo>
                    <a:pt x="1229030" y="375025"/>
                  </a:lnTo>
                  <a:lnTo>
                    <a:pt x="1216882" y="335668"/>
                  </a:lnTo>
                  <a:lnTo>
                    <a:pt x="1200253" y="297679"/>
                  </a:lnTo>
                  <a:lnTo>
                    <a:pt x="1179363" y="261221"/>
                  </a:lnTo>
                  <a:lnTo>
                    <a:pt x="1154429" y="226455"/>
                  </a:lnTo>
                  <a:lnTo>
                    <a:pt x="1125672" y="193541"/>
                  </a:lnTo>
                  <a:lnTo>
                    <a:pt x="1093310" y="162643"/>
                  </a:lnTo>
                  <a:lnTo>
                    <a:pt x="1057560" y="133921"/>
                  </a:lnTo>
                  <a:lnTo>
                    <a:pt x="1018643" y="107537"/>
                  </a:lnTo>
                  <a:lnTo>
                    <a:pt x="976776" y="83651"/>
                  </a:lnTo>
                  <a:lnTo>
                    <a:pt x="932179" y="62427"/>
                  </a:lnTo>
                  <a:lnTo>
                    <a:pt x="885071" y="44025"/>
                  </a:lnTo>
                  <a:lnTo>
                    <a:pt x="835669" y="28606"/>
                  </a:lnTo>
                  <a:lnTo>
                    <a:pt x="784193" y="16333"/>
                  </a:lnTo>
                  <a:lnTo>
                    <a:pt x="730861" y="7367"/>
                  </a:lnTo>
                  <a:lnTo>
                    <a:pt x="675892" y="1868"/>
                  </a:lnTo>
                  <a:lnTo>
                    <a:pt x="619506" y="0"/>
                  </a:lnTo>
                  <a:close/>
                </a:path>
              </a:pathLst>
            </a:custGeom>
            <a:solidFill>
              <a:srgbClr val="00916D"/>
            </a:solidFill>
          </p:spPr>
          <p:txBody>
            <a:bodyPr wrap="square" lIns="0" tIns="0" rIns="0" bIns="0" rtlCol="0"/>
            <a:lstStyle/>
            <a:p>
              <a:endParaRPr/>
            </a:p>
          </p:txBody>
        </p:sp>
        <p:sp>
          <p:nvSpPr>
            <p:cNvPr id="50" name="object 50"/>
            <p:cNvSpPr/>
            <p:nvPr/>
          </p:nvSpPr>
          <p:spPr>
            <a:xfrm>
              <a:off x="10536935" y="4088891"/>
              <a:ext cx="1239520" cy="914400"/>
            </a:xfrm>
            <a:custGeom>
              <a:avLst/>
              <a:gdLst/>
              <a:ahLst/>
              <a:cxnLst/>
              <a:rect l="l" t="t" r="r" b="b"/>
              <a:pathLst>
                <a:path w="1239520" h="914400">
                  <a:moveTo>
                    <a:pt x="0" y="457199"/>
                  </a:moveTo>
                  <a:lnTo>
                    <a:pt x="2531" y="415589"/>
                  </a:lnTo>
                  <a:lnTo>
                    <a:pt x="9981" y="375025"/>
                  </a:lnTo>
                  <a:lnTo>
                    <a:pt x="22129" y="335668"/>
                  </a:lnTo>
                  <a:lnTo>
                    <a:pt x="38758" y="297679"/>
                  </a:lnTo>
                  <a:lnTo>
                    <a:pt x="59648" y="261221"/>
                  </a:lnTo>
                  <a:lnTo>
                    <a:pt x="84581" y="226455"/>
                  </a:lnTo>
                  <a:lnTo>
                    <a:pt x="113339" y="193541"/>
                  </a:lnTo>
                  <a:lnTo>
                    <a:pt x="145701" y="162643"/>
                  </a:lnTo>
                  <a:lnTo>
                    <a:pt x="181451" y="133921"/>
                  </a:lnTo>
                  <a:lnTo>
                    <a:pt x="220368" y="107537"/>
                  </a:lnTo>
                  <a:lnTo>
                    <a:pt x="262235" y="83651"/>
                  </a:lnTo>
                  <a:lnTo>
                    <a:pt x="306832" y="62427"/>
                  </a:lnTo>
                  <a:lnTo>
                    <a:pt x="353940" y="44025"/>
                  </a:lnTo>
                  <a:lnTo>
                    <a:pt x="403342" y="28606"/>
                  </a:lnTo>
                  <a:lnTo>
                    <a:pt x="454818" y="16333"/>
                  </a:lnTo>
                  <a:lnTo>
                    <a:pt x="508150" y="7367"/>
                  </a:lnTo>
                  <a:lnTo>
                    <a:pt x="563119" y="1868"/>
                  </a:lnTo>
                  <a:lnTo>
                    <a:pt x="619506" y="0"/>
                  </a:lnTo>
                  <a:lnTo>
                    <a:pt x="675892" y="1868"/>
                  </a:lnTo>
                  <a:lnTo>
                    <a:pt x="730861" y="7367"/>
                  </a:lnTo>
                  <a:lnTo>
                    <a:pt x="784193" y="16333"/>
                  </a:lnTo>
                  <a:lnTo>
                    <a:pt x="835669" y="28606"/>
                  </a:lnTo>
                  <a:lnTo>
                    <a:pt x="885071" y="44025"/>
                  </a:lnTo>
                  <a:lnTo>
                    <a:pt x="932179" y="62427"/>
                  </a:lnTo>
                  <a:lnTo>
                    <a:pt x="976776" y="83651"/>
                  </a:lnTo>
                  <a:lnTo>
                    <a:pt x="1018643" y="107537"/>
                  </a:lnTo>
                  <a:lnTo>
                    <a:pt x="1057560" y="133921"/>
                  </a:lnTo>
                  <a:lnTo>
                    <a:pt x="1093310" y="162643"/>
                  </a:lnTo>
                  <a:lnTo>
                    <a:pt x="1125672" y="193541"/>
                  </a:lnTo>
                  <a:lnTo>
                    <a:pt x="1154429" y="226455"/>
                  </a:lnTo>
                  <a:lnTo>
                    <a:pt x="1179363" y="261221"/>
                  </a:lnTo>
                  <a:lnTo>
                    <a:pt x="1200253" y="297679"/>
                  </a:lnTo>
                  <a:lnTo>
                    <a:pt x="1216882" y="335668"/>
                  </a:lnTo>
                  <a:lnTo>
                    <a:pt x="1229030" y="375025"/>
                  </a:lnTo>
                  <a:lnTo>
                    <a:pt x="1236480" y="415589"/>
                  </a:lnTo>
                  <a:lnTo>
                    <a:pt x="1239012" y="457199"/>
                  </a:lnTo>
                  <a:lnTo>
                    <a:pt x="1236480" y="498810"/>
                  </a:lnTo>
                  <a:lnTo>
                    <a:pt x="1229030" y="539374"/>
                  </a:lnTo>
                  <a:lnTo>
                    <a:pt x="1216882" y="578731"/>
                  </a:lnTo>
                  <a:lnTo>
                    <a:pt x="1200253" y="616720"/>
                  </a:lnTo>
                  <a:lnTo>
                    <a:pt x="1179363" y="653178"/>
                  </a:lnTo>
                  <a:lnTo>
                    <a:pt x="1154430" y="687944"/>
                  </a:lnTo>
                  <a:lnTo>
                    <a:pt x="1125672" y="720858"/>
                  </a:lnTo>
                  <a:lnTo>
                    <a:pt x="1093310" y="751756"/>
                  </a:lnTo>
                  <a:lnTo>
                    <a:pt x="1057560" y="780478"/>
                  </a:lnTo>
                  <a:lnTo>
                    <a:pt x="1018643" y="806862"/>
                  </a:lnTo>
                  <a:lnTo>
                    <a:pt x="976776" y="830748"/>
                  </a:lnTo>
                  <a:lnTo>
                    <a:pt x="932180" y="851972"/>
                  </a:lnTo>
                  <a:lnTo>
                    <a:pt x="885071" y="870374"/>
                  </a:lnTo>
                  <a:lnTo>
                    <a:pt x="835669" y="885793"/>
                  </a:lnTo>
                  <a:lnTo>
                    <a:pt x="784193" y="898066"/>
                  </a:lnTo>
                  <a:lnTo>
                    <a:pt x="730861" y="907032"/>
                  </a:lnTo>
                  <a:lnTo>
                    <a:pt x="675892" y="912531"/>
                  </a:lnTo>
                  <a:lnTo>
                    <a:pt x="619506" y="914399"/>
                  </a:lnTo>
                  <a:lnTo>
                    <a:pt x="563119" y="912531"/>
                  </a:lnTo>
                  <a:lnTo>
                    <a:pt x="508150" y="907032"/>
                  </a:lnTo>
                  <a:lnTo>
                    <a:pt x="454818" y="898066"/>
                  </a:lnTo>
                  <a:lnTo>
                    <a:pt x="403342" y="885793"/>
                  </a:lnTo>
                  <a:lnTo>
                    <a:pt x="353940" y="870374"/>
                  </a:lnTo>
                  <a:lnTo>
                    <a:pt x="306832" y="851972"/>
                  </a:lnTo>
                  <a:lnTo>
                    <a:pt x="262235" y="830748"/>
                  </a:lnTo>
                  <a:lnTo>
                    <a:pt x="220368" y="806862"/>
                  </a:lnTo>
                  <a:lnTo>
                    <a:pt x="181451" y="780478"/>
                  </a:lnTo>
                  <a:lnTo>
                    <a:pt x="145701" y="751756"/>
                  </a:lnTo>
                  <a:lnTo>
                    <a:pt x="113339" y="720858"/>
                  </a:lnTo>
                  <a:lnTo>
                    <a:pt x="84581" y="687944"/>
                  </a:lnTo>
                  <a:lnTo>
                    <a:pt x="59648" y="653178"/>
                  </a:lnTo>
                  <a:lnTo>
                    <a:pt x="38758" y="616720"/>
                  </a:lnTo>
                  <a:lnTo>
                    <a:pt x="22129" y="578731"/>
                  </a:lnTo>
                  <a:lnTo>
                    <a:pt x="9981" y="539374"/>
                  </a:lnTo>
                  <a:lnTo>
                    <a:pt x="2531" y="498810"/>
                  </a:lnTo>
                  <a:lnTo>
                    <a:pt x="0" y="457199"/>
                  </a:lnTo>
                  <a:close/>
                </a:path>
              </a:pathLst>
            </a:custGeom>
            <a:ln w="12700">
              <a:solidFill>
                <a:srgbClr val="00392A"/>
              </a:solidFill>
            </a:ln>
          </p:spPr>
          <p:txBody>
            <a:bodyPr wrap="square" lIns="0" tIns="0" rIns="0" bIns="0" rtlCol="0"/>
            <a:lstStyle/>
            <a:p>
              <a:endParaRPr/>
            </a:p>
          </p:txBody>
        </p:sp>
      </p:grpSp>
      <p:sp>
        <p:nvSpPr>
          <p:cNvPr id="51" name="object 51"/>
          <p:cNvSpPr txBox="1"/>
          <p:nvPr/>
        </p:nvSpPr>
        <p:spPr>
          <a:xfrm>
            <a:off x="10934192" y="4399863"/>
            <a:ext cx="445134"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FFFF"/>
                </a:solidFill>
                <a:latin typeface="Calibri"/>
                <a:cs typeface="Calibri"/>
              </a:rPr>
              <a:t>Duck</a:t>
            </a:r>
            <a:endParaRPr sz="1600">
              <a:latin typeface="Calibri"/>
              <a:cs typeface="Calibri"/>
            </a:endParaRPr>
          </a:p>
        </p:txBody>
      </p:sp>
      <p:sp>
        <p:nvSpPr>
          <p:cNvPr id="52" name="object 52"/>
          <p:cNvSpPr txBox="1"/>
          <p:nvPr/>
        </p:nvSpPr>
        <p:spPr>
          <a:xfrm>
            <a:off x="7190358" y="3632708"/>
            <a:ext cx="11290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11F35"/>
                </a:solidFill>
                <a:latin typeface="Calibri"/>
                <a:cs typeface="Calibri"/>
              </a:rPr>
              <a:t>[[Prototype]]</a:t>
            </a:r>
            <a:endParaRPr sz="1600">
              <a:latin typeface="Calibri"/>
              <a:cs typeface="Calibri"/>
            </a:endParaRPr>
          </a:p>
        </p:txBody>
      </p:sp>
      <p:sp>
        <p:nvSpPr>
          <p:cNvPr id="53" name="object 53"/>
          <p:cNvSpPr txBox="1"/>
          <p:nvPr/>
        </p:nvSpPr>
        <p:spPr>
          <a:xfrm>
            <a:off x="9660381" y="4264278"/>
            <a:ext cx="84772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alibri"/>
                <a:cs typeface="Calibri"/>
              </a:rPr>
              <a:t>prototype</a:t>
            </a:r>
            <a:endParaRPr sz="1600">
              <a:latin typeface="Calibri"/>
              <a:cs typeface="Calibri"/>
            </a:endParaRPr>
          </a:p>
        </p:txBody>
      </p:sp>
      <p:sp>
        <p:nvSpPr>
          <p:cNvPr id="54" name="object 54"/>
          <p:cNvSpPr txBox="1"/>
          <p:nvPr/>
        </p:nvSpPr>
        <p:spPr>
          <a:xfrm>
            <a:off x="9598914" y="3460750"/>
            <a:ext cx="975994"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alibri"/>
                <a:cs typeface="Calibri"/>
              </a:rPr>
              <a:t>constructor</a:t>
            </a:r>
            <a:endParaRPr sz="1600">
              <a:latin typeface="Calibri"/>
              <a:cs typeface="Calibri"/>
            </a:endParaRPr>
          </a:p>
        </p:txBody>
      </p:sp>
      <p:sp>
        <p:nvSpPr>
          <p:cNvPr id="55" name="object 55"/>
          <p:cNvSpPr/>
          <p:nvPr/>
        </p:nvSpPr>
        <p:spPr>
          <a:xfrm>
            <a:off x="7759954" y="4330191"/>
            <a:ext cx="1734185" cy="25400"/>
          </a:xfrm>
          <a:custGeom>
            <a:avLst/>
            <a:gdLst/>
            <a:ahLst/>
            <a:cxnLst/>
            <a:rect l="l" t="t" r="r" b="b"/>
            <a:pathLst>
              <a:path w="1734184" h="25400">
                <a:moveTo>
                  <a:pt x="0" y="25399"/>
                </a:moveTo>
                <a:lnTo>
                  <a:pt x="1734185" y="25399"/>
                </a:lnTo>
                <a:lnTo>
                  <a:pt x="1734185" y="0"/>
                </a:lnTo>
                <a:lnTo>
                  <a:pt x="0" y="0"/>
                </a:lnTo>
                <a:lnTo>
                  <a:pt x="0" y="25399"/>
                </a:lnTo>
                <a:close/>
              </a:path>
            </a:pathLst>
          </a:custGeom>
          <a:solidFill>
            <a:srgbClr val="FFFFFF"/>
          </a:solidFill>
        </p:spPr>
        <p:txBody>
          <a:bodyPr wrap="square" lIns="0" tIns="0" rIns="0" bIns="0" rtlCol="0"/>
          <a:lstStyle/>
          <a:p>
            <a:endParaRPr/>
          </a:p>
        </p:txBody>
      </p:sp>
      <p:sp>
        <p:nvSpPr>
          <p:cNvPr id="56" name="object 56"/>
          <p:cNvSpPr txBox="1"/>
          <p:nvPr/>
        </p:nvSpPr>
        <p:spPr>
          <a:xfrm>
            <a:off x="7759954" y="3972052"/>
            <a:ext cx="1734185" cy="370840"/>
          </a:xfrm>
          <a:prstGeom prst="rect">
            <a:avLst/>
          </a:prstGeom>
          <a:solidFill>
            <a:srgbClr val="111F35"/>
          </a:solidFill>
        </p:spPr>
        <p:txBody>
          <a:bodyPr vert="horz" wrap="square" lIns="0" tIns="33655" rIns="0" bIns="0" rtlCol="0">
            <a:spAutoFit/>
          </a:bodyPr>
          <a:lstStyle/>
          <a:p>
            <a:pPr marL="92075">
              <a:lnSpc>
                <a:spcPct val="100000"/>
              </a:lnSpc>
              <a:spcBef>
                <a:spcPts val="265"/>
              </a:spcBef>
            </a:pPr>
            <a:r>
              <a:rPr sz="1600" b="1" dirty="0">
                <a:solidFill>
                  <a:srgbClr val="FFFFFF"/>
                </a:solidFill>
                <a:latin typeface="Calibri"/>
                <a:cs typeface="Calibri"/>
              </a:rPr>
              <a:t>Duck</a:t>
            </a:r>
            <a:r>
              <a:rPr sz="1600" b="1" spc="-25" dirty="0">
                <a:solidFill>
                  <a:srgbClr val="FFFFFF"/>
                </a:solidFill>
                <a:latin typeface="Calibri"/>
                <a:cs typeface="Calibri"/>
              </a:rPr>
              <a:t> </a:t>
            </a:r>
            <a:r>
              <a:rPr sz="1600" b="1" spc="-10" dirty="0">
                <a:solidFill>
                  <a:srgbClr val="FFFFFF"/>
                </a:solidFill>
                <a:latin typeface="Calibri"/>
                <a:cs typeface="Calibri"/>
              </a:rPr>
              <a:t>prototype</a:t>
            </a:r>
            <a:endParaRPr sz="1600">
              <a:latin typeface="Calibri"/>
              <a:cs typeface="Calibri"/>
            </a:endParaRPr>
          </a:p>
        </p:txBody>
      </p:sp>
      <p:sp>
        <p:nvSpPr>
          <p:cNvPr id="58" name="object 5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59" name="object 59"/>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276</a:t>
            </a:fld>
            <a:endParaRPr spc="-25" dirty="0"/>
          </a:p>
        </p:txBody>
      </p:sp>
      <p:sp>
        <p:nvSpPr>
          <p:cNvPr id="57" name="object 57"/>
          <p:cNvSpPr txBox="1"/>
          <p:nvPr/>
        </p:nvSpPr>
        <p:spPr>
          <a:xfrm>
            <a:off x="7759954" y="4342891"/>
            <a:ext cx="1734185" cy="370840"/>
          </a:xfrm>
          <a:prstGeom prst="rect">
            <a:avLst/>
          </a:prstGeom>
          <a:solidFill>
            <a:srgbClr val="004E5F"/>
          </a:solidFill>
        </p:spPr>
        <p:txBody>
          <a:bodyPr vert="horz" wrap="square" lIns="0" tIns="35560" rIns="0" bIns="0" rtlCol="0">
            <a:spAutoFit/>
          </a:bodyPr>
          <a:lstStyle/>
          <a:p>
            <a:pPr marL="92075">
              <a:lnSpc>
                <a:spcPct val="100000"/>
              </a:lnSpc>
              <a:spcBef>
                <a:spcPts val="280"/>
              </a:spcBef>
            </a:pPr>
            <a:r>
              <a:rPr sz="1600" spc="-10" dirty="0">
                <a:solidFill>
                  <a:srgbClr val="FFFFFF"/>
                </a:solidFill>
                <a:latin typeface="Consolas"/>
                <a:cs typeface="Consolas"/>
              </a:rPr>
              <a:t>greet()</a:t>
            </a:r>
            <a:endParaRPr sz="1600">
              <a:latin typeface="Consolas"/>
              <a:cs typeface="Consolas"/>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CLASS</a:t>
            </a:r>
            <a:r>
              <a:rPr spc="-165" dirty="0"/>
              <a:t> </a:t>
            </a:r>
            <a:r>
              <a:rPr spc="-85" dirty="0"/>
              <a:t>INHERITANCE</a:t>
            </a:r>
          </a:p>
        </p:txBody>
      </p:sp>
      <p:sp>
        <p:nvSpPr>
          <p:cNvPr id="3" name="object 3"/>
          <p:cNvSpPr txBox="1"/>
          <p:nvPr/>
        </p:nvSpPr>
        <p:spPr>
          <a:xfrm>
            <a:off x="962050" y="1533220"/>
            <a:ext cx="997839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spc="-20" dirty="0">
                <a:solidFill>
                  <a:srgbClr val="111F35"/>
                </a:solidFill>
                <a:latin typeface="Calibri"/>
                <a:cs typeface="Calibri"/>
              </a:rPr>
              <a:t>Internally,</a:t>
            </a:r>
            <a:r>
              <a:rPr sz="2800" spc="-85" dirty="0">
                <a:solidFill>
                  <a:srgbClr val="111F35"/>
                </a:solidFill>
                <a:latin typeface="Calibri"/>
                <a:cs typeface="Calibri"/>
              </a:rPr>
              <a:t> </a:t>
            </a:r>
            <a:r>
              <a:rPr sz="2800" dirty="0">
                <a:solidFill>
                  <a:srgbClr val="111F35"/>
                </a:solidFill>
                <a:latin typeface="Calibri"/>
                <a:cs typeface="Calibri"/>
              </a:rPr>
              <a:t>extends</a:t>
            </a:r>
            <a:r>
              <a:rPr sz="2800" spc="-70" dirty="0">
                <a:solidFill>
                  <a:srgbClr val="111F35"/>
                </a:solidFill>
                <a:latin typeface="Calibri"/>
                <a:cs typeface="Calibri"/>
              </a:rPr>
              <a:t> </a:t>
            </a:r>
            <a:r>
              <a:rPr sz="2800" dirty="0">
                <a:solidFill>
                  <a:srgbClr val="111F35"/>
                </a:solidFill>
                <a:latin typeface="Calibri"/>
                <a:cs typeface="Calibri"/>
              </a:rPr>
              <a:t>is</a:t>
            </a:r>
            <a:r>
              <a:rPr sz="2800" spc="-85" dirty="0">
                <a:solidFill>
                  <a:srgbClr val="111F35"/>
                </a:solidFill>
                <a:latin typeface="Calibri"/>
                <a:cs typeface="Calibri"/>
              </a:rPr>
              <a:t> </a:t>
            </a:r>
            <a:r>
              <a:rPr sz="2800" dirty="0">
                <a:solidFill>
                  <a:srgbClr val="111F35"/>
                </a:solidFill>
                <a:latin typeface="Calibri"/>
                <a:cs typeface="Calibri"/>
              </a:rPr>
              <a:t>implemented</a:t>
            </a:r>
            <a:r>
              <a:rPr sz="2800" spc="-70" dirty="0">
                <a:solidFill>
                  <a:srgbClr val="111F35"/>
                </a:solidFill>
                <a:latin typeface="Calibri"/>
                <a:cs typeface="Calibri"/>
              </a:rPr>
              <a:t> </a:t>
            </a:r>
            <a:r>
              <a:rPr sz="2800" dirty="0">
                <a:solidFill>
                  <a:srgbClr val="111F35"/>
                </a:solidFill>
                <a:latin typeface="Calibri"/>
                <a:cs typeface="Calibri"/>
              </a:rPr>
              <a:t>using</a:t>
            </a:r>
            <a:r>
              <a:rPr sz="2800" spc="-90" dirty="0">
                <a:solidFill>
                  <a:srgbClr val="111F35"/>
                </a:solidFill>
                <a:latin typeface="Calibri"/>
                <a:cs typeface="Calibri"/>
              </a:rPr>
              <a:t> </a:t>
            </a:r>
            <a:r>
              <a:rPr sz="2800" dirty="0">
                <a:solidFill>
                  <a:srgbClr val="111F35"/>
                </a:solidFill>
                <a:latin typeface="Calibri"/>
                <a:cs typeface="Calibri"/>
              </a:rPr>
              <a:t>the</a:t>
            </a:r>
            <a:r>
              <a:rPr sz="2800" spc="-105" dirty="0">
                <a:solidFill>
                  <a:srgbClr val="111F35"/>
                </a:solidFill>
                <a:latin typeface="Calibri"/>
                <a:cs typeface="Calibri"/>
              </a:rPr>
              <a:t> </a:t>
            </a:r>
            <a:r>
              <a:rPr sz="2800" b="1" spc="-10" dirty="0">
                <a:solidFill>
                  <a:srgbClr val="111F35"/>
                </a:solidFill>
                <a:latin typeface="Calibri"/>
                <a:cs typeface="Calibri"/>
              </a:rPr>
              <a:t>[[Prototype]]</a:t>
            </a:r>
            <a:r>
              <a:rPr sz="2800" b="1" spc="-65" dirty="0">
                <a:solidFill>
                  <a:srgbClr val="111F35"/>
                </a:solidFill>
                <a:latin typeface="Calibri"/>
                <a:cs typeface="Calibri"/>
              </a:rPr>
              <a:t> </a:t>
            </a:r>
            <a:r>
              <a:rPr sz="2800" spc="-10" dirty="0">
                <a:solidFill>
                  <a:srgbClr val="111F35"/>
                </a:solidFill>
                <a:latin typeface="Calibri"/>
                <a:cs typeface="Calibri"/>
              </a:rPr>
              <a:t>property</a:t>
            </a:r>
            <a:endParaRPr sz="2800">
              <a:latin typeface="Calibri"/>
              <a:cs typeface="Calibri"/>
            </a:endParaRPr>
          </a:p>
        </p:txBody>
      </p:sp>
      <p:grpSp>
        <p:nvGrpSpPr>
          <p:cNvPr id="4" name="object 4"/>
          <p:cNvGrpSpPr/>
          <p:nvPr/>
        </p:nvGrpSpPr>
        <p:grpSpPr>
          <a:xfrm>
            <a:off x="872871" y="2163698"/>
            <a:ext cx="10446385" cy="4022725"/>
            <a:chOff x="872871" y="2163698"/>
            <a:chExt cx="10446385" cy="4022725"/>
          </a:xfrm>
        </p:grpSpPr>
        <p:pic>
          <p:nvPicPr>
            <p:cNvPr id="5" name="object 5"/>
            <p:cNvPicPr/>
            <p:nvPr/>
          </p:nvPicPr>
          <p:blipFill>
            <a:blip r:embed="rId2" cstate="print"/>
            <a:stretch>
              <a:fillRect/>
            </a:stretch>
          </p:blipFill>
          <p:spPr>
            <a:xfrm>
              <a:off x="914611" y="2173224"/>
              <a:ext cx="10394991" cy="4003547"/>
            </a:xfrm>
            <a:prstGeom prst="rect">
              <a:avLst/>
            </a:prstGeom>
          </p:spPr>
        </p:pic>
        <p:sp>
          <p:nvSpPr>
            <p:cNvPr id="6" name="object 6"/>
            <p:cNvSpPr/>
            <p:nvPr/>
          </p:nvSpPr>
          <p:spPr>
            <a:xfrm>
              <a:off x="877633" y="2168461"/>
              <a:ext cx="10436860" cy="4013200"/>
            </a:xfrm>
            <a:custGeom>
              <a:avLst/>
              <a:gdLst/>
              <a:ahLst/>
              <a:cxnLst/>
              <a:rect l="l" t="t" r="r" b="b"/>
              <a:pathLst>
                <a:path w="10436860" h="4013200">
                  <a:moveTo>
                    <a:pt x="0" y="4013073"/>
                  </a:moveTo>
                  <a:lnTo>
                    <a:pt x="10436733" y="4013073"/>
                  </a:lnTo>
                  <a:lnTo>
                    <a:pt x="10436733" y="0"/>
                  </a:lnTo>
                  <a:lnTo>
                    <a:pt x="0" y="0"/>
                  </a:lnTo>
                  <a:lnTo>
                    <a:pt x="0" y="4013073"/>
                  </a:lnTo>
                  <a:close/>
                </a:path>
              </a:pathLst>
            </a:custGeom>
            <a:ln w="9525">
              <a:solidFill>
                <a:srgbClr val="111F35"/>
              </a:solidFill>
            </a:ln>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277</a:t>
            </a:fld>
            <a:endParaRPr spc="-25"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5749290" cy="756920"/>
          </a:xfrm>
          <a:prstGeom prst="rect">
            <a:avLst/>
          </a:prstGeom>
        </p:spPr>
        <p:txBody>
          <a:bodyPr vert="horz" wrap="square" lIns="0" tIns="12700" rIns="0" bIns="0" rtlCol="0">
            <a:spAutoFit/>
          </a:bodyPr>
          <a:lstStyle/>
          <a:p>
            <a:pPr marL="12700">
              <a:lnSpc>
                <a:spcPct val="100000"/>
              </a:lnSpc>
              <a:spcBef>
                <a:spcPts val="100"/>
              </a:spcBef>
            </a:pPr>
            <a:r>
              <a:rPr sz="4800" spc="-200" dirty="0"/>
              <a:t>ERROR</a:t>
            </a:r>
            <a:r>
              <a:rPr sz="4800" spc="-120" dirty="0"/>
              <a:t> </a:t>
            </a:r>
            <a:r>
              <a:rPr sz="4800" spc="85" dirty="0"/>
              <a:t>HANDLING</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278</a:t>
            </a:fld>
            <a:endParaRPr spc="-25"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279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0" dirty="0"/>
              <a:t>ERRORS</a:t>
            </a:r>
          </a:p>
        </p:txBody>
      </p:sp>
      <p:sp>
        <p:nvSpPr>
          <p:cNvPr id="3" name="object 3"/>
          <p:cNvSpPr txBox="1"/>
          <p:nvPr/>
        </p:nvSpPr>
        <p:spPr>
          <a:xfrm>
            <a:off x="962050" y="1446872"/>
            <a:ext cx="9913620" cy="2459006"/>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Durante l'esecuzione di uno script, possono verificarsi errori
Possono accadere perché i programmatori commettono errori, perché gli utenti hanno fornito input inaspettati e così via...
Quando si verificano errori, gli script in genere si interrompono immediatamente, stampando un messaggio di errore nella console</a:t>
            </a:r>
            <a:endParaRPr sz="2800" dirty="0">
              <a:latin typeface="Calibri"/>
              <a:cs typeface="Calibri"/>
            </a:endParaRPr>
          </a:p>
        </p:txBody>
      </p:sp>
      <p:sp>
        <p:nvSpPr>
          <p:cNvPr id="4" name="object 4"/>
          <p:cNvSpPr txBox="1"/>
          <p:nvPr/>
        </p:nvSpPr>
        <p:spPr>
          <a:xfrm>
            <a:off x="882396" y="4012691"/>
            <a:ext cx="10427335" cy="2032000"/>
          </a:xfrm>
          <a:prstGeom prst="rect">
            <a:avLst/>
          </a:prstGeom>
          <a:ln w="12700">
            <a:solidFill>
              <a:srgbClr val="111F35"/>
            </a:solidFill>
          </a:ln>
        </p:spPr>
        <p:txBody>
          <a:bodyPr vert="horz" wrap="square" lIns="0" tIns="33655" rIns="0" bIns="0" rtlCol="0">
            <a:spAutoFit/>
          </a:bodyPr>
          <a:lstStyle/>
          <a:p>
            <a:pPr marL="92075">
              <a:lnSpc>
                <a:spcPct val="100000"/>
              </a:lnSpc>
              <a:spcBef>
                <a:spcPts val="265"/>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myvar</a:t>
            </a:r>
            <a:r>
              <a:rPr sz="1800" spc="-20" dirty="0">
                <a:latin typeface="Consolas"/>
                <a:cs typeface="Consolas"/>
              </a:rPr>
              <a:t> </a:t>
            </a:r>
            <a:r>
              <a:rPr sz="1800" dirty="0">
                <a:latin typeface="Consolas"/>
                <a:cs typeface="Consolas"/>
              </a:rPr>
              <a:t>=</a:t>
            </a:r>
            <a:r>
              <a:rPr sz="1800" spc="-10" dirty="0">
                <a:latin typeface="Consolas"/>
                <a:cs typeface="Consolas"/>
              </a:rPr>
              <a:t> </a:t>
            </a:r>
            <a:r>
              <a:rPr sz="1800" spc="-25" dirty="0">
                <a:solidFill>
                  <a:srgbClr val="098557"/>
                </a:solidFill>
                <a:latin typeface="Consolas"/>
                <a:cs typeface="Consolas"/>
              </a:rPr>
              <a:t>0</a:t>
            </a:r>
            <a:r>
              <a:rPr sz="1800" spc="-25"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num</a:t>
            </a:r>
            <a:r>
              <a:rPr sz="1800" spc="-25" dirty="0">
                <a:latin typeface="Consolas"/>
                <a:cs typeface="Consolas"/>
              </a:rPr>
              <a:t> </a:t>
            </a:r>
            <a:r>
              <a:rPr sz="1800" dirty="0">
                <a:solidFill>
                  <a:srgbClr val="0000FF"/>
                </a:solidFill>
                <a:latin typeface="Consolas"/>
                <a:cs typeface="Consolas"/>
              </a:rPr>
              <a:t>of</a:t>
            </a:r>
            <a:r>
              <a:rPr sz="1800" spc="-35" dirty="0">
                <a:solidFill>
                  <a:srgbClr val="0000FF"/>
                </a:solidFill>
                <a:latin typeface="Consolas"/>
                <a:cs typeface="Consolas"/>
              </a:rPr>
              <a:t> </a:t>
            </a:r>
            <a:r>
              <a:rPr sz="1800" spc="-10" dirty="0">
                <a:latin typeface="Consolas"/>
                <a:cs typeface="Consolas"/>
              </a:rPr>
              <a:t>[</a:t>
            </a:r>
            <a:r>
              <a:rPr sz="1800" spc="-10" dirty="0">
                <a:solidFill>
                  <a:srgbClr val="098557"/>
                </a:solidFill>
                <a:latin typeface="Consolas"/>
                <a:cs typeface="Consolas"/>
              </a:rPr>
              <a:t>1</a:t>
            </a:r>
            <a:r>
              <a:rPr sz="1800" spc="-10" dirty="0">
                <a:latin typeface="Consolas"/>
                <a:cs typeface="Consolas"/>
              </a:rPr>
              <a:t>,</a:t>
            </a:r>
            <a:r>
              <a:rPr sz="1800" spc="-10" dirty="0">
                <a:solidFill>
                  <a:srgbClr val="098557"/>
                </a:solidFill>
                <a:latin typeface="Consolas"/>
                <a:cs typeface="Consolas"/>
              </a:rPr>
              <a:t>2</a:t>
            </a:r>
            <a:r>
              <a:rPr sz="1800" spc="-10" dirty="0">
                <a:latin typeface="Consolas"/>
                <a:cs typeface="Consolas"/>
              </a:rPr>
              <a:t>,</a:t>
            </a:r>
            <a:r>
              <a:rPr sz="1800" spc="-10" dirty="0">
                <a:solidFill>
                  <a:srgbClr val="098557"/>
                </a:solidFill>
                <a:latin typeface="Consolas"/>
                <a:cs typeface="Consolas"/>
              </a:rPr>
              <a:t>3</a:t>
            </a:r>
            <a:r>
              <a:rPr sz="1800" spc="-10" dirty="0">
                <a:latin typeface="Consolas"/>
                <a:cs typeface="Consolas"/>
              </a:rPr>
              <a:t>,</a:t>
            </a:r>
            <a:r>
              <a:rPr sz="1800" spc="-10" dirty="0">
                <a:solidFill>
                  <a:srgbClr val="098557"/>
                </a:solidFill>
                <a:latin typeface="Consolas"/>
                <a:cs typeface="Consolas"/>
              </a:rPr>
              <a:t>4</a:t>
            </a:r>
            <a:r>
              <a:rPr sz="1800" spc="-10" dirty="0">
                <a:latin typeface="Consolas"/>
                <a:cs typeface="Consolas"/>
              </a:rPr>
              <a:t>,</a:t>
            </a:r>
            <a:r>
              <a:rPr sz="1800" spc="-10" dirty="0">
                <a:solidFill>
                  <a:srgbClr val="098557"/>
                </a:solidFill>
                <a:latin typeface="Consolas"/>
                <a:cs typeface="Consolas"/>
              </a:rPr>
              <a:t>5</a:t>
            </a:r>
            <a:r>
              <a:rPr sz="1800" spc="-10" dirty="0">
                <a:latin typeface="Consolas"/>
                <a:cs typeface="Consolas"/>
              </a:rPr>
              <a:t>]){</a:t>
            </a:r>
            <a:endParaRPr sz="1800">
              <a:latin typeface="Consolas"/>
              <a:cs typeface="Consolas"/>
            </a:endParaRPr>
          </a:p>
          <a:p>
            <a:pPr marL="342265">
              <a:lnSpc>
                <a:spcPct val="100000"/>
              </a:lnSpc>
            </a:pPr>
            <a:r>
              <a:rPr sz="1800" dirty="0">
                <a:latin typeface="Consolas"/>
                <a:cs typeface="Consolas"/>
              </a:rPr>
              <a:t>mvvar</a:t>
            </a:r>
            <a:r>
              <a:rPr sz="1800" spc="-15"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num;</a:t>
            </a:r>
            <a:r>
              <a:rPr sz="1800" spc="-30" dirty="0">
                <a:latin typeface="Consolas"/>
                <a:cs typeface="Consolas"/>
              </a:rPr>
              <a:t> </a:t>
            </a: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ReferenceError:</a:t>
            </a:r>
            <a:r>
              <a:rPr sz="1800" spc="-30" dirty="0">
                <a:solidFill>
                  <a:srgbClr val="008000"/>
                </a:solidFill>
                <a:latin typeface="Consolas"/>
                <a:cs typeface="Consolas"/>
              </a:rPr>
              <a:t> </a:t>
            </a:r>
            <a:r>
              <a:rPr sz="1800" dirty="0">
                <a:solidFill>
                  <a:srgbClr val="008000"/>
                </a:solidFill>
                <a:latin typeface="Consolas"/>
                <a:cs typeface="Consolas"/>
              </a:rPr>
              <a:t>mvvar</a:t>
            </a:r>
            <a:r>
              <a:rPr sz="1800" spc="-15" dirty="0">
                <a:solidFill>
                  <a:srgbClr val="008000"/>
                </a:solidFill>
                <a:latin typeface="Consolas"/>
                <a:cs typeface="Consolas"/>
              </a:rPr>
              <a:t> </a:t>
            </a:r>
            <a:r>
              <a:rPr sz="1800" dirty="0">
                <a:solidFill>
                  <a:srgbClr val="008000"/>
                </a:solidFill>
                <a:latin typeface="Consolas"/>
                <a:cs typeface="Consolas"/>
              </a:rPr>
              <a:t>is</a:t>
            </a:r>
            <a:r>
              <a:rPr sz="1800" spc="-20" dirty="0">
                <a:solidFill>
                  <a:srgbClr val="008000"/>
                </a:solidFill>
                <a:latin typeface="Consolas"/>
                <a:cs typeface="Consolas"/>
              </a:rPr>
              <a:t> </a:t>
            </a:r>
            <a:r>
              <a:rPr sz="1800" dirty="0">
                <a:solidFill>
                  <a:srgbClr val="008000"/>
                </a:solidFill>
                <a:latin typeface="Consolas"/>
                <a:cs typeface="Consolas"/>
              </a:rPr>
              <a:t>not</a:t>
            </a:r>
            <a:r>
              <a:rPr sz="1800" spc="-15" dirty="0">
                <a:solidFill>
                  <a:srgbClr val="008000"/>
                </a:solidFill>
                <a:latin typeface="Consolas"/>
                <a:cs typeface="Consolas"/>
              </a:rPr>
              <a:t> </a:t>
            </a:r>
            <a:r>
              <a:rPr sz="1800" spc="-10" dirty="0">
                <a:solidFill>
                  <a:srgbClr val="008000"/>
                </a:solidFill>
                <a:latin typeface="Consolas"/>
                <a:cs typeface="Consolas"/>
              </a:rPr>
              <a:t>defined</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spc="-10" dirty="0">
                <a:latin typeface="Consolas"/>
                <a:cs typeface="Consolas"/>
              </a:rPr>
              <a:t>console.log(myvar);</a:t>
            </a:r>
            <a:endParaRPr sz="1800">
              <a:latin typeface="Consolas"/>
              <a:cs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6" name="object 6"/>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28</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SOME</a:t>
            </a:r>
            <a:r>
              <a:rPr spc="-75" dirty="0"/>
              <a:t> </a:t>
            </a:r>
            <a:r>
              <a:rPr spc="-10" dirty="0"/>
              <a:t>USEFUL</a:t>
            </a:r>
            <a:r>
              <a:rPr spc="-75" dirty="0"/>
              <a:t> </a:t>
            </a:r>
            <a:r>
              <a:rPr dirty="0"/>
              <a:t>HTML</a:t>
            </a:r>
            <a:r>
              <a:rPr spc="-75" dirty="0"/>
              <a:t> </a:t>
            </a:r>
            <a:r>
              <a:rPr spc="-180" dirty="0"/>
              <a:t>ENTITIES</a:t>
            </a:r>
          </a:p>
        </p:txBody>
      </p:sp>
      <p:graphicFrame>
        <p:nvGraphicFramePr>
          <p:cNvPr id="3" name="object 3"/>
          <p:cNvGraphicFramePr>
            <a:graphicFrameLocks noGrp="1"/>
          </p:cNvGraphicFramePr>
          <p:nvPr/>
        </p:nvGraphicFramePr>
        <p:xfrm>
          <a:off x="882650" y="1565275"/>
          <a:ext cx="10427332" cy="3657600"/>
        </p:xfrm>
        <a:graphic>
          <a:graphicData uri="http://schemas.openxmlformats.org/drawingml/2006/table">
            <a:tbl>
              <a:tblPr firstRow="1" bandRow="1">
                <a:tableStyleId>{2D5ABB26-0587-4C30-8999-92F81FD0307C}</a:tableStyleId>
              </a:tblPr>
              <a:tblGrid>
                <a:gridCol w="975994">
                  <a:extLst>
                    <a:ext uri="{9D8B030D-6E8A-4147-A177-3AD203B41FA5}">
                      <a16:colId xmlns:a16="http://schemas.microsoft.com/office/drawing/2014/main" val="20000"/>
                    </a:ext>
                  </a:extLst>
                </a:gridCol>
                <a:gridCol w="4075429">
                  <a:extLst>
                    <a:ext uri="{9D8B030D-6E8A-4147-A177-3AD203B41FA5}">
                      <a16:colId xmlns:a16="http://schemas.microsoft.com/office/drawing/2014/main" val="20001"/>
                    </a:ext>
                  </a:extLst>
                </a:gridCol>
                <a:gridCol w="5375909">
                  <a:extLst>
                    <a:ext uri="{9D8B030D-6E8A-4147-A177-3AD203B41FA5}">
                      <a16:colId xmlns:a16="http://schemas.microsoft.com/office/drawing/2014/main" val="20002"/>
                    </a:ext>
                  </a:extLst>
                </a:gridCol>
              </a:tblGrid>
              <a:tr h="457200">
                <a:tc>
                  <a:txBody>
                    <a:bodyPr/>
                    <a:lstStyle/>
                    <a:p>
                      <a:pPr marL="1270" algn="ctr">
                        <a:lnSpc>
                          <a:spcPct val="100000"/>
                        </a:lnSpc>
                        <a:spcBef>
                          <a:spcPts val="204"/>
                        </a:spcBef>
                      </a:pPr>
                      <a:r>
                        <a:rPr sz="2400" b="1" spc="-10" dirty="0">
                          <a:solidFill>
                            <a:srgbClr val="FFFFFF"/>
                          </a:solidFill>
                          <a:latin typeface="Calibri"/>
                          <a:cs typeface="Calibri"/>
                        </a:rPr>
                        <a:t>Result</a:t>
                      </a:r>
                      <a:endParaRPr sz="2400">
                        <a:latin typeface="Calibri"/>
                        <a:cs typeface="Calibri"/>
                      </a:endParaRPr>
                    </a:p>
                  </a:txBody>
                  <a:tcPr marL="0" marR="0" marT="26034" marB="0">
                    <a:lnB w="28575">
                      <a:solidFill>
                        <a:srgbClr val="FFFFFF"/>
                      </a:solidFill>
                      <a:prstDash val="solid"/>
                    </a:lnB>
                    <a:solidFill>
                      <a:srgbClr val="111F35"/>
                    </a:solidFill>
                  </a:tcPr>
                </a:tc>
                <a:tc>
                  <a:txBody>
                    <a:bodyPr/>
                    <a:lstStyle/>
                    <a:p>
                      <a:pPr marL="93345">
                        <a:lnSpc>
                          <a:spcPct val="100000"/>
                        </a:lnSpc>
                        <a:spcBef>
                          <a:spcPts val="204"/>
                        </a:spcBef>
                      </a:pPr>
                      <a:r>
                        <a:rPr sz="2400" b="1" spc="-10" dirty="0">
                          <a:solidFill>
                            <a:srgbClr val="FFFFFF"/>
                          </a:solidFill>
                          <a:latin typeface="Calibri"/>
                          <a:cs typeface="Calibri"/>
                        </a:rPr>
                        <a:t>Description</a:t>
                      </a:r>
                      <a:endParaRPr sz="2400">
                        <a:latin typeface="Calibri"/>
                        <a:cs typeface="Calibri"/>
                      </a:endParaRPr>
                    </a:p>
                  </a:txBody>
                  <a:tcPr marL="0" marR="0" marT="26034" marB="0">
                    <a:lnB w="28575">
                      <a:solidFill>
                        <a:srgbClr val="FFFFFF"/>
                      </a:solidFill>
                      <a:prstDash val="solid"/>
                    </a:lnB>
                    <a:solidFill>
                      <a:srgbClr val="111F35"/>
                    </a:solidFill>
                  </a:tcPr>
                </a:tc>
                <a:tc>
                  <a:txBody>
                    <a:bodyPr/>
                    <a:lstStyle/>
                    <a:p>
                      <a:pPr marL="773430">
                        <a:lnSpc>
                          <a:spcPct val="100000"/>
                        </a:lnSpc>
                        <a:spcBef>
                          <a:spcPts val="204"/>
                        </a:spcBef>
                      </a:pPr>
                      <a:r>
                        <a:rPr sz="2400" b="1" dirty="0">
                          <a:solidFill>
                            <a:srgbClr val="FFFFFF"/>
                          </a:solidFill>
                          <a:latin typeface="Calibri"/>
                          <a:cs typeface="Calibri"/>
                        </a:rPr>
                        <a:t>Entity</a:t>
                      </a:r>
                      <a:r>
                        <a:rPr sz="2400" b="1" spc="-90" dirty="0">
                          <a:solidFill>
                            <a:srgbClr val="FFFFFF"/>
                          </a:solidFill>
                          <a:latin typeface="Calibri"/>
                          <a:cs typeface="Calibri"/>
                        </a:rPr>
                        <a:t> </a:t>
                      </a:r>
                      <a:r>
                        <a:rPr sz="2400" b="1" spc="-20" dirty="0">
                          <a:solidFill>
                            <a:srgbClr val="FFFFFF"/>
                          </a:solidFill>
                          <a:latin typeface="Calibri"/>
                          <a:cs typeface="Calibri"/>
                        </a:rPr>
                        <a:t>Name</a:t>
                      </a:r>
                      <a:endParaRPr sz="2400">
                        <a:latin typeface="Calibri"/>
                        <a:cs typeface="Calibri"/>
                      </a:endParaRPr>
                    </a:p>
                  </a:txBody>
                  <a:tcPr marL="0" marR="0" marT="26034" marB="0">
                    <a:lnB w="28575">
                      <a:solidFill>
                        <a:srgbClr val="FFFFFF"/>
                      </a:solidFill>
                      <a:prstDash val="solid"/>
                    </a:lnB>
                    <a:solidFill>
                      <a:srgbClr val="111F35"/>
                    </a:solidFill>
                  </a:tcPr>
                </a:tc>
                <a:extLst>
                  <a:ext uri="{0D108BD9-81ED-4DB2-BD59-A6C34878D82A}">
                    <a16:rowId xmlns:a16="http://schemas.microsoft.com/office/drawing/2014/main" val="10000"/>
                  </a:ext>
                </a:extLst>
              </a:tr>
              <a:tr h="457200">
                <a:tc>
                  <a:txBody>
                    <a:bodyPr/>
                    <a:lstStyle/>
                    <a:p>
                      <a:pPr>
                        <a:lnSpc>
                          <a:spcPct val="100000"/>
                        </a:lnSpc>
                      </a:pPr>
                      <a:endParaRPr sz="2100">
                        <a:latin typeface="Times New Roman"/>
                        <a:cs typeface="Times New Roman"/>
                      </a:endParaRPr>
                    </a:p>
                  </a:txBody>
                  <a:tcPr marL="0" marR="0" marT="0" marB="0">
                    <a:lnT w="28575">
                      <a:solidFill>
                        <a:srgbClr val="FFFFFF"/>
                      </a:solidFill>
                      <a:prstDash val="solid"/>
                    </a:lnT>
                    <a:solidFill>
                      <a:srgbClr val="004E5F"/>
                    </a:solidFill>
                  </a:tcPr>
                </a:tc>
                <a:tc>
                  <a:txBody>
                    <a:bodyPr/>
                    <a:lstStyle/>
                    <a:p>
                      <a:pPr marL="93345">
                        <a:lnSpc>
                          <a:spcPct val="100000"/>
                        </a:lnSpc>
                        <a:spcBef>
                          <a:spcPts val="204"/>
                        </a:spcBef>
                      </a:pPr>
                      <a:r>
                        <a:rPr sz="2400" spc="-10" dirty="0">
                          <a:solidFill>
                            <a:srgbClr val="FFFFFF"/>
                          </a:solidFill>
                          <a:latin typeface="Calibri"/>
                          <a:cs typeface="Calibri"/>
                        </a:rPr>
                        <a:t>Non-</a:t>
                      </a:r>
                      <a:r>
                        <a:rPr sz="2400" dirty="0">
                          <a:solidFill>
                            <a:srgbClr val="FFFFFF"/>
                          </a:solidFill>
                          <a:latin typeface="Calibri"/>
                          <a:cs typeface="Calibri"/>
                        </a:rPr>
                        <a:t>breaking</a:t>
                      </a:r>
                      <a:r>
                        <a:rPr sz="2400" spc="-85" dirty="0">
                          <a:solidFill>
                            <a:srgbClr val="FFFFFF"/>
                          </a:solidFill>
                          <a:latin typeface="Calibri"/>
                          <a:cs typeface="Calibri"/>
                        </a:rPr>
                        <a:t> </a:t>
                      </a:r>
                      <a:r>
                        <a:rPr sz="2400" spc="-10" dirty="0">
                          <a:solidFill>
                            <a:srgbClr val="FFFFFF"/>
                          </a:solidFill>
                          <a:latin typeface="Calibri"/>
                          <a:cs typeface="Calibri"/>
                        </a:rPr>
                        <a:t>space</a:t>
                      </a:r>
                      <a:endParaRPr sz="2400">
                        <a:latin typeface="Calibri"/>
                        <a:cs typeface="Calibri"/>
                      </a:endParaRPr>
                    </a:p>
                  </a:txBody>
                  <a:tcPr marL="0" marR="0" marT="26034" marB="0">
                    <a:lnT w="28575">
                      <a:solidFill>
                        <a:srgbClr val="FFFFFF"/>
                      </a:solidFill>
                      <a:prstDash val="solid"/>
                    </a:lnT>
                    <a:solidFill>
                      <a:srgbClr val="004E5F"/>
                    </a:solidFill>
                  </a:tcPr>
                </a:tc>
                <a:tc>
                  <a:txBody>
                    <a:bodyPr/>
                    <a:lstStyle/>
                    <a:p>
                      <a:pPr marL="773430">
                        <a:lnSpc>
                          <a:spcPct val="100000"/>
                        </a:lnSpc>
                        <a:spcBef>
                          <a:spcPts val="229"/>
                        </a:spcBef>
                      </a:pPr>
                      <a:r>
                        <a:rPr sz="2400" spc="-10" dirty="0">
                          <a:solidFill>
                            <a:srgbClr val="FFFFFF"/>
                          </a:solidFill>
                          <a:latin typeface="Consolas"/>
                          <a:cs typeface="Consolas"/>
                        </a:rPr>
                        <a:t>&amp;nbsp;</a:t>
                      </a:r>
                      <a:endParaRPr sz="2400">
                        <a:latin typeface="Consolas"/>
                        <a:cs typeface="Consolas"/>
                      </a:endParaRPr>
                    </a:p>
                  </a:txBody>
                  <a:tcPr marL="0" marR="0" marT="29209" marB="0">
                    <a:lnT w="28575">
                      <a:solidFill>
                        <a:srgbClr val="FFFFFF"/>
                      </a:solidFill>
                      <a:prstDash val="solid"/>
                    </a:lnT>
                    <a:solidFill>
                      <a:srgbClr val="004E5F"/>
                    </a:solidFill>
                  </a:tcPr>
                </a:tc>
                <a:extLst>
                  <a:ext uri="{0D108BD9-81ED-4DB2-BD59-A6C34878D82A}">
                    <a16:rowId xmlns:a16="http://schemas.microsoft.com/office/drawing/2014/main" val="10001"/>
                  </a:ext>
                </a:extLst>
              </a:tr>
              <a:tr h="457200">
                <a:tc>
                  <a:txBody>
                    <a:bodyPr/>
                    <a:lstStyle/>
                    <a:p>
                      <a:pPr algn="ctr">
                        <a:lnSpc>
                          <a:spcPct val="100000"/>
                        </a:lnSpc>
                        <a:spcBef>
                          <a:spcPts val="204"/>
                        </a:spcBef>
                      </a:pPr>
                      <a:r>
                        <a:rPr sz="2400" spc="-50" dirty="0">
                          <a:solidFill>
                            <a:srgbClr val="FFFFFF"/>
                          </a:solidFill>
                          <a:latin typeface="Calibri"/>
                          <a:cs typeface="Calibri"/>
                        </a:rPr>
                        <a:t>&lt;</a:t>
                      </a:r>
                      <a:endParaRPr sz="2400">
                        <a:latin typeface="Calibri"/>
                        <a:cs typeface="Calibri"/>
                      </a:endParaRPr>
                    </a:p>
                  </a:txBody>
                  <a:tcPr marL="0" marR="0" marT="26034" marB="0">
                    <a:solidFill>
                      <a:srgbClr val="006379"/>
                    </a:solidFill>
                  </a:tcPr>
                </a:tc>
                <a:tc>
                  <a:txBody>
                    <a:bodyPr/>
                    <a:lstStyle/>
                    <a:p>
                      <a:pPr marL="93345">
                        <a:lnSpc>
                          <a:spcPct val="100000"/>
                        </a:lnSpc>
                        <a:spcBef>
                          <a:spcPts val="204"/>
                        </a:spcBef>
                      </a:pPr>
                      <a:r>
                        <a:rPr sz="2400" dirty="0">
                          <a:solidFill>
                            <a:srgbClr val="FFFFFF"/>
                          </a:solidFill>
                          <a:latin typeface="Calibri"/>
                          <a:cs typeface="Calibri"/>
                        </a:rPr>
                        <a:t>Less</a:t>
                      </a:r>
                      <a:r>
                        <a:rPr sz="2400" spc="-70" dirty="0">
                          <a:solidFill>
                            <a:srgbClr val="FFFFFF"/>
                          </a:solidFill>
                          <a:latin typeface="Calibri"/>
                          <a:cs typeface="Calibri"/>
                        </a:rPr>
                        <a:t> </a:t>
                      </a:r>
                      <a:r>
                        <a:rPr sz="2400" spc="-20" dirty="0">
                          <a:solidFill>
                            <a:srgbClr val="FFFFFF"/>
                          </a:solidFill>
                          <a:latin typeface="Calibri"/>
                          <a:cs typeface="Calibri"/>
                        </a:rPr>
                        <a:t>than</a:t>
                      </a:r>
                      <a:endParaRPr sz="2400">
                        <a:latin typeface="Calibri"/>
                        <a:cs typeface="Calibri"/>
                      </a:endParaRPr>
                    </a:p>
                  </a:txBody>
                  <a:tcPr marL="0" marR="0" marT="26034" marB="0">
                    <a:solidFill>
                      <a:srgbClr val="006379"/>
                    </a:solidFill>
                  </a:tcPr>
                </a:tc>
                <a:tc>
                  <a:txBody>
                    <a:bodyPr/>
                    <a:lstStyle/>
                    <a:p>
                      <a:pPr marL="773430">
                        <a:lnSpc>
                          <a:spcPct val="100000"/>
                        </a:lnSpc>
                        <a:spcBef>
                          <a:spcPts val="229"/>
                        </a:spcBef>
                      </a:pPr>
                      <a:r>
                        <a:rPr sz="2400" spc="-20" dirty="0">
                          <a:solidFill>
                            <a:srgbClr val="FFFFFF"/>
                          </a:solidFill>
                          <a:latin typeface="Consolas"/>
                          <a:cs typeface="Consolas"/>
                        </a:rPr>
                        <a:t>&amp;lt;</a:t>
                      </a:r>
                      <a:endParaRPr sz="2400">
                        <a:latin typeface="Consolas"/>
                        <a:cs typeface="Consolas"/>
                      </a:endParaRPr>
                    </a:p>
                  </a:txBody>
                  <a:tcPr marL="0" marR="0" marT="29209" marB="0">
                    <a:solidFill>
                      <a:srgbClr val="006379"/>
                    </a:solidFill>
                  </a:tcPr>
                </a:tc>
                <a:extLst>
                  <a:ext uri="{0D108BD9-81ED-4DB2-BD59-A6C34878D82A}">
                    <a16:rowId xmlns:a16="http://schemas.microsoft.com/office/drawing/2014/main" val="10002"/>
                  </a:ext>
                </a:extLst>
              </a:tr>
              <a:tr h="457200">
                <a:tc>
                  <a:txBody>
                    <a:bodyPr/>
                    <a:lstStyle/>
                    <a:p>
                      <a:pPr algn="ctr">
                        <a:lnSpc>
                          <a:spcPct val="100000"/>
                        </a:lnSpc>
                        <a:spcBef>
                          <a:spcPts val="210"/>
                        </a:spcBef>
                      </a:pPr>
                      <a:r>
                        <a:rPr sz="2400" spc="-50" dirty="0">
                          <a:solidFill>
                            <a:srgbClr val="FFFFFF"/>
                          </a:solidFill>
                          <a:latin typeface="Calibri"/>
                          <a:cs typeface="Calibri"/>
                        </a:rPr>
                        <a:t>&gt;</a:t>
                      </a:r>
                      <a:endParaRPr sz="2400">
                        <a:latin typeface="Calibri"/>
                        <a:cs typeface="Calibri"/>
                      </a:endParaRPr>
                    </a:p>
                  </a:txBody>
                  <a:tcPr marL="0" marR="0" marT="26670" marB="0">
                    <a:solidFill>
                      <a:srgbClr val="004E5F"/>
                    </a:solidFill>
                  </a:tcPr>
                </a:tc>
                <a:tc>
                  <a:txBody>
                    <a:bodyPr/>
                    <a:lstStyle/>
                    <a:p>
                      <a:pPr marL="93345">
                        <a:lnSpc>
                          <a:spcPct val="100000"/>
                        </a:lnSpc>
                        <a:spcBef>
                          <a:spcPts val="210"/>
                        </a:spcBef>
                      </a:pPr>
                      <a:r>
                        <a:rPr sz="2400" dirty="0">
                          <a:solidFill>
                            <a:srgbClr val="FFFFFF"/>
                          </a:solidFill>
                          <a:latin typeface="Calibri"/>
                          <a:cs typeface="Calibri"/>
                        </a:rPr>
                        <a:t>Greater</a:t>
                      </a:r>
                      <a:r>
                        <a:rPr sz="2400" spc="-135" dirty="0">
                          <a:solidFill>
                            <a:srgbClr val="FFFFFF"/>
                          </a:solidFill>
                          <a:latin typeface="Calibri"/>
                          <a:cs typeface="Calibri"/>
                        </a:rPr>
                        <a:t> </a:t>
                      </a:r>
                      <a:r>
                        <a:rPr sz="2400" spc="-20" dirty="0">
                          <a:solidFill>
                            <a:srgbClr val="FFFFFF"/>
                          </a:solidFill>
                          <a:latin typeface="Calibri"/>
                          <a:cs typeface="Calibri"/>
                        </a:rPr>
                        <a:t>than</a:t>
                      </a:r>
                      <a:endParaRPr sz="2400">
                        <a:latin typeface="Calibri"/>
                        <a:cs typeface="Calibri"/>
                      </a:endParaRPr>
                    </a:p>
                  </a:txBody>
                  <a:tcPr marL="0" marR="0" marT="26670" marB="0">
                    <a:solidFill>
                      <a:srgbClr val="004E5F"/>
                    </a:solidFill>
                  </a:tcPr>
                </a:tc>
                <a:tc>
                  <a:txBody>
                    <a:bodyPr/>
                    <a:lstStyle/>
                    <a:p>
                      <a:pPr marL="773430">
                        <a:lnSpc>
                          <a:spcPct val="100000"/>
                        </a:lnSpc>
                        <a:spcBef>
                          <a:spcPts val="229"/>
                        </a:spcBef>
                      </a:pPr>
                      <a:r>
                        <a:rPr sz="2400" spc="-20" dirty="0">
                          <a:solidFill>
                            <a:srgbClr val="FFFFFF"/>
                          </a:solidFill>
                          <a:latin typeface="Consolas"/>
                          <a:cs typeface="Consolas"/>
                        </a:rPr>
                        <a:t>&amp;gt;</a:t>
                      </a:r>
                      <a:endParaRPr sz="2400">
                        <a:latin typeface="Consolas"/>
                        <a:cs typeface="Consolas"/>
                      </a:endParaRPr>
                    </a:p>
                  </a:txBody>
                  <a:tcPr marL="0" marR="0" marT="29209" marB="0">
                    <a:solidFill>
                      <a:srgbClr val="004E5F"/>
                    </a:solidFill>
                  </a:tcPr>
                </a:tc>
                <a:extLst>
                  <a:ext uri="{0D108BD9-81ED-4DB2-BD59-A6C34878D82A}">
                    <a16:rowId xmlns:a16="http://schemas.microsoft.com/office/drawing/2014/main" val="10003"/>
                  </a:ext>
                </a:extLst>
              </a:tr>
              <a:tr h="457200">
                <a:tc>
                  <a:txBody>
                    <a:bodyPr/>
                    <a:lstStyle/>
                    <a:p>
                      <a:pPr marL="1270" algn="ctr">
                        <a:lnSpc>
                          <a:spcPct val="100000"/>
                        </a:lnSpc>
                        <a:spcBef>
                          <a:spcPts val="210"/>
                        </a:spcBef>
                      </a:pPr>
                      <a:r>
                        <a:rPr sz="2400" spc="-50" dirty="0">
                          <a:solidFill>
                            <a:srgbClr val="FFFFFF"/>
                          </a:solidFill>
                          <a:latin typeface="Calibri"/>
                          <a:cs typeface="Calibri"/>
                        </a:rPr>
                        <a:t>&amp;</a:t>
                      </a:r>
                      <a:endParaRPr sz="2400">
                        <a:latin typeface="Calibri"/>
                        <a:cs typeface="Calibri"/>
                      </a:endParaRPr>
                    </a:p>
                  </a:txBody>
                  <a:tcPr marL="0" marR="0" marT="26670" marB="0">
                    <a:solidFill>
                      <a:srgbClr val="006379"/>
                    </a:solidFill>
                  </a:tcPr>
                </a:tc>
                <a:tc>
                  <a:txBody>
                    <a:bodyPr/>
                    <a:lstStyle/>
                    <a:p>
                      <a:pPr marL="93345">
                        <a:lnSpc>
                          <a:spcPct val="100000"/>
                        </a:lnSpc>
                        <a:spcBef>
                          <a:spcPts val="210"/>
                        </a:spcBef>
                      </a:pPr>
                      <a:r>
                        <a:rPr sz="2400" spc="-10" dirty="0">
                          <a:solidFill>
                            <a:srgbClr val="FFFFFF"/>
                          </a:solidFill>
                          <a:latin typeface="Calibri"/>
                          <a:cs typeface="Calibri"/>
                        </a:rPr>
                        <a:t>Ampersand</a:t>
                      </a:r>
                      <a:endParaRPr sz="2400">
                        <a:latin typeface="Calibri"/>
                        <a:cs typeface="Calibri"/>
                      </a:endParaRPr>
                    </a:p>
                  </a:txBody>
                  <a:tcPr marL="0" marR="0" marT="26670" marB="0">
                    <a:solidFill>
                      <a:srgbClr val="006379"/>
                    </a:solidFill>
                  </a:tcPr>
                </a:tc>
                <a:tc>
                  <a:txBody>
                    <a:bodyPr/>
                    <a:lstStyle/>
                    <a:p>
                      <a:pPr marL="773430">
                        <a:lnSpc>
                          <a:spcPct val="100000"/>
                        </a:lnSpc>
                        <a:spcBef>
                          <a:spcPts val="229"/>
                        </a:spcBef>
                      </a:pPr>
                      <a:r>
                        <a:rPr sz="2400" spc="-10" dirty="0">
                          <a:solidFill>
                            <a:srgbClr val="FFFFFF"/>
                          </a:solidFill>
                          <a:latin typeface="Consolas"/>
                          <a:cs typeface="Consolas"/>
                        </a:rPr>
                        <a:t>&amp;amp;</a:t>
                      </a:r>
                      <a:endParaRPr sz="2400">
                        <a:latin typeface="Consolas"/>
                        <a:cs typeface="Consolas"/>
                      </a:endParaRPr>
                    </a:p>
                  </a:txBody>
                  <a:tcPr marL="0" marR="0" marT="29209" marB="0">
                    <a:solidFill>
                      <a:srgbClr val="006379"/>
                    </a:solidFill>
                  </a:tcPr>
                </a:tc>
                <a:extLst>
                  <a:ext uri="{0D108BD9-81ED-4DB2-BD59-A6C34878D82A}">
                    <a16:rowId xmlns:a16="http://schemas.microsoft.com/office/drawing/2014/main" val="10004"/>
                  </a:ext>
                </a:extLst>
              </a:tr>
              <a:tr h="457200">
                <a:tc>
                  <a:txBody>
                    <a:bodyPr/>
                    <a:lstStyle/>
                    <a:p>
                      <a:pPr marL="635" algn="ctr">
                        <a:lnSpc>
                          <a:spcPct val="100000"/>
                        </a:lnSpc>
                        <a:spcBef>
                          <a:spcPts val="210"/>
                        </a:spcBef>
                      </a:pPr>
                      <a:r>
                        <a:rPr sz="2400" spc="-50" dirty="0">
                          <a:solidFill>
                            <a:srgbClr val="FFFFFF"/>
                          </a:solidFill>
                          <a:latin typeface="Calibri"/>
                          <a:cs typeface="Calibri"/>
                        </a:rPr>
                        <a:t>"</a:t>
                      </a:r>
                      <a:endParaRPr sz="2400">
                        <a:latin typeface="Calibri"/>
                        <a:cs typeface="Calibri"/>
                      </a:endParaRPr>
                    </a:p>
                  </a:txBody>
                  <a:tcPr marL="0" marR="0" marT="26670" marB="0">
                    <a:solidFill>
                      <a:srgbClr val="004E5F"/>
                    </a:solidFill>
                  </a:tcPr>
                </a:tc>
                <a:tc>
                  <a:txBody>
                    <a:bodyPr/>
                    <a:lstStyle/>
                    <a:p>
                      <a:pPr marL="93345">
                        <a:lnSpc>
                          <a:spcPct val="100000"/>
                        </a:lnSpc>
                        <a:spcBef>
                          <a:spcPts val="210"/>
                        </a:spcBef>
                      </a:pPr>
                      <a:r>
                        <a:rPr sz="2400" dirty="0">
                          <a:solidFill>
                            <a:srgbClr val="FFFFFF"/>
                          </a:solidFill>
                          <a:latin typeface="Calibri"/>
                          <a:cs typeface="Calibri"/>
                        </a:rPr>
                        <a:t>Double</a:t>
                      </a:r>
                      <a:r>
                        <a:rPr sz="2400" spc="-60" dirty="0">
                          <a:solidFill>
                            <a:srgbClr val="FFFFFF"/>
                          </a:solidFill>
                          <a:latin typeface="Calibri"/>
                          <a:cs typeface="Calibri"/>
                        </a:rPr>
                        <a:t> </a:t>
                      </a:r>
                      <a:r>
                        <a:rPr sz="2400" spc="-10" dirty="0">
                          <a:solidFill>
                            <a:srgbClr val="FFFFFF"/>
                          </a:solidFill>
                          <a:latin typeface="Calibri"/>
                          <a:cs typeface="Calibri"/>
                        </a:rPr>
                        <a:t>quote</a:t>
                      </a:r>
                      <a:endParaRPr sz="2400">
                        <a:latin typeface="Calibri"/>
                        <a:cs typeface="Calibri"/>
                      </a:endParaRPr>
                    </a:p>
                  </a:txBody>
                  <a:tcPr marL="0" marR="0" marT="26670" marB="0">
                    <a:solidFill>
                      <a:srgbClr val="004E5F"/>
                    </a:solidFill>
                  </a:tcPr>
                </a:tc>
                <a:tc>
                  <a:txBody>
                    <a:bodyPr/>
                    <a:lstStyle/>
                    <a:p>
                      <a:pPr marL="773430">
                        <a:lnSpc>
                          <a:spcPct val="100000"/>
                        </a:lnSpc>
                        <a:spcBef>
                          <a:spcPts val="229"/>
                        </a:spcBef>
                      </a:pPr>
                      <a:r>
                        <a:rPr sz="2400" spc="-10" dirty="0">
                          <a:solidFill>
                            <a:srgbClr val="FFFFFF"/>
                          </a:solidFill>
                          <a:latin typeface="Consolas"/>
                          <a:cs typeface="Consolas"/>
                        </a:rPr>
                        <a:t>&amp;quot;</a:t>
                      </a:r>
                      <a:endParaRPr sz="2400">
                        <a:latin typeface="Consolas"/>
                        <a:cs typeface="Consolas"/>
                      </a:endParaRPr>
                    </a:p>
                  </a:txBody>
                  <a:tcPr marL="0" marR="0" marT="29209" marB="0">
                    <a:solidFill>
                      <a:srgbClr val="004E5F"/>
                    </a:solidFill>
                  </a:tcPr>
                </a:tc>
                <a:extLst>
                  <a:ext uri="{0D108BD9-81ED-4DB2-BD59-A6C34878D82A}">
                    <a16:rowId xmlns:a16="http://schemas.microsoft.com/office/drawing/2014/main" val="10005"/>
                  </a:ext>
                </a:extLst>
              </a:tr>
              <a:tr h="457200">
                <a:tc>
                  <a:txBody>
                    <a:bodyPr/>
                    <a:lstStyle/>
                    <a:p>
                      <a:pPr marL="635" algn="ctr">
                        <a:lnSpc>
                          <a:spcPct val="100000"/>
                        </a:lnSpc>
                        <a:spcBef>
                          <a:spcPts val="210"/>
                        </a:spcBef>
                      </a:pPr>
                      <a:r>
                        <a:rPr sz="2400" spc="-50" dirty="0">
                          <a:solidFill>
                            <a:srgbClr val="FFFFFF"/>
                          </a:solidFill>
                          <a:latin typeface="Calibri"/>
                          <a:cs typeface="Calibri"/>
                        </a:rPr>
                        <a:t>'</a:t>
                      </a:r>
                      <a:endParaRPr sz="2400">
                        <a:latin typeface="Calibri"/>
                        <a:cs typeface="Calibri"/>
                      </a:endParaRPr>
                    </a:p>
                  </a:txBody>
                  <a:tcPr marL="0" marR="0" marT="26670" marB="0">
                    <a:solidFill>
                      <a:srgbClr val="006379"/>
                    </a:solidFill>
                  </a:tcPr>
                </a:tc>
                <a:tc>
                  <a:txBody>
                    <a:bodyPr/>
                    <a:lstStyle/>
                    <a:p>
                      <a:pPr marL="93345">
                        <a:lnSpc>
                          <a:spcPct val="100000"/>
                        </a:lnSpc>
                        <a:spcBef>
                          <a:spcPts val="210"/>
                        </a:spcBef>
                      </a:pPr>
                      <a:r>
                        <a:rPr sz="2400" dirty="0">
                          <a:solidFill>
                            <a:srgbClr val="FFFFFF"/>
                          </a:solidFill>
                          <a:latin typeface="Calibri"/>
                          <a:cs typeface="Calibri"/>
                        </a:rPr>
                        <a:t>Single</a:t>
                      </a:r>
                      <a:r>
                        <a:rPr sz="2400" spc="-35" dirty="0">
                          <a:solidFill>
                            <a:srgbClr val="FFFFFF"/>
                          </a:solidFill>
                          <a:latin typeface="Calibri"/>
                          <a:cs typeface="Calibri"/>
                        </a:rPr>
                        <a:t> </a:t>
                      </a:r>
                      <a:r>
                        <a:rPr sz="2400" dirty="0">
                          <a:solidFill>
                            <a:srgbClr val="FFFFFF"/>
                          </a:solidFill>
                          <a:latin typeface="Calibri"/>
                          <a:cs typeface="Calibri"/>
                        </a:rPr>
                        <a:t>quote</a:t>
                      </a:r>
                      <a:r>
                        <a:rPr sz="2400" spc="-20" dirty="0">
                          <a:solidFill>
                            <a:srgbClr val="FFFFFF"/>
                          </a:solidFill>
                          <a:latin typeface="Calibri"/>
                          <a:cs typeface="Calibri"/>
                        </a:rPr>
                        <a:t> </a:t>
                      </a:r>
                      <a:r>
                        <a:rPr sz="2400" spc="-10" dirty="0">
                          <a:solidFill>
                            <a:srgbClr val="FFFFFF"/>
                          </a:solidFill>
                          <a:latin typeface="Calibri"/>
                          <a:cs typeface="Calibri"/>
                        </a:rPr>
                        <a:t>(apostrophe)</a:t>
                      </a:r>
                      <a:endParaRPr sz="2400">
                        <a:latin typeface="Calibri"/>
                        <a:cs typeface="Calibri"/>
                      </a:endParaRPr>
                    </a:p>
                  </a:txBody>
                  <a:tcPr marL="0" marR="0" marT="26670" marB="0">
                    <a:solidFill>
                      <a:srgbClr val="006379"/>
                    </a:solidFill>
                  </a:tcPr>
                </a:tc>
                <a:tc>
                  <a:txBody>
                    <a:bodyPr/>
                    <a:lstStyle/>
                    <a:p>
                      <a:pPr marL="773430">
                        <a:lnSpc>
                          <a:spcPct val="100000"/>
                        </a:lnSpc>
                        <a:spcBef>
                          <a:spcPts val="235"/>
                        </a:spcBef>
                      </a:pPr>
                      <a:r>
                        <a:rPr sz="2400" spc="-10" dirty="0">
                          <a:solidFill>
                            <a:srgbClr val="FFFFFF"/>
                          </a:solidFill>
                          <a:latin typeface="Consolas"/>
                          <a:cs typeface="Consolas"/>
                        </a:rPr>
                        <a:t>&amp;apos;</a:t>
                      </a:r>
                      <a:endParaRPr sz="2400">
                        <a:latin typeface="Consolas"/>
                        <a:cs typeface="Consolas"/>
                      </a:endParaRPr>
                    </a:p>
                  </a:txBody>
                  <a:tcPr marL="0" marR="0" marT="29845" marB="0">
                    <a:solidFill>
                      <a:srgbClr val="006379"/>
                    </a:solidFill>
                  </a:tcPr>
                </a:tc>
                <a:extLst>
                  <a:ext uri="{0D108BD9-81ED-4DB2-BD59-A6C34878D82A}">
                    <a16:rowId xmlns:a16="http://schemas.microsoft.com/office/drawing/2014/main" val="10006"/>
                  </a:ext>
                </a:extLst>
              </a:tr>
              <a:tr h="457200">
                <a:tc>
                  <a:txBody>
                    <a:bodyPr/>
                    <a:lstStyle/>
                    <a:p>
                      <a:pPr marL="1905" algn="ctr">
                        <a:lnSpc>
                          <a:spcPct val="100000"/>
                        </a:lnSpc>
                        <a:spcBef>
                          <a:spcPts val="210"/>
                        </a:spcBef>
                      </a:pPr>
                      <a:r>
                        <a:rPr sz="2400" spc="-50" dirty="0">
                          <a:solidFill>
                            <a:srgbClr val="FFFFFF"/>
                          </a:solidFill>
                          <a:latin typeface="Calibri"/>
                          <a:cs typeface="Calibri"/>
                        </a:rPr>
                        <a:t>©</a:t>
                      </a:r>
                      <a:endParaRPr sz="2400">
                        <a:latin typeface="Calibri"/>
                        <a:cs typeface="Calibri"/>
                      </a:endParaRPr>
                    </a:p>
                  </a:txBody>
                  <a:tcPr marL="0" marR="0" marT="26670" marB="0">
                    <a:solidFill>
                      <a:srgbClr val="004E5F"/>
                    </a:solidFill>
                  </a:tcPr>
                </a:tc>
                <a:tc>
                  <a:txBody>
                    <a:bodyPr/>
                    <a:lstStyle/>
                    <a:p>
                      <a:pPr marL="93345">
                        <a:lnSpc>
                          <a:spcPct val="100000"/>
                        </a:lnSpc>
                        <a:spcBef>
                          <a:spcPts val="210"/>
                        </a:spcBef>
                      </a:pPr>
                      <a:r>
                        <a:rPr sz="2400" spc="-10" dirty="0">
                          <a:solidFill>
                            <a:srgbClr val="FFFFFF"/>
                          </a:solidFill>
                          <a:latin typeface="Calibri"/>
                          <a:cs typeface="Calibri"/>
                        </a:rPr>
                        <a:t>Copyright</a:t>
                      </a:r>
                      <a:endParaRPr sz="2400">
                        <a:latin typeface="Calibri"/>
                        <a:cs typeface="Calibri"/>
                      </a:endParaRPr>
                    </a:p>
                  </a:txBody>
                  <a:tcPr marL="0" marR="0" marT="26670" marB="0">
                    <a:solidFill>
                      <a:srgbClr val="004E5F"/>
                    </a:solidFill>
                  </a:tcPr>
                </a:tc>
                <a:tc>
                  <a:txBody>
                    <a:bodyPr/>
                    <a:lstStyle/>
                    <a:p>
                      <a:pPr marL="773430">
                        <a:lnSpc>
                          <a:spcPct val="100000"/>
                        </a:lnSpc>
                        <a:spcBef>
                          <a:spcPts val="235"/>
                        </a:spcBef>
                      </a:pPr>
                      <a:r>
                        <a:rPr sz="2400" spc="-10" dirty="0">
                          <a:solidFill>
                            <a:srgbClr val="FFFFFF"/>
                          </a:solidFill>
                          <a:latin typeface="Consolas"/>
                          <a:cs typeface="Consolas"/>
                        </a:rPr>
                        <a:t>&amp;copy;</a:t>
                      </a:r>
                      <a:endParaRPr sz="2400">
                        <a:latin typeface="Consolas"/>
                        <a:cs typeface="Consolas"/>
                      </a:endParaRPr>
                    </a:p>
                  </a:txBody>
                  <a:tcPr marL="0" marR="0" marT="29845" marB="0">
                    <a:solidFill>
                      <a:srgbClr val="004E5F"/>
                    </a:solidFill>
                  </a:tcPr>
                </a:tc>
                <a:extLst>
                  <a:ext uri="{0D108BD9-81ED-4DB2-BD59-A6C34878D82A}">
                    <a16:rowId xmlns:a16="http://schemas.microsoft.com/office/drawing/2014/main" val="10007"/>
                  </a:ext>
                </a:extLst>
              </a:tr>
            </a:tbl>
          </a:graphicData>
        </a:graphic>
      </p:graphicFrame>
      <p:sp>
        <p:nvSpPr>
          <p:cNvPr id="4" name="object 4"/>
          <p:cNvSpPr txBox="1"/>
          <p:nvPr/>
        </p:nvSpPr>
        <p:spPr>
          <a:xfrm>
            <a:off x="910234" y="5413654"/>
            <a:ext cx="96139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111F35"/>
                </a:solidFill>
                <a:latin typeface="Calibri"/>
                <a:cs typeface="Calibri"/>
              </a:rPr>
              <a:t>The</a:t>
            </a:r>
            <a:r>
              <a:rPr sz="2400" spc="-40" dirty="0">
                <a:solidFill>
                  <a:srgbClr val="111F35"/>
                </a:solidFill>
                <a:latin typeface="Calibri"/>
                <a:cs typeface="Calibri"/>
              </a:rPr>
              <a:t> </a:t>
            </a:r>
            <a:r>
              <a:rPr sz="2400" spc="-10" dirty="0">
                <a:solidFill>
                  <a:srgbClr val="111F35"/>
                </a:solidFill>
                <a:latin typeface="Calibri"/>
                <a:cs typeface="Calibri"/>
              </a:rPr>
              <a:t>example</a:t>
            </a:r>
            <a:r>
              <a:rPr sz="2400" spc="-50" dirty="0">
                <a:solidFill>
                  <a:srgbClr val="111F35"/>
                </a:solidFill>
                <a:latin typeface="Calibri"/>
                <a:cs typeface="Calibri"/>
              </a:rPr>
              <a:t> </a:t>
            </a:r>
            <a:r>
              <a:rPr sz="2400" dirty="0">
                <a:solidFill>
                  <a:srgbClr val="111F35"/>
                </a:solidFill>
                <a:latin typeface="Calibri"/>
                <a:cs typeface="Calibri"/>
              </a:rPr>
              <a:t>in</a:t>
            </a:r>
            <a:r>
              <a:rPr sz="2400" spc="-45" dirty="0">
                <a:solidFill>
                  <a:srgbClr val="111F35"/>
                </a:solidFill>
                <a:latin typeface="Calibri"/>
                <a:cs typeface="Calibri"/>
              </a:rPr>
              <a:t> </a:t>
            </a:r>
            <a:r>
              <a:rPr sz="2400" dirty="0">
                <a:solidFill>
                  <a:srgbClr val="111F35"/>
                </a:solidFill>
                <a:latin typeface="Calibri"/>
                <a:cs typeface="Calibri"/>
              </a:rPr>
              <a:t>the</a:t>
            </a:r>
            <a:r>
              <a:rPr sz="2400" spc="-55" dirty="0">
                <a:solidFill>
                  <a:srgbClr val="111F35"/>
                </a:solidFill>
                <a:latin typeface="Calibri"/>
                <a:cs typeface="Calibri"/>
              </a:rPr>
              <a:t> </a:t>
            </a:r>
            <a:r>
              <a:rPr sz="2400" dirty="0">
                <a:solidFill>
                  <a:srgbClr val="111F35"/>
                </a:solidFill>
                <a:latin typeface="Calibri"/>
                <a:cs typeface="Calibri"/>
              </a:rPr>
              <a:t>previous</a:t>
            </a:r>
            <a:r>
              <a:rPr sz="2400" spc="-45" dirty="0">
                <a:solidFill>
                  <a:srgbClr val="111F35"/>
                </a:solidFill>
                <a:latin typeface="Calibri"/>
                <a:cs typeface="Calibri"/>
              </a:rPr>
              <a:t> </a:t>
            </a:r>
            <a:r>
              <a:rPr sz="2400" dirty="0">
                <a:solidFill>
                  <a:srgbClr val="111F35"/>
                </a:solidFill>
                <a:latin typeface="Calibri"/>
                <a:cs typeface="Calibri"/>
              </a:rPr>
              <a:t>slide</a:t>
            </a:r>
            <a:r>
              <a:rPr sz="2400" spc="-40" dirty="0">
                <a:solidFill>
                  <a:srgbClr val="111F35"/>
                </a:solidFill>
                <a:latin typeface="Calibri"/>
                <a:cs typeface="Calibri"/>
              </a:rPr>
              <a:t> </a:t>
            </a:r>
            <a:r>
              <a:rPr sz="2400" dirty="0">
                <a:solidFill>
                  <a:srgbClr val="111F35"/>
                </a:solidFill>
                <a:latin typeface="Calibri"/>
                <a:cs typeface="Calibri"/>
              </a:rPr>
              <a:t>should</a:t>
            </a:r>
            <a:r>
              <a:rPr sz="2400" spc="-45" dirty="0">
                <a:solidFill>
                  <a:srgbClr val="111F35"/>
                </a:solidFill>
                <a:latin typeface="Calibri"/>
                <a:cs typeface="Calibri"/>
              </a:rPr>
              <a:t> </a:t>
            </a:r>
            <a:r>
              <a:rPr sz="2400" dirty="0">
                <a:solidFill>
                  <a:srgbClr val="111F35"/>
                </a:solidFill>
                <a:latin typeface="Calibri"/>
                <a:cs typeface="Calibri"/>
              </a:rPr>
              <a:t>be:</a:t>
            </a:r>
            <a:r>
              <a:rPr sz="2400" spc="-50" dirty="0">
                <a:solidFill>
                  <a:srgbClr val="111F35"/>
                </a:solidFill>
                <a:latin typeface="Calibri"/>
                <a:cs typeface="Calibri"/>
              </a:rPr>
              <a:t> </a:t>
            </a:r>
            <a:r>
              <a:rPr sz="2400" dirty="0">
                <a:solidFill>
                  <a:srgbClr val="800000"/>
                </a:solidFill>
                <a:latin typeface="Consolas"/>
                <a:cs typeface="Consolas"/>
              </a:rPr>
              <a:t>&lt;p&gt;</a:t>
            </a:r>
            <a:r>
              <a:rPr sz="2400" dirty="0">
                <a:latin typeface="Consolas"/>
                <a:cs typeface="Consolas"/>
              </a:rPr>
              <a:t>3&amp;lt;x</a:t>
            </a:r>
            <a:r>
              <a:rPr sz="2400" spc="-60" dirty="0">
                <a:latin typeface="Consolas"/>
                <a:cs typeface="Consolas"/>
              </a:rPr>
              <a:t> </a:t>
            </a:r>
            <a:r>
              <a:rPr sz="2400" dirty="0">
                <a:latin typeface="Consolas"/>
                <a:cs typeface="Consolas"/>
              </a:rPr>
              <a:t>and</a:t>
            </a:r>
            <a:r>
              <a:rPr sz="2400" spc="-85" dirty="0">
                <a:latin typeface="Consolas"/>
                <a:cs typeface="Consolas"/>
              </a:rPr>
              <a:t> </a:t>
            </a:r>
            <a:r>
              <a:rPr sz="2400" spc="-10" dirty="0">
                <a:latin typeface="Consolas"/>
                <a:cs typeface="Consolas"/>
              </a:rPr>
              <a:t>y&amp;gt;6</a:t>
            </a:r>
            <a:r>
              <a:rPr sz="2400" spc="-10" dirty="0">
                <a:solidFill>
                  <a:srgbClr val="800000"/>
                </a:solidFill>
                <a:latin typeface="Consolas"/>
                <a:cs typeface="Consolas"/>
              </a:rPr>
              <a:t>&lt;/p&gt;</a:t>
            </a:r>
            <a:endParaRPr sz="2400">
              <a:latin typeface="Consolas"/>
              <a:cs typeface="Consolas"/>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HANDLING</a:t>
            </a:r>
            <a:r>
              <a:rPr spc="-60" dirty="0"/>
              <a:t> </a:t>
            </a:r>
            <a:r>
              <a:rPr spc="-140" dirty="0"/>
              <a:t>ERRORS:</a:t>
            </a:r>
            <a:r>
              <a:rPr spc="15" dirty="0"/>
              <a:t> </a:t>
            </a:r>
            <a:r>
              <a:rPr spc="-140" dirty="0"/>
              <a:t>TRY/CATCH/FINALLY</a:t>
            </a:r>
          </a:p>
        </p:txBody>
      </p:sp>
      <p:sp>
        <p:nvSpPr>
          <p:cNvPr id="3" name="object 3"/>
          <p:cNvSpPr txBox="1"/>
          <p:nvPr/>
        </p:nvSpPr>
        <p:spPr>
          <a:xfrm>
            <a:off x="475029" y="1124074"/>
            <a:ext cx="10706760" cy="1925527"/>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Un costrutto di sintassi try/catch/finally fornisce modi per gestire gli errori.
Concettualmente, è lo stesso costrutto che conosci da Java. Con qualche piccola differenza (le vedremo!)…</a:t>
            </a:r>
            <a:endParaRPr sz="2400" dirty="0">
              <a:latin typeface="Calibri"/>
              <a:cs typeface="Calibri"/>
            </a:endParaRPr>
          </a:p>
        </p:txBody>
      </p:sp>
      <p:sp>
        <p:nvSpPr>
          <p:cNvPr id="4" name="object 4"/>
          <p:cNvSpPr txBox="1"/>
          <p:nvPr/>
        </p:nvSpPr>
        <p:spPr>
          <a:xfrm>
            <a:off x="882396" y="3203448"/>
            <a:ext cx="6736080" cy="2862580"/>
          </a:xfrm>
          <a:prstGeom prst="rect">
            <a:avLst/>
          </a:prstGeom>
          <a:ln w="9525">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0000FF"/>
                </a:solidFill>
                <a:latin typeface="Consolas"/>
                <a:cs typeface="Consolas"/>
              </a:rPr>
              <a:t>try</a:t>
            </a:r>
            <a:r>
              <a:rPr sz="1800" spc="-3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spc="-10" dirty="0">
                <a:latin typeface="Consolas"/>
                <a:cs typeface="Consolas"/>
              </a:rPr>
              <a:t>console.log(</a:t>
            </a:r>
            <a:r>
              <a:rPr sz="1800" spc="-10" dirty="0">
                <a:solidFill>
                  <a:srgbClr val="A21515"/>
                </a:solidFill>
                <a:latin typeface="Consolas"/>
                <a:cs typeface="Consolas"/>
              </a:rPr>
              <a:t>"starting"</a:t>
            </a:r>
            <a:r>
              <a:rPr sz="1800" spc="-10" dirty="0">
                <a:latin typeface="Consolas"/>
                <a:cs typeface="Consolas"/>
              </a:rPr>
              <a:t>);</a:t>
            </a:r>
            <a:endParaRPr sz="1800">
              <a:latin typeface="Consolas"/>
              <a:cs typeface="Consolas"/>
            </a:endParaRPr>
          </a:p>
          <a:p>
            <a:pPr marL="342265">
              <a:lnSpc>
                <a:spcPct val="100000"/>
              </a:lnSpc>
            </a:pPr>
            <a:r>
              <a:rPr sz="1800" dirty="0">
                <a:latin typeface="Consolas"/>
                <a:cs typeface="Consolas"/>
              </a:rPr>
              <a:t>x</a:t>
            </a:r>
            <a:r>
              <a:rPr sz="1800" spc="-4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1</a:t>
            </a:r>
            <a:r>
              <a:rPr sz="1800" dirty="0">
                <a:latin typeface="Consolas"/>
                <a:cs typeface="Consolas"/>
              </a:rPr>
              <a:t>;</a:t>
            </a:r>
            <a:r>
              <a:rPr sz="1800" spc="-20" dirty="0">
                <a:latin typeface="Consolas"/>
                <a:cs typeface="Consolas"/>
              </a:rPr>
              <a:t> </a:t>
            </a:r>
            <a:r>
              <a:rPr sz="1800" dirty="0">
                <a:solidFill>
                  <a:srgbClr val="008000"/>
                </a:solidFill>
                <a:latin typeface="Consolas"/>
                <a:cs typeface="Consolas"/>
              </a:rPr>
              <a:t>//forgot</a:t>
            </a:r>
            <a:r>
              <a:rPr sz="1800" spc="-2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let</a:t>
            </a:r>
            <a:r>
              <a:rPr sz="1800" spc="-25" dirty="0">
                <a:solidFill>
                  <a:srgbClr val="008000"/>
                </a:solidFill>
                <a:latin typeface="Consolas"/>
                <a:cs typeface="Consolas"/>
              </a:rPr>
              <a:t> </a:t>
            </a:r>
            <a:r>
              <a:rPr sz="1800" spc="-10" dirty="0">
                <a:solidFill>
                  <a:srgbClr val="008000"/>
                </a:solidFill>
                <a:latin typeface="Consolas"/>
                <a:cs typeface="Consolas"/>
              </a:rPr>
              <a:t>keyword</a:t>
            </a:r>
            <a:endParaRPr sz="1800">
              <a:latin typeface="Consolas"/>
              <a:cs typeface="Consolas"/>
            </a:endParaRPr>
          </a:p>
          <a:p>
            <a:pPr marL="342265">
              <a:lnSpc>
                <a:spcPct val="100000"/>
              </a:lnSpc>
              <a:spcBef>
                <a:spcPts val="5"/>
              </a:spcBef>
            </a:pPr>
            <a:r>
              <a:rPr sz="1800" dirty="0">
                <a:latin typeface="Consolas"/>
                <a:cs typeface="Consolas"/>
              </a:rPr>
              <a:t>console.log(</a:t>
            </a:r>
            <a:r>
              <a:rPr sz="1800" dirty="0">
                <a:solidFill>
                  <a:srgbClr val="A21515"/>
                </a:solidFill>
                <a:latin typeface="Consolas"/>
                <a:cs typeface="Consolas"/>
              </a:rPr>
              <a:t>"assignment</a:t>
            </a:r>
            <a:r>
              <a:rPr sz="1800" spc="-55" dirty="0">
                <a:solidFill>
                  <a:srgbClr val="A21515"/>
                </a:solidFill>
                <a:latin typeface="Consolas"/>
                <a:cs typeface="Consolas"/>
              </a:rPr>
              <a:t> </a:t>
            </a:r>
            <a:r>
              <a:rPr sz="1800" dirty="0">
                <a:solidFill>
                  <a:srgbClr val="A21515"/>
                </a:solidFill>
                <a:latin typeface="Consolas"/>
                <a:cs typeface="Consolas"/>
              </a:rPr>
              <a:t>done"</a:t>
            </a:r>
            <a:r>
              <a:rPr sz="1800" dirty="0">
                <a:latin typeface="Consolas"/>
                <a:cs typeface="Consolas"/>
              </a:rPr>
              <a:t>);</a:t>
            </a:r>
            <a:r>
              <a:rPr sz="1800" spc="-40" dirty="0">
                <a:latin typeface="Consolas"/>
                <a:cs typeface="Consolas"/>
              </a:rPr>
              <a:t> </a:t>
            </a: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not</a:t>
            </a:r>
            <a:r>
              <a:rPr sz="1800" spc="-30" dirty="0">
                <a:solidFill>
                  <a:srgbClr val="008000"/>
                </a:solidFill>
                <a:latin typeface="Consolas"/>
                <a:cs typeface="Consolas"/>
              </a:rPr>
              <a:t> </a:t>
            </a:r>
            <a:r>
              <a:rPr sz="1800" spc="-10" dirty="0">
                <a:solidFill>
                  <a:srgbClr val="008000"/>
                </a:solidFill>
                <a:latin typeface="Consolas"/>
                <a:cs typeface="Consolas"/>
              </a:rPr>
              <a:t>executed</a:t>
            </a:r>
            <a:endParaRPr sz="1800">
              <a:latin typeface="Consolas"/>
              <a:cs typeface="Consolas"/>
            </a:endParaRPr>
          </a:p>
          <a:p>
            <a:pPr marL="342265" marR="3002280" indent="-250190">
              <a:lnSpc>
                <a:spcPct val="100000"/>
              </a:lnSpc>
            </a:pPr>
            <a:r>
              <a:rPr sz="1800" dirty="0">
                <a:latin typeface="Consolas"/>
                <a:cs typeface="Consolas"/>
              </a:rPr>
              <a:t>}</a:t>
            </a:r>
            <a:r>
              <a:rPr sz="1800" spc="-40" dirty="0">
                <a:latin typeface="Consolas"/>
                <a:cs typeface="Consolas"/>
              </a:rPr>
              <a:t> </a:t>
            </a:r>
            <a:r>
              <a:rPr sz="1800" dirty="0">
                <a:solidFill>
                  <a:srgbClr val="0000FF"/>
                </a:solidFill>
                <a:latin typeface="Consolas"/>
                <a:cs typeface="Consolas"/>
              </a:rPr>
              <a:t>catch</a:t>
            </a:r>
            <a:r>
              <a:rPr sz="1800" spc="-15" dirty="0">
                <a:solidFill>
                  <a:srgbClr val="0000FF"/>
                </a:solidFill>
                <a:latin typeface="Consolas"/>
                <a:cs typeface="Consolas"/>
              </a:rPr>
              <a:t> </a:t>
            </a:r>
            <a:r>
              <a:rPr sz="1800" dirty="0">
                <a:latin typeface="Consolas"/>
                <a:cs typeface="Consolas"/>
              </a:rPr>
              <a:t>(error)</a:t>
            </a:r>
            <a:r>
              <a:rPr sz="1800" spc="-25" dirty="0">
                <a:latin typeface="Consolas"/>
                <a:cs typeface="Consolas"/>
              </a:rPr>
              <a:t> </a:t>
            </a:r>
            <a:r>
              <a:rPr sz="1800" spc="-50" dirty="0">
                <a:latin typeface="Consolas"/>
                <a:cs typeface="Consolas"/>
              </a:rPr>
              <a:t>{ </a:t>
            </a:r>
            <a:r>
              <a:rPr sz="1800" spc="-10" dirty="0">
                <a:latin typeface="Consolas"/>
                <a:cs typeface="Consolas"/>
              </a:rPr>
              <a:t>console.log(error.name); console.log(error.message);</a:t>
            </a:r>
            <a:endParaRPr sz="1800">
              <a:latin typeface="Consolas"/>
              <a:cs typeface="Consolas"/>
            </a:endParaRPr>
          </a:p>
          <a:p>
            <a:pPr marL="92075">
              <a:lnSpc>
                <a:spcPct val="100000"/>
              </a:lnSpc>
            </a:pPr>
            <a:r>
              <a:rPr sz="1800" dirty="0">
                <a:latin typeface="Consolas"/>
                <a:cs typeface="Consolas"/>
              </a:rPr>
              <a:t>}</a:t>
            </a:r>
            <a:r>
              <a:rPr sz="1800" spc="-35" dirty="0">
                <a:latin typeface="Consolas"/>
                <a:cs typeface="Consolas"/>
              </a:rPr>
              <a:t> </a:t>
            </a:r>
            <a:r>
              <a:rPr sz="1800" dirty="0">
                <a:solidFill>
                  <a:srgbClr val="0000FF"/>
                </a:solidFill>
                <a:latin typeface="Consolas"/>
                <a:cs typeface="Consolas"/>
              </a:rPr>
              <a:t>finally</a:t>
            </a:r>
            <a:r>
              <a:rPr sz="1800" spc="-2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spc="-10" dirty="0">
                <a:latin typeface="Consolas"/>
                <a:cs typeface="Consolas"/>
              </a:rPr>
              <a:t>console.log(</a:t>
            </a:r>
            <a:r>
              <a:rPr sz="1800" spc="-10" dirty="0">
                <a:solidFill>
                  <a:srgbClr val="A21515"/>
                </a:solidFill>
                <a:latin typeface="Consolas"/>
                <a:cs typeface="Consolas"/>
              </a:rPr>
              <a:t>"done"</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5" name="object 5"/>
          <p:cNvGrpSpPr/>
          <p:nvPr/>
        </p:nvGrpSpPr>
        <p:grpSpPr>
          <a:xfrm>
            <a:off x="8093519" y="2905886"/>
            <a:ext cx="3225800" cy="3455670"/>
            <a:chOff x="8093519" y="2905886"/>
            <a:chExt cx="3225800" cy="3455670"/>
          </a:xfrm>
        </p:grpSpPr>
        <p:pic>
          <p:nvPicPr>
            <p:cNvPr id="6" name="object 6"/>
            <p:cNvPicPr/>
            <p:nvPr/>
          </p:nvPicPr>
          <p:blipFill>
            <a:blip r:embed="rId2" cstate="print"/>
            <a:stretch>
              <a:fillRect/>
            </a:stretch>
          </p:blipFill>
          <p:spPr>
            <a:xfrm>
              <a:off x="8103107" y="2915411"/>
              <a:ext cx="3206495" cy="3436620"/>
            </a:xfrm>
            <a:prstGeom prst="rect">
              <a:avLst/>
            </a:prstGeom>
          </p:spPr>
        </p:pic>
        <p:sp>
          <p:nvSpPr>
            <p:cNvPr id="7" name="object 7"/>
            <p:cNvSpPr/>
            <p:nvPr/>
          </p:nvSpPr>
          <p:spPr>
            <a:xfrm>
              <a:off x="8098281" y="2910649"/>
              <a:ext cx="3216275" cy="3446145"/>
            </a:xfrm>
            <a:custGeom>
              <a:avLst/>
              <a:gdLst/>
              <a:ahLst/>
              <a:cxnLst/>
              <a:rect l="l" t="t" r="r" b="b"/>
              <a:pathLst>
                <a:path w="3216275" h="3446145">
                  <a:moveTo>
                    <a:pt x="0" y="3446145"/>
                  </a:moveTo>
                  <a:lnTo>
                    <a:pt x="3216021" y="3446145"/>
                  </a:lnTo>
                  <a:lnTo>
                    <a:pt x="3216021" y="0"/>
                  </a:lnTo>
                  <a:lnTo>
                    <a:pt x="0" y="0"/>
                  </a:lnTo>
                  <a:lnTo>
                    <a:pt x="0" y="3446145"/>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280</a:t>
            </a:fld>
            <a:endParaRPr spc="-25"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281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HANDLING</a:t>
            </a:r>
            <a:r>
              <a:rPr spc="-60" dirty="0"/>
              <a:t> </a:t>
            </a:r>
            <a:r>
              <a:rPr spc="-140" dirty="0"/>
              <a:t>ERRORS:</a:t>
            </a:r>
            <a:r>
              <a:rPr spc="15" dirty="0"/>
              <a:t> </a:t>
            </a:r>
            <a:r>
              <a:rPr spc="-140" dirty="0"/>
              <a:t>TRY/CATCH/FINALLY</a:t>
            </a:r>
          </a:p>
        </p:txBody>
      </p:sp>
      <p:sp>
        <p:nvSpPr>
          <p:cNvPr id="3" name="object 3"/>
          <p:cNvSpPr txBox="1"/>
          <p:nvPr/>
        </p:nvSpPr>
        <p:spPr>
          <a:xfrm>
            <a:off x="962050" y="1446872"/>
            <a:ext cx="10347554" cy="1597232"/>
          </a:xfrm>
          <a:prstGeom prst="rect">
            <a:avLst/>
          </a:prstGeom>
        </p:spPr>
        <p:txBody>
          <a:bodyPr vert="horz" wrap="square" lIns="0" tIns="98425" rIns="0" bIns="0" rtlCol="0">
            <a:spAutoFit/>
          </a:bodyPr>
          <a:lstStyle/>
          <a:p>
            <a:pPr marL="12700">
              <a:lnSpc>
                <a:spcPct val="100000"/>
              </a:lnSpc>
              <a:spcBef>
                <a:spcPts val="775"/>
              </a:spcBef>
            </a:pPr>
            <a:r>
              <a:rPr lang="it-IT" sz="2800" dirty="0">
                <a:solidFill>
                  <a:srgbClr val="111F35"/>
                </a:solidFill>
                <a:latin typeface="Calibri"/>
                <a:cs typeface="Calibri"/>
              </a:rPr>
              <a:t>Peculiarità dei costrutti try/catch in JavaScript:
Deve esserci al massimo un blocco catch (try/finally è ammissibile)
All'interno del blocco catch vengono gestiti diversi tipi di errori</a:t>
            </a:r>
            <a:endParaRPr sz="2800" dirty="0">
              <a:latin typeface="Calibri"/>
              <a:cs typeface="Calibri"/>
            </a:endParaRPr>
          </a:p>
        </p:txBody>
      </p:sp>
      <p:sp>
        <p:nvSpPr>
          <p:cNvPr id="4" name="object 4"/>
          <p:cNvSpPr txBox="1"/>
          <p:nvPr/>
        </p:nvSpPr>
        <p:spPr>
          <a:xfrm>
            <a:off x="882396" y="3429000"/>
            <a:ext cx="10427335" cy="258508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try</a:t>
            </a:r>
            <a:r>
              <a:rPr sz="1800" spc="-3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spcBef>
                <a:spcPts val="5"/>
              </a:spcBef>
            </a:pPr>
            <a:r>
              <a:rPr sz="1800" dirty="0">
                <a:latin typeface="Consolas"/>
                <a:cs typeface="Consolas"/>
              </a:rPr>
              <a:t>x</a:t>
            </a:r>
            <a:r>
              <a:rPr sz="1800" spc="-25" dirty="0">
                <a:latin typeface="Consolas"/>
                <a:cs typeface="Consolas"/>
              </a:rPr>
              <a:t> </a:t>
            </a:r>
            <a:r>
              <a:rPr sz="1800" dirty="0">
                <a:latin typeface="Consolas"/>
                <a:cs typeface="Consolas"/>
              </a:rPr>
              <a:t>=</a:t>
            </a:r>
            <a:r>
              <a:rPr sz="1800" spc="-15" dirty="0">
                <a:latin typeface="Consolas"/>
                <a:cs typeface="Consolas"/>
              </a:rPr>
              <a:t> </a:t>
            </a:r>
            <a:r>
              <a:rPr sz="1800" dirty="0">
                <a:solidFill>
                  <a:srgbClr val="098557"/>
                </a:solidFill>
                <a:latin typeface="Consolas"/>
                <a:cs typeface="Consolas"/>
              </a:rPr>
              <a:t>1</a:t>
            </a:r>
            <a:r>
              <a:rPr sz="1800" dirty="0">
                <a:latin typeface="Consolas"/>
                <a:cs typeface="Consolas"/>
              </a:rPr>
              <a:t>;</a:t>
            </a:r>
            <a:r>
              <a:rPr sz="1800" spc="-10" dirty="0">
                <a:latin typeface="Consolas"/>
                <a:cs typeface="Consolas"/>
              </a:rPr>
              <a:t> </a:t>
            </a:r>
            <a:r>
              <a:rPr sz="1800" dirty="0">
                <a:solidFill>
                  <a:srgbClr val="008000"/>
                </a:solidFill>
                <a:latin typeface="Consolas"/>
                <a:cs typeface="Consolas"/>
              </a:rPr>
              <a:t>//forgot</a:t>
            </a:r>
            <a:r>
              <a:rPr sz="1800" spc="-10" dirty="0">
                <a:solidFill>
                  <a:srgbClr val="008000"/>
                </a:solidFill>
                <a:latin typeface="Consolas"/>
                <a:cs typeface="Consolas"/>
              </a:rPr>
              <a:t> </a:t>
            </a:r>
            <a:r>
              <a:rPr sz="1800" dirty="0">
                <a:solidFill>
                  <a:srgbClr val="008000"/>
                </a:solidFill>
                <a:latin typeface="Consolas"/>
                <a:cs typeface="Consolas"/>
              </a:rPr>
              <a:t>the</a:t>
            </a:r>
            <a:r>
              <a:rPr sz="1800" spc="-25" dirty="0">
                <a:solidFill>
                  <a:srgbClr val="008000"/>
                </a:solidFill>
                <a:latin typeface="Consolas"/>
                <a:cs typeface="Consolas"/>
              </a:rPr>
              <a:t> </a:t>
            </a:r>
            <a:r>
              <a:rPr sz="1800" dirty="0">
                <a:solidFill>
                  <a:srgbClr val="008000"/>
                </a:solidFill>
                <a:latin typeface="Consolas"/>
                <a:cs typeface="Consolas"/>
              </a:rPr>
              <a:t>let</a:t>
            </a:r>
            <a:r>
              <a:rPr sz="1800" spc="-20" dirty="0">
                <a:solidFill>
                  <a:srgbClr val="008000"/>
                </a:solidFill>
                <a:latin typeface="Consolas"/>
                <a:cs typeface="Consolas"/>
              </a:rPr>
              <a:t> </a:t>
            </a:r>
            <a:r>
              <a:rPr sz="1800" spc="-10" dirty="0">
                <a:solidFill>
                  <a:srgbClr val="008000"/>
                </a:solidFill>
                <a:latin typeface="Consolas"/>
                <a:cs typeface="Consolas"/>
              </a:rPr>
              <a:t>keyword</a:t>
            </a:r>
            <a:endParaRPr sz="1800">
              <a:latin typeface="Consolas"/>
              <a:cs typeface="Consolas"/>
            </a:endParaRPr>
          </a:p>
          <a:p>
            <a:pPr marL="92075">
              <a:lnSpc>
                <a:spcPct val="100000"/>
              </a:lnSpc>
            </a:pPr>
            <a:r>
              <a:rPr sz="1800" dirty="0">
                <a:latin typeface="Consolas"/>
                <a:cs typeface="Consolas"/>
              </a:rPr>
              <a:t>}</a:t>
            </a:r>
            <a:r>
              <a:rPr sz="1800" spc="-40" dirty="0">
                <a:latin typeface="Consolas"/>
                <a:cs typeface="Consolas"/>
              </a:rPr>
              <a:t> </a:t>
            </a:r>
            <a:r>
              <a:rPr sz="1800" dirty="0">
                <a:solidFill>
                  <a:srgbClr val="0000FF"/>
                </a:solidFill>
                <a:latin typeface="Consolas"/>
                <a:cs typeface="Consolas"/>
              </a:rPr>
              <a:t>catch</a:t>
            </a:r>
            <a:r>
              <a:rPr sz="1800" spc="-15" dirty="0">
                <a:solidFill>
                  <a:srgbClr val="0000FF"/>
                </a:solidFill>
                <a:latin typeface="Consolas"/>
                <a:cs typeface="Consolas"/>
              </a:rPr>
              <a:t> </a:t>
            </a:r>
            <a:r>
              <a:rPr sz="1800" dirty="0">
                <a:latin typeface="Consolas"/>
                <a:cs typeface="Consolas"/>
              </a:rPr>
              <a:t>(error)</a:t>
            </a:r>
            <a:r>
              <a:rPr sz="1800" spc="-25"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if</a:t>
            </a:r>
            <a:r>
              <a:rPr sz="1800" dirty="0">
                <a:latin typeface="Consolas"/>
                <a:cs typeface="Consolas"/>
              </a:rPr>
              <a:t>(error</a:t>
            </a:r>
            <a:r>
              <a:rPr sz="1800" spc="-45" dirty="0">
                <a:latin typeface="Consolas"/>
                <a:cs typeface="Consolas"/>
              </a:rPr>
              <a:t> </a:t>
            </a:r>
            <a:r>
              <a:rPr sz="1800" dirty="0">
                <a:solidFill>
                  <a:srgbClr val="0000FF"/>
                </a:solidFill>
                <a:latin typeface="Consolas"/>
                <a:cs typeface="Consolas"/>
              </a:rPr>
              <a:t>instanceof</a:t>
            </a:r>
            <a:r>
              <a:rPr sz="1800" spc="-35" dirty="0">
                <a:solidFill>
                  <a:srgbClr val="0000FF"/>
                </a:solidFill>
                <a:latin typeface="Consolas"/>
                <a:cs typeface="Consolas"/>
              </a:rPr>
              <a:t> </a:t>
            </a:r>
            <a:r>
              <a:rPr sz="1800" spc="-10" dirty="0">
                <a:latin typeface="Consolas"/>
                <a:cs typeface="Consolas"/>
              </a:rPr>
              <a:t>ReferenceError){</a:t>
            </a:r>
            <a:endParaRPr sz="1800">
              <a:latin typeface="Consolas"/>
              <a:cs typeface="Consolas"/>
            </a:endParaRPr>
          </a:p>
          <a:p>
            <a:pPr marL="591820">
              <a:lnSpc>
                <a:spcPct val="100000"/>
              </a:lnSpc>
            </a:pPr>
            <a:r>
              <a:rPr sz="1800" dirty="0">
                <a:latin typeface="Consolas"/>
                <a:cs typeface="Consolas"/>
              </a:rPr>
              <a:t>console.log(</a:t>
            </a:r>
            <a:r>
              <a:rPr sz="1800" dirty="0">
                <a:solidFill>
                  <a:srgbClr val="A21515"/>
                </a:solidFill>
                <a:latin typeface="Consolas"/>
                <a:cs typeface="Consolas"/>
              </a:rPr>
              <a:t>"Got</a:t>
            </a:r>
            <a:r>
              <a:rPr sz="1800" spc="-55" dirty="0">
                <a:solidFill>
                  <a:srgbClr val="A21515"/>
                </a:solidFill>
                <a:latin typeface="Consolas"/>
                <a:cs typeface="Consolas"/>
              </a:rPr>
              <a:t> </a:t>
            </a:r>
            <a:r>
              <a:rPr sz="1800" dirty="0">
                <a:solidFill>
                  <a:srgbClr val="A21515"/>
                </a:solidFill>
                <a:latin typeface="Consolas"/>
                <a:cs typeface="Consolas"/>
              </a:rPr>
              <a:t>a</a:t>
            </a:r>
            <a:r>
              <a:rPr sz="1800" spc="-55" dirty="0">
                <a:solidFill>
                  <a:srgbClr val="A21515"/>
                </a:solidFill>
                <a:latin typeface="Consolas"/>
                <a:cs typeface="Consolas"/>
              </a:rPr>
              <a:t> </a:t>
            </a:r>
            <a:r>
              <a:rPr sz="1800" spc="-10" dirty="0">
                <a:solidFill>
                  <a:srgbClr val="A21515"/>
                </a:solidFill>
                <a:latin typeface="Consolas"/>
                <a:cs typeface="Consolas"/>
              </a:rPr>
              <a:t>ReferenceError"</a:t>
            </a:r>
            <a:r>
              <a:rPr sz="1800" spc="-10" dirty="0">
                <a:latin typeface="Consolas"/>
                <a:cs typeface="Consolas"/>
              </a:rPr>
              <a:t>);</a:t>
            </a:r>
            <a:endParaRPr sz="1800">
              <a:latin typeface="Consolas"/>
              <a:cs typeface="Consolas"/>
            </a:endParaRPr>
          </a:p>
          <a:p>
            <a:pPr marL="342265">
              <a:lnSpc>
                <a:spcPct val="100000"/>
              </a:lnSpc>
            </a:pP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else</a:t>
            </a:r>
            <a:r>
              <a:rPr sz="1800" spc="-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591820">
              <a:lnSpc>
                <a:spcPct val="100000"/>
              </a:lnSpc>
            </a:pPr>
            <a:r>
              <a:rPr sz="1800" dirty="0">
                <a:latin typeface="Consolas"/>
                <a:cs typeface="Consolas"/>
              </a:rPr>
              <a:t>console.log(</a:t>
            </a:r>
            <a:r>
              <a:rPr sz="1800" dirty="0">
                <a:solidFill>
                  <a:srgbClr val="A21515"/>
                </a:solidFill>
                <a:latin typeface="Consolas"/>
                <a:cs typeface="Consolas"/>
              </a:rPr>
              <a:t>`Got</a:t>
            </a:r>
            <a:r>
              <a:rPr sz="1800" spc="-50" dirty="0">
                <a:solidFill>
                  <a:srgbClr val="A21515"/>
                </a:solidFill>
                <a:latin typeface="Consolas"/>
                <a:cs typeface="Consolas"/>
              </a:rPr>
              <a:t> </a:t>
            </a:r>
            <a:r>
              <a:rPr sz="1800" dirty="0">
                <a:solidFill>
                  <a:srgbClr val="A21515"/>
                </a:solidFill>
                <a:latin typeface="Consolas"/>
                <a:cs typeface="Consolas"/>
              </a:rPr>
              <a:t>something</a:t>
            </a:r>
            <a:r>
              <a:rPr sz="1800" spc="-50" dirty="0">
                <a:solidFill>
                  <a:srgbClr val="A21515"/>
                </a:solidFill>
                <a:latin typeface="Consolas"/>
                <a:cs typeface="Consolas"/>
              </a:rPr>
              <a:t> </a:t>
            </a:r>
            <a:r>
              <a:rPr sz="1800" dirty="0">
                <a:solidFill>
                  <a:srgbClr val="A21515"/>
                </a:solidFill>
                <a:latin typeface="Consolas"/>
                <a:cs typeface="Consolas"/>
              </a:rPr>
              <a:t>else:</a:t>
            </a:r>
            <a:r>
              <a:rPr sz="1800" spc="-2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error.name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90" dirty="0"/>
              <a:t> </a:t>
            </a:r>
            <a:r>
              <a:rPr spc="-25" dirty="0"/>
              <a:t>INSTANCEOF</a:t>
            </a:r>
            <a:r>
              <a:rPr spc="-204" dirty="0"/>
              <a:t> </a:t>
            </a:r>
            <a:r>
              <a:rPr spc="-10" dirty="0"/>
              <a:t>OPERATOR</a:t>
            </a:r>
          </a:p>
        </p:txBody>
      </p:sp>
      <p:sp>
        <p:nvSpPr>
          <p:cNvPr id="3" name="object 3"/>
          <p:cNvSpPr txBox="1"/>
          <p:nvPr/>
        </p:nvSpPr>
        <p:spPr>
          <a:xfrm>
            <a:off x="304800" y="1534744"/>
            <a:ext cx="6894855" cy="1606977"/>
          </a:xfrm>
          <a:prstGeom prst="rect">
            <a:avLst/>
          </a:prstGeom>
        </p:spPr>
        <p:txBody>
          <a:bodyPr vert="horz" wrap="square" lIns="0" tIns="55244" rIns="0" bIns="0" rtlCol="0">
            <a:spAutoFit/>
          </a:bodyPr>
          <a:lstStyle/>
          <a:p>
            <a:pPr marL="240029" marR="5080" indent="-227329">
              <a:lnSpc>
                <a:spcPct val="89900"/>
              </a:lnSpc>
              <a:spcBef>
                <a:spcPts val="434"/>
              </a:spcBef>
              <a:buFont typeface="Arial MT"/>
              <a:buChar char="•"/>
              <a:tabLst>
                <a:tab pos="241300" algn="l"/>
              </a:tabLst>
            </a:pPr>
            <a:r>
              <a:rPr lang="it-IT" sz="2800" dirty="0">
                <a:solidFill>
                  <a:srgbClr val="111F35"/>
                </a:solidFill>
                <a:latin typeface="Calibri"/>
                <a:cs typeface="Calibri"/>
              </a:rPr>
              <a:t>L'operatore instanceof verifica se la proprietà prototype di un determinato costruttore viene visualizzata in qualsiasi punto della catena di prototipi di un oggetto</a:t>
            </a:r>
            <a:endParaRPr sz="2800" dirty="0">
              <a:latin typeface="Calibri"/>
              <a:cs typeface="Calibri"/>
            </a:endParaRPr>
          </a:p>
        </p:txBody>
      </p:sp>
      <p:sp>
        <p:nvSpPr>
          <p:cNvPr id="4" name="object 4"/>
          <p:cNvSpPr txBox="1"/>
          <p:nvPr/>
        </p:nvSpPr>
        <p:spPr>
          <a:xfrm>
            <a:off x="890016" y="3256788"/>
            <a:ext cx="5568950" cy="2585085"/>
          </a:xfrm>
          <a:prstGeom prst="rect">
            <a:avLst/>
          </a:prstGeom>
          <a:ln w="12700">
            <a:solidFill>
              <a:srgbClr val="111F35"/>
            </a:solidFill>
          </a:ln>
        </p:spPr>
        <p:txBody>
          <a:bodyPr vert="horz" wrap="square" lIns="0" tIns="32384" rIns="0" bIns="0" rtlCol="0">
            <a:spAutoFit/>
          </a:bodyPr>
          <a:lstStyle/>
          <a:p>
            <a:pPr marL="340360" marR="1208405" indent="-250190">
              <a:lnSpc>
                <a:spcPct val="100000"/>
              </a:lnSpc>
              <a:spcBef>
                <a:spcPts val="254"/>
              </a:spcBef>
            </a:pPr>
            <a:r>
              <a:rPr sz="1800" dirty="0">
                <a:solidFill>
                  <a:srgbClr val="0000FF"/>
                </a:solidFill>
                <a:latin typeface="Consolas"/>
                <a:cs typeface="Consolas"/>
              </a:rPr>
              <a:t>function</a:t>
            </a:r>
            <a:r>
              <a:rPr sz="1800" spc="-40" dirty="0">
                <a:solidFill>
                  <a:srgbClr val="0000FF"/>
                </a:solidFill>
                <a:latin typeface="Consolas"/>
                <a:cs typeface="Consolas"/>
              </a:rPr>
              <a:t> </a:t>
            </a:r>
            <a:r>
              <a:rPr sz="1800" dirty="0">
                <a:latin typeface="Consolas"/>
                <a:cs typeface="Consolas"/>
              </a:rPr>
              <a:t>Pet(name,</a:t>
            </a:r>
            <a:r>
              <a:rPr sz="1800" spc="-40" dirty="0">
                <a:latin typeface="Consolas"/>
                <a:cs typeface="Consolas"/>
              </a:rPr>
              <a:t> </a:t>
            </a:r>
            <a:r>
              <a:rPr sz="1800" dirty="0">
                <a:latin typeface="Consolas"/>
                <a:cs typeface="Consolas"/>
              </a:rPr>
              <a:t>species,</a:t>
            </a:r>
            <a:r>
              <a:rPr sz="1800" spc="-40" dirty="0">
                <a:latin typeface="Consolas"/>
                <a:cs typeface="Consolas"/>
              </a:rPr>
              <a:t> </a:t>
            </a:r>
            <a:r>
              <a:rPr sz="1800" dirty="0">
                <a:latin typeface="Consolas"/>
                <a:cs typeface="Consolas"/>
              </a:rPr>
              <a:t>age)</a:t>
            </a:r>
            <a:r>
              <a:rPr sz="1800" spc="-25" dirty="0">
                <a:latin typeface="Consolas"/>
                <a:cs typeface="Consolas"/>
              </a:rPr>
              <a:t> </a:t>
            </a:r>
            <a:r>
              <a:rPr sz="1800" spc="-50" dirty="0">
                <a:latin typeface="Consolas"/>
                <a:cs typeface="Consolas"/>
              </a:rPr>
              <a:t>{ </a:t>
            </a:r>
            <a:r>
              <a:rPr sz="1800" dirty="0">
                <a:solidFill>
                  <a:srgbClr val="0000FF"/>
                </a:solidFill>
                <a:latin typeface="Consolas"/>
                <a:cs typeface="Consolas"/>
              </a:rPr>
              <a:t>this</a:t>
            </a:r>
            <a:r>
              <a:rPr sz="1800" dirty="0">
                <a:latin typeface="Consolas"/>
                <a:cs typeface="Consolas"/>
              </a:rPr>
              <a:t>.name</a:t>
            </a:r>
            <a:r>
              <a:rPr sz="1800" spc="-25" dirty="0">
                <a:latin typeface="Consolas"/>
                <a:cs typeface="Consolas"/>
              </a:rPr>
              <a:t> </a:t>
            </a:r>
            <a:r>
              <a:rPr sz="1800" dirty="0">
                <a:latin typeface="Consolas"/>
                <a:cs typeface="Consolas"/>
              </a:rPr>
              <a:t>=</a:t>
            </a:r>
            <a:r>
              <a:rPr sz="1800" spc="-25" dirty="0">
                <a:latin typeface="Consolas"/>
                <a:cs typeface="Consolas"/>
              </a:rPr>
              <a:t> </a:t>
            </a:r>
            <a:r>
              <a:rPr sz="1800" spc="-20" dirty="0">
                <a:latin typeface="Consolas"/>
                <a:cs typeface="Consolas"/>
              </a:rPr>
              <a:t>name;</a:t>
            </a:r>
            <a:endParaRPr sz="1800" dirty="0">
              <a:latin typeface="Consolas"/>
              <a:cs typeface="Consolas"/>
            </a:endParaRPr>
          </a:p>
          <a:p>
            <a:pPr marL="340360">
              <a:lnSpc>
                <a:spcPct val="100000"/>
              </a:lnSpc>
            </a:pPr>
            <a:r>
              <a:rPr sz="1800" dirty="0">
                <a:solidFill>
                  <a:srgbClr val="0000FF"/>
                </a:solidFill>
                <a:latin typeface="Consolas"/>
                <a:cs typeface="Consolas"/>
              </a:rPr>
              <a:t>this</a:t>
            </a:r>
            <a:r>
              <a:rPr sz="1800" dirty="0">
                <a:latin typeface="Consolas"/>
                <a:cs typeface="Consolas"/>
              </a:rPr>
              <a:t>.species</a:t>
            </a:r>
            <a:r>
              <a:rPr sz="1800" spc="-30"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species;</a:t>
            </a:r>
            <a:endParaRPr sz="1800" dirty="0">
              <a:latin typeface="Consolas"/>
              <a:cs typeface="Consolas"/>
            </a:endParaRPr>
          </a:p>
          <a:p>
            <a:pPr marL="340360">
              <a:lnSpc>
                <a:spcPct val="100000"/>
              </a:lnSpc>
            </a:pPr>
            <a:r>
              <a:rPr sz="1800" dirty="0">
                <a:solidFill>
                  <a:srgbClr val="0000FF"/>
                </a:solidFill>
                <a:latin typeface="Consolas"/>
                <a:cs typeface="Consolas"/>
              </a:rPr>
              <a:t>this</a:t>
            </a:r>
            <a:r>
              <a:rPr sz="1800" dirty="0">
                <a:latin typeface="Consolas"/>
                <a:cs typeface="Consolas"/>
              </a:rPr>
              <a:t>.age</a:t>
            </a:r>
            <a:r>
              <a:rPr sz="1800" spc="-40" dirty="0">
                <a:latin typeface="Consolas"/>
                <a:cs typeface="Consolas"/>
              </a:rPr>
              <a:t> </a:t>
            </a:r>
            <a:r>
              <a:rPr sz="1800" dirty="0">
                <a:latin typeface="Consolas"/>
                <a:cs typeface="Consolas"/>
              </a:rPr>
              <a:t>=</a:t>
            </a:r>
            <a:r>
              <a:rPr sz="1800" spc="-10" dirty="0">
                <a:latin typeface="Consolas"/>
                <a:cs typeface="Consolas"/>
              </a:rPr>
              <a:t> </a:t>
            </a:r>
            <a:r>
              <a:rPr sz="1800" spc="-20" dirty="0">
                <a:latin typeface="Consolas"/>
                <a:cs typeface="Consolas"/>
              </a:rPr>
              <a:t>age;</a:t>
            </a:r>
            <a:endParaRPr sz="1800" dirty="0">
              <a:latin typeface="Consolas"/>
              <a:cs typeface="Consolas"/>
            </a:endParaRPr>
          </a:p>
          <a:p>
            <a:pPr marL="90805">
              <a:lnSpc>
                <a:spcPct val="100000"/>
              </a:lnSpc>
            </a:pPr>
            <a:r>
              <a:rPr sz="1800" spc="-50" dirty="0">
                <a:latin typeface="Consolas"/>
                <a:cs typeface="Consolas"/>
              </a:rPr>
              <a:t>}</a:t>
            </a:r>
            <a:endParaRPr sz="1800" dirty="0">
              <a:latin typeface="Consolas"/>
              <a:cs typeface="Consolas"/>
            </a:endParaRPr>
          </a:p>
          <a:p>
            <a:pPr marL="90805">
              <a:lnSpc>
                <a:spcPct val="100000"/>
              </a:lnSpc>
            </a:pPr>
            <a:r>
              <a:rPr sz="1800" dirty="0">
                <a:solidFill>
                  <a:srgbClr val="0000FF"/>
                </a:solidFill>
                <a:latin typeface="Consolas"/>
                <a:cs typeface="Consolas"/>
              </a:rPr>
              <a:t>const</a:t>
            </a:r>
            <a:r>
              <a:rPr sz="1800" spc="-25" dirty="0">
                <a:solidFill>
                  <a:srgbClr val="0000FF"/>
                </a:solidFill>
                <a:latin typeface="Consolas"/>
                <a:cs typeface="Consolas"/>
              </a:rPr>
              <a:t> </a:t>
            </a:r>
            <a:r>
              <a:rPr sz="1800" dirty="0">
                <a:latin typeface="Consolas"/>
                <a:cs typeface="Consolas"/>
              </a:rPr>
              <a:t>pet</a:t>
            </a:r>
            <a:r>
              <a:rPr sz="1800" spc="-35"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40"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'Chuck'</a:t>
            </a:r>
            <a:r>
              <a:rPr sz="1800" dirty="0">
                <a:latin typeface="Consolas"/>
                <a:cs typeface="Consolas"/>
              </a:rPr>
              <a:t>,</a:t>
            </a:r>
            <a:r>
              <a:rPr sz="1800" spc="-20" dirty="0">
                <a:latin typeface="Consolas"/>
                <a:cs typeface="Consolas"/>
              </a:rPr>
              <a:t> </a:t>
            </a:r>
            <a:r>
              <a:rPr sz="1800" dirty="0">
                <a:solidFill>
                  <a:srgbClr val="A21515"/>
                </a:solidFill>
                <a:latin typeface="Consolas"/>
                <a:cs typeface="Consolas"/>
              </a:rPr>
              <a:t>'Duck'</a:t>
            </a:r>
            <a:r>
              <a:rPr sz="1800" dirty="0">
                <a:latin typeface="Consolas"/>
                <a:cs typeface="Consolas"/>
              </a:rPr>
              <a:t>,</a:t>
            </a:r>
            <a:r>
              <a:rPr sz="1800" spc="-20" dirty="0">
                <a:latin typeface="Consolas"/>
                <a:cs typeface="Consolas"/>
              </a:rPr>
              <a:t> </a:t>
            </a:r>
            <a:r>
              <a:rPr sz="1800" spc="-25" dirty="0">
                <a:solidFill>
                  <a:srgbClr val="098557"/>
                </a:solidFill>
                <a:latin typeface="Consolas"/>
                <a:cs typeface="Consolas"/>
              </a:rPr>
              <a:t>3</a:t>
            </a:r>
            <a:r>
              <a:rPr sz="1800" spc="-25" dirty="0">
                <a:latin typeface="Consolas"/>
                <a:cs typeface="Consolas"/>
              </a:rPr>
              <a:t>);</a:t>
            </a:r>
            <a:endParaRPr sz="1800" dirty="0">
              <a:latin typeface="Consolas"/>
              <a:cs typeface="Consolas"/>
            </a:endParaRPr>
          </a:p>
          <a:p>
            <a:pPr>
              <a:lnSpc>
                <a:spcPct val="100000"/>
              </a:lnSpc>
              <a:spcBef>
                <a:spcPts val="50"/>
              </a:spcBef>
            </a:pPr>
            <a:endParaRPr sz="1800" dirty="0">
              <a:latin typeface="Consolas"/>
              <a:cs typeface="Consolas"/>
            </a:endParaRPr>
          </a:p>
          <a:p>
            <a:pPr marL="90805">
              <a:lnSpc>
                <a:spcPct val="100000"/>
              </a:lnSpc>
              <a:spcBef>
                <a:spcPts val="5"/>
              </a:spcBef>
            </a:pPr>
            <a:r>
              <a:rPr sz="1800" dirty="0">
                <a:latin typeface="Consolas"/>
                <a:cs typeface="Consolas"/>
              </a:rPr>
              <a:t>console.log(pet</a:t>
            </a:r>
            <a:r>
              <a:rPr sz="1800" spc="-55" dirty="0">
                <a:latin typeface="Consolas"/>
                <a:cs typeface="Consolas"/>
              </a:rPr>
              <a:t> </a:t>
            </a:r>
            <a:r>
              <a:rPr sz="1800" dirty="0">
                <a:solidFill>
                  <a:srgbClr val="0000FF"/>
                </a:solidFill>
                <a:latin typeface="Consolas"/>
                <a:cs typeface="Consolas"/>
              </a:rPr>
              <a:t>instanceof</a:t>
            </a:r>
            <a:r>
              <a:rPr sz="1800" spc="-45" dirty="0">
                <a:solidFill>
                  <a:srgbClr val="0000FF"/>
                </a:solidFill>
                <a:latin typeface="Consolas"/>
                <a:cs typeface="Consolas"/>
              </a:rPr>
              <a:t> </a:t>
            </a:r>
            <a:r>
              <a:rPr sz="1800" dirty="0">
                <a:latin typeface="Consolas"/>
                <a:cs typeface="Consolas"/>
              </a:rPr>
              <a:t>Pet);</a:t>
            </a:r>
            <a:r>
              <a:rPr sz="1800" spc="-30" dirty="0">
                <a:latin typeface="Consolas"/>
                <a:cs typeface="Consolas"/>
              </a:rPr>
              <a:t> </a:t>
            </a:r>
            <a:r>
              <a:rPr sz="1800" spc="-10" dirty="0">
                <a:solidFill>
                  <a:srgbClr val="008000"/>
                </a:solidFill>
                <a:latin typeface="Consolas"/>
                <a:cs typeface="Consolas"/>
              </a:rPr>
              <a:t>//true</a:t>
            </a:r>
            <a:endParaRPr sz="1800" dirty="0">
              <a:latin typeface="Consolas"/>
              <a:cs typeface="Consolas"/>
            </a:endParaRPr>
          </a:p>
          <a:p>
            <a:pPr marL="90805">
              <a:lnSpc>
                <a:spcPct val="100000"/>
              </a:lnSpc>
            </a:pPr>
            <a:r>
              <a:rPr sz="1800" dirty="0">
                <a:latin typeface="Consolas"/>
                <a:cs typeface="Consolas"/>
              </a:rPr>
              <a:t>console.log(pet</a:t>
            </a:r>
            <a:r>
              <a:rPr sz="1800" spc="-70" dirty="0">
                <a:latin typeface="Consolas"/>
                <a:cs typeface="Consolas"/>
              </a:rPr>
              <a:t> </a:t>
            </a:r>
            <a:r>
              <a:rPr sz="1800" dirty="0">
                <a:solidFill>
                  <a:srgbClr val="0000FF"/>
                </a:solidFill>
                <a:latin typeface="Consolas"/>
                <a:cs typeface="Consolas"/>
              </a:rPr>
              <a:t>instanceof</a:t>
            </a:r>
            <a:r>
              <a:rPr sz="1800" spc="-75" dirty="0">
                <a:solidFill>
                  <a:srgbClr val="0000FF"/>
                </a:solidFill>
                <a:latin typeface="Consolas"/>
                <a:cs typeface="Consolas"/>
              </a:rPr>
              <a:t> </a:t>
            </a:r>
            <a:r>
              <a:rPr sz="1800" dirty="0">
                <a:latin typeface="Consolas"/>
                <a:cs typeface="Consolas"/>
              </a:rPr>
              <a:t>Object);</a:t>
            </a:r>
            <a:r>
              <a:rPr sz="1800" spc="-55" dirty="0">
                <a:latin typeface="Consolas"/>
                <a:cs typeface="Consolas"/>
              </a:rPr>
              <a:t> </a:t>
            </a:r>
            <a:r>
              <a:rPr sz="1800" spc="-10" dirty="0">
                <a:solidFill>
                  <a:srgbClr val="008000"/>
                </a:solidFill>
                <a:latin typeface="Consolas"/>
                <a:cs typeface="Consolas"/>
              </a:rPr>
              <a:t>//true</a:t>
            </a:r>
            <a:endParaRPr sz="1800" dirty="0">
              <a:latin typeface="Consolas"/>
              <a:cs typeface="Consolas"/>
            </a:endParaRPr>
          </a:p>
        </p:txBody>
      </p:sp>
      <p:grpSp>
        <p:nvGrpSpPr>
          <p:cNvPr id="5" name="object 5"/>
          <p:cNvGrpSpPr/>
          <p:nvPr/>
        </p:nvGrpSpPr>
        <p:grpSpPr>
          <a:xfrm>
            <a:off x="8745981" y="1935226"/>
            <a:ext cx="3027680" cy="1439545"/>
            <a:chOff x="8745981" y="1935226"/>
            <a:chExt cx="3027680" cy="1439545"/>
          </a:xfrm>
        </p:grpSpPr>
        <p:pic>
          <p:nvPicPr>
            <p:cNvPr id="6" name="object 6"/>
            <p:cNvPicPr/>
            <p:nvPr/>
          </p:nvPicPr>
          <p:blipFill>
            <a:blip r:embed="rId2" cstate="print"/>
            <a:stretch>
              <a:fillRect/>
            </a:stretch>
          </p:blipFill>
          <p:spPr>
            <a:xfrm>
              <a:off x="8752331" y="1941576"/>
              <a:ext cx="2505456" cy="512063"/>
            </a:xfrm>
            <a:prstGeom prst="rect">
              <a:avLst/>
            </a:prstGeom>
          </p:spPr>
        </p:pic>
        <p:sp>
          <p:nvSpPr>
            <p:cNvPr id="7" name="object 7"/>
            <p:cNvSpPr/>
            <p:nvPr/>
          </p:nvSpPr>
          <p:spPr>
            <a:xfrm>
              <a:off x="8752331" y="1941576"/>
              <a:ext cx="2505710" cy="512445"/>
            </a:xfrm>
            <a:custGeom>
              <a:avLst/>
              <a:gdLst/>
              <a:ahLst/>
              <a:cxnLst/>
              <a:rect l="l" t="t" r="r" b="b"/>
              <a:pathLst>
                <a:path w="2505709" h="512444">
                  <a:moveTo>
                    <a:pt x="0" y="512063"/>
                  </a:moveTo>
                  <a:lnTo>
                    <a:pt x="0" y="342011"/>
                  </a:lnTo>
                  <a:lnTo>
                    <a:pt x="3122" y="295610"/>
                  </a:lnTo>
                  <a:lnTo>
                    <a:pt x="12219" y="251104"/>
                  </a:lnTo>
                  <a:lnTo>
                    <a:pt x="26882" y="208901"/>
                  </a:lnTo>
                  <a:lnTo>
                    <a:pt x="46703" y="169408"/>
                  </a:lnTo>
                  <a:lnTo>
                    <a:pt x="71273" y="133034"/>
                  </a:lnTo>
                  <a:lnTo>
                    <a:pt x="100187" y="100187"/>
                  </a:lnTo>
                  <a:lnTo>
                    <a:pt x="133034" y="71273"/>
                  </a:lnTo>
                  <a:lnTo>
                    <a:pt x="169408" y="46703"/>
                  </a:lnTo>
                  <a:lnTo>
                    <a:pt x="208901" y="26882"/>
                  </a:lnTo>
                  <a:lnTo>
                    <a:pt x="251104" y="12219"/>
                  </a:lnTo>
                  <a:lnTo>
                    <a:pt x="295610" y="3122"/>
                  </a:lnTo>
                  <a:lnTo>
                    <a:pt x="342011" y="0"/>
                  </a:lnTo>
                  <a:lnTo>
                    <a:pt x="2101977" y="0"/>
                  </a:lnTo>
                  <a:lnTo>
                    <a:pt x="2148377" y="3122"/>
                  </a:lnTo>
                  <a:lnTo>
                    <a:pt x="2192883" y="12219"/>
                  </a:lnTo>
                  <a:lnTo>
                    <a:pt x="2235086" y="26882"/>
                  </a:lnTo>
                  <a:lnTo>
                    <a:pt x="2274579" y="46703"/>
                  </a:lnTo>
                  <a:lnTo>
                    <a:pt x="2310953" y="71273"/>
                  </a:lnTo>
                  <a:lnTo>
                    <a:pt x="2343800" y="100187"/>
                  </a:lnTo>
                  <a:lnTo>
                    <a:pt x="2372714" y="133034"/>
                  </a:lnTo>
                  <a:lnTo>
                    <a:pt x="2397284" y="169408"/>
                  </a:lnTo>
                  <a:lnTo>
                    <a:pt x="2417105" y="208901"/>
                  </a:lnTo>
                  <a:lnTo>
                    <a:pt x="2431768" y="251104"/>
                  </a:lnTo>
                  <a:lnTo>
                    <a:pt x="2440865" y="295610"/>
                  </a:lnTo>
                  <a:lnTo>
                    <a:pt x="2443988" y="342011"/>
                  </a:lnTo>
                  <a:lnTo>
                    <a:pt x="2505456" y="342011"/>
                  </a:lnTo>
                  <a:lnTo>
                    <a:pt x="2413381" y="493140"/>
                  </a:lnTo>
                  <a:lnTo>
                    <a:pt x="2321179" y="342011"/>
                  </a:lnTo>
                  <a:lnTo>
                    <a:pt x="2382647" y="342011"/>
                  </a:lnTo>
                  <a:lnTo>
                    <a:pt x="2378975" y="296470"/>
                  </a:lnTo>
                  <a:lnTo>
                    <a:pt x="2368343" y="253275"/>
                  </a:lnTo>
                  <a:lnTo>
                    <a:pt x="2351329" y="213001"/>
                  </a:lnTo>
                  <a:lnTo>
                    <a:pt x="2328510" y="176226"/>
                  </a:lnTo>
                  <a:lnTo>
                    <a:pt x="2300462" y="143525"/>
                  </a:lnTo>
                  <a:lnTo>
                    <a:pt x="2267761" y="115477"/>
                  </a:lnTo>
                  <a:lnTo>
                    <a:pt x="2230986" y="92658"/>
                  </a:lnTo>
                  <a:lnTo>
                    <a:pt x="2190712" y="75644"/>
                  </a:lnTo>
                  <a:lnTo>
                    <a:pt x="2147517" y="65012"/>
                  </a:lnTo>
                  <a:lnTo>
                    <a:pt x="2101977" y="61340"/>
                  </a:lnTo>
                  <a:lnTo>
                    <a:pt x="342011" y="61340"/>
                  </a:lnTo>
                  <a:lnTo>
                    <a:pt x="296470" y="65012"/>
                  </a:lnTo>
                  <a:lnTo>
                    <a:pt x="253275" y="75644"/>
                  </a:lnTo>
                  <a:lnTo>
                    <a:pt x="213001" y="92658"/>
                  </a:lnTo>
                  <a:lnTo>
                    <a:pt x="176226" y="115477"/>
                  </a:lnTo>
                  <a:lnTo>
                    <a:pt x="143525" y="143525"/>
                  </a:lnTo>
                  <a:lnTo>
                    <a:pt x="115477" y="176226"/>
                  </a:lnTo>
                  <a:lnTo>
                    <a:pt x="92658" y="213001"/>
                  </a:lnTo>
                  <a:lnTo>
                    <a:pt x="75644" y="253275"/>
                  </a:lnTo>
                  <a:lnTo>
                    <a:pt x="65012" y="296470"/>
                  </a:lnTo>
                  <a:lnTo>
                    <a:pt x="61341" y="342011"/>
                  </a:lnTo>
                  <a:lnTo>
                    <a:pt x="61341" y="512063"/>
                  </a:lnTo>
                  <a:lnTo>
                    <a:pt x="0" y="512063"/>
                  </a:lnTo>
                  <a:close/>
                </a:path>
              </a:pathLst>
            </a:custGeom>
            <a:ln w="12699">
              <a:solidFill>
                <a:srgbClr val="00252F"/>
              </a:solidFill>
            </a:ln>
          </p:spPr>
          <p:txBody>
            <a:bodyPr wrap="square" lIns="0" tIns="0" rIns="0" bIns="0" rtlCol="0"/>
            <a:lstStyle/>
            <a:p>
              <a:endParaRPr/>
            </a:p>
          </p:txBody>
        </p:sp>
        <p:sp>
          <p:nvSpPr>
            <p:cNvPr id="8" name="object 8"/>
            <p:cNvSpPr/>
            <p:nvPr/>
          </p:nvSpPr>
          <p:spPr>
            <a:xfrm>
              <a:off x="10529315" y="2453640"/>
              <a:ext cx="1237615" cy="914400"/>
            </a:xfrm>
            <a:custGeom>
              <a:avLst/>
              <a:gdLst/>
              <a:ahLst/>
              <a:cxnLst/>
              <a:rect l="l" t="t" r="r" b="b"/>
              <a:pathLst>
                <a:path w="1237615" h="914400">
                  <a:moveTo>
                    <a:pt x="618743" y="0"/>
                  </a:moveTo>
                  <a:lnTo>
                    <a:pt x="562420" y="1868"/>
                  </a:lnTo>
                  <a:lnTo>
                    <a:pt x="507514" y="7367"/>
                  </a:lnTo>
                  <a:lnTo>
                    <a:pt x="454245" y="16333"/>
                  </a:lnTo>
                  <a:lnTo>
                    <a:pt x="402830" y="28606"/>
                  </a:lnTo>
                  <a:lnTo>
                    <a:pt x="353488" y="44025"/>
                  </a:lnTo>
                  <a:lnTo>
                    <a:pt x="306436" y="62427"/>
                  </a:lnTo>
                  <a:lnTo>
                    <a:pt x="261895" y="83651"/>
                  </a:lnTo>
                  <a:lnTo>
                    <a:pt x="220081" y="107537"/>
                  </a:lnTo>
                  <a:lnTo>
                    <a:pt x="181213" y="133921"/>
                  </a:lnTo>
                  <a:lnTo>
                    <a:pt x="145509" y="162643"/>
                  </a:lnTo>
                  <a:lnTo>
                    <a:pt x="113188" y="193541"/>
                  </a:lnTo>
                  <a:lnTo>
                    <a:pt x="84469" y="226455"/>
                  </a:lnTo>
                  <a:lnTo>
                    <a:pt x="59568" y="261221"/>
                  </a:lnTo>
                  <a:lnTo>
                    <a:pt x="38706" y="297679"/>
                  </a:lnTo>
                  <a:lnTo>
                    <a:pt x="22099" y="335668"/>
                  </a:lnTo>
                  <a:lnTo>
                    <a:pt x="9967" y="375025"/>
                  </a:lnTo>
                  <a:lnTo>
                    <a:pt x="2528" y="415589"/>
                  </a:lnTo>
                  <a:lnTo>
                    <a:pt x="0" y="457200"/>
                  </a:lnTo>
                  <a:lnTo>
                    <a:pt x="2528" y="498810"/>
                  </a:lnTo>
                  <a:lnTo>
                    <a:pt x="9967" y="539374"/>
                  </a:lnTo>
                  <a:lnTo>
                    <a:pt x="22099" y="578731"/>
                  </a:lnTo>
                  <a:lnTo>
                    <a:pt x="38706" y="616720"/>
                  </a:lnTo>
                  <a:lnTo>
                    <a:pt x="59568" y="653178"/>
                  </a:lnTo>
                  <a:lnTo>
                    <a:pt x="84469" y="687944"/>
                  </a:lnTo>
                  <a:lnTo>
                    <a:pt x="113188" y="720858"/>
                  </a:lnTo>
                  <a:lnTo>
                    <a:pt x="145509" y="751756"/>
                  </a:lnTo>
                  <a:lnTo>
                    <a:pt x="181213" y="780478"/>
                  </a:lnTo>
                  <a:lnTo>
                    <a:pt x="220081" y="806862"/>
                  </a:lnTo>
                  <a:lnTo>
                    <a:pt x="261895" y="830748"/>
                  </a:lnTo>
                  <a:lnTo>
                    <a:pt x="306436" y="851972"/>
                  </a:lnTo>
                  <a:lnTo>
                    <a:pt x="353488" y="870374"/>
                  </a:lnTo>
                  <a:lnTo>
                    <a:pt x="402830" y="885793"/>
                  </a:lnTo>
                  <a:lnTo>
                    <a:pt x="454245" y="898066"/>
                  </a:lnTo>
                  <a:lnTo>
                    <a:pt x="507514" y="907032"/>
                  </a:lnTo>
                  <a:lnTo>
                    <a:pt x="562420" y="912531"/>
                  </a:lnTo>
                  <a:lnTo>
                    <a:pt x="618743" y="914400"/>
                  </a:lnTo>
                  <a:lnTo>
                    <a:pt x="675067" y="912531"/>
                  </a:lnTo>
                  <a:lnTo>
                    <a:pt x="729973" y="907032"/>
                  </a:lnTo>
                  <a:lnTo>
                    <a:pt x="783242" y="898066"/>
                  </a:lnTo>
                  <a:lnTo>
                    <a:pt x="834657" y="885793"/>
                  </a:lnTo>
                  <a:lnTo>
                    <a:pt x="883999" y="870374"/>
                  </a:lnTo>
                  <a:lnTo>
                    <a:pt x="931051" y="851972"/>
                  </a:lnTo>
                  <a:lnTo>
                    <a:pt x="975592" y="830748"/>
                  </a:lnTo>
                  <a:lnTo>
                    <a:pt x="1017406" y="806862"/>
                  </a:lnTo>
                  <a:lnTo>
                    <a:pt x="1056274" y="780478"/>
                  </a:lnTo>
                  <a:lnTo>
                    <a:pt x="1091978" y="751756"/>
                  </a:lnTo>
                  <a:lnTo>
                    <a:pt x="1124299" y="720858"/>
                  </a:lnTo>
                  <a:lnTo>
                    <a:pt x="1153018" y="687944"/>
                  </a:lnTo>
                  <a:lnTo>
                    <a:pt x="1177919" y="653178"/>
                  </a:lnTo>
                  <a:lnTo>
                    <a:pt x="1198781" y="616720"/>
                  </a:lnTo>
                  <a:lnTo>
                    <a:pt x="1215388" y="578731"/>
                  </a:lnTo>
                  <a:lnTo>
                    <a:pt x="1227520" y="539374"/>
                  </a:lnTo>
                  <a:lnTo>
                    <a:pt x="1234959" y="498810"/>
                  </a:lnTo>
                  <a:lnTo>
                    <a:pt x="1237487" y="457200"/>
                  </a:lnTo>
                  <a:lnTo>
                    <a:pt x="1234959" y="415589"/>
                  </a:lnTo>
                  <a:lnTo>
                    <a:pt x="1227520" y="375025"/>
                  </a:lnTo>
                  <a:lnTo>
                    <a:pt x="1215388" y="335668"/>
                  </a:lnTo>
                  <a:lnTo>
                    <a:pt x="1198781" y="297679"/>
                  </a:lnTo>
                  <a:lnTo>
                    <a:pt x="1177919" y="261221"/>
                  </a:lnTo>
                  <a:lnTo>
                    <a:pt x="1153018" y="226455"/>
                  </a:lnTo>
                  <a:lnTo>
                    <a:pt x="1124299" y="193541"/>
                  </a:lnTo>
                  <a:lnTo>
                    <a:pt x="1091978" y="162643"/>
                  </a:lnTo>
                  <a:lnTo>
                    <a:pt x="1056274" y="133921"/>
                  </a:lnTo>
                  <a:lnTo>
                    <a:pt x="1017406" y="107537"/>
                  </a:lnTo>
                  <a:lnTo>
                    <a:pt x="975592" y="83651"/>
                  </a:lnTo>
                  <a:lnTo>
                    <a:pt x="931051" y="62427"/>
                  </a:lnTo>
                  <a:lnTo>
                    <a:pt x="883999" y="44025"/>
                  </a:lnTo>
                  <a:lnTo>
                    <a:pt x="834657" y="28606"/>
                  </a:lnTo>
                  <a:lnTo>
                    <a:pt x="783242" y="16333"/>
                  </a:lnTo>
                  <a:lnTo>
                    <a:pt x="729973" y="7367"/>
                  </a:lnTo>
                  <a:lnTo>
                    <a:pt x="675067" y="1868"/>
                  </a:lnTo>
                  <a:lnTo>
                    <a:pt x="618743" y="0"/>
                  </a:lnTo>
                  <a:close/>
                </a:path>
              </a:pathLst>
            </a:custGeom>
            <a:solidFill>
              <a:srgbClr val="00916D"/>
            </a:solidFill>
          </p:spPr>
          <p:txBody>
            <a:bodyPr wrap="square" lIns="0" tIns="0" rIns="0" bIns="0" rtlCol="0"/>
            <a:lstStyle/>
            <a:p>
              <a:endParaRPr/>
            </a:p>
          </p:txBody>
        </p:sp>
        <p:sp>
          <p:nvSpPr>
            <p:cNvPr id="9" name="object 9"/>
            <p:cNvSpPr/>
            <p:nvPr/>
          </p:nvSpPr>
          <p:spPr>
            <a:xfrm>
              <a:off x="10529315" y="2453640"/>
              <a:ext cx="1237615" cy="914400"/>
            </a:xfrm>
            <a:custGeom>
              <a:avLst/>
              <a:gdLst/>
              <a:ahLst/>
              <a:cxnLst/>
              <a:rect l="l" t="t" r="r" b="b"/>
              <a:pathLst>
                <a:path w="1237615" h="914400">
                  <a:moveTo>
                    <a:pt x="0" y="457200"/>
                  </a:moveTo>
                  <a:lnTo>
                    <a:pt x="2528" y="415589"/>
                  </a:lnTo>
                  <a:lnTo>
                    <a:pt x="9967" y="375025"/>
                  </a:lnTo>
                  <a:lnTo>
                    <a:pt x="22099" y="335668"/>
                  </a:lnTo>
                  <a:lnTo>
                    <a:pt x="38706" y="297679"/>
                  </a:lnTo>
                  <a:lnTo>
                    <a:pt x="59568" y="261221"/>
                  </a:lnTo>
                  <a:lnTo>
                    <a:pt x="84469" y="226455"/>
                  </a:lnTo>
                  <a:lnTo>
                    <a:pt x="113188" y="193541"/>
                  </a:lnTo>
                  <a:lnTo>
                    <a:pt x="145509" y="162643"/>
                  </a:lnTo>
                  <a:lnTo>
                    <a:pt x="181213" y="133921"/>
                  </a:lnTo>
                  <a:lnTo>
                    <a:pt x="220081" y="107537"/>
                  </a:lnTo>
                  <a:lnTo>
                    <a:pt x="261895" y="83651"/>
                  </a:lnTo>
                  <a:lnTo>
                    <a:pt x="306436" y="62427"/>
                  </a:lnTo>
                  <a:lnTo>
                    <a:pt x="353488" y="44025"/>
                  </a:lnTo>
                  <a:lnTo>
                    <a:pt x="402830" y="28606"/>
                  </a:lnTo>
                  <a:lnTo>
                    <a:pt x="454245" y="16333"/>
                  </a:lnTo>
                  <a:lnTo>
                    <a:pt x="507514" y="7367"/>
                  </a:lnTo>
                  <a:lnTo>
                    <a:pt x="562420" y="1868"/>
                  </a:lnTo>
                  <a:lnTo>
                    <a:pt x="618743" y="0"/>
                  </a:lnTo>
                  <a:lnTo>
                    <a:pt x="675067" y="1868"/>
                  </a:lnTo>
                  <a:lnTo>
                    <a:pt x="729973" y="7367"/>
                  </a:lnTo>
                  <a:lnTo>
                    <a:pt x="783242" y="16333"/>
                  </a:lnTo>
                  <a:lnTo>
                    <a:pt x="834657" y="28606"/>
                  </a:lnTo>
                  <a:lnTo>
                    <a:pt x="883999" y="44025"/>
                  </a:lnTo>
                  <a:lnTo>
                    <a:pt x="931051" y="62427"/>
                  </a:lnTo>
                  <a:lnTo>
                    <a:pt x="975592" y="83651"/>
                  </a:lnTo>
                  <a:lnTo>
                    <a:pt x="1017406" y="107537"/>
                  </a:lnTo>
                  <a:lnTo>
                    <a:pt x="1056274" y="133921"/>
                  </a:lnTo>
                  <a:lnTo>
                    <a:pt x="1091978" y="162643"/>
                  </a:lnTo>
                  <a:lnTo>
                    <a:pt x="1124299" y="193541"/>
                  </a:lnTo>
                  <a:lnTo>
                    <a:pt x="1153018" y="226455"/>
                  </a:lnTo>
                  <a:lnTo>
                    <a:pt x="1177919" y="261221"/>
                  </a:lnTo>
                  <a:lnTo>
                    <a:pt x="1198781" y="297679"/>
                  </a:lnTo>
                  <a:lnTo>
                    <a:pt x="1215388" y="335668"/>
                  </a:lnTo>
                  <a:lnTo>
                    <a:pt x="1227520" y="375025"/>
                  </a:lnTo>
                  <a:lnTo>
                    <a:pt x="1234959" y="415589"/>
                  </a:lnTo>
                  <a:lnTo>
                    <a:pt x="1237487" y="457200"/>
                  </a:lnTo>
                  <a:lnTo>
                    <a:pt x="1234959" y="498810"/>
                  </a:lnTo>
                  <a:lnTo>
                    <a:pt x="1227520" y="539374"/>
                  </a:lnTo>
                  <a:lnTo>
                    <a:pt x="1215388" y="578731"/>
                  </a:lnTo>
                  <a:lnTo>
                    <a:pt x="1198781" y="616720"/>
                  </a:lnTo>
                  <a:lnTo>
                    <a:pt x="1177919" y="653178"/>
                  </a:lnTo>
                  <a:lnTo>
                    <a:pt x="1153018" y="687944"/>
                  </a:lnTo>
                  <a:lnTo>
                    <a:pt x="1124299" y="720858"/>
                  </a:lnTo>
                  <a:lnTo>
                    <a:pt x="1091978" y="751756"/>
                  </a:lnTo>
                  <a:lnTo>
                    <a:pt x="1056274" y="780478"/>
                  </a:lnTo>
                  <a:lnTo>
                    <a:pt x="1017406" y="806862"/>
                  </a:lnTo>
                  <a:lnTo>
                    <a:pt x="975592" y="830748"/>
                  </a:lnTo>
                  <a:lnTo>
                    <a:pt x="931051" y="851972"/>
                  </a:lnTo>
                  <a:lnTo>
                    <a:pt x="883999" y="870374"/>
                  </a:lnTo>
                  <a:lnTo>
                    <a:pt x="834657" y="885793"/>
                  </a:lnTo>
                  <a:lnTo>
                    <a:pt x="783242" y="898066"/>
                  </a:lnTo>
                  <a:lnTo>
                    <a:pt x="729973" y="907032"/>
                  </a:lnTo>
                  <a:lnTo>
                    <a:pt x="675067" y="912531"/>
                  </a:lnTo>
                  <a:lnTo>
                    <a:pt x="618743" y="914400"/>
                  </a:lnTo>
                  <a:lnTo>
                    <a:pt x="562420" y="912531"/>
                  </a:lnTo>
                  <a:lnTo>
                    <a:pt x="507514" y="907032"/>
                  </a:lnTo>
                  <a:lnTo>
                    <a:pt x="454245" y="898066"/>
                  </a:lnTo>
                  <a:lnTo>
                    <a:pt x="402830" y="885793"/>
                  </a:lnTo>
                  <a:lnTo>
                    <a:pt x="353488" y="870374"/>
                  </a:lnTo>
                  <a:lnTo>
                    <a:pt x="306436" y="851972"/>
                  </a:lnTo>
                  <a:lnTo>
                    <a:pt x="261895" y="830748"/>
                  </a:lnTo>
                  <a:lnTo>
                    <a:pt x="220081" y="806862"/>
                  </a:lnTo>
                  <a:lnTo>
                    <a:pt x="181213" y="780478"/>
                  </a:lnTo>
                  <a:lnTo>
                    <a:pt x="145509" y="751756"/>
                  </a:lnTo>
                  <a:lnTo>
                    <a:pt x="113188" y="720858"/>
                  </a:lnTo>
                  <a:lnTo>
                    <a:pt x="84469" y="687944"/>
                  </a:lnTo>
                  <a:lnTo>
                    <a:pt x="59568" y="653178"/>
                  </a:lnTo>
                  <a:lnTo>
                    <a:pt x="38706" y="616720"/>
                  </a:lnTo>
                  <a:lnTo>
                    <a:pt x="22099" y="578731"/>
                  </a:lnTo>
                  <a:lnTo>
                    <a:pt x="9967" y="539374"/>
                  </a:lnTo>
                  <a:lnTo>
                    <a:pt x="2528" y="498810"/>
                  </a:lnTo>
                  <a:lnTo>
                    <a:pt x="0" y="457200"/>
                  </a:lnTo>
                  <a:close/>
                </a:path>
              </a:pathLst>
            </a:custGeom>
            <a:ln w="12700">
              <a:solidFill>
                <a:srgbClr val="00392A"/>
              </a:solidFill>
            </a:ln>
          </p:spPr>
          <p:txBody>
            <a:bodyPr wrap="square" lIns="0" tIns="0" rIns="0" bIns="0" rtlCol="0"/>
            <a:lstStyle/>
            <a:p>
              <a:endParaRPr/>
            </a:p>
          </p:txBody>
        </p:sp>
      </p:grpSp>
      <p:grpSp>
        <p:nvGrpSpPr>
          <p:cNvPr id="10" name="object 10"/>
          <p:cNvGrpSpPr/>
          <p:nvPr/>
        </p:nvGrpSpPr>
        <p:grpSpPr>
          <a:xfrm>
            <a:off x="8890761" y="3457702"/>
            <a:ext cx="2877820" cy="1292860"/>
            <a:chOff x="8890761" y="3457702"/>
            <a:chExt cx="2877820" cy="1292860"/>
          </a:xfrm>
        </p:grpSpPr>
        <p:pic>
          <p:nvPicPr>
            <p:cNvPr id="11" name="object 11"/>
            <p:cNvPicPr/>
            <p:nvPr/>
          </p:nvPicPr>
          <p:blipFill>
            <a:blip r:embed="rId3" cstate="print"/>
            <a:stretch>
              <a:fillRect/>
            </a:stretch>
          </p:blipFill>
          <p:spPr>
            <a:xfrm>
              <a:off x="8897111" y="3464052"/>
              <a:ext cx="2359152" cy="502920"/>
            </a:xfrm>
            <a:prstGeom prst="rect">
              <a:avLst/>
            </a:prstGeom>
          </p:spPr>
        </p:pic>
        <p:sp>
          <p:nvSpPr>
            <p:cNvPr id="12" name="object 12"/>
            <p:cNvSpPr/>
            <p:nvPr/>
          </p:nvSpPr>
          <p:spPr>
            <a:xfrm>
              <a:off x="8897111" y="3464052"/>
              <a:ext cx="2359660" cy="502920"/>
            </a:xfrm>
            <a:custGeom>
              <a:avLst/>
              <a:gdLst/>
              <a:ahLst/>
              <a:cxnLst/>
              <a:rect l="l" t="t" r="r" b="b"/>
              <a:pathLst>
                <a:path w="2359659" h="502920">
                  <a:moveTo>
                    <a:pt x="0" y="502920"/>
                  </a:moveTo>
                  <a:lnTo>
                    <a:pt x="0" y="219964"/>
                  </a:lnTo>
                  <a:lnTo>
                    <a:pt x="4471" y="175653"/>
                  </a:lnTo>
                  <a:lnTo>
                    <a:pt x="17295" y="134373"/>
                  </a:lnTo>
                  <a:lnTo>
                    <a:pt x="37585" y="97011"/>
                  </a:lnTo>
                  <a:lnTo>
                    <a:pt x="64452" y="64452"/>
                  </a:lnTo>
                  <a:lnTo>
                    <a:pt x="97011" y="37585"/>
                  </a:lnTo>
                  <a:lnTo>
                    <a:pt x="134373" y="17295"/>
                  </a:lnTo>
                  <a:lnTo>
                    <a:pt x="175653" y="4471"/>
                  </a:lnTo>
                  <a:lnTo>
                    <a:pt x="219964" y="0"/>
                  </a:lnTo>
                  <a:lnTo>
                    <a:pt x="2102358" y="0"/>
                  </a:lnTo>
                  <a:lnTo>
                    <a:pt x="2146710" y="4471"/>
                  </a:lnTo>
                  <a:lnTo>
                    <a:pt x="2188021" y="17295"/>
                  </a:lnTo>
                  <a:lnTo>
                    <a:pt x="2225406" y="37585"/>
                  </a:lnTo>
                  <a:lnTo>
                    <a:pt x="2257980" y="64452"/>
                  </a:lnTo>
                  <a:lnTo>
                    <a:pt x="2284857" y="97011"/>
                  </a:lnTo>
                  <a:lnTo>
                    <a:pt x="2305151" y="134373"/>
                  </a:lnTo>
                  <a:lnTo>
                    <a:pt x="2317976" y="175653"/>
                  </a:lnTo>
                  <a:lnTo>
                    <a:pt x="2322449" y="219964"/>
                  </a:lnTo>
                  <a:lnTo>
                    <a:pt x="2322449" y="243586"/>
                  </a:lnTo>
                  <a:lnTo>
                    <a:pt x="2359152" y="243586"/>
                  </a:lnTo>
                  <a:lnTo>
                    <a:pt x="2289556" y="362966"/>
                  </a:lnTo>
                  <a:lnTo>
                    <a:pt x="2219960" y="243586"/>
                  </a:lnTo>
                  <a:lnTo>
                    <a:pt x="2256663" y="243586"/>
                  </a:lnTo>
                  <a:lnTo>
                    <a:pt x="2256663" y="219964"/>
                  </a:lnTo>
                  <a:lnTo>
                    <a:pt x="2248796" y="171192"/>
                  </a:lnTo>
                  <a:lnTo>
                    <a:pt x="2226890" y="128834"/>
                  </a:lnTo>
                  <a:lnTo>
                    <a:pt x="2193487" y="95431"/>
                  </a:lnTo>
                  <a:lnTo>
                    <a:pt x="2151129" y="73525"/>
                  </a:lnTo>
                  <a:lnTo>
                    <a:pt x="2102358" y="65659"/>
                  </a:lnTo>
                  <a:lnTo>
                    <a:pt x="219964" y="65659"/>
                  </a:lnTo>
                  <a:lnTo>
                    <a:pt x="171192" y="73525"/>
                  </a:lnTo>
                  <a:lnTo>
                    <a:pt x="128834" y="95431"/>
                  </a:lnTo>
                  <a:lnTo>
                    <a:pt x="95431" y="128834"/>
                  </a:lnTo>
                  <a:lnTo>
                    <a:pt x="73525" y="171192"/>
                  </a:lnTo>
                  <a:lnTo>
                    <a:pt x="65659" y="219964"/>
                  </a:lnTo>
                  <a:lnTo>
                    <a:pt x="65659" y="502920"/>
                  </a:lnTo>
                  <a:lnTo>
                    <a:pt x="0" y="502920"/>
                  </a:lnTo>
                  <a:close/>
                </a:path>
              </a:pathLst>
            </a:custGeom>
            <a:ln w="12700">
              <a:solidFill>
                <a:srgbClr val="00252F"/>
              </a:solidFill>
            </a:ln>
          </p:spPr>
          <p:txBody>
            <a:bodyPr wrap="square" lIns="0" tIns="0" rIns="0" bIns="0" rtlCol="0"/>
            <a:lstStyle/>
            <a:p>
              <a:endParaRPr/>
            </a:p>
          </p:txBody>
        </p:sp>
        <p:pic>
          <p:nvPicPr>
            <p:cNvPr id="13" name="object 13"/>
            <p:cNvPicPr/>
            <p:nvPr/>
          </p:nvPicPr>
          <p:blipFill>
            <a:blip r:embed="rId4" cstate="print"/>
            <a:stretch>
              <a:fillRect/>
            </a:stretch>
          </p:blipFill>
          <p:spPr>
            <a:xfrm>
              <a:off x="9488423" y="4258056"/>
              <a:ext cx="1178052" cy="126492"/>
            </a:xfrm>
            <a:prstGeom prst="rect">
              <a:avLst/>
            </a:prstGeom>
          </p:spPr>
        </p:pic>
        <p:sp>
          <p:nvSpPr>
            <p:cNvPr id="14" name="object 14"/>
            <p:cNvSpPr/>
            <p:nvPr/>
          </p:nvSpPr>
          <p:spPr>
            <a:xfrm>
              <a:off x="9488423" y="4258056"/>
              <a:ext cx="1178560" cy="127000"/>
            </a:xfrm>
            <a:custGeom>
              <a:avLst/>
              <a:gdLst/>
              <a:ahLst/>
              <a:cxnLst/>
              <a:rect l="l" t="t" r="r" b="b"/>
              <a:pathLst>
                <a:path w="1178559" h="127000">
                  <a:moveTo>
                    <a:pt x="1178052" y="39243"/>
                  </a:moveTo>
                  <a:lnTo>
                    <a:pt x="105282" y="39243"/>
                  </a:lnTo>
                  <a:lnTo>
                    <a:pt x="105282" y="0"/>
                  </a:lnTo>
                  <a:lnTo>
                    <a:pt x="0" y="63246"/>
                  </a:lnTo>
                  <a:lnTo>
                    <a:pt x="105282" y="126492"/>
                  </a:lnTo>
                  <a:lnTo>
                    <a:pt x="105282" y="87249"/>
                  </a:lnTo>
                  <a:lnTo>
                    <a:pt x="1178052" y="87249"/>
                  </a:lnTo>
                  <a:lnTo>
                    <a:pt x="1178052" y="39243"/>
                  </a:lnTo>
                  <a:close/>
                </a:path>
              </a:pathLst>
            </a:custGeom>
            <a:ln w="12700">
              <a:solidFill>
                <a:srgbClr val="00252F"/>
              </a:solidFill>
            </a:ln>
          </p:spPr>
          <p:txBody>
            <a:bodyPr wrap="square" lIns="0" tIns="0" rIns="0" bIns="0" rtlCol="0"/>
            <a:lstStyle/>
            <a:p>
              <a:endParaRPr/>
            </a:p>
          </p:txBody>
        </p:sp>
        <p:sp>
          <p:nvSpPr>
            <p:cNvPr id="15" name="object 15"/>
            <p:cNvSpPr/>
            <p:nvPr/>
          </p:nvSpPr>
          <p:spPr>
            <a:xfrm>
              <a:off x="10524744" y="3829812"/>
              <a:ext cx="1237615" cy="914400"/>
            </a:xfrm>
            <a:custGeom>
              <a:avLst/>
              <a:gdLst/>
              <a:ahLst/>
              <a:cxnLst/>
              <a:rect l="l" t="t" r="r" b="b"/>
              <a:pathLst>
                <a:path w="1237615" h="914400">
                  <a:moveTo>
                    <a:pt x="618744" y="0"/>
                  </a:moveTo>
                  <a:lnTo>
                    <a:pt x="562420" y="1868"/>
                  </a:lnTo>
                  <a:lnTo>
                    <a:pt x="507514" y="7367"/>
                  </a:lnTo>
                  <a:lnTo>
                    <a:pt x="454245" y="16333"/>
                  </a:lnTo>
                  <a:lnTo>
                    <a:pt x="402830" y="28606"/>
                  </a:lnTo>
                  <a:lnTo>
                    <a:pt x="353488" y="44025"/>
                  </a:lnTo>
                  <a:lnTo>
                    <a:pt x="306436" y="62427"/>
                  </a:lnTo>
                  <a:lnTo>
                    <a:pt x="261895" y="83651"/>
                  </a:lnTo>
                  <a:lnTo>
                    <a:pt x="220081" y="107537"/>
                  </a:lnTo>
                  <a:lnTo>
                    <a:pt x="181213" y="133921"/>
                  </a:lnTo>
                  <a:lnTo>
                    <a:pt x="145509" y="162643"/>
                  </a:lnTo>
                  <a:lnTo>
                    <a:pt x="113188" y="193541"/>
                  </a:lnTo>
                  <a:lnTo>
                    <a:pt x="84469" y="226455"/>
                  </a:lnTo>
                  <a:lnTo>
                    <a:pt x="59568" y="261221"/>
                  </a:lnTo>
                  <a:lnTo>
                    <a:pt x="38706" y="297679"/>
                  </a:lnTo>
                  <a:lnTo>
                    <a:pt x="22099" y="335668"/>
                  </a:lnTo>
                  <a:lnTo>
                    <a:pt x="9967" y="375025"/>
                  </a:lnTo>
                  <a:lnTo>
                    <a:pt x="2528" y="415589"/>
                  </a:lnTo>
                  <a:lnTo>
                    <a:pt x="0" y="457200"/>
                  </a:lnTo>
                  <a:lnTo>
                    <a:pt x="2528" y="498810"/>
                  </a:lnTo>
                  <a:lnTo>
                    <a:pt x="9967" y="539374"/>
                  </a:lnTo>
                  <a:lnTo>
                    <a:pt x="22099" y="578731"/>
                  </a:lnTo>
                  <a:lnTo>
                    <a:pt x="38706" y="616720"/>
                  </a:lnTo>
                  <a:lnTo>
                    <a:pt x="59568" y="653178"/>
                  </a:lnTo>
                  <a:lnTo>
                    <a:pt x="84469" y="687944"/>
                  </a:lnTo>
                  <a:lnTo>
                    <a:pt x="113188" y="720858"/>
                  </a:lnTo>
                  <a:lnTo>
                    <a:pt x="145509" y="751756"/>
                  </a:lnTo>
                  <a:lnTo>
                    <a:pt x="181213" y="780478"/>
                  </a:lnTo>
                  <a:lnTo>
                    <a:pt x="220081" y="806862"/>
                  </a:lnTo>
                  <a:lnTo>
                    <a:pt x="261895" y="830748"/>
                  </a:lnTo>
                  <a:lnTo>
                    <a:pt x="306436" y="851972"/>
                  </a:lnTo>
                  <a:lnTo>
                    <a:pt x="353488" y="870374"/>
                  </a:lnTo>
                  <a:lnTo>
                    <a:pt x="402830" y="885793"/>
                  </a:lnTo>
                  <a:lnTo>
                    <a:pt x="454245" y="898066"/>
                  </a:lnTo>
                  <a:lnTo>
                    <a:pt x="507514" y="907032"/>
                  </a:lnTo>
                  <a:lnTo>
                    <a:pt x="562420" y="912531"/>
                  </a:lnTo>
                  <a:lnTo>
                    <a:pt x="618744" y="914400"/>
                  </a:lnTo>
                  <a:lnTo>
                    <a:pt x="675067" y="912531"/>
                  </a:lnTo>
                  <a:lnTo>
                    <a:pt x="729973" y="907032"/>
                  </a:lnTo>
                  <a:lnTo>
                    <a:pt x="783242" y="898066"/>
                  </a:lnTo>
                  <a:lnTo>
                    <a:pt x="834657" y="885793"/>
                  </a:lnTo>
                  <a:lnTo>
                    <a:pt x="883999" y="870374"/>
                  </a:lnTo>
                  <a:lnTo>
                    <a:pt x="931051" y="851972"/>
                  </a:lnTo>
                  <a:lnTo>
                    <a:pt x="975592" y="830748"/>
                  </a:lnTo>
                  <a:lnTo>
                    <a:pt x="1017406" y="806862"/>
                  </a:lnTo>
                  <a:lnTo>
                    <a:pt x="1056274" y="780478"/>
                  </a:lnTo>
                  <a:lnTo>
                    <a:pt x="1091978" y="751756"/>
                  </a:lnTo>
                  <a:lnTo>
                    <a:pt x="1124299" y="720858"/>
                  </a:lnTo>
                  <a:lnTo>
                    <a:pt x="1153018" y="687944"/>
                  </a:lnTo>
                  <a:lnTo>
                    <a:pt x="1177919" y="653178"/>
                  </a:lnTo>
                  <a:lnTo>
                    <a:pt x="1198781" y="616720"/>
                  </a:lnTo>
                  <a:lnTo>
                    <a:pt x="1215388" y="578731"/>
                  </a:lnTo>
                  <a:lnTo>
                    <a:pt x="1227520" y="539374"/>
                  </a:lnTo>
                  <a:lnTo>
                    <a:pt x="1234959" y="498810"/>
                  </a:lnTo>
                  <a:lnTo>
                    <a:pt x="1237487" y="457200"/>
                  </a:lnTo>
                  <a:lnTo>
                    <a:pt x="1234959" y="415589"/>
                  </a:lnTo>
                  <a:lnTo>
                    <a:pt x="1227520" y="375025"/>
                  </a:lnTo>
                  <a:lnTo>
                    <a:pt x="1215388" y="335668"/>
                  </a:lnTo>
                  <a:lnTo>
                    <a:pt x="1198781" y="297679"/>
                  </a:lnTo>
                  <a:lnTo>
                    <a:pt x="1177919" y="261221"/>
                  </a:lnTo>
                  <a:lnTo>
                    <a:pt x="1153018" y="226455"/>
                  </a:lnTo>
                  <a:lnTo>
                    <a:pt x="1124299" y="193541"/>
                  </a:lnTo>
                  <a:lnTo>
                    <a:pt x="1091978" y="162643"/>
                  </a:lnTo>
                  <a:lnTo>
                    <a:pt x="1056274" y="133921"/>
                  </a:lnTo>
                  <a:lnTo>
                    <a:pt x="1017406" y="107537"/>
                  </a:lnTo>
                  <a:lnTo>
                    <a:pt x="975592" y="83651"/>
                  </a:lnTo>
                  <a:lnTo>
                    <a:pt x="931051" y="62427"/>
                  </a:lnTo>
                  <a:lnTo>
                    <a:pt x="883999" y="44025"/>
                  </a:lnTo>
                  <a:lnTo>
                    <a:pt x="834657" y="28606"/>
                  </a:lnTo>
                  <a:lnTo>
                    <a:pt x="783242" y="16333"/>
                  </a:lnTo>
                  <a:lnTo>
                    <a:pt x="729973" y="7367"/>
                  </a:lnTo>
                  <a:lnTo>
                    <a:pt x="675067" y="1868"/>
                  </a:lnTo>
                  <a:lnTo>
                    <a:pt x="618744" y="0"/>
                  </a:lnTo>
                  <a:close/>
                </a:path>
              </a:pathLst>
            </a:custGeom>
            <a:solidFill>
              <a:srgbClr val="00916D"/>
            </a:solidFill>
          </p:spPr>
          <p:txBody>
            <a:bodyPr wrap="square" lIns="0" tIns="0" rIns="0" bIns="0" rtlCol="0"/>
            <a:lstStyle/>
            <a:p>
              <a:endParaRPr/>
            </a:p>
          </p:txBody>
        </p:sp>
        <p:sp>
          <p:nvSpPr>
            <p:cNvPr id="16" name="object 16"/>
            <p:cNvSpPr/>
            <p:nvPr/>
          </p:nvSpPr>
          <p:spPr>
            <a:xfrm>
              <a:off x="10524744" y="3829812"/>
              <a:ext cx="1237615" cy="914400"/>
            </a:xfrm>
            <a:custGeom>
              <a:avLst/>
              <a:gdLst/>
              <a:ahLst/>
              <a:cxnLst/>
              <a:rect l="l" t="t" r="r" b="b"/>
              <a:pathLst>
                <a:path w="1237615" h="914400">
                  <a:moveTo>
                    <a:pt x="0" y="457200"/>
                  </a:moveTo>
                  <a:lnTo>
                    <a:pt x="2528" y="415589"/>
                  </a:lnTo>
                  <a:lnTo>
                    <a:pt x="9967" y="375025"/>
                  </a:lnTo>
                  <a:lnTo>
                    <a:pt x="22099" y="335668"/>
                  </a:lnTo>
                  <a:lnTo>
                    <a:pt x="38706" y="297679"/>
                  </a:lnTo>
                  <a:lnTo>
                    <a:pt x="59568" y="261221"/>
                  </a:lnTo>
                  <a:lnTo>
                    <a:pt x="84469" y="226455"/>
                  </a:lnTo>
                  <a:lnTo>
                    <a:pt x="113188" y="193541"/>
                  </a:lnTo>
                  <a:lnTo>
                    <a:pt x="145509" y="162643"/>
                  </a:lnTo>
                  <a:lnTo>
                    <a:pt x="181213" y="133921"/>
                  </a:lnTo>
                  <a:lnTo>
                    <a:pt x="220081" y="107537"/>
                  </a:lnTo>
                  <a:lnTo>
                    <a:pt x="261895" y="83651"/>
                  </a:lnTo>
                  <a:lnTo>
                    <a:pt x="306436" y="62427"/>
                  </a:lnTo>
                  <a:lnTo>
                    <a:pt x="353488" y="44025"/>
                  </a:lnTo>
                  <a:lnTo>
                    <a:pt x="402830" y="28606"/>
                  </a:lnTo>
                  <a:lnTo>
                    <a:pt x="454245" y="16333"/>
                  </a:lnTo>
                  <a:lnTo>
                    <a:pt x="507514" y="7367"/>
                  </a:lnTo>
                  <a:lnTo>
                    <a:pt x="562420" y="1868"/>
                  </a:lnTo>
                  <a:lnTo>
                    <a:pt x="618744" y="0"/>
                  </a:lnTo>
                  <a:lnTo>
                    <a:pt x="675067" y="1868"/>
                  </a:lnTo>
                  <a:lnTo>
                    <a:pt x="729973" y="7367"/>
                  </a:lnTo>
                  <a:lnTo>
                    <a:pt x="783242" y="16333"/>
                  </a:lnTo>
                  <a:lnTo>
                    <a:pt x="834657" y="28606"/>
                  </a:lnTo>
                  <a:lnTo>
                    <a:pt x="883999" y="44025"/>
                  </a:lnTo>
                  <a:lnTo>
                    <a:pt x="931051" y="62427"/>
                  </a:lnTo>
                  <a:lnTo>
                    <a:pt x="975592" y="83651"/>
                  </a:lnTo>
                  <a:lnTo>
                    <a:pt x="1017406" y="107537"/>
                  </a:lnTo>
                  <a:lnTo>
                    <a:pt x="1056274" y="133921"/>
                  </a:lnTo>
                  <a:lnTo>
                    <a:pt x="1091978" y="162643"/>
                  </a:lnTo>
                  <a:lnTo>
                    <a:pt x="1124299" y="193541"/>
                  </a:lnTo>
                  <a:lnTo>
                    <a:pt x="1153018" y="226455"/>
                  </a:lnTo>
                  <a:lnTo>
                    <a:pt x="1177919" y="261221"/>
                  </a:lnTo>
                  <a:lnTo>
                    <a:pt x="1198781" y="297679"/>
                  </a:lnTo>
                  <a:lnTo>
                    <a:pt x="1215388" y="335668"/>
                  </a:lnTo>
                  <a:lnTo>
                    <a:pt x="1227520" y="375025"/>
                  </a:lnTo>
                  <a:lnTo>
                    <a:pt x="1234959" y="415589"/>
                  </a:lnTo>
                  <a:lnTo>
                    <a:pt x="1237487" y="457200"/>
                  </a:lnTo>
                  <a:lnTo>
                    <a:pt x="1234959" y="498810"/>
                  </a:lnTo>
                  <a:lnTo>
                    <a:pt x="1227520" y="539374"/>
                  </a:lnTo>
                  <a:lnTo>
                    <a:pt x="1215388" y="578731"/>
                  </a:lnTo>
                  <a:lnTo>
                    <a:pt x="1198781" y="616720"/>
                  </a:lnTo>
                  <a:lnTo>
                    <a:pt x="1177919" y="653178"/>
                  </a:lnTo>
                  <a:lnTo>
                    <a:pt x="1153018" y="687944"/>
                  </a:lnTo>
                  <a:lnTo>
                    <a:pt x="1124299" y="720858"/>
                  </a:lnTo>
                  <a:lnTo>
                    <a:pt x="1091978" y="751756"/>
                  </a:lnTo>
                  <a:lnTo>
                    <a:pt x="1056274" y="780478"/>
                  </a:lnTo>
                  <a:lnTo>
                    <a:pt x="1017406" y="806862"/>
                  </a:lnTo>
                  <a:lnTo>
                    <a:pt x="975592" y="830748"/>
                  </a:lnTo>
                  <a:lnTo>
                    <a:pt x="931051" y="851972"/>
                  </a:lnTo>
                  <a:lnTo>
                    <a:pt x="883999" y="870374"/>
                  </a:lnTo>
                  <a:lnTo>
                    <a:pt x="834657" y="885793"/>
                  </a:lnTo>
                  <a:lnTo>
                    <a:pt x="783242" y="898066"/>
                  </a:lnTo>
                  <a:lnTo>
                    <a:pt x="729973" y="907032"/>
                  </a:lnTo>
                  <a:lnTo>
                    <a:pt x="675067" y="912531"/>
                  </a:lnTo>
                  <a:lnTo>
                    <a:pt x="618744" y="914400"/>
                  </a:lnTo>
                  <a:lnTo>
                    <a:pt x="562420" y="912531"/>
                  </a:lnTo>
                  <a:lnTo>
                    <a:pt x="507514" y="907032"/>
                  </a:lnTo>
                  <a:lnTo>
                    <a:pt x="454245" y="898066"/>
                  </a:lnTo>
                  <a:lnTo>
                    <a:pt x="402830" y="885793"/>
                  </a:lnTo>
                  <a:lnTo>
                    <a:pt x="353488" y="870374"/>
                  </a:lnTo>
                  <a:lnTo>
                    <a:pt x="306436" y="851972"/>
                  </a:lnTo>
                  <a:lnTo>
                    <a:pt x="261895" y="830748"/>
                  </a:lnTo>
                  <a:lnTo>
                    <a:pt x="220081" y="806862"/>
                  </a:lnTo>
                  <a:lnTo>
                    <a:pt x="181213" y="780478"/>
                  </a:lnTo>
                  <a:lnTo>
                    <a:pt x="145509" y="751756"/>
                  </a:lnTo>
                  <a:lnTo>
                    <a:pt x="113188" y="720858"/>
                  </a:lnTo>
                  <a:lnTo>
                    <a:pt x="84469" y="687944"/>
                  </a:lnTo>
                  <a:lnTo>
                    <a:pt x="59568" y="653178"/>
                  </a:lnTo>
                  <a:lnTo>
                    <a:pt x="38706" y="616720"/>
                  </a:lnTo>
                  <a:lnTo>
                    <a:pt x="22099" y="578731"/>
                  </a:lnTo>
                  <a:lnTo>
                    <a:pt x="9967" y="539374"/>
                  </a:lnTo>
                  <a:lnTo>
                    <a:pt x="2528" y="498810"/>
                  </a:lnTo>
                  <a:lnTo>
                    <a:pt x="0" y="457200"/>
                  </a:lnTo>
                  <a:close/>
                </a:path>
              </a:pathLst>
            </a:custGeom>
            <a:ln w="12700">
              <a:solidFill>
                <a:srgbClr val="00392A"/>
              </a:solidFill>
            </a:ln>
          </p:spPr>
          <p:txBody>
            <a:bodyPr wrap="square" lIns="0" tIns="0" rIns="0" bIns="0" rtlCol="0"/>
            <a:lstStyle/>
            <a:p>
              <a:endParaRPr/>
            </a:p>
          </p:txBody>
        </p:sp>
      </p:grpSp>
      <p:grpSp>
        <p:nvGrpSpPr>
          <p:cNvPr id="17" name="object 17"/>
          <p:cNvGrpSpPr/>
          <p:nvPr/>
        </p:nvGrpSpPr>
        <p:grpSpPr>
          <a:xfrm>
            <a:off x="8307069" y="3203194"/>
            <a:ext cx="137795" cy="764540"/>
            <a:chOff x="8307069" y="3203194"/>
            <a:chExt cx="137795" cy="764540"/>
          </a:xfrm>
        </p:grpSpPr>
        <p:sp>
          <p:nvSpPr>
            <p:cNvPr id="18" name="object 18"/>
            <p:cNvSpPr/>
            <p:nvPr/>
          </p:nvSpPr>
          <p:spPr>
            <a:xfrm>
              <a:off x="8313419" y="3209544"/>
              <a:ext cx="125095" cy="751840"/>
            </a:xfrm>
            <a:custGeom>
              <a:avLst/>
              <a:gdLst/>
              <a:ahLst/>
              <a:cxnLst/>
              <a:rect l="l" t="t" r="r" b="b"/>
              <a:pathLst>
                <a:path w="125095" h="751839">
                  <a:moveTo>
                    <a:pt x="62483" y="0"/>
                  </a:moveTo>
                  <a:lnTo>
                    <a:pt x="0" y="104012"/>
                  </a:lnTo>
                  <a:lnTo>
                    <a:pt x="38734" y="104012"/>
                  </a:lnTo>
                  <a:lnTo>
                    <a:pt x="38734" y="751331"/>
                  </a:lnTo>
                  <a:lnTo>
                    <a:pt x="86232" y="751331"/>
                  </a:lnTo>
                  <a:lnTo>
                    <a:pt x="86232" y="104012"/>
                  </a:lnTo>
                  <a:lnTo>
                    <a:pt x="124968" y="104012"/>
                  </a:lnTo>
                  <a:lnTo>
                    <a:pt x="62483" y="0"/>
                  </a:lnTo>
                  <a:close/>
                </a:path>
              </a:pathLst>
            </a:custGeom>
            <a:solidFill>
              <a:srgbClr val="006379"/>
            </a:solidFill>
          </p:spPr>
          <p:txBody>
            <a:bodyPr wrap="square" lIns="0" tIns="0" rIns="0" bIns="0" rtlCol="0"/>
            <a:lstStyle/>
            <a:p>
              <a:endParaRPr/>
            </a:p>
          </p:txBody>
        </p:sp>
        <p:sp>
          <p:nvSpPr>
            <p:cNvPr id="19" name="object 19"/>
            <p:cNvSpPr/>
            <p:nvPr/>
          </p:nvSpPr>
          <p:spPr>
            <a:xfrm>
              <a:off x="8313419" y="3209544"/>
              <a:ext cx="125095" cy="751840"/>
            </a:xfrm>
            <a:custGeom>
              <a:avLst/>
              <a:gdLst/>
              <a:ahLst/>
              <a:cxnLst/>
              <a:rect l="l" t="t" r="r" b="b"/>
              <a:pathLst>
                <a:path w="125095" h="751839">
                  <a:moveTo>
                    <a:pt x="38734" y="751331"/>
                  </a:moveTo>
                  <a:lnTo>
                    <a:pt x="38734" y="104012"/>
                  </a:lnTo>
                  <a:lnTo>
                    <a:pt x="0" y="104012"/>
                  </a:lnTo>
                  <a:lnTo>
                    <a:pt x="62483" y="0"/>
                  </a:lnTo>
                  <a:lnTo>
                    <a:pt x="124968" y="104012"/>
                  </a:lnTo>
                  <a:lnTo>
                    <a:pt x="86232" y="104012"/>
                  </a:lnTo>
                  <a:lnTo>
                    <a:pt x="86232" y="751331"/>
                  </a:lnTo>
                  <a:lnTo>
                    <a:pt x="38734" y="751331"/>
                  </a:lnTo>
                  <a:close/>
                </a:path>
              </a:pathLst>
            </a:custGeom>
            <a:ln w="12700">
              <a:solidFill>
                <a:srgbClr val="00252F"/>
              </a:solidFill>
            </a:ln>
          </p:spPr>
          <p:txBody>
            <a:bodyPr wrap="square" lIns="0" tIns="0" rIns="0" bIns="0" rtlCol="0"/>
            <a:lstStyle/>
            <a:p>
              <a:endParaRPr/>
            </a:p>
          </p:txBody>
        </p:sp>
      </p:grpSp>
      <p:sp>
        <p:nvSpPr>
          <p:cNvPr id="20" name="object 20"/>
          <p:cNvSpPr txBox="1"/>
          <p:nvPr/>
        </p:nvSpPr>
        <p:spPr>
          <a:xfrm>
            <a:off x="10993628" y="4140149"/>
            <a:ext cx="30162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Calibri"/>
                <a:cs typeface="Calibri"/>
              </a:rPr>
              <a:t>Pet</a:t>
            </a:r>
            <a:endParaRPr sz="1600">
              <a:latin typeface="Calibri"/>
              <a:cs typeface="Calibri"/>
            </a:endParaRPr>
          </a:p>
        </p:txBody>
      </p:sp>
      <p:sp>
        <p:nvSpPr>
          <p:cNvPr id="21" name="object 21"/>
          <p:cNvSpPr txBox="1"/>
          <p:nvPr/>
        </p:nvSpPr>
        <p:spPr>
          <a:xfrm>
            <a:off x="10859516" y="2764281"/>
            <a:ext cx="58102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Calibri"/>
                <a:cs typeface="Calibri"/>
              </a:rPr>
              <a:t>Object</a:t>
            </a:r>
            <a:endParaRPr sz="1600">
              <a:latin typeface="Calibri"/>
              <a:cs typeface="Calibri"/>
            </a:endParaRPr>
          </a:p>
        </p:txBody>
      </p:sp>
      <p:grpSp>
        <p:nvGrpSpPr>
          <p:cNvPr id="22" name="object 22"/>
          <p:cNvGrpSpPr/>
          <p:nvPr/>
        </p:nvGrpSpPr>
        <p:grpSpPr>
          <a:xfrm>
            <a:off x="9482073" y="2840482"/>
            <a:ext cx="1054100" cy="139700"/>
            <a:chOff x="9482073" y="2840482"/>
            <a:chExt cx="1054100" cy="139700"/>
          </a:xfrm>
        </p:grpSpPr>
        <p:pic>
          <p:nvPicPr>
            <p:cNvPr id="23" name="object 23"/>
            <p:cNvPicPr/>
            <p:nvPr/>
          </p:nvPicPr>
          <p:blipFill>
            <a:blip r:embed="rId5" cstate="print"/>
            <a:stretch>
              <a:fillRect/>
            </a:stretch>
          </p:blipFill>
          <p:spPr>
            <a:xfrm>
              <a:off x="9488423" y="2846832"/>
              <a:ext cx="1040892" cy="126491"/>
            </a:xfrm>
            <a:prstGeom prst="rect">
              <a:avLst/>
            </a:prstGeom>
          </p:spPr>
        </p:pic>
        <p:sp>
          <p:nvSpPr>
            <p:cNvPr id="24" name="object 24"/>
            <p:cNvSpPr/>
            <p:nvPr/>
          </p:nvSpPr>
          <p:spPr>
            <a:xfrm>
              <a:off x="9488423" y="2846832"/>
              <a:ext cx="1041400" cy="127000"/>
            </a:xfrm>
            <a:custGeom>
              <a:avLst/>
              <a:gdLst/>
              <a:ahLst/>
              <a:cxnLst/>
              <a:rect l="l" t="t" r="r" b="b"/>
              <a:pathLst>
                <a:path w="1041400" h="127000">
                  <a:moveTo>
                    <a:pt x="1040892" y="87248"/>
                  </a:moveTo>
                  <a:lnTo>
                    <a:pt x="105282" y="87248"/>
                  </a:lnTo>
                  <a:lnTo>
                    <a:pt x="105282" y="126491"/>
                  </a:lnTo>
                  <a:lnTo>
                    <a:pt x="0" y="63245"/>
                  </a:lnTo>
                  <a:lnTo>
                    <a:pt x="105282" y="0"/>
                  </a:lnTo>
                  <a:lnTo>
                    <a:pt x="105282" y="39242"/>
                  </a:lnTo>
                  <a:lnTo>
                    <a:pt x="1040892" y="39242"/>
                  </a:lnTo>
                  <a:lnTo>
                    <a:pt x="1040892" y="87248"/>
                  </a:lnTo>
                  <a:close/>
                </a:path>
              </a:pathLst>
            </a:custGeom>
            <a:ln w="12700">
              <a:solidFill>
                <a:srgbClr val="00252F"/>
              </a:solidFill>
            </a:ln>
          </p:spPr>
          <p:txBody>
            <a:bodyPr wrap="square" lIns="0" tIns="0" rIns="0" bIns="0" rtlCol="0"/>
            <a:lstStyle/>
            <a:p>
              <a:endParaRPr/>
            </a:p>
          </p:txBody>
        </p:sp>
      </p:grpSp>
      <p:sp>
        <p:nvSpPr>
          <p:cNvPr id="25" name="object 25"/>
          <p:cNvSpPr txBox="1"/>
          <p:nvPr/>
        </p:nvSpPr>
        <p:spPr>
          <a:xfrm>
            <a:off x="7177785" y="3391661"/>
            <a:ext cx="112966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11F35"/>
                </a:solidFill>
                <a:latin typeface="Calibri"/>
                <a:cs typeface="Calibri"/>
              </a:rPr>
              <a:t>[[Prototype]]</a:t>
            </a:r>
            <a:endParaRPr sz="1600">
              <a:latin typeface="Calibri"/>
              <a:cs typeface="Calibri"/>
            </a:endParaRPr>
          </a:p>
        </p:txBody>
      </p:sp>
      <p:sp>
        <p:nvSpPr>
          <p:cNvPr id="26" name="object 26"/>
          <p:cNvSpPr txBox="1"/>
          <p:nvPr/>
        </p:nvSpPr>
        <p:spPr>
          <a:xfrm>
            <a:off x="7148576" y="4529073"/>
            <a:ext cx="11290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11F35"/>
                </a:solidFill>
                <a:latin typeface="Calibri"/>
                <a:cs typeface="Calibri"/>
              </a:rPr>
              <a:t>[[Prototype]]</a:t>
            </a:r>
            <a:endParaRPr sz="1600">
              <a:latin typeface="Calibri"/>
              <a:cs typeface="Calibri"/>
            </a:endParaRPr>
          </a:p>
        </p:txBody>
      </p:sp>
      <p:sp>
        <p:nvSpPr>
          <p:cNvPr id="27" name="object 27"/>
          <p:cNvSpPr txBox="1"/>
          <p:nvPr/>
        </p:nvSpPr>
        <p:spPr>
          <a:xfrm>
            <a:off x="9648190" y="4004564"/>
            <a:ext cx="84772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alibri"/>
                <a:cs typeface="Calibri"/>
              </a:rPr>
              <a:t>prototype</a:t>
            </a:r>
            <a:endParaRPr sz="1600">
              <a:latin typeface="Calibri"/>
              <a:cs typeface="Calibri"/>
            </a:endParaRPr>
          </a:p>
        </p:txBody>
      </p:sp>
      <p:sp>
        <p:nvSpPr>
          <p:cNvPr id="28" name="object 28"/>
          <p:cNvSpPr txBox="1"/>
          <p:nvPr/>
        </p:nvSpPr>
        <p:spPr>
          <a:xfrm>
            <a:off x="9547352" y="2542793"/>
            <a:ext cx="84772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alibri"/>
                <a:cs typeface="Calibri"/>
              </a:rPr>
              <a:t>prototype</a:t>
            </a:r>
            <a:endParaRPr sz="1600">
              <a:latin typeface="Calibri"/>
              <a:cs typeface="Calibri"/>
            </a:endParaRPr>
          </a:p>
        </p:txBody>
      </p:sp>
      <p:sp>
        <p:nvSpPr>
          <p:cNvPr id="29" name="object 29"/>
          <p:cNvSpPr txBox="1"/>
          <p:nvPr/>
        </p:nvSpPr>
        <p:spPr>
          <a:xfrm>
            <a:off x="9944481" y="1642998"/>
            <a:ext cx="975994"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alibri"/>
                <a:cs typeface="Calibri"/>
              </a:rPr>
              <a:t>constructor</a:t>
            </a:r>
            <a:endParaRPr sz="1600">
              <a:latin typeface="Calibri"/>
              <a:cs typeface="Calibri"/>
            </a:endParaRPr>
          </a:p>
        </p:txBody>
      </p:sp>
      <p:sp>
        <p:nvSpPr>
          <p:cNvPr id="30" name="object 30"/>
          <p:cNvSpPr txBox="1"/>
          <p:nvPr/>
        </p:nvSpPr>
        <p:spPr>
          <a:xfrm>
            <a:off x="9229090" y="3163316"/>
            <a:ext cx="975994"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alibri"/>
                <a:cs typeface="Calibri"/>
              </a:rPr>
              <a:t>constructor</a:t>
            </a:r>
            <a:endParaRPr sz="1600">
              <a:latin typeface="Calibri"/>
              <a:cs typeface="Calibri"/>
            </a:endParaRPr>
          </a:p>
        </p:txBody>
      </p:sp>
      <p:grpSp>
        <p:nvGrpSpPr>
          <p:cNvPr id="31" name="object 31"/>
          <p:cNvGrpSpPr/>
          <p:nvPr/>
        </p:nvGrpSpPr>
        <p:grpSpPr>
          <a:xfrm>
            <a:off x="7751826" y="4129913"/>
            <a:ext cx="1734820" cy="383540"/>
            <a:chOff x="7751826" y="4129913"/>
            <a:chExt cx="1734820" cy="383540"/>
          </a:xfrm>
        </p:grpSpPr>
        <p:sp>
          <p:nvSpPr>
            <p:cNvPr id="32" name="object 32"/>
            <p:cNvSpPr/>
            <p:nvPr/>
          </p:nvSpPr>
          <p:spPr>
            <a:xfrm>
              <a:off x="7751826" y="4142612"/>
              <a:ext cx="1734820" cy="370840"/>
            </a:xfrm>
            <a:custGeom>
              <a:avLst/>
              <a:gdLst/>
              <a:ahLst/>
              <a:cxnLst/>
              <a:rect l="l" t="t" r="r" b="b"/>
              <a:pathLst>
                <a:path w="1734820" h="370839">
                  <a:moveTo>
                    <a:pt x="810361" y="0"/>
                  </a:moveTo>
                  <a:lnTo>
                    <a:pt x="0" y="0"/>
                  </a:lnTo>
                  <a:lnTo>
                    <a:pt x="0" y="370840"/>
                  </a:lnTo>
                  <a:lnTo>
                    <a:pt x="810361" y="370840"/>
                  </a:lnTo>
                  <a:lnTo>
                    <a:pt x="810361" y="0"/>
                  </a:lnTo>
                  <a:close/>
                </a:path>
                <a:path w="1734820" h="370839">
                  <a:moveTo>
                    <a:pt x="1734197" y="0"/>
                  </a:moveTo>
                  <a:lnTo>
                    <a:pt x="810387" y="0"/>
                  </a:lnTo>
                  <a:lnTo>
                    <a:pt x="810387" y="370840"/>
                  </a:lnTo>
                  <a:lnTo>
                    <a:pt x="1734197" y="370840"/>
                  </a:lnTo>
                  <a:lnTo>
                    <a:pt x="1734197" y="0"/>
                  </a:lnTo>
                  <a:close/>
                </a:path>
              </a:pathLst>
            </a:custGeom>
            <a:solidFill>
              <a:srgbClr val="004E5F"/>
            </a:solidFill>
          </p:spPr>
          <p:txBody>
            <a:bodyPr wrap="square" lIns="0" tIns="0" rIns="0" bIns="0" rtlCol="0"/>
            <a:lstStyle/>
            <a:p>
              <a:endParaRPr/>
            </a:p>
          </p:txBody>
        </p:sp>
        <p:sp>
          <p:nvSpPr>
            <p:cNvPr id="33" name="object 33"/>
            <p:cNvSpPr/>
            <p:nvPr/>
          </p:nvSpPr>
          <p:spPr>
            <a:xfrm>
              <a:off x="7751826" y="4129913"/>
              <a:ext cx="1734185" cy="25400"/>
            </a:xfrm>
            <a:custGeom>
              <a:avLst/>
              <a:gdLst/>
              <a:ahLst/>
              <a:cxnLst/>
              <a:rect l="l" t="t" r="r" b="b"/>
              <a:pathLst>
                <a:path w="1734184" h="25400">
                  <a:moveTo>
                    <a:pt x="0" y="25400"/>
                  </a:moveTo>
                  <a:lnTo>
                    <a:pt x="1734184" y="25400"/>
                  </a:lnTo>
                  <a:lnTo>
                    <a:pt x="1734184" y="0"/>
                  </a:lnTo>
                  <a:lnTo>
                    <a:pt x="0" y="0"/>
                  </a:lnTo>
                  <a:lnTo>
                    <a:pt x="0" y="25400"/>
                  </a:lnTo>
                  <a:close/>
                </a:path>
              </a:pathLst>
            </a:custGeom>
            <a:solidFill>
              <a:srgbClr val="FFFFFF"/>
            </a:solidFill>
          </p:spPr>
          <p:txBody>
            <a:bodyPr wrap="square" lIns="0" tIns="0" rIns="0" bIns="0" rtlCol="0"/>
            <a:lstStyle/>
            <a:p>
              <a:endParaRPr/>
            </a:p>
          </p:txBody>
        </p:sp>
      </p:grpSp>
      <p:sp>
        <p:nvSpPr>
          <p:cNvPr id="34" name="object 34"/>
          <p:cNvSpPr txBox="1"/>
          <p:nvPr/>
        </p:nvSpPr>
        <p:spPr>
          <a:xfrm>
            <a:off x="7751826" y="3771772"/>
            <a:ext cx="1734185" cy="370840"/>
          </a:xfrm>
          <a:prstGeom prst="rect">
            <a:avLst/>
          </a:prstGeom>
          <a:solidFill>
            <a:srgbClr val="111F35"/>
          </a:solidFill>
        </p:spPr>
        <p:txBody>
          <a:bodyPr vert="horz" wrap="square" lIns="0" tIns="33655" rIns="0" bIns="0" rtlCol="0">
            <a:spAutoFit/>
          </a:bodyPr>
          <a:lstStyle/>
          <a:p>
            <a:pPr marL="92075">
              <a:lnSpc>
                <a:spcPct val="100000"/>
              </a:lnSpc>
              <a:spcBef>
                <a:spcPts val="265"/>
              </a:spcBef>
            </a:pPr>
            <a:r>
              <a:rPr sz="1600" b="1" dirty="0">
                <a:solidFill>
                  <a:srgbClr val="FFFFFF"/>
                </a:solidFill>
                <a:latin typeface="Calibri"/>
                <a:cs typeface="Calibri"/>
              </a:rPr>
              <a:t>Default</a:t>
            </a:r>
            <a:r>
              <a:rPr sz="1600" b="1" spc="-75" dirty="0">
                <a:solidFill>
                  <a:srgbClr val="FFFFFF"/>
                </a:solidFill>
                <a:latin typeface="Calibri"/>
                <a:cs typeface="Calibri"/>
              </a:rPr>
              <a:t> </a:t>
            </a:r>
            <a:r>
              <a:rPr sz="1600" b="1" spc="-10" dirty="0">
                <a:solidFill>
                  <a:srgbClr val="FFFFFF"/>
                </a:solidFill>
                <a:latin typeface="Calibri"/>
                <a:cs typeface="Calibri"/>
              </a:rPr>
              <a:t>prototype</a:t>
            </a:r>
            <a:endParaRPr sz="1600">
              <a:latin typeface="Calibri"/>
              <a:cs typeface="Calibri"/>
            </a:endParaRPr>
          </a:p>
        </p:txBody>
      </p:sp>
      <p:graphicFrame>
        <p:nvGraphicFramePr>
          <p:cNvPr id="35" name="object 35"/>
          <p:cNvGraphicFramePr>
            <a:graphicFrameLocks noGrp="1"/>
          </p:cNvGraphicFramePr>
          <p:nvPr/>
        </p:nvGraphicFramePr>
        <p:xfrm>
          <a:off x="7751826" y="1705355"/>
          <a:ext cx="1734185" cy="1482725"/>
        </p:xfrm>
        <a:graphic>
          <a:graphicData uri="http://schemas.openxmlformats.org/drawingml/2006/table">
            <a:tbl>
              <a:tblPr firstRow="1" bandRow="1">
                <a:tableStyleId>{2D5ABB26-0587-4C30-8999-92F81FD0307C}</a:tableStyleId>
              </a:tblPr>
              <a:tblGrid>
                <a:gridCol w="1734185">
                  <a:extLst>
                    <a:ext uri="{9D8B030D-6E8A-4147-A177-3AD203B41FA5}">
                      <a16:colId xmlns:a16="http://schemas.microsoft.com/office/drawing/2014/main" val="20000"/>
                    </a:ext>
                  </a:extLst>
                </a:gridCol>
              </a:tblGrid>
              <a:tr h="370840">
                <a:tc>
                  <a:txBody>
                    <a:bodyPr/>
                    <a:lstStyle/>
                    <a:p>
                      <a:pPr marL="92075">
                        <a:lnSpc>
                          <a:spcPct val="100000"/>
                        </a:lnSpc>
                        <a:spcBef>
                          <a:spcPts val="265"/>
                        </a:spcBef>
                      </a:pPr>
                      <a:r>
                        <a:rPr sz="1600" b="1" dirty="0">
                          <a:solidFill>
                            <a:srgbClr val="FFFFFF"/>
                          </a:solidFill>
                          <a:latin typeface="Calibri"/>
                          <a:cs typeface="Calibri"/>
                        </a:rPr>
                        <a:t>Object</a:t>
                      </a:r>
                      <a:r>
                        <a:rPr sz="1600" b="1" spc="-30" dirty="0">
                          <a:solidFill>
                            <a:srgbClr val="FFFFFF"/>
                          </a:solidFill>
                          <a:latin typeface="Calibri"/>
                          <a:cs typeface="Calibri"/>
                        </a:rPr>
                        <a:t> </a:t>
                      </a:r>
                      <a:r>
                        <a:rPr sz="1600" b="1" spc="-10" dirty="0">
                          <a:solidFill>
                            <a:srgbClr val="FFFFFF"/>
                          </a:solidFill>
                          <a:latin typeface="Calibri"/>
                          <a:cs typeface="Calibri"/>
                        </a:rPr>
                        <a:t>prototype</a:t>
                      </a:r>
                      <a:endParaRPr sz="1600">
                        <a:latin typeface="Calibri"/>
                        <a:cs typeface="Calibri"/>
                      </a:endParaRPr>
                    </a:p>
                  </a:txBody>
                  <a:tcPr marL="0" marR="0" marT="33655" marB="0">
                    <a:lnB w="28575">
                      <a:solidFill>
                        <a:srgbClr val="FFFFFF"/>
                      </a:solidFill>
                      <a:prstDash val="solid"/>
                    </a:lnB>
                    <a:solidFill>
                      <a:srgbClr val="111F35"/>
                    </a:solidFill>
                  </a:tcPr>
                </a:tc>
                <a:extLst>
                  <a:ext uri="{0D108BD9-81ED-4DB2-BD59-A6C34878D82A}">
                    <a16:rowId xmlns:a16="http://schemas.microsoft.com/office/drawing/2014/main" val="10000"/>
                  </a:ext>
                </a:extLst>
              </a:tr>
              <a:tr h="370205">
                <a:tc>
                  <a:txBody>
                    <a:bodyPr/>
                    <a:lstStyle/>
                    <a:p>
                      <a:pPr marL="92075">
                        <a:lnSpc>
                          <a:spcPct val="100000"/>
                        </a:lnSpc>
                        <a:spcBef>
                          <a:spcPts val="275"/>
                        </a:spcBef>
                      </a:pPr>
                      <a:r>
                        <a:rPr sz="1600" spc="-10" dirty="0">
                          <a:solidFill>
                            <a:srgbClr val="FFFFFF"/>
                          </a:solidFill>
                          <a:latin typeface="Consolas"/>
                          <a:cs typeface="Consolas"/>
                        </a:rPr>
                        <a:t>toString()</a:t>
                      </a:r>
                      <a:endParaRPr sz="1600">
                        <a:latin typeface="Consolas"/>
                        <a:cs typeface="Consolas"/>
                      </a:endParaRPr>
                    </a:p>
                  </a:txBody>
                  <a:tcPr marL="0" marR="0" marT="34925" marB="0">
                    <a:lnT w="28575">
                      <a:solidFill>
                        <a:srgbClr val="FFFFFF"/>
                      </a:solidFill>
                      <a:prstDash val="solid"/>
                    </a:lnT>
                    <a:solidFill>
                      <a:srgbClr val="004E5F"/>
                    </a:solidFill>
                  </a:tcPr>
                </a:tc>
                <a:extLst>
                  <a:ext uri="{0D108BD9-81ED-4DB2-BD59-A6C34878D82A}">
                    <a16:rowId xmlns:a16="http://schemas.microsoft.com/office/drawing/2014/main" val="10001"/>
                  </a:ext>
                </a:extLst>
              </a:tr>
              <a:tr h="370840">
                <a:tc>
                  <a:txBody>
                    <a:bodyPr/>
                    <a:lstStyle/>
                    <a:p>
                      <a:pPr marL="92075">
                        <a:lnSpc>
                          <a:spcPct val="100000"/>
                        </a:lnSpc>
                        <a:spcBef>
                          <a:spcPts val="275"/>
                        </a:spcBef>
                      </a:pPr>
                      <a:r>
                        <a:rPr sz="1600" spc="-10" dirty="0">
                          <a:solidFill>
                            <a:srgbClr val="FFFFFF"/>
                          </a:solidFill>
                          <a:latin typeface="Consolas"/>
                          <a:cs typeface="Consolas"/>
                        </a:rPr>
                        <a:t>valueOf()</a:t>
                      </a:r>
                      <a:endParaRPr sz="1600">
                        <a:latin typeface="Consolas"/>
                        <a:cs typeface="Consolas"/>
                      </a:endParaRPr>
                    </a:p>
                  </a:txBody>
                  <a:tcPr marL="0" marR="0" marT="34925" marB="0">
                    <a:solidFill>
                      <a:srgbClr val="006379"/>
                    </a:solidFill>
                  </a:tcPr>
                </a:tc>
                <a:extLst>
                  <a:ext uri="{0D108BD9-81ED-4DB2-BD59-A6C34878D82A}">
                    <a16:rowId xmlns:a16="http://schemas.microsoft.com/office/drawing/2014/main" val="10002"/>
                  </a:ext>
                </a:extLst>
              </a:tr>
              <a:tr h="370840">
                <a:tc>
                  <a:txBody>
                    <a:bodyPr/>
                    <a:lstStyle/>
                    <a:p>
                      <a:pPr marL="1270" algn="ctr">
                        <a:lnSpc>
                          <a:spcPct val="100000"/>
                        </a:lnSpc>
                        <a:spcBef>
                          <a:spcPts val="275"/>
                        </a:spcBef>
                      </a:pPr>
                      <a:r>
                        <a:rPr sz="1600" spc="-25" dirty="0">
                          <a:solidFill>
                            <a:srgbClr val="FFFFFF"/>
                          </a:solidFill>
                          <a:latin typeface="Consolas"/>
                          <a:cs typeface="Consolas"/>
                        </a:rPr>
                        <a:t>...</a:t>
                      </a:r>
                      <a:endParaRPr sz="1600">
                        <a:latin typeface="Consolas"/>
                        <a:cs typeface="Consolas"/>
                      </a:endParaRPr>
                    </a:p>
                  </a:txBody>
                  <a:tcPr marL="0" marR="0" marT="34925" marB="0">
                    <a:solidFill>
                      <a:srgbClr val="004E5F"/>
                    </a:solidFill>
                  </a:tcPr>
                </a:tc>
                <a:extLst>
                  <a:ext uri="{0D108BD9-81ED-4DB2-BD59-A6C34878D82A}">
                    <a16:rowId xmlns:a16="http://schemas.microsoft.com/office/drawing/2014/main" val="10003"/>
                  </a:ext>
                </a:extLst>
              </a:tr>
            </a:tbl>
          </a:graphicData>
        </a:graphic>
      </p:graphicFrame>
      <p:grpSp>
        <p:nvGrpSpPr>
          <p:cNvPr id="36" name="object 36"/>
          <p:cNvGrpSpPr/>
          <p:nvPr/>
        </p:nvGrpSpPr>
        <p:grpSpPr>
          <a:xfrm>
            <a:off x="8307069" y="4500117"/>
            <a:ext cx="137795" cy="765810"/>
            <a:chOff x="8307069" y="4500117"/>
            <a:chExt cx="137795" cy="765810"/>
          </a:xfrm>
        </p:grpSpPr>
        <p:sp>
          <p:nvSpPr>
            <p:cNvPr id="37" name="object 37"/>
            <p:cNvSpPr/>
            <p:nvPr/>
          </p:nvSpPr>
          <p:spPr>
            <a:xfrm>
              <a:off x="8313419" y="4506467"/>
              <a:ext cx="125095" cy="753110"/>
            </a:xfrm>
            <a:custGeom>
              <a:avLst/>
              <a:gdLst/>
              <a:ahLst/>
              <a:cxnLst/>
              <a:rect l="l" t="t" r="r" b="b"/>
              <a:pathLst>
                <a:path w="125095" h="753110">
                  <a:moveTo>
                    <a:pt x="62483" y="0"/>
                  </a:moveTo>
                  <a:lnTo>
                    <a:pt x="0" y="104012"/>
                  </a:lnTo>
                  <a:lnTo>
                    <a:pt x="38734" y="104012"/>
                  </a:lnTo>
                  <a:lnTo>
                    <a:pt x="38734" y="752855"/>
                  </a:lnTo>
                  <a:lnTo>
                    <a:pt x="86232" y="752855"/>
                  </a:lnTo>
                  <a:lnTo>
                    <a:pt x="86232" y="104012"/>
                  </a:lnTo>
                  <a:lnTo>
                    <a:pt x="124968" y="104012"/>
                  </a:lnTo>
                  <a:lnTo>
                    <a:pt x="62483" y="0"/>
                  </a:lnTo>
                  <a:close/>
                </a:path>
              </a:pathLst>
            </a:custGeom>
            <a:solidFill>
              <a:srgbClr val="006379"/>
            </a:solidFill>
          </p:spPr>
          <p:txBody>
            <a:bodyPr wrap="square" lIns="0" tIns="0" rIns="0" bIns="0" rtlCol="0"/>
            <a:lstStyle/>
            <a:p>
              <a:endParaRPr/>
            </a:p>
          </p:txBody>
        </p:sp>
        <p:sp>
          <p:nvSpPr>
            <p:cNvPr id="38" name="object 38"/>
            <p:cNvSpPr/>
            <p:nvPr/>
          </p:nvSpPr>
          <p:spPr>
            <a:xfrm>
              <a:off x="8313419" y="4506467"/>
              <a:ext cx="125095" cy="753110"/>
            </a:xfrm>
            <a:custGeom>
              <a:avLst/>
              <a:gdLst/>
              <a:ahLst/>
              <a:cxnLst/>
              <a:rect l="l" t="t" r="r" b="b"/>
              <a:pathLst>
                <a:path w="125095" h="753110">
                  <a:moveTo>
                    <a:pt x="38734" y="752855"/>
                  </a:moveTo>
                  <a:lnTo>
                    <a:pt x="38734" y="104012"/>
                  </a:lnTo>
                  <a:lnTo>
                    <a:pt x="0" y="104012"/>
                  </a:lnTo>
                  <a:lnTo>
                    <a:pt x="62483" y="0"/>
                  </a:lnTo>
                  <a:lnTo>
                    <a:pt x="124968" y="104012"/>
                  </a:lnTo>
                  <a:lnTo>
                    <a:pt x="86232" y="104012"/>
                  </a:lnTo>
                  <a:lnTo>
                    <a:pt x="86232" y="752855"/>
                  </a:lnTo>
                  <a:lnTo>
                    <a:pt x="38734" y="752855"/>
                  </a:lnTo>
                  <a:close/>
                </a:path>
              </a:pathLst>
            </a:custGeom>
            <a:ln w="12700">
              <a:solidFill>
                <a:srgbClr val="00252F"/>
              </a:solidFill>
            </a:ln>
          </p:spPr>
          <p:txBody>
            <a:bodyPr wrap="square" lIns="0" tIns="0" rIns="0" bIns="0" rtlCol="0"/>
            <a:lstStyle/>
            <a:p>
              <a:endParaRPr/>
            </a:p>
          </p:txBody>
        </p:sp>
      </p:grpSp>
      <p:graphicFrame>
        <p:nvGraphicFramePr>
          <p:cNvPr id="39" name="object 39"/>
          <p:cNvGraphicFramePr>
            <a:graphicFrameLocks noGrp="1"/>
          </p:cNvGraphicFramePr>
          <p:nvPr/>
        </p:nvGraphicFramePr>
        <p:xfrm>
          <a:off x="7751826" y="4839589"/>
          <a:ext cx="1946274" cy="1481455"/>
        </p:xfrm>
        <a:graphic>
          <a:graphicData uri="http://schemas.openxmlformats.org/drawingml/2006/table">
            <a:tbl>
              <a:tblPr firstRow="1" bandRow="1">
                <a:tableStyleId>{2D5ABB26-0587-4C30-8999-92F81FD0307C}</a:tableStyleId>
              </a:tblPr>
              <a:tblGrid>
                <a:gridCol w="1129030">
                  <a:extLst>
                    <a:ext uri="{9D8B030D-6E8A-4147-A177-3AD203B41FA5}">
                      <a16:colId xmlns:a16="http://schemas.microsoft.com/office/drawing/2014/main" val="20000"/>
                    </a:ext>
                  </a:extLst>
                </a:gridCol>
                <a:gridCol w="817244">
                  <a:extLst>
                    <a:ext uri="{9D8B030D-6E8A-4147-A177-3AD203B41FA5}">
                      <a16:colId xmlns:a16="http://schemas.microsoft.com/office/drawing/2014/main" val="20001"/>
                    </a:ext>
                  </a:extLst>
                </a:gridCol>
              </a:tblGrid>
              <a:tr h="370205">
                <a:tc gridSpan="2">
                  <a:txBody>
                    <a:bodyPr/>
                    <a:lstStyle/>
                    <a:p>
                      <a:pPr marL="92075">
                        <a:lnSpc>
                          <a:spcPct val="100000"/>
                        </a:lnSpc>
                        <a:spcBef>
                          <a:spcPts val="265"/>
                        </a:spcBef>
                      </a:pPr>
                      <a:r>
                        <a:rPr sz="1600" b="1" spc="-25" dirty="0">
                          <a:solidFill>
                            <a:srgbClr val="FFFFFF"/>
                          </a:solidFill>
                          <a:latin typeface="Calibri"/>
                          <a:cs typeface="Calibri"/>
                        </a:rPr>
                        <a:t>pet</a:t>
                      </a:r>
                      <a:endParaRPr sz="1600">
                        <a:latin typeface="Calibri"/>
                        <a:cs typeface="Calibri"/>
                      </a:endParaRPr>
                    </a:p>
                  </a:txBody>
                  <a:tcPr marL="0" marR="0" marT="33655" marB="0">
                    <a:lnB w="28575">
                      <a:solidFill>
                        <a:srgbClr val="FFFFFF"/>
                      </a:solidFill>
                      <a:prstDash val="solid"/>
                    </a:lnB>
                    <a:solidFill>
                      <a:srgbClr val="111F35"/>
                    </a:solidFill>
                  </a:tcPr>
                </a:tc>
                <a:tc hMerge="1">
                  <a:txBody>
                    <a:bodyPr/>
                    <a:lstStyle/>
                    <a:p>
                      <a:endParaRPr/>
                    </a:p>
                  </a:txBody>
                  <a:tcPr marL="0" marR="0" marT="0" marB="0"/>
                </a:tc>
                <a:extLst>
                  <a:ext uri="{0D108BD9-81ED-4DB2-BD59-A6C34878D82A}">
                    <a16:rowId xmlns:a16="http://schemas.microsoft.com/office/drawing/2014/main" val="10000"/>
                  </a:ext>
                </a:extLst>
              </a:tr>
              <a:tr h="370205">
                <a:tc>
                  <a:txBody>
                    <a:bodyPr/>
                    <a:lstStyle/>
                    <a:p>
                      <a:pPr marL="92075">
                        <a:lnSpc>
                          <a:spcPct val="100000"/>
                        </a:lnSpc>
                        <a:spcBef>
                          <a:spcPts val="280"/>
                        </a:spcBef>
                      </a:pPr>
                      <a:r>
                        <a:rPr sz="1600" spc="-10" dirty="0">
                          <a:solidFill>
                            <a:srgbClr val="FFFFFF"/>
                          </a:solidFill>
                          <a:latin typeface="Consolas"/>
                          <a:cs typeface="Consolas"/>
                        </a:rPr>
                        <a:t>name:</a:t>
                      </a:r>
                      <a:endParaRPr sz="1600">
                        <a:latin typeface="Consolas"/>
                        <a:cs typeface="Consolas"/>
                      </a:endParaRPr>
                    </a:p>
                  </a:txBody>
                  <a:tcPr marL="0" marR="0" marT="35560" marB="0">
                    <a:lnT w="28575">
                      <a:solidFill>
                        <a:srgbClr val="FFFFFF"/>
                      </a:solidFill>
                      <a:prstDash val="solid"/>
                    </a:lnT>
                    <a:solidFill>
                      <a:srgbClr val="004E5F"/>
                    </a:solidFill>
                  </a:tcPr>
                </a:tc>
                <a:tc>
                  <a:txBody>
                    <a:bodyPr/>
                    <a:lstStyle/>
                    <a:p>
                      <a:pPr marL="146050">
                        <a:lnSpc>
                          <a:spcPct val="100000"/>
                        </a:lnSpc>
                        <a:spcBef>
                          <a:spcPts val="280"/>
                        </a:spcBef>
                      </a:pPr>
                      <a:r>
                        <a:rPr sz="1600" spc="-10" dirty="0">
                          <a:solidFill>
                            <a:srgbClr val="FFFFFF"/>
                          </a:solidFill>
                          <a:latin typeface="Consolas"/>
                          <a:cs typeface="Consolas"/>
                        </a:rPr>
                        <a:t>Chuck</a:t>
                      </a:r>
                      <a:endParaRPr sz="1600">
                        <a:latin typeface="Consolas"/>
                        <a:cs typeface="Consolas"/>
                      </a:endParaRPr>
                    </a:p>
                  </a:txBody>
                  <a:tcPr marL="0" marR="0" marT="35560" marB="0">
                    <a:lnT w="28575">
                      <a:solidFill>
                        <a:srgbClr val="FFFFFF"/>
                      </a:solidFill>
                      <a:prstDash val="solid"/>
                    </a:lnT>
                    <a:solidFill>
                      <a:srgbClr val="004E5F"/>
                    </a:solidFill>
                  </a:tcPr>
                </a:tc>
                <a:extLst>
                  <a:ext uri="{0D108BD9-81ED-4DB2-BD59-A6C34878D82A}">
                    <a16:rowId xmlns:a16="http://schemas.microsoft.com/office/drawing/2014/main" val="10001"/>
                  </a:ext>
                </a:extLst>
              </a:tr>
              <a:tr h="370205">
                <a:tc>
                  <a:txBody>
                    <a:bodyPr/>
                    <a:lstStyle/>
                    <a:p>
                      <a:pPr marL="92075">
                        <a:lnSpc>
                          <a:spcPct val="100000"/>
                        </a:lnSpc>
                        <a:spcBef>
                          <a:spcPts val="280"/>
                        </a:spcBef>
                      </a:pPr>
                      <a:r>
                        <a:rPr sz="1600" spc="-10" dirty="0">
                          <a:solidFill>
                            <a:srgbClr val="FFFFFF"/>
                          </a:solidFill>
                          <a:latin typeface="Consolas"/>
                          <a:cs typeface="Consolas"/>
                        </a:rPr>
                        <a:t>species:</a:t>
                      </a:r>
                      <a:endParaRPr sz="1600">
                        <a:latin typeface="Consolas"/>
                        <a:cs typeface="Consolas"/>
                      </a:endParaRPr>
                    </a:p>
                  </a:txBody>
                  <a:tcPr marL="0" marR="0" marT="35560" marB="0">
                    <a:solidFill>
                      <a:srgbClr val="006379"/>
                    </a:solidFill>
                  </a:tcPr>
                </a:tc>
                <a:tc>
                  <a:txBody>
                    <a:bodyPr/>
                    <a:lstStyle/>
                    <a:p>
                      <a:pPr marL="146050">
                        <a:lnSpc>
                          <a:spcPct val="100000"/>
                        </a:lnSpc>
                        <a:spcBef>
                          <a:spcPts val="280"/>
                        </a:spcBef>
                      </a:pPr>
                      <a:r>
                        <a:rPr sz="1600" spc="-20" dirty="0">
                          <a:solidFill>
                            <a:srgbClr val="FFFFFF"/>
                          </a:solidFill>
                          <a:latin typeface="Consolas"/>
                          <a:cs typeface="Consolas"/>
                        </a:rPr>
                        <a:t>Duck</a:t>
                      </a:r>
                      <a:endParaRPr sz="1600">
                        <a:latin typeface="Consolas"/>
                        <a:cs typeface="Consolas"/>
                      </a:endParaRPr>
                    </a:p>
                  </a:txBody>
                  <a:tcPr marL="0" marR="0" marT="35560" marB="0">
                    <a:solidFill>
                      <a:srgbClr val="006379"/>
                    </a:solidFill>
                  </a:tcPr>
                </a:tc>
                <a:extLst>
                  <a:ext uri="{0D108BD9-81ED-4DB2-BD59-A6C34878D82A}">
                    <a16:rowId xmlns:a16="http://schemas.microsoft.com/office/drawing/2014/main" val="10002"/>
                  </a:ext>
                </a:extLst>
              </a:tr>
              <a:tr h="370840">
                <a:tc>
                  <a:txBody>
                    <a:bodyPr/>
                    <a:lstStyle/>
                    <a:p>
                      <a:pPr marL="92075">
                        <a:lnSpc>
                          <a:spcPct val="100000"/>
                        </a:lnSpc>
                        <a:spcBef>
                          <a:spcPts val="280"/>
                        </a:spcBef>
                      </a:pPr>
                      <a:r>
                        <a:rPr sz="1600" spc="-20" dirty="0">
                          <a:solidFill>
                            <a:srgbClr val="FFFFFF"/>
                          </a:solidFill>
                          <a:latin typeface="Consolas"/>
                          <a:cs typeface="Consolas"/>
                        </a:rPr>
                        <a:t>age:</a:t>
                      </a:r>
                      <a:endParaRPr sz="1600">
                        <a:latin typeface="Consolas"/>
                        <a:cs typeface="Consolas"/>
                      </a:endParaRPr>
                    </a:p>
                  </a:txBody>
                  <a:tcPr marL="0" marR="0" marT="35560" marB="0">
                    <a:solidFill>
                      <a:srgbClr val="004E5F"/>
                    </a:solidFill>
                  </a:tcPr>
                </a:tc>
                <a:tc>
                  <a:txBody>
                    <a:bodyPr/>
                    <a:lstStyle/>
                    <a:p>
                      <a:pPr marL="146050">
                        <a:lnSpc>
                          <a:spcPct val="100000"/>
                        </a:lnSpc>
                        <a:spcBef>
                          <a:spcPts val="280"/>
                        </a:spcBef>
                      </a:pPr>
                      <a:r>
                        <a:rPr sz="1600" spc="-50" dirty="0">
                          <a:solidFill>
                            <a:srgbClr val="FFFFFF"/>
                          </a:solidFill>
                          <a:latin typeface="Consolas"/>
                          <a:cs typeface="Consolas"/>
                        </a:rPr>
                        <a:t>3</a:t>
                      </a:r>
                      <a:endParaRPr sz="1600">
                        <a:latin typeface="Consolas"/>
                        <a:cs typeface="Consolas"/>
                      </a:endParaRPr>
                    </a:p>
                  </a:txBody>
                  <a:tcPr marL="0" marR="0" marT="35560" marB="0">
                    <a:solidFill>
                      <a:srgbClr val="004E5F"/>
                    </a:solidFill>
                  </a:tcPr>
                </a:tc>
                <a:extLst>
                  <a:ext uri="{0D108BD9-81ED-4DB2-BD59-A6C34878D82A}">
                    <a16:rowId xmlns:a16="http://schemas.microsoft.com/office/drawing/2014/main" val="10003"/>
                  </a:ext>
                </a:extLst>
              </a:tr>
            </a:tbl>
          </a:graphicData>
        </a:graphic>
      </p:graphicFrame>
      <p:sp>
        <p:nvSpPr>
          <p:cNvPr id="40" name="object 4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41" name="object 41"/>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282</a:t>
            </a:fld>
            <a:endParaRPr spc="-25"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283</a:t>
            </a:fld>
            <a:endParaRPr spc="-25" dirty="0"/>
          </a:p>
        </p:txBody>
      </p:sp>
      <p:sp>
        <p:nvSpPr>
          <p:cNvPr id="2" name="object 2"/>
          <p:cNvSpPr txBox="1">
            <a:spLocks noGrp="1"/>
          </p:cNvSpPr>
          <p:nvPr>
            <p:ph type="title"/>
          </p:nvPr>
        </p:nvSpPr>
        <p:spPr>
          <a:xfrm>
            <a:off x="962050" y="557529"/>
            <a:ext cx="4649470" cy="574040"/>
          </a:xfrm>
          <a:prstGeom prst="rect">
            <a:avLst/>
          </a:prstGeom>
        </p:spPr>
        <p:txBody>
          <a:bodyPr vert="horz" wrap="square" lIns="0" tIns="12700" rIns="0" bIns="0" rtlCol="0">
            <a:spAutoFit/>
          </a:bodyPr>
          <a:lstStyle/>
          <a:p>
            <a:pPr marL="12700">
              <a:lnSpc>
                <a:spcPct val="100000"/>
              </a:lnSpc>
              <a:spcBef>
                <a:spcPts val="100"/>
              </a:spcBef>
            </a:pPr>
            <a:r>
              <a:rPr dirty="0"/>
              <a:t>THROWING</a:t>
            </a:r>
            <a:r>
              <a:rPr spc="-204" dirty="0"/>
              <a:t> </a:t>
            </a:r>
            <a:r>
              <a:rPr spc="-130" dirty="0"/>
              <a:t>ERRORS</a:t>
            </a:r>
          </a:p>
        </p:txBody>
      </p:sp>
      <p:sp>
        <p:nvSpPr>
          <p:cNvPr id="3" name="object 3"/>
          <p:cNvSpPr txBox="1">
            <a:spLocks noGrp="1"/>
          </p:cNvSpPr>
          <p:nvPr>
            <p:ph sz="half" idx="2"/>
          </p:nvPr>
        </p:nvSpPr>
        <p:spPr>
          <a:xfrm>
            <a:off x="239082" y="1141562"/>
            <a:ext cx="5213985" cy="4805803"/>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dirty="0"/>
              <a:t>Gli errori in JavaScript si propagano allo stesso modo di Java
verso l'alto fino a quando non viene raggiunta la parte superiore dell'albero delle chiamate (in quel caso la valutazione dello script viene interrotta bruscamente e l'errore viene registrato nella console)
Gli errori possono essere generati utilizzando la parola chiave throw</a:t>
            </a:r>
            <a:endParaRPr spc="-10" dirty="0"/>
          </a:p>
        </p:txBody>
      </p:sp>
      <p:sp>
        <p:nvSpPr>
          <p:cNvPr id="4" name="object 4"/>
          <p:cNvSpPr txBox="1"/>
          <p:nvPr/>
        </p:nvSpPr>
        <p:spPr>
          <a:xfrm>
            <a:off x="6096000" y="723900"/>
            <a:ext cx="5213985" cy="563308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try</a:t>
            </a:r>
            <a:r>
              <a:rPr sz="1800" spc="-3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341630">
              <a:lnSpc>
                <a:spcPct val="100000"/>
              </a:lnSpc>
            </a:pPr>
            <a:r>
              <a:rPr sz="1800" dirty="0">
                <a:solidFill>
                  <a:srgbClr val="0000FF"/>
                </a:solidFill>
                <a:latin typeface="Consolas"/>
                <a:cs typeface="Consolas"/>
              </a:rPr>
              <a:t>throw</a:t>
            </a:r>
            <a:r>
              <a:rPr sz="1800" spc="-30" dirty="0">
                <a:solidFill>
                  <a:srgbClr val="0000FF"/>
                </a:solidFill>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spc="-10" dirty="0">
                <a:latin typeface="Consolas"/>
                <a:cs typeface="Consolas"/>
              </a:rPr>
              <a:t>Error(</a:t>
            </a:r>
            <a:r>
              <a:rPr sz="1800" spc="-10" dirty="0">
                <a:solidFill>
                  <a:srgbClr val="A21515"/>
                </a:solidFill>
                <a:latin typeface="Consolas"/>
                <a:cs typeface="Consolas"/>
              </a:rPr>
              <a:t>"Oops!"</a:t>
            </a:r>
            <a:r>
              <a:rPr sz="1800" spc="-10" dirty="0">
                <a:latin typeface="Consolas"/>
                <a:cs typeface="Consolas"/>
              </a:rPr>
              <a:t>);</a:t>
            </a:r>
            <a:endParaRPr sz="1800">
              <a:latin typeface="Consolas"/>
              <a:cs typeface="Consolas"/>
            </a:endParaRPr>
          </a:p>
          <a:p>
            <a:pPr marL="341630" marR="601345" indent="-250190">
              <a:lnSpc>
                <a:spcPct val="100000"/>
              </a:lnSpc>
              <a:tabLst>
                <a:tab pos="3350895" algn="l"/>
              </a:tabLst>
            </a:pPr>
            <a:r>
              <a:rPr sz="1800" dirty="0">
                <a:latin typeface="Consolas"/>
                <a:cs typeface="Consolas"/>
              </a:rPr>
              <a:t>}</a:t>
            </a:r>
            <a:r>
              <a:rPr sz="1800" spc="-25" dirty="0">
                <a:latin typeface="Consolas"/>
                <a:cs typeface="Consolas"/>
              </a:rPr>
              <a:t> </a:t>
            </a:r>
            <a:r>
              <a:rPr sz="1800" dirty="0">
                <a:solidFill>
                  <a:srgbClr val="0000FF"/>
                </a:solidFill>
                <a:latin typeface="Consolas"/>
                <a:cs typeface="Consolas"/>
              </a:rPr>
              <a:t>catch</a:t>
            </a:r>
            <a:r>
              <a:rPr sz="1800" spc="-15" dirty="0">
                <a:solidFill>
                  <a:srgbClr val="0000FF"/>
                </a:solidFill>
                <a:latin typeface="Consolas"/>
                <a:cs typeface="Consolas"/>
              </a:rPr>
              <a:t> </a:t>
            </a:r>
            <a:r>
              <a:rPr sz="1800" dirty="0">
                <a:latin typeface="Consolas"/>
                <a:cs typeface="Consolas"/>
              </a:rPr>
              <a:t>(err)</a:t>
            </a:r>
            <a:r>
              <a:rPr sz="1800" spc="-20" dirty="0">
                <a:latin typeface="Consolas"/>
                <a:cs typeface="Consolas"/>
              </a:rPr>
              <a:t> </a:t>
            </a:r>
            <a:r>
              <a:rPr sz="1800" spc="-50" dirty="0">
                <a:latin typeface="Consolas"/>
                <a:cs typeface="Consolas"/>
              </a:rPr>
              <a:t>{ </a:t>
            </a:r>
            <a:r>
              <a:rPr sz="1800" spc="-10" dirty="0">
                <a:latin typeface="Consolas"/>
                <a:cs typeface="Consolas"/>
              </a:rPr>
              <a:t>console.log(err.name);</a:t>
            </a:r>
            <a:r>
              <a:rPr sz="1800" dirty="0">
                <a:latin typeface="Consolas"/>
                <a:cs typeface="Consolas"/>
              </a:rPr>
              <a:t>	</a:t>
            </a:r>
            <a:r>
              <a:rPr sz="1800" dirty="0">
                <a:solidFill>
                  <a:srgbClr val="008000"/>
                </a:solidFill>
                <a:latin typeface="Consolas"/>
                <a:cs typeface="Consolas"/>
              </a:rPr>
              <a:t>//</a:t>
            </a:r>
            <a:r>
              <a:rPr sz="1800" spc="-20" dirty="0">
                <a:solidFill>
                  <a:srgbClr val="008000"/>
                </a:solidFill>
                <a:latin typeface="Consolas"/>
                <a:cs typeface="Consolas"/>
              </a:rPr>
              <a:t> </a:t>
            </a:r>
            <a:r>
              <a:rPr sz="1800" spc="-10" dirty="0">
                <a:solidFill>
                  <a:srgbClr val="008000"/>
                </a:solidFill>
                <a:latin typeface="Consolas"/>
                <a:cs typeface="Consolas"/>
              </a:rPr>
              <a:t>Error </a:t>
            </a:r>
            <a:r>
              <a:rPr sz="1800" dirty="0">
                <a:latin typeface="Consolas"/>
                <a:cs typeface="Consolas"/>
              </a:rPr>
              <a:t>console.log(err.message);</a:t>
            </a:r>
            <a:r>
              <a:rPr sz="1800" spc="-65" dirty="0">
                <a:latin typeface="Consolas"/>
                <a:cs typeface="Consolas"/>
              </a:rPr>
              <a:t> </a:t>
            </a:r>
            <a:r>
              <a:rPr sz="1800" dirty="0">
                <a:solidFill>
                  <a:srgbClr val="008000"/>
                </a:solidFill>
                <a:latin typeface="Consolas"/>
                <a:cs typeface="Consolas"/>
              </a:rPr>
              <a:t>//</a:t>
            </a:r>
            <a:r>
              <a:rPr sz="1800" spc="-60" dirty="0">
                <a:solidFill>
                  <a:srgbClr val="008000"/>
                </a:solidFill>
                <a:latin typeface="Consolas"/>
                <a:cs typeface="Consolas"/>
              </a:rPr>
              <a:t> </a:t>
            </a:r>
            <a:r>
              <a:rPr sz="1800" spc="-10" dirty="0">
                <a:solidFill>
                  <a:srgbClr val="008000"/>
                </a:solidFill>
                <a:latin typeface="Consolas"/>
                <a:cs typeface="Consolas"/>
              </a:rPr>
              <a:t>Oops!</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341630" marR="726440" indent="-250190">
              <a:lnSpc>
                <a:spcPct val="100000"/>
              </a:lnSpc>
            </a:pPr>
            <a:r>
              <a:rPr sz="1800" dirty="0">
                <a:solidFill>
                  <a:srgbClr val="0000FF"/>
                </a:solidFill>
                <a:latin typeface="Consolas"/>
                <a:cs typeface="Consolas"/>
              </a:rPr>
              <a:t>class</a:t>
            </a:r>
            <a:r>
              <a:rPr sz="1800" spc="-25" dirty="0">
                <a:solidFill>
                  <a:srgbClr val="0000FF"/>
                </a:solidFill>
                <a:latin typeface="Consolas"/>
                <a:cs typeface="Consolas"/>
              </a:rPr>
              <a:t> </a:t>
            </a:r>
            <a:r>
              <a:rPr sz="1800" dirty="0">
                <a:latin typeface="Consolas"/>
                <a:cs typeface="Consolas"/>
              </a:rPr>
              <a:t>MyError</a:t>
            </a:r>
            <a:r>
              <a:rPr sz="1800" spc="-35" dirty="0">
                <a:latin typeface="Consolas"/>
                <a:cs typeface="Consolas"/>
              </a:rPr>
              <a:t> </a:t>
            </a:r>
            <a:r>
              <a:rPr sz="1800" dirty="0">
                <a:solidFill>
                  <a:srgbClr val="0000FF"/>
                </a:solidFill>
                <a:latin typeface="Consolas"/>
                <a:cs typeface="Consolas"/>
              </a:rPr>
              <a:t>extends</a:t>
            </a:r>
            <a:r>
              <a:rPr sz="1800" spc="-35" dirty="0">
                <a:solidFill>
                  <a:srgbClr val="0000FF"/>
                </a:solidFill>
                <a:latin typeface="Consolas"/>
                <a:cs typeface="Consolas"/>
              </a:rPr>
              <a:t> </a:t>
            </a:r>
            <a:r>
              <a:rPr sz="1800" dirty="0">
                <a:latin typeface="Consolas"/>
                <a:cs typeface="Consolas"/>
              </a:rPr>
              <a:t>Error</a:t>
            </a:r>
            <a:r>
              <a:rPr sz="1800" spc="-35" dirty="0">
                <a:latin typeface="Consolas"/>
                <a:cs typeface="Consolas"/>
              </a:rPr>
              <a:t> </a:t>
            </a:r>
            <a:r>
              <a:rPr sz="1800" spc="-50" dirty="0">
                <a:latin typeface="Consolas"/>
                <a:cs typeface="Consolas"/>
              </a:rPr>
              <a:t>{ </a:t>
            </a:r>
            <a:r>
              <a:rPr sz="1800" dirty="0">
                <a:solidFill>
                  <a:srgbClr val="0000FF"/>
                </a:solidFill>
                <a:latin typeface="Consolas"/>
                <a:cs typeface="Consolas"/>
              </a:rPr>
              <a:t>constructor</a:t>
            </a:r>
            <a:r>
              <a:rPr sz="1800" dirty="0">
                <a:latin typeface="Consolas"/>
                <a:cs typeface="Consolas"/>
              </a:rPr>
              <a:t>(message</a:t>
            </a:r>
            <a:r>
              <a:rPr sz="1800" spc="-50" dirty="0">
                <a:latin typeface="Consolas"/>
                <a:cs typeface="Consolas"/>
              </a:rPr>
              <a:t> </a:t>
            </a:r>
            <a:r>
              <a:rPr sz="1800" dirty="0">
                <a:latin typeface="Consolas"/>
                <a:cs typeface="Consolas"/>
              </a:rPr>
              <a:t>=</a:t>
            </a:r>
            <a:r>
              <a:rPr sz="1800" spc="-30" dirty="0">
                <a:latin typeface="Consolas"/>
                <a:cs typeface="Consolas"/>
              </a:rPr>
              <a:t> </a:t>
            </a:r>
            <a:r>
              <a:rPr sz="1800" dirty="0">
                <a:solidFill>
                  <a:srgbClr val="A21515"/>
                </a:solidFill>
                <a:latin typeface="Consolas"/>
                <a:cs typeface="Consolas"/>
              </a:rPr>
              <a:t>"Whoops"</a:t>
            </a:r>
            <a:r>
              <a:rPr sz="1800" dirty="0">
                <a:latin typeface="Consolas"/>
                <a:cs typeface="Consolas"/>
              </a:rPr>
              <a:t>)</a:t>
            </a:r>
            <a:r>
              <a:rPr sz="1800" spc="-45" dirty="0">
                <a:latin typeface="Consolas"/>
                <a:cs typeface="Consolas"/>
              </a:rPr>
              <a:t> </a:t>
            </a:r>
            <a:r>
              <a:rPr sz="1800" spc="-50" dirty="0">
                <a:latin typeface="Consolas"/>
                <a:cs typeface="Consolas"/>
              </a:rPr>
              <a:t>{</a:t>
            </a:r>
            <a:endParaRPr sz="1800">
              <a:latin typeface="Consolas"/>
              <a:cs typeface="Consolas"/>
            </a:endParaRPr>
          </a:p>
          <a:p>
            <a:pPr marL="591820" marR="1854200">
              <a:lnSpc>
                <a:spcPct val="100000"/>
              </a:lnSpc>
            </a:pPr>
            <a:r>
              <a:rPr sz="1800" spc="-10" dirty="0">
                <a:solidFill>
                  <a:srgbClr val="0000FF"/>
                </a:solidFill>
                <a:latin typeface="Consolas"/>
                <a:cs typeface="Consolas"/>
              </a:rPr>
              <a:t>super</a:t>
            </a:r>
            <a:r>
              <a:rPr sz="1800" spc="-10" dirty="0">
                <a:latin typeface="Consolas"/>
                <a:cs typeface="Consolas"/>
              </a:rPr>
              <a:t>(message); </a:t>
            </a:r>
            <a:r>
              <a:rPr sz="1800" dirty="0">
                <a:solidFill>
                  <a:srgbClr val="0000FF"/>
                </a:solidFill>
                <a:latin typeface="Consolas"/>
                <a:cs typeface="Consolas"/>
              </a:rPr>
              <a:t>this</a:t>
            </a:r>
            <a:r>
              <a:rPr sz="1800" dirty="0">
                <a:latin typeface="Consolas"/>
                <a:cs typeface="Consolas"/>
              </a:rPr>
              <a:t>.name</a:t>
            </a:r>
            <a:r>
              <a:rPr sz="1800" spc="-35" dirty="0">
                <a:latin typeface="Consolas"/>
                <a:cs typeface="Consolas"/>
              </a:rPr>
              <a:t> </a:t>
            </a:r>
            <a:r>
              <a:rPr sz="1800" dirty="0">
                <a:latin typeface="Consolas"/>
                <a:cs typeface="Consolas"/>
              </a:rPr>
              <a:t>=</a:t>
            </a:r>
            <a:r>
              <a:rPr sz="1800" spc="-25" dirty="0">
                <a:latin typeface="Consolas"/>
                <a:cs typeface="Consolas"/>
              </a:rPr>
              <a:t> </a:t>
            </a:r>
            <a:r>
              <a:rPr sz="1800" spc="-10" dirty="0">
                <a:solidFill>
                  <a:srgbClr val="A21515"/>
                </a:solidFill>
                <a:latin typeface="Consolas"/>
                <a:cs typeface="Consolas"/>
              </a:rPr>
              <a:t>"MyError"</a:t>
            </a:r>
            <a:r>
              <a:rPr sz="1800" spc="-10" dirty="0">
                <a:latin typeface="Consolas"/>
                <a:cs typeface="Consolas"/>
              </a:rPr>
              <a:t>;</a:t>
            </a:r>
            <a:endParaRPr sz="1800">
              <a:latin typeface="Consolas"/>
              <a:cs typeface="Consolas"/>
            </a:endParaRPr>
          </a:p>
          <a:p>
            <a:pPr marL="341630">
              <a:lnSpc>
                <a:spcPct val="100000"/>
              </a:lnSpc>
            </a:pP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dirty="0">
                <a:solidFill>
                  <a:srgbClr val="0000FF"/>
                </a:solidFill>
                <a:latin typeface="Consolas"/>
                <a:cs typeface="Consolas"/>
              </a:rPr>
              <a:t>try</a:t>
            </a:r>
            <a:r>
              <a:rPr sz="1800" spc="-3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341630">
              <a:lnSpc>
                <a:spcPct val="100000"/>
              </a:lnSpc>
            </a:pPr>
            <a:r>
              <a:rPr sz="1800" dirty="0">
                <a:solidFill>
                  <a:srgbClr val="0000FF"/>
                </a:solidFill>
                <a:latin typeface="Consolas"/>
                <a:cs typeface="Consolas"/>
              </a:rPr>
              <a:t>throw</a:t>
            </a:r>
            <a:r>
              <a:rPr sz="1800" spc="-25" dirty="0">
                <a:solidFill>
                  <a:srgbClr val="0000FF"/>
                </a:solidFill>
                <a:latin typeface="Consolas"/>
                <a:cs typeface="Consolas"/>
              </a:rPr>
              <a:t> </a:t>
            </a:r>
            <a:r>
              <a:rPr sz="1800" dirty="0">
                <a:solidFill>
                  <a:srgbClr val="0000FF"/>
                </a:solidFill>
                <a:latin typeface="Consolas"/>
                <a:cs typeface="Consolas"/>
              </a:rPr>
              <a:t>new</a:t>
            </a:r>
            <a:r>
              <a:rPr sz="1800" spc="-10" dirty="0">
                <a:solidFill>
                  <a:srgbClr val="0000FF"/>
                </a:solidFill>
                <a:latin typeface="Consolas"/>
                <a:cs typeface="Consolas"/>
              </a:rPr>
              <a:t> </a:t>
            </a:r>
            <a:r>
              <a:rPr sz="1800" spc="-10" dirty="0">
                <a:latin typeface="Consolas"/>
                <a:cs typeface="Consolas"/>
              </a:rPr>
              <a:t>MyError();</a:t>
            </a:r>
            <a:endParaRPr sz="1800">
              <a:latin typeface="Consolas"/>
              <a:cs typeface="Consolas"/>
            </a:endParaRPr>
          </a:p>
          <a:p>
            <a:pPr marL="341630" marR="474980" indent="-250190">
              <a:lnSpc>
                <a:spcPct val="100000"/>
              </a:lnSpc>
              <a:tabLst>
                <a:tab pos="3350895" algn="l"/>
              </a:tabLst>
            </a:pPr>
            <a:r>
              <a:rPr sz="1800" dirty="0">
                <a:latin typeface="Consolas"/>
                <a:cs typeface="Consolas"/>
              </a:rPr>
              <a:t>}</a:t>
            </a:r>
            <a:r>
              <a:rPr sz="1800" spc="-25" dirty="0">
                <a:latin typeface="Consolas"/>
                <a:cs typeface="Consolas"/>
              </a:rPr>
              <a:t> </a:t>
            </a:r>
            <a:r>
              <a:rPr sz="1800" dirty="0">
                <a:solidFill>
                  <a:srgbClr val="0000FF"/>
                </a:solidFill>
                <a:latin typeface="Consolas"/>
                <a:cs typeface="Consolas"/>
              </a:rPr>
              <a:t>catch</a:t>
            </a:r>
            <a:r>
              <a:rPr sz="1800" spc="-15" dirty="0">
                <a:solidFill>
                  <a:srgbClr val="0000FF"/>
                </a:solidFill>
                <a:latin typeface="Consolas"/>
                <a:cs typeface="Consolas"/>
              </a:rPr>
              <a:t> </a:t>
            </a:r>
            <a:r>
              <a:rPr sz="1800" dirty="0">
                <a:latin typeface="Consolas"/>
                <a:cs typeface="Consolas"/>
              </a:rPr>
              <a:t>(err)</a:t>
            </a:r>
            <a:r>
              <a:rPr sz="1800" spc="-20" dirty="0">
                <a:latin typeface="Consolas"/>
                <a:cs typeface="Consolas"/>
              </a:rPr>
              <a:t> </a:t>
            </a:r>
            <a:r>
              <a:rPr sz="1800" spc="-50" dirty="0">
                <a:latin typeface="Consolas"/>
                <a:cs typeface="Consolas"/>
              </a:rPr>
              <a:t>{ </a:t>
            </a:r>
            <a:r>
              <a:rPr sz="1800" spc="-10" dirty="0">
                <a:latin typeface="Consolas"/>
                <a:cs typeface="Consolas"/>
              </a:rPr>
              <a:t>console.log(err.name);</a:t>
            </a:r>
            <a:r>
              <a:rPr sz="1800" dirty="0">
                <a:latin typeface="Consolas"/>
                <a:cs typeface="Consolas"/>
              </a:rPr>
              <a:t>	</a:t>
            </a:r>
            <a:r>
              <a:rPr sz="1800" dirty="0">
                <a:solidFill>
                  <a:srgbClr val="008000"/>
                </a:solidFill>
                <a:latin typeface="Consolas"/>
                <a:cs typeface="Consolas"/>
              </a:rPr>
              <a:t>//</a:t>
            </a:r>
            <a:r>
              <a:rPr sz="1800" spc="-25" dirty="0">
                <a:solidFill>
                  <a:srgbClr val="008000"/>
                </a:solidFill>
                <a:latin typeface="Consolas"/>
                <a:cs typeface="Consolas"/>
              </a:rPr>
              <a:t> </a:t>
            </a:r>
            <a:r>
              <a:rPr sz="1800" spc="-10" dirty="0">
                <a:solidFill>
                  <a:srgbClr val="008000"/>
                </a:solidFill>
                <a:latin typeface="Consolas"/>
                <a:cs typeface="Consolas"/>
              </a:rPr>
              <a:t>MyError </a:t>
            </a:r>
            <a:r>
              <a:rPr sz="1800" dirty="0">
                <a:latin typeface="Consolas"/>
                <a:cs typeface="Consolas"/>
              </a:rPr>
              <a:t>console.log(err.message);</a:t>
            </a:r>
            <a:r>
              <a:rPr sz="1800" spc="-65" dirty="0">
                <a:latin typeface="Consolas"/>
                <a:cs typeface="Consolas"/>
              </a:rPr>
              <a:t> </a:t>
            </a:r>
            <a:r>
              <a:rPr sz="1800" dirty="0">
                <a:solidFill>
                  <a:srgbClr val="008000"/>
                </a:solidFill>
                <a:latin typeface="Consolas"/>
                <a:cs typeface="Consolas"/>
              </a:rPr>
              <a:t>//</a:t>
            </a:r>
            <a:r>
              <a:rPr sz="1800" spc="-60" dirty="0">
                <a:solidFill>
                  <a:srgbClr val="008000"/>
                </a:solidFill>
                <a:latin typeface="Consolas"/>
                <a:cs typeface="Consolas"/>
              </a:rPr>
              <a:t> </a:t>
            </a:r>
            <a:r>
              <a:rPr sz="1800" spc="-10" dirty="0">
                <a:solidFill>
                  <a:srgbClr val="008000"/>
                </a:solidFill>
                <a:latin typeface="Consolas"/>
                <a:cs typeface="Consolas"/>
              </a:rPr>
              <a:t>Whoops</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3077845" cy="756920"/>
          </a:xfrm>
          <a:prstGeom prst="rect">
            <a:avLst/>
          </a:prstGeom>
        </p:spPr>
        <p:txBody>
          <a:bodyPr vert="horz" wrap="square" lIns="0" tIns="12700" rIns="0" bIns="0" rtlCol="0">
            <a:spAutoFit/>
          </a:bodyPr>
          <a:lstStyle/>
          <a:p>
            <a:pPr marL="12700">
              <a:lnSpc>
                <a:spcPct val="100000"/>
              </a:lnSpc>
              <a:spcBef>
                <a:spcPts val="100"/>
              </a:spcBef>
            </a:pPr>
            <a:r>
              <a:rPr sz="4800" spc="-10" dirty="0"/>
              <a:t>MODULES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284</a:t>
            </a:fld>
            <a:endParaRPr spc="-25"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285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MODULARITY</a:t>
            </a:r>
          </a:p>
        </p:txBody>
      </p:sp>
      <p:sp>
        <p:nvSpPr>
          <p:cNvPr id="3" name="object 3"/>
          <p:cNvSpPr txBox="1"/>
          <p:nvPr/>
        </p:nvSpPr>
        <p:spPr>
          <a:xfrm>
            <a:off x="962050" y="1446872"/>
            <a:ext cx="9968865" cy="385426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JavaScript moderno consente la definizione di moduli a livello di linguaggio
I moduli sono modi per dividere programmi complessi in più file (moduli), con ogni modulo contenente classi o funzioni per uno scopo specifico
Migliora la manutenibilità, promuove la separazione dei problemi
Può aiutare a disambiguare e prevenire conflitti di denominazione (migliora la riutilizzabilità)</a:t>
            </a:r>
            <a:endParaRPr sz="2400" dirty="0">
              <a:latin typeface="Calibri"/>
              <a:cs typeface="Calibri"/>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286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MODULES</a:t>
            </a:r>
          </a:p>
        </p:txBody>
      </p:sp>
      <p:sp>
        <p:nvSpPr>
          <p:cNvPr id="3" name="object 3"/>
          <p:cNvSpPr txBox="1"/>
          <p:nvPr/>
        </p:nvSpPr>
        <p:spPr>
          <a:xfrm>
            <a:off x="962050" y="1446872"/>
            <a:ext cx="10159365" cy="385426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Un modulo è solo un file JavaScript
I moduli possono caricarsi a vicenda e utilizzare direttive speciali, esportare e funzionalità di importazione in interscambio
export permette di esportare etichette, variabili e funzioni che devono essere accessibili al di fuori del modulo corrente
import consente l'importazione di funzionalità specifiche (ad esempio: variabili, funzioni) da altri moduli (a condizione che queste funzionalità vengano esportate!)</a:t>
            </a:r>
            <a:endParaRPr sz="2800" dirty="0">
              <a:latin typeface="Calibri"/>
              <a:cs typeface="Calibri"/>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287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MODULES:</a:t>
            </a:r>
            <a:r>
              <a:rPr spc="70" dirty="0"/>
              <a:t> </a:t>
            </a:r>
            <a:r>
              <a:rPr spc="-30" dirty="0"/>
              <a:t>EXAMPLE</a:t>
            </a:r>
          </a:p>
        </p:txBody>
      </p:sp>
      <p:sp>
        <p:nvSpPr>
          <p:cNvPr id="3" name="object 3"/>
          <p:cNvSpPr txBox="1"/>
          <p:nvPr/>
        </p:nvSpPr>
        <p:spPr>
          <a:xfrm>
            <a:off x="962050" y="1552143"/>
            <a:ext cx="9489440" cy="836294"/>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sz="2800" dirty="0">
                <a:solidFill>
                  <a:srgbClr val="111F35"/>
                </a:solidFill>
                <a:latin typeface="Calibri"/>
                <a:cs typeface="Calibri"/>
              </a:rPr>
              <a:t>Suppose</a:t>
            </a:r>
            <a:r>
              <a:rPr sz="2800" spc="-55" dirty="0">
                <a:solidFill>
                  <a:srgbClr val="111F35"/>
                </a:solidFill>
                <a:latin typeface="Calibri"/>
                <a:cs typeface="Calibri"/>
              </a:rPr>
              <a:t> </a:t>
            </a:r>
            <a:r>
              <a:rPr sz="2800" dirty="0">
                <a:solidFill>
                  <a:srgbClr val="111F35"/>
                </a:solidFill>
                <a:latin typeface="Calibri"/>
                <a:cs typeface="Calibri"/>
              </a:rPr>
              <a:t>you</a:t>
            </a:r>
            <a:r>
              <a:rPr sz="2800" spc="-55" dirty="0">
                <a:solidFill>
                  <a:srgbClr val="111F35"/>
                </a:solidFill>
                <a:latin typeface="Calibri"/>
                <a:cs typeface="Calibri"/>
              </a:rPr>
              <a:t> </a:t>
            </a:r>
            <a:r>
              <a:rPr sz="2800" dirty="0">
                <a:solidFill>
                  <a:srgbClr val="111F35"/>
                </a:solidFill>
                <a:latin typeface="Calibri"/>
                <a:cs typeface="Calibri"/>
              </a:rPr>
              <a:t>want</a:t>
            </a:r>
            <a:r>
              <a:rPr sz="2800" spc="-75" dirty="0">
                <a:solidFill>
                  <a:srgbClr val="111F35"/>
                </a:solidFill>
                <a:latin typeface="Calibri"/>
                <a:cs typeface="Calibri"/>
              </a:rPr>
              <a:t> </a:t>
            </a:r>
            <a:r>
              <a:rPr sz="2800" dirty="0">
                <a:solidFill>
                  <a:srgbClr val="111F35"/>
                </a:solidFill>
                <a:latin typeface="Calibri"/>
                <a:cs typeface="Calibri"/>
              </a:rPr>
              <a:t>to</a:t>
            </a:r>
            <a:r>
              <a:rPr sz="2800" spc="-80" dirty="0">
                <a:solidFill>
                  <a:srgbClr val="111F35"/>
                </a:solidFill>
                <a:latin typeface="Calibri"/>
                <a:cs typeface="Calibri"/>
              </a:rPr>
              <a:t> </a:t>
            </a:r>
            <a:r>
              <a:rPr sz="2800" spc="-25" dirty="0">
                <a:solidFill>
                  <a:srgbClr val="111F35"/>
                </a:solidFill>
                <a:latin typeface="Calibri"/>
                <a:cs typeface="Calibri"/>
              </a:rPr>
              <a:t>re-</a:t>
            </a:r>
            <a:r>
              <a:rPr sz="2800" dirty="0">
                <a:solidFill>
                  <a:srgbClr val="111F35"/>
                </a:solidFill>
                <a:latin typeface="Calibri"/>
                <a:cs typeface="Calibri"/>
              </a:rPr>
              <a:t>use</a:t>
            </a:r>
            <a:r>
              <a:rPr sz="2800" spc="-55" dirty="0">
                <a:solidFill>
                  <a:srgbClr val="111F35"/>
                </a:solidFill>
                <a:latin typeface="Calibri"/>
                <a:cs typeface="Calibri"/>
              </a:rPr>
              <a:t> </a:t>
            </a:r>
            <a:r>
              <a:rPr sz="2800" dirty="0">
                <a:solidFill>
                  <a:srgbClr val="111F35"/>
                </a:solidFill>
                <a:latin typeface="Calibri"/>
                <a:cs typeface="Calibri"/>
              </a:rPr>
              <a:t>some</a:t>
            </a:r>
            <a:r>
              <a:rPr sz="2800" spc="-70" dirty="0">
                <a:solidFill>
                  <a:srgbClr val="111F35"/>
                </a:solidFill>
                <a:latin typeface="Calibri"/>
                <a:cs typeface="Calibri"/>
              </a:rPr>
              <a:t> </a:t>
            </a:r>
            <a:r>
              <a:rPr sz="2800" dirty="0">
                <a:solidFill>
                  <a:srgbClr val="111F35"/>
                </a:solidFill>
                <a:latin typeface="Calibri"/>
                <a:cs typeface="Calibri"/>
              </a:rPr>
              <a:t>code</a:t>
            </a:r>
            <a:r>
              <a:rPr sz="2800" spc="-70" dirty="0">
                <a:solidFill>
                  <a:srgbClr val="111F35"/>
                </a:solidFill>
                <a:latin typeface="Calibri"/>
                <a:cs typeface="Calibri"/>
              </a:rPr>
              <a:t> </a:t>
            </a:r>
            <a:r>
              <a:rPr sz="2800" dirty="0">
                <a:solidFill>
                  <a:srgbClr val="111F35"/>
                </a:solidFill>
                <a:latin typeface="Calibri"/>
                <a:cs typeface="Calibri"/>
              </a:rPr>
              <a:t>you</a:t>
            </a:r>
            <a:r>
              <a:rPr sz="2800" spc="-65" dirty="0">
                <a:solidFill>
                  <a:srgbClr val="111F35"/>
                </a:solidFill>
                <a:latin typeface="Calibri"/>
                <a:cs typeface="Calibri"/>
              </a:rPr>
              <a:t> </a:t>
            </a:r>
            <a:r>
              <a:rPr sz="2800" dirty="0">
                <a:solidFill>
                  <a:srgbClr val="111F35"/>
                </a:solidFill>
                <a:latin typeface="Calibri"/>
                <a:cs typeface="Calibri"/>
              </a:rPr>
              <a:t>developed</a:t>
            </a:r>
            <a:r>
              <a:rPr sz="2800" spc="-60" dirty="0">
                <a:solidFill>
                  <a:srgbClr val="111F35"/>
                </a:solidFill>
                <a:latin typeface="Calibri"/>
                <a:cs typeface="Calibri"/>
              </a:rPr>
              <a:t> </a:t>
            </a:r>
            <a:r>
              <a:rPr sz="2800" dirty="0">
                <a:solidFill>
                  <a:srgbClr val="111F35"/>
                </a:solidFill>
                <a:latin typeface="Calibri"/>
                <a:cs typeface="Calibri"/>
              </a:rPr>
              <a:t>for</a:t>
            </a:r>
            <a:r>
              <a:rPr sz="2800" spc="-70" dirty="0">
                <a:solidFill>
                  <a:srgbClr val="111F35"/>
                </a:solidFill>
                <a:latin typeface="Calibri"/>
                <a:cs typeface="Calibri"/>
              </a:rPr>
              <a:t> </a:t>
            </a:r>
            <a:r>
              <a:rPr sz="2800" spc="-20" dirty="0">
                <a:solidFill>
                  <a:srgbClr val="111F35"/>
                </a:solidFill>
                <a:latin typeface="Calibri"/>
                <a:cs typeface="Calibri"/>
              </a:rPr>
              <a:t>some 	</a:t>
            </a:r>
            <a:r>
              <a:rPr sz="2800" dirty="0">
                <a:solidFill>
                  <a:srgbClr val="111F35"/>
                </a:solidFill>
                <a:latin typeface="Calibri"/>
                <a:cs typeface="Calibri"/>
              </a:rPr>
              <a:t>other</a:t>
            </a:r>
            <a:r>
              <a:rPr sz="2800" spc="-65" dirty="0">
                <a:solidFill>
                  <a:srgbClr val="111F35"/>
                </a:solidFill>
                <a:latin typeface="Calibri"/>
                <a:cs typeface="Calibri"/>
              </a:rPr>
              <a:t> </a:t>
            </a:r>
            <a:r>
              <a:rPr sz="2800" dirty="0">
                <a:solidFill>
                  <a:srgbClr val="111F35"/>
                </a:solidFill>
                <a:latin typeface="Calibri"/>
                <a:cs typeface="Calibri"/>
              </a:rPr>
              <a:t>projects:</a:t>
            </a:r>
            <a:r>
              <a:rPr sz="2800" spc="-40" dirty="0">
                <a:solidFill>
                  <a:srgbClr val="111F35"/>
                </a:solidFill>
                <a:latin typeface="Calibri"/>
                <a:cs typeface="Calibri"/>
              </a:rPr>
              <a:t> </a:t>
            </a:r>
            <a:r>
              <a:rPr sz="2800" dirty="0">
                <a:solidFill>
                  <a:srgbClr val="111F35"/>
                </a:solidFill>
                <a:latin typeface="Calibri"/>
                <a:cs typeface="Calibri"/>
              </a:rPr>
              <a:t>a</a:t>
            </a:r>
            <a:r>
              <a:rPr sz="2800" spc="-70" dirty="0">
                <a:solidFill>
                  <a:srgbClr val="111F35"/>
                </a:solidFill>
                <a:latin typeface="Calibri"/>
                <a:cs typeface="Calibri"/>
              </a:rPr>
              <a:t> </a:t>
            </a:r>
            <a:r>
              <a:rPr sz="2800" b="1" dirty="0">
                <a:solidFill>
                  <a:srgbClr val="111F35"/>
                </a:solidFill>
                <a:latin typeface="Calibri"/>
                <a:cs typeface="Calibri"/>
              </a:rPr>
              <a:t>pet.js</a:t>
            </a:r>
            <a:r>
              <a:rPr sz="2800" b="1" spc="-45" dirty="0">
                <a:solidFill>
                  <a:srgbClr val="111F35"/>
                </a:solidFill>
                <a:latin typeface="Calibri"/>
                <a:cs typeface="Calibri"/>
              </a:rPr>
              <a:t> </a:t>
            </a:r>
            <a:r>
              <a:rPr sz="2800" dirty="0">
                <a:solidFill>
                  <a:srgbClr val="111F35"/>
                </a:solidFill>
                <a:latin typeface="Calibri"/>
                <a:cs typeface="Calibri"/>
              </a:rPr>
              <a:t>file</a:t>
            </a:r>
            <a:r>
              <a:rPr sz="2800" spc="-65" dirty="0">
                <a:solidFill>
                  <a:srgbClr val="111F35"/>
                </a:solidFill>
                <a:latin typeface="Calibri"/>
                <a:cs typeface="Calibri"/>
              </a:rPr>
              <a:t> </a:t>
            </a:r>
            <a:r>
              <a:rPr sz="2800" dirty="0">
                <a:solidFill>
                  <a:srgbClr val="111F35"/>
                </a:solidFill>
                <a:latin typeface="Calibri"/>
                <a:cs typeface="Calibri"/>
              </a:rPr>
              <a:t>and</a:t>
            </a:r>
            <a:r>
              <a:rPr sz="2800" spc="-70" dirty="0">
                <a:solidFill>
                  <a:srgbClr val="111F35"/>
                </a:solidFill>
                <a:latin typeface="Calibri"/>
                <a:cs typeface="Calibri"/>
              </a:rPr>
              <a:t> </a:t>
            </a:r>
            <a:r>
              <a:rPr sz="2800" dirty="0">
                <a:solidFill>
                  <a:srgbClr val="111F35"/>
                </a:solidFill>
                <a:latin typeface="Calibri"/>
                <a:cs typeface="Calibri"/>
              </a:rPr>
              <a:t>a</a:t>
            </a:r>
            <a:r>
              <a:rPr sz="2800" spc="-50" dirty="0">
                <a:solidFill>
                  <a:srgbClr val="111F35"/>
                </a:solidFill>
                <a:latin typeface="Calibri"/>
                <a:cs typeface="Calibri"/>
              </a:rPr>
              <a:t> </a:t>
            </a:r>
            <a:r>
              <a:rPr sz="2800" b="1" dirty="0">
                <a:solidFill>
                  <a:srgbClr val="111F35"/>
                </a:solidFill>
                <a:latin typeface="Calibri"/>
                <a:cs typeface="Calibri"/>
              </a:rPr>
              <a:t>greet.js</a:t>
            </a:r>
            <a:r>
              <a:rPr sz="2800" b="1" spc="-25" dirty="0">
                <a:solidFill>
                  <a:srgbClr val="111F35"/>
                </a:solidFill>
                <a:latin typeface="Calibri"/>
                <a:cs typeface="Calibri"/>
              </a:rPr>
              <a:t> </a:t>
            </a:r>
            <a:r>
              <a:rPr sz="2800" spc="-20" dirty="0">
                <a:solidFill>
                  <a:srgbClr val="111F35"/>
                </a:solidFill>
                <a:latin typeface="Calibri"/>
                <a:cs typeface="Calibri"/>
              </a:rPr>
              <a:t>file</a:t>
            </a:r>
            <a:endParaRPr sz="2800">
              <a:latin typeface="Calibri"/>
              <a:cs typeface="Calibri"/>
            </a:endParaRPr>
          </a:p>
        </p:txBody>
      </p:sp>
      <p:sp>
        <p:nvSpPr>
          <p:cNvPr id="4" name="object 4"/>
          <p:cNvSpPr txBox="1"/>
          <p:nvPr/>
        </p:nvSpPr>
        <p:spPr>
          <a:xfrm>
            <a:off x="882396" y="2493264"/>
            <a:ext cx="5347970" cy="230759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spc="-10" dirty="0">
                <a:solidFill>
                  <a:srgbClr val="008000"/>
                </a:solidFill>
                <a:latin typeface="Consolas"/>
                <a:cs typeface="Consolas"/>
              </a:rPr>
              <a:t>//pet.js</a:t>
            </a:r>
            <a:endParaRPr sz="1800">
              <a:latin typeface="Consolas"/>
              <a:cs typeface="Consolas"/>
            </a:endParaRPr>
          </a:p>
          <a:p>
            <a:pPr marL="342265" marR="1362710" indent="-250190">
              <a:lnSpc>
                <a:spcPct val="100000"/>
              </a:lnSpc>
            </a:pPr>
            <a:r>
              <a:rPr sz="1800" dirty="0">
                <a:solidFill>
                  <a:srgbClr val="0000FF"/>
                </a:solidFill>
                <a:latin typeface="Consolas"/>
                <a:cs typeface="Consolas"/>
              </a:rPr>
              <a:t>function</a:t>
            </a:r>
            <a:r>
              <a:rPr sz="1800" spc="-40" dirty="0">
                <a:solidFill>
                  <a:srgbClr val="0000FF"/>
                </a:solidFill>
                <a:latin typeface="Consolas"/>
                <a:cs typeface="Consolas"/>
              </a:rPr>
              <a:t> </a:t>
            </a:r>
            <a:r>
              <a:rPr sz="1800" dirty="0">
                <a:latin typeface="Consolas"/>
                <a:cs typeface="Consolas"/>
              </a:rPr>
              <a:t>Pet(name,</a:t>
            </a:r>
            <a:r>
              <a:rPr sz="1800" spc="-40" dirty="0">
                <a:latin typeface="Consolas"/>
                <a:cs typeface="Consolas"/>
              </a:rPr>
              <a:t> </a:t>
            </a:r>
            <a:r>
              <a:rPr sz="1800" spc="-20" dirty="0">
                <a:latin typeface="Consolas"/>
                <a:cs typeface="Consolas"/>
              </a:rPr>
              <a:t>age){ </a:t>
            </a:r>
            <a:r>
              <a:rPr sz="1800" dirty="0">
                <a:solidFill>
                  <a:srgbClr val="0000FF"/>
                </a:solidFill>
                <a:latin typeface="Consolas"/>
                <a:cs typeface="Consolas"/>
              </a:rPr>
              <a:t>this</a:t>
            </a:r>
            <a:r>
              <a:rPr sz="1800" dirty="0">
                <a:latin typeface="Consolas"/>
                <a:cs typeface="Consolas"/>
              </a:rPr>
              <a:t>.name=name;</a:t>
            </a:r>
            <a:r>
              <a:rPr sz="1800" spc="-55" dirty="0">
                <a:latin typeface="Consolas"/>
                <a:cs typeface="Consolas"/>
              </a:rPr>
              <a:t> </a:t>
            </a:r>
            <a:r>
              <a:rPr sz="1800" spc="-10" dirty="0">
                <a:solidFill>
                  <a:srgbClr val="0000FF"/>
                </a:solidFill>
                <a:latin typeface="Consolas"/>
                <a:cs typeface="Consolas"/>
              </a:rPr>
              <a:t>this</a:t>
            </a:r>
            <a:r>
              <a:rPr sz="1800" spc="-10" dirty="0">
                <a:latin typeface="Consolas"/>
                <a:cs typeface="Consolas"/>
              </a:rPr>
              <a:t>.age=age;</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a:p>
            <a:pPr marL="92075" marR="2741295">
              <a:lnSpc>
                <a:spcPct val="100000"/>
              </a:lnSpc>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msg</a:t>
            </a:r>
            <a:r>
              <a:rPr sz="1800" spc="-10" dirty="0">
                <a:latin typeface="Consolas"/>
                <a:cs typeface="Consolas"/>
              </a:rPr>
              <a:t> </a:t>
            </a:r>
            <a:r>
              <a:rPr sz="1800" dirty="0">
                <a:latin typeface="Consolas"/>
                <a:cs typeface="Consolas"/>
              </a:rPr>
              <a:t>=</a:t>
            </a:r>
            <a:r>
              <a:rPr sz="1800" spc="-20" dirty="0">
                <a:latin typeface="Consolas"/>
                <a:cs typeface="Consolas"/>
              </a:rPr>
              <a:t> </a:t>
            </a:r>
            <a:r>
              <a:rPr sz="1800" spc="-10" dirty="0">
                <a:solidFill>
                  <a:srgbClr val="A21515"/>
                </a:solidFill>
                <a:latin typeface="Consolas"/>
                <a:cs typeface="Consolas"/>
              </a:rPr>
              <a:t>"Hello"</a:t>
            </a:r>
            <a:r>
              <a:rPr sz="1800" spc="-10" dirty="0">
                <a:latin typeface="Consolas"/>
                <a:cs typeface="Consolas"/>
              </a:rPr>
              <a:t>; </a:t>
            </a: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greet(pet){</a:t>
            </a:r>
            <a:endParaRPr sz="1800">
              <a:latin typeface="Consolas"/>
              <a:cs typeface="Consolas"/>
            </a:endParaRPr>
          </a:p>
          <a:p>
            <a:pPr marL="342265">
              <a:lnSpc>
                <a:spcPct val="100000"/>
              </a:lnSpc>
            </a:pP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msg</a:t>
            </a:r>
            <a:r>
              <a:rPr sz="1800" dirty="0">
                <a:solidFill>
                  <a:srgbClr val="0000FF"/>
                </a:solidFill>
                <a:latin typeface="Consolas"/>
                <a:cs typeface="Consolas"/>
              </a:rPr>
              <a:t>}</a:t>
            </a:r>
            <a:r>
              <a:rPr sz="1800" dirty="0">
                <a:solidFill>
                  <a:srgbClr val="A21515"/>
                </a:solidFill>
                <a:latin typeface="Consolas"/>
                <a:cs typeface="Consolas"/>
              </a:rPr>
              <a:t>,</a:t>
            </a:r>
            <a:r>
              <a:rPr sz="1800" spc="-70" dirty="0">
                <a:solidFill>
                  <a:srgbClr val="A21515"/>
                </a:solidFill>
                <a:latin typeface="Consolas"/>
                <a:cs typeface="Consolas"/>
              </a:rPr>
              <a:t> </a:t>
            </a:r>
            <a:r>
              <a:rPr sz="1800" dirty="0">
                <a:solidFill>
                  <a:srgbClr val="A21515"/>
                </a:solidFill>
                <a:latin typeface="Consolas"/>
                <a:cs typeface="Consolas"/>
              </a:rPr>
              <a:t>I'm</a:t>
            </a:r>
            <a:r>
              <a:rPr sz="1800" spc="-5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pet.name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6419088" y="2493264"/>
            <a:ext cx="4890770" cy="1754505"/>
          </a:xfrm>
          <a:prstGeom prst="rect">
            <a:avLst/>
          </a:prstGeom>
          <a:ln w="12700">
            <a:solidFill>
              <a:srgbClr val="111F35"/>
            </a:solidFill>
          </a:ln>
        </p:spPr>
        <p:txBody>
          <a:bodyPr vert="horz" wrap="square" lIns="0" tIns="31750" rIns="0" bIns="0" rtlCol="0">
            <a:spAutoFit/>
          </a:bodyPr>
          <a:lstStyle/>
          <a:p>
            <a:pPr marL="91440">
              <a:lnSpc>
                <a:spcPct val="100000"/>
              </a:lnSpc>
              <a:spcBef>
                <a:spcPts val="250"/>
              </a:spcBef>
            </a:pPr>
            <a:r>
              <a:rPr sz="1800" spc="-10" dirty="0">
                <a:solidFill>
                  <a:srgbClr val="008000"/>
                </a:solidFill>
                <a:latin typeface="Consolas"/>
                <a:cs typeface="Consolas"/>
              </a:rPr>
              <a:t>//greet.js</a:t>
            </a:r>
            <a:endParaRPr sz="1800">
              <a:latin typeface="Consolas"/>
              <a:cs typeface="Consolas"/>
            </a:endParaRPr>
          </a:p>
          <a:p>
            <a:pPr marL="91440">
              <a:lnSpc>
                <a:spcPct val="100000"/>
              </a:lnSpc>
            </a:pPr>
            <a:r>
              <a:rPr sz="1800" dirty="0">
                <a:solidFill>
                  <a:srgbClr val="0000FF"/>
                </a:solidFill>
                <a:latin typeface="Consolas"/>
                <a:cs typeface="Consolas"/>
              </a:rPr>
              <a:t>let</a:t>
            </a:r>
            <a:r>
              <a:rPr sz="1800" spc="-20" dirty="0">
                <a:solidFill>
                  <a:srgbClr val="0000FF"/>
                </a:solidFill>
                <a:latin typeface="Consolas"/>
                <a:cs typeface="Consolas"/>
              </a:rPr>
              <a:t> </a:t>
            </a:r>
            <a:r>
              <a:rPr sz="1800" dirty="0">
                <a:latin typeface="Consolas"/>
                <a:cs typeface="Consolas"/>
              </a:rPr>
              <a:t>msg</a:t>
            </a:r>
            <a:r>
              <a:rPr sz="1800" spc="-10" dirty="0">
                <a:latin typeface="Consolas"/>
                <a:cs typeface="Consolas"/>
              </a:rPr>
              <a:t> </a:t>
            </a:r>
            <a:r>
              <a:rPr sz="1800" dirty="0">
                <a:latin typeface="Consolas"/>
                <a:cs typeface="Consolas"/>
              </a:rPr>
              <a:t>=</a:t>
            </a:r>
            <a:r>
              <a:rPr sz="1800" spc="-20" dirty="0">
                <a:latin typeface="Consolas"/>
                <a:cs typeface="Consolas"/>
              </a:rPr>
              <a:t> </a:t>
            </a:r>
            <a:r>
              <a:rPr sz="1800" spc="-10" dirty="0">
                <a:solidFill>
                  <a:srgbClr val="A21515"/>
                </a:solidFill>
                <a:latin typeface="Consolas"/>
                <a:cs typeface="Consolas"/>
              </a:rPr>
              <a:t>"Howdy"</a:t>
            </a:r>
            <a:r>
              <a:rPr sz="1800" spc="-1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91440">
              <a:lnSpc>
                <a:spcPct val="100000"/>
              </a:lnSpc>
            </a:pPr>
            <a:r>
              <a:rPr sz="1800" dirty="0">
                <a:solidFill>
                  <a:srgbClr val="0000FF"/>
                </a:solidFill>
                <a:latin typeface="Consolas"/>
                <a:cs typeface="Consolas"/>
              </a:rPr>
              <a:t>function</a:t>
            </a:r>
            <a:r>
              <a:rPr sz="1800" spc="-70" dirty="0">
                <a:solidFill>
                  <a:srgbClr val="0000FF"/>
                </a:solidFill>
                <a:latin typeface="Consolas"/>
                <a:cs typeface="Consolas"/>
              </a:rPr>
              <a:t> </a:t>
            </a:r>
            <a:r>
              <a:rPr sz="1800" dirty="0">
                <a:latin typeface="Consolas"/>
                <a:cs typeface="Consolas"/>
              </a:rPr>
              <a:t>greet(name,</a:t>
            </a:r>
            <a:r>
              <a:rPr sz="1800" spc="-65" dirty="0">
                <a:latin typeface="Consolas"/>
                <a:cs typeface="Consolas"/>
              </a:rPr>
              <a:t> </a:t>
            </a:r>
            <a:r>
              <a:rPr sz="1800" dirty="0">
                <a:latin typeface="Consolas"/>
                <a:cs typeface="Consolas"/>
              </a:rPr>
              <a:t>message=msg)</a:t>
            </a:r>
            <a:r>
              <a:rPr sz="1800" spc="-75" dirty="0">
                <a:latin typeface="Consolas"/>
                <a:cs typeface="Consolas"/>
              </a:rPr>
              <a:t> </a:t>
            </a:r>
            <a:r>
              <a:rPr sz="1800" spc="-50" dirty="0">
                <a:latin typeface="Consolas"/>
                <a:cs typeface="Consolas"/>
              </a:rPr>
              <a:t>{</a:t>
            </a:r>
            <a:endParaRPr sz="1800">
              <a:latin typeface="Consolas"/>
              <a:cs typeface="Consolas"/>
            </a:endParaRPr>
          </a:p>
          <a:p>
            <a:pPr marL="341630">
              <a:lnSpc>
                <a:spcPct val="100000"/>
              </a:lnSpc>
              <a:spcBef>
                <a:spcPts val="5"/>
              </a:spcBef>
            </a:pP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message</a:t>
            </a:r>
            <a:r>
              <a:rPr sz="1800" dirty="0">
                <a:solidFill>
                  <a:srgbClr val="0000FF"/>
                </a:solidFill>
                <a:latin typeface="Consolas"/>
                <a:cs typeface="Consolas"/>
              </a:rPr>
              <a:t>}</a:t>
            </a:r>
            <a:r>
              <a:rPr sz="1800" dirty="0">
                <a:solidFill>
                  <a:srgbClr val="A21515"/>
                </a:solidFill>
                <a:latin typeface="Consolas"/>
                <a:cs typeface="Consolas"/>
              </a:rPr>
              <a:t>,</a:t>
            </a:r>
            <a:r>
              <a:rPr sz="1800" spc="-114"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91440">
              <a:lnSpc>
                <a:spcPct val="100000"/>
              </a:lnSpc>
            </a:pPr>
            <a:r>
              <a:rPr sz="1800" spc="-50" dirty="0">
                <a:latin typeface="Consolas"/>
                <a:cs typeface="Consolas"/>
              </a:rPr>
              <a:t>}</a:t>
            </a:r>
            <a:endParaRPr sz="1800">
              <a:latin typeface="Consolas"/>
              <a:cs typeface="Consolas"/>
            </a:endParaRPr>
          </a:p>
        </p:txBody>
      </p:sp>
      <p:sp>
        <p:nvSpPr>
          <p:cNvPr id="6" name="object 6"/>
          <p:cNvSpPr txBox="1"/>
          <p:nvPr/>
        </p:nvSpPr>
        <p:spPr>
          <a:xfrm>
            <a:off x="882396" y="4994147"/>
            <a:ext cx="10427335" cy="119951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8000"/>
                </a:solidFill>
                <a:latin typeface="Consolas"/>
                <a:cs typeface="Consolas"/>
              </a:rPr>
              <a:t>//script.js</a:t>
            </a:r>
            <a:r>
              <a:rPr sz="1800" spc="-3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new</a:t>
            </a:r>
            <a:r>
              <a:rPr sz="1800" spc="-20" dirty="0">
                <a:solidFill>
                  <a:srgbClr val="008000"/>
                </a:solidFill>
                <a:latin typeface="Consolas"/>
                <a:cs typeface="Consolas"/>
              </a:rPr>
              <a:t> </a:t>
            </a:r>
            <a:r>
              <a:rPr sz="1800" dirty="0">
                <a:solidFill>
                  <a:srgbClr val="008000"/>
                </a:solidFill>
                <a:latin typeface="Consolas"/>
                <a:cs typeface="Consolas"/>
              </a:rPr>
              <a:t>code</a:t>
            </a:r>
            <a:r>
              <a:rPr sz="1800" spc="-25" dirty="0">
                <a:solidFill>
                  <a:srgbClr val="008000"/>
                </a:solidFill>
                <a:latin typeface="Consolas"/>
                <a:cs typeface="Consolas"/>
              </a:rPr>
              <a:t> </a:t>
            </a:r>
            <a:r>
              <a:rPr sz="1800" dirty="0">
                <a:solidFill>
                  <a:srgbClr val="008000"/>
                </a:solidFill>
                <a:latin typeface="Consolas"/>
                <a:cs typeface="Consolas"/>
              </a:rPr>
              <a:t>we</a:t>
            </a:r>
            <a:r>
              <a:rPr sz="1800" spc="-20" dirty="0">
                <a:solidFill>
                  <a:srgbClr val="008000"/>
                </a:solidFill>
                <a:latin typeface="Consolas"/>
                <a:cs typeface="Consolas"/>
              </a:rPr>
              <a:t> </a:t>
            </a:r>
            <a:r>
              <a:rPr sz="1800" dirty="0">
                <a:solidFill>
                  <a:srgbClr val="008000"/>
                </a:solidFill>
                <a:latin typeface="Consolas"/>
                <a:cs typeface="Consolas"/>
              </a:rPr>
              <a:t>need</a:t>
            </a:r>
            <a:r>
              <a:rPr sz="1800" spc="-30" dirty="0">
                <a:solidFill>
                  <a:srgbClr val="008000"/>
                </a:solidFill>
                <a:latin typeface="Consolas"/>
                <a:cs typeface="Consolas"/>
              </a:rPr>
              <a:t> </a:t>
            </a:r>
            <a:r>
              <a:rPr sz="1800" dirty="0">
                <a:solidFill>
                  <a:srgbClr val="008000"/>
                </a:solidFill>
                <a:latin typeface="Consolas"/>
                <a:cs typeface="Consolas"/>
              </a:rPr>
              <a:t>to</a:t>
            </a:r>
            <a:r>
              <a:rPr sz="1800" spc="-15" dirty="0">
                <a:solidFill>
                  <a:srgbClr val="008000"/>
                </a:solidFill>
                <a:latin typeface="Consolas"/>
                <a:cs typeface="Consolas"/>
              </a:rPr>
              <a:t> </a:t>
            </a:r>
            <a:r>
              <a:rPr sz="1800" spc="-10" dirty="0">
                <a:solidFill>
                  <a:srgbClr val="008000"/>
                </a:solidFill>
                <a:latin typeface="Consolas"/>
                <a:cs typeface="Consolas"/>
              </a:rPr>
              <a:t>implement)</a:t>
            </a:r>
            <a:endParaRPr sz="1800">
              <a:latin typeface="Consolas"/>
              <a:cs typeface="Consolas"/>
            </a:endParaRPr>
          </a:p>
          <a:p>
            <a:pPr marL="92075" marR="2806700">
              <a:lnSpc>
                <a:spcPct val="100000"/>
              </a:lnSpc>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chuck</a:t>
            </a:r>
            <a:r>
              <a:rPr sz="1800" spc="-30" dirty="0">
                <a:latin typeface="Consolas"/>
                <a:cs typeface="Consolas"/>
              </a:rPr>
              <a:t> </a:t>
            </a:r>
            <a:r>
              <a:rPr sz="1800" dirty="0">
                <a:latin typeface="Consolas"/>
                <a:cs typeface="Consolas"/>
              </a:rPr>
              <a:t>=</a:t>
            </a:r>
            <a:r>
              <a:rPr sz="1800" spc="-10" dirty="0">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"Chuck"</a:t>
            </a:r>
            <a:r>
              <a:rPr sz="1800" dirty="0">
                <a:latin typeface="Consolas"/>
                <a:cs typeface="Consolas"/>
              </a:rPr>
              <a:t>,</a:t>
            </a:r>
            <a:r>
              <a:rPr sz="1800" spc="-10" dirty="0">
                <a:latin typeface="Consolas"/>
                <a:cs typeface="Consolas"/>
              </a:rPr>
              <a:t> </a:t>
            </a:r>
            <a:r>
              <a:rPr sz="1800" dirty="0">
                <a:solidFill>
                  <a:srgbClr val="098557"/>
                </a:solidFill>
                <a:latin typeface="Consolas"/>
                <a:cs typeface="Consolas"/>
              </a:rPr>
              <a:t>7</a:t>
            </a:r>
            <a:r>
              <a:rPr sz="1800" dirty="0">
                <a:latin typeface="Consolas"/>
                <a:cs typeface="Consolas"/>
              </a:rPr>
              <a:t>);</a:t>
            </a:r>
            <a:r>
              <a:rPr sz="1800" spc="-15" dirty="0">
                <a:latin typeface="Consolas"/>
                <a:cs typeface="Consolas"/>
              </a:rPr>
              <a:t> </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Pet</a:t>
            </a:r>
            <a:r>
              <a:rPr sz="1800" spc="-30" dirty="0">
                <a:solidFill>
                  <a:srgbClr val="008000"/>
                </a:solidFill>
                <a:latin typeface="Consolas"/>
                <a:cs typeface="Consolas"/>
              </a:rPr>
              <a:t> </a:t>
            </a:r>
            <a:r>
              <a:rPr sz="1800" dirty="0">
                <a:solidFill>
                  <a:srgbClr val="008000"/>
                </a:solidFill>
                <a:latin typeface="Consolas"/>
                <a:cs typeface="Consolas"/>
              </a:rPr>
              <a:t>is</a:t>
            </a:r>
            <a:r>
              <a:rPr sz="1800" spc="-25" dirty="0">
                <a:solidFill>
                  <a:srgbClr val="008000"/>
                </a:solidFill>
                <a:latin typeface="Consolas"/>
                <a:cs typeface="Consolas"/>
              </a:rPr>
              <a:t> </a:t>
            </a:r>
            <a:r>
              <a:rPr sz="1800" dirty="0">
                <a:solidFill>
                  <a:srgbClr val="008000"/>
                </a:solidFill>
                <a:latin typeface="Consolas"/>
                <a:cs typeface="Consolas"/>
              </a:rPr>
              <a:t>defined</a:t>
            </a:r>
            <a:r>
              <a:rPr sz="1800" spc="-30" dirty="0">
                <a:solidFill>
                  <a:srgbClr val="008000"/>
                </a:solidFill>
                <a:latin typeface="Consolas"/>
                <a:cs typeface="Consolas"/>
              </a:rPr>
              <a:t> </a:t>
            </a:r>
            <a:r>
              <a:rPr sz="1800" dirty="0">
                <a:solidFill>
                  <a:srgbClr val="008000"/>
                </a:solidFill>
                <a:latin typeface="Consolas"/>
                <a:cs typeface="Consolas"/>
              </a:rPr>
              <a:t>in</a:t>
            </a:r>
            <a:r>
              <a:rPr sz="1800" spc="-15" dirty="0">
                <a:solidFill>
                  <a:srgbClr val="008000"/>
                </a:solidFill>
                <a:latin typeface="Consolas"/>
                <a:cs typeface="Consolas"/>
              </a:rPr>
              <a:t> </a:t>
            </a:r>
            <a:r>
              <a:rPr sz="1800" spc="-10" dirty="0">
                <a:solidFill>
                  <a:srgbClr val="008000"/>
                </a:solidFill>
                <a:latin typeface="Consolas"/>
                <a:cs typeface="Consolas"/>
              </a:rPr>
              <a:t>pet.js </a:t>
            </a:r>
            <a:r>
              <a:rPr sz="1800" dirty="0">
                <a:latin typeface="Consolas"/>
                <a:cs typeface="Consolas"/>
              </a:rPr>
              <a:t>greet(chuck);</a:t>
            </a:r>
            <a:r>
              <a:rPr sz="1800" spc="-45"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Desiderata:</a:t>
            </a:r>
            <a:r>
              <a:rPr sz="1800" spc="-30" dirty="0">
                <a:solidFill>
                  <a:srgbClr val="008000"/>
                </a:solidFill>
                <a:latin typeface="Consolas"/>
                <a:cs typeface="Consolas"/>
              </a:rPr>
              <a:t> </a:t>
            </a:r>
            <a:r>
              <a:rPr sz="1800" dirty="0">
                <a:solidFill>
                  <a:srgbClr val="008000"/>
                </a:solidFill>
                <a:latin typeface="Consolas"/>
                <a:cs typeface="Consolas"/>
              </a:rPr>
              <a:t>Hello,</a:t>
            </a:r>
            <a:r>
              <a:rPr sz="1800" spc="-30" dirty="0">
                <a:solidFill>
                  <a:srgbClr val="008000"/>
                </a:solidFill>
                <a:latin typeface="Consolas"/>
                <a:cs typeface="Consolas"/>
              </a:rPr>
              <a:t> </a:t>
            </a:r>
            <a:r>
              <a:rPr sz="1800" dirty="0">
                <a:solidFill>
                  <a:srgbClr val="008000"/>
                </a:solidFill>
                <a:latin typeface="Consolas"/>
                <a:cs typeface="Consolas"/>
              </a:rPr>
              <a:t>I'm</a:t>
            </a:r>
            <a:r>
              <a:rPr sz="1800" spc="-35" dirty="0">
                <a:solidFill>
                  <a:srgbClr val="008000"/>
                </a:solidFill>
                <a:latin typeface="Consolas"/>
                <a:cs typeface="Consolas"/>
              </a:rPr>
              <a:t> </a:t>
            </a:r>
            <a:r>
              <a:rPr sz="1800" spc="-10" dirty="0">
                <a:solidFill>
                  <a:srgbClr val="008000"/>
                </a:solidFill>
                <a:latin typeface="Consolas"/>
                <a:cs typeface="Consolas"/>
              </a:rPr>
              <a:t>Chuck</a:t>
            </a:r>
            <a:endParaRPr sz="1800">
              <a:latin typeface="Consolas"/>
              <a:cs typeface="Consolas"/>
            </a:endParaRPr>
          </a:p>
          <a:p>
            <a:pPr marL="92075">
              <a:lnSpc>
                <a:spcPct val="100000"/>
              </a:lnSpc>
            </a:pPr>
            <a:r>
              <a:rPr sz="1800" dirty="0">
                <a:latin typeface="Consolas"/>
                <a:cs typeface="Consolas"/>
              </a:rPr>
              <a:t>greet(</a:t>
            </a:r>
            <a:r>
              <a:rPr sz="1800" dirty="0">
                <a:solidFill>
                  <a:srgbClr val="A21515"/>
                </a:solidFill>
                <a:latin typeface="Consolas"/>
                <a:cs typeface="Consolas"/>
              </a:rPr>
              <a:t>"Web</a:t>
            </a:r>
            <a:r>
              <a:rPr sz="1800" spc="-80" dirty="0">
                <a:solidFill>
                  <a:srgbClr val="A21515"/>
                </a:solidFill>
                <a:latin typeface="Consolas"/>
                <a:cs typeface="Consolas"/>
              </a:rPr>
              <a:t> </a:t>
            </a:r>
            <a:r>
              <a:rPr sz="1800" dirty="0">
                <a:solidFill>
                  <a:srgbClr val="A21515"/>
                </a:solidFill>
                <a:latin typeface="Consolas"/>
                <a:cs typeface="Consolas"/>
              </a:rPr>
              <a:t>Technologies"</a:t>
            </a:r>
            <a:r>
              <a:rPr sz="1800" dirty="0">
                <a:latin typeface="Consolas"/>
                <a:cs typeface="Consolas"/>
              </a:rPr>
              <a:t>);</a:t>
            </a:r>
            <a:r>
              <a:rPr sz="1800" spc="-60" dirty="0">
                <a:latin typeface="Consolas"/>
                <a:cs typeface="Consolas"/>
              </a:rPr>
              <a:t> </a:t>
            </a:r>
            <a:r>
              <a:rPr sz="1800" dirty="0">
                <a:solidFill>
                  <a:srgbClr val="008000"/>
                </a:solidFill>
                <a:latin typeface="Consolas"/>
                <a:cs typeface="Consolas"/>
              </a:rPr>
              <a:t>//</a:t>
            </a:r>
            <a:r>
              <a:rPr sz="1800" spc="-45" dirty="0">
                <a:solidFill>
                  <a:srgbClr val="008000"/>
                </a:solidFill>
                <a:latin typeface="Consolas"/>
                <a:cs typeface="Consolas"/>
              </a:rPr>
              <a:t> </a:t>
            </a:r>
            <a:r>
              <a:rPr sz="1800" dirty="0">
                <a:solidFill>
                  <a:srgbClr val="008000"/>
                </a:solidFill>
                <a:latin typeface="Consolas"/>
                <a:cs typeface="Consolas"/>
              </a:rPr>
              <a:t>Desiderata:</a:t>
            </a:r>
            <a:r>
              <a:rPr sz="1800" spc="-50" dirty="0">
                <a:solidFill>
                  <a:srgbClr val="008000"/>
                </a:solidFill>
                <a:latin typeface="Consolas"/>
                <a:cs typeface="Consolas"/>
              </a:rPr>
              <a:t> </a:t>
            </a:r>
            <a:r>
              <a:rPr sz="1800" dirty="0">
                <a:solidFill>
                  <a:srgbClr val="008000"/>
                </a:solidFill>
                <a:latin typeface="Consolas"/>
                <a:cs typeface="Consolas"/>
              </a:rPr>
              <a:t>Howdy,</a:t>
            </a:r>
            <a:r>
              <a:rPr sz="1800" spc="-45" dirty="0">
                <a:solidFill>
                  <a:srgbClr val="008000"/>
                </a:solidFill>
                <a:latin typeface="Consolas"/>
                <a:cs typeface="Consolas"/>
              </a:rPr>
              <a:t> </a:t>
            </a:r>
            <a:r>
              <a:rPr sz="1800" dirty="0">
                <a:solidFill>
                  <a:srgbClr val="008000"/>
                </a:solidFill>
                <a:latin typeface="Consolas"/>
                <a:cs typeface="Consolas"/>
              </a:rPr>
              <a:t>Web</a:t>
            </a:r>
            <a:r>
              <a:rPr sz="1800" spc="-55" dirty="0">
                <a:solidFill>
                  <a:srgbClr val="008000"/>
                </a:solidFill>
                <a:latin typeface="Consolas"/>
                <a:cs typeface="Consolas"/>
              </a:rPr>
              <a:t> </a:t>
            </a:r>
            <a:r>
              <a:rPr sz="1800" spc="-10" dirty="0">
                <a:solidFill>
                  <a:srgbClr val="008000"/>
                </a:solidFill>
                <a:latin typeface="Consolas"/>
                <a:cs typeface="Consolas"/>
              </a:rPr>
              <a:t>Technologies</a:t>
            </a:r>
            <a:endParaRPr sz="1800">
              <a:latin typeface="Consolas"/>
              <a:cs typeface="Consolas"/>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MODULES:</a:t>
            </a:r>
            <a:r>
              <a:rPr spc="70" dirty="0"/>
              <a:t> </a:t>
            </a:r>
            <a:r>
              <a:rPr spc="-30" dirty="0"/>
              <a:t>EXAMPLE</a:t>
            </a:r>
          </a:p>
        </p:txBody>
      </p:sp>
      <p:sp>
        <p:nvSpPr>
          <p:cNvPr id="3" name="object 3"/>
          <p:cNvSpPr txBox="1"/>
          <p:nvPr/>
        </p:nvSpPr>
        <p:spPr>
          <a:xfrm>
            <a:off x="962050" y="1533220"/>
            <a:ext cx="815467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One</a:t>
            </a:r>
            <a:r>
              <a:rPr sz="2800" spc="-25" dirty="0">
                <a:solidFill>
                  <a:srgbClr val="111F35"/>
                </a:solidFill>
                <a:latin typeface="Calibri"/>
                <a:cs typeface="Calibri"/>
              </a:rPr>
              <a:t> </a:t>
            </a:r>
            <a:r>
              <a:rPr sz="2800" dirty="0">
                <a:solidFill>
                  <a:srgbClr val="111F35"/>
                </a:solidFill>
                <a:latin typeface="Calibri"/>
                <a:cs typeface="Calibri"/>
              </a:rPr>
              <a:t>might</a:t>
            </a:r>
            <a:r>
              <a:rPr sz="2800" spc="-15" dirty="0">
                <a:solidFill>
                  <a:srgbClr val="111F35"/>
                </a:solidFill>
                <a:latin typeface="Calibri"/>
                <a:cs typeface="Calibri"/>
              </a:rPr>
              <a:t> </a:t>
            </a:r>
            <a:r>
              <a:rPr sz="2800" dirty="0">
                <a:solidFill>
                  <a:srgbClr val="111F35"/>
                </a:solidFill>
                <a:latin typeface="Calibri"/>
                <a:cs typeface="Calibri"/>
              </a:rPr>
              <a:t>try</a:t>
            </a:r>
            <a:r>
              <a:rPr sz="2800" spc="-15" dirty="0">
                <a:solidFill>
                  <a:srgbClr val="111F35"/>
                </a:solidFill>
                <a:latin typeface="Calibri"/>
                <a:cs typeface="Calibri"/>
              </a:rPr>
              <a:t> </a:t>
            </a:r>
            <a:r>
              <a:rPr sz="2800" dirty="0">
                <a:solidFill>
                  <a:srgbClr val="111F35"/>
                </a:solidFill>
                <a:latin typeface="Calibri"/>
                <a:cs typeface="Calibri"/>
              </a:rPr>
              <a:t>to</a:t>
            </a:r>
            <a:r>
              <a:rPr sz="2800" spc="-35" dirty="0">
                <a:solidFill>
                  <a:srgbClr val="111F35"/>
                </a:solidFill>
                <a:latin typeface="Calibri"/>
                <a:cs typeface="Calibri"/>
              </a:rPr>
              <a:t> </a:t>
            </a:r>
            <a:r>
              <a:rPr sz="2800" dirty="0">
                <a:solidFill>
                  <a:srgbClr val="111F35"/>
                </a:solidFill>
                <a:latin typeface="Calibri"/>
                <a:cs typeface="Calibri"/>
              </a:rPr>
              <a:t>include</a:t>
            </a:r>
            <a:r>
              <a:rPr sz="2800" spc="-15" dirty="0">
                <a:solidFill>
                  <a:srgbClr val="111F35"/>
                </a:solidFill>
                <a:latin typeface="Calibri"/>
                <a:cs typeface="Calibri"/>
              </a:rPr>
              <a:t> </a:t>
            </a:r>
            <a:r>
              <a:rPr sz="2800" dirty="0">
                <a:solidFill>
                  <a:srgbClr val="111F35"/>
                </a:solidFill>
                <a:latin typeface="Calibri"/>
                <a:cs typeface="Calibri"/>
              </a:rPr>
              <a:t>all</a:t>
            </a:r>
            <a:r>
              <a:rPr sz="2800" spc="-40" dirty="0">
                <a:solidFill>
                  <a:srgbClr val="111F35"/>
                </a:solidFill>
                <a:latin typeface="Calibri"/>
                <a:cs typeface="Calibri"/>
              </a:rPr>
              <a:t> </a:t>
            </a:r>
            <a:r>
              <a:rPr sz="2800" dirty="0">
                <a:solidFill>
                  <a:srgbClr val="111F35"/>
                </a:solidFill>
                <a:latin typeface="Calibri"/>
                <a:cs typeface="Calibri"/>
              </a:rPr>
              <a:t>the</a:t>
            </a:r>
            <a:r>
              <a:rPr sz="2800" spc="-30" dirty="0">
                <a:solidFill>
                  <a:srgbClr val="111F35"/>
                </a:solidFill>
                <a:latin typeface="Calibri"/>
                <a:cs typeface="Calibri"/>
              </a:rPr>
              <a:t> </a:t>
            </a:r>
            <a:r>
              <a:rPr sz="2800" dirty="0">
                <a:solidFill>
                  <a:srgbClr val="111F35"/>
                </a:solidFill>
                <a:latin typeface="Calibri"/>
                <a:cs typeface="Calibri"/>
              </a:rPr>
              <a:t>scripts</a:t>
            </a:r>
            <a:r>
              <a:rPr sz="2800" spc="-5" dirty="0">
                <a:solidFill>
                  <a:srgbClr val="111F35"/>
                </a:solidFill>
                <a:latin typeface="Calibri"/>
                <a:cs typeface="Calibri"/>
              </a:rPr>
              <a:t> </a:t>
            </a:r>
            <a:r>
              <a:rPr sz="2800" dirty="0">
                <a:solidFill>
                  <a:srgbClr val="111F35"/>
                </a:solidFill>
                <a:latin typeface="Calibri"/>
                <a:cs typeface="Calibri"/>
              </a:rPr>
              <a:t>in</a:t>
            </a:r>
            <a:r>
              <a:rPr sz="2800" spc="-35" dirty="0">
                <a:solidFill>
                  <a:srgbClr val="111F35"/>
                </a:solidFill>
                <a:latin typeface="Calibri"/>
                <a:cs typeface="Calibri"/>
              </a:rPr>
              <a:t> </a:t>
            </a:r>
            <a:r>
              <a:rPr sz="2800" dirty="0">
                <a:solidFill>
                  <a:srgbClr val="111F35"/>
                </a:solidFill>
                <a:latin typeface="Calibri"/>
                <a:cs typeface="Calibri"/>
              </a:rPr>
              <a:t>the</a:t>
            </a:r>
            <a:r>
              <a:rPr sz="2800" spc="-30" dirty="0">
                <a:solidFill>
                  <a:srgbClr val="111F35"/>
                </a:solidFill>
                <a:latin typeface="Calibri"/>
                <a:cs typeface="Calibri"/>
              </a:rPr>
              <a:t> </a:t>
            </a:r>
            <a:r>
              <a:rPr sz="2800" dirty="0">
                <a:solidFill>
                  <a:srgbClr val="111F35"/>
                </a:solidFill>
                <a:latin typeface="Calibri"/>
                <a:cs typeface="Calibri"/>
              </a:rPr>
              <a:t>web</a:t>
            </a:r>
            <a:r>
              <a:rPr sz="2800" spc="-35" dirty="0">
                <a:solidFill>
                  <a:srgbClr val="111F35"/>
                </a:solidFill>
                <a:latin typeface="Calibri"/>
                <a:cs typeface="Calibri"/>
              </a:rPr>
              <a:t> </a:t>
            </a:r>
            <a:r>
              <a:rPr sz="2800" spc="-20" dirty="0">
                <a:solidFill>
                  <a:srgbClr val="111F35"/>
                </a:solidFill>
                <a:latin typeface="Calibri"/>
                <a:cs typeface="Calibri"/>
              </a:rPr>
              <a:t>page</a:t>
            </a:r>
            <a:endParaRPr sz="2800">
              <a:latin typeface="Calibri"/>
              <a:cs typeface="Calibri"/>
            </a:endParaRPr>
          </a:p>
        </p:txBody>
      </p:sp>
      <p:sp>
        <p:nvSpPr>
          <p:cNvPr id="4" name="object 4"/>
          <p:cNvSpPr txBox="1"/>
          <p:nvPr/>
        </p:nvSpPr>
        <p:spPr>
          <a:xfrm>
            <a:off x="882396" y="2113788"/>
            <a:ext cx="4749165" cy="923925"/>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800000"/>
                </a:solidFill>
                <a:latin typeface="Consolas"/>
                <a:cs typeface="Consolas"/>
              </a:rPr>
              <a:t>&lt;script</a:t>
            </a:r>
            <a:r>
              <a:rPr sz="1800" spc="-45" dirty="0">
                <a:solidFill>
                  <a:srgbClr val="80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"./pet.js"</a:t>
            </a:r>
            <a:r>
              <a:rPr sz="1800" spc="-10" dirty="0">
                <a:solidFill>
                  <a:srgbClr val="800000"/>
                </a:solidFill>
                <a:latin typeface="Consolas"/>
                <a:cs typeface="Consolas"/>
              </a:rPr>
              <a:t>&gt;&lt;/script&gt;</a:t>
            </a:r>
            <a:endParaRPr sz="1800">
              <a:latin typeface="Consolas"/>
              <a:cs typeface="Consolas"/>
            </a:endParaRPr>
          </a:p>
          <a:p>
            <a:pPr marL="92075">
              <a:lnSpc>
                <a:spcPct val="100000"/>
              </a:lnSpc>
            </a:pPr>
            <a:r>
              <a:rPr sz="1800" dirty="0">
                <a:solidFill>
                  <a:srgbClr val="800000"/>
                </a:solidFill>
                <a:latin typeface="Consolas"/>
                <a:cs typeface="Consolas"/>
              </a:rPr>
              <a:t>&lt;script</a:t>
            </a:r>
            <a:r>
              <a:rPr sz="1800" spc="-35" dirty="0">
                <a:solidFill>
                  <a:srgbClr val="80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"./greet.js"</a:t>
            </a:r>
            <a:r>
              <a:rPr sz="1800" spc="-10" dirty="0">
                <a:solidFill>
                  <a:srgbClr val="800000"/>
                </a:solidFill>
                <a:latin typeface="Consolas"/>
                <a:cs typeface="Consolas"/>
              </a:rPr>
              <a:t>&gt;&lt;/script&gt;</a:t>
            </a:r>
            <a:endParaRPr sz="1800">
              <a:latin typeface="Consolas"/>
              <a:cs typeface="Consolas"/>
            </a:endParaRPr>
          </a:p>
          <a:p>
            <a:pPr marL="92075">
              <a:lnSpc>
                <a:spcPct val="100000"/>
              </a:lnSpc>
            </a:pPr>
            <a:r>
              <a:rPr sz="1800" dirty="0">
                <a:solidFill>
                  <a:srgbClr val="800000"/>
                </a:solidFill>
                <a:latin typeface="Consolas"/>
                <a:cs typeface="Consolas"/>
              </a:rPr>
              <a:t>&lt;script</a:t>
            </a:r>
            <a:r>
              <a:rPr sz="1800" spc="-25" dirty="0">
                <a:solidFill>
                  <a:srgbClr val="80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"./script.js"</a:t>
            </a:r>
            <a:r>
              <a:rPr sz="1800" spc="-10" dirty="0">
                <a:solidFill>
                  <a:srgbClr val="800000"/>
                </a:solidFill>
                <a:latin typeface="Consolas"/>
                <a:cs typeface="Consolas"/>
              </a:rPr>
              <a:t>&gt;&lt;/script&gt;</a:t>
            </a:r>
            <a:endParaRPr sz="1800">
              <a:latin typeface="Consolas"/>
              <a:cs typeface="Consolas"/>
            </a:endParaRPr>
          </a:p>
        </p:txBody>
      </p:sp>
      <p:grpSp>
        <p:nvGrpSpPr>
          <p:cNvPr id="5" name="object 5"/>
          <p:cNvGrpSpPr/>
          <p:nvPr/>
        </p:nvGrpSpPr>
        <p:grpSpPr>
          <a:xfrm>
            <a:off x="5961379" y="2101088"/>
            <a:ext cx="5361305" cy="4178300"/>
            <a:chOff x="5961379" y="2101088"/>
            <a:chExt cx="5361305" cy="4178300"/>
          </a:xfrm>
        </p:grpSpPr>
        <p:pic>
          <p:nvPicPr>
            <p:cNvPr id="6" name="object 6"/>
            <p:cNvPicPr/>
            <p:nvPr/>
          </p:nvPicPr>
          <p:blipFill>
            <a:blip r:embed="rId2" cstate="print"/>
            <a:stretch>
              <a:fillRect/>
            </a:stretch>
          </p:blipFill>
          <p:spPr>
            <a:xfrm>
              <a:off x="5974079" y="2113788"/>
              <a:ext cx="5335523" cy="4152900"/>
            </a:xfrm>
            <a:prstGeom prst="rect">
              <a:avLst/>
            </a:prstGeom>
          </p:spPr>
        </p:pic>
        <p:sp>
          <p:nvSpPr>
            <p:cNvPr id="7" name="object 7"/>
            <p:cNvSpPr/>
            <p:nvPr/>
          </p:nvSpPr>
          <p:spPr>
            <a:xfrm>
              <a:off x="5967729" y="2107438"/>
              <a:ext cx="5348605" cy="4165600"/>
            </a:xfrm>
            <a:custGeom>
              <a:avLst/>
              <a:gdLst/>
              <a:ahLst/>
              <a:cxnLst/>
              <a:rect l="l" t="t" r="r" b="b"/>
              <a:pathLst>
                <a:path w="5348605" h="4165600">
                  <a:moveTo>
                    <a:pt x="0" y="4165600"/>
                  </a:moveTo>
                  <a:lnTo>
                    <a:pt x="5348224" y="4165600"/>
                  </a:lnTo>
                  <a:lnTo>
                    <a:pt x="5348224" y="0"/>
                  </a:lnTo>
                  <a:lnTo>
                    <a:pt x="0" y="0"/>
                  </a:lnTo>
                  <a:lnTo>
                    <a:pt x="0" y="4165600"/>
                  </a:lnTo>
                  <a:close/>
                </a:path>
              </a:pathLst>
            </a:custGeom>
            <a:ln w="12699">
              <a:solidFill>
                <a:srgbClr val="111F35"/>
              </a:solidFill>
            </a:ln>
          </p:spPr>
          <p:txBody>
            <a:bodyPr wrap="square" lIns="0" tIns="0" rIns="0" bIns="0" rtlCol="0"/>
            <a:lstStyle/>
            <a:p>
              <a:endParaRPr/>
            </a:p>
          </p:txBody>
        </p:sp>
      </p:grpSp>
      <p:sp>
        <p:nvSpPr>
          <p:cNvPr id="8" name="object 8"/>
          <p:cNvSpPr txBox="1"/>
          <p:nvPr/>
        </p:nvSpPr>
        <p:spPr>
          <a:xfrm>
            <a:off x="882396" y="3337559"/>
            <a:ext cx="4749165" cy="203200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008000"/>
                </a:solidFill>
                <a:latin typeface="Consolas"/>
                <a:cs typeface="Consolas"/>
              </a:rPr>
              <a:t>//script.js</a:t>
            </a:r>
            <a:r>
              <a:rPr sz="1800" spc="-30" dirty="0">
                <a:solidFill>
                  <a:srgbClr val="008000"/>
                </a:solidFill>
                <a:latin typeface="Consolas"/>
                <a:cs typeface="Consolas"/>
              </a:rPr>
              <a:t> </a:t>
            </a:r>
            <a:r>
              <a:rPr sz="1800" dirty="0">
                <a:solidFill>
                  <a:srgbClr val="008000"/>
                </a:solidFill>
                <a:latin typeface="Consolas"/>
                <a:cs typeface="Consolas"/>
              </a:rPr>
              <a:t>(The</a:t>
            </a:r>
            <a:r>
              <a:rPr sz="1800" spc="-25" dirty="0">
                <a:solidFill>
                  <a:srgbClr val="008000"/>
                </a:solidFill>
                <a:latin typeface="Consolas"/>
                <a:cs typeface="Consolas"/>
              </a:rPr>
              <a:t> </a:t>
            </a:r>
            <a:r>
              <a:rPr sz="1800" dirty="0">
                <a:solidFill>
                  <a:srgbClr val="008000"/>
                </a:solidFill>
                <a:latin typeface="Consolas"/>
                <a:cs typeface="Consolas"/>
              </a:rPr>
              <a:t>new</a:t>
            </a:r>
            <a:r>
              <a:rPr sz="1800" spc="-25" dirty="0">
                <a:solidFill>
                  <a:srgbClr val="008000"/>
                </a:solidFill>
                <a:latin typeface="Consolas"/>
                <a:cs typeface="Consolas"/>
              </a:rPr>
              <a:t> </a:t>
            </a:r>
            <a:r>
              <a:rPr sz="1800" spc="-20" dirty="0">
                <a:solidFill>
                  <a:srgbClr val="008000"/>
                </a:solidFill>
                <a:latin typeface="Consolas"/>
                <a:cs typeface="Consolas"/>
              </a:rPr>
              <a:t>code)</a:t>
            </a:r>
            <a:endParaRPr sz="1800">
              <a:latin typeface="Consolas"/>
              <a:cs typeface="Consolas"/>
            </a:endParaRPr>
          </a:p>
          <a:p>
            <a:pPr marL="92075">
              <a:lnSpc>
                <a:spcPct val="100000"/>
              </a:lnSpc>
              <a:spcBef>
                <a:spcPts val="5"/>
              </a:spcBef>
            </a:pP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chuck</a:t>
            </a:r>
            <a:r>
              <a:rPr sz="1800" spc="-35" dirty="0">
                <a:latin typeface="Consolas"/>
                <a:cs typeface="Consolas"/>
              </a:rPr>
              <a:t> </a:t>
            </a:r>
            <a:r>
              <a:rPr sz="1800" dirty="0">
                <a:latin typeface="Consolas"/>
                <a:cs typeface="Consolas"/>
              </a:rPr>
              <a:t>=</a:t>
            </a:r>
            <a:r>
              <a:rPr sz="1800" spc="-25" dirty="0">
                <a:latin typeface="Consolas"/>
                <a:cs typeface="Consolas"/>
              </a:rPr>
              <a:t> </a:t>
            </a:r>
            <a:r>
              <a:rPr sz="1800" dirty="0">
                <a:solidFill>
                  <a:srgbClr val="0000FF"/>
                </a:solidFill>
                <a:latin typeface="Consolas"/>
                <a:cs typeface="Consolas"/>
              </a:rPr>
              <a:t>new</a:t>
            </a:r>
            <a:r>
              <a:rPr sz="1800" spc="-40"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"Chuck"</a:t>
            </a:r>
            <a:r>
              <a:rPr sz="1800" dirty="0">
                <a:latin typeface="Consolas"/>
                <a:cs typeface="Consolas"/>
              </a:rPr>
              <a:t>,</a:t>
            </a:r>
            <a:r>
              <a:rPr sz="1800" spc="-25" dirty="0">
                <a:latin typeface="Consolas"/>
                <a:cs typeface="Consolas"/>
              </a:rPr>
              <a:t> </a:t>
            </a:r>
            <a:r>
              <a:rPr sz="1800" spc="-25" dirty="0">
                <a:solidFill>
                  <a:srgbClr val="098557"/>
                </a:solidFill>
                <a:latin typeface="Consolas"/>
                <a:cs typeface="Consolas"/>
              </a:rPr>
              <a:t>7</a:t>
            </a:r>
            <a:r>
              <a:rPr sz="1800" spc="-25" dirty="0">
                <a:latin typeface="Consolas"/>
                <a:cs typeface="Consolas"/>
              </a:rPr>
              <a:t>);</a:t>
            </a:r>
            <a:endParaRPr sz="1800">
              <a:latin typeface="Consolas"/>
              <a:cs typeface="Consolas"/>
            </a:endParaRPr>
          </a:p>
          <a:p>
            <a:pPr marL="92075" marR="1264920">
              <a:lnSpc>
                <a:spcPct val="100000"/>
              </a:lnSpc>
            </a:pP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Pet</a:t>
            </a:r>
            <a:r>
              <a:rPr sz="1800" spc="-25" dirty="0">
                <a:solidFill>
                  <a:srgbClr val="008000"/>
                </a:solidFill>
                <a:latin typeface="Consolas"/>
                <a:cs typeface="Consolas"/>
              </a:rPr>
              <a:t> </a:t>
            </a:r>
            <a:r>
              <a:rPr sz="1800" dirty="0">
                <a:solidFill>
                  <a:srgbClr val="008000"/>
                </a:solidFill>
                <a:latin typeface="Consolas"/>
                <a:cs typeface="Consolas"/>
              </a:rPr>
              <a:t>is</a:t>
            </a:r>
            <a:r>
              <a:rPr sz="1800" spc="-20" dirty="0">
                <a:solidFill>
                  <a:srgbClr val="008000"/>
                </a:solidFill>
                <a:latin typeface="Consolas"/>
                <a:cs typeface="Consolas"/>
              </a:rPr>
              <a:t> </a:t>
            </a:r>
            <a:r>
              <a:rPr sz="1800" dirty="0">
                <a:solidFill>
                  <a:srgbClr val="008000"/>
                </a:solidFill>
                <a:latin typeface="Consolas"/>
                <a:cs typeface="Consolas"/>
              </a:rPr>
              <a:t>defined</a:t>
            </a:r>
            <a:r>
              <a:rPr sz="1800" spc="-15" dirty="0">
                <a:solidFill>
                  <a:srgbClr val="008000"/>
                </a:solidFill>
                <a:latin typeface="Consolas"/>
                <a:cs typeface="Consolas"/>
              </a:rPr>
              <a:t> </a:t>
            </a:r>
            <a:r>
              <a:rPr sz="1800" dirty="0">
                <a:solidFill>
                  <a:srgbClr val="008000"/>
                </a:solidFill>
                <a:latin typeface="Consolas"/>
                <a:cs typeface="Consolas"/>
              </a:rPr>
              <a:t>in</a:t>
            </a:r>
            <a:r>
              <a:rPr sz="1800" spc="-10" dirty="0">
                <a:solidFill>
                  <a:srgbClr val="008000"/>
                </a:solidFill>
                <a:latin typeface="Consolas"/>
                <a:cs typeface="Consolas"/>
              </a:rPr>
              <a:t> pet.js </a:t>
            </a:r>
            <a:r>
              <a:rPr sz="1800" spc="-10" dirty="0">
                <a:latin typeface="Consolas"/>
                <a:cs typeface="Consolas"/>
              </a:rPr>
              <a:t>greet(chuck);</a:t>
            </a:r>
            <a:endParaRPr sz="1800">
              <a:latin typeface="Consolas"/>
              <a:cs typeface="Consolas"/>
            </a:endParaRPr>
          </a:p>
          <a:p>
            <a:pPr marL="92075" marR="763270">
              <a:lnSpc>
                <a:spcPct val="100000"/>
              </a:lnSpc>
            </a:pPr>
            <a:r>
              <a:rPr sz="1800" dirty="0">
                <a:solidFill>
                  <a:srgbClr val="008000"/>
                </a:solidFill>
                <a:latin typeface="Consolas"/>
                <a:cs typeface="Consolas"/>
              </a:rPr>
              <a:t>//</a:t>
            </a:r>
            <a:r>
              <a:rPr sz="1800" spc="-40" dirty="0">
                <a:solidFill>
                  <a:srgbClr val="008000"/>
                </a:solidFill>
                <a:latin typeface="Consolas"/>
                <a:cs typeface="Consolas"/>
              </a:rPr>
              <a:t> </a:t>
            </a:r>
            <a:r>
              <a:rPr sz="1800" dirty="0">
                <a:solidFill>
                  <a:srgbClr val="008000"/>
                </a:solidFill>
                <a:latin typeface="Consolas"/>
                <a:cs typeface="Consolas"/>
              </a:rPr>
              <a:t>Desiderata:</a:t>
            </a:r>
            <a:r>
              <a:rPr sz="1800" spc="-30" dirty="0">
                <a:solidFill>
                  <a:srgbClr val="008000"/>
                </a:solidFill>
                <a:latin typeface="Consolas"/>
                <a:cs typeface="Consolas"/>
              </a:rPr>
              <a:t> </a:t>
            </a:r>
            <a:r>
              <a:rPr sz="1800" dirty="0">
                <a:solidFill>
                  <a:srgbClr val="008000"/>
                </a:solidFill>
                <a:latin typeface="Consolas"/>
                <a:cs typeface="Consolas"/>
              </a:rPr>
              <a:t>Hello,</a:t>
            </a:r>
            <a:r>
              <a:rPr sz="1800" spc="-30" dirty="0">
                <a:solidFill>
                  <a:srgbClr val="008000"/>
                </a:solidFill>
                <a:latin typeface="Consolas"/>
                <a:cs typeface="Consolas"/>
              </a:rPr>
              <a:t> </a:t>
            </a:r>
            <a:r>
              <a:rPr sz="1800" dirty="0">
                <a:solidFill>
                  <a:srgbClr val="008000"/>
                </a:solidFill>
                <a:latin typeface="Consolas"/>
                <a:cs typeface="Consolas"/>
              </a:rPr>
              <a:t>I'm</a:t>
            </a:r>
            <a:r>
              <a:rPr sz="1800" spc="-30" dirty="0">
                <a:solidFill>
                  <a:srgbClr val="008000"/>
                </a:solidFill>
                <a:latin typeface="Consolas"/>
                <a:cs typeface="Consolas"/>
              </a:rPr>
              <a:t> </a:t>
            </a:r>
            <a:r>
              <a:rPr sz="1800" spc="-10" dirty="0">
                <a:solidFill>
                  <a:srgbClr val="008000"/>
                </a:solidFill>
                <a:latin typeface="Consolas"/>
                <a:cs typeface="Consolas"/>
              </a:rPr>
              <a:t>Chuck </a:t>
            </a:r>
            <a:r>
              <a:rPr sz="1800" dirty="0">
                <a:latin typeface="Consolas"/>
                <a:cs typeface="Consolas"/>
              </a:rPr>
              <a:t>greet(</a:t>
            </a:r>
            <a:r>
              <a:rPr sz="1800" dirty="0">
                <a:solidFill>
                  <a:srgbClr val="A21515"/>
                </a:solidFill>
                <a:latin typeface="Consolas"/>
                <a:cs typeface="Consolas"/>
              </a:rPr>
              <a:t>"Web</a:t>
            </a:r>
            <a:r>
              <a:rPr sz="1800" spc="-65" dirty="0">
                <a:solidFill>
                  <a:srgbClr val="A21515"/>
                </a:solidFill>
                <a:latin typeface="Consolas"/>
                <a:cs typeface="Consolas"/>
              </a:rPr>
              <a:t> </a:t>
            </a:r>
            <a:r>
              <a:rPr sz="1800" spc="-10" dirty="0">
                <a:solidFill>
                  <a:srgbClr val="A21515"/>
                </a:solidFill>
                <a:latin typeface="Consolas"/>
                <a:cs typeface="Consolas"/>
              </a:rPr>
              <a:t>Technologies"</a:t>
            </a:r>
            <a:r>
              <a:rPr sz="1800" spc="-10" dirty="0">
                <a:latin typeface="Consolas"/>
                <a:cs typeface="Consolas"/>
              </a:rPr>
              <a:t>);</a:t>
            </a:r>
            <a:endParaRPr sz="1800">
              <a:latin typeface="Consolas"/>
              <a:cs typeface="Consolas"/>
            </a:endParaRPr>
          </a:p>
          <a:p>
            <a:pPr marL="92075">
              <a:lnSpc>
                <a:spcPct val="100000"/>
              </a:lnSpc>
            </a:pPr>
            <a:r>
              <a:rPr sz="1800" dirty="0">
                <a:solidFill>
                  <a:srgbClr val="008000"/>
                </a:solidFill>
                <a:latin typeface="Consolas"/>
                <a:cs typeface="Consolas"/>
              </a:rPr>
              <a:t>//</a:t>
            </a:r>
            <a:r>
              <a:rPr sz="1800" spc="-50" dirty="0">
                <a:solidFill>
                  <a:srgbClr val="008000"/>
                </a:solidFill>
                <a:latin typeface="Consolas"/>
                <a:cs typeface="Consolas"/>
              </a:rPr>
              <a:t> </a:t>
            </a:r>
            <a:r>
              <a:rPr sz="1800" dirty="0">
                <a:solidFill>
                  <a:srgbClr val="008000"/>
                </a:solidFill>
                <a:latin typeface="Consolas"/>
                <a:cs typeface="Consolas"/>
              </a:rPr>
              <a:t>Desiderata:</a:t>
            </a:r>
            <a:r>
              <a:rPr sz="1800" spc="-45" dirty="0">
                <a:solidFill>
                  <a:srgbClr val="008000"/>
                </a:solidFill>
                <a:latin typeface="Consolas"/>
                <a:cs typeface="Consolas"/>
              </a:rPr>
              <a:t> </a:t>
            </a:r>
            <a:r>
              <a:rPr sz="1800" dirty="0">
                <a:solidFill>
                  <a:srgbClr val="008000"/>
                </a:solidFill>
                <a:latin typeface="Consolas"/>
                <a:cs typeface="Consolas"/>
              </a:rPr>
              <a:t>Howdy,</a:t>
            </a:r>
            <a:r>
              <a:rPr sz="1800" spc="-35" dirty="0">
                <a:solidFill>
                  <a:srgbClr val="008000"/>
                </a:solidFill>
                <a:latin typeface="Consolas"/>
                <a:cs typeface="Consolas"/>
              </a:rPr>
              <a:t> </a:t>
            </a:r>
            <a:r>
              <a:rPr sz="1800" dirty="0">
                <a:solidFill>
                  <a:srgbClr val="008000"/>
                </a:solidFill>
                <a:latin typeface="Consolas"/>
                <a:cs typeface="Consolas"/>
              </a:rPr>
              <a:t>Web</a:t>
            </a:r>
            <a:r>
              <a:rPr sz="1800" spc="-30" dirty="0">
                <a:solidFill>
                  <a:srgbClr val="008000"/>
                </a:solidFill>
                <a:latin typeface="Consolas"/>
                <a:cs typeface="Consolas"/>
              </a:rPr>
              <a:t> </a:t>
            </a:r>
            <a:r>
              <a:rPr sz="1800" spc="-10" dirty="0">
                <a:solidFill>
                  <a:srgbClr val="008000"/>
                </a:solidFill>
                <a:latin typeface="Consolas"/>
                <a:cs typeface="Consolas"/>
              </a:rPr>
              <a:t>Technology</a:t>
            </a:r>
            <a:endParaRPr sz="1800">
              <a:latin typeface="Consolas"/>
              <a:cs typeface="Consolas"/>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288</a:t>
            </a:fld>
            <a:endParaRPr spc="-25"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289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MODULES:</a:t>
            </a:r>
            <a:r>
              <a:rPr spc="70" dirty="0"/>
              <a:t> </a:t>
            </a:r>
            <a:r>
              <a:rPr spc="-30" dirty="0"/>
              <a:t>EXAMPLE</a:t>
            </a:r>
          </a:p>
        </p:txBody>
      </p:sp>
      <p:sp>
        <p:nvSpPr>
          <p:cNvPr id="3" name="object 3"/>
          <p:cNvSpPr txBox="1"/>
          <p:nvPr/>
        </p:nvSpPr>
        <p:spPr>
          <a:xfrm>
            <a:off x="0" y="1247712"/>
            <a:ext cx="12192000" cy="2112758"/>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spc="-100" dirty="0">
                <a:solidFill>
                  <a:srgbClr val="111F35"/>
                </a:solidFill>
                <a:latin typeface="Calibri"/>
                <a:cs typeface="Calibri"/>
              </a:rPr>
              <a:t>Per farla funzionare, dovremmo cambiare il codice che vogliamo riutilizzare, ad esempio utilizzando identificatori diversi per variabili e funzioni
Questo non è l'ideale e vanifica lo scopo principale di riutilizzare il codice esistente così com'è
I moduli vengono in soccorso!</a:t>
            </a:r>
            <a:endParaRPr sz="2800" dirty="0">
              <a:latin typeface="Calibri"/>
              <a:cs typeface="Calibri"/>
            </a:endParaRPr>
          </a:p>
        </p:txBody>
      </p:sp>
      <p:sp>
        <p:nvSpPr>
          <p:cNvPr id="4" name="object 4"/>
          <p:cNvSpPr txBox="1"/>
          <p:nvPr/>
        </p:nvSpPr>
        <p:spPr>
          <a:xfrm>
            <a:off x="742187" y="3441191"/>
            <a:ext cx="5354320" cy="2862580"/>
          </a:xfrm>
          <a:prstGeom prst="rect">
            <a:avLst/>
          </a:prstGeom>
          <a:ln w="12700">
            <a:solidFill>
              <a:srgbClr val="111F35"/>
            </a:solidFill>
          </a:ln>
        </p:spPr>
        <p:txBody>
          <a:bodyPr vert="horz" wrap="square" lIns="0" tIns="33020" rIns="0" bIns="0" rtlCol="0">
            <a:spAutoFit/>
          </a:bodyPr>
          <a:lstStyle/>
          <a:p>
            <a:pPr marL="91440">
              <a:lnSpc>
                <a:spcPct val="100000"/>
              </a:lnSpc>
              <a:spcBef>
                <a:spcPts val="260"/>
              </a:spcBef>
            </a:pPr>
            <a:r>
              <a:rPr sz="1800" spc="-10" dirty="0">
                <a:solidFill>
                  <a:srgbClr val="008000"/>
                </a:solidFill>
                <a:latin typeface="Consolas"/>
                <a:cs typeface="Consolas"/>
              </a:rPr>
              <a:t>//pet-module.js</a:t>
            </a:r>
            <a:endParaRPr sz="1800">
              <a:latin typeface="Consolas"/>
              <a:cs typeface="Consolas"/>
            </a:endParaRPr>
          </a:p>
          <a:p>
            <a:pPr marL="91440">
              <a:lnSpc>
                <a:spcPct val="100000"/>
              </a:lnSpc>
            </a:pPr>
            <a:r>
              <a:rPr sz="1800" dirty="0">
                <a:solidFill>
                  <a:srgbClr val="0000FF"/>
                </a:solidFill>
                <a:latin typeface="Consolas"/>
                <a:cs typeface="Consolas"/>
              </a:rPr>
              <a:t>export</a:t>
            </a:r>
            <a:r>
              <a:rPr sz="1800" spc="-55" dirty="0">
                <a:solidFill>
                  <a:srgbClr val="0000FF"/>
                </a:solidFill>
                <a:latin typeface="Consolas"/>
                <a:cs typeface="Consolas"/>
              </a:rPr>
              <a:t> </a:t>
            </a:r>
            <a:r>
              <a:rPr sz="1800" dirty="0">
                <a:solidFill>
                  <a:srgbClr val="0000FF"/>
                </a:solidFill>
                <a:latin typeface="Consolas"/>
                <a:cs typeface="Consolas"/>
              </a:rPr>
              <a:t>function</a:t>
            </a:r>
            <a:r>
              <a:rPr sz="1800" spc="-50" dirty="0">
                <a:solidFill>
                  <a:srgbClr val="0000FF"/>
                </a:solidFill>
                <a:latin typeface="Consolas"/>
                <a:cs typeface="Consolas"/>
              </a:rPr>
              <a:t> </a:t>
            </a:r>
            <a:r>
              <a:rPr sz="1800" dirty="0">
                <a:latin typeface="Consolas"/>
                <a:cs typeface="Consolas"/>
              </a:rPr>
              <a:t>Pet(name,</a:t>
            </a:r>
            <a:r>
              <a:rPr sz="1800" spc="-50" dirty="0">
                <a:latin typeface="Consolas"/>
                <a:cs typeface="Consolas"/>
              </a:rPr>
              <a:t> </a:t>
            </a:r>
            <a:r>
              <a:rPr sz="1800" spc="-10" dirty="0">
                <a:latin typeface="Consolas"/>
                <a:cs typeface="Consolas"/>
              </a:rPr>
              <a:t>age){</a:t>
            </a:r>
            <a:endParaRPr sz="1800">
              <a:latin typeface="Consolas"/>
              <a:cs typeface="Consolas"/>
            </a:endParaRPr>
          </a:p>
          <a:p>
            <a:pPr marL="341630">
              <a:lnSpc>
                <a:spcPct val="100000"/>
              </a:lnSpc>
              <a:spcBef>
                <a:spcPts val="5"/>
              </a:spcBef>
            </a:pPr>
            <a:r>
              <a:rPr sz="1800" dirty="0">
                <a:solidFill>
                  <a:srgbClr val="0000FF"/>
                </a:solidFill>
                <a:latin typeface="Consolas"/>
                <a:cs typeface="Consolas"/>
              </a:rPr>
              <a:t>this</a:t>
            </a:r>
            <a:r>
              <a:rPr sz="1800" dirty="0">
                <a:latin typeface="Consolas"/>
                <a:cs typeface="Consolas"/>
              </a:rPr>
              <a:t>.name=name;</a:t>
            </a:r>
            <a:r>
              <a:rPr sz="1800" spc="-55" dirty="0">
                <a:latin typeface="Consolas"/>
                <a:cs typeface="Consolas"/>
              </a:rPr>
              <a:t> </a:t>
            </a:r>
            <a:r>
              <a:rPr sz="1800" spc="-10" dirty="0">
                <a:solidFill>
                  <a:srgbClr val="0000FF"/>
                </a:solidFill>
                <a:latin typeface="Consolas"/>
                <a:cs typeface="Consolas"/>
              </a:rPr>
              <a:t>this</a:t>
            </a:r>
            <a:r>
              <a:rPr sz="1800" spc="-10" dirty="0">
                <a:latin typeface="Consolas"/>
                <a:cs typeface="Consolas"/>
              </a:rPr>
              <a:t>.age=age;</a:t>
            </a:r>
            <a:endParaRPr sz="1800">
              <a:latin typeface="Consolas"/>
              <a:cs typeface="Consolas"/>
            </a:endParaRPr>
          </a:p>
          <a:p>
            <a:pPr marL="91440">
              <a:lnSpc>
                <a:spcPct val="100000"/>
              </a:lnSpc>
            </a:pPr>
            <a:r>
              <a:rPr sz="1800" spc="-50" dirty="0">
                <a:latin typeface="Consolas"/>
                <a:cs typeface="Consolas"/>
              </a:rPr>
              <a:t>}</a:t>
            </a:r>
            <a:endParaRPr sz="1800">
              <a:latin typeface="Consolas"/>
              <a:cs typeface="Consolas"/>
            </a:endParaRPr>
          </a:p>
          <a:p>
            <a:pPr marL="91440" marR="491490">
              <a:lnSpc>
                <a:spcPts val="4320"/>
              </a:lnSpc>
              <a:spcBef>
                <a:spcPts val="500"/>
              </a:spcBef>
            </a:pP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msg</a:t>
            </a:r>
            <a:r>
              <a:rPr sz="1800" spc="-10" dirty="0">
                <a:latin typeface="Consolas"/>
                <a:cs typeface="Consolas"/>
              </a:rPr>
              <a:t> </a:t>
            </a:r>
            <a:r>
              <a:rPr sz="1800" dirty="0">
                <a:latin typeface="Consolas"/>
                <a:cs typeface="Consolas"/>
              </a:rPr>
              <a:t>=</a:t>
            </a:r>
            <a:r>
              <a:rPr sz="1800" spc="-25" dirty="0">
                <a:latin typeface="Consolas"/>
                <a:cs typeface="Consolas"/>
              </a:rPr>
              <a:t> </a:t>
            </a:r>
            <a:r>
              <a:rPr sz="1800" dirty="0">
                <a:solidFill>
                  <a:srgbClr val="A21515"/>
                </a:solidFill>
                <a:latin typeface="Consolas"/>
                <a:cs typeface="Consolas"/>
              </a:rPr>
              <a:t>"Hello"</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//no</a:t>
            </a:r>
            <a:r>
              <a:rPr sz="1800" spc="-15" dirty="0">
                <a:solidFill>
                  <a:srgbClr val="008000"/>
                </a:solidFill>
                <a:latin typeface="Consolas"/>
                <a:cs typeface="Consolas"/>
              </a:rPr>
              <a:t> </a:t>
            </a:r>
            <a:r>
              <a:rPr sz="1800" dirty="0">
                <a:solidFill>
                  <a:srgbClr val="008000"/>
                </a:solidFill>
                <a:latin typeface="Consolas"/>
                <a:cs typeface="Consolas"/>
              </a:rPr>
              <a:t>need</a:t>
            </a:r>
            <a:r>
              <a:rPr sz="1800" spc="-15" dirty="0">
                <a:solidFill>
                  <a:srgbClr val="008000"/>
                </a:solidFill>
                <a:latin typeface="Consolas"/>
                <a:cs typeface="Consolas"/>
              </a:rPr>
              <a:t> </a:t>
            </a:r>
            <a:r>
              <a:rPr sz="1800" dirty="0">
                <a:solidFill>
                  <a:srgbClr val="008000"/>
                </a:solidFill>
                <a:latin typeface="Consolas"/>
                <a:cs typeface="Consolas"/>
              </a:rPr>
              <a:t>to</a:t>
            </a:r>
            <a:r>
              <a:rPr sz="1800" spc="-15" dirty="0">
                <a:solidFill>
                  <a:srgbClr val="008000"/>
                </a:solidFill>
                <a:latin typeface="Consolas"/>
                <a:cs typeface="Consolas"/>
              </a:rPr>
              <a:t> </a:t>
            </a:r>
            <a:r>
              <a:rPr sz="1800" spc="-10" dirty="0">
                <a:solidFill>
                  <a:srgbClr val="008000"/>
                </a:solidFill>
                <a:latin typeface="Consolas"/>
                <a:cs typeface="Consolas"/>
              </a:rPr>
              <a:t>export </a:t>
            </a:r>
            <a:r>
              <a:rPr sz="1800" dirty="0">
                <a:solidFill>
                  <a:srgbClr val="0000FF"/>
                </a:solidFill>
                <a:latin typeface="Consolas"/>
                <a:cs typeface="Consolas"/>
              </a:rPr>
              <a:t>export</a:t>
            </a:r>
            <a:r>
              <a:rPr sz="1800" spc="-40" dirty="0">
                <a:solidFill>
                  <a:srgbClr val="0000FF"/>
                </a:solidFill>
                <a:latin typeface="Consolas"/>
                <a:cs typeface="Consolas"/>
              </a:rPr>
              <a:t> </a:t>
            </a:r>
            <a:r>
              <a:rPr sz="1800" dirty="0">
                <a:solidFill>
                  <a:srgbClr val="0000FF"/>
                </a:solidFill>
                <a:latin typeface="Consolas"/>
                <a:cs typeface="Consolas"/>
              </a:rPr>
              <a:t>function</a:t>
            </a:r>
            <a:r>
              <a:rPr sz="1800" spc="-30" dirty="0">
                <a:solidFill>
                  <a:srgbClr val="0000FF"/>
                </a:solidFill>
                <a:latin typeface="Consolas"/>
                <a:cs typeface="Consolas"/>
              </a:rPr>
              <a:t> </a:t>
            </a:r>
            <a:r>
              <a:rPr sz="1800" spc="-10" dirty="0">
                <a:latin typeface="Consolas"/>
                <a:cs typeface="Consolas"/>
              </a:rPr>
              <a:t>greet(pet){</a:t>
            </a:r>
            <a:endParaRPr sz="1800">
              <a:latin typeface="Consolas"/>
              <a:cs typeface="Consolas"/>
            </a:endParaRPr>
          </a:p>
          <a:p>
            <a:pPr marL="341630">
              <a:lnSpc>
                <a:spcPts val="1660"/>
              </a:lnSpc>
            </a:pP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msg</a:t>
            </a:r>
            <a:r>
              <a:rPr sz="1800" dirty="0">
                <a:solidFill>
                  <a:srgbClr val="0000FF"/>
                </a:solidFill>
                <a:latin typeface="Consolas"/>
                <a:cs typeface="Consolas"/>
              </a:rPr>
              <a:t>}</a:t>
            </a:r>
            <a:r>
              <a:rPr sz="1800" dirty="0">
                <a:solidFill>
                  <a:srgbClr val="A21515"/>
                </a:solidFill>
                <a:latin typeface="Consolas"/>
                <a:cs typeface="Consolas"/>
              </a:rPr>
              <a:t>,</a:t>
            </a:r>
            <a:r>
              <a:rPr sz="1800" spc="-70" dirty="0">
                <a:solidFill>
                  <a:srgbClr val="A21515"/>
                </a:solidFill>
                <a:latin typeface="Consolas"/>
                <a:cs typeface="Consolas"/>
              </a:rPr>
              <a:t> </a:t>
            </a:r>
            <a:r>
              <a:rPr sz="1800" dirty="0">
                <a:solidFill>
                  <a:srgbClr val="A21515"/>
                </a:solidFill>
                <a:latin typeface="Consolas"/>
                <a:cs typeface="Consolas"/>
              </a:rPr>
              <a:t>I'm</a:t>
            </a:r>
            <a:r>
              <a:rPr sz="1800" spc="-5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pet.name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91440">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6236208" y="3429000"/>
            <a:ext cx="5480685" cy="1754505"/>
          </a:xfrm>
          <a:prstGeom prst="rect">
            <a:avLst/>
          </a:prstGeom>
          <a:ln w="12700">
            <a:solidFill>
              <a:srgbClr val="111F35"/>
            </a:solidFill>
          </a:ln>
        </p:spPr>
        <p:txBody>
          <a:bodyPr vert="horz" wrap="square" lIns="0" tIns="32384" rIns="0" bIns="0" rtlCol="0">
            <a:spAutoFit/>
          </a:bodyPr>
          <a:lstStyle/>
          <a:p>
            <a:pPr marL="92710">
              <a:lnSpc>
                <a:spcPct val="100000"/>
              </a:lnSpc>
              <a:spcBef>
                <a:spcPts val="254"/>
              </a:spcBef>
            </a:pPr>
            <a:r>
              <a:rPr sz="1800" spc="-10" dirty="0">
                <a:solidFill>
                  <a:srgbClr val="008000"/>
                </a:solidFill>
                <a:latin typeface="Consolas"/>
                <a:cs typeface="Consolas"/>
              </a:rPr>
              <a:t>//greet-module.js</a:t>
            </a:r>
            <a:endParaRPr sz="1800">
              <a:latin typeface="Consolas"/>
              <a:cs typeface="Consolas"/>
            </a:endParaRPr>
          </a:p>
          <a:p>
            <a:pPr marL="92710">
              <a:lnSpc>
                <a:spcPct val="100000"/>
              </a:lnSpc>
              <a:spcBef>
                <a:spcPts val="5"/>
              </a:spcBef>
            </a:pP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msg</a:t>
            </a:r>
            <a:r>
              <a:rPr sz="1800" spc="-10" dirty="0">
                <a:latin typeface="Consolas"/>
                <a:cs typeface="Consolas"/>
              </a:rPr>
              <a:t> </a:t>
            </a:r>
            <a:r>
              <a:rPr sz="1800" dirty="0">
                <a:latin typeface="Consolas"/>
                <a:cs typeface="Consolas"/>
              </a:rPr>
              <a:t>=</a:t>
            </a:r>
            <a:r>
              <a:rPr sz="1800" spc="-25" dirty="0">
                <a:latin typeface="Consolas"/>
                <a:cs typeface="Consolas"/>
              </a:rPr>
              <a:t> </a:t>
            </a:r>
            <a:r>
              <a:rPr sz="1800" dirty="0">
                <a:solidFill>
                  <a:srgbClr val="A21515"/>
                </a:solidFill>
                <a:latin typeface="Consolas"/>
                <a:cs typeface="Consolas"/>
              </a:rPr>
              <a:t>"Howdy"</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//no</a:t>
            </a:r>
            <a:r>
              <a:rPr sz="1800" spc="-15" dirty="0">
                <a:solidFill>
                  <a:srgbClr val="008000"/>
                </a:solidFill>
                <a:latin typeface="Consolas"/>
                <a:cs typeface="Consolas"/>
              </a:rPr>
              <a:t> </a:t>
            </a:r>
            <a:r>
              <a:rPr sz="1800" dirty="0">
                <a:solidFill>
                  <a:srgbClr val="008000"/>
                </a:solidFill>
                <a:latin typeface="Consolas"/>
                <a:cs typeface="Consolas"/>
              </a:rPr>
              <a:t>need</a:t>
            </a:r>
            <a:r>
              <a:rPr sz="1800" spc="-15" dirty="0">
                <a:solidFill>
                  <a:srgbClr val="008000"/>
                </a:solidFill>
                <a:latin typeface="Consolas"/>
                <a:cs typeface="Consolas"/>
              </a:rPr>
              <a:t> </a:t>
            </a:r>
            <a:r>
              <a:rPr sz="1800" dirty="0">
                <a:solidFill>
                  <a:srgbClr val="008000"/>
                </a:solidFill>
                <a:latin typeface="Consolas"/>
                <a:cs typeface="Consolas"/>
              </a:rPr>
              <a:t>to</a:t>
            </a:r>
            <a:r>
              <a:rPr sz="1800" spc="-15" dirty="0">
                <a:solidFill>
                  <a:srgbClr val="008000"/>
                </a:solidFill>
                <a:latin typeface="Consolas"/>
                <a:cs typeface="Consolas"/>
              </a:rPr>
              <a:t> </a:t>
            </a:r>
            <a:r>
              <a:rPr sz="1800" spc="-10" dirty="0">
                <a:solidFill>
                  <a:srgbClr val="008000"/>
                </a:solidFill>
                <a:latin typeface="Consolas"/>
                <a:cs typeface="Consolas"/>
              </a:rPr>
              <a:t>export</a:t>
            </a:r>
            <a:endParaRPr sz="1800">
              <a:latin typeface="Consolas"/>
              <a:cs typeface="Consolas"/>
            </a:endParaRPr>
          </a:p>
          <a:p>
            <a:pPr>
              <a:lnSpc>
                <a:spcPct val="100000"/>
              </a:lnSpc>
              <a:spcBef>
                <a:spcPts val="50"/>
              </a:spcBef>
            </a:pPr>
            <a:endParaRPr sz="1800">
              <a:latin typeface="Consolas"/>
              <a:cs typeface="Consolas"/>
            </a:endParaRPr>
          </a:p>
          <a:p>
            <a:pPr marL="92710">
              <a:lnSpc>
                <a:spcPct val="100000"/>
              </a:lnSpc>
            </a:pPr>
            <a:r>
              <a:rPr sz="1800" dirty="0">
                <a:solidFill>
                  <a:srgbClr val="0000FF"/>
                </a:solidFill>
                <a:latin typeface="Consolas"/>
                <a:cs typeface="Consolas"/>
              </a:rPr>
              <a:t>export</a:t>
            </a:r>
            <a:r>
              <a:rPr sz="1800" spc="-50" dirty="0">
                <a:solidFill>
                  <a:srgbClr val="0000FF"/>
                </a:solidFill>
                <a:latin typeface="Consolas"/>
                <a:cs typeface="Consolas"/>
              </a:rPr>
              <a:t> </a:t>
            </a:r>
            <a:r>
              <a:rPr sz="1800" dirty="0">
                <a:solidFill>
                  <a:srgbClr val="0000FF"/>
                </a:solidFill>
                <a:latin typeface="Consolas"/>
                <a:cs typeface="Consolas"/>
              </a:rPr>
              <a:t>function</a:t>
            </a:r>
            <a:r>
              <a:rPr sz="1800" spc="-40" dirty="0">
                <a:solidFill>
                  <a:srgbClr val="0000FF"/>
                </a:solidFill>
                <a:latin typeface="Consolas"/>
                <a:cs typeface="Consolas"/>
              </a:rPr>
              <a:t> </a:t>
            </a:r>
            <a:r>
              <a:rPr sz="1800" dirty="0">
                <a:latin typeface="Consolas"/>
                <a:cs typeface="Consolas"/>
              </a:rPr>
              <a:t>greet(name,</a:t>
            </a:r>
            <a:r>
              <a:rPr sz="1800" spc="-45" dirty="0">
                <a:latin typeface="Consolas"/>
                <a:cs typeface="Consolas"/>
              </a:rPr>
              <a:t> </a:t>
            </a:r>
            <a:r>
              <a:rPr sz="1800" dirty="0">
                <a:latin typeface="Consolas"/>
                <a:cs typeface="Consolas"/>
              </a:rPr>
              <a:t>message=msg)</a:t>
            </a:r>
            <a:r>
              <a:rPr sz="1800" spc="-35"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message</a:t>
            </a:r>
            <a:r>
              <a:rPr sz="1800" dirty="0">
                <a:solidFill>
                  <a:srgbClr val="0000FF"/>
                </a:solidFill>
                <a:latin typeface="Consolas"/>
                <a:cs typeface="Consolas"/>
              </a:rPr>
              <a:t>}</a:t>
            </a:r>
            <a:r>
              <a:rPr sz="1800" dirty="0">
                <a:solidFill>
                  <a:srgbClr val="A21515"/>
                </a:solidFill>
                <a:latin typeface="Consolas"/>
                <a:cs typeface="Consolas"/>
              </a:rPr>
              <a:t>,</a:t>
            </a:r>
            <a:r>
              <a:rPr sz="1800" spc="-150"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92710">
              <a:lnSpc>
                <a:spcPct val="100000"/>
              </a:lnSpc>
              <a:spcBef>
                <a:spcPts val="5"/>
              </a:spcBef>
            </a:pPr>
            <a:r>
              <a:rPr sz="1800" spc="-50" dirty="0">
                <a:latin typeface="Consolas"/>
                <a:cs typeface="Consolas"/>
              </a:rPr>
              <a:t>}</a:t>
            </a:r>
            <a:endParaRPr sz="1800">
              <a:latin typeface="Consolas"/>
              <a:cs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29</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0" dirty="0"/>
              <a:t> </a:t>
            </a:r>
            <a:r>
              <a:rPr spc="-75" dirty="0"/>
              <a:t>ELEMENTS:</a:t>
            </a:r>
            <a:r>
              <a:rPr spc="-175" dirty="0"/>
              <a:t> </a:t>
            </a:r>
            <a:r>
              <a:rPr spc="-10" dirty="0"/>
              <a:t>IMAGES</a:t>
            </a:r>
          </a:p>
        </p:txBody>
      </p:sp>
      <p:sp>
        <p:nvSpPr>
          <p:cNvPr id="3" name="object 3"/>
          <p:cNvSpPr txBox="1">
            <a:spLocks noGrp="1"/>
          </p:cNvSpPr>
          <p:nvPr>
            <p:ph type="body" idx="1"/>
          </p:nvPr>
        </p:nvSpPr>
        <p:spPr>
          <a:xfrm>
            <a:off x="962050" y="1446872"/>
            <a:ext cx="9665335" cy="1273426"/>
          </a:xfrm>
          <a:prstGeom prst="rect">
            <a:avLst/>
          </a:prstGeom>
        </p:spPr>
        <p:txBody>
          <a:bodyPr vert="horz" wrap="square" lIns="0" tIns="9715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&lt;img&gt; è usato per fissare un’immagine a un documento HTML, è un elemento void (e non dovrebbe contenere altri elementi). L’attributo src specifica l’URL dell’immagine da includere, l’attributo alt specifica un testo descrittivo alternativo per l’immagine. La larghezza e l’altezza possono essere usati per specificare la dimensione (in pixel) dell’immagine fissata nella pagina web.</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290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MODULES:</a:t>
            </a:r>
            <a:r>
              <a:rPr spc="70" dirty="0"/>
              <a:t> </a:t>
            </a:r>
            <a:r>
              <a:rPr spc="-30" dirty="0"/>
              <a:t>EXAMPLE</a:t>
            </a:r>
          </a:p>
        </p:txBody>
      </p:sp>
      <p:sp>
        <p:nvSpPr>
          <p:cNvPr id="3" name="object 3"/>
          <p:cNvSpPr txBox="1"/>
          <p:nvPr/>
        </p:nvSpPr>
        <p:spPr>
          <a:xfrm>
            <a:off x="962050" y="1533220"/>
            <a:ext cx="10103485" cy="1198085"/>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Nel documento HTML, dobbiamo solo includere lo script principale, come modulo:</a:t>
            </a:r>
            <a:r>
              <a:rPr sz="2400" dirty="0">
                <a:solidFill>
                  <a:srgbClr val="800000"/>
                </a:solidFill>
                <a:latin typeface="Consolas"/>
                <a:cs typeface="Consolas"/>
              </a:rPr>
              <a:t>&lt;script</a:t>
            </a:r>
            <a:r>
              <a:rPr sz="2400" spc="-70" dirty="0">
                <a:solidFill>
                  <a:srgbClr val="800000"/>
                </a:solidFill>
                <a:latin typeface="Consolas"/>
                <a:cs typeface="Consolas"/>
              </a:rPr>
              <a:t> </a:t>
            </a:r>
            <a:r>
              <a:rPr sz="2400" b="1" dirty="0">
                <a:solidFill>
                  <a:srgbClr val="E40000"/>
                </a:solidFill>
                <a:latin typeface="Consolas"/>
                <a:cs typeface="Consolas"/>
              </a:rPr>
              <a:t>type</a:t>
            </a:r>
            <a:r>
              <a:rPr sz="2400" b="1" dirty="0">
                <a:latin typeface="Consolas"/>
                <a:cs typeface="Consolas"/>
              </a:rPr>
              <a:t>=</a:t>
            </a:r>
            <a:r>
              <a:rPr sz="2400" b="1" dirty="0">
                <a:solidFill>
                  <a:srgbClr val="0000FF"/>
                </a:solidFill>
                <a:latin typeface="Consolas"/>
                <a:cs typeface="Consolas"/>
              </a:rPr>
              <a:t>"module"</a:t>
            </a:r>
            <a:r>
              <a:rPr sz="2400" b="1" spc="-60" dirty="0">
                <a:solidFill>
                  <a:srgbClr val="0000FF"/>
                </a:solidFill>
                <a:latin typeface="Consolas"/>
                <a:cs typeface="Consolas"/>
              </a:rPr>
              <a:t> </a:t>
            </a:r>
            <a:r>
              <a:rPr sz="2400" spc="-10" dirty="0">
                <a:solidFill>
                  <a:srgbClr val="E40000"/>
                </a:solidFill>
                <a:latin typeface="Consolas"/>
                <a:cs typeface="Consolas"/>
              </a:rPr>
              <a:t>src</a:t>
            </a:r>
            <a:r>
              <a:rPr sz="2400" spc="-10" dirty="0">
                <a:latin typeface="Consolas"/>
                <a:cs typeface="Consolas"/>
              </a:rPr>
              <a:t>=</a:t>
            </a:r>
            <a:r>
              <a:rPr sz="2400" spc="-10" dirty="0">
                <a:solidFill>
                  <a:srgbClr val="0000FF"/>
                </a:solidFill>
                <a:latin typeface="Consolas"/>
                <a:cs typeface="Consolas"/>
              </a:rPr>
              <a:t>"./script-module.js"</a:t>
            </a:r>
            <a:r>
              <a:rPr sz="2400" spc="-10" dirty="0">
                <a:solidFill>
                  <a:srgbClr val="800000"/>
                </a:solidFill>
                <a:latin typeface="Consolas"/>
                <a:cs typeface="Consolas"/>
              </a:rPr>
              <a:t>&gt;&lt;/script&gt;</a:t>
            </a:r>
            <a:endParaRPr sz="2400" dirty="0">
              <a:latin typeface="Consolas"/>
              <a:cs typeface="Consolas"/>
            </a:endParaRPr>
          </a:p>
        </p:txBody>
      </p:sp>
      <p:sp>
        <p:nvSpPr>
          <p:cNvPr id="4" name="object 4"/>
          <p:cNvSpPr txBox="1"/>
          <p:nvPr/>
        </p:nvSpPr>
        <p:spPr>
          <a:xfrm>
            <a:off x="882396" y="3355847"/>
            <a:ext cx="10427335" cy="2585085"/>
          </a:xfrm>
          <a:prstGeom prst="rect">
            <a:avLst/>
          </a:prstGeom>
          <a:ln w="12700">
            <a:solidFill>
              <a:srgbClr val="111F35"/>
            </a:solidFill>
          </a:ln>
        </p:spPr>
        <p:txBody>
          <a:bodyPr vert="horz" wrap="square" lIns="0" tIns="31750" rIns="0" bIns="0" rtlCol="0">
            <a:spAutoFit/>
          </a:bodyPr>
          <a:lstStyle/>
          <a:p>
            <a:pPr marL="92075" marR="2431415">
              <a:lnSpc>
                <a:spcPct val="100000"/>
              </a:lnSpc>
              <a:spcBef>
                <a:spcPts val="250"/>
              </a:spcBef>
            </a:pPr>
            <a:r>
              <a:rPr sz="1800" spc="-10" dirty="0">
                <a:solidFill>
                  <a:srgbClr val="008000"/>
                </a:solidFill>
                <a:latin typeface="Consolas"/>
                <a:cs typeface="Consolas"/>
              </a:rPr>
              <a:t>//script-</a:t>
            </a:r>
            <a:r>
              <a:rPr sz="1800" dirty="0">
                <a:solidFill>
                  <a:srgbClr val="008000"/>
                </a:solidFill>
                <a:latin typeface="Consolas"/>
                <a:cs typeface="Consolas"/>
              </a:rPr>
              <a:t>module.js,</a:t>
            </a:r>
            <a:r>
              <a:rPr sz="1800" spc="-30" dirty="0">
                <a:solidFill>
                  <a:srgbClr val="008000"/>
                </a:solidFill>
                <a:latin typeface="Consolas"/>
                <a:cs typeface="Consolas"/>
              </a:rPr>
              <a:t> </a:t>
            </a:r>
            <a:r>
              <a:rPr sz="1800" dirty="0">
                <a:solidFill>
                  <a:srgbClr val="008000"/>
                </a:solidFill>
                <a:latin typeface="Consolas"/>
                <a:cs typeface="Consolas"/>
              </a:rPr>
              <a:t>other</a:t>
            </a:r>
            <a:r>
              <a:rPr sz="1800" spc="-25" dirty="0">
                <a:solidFill>
                  <a:srgbClr val="008000"/>
                </a:solidFill>
                <a:latin typeface="Consolas"/>
                <a:cs typeface="Consolas"/>
              </a:rPr>
              <a:t> </a:t>
            </a:r>
            <a:r>
              <a:rPr sz="1800" dirty="0">
                <a:solidFill>
                  <a:srgbClr val="008000"/>
                </a:solidFill>
                <a:latin typeface="Consolas"/>
                <a:cs typeface="Consolas"/>
              </a:rPr>
              <a:t>modules</a:t>
            </a:r>
            <a:r>
              <a:rPr sz="1800" spc="-25" dirty="0">
                <a:solidFill>
                  <a:srgbClr val="008000"/>
                </a:solidFill>
                <a:latin typeface="Consolas"/>
                <a:cs typeface="Consolas"/>
              </a:rPr>
              <a:t> </a:t>
            </a:r>
            <a:r>
              <a:rPr sz="1800" dirty="0">
                <a:solidFill>
                  <a:srgbClr val="008000"/>
                </a:solidFill>
                <a:latin typeface="Consolas"/>
                <a:cs typeface="Consolas"/>
              </a:rPr>
              <a:t>are</a:t>
            </a:r>
            <a:r>
              <a:rPr sz="1800" spc="-25" dirty="0">
                <a:solidFill>
                  <a:srgbClr val="008000"/>
                </a:solidFill>
                <a:latin typeface="Consolas"/>
                <a:cs typeface="Consolas"/>
              </a:rPr>
              <a:t> </a:t>
            </a:r>
            <a:r>
              <a:rPr sz="1800" dirty="0">
                <a:solidFill>
                  <a:srgbClr val="008000"/>
                </a:solidFill>
                <a:latin typeface="Consolas"/>
                <a:cs typeface="Consolas"/>
              </a:rPr>
              <a:t>imported</a:t>
            </a:r>
            <a:r>
              <a:rPr sz="1800" spc="-25" dirty="0">
                <a:solidFill>
                  <a:srgbClr val="008000"/>
                </a:solidFill>
                <a:latin typeface="Consolas"/>
                <a:cs typeface="Consolas"/>
              </a:rPr>
              <a:t> </a:t>
            </a:r>
            <a:r>
              <a:rPr sz="1800" dirty="0">
                <a:solidFill>
                  <a:srgbClr val="008000"/>
                </a:solidFill>
                <a:latin typeface="Consolas"/>
                <a:cs typeface="Consolas"/>
              </a:rPr>
              <a:t>given</a:t>
            </a:r>
            <a:r>
              <a:rPr sz="1800" spc="-15" dirty="0">
                <a:solidFill>
                  <a:srgbClr val="008000"/>
                </a:solidFill>
                <a:latin typeface="Consolas"/>
                <a:cs typeface="Consolas"/>
              </a:rPr>
              <a:t> </a:t>
            </a:r>
            <a:r>
              <a:rPr sz="1800" dirty="0">
                <a:solidFill>
                  <a:srgbClr val="008000"/>
                </a:solidFill>
                <a:latin typeface="Consolas"/>
                <a:cs typeface="Consolas"/>
              </a:rPr>
              <a:t>their</a:t>
            </a:r>
            <a:r>
              <a:rPr sz="1800" spc="-25" dirty="0">
                <a:solidFill>
                  <a:srgbClr val="008000"/>
                </a:solidFill>
                <a:latin typeface="Consolas"/>
                <a:cs typeface="Consolas"/>
              </a:rPr>
              <a:t> </a:t>
            </a:r>
            <a:r>
              <a:rPr sz="1800" spc="-20" dirty="0">
                <a:solidFill>
                  <a:srgbClr val="008000"/>
                </a:solidFill>
                <a:latin typeface="Consolas"/>
                <a:cs typeface="Consolas"/>
              </a:rPr>
              <a:t>URLs </a:t>
            </a:r>
            <a:r>
              <a:rPr sz="1800" dirty="0">
                <a:solidFill>
                  <a:srgbClr val="0000FF"/>
                </a:solidFill>
                <a:latin typeface="Consolas"/>
                <a:cs typeface="Consolas"/>
              </a:rPr>
              <a:t>import</a:t>
            </a:r>
            <a:r>
              <a:rPr sz="1800" spc="-35" dirty="0">
                <a:solidFill>
                  <a:srgbClr val="0000FF"/>
                </a:solidFill>
                <a:latin typeface="Consolas"/>
                <a:cs typeface="Consolas"/>
              </a:rPr>
              <a:t> </a:t>
            </a:r>
            <a:r>
              <a:rPr sz="1800" dirty="0">
                <a:latin typeface="Consolas"/>
                <a:cs typeface="Consolas"/>
              </a:rPr>
              <a:t>{Pet,</a:t>
            </a:r>
            <a:r>
              <a:rPr sz="1800" spc="-15" dirty="0">
                <a:latin typeface="Consolas"/>
                <a:cs typeface="Consolas"/>
              </a:rPr>
              <a:t> </a:t>
            </a:r>
            <a:r>
              <a:rPr sz="1800" dirty="0">
                <a:latin typeface="Consolas"/>
                <a:cs typeface="Consolas"/>
              </a:rPr>
              <a:t>greet</a:t>
            </a:r>
            <a:r>
              <a:rPr sz="1800" spc="-20" dirty="0">
                <a:latin typeface="Consolas"/>
                <a:cs typeface="Consolas"/>
              </a:rPr>
              <a:t> </a:t>
            </a:r>
            <a:r>
              <a:rPr sz="1800" dirty="0">
                <a:solidFill>
                  <a:srgbClr val="0000FF"/>
                </a:solidFill>
                <a:latin typeface="Consolas"/>
                <a:cs typeface="Consolas"/>
              </a:rPr>
              <a:t>as</a:t>
            </a:r>
            <a:r>
              <a:rPr sz="1800" spc="-25" dirty="0">
                <a:solidFill>
                  <a:srgbClr val="0000FF"/>
                </a:solidFill>
                <a:latin typeface="Consolas"/>
                <a:cs typeface="Consolas"/>
              </a:rPr>
              <a:t> </a:t>
            </a:r>
            <a:r>
              <a:rPr sz="1800" dirty="0">
                <a:latin typeface="Consolas"/>
                <a:cs typeface="Consolas"/>
              </a:rPr>
              <a:t>greetPet}</a:t>
            </a:r>
            <a:r>
              <a:rPr sz="1800" spc="-10" dirty="0">
                <a:latin typeface="Consolas"/>
                <a:cs typeface="Consolas"/>
              </a:rPr>
              <a:t> </a:t>
            </a:r>
            <a:r>
              <a:rPr sz="1800" dirty="0">
                <a:solidFill>
                  <a:srgbClr val="0000FF"/>
                </a:solidFill>
                <a:latin typeface="Consolas"/>
                <a:cs typeface="Consolas"/>
              </a:rPr>
              <a:t>from</a:t>
            </a:r>
            <a:r>
              <a:rPr sz="1800" spc="-5" dirty="0">
                <a:solidFill>
                  <a:srgbClr val="0000FF"/>
                </a:solidFill>
                <a:latin typeface="Consolas"/>
                <a:cs typeface="Consolas"/>
              </a:rPr>
              <a:t> </a:t>
            </a:r>
            <a:r>
              <a:rPr sz="1800" spc="-10" dirty="0">
                <a:solidFill>
                  <a:srgbClr val="A21515"/>
                </a:solidFill>
                <a:latin typeface="Consolas"/>
                <a:cs typeface="Consolas"/>
              </a:rPr>
              <a:t>'./pet-module.js'</a:t>
            </a:r>
            <a:r>
              <a:rPr sz="1800" spc="-10" dirty="0">
                <a:latin typeface="Consolas"/>
                <a:cs typeface="Consolas"/>
              </a:rPr>
              <a:t>;</a:t>
            </a:r>
            <a:endParaRPr sz="1800">
              <a:latin typeface="Consolas"/>
              <a:cs typeface="Consolas"/>
            </a:endParaRPr>
          </a:p>
          <a:p>
            <a:pPr marL="92075">
              <a:lnSpc>
                <a:spcPct val="100000"/>
              </a:lnSpc>
            </a:pPr>
            <a:r>
              <a:rPr sz="1800" dirty="0">
                <a:solidFill>
                  <a:srgbClr val="0000FF"/>
                </a:solidFill>
                <a:latin typeface="Consolas"/>
                <a:cs typeface="Consolas"/>
              </a:rPr>
              <a:t>import</a:t>
            </a:r>
            <a:r>
              <a:rPr sz="1800" spc="-35" dirty="0">
                <a:solidFill>
                  <a:srgbClr val="0000FF"/>
                </a:solidFill>
                <a:latin typeface="Consolas"/>
                <a:cs typeface="Consolas"/>
              </a:rPr>
              <a:t> </a:t>
            </a:r>
            <a:r>
              <a:rPr sz="1800" dirty="0">
                <a:latin typeface="Consolas"/>
                <a:cs typeface="Consolas"/>
              </a:rPr>
              <a:t>{greet}</a:t>
            </a:r>
            <a:r>
              <a:rPr sz="1800" spc="-30" dirty="0">
                <a:latin typeface="Consolas"/>
                <a:cs typeface="Consolas"/>
              </a:rPr>
              <a:t> </a:t>
            </a:r>
            <a:r>
              <a:rPr sz="1800" dirty="0">
                <a:solidFill>
                  <a:srgbClr val="0000FF"/>
                </a:solidFill>
                <a:latin typeface="Consolas"/>
                <a:cs typeface="Consolas"/>
              </a:rPr>
              <a:t>from</a:t>
            </a:r>
            <a:r>
              <a:rPr sz="1800" spc="-20" dirty="0">
                <a:solidFill>
                  <a:srgbClr val="0000FF"/>
                </a:solidFill>
                <a:latin typeface="Consolas"/>
                <a:cs typeface="Consolas"/>
              </a:rPr>
              <a:t> </a:t>
            </a:r>
            <a:r>
              <a:rPr sz="1800" spc="-10" dirty="0">
                <a:solidFill>
                  <a:srgbClr val="A21515"/>
                </a:solidFill>
                <a:latin typeface="Consolas"/>
                <a:cs typeface="Consolas"/>
              </a:rPr>
              <a:t>'./greet-module.js'</a:t>
            </a:r>
            <a:r>
              <a:rPr sz="1800" spc="-10" dirty="0">
                <a:latin typeface="Consolas"/>
                <a:cs typeface="Consolas"/>
              </a:rPr>
              <a:t>;</a:t>
            </a:r>
            <a:endParaRPr sz="1800">
              <a:latin typeface="Consolas"/>
              <a:cs typeface="Consolas"/>
            </a:endParaRPr>
          </a:p>
          <a:p>
            <a:pPr marL="92075" marR="5935345">
              <a:lnSpc>
                <a:spcPct val="200000"/>
              </a:lnSpc>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chuck</a:t>
            </a:r>
            <a:r>
              <a:rPr sz="1800" spc="-3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Pet(</a:t>
            </a:r>
            <a:r>
              <a:rPr sz="1800" dirty="0">
                <a:solidFill>
                  <a:srgbClr val="A21515"/>
                </a:solidFill>
                <a:latin typeface="Consolas"/>
                <a:cs typeface="Consolas"/>
              </a:rPr>
              <a:t>"Chuck"</a:t>
            </a:r>
            <a:r>
              <a:rPr sz="1800" dirty="0">
                <a:latin typeface="Consolas"/>
                <a:cs typeface="Consolas"/>
              </a:rPr>
              <a:t>,</a:t>
            </a:r>
            <a:r>
              <a:rPr sz="1800" spc="-15" dirty="0">
                <a:latin typeface="Consolas"/>
                <a:cs typeface="Consolas"/>
              </a:rPr>
              <a:t> </a:t>
            </a:r>
            <a:r>
              <a:rPr sz="1800" spc="-25" dirty="0">
                <a:solidFill>
                  <a:srgbClr val="098557"/>
                </a:solidFill>
                <a:latin typeface="Consolas"/>
                <a:cs typeface="Consolas"/>
              </a:rPr>
              <a:t>7</a:t>
            </a:r>
            <a:r>
              <a:rPr sz="1800" spc="-25" dirty="0">
                <a:latin typeface="Consolas"/>
                <a:cs typeface="Consolas"/>
              </a:rPr>
              <a:t>); </a:t>
            </a:r>
            <a:r>
              <a:rPr sz="1800" dirty="0">
                <a:latin typeface="Consolas"/>
                <a:cs typeface="Consolas"/>
              </a:rPr>
              <a:t>greetPet(chuck);</a:t>
            </a:r>
            <a:r>
              <a:rPr sz="1800" spc="-40" dirty="0">
                <a:latin typeface="Consolas"/>
                <a:cs typeface="Consolas"/>
              </a:rPr>
              <a:t> </a:t>
            </a:r>
            <a:r>
              <a:rPr sz="1800" dirty="0">
                <a:solidFill>
                  <a:srgbClr val="008000"/>
                </a:solidFill>
                <a:latin typeface="Consolas"/>
                <a:cs typeface="Consolas"/>
              </a:rPr>
              <a:t>//Hello,</a:t>
            </a:r>
            <a:r>
              <a:rPr sz="1800" spc="-25" dirty="0">
                <a:solidFill>
                  <a:srgbClr val="008000"/>
                </a:solidFill>
                <a:latin typeface="Consolas"/>
                <a:cs typeface="Consolas"/>
              </a:rPr>
              <a:t> </a:t>
            </a:r>
            <a:r>
              <a:rPr sz="1800" dirty="0">
                <a:solidFill>
                  <a:srgbClr val="008000"/>
                </a:solidFill>
                <a:latin typeface="Consolas"/>
                <a:cs typeface="Consolas"/>
              </a:rPr>
              <a:t>I'm</a:t>
            </a:r>
            <a:r>
              <a:rPr sz="1800" spc="-25" dirty="0">
                <a:solidFill>
                  <a:srgbClr val="008000"/>
                </a:solidFill>
                <a:latin typeface="Consolas"/>
                <a:cs typeface="Consolas"/>
              </a:rPr>
              <a:t> </a:t>
            </a:r>
            <a:r>
              <a:rPr sz="1800" spc="-10" dirty="0">
                <a:solidFill>
                  <a:srgbClr val="008000"/>
                </a:solidFill>
                <a:latin typeface="Consolas"/>
                <a:cs typeface="Consolas"/>
              </a:rPr>
              <a:t>Chuck</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spcBef>
                <a:spcPts val="5"/>
              </a:spcBef>
            </a:pPr>
            <a:r>
              <a:rPr sz="1800" dirty="0">
                <a:latin typeface="Consolas"/>
                <a:cs typeface="Consolas"/>
              </a:rPr>
              <a:t>greet(</a:t>
            </a:r>
            <a:r>
              <a:rPr sz="1800" dirty="0">
                <a:solidFill>
                  <a:srgbClr val="A21515"/>
                </a:solidFill>
                <a:latin typeface="Consolas"/>
                <a:cs typeface="Consolas"/>
              </a:rPr>
              <a:t>"Web</a:t>
            </a:r>
            <a:r>
              <a:rPr sz="1800" spc="-55" dirty="0">
                <a:solidFill>
                  <a:srgbClr val="A21515"/>
                </a:solidFill>
                <a:latin typeface="Consolas"/>
                <a:cs typeface="Consolas"/>
              </a:rPr>
              <a:t> </a:t>
            </a:r>
            <a:r>
              <a:rPr sz="1800" dirty="0">
                <a:solidFill>
                  <a:srgbClr val="A21515"/>
                </a:solidFill>
                <a:latin typeface="Consolas"/>
                <a:cs typeface="Consolas"/>
              </a:rPr>
              <a:t>Technologies"</a:t>
            </a:r>
            <a:r>
              <a:rPr sz="1800" dirty="0">
                <a:latin typeface="Consolas"/>
                <a:cs typeface="Consolas"/>
              </a:rPr>
              <a:t>);</a:t>
            </a:r>
            <a:r>
              <a:rPr sz="1800" spc="-45" dirty="0">
                <a:latin typeface="Consolas"/>
                <a:cs typeface="Consolas"/>
              </a:rPr>
              <a:t> </a:t>
            </a:r>
            <a:r>
              <a:rPr sz="1800" dirty="0">
                <a:solidFill>
                  <a:srgbClr val="008000"/>
                </a:solidFill>
                <a:latin typeface="Consolas"/>
                <a:cs typeface="Consolas"/>
              </a:rPr>
              <a:t>//Howdy,</a:t>
            </a:r>
            <a:r>
              <a:rPr sz="1800" spc="-40" dirty="0">
                <a:solidFill>
                  <a:srgbClr val="008000"/>
                </a:solidFill>
                <a:latin typeface="Consolas"/>
                <a:cs typeface="Consolas"/>
              </a:rPr>
              <a:t> </a:t>
            </a:r>
            <a:r>
              <a:rPr sz="1800" dirty="0">
                <a:solidFill>
                  <a:srgbClr val="008000"/>
                </a:solidFill>
                <a:latin typeface="Consolas"/>
                <a:cs typeface="Consolas"/>
              </a:rPr>
              <a:t>Web</a:t>
            </a:r>
            <a:r>
              <a:rPr sz="1800" spc="-40" dirty="0">
                <a:solidFill>
                  <a:srgbClr val="008000"/>
                </a:solidFill>
                <a:latin typeface="Consolas"/>
                <a:cs typeface="Consolas"/>
              </a:rPr>
              <a:t> </a:t>
            </a:r>
            <a:r>
              <a:rPr sz="1800" spc="-10" dirty="0">
                <a:solidFill>
                  <a:srgbClr val="008000"/>
                </a:solidFill>
                <a:latin typeface="Consolas"/>
                <a:cs typeface="Consolas"/>
              </a:rPr>
              <a:t>Technologies</a:t>
            </a:r>
            <a:endParaRPr sz="1800">
              <a:latin typeface="Consolas"/>
              <a:cs typeface="Consolas"/>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71259" y="3549396"/>
            <a:ext cx="372110" cy="439420"/>
          </a:xfrm>
          <a:custGeom>
            <a:avLst/>
            <a:gdLst/>
            <a:ahLst/>
            <a:cxnLst/>
            <a:rect l="l" t="t" r="r" b="b"/>
            <a:pathLst>
              <a:path w="372109" h="439420">
                <a:moveTo>
                  <a:pt x="185927" y="0"/>
                </a:moveTo>
                <a:lnTo>
                  <a:pt x="161730" y="38869"/>
                </a:lnTo>
                <a:lnTo>
                  <a:pt x="134168" y="79050"/>
                </a:lnTo>
                <a:lnTo>
                  <a:pt x="103727" y="118871"/>
                </a:lnTo>
                <a:lnTo>
                  <a:pt x="70894" y="156661"/>
                </a:lnTo>
                <a:lnTo>
                  <a:pt x="36156" y="190746"/>
                </a:lnTo>
                <a:lnTo>
                  <a:pt x="0" y="219455"/>
                </a:lnTo>
                <a:lnTo>
                  <a:pt x="46986" y="253289"/>
                </a:lnTo>
                <a:lnTo>
                  <a:pt x="87601" y="286032"/>
                </a:lnTo>
                <a:lnTo>
                  <a:pt x="121824" y="319325"/>
                </a:lnTo>
                <a:lnTo>
                  <a:pt x="149634" y="354809"/>
                </a:lnTo>
                <a:lnTo>
                  <a:pt x="171009" y="394125"/>
                </a:lnTo>
                <a:lnTo>
                  <a:pt x="185927" y="438911"/>
                </a:lnTo>
                <a:lnTo>
                  <a:pt x="206597" y="392731"/>
                </a:lnTo>
                <a:lnTo>
                  <a:pt x="232748" y="349588"/>
                </a:lnTo>
                <a:lnTo>
                  <a:pt x="263366" y="310086"/>
                </a:lnTo>
                <a:lnTo>
                  <a:pt x="297433" y="274827"/>
                </a:lnTo>
                <a:lnTo>
                  <a:pt x="333935" y="244416"/>
                </a:lnTo>
                <a:lnTo>
                  <a:pt x="371856" y="219455"/>
                </a:lnTo>
                <a:lnTo>
                  <a:pt x="329861" y="187439"/>
                </a:lnTo>
                <a:lnTo>
                  <a:pt x="291676" y="154798"/>
                </a:lnTo>
                <a:lnTo>
                  <a:pt x="257746" y="120634"/>
                </a:lnTo>
                <a:lnTo>
                  <a:pt x="228515" y="84045"/>
                </a:lnTo>
                <a:lnTo>
                  <a:pt x="204427" y="44134"/>
                </a:lnTo>
                <a:lnTo>
                  <a:pt x="185927" y="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7568" y="3640835"/>
            <a:ext cx="118110" cy="474345"/>
          </a:xfrm>
          <a:custGeom>
            <a:avLst/>
            <a:gdLst/>
            <a:ahLst/>
            <a:cxnLst/>
            <a:rect l="l" t="t" r="r" b="b"/>
            <a:pathLst>
              <a:path w="118109" h="474345">
                <a:moveTo>
                  <a:pt x="59507" y="0"/>
                </a:moveTo>
                <a:lnTo>
                  <a:pt x="39879" y="2998"/>
                </a:lnTo>
                <a:lnTo>
                  <a:pt x="21549" y="16367"/>
                </a:lnTo>
                <a:lnTo>
                  <a:pt x="8482" y="35236"/>
                </a:lnTo>
                <a:lnTo>
                  <a:pt x="4643" y="54737"/>
                </a:lnTo>
                <a:lnTo>
                  <a:pt x="5429" y="116628"/>
                </a:lnTo>
                <a:lnTo>
                  <a:pt x="4465" y="167952"/>
                </a:lnTo>
                <a:lnTo>
                  <a:pt x="857" y="256401"/>
                </a:lnTo>
                <a:lnTo>
                  <a:pt x="0" y="302279"/>
                </a:lnTo>
                <a:lnTo>
                  <a:pt x="964" y="355096"/>
                </a:lnTo>
                <a:lnTo>
                  <a:pt x="4643" y="419226"/>
                </a:lnTo>
                <a:lnTo>
                  <a:pt x="21883" y="460216"/>
                </a:lnTo>
                <a:lnTo>
                  <a:pt x="59507" y="473963"/>
                </a:lnTo>
                <a:lnTo>
                  <a:pt x="81366" y="466143"/>
                </a:lnTo>
                <a:lnTo>
                  <a:pt x="98654" y="454739"/>
                </a:lnTo>
                <a:lnTo>
                  <a:pt x="110084" y="439263"/>
                </a:lnTo>
                <a:lnTo>
                  <a:pt x="114371" y="419226"/>
                </a:lnTo>
                <a:lnTo>
                  <a:pt x="108346" y="354136"/>
                </a:lnTo>
                <a:lnTo>
                  <a:pt x="107506" y="300246"/>
                </a:lnTo>
                <a:lnTo>
                  <a:pt x="109945" y="253442"/>
                </a:lnTo>
                <a:lnTo>
                  <a:pt x="113757" y="209605"/>
                </a:lnTo>
                <a:lnTo>
                  <a:pt x="117036" y="164619"/>
                </a:lnTo>
                <a:lnTo>
                  <a:pt x="117876" y="114369"/>
                </a:lnTo>
                <a:lnTo>
                  <a:pt x="114371" y="54737"/>
                </a:lnTo>
                <a:lnTo>
                  <a:pt x="98607" y="18605"/>
                </a:lnTo>
                <a:lnTo>
                  <a:pt x="81206" y="6731"/>
                </a:lnTo>
                <a:lnTo>
                  <a:pt x="59507"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4" name="object 14"/>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5" name="object 15"/>
          <p:cNvSpPr/>
          <p:nvPr/>
        </p:nvSpPr>
        <p:spPr>
          <a:xfrm>
            <a:off x="6251684" y="3980403"/>
            <a:ext cx="3197225" cy="2133600"/>
          </a:xfrm>
          <a:custGeom>
            <a:avLst/>
            <a:gdLst/>
            <a:ahLst/>
            <a:cxnLst/>
            <a:rect l="l" t="t" r="r" b="b"/>
            <a:pathLst>
              <a:path w="3197225" h="2133600">
                <a:moveTo>
                  <a:pt x="1731551" y="2120900"/>
                </a:moveTo>
                <a:lnTo>
                  <a:pt x="1465010" y="2120900"/>
                </a:lnTo>
                <a:lnTo>
                  <a:pt x="1484594" y="2133600"/>
                </a:lnTo>
                <a:lnTo>
                  <a:pt x="1711031" y="2133600"/>
                </a:lnTo>
                <a:lnTo>
                  <a:pt x="1731551" y="2120900"/>
                </a:lnTo>
                <a:close/>
              </a:path>
              <a:path w="3197225" h="2133600">
                <a:moveTo>
                  <a:pt x="1180221" y="1739900"/>
                </a:moveTo>
                <a:lnTo>
                  <a:pt x="551551" y="1739900"/>
                </a:lnTo>
                <a:lnTo>
                  <a:pt x="595997" y="1752600"/>
                </a:lnTo>
                <a:lnTo>
                  <a:pt x="641239" y="1752600"/>
                </a:lnTo>
                <a:lnTo>
                  <a:pt x="734182" y="1778000"/>
                </a:lnTo>
                <a:lnTo>
                  <a:pt x="781919" y="1778000"/>
                </a:lnTo>
                <a:lnTo>
                  <a:pt x="830523" y="1803400"/>
                </a:lnTo>
                <a:lnTo>
                  <a:pt x="930404" y="1828800"/>
                </a:lnTo>
                <a:lnTo>
                  <a:pt x="981716" y="1854200"/>
                </a:lnTo>
                <a:lnTo>
                  <a:pt x="1087175" y="1905000"/>
                </a:lnTo>
                <a:lnTo>
                  <a:pt x="1196529" y="1955800"/>
                </a:lnTo>
                <a:lnTo>
                  <a:pt x="1252712" y="1993900"/>
                </a:lnTo>
                <a:lnTo>
                  <a:pt x="1309923" y="2032000"/>
                </a:lnTo>
                <a:lnTo>
                  <a:pt x="1368178" y="2070100"/>
                </a:lnTo>
                <a:lnTo>
                  <a:pt x="1427497" y="2108200"/>
                </a:lnTo>
                <a:lnTo>
                  <a:pt x="1446736" y="2120900"/>
                </a:lnTo>
                <a:lnTo>
                  <a:pt x="1750571" y="2120900"/>
                </a:lnTo>
                <a:lnTo>
                  <a:pt x="1766841" y="2108200"/>
                </a:lnTo>
                <a:lnTo>
                  <a:pt x="1826544" y="2082800"/>
                </a:lnTo>
                <a:lnTo>
                  <a:pt x="1885949" y="2044700"/>
                </a:lnTo>
                <a:lnTo>
                  <a:pt x="2119334" y="1943100"/>
                </a:lnTo>
                <a:lnTo>
                  <a:pt x="1690260" y="1943100"/>
                </a:lnTo>
                <a:lnTo>
                  <a:pt x="1701382" y="1930400"/>
                </a:lnTo>
                <a:lnTo>
                  <a:pt x="1500522" y="1930400"/>
                </a:lnTo>
                <a:lnTo>
                  <a:pt x="1324800" y="1816100"/>
                </a:lnTo>
                <a:lnTo>
                  <a:pt x="1266635" y="1790700"/>
                </a:lnTo>
                <a:lnTo>
                  <a:pt x="1208859" y="1752600"/>
                </a:lnTo>
                <a:lnTo>
                  <a:pt x="1180221" y="1739900"/>
                </a:lnTo>
                <a:close/>
              </a:path>
              <a:path w="3197225" h="2133600">
                <a:moveTo>
                  <a:pt x="2942977" y="368300"/>
                </a:moveTo>
                <a:lnTo>
                  <a:pt x="2799351" y="368300"/>
                </a:lnTo>
                <a:lnTo>
                  <a:pt x="2814534" y="419100"/>
                </a:lnTo>
                <a:lnTo>
                  <a:pt x="2825702" y="457200"/>
                </a:lnTo>
                <a:lnTo>
                  <a:pt x="2833479" y="508000"/>
                </a:lnTo>
                <a:lnTo>
                  <a:pt x="2838491" y="546100"/>
                </a:lnTo>
                <a:lnTo>
                  <a:pt x="2841364" y="584200"/>
                </a:lnTo>
                <a:lnTo>
                  <a:pt x="2842722" y="635000"/>
                </a:lnTo>
                <a:lnTo>
                  <a:pt x="2843191" y="673100"/>
                </a:lnTo>
                <a:lnTo>
                  <a:pt x="2843294" y="698500"/>
                </a:lnTo>
                <a:lnTo>
                  <a:pt x="2843397" y="723900"/>
                </a:lnTo>
                <a:lnTo>
                  <a:pt x="2843964" y="774700"/>
                </a:lnTo>
                <a:lnTo>
                  <a:pt x="2845518" y="825500"/>
                </a:lnTo>
                <a:lnTo>
                  <a:pt x="2848685" y="876300"/>
                </a:lnTo>
                <a:lnTo>
                  <a:pt x="2854088" y="939800"/>
                </a:lnTo>
                <a:lnTo>
                  <a:pt x="2860782" y="1003300"/>
                </a:lnTo>
                <a:lnTo>
                  <a:pt x="2866294" y="1054100"/>
                </a:lnTo>
                <a:lnTo>
                  <a:pt x="2870904" y="1104900"/>
                </a:lnTo>
                <a:lnTo>
                  <a:pt x="2874890" y="1155700"/>
                </a:lnTo>
                <a:lnTo>
                  <a:pt x="2882113" y="1244600"/>
                </a:lnTo>
                <a:lnTo>
                  <a:pt x="2885907" y="1295400"/>
                </a:lnTo>
                <a:lnTo>
                  <a:pt x="2890196" y="1346200"/>
                </a:lnTo>
                <a:lnTo>
                  <a:pt x="2895260" y="1397000"/>
                </a:lnTo>
                <a:lnTo>
                  <a:pt x="2901376" y="1447800"/>
                </a:lnTo>
                <a:lnTo>
                  <a:pt x="2908825" y="1511300"/>
                </a:lnTo>
                <a:lnTo>
                  <a:pt x="2885493" y="1524000"/>
                </a:lnTo>
                <a:lnTo>
                  <a:pt x="2858953" y="1536700"/>
                </a:lnTo>
                <a:lnTo>
                  <a:pt x="2829370" y="1536700"/>
                </a:lnTo>
                <a:lnTo>
                  <a:pt x="2796910" y="1549400"/>
                </a:lnTo>
                <a:lnTo>
                  <a:pt x="2761739" y="1562100"/>
                </a:lnTo>
                <a:lnTo>
                  <a:pt x="2724023" y="1574800"/>
                </a:lnTo>
                <a:lnTo>
                  <a:pt x="2683927" y="1587500"/>
                </a:lnTo>
                <a:lnTo>
                  <a:pt x="2641617" y="1587500"/>
                </a:lnTo>
                <a:lnTo>
                  <a:pt x="2551016" y="1612900"/>
                </a:lnTo>
                <a:lnTo>
                  <a:pt x="2503058" y="1625600"/>
                </a:lnTo>
                <a:lnTo>
                  <a:pt x="2402651" y="1651000"/>
                </a:lnTo>
                <a:lnTo>
                  <a:pt x="2350535" y="1676400"/>
                </a:lnTo>
                <a:lnTo>
                  <a:pt x="2188521" y="1714500"/>
                </a:lnTo>
                <a:lnTo>
                  <a:pt x="2133180" y="1739900"/>
                </a:lnTo>
                <a:lnTo>
                  <a:pt x="2077447" y="1752600"/>
                </a:lnTo>
                <a:lnTo>
                  <a:pt x="1744098" y="1905000"/>
                </a:lnTo>
                <a:lnTo>
                  <a:pt x="1690260" y="1943100"/>
                </a:lnTo>
                <a:lnTo>
                  <a:pt x="2119334" y="1943100"/>
                </a:lnTo>
                <a:lnTo>
                  <a:pt x="2176309" y="1917700"/>
                </a:lnTo>
                <a:lnTo>
                  <a:pt x="2288174" y="1892300"/>
                </a:lnTo>
                <a:lnTo>
                  <a:pt x="2342939" y="1866900"/>
                </a:lnTo>
                <a:lnTo>
                  <a:pt x="2449819" y="1841500"/>
                </a:lnTo>
                <a:lnTo>
                  <a:pt x="2501809" y="1841500"/>
                </a:lnTo>
                <a:lnTo>
                  <a:pt x="2651228" y="1803400"/>
                </a:lnTo>
                <a:lnTo>
                  <a:pt x="2744754" y="1803400"/>
                </a:lnTo>
                <a:lnTo>
                  <a:pt x="2789502" y="1790700"/>
                </a:lnTo>
                <a:lnTo>
                  <a:pt x="2874658" y="1790700"/>
                </a:lnTo>
                <a:lnTo>
                  <a:pt x="2914940" y="1778000"/>
                </a:lnTo>
                <a:lnTo>
                  <a:pt x="3148449" y="1778000"/>
                </a:lnTo>
                <a:lnTo>
                  <a:pt x="3172017" y="1752600"/>
                </a:lnTo>
                <a:lnTo>
                  <a:pt x="3188989" y="1727200"/>
                </a:lnTo>
                <a:lnTo>
                  <a:pt x="3197115" y="1701800"/>
                </a:lnTo>
                <a:lnTo>
                  <a:pt x="3193432" y="1689100"/>
                </a:lnTo>
                <a:lnTo>
                  <a:pt x="3182619" y="1651000"/>
                </a:lnTo>
                <a:lnTo>
                  <a:pt x="3175419" y="1600200"/>
                </a:lnTo>
                <a:lnTo>
                  <a:pt x="3171037" y="1549400"/>
                </a:lnTo>
                <a:lnTo>
                  <a:pt x="3168677" y="1498600"/>
                </a:lnTo>
                <a:lnTo>
                  <a:pt x="3167545" y="1435100"/>
                </a:lnTo>
                <a:lnTo>
                  <a:pt x="3166845" y="1371600"/>
                </a:lnTo>
                <a:lnTo>
                  <a:pt x="3165783" y="1320800"/>
                </a:lnTo>
                <a:lnTo>
                  <a:pt x="3163562" y="1257300"/>
                </a:lnTo>
                <a:lnTo>
                  <a:pt x="3159387" y="1206500"/>
                </a:lnTo>
                <a:lnTo>
                  <a:pt x="3152464" y="1168400"/>
                </a:lnTo>
                <a:lnTo>
                  <a:pt x="3141997" y="1130300"/>
                </a:lnTo>
                <a:lnTo>
                  <a:pt x="3133428" y="1104900"/>
                </a:lnTo>
                <a:lnTo>
                  <a:pt x="3128318" y="1066800"/>
                </a:lnTo>
                <a:lnTo>
                  <a:pt x="3125911" y="1028700"/>
                </a:lnTo>
                <a:lnTo>
                  <a:pt x="3125448" y="977900"/>
                </a:lnTo>
                <a:lnTo>
                  <a:pt x="3126174" y="927100"/>
                </a:lnTo>
                <a:lnTo>
                  <a:pt x="3127332" y="876300"/>
                </a:lnTo>
                <a:lnTo>
                  <a:pt x="3128165" y="812800"/>
                </a:lnTo>
                <a:lnTo>
                  <a:pt x="3128041" y="787400"/>
                </a:lnTo>
                <a:lnTo>
                  <a:pt x="3127917" y="762000"/>
                </a:lnTo>
                <a:lnTo>
                  <a:pt x="3125829" y="698500"/>
                </a:lnTo>
                <a:lnTo>
                  <a:pt x="3121147" y="647700"/>
                </a:lnTo>
                <a:lnTo>
                  <a:pt x="3113112" y="596900"/>
                </a:lnTo>
                <a:lnTo>
                  <a:pt x="3100968" y="546100"/>
                </a:lnTo>
                <a:lnTo>
                  <a:pt x="3083958" y="508000"/>
                </a:lnTo>
                <a:lnTo>
                  <a:pt x="3054605" y="457200"/>
                </a:lnTo>
                <a:lnTo>
                  <a:pt x="3033684" y="444500"/>
                </a:lnTo>
                <a:lnTo>
                  <a:pt x="2956323" y="444500"/>
                </a:lnTo>
                <a:lnTo>
                  <a:pt x="2944412" y="393700"/>
                </a:lnTo>
                <a:lnTo>
                  <a:pt x="2942977" y="368300"/>
                </a:lnTo>
                <a:close/>
              </a:path>
              <a:path w="3197225" h="2133600">
                <a:moveTo>
                  <a:pt x="920821" y="1384300"/>
                </a:moveTo>
                <a:lnTo>
                  <a:pt x="620674" y="1384300"/>
                </a:lnTo>
                <a:lnTo>
                  <a:pt x="657162" y="1397000"/>
                </a:lnTo>
                <a:lnTo>
                  <a:pt x="696128" y="1397000"/>
                </a:lnTo>
                <a:lnTo>
                  <a:pt x="737329" y="1409700"/>
                </a:lnTo>
                <a:lnTo>
                  <a:pt x="780520" y="1422400"/>
                </a:lnTo>
                <a:lnTo>
                  <a:pt x="825454" y="1435100"/>
                </a:lnTo>
                <a:lnTo>
                  <a:pt x="919577" y="1460500"/>
                </a:lnTo>
                <a:lnTo>
                  <a:pt x="968275" y="1485900"/>
                </a:lnTo>
                <a:lnTo>
                  <a:pt x="1117976" y="1562100"/>
                </a:lnTo>
                <a:lnTo>
                  <a:pt x="1267944" y="1676400"/>
                </a:lnTo>
                <a:lnTo>
                  <a:pt x="1316850" y="1714500"/>
                </a:lnTo>
                <a:lnTo>
                  <a:pt x="1364806" y="1765300"/>
                </a:lnTo>
                <a:lnTo>
                  <a:pt x="1411566" y="1816100"/>
                </a:lnTo>
                <a:lnTo>
                  <a:pt x="1456887" y="1866900"/>
                </a:lnTo>
                <a:lnTo>
                  <a:pt x="1500522" y="1930400"/>
                </a:lnTo>
                <a:lnTo>
                  <a:pt x="1701382" y="1930400"/>
                </a:lnTo>
                <a:lnTo>
                  <a:pt x="1745866" y="1879600"/>
                </a:lnTo>
                <a:lnTo>
                  <a:pt x="1802951" y="1841500"/>
                </a:lnTo>
                <a:lnTo>
                  <a:pt x="1861174" y="1790700"/>
                </a:lnTo>
                <a:lnTo>
                  <a:pt x="1920197" y="1752600"/>
                </a:lnTo>
                <a:lnTo>
                  <a:pt x="1522366" y="1752600"/>
                </a:lnTo>
                <a:lnTo>
                  <a:pt x="1465984" y="1714500"/>
                </a:lnTo>
                <a:lnTo>
                  <a:pt x="1410089" y="1663700"/>
                </a:lnTo>
                <a:lnTo>
                  <a:pt x="1300120" y="1587500"/>
                </a:lnTo>
                <a:lnTo>
                  <a:pt x="1246228" y="1562100"/>
                </a:lnTo>
                <a:lnTo>
                  <a:pt x="1193184" y="1524000"/>
                </a:lnTo>
                <a:lnTo>
                  <a:pt x="1141079" y="1498600"/>
                </a:lnTo>
                <a:lnTo>
                  <a:pt x="1090002" y="1460500"/>
                </a:lnTo>
                <a:lnTo>
                  <a:pt x="1040045" y="1435100"/>
                </a:lnTo>
                <a:lnTo>
                  <a:pt x="991297" y="1409700"/>
                </a:lnTo>
                <a:lnTo>
                  <a:pt x="943850" y="1397000"/>
                </a:lnTo>
                <a:lnTo>
                  <a:pt x="920821" y="1384300"/>
                </a:lnTo>
                <a:close/>
              </a:path>
              <a:path w="3197225" h="2133600">
                <a:moveTo>
                  <a:pt x="851294" y="12700"/>
                </a:moveTo>
                <a:lnTo>
                  <a:pt x="603188" y="12700"/>
                </a:lnTo>
                <a:lnTo>
                  <a:pt x="551832" y="25400"/>
                </a:lnTo>
                <a:lnTo>
                  <a:pt x="513863" y="25400"/>
                </a:lnTo>
                <a:lnTo>
                  <a:pt x="497095" y="38100"/>
                </a:lnTo>
                <a:lnTo>
                  <a:pt x="497006" y="63500"/>
                </a:lnTo>
                <a:lnTo>
                  <a:pt x="496917" y="88900"/>
                </a:lnTo>
                <a:lnTo>
                  <a:pt x="488047" y="139700"/>
                </a:lnTo>
                <a:lnTo>
                  <a:pt x="479129" y="177800"/>
                </a:lnTo>
                <a:lnTo>
                  <a:pt x="479048" y="190500"/>
                </a:lnTo>
                <a:lnTo>
                  <a:pt x="478968" y="203200"/>
                </a:lnTo>
                <a:lnTo>
                  <a:pt x="478888" y="215900"/>
                </a:lnTo>
                <a:lnTo>
                  <a:pt x="478807" y="228600"/>
                </a:lnTo>
                <a:lnTo>
                  <a:pt x="256303" y="228600"/>
                </a:lnTo>
                <a:lnTo>
                  <a:pt x="259179" y="279400"/>
                </a:lnTo>
                <a:lnTo>
                  <a:pt x="251207" y="317500"/>
                </a:lnTo>
                <a:lnTo>
                  <a:pt x="241212" y="381000"/>
                </a:lnTo>
                <a:lnTo>
                  <a:pt x="238015" y="444500"/>
                </a:lnTo>
                <a:lnTo>
                  <a:pt x="156922" y="444500"/>
                </a:lnTo>
                <a:lnTo>
                  <a:pt x="135495" y="457200"/>
                </a:lnTo>
                <a:lnTo>
                  <a:pt x="119735" y="482600"/>
                </a:lnTo>
                <a:lnTo>
                  <a:pt x="110380" y="508000"/>
                </a:lnTo>
                <a:lnTo>
                  <a:pt x="107760" y="558800"/>
                </a:lnTo>
                <a:lnTo>
                  <a:pt x="102464" y="622300"/>
                </a:lnTo>
                <a:lnTo>
                  <a:pt x="95200" y="673100"/>
                </a:lnTo>
                <a:lnTo>
                  <a:pt x="86674" y="723900"/>
                </a:lnTo>
                <a:lnTo>
                  <a:pt x="77592" y="774700"/>
                </a:lnTo>
                <a:lnTo>
                  <a:pt x="68661" y="825500"/>
                </a:lnTo>
                <a:lnTo>
                  <a:pt x="60587" y="876300"/>
                </a:lnTo>
                <a:lnTo>
                  <a:pt x="54077" y="927100"/>
                </a:lnTo>
                <a:lnTo>
                  <a:pt x="49837" y="965200"/>
                </a:lnTo>
                <a:lnTo>
                  <a:pt x="48574" y="1003300"/>
                </a:lnTo>
                <a:lnTo>
                  <a:pt x="50993" y="1041400"/>
                </a:lnTo>
                <a:lnTo>
                  <a:pt x="57802" y="1079500"/>
                </a:lnTo>
                <a:lnTo>
                  <a:pt x="64720" y="1104900"/>
                </a:lnTo>
                <a:lnTo>
                  <a:pt x="67417" y="1143000"/>
                </a:lnTo>
                <a:lnTo>
                  <a:pt x="66522" y="1193800"/>
                </a:lnTo>
                <a:lnTo>
                  <a:pt x="62666" y="1231900"/>
                </a:lnTo>
                <a:lnTo>
                  <a:pt x="56480" y="1295400"/>
                </a:lnTo>
                <a:lnTo>
                  <a:pt x="48595" y="1346200"/>
                </a:lnTo>
                <a:lnTo>
                  <a:pt x="39641" y="1397000"/>
                </a:lnTo>
                <a:lnTo>
                  <a:pt x="30248" y="1460500"/>
                </a:lnTo>
                <a:lnTo>
                  <a:pt x="21048" y="1511300"/>
                </a:lnTo>
                <a:lnTo>
                  <a:pt x="12670" y="1574800"/>
                </a:lnTo>
                <a:lnTo>
                  <a:pt x="5746" y="1638300"/>
                </a:lnTo>
                <a:lnTo>
                  <a:pt x="906" y="1689100"/>
                </a:lnTo>
                <a:lnTo>
                  <a:pt x="0" y="1714500"/>
                </a:lnTo>
                <a:lnTo>
                  <a:pt x="14606" y="1739900"/>
                </a:lnTo>
                <a:lnTo>
                  <a:pt x="37857" y="1765300"/>
                </a:lnTo>
                <a:lnTo>
                  <a:pt x="110087" y="1765300"/>
                </a:lnTo>
                <a:lnTo>
                  <a:pt x="146953" y="1752600"/>
                </a:lnTo>
                <a:lnTo>
                  <a:pt x="222502" y="1752600"/>
                </a:lnTo>
                <a:lnTo>
                  <a:pt x="261221" y="1739900"/>
                </a:lnTo>
                <a:lnTo>
                  <a:pt x="1180221" y="1739900"/>
                </a:lnTo>
                <a:lnTo>
                  <a:pt x="1038976" y="1676400"/>
                </a:lnTo>
                <a:lnTo>
                  <a:pt x="983866" y="1651000"/>
                </a:lnTo>
                <a:lnTo>
                  <a:pt x="929700" y="1638300"/>
                </a:lnTo>
                <a:lnTo>
                  <a:pt x="876588" y="1612900"/>
                </a:lnTo>
                <a:lnTo>
                  <a:pt x="773971" y="1587500"/>
                </a:lnTo>
                <a:lnTo>
                  <a:pt x="676903" y="1562100"/>
                </a:lnTo>
                <a:lnTo>
                  <a:pt x="630726" y="1549400"/>
                </a:lnTo>
                <a:lnTo>
                  <a:pt x="586269" y="1549400"/>
                </a:lnTo>
                <a:lnTo>
                  <a:pt x="543643" y="1536700"/>
                </a:lnTo>
                <a:lnTo>
                  <a:pt x="502957" y="1524000"/>
                </a:lnTo>
                <a:lnTo>
                  <a:pt x="427854" y="1524000"/>
                </a:lnTo>
                <a:lnTo>
                  <a:pt x="393658" y="1511300"/>
                </a:lnTo>
                <a:lnTo>
                  <a:pt x="281830" y="1511300"/>
                </a:lnTo>
                <a:lnTo>
                  <a:pt x="281005" y="1473200"/>
                </a:lnTo>
                <a:lnTo>
                  <a:pt x="284158" y="1435100"/>
                </a:lnTo>
                <a:lnTo>
                  <a:pt x="290399" y="1397000"/>
                </a:lnTo>
                <a:lnTo>
                  <a:pt x="298839" y="1358900"/>
                </a:lnTo>
                <a:lnTo>
                  <a:pt x="308588" y="1308100"/>
                </a:lnTo>
                <a:lnTo>
                  <a:pt x="318756" y="1257300"/>
                </a:lnTo>
                <a:lnTo>
                  <a:pt x="328452" y="1219200"/>
                </a:lnTo>
                <a:lnTo>
                  <a:pt x="336788" y="1155700"/>
                </a:lnTo>
                <a:lnTo>
                  <a:pt x="342874" y="1104900"/>
                </a:lnTo>
                <a:lnTo>
                  <a:pt x="345818" y="1041400"/>
                </a:lnTo>
                <a:lnTo>
                  <a:pt x="344733" y="977900"/>
                </a:lnTo>
                <a:lnTo>
                  <a:pt x="338726" y="914400"/>
                </a:lnTo>
                <a:lnTo>
                  <a:pt x="333350" y="850900"/>
                </a:lnTo>
                <a:lnTo>
                  <a:pt x="332806" y="800100"/>
                </a:lnTo>
                <a:lnTo>
                  <a:pt x="336204" y="762000"/>
                </a:lnTo>
                <a:lnTo>
                  <a:pt x="342655" y="723900"/>
                </a:lnTo>
                <a:lnTo>
                  <a:pt x="351270" y="685800"/>
                </a:lnTo>
                <a:lnTo>
                  <a:pt x="361158" y="647700"/>
                </a:lnTo>
                <a:lnTo>
                  <a:pt x="371430" y="622300"/>
                </a:lnTo>
                <a:lnTo>
                  <a:pt x="381196" y="584200"/>
                </a:lnTo>
                <a:lnTo>
                  <a:pt x="389567" y="546100"/>
                </a:lnTo>
                <a:lnTo>
                  <a:pt x="395653" y="508000"/>
                </a:lnTo>
                <a:lnTo>
                  <a:pt x="398564" y="469900"/>
                </a:lnTo>
                <a:lnTo>
                  <a:pt x="397411" y="419100"/>
                </a:lnTo>
                <a:lnTo>
                  <a:pt x="391304" y="368300"/>
                </a:lnTo>
                <a:lnTo>
                  <a:pt x="638537" y="368300"/>
                </a:lnTo>
                <a:lnTo>
                  <a:pt x="640298" y="342900"/>
                </a:lnTo>
                <a:lnTo>
                  <a:pt x="641085" y="292100"/>
                </a:lnTo>
                <a:lnTo>
                  <a:pt x="638547" y="228600"/>
                </a:lnTo>
                <a:lnTo>
                  <a:pt x="632096" y="165100"/>
                </a:lnTo>
                <a:lnTo>
                  <a:pt x="693304" y="152400"/>
                </a:lnTo>
                <a:lnTo>
                  <a:pt x="1219668" y="152400"/>
                </a:lnTo>
                <a:lnTo>
                  <a:pt x="1130742" y="101600"/>
                </a:lnTo>
                <a:lnTo>
                  <a:pt x="1085502" y="88900"/>
                </a:lnTo>
                <a:lnTo>
                  <a:pt x="1039737" y="63500"/>
                </a:lnTo>
                <a:lnTo>
                  <a:pt x="851294" y="12700"/>
                </a:lnTo>
                <a:close/>
              </a:path>
              <a:path w="3197225" h="2133600">
                <a:moveTo>
                  <a:pt x="1219668" y="152400"/>
                </a:moveTo>
                <a:lnTo>
                  <a:pt x="859272" y="152400"/>
                </a:lnTo>
                <a:lnTo>
                  <a:pt x="909450" y="165100"/>
                </a:lnTo>
                <a:lnTo>
                  <a:pt x="957427" y="177800"/>
                </a:lnTo>
                <a:lnTo>
                  <a:pt x="1003425" y="190500"/>
                </a:lnTo>
                <a:lnTo>
                  <a:pt x="1047665" y="203200"/>
                </a:lnTo>
                <a:lnTo>
                  <a:pt x="1090370" y="215900"/>
                </a:lnTo>
                <a:lnTo>
                  <a:pt x="1131762" y="241300"/>
                </a:lnTo>
                <a:lnTo>
                  <a:pt x="1172064" y="266700"/>
                </a:lnTo>
                <a:lnTo>
                  <a:pt x="1211497" y="279400"/>
                </a:lnTo>
                <a:lnTo>
                  <a:pt x="1326808" y="355600"/>
                </a:lnTo>
                <a:lnTo>
                  <a:pt x="1364990" y="393700"/>
                </a:lnTo>
                <a:lnTo>
                  <a:pt x="1442304" y="444500"/>
                </a:lnTo>
                <a:lnTo>
                  <a:pt x="1481880" y="482600"/>
                </a:lnTo>
                <a:lnTo>
                  <a:pt x="1522366" y="508000"/>
                </a:lnTo>
                <a:lnTo>
                  <a:pt x="1528203" y="571500"/>
                </a:lnTo>
                <a:lnTo>
                  <a:pt x="1530481" y="622300"/>
                </a:lnTo>
                <a:lnTo>
                  <a:pt x="1530404" y="635000"/>
                </a:lnTo>
                <a:lnTo>
                  <a:pt x="1530328" y="647700"/>
                </a:lnTo>
                <a:lnTo>
                  <a:pt x="1530252" y="660400"/>
                </a:lnTo>
                <a:lnTo>
                  <a:pt x="1530176" y="673100"/>
                </a:lnTo>
                <a:lnTo>
                  <a:pt x="1530099" y="685800"/>
                </a:lnTo>
                <a:lnTo>
                  <a:pt x="1527959" y="723900"/>
                </a:lnTo>
                <a:lnTo>
                  <a:pt x="1524959" y="774700"/>
                </a:lnTo>
                <a:lnTo>
                  <a:pt x="1521999" y="812800"/>
                </a:lnTo>
                <a:lnTo>
                  <a:pt x="1519981" y="850900"/>
                </a:lnTo>
                <a:lnTo>
                  <a:pt x="1519922" y="863600"/>
                </a:lnTo>
                <a:lnTo>
                  <a:pt x="1519803" y="889000"/>
                </a:lnTo>
                <a:lnTo>
                  <a:pt x="1522366" y="939800"/>
                </a:lnTo>
                <a:lnTo>
                  <a:pt x="1525898" y="977900"/>
                </a:lnTo>
                <a:lnTo>
                  <a:pt x="1527331" y="1028700"/>
                </a:lnTo>
                <a:lnTo>
                  <a:pt x="1527211" y="1066800"/>
                </a:lnTo>
                <a:lnTo>
                  <a:pt x="1526081" y="1117600"/>
                </a:lnTo>
                <a:lnTo>
                  <a:pt x="1524487" y="1168400"/>
                </a:lnTo>
                <a:lnTo>
                  <a:pt x="1522974" y="1219200"/>
                </a:lnTo>
                <a:lnTo>
                  <a:pt x="1522085" y="1270000"/>
                </a:lnTo>
                <a:lnTo>
                  <a:pt x="1522155" y="1282700"/>
                </a:lnTo>
                <a:lnTo>
                  <a:pt x="1522226" y="1295400"/>
                </a:lnTo>
                <a:lnTo>
                  <a:pt x="1522331" y="1435100"/>
                </a:lnTo>
                <a:lnTo>
                  <a:pt x="1521317" y="1485900"/>
                </a:lnTo>
                <a:lnTo>
                  <a:pt x="1520176" y="1536700"/>
                </a:lnTo>
                <a:lnTo>
                  <a:pt x="1519308" y="1587500"/>
                </a:lnTo>
                <a:lnTo>
                  <a:pt x="1519212" y="1612900"/>
                </a:lnTo>
                <a:lnTo>
                  <a:pt x="1519116" y="1638300"/>
                </a:lnTo>
                <a:lnTo>
                  <a:pt x="1520001" y="1689100"/>
                </a:lnTo>
                <a:lnTo>
                  <a:pt x="1522366" y="1752600"/>
                </a:lnTo>
                <a:lnTo>
                  <a:pt x="1668289" y="1752600"/>
                </a:lnTo>
                <a:lnTo>
                  <a:pt x="1663179" y="1714500"/>
                </a:lnTo>
                <a:lnTo>
                  <a:pt x="1663256" y="1701800"/>
                </a:lnTo>
                <a:lnTo>
                  <a:pt x="1663332" y="1689100"/>
                </a:lnTo>
                <a:lnTo>
                  <a:pt x="1663409" y="1676400"/>
                </a:lnTo>
                <a:lnTo>
                  <a:pt x="1663485" y="1663700"/>
                </a:lnTo>
                <a:lnTo>
                  <a:pt x="1667229" y="1625600"/>
                </a:lnTo>
                <a:lnTo>
                  <a:pt x="1672433" y="1574800"/>
                </a:lnTo>
                <a:lnTo>
                  <a:pt x="1677119" y="1536700"/>
                </a:lnTo>
                <a:lnTo>
                  <a:pt x="1679309" y="1473200"/>
                </a:lnTo>
                <a:lnTo>
                  <a:pt x="1677025" y="1409700"/>
                </a:lnTo>
                <a:lnTo>
                  <a:pt x="1668289" y="1346200"/>
                </a:lnTo>
                <a:lnTo>
                  <a:pt x="1660446" y="1282700"/>
                </a:lnTo>
                <a:lnTo>
                  <a:pt x="1658287" y="1231900"/>
                </a:lnTo>
                <a:lnTo>
                  <a:pt x="1660218" y="1181100"/>
                </a:lnTo>
                <a:lnTo>
                  <a:pt x="1664641" y="1130300"/>
                </a:lnTo>
                <a:lnTo>
                  <a:pt x="1669962" y="1092200"/>
                </a:lnTo>
                <a:lnTo>
                  <a:pt x="1674583" y="1054100"/>
                </a:lnTo>
                <a:lnTo>
                  <a:pt x="1676909" y="1003300"/>
                </a:lnTo>
                <a:lnTo>
                  <a:pt x="1675343" y="965200"/>
                </a:lnTo>
                <a:lnTo>
                  <a:pt x="1668289" y="914400"/>
                </a:lnTo>
                <a:lnTo>
                  <a:pt x="1660320" y="863600"/>
                </a:lnTo>
                <a:lnTo>
                  <a:pt x="1658395" y="812800"/>
                </a:lnTo>
                <a:lnTo>
                  <a:pt x="1660632" y="749300"/>
                </a:lnTo>
                <a:lnTo>
                  <a:pt x="1665146" y="685800"/>
                </a:lnTo>
                <a:lnTo>
                  <a:pt x="1670053" y="635000"/>
                </a:lnTo>
                <a:lnTo>
                  <a:pt x="1673469" y="584200"/>
                </a:lnTo>
                <a:lnTo>
                  <a:pt x="1673509" y="546100"/>
                </a:lnTo>
                <a:lnTo>
                  <a:pt x="1668289" y="508000"/>
                </a:lnTo>
                <a:lnTo>
                  <a:pt x="1706710" y="457200"/>
                </a:lnTo>
                <a:lnTo>
                  <a:pt x="1745362" y="419100"/>
                </a:lnTo>
                <a:lnTo>
                  <a:pt x="1784312" y="393700"/>
                </a:lnTo>
                <a:lnTo>
                  <a:pt x="1810524" y="368300"/>
                </a:lnTo>
                <a:lnTo>
                  <a:pt x="1595391" y="368300"/>
                </a:lnTo>
                <a:lnTo>
                  <a:pt x="1515228" y="317500"/>
                </a:lnTo>
                <a:lnTo>
                  <a:pt x="1433201" y="266700"/>
                </a:lnTo>
                <a:lnTo>
                  <a:pt x="1349264" y="215900"/>
                </a:lnTo>
                <a:lnTo>
                  <a:pt x="1263367" y="165100"/>
                </a:lnTo>
                <a:lnTo>
                  <a:pt x="1219668" y="152400"/>
                </a:lnTo>
                <a:close/>
              </a:path>
              <a:path w="3197225" h="2133600">
                <a:moveTo>
                  <a:pt x="2702079" y="152400"/>
                </a:moveTo>
                <a:lnTo>
                  <a:pt x="2558559" y="152400"/>
                </a:lnTo>
                <a:lnTo>
                  <a:pt x="2574390" y="190500"/>
                </a:lnTo>
                <a:lnTo>
                  <a:pt x="2584472" y="215900"/>
                </a:lnTo>
                <a:lnTo>
                  <a:pt x="2589948" y="254000"/>
                </a:lnTo>
                <a:lnTo>
                  <a:pt x="2591959" y="292100"/>
                </a:lnTo>
                <a:lnTo>
                  <a:pt x="2591881" y="304800"/>
                </a:lnTo>
                <a:lnTo>
                  <a:pt x="2591803" y="317500"/>
                </a:lnTo>
                <a:lnTo>
                  <a:pt x="2591725" y="330200"/>
                </a:lnTo>
                <a:lnTo>
                  <a:pt x="2591647" y="342900"/>
                </a:lnTo>
                <a:lnTo>
                  <a:pt x="2590153" y="393700"/>
                </a:lnTo>
                <a:lnTo>
                  <a:pt x="2588619" y="444500"/>
                </a:lnTo>
                <a:lnTo>
                  <a:pt x="2588511" y="457200"/>
                </a:lnTo>
                <a:lnTo>
                  <a:pt x="2588403" y="469900"/>
                </a:lnTo>
                <a:lnTo>
                  <a:pt x="2588295" y="482600"/>
                </a:lnTo>
                <a:lnTo>
                  <a:pt x="2588187" y="495300"/>
                </a:lnTo>
                <a:lnTo>
                  <a:pt x="2589997" y="558800"/>
                </a:lnTo>
                <a:lnTo>
                  <a:pt x="2595193" y="622300"/>
                </a:lnTo>
                <a:lnTo>
                  <a:pt x="2604914" y="685800"/>
                </a:lnTo>
                <a:lnTo>
                  <a:pt x="2614500" y="749300"/>
                </a:lnTo>
                <a:lnTo>
                  <a:pt x="2621013" y="812800"/>
                </a:lnTo>
                <a:lnTo>
                  <a:pt x="2625090" y="863600"/>
                </a:lnTo>
                <a:lnTo>
                  <a:pt x="2627365" y="914400"/>
                </a:lnTo>
                <a:lnTo>
                  <a:pt x="2628477" y="965200"/>
                </a:lnTo>
                <a:lnTo>
                  <a:pt x="2629060" y="1016000"/>
                </a:lnTo>
                <a:lnTo>
                  <a:pt x="2629752" y="1066800"/>
                </a:lnTo>
                <a:lnTo>
                  <a:pt x="2631189" y="1104900"/>
                </a:lnTo>
                <a:lnTo>
                  <a:pt x="2634007" y="1155700"/>
                </a:lnTo>
                <a:lnTo>
                  <a:pt x="2638843" y="1193800"/>
                </a:lnTo>
                <a:lnTo>
                  <a:pt x="2646332" y="1244600"/>
                </a:lnTo>
                <a:lnTo>
                  <a:pt x="2657111" y="1282700"/>
                </a:lnTo>
                <a:lnTo>
                  <a:pt x="2631236" y="1295400"/>
                </a:lnTo>
                <a:lnTo>
                  <a:pt x="2573977" y="1295400"/>
                </a:lnTo>
                <a:lnTo>
                  <a:pt x="2542599" y="1308100"/>
                </a:lnTo>
                <a:lnTo>
                  <a:pt x="2509394" y="1308100"/>
                </a:lnTo>
                <a:lnTo>
                  <a:pt x="2437512" y="1333500"/>
                </a:lnTo>
                <a:lnTo>
                  <a:pt x="2398842" y="1346200"/>
                </a:lnTo>
                <a:lnTo>
                  <a:pt x="2358356" y="1358900"/>
                </a:lnTo>
                <a:lnTo>
                  <a:pt x="2316059" y="1371600"/>
                </a:lnTo>
                <a:lnTo>
                  <a:pt x="2271952" y="1397000"/>
                </a:lnTo>
                <a:lnTo>
                  <a:pt x="2226040" y="1409700"/>
                </a:lnTo>
                <a:lnTo>
                  <a:pt x="2178325" y="1435100"/>
                </a:lnTo>
                <a:lnTo>
                  <a:pt x="2128810" y="1460500"/>
                </a:lnTo>
                <a:lnTo>
                  <a:pt x="2077499" y="1485900"/>
                </a:lnTo>
                <a:lnTo>
                  <a:pt x="2024395" y="1524000"/>
                </a:lnTo>
                <a:lnTo>
                  <a:pt x="1969501" y="1549400"/>
                </a:lnTo>
                <a:lnTo>
                  <a:pt x="1912820" y="1587500"/>
                </a:lnTo>
                <a:lnTo>
                  <a:pt x="1854355" y="1625600"/>
                </a:lnTo>
                <a:lnTo>
                  <a:pt x="1794110" y="1663700"/>
                </a:lnTo>
                <a:lnTo>
                  <a:pt x="1732087" y="1701800"/>
                </a:lnTo>
                <a:lnTo>
                  <a:pt x="1668289" y="1752600"/>
                </a:lnTo>
                <a:lnTo>
                  <a:pt x="1920197" y="1752600"/>
                </a:lnTo>
                <a:lnTo>
                  <a:pt x="2098657" y="1638300"/>
                </a:lnTo>
                <a:lnTo>
                  <a:pt x="2215391" y="1587500"/>
                </a:lnTo>
                <a:lnTo>
                  <a:pt x="2272066" y="1562100"/>
                </a:lnTo>
                <a:lnTo>
                  <a:pt x="2327159" y="1536700"/>
                </a:lnTo>
                <a:lnTo>
                  <a:pt x="2380331" y="1524000"/>
                </a:lnTo>
                <a:lnTo>
                  <a:pt x="2431241" y="1498600"/>
                </a:lnTo>
                <a:lnTo>
                  <a:pt x="2479550" y="1485900"/>
                </a:lnTo>
                <a:lnTo>
                  <a:pt x="2524917" y="1473200"/>
                </a:lnTo>
                <a:lnTo>
                  <a:pt x="2567003" y="1460500"/>
                </a:lnTo>
                <a:lnTo>
                  <a:pt x="2605466" y="1447800"/>
                </a:lnTo>
                <a:lnTo>
                  <a:pt x="2639968" y="1447800"/>
                </a:lnTo>
                <a:lnTo>
                  <a:pt x="2670169" y="1435100"/>
                </a:lnTo>
                <a:lnTo>
                  <a:pt x="2695727" y="1435100"/>
                </a:lnTo>
                <a:lnTo>
                  <a:pt x="2716304" y="1422400"/>
                </a:lnTo>
                <a:lnTo>
                  <a:pt x="2795444" y="1422400"/>
                </a:lnTo>
                <a:lnTo>
                  <a:pt x="2813956" y="1409700"/>
                </a:lnTo>
                <a:lnTo>
                  <a:pt x="2807069" y="1371600"/>
                </a:lnTo>
                <a:lnTo>
                  <a:pt x="2803056" y="1333500"/>
                </a:lnTo>
                <a:lnTo>
                  <a:pt x="2801055" y="1282700"/>
                </a:lnTo>
                <a:lnTo>
                  <a:pt x="2800208" y="1231900"/>
                </a:lnTo>
                <a:lnTo>
                  <a:pt x="2800097" y="1219200"/>
                </a:lnTo>
                <a:lnTo>
                  <a:pt x="2799986" y="1206500"/>
                </a:lnTo>
                <a:lnTo>
                  <a:pt x="2799875" y="1193800"/>
                </a:lnTo>
                <a:lnTo>
                  <a:pt x="2799764" y="1181100"/>
                </a:lnTo>
                <a:lnTo>
                  <a:pt x="2799653" y="1168400"/>
                </a:lnTo>
                <a:lnTo>
                  <a:pt x="2798530" y="1117600"/>
                </a:lnTo>
                <a:lnTo>
                  <a:pt x="2795980" y="1066800"/>
                </a:lnTo>
                <a:lnTo>
                  <a:pt x="2791141" y="1016000"/>
                </a:lnTo>
                <a:lnTo>
                  <a:pt x="2783154" y="965200"/>
                </a:lnTo>
                <a:lnTo>
                  <a:pt x="2771157" y="927100"/>
                </a:lnTo>
                <a:lnTo>
                  <a:pt x="2760627" y="889000"/>
                </a:lnTo>
                <a:lnTo>
                  <a:pt x="2754342" y="838200"/>
                </a:lnTo>
                <a:lnTo>
                  <a:pt x="2751297" y="787400"/>
                </a:lnTo>
                <a:lnTo>
                  <a:pt x="2750484" y="749300"/>
                </a:lnTo>
                <a:lnTo>
                  <a:pt x="2750650" y="723900"/>
                </a:lnTo>
                <a:lnTo>
                  <a:pt x="2750732" y="711200"/>
                </a:lnTo>
                <a:lnTo>
                  <a:pt x="2750815" y="698500"/>
                </a:lnTo>
                <a:lnTo>
                  <a:pt x="2750898" y="685800"/>
                </a:lnTo>
                <a:lnTo>
                  <a:pt x="2751531" y="635000"/>
                </a:lnTo>
                <a:lnTo>
                  <a:pt x="2751417" y="596900"/>
                </a:lnTo>
                <a:lnTo>
                  <a:pt x="2749432" y="533400"/>
                </a:lnTo>
                <a:lnTo>
                  <a:pt x="2744686" y="469900"/>
                </a:lnTo>
                <a:lnTo>
                  <a:pt x="2736135" y="419100"/>
                </a:lnTo>
                <a:lnTo>
                  <a:pt x="2722770" y="368300"/>
                </a:lnTo>
                <a:lnTo>
                  <a:pt x="2942977" y="368300"/>
                </a:lnTo>
                <a:lnTo>
                  <a:pt x="2942260" y="355600"/>
                </a:lnTo>
                <a:lnTo>
                  <a:pt x="2944235" y="317500"/>
                </a:lnTo>
                <a:lnTo>
                  <a:pt x="2944704" y="279400"/>
                </a:lnTo>
                <a:lnTo>
                  <a:pt x="2938035" y="228600"/>
                </a:lnTo>
                <a:lnTo>
                  <a:pt x="2711848" y="228600"/>
                </a:lnTo>
                <a:lnTo>
                  <a:pt x="2702597" y="177800"/>
                </a:lnTo>
                <a:lnTo>
                  <a:pt x="2702079" y="152400"/>
                </a:lnTo>
                <a:close/>
              </a:path>
              <a:path w="3197225" h="2133600">
                <a:moveTo>
                  <a:pt x="638537" y="368300"/>
                </a:moveTo>
                <a:lnTo>
                  <a:pt x="467885" y="368300"/>
                </a:lnTo>
                <a:lnTo>
                  <a:pt x="473495" y="419100"/>
                </a:lnTo>
                <a:lnTo>
                  <a:pt x="473562" y="469900"/>
                </a:lnTo>
                <a:lnTo>
                  <a:pt x="469231" y="520700"/>
                </a:lnTo>
                <a:lnTo>
                  <a:pt x="461648" y="558800"/>
                </a:lnTo>
                <a:lnTo>
                  <a:pt x="451960" y="596900"/>
                </a:lnTo>
                <a:lnTo>
                  <a:pt x="441311" y="635000"/>
                </a:lnTo>
                <a:lnTo>
                  <a:pt x="430847" y="685800"/>
                </a:lnTo>
                <a:lnTo>
                  <a:pt x="421714" y="723900"/>
                </a:lnTo>
                <a:lnTo>
                  <a:pt x="415057" y="762000"/>
                </a:lnTo>
                <a:lnTo>
                  <a:pt x="412023" y="812800"/>
                </a:lnTo>
                <a:lnTo>
                  <a:pt x="413756" y="850900"/>
                </a:lnTo>
                <a:lnTo>
                  <a:pt x="429622" y="952500"/>
                </a:lnTo>
                <a:lnTo>
                  <a:pt x="431234" y="1003300"/>
                </a:lnTo>
                <a:lnTo>
                  <a:pt x="427621" y="1054100"/>
                </a:lnTo>
                <a:lnTo>
                  <a:pt x="420168" y="1092200"/>
                </a:lnTo>
                <a:lnTo>
                  <a:pt x="410258" y="1130300"/>
                </a:lnTo>
                <a:lnTo>
                  <a:pt x="399275" y="1181100"/>
                </a:lnTo>
                <a:lnTo>
                  <a:pt x="388603" y="1219200"/>
                </a:lnTo>
                <a:lnTo>
                  <a:pt x="379626" y="1257300"/>
                </a:lnTo>
                <a:lnTo>
                  <a:pt x="373727" y="1308100"/>
                </a:lnTo>
                <a:lnTo>
                  <a:pt x="372290" y="1358900"/>
                </a:lnTo>
                <a:lnTo>
                  <a:pt x="376699" y="1409700"/>
                </a:lnTo>
                <a:lnTo>
                  <a:pt x="397785" y="1422400"/>
                </a:lnTo>
                <a:lnTo>
                  <a:pt x="446041" y="1422400"/>
                </a:lnTo>
                <a:lnTo>
                  <a:pt x="444265" y="1409700"/>
                </a:lnTo>
                <a:lnTo>
                  <a:pt x="447417" y="1409700"/>
                </a:lnTo>
                <a:lnTo>
                  <a:pt x="455253" y="1397000"/>
                </a:lnTo>
                <a:lnTo>
                  <a:pt x="483997" y="1397000"/>
                </a:lnTo>
                <a:lnTo>
                  <a:pt x="504414" y="1384300"/>
                </a:lnTo>
                <a:lnTo>
                  <a:pt x="920821" y="1384300"/>
                </a:lnTo>
                <a:lnTo>
                  <a:pt x="897792" y="1371600"/>
                </a:lnTo>
                <a:lnTo>
                  <a:pt x="853215" y="1358900"/>
                </a:lnTo>
                <a:lnTo>
                  <a:pt x="810209" y="1333500"/>
                </a:lnTo>
                <a:lnTo>
                  <a:pt x="768863" y="1320800"/>
                </a:lnTo>
                <a:lnTo>
                  <a:pt x="729270" y="1320800"/>
                </a:lnTo>
                <a:lnTo>
                  <a:pt x="691518" y="1308100"/>
                </a:lnTo>
                <a:lnTo>
                  <a:pt x="655698" y="1295400"/>
                </a:lnTo>
                <a:lnTo>
                  <a:pt x="533544" y="1295400"/>
                </a:lnTo>
                <a:lnTo>
                  <a:pt x="523212" y="1244600"/>
                </a:lnTo>
                <a:lnTo>
                  <a:pt x="518609" y="1193800"/>
                </a:lnTo>
                <a:lnTo>
                  <a:pt x="518673" y="1181100"/>
                </a:lnTo>
                <a:lnTo>
                  <a:pt x="518736" y="1168400"/>
                </a:lnTo>
                <a:lnTo>
                  <a:pt x="518800" y="1155700"/>
                </a:lnTo>
                <a:lnTo>
                  <a:pt x="522854" y="1104900"/>
                </a:lnTo>
                <a:lnTo>
                  <a:pt x="529835" y="1054100"/>
                </a:lnTo>
                <a:lnTo>
                  <a:pt x="538810" y="1003300"/>
                </a:lnTo>
                <a:lnTo>
                  <a:pt x="548846" y="952500"/>
                </a:lnTo>
                <a:lnTo>
                  <a:pt x="559008" y="901700"/>
                </a:lnTo>
                <a:lnTo>
                  <a:pt x="568362" y="850900"/>
                </a:lnTo>
                <a:lnTo>
                  <a:pt x="575976" y="800100"/>
                </a:lnTo>
                <a:lnTo>
                  <a:pt x="580915" y="749300"/>
                </a:lnTo>
                <a:lnTo>
                  <a:pt x="585087" y="711200"/>
                </a:lnTo>
                <a:lnTo>
                  <a:pt x="591242" y="660400"/>
                </a:lnTo>
                <a:lnTo>
                  <a:pt x="598789" y="622300"/>
                </a:lnTo>
                <a:lnTo>
                  <a:pt x="607139" y="584200"/>
                </a:lnTo>
                <a:lnTo>
                  <a:pt x="615702" y="533400"/>
                </a:lnTo>
                <a:lnTo>
                  <a:pt x="623889" y="495300"/>
                </a:lnTo>
                <a:lnTo>
                  <a:pt x="631110" y="444500"/>
                </a:lnTo>
                <a:lnTo>
                  <a:pt x="636777" y="393700"/>
                </a:lnTo>
                <a:lnTo>
                  <a:pt x="638537" y="368300"/>
                </a:lnTo>
                <a:close/>
              </a:path>
              <a:path w="3197225" h="2133600">
                <a:moveTo>
                  <a:pt x="2969894" y="431800"/>
                </a:moveTo>
                <a:lnTo>
                  <a:pt x="2956323" y="444500"/>
                </a:lnTo>
                <a:lnTo>
                  <a:pt x="2984025" y="444500"/>
                </a:lnTo>
                <a:lnTo>
                  <a:pt x="2969894" y="431800"/>
                </a:lnTo>
                <a:close/>
              </a:path>
              <a:path w="3197225" h="2133600">
                <a:moveTo>
                  <a:pt x="2682132" y="25400"/>
                </a:moveTo>
                <a:lnTo>
                  <a:pt x="2292410" y="25400"/>
                </a:lnTo>
                <a:lnTo>
                  <a:pt x="2155957" y="63500"/>
                </a:lnTo>
                <a:lnTo>
                  <a:pt x="2111591" y="88900"/>
                </a:lnTo>
                <a:lnTo>
                  <a:pt x="2024140" y="114300"/>
                </a:lnTo>
                <a:lnTo>
                  <a:pt x="1895180" y="190500"/>
                </a:lnTo>
                <a:lnTo>
                  <a:pt x="1852520" y="203200"/>
                </a:lnTo>
                <a:lnTo>
                  <a:pt x="1767298" y="254000"/>
                </a:lnTo>
                <a:lnTo>
                  <a:pt x="1724603" y="292100"/>
                </a:lnTo>
                <a:lnTo>
                  <a:pt x="1595391" y="368300"/>
                </a:lnTo>
                <a:lnTo>
                  <a:pt x="1810524" y="368300"/>
                </a:lnTo>
                <a:lnTo>
                  <a:pt x="1823630" y="355600"/>
                </a:lnTo>
                <a:lnTo>
                  <a:pt x="1863383" y="330200"/>
                </a:lnTo>
                <a:lnTo>
                  <a:pt x="1903641" y="292100"/>
                </a:lnTo>
                <a:lnTo>
                  <a:pt x="1944472" y="266700"/>
                </a:lnTo>
                <a:lnTo>
                  <a:pt x="1985944" y="254000"/>
                </a:lnTo>
                <a:lnTo>
                  <a:pt x="2028126" y="228600"/>
                </a:lnTo>
                <a:lnTo>
                  <a:pt x="2071086" y="215900"/>
                </a:lnTo>
                <a:lnTo>
                  <a:pt x="2114893" y="190500"/>
                </a:lnTo>
                <a:lnTo>
                  <a:pt x="2205321" y="165100"/>
                </a:lnTo>
                <a:lnTo>
                  <a:pt x="2252079" y="165100"/>
                </a:lnTo>
                <a:lnTo>
                  <a:pt x="2299958" y="152400"/>
                </a:lnTo>
                <a:lnTo>
                  <a:pt x="2702079" y="152400"/>
                </a:lnTo>
                <a:lnTo>
                  <a:pt x="2701561" y="127000"/>
                </a:lnTo>
                <a:lnTo>
                  <a:pt x="2701445" y="114300"/>
                </a:lnTo>
                <a:lnTo>
                  <a:pt x="2701329" y="101600"/>
                </a:lnTo>
                <a:lnTo>
                  <a:pt x="2701213" y="88900"/>
                </a:lnTo>
                <a:lnTo>
                  <a:pt x="2701097" y="76200"/>
                </a:lnTo>
                <a:lnTo>
                  <a:pt x="2693560" y="38100"/>
                </a:lnTo>
                <a:lnTo>
                  <a:pt x="2682132" y="25400"/>
                </a:lnTo>
                <a:close/>
              </a:path>
              <a:path w="3197225" h="2133600">
                <a:moveTo>
                  <a:pt x="400591" y="215900"/>
                </a:moveTo>
                <a:lnTo>
                  <a:pt x="360882" y="215900"/>
                </a:lnTo>
                <a:lnTo>
                  <a:pt x="318279" y="228600"/>
                </a:lnTo>
                <a:lnTo>
                  <a:pt x="439277" y="228600"/>
                </a:lnTo>
                <a:lnTo>
                  <a:pt x="400591" y="215900"/>
                </a:lnTo>
                <a:close/>
              </a:path>
              <a:path w="3197225" h="2133600">
                <a:moveTo>
                  <a:pt x="2586341" y="12700"/>
                </a:moveTo>
                <a:lnTo>
                  <a:pt x="2386833" y="12700"/>
                </a:lnTo>
                <a:lnTo>
                  <a:pt x="2339233" y="25400"/>
                </a:lnTo>
                <a:lnTo>
                  <a:pt x="2638823" y="25400"/>
                </a:lnTo>
                <a:lnTo>
                  <a:pt x="2586341" y="12700"/>
                </a:lnTo>
                <a:close/>
              </a:path>
              <a:path w="3197225" h="2133600">
                <a:moveTo>
                  <a:pt x="753762" y="0"/>
                </a:moveTo>
                <a:lnTo>
                  <a:pt x="704146" y="0"/>
                </a:lnTo>
                <a:lnTo>
                  <a:pt x="653957" y="12700"/>
                </a:lnTo>
                <a:lnTo>
                  <a:pt x="802809" y="12700"/>
                </a:lnTo>
                <a:lnTo>
                  <a:pt x="753762" y="0"/>
                </a:lnTo>
                <a:close/>
              </a:path>
            </a:pathLst>
          </a:custGeom>
          <a:solidFill>
            <a:srgbClr val="006379">
              <a:alpha val="10195"/>
            </a:srgbClr>
          </a:solidFill>
        </p:spPr>
        <p:txBody>
          <a:bodyPr wrap="square" lIns="0" tIns="0" rIns="0" bIns="0" rtlCol="0"/>
          <a:lstStyle/>
          <a:p>
            <a:endParaRPr/>
          </a:p>
        </p:txBody>
      </p:sp>
      <p:sp>
        <p:nvSpPr>
          <p:cNvPr id="16" name="object 1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0" dirty="0"/>
              <a:t>REFERENCES</a:t>
            </a: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5" dirty="0"/>
              <a:t> </a:t>
            </a:r>
            <a:r>
              <a:rPr dirty="0"/>
              <a:t>Starace,</a:t>
            </a:r>
            <a:r>
              <a:rPr spc="-25" dirty="0"/>
              <a:t> </a:t>
            </a:r>
            <a:r>
              <a:rPr dirty="0"/>
              <a:t>Ph.D.</a:t>
            </a:r>
            <a:r>
              <a:rPr spc="-35" dirty="0"/>
              <a:t> </a:t>
            </a:r>
            <a:r>
              <a:rPr dirty="0"/>
              <a:t>-</a:t>
            </a:r>
            <a:r>
              <a:rPr spc="-25" dirty="0"/>
              <a:t> </a:t>
            </a:r>
            <a:r>
              <a:rPr dirty="0"/>
              <a:t>University</a:t>
            </a:r>
            <a:r>
              <a:rPr spc="-30" dirty="0"/>
              <a:t> </a:t>
            </a:r>
            <a:r>
              <a:rPr dirty="0"/>
              <a:t>of</a:t>
            </a:r>
            <a:r>
              <a:rPr spc="-15" dirty="0"/>
              <a:t> </a:t>
            </a:r>
            <a:r>
              <a:rPr dirty="0"/>
              <a:t>Naples</a:t>
            </a:r>
            <a:r>
              <a:rPr spc="-30"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a:t>
            </a:r>
            <a:r>
              <a:rPr spc="-5" dirty="0"/>
              <a:t> </a:t>
            </a:r>
            <a:r>
              <a:rPr dirty="0"/>
              <a:t>-</a:t>
            </a:r>
            <a:r>
              <a:rPr spc="-20" dirty="0"/>
              <a:t> </a:t>
            </a:r>
            <a:r>
              <a:rPr dirty="0"/>
              <a:t>Lecture</a:t>
            </a:r>
            <a:r>
              <a:rPr spc="-35" dirty="0"/>
              <a:t> </a:t>
            </a:r>
            <a:r>
              <a:rPr dirty="0"/>
              <a:t>06</a:t>
            </a:r>
            <a:r>
              <a:rPr spc="-10" dirty="0"/>
              <a:t> </a:t>
            </a:r>
            <a:r>
              <a:rPr dirty="0"/>
              <a:t>-</a:t>
            </a:r>
            <a:r>
              <a:rPr spc="-20" dirty="0"/>
              <a:t> </a:t>
            </a:r>
            <a:r>
              <a:rPr spc="-10" dirty="0"/>
              <a:t>JavaScript:</a:t>
            </a:r>
            <a:r>
              <a:rPr spc="-45" dirty="0"/>
              <a:t> </a:t>
            </a:r>
            <a:r>
              <a:rPr dirty="0"/>
              <a:t>Part</a:t>
            </a:r>
            <a:r>
              <a:rPr spc="-20" dirty="0"/>
              <a:t> </a:t>
            </a:r>
            <a:r>
              <a:rPr spc="-25" dirty="0"/>
              <a:t>II</a:t>
            </a: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291</a:t>
            </a:fld>
            <a:endParaRPr spc="-25" dirty="0"/>
          </a:p>
        </p:txBody>
      </p:sp>
      <p:sp>
        <p:nvSpPr>
          <p:cNvPr id="17" name="object 17"/>
          <p:cNvSpPr txBox="1"/>
          <p:nvPr/>
        </p:nvSpPr>
        <p:spPr>
          <a:xfrm>
            <a:off x="962050" y="1533220"/>
            <a:ext cx="9392285" cy="3458845"/>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dirty="0">
                <a:solidFill>
                  <a:srgbClr val="111F35"/>
                </a:solidFill>
                <a:latin typeface="Calibri"/>
                <a:cs typeface="Calibri"/>
              </a:rPr>
              <a:t>The</a:t>
            </a:r>
            <a:r>
              <a:rPr sz="2800" b="1" spc="-85" dirty="0">
                <a:solidFill>
                  <a:srgbClr val="111F35"/>
                </a:solidFill>
                <a:latin typeface="Calibri"/>
                <a:cs typeface="Calibri"/>
              </a:rPr>
              <a:t> </a:t>
            </a:r>
            <a:r>
              <a:rPr sz="2800" b="1" dirty="0">
                <a:solidFill>
                  <a:srgbClr val="111F35"/>
                </a:solidFill>
                <a:latin typeface="Calibri"/>
                <a:cs typeface="Calibri"/>
              </a:rPr>
              <a:t>Modern</a:t>
            </a:r>
            <a:r>
              <a:rPr sz="2800" b="1" spc="-65" dirty="0">
                <a:solidFill>
                  <a:srgbClr val="111F35"/>
                </a:solidFill>
                <a:latin typeface="Calibri"/>
                <a:cs typeface="Calibri"/>
              </a:rPr>
              <a:t> </a:t>
            </a:r>
            <a:r>
              <a:rPr sz="2800" b="1" spc="-10" dirty="0">
                <a:solidFill>
                  <a:srgbClr val="111F35"/>
                </a:solidFill>
                <a:latin typeface="Calibri"/>
                <a:cs typeface="Calibri"/>
              </a:rPr>
              <a:t>JavaScript</a:t>
            </a:r>
            <a:r>
              <a:rPr sz="2800" b="1" spc="-65" dirty="0">
                <a:solidFill>
                  <a:srgbClr val="111F35"/>
                </a:solidFill>
                <a:latin typeface="Calibri"/>
                <a:cs typeface="Calibri"/>
              </a:rPr>
              <a:t> </a:t>
            </a:r>
            <a:r>
              <a:rPr sz="2800" b="1" spc="-10" dirty="0">
                <a:solidFill>
                  <a:srgbClr val="111F35"/>
                </a:solidFill>
                <a:latin typeface="Calibri"/>
                <a:cs typeface="Calibri"/>
              </a:rPr>
              <a:t>Tutorial</a:t>
            </a:r>
            <a:endParaRPr sz="2800">
              <a:latin typeface="Calibri"/>
              <a:cs typeface="Calibri"/>
            </a:endParaRPr>
          </a:p>
          <a:p>
            <a:pPr marL="241300">
              <a:lnSpc>
                <a:spcPts val="1980"/>
              </a:lnSpc>
            </a:pPr>
            <a:r>
              <a:rPr sz="1800" dirty="0">
                <a:solidFill>
                  <a:srgbClr val="111F35"/>
                </a:solidFill>
                <a:latin typeface="Calibri"/>
                <a:cs typeface="Calibri"/>
              </a:rPr>
              <a:t>Freely</a:t>
            </a:r>
            <a:r>
              <a:rPr sz="1800" spc="-50" dirty="0">
                <a:solidFill>
                  <a:srgbClr val="111F35"/>
                </a:solidFill>
                <a:latin typeface="Calibri"/>
                <a:cs typeface="Calibri"/>
              </a:rPr>
              <a:t> </a:t>
            </a:r>
            <a:r>
              <a:rPr sz="1800" dirty="0">
                <a:solidFill>
                  <a:srgbClr val="111F35"/>
                </a:solidFill>
                <a:latin typeface="Calibri"/>
                <a:cs typeface="Calibri"/>
              </a:rPr>
              <a:t>available</a:t>
            </a:r>
            <a:r>
              <a:rPr sz="1800" spc="-40" dirty="0">
                <a:solidFill>
                  <a:srgbClr val="111F35"/>
                </a:solidFill>
                <a:latin typeface="Calibri"/>
                <a:cs typeface="Calibri"/>
              </a:rPr>
              <a:t> </a:t>
            </a:r>
            <a:r>
              <a:rPr sz="1800" dirty="0">
                <a:solidFill>
                  <a:srgbClr val="111F35"/>
                </a:solidFill>
                <a:latin typeface="Calibri"/>
                <a:cs typeface="Calibri"/>
              </a:rPr>
              <a:t>at</a:t>
            </a:r>
            <a:r>
              <a:rPr sz="1800" spc="-50"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2"/>
              </a:rPr>
              <a:t>https://javascript.info/</a:t>
            </a:r>
            <a:r>
              <a:rPr sz="1800" spc="-40" dirty="0">
                <a:solidFill>
                  <a:srgbClr val="006379"/>
                </a:solidFill>
                <a:latin typeface="Calibri"/>
                <a:cs typeface="Calibri"/>
              </a:rPr>
              <a:t> </a:t>
            </a:r>
            <a:r>
              <a:rPr sz="1800" dirty="0">
                <a:solidFill>
                  <a:srgbClr val="111F35"/>
                </a:solidFill>
                <a:latin typeface="Calibri"/>
                <a:cs typeface="Calibri"/>
              </a:rPr>
              <a:t>or</a:t>
            </a:r>
            <a:r>
              <a:rPr sz="1800" spc="-45" dirty="0">
                <a:solidFill>
                  <a:srgbClr val="111F35"/>
                </a:solidFill>
                <a:latin typeface="Calibri"/>
                <a:cs typeface="Calibri"/>
              </a:rPr>
              <a:t> </a:t>
            </a:r>
            <a:r>
              <a:rPr sz="1800" dirty="0">
                <a:solidFill>
                  <a:srgbClr val="111F35"/>
                </a:solidFill>
                <a:latin typeface="Calibri"/>
                <a:cs typeface="Calibri"/>
              </a:rPr>
              <a:t>on</a:t>
            </a:r>
            <a:r>
              <a:rPr sz="1800" spc="-45"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3"/>
              </a:rPr>
              <a:t>GitHub</a:t>
            </a:r>
            <a:endParaRPr sz="1800">
              <a:latin typeface="Calibri"/>
              <a:cs typeface="Calibri"/>
            </a:endParaRPr>
          </a:p>
          <a:p>
            <a:pPr marL="241300">
              <a:lnSpc>
                <a:spcPts val="1945"/>
              </a:lnSpc>
            </a:pPr>
            <a:r>
              <a:rPr sz="1800" dirty="0">
                <a:solidFill>
                  <a:srgbClr val="111F35"/>
                </a:solidFill>
                <a:latin typeface="Calibri"/>
                <a:cs typeface="Calibri"/>
              </a:rPr>
              <a:t>Part</a:t>
            </a:r>
            <a:r>
              <a:rPr sz="1800" spc="-50" dirty="0">
                <a:solidFill>
                  <a:srgbClr val="111F35"/>
                </a:solidFill>
                <a:latin typeface="Calibri"/>
                <a:cs typeface="Calibri"/>
              </a:rPr>
              <a:t> </a:t>
            </a:r>
            <a:r>
              <a:rPr sz="1800" dirty="0">
                <a:solidFill>
                  <a:srgbClr val="111F35"/>
                </a:solidFill>
                <a:latin typeface="Calibri"/>
                <a:cs typeface="Calibri"/>
              </a:rPr>
              <a:t>1:</a:t>
            </a:r>
            <a:r>
              <a:rPr sz="1800" spc="-25" dirty="0">
                <a:solidFill>
                  <a:srgbClr val="111F35"/>
                </a:solidFill>
                <a:latin typeface="Calibri"/>
                <a:cs typeface="Calibri"/>
              </a:rPr>
              <a:t> </a:t>
            </a:r>
            <a:r>
              <a:rPr sz="1800" spc="-10" dirty="0">
                <a:solidFill>
                  <a:srgbClr val="111F35"/>
                </a:solidFill>
                <a:latin typeface="Calibri"/>
                <a:cs typeface="Calibri"/>
              </a:rPr>
              <a:t>Prototypes</a:t>
            </a:r>
            <a:r>
              <a:rPr sz="1800" spc="-50" dirty="0">
                <a:solidFill>
                  <a:srgbClr val="111F35"/>
                </a:solidFill>
                <a:latin typeface="Calibri"/>
                <a:cs typeface="Calibri"/>
              </a:rPr>
              <a:t> </a:t>
            </a:r>
            <a:r>
              <a:rPr sz="1800" dirty="0">
                <a:solidFill>
                  <a:srgbClr val="111F35"/>
                </a:solidFill>
                <a:latin typeface="Calibri"/>
                <a:cs typeface="Calibri"/>
              </a:rPr>
              <a:t>and</a:t>
            </a:r>
            <a:r>
              <a:rPr sz="1800" spc="-15" dirty="0">
                <a:solidFill>
                  <a:srgbClr val="111F35"/>
                </a:solidFill>
                <a:latin typeface="Calibri"/>
                <a:cs typeface="Calibri"/>
              </a:rPr>
              <a:t> </a:t>
            </a:r>
            <a:r>
              <a:rPr sz="1800" dirty="0">
                <a:solidFill>
                  <a:srgbClr val="111F35"/>
                </a:solidFill>
                <a:latin typeface="Calibri"/>
                <a:cs typeface="Calibri"/>
              </a:rPr>
              <a:t>inheritance,</a:t>
            </a:r>
            <a:r>
              <a:rPr sz="1800" spc="-10" dirty="0">
                <a:solidFill>
                  <a:srgbClr val="111F35"/>
                </a:solidFill>
                <a:latin typeface="Calibri"/>
                <a:cs typeface="Calibri"/>
              </a:rPr>
              <a:t> </a:t>
            </a:r>
            <a:r>
              <a:rPr sz="1800" dirty="0">
                <a:solidFill>
                  <a:srgbClr val="111F35"/>
                </a:solidFill>
                <a:latin typeface="Calibri"/>
                <a:cs typeface="Calibri"/>
              </a:rPr>
              <a:t>Data</a:t>
            </a:r>
            <a:r>
              <a:rPr sz="1800" spc="-40" dirty="0">
                <a:solidFill>
                  <a:srgbClr val="111F35"/>
                </a:solidFill>
                <a:latin typeface="Calibri"/>
                <a:cs typeface="Calibri"/>
              </a:rPr>
              <a:t> </a:t>
            </a:r>
            <a:r>
              <a:rPr sz="1800" dirty="0">
                <a:solidFill>
                  <a:srgbClr val="111F35"/>
                </a:solidFill>
                <a:latin typeface="Calibri"/>
                <a:cs typeface="Calibri"/>
              </a:rPr>
              <a:t>types</a:t>
            </a:r>
            <a:r>
              <a:rPr sz="1800" spc="-25" dirty="0">
                <a:solidFill>
                  <a:srgbClr val="111F35"/>
                </a:solidFill>
                <a:latin typeface="Calibri"/>
                <a:cs typeface="Calibri"/>
              </a:rPr>
              <a:t> </a:t>
            </a:r>
            <a:r>
              <a:rPr sz="1800" dirty="0">
                <a:solidFill>
                  <a:srgbClr val="111F35"/>
                </a:solidFill>
                <a:latin typeface="Calibri"/>
                <a:cs typeface="Calibri"/>
              </a:rPr>
              <a:t>(5.4</a:t>
            </a:r>
            <a:r>
              <a:rPr sz="1800" spc="-30" dirty="0">
                <a:solidFill>
                  <a:srgbClr val="111F35"/>
                </a:solidFill>
                <a:latin typeface="Calibri"/>
                <a:cs typeface="Calibri"/>
              </a:rPr>
              <a:t> </a:t>
            </a:r>
            <a:r>
              <a:rPr sz="1800" dirty="0">
                <a:solidFill>
                  <a:srgbClr val="111F35"/>
                </a:solidFill>
                <a:latin typeface="Calibri"/>
                <a:cs typeface="Calibri"/>
              </a:rPr>
              <a:t>to</a:t>
            </a:r>
            <a:r>
              <a:rPr sz="1800" spc="-40" dirty="0">
                <a:solidFill>
                  <a:srgbClr val="111F35"/>
                </a:solidFill>
                <a:latin typeface="Calibri"/>
                <a:cs typeface="Calibri"/>
              </a:rPr>
              <a:t> </a:t>
            </a:r>
            <a:r>
              <a:rPr sz="1800" dirty="0">
                <a:solidFill>
                  <a:srgbClr val="111F35"/>
                </a:solidFill>
                <a:latin typeface="Calibri"/>
                <a:cs typeface="Calibri"/>
              </a:rPr>
              <a:t>5.7),</a:t>
            </a:r>
            <a:r>
              <a:rPr sz="1800" spc="-40" dirty="0">
                <a:solidFill>
                  <a:srgbClr val="111F35"/>
                </a:solidFill>
                <a:latin typeface="Calibri"/>
                <a:cs typeface="Calibri"/>
              </a:rPr>
              <a:t> </a:t>
            </a:r>
            <a:r>
              <a:rPr sz="1800" dirty="0">
                <a:solidFill>
                  <a:srgbClr val="111F35"/>
                </a:solidFill>
                <a:latin typeface="Calibri"/>
                <a:cs typeface="Calibri"/>
              </a:rPr>
              <a:t>Classes</a:t>
            </a:r>
            <a:r>
              <a:rPr sz="1800" spc="-45" dirty="0">
                <a:solidFill>
                  <a:srgbClr val="111F35"/>
                </a:solidFill>
                <a:latin typeface="Calibri"/>
                <a:cs typeface="Calibri"/>
              </a:rPr>
              <a:t> </a:t>
            </a:r>
            <a:r>
              <a:rPr sz="1800" dirty="0">
                <a:solidFill>
                  <a:srgbClr val="111F35"/>
                </a:solidFill>
                <a:latin typeface="Calibri"/>
                <a:cs typeface="Calibri"/>
              </a:rPr>
              <a:t>(9.1</a:t>
            </a:r>
            <a:r>
              <a:rPr sz="1800" spc="-25" dirty="0">
                <a:solidFill>
                  <a:srgbClr val="111F35"/>
                </a:solidFill>
                <a:latin typeface="Calibri"/>
                <a:cs typeface="Calibri"/>
              </a:rPr>
              <a:t> </a:t>
            </a:r>
            <a:r>
              <a:rPr sz="1800" dirty="0">
                <a:solidFill>
                  <a:srgbClr val="111F35"/>
                </a:solidFill>
                <a:latin typeface="Calibri"/>
                <a:cs typeface="Calibri"/>
              </a:rPr>
              <a:t>to</a:t>
            </a:r>
            <a:r>
              <a:rPr sz="1800" spc="-45" dirty="0">
                <a:solidFill>
                  <a:srgbClr val="111F35"/>
                </a:solidFill>
                <a:latin typeface="Calibri"/>
                <a:cs typeface="Calibri"/>
              </a:rPr>
              <a:t> </a:t>
            </a:r>
            <a:r>
              <a:rPr sz="1800" dirty="0">
                <a:solidFill>
                  <a:srgbClr val="111F35"/>
                </a:solidFill>
                <a:latin typeface="Calibri"/>
                <a:cs typeface="Calibri"/>
              </a:rPr>
              <a:t>9.4,</a:t>
            </a:r>
            <a:r>
              <a:rPr sz="1800" spc="-35" dirty="0">
                <a:solidFill>
                  <a:srgbClr val="111F35"/>
                </a:solidFill>
                <a:latin typeface="Calibri"/>
                <a:cs typeface="Calibri"/>
              </a:rPr>
              <a:t> </a:t>
            </a:r>
            <a:r>
              <a:rPr sz="1800" dirty="0">
                <a:solidFill>
                  <a:srgbClr val="111F35"/>
                </a:solidFill>
                <a:latin typeface="Calibri"/>
                <a:cs typeface="Calibri"/>
              </a:rPr>
              <a:t>9.6),</a:t>
            </a:r>
            <a:r>
              <a:rPr sz="1800" spc="-20" dirty="0">
                <a:solidFill>
                  <a:srgbClr val="111F35"/>
                </a:solidFill>
                <a:latin typeface="Calibri"/>
                <a:cs typeface="Calibri"/>
              </a:rPr>
              <a:t> </a:t>
            </a:r>
            <a:r>
              <a:rPr sz="1800" spc="-10" dirty="0">
                <a:solidFill>
                  <a:srgbClr val="111F35"/>
                </a:solidFill>
                <a:latin typeface="Calibri"/>
                <a:cs typeface="Calibri"/>
              </a:rPr>
              <a:t>Generators</a:t>
            </a:r>
            <a:r>
              <a:rPr sz="1800" spc="-45" dirty="0">
                <a:solidFill>
                  <a:srgbClr val="111F35"/>
                </a:solidFill>
                <a:latin typeface="Calibri"/>
                <a:cs typeface="Calibri"/>
              </a:rPr>
              <a:t> </a:t>
            </a:r>
            <a:r>
              <a:rPr sz="1800" spc="-25" dirty="0">
                <a:solidFill>
                  <a:srgbClr val="111F35"/>
                </a:solidFill>
                <a:latin typeface="Calibri"/>
                <a:cs typeface="Calibri"/>
              </a:rPr>
              <a:t>and</a:t>
            </a:r>
            <a:endParaRPr sz="1800">
              <a:latin typeface="Calibri"/>
              <a:cs typeface="Calibri"/>
            </a:endParaRPr>
          </a:p>
          <a:p>
            <a:pPr marL="241300">
              <a:lnSpc>
                <a:spcPts val="2050"/>
              </a:lnSpc>
            </a:pPr>
            <a:r>
              <a:rPr sz="1800" dirty="0">
                <a:solidFill>
                  <a:srgbClr val="111F35"/>
                </a:solidFill>
                <a:latin typeface="Calibri"/>
                <a:cs typeface="Calibri"/>
              </a:rPr>
              <a:t>advanced</a:t>
            </a:r>
            <a:r>
              <a:rPr sz="1800" spc="-55" dirty="0">
                <a:solidFill>
                  <a:srgbClr val="111F35"/>
                </a:solidFill>
                <a:latin typeface="Calibri"/>
                <a:cs typeface="Calibri"/>
              </a:rPr>
              <a:t> </a:t>
            </a:r>
            <a:r>
              <a:rPr sz="1800" spc="-10" dirty="0">
                <a:solidFill>
                  <a:srgbClr val="111F35"/>
                </a:solidFill>
                <a:latin typeface="Calibri"/>
                <a:cs typeface="Calibri"/>
              </a:rPr>
              <a:t>iteration</a:t>
            </a:r>
            <a:r>
              <a:rPr sz="1800" spc="-60" dirty="0">
                <a:solidFill>
                  <a:srgbClr val="111F35"/>
                </a:solidFill>
                <a:latin typeface="Calibri"/>
                <a:cs typeface="Calibri"/>
              </a:rPr>
              <a:t> </a:t>
            </a:r>
            <a:r>
              <a:rPr sz="1800" dirty="0">
                <a:solidFill>
                  <a:srgbClr val="111F35"/>
                </a:solidFill>
                <a:latin typeface="Calibri"/>
                <a:cs typeface="Calibri"/>
              </a:rPr>
              <a:t>(12.1),</a:t>
            </a:r>
            <a:r>
              <a:rPr sz="1800" spc="-60" dirty="0">
                <a:solidFill>
                  <a:srgbClr val="111F35"/>
                </a:solidFill>
                <a:latin typeface="Calibri"/>
                <a:cs typeface="Calibri"/>
              </a:rPr>
              <a:t> </a:t>
            </a:r>
            <a:r>
              <a:rPr sz="1800" dirty="0">
                <a:solidFill>
                  <a:srgbClr val="111F35"/>
                </a:solidFill>
                <a:latin typeface="Calibri"/>
                <a:cs typeface="Calibri"/>
              </a:rPr>
              <a:t>Modules</a:t>
            </a:r>
            <a:r>
              <a:rPr sz="1800" spc="-55" dirty="0">
                <a:solidFill>
                  <a:srgbClr val="111F35"/>
                </a:solidFill>
                <a:latin typeface="Calibri"/>
                <a:cs typeface="Calibri"/>
              </a:rPr>
              <a:t> </a:t>
            </a:r>
            <a:r>
              <a:rPr sz="1800" dirty="0">
                <a:solidFill>
                  <a:srgbClr val="111F35"/>
                </a:solidFill>
                <a:latin typeface="Calibri"/>
                <a:cs typeface="Calibri"/>
              </a:rPr>
              <a:t>(13.1,</a:t>
            </a:r>
            <a:r>
              <a:rPr sz="1800" spc="-60" dirty="0">
                <a:solidFill>
                  <a:srgbClr val="111F35"/>
                </a:solidFill>
                <a:latin typeface="Calibri"/>
                <a:cs typeface="Calibri"/>
              </a:rPr>
              <a:t> </a:t>
            </a:r>
            <a:r>
              <a:rPr sz="1800" spc="-10" dirty="0">
                <a:solidFill>
                  <a:srgbClr val="111F35"/>
                </a:solidFill>
                <a:latin typeface="Calibri"/>
                <a:cs typeface="Calibri"/>
              </a:rPr>
              <a:t>13.2)</a:t>
            </a:r>
            <a:endParaRPr sz="1800">
              <a:latin typeface="Calibri"/>
              <a:cs typeface="Calibri"/>
            </a:endParaRPr>
          </a:p>
          <a:p>
            <a:pPr marL="240029" indent="-227329">
              <a:lnSpc>
                <a:spcPts val="3285"/>
              </a:lnSpc>
              <a:spcBef>
                <a:spcPts val="610"/>
              </a:spcBef>
              <a:buFont typeface="Arial MT"/>
              <a:buChar char="•"/>
              <a:tabLst>
                <a:tab pos="240029" algn="l"/>
              </a:tabLst>
            </a:pPr>
            <a:r>
              <a:rPr sz="2800" b="1" dirty="0">
                <a:solidFill>
                  <a:srgbClr val="111F35"/>
                </a:solidFill>
                <a:latin typeface="Calibri"/>
                <a:cs typeface="Calibri"/>
              </a:rPr>
              <a:t>Eloquent</a:t>
            </a:r>
            <a:r>
              <a:rPr sz="2800" b="1" spc="-65" dirty="0">
                <a:solidFill>
                  <a:srgbClr val="111F35"/>
                </a:solidFill>
                <a:latin typeface="Calibri"/>
                <a:cs typeface="Calibri"/>
              </a:rPr>
              <a:t> </a:t>
            </a:r>
            <a:r>
              <a:rPr sz="2800" b="1" spc="-10" dirty="0">
                <a:solidFill>
                  <a:srgbClr val="111F35"/>
                </a:solidFill>
                <a:latin typeface="Calibri"/>
                <a:cs typeface="Calibri"/>
              </a:rPr>
              <a:t>JavaScript</a:t>
            </a:r>
            <a:r>
              <a:rPr sz="2800" b="1" spc="-65" dirty="0">
                <a:solidFill>
                  <a:srgbClr val="111F35"/>
                </a:solidFill>
                <a:latin typeface="Calibri"/>
                <a:cs typeface="Calibri"/>
              </a:rPr>
              <a:t> </a:t>
            </a:r>
            <a:r>
              <a:rPr sz="2800" b="1" dirty="0">
                <a:solidFill>
                  <a:srgbClr val="111F35"/>
                </a:solidFill>
                <a:latin typeface="Calibri"/>
                <a:cs typeface="Calibri"/>
              </a:rPr>
              <a:t>(3rd</a:t>
            </a:r>
            <a:r>
              <a:rPr sz="2800" b="1" spc="-55" dirty="0">
                <a:solidFill>
                  <a:srgbClr val="111F35"/>
                </a:solidFill>
                <a:latin typeface="Calibri"/>
                <a:cs typeface="Calibri"/>
              </a:rPr>
              <a:t> </a:t>
            </a:r>
            <a:r>
              <a:rPr sz="2800" b="1" spc="-10" dirty="0">
                <a:solidFill>
                  <a:srgbClr val="111F35"/>
                </a:solidFill>
                <a:latin typeface="Calibri"/>
                <a:cs typeface="Calibri"/>
              </a:rPr>
              <a:t>edition)</a:t>
            </a:r>
            <a:endParaRPr sz="2800">
              <a:latin typeface="Calibri"/>
              <a:cs typeface="Calibri"/>
            </a:endParaRPr>
          </a:p>
          <a:p>
            <a:pPr marL="241300">
              <a:lnSpc>
                <a:spcPts val="1975"/>
              </a:lnSpc>
            </a:pPr>
            <a:r>
              <a:rPr sz="1800" dirty="0">
                <a:solidFill>
                  <a:srgbClr val="111F35"/>
                </a:solidFill>
                <a:latin typeface="Calibri"/>
                <a:cs typeface="Calibri"/>
              </a:rPr>
              <a:t>By</a:t>
            </a:r>
            <a:r>
              <a:rPr sz="1800" spc="-35" dirty="0">
                <a:solidFill>
                  <a:srgbClr val="111F35"/>
                </a:solidFill>
                <a:latin typeface="Calibri"/>
                <a:cs typeface="Calibri"/>
              </a:rPr>
              <a:t> </a:t>
            </a:r>
            <a:r>
              <a:rPr sz="1800" dirty="0">
                <a:solidFill>
                  <a:srgbClr val="111F35"/>
                </a:solidFill>
                <a:latin typeface="Calibri"/>
                <a:cs typeface="Calibri"/>
              </a:rPr>
              <a:t>Marijn</a:t>
            </a:r>
            <a:r>
              <a:rPr sz="1800" spc="-15" dirty="0">
                <a:solidFill>
                  <a:srgbClr val="111F35"/>
                </a:solidFill>
                <a:latin typeface="Calibri"/>
                <a:cs typeface="Calibri"/>
              </a:rPr>
              <a:t> </a:t>
            </a:r>
            <a:r>
              <a:rPr sz="1800" spc="-10" dirty="0">
                <a:solidFill>
                  <a:srgbClr val="111F35"/>
                </a:solidFill>
                <a:latin typeface="Calibri"/>
                <a:cs typeface="Calibri"/>
              </a:rPr>
              <a:t>Haverbeke</a:t>
            </a:r>
            <a:endParaRPr sz="1800">
              <a:latin typeface="Calibri"/>
              <a:cs typeface="Calibri"/>
            </a:endParaRPr>
          </a:p>
          <a:p>
            <a:pPr marL="241300" marR="4531995">
              <a:lnSpc>
                <a:spcPts val="1939"/>
              </a:lnSpc>
              <a:spcBef>
                <a:spcPts val="140"/>
              </a:spcBef>
            </a:pPr>
            <a:r>
              <a:rPr sz="1800" dirty="0">
                <a:solidFill>
                  <a:srgbClr val="111F35"/>
                </a:solidFill>
                <a:latin typeface="Calibri"/>
                <a:cs typeface="Calibri"/>
              </a:rPr>
              <a:t>Freely</a:t>
            </a:r>
            <a:r>
              <a:rPr sz="1800" spc="-55" dirty="0">
                <a:solidFill>
                  <a:srgbClr val="111F35"/>
                </a:solidFill>
                <a:latin typeface="Calibri"/>
                <a:cs typeface="Calibri"/>
              </a:rPr>
              <a:t> </a:t>
            </a:r>
            <a:r>
              <a:rPr sz="1800" dirty="0">
                <a:solidFill>
                  <a:srgbClr val="111F35"/>
                </a:solidFill>
                <a:latin typeface="Calibri"/>
                <a:cs typeface="Calibri"/>
              </a:rPr>
              <a:t>available</a:t>
            </a:r>
            <a:r>
              <a:rPr sz="1800" spc="-45" dirty="0">
                <a:solidFill>
                  <a:srgbClr val="111F35"/>
                </a:solidFill>
                <a:latin typeface="Calibri"/>
                <a:cs typeface="Calibri"/>
              </a:rPr>
              <a:t> </a:t>
            </a:r>
            <a:r>
              <a:rPr sz="1800" dirty="0">
                <a:solidFill>
                  <a:srgbClr val="111F35"/>
                </a:solidFill>
                <a:latin typeface="Calibri"/>
                <a:cs typeface="Calibri"/>
              </a:rPr>
              <a:t>at</a:t>
            </a:r>
            <a:r>
              <a:rPr sz="1800" spc="-60"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4"/>
              </a:rPr>
              <a:t>https://eloquentjavascript.net/</a:t>
            </a:r>
            <a:r>
              <a:rPr sz="1800" spc="-10" dirty="0">
                <a:solidFill>
                  <a:srgbClr val="006379"/>
                </a:solidFill>
                <a:latin typeface="Calibri"/>
                <a:cs typeface="Calibri"/>
              </a:rPr>
              <a:t> </a:t>
            </a:r>
            <a:r>
              <a:rPr sz="1800" spc="-10" dirty="0">
                <a:solidFill>
                  <a:srgbClr val="111F35"/>
                </a:solidFill>
                <a:latin typeface="Calibri"/>
                <a:cs typeface="Calibri"/>
              </a:rPr>
              <a:t>Chapters</a:t>
            </a:r>
            <a:r>
              <a:rPr sz="1800" spc="-20" dirty="0">
                <a:solidFill>
                  <a:srgbClr val="111F35"/>
                </a:solidFill>
                <a:latin typeface="Calibri"/>
                <a:cs typeface="Calibri"/>
              </a:rPr>
              <a:t> </a:t>
            </a:r>
            <a:r>
              <a:rPr sz="1800" dirty="0">
                <a:solidFill>
                  <a:srgbClr val="111F35"/>
                </a:solidFill>
                <a:latin typeface="Calibri"/>
                <a:cs typeface="Calibri"/>
              </a:rPr>
              <a:t>6,</a:t>
            </a:r>
            <a:r>
              <a:rPr sz="1800" spc="-35" dirty="0">
                <a:solidFill>
                  <a:srgbClr val="111F35"/>
                </a:solidFill>
                <a:latin typeface="Calibri"/>
                <a:cs typeface="Calibri"/>
              </a:rPr>
              <a:t> </a:t>
            </a:r>
            <a:r>
              <a:rPr sz="1800" spc="-25" dirty="0">
                <a:solidFill>
                  <a:srgbClr val="111F35"/>
                </a:solidFill>
                <a:latin typeface="Calibri"/>
                <a:cs typeface="Calibri"/>
              </a:rPr>
              <a:t>10</a:t>
            </a:r>
            <a:endParaRPr sz="1800">
              <a:latin typeface="Calibri"/>
              <a:cs typeface="Calibri"/>
            </a:endParaRPr>
          </a:p>
          <a:p>
            <a:pPr marL="240029" indent="-227329">
              <a:lnSpc>
                <a:spcPts val="3285"/>
              </a:lnSpc>
              <a:spcBef>
                <a:spcPts val="575"/>
              </a:spcBef>
              <a:buFont typeface="Arial MT"/>
              <a:buChar char="•"/>
              <a:tabLst>
                <a:tab pos="240029" algn="l"/>
              </a:tabLst>
            </a:pPr>
            <a:r>
              <a:rPr sz="2800" b="1" spc="-10" dirty="0">
                <a:solidFill>
                  <a:srgbClr val="111F35"/>
                </a:solidFill>
                <a:latin typeface="Calibri"/>
                <a:cs typeface="Calibri"/>
              </a:rPr>
              <a:t>JavaScript</a:t>
            </a:r>
            <a:r>
              <a:rPr sz="2800" b="1" spc="-90" dirty="0">
                <a:solidFill>
                  <a:srgbClr val="111F35"/>
                </a:solidFill>
                <a:latin typeface="Calibri"/>
                <a:cs typeface="Calibri"/>
              </a:rPr>
              <a:t> </a:t>
            </a:r>
            <a:r>
              <a:rPr sz="2800" b="1" spc="-10" dirty="0">
                <a:solidFill>
                  <a:srgbClr val="111F35"/>
                </a:solidFill>
                <a:latin typeface="Calibri"/>
                <a:cs typeface="Calibri"/>
              </a:rPr>
              <a:t>Reference</a:t>
            </a:r>
            <a:endParaRPr sz="2800">
              <a:latin typeface="Calibri"/>
              <a:cs typeface="Calibri"/>
            </a:endParaRPr>
          </a:p>
          <a:p>
            <a:pPr marL="241300">
              <a:lnSpc>
                <a:spcPts val="1975"/>
              </a:lnSpc>
            </a:pPr>
            <a:r>
              <a:rPr sz="1800" dirty="0">
                <a:solidFill>
                  <a:srgbClr val="111F35"/>
                </a:solidFill>
                <a:latin typeface="Calibri"/>
                <a:cs typeface="Calibri"/>
              </a:rPr>
              <a:t>MDN</a:t>
            </a:r>
            <a:r>
              <a:rPr sz="1800" spc="-45" dirty="0">
                <a:solidFill>
                  <a:srgbClr val="111F35"/>
                </a:solidFill>
                <a:latin typeface="Calibri"/>
                <a:cs typeface="Calibri"/>
              </a:rPr>
              <a:t> </a:t>
            </a:r>
            <a:r>
              <a:rPr sz="1800" dirty="0">
                <a:solidFill>
                  <a:srgbClr val="111F35"/>
                </a:solidFill>
                <a:latin typeface="Calibri"/>
                <a:cs typeface="Calibri"/>
              </a:rPr>
              <a:t>web</a:t>
            </a:r>
            <a:r>
              <a:rPr sz="1800" spc="-30" dirty="0">
                <a:solidFill>
                  <a:srgbClr val="111F35"/>
                </a:solidFill>
                <a:latin typeface="Calibri"/>
                <a:cs typeface="Calibri"/>
              </a:rPr>
              <a:t> </a:t>
            </a:r>
            <a:r>
              <a:rPr sz="1800" spc="-20" dirty="0">
                <a:solidFill>
                  <a:srgbClr val="111F35"/>
                </a:solidFill>
                <a:latin typeface="Calibri"/>
                <a:cs typeface="Calibri"/>
              </a:rPr>
              <a:t>docs</a:t>
            </a:r>
            <a:endParaRPr sz="1800">
              <a:latin typeface="Calibri"/>
              <a:cs typeface="Calibri"/>
            </a:endParaRPr>
          </a:p>
          <a:p>
            <a:pPr marL="241300">
              <a:lnSpc>
                <a:spcPts val="2050"/>
              </a:lnSpc>
            </a:pPr>
            <a:r>
              <a:rPr sz="1800" u="sng" spc="-25" dirty="0">
                <a:solidFill>
                  <a:srgbClr val="006379"/>
                </a:solidFill>
                <a:uFill>
                  <a:solidFill>
                    <a:srgbClr val="006379"/>
                  </a:solidFill>
                </a:uFill>
                <a:latin typeface="Calibri"/>
                <a:cs typeface="Calibri"/>
                <a:hlinkClick r:id="rId5"/>
              </a:rPr>
              <a:t>https://developer.mozilla.org/en-</a:t>
            </a:r>
            <a:r>
              <a:rPr sz="1800" u="sng" spc="-10" dirty="0">
                <a:solidFill>
                  <a:srgbClr val="006379"/>
                </a:solidFill>
                <a:uFill>
                  <a:solidFill>
                    <a:srgbClr val="006379"/>
                  </a:solidFill>
                </a:uFill>
                <a:latin typeface="Calibri"/>
                <a:cs typeface="Calibri"/>
                <a:hlinkClick r:id="rId5"/>
              </a:rPr>
              <a:t>US/docs/Web/JavaScript/Reference</a:t>
            </a:r>
            <a:endParaRPr sz="1800">
              <a:latin typeface="Calibri"/>
              <a:cs typeface="Calibri"/>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97755" y="22858"/>
            <a:ext cx="5794243" cy="6835139"/>
          </a:xfrm>
          <a:prstGeom prst="rect">
            <a:avLst/>
          </a:prstGeom>
        </p:spPr>
      </p:pic>
      <p:sp>
        <p:nvSpPr>
          <p:cNvPr id="3" name="object 3"/>
          <p:cNvSpPr txBox="1"/>
          <p:nvPr/>
        </p:nvSpPr>
        <p:spPr>
          <a:xfrm>
            <a:off x="962050" y="2230958"/>
            <a:ext cx="9917430" cy="1763395"/>
          </a:xfrm>
          <a:prstGeom prst="rect">
            <a:avLst/>
          </a:prstGeom>
        </p:spPr>
        <p:txBody>
          <a:bodyPr vert="horz" wrap="square" lIns="0" tIns="116205" rIns="0" bIns="0" rtlCol="0">
            <a:spAutoFit/>
          </a:bodyPr>
          <a:lstStyle/>
          <a:p>
            <a:pPr marL="12700" marR="5080">
              <a:lnSpc>
                <a:spcPts val="6480"/>
              </a:lnSpc>
              <a:spcBef>
                <a:spcPts val="915"/>
              </a:spcBef>
            </a:pPr>
            <a:r>
              <a:rPr sz="6000" b="1" spc="-160" dirty="0">
                <a:solidFill>
                  <a:srgbClr val="111F35"/>
                </a:solidFill>
                <a:latin typeface="Tahoma"/>
                <a:cs typeface="Tahoma"/>
              </a:rPr>
              <a:t>JAVASCRIPT</a:t>
            </a:r>
            <a:r>
              <a:rPr sz="6000" b="1" spc="-215" dirty="0">
                <a:solidFill>
                  <a:srgbClr val="111F35"/>
                </a:solidFill>
                <a:latin typeface="Tahoma"/>
                <a:cs typeface="Tahoma"/>
              </a:rPr>
              <a:t> </a:t>
            </a:r>
            <a:r>
              <a:rPr sz="6000" b="1" dirty="0">
                <a:solidFill>
                  <a:srgbClr val="111F35"/>
                </a:solidFill>
                <a:latin typeface="Tahoma"/>
                <a:cs typeface="Tahoma"/>
              </a:rPr>
              <a:t>IN</a:t>
            </a:r>
            <a:r>
              <a:rPr sz="6000" b="1" spc="-220" dirty="0">
                <a:solidFill>
                  <a:srgbClr val="111F35"/>
                </a:solidFill>
                <a:latin typeface="Tahoma"/>
                <a:cs typeface="Tahoma"/>
              </a:rPr>
              <a:t> </a:t>
            </a:r>
            <a:r>
              <a:rPr sz="6000" b="1" spc="145" dirty="0">
                <a:solidFill>
                  <a:srgbClr val="111F35"/>
                </a:solidFill>
                <a:latin typeface="Tahoma"/>
                <a:cs typeface="Tahoma"/>
              </a:rPr>
              <a:t>A </a:t>
            </a:r>
            <a:r>
              <a:rPr sz="6000" b="1" spc="-175" dirty="0">
                <a:solidFill>
                  <a:srgbClr val="111F35"/>
                </a:solidFill>
                <a:latin typeface="Tahoma"/>
                <a:cs typeface="Tahoma"/>
              </a:rPr>
              <a:t>BROWSER</a:t>
            </a:r>
            <a:r>
              <a:rPr sz="6000" b="1" spc="-235" dirty="0">
                <a:solidFill>
                  <a:srgbClr val="111F35"/>
                </a:solidFill>
                <a:latin typeface="Tahoma"/>
                <a:cs typeface="Tahoma"/>
              </a:rPr>
              <a:t> </a:t>
            </a:r>
            <a:r>
              <a:rPr sz="6000" b="1" spc="-10" dirty="0">
                <a:solidFill>
                  <a:srgbClr val="111F35"/>
                </a:solidFill>
                <a:latin typeface="Tahoma"/>
                <a:cs typeface="Tahoma"/>
              </a:rPr>
              <a:t>ENVIRONMENT</a:t>
            </a:r>
            <a:endParaRPr sz="6000">
              <a:latin typeface="Tahoma"/>
              <a:cs typeface="Tahoma"/>
            </a:endParaRPr>
          </a:p>
        </p:txBody>
      </p:sp>
      <p:sp>
        <p:nvSpPr>
          <p:cNvPr id="4" name="object 4"/>
          <p:cNvSpPr txBox="1"/>
          <p:nvPr/>
        </p:nvSpPr>
        <p:spPr>
          <a:xfrm>
            <a:off x="961136" y="4471630"/>
            <a:ext cx="4638040" cy="1599565"/>
          </a:xfrm>
          <a:prstGeom prst="rect">
            <a:avLst/>
          </a:prstGeom>
        </p:spPr>
        <p:txBody>
          <a:bodyPr vert="horz" wrap="square" lIns="0" tIns="179705" rIns="0" bIns="0" rtlCol="0">
            <a:spAutoFit/>
          </a:bodyPr>
          <a:lstStyle/>
          <a:p>
            <a:pPr marL="13335">
              <a:lnSpc>
                <a:spcPct val="100000"/>
              </a:lnSpc>
              <a:spcBef>
                <a:spcPts val="1415"/>
              </a:spcBef>
            </a:pPr>
            <a:r>
              <a:rPr sz="2800" dirty="0">
                <a:solidFill>
                  <a:srgbClr val="111F35"/>
                </a:solidFill>
                <a:latin typeface="Calibri"/>
                <a:cs typeface="Calibri"/>
              </a:rPr>
              <a:t>Luigi</a:t>
            </a:r>
            <a:r>
              <a:rPr sz="2800" spc="-95" dirty="0">
                <a:solidFill>
                  <a:srgbClr val="111F35"/>
                </a:solidFill>
                <a:latin typeface="Calibri"/>
                <a:cs typeface="Calibri"/>
              </a:rPr>
              <a:t> </a:t>
            </a:r>
            <a:r>
              <a:rPr sz="2800" dirty="0">
                <a:solidFill>
                  <a:srgbClr val="111F35"/>
                </a:solidFill>
                <a:latin typeface="Calibri"/>
                <a:cs typeface="Calibri"/>
              </a:rPr>
              <a:t>Libero</a:t>
            </a:r>
            <a:r>
              <a:rPr sz="2800" spc="-85" dirty="0">
                <a:solidFill>
                  <a:srgbClr val="111F35"/>
                </a:solidFill>
                <a:latin typeface="Calibri"/>
                <a:cs typeface="Calibri"/>
              </a:rPr>
              <a:t> </a:t>
            </a:r>
            <a:r>
              <a:rPr sz="2800" dirty="0">
                <a:solidFill>
                  <a:srgbClr val="111F35"/>
                </a:solidFill>
                <a:latin typeface="Calibri"/>
                <a:cs typeface="Calibri"/>
              </a:rPr>
              <a:t>Lucio</a:t>
            </a:r>
            <a:r>
              <a:rPr sz="2800" spc="-95" dirty="0">
                <a:solidFill>
                  <a:srgbClr val="111F35"/>
                </a:solidFill>
                <a:latin typeface="Calibri"/>
                <a:cs typeface="Calibri"/>
              </a:rPr>
              <a:t> </a:t>
            </a:r>
            <a:r>
              <a:rPr sz="2800" dirty="0">
                <a:solidFill>
                  <a:srgbClr val="111F35"/>
                </a:solidFill>
                <a:latin typeface="Calibri"/>
                <a:cs typeface="Calibri"/>
              </a:rPr>
              <a:t>Starace,</a:t>
            </a:r>
            <a:r>
              <a:rPr sz="2800" spc="-95" dirty="0">
                <a:solidFill>
                  <a:srgbClr val="111F35"/>
                </a:solidFill>
                <a:latin typeface="Calibri"/>
                <a:cs typeface="Calibri"/>
              </a:rPr>
              <a:t> </a:t>
            </a:r>
            <a:r>
              <a:rPr sz="2800" spc="-25" dirty="0">
                <a:solidFill>
                  <a:srgbClr val="111F35"/>
                </a:solidFill>
                <a:latin typeface="Calibri"/>
                <a:cs typeface="Calibri"/>
              </a:rPr>
              <a:t>PhD</a:t>
            </a:r>
            <a:endParaRPr sz="2800">
              <a:latin typeface="Calibri"/>
              <a:cs typeface="Calibri"/>
            </a:endParaRPr>
          </a:p>
          <a:p>
            <a:pPr marL="12700" marR="5080">
              <a:lnSpc>
                <a:spcPct val="119200"/>
              </a:lnSpc>
              <a:spcBef>
                <a:spcPts val="420"/>
              </a:spcBef>
            </a:pPr>
            <a:r>
              <a:rPr sz="1700" u="sng" spc="-10" dirty="0">
                <a:solidFill>
                  <a:srgbClr val="006379"/>
                </a:solidFill>
                <a:uFill>
                  <a:solidFill>
                    <a:srgbClr val="006379"/>
                  </a:solidFill>
                </a:uFill>
                <a:latin typeface="Calibri"/>
                <a:cs typeface="Calibri"/>
                <a:hlinkClick r:id="rId3"/>
              </a:rPr>
              <a:t>luigiliberolucio.starace@unina.it</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4"/>
              </a:rPr>
              <a:t>https://luistar.github.io</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5"/>
              </a:rPr>
              <a:t>https://www.docenti.unina.it/luigiliberolucio.starace</a:t>
            </a:r>
            <a:endParaRPr sz="1700">
              <a:latin typeface="Calibri"/>
              <a:cs typeface="Calibri"/>
            </a:endParaRPr>
          </a:p>
        </p:txBody>
      </p:sp>
      <p:sp>
        <p:nvSpPr>
          <p:cNvPr id="5" name="object 5"/>
          <p:cNvSpPr txBox="1">
            <a:spLocks noGrp="1"/>
          </p:cNvSpPr>
          <p:nvPr>
            <p:ph type="title"/>
          </p:nvPr>
        </p:nvSpPr>
        <p:spPr>
          <a:xfrm>
            <a:off x="962050" y="960247"/>
            <a:ext cx="6421120" cy="452120"/>
          </a:xfrm>
          <a:prstGeom prst="rect">
            <a:avLst/>
          </a:prstGeom>
        </p:spPr>
        <p:txBody>
          <a:bodyPr vert="horz" wrap="square" lIns="0" tIns="12065" rIns="0" bIns="0" rtlCol="0">
            <a:spAutoFit/>
          </a:bodyPr>
          <a:lstStyle/>
          <a:p>
            <a:pPr marL="12700">
              <a:lnSpc>
                <a:spcPct val="100000"/>
              </a:lnSpc>
              <a:spcBef>
                <a:spcPts val="95"/>
              </a:spcBef>
            </a:pPr>
            <a:r>
              <a:rPr sz="2800" spc="-70" dirty="0">
                <a:solidFill>
                  <a:srgbClr val="006379"/>
                </a:solidFill>
              </a:rPr>
              <a:t>WEB </a:t>
            </a:r>
            <a:r>
              <a:rPr sz="2800" dirty="0">
                <a:solidFill>
                  <a:srgbClr val="006379"/>
                </a:solidFill>
              </a:rPr>
              <a:t>TECHNOLOGIES</a:t>
            </a:r>
            <a:r>
              <a:rPr sz="2800" spc="-35" dirty="0">
                <a:solidFill>
                  <a:srgbClr val="006379"/>
                </a:solidFill>
              </a:rPr>
              <a:t> </a:t>
            </a:r>
            <a:r>
              <a:rPr sz="2800" spc="1000" dirty="0">
                <a:solidFill>
                  <a:srgbClr val="006379"/>
                </a:solidFill>
              </a:rPr>
              <a:t>–</a:t>
            </a:r>
            <a:r>
              <a:rPr sz="2800" spc="-75" dirty="0">
                <a:solidFill>
                  <a:srgbClr val="006379"/>
                </a:solidFill>
              </a:rPr>
              <a:t> </a:t>
            </a:r>
            <a:r>
              <a:rPr sz="2800" spc="-105" dirty="0">
                <a:solidFill>
                  <a:srgbClr val="006379"/>
                </a:solidFill>
              </a:rPr>
              <a:t>LECTURE</a:t>
            </a:r>
            <a:r>
              <a:rPr sz="2800" spc="-50" dirty="0">
                <a:solidFill>
                  <a:srgbClr val="006379"/>
                </a:solidFill>
              </a:rPr>
              <a:t> </a:t>
            </a:r>
            <a:r>
              <a:rPr sz="2800" spc="-35" dirty="0">
                <a:solidFill>
                  <a:srgbClr val="006379"/>
                </a:solidFill>
              </a:rPr>
              <a:t>07</a:t>
            </a:r>
            <a:endParaRPr sz="2800"/>
          </a:p>
        </p:txBody>
      </p:sp>
      <p:sp>
        <p:nvSpPr>
          <p:cNvPr id="6" name="object 6"/>
          <p:cNvSpPr txBox="1"/>
          <p:nvPr/>
        </p:nvSpPr>
        <p:spPr>
          <a:xfrm>
            <a:off x="962050" y="616965"/>
            <a:ext cx="6336030" cy="330835"/>
          </a:xfrm>
          <a:prstGeom prst="rect">
            <a:avLst/>
          </a:prstGeom>
        </p:spPr>
        <p:txBody>
          <a:bodyPr vert="horz" wrap="square" lIns="0" tIns="13335" rIns="0" bIns="0" rtlCol="0">
            <a:spAutoFit/>
          </a:bodyPr>
          <a:lstStyle/>
          <a:p>
            <a:pPr marL="12700">
              <a:lnSpc>
                <a:spcPct val="100000"/>
              </a:lnSpc>
              <a:spcBef>
                <a:spcPts val="105"/>
              </a:spcBef>
            </a:pPr>
            <a:r>
              <a:rPr sz="2000" b="1" spc="-55" dirty="0">
                <a:solidFill>
                  <a:srgbClr val="006379"/>
                </a:solidFill>
                <a:latin typeface="Tahoma"/>
                <a:cs typeface="Tahoma"/>
              </a:rPr>
              <a:t>UNIVERSITÀ </a:t>
            </a:r>
            <a:r>
              <a:rPr sz="2000" b="1" spc="-10" dirty="0">
                <a:solidFill>
                  <a:srgbClr val="006379"/>
                </a:solidFill>
                <a:latin typeface="Tahoma"/>
                <a:cs typeface="Tahoma"/>
              </a:rPr>
              <a:t>DEGLI</a:t>
            </a:r>
            <a:r>
              <a:rPr sz="2000" b="1" spc="-55" dirty="0">
                <a:solidFill>
                  <a:srgbClr val="006379"/>
                </a:solidFill>
                <a:latin typeface="Tahoma"/>
                <a:cs typeface="Tahoma"/>
              </a:rPr>
              <a:t> </a:t>
            </a:r>
            <a:r>
              <a:rPr sz="2000" b="1" spc="-60" dirty="0">
                <a:solidFill>
                  <a:srgbClr val="006379"/>
                </a:solidFill>
                <a:latin typeface="Tahoma"/>
                <a:cs typeface="Tahoma"/>
              </a:rPr>
              <a:t>STUDI</a:t>
            </a:r>
            <a:r>
              <a:rPr sz="2000" b="1" spc="-40" dirty="0">
                <a:solidFill>
                  <a:srgbClr val="006379"/>
                </a:solidFill>
                <a:latin typeface="Tahoma"/>
                <a:cs typeface="Tahoma"/>
              </a:rPr>
              <a:t> </a:t>
            </a:r>
            <a:r>
              <a:rPr sz="2000" b="1" spc="-55" dirty="0">
                <a:solidFill>
                  <a:srgbClr val="006379"/>
                </a:solidFill>
                <a:latin typeface="Tahoma"/>
                <a:cs typeface="Tahoma"/>
              </a:rPr>
              <a:t>DI</a:t>
            </a:r>
            <a:r>
              <a:rPr sz="2000" b="1" spc="-50" dirty="0">
                <a:solidFill>
                  <a:srgbClr val="006379"/>
                </a:solidFill>
                <a:latin typeface="Tahoma"/>
                <a:cs typeface="Tahoma"/>
              </a:rPr>
              <a:t> </a:t>
            </a:r>
            <a:r>
              <a:rPr sz="2000" b="1" dirty="0">
                <a:solidFill>
                  <a:srgbClr val="006379"/>
                </a:solidFill>
                <a:latin typeface="Tahoma"/>
                <a:cs typeface="Tahoma"/>
              </a:rPr>
              <a:t>NAPOLI</a:t>
            </a:r>
            <a:r>
              <a:rPr sz="2000" b="1" spc="-65" dirty="0">
                <a:solidFill>
                  <a:srgbClr val="006379"/>
                </a:solidFill>
                <a:latin typeface="Tahoma"/>
                <a:cs typeface="Tahoma"/>
              </a:rPr>
              <a:t> </a:t>
            </a:r>
            <a:r>
              <a:rPr sz="2000" b="1" spc="-75" dirty="0">
                <a:solidFill>
                  <a:srgbClr val="006379"/>
                </a:solidFill>
                <a:latin typeface="Tahoma"/>
                <a:cs typeface="Tahoma"/>
              </a:rPr>
              <a:t>FEDERICO</a:t>
            </a:r>
            <a:r>
              <a:rPr sz="2000" b="1" spc="-60" dirty="0">
                <a:solidFill>
                  <a:srgbClr val="006379"/>
                </a:solidFill>
                <a:latin typeface="Tahoma"/>
                <a:cs typeface="Tahoma"/>
              </a:rPr>
              <a:t> </a:t>
            </a:r>
            <a:r>
              <a:rPr sz="2000" b="1" spc="-280" dirty="0">
                <a:solidFill>
                  <a:srgbClr val="006379"/>
                </a:solidFill>
                <a:latin typeface="Tahoma"/>
                <a:cs typeface="Tahoma"/>
              </a:rPr>
              <a:t>II</a:t>
            </a:r>
            <a:endParaRPr sz="2000">
              <a:latin typeface="Tahoma"/>
              <a:cs typeface="Tahoma"/>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293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PREVIOUSLY,</a:t>
            </a:r>
            <a:r>
              <a:rPr spc="-80" dirty="0"/>
              <a:t> </a:t>
            </a:r>
            <a:r>
              <a:rPr spc="275" dirty="0"/>
              <a:t>ON</a:t>
            </a:r>
            <a:r>
              <a:rPr spc="-95" dirty="0"/>
              <a:t> </a:t>
            </a:r>
            <a:r>
              <a:rPr spc="-70" dirty="0"/>
              <a:t>WEB</a:t>
            </a:r>
            <a:r>
              <a:rPr spc="-114" dirty="0"/>
              <a:t> </a:t>
            </a:r>
            <a:r>
              <a:rPr spc="-10" dirty="0"/>
              <a:t>TECHNOLOGIES</a:t>
            </a:r>
          </a:p>
        </p:txBody>
      </p:sp>
      <p:sp>
        <p:nvSpPr>
          <p:cNvPr id="3" name="object 3"/>
          <p:cNvSpPr txBox="1"/>
          <p:nvPr/>
        </p:nvSpPr>
        <p:spPr>
          <a:xfrm>
            <a:off x="962050" y="1533220"/>
            <a:ext cx="9531350" cy="4415155"/>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111F35"/>
                </a:solidFill>
                <a:latin typeface="Calibri"/>
                <a:cs typeface="Calibri"/>
              </a:rPr>
              <a:t>So</a:t>
            </a:r>
            <a:r>
              <a:rPr sz="2800" spc="-70" dirty="0">
                <a:solidFill>
                  <a:srgbClr val="111F35"/>
                </a:solidFill>
                <a:latin typeface="Calibri"/>
                <a:cs typeface="Calibri"/>
              </a:rPr>
              <a:t> </a:t>
            </a:r>
            <a:r>
              <a:rPr sz="2800" dirty="0">
                <a:solidFill>
                  <a:srgbClr val="111F35"/>
                </a:solidFill>
                <a:latin typeface="Calibri"/>
                <a:cs typeface="Calibri"/>
              </a:rPr>
              <a:t>far</a:t>
            </a:r>
            <a:r>
              <a:rPr sz="2800" spc="-65" dirty="0">
                <a:solidFill>
                  <a:srgbClr val="111F35"/>
                </a:solidFill>
                <a:latin typeface="Calibri"/>
                <a:cs typeface="Calibri"/>
              </a:rPr>
              <a:t> </a:t>
            </a:r>
            <a:r>
              <a:rPr sz="2800" dirty="0">
                <a:solidFill>
                  <a:srgbClr val="111F35"/>
                </a:solidFill>
                <a:latin typeface="Calibri"/>
                <a:cs typeface="Calibri"/>
              </a:rPr>
              <a:t>we’ve</a:t>
            </a:r>
            <a:r>
              <a:rPr sz="2800" spc="-70" dirty="0">
                <a:solidFill>
                  <a:srgbClr val="111F35"/>
                </a:solidFill>
                <a:latin typeface="Calibri"/>
                <a:cs typeface="Calibri"/>
              </a:rPr>
              <a:t> </a:t>
            </a:r>
            <a:r>
              <a:rPr sz="2800" dirty="0">
                <a:solidFill>
                  <a:srgbClr val="111F35"/>
                </a:solidFill>
                <a:latin typeface="Calibri"/>
                <a:cs typeface="Calibri"/>
              </a:rPr>
              <a:t>learned</a:t>
            </a:r>
            <a:r>
              <a:rPr sz="2800" spc="-60" dirty="0">
                <a:solidFill>
                  <a:srgbClr val="111F35"/>
                </a:solidFill>
                <a:latin typeface="Calibri"/>
                <a:cs typeface="Calibri"/>
              </a:rPr>
              <a:t> </a:t>
            </a:r>
            <a:r>
              <a:rPr sz="2800" dirty="0">
                <a:solidFill>
                  <a:srgbClr val="111F35"/>
                </a:solidFill>
                <a:latin typeface="Calibri"/>
                <a:cs typeface="Calibri"/>
              </a:rPr>
              <a:t>the</a:t>
            </a:r>
            <a:r>
              <a:rPr sz="2800" spc="-65" dirty="0">
                <a:solidFill>
                  <a:srgbClr val="111F35"/>
                </a:solidFill>
                <a:latin typeface="Calibri"/>
                <a:cs typeface="Calibri"/>
              </a:rPr>
              <a:t> </a:t>
            </a:r>
            <a:r>
              <a:rPr sz="2800" dirty="0">
                <a:solidFill>
                  <a:srgbClr val="111F35"/>
                </a:solidFill>
                <a:latin typeface="Calibri"/>
                <a:cs typeface="Calibri"/>
              </a:rPr>
              <a:t>core</a:t>
            </a:r>
            <a:r>
              <a:rPr sz="2800" spc="-65" dirty="0">
                <a:solidFill>
                  <a:srgbClr val="111F35"/>
                </a:solidFill>
                <a:latin typeface="Calibri"/>
                <a:cs typeface="Calibri"/>
              </a:rPr>
              <a:t> </a:t>
            </a:r>
            <a:r>
              <a:rPr sz="2800" dirty="0">
                <a:solidFill>
                  <a:srgbClr val="111F35"/>
                </a:solidFill>
                <a:latin typeface="Calibri"/>
                <a:cs typeface="Calibri"/>
              </a:rPr>
              <a:t>concepts</a:t>
            </a:r>
            <a:r>
              <a:rPr sz="2800" spc="-35" dirty="0">
                <a:solidFill>
                  <a:srgbClr val="111F35"/>
                </a:solidFill>
                <a:latin typeface="Calibri"/>
                <a:cs typeface="Calibri"/>
              </a:rPr>
              <a:t> </a:t>
            </a:r>
            <a:r>
              <a:rPr sz="2800" dirty="0">
                <a:solidFill>
                  <a:srgbClr val="111F35"/>
                </a:solidFill>
                <a:latin typeface="Calibri"/>
                <a:cs typeface="Calibri"/>
              </a:rPr>
              <a:t>of</a:t>
            </a:r>
            <a:r>
              <a:rPr sz="2800" spc="-75" dirty="0">
                <a:solidFill>
                  <a:srgbClr val="111F35"/>
                </a:solidFill>
                <a:latin typeface="Calibri"/>
                <a:cs typeface="Calibri"/>
              </a:rPr>
              <a:t> </a:t>
            </a:r>
            <a:r>
              <a:rPr sz="2800" dirty="0">
                <a:solidFill>
                  <a:srgbClr val="111F35"/>
                </a:solidFill>
                <a:latin typeface="Calibri"/>
                <a:cs typeface="Calibri"/>
              </a:rPr>
              <a:t>the</a:t>
            </a:r>
            <a:r>
              <a:rPr sz="2800" spc="-65" dirty="0">
                <a:solidFill>
                  <a:srgbClr val="111F35"/>
                </a:solidFill>
                <a:latin typeface="Calibri"/>
                <a:cs typeface="Calibri"/>
              </a:rPr>
              <a:t> </a:t>
            </a:r>
            <a:r>
              <a:rPr sz="2800" spc="-10" dirty="0">
                <a:solidFill>
                  <a:srgbClr val="111F35"/>
                </a:solidFill>
                <a:latin typeface="Calibri"/>
                <a:cs typeface="Calibri"/>
              </a:rPr>
              <a:t>JavaScript</a:t>
            </a:r>
            <a:r>
              <a:rPr sz="2800" spc="-50" dirty="0">
                <a:solidFill>
                  <a:srgbClr val="111F35"/>
                </a:solidFill>
                <a:latin typeface="Calibri"/>
                <a:cs typeface="Calibri"/>
              </a:rPr>
              <a:t> </a:t>
            </a:r>
            <a:r>
              <a:rPr sz="2800" spc="-10" dirty="0">
                <a:solidFill>
                  <a:srgbClr val="111F35"/>
                </a:solidFill>
                <a:latin typeface="Calibri"/>
                <a:cs typeface="Calibri"/>
              </a:rPr>
              <a:t>language.</a:t>
            </a:r>
            <a:endParaRPr sz="2800">
              <a:latin typeface="Calibri"/>
              <a:cs typeface="Calibri"/>
            </a:endParaRPr>
          </a:p>
          <a:p>
            <a:pPr>
              <a:lnSpc>
                <a:spcPct val="100000"/>
              </a:lnSpc>
              <a:spcBef>
                <a:spcPts val="1280"/>
              </a:spcBef>
            </a:pPr>
            <a:endParaRPr sz="2800">
              <a:latin typeface="Calibri"/>
              <a:cs typeface="Calibri"/>
            </a:endParaRPr>
          </a:p>
          <a:p>
            <a:pPr marL="12700">
              <a:lnSpc>
                <a:spcPct val="100000"/>
              </a:lnSpc>
            </a:pPr>
            <a:r>
              <a:rPr sz="2800" spc="-10" dirty="0">
                <a:solidFill>
                  <a:srgbClr val="111F35"/>
                </a:solidFill>
                <a:latin typeface="Calibri"/>
                <a:cs typeface="Calibri"/>
              </a:rPr>
              <a:t>JavaScript</a:t>
            </a:r>
            <a:r>
              <a:rPr sz="2800" spc="-55" dirty="0">
                <a:solidFill>
                  <a:srgbClr val="111F35"/>
                </a:solidFill>
                <a:latin typeface="Calibri"/>
                <a:cs typeface="Calibri"/>
              </a:rPr>
              <a:t> </a:t>
            </a:r>
            <a:r>
              <a:rPr sz="2800" dirty="0">
                <a:solidFill>
                  <a:srgbClr val="111F35"/>
                </a:solidFill>
                <a:latin typeface="Calibri"/>
                <a:cs typeface="Calibri"/>
              </a:rPr>
              <a:t>can</a:t>
            </a:r>
            <a:r>
              <a:rPr sz="2800" spc="-55" dirty="0">
                <a:solidFill>
                  <a:srgbClr val="111F35"/>
                </a:solidFill>
                <a:latin typeface="Calibri"/>
                <a:cs typeface="Calibri"/>
              </a:rPr>
              <a:t> </a:t>
            </a:r>
            <a:r>
              <a:rPr sz="2800" dirty="0">
                <a:solidFill>
                  <a:srgbClr val="111F35"/>
                </a:solidFill>
                <a:latin typeface="Calibri"/>
                <a:cs typeface="Calibri"/>
              </a:rPr>
              <a:t>run</a:t>
            </a:r>
            <a:r>
              <a:rPr sz="2800" spc="-40" dirty="0">
                <a:solidFill>
                  <a:srgbClr val="111F35"/>
                </a:solidFill>
                <a:latin typeface="Calibri"/>
                <a:cs typeface="Calibri"/>
              </a:rPr>
              <a:t> </a:t>
            </a:r>
            <a:r>
              <a:rPr sz="2800" dirty="0">
                <a:solidFill>
                  <a:srgbClr val="111F35"/>
                </a:solidFill>
                <a:latin typeface="Calibri"/>
                <a:cs typeface="Calibri"/>
              </a:rPr>
              <a:t>on</a:t>
            </a:r>
            <a:r>
              <a:rPr sz="2800" spc="-55" dirty="0">
                <a:solidFill>
                  <a:srgbClr val="111F35"/>
                </a:solidFill>
                <a:latin typeface="Calibri"/>
                <a:cs typeface="Calibri"/>
              </a:rPr>
              <a:t> </a:t>
            </a:r>
            <a:r>
              <a:rPr sz="2800" dirty="0">
                <a:solidFill>
                  <a:srgbClr val="111F35"/>
                </a:solidFill>
                <a:latin typeface="Calibri"/>
                <a:cs typeface="Calibri"/>
              </a:rPr>
              <a:t>a</a:t>
            </a:r>
            <a:r>
              <a:rPr sz="2800" spc="-55" dirty="0">
                <a:solidFill>
                  <a:srgbClr val="111F35"/>
                </a:solidFill>
                <a:latin typeface="Calibri"/>
                <a:cs typeface="Calibri"/>
              </a:rPr>
              <a:t> </a:t>
            </a:r>
            <a:r>
              <a:rPr sz="2800" dirty="0">
                <a:solidFill>
                  <a:srgbClr val="111F35"/>
                </a:solidFill>
                <a:latin typeface="Calibri"/>
                <a:cs typeface="Calibri"/>
              </a:rPr>
              <a:t>number</a:t>
            </a:r>
            <a:r>
              <a:rPr sz="2800" spc="-35" dirty="0">
                <a:solidFill>
                  <a:srgbClr val="111F35"/>
                </a:solidFill>
                <a:latin typeface="Calibri"/>
                <a:cs typeface="Calibri"/>
              </a:rPr>
              <a:t> </a:t>
            </a:r>
            <a:r>
              <a:rPr sz="2800" dirty="0">
                <a:solidFill>
                  <a:srgbClr val="111F35"/>
                </a:solidFill>
                <a:latin typeface="Calibri"/>
                <a:cs typeface="Calibri"/>
              </a:rPr>
              <a:t>of</a:t>
            </a:r>
            <a:r>
              <a:rPr sz="2800" spc="-55" dirty="0">
                <a:solidFill>
                  <a:srgbClr val="111F35"/>
                </a:solidFill>
                <a:latin typeface="Calibri"/>
                <a:cs typeface="Calibri"/>
              </a:rPr>
              <a:t> </a:t>
            </a:r>
            <a:r>
              <a:rPr sz="2800" spc="-10" dirty="0">
                <a:solidFill>
                  <a:srgbClr val="111F35"/>
                </a:solidFill>
                <a:latin typeface="Calibri"/>
                <a:cs typeface="Calibri"/>
              </a:rPr>
              <a:t>different</a:t>
            </a:r>
            <a:r>
              <a:rPr sz="2800" spc="-50" dirty="0">
                <a:solidFill>
                  <a:srgbClr val="111F35"/>
                </a:solidFill>
                <a:latin typeface="Calibri"/>
                <a:cs typeface="Calibri"/>
              </a:rPr>
              <a:t> </a:t>
            </a:r>
            <a:r>
              <a:rPr sz="2800" b="1" dirty="0">
                <a:solidFill>
                  <a:srgbClr val="111F35"/>
                </a:solidFill>
                <a:latin typeface="Calibri"/>
                <a:cs typeface="Calibri"/>
              </a:rPr>
              <a:t>host</a:t>
            </a:r>
            <a:r>
              <a:rPr sz="2800" b="1" spc="-60" dirty="0">
                <a:solidFill>
                  <a:srgbClr val="111F35"/>
                </a:solidFill>
                <a:latin typeface="Calibri"/>
                <a:cs typeface="Calibri"/>
              </a:rPr>
              <a:t> </a:t>
            </a:r>
            <a:r>
              <a:rPr sz="2800" b="1" spc="-10" dirty="0">
                <a:solidFill>
                  <a:srgbClr val="111F35"/>
                </a:solidFill>
                <a:latin typeface="Calibri"/>
                <a:cs typeface="Calibri"/>
              </a:rPr>
              <a:t>environments</a:t>
            </a:r>
            <a:r>
              <a:rPr sz="2800" spc="-10" dirty="0">
                <a:solidFill>
                  <a:srgbClr val="111F35"/>
                </a:solidFill>
                <a:latin typeface="Calibri"/>
                <a:cs typeface="Calibri"/>
              </a:rPr>
              <a:t>:</a:t>
            </a:r>
            <a:endParaRPr sz="2800">
              <a:latin typeface="Calibri"/>
              <a:cs typeface="Calibri"/>
            </a:endParaRPr>
          </a:p>
          <a:p>
            <a:pPr marL="240029" indent="-227329">
              <a:lnSpc>
                <a:spcPct val="100000"/>
              </a:lnSpc>
              <a:spcBef>
                <a:spcPts val="660"/>
              </a:spcBef>
              <a:buFont typeface="Arial MT"/>
              <a:buChar char="•"/>
              <a:tabLst>
                <a:tab pos="240029" algn="l"/>
              </a:tabLst>
            </a:pPr>
            <a:r>
              <a:rPr sz="2800" b="1" dirty="0">
                <a:solidFill>
                  <a:srgbClr val="111F35"/>
                </a:solidFill>
                <a:latin typeface="Calibri"/>
                <a:cs typeface="Calibri"/>
              </a:rPr>
              <a:t>Web</a:t>
            </a:r>
            <a:r>
              <a:rPr sz="2800" b="1" spc="-80" dirty="0">
                <a:solidFill>
                  <a:srgbClr val="111F35"/>
                </a:solidFill>
                <a:latin typeface="Calibri"/>
                <a:cs typeface="Calibri"/>
              </a:rPr>
              <a:t> </a:t>
            </a:r>
            <a:r>
              <a:rPr sz="2800" b="1" spc="-10" dirty="0">
                <a:solidFill>
                  <a:srgbClr val="111F35"/>
                </a:solidFill>
                <a:latin typeface="Calibri"/>
                <a:cs typeface="Calibri"/>
              </a:rPr>
              <a:t>Browsers</a:t>
            </a:r>
            <a:r>
              <a:rPr sz="2800" b="1" spc="-70" dirty="0">
                <a:solidFill>
                  <a:srgbClr val="111F35"/>
                </a:solidFill>
                <a:latin typeface="Calibri"/>
                <a:cs typeface="Calibri"/>
              </a:rPr>
              <a:t> </a:t>
            </a:r>
            <a:r>
              <a:rPr sz="2800" dirty="0">
                <a:solidFill>
                  <a:srgbClr val="111F35"/>
                </a:solidFill>
                <a:latin typeface="Calibri"/>
                <a:cs typeface="Calibri"/>
              </a:rPr>
              <a:t>(for</a:t>
            </a:r>
            <a:r>
              <a:rPr sz="2800" spc="-75" dirty="0">
                <a:solidFill>
                  <a:srgbClr val="111F35"/>
                </a:solidFill>
                <a:latin typeface="Calibri"/>
                <a:cs typeface="Calibri"/>
              </a:rPr>
              <a:t> </a:t>
            </a:r>
            <a:r>
              <a:rPr sz="2800" dirty="0">
                <a:solidFill>
                  <a:srgbClr val="111F35"/>
                </a:solidFill>
                <a:latin typeface="Calibri"/>
                <a:cs typeface="Calibri"/>
              </a:rPr>
              <a:t>which</a:t>
            </a:r>
            <a:r>
              <a:rPr sz="2800" spc="-80" dirty="0">
                <a:solidFill>
                  <a:srgbClr val="111F35"/>
                </a:solidFill>
                <a:latin typeface="Calibri"/>
                <a:cs typeface="Calibri"/>
              </a:rPr>
              <a:t> </a:t>
            </a:r>
            <a:r>
              <a:rPr sz="2800" spc="-10" dirty="0">
                <a:solidFill>
                  <a:srgbClr val="111F35"/>
                </a:solidFill>
                <a:latin typeface="Calibri"/>
                <a:cs typeface="Calibri"/>
              </a:rPr>
              <a:t>JavaScript</a:t>
            </a:r>
            <a:r>
              <a:rPr sz="2800" spc="-55" dirty="0">
                <a:solidFill>
                  <a:srgbClr val="111F35"/>
                </a:solidFill>
                <a:latin typeface="Calibri"/>
                <a:cs typeface="Calibri"/>
              </a:rPr>
              <a:t> </a:t>
            </a:r>
            <a:r>
              <a:rPr sz="2800" dirty="0">
                <a:solidFill>
                  <a:srgbClr val="111F35"/>
                </a:solidFill>
                <a:latin typeface="Calibri"/>
                <a:cs typeface="Calibri"/>
              </a:rPr>
              <a:t>was</a:t>
            </a:r>
            <a:r>
              <a:rPr sz="2800" spc="-80" dirty="0">
                <a:solidFill>
                  <a:srgbClr val="111F35"/>
                </a:solidFill>
                <a:latin typeface="Calibri"/>
                <a:cs typeface="Calibri"/>
              </a:rPr>
              <a:t> </a:t>
            </a:r>
            <a:r>
              <a:rPr sz="2800" dirty="0">
                <a:solidFill>
                  <a:srgbClr val="111F35"/>
                </a:solidFill>
                <a:latin typeface="Calibri"/>
                <a:cs typeface="Calibri"/>
              </a:rPr>
              <a:t>originally</a:t>
            </a:r>
            <a:r>
              <a:rPr sz="2800" spc="-70" dirty="0">
                <a:solidFill>
                  <a:srgbClr val="111F35"/>
                </a:solidFill>
                <a:latin typeface="Calibri"/>
                <a:cs typeface="Calibri"/>
              </a:rPr>
              <a:t> </a:t>
            </a:r>
            <a:r>
              <a:rPr sz="2800" spc="-10" dirty="0">
                <a:solidFill>
                  <a:srgbClr val="111F35"/>
                </a:solidFill>
                <a:latin typeface="Calibri"/>
                <a:cs typeface="Calibri"/>
              </a:rPr>
              <a:t>created)</a:t>
            </a:r>
            <a:endParaRPr sz="2800">
              <a:latin typeface="Calibri"/>
              <a:cs typeface="Calibri"/>
            </a:endParaRPr>
          </a:p>
          <a:p>
            <a:pPr marL="240029" indent="-227329">
              <a:lnSpc>
                <a:spcPct val="100000"/>
              </a:lnSpc>
              <a:spcBef>
                <a:spcPts val="675"/>
              </a:spcBef>
              <a:buFont typeface="Arial MT"/>
              <a:buChar char="•"/>
              <a:tabLst>
                <a:tab pos="240029" algn="l"/>
              </a:tabLst>
            </a:pPr>
            <a:r>
              <a:rPr sz="2800" b="1" dirty="0">
                <a:solidFill>
                  <a:srgbClr val="111F35"/>
                </a:solidFill>
                <a:latin typeface="Calibri"/>
                <a:cs typeface="Calibri"/>
              </a:rPr>
              <a:t>Web</a:t>
            </a:r>
            <a:r>
              <a:rPr sz="2800" b="1" spc="-70" dirty="0">
                <a:solidFill>
                  <a:srgbClr val="111F35"/>
                </a:solidFill>
                <a:latin typeface="Calibri"/>
                <a:cs typeface="Calibri"/>
              </a:rPr>
              <a:t> </a:t>
            </a:r>
            <a:r>
              <a:rPr sz="2800" b="1" dirty="0">
                <a:solidFill>
                  <a:srgbClr val="111F35"/>
                </a:solidFill>
                <a:latin typeface="Calibri"/>
                <a:cs typeface="Calibri"/>
              </a:rPr>
              <a:t>Servers</a:t>
            </a:r>
            <a:r>
              <a:rPr sz="2800" b="1" spc="-35" dirty="0">
                <a:solidFill>
                  <a:srgbClr val="111F35"/>
                </a:solidFill>
                <a:latin typeface="Calibri"/>
                <a:cs typeface="Calibri"/>
              </a:rPr>
              <a:t> </a:t>
            </a:r>
            <a:r>
              <a:rPr sz="2800" dirty="0">
                <a:solidFill>
                  <a:srgbClr val="111F35"/>
                </a:solidFill>
                <a:latin typeface="Calibri"/>
                <a:cs typeface="Calibri"/>
              </a:rPr>
              <a:t>(e.g.:</a:t>
            </a:r>
            <a:r>
              <a:rPr sz="2800" spc="-70" dirty="0">
                <a:solidFill>
                  <a:srgbClr val="111F35"/>
                </a:solidFill>
                <a:latin typeface="Calibri"/>
                <a:cs typeface="Calibri"/>
              </a:rPr>
              <a:t> </a:t>
            </a:r>
            <a:r>
              <a:rPr sz="2800" dirty="0">
                <a:solidFill>
                  <a:srgbClr val="111F35"/>
                </a:solidFill>
                <a:latin typeface="Calibri"/>
                <a:cs typeface="Calibri"/>
              </a:rPr>
              <a:t>via</a:t>
            </a:r>
            <a:r>
              <a:rPr sz="2800" spc="-80" dirty="0">
                <a:solidFill>
                  <a:srgbClr val="111F35"/>
                </a:solidFill>
                <a:latin typeface="Calibri"/>
                <a:cs typeface="Calibri"/>
              </a:rPr>
              <a:t> </a:t>
            </a:r>
            <a:r>
              <a:rPr sz="2800" dirty="0">
                <a:solidFill>
                  <a:srgbClr val="111F35"/>
                </a:solidFill>
                <a:latin typeface="Calibri"/>
                <a:cs typeface="Calibri"/>
              </a:rPr>
              <a:t>the</a:t>
            </a:r>
            <a:r>
              <a:rPr sz="2800" spc="-50" dirty="0">
                <a:solidFill>
                  <a:srgbClr val="111F35"/>
                </a:solidFill>
                <a:latin typeface="Calibri"/>
                <a:cs typeface="Calibri"/>
              </a:rPr>
              <a:t> </a:t>
            </a:r>
            <a:r>
              <a:rPr sz="2800" dirty="0">
                <a:solidFill>
                  <a:srgbClr val="111F35"/>
                </a:solidFill>
                <a:latin typeface="Calibri"/>
                <a:cs typeface="Calibri"/>
              </a:rPr>
              <a:t>Node.js</a:t>
            </a:r>
            <a:r>
              <a:rPr sz="2800" spc="-65" dirty="0">
                <a:solidFill>
                  <a:srgbClr val="111F35"/>
                </a:solidFill>
                <a:latin typeface="Calibri"/>
                <a:cs typeface="Calibri"/>
              </a:rPr>
              <a:t> </a:t>
            </a:r>
            <a:r>
              <a:rPr sz="2800" spc="-10" dirty="0">
                <a:solidFill>
                  <a:srgbClr val="111F35"/>
                </a:solidFill>
                <a:latin typeface="Calibri"/>
                <a:cs typeface="Calibri"/>
              </a:rPr>
              <a:t>runtime)</a:t>
            </a:r>
            <a:endParaRPr sz="2800">
              <a:latin typeface="Calibri"/>
              <a:cs typeface="Calibri"/>
            </a:endParaRPr>
          </a:p>
          <a:p>
            <a:pPr>
              <a:lnSpc>
                <a:spcPct val="100000"/>
              </a:lnSpc>
              <a:spcBef>
                <a:spcPts val="1635"/>
              </a:spcBef>
              <a:buClr>
                <a:srgbClr val="111F35"/>
              </a:buClr>
              <a:buFont typeface="Arial MT"/>
              <a:buChar char="•"/>
            </a:pPr>
            <a:endParaRPr sz="2800">
              <a:latin typeface="Calibri"/>
              <a:cs typeface="Calibri"/>
            </a:endParaRPr>
          </a:p>
          <a:p>
            <a:pPr marL="240029" marR="220979" indent="-227329">
              <a:lnSpc>
                <a:spcPts val="3030"/>
              </a:lnSpc>
              <a:buFont typeface="Arial MT"/>
              <a:buChar char="•"/>
              <a:tabLst>
                <a:tab pos="241300" algn="l"/>
              </a:tabLst>
            </a:pPr>
            <a:r>
              <a:rPr sz="2800" dirty="0">
                <a:solidFill>
                  <a:srgbClr val="111F35"/>
                </a:solidFill>
                <a:latin typeface="Calibri"/>
                <a:cs typeface="Calibri"/>
              </a:rPr>
              <a:t>Host</a:t>
            </a:r>
            <a:r>
              <a:rPr sz="2800" spc="-55" dirty="0">
                <a:solidFill>
                  <a:srgbClr val="111F35"/>
                </a:solidFill>
                <a:latin typeface="Calibri"/>
                <a:cs typeface="Calibri"/>
              </a:rPr>
              <a:t> </a:t>
            </a:r>
            <a:r>
              <a:rPr sz="2800" spc="-10" dirty="0">
                <a:solidFill>
                  <a:srgbClr val="111F35"/>
                </a:solidFill>
                <a:latin typeface="Calibri"/>
                <a:cs typeface="Calibri"/>
              </a:rPr>
              <a:t>environments</a:t>
            </a:r>
            <a:r>
              <a:rPr sz="2800" spc="-30" dirty="0">
                <a:solidFill>
                  <a:srgbClr val="111F35"/>
                </a:solidFill>
                <a:latin typeface="Calibri"/>
                <a:cs typeface="Calibri"/>
              </a:rPr>
              <a:t> </a:t>
            </a:r>
            <a:r>
              <a:rPr sz="2800" dirty="0">
                <a:solidFill>
                  <a:srgbClr val="111F35"/>
                </a:solidFill>
                <a:latin typeface="Calibri"/>
                <a:cs typeface="Calibri"/>
              </a:rPr>
              <a:t>provide</a:t>
            </a:r>
            <a:r>
              <a:rPr sz="2800" spc="-55" dirty="0">
                <a:solidFill>
                  <a:srgbClr val="111F35"/>
                </a:solidFill>
                <a:latin typeface="Calibri"/>
                <a:cs typeface="Calibri"/>
              </a:rPr>
              <a:t> </a:t>
            </a:r>
            <a:r>
              <a:rPr sz="2800" dirty="0">
                <a:solidFill>
                  <a:srgbClr val="111F35"/>
                </a:solidFill>
                <a:latin typeface="Calibri"/>
                <a:cs typeface="Calibri"/>
              </a:rPr>
              <a:t>their</a:t>
            </a:r>
            <a:r>
              <a:rPr sz="2800" spc="-55" dirty="0">
                <a:solidFill>
                  <a:srgbClr val="111F35"/>
                </a:solidFill>
                <a:latin typeface="Calibri"/>
                <a:cs typeface="Calibri"/>
              </a:rPr>
              <a:t> </a:t>
            </a:r>
            <a:r>
              <a:rPr sz="2800" dirty="0">
                <a:solidFill>
                  <a:srgbClr val="111F35"/>
                </a:solidFill>
                <a:latin typeface="Calibri"/>
                <a:cs typeface="Calibri"/>
              </a:rPr>
              <a:t>own</a:t>
            </a:r>
            <a:r>
              <a:rPr sz="2800" spc="-70" dirty="0">
                <a:solidFill>
                  <a:srgbClr val="111F35"/>
                </a:solidFill>
                <a:latin typeface="Calibri"/>
                <a:cs typeface="Calibri"/>
              </a:rPr>
              <a:t> </a:t>
            </a:r>
            <a:r>
              <a:rPr sz="2800" b="1" dirty="0">
                <a:solidFill>
                  <a:srgbClr val="111F35"/>
                </a:solidFill>
                <a:latin typeface="Calibri"/>
                <a:cs typeface="Calibri"/>
              </a:rPr>
              <a:t>objects</a:t>
            </a:r>
            <a:r>
              <a:rPr sz="2800" b="1" spc="-70" dirty="0">
                <a:solidFill>
                  <a:srgbClr val="111F35"/>
                </a:solidFill>
                <a:latin typeface="Calibri"/>
                <a:cs typeface="Calibri"/>
              </a:rPr>
              <a:t> </a:t>
            </a:r>
            <a:r>
              <a:rPr sz="2800" dirty="0">
                <a:solidFill>
                  <a:srgbClr val="111F35"/>
                </a:solidFill>
                <a:latin typeface="Calibri"/>
                <a:cs typeface="Calibri"/>
              </a:rPr>
              <a:t>and</a:t>
            </a:r>
            <a:r>
              <a:rPr sz="2800" spc="-50" dirty="0">
                <a:solidFill>
                  <a:srgbClr val="111F35"/>
                </a:solidFill>
                <a:latin typeface="Calibri"/>
                <a:cs typeface="Calibri"/>
              </a:rPr>
              <a:t> </a:t>
            </a:r>
            <a:r>
              <a:rPr sz="2800" b="1" dirty="0">
                <a:solidFill>
                  <a:srgbClr val="111F35"/>
                </a:solidFill>
                <a:latin typeface="Calibri"/>
                <a:cs typeface="Calibri"/>
              </a:rPr>
              <a:t>functions</a:t>
            </a:r>
            <a:r>
              <a:rPr sz="2800" dirty="0">
                <a:solidFill>
                  <a:srgbClr val="111F35"/>
                </a:solidFill>
                <a:latin typeface="Calibri"/>
                <a:cs typeface="Calibri"/>
              </a:rPr>
              <a:t>,</a:t>
            </a:r>
            <a:r>
              <a:rPr sz="2800" spc="-70" dirty="0">
                <a:solidFill>
                  <a:srgbClr val="111F35"/>
                </a:solidFill>
                <a:latin typeface="Calibri"/>
                <a:cs typeface="Calibri"/>
              </a:rPr>
              <a:t> </a:t>
            </a:r>
            <a:r>
              <a:rPr sz="2800" spc="-25" dirty="0">
                <a:solidFill>
                  <a:srgbClr val="111F35"/>
                </a:solidFill>
                <a:latin typeface="Calibri"/>
                <a:cs typeface="Calibri"/>
              </a:rPr>
              <a:t>in 	</a:t>
            </a:r>
            <a:r>
              <a:rPr sz="2800" dirty="0">
                <a:solidFill>
                  <a:srgbClr val="111F35"/>
                </a:solidFill>
                <a:latin typeface="Calibri"/>
                <a:cs typeface="Calibri"/>
              </a:rPr>
              <a:t>addition</a:t>
            </a:r>
            <a:r>
              <a:rPr sz="2800" spc="-70" dirty="0">
                <a:solidFill>
                  <a:srgbClr val="111F35"/>
                </a:solidFill>
                <a:latin typeface="Calibri"/>
                <a:cs typeface="Calibri"/>
              </a:rPr>
              <a:t> </a:t>
            </a:r>
            <a:r>
              <a:rPr sz="2800" dirty="0">
                <a:solidFill>
                  <a:srgbClr val="111F35"/>
                </a:solidFill>
                <a:latin typeface="Calibri"/>
                <a:cs typeface="Calibri"/>
              </a:rPr>
              <a:t>to</a:t>
            </a:r>
            <a:r>
              <a:rPr sz="2800" spc="-80" dirty="0">
                <a:solidFill>
                  <a:srgbClr val="111F35"/>
                </a:solidFill>
                <a:latin typeface="Calibri"/>
                <a:cs typeface="Calibri"/>
              </a:rPr>
              <a:t> </a:t>
            </a:r>
            <a:r>
              <a:rPr sz="2800" dirty="0">
                <a:solidFill>
                  <a:srgbClr val="111F35"/>
                </a:solidFill>
                <a:latin typeface="Calibri"/>
                <a:cs typeface="Calibri"/>
              </a:rPr>
              <a:t>those</a:t>
            </a:r>
            <a:r>
              <a:rPr sz="2800" spc="-85" dirty="0">
                <a:solidFill>
                  <a:srgbClr val="111F35"/>
                </a:solidFill>
                <a:latin typeface="Calibri"/>
                <a:cs typeface="Calibri"/>
              </a:rPr>
              <a:t> </a:t>
            </a:r>
            <a:r>
              <a:rPr sz="2800" dirty="0">
                <a:solidFill>
                  <a:srgbClr val="111F35"/>
                </a:solidFill>
                <a:latin typeface="Calibri"/>
                <a:cs typeface="Calibri"/>
              </a:rPr>
              <a:t>included</a:t>
            </a:r>
            <a:r>
              <a:rPr sz="2800" spc="-45" dirty="0">
                <a:solidFill>
                  <a:srgbClr val="111F35"/>
                </a:solidFill>
                <a:latin typeface="Calibri"/>
                <a:cs typeface="Calibri"/>
              </a:rPr>
              <a:t> </a:t>
            </a:r>
            <a:r>
              <a:rPr sz="2800" dirty="0">
                <a:solidFill>
                  <a:srgbClr val="111F35"/>
                </a:solidFill>
                <a:latin typeface="Calibri"/>
                <a:cs typeface="Calibri"/>
              </a:rPr>
              <a:t>in</a:t>
            </a:r>
            <a:r>
              <a:rPr sz="2800" spc="-85" dirty="0">
                <a:solidFill>
                  <a:srgbClr val="111F35"/>
                </a:solidFill>
                <a:latin typeface="Calibri"/>
                <a:cs typeface="Calibri"/>
              </a:rPr>
              <a:t> </a:t>
            </a:r>
            <a:r>
              <a:rPr sz="2800" dirty="0">
                <a:solidFill>
                  <a:srgbClr val="111F35"/>
                </a:solidFill>
                <a:latin typeface="Calibri"/>
                <a:cs typeface="Calibri"/>
              </a:rPr>
              <a:t>the</a:t>
            </a:r>
            <a:r>
              <a:rPr sz="2800" spc="-90" dirty="0">
                <a:solidFill>
                  <a:srgbClr val="111F35"/>
                </a:solidFill>
                <a:latin typeface="Calibri"/>
                <a:cs typeface="Calibri"/>
              </a:rPr>
              <a:t> </a:t>
            </a:r>
            <a:r>
              <a:rPr sz="2800" b="1" dirty="0">
                <a:solidFill>
                  <a:srgbClr val="111F35"/>
                </a:solidFill>
                <a:latin typeface="Calibri"/>
                <a:cs typeface="Calibri"/>
              </a:rPr>
              <a:t>language</a:t>
            </a:r>
            <a:r>
              <a:rPr sz="2800" b="1" spc="-50" dirty="0">
                <a:solidFill>
                  <a:srgbClr val="111F35"/>
                </a:solidFill>
                <a:latin typeface="Calibri"/>
                <a:cs typeface="Calibri"/>
              </a:rPr>
              <a:t> </a:t>
            </a:r>
            <a:r>
              <a:rPr sz="2800" b="1" spc="-20" dirty="0">
                <a:solidFill>
                  <a:srgbClr val="111F35"/>
                </a:solidFill>
                <a:latin typeface="Calibri"/>
                <a:cs typeface="Calibri"/>
              </a:rPr>
              <a:t>core</a:t>
            </a:r>
            <a:endParaRPr sz="2800">
              <a:latin typeface="Calibri"/>
              <a:cs typeface="Calibri"/>
            </a:endParaRPr>
          </a:p>
          <a:p>
            <a:pPr marL="240029" indent="-227329">
              <a:lnSpc>
                <a:spcPct val="100000"/>
              </a:lnSpc>
              <a:spcBef>
                <a:spcPts val="625"/>
              </a:spcBef>
              <a:buFont typeface="Arial MT"/>
              <a:buChar char="•"/>
              <a:tabLst>
                <a:tab pos="240029" algn="l"/>
              </a:tabLst>
            </a:pPr>
            <a:r>
              <a:rPr sz="2800" spc="-80" dirty="0">
                <a:solidFill>
                  <a:srgbClr val="111F35"/>
                </a:solidFill>
                <a:latin typeface="Calibri"/>
                <a:cs typeface="Calibri"/>
              </a:rPr>
              <a:t>Today,</a:t>
            </a:r>
            <a:r>
              <a:rPr sz="2800" spc="-60" dirty="0">
                <a:solidFill>
                  <a:srgbClr val="111F35"/>
                </a:solidFill>
                <a:latin typeface="Calibri"/>
                <a:cs typeface="Calibri"/>
              </a:rPr>
              <a:t> </a:t>
            </a:r>
            <a:r>
              <a:rPr sz="2800" dirty="0">
                <a:solidFill>
                  <a:srgbClr val="111F35"/>
                </a:solidFill>
                <a:latin typeface="Calibri"/>
                <a:cs typeface="Calibri"/>
              </a:rPr>
              <a:t>we’ll</a:t>
            </a:r>
            <a:r>
              <a:rPr sz="2800" spc="-70" dirty="0">
                <a:solidFill>
                  <a:srgbClr val="111F35"/>
                </a:solidFill>
                <a:latin typeface="Calibri"/>
                <a:cs typeface="Calibri"/>
              </a:rPr>
              <a:t> </a:t>
            </a:r>
            <a:r>
              <a:rPr sz="2800" dirty="0">
                <a:solidFill>
                  <a:srgbClr val="111F35"/>
                </a:solidFill>
                <a:latin typeface="Calibri"/>
                <a:cs typeface="Calibri"/>
              </a:rPr>
              <a:t>learn</a:t>
            </a:r>
            <a:r>
              <a:rPr sz="2800" spc="-70" dirty="0">
                <a:solidFill>
                  <a:srgbClr val="111F35"/>
                </a:solidFill>
                <a:latin typeface="Calibri"/>
                <a:cs typeface="Calibri"/>
              </a:rPr>
              <a:t> </a:t>
            </a:r>
            <a:r>
              <a:rPr sz="2800" dirty="0">
                <a:solidFill>
                  <a:srgbClr val="111F35"/>
                </a:solidFill>
                <a:latin typeface="Calibri"/>
                <a:cs typeface="Calibri"/>
              </a:rPr>
              <a:t>about</a:t>
            </a:r>
            <a:r>
              <a:rPr sz="2800" spc="-50" dirty="0">
                <a:solidFill>
                  <a:srgbClr val="111F35"/>
                </a:solidFill>
                <a:latin typeface="Calibri"/>
                <a:cs typeface="Calibri"/>
              </a:rPr>
              <a:t> </a:t>
            </a:r>
            <a:r>
              <a:rPr sz="2800" dirty="0">
                <a:solidFill>
                  <a:srgbClr val="111F35"/>
                </a:solidFill>
                <a:latin typeface="Calibri"/>
                <a:cs typeface="Calibri"/>
              </a:rPr>
              <a:t>the</a:t>
            </a:r>
            <a:r>
              <a:rPr sz="2800" spc="-60" dirty="0">
                <a:solidFill>
                  <a:srgbClr val="111F35"/>
                </a:solidFill>
                <a:latin typeface="Calibri"/>
                <a:cs typeface="Calibri"/>
              </a:rPr>
              <a:t> </a:t>
            </a:r>
            <a:r>
              <a:rPr sz="2800" b="1" dirty="0">
                <a:solidFill>
                  <a:srgbClr val="111F35"/>
                </a:solidFill>
                <a:latin typeface="Calibri"/>
                <a:cs typeface="Calibri"/>
              </a:rPr>
              <a:t>web</a:t>
            </a:r>
            <a:r>
              <a:rPr sz="2800" b="1" spc="-65" dirty="0">
                <a:solidFill>
                  <a:srgbClr val="111F35"/>
                </a:solidFill>
                <a:latin typeface="Calibri"/>
                <a:cs typeface="Calibri"/>
              </a:rPr>
              <a:t> </a:t>
            </a:r>
            <a:r>
              <a:rPr sz="2800" b="1" dirty="0">
                <a:solidFill>
                  <a:srgbClr val="111F35"/>
                </a:solidFill>
                <a:latin typeface="Calibri"/>
                <a:cs typeface="Calibri"/>
              </a:rPr>
              <a:t>browser</a:t>
            </a:r>
            <a:r>
              <a:rPr sz="2800" b="1" spc="-50" dirty="0">
                <a:solidFill>
                  <a:srgbClr val="111F35"/>
                </a:solidFill>
                <a:latin typeface="Calibri"/>
                <a:cs typeface="Calibri"/>
              </a:rPr>
              <a:t> </a:t>
            </a:r>
            <a:r>
              <a:rPr sz="2800" b="1" dirty="0">
                <a:solidFill>
                  <a:srgbClr val="111F35"/>
                </a:solidFill>
                <a:latin typeface="Calibri"/>
                <a:cs typeface="Calibri"/>
              </a:rPr>
              <a:t>host</a:t>
            </a:r>
            <a:r>
              <a:rPr sz="2800" b="1" spc="-65" dirty="0">
                <a:solidFill>
                  <a:srgbClr val="111F35"/>
                </a:solidFill>
                <a:latin typeface="Calibri"/>
                <a:cs typeface="Calibri"/>
              </a:rPr>
              <a:t> </a:t>
            </a:r>
            <a:r>
              <a:rPr sz="2800" b="1" spc="-10" dirty="0">
                <a:solidFill>
                  <a:srgbClr val="111F35"/>
                </a:solidFill>
                <a:latin typeface="Calibri"/>
                <a:cs typeface="Calibri"/>
              </a:rPr>
              <a:t>environment</a:t>
            </a:r>
            <a:endParaRPr sz="2800">
              <a:latin typeface="Calibri"/>
              <a:cs typeface="Calibri"/>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62050" y="557529"/>
            <a:ext cx="9737725"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111F35"/>
                </a:solidFill>
                <a:latin typeface="Tahoma"/>
                <a:cs typeface="Tahoma"/>
              </a:rPr>
              <a:t>THE</a:t>
            </a:r>
            <a:r>
              <a:rPr sz="3600" b="1" spc="-130" dirty="0">
                <a:solidFill>
                  <a:srgbClr val="111F35"/>
                </a:solidFill>
                <a:latin typeface="Tahoma"/>
                <a:cs typeface="Tahoma"/>
              </a:rPr>
              <a:t> BROWSER </a:t>
            </a:r>
            <a:r>
              <a:rPr sz="3600" b="1" dirty="0">
                <a:solidFill>
                  <a:srgbClr val="111F35"/>
                </a:solidFill>
                <a:latin typeface="Tahoma"/>
                <a:cs typeface="Tahoma"/>
              </a:rPr>
              <a:t>ENVIRONMENT:</a:t>
            </a:r>
            <a:r>
              <a:rPr sz="3600" b="1" spc="-155" dirty="0">
                <a:solidFill>
                  <a:srgbClr val="111F35"/>
                </a:solidFill>
                <a:latin typeface="Tahoma"/>
                <a:cs typeface="Tahoma"/>
              </a:rPr>
              <a:t> </a:t>
            </a:r>
            <a:r>
              <a:rPr sz="3600" b="1" spc="-40" dirty="0">
                <a:solidFill>
                  <a:srgbClr val="111F35"/>
                </a:solidFill>
                <a:latin typeface="Tahoma"/>
                <a:cs typeface="Tahoma"/>
              </a:rPr>
              <a:t>OVERVIEW</a:t>
            </a:r>
            <a:endParaRPr sz="3600">
              <a:latin typeface="Tahoma"/>
              <a:cs typeface="Tahoma"/>
            </a:endParaRPr>
          </a:p>
        </p:txBody>
      </p:sp>
      <p:grpSp>
        <p:nvGrpSpPr>
          <p:cNvPr id="3" name="object 3"/>
          <p:cNvGrpSpPr/>
          <p:nvPr/>
        </p:nvGrpSpPr>
        <p:grpSpPr>
          <a:xfrm>
            <a:off x="876046" y="3037077"/>
            <a:ext cx="3330575" cy="3144520"/>
            <a:chOff x="876046" y="3037077"/>
            <a:chExt cx="3330575" cy="3144520"/>
          </a:xfrm>
        </p:grpSpPr>
        <p:sp>
          <p:nvSpPr>
            <p:cNvPr id="4" name="object 4"/>
            <p:cNvSpPr/>
            <p:nvPr/>
          </p:nvSpPr>
          <p:spPr>
            <a:xfrm>
              <a:off x="882396" y="3043427"/>
              <a:ext cx="3317875" cy="3131820"/>
            </a:xfrm>
            <a:custGeom>
              <a:avLst/>
              <a:gdLst/>
              <a:ahLst/>
              <a:cxnLst/>
              <a:rect l="l" t="t" r="r" b="b"/>
              <a:pathLst>
                <a:path w="3317875" h="3131820">
                  <a:moveTo>
                    <a:pt x="3218561" y="0"/>
                  </a:moveTo>
                  <a:lnTo>
                    <a:pt x="99212" y="0"/>
                  </a:lnTo>
                  <a:lnTo>
                    <a:pt x="60596" y="7800"/>
                  </a:lnTo>
                  <a:lnTo>
                    <a:pt x="29060" y="29067"/>
                  </a:lnTo>
                  <a:lnTo>
                    <a:pt x="7797" y="60596"/>
                  </a:lnTo>
                  <a:lnTo>
                    <a:pt x="0" y="99187"/>
                  </a:lnTo>
                  <a:lnTo>
                    <a:pt x="0" y="3032607"/>
                  </a:lnTo>
                  <a:lnTo>
                    <a:pt x="7797" y="3071223"/>
                  </a:lnTo>
                  <a:lnTo>
                    <a:pt x="29060" y="3102759"/>
                  </a:lnTo>
                  <a:lnTo>
                    <a:pt x="60596" y="3124022"/>
                  </a:lnTo>
                  <a:lnTo>
                    <a:pt x="99212" y="3131820"/>
                  </a:lnTo>
                  <a:lnTo>
                    <a:pt x="3218561" y="3131820"/>
                  </a:lnTo>
                  <a:lnTo>
                    <a:pt x="3257151" y="3124022"/>
                  </a:lnTo>
                  <a:lnTo>
                    <a:pt x="3288680" y="3102759"/>
                  </a:lnTo>
                  <a:lnTo>
                    <a:pt x="3309947" y="3071223"/>
                  </a:lnTo>
                  <a:lnTo>
                    <a:pt x="3317748" y="3032607"/>
                  </a:lnTo>
                  <a:lnTo>
                    <a:pt x="3317748" y="99187"/>
                  </a:lnTo>
                  <a:lnTo>
                    <a:pt x="3309947" y="60596"/>
                  </a:lnTo>
                  <a:lnTo>
                    <a:pt x="3288680" y="29067"/>
                  </a:lnTo>
                  <a:lnTo>
                    <a:pt x="3257151" y="7800"/>
                  </a:lnTo>
                  <a:lnTo>
                    <a:pt x="3218561" y="0"/>
                  </a:lnTo>
                  <a:close/>
                </a:path>
              </a:pathLst>
            </a:custGeom>
            <a:solidFill>
              <a:srgbClr val="D70031"/>
            </a:solidFill>
          </p:spPr>
          <p:txBody>
            <a:bodyPr wrap="square" lIns="0" tIns="0" rIns="0" bIns="0" rtlCol="0"/>
            <a:lstStyle/>
            <a:p>
              <a:endParaRPr/>
            </a:p>
          </p:txBody>
        </p:sp>
        <p:sp>
          <p:nvSpPr>
            <p:cNvPr id="5" name="object 5"/>
            <p:cNvSpPr/>
            <p:nvPr/>
          </p:nvSpPr>
          <p:spPr>
            <a:xfrm>
              <a:off x="882396" y="3043427"/>
              <a:ext cx="3317875" cy="3131820"/>
            </a:xfrm>
            <a:custGeom>
              <a:avLst/>
              <a:gdLst/>
              <a:ahLst/>
              <a:cxnLst/>
              <a:rect l="l" t="t" r="r" b="b"/>
              <a:pathLst>
                <a:path w="3317875" h="3131820">
                  <a:moveTo>
                    <a:pt x="0" y="99187"/>
                  </a:moveTo>
                  <a:lnTo>
                    <a:pt x="7797" y="60596"/>
                  </a:lnTo>
                  <a:lnTo>
                    <a:pt x="29060" y="29067"/>
                  </a:lnTo>
                  <a:lnTo>
                    <a:pt x="60596" y="7800"/>
                  </a:lnTo>
                  <a:lnTo>
                    <a:pt x="99212" y="0"/>
                  </a:lnTo>
                  <a:lnTo>
                    <a:pt x="3218561" y="0"/>
                  </a:lnTo>
                  <a:lnTo>
                    <a:pt x="3257151" y="7800"/>
                  </a:lnTo>
                  <a:lnTo>
                    <a:pt x="3288680" y="29067"/>
                  </a:lnTo>
                  <a:lnTo>
                    <a:pt x="3309947" y="60596"/>
                  </a:lnTo>
                  <a:lnTo>
                    <a:pt x="3317748" y="99187"/>
                  </a:lnTo>
                  <a:lnTo>
                    <a:pt x="3317748" y="3032607"/>
                  </a:lnTo>
                  <a:lnTo>
                    <a:pt x="3309947" y="3071223"/>
                  </a:lnTo>
                  <a:lnTo>
                    <a:pt x="3288680" y="3102759"/>
                  </a:lnTo>
                  <a:lnTo>
                    <a:pt x="3257151" y="3124022"/>
                  </a:lnTo>
                  <a:lnTo>
                    <a:pt x="3218561" y="3131820"/>
                  </a:lnTo>
                  <a:lnTo>
                    <a:pt x="99212" y="3131820"/>
                  </a:lnTo>
                  <a:lnTo>
                    <a:pt x="60596" y="3124022"/>
                  </a:lnTo>
                  <a:lnTo>
                    <a:pt x="29060" y="3102759"/>
                  </a:lnTo>
                  <a:lnTo>
                    <a:pt x="7797" y="3071223"/>
                  </a:lnTo>
                  <a:lnTo>
                    <a:pt x="0" y="3032607"/>
                  </a:lnTo>
                  <a:lnTo>
                    <a:pt x="0" y="99187"/>
                  </a:lnTo>
                  <a:close/>
                </a:path>
              </a:pathLst>
            </a:custGeom>
            <a:ln w="12700">
              <a:solidFill>
                <a:srgbClr val="5A000E"/>
              </a:solidFill>
            </a:ln>
          </p:spPr>
          <p:txBody>
            <a:bodyPr wrap="square" lIns="0" tIns="0" rIns="0" bIns="0" rtlCol="0"/>
            <a:lstStyle/>
            <a:p>
              <a:endParaRPr/>
            </a:p>
          </p:txBody>
        </p:sp>
      </p:grpSp>
      <p:sp>
        <p:nvSpPr>
          <p:cNvPr id="6" name="object 6"/>
          <p:cNvSpPr txBox="1"/>
          <p:nvPr/>
        </p:nvSpPr>
        <p:spPr>
          <a:xfrm>
            <a:off x="1572260" y="3086861"/>
            <a:ext cx="1939289"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Calibri"/>
                <a:cs typeface="Calibri"/>
              </a:rPr>
              <a:t>Core</a:t>
            </a:r>
            <a:r>
              <a:rPr sz="2400" b="1" spc="-80" dirty="0">
                <a:solidFill>
                  <a:srgbClr val="FFFFFF"/>
                </a:solidFill>
                <a:latin typeface="Calibri"/>
                <a:cs typeface="Calibri"/>
              </a:rPr>
              <a:t> </a:t>
            </a:r>
            <a:r>
              <a:rPr sz="2400" b="1" spc="-10" dirty="0">
                <a:solidFill>
                  <a:srgbClr val="FFFFFF"/>
                </a:solidFill>
                <a:latin typeface="Calibri"/>
                <a:cs typeface="Calibri"/>
              </a:rPr>
              <a:t>JavaScript</a:t>
            </a:r>
            <a:endParaRPr sz="2400">
              <a:latin typeface="Calibri"/>
              <a:cs typeface="Calibri"/>
            </a:endParaRPr>
          </a:p>
        </p:txBody>
      </p:sp>
      <p:grpSp>
        <p:nvGrpSpPr>
          <p:cNvPr id="7" name="object 7"/>
          <p:cNvGrpSpPr/>
          <p:nvPr/>
        </p:nvGrpSpPr>
        <p:grpSpPr>
          <a:xfrm>
            <a:off x="1028446" y="4068826"/>
            <a:ext cx="3027680" cy="384810"/>
            <a:chOff x="1028446" y="4068826"/>
            <a:chExt cx="3027680" cy="384810"/>
          </a:xfrm>
        </p:grpSpPr>
        <p:sp>
          <p:nvSpPr>
            <p:cNvPr id="8" name="object 8"/>
            <p:cNvSpPr/>
            <p:nvPr/>
          </p:nvSpPr>
          <p:spPr>
            <a:xfrm>
              <a:off x="1034796" y="4075176"/>
              <a:ext cx="3014980" cy="372110"/>
            </a:xfrm>
            <a:custGeom>
              <a:avLst/>
              <a:gdLst/>
              <a:ahLst/>
              <a:cxnLst/>
              <a:rect l="l" t="t" r="r" b="b"/>
              <a:pathLst>
                <a:path w="3014979" h="372110">
                  <a:moveTo>
                    <a:pt x="2952495" y="0"/>
                  </a:moveTo>
                  <a:lnTo>
                    <a:pt x="61975" y="0"/>
                  </a:lnTo>
                  <a:lnTo>
                    <a:pt x="37852" y="4861"/>
                  </a:lnTo>
                  <a:lnTo>
                    <a:pt x="18153" y="18129"/>
                  </a:lnTo>
                  <a:lnTo>
                    <a:pt x="4870" y="37826"/>
                  </a:lnTo>
                  <a:lnTo>
                    <a:pt x="0" y="61975"/>
                  </a:lnTo>
                  <a:lnTo>
                    <a:pt x="0" y="309880"/>
                  </a:lnTo>
                  <a:lnTo>
                    <a:pt x="4870" y="334029"/>
                  </a:lnTo>
                  <a:lnTo>
                    <a:pt x="18153" y="353726"/>
                  </a:lnTo>
                  <a:lnTo>
                    <a:pt x="37852" y="366994"/>
                  </a:lnTo>
                  <a:lnTo>
                    <a:pt x="61975" y="371856"/>
                  </a:lnTo>
                  <a:lnTo>
                    <a:pt x="2952495" y="371856"/>
                  </a:lnTo>
                  <a:lnTo>
                    <a:pt x="2976645" y="366994"/>
                  </a:lnTo>
                  <a:lnTo>
                    <a:pt x="2996342" y="353726"/>
                  </a:lnTo>
                  <a:lnTo>
                    <a:pt x="3009610" y="334029"/>
                  </a:lnTo>
                  <a:lnTo>
                    <a:pt x="3014471" y="309880"/>
                  </a:lnTo>
                  <a:lnTo>
                    <a:pt x="3014471" y="61975"/>
                  </a:lnTo>
                  <a:lnTo>
                    <a:pt x="3009610" y="37826"/>
                  </a:lnTo>
                  <a:lnTo>
                    <a:pt x="2996342" y="18129"/>
                  </a:lnTo>
                  <a:lnTo>
                    <a:pt x="2976645" y="4861"/>
                  </a:lnTo>
                  <a:lnTo>
                    <a:pt x="2952495" y="0"/>
                  </a:lnTo>
                  <a:close/>
                </a:path>
              </a:pathLst>
            </a:custGeom>
            <a:solidFill>
              <a:srgbClr val="A10025"/>
            </a:solidFill>
          </p:spPr>
          <p:txBody>
            <a:bodyPr wrap="square" lIns="0" tIns="0" rIns="0" bIns="0" rtlCol="0"/>
            <a:lstStyle/>
            <a:p>
              <a:endParaRPr/>
            </a:p>
          </p:txBody>
        </p:sp>
        <p:sp>
          <p:nvSpPr>
            <p:cNvPr id="9" name="object 9"/>
            <p:cNvSpPr/>
            <p:nvPr/>
          </p:nvSpPr>
          <p:spPr>
            <a:xfrm>
              <a:off x="1034796" y="4075176"/>
              <a:ext cx="3014980" cy="372110"/>
            </a:xfrm>
            <a:custGeom>
              <a:avLst/>
              <a:gdLst/>
              <a:ahLst/>
              <a:cxnLst/>
              <a:rect l="l" t="t" r="r" b="b"/>
              <a:pathLst>
                <a:path w="3014979" h="372110">
                  <a:moveTo>
                    <a:pt x="0" y="61975"/>
                  </a:moveTo>
                  <a:lnTo>
                    <a:pt x="4870" y="37826"/>
                  </a:lnTo>
                  <a:lnTo>
                    <a:pt x="18153" y="18129"/>
                  </a:lnTo>
                  <a:lnTo>
                    <a:pt x="37852" y="4861"/>
                  </a:lnTo>
                  <a:lnTo>
                    <a:pt x="61975" y="0"/>
                  </a:lnTo>
                  <a:lnTo>
                    <a:pt x="2952495" y="0"/>
                  </a:lnTo>
                  <a:lnTo>
                    <a:pt x="2976645" y="4861"/>
                  </a:lnTo>
                  <a:lnTo>
                    <a:pt x="2996342" y="18129"/>
                  </a:lnTo>
                  <a:lnTo>
                    <a:pt x="3009610" y="37826"/>
                  </a:lnTo>
                  <a:lnTo>
                    <a:pt x="3014471" y="61975"/>
                  </a:lnTo>
                  <a:lnTo>
                    <a:pt x="3014471" y="309880"/>
                  </a:lnTo>
                  <a:lnTo>
                    <a:pt x="3009610" y="334029"/>
                  </a:lnTo>
                  <a:lnTo>
                    <a:pt x="2996342" y="353726"/>
                  </a:lnTo>
                  <a:lnTo>
                    <a:pt x="2976645" y="366994"/>
                  </a:lnTo>
                  <a:lnTo>
                    <a:pt x="2952495" y="371856"/>
                  </a:lnTo>
                  <a:lnTo>
                    <a:pt x="61975" y="371856"/>
                  </a:lnTo>
                  <a:lnTo>
                    <a:pt x="37852" y="366994"/>
                  </a:lnTo>
                  <a:lnTo>
                    <a:pt x="18153" y="353726"/>
                  </a:lnTo>
                  <a:lnTo>
                    <a:pt x="4870" y="334029"/>
                  </a:lnTo>
                  <a:lnTo>
                    <a:pt x="0" y="309880"/>
                  </a:lnTo>
                  <a:lnTo>
                    <a:pt x="0" y="61975"/>
                  </a:lnTo>
                  <a:close/>
                </a:path>
              </a:pathLst>
            </a:custGeom>
            <a:ln w="12700">
              <a:solidFill>
                <a:srgbClr val="5A000E"/>
              </a:solidFill>
            </a:ln>
          </p:spPr>
          <p:txBody>
            <a:bodyPr wrap="square" lIns="0" tIns="0" rIns="0" bIns="0" rtlCol="0"/>
            <a:lstStyle/>
            <a:p>
              <a:endParaRPr/>
            </a:p>
          </p:txBody>
        </p:sp>
      </p:grpSp>
      <p:sp>
        <p:nvSpPr>
          <p:cNvPr id="10" name="object 10"/>
          <p:cNvSpPr txBox="1"/>
          <p:nvPr/>
        </p:nvSpPr>
        <p:spPr>
          <a:xfrm>
            <a:off x="2108961" y="4081398"/>
            <a:ext cx="865505"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FFFFFF"/>
                </a:solidFill>
                <a:latin typeface="Consolas"/>
                <a:cs typeface="Consolas"/>
              </a:rPr>
              <a:t>Object</a:t>
            </a:r>
            <a:endParaRPr sz="2000">
              <a:latin typeface="Consolas"/>
              <a:cs typeface="Consolas"/>
            </a:endParaRPr>
          </a:p>
        </p:txBody>
      </p:sp>
      <p:grpSp>
        <p:nvGrpSpPr>
          <p:cNvPr id="11" name="object 11"/>
          <p:cNvGrpSpPr/>
          <p:nvPr/>
        </p:nvGrpSpPr>
        <p:grpSpPr>
          <a:xfrm>
            <a:off x="1028446" y="4548885"/>
            <a:ext cx="988060" cy="384810"/>
            <a:chOff x="1028446" y="4548885"/>
            <a:chExt cx="988060" cy="384810"/>
          </a:xfrm>
        </p:grpSpPr>
        <p:sp>
          <p:nvSpPr>
            <p:cNvPr id="12" name="object 12"/>
            <p:cNvSpPr/>
            <p:nvPr/>
          </p:nvSpPr>
          <p:spPr>
            <a:xfrm>
              <a:off x="1034796" y="4555235"/>
              <a:ext cx="975360" cy="372110"/>
            </a:xfrm>
            <a:custGeom>
              <a:avLst/>
              <a:gdLst/>
              <a:ahLst/>
              <a:cxnLst/>
              <a:rect l="l" t="t" r="r" b="b"/>
              <a:pathLst>
                <a:path w="975360" h="372110">
                  <a:moveTo>
                    <a:pt x="913384" y="0"/>
                  </a:moveTo>
                  <a:lnTo>
                    <a:pt x="61975" y="0"/>
                  </a:lnTo>
                  <a:lnTo>
                    <a:pt x="37852" y="4861"/>
                  </a:lnTo>
                  <a:lnTo>
                    <a:pt x="18153" y="18129"/>
                  </a:lnTo>
                  <a:lnTo>
                    <a:pt x="4870" y="37826"/>
                  </a:lnTo>
                  <a:lnTo>
                    <a:pt x="0" y="61975"/>
                  </a:lnTo>
                  <a:lnTo>
                    <a:pt x="0" y="309880"/>
                  </a:lnTo>
                  <a:lnTo>
                    <a:pt x="4870" y="334029"/>
                  </a:lnTo>
                  <a:lnTo>
                    <a:pt x="18153" y="353726"/>
                  </a:lnTo>
                  <a:lnTo>
                    <a:pt x="37852" y="366994"/>
                  </a:lnTo>
                  <a:lnTo>
                    <a:pt x="61975" y="371856"/>
                  </a:lnTo>
                  <a:lnTo>
                    <a:pt x="913384" y="371856"/>
                  </a:lnTo>
                  <a:lnTo>
                    <a:pt x="937533" y="366994"/>
                  </a:lnTo>
                  <a:lnTo>
                    <a:pt x="957230" y="353726"/>
                  </a:lnTo>
                  <a:lnTo>
                    <a:pt x="970498" y="334029"/>
                  </a:lnTo>
                  <a:lnTo>
                    <a:pt x="975360" y="309880"/>
                  </a:lnTo>
                  <a:lnTo>
                    <a:pt x="975360" y="61975"/>
                  </a:lnTo>
                  <a:lnTo>
                    <a:pt x="970498" y="37826"/>
                  </a:lnTo>
                  <a:lnTo>
                    <a:pt x="957230" y="18129"/>
                  </a:lnTo>
                  <a:lnTo>
                    <a:pt x="937533" y="4861"/>
                  </a:lnTo>
                  <a:lnTo>
                    <a:pt x="913384" y="0"/>
                  </a:lnTo>
                  <a:close/>
                </a:path>
              </a:pathLst>
            </a:custGeom>
            <a:solidFill>
              <a:srgbClr val="A10025"/>
            </a:solidFill>
          </p:spPr>
          <p:txBody>
            <a:bodyPr wrap="square" lIns="0" tIns="0" rIns="0" bIns="0" rtlCol="0"/>
            <a:lstStyle/>
            <a:p>
              <a:endParaRPr/>
            </a:p>
          </p:txBody>
        </p:sp>
        <p:sp>
          <p:nvSpPr>
            <p:cNvPr id="13" name="object 13"/>
            <p:cNvSpPr/>
            <p:nvPr/>
          </p:nvSpPr>
          <p:spPr>
            <a:xfrm>
              <a:off x="1034796" y="4555235"/>
              <a:ext cx="975360" cy="372110"/>
            </a:xfrm>
            <a:custGeom>
              <a:avLst/>
              <a:gdLst/>
              <a:ahLst/>
              <a:cxnLst/>
              <a:rect l="l" t="t" r="r" b="b"/>
              <a:pathLst>
                <a:path w="975360" h="372110">
                  <a:moveTo>
                    <a:pt x="0" y="61975"/>
                  </a:moveTo>
                  <a:lnTo>
                    <a:pt x="4870" y="37826"/>
                  </a:lnTo>
                  <a:lnTo>
                    <a:pt x="18153" y="18129"/>
                  </a:lnTo>
                  <a:lnTo>
                    <a:pt x="37852" y="4861"/>
                  </a:lnTo>
                  <a:lnTo>
                    <a:pt x="61975" y="0"/>
                  </a:lnTo>
                  <a:lnTo>
                    <a:pt x="913384" y="0"/>
                  </a:lnTo>
                  <a:lnTo>
                    <a:pt x="937533" y="4861"/>
                  </a:lnTo>
                  <a:lnTo>
                    <a:pt x="957230" y="18129"/>
                  </a:lnTo>
                  <a:lnTo>
                    <a:pt x="970498" y="37826"/>
                  </a:lnTo>
                  <a:lnTo>
                    <a:pt x="975360" y="61975"/>
                  </a:lnTo>
                  <a:lnTo>
                    <a:pt x="975360" y="309880"/>
                  </a:lnTo>
                  <a:lnTo>
                    <a:pt x="970498" y="334029"/>
                  </a:lnTo>
                  <a:lnTo>
                    <a:pt x="957230" y="353726"/>
                  </a:lnTo>
                  <a:lnTo>
                    <a:pt x="937533" y="366994"/>
                  </a:lnTo>
                  <a:lnTo>
                    <a:pt x="913384" y="371856"/>
                  </a:lnTo>
                  <a:lnTo>
                    <a:pt x="61975" y="371856"/>
                  </a:lnTo>
                  <a:lnTo>
                    <a:pt x="37852" y="366994"/>
                  </a:lnTo>
                  <a:lnTo>
                    <a:pt x="18153" y="353726"/>
                  </a:lnTo>
                  <a:lnTo>
                    <a:pt x="4870" y="334029"/>
                  </a:lnTo>
                  <a:lnTo>
                    <a:pt x="0" y="309880"/>
                  </a:lnTo>
                  <a:lnTo>
                    <a:pt x="0" y="61975"/>
                  </a:lnTo>
                  <a:close/>
                </a:path>
              </a:pathLst>
            </a:custGeom>
            <a:ln w="12700">
              <a:solidFill>
                <a:srgbClr val="5A000E"/>
              </a:solidFill>
            </a:ln>
          </p:spPr>
          <p:txBody>
            <a:bodyPr wrap="square" lIns="0" tIns="0" rIns="0" bIns="0" rtlCol="0"/>
            <a:lstStyle/>
            <a:p>
              <a:endParaRPr/>
            </a:p>
          </p:txBody>
        </p:sp>
      </p:grpSp>
      <p:sp>
        <p:nvSpPr>
          <p:cNvPr id="14" name="object 14"/>
          <p:cNvSpPr txBox="1"/>
          <p:nvPr/>
        </p:nvSpPr>
        <p:spPr>
          <a:xfrm>
            <a:off x="1160780" y="4561408"/>
            <a:ext cx="725170" cy="331470"/>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FFFFFF"/>
                </a:solidFill>
                <a:latin typeface="Consolas"/>
                <a:cs typeface="Consolas"/>
              </a:rPr>
              <a:t>Array</a:t>
            </a:r>
            <a:endParaRPr sz="2000">
              <a:latin typeface="Consolas"/>
              <a:cs typeface="Consolas"/>
            </a:endParaRPr>
          </a:p>
        </p:txBody>
      </p:sp>
      <p:grpSp>
        <p:nvGrpSpPr>
          <p:cNvPr id="15" name="object 15"/>
          <p:cNvGrpSpPr/>
          <p:nvPr/>
        </p:nvGrpSpPr>
        <p:grpSpPr>
          <a:xfrm>
            <a:off x="2118105" y="4548885"/>
            <a:ext cx="871219" cy="384810"/>
            <a:chOff x="2118105" y="4548885"/>
            <a:chExt cx="871219" cy="384810"/>
          </a:xfrm>
        </p:grpSpPr>
        <p:sp>
          <p:nvSpPr>
            <p:cNvPr id="16" name="object 16"/>
            <p:cNvSpPr/>
            <p:nvPr/>
          </p:nvSpPr>
          <p:spPr>
            <a:xfrm>
              <a:off x="2124455" y="4555235"/>
              <a:ext cx="858519" cy="372110"/>
            </a:xfrm>
            <a:custGeom>
              <a:avLst/>
              <a:gdLst/>
              <a:ahLst/>
              <a:cxnLst/>
              <a:rect l="l" t="t" r="r" b="b"/>
              <a:pathLst>
                <a:path w="858519" h="372110">
                  <a:moveTo>
                    <a:pt x="796036" y="0"/>
                  </a:moveTo>
                  <a:lnTo>
                    <a:pt x="61975" y="0"/>
                  </a:lnTo>
                  <a:lnTo>
                    <a:pt x="37826" y="4861"/>
                  </a:lnTo>
                  <a:lnTo>
                    <a:pt x="18129" y="18129"/>
                  </a:lnTo>
                  <a:lnTo>
                    <a:pt x="4861" y="37826"/>
                  </a:lnTo>
                  <a:lnTo>
                    <a:pt x="0" y="61975"/>
                  </a:lnTo>
                  <a:lnTo>
                    <a:pt x="0" y="309880"/>
                  </a:lnTo>
                  <a:lnTo>
                    <a:pt x="4861" y="334029"/>
                  </a:lnTo>
                  <a:lnTo>
                    <a:pt x="18129" y="353726"/>
                  </a:lnTo>
                  <a:lnTo>
                    <a:pt x="37826" y="366994"/>
                  </a:lnTo>
                  <a:lnTo>
                    <a:pt x="61975" y="371856"/>
                  </a:lnTo>
                  <a:lnTo>
                    <a:pt x="796036" y="371856"/>
                  </a:lnTo>
                  <a:lnTo>
                    <a:pt x="820185" y="366994"/>
                  </a:lnTo>
                  <a:lnTo>
                    <a:pt x="839882" y="353726"/>
                  </a:lnTo>
                  <a:lnTo>
                    <a:pt x="853150" y="334029"/>
                  </a:lnTo>
                  <a:lnTo>
                    <a:pt x="858012" y="309880"/>
                  </a:lnTo>
                  <a:lnTo>
                    <a:pt x="858012" y="61975"/>
                  </a:lnTo>
                  <a:lnTo>
                    <a:pt x="853150" y="37826"/>
                  </a:lnTo>
                  <a:lnTo>
                    <a:pt x="839882" y="18129"/>
                  </a:lnTo>
                  <a:lnTo>
                    <a:pt x="820185" y="4861"/>
                  </a:lnTo>
                  <a:lnTo>
                    <a:pt x="796036" y="0"/>
                  </a:lnTo>
                  <a:close/>
                </a:path>
              </a:pathLst>
            </a:custGeom>
            <a:solidFill>
              <a:srgbClr val="A10025"/>
            </a:solidFill>
          </p:spPr>
          <p:txBody>
            <a:bodyPr wrap="square" lIns="0" tIns="0" rIns="0" bIns="0" rtlCol="0"/>
            <a:lstStyle/>
            <a:p>
              <a:endParaRPr/>
            </a:p>
          </p:txBody>
        </p:sp>
        <p:sp>
          <p:nvSpPr>
            <p:cNvPr id="17" name="object 17"/>
            <p:cNvSpPr/>
            <p:nvPr/>
          </p:nvSpPr>
          <p:spPr>
            <a:xfrm>
              <a:off x="2124455" y="4555235"/>
              <a:ext cx="858519" cy="372110"/>
            </a:xfrm>
            <a:custGeom>
              <a:avLst/>
              <a:gdLst/>
              <a:ahLst/>
              <a:cxnLst/>
              <a:rect l="l" t="t" r="r" b="b"/>
              <a:pathLst>
                <a:path w="858519" h="372110">
                  <a:moveTo>
                    <a:pt x="0" y="61975"/>
                  </a:moveTo>
                  <a:lnTo>
                    <a:pt x="4861" y="37826"/>
                  </a:lnTo>
                  <a:lnTo>
                    <a:pt x="18129" y="18129"/>
                  </a:lnTo>
                  <a:lnTo>
                    <a:pt x="37826" y="4861"/>
                  </a:lnTo>
                  <a:lnTo>
                    <a:pt x="61975" y="0"/>
                  </a:lnTo>
                  <a:lnTo>
                    <a:pt x="796036" y="0"/>
                  </a:lnTo>
                  <a:lnTo>
                    <a:pt x="820185" y="4861"/>
                  </a:lnTo>
                  <a:lnTo>
                    <a:pt x="839882" y="18129"/>
                  </a:lnTo>
                  <a:lnTo>
                    <a:pt x="853150" y="37826"/>
                  </a:lnTo>
                  <a:lnTo>
                    <a:pt x="858012" y="61975"/>
                  </a:lnTo>
                  <a:lnTo>
                    <a:pt x="858012" y="309880"/>
                  </a:lnTo>
                  <a:lnTo>
                    <a:pt x="853150" y="334029"/>
                  </a:lnTo>
                  <a:lnTo>
                    <a:pt x="839882" y="353726"/>
                  </a:lnTo>
                  <a:lnTo>
                    <a:pt x="820185" y="366994"/>
                  </a:lnTo>
                  <a:lnTo>
                    <a:pt x="796036" y="371856"/>
                  </a:lnTo>
                  <a:lnTo>
                    <a:pt x="61975" y="371856"/>
                  </a:lnTo>
                  <a:lnTo>
                    <a:pt x="37826" y="366994"/>
                  </a:lnTo>
                  <a:lnTo>
                    <a:pt x="18129" y="353726"/>
                  </a:lnTo>
                  <a:lnTo>
                    <a:pt x="4861" y="334029"/>
                  </a:lnTo>
                  <a:lnTo>
                    <a:pt x="0" y="309880"/>
                  </a:lnTo>
                  <a:lnTo>
                    <a:pt x="0" y="61975"/>
                  </a:lnTo>
                  <a:close/>
                </a:path>
              </a:pathLst>
            </a:custGeom>
            <a:ln w="12700">
              <a:solidFill>
                <a:srgbClr val="5A000E"/>
              </a:solidFill>
            </a:ln>
          </p:spPr>
          <p:txBody>
            <a:bodyPr wrap="square" lIns="0" tIns="0" rIns="0" bIns="0" rtlCol="0"/>
            <a:lstStyle/>
            <a:p>
              <a:endParaRPr/>
            </a:p>
          </p:txBody>
        </p:sp>
      </p:grpSp>
      <p:sp>
        <p:nvSpPr>
          <p:cNvPr id="18" name="object 18"/>
          <p:cNvSpPr txBox="1"/>
          <p:nvPr/>
        </p:nvSpPr>
        <p:spPr>
          <a:xfrm>
            <a:off x="2331466" y="4561408"/>
            <a:ext cx="446405" cy="331470"/>
          </a:xfrm>
          <a:prstGeom prst="rect">
            <a:avLst/>
          </a:prstGeom>
        </p:spPr>
        <p:txBody>
          <a:bodyPr vert="horz" wrap="square" lIns="0" tIns="13335" rIns="0" bIns="0" rtlCol="0">
            <a:spAutoFit/>
          </a:bodyPr>
          <a:lstStyle/>
          <a:p>
            <a:pPr marL="12700">
              <a:lnSpc>
                <a:spcPct val="100000"/>
              </a:lnSpc>
              <a:spcBef>
                <a:spcPts val="105"/>
              </a:spcBef>
            </a:pPr>
            <a:r>
              <a:rPr sz="2000" spc="-25" dirty="0">
                <a:solidFill>
                  <a:srgbClr val="FFFFFF"/>
                </a:solidFill>
                <a:latin typeface="Consolas"/>
                <a:cs typeface="Consolas"/>
              </a:rPr>
              <a:t>Map</a:t>
            </a:r>
            <a:endParaRPr sz="2000">
              <a:latin typeface="Consolas"/>
              <a:cs typeface="Consolas"/>
            </a:endParaRPr>
          </a:p>
        </p:txBody>
      </p:sp>
      <p:grpSp>
        <p:nvGrpSpPr>
          <p:cNvPr id="19" name="object 19"/>
          <p:cNvGrpSpPr/>
          <p:nvPr/>
        </p:nvGrpSpPr>
        <p:grpSpPr>
          <a:xfrm>
            <a:off x="3067557" y="4548885"/>
            <a:ext cx="988060" cy="384810"/>
            <a:chOff x="3067557" y="4548885"/>
            <a:chExt cx="988060" cy="384810"/>
          </a:xfrm>
        </p:grpSpPr>
        <p:sp>
          <p:nvSpPr>
            <p:cNvPr id="20" name="object 20"/>
            <p:cNvSpPr/>
            <p:nvPr/>
          </p:nvSpPr>
          <p:spPr>
            <a:xfrm>
              <a:off x="3073907" y="4555235"/>
              <a:ext cx="975360" cy="372110"/>
            </a:xfrm>
            <a:custGeom>
              <a:avLst/>
              <a:gdLst/>
              <a:ahLst/>
              <a:cxnLst/>
              <a:rect l="l" t="t" r="r" b="b"/>
              <a:pathLst>
                <a:path w="975360" h="372110">
                  <a:moveTo>
                    <a:pt x="913383" y="0"/>
                  </a:moveTo>
                  <a:lnTo>
                    <a:pt x="61975" y="0"/>
                  </a:lnTo>
                  <a:lnTo>
                    <a:pt x="37826" y="4861"/>
                  </a:lnTo>
                  <a:lnTo>
                    <a:pt x="18129" y="18129"/>
                  </a:lnTo>
                  <a:lnTo>
                    <a:pt x="4861" y="37826"/>
                  </a:lnTo>
                  <a:lnTo>
                    <a:pt x="0" y="61975"/>
                  </a:lnTo>
                  <a:lnTo>
                    <a:pt x="0" y="309880"/>
                  </a:lnTo>
                  <a:lnTo>
                    <a:pt x="4861" y="334029"/>
                  </a:lnTo>
                  <a:lnTo>
                    <a:pt x="18129" y="353726"/>
                  </a:lnTo>
                  <a:lnTo>
                    <a:pt x="37826" y="366994"/>
                  </a:lnTo>
                  <a:lnTo>
                    <a:pt x="61975" y="371856"/>
                  </a:lnTo>
                  <a:lnTo>
                    <a:pt x="913383" y="371856"/>
                  </a:lnTo>
                  <a:lnTo>
                    <a:pt x="937533" y="366994"/>
                  </a:lnTo>
                  <a:lnTo>
                    <a:pt x="957230" y="353726"/>
                  </a:lnTo>
                  <a:lnTo>
                    <a:pt x="970498" y="334029"/>
                  </a:lnTo>
                  <a:lnTo>
                    <a:pt x="975359" y="309880"/>
                  </a:lnTo>
                  <a:lnTo>
                    <a:pt x="975359" y="61975"/>
                  </a:lnTo>
                  <a:lnTo>
                    <a:pt x="970498" y="37826"/>
                  </a:lnTo>
                  <a:lnTo>
                    <a:pt x="957230" y="18129"/>
                  </a:lnTo>
                  <a:lnTo>
                    <a:pt x="937533" y="4861"/>
                  </a:lnTo>
                  <a:lnTo>
                    <a:pt x="913383" y="0"/>
                  </a:lnTo>
                  <a:close/>
                </a:path>
              </a:pathLst>
            </a:custGeom>
            <a:solidFill>
              <a:srgbClr val="A10025"/>
            </a:solidFill>
          </p:spPr>
          <p:txBody>
            <a:bodyPr wrap="square" lIns="0" tIns="0" rIns="0" bIns="0" rtlCol="0"/>
            <a:lstStyle/>
            <a:p>
              <a:endParaRPr/>
            </a:p>
          </p:txBody>
        </p:sp>
        <p:sp>
          <p:nvSpPr>
            <p:cNvPr id="21" name="object 21"/>
            <p:cNvSpPr/>
            <p:nvPr/>
          </p:nvSpPr>
          <p:spPr>
            <a:xfrm>
              <a:off x="3073907" y="4555235"/>
              <a:ext cx="975360" cy="372110"/>
            </a:xfrm>
            <a:custGeom>
              <a:avLst/>
              <a:gdLst/>
              <a:ahLst/>
              <a:cxnLst/>
              <a:rect l="l" t="t" r="r" b="b"/>
              <a:pathLst>
                <a:path w="975360" h="372110">
                  <a:moveTo>
                    <a:pt x="0" y="61975"/>
                  </a:moveTo>
                  <a:lnTo>
                    <a:pt x="4861" y="37826"/>
                  </a:lnTo>
                  <a:lnTo>
                    <a:pt x="18129" y="18129"/>
                  </a:lnTo>
                  <a:lnTo>
                    <a:pt x="37826" y="4861"/>
                  </a:lnTo>
                  <a:lnTo>
                    <a:pt x="61975" y="0"/>
                  </a:lnTo>
                  <a:lnTo>
                    <a:pt x="913383" y="0"/>
                  </a:lnTo>
                  <a:lnTo>
                    <a:pt x="937533" y="4861"/>
                  </a:lnTo>
                  <a:lnTo>
                    <a:pt x="957230" y="18129"/>
                  </a:lnTo>
                  <a:lnTo>
                    <a:pt x="970498" y="37826"/>
                  </a:lnTo>
                  <a:lnTo>
                    <a:pt x="975359" y="61975"/>
                  </a:lnTo>
                  <a:lnTo>
                    <a:pt x="975359" y="309880"/>
                  </a:lnTo>
                  <a:lnTo>
                    <a:pt x="970498" y="334029"/>
                  </a:lnTo>
                  <a:lnTo>
                    <a:pt x="957230" y="353726"/>
                  </a:lnTo>
                  <a:lnTo>
                    <a:pt x="937533" y="366994"/>
                  </a:lnTo>
                  <a:lnTo>
                    <a:pt x="913383" y="371856"/>
                  </a:lnTo>
                  <a:lnTo>
                    <a:pt x="61975" y="371856"/>
                  </a:lnTo>
                  <a:lnTo>
                    <a:pt x="37826" y="366994"/>
                  </a:lnTo>
                  <a:lnTo>
                    <a:pt x="18129" y="353726"/>
                  </a:lnTo>
                  <a:lnTo>
                    <a:pt x="4861" y="334029"/>
                  </a:lnTo>
                  <a:lnTo>
                    <a:pt x="0" y="309880"/>
                  </a:lnTo>
                  <a:lnTo>
                    <a:pt x="0" y="61975"/>
                  </a:lnTo>
                  <a:close/>
                </a:path>
              </a:pathLst>
            </a:custGeom>
            <a:ln w="12700">
              <a:solidFill>
                <a:srgbClr val="5A000E"/>
              </a:solidFill>
            </a:ln>
          </p:spPr>
          <p:txBody>
            <a:bodyPr wrap="square" lIns="0" tIns="0" rIns="0" bIns="0" rtlCol="0"/>
            <a:lstStyle/>
            <a:p>
              <a:endParaRPr/>
            </a:p>
          </p:txBody>
        </p:sp>
      </p:grpSp>
      <p:sp>
        <p:nvSpPr>
          <p:cNvPr id="22" name="object 22"/>
          <p:cNvSpPr txBox="1"/>
          <p:nvPr/>
        </p:nvSpPr>
        <p:spPr>
          <a:xfrm>
            <a:off x="3338576" y="4561408"/>
            <a:ext cx="446405" cy="331470"/>
          </a:xfrm>
          <a:prstGeom prst="rect">
            <a:avLst/>
          </a:prstGeom>
        </p:spPr>
        <p:txBody>
          <a:bodyPr vert="horz" wrap="square" lIns="0" tIns="13335" rIns="0" bIns="0" rtlCol="0">
            <a:spAutoFit/>
          </a:bodyPr>
          <a:lstStyle/>
          <a:p>
            <a:pPr marL="12700">
              <a:lnSpc>
                <a:spcPct val="100000"/>
              </a:lnSpc>
              <a:spcBef>
                <a:spcPts val="105"/>
              </a:spcBef>
            </a:pPr>
            <a:r>
              <a:rPr sz="2000" spc="-25" dirty="0">
                <a:solidFill>
                  <a:srgbClr val="FFFFFF"/>
                </a:solidFill>
                <a:latin typeface="Consolas"/>
                <a:cs typeface="Consolas"/>
              </a:rPr>
              <a:t>Set</a:t>
            </a:r>
            <a:endParaRPr sz="2000">
              <a:latin typeface="Consolas"/>
              <a:cs typeface="Consolas"/>
            </a:endParaRPr>
          </a:p>
        </p:txBody>
      </p:sp>
      <p:grpSp>
        <p:nvGrpSpPr>
          <p:cNvPr id="23" name="object 23"/>
          <p:cNvGrpSpPr/>
          <p:nvPr/>
        </p:nvGrpSpPr>
        <p:grpSpPr>
          <a:xfrm>
            <a:off x="1040638" y="5024373"/>
            <a:ext cx="3027680" cy="386080"/>
            <a:chOff x="1040638" y="5024373"/>
            <a:chExt cx="3027680" cy="386080"/>
          </a:xfrm>
        </p:grpSpPr>
        <p:sp>
          <p:nvSpPr>
            <p:cNvPr id="24" name="object 24"/>
            <p:cNvSpPr/>
            <p:nvPr/>
          </p:nvSpPr>
          <p:spPr>
            <a:xfrm>
              <a:off x="1046988" y="5030723"/>
              <a:ext cx="3014980" cy="373380"/>
            </a:xfrm>
            <a:custGeom>
              <a:avLst/>
              <a:gdLst/>
              <a:ahLst/>
              <a:cxnLst/>
              <a:rect l="l" t="t" r="r" b="b"/>
              <a:pathLst>
                <a:path w="3014979" h="373379">
                  <a:moveTo>
                    <a:pt x="2952241" y="0"/>
                  </a:moveTo>
                  <a:lnTo>
                    <a:pt x="62230" y="0"/>
                  </a:lnTo>
                  <a:lnTo>
                    <a:pt x="38008" y="4883"/>
                  </a:lnTo>
                  <a:lnTo>
                    <a:pt x="18227" y="18208"/>
                  </a:lnTo>
                  <a:lnTo>
                    <a:pt x="4890" y="37986"/>
                  </a:lnTo>
                  <a:lnTo>
                    <a:pt x="0" y="62230"/>
                  </a:lnTo>
                  <a:lnTo>
                    <a:pt x="0" y="311150"/>
                  </a:lnTo>
                  <a:lnTo>
                    <a:pt x="4890" y="335393"/>
                  </a:lnTo>
                  <a:lnTo>
                    <a:pt x="18227" y="355171"/>
                  </a:lnTo>
                  <a:lnTo>
                    <a:pt x="38008" y="368496"/>
                  </a:lnTo>
                  <a:lnTo>
                    <a:pt x="62230" y="373379"/>
                  </a:lnTo>
                  <a:lnTo>
                    <a:pt x="2952241" y="373379"/>
                  </a:lnTo>
                  <a:lnTo>
                    <a:pt x="2976485" y="368496"/>
                  </a:lnTo>
                  <a:lnTo>
                    <a:pt x="2996263" y="355171"/>
                  </a:lnTo>
                  <a:lnTo>
                    <a:pt x="3009588" y="335393"/>
                  </a:lnTo>
                  <a:lnTo>
                    <a:pt x="3014472" y="311150"/>
                  </a:lnTo>
                  <a:lnTo>
                    <a:pt x="3014472" y="62230"/>
                  </a:lnTo>
                  <a:lnTo>
                    <a:pt x="3009588" y="37986"/>
                  </a:lnTo>
                  <a:lnTo>
                    <a:pt x="2996263" y="18208"/>
                  </a:lnTo>
                  <a:lnTo>
                    <a:pt x="2976485" y="4883"/>
                  </a:lnTo>
                  <a:lnTo>
                    <a:pt x="2952241" y="0"/>
                  </a:lnTo>
                  <a:close/>
                </a:path>
              </a:pathLst>
            </a:custGeom>
            <a:solidFill>
              <a:srgbClr val="A10025"/>
            </a:solidFill>
          </p:spPr>
          <p:txBody>
            <a:bodyPr wrap="square" lIns="0" tIns="0" rIns="0" bIns="0" rtlCol="0"/>
            <a:lstStyle/>
            <a:p>
              <a:endParaRPr/>
            </a:p>
          </p:txBody>
        </p:sp>
        <p:sp>
          <p:nvSpPr>
            <p:cNvPr id="25" name="object 25"/>
            <p:cNvSpPr/>
            <p:nvPr/>
          </p:nvSpPr>
          <p:spPr>
            <a:xfrm>
              <a:off x="1046988" y="5030723"/>
              <a:ext cx="3014980" cy="373380"/>
            </a:xfrm>
            <a:custGeom>
              <a:avLst/>
              <a:gdLst/>
              <a:ahLst/>
              <a:cxnLst/>
              <a:rect l="l" t="t" r="r" b="b"/>
              <a:pathLst>
                <a:path w="3014979" h="373379">
                  <a:moveTo>
                    <a:pt x="0" y="62230"/>
                  </a:moveTo>
                  <a:lnTo>
                    <a:pt x="4890" y="37986"/>
                  </a:lnTo>
                  <a:lnTo>
                    <a:pt x="18227" y="18208"/>
                  </a:lnTo>
                  <a:lnTo>
                    <a:pt x="38008" y="4883"/>
                  </a:lnTo>
                  <a:lnTo>
                    <a:pt x="62230" y="0"/>
                  </a:lnTo>
                  <a:lnTo>
                    <a:pt x="2952241" y="0"/>
                  </a:lnTo>
                  <a:lnTo>
                    <a:pt x="2976485" y="4883"/>
                  </a:lnTo>
                  <a:lnTo>
                    <a:pt x="2996263" y="18208"/>
                  </a:lnTo>
                  <a:lnTo>
                    <a:pt x="3009588" y="37986"/>
                  </a:lnTo>
                  <a:lnTo>
                    <a:pt x="3014472" y="62230"/>
                  </a:lnTo>
                  <a:lnTo>
                    <a:pt x="3014472" y="311150"/>
                  </a:lnTo>
                  <a:lnTo>
                    <a:pt x="3009588" y="335393"/>
                  </a:lnTo>
                  <a:lnTo>
                    <a:pt x="2996263" y="355171"/>
                  </a:lnTo>
                  <a:lnTo>
                    <a:pt x="2976485" y="368496"/>
                  </a:lnTo>
                  <a:lnTo>
                    <a:pt x="2952241" y="373379"/>
                  </a:lnTo>
                  <a:lnTo>
                    <a:pt x="62230" y="373379"/>
                  </a:lnTo>
                  <a:lnTo>
                    <a:pt x="38008" y="368496"/>
                  </a:lnTo>
                  <a:lnTo>
                    <a:pt x="18227" y="355171"/>
                  </a:lnTo>
                  <a:lnTo>
                    <a:pt x="4890" y="335393"/>
                  </a:lnTo>
                  <a:lnTo>
                    <a:pt x="0" y="311150"/>
                  </a:lnTo>
                  <a:lnTo>
                    <a:pt x="0" y="62230"/>
                  </a:lnTo>
                  <a:close/>
                </a:path>
              </a:pathLst>
            </a:custGeom>
            <a:ln w="12699">
              <a:solidFill>
                <a:srgbClr val="5A000E"/>
              </a:solidFill>
            </a:ln>
          </p:spPr>
          <p:txBody>
            <a:bodyPr wrap="square" lIns="0" tIns="0" rIns="0" bIns="0" rtlCol="0"/>
            <a:lstStyle/>
            <a:p>
              <a:endParaRPr/>
            </a:p>
          </p:txBody>
        </p:sp>
      </p:grpSp>
      <p:sp>
        <p:nvSpPr>
          <p:cNvPr id="26" name="object 26"/>
          <p:cNvSpPr txBox="1"/>
          <p:nvPr/>
        </p:nvSpPr>
        <p:spPr>
          <a:xfrm>
            <a:off x="1982470" y="5038471"/>
            <a:ext cx="1144270" cy="789305"/>
          </a:xfrm>
          <a:prstGeom prst="rect">
            <a:avLst/>
          </a:prstGeom>
        </p:spPr>
        <p:txBody>
          <a:bodyPr vert="horz" wrap="square" lIns="0" tIns="12700" rIns="0" bIns="0" rtlCol="0">
            <a:spAutoFit/>
          </a:bodyPr>
          <a:lstStyle/>
          <a:p>
            <a:pPr algn="ctr">
              <a:lnSpc>
                <a:spcPts val="1805"/>
              </a:lnSpc>
              <a:spcBef>
                <a:spcPts val="100"/>
              </a:spcBef>
            </a:pPr>
            <a:r>
              <a:rPr sz="2000" spc="-10" dirty="0">
                <a:solidFill>
                  <a:srgbClr val="FFFFFF"/>
                </a:solidFill>
                <a:latin typeface="Consolas"/>
                <a:cs typeface="Consolas"/>
              </a:rPr>
              <a:t>Function</a:t>
            </a:r>
            <a:endParaRPr sz="2000">
              <a:latin typeface="Consolas"/>
              <a:cs typeface="Consolas"/>
            </a:endParaRPr>
          </a:p>
          <a:p>
            <a:pPr algn="ctr">
              <a:lnSpc>
                <a:spcPts val="4205"/>
              </a:lnSpc>
            </a:pPr>
            <a:r>
              <a:rPr sz="4000" spc="-50" dirty="0">
                <a:solidFill>
                  <a:srgbClr val="6C0018"/>
                </a:solidFill>
                <a:latin typeface="Calibri"/>
                <a:cs typeface="Calibri"/>
              </a:rPr>
              <a:t>…</a:t>
            </a:r>
            <a:endParaRPr sz="4000">
              <a:latin typeface="Calibri"/>
              <a:cs typeface="Calibri"/>
            </a:endParaRPr>
          </a:p>
        </p:txBody>
      </p:sp>
      <p:grpSp>
        <p:nvGrpSpPr>
          <p:cNvPr id="27" name="object 27"/>
          <p:cNvGrpSpPr/>
          <p:nvPr/>
        </p:nvGrpSpPr>
        <p:grpSpPr>
          <a:xfrm>
            <a:off x="4431538" y="3037077"/>
            <a:ext cx="3329304" cy="3144520"/>
            <a:chOff x="4431538" y="3037077"/>
            <a:chExt cx="3329304" cy="3144520"/>
          </a:xfrm>
        </p:grpSpPr>
        <p:sp>
          <p:nvSpPr>
            <p:cNvPr id="28" name="object 28"/>
            <p:cNvSpPr/>
            <p:nvPr/>
          </p:nvSpPr>
          <p:spPr>
            <a:xfrm>
              <a:off x="4437888" y="3043427"/>
              <a:ext cx="3316604" cy="3131820"/>
            </a:xfrm>
            <a:custGeom>
              <a:avLst/>
              <a:gdLst/>
              <a:ahLst/>
              <a:cxnLst/>
              <a:rect l="l" t="t" r="r" b="b"/>
              <a:pathLst>
                <a:path w="3316604" h="3131820">
                  <a:moveTo>
                    <a:pt x="3234816" y="0"/>
                  </a:moveTo>
                  <a:lnTo>
                    <a:pt x="81407" y="0"/>
                  </a:lnTo>
                  <a:lnTo>
                    <a:pt x="49720" y="6397"/>
                  </a:lnTo>
                  <a:lnTo>
                    <a:pt x="23844" y="23844"/>
                  </a:lnTo>
                  <a:lnTo>
                    <a:pt x="6397" y="49720"/>
                  </a:lnTo>
                  <a:lnTo>
                    <a:pt x="0" y="81407"/>
                  </a:lnTo>
                  <a:lnTo>
                    <a:pt x="0" y="3050451"/>
                  </a:lnTo>
                  <a:lnTo>
                    <a:pt x="6397" y="3082126"/>
                  </a:lnTo>
                  <a:lnTo>
                    <a:pt x="23844" y="3107990"/>
                  </a:lnTo>
                  <a:lnTo>
                    <a:pt x="49720" y="3125426"/>
                  </a:lnTo>
                  <a:lnTo>
                    <a:pt x="81407" y="3131820"/>
                  </a:lnTo>
                  <a:lnTo>
                    <a:pt x="3234816" y="3131820"/>
                  </a:lnTo>
                  <a:lnTo>
                    <a:pt x="3266503" y="3125426"/>
                  </a:lnTo>
                  <a:lnTo>
                    <a:pt x="3292379" y="3107990"/>
                  </a:lnTo>
                  <a:lnTo>
                    <a:pt x="3309826" y="3082126"/>
                  </a:lnTo>
                  <a:lnTo>
                    <a:pt x="3316223" y="3050451"/>
                  </a:lnTo>
                  <a:lnTo>
                    <a:pt x="3316223" y="81407"/>
                  </a:lnTo>
                  <a:lnTo>
                    <a:pt x="3309826" y="49720"/>
                  </a:lnTo>
                  <a:lnTo>
                    <a:pt x="3292379" y="23844"/>
                  </a:lnTo>
                  <a:lnTo>
                    <a:pt x="3266503" y="6397"/>
                  </a:lnTo>
                  <a:lnTo>
                    <a:pt x="3234816" y="0"/>
                  </a:lnTo>
                  <a:close/>
                </a:path>
              </a:pathLst>
            </a:custGeom>
            <a:solidFill>
              <a:srgbClr val="00916D"/>
            </a:solidFill>
          </p:spPr>
          <p:txBody>
            <a:bodyPr wrap="square" lIns="0" tIns="0" rIns="0" bIns="0" rtlCol="0"/>
            <a:lstStyle/>
            <a:p>
              <a:endParaRPr/>
            </a:p>
          </p:txBody>
        </p:sp>
        <p:sp>
          <p:nvSpPr>
            <p:cNvPr id="29" name="object 29"/>
            <p:cNvSpPr/>
            <p:nvPr/>
          </p:nvSpPr>
          <p:spPr>
            <a:xfrm>
              <a:off x="4437888" y="3043427"/>
              <a:ext cx="3316604" cy="3131820"/>
            </a:xfrm>
            <a:custGeom>
              <a:avLst/>
              <a:gdLst/>
              <a:ahLst/>
              <a:cxnLst/>
              <a:rect l="l" t="t" r="r" b="b"/>
              <a:pathLst>
                <a:path w="3316604" h="3131820">
                  <a:moveTo>
                    <a:pt x="0" y="81407"/>
                  </a:moveTo>
                  <a:lnTo>
                    <a:pt x="6397" y="49720"/>
                  </a:lnTo>
                  <a:lnTo>
                    <a:pt x="23844" y="23844"/>
                  </a:lnTo>
                  <a:lnTo>
                    <a:pt x="49720" y="6397"/>
                  </a:lnTo>
                  <a:lnTo>
                    <a:pt x="81407" y="0"/>
                  </a:lnTo>
                  <a:lnTo>
                    <a:pt x="3234816" y="0"/>
                  </a:lnTo>
                  <a:lnTo>
                    <a:pt x="3266503" y="6397"/>
                  </a:lnTo>
                  <a:lnTo>
                    <a:pt x="3292379" y="23844"/>
                  </a:lnTo>
                  <a:lnTo>
                    <a:pt x="3309826" y="49720"/>
                  </a:lnTo>
                  <a:lnTo>
                    <a:pt x="3316223" y="81407"/>
                  </a:lnTo>
                  <a:lnTo>
                    <a:pt x="3316223" y="3050451"/>
                  </a:lnTo>
                  <a:lnTo>
                    <a:pt x="3309826" y="3082126"/>
                  </a:lnTo>
                  <a:lnTo>
                    <a:pt x="3292379" y="3107990"/>
                  </a:lnTo>
                  <a:lnTo>
                    <a:pt x="3266503" y="3125426"/>
                  </a:lnTo>
                  <a:lnTo>
                    <a:pt x="3234816" y="3131820"/>
                  </a:lnTo>
                  <a:lnTo>
                    <a:pt x="81407" y="3131820"/>
                  </a:lnTo>
                  <a:lnTo>
                    <a:pt x="49720" y="3125426"/>
                  </a:lnTo>
                  <a:lnTo>
                    <a:pt x="23844" y="3107990"/>
                  </a:lnTo>
                  <a:lnTo>
                    <a:pt x="6397" y="3082126"/>
                  </a:lnTo>
                  <a:lnTo>
                    <a:pt x="0" y="3050451"/>
                  </a:lnTo>
                  <a:lnTo>
                    <a:pt x="0" y="81407"/>
                  </a:lnTo>
                  <a:close/>
                </a:path>
              </a:pathLst>
            </a:custGeom>
            <a:ln w="12700">
              <a:solidFill>
                <a:srgbClr val="00392A"/>
              </a:solidFill>
            </a:ln>
          </p:spPr>
          <p:txBody>
            <a:bodyPr wrap="square" lIns="0" tIns="0" rIns="0" bIns="0" rtlCol="0"/>
            <a:lstStyle/>
            <a:p>
              <a:endParaRPr/>
            </a:p>
          </p:txBody>
        </p:sp>
      </p:grpSp>
      <p:sp>
        <p:nvSpPr>
          <p:cNvPr id="30" name="object 30"/>
          <p:cNvSpPr txBox="1"/>
          <p:nvPr/>
        </p:nvSpPr>
        <p:spPr>
          <a:xfrm>
            <a:off x="4559046" y="3081654"/>
            <a:ext cx="3074670" cy="756920"/>
          </a:xfrm>
          <a:prstGeom prst="rect">
            <a:avLst/>
          </a:prstGeom>
        </p:spPr>
        <p:txBody>
          <a:bodyPr vert="horz" wrap="square" lIns="0" tIns="12700" rIns="0" bIns="0" rtlCol="0">
            <a:spAutoFit/>
          </a:bodyPr>
          <a:lstStyle/>
          <a:p>
            <a:pPr algn="ctr">
              <a:lnSpc>
                <a:spcPct val="100000"/>
              </a:lnSpc>
              <a:spcBef>
                <a:spcPts val="100"/>
              </a:spcBef>
            </a:pPr>
            <a:r>
              <a:rPr sz="2400" b="1" spc="-25" dirty="0">
                <a:solidFill>
                  <a:srgbClr val="FFFFFF"/>
                </a:solidFill>
                <a:latin typeface="Calibri"/>
                <a:cs typeface="Calibri"/>
              </a:rPr>
              <a:t>DOM</a:t>
            </a:r>
            <a:endParaRPr sz="2400">
              <a:latin typeface="Calibri"/>
              <a:cs typeface="Calibri"/>
            </a:endParaRPr>
          </a:p>
          <a:p>
            <a:pPr algn="ctr">
              <a:lnSpc>
                <a:spcPct val="100000"/>
              </a:lnSpc>
            </a:pPr>
            <a:r>
              <a:rPr sz="2400" dirty="0">
                <a:solidFill>
                  <a:srgbClr val="FFFFFF"/>
                </a:solidFill>
                <a:latin typeface="Calibri"/>
                <a:cs typeface="Calibri"/>
              </a:rPr>
              <a:t>Document</a:t>
            </a:r>
            <a:r>
              <a:rPr sz="2400" spc="-40" dirty="0">
                <a:solidFill>
                  <a:srgbClr val="FFFFFF"/>
                </a:solidFill>
                <a:latin typeface="Calibri"/>
                <a:cs typeface="Calibri"/>
              </a:rPr>
              <a:t> </a:t>
            </a:r>
            <a:r>
              <a:rPr sz="2400" dirty="0">
                <a:solidFill>
                  <a:srgbClr val="FFFFFF"/>
                </a:solidFill>
                <a:latin typeface="Calibri"/>
                <a:cs typeface="Calibri"/>
              </a:rPr>
              <a:t>Object</a:t>
            </a:r>
            <a:r>
              <a:rPr sz="2400" spc="-25" dirty="0">
                <a:solidFill>
                  <a:srgbClr val="FFFFFF"/>
                </a:solidFill>
                <a:latin typeface="Calibri"/>
                <a:cs typeface="Calibri"/>
              </a:rPr>
              <a:t> </a:t>
            </a:r>
            <a:r>
              <a:rPr sz="2400" spc="-10" dirty="0">
                <a:solidFill>
                  <a:srgbClr val="FFFFFF"/>
                </a:solidFill>
                <a:latin typeface="Calibri"/>
                <a:cs typeface="Calibri"/>
              </a:rPr>
              <a:t>Model</a:t>
            </a:r>
            <a:endParaRPr sz="2400">
              <a:latin typeface="Calibri"/>
              <a:cs typeface="Calibri"/>
            </a:endParaRPr>
          </a:p>
        </p:txBody>
      </p:sp>
      <p:grpSp>
        <p:nvGrpSpPr>
          <p:cNvPr id="31" name="object 31"/>
          <p:cNvGrpSpPr/>
          <p:nvPr/>
        </p:nvGrpSpPr>
        <p:grpSpPr>
          <a:xfrm>
            <a:off x="4564126" y="4068826"/>
            <a:ext cx="3025775" cy="384810"/>
            <a:chOff x="4564126" y="4068826"/>
            <a:chExt cx="3025775" cy="384810"/>
          </a:xfrm>
        </p:grpSpPr>
        <p:sp>
          <p:nvSpPr>
            <p:cNvPr id="32" name="object 32"/>
            <p:cNvSpPr/>
            <p:nvPr/>
          </p:nvSpPr>
          <p:spPr>
            <a:xfrm>
              <a:off x="4570476" y="4075176"/>
              <a:ext cx="3013075" cy="372110"/>
            </a:xfrm>
            <a:custGeom>
              <a:avLst/>
              <a:gdLst/>
              <a:ahLst/>
              <a:cxnLst/>
              <a:rect l="l" t="t" r="r" b="b"/>
              <a:pathLst>
                <a:path w="3013075" h="372110">
                  <a:moveTo>
                    <a:pt x="2950972" y="0"/>
                  </a:moveTo>
                  <a:lnTo>
                    <a:pt x="61975" y="0"/>
                  </a:lnTo>
                  <a:lnTo>
                    <a:pt x="37826" y="4861"/>
                  </a:lnTo>
                  <a:lnTo>
                    <a:pt x="18129" y="18129"/>
                  </a:lnTo>
                  <a:lnTo>
                    <a:pt x="4861" y="37826"/>
                  </a:lnTo>
                  <a:lnTo>
                    <a:pt x="0" y="61975"/>
                  </a:lnTo>
                  <a:lnTo>
                    <a:pt x="0" y="309880"/>
                  </a:lnTo>
                  <a:lnTo>
                    <a:pt x="4861" y="334029"/>
                  </a:lnTo>
                  <a:lnTo>
                    <a:pt x="18129" y="353726"/>
                  </a:lnTo>
                  <a:lnTo>
                    <a:pt x="37826" y="366994"/>
                  </a:lnTo>
                  <a:lnTo>
                    <a:pt x="61975" y="371856"/>
                  </a:lnTo>
                  <a:lnTo>
                    <a:pt x="2950972" y="371856"/>
                  </a:lnTo>
                  <a:lnTo>
                    <a:pt x="2975121" y="366994"/>
                  </a:lnTo>
                  <a:lnTo>
                    <a:pt x="2994818" y="353726"/>
                  </a:lnTo>
                  <a:lnTo>
                    <a:pt x="3008086" y="334029"/>
                  </a:lnTo>
                  <a:lnTo>
                    <a:pt x="3012948" y="309880"/>
                  </a:lnTo>
                  <a:lnTo>
                    <a:pt x="3012948" y="61975"/>
                  </a:lnTo>
                  <a:lnTo>
                    <a:pt x="3008086" y="37826"/>
                  </a:lnTo>
                  <a:lnTo>
                    <a:pt x="2994818" y="18129"/>
                  </a:lnTo>
                  <a:lnTo>
                    <a:pt x="2975121" y="4861"/>
                  </a:lnTo>
                  <a:lnTo>
                    <a:pt x="2950972" y="0"/>
                  </a:lnTo>
                  <a:close/>
                </a:path>
              </a:pathLst>
            </a:custGeom>
            <a:solidFill>
              <a:srgbClr val="006C52"/>
            </a:solidFill>
          </p:spPr>
          <p:txBody>
            <a:bodyPr wrap="square" lIns="0" tIns="0" rIns="0" bIns="0" rtlCol="0"/>
            <a:lstStyle/>
            <a:p>
              <a:endParaRPr/>
            </a:p>
          </p:txBody>
        </p:sp>
        <p:sp>
          <p:nvSpPr>
            <p:cNvPr id="33" name="object 33"/>
            <p:cNvSpPr/>
            <p:nvPr/>
          </p:nvSpPr>
          <p:spPr>
            <a:xfrm>
              <a:off x="4570476" y="4075176"/>
              <a:ext cx="3013075" cy="372110"/>
            </a:xfrm>
            <a:custGeom>
              <a:avLst/>
              <a:gdLst/>
              <a:ahLst/>
              <a:cxnLst/>
              <a:rect l="l" t="t" r="r" b="b"/>
              <a:pathLst>
                <a:path w="3013075" h="372110">
                  <a:moveTo>
                    <a:pt x="0" y="61975"/>
                  </a:moveTo>
                  <a:lnTo>
                    <a:pt x="4861" y="37826"/>
                  </a:lnTo>
                  <a:lnTo>
                    <a:pt x="18129" y="18129"/>
                  </a:lnTo>
                  <a:lnTo>
                    <a:pt x="37826" y="4861"/>
                  </a:lnTo>
                  <a:lnTo>
                    <a:pt x="61975" y="0"/>
                  </a:lnTo>
                  <a:lnTo>
                    <a:pt x="2950972" y="0"/>
                  </a:lnTo>
                  <a:lnTo>
                    <a:pt x="2975121" y="4861"/>
                  </a:lnTo>
                  <a:lnTo>
                    <a:pt x="2994818" y="18129"/>
                  </a:lnTo>
                  <a:lnTo>
                    <a:pt x="3008086" y="37826"/>
                  </a:lnTo>
                  <a:lnTo>
                    <a:pt x="3012948" y="61975"/>
                  </a:lnTo>
                  <a:lnTo>
                    <a:pt x="3012948" y="309880"/>
                  </a:lnTo>
                  <a:lnTo>
                    <a:pt x="3008086" y="334029"/>
                  </a:lnTo>
                  <a:lnTo>
                    <a:pt x="2994818" y="353726"/>
                  </a:lnTo>
                  <a:lnTo>
                    <a:pt x="2975121" y="366994"/>
                  </a:lnTo>
                  <a:lnTo>
                    <a:pt x="2950972" y="371856"/>
                  </a:lnTo>
                  <a:lnTo>
                    <a:pt x="61975" y="371856"/>
                  </a:lnTo>
                  <a:lnTo>
                    <a:pt x="37826" y="366994"/>
                  </a:lnTo>
                  <a:lnTo>
                    <a:pt x="18129" y="353726"/>
                  </a:lnTo>
                  <a:lnTo>
                    <a:pt x="4861" y="334029"/>
                  </a:lnTo>
                  <a:lnTo>
                    <a:pt x="0" y="309880"/>
                  </a:lnTo>
                  <a:lnTo>
                    <a:pt x="0" y="61975"/>
                  </a:lnTo>
                  <a:close/>
                </a:path>
              </a:pathLst>
            </a:custGeom>
            <a:ln w="12700">
              <a:solidFill>
                <a:srgbClr val="00392A"/>
              </a:solidFill>
            </a:ln>
          </p:spPr>
          <p:txBody>
            <a:bodyPr wrap="square" lIns="0" tIns="0" rIns="0" bIns="0" rtlCol="0"/>
            <a:lstStyle/>
            <a:p>
              <a:endParaRPr/>
            </a:p>
          </p:txBody>
        </p:sp>
      </p:grpSp>
      <p:sp>
        <p:nvSpPr>
          <p:cNvPr id="34" name="object 34"/>
          <p:cNvSpPr txBox="1"/>
          <p:nvPr/>
        </p:nvSpPr>
        <p:spPr>
          <a:xfrm>
            <a:off x="5505958" y="4081398"/>
            <a:ext cx="1144270" cy="774700"/>
          </a:xfrm>
          <a:prstGeom prst="rect">
            <a:avLst/>
          </a:prstGeom>
        </p:spPr>
        <p:txBody>
          <a:bodyPr vert="horz" wrap="square" lIns="0" tIns="12700" rIns="0" bIns="0" rtlCol="0">
            <a:spAutoFit/>
          </a:bodyPr>
          <a:lstStyle/>
          <a:p>
            <a:pPr algn="ctr">
              <a:lnSpc>
                <a:spcPts val="1750"/>
              </a:lnSpc>
              <a:spcBef>
                <a:spcPts val="100"/>
              </a:spcBef>
            </a:pPr>
            <a:r>
              <a:rPr sz="2000" spc="-10" dirty="0">
                <a:solidFill>
                  <a:srgbClr val="FFFFFF"/>
                </a:solidFill>
                <a:latin typeface="Consolas"/>
                <a:cs typeface="Consolas"/>
              </a:rPr>
              <a:t>document</a:t>
            </a:r>
            <a:endParaRPr sz="2000">
              <a:latin typeface="Consolas"/>
              <a:cs typeface="Consolas"/>
            </a:endParaRPr>
          </a:p>
          <a:p>
            <a:pPr algn="ctr">
              <a:lnSpc>
                <a:spcPts val="4150"/>
              </a:lnSpc>
            </a:pPr>
            <a:r>
              <a:rPr sz="4000" spc="-50" dirty="0">
                <a:solidFill>
                  <a:srgbClr val="004737"/>
                </a:solidFill>
                <a:latin typeface="Calibri"/>
                <a:cs typeface="Calibri"/>
              </a:rPr>
              <a:t>…</a:t>
            </a:r>
            <a:endParaRPr sz="4000">
              <a:latin typeface="Calibri"/>
              <a:cs typeface="Calibri"/>
            </a:endParaRPr>
          </a:p>
        </p:txBody>
      </p:sp>
      <p:grpSp>
        <p:nvGrpSpPr>
          <p:cNvPr id="35" name="object 35"/>
          <p:cNvGrpSpPr/>
          <p:nvPr/>
        </p:nvGrpSpPr>
        <p:grpSpPr>
          <a:xfrm>
            <a:off x="3321303" y="1558797"/>
            <a:ext cx="5542280" cy="1410970"/>
            <a:chOff x="3321303" y="1558797"/>
            <a:chExt cx="5542280" cy="1410970"/>
          </a:xfrm>
        </p:grpSpPr>
        <p:sp>
          <p:nvSpPr>
            <p:cNvPr id="36" name="object 36"/>
            <p:cNvSpPr/>
            <p:nvPr/>
          </p:nvSpPr>
          <p:spPr>
            <a:xfrm>
              <a:off x="3327653" y="1769363"/>
              <a:ext cx="2178685" cy="1194435"/>
            </a:xfrm>
            <a:custGeom>
              <a:avLst/>
              <a:gdLst/>
              <a:ahLst/>
              <a:cxnLst/>
              <a:rect l="l" t="t" r="r" b="b"/>
              <a:pathLst>
                <a:path w="2178685" h="1194435">
                  <a:moveTo>
                    <a:pt x="2144141" y="0"/>
                  </a:moveTo>
                  <a:lnTo>
                    <a:pt x="168910" y="1061847"/>
                  </a:lnTo>
                  <a:lnTo>
                    <a:pt x="139826" y="1007745"/>
                  </a:lnTo>
                  <a:lnTo>
                    <a:pt x="0" y="1193927"/>
                  </a:lnTo>
                  <a:lnTo>
                    <a:pt x="232410" y="1179957"/>
                  </a:lnTo>
                  <a:lnTo>
                    <a:pt x="203200" y="1125727"/>
                  </a:lnTo>
                  <a:lnTo>
                    <a:pt x="2178558" y="63881"/>
                  </a:lnTo>
                  <a:lnTo>
                    <a:pt x="2144141" y="0"/>
                  </a:lnTo>
                  <a:close/>
                </a:path>
              </a:pathLst>
            </a:custGeom>
            <a:solidFill>
              <a:srgbClr val="A6A6A6"/>
            </a:solidFill>
          </p:spPr>
          <p:txBody>
            <a:bodyPr wrap="square" lIns="0" tIns="0" rIns="0" bIns="0" rtlCol="0"/>
            <a:lstStyle/>
            <a:p>
              <a:endParaRPr/>
            </a:p>
          </p:txBody>
        </p:sp>
        <p:sp>
          <p:nvSpPr>
            <p:cNvPr id="37" name="object 37"/>
            <p:cNvSpPr/>
            <p:nvPr/>
          </p:nvSpPr>
          <p:spPr>
            <a:xfrm>
              <a:off x="3327653" y="1769363"/>
              <a:ext cx="2178685" cy="1194435"/>
            </a:xfrm>
            <a:custGeom>
              <a:avLst/>
              <a:gdLst/>
              <a:ahLst/>
              <a:cxnLst/>
              <a:rect l="l" t="t" r="r" b="b"/>
              <a:pathLst>
                <a:path w="2178685" h="1194435">
                  <a:moveTo>
                    <a:pt x="2178558" y="63881"/>
                  </a:moveTo>
                  <a:lnTo>
                    <a:pt x="203200" y="1125727"/>
                  </a:lnTo>
                  <a:lnTo>
                    <a:pt x="232410" y="1179957"/>
                  </a:lnTo>
                  <a:lnTo>
                    <a:pt x="0" y="1193927"/>
                  </a:lnTo>
                  <a:lnTo>
                    <a:pt x="139826" y="1007745"/>
                  </a:lnTo>
                  <a:lnTo>
                    <a:pt x="168910" y="1061847"/>
                  </a:lnTo>
                  <a:lnTo>
                    <a:pt x="2144141" y="0"/>
                  </a:lnTo>
                  <a:lnTo>
                    <a:pt x="2178558" y="63881"/>
                  </a:lnTo>
                  <a:close/>
                </a:path>
              </a:pathLst>
            </a:custGeom>
            <a:ln w="12700">
              <a:solidFill>
                <a:srgbClr val="111F35"/>
              </a:solidFill>
            </a:ln>
          </p:spPr>
          <p:txBody>
            <a:bodyPr wrap="square" lIns="0" tIns="0" rIns="0" bIns="0" rtlCol="0"/>
            <a:lstStyle/>
            <a:p>
              <a:endParaRPr/>
            </a:p>
          </p:txBody>
        </p:sp>
        <p:sp>
          <p:nvSpPr>
            <p:cNvPr id="38" name="object 38"/>
            <p:cNvSpPr/>
            <p:nvPr/>
          </p:nvSpPr>
          <p:spPr>
            <a:xfrm>
              <a:off x="6678548" y="1765680"/>
              <a:ext cx="2178685" cy="1193800"/>
            </a:xfrm>
            <a:custGeom>
              <a:avLst/>
              <a:gdLst/>
              <a:ahLst/>
              <a:cxnLst/>
              <a:rect l="l" t="t" r="r" b="b"/>
              <a:pathLst>
                <a:path w="2178684" h="1193800">
                  <a:moveTo>
                    <a:pt x="34290" y="0"/>
                  </a:moveTo>
                  <a:lnTo>
                    <a:pt x="0" y="63881"/>
                  </a:lnTo>
                  <a:lnTo>
                    <a:pt x="1975230" y="1125728"/>
                  </a:lnTo>
                  <a:lnTo>
                    <a:pt x="1946148" y="1179957"/>
                  </a:lnTo>
                  <a:lnTo>
                    <a:pt x="2178430" y="1193800"/>
                  </a:lnTo>
                  <a:lnTo>
                    <a:pt x="2038730" y="1007745"/>
                  </a:lnTo>
                  <a:lnTo>
                    <a:pt x="2009521" y="1061847"/>
                  </a:lnTo>
                  <a:lnTo>
                    <a:pt x="34290" y="0"/>
                  </a:lnTo>
                  <a:close/>
                </a:path>
              </a:pathLst>
            </a:custGeom>
            <a:solidFill>
              <a:srgbClr val="A6A6A6"/>
            </a:solidFill>
          </p:spPr>
          <p:txBody>
            <a:bodyPr wrap="square" lIns="0" tIns="0" rIns="0" bIns="0" rtlCol="0"/>
            <a:lstStyle/>
            <a:p>
              <a:endParaRPr/>
            </a:p>
          </p:txBody>
        </p:sp>
        <p:sp>
          <p:nvSpPr>
            <p:cNvPr id="39" name="object 39"/>
            <p:cNvSpPr/>
            <p:nvPr/>
          </p:nvSpPr>
          <p:spPr>
            <a:xfrm>
              <a:off x="6678548" y="1765680"/>
              <a:ext cx="2178685" cy="1193800"/>
            </a:xfrm>
            <a:custGeom>
              <a:avLst/>
              <a:gdLst/>
              <a:ahLst/>
              <a:cxnLst/>
              <a:rect l="l" t="t" r="r" b="b"/>
              <a:pathLst>
                <a:path w="2178684" h="1193800">
                  <a:moveTo>
                    <a:pt x="0" y="63881"/>
                  </a:moveTo>
                  <a:lnTo>
                    <a:pt x="1975230" y="1125728"/>
                  </a:lnTo>
                  <a:lnTo>
                    <a:pt x="1946148" y="1179957"/>
                  </a:lnTo>
                  <a:lnTo>
                    <a:pt x="2178430" y="1193800"/>
                  </a:lnTo>
                  <a:lnTo>
                    <a:pt x="2038730" y="1007745"/>
                  </a:lnTo>
                  <a:lnTo>
                    <a:pt x="2009521" y="1061847"/>
                  </a:lnTo>
                  <a:lnTo>
                    <a:pt x="34290" y="0"/>
                  </a:lnTo>
                  <a:lnTo>
                    <a:pt x="0" y="63881"/>
                  </a:lnTo>
                  <a:close/>
                </a:path>
              </a:pathLst>
            </a:custGeom>
            <a:ln w="12699">
              <a:solidFill>
                <a:srgbClr val="111F35"/>
              </a:solidFill>
            </a:ln>
          </p:spPr>
          <p:txBody>
            <a:bodyPr wrap="square" lIns="0" tIns="0" rIns="0" bIns="0" rtlCol="0"/>
            <a:lstStyle/>
            <a:p>
              <a:endParaRPr/>
            </a:p>
          </p:txBody>
        </p:sp>
        <p:sp>
          <p:nvSpPr>
            <p:cNvPr id="40" name="object 40"/>
            <p:cNvSpPr/>
            <p:nvPr/>
          </p:nvSpPr>
          <p:spPr>
            <a:xfrm>
              <a:off x="5998463" y="1763267"/>
              <a:ext cx="195580" cy="1193800"/>
            </a:xfrm>
            <a:custGeom>
              <a:avLst/>
              <a:gdLst/>
              <a:ahLst/>
              <a:cxnLst/>
              <a:rect l="l" t="t" r="r" b="b"/>
              <a:pathLst>
                <a:path w="195579" h="1193800">
                  <a:moveTo>
                    <a:pt x="133731" y="0"/>
                  </a:moveTo>
                  <a:lnTo>
                    <a:pt x="61340" y="0"/>
                  </a:lnTo>
                  <a:lnTo>
                    <a:pt x="61340" y="982472"/>
                  </a:lnTo>
                  <a:lnTo>
                    <a:pt x="0" y="982472"/>
                  </a:lnTo>
                  <a:lnTo>
                    <a:pt x="97536" y="1193292"/>
                  </a:lnTo>
                  <a:lnTo>
                    <a:pt x="195072" y="982472"/>
                  </a:lnTo>
                  <a:lnTo>
                    <a:pt x="133731" y="982472"/>
                  </a:lnTo>
                  <a:lnTo>
                    <a:pt x="133731" y="0"/>
                  </a:lnTo>
                  <a:close/>
                </a:path>
              </a:pathLst>
            </a:custGeom>
            <a:solidFill>
              <a:srgbClr val="A6A6A6"/>
            </a:solidFill>
          </p:spPr>
          <p:txBody>
            <a:bodyPr wrap="square" lIns="0" tIns="0" rIns="0" bIns="0" rtlCol="0"/>
            <a:lstStyle/>
            <a:p>
              <a:endParaRPr/>
            </a:p>
          </p:txBody>
        </p:sp>
        <p:sp>
          <p:nvSpPr>
            <p:cNvPr id="41" name="object 41"/>
            <p:cNvSpPr/>
            <p:nvPr/>
          </p:nvSpPr>
          <p:spPr>
            <a:xfrm>
              <a:off x="5998463" y="1763267"/>
              <a:ext cx="195580" cy="1193800"/>
            </a:xfrm>
            <a:custGeom>
              <a:avLst/>
              <a:gdLst/>
              <a:ahLst/>
              <a:cxnLst/>
              <a:rect l="l" t="t" r="r" b="b"/>
              <a:pathLst>
                <a:path w="195579" h="1193800">
                  <a:moveTo>
                    <a:pt x="133731" y="0"/>
                  </a:moveTo>
                  <a:lnTo>
                    <a:pt x="133731" y="982472"/>
                  </a:lnTo>
                  <a:lnTo>
                    <a:pt x="195072" y="982472"/>
                  </a:lnTo>
                  <a:lnTo>
                    <a:pt x="97536" y="1193292"/>
                  </a:lnTo>
                  <a:lnTo>
                    <a:pt x="0" y="982472"/>
                  </a:lnTo>
                  <a:lnTo>
                    <a:pt x="61340" y="982472"/>
                  </a:lnTo>
                  <a:lnTo>
                    <a:pt x="61340" y="0"/>
                  </a:lnTo>
                  <a:lnTo>
                    <a:pt x="133731" y="0"/>
                  </a:lnTo>
                  <a:close/>
                </a:path>
              </a:pathLst>
            </a:custGeom>
            <a:ln w="12699">
              <a:solidFill>
                <a:srgbClr val="111F35"/>
              </a:solidFill>
            </a:ln>
          </p:spPr>
          <p:txBody>
            <a:bodyPr wrap="square" lIns="0" tIns="0" rIns="0" bIns="0" rtlCol="0"/>
            <a:lstStyle/>
            <a:p>
              <a:endParaRPr/>
            </a:p>
          </p:txBody>
        </p:sp>
        <p:sp>
          <p:nvSpPr>
            <p:cNvPr id="42" name="object 42"/>
            <p:cNvSpPr/>
            <p:nvPr/>
          </p:nvSpPr>
          <p:spPr>
            <a:xfrm>
              <a:off x="5390387" y="1565147"/>
              <a:ext cx="1411605" cy="512445"/>
            </a:xfrm>
            <a:custGeom>
              <a:avLst/>
              <a:gdLst/>
              <a:ahLst/>
              <a:cxnLst/>
              <a:rect l="l" t="t" r="r" b="b"/>
              <a:pathLst>
                <a:path w="1411604" h="512444">
                  <a:moveTo>
                    <a:pt x="1325880" y="0"/>
                  </a:moveTo>
                  <a:lnTo>
                    <a:pt x="85344" y="0"/>
                  </a:lnTo>
                  <a:lnTo>
                    <a:pt x="52131" y="6709"/>
                  </a:lnTo>
                  <a:lnTo>
                    <a:pt x="25003" y="25003"/>
                  </a:lnTo>
                  <a:lnTo>
                    <a:pt x="6709" y="52131"/>
                  </a:lnTo>
                  <a:lnTo>
                    <a:pt x="0" y="85343"/>
                  </a:lnTo>
                  <a:lnTo>
                    <a:pt x="0" y="426719"/>
                  </a:lnTo>
                  <a:lnTo>
                    <a:pt x="6709" y="459932"/>
                  </a:lnTo>
                  <a:lnTo>
                    <a:pt x="25003" y="487060"/>
                  </a:lnTo>
                  <a:lnTo>
                    <a:pt x="52131" y="505354"/>
                  </a:lnTo>
                  <a:lnTo>
                    <a:pt x="85344" y="512063"/>
                  </a:lnTo>
                  <a:lnTo>
                    <a:pt x="1325880" y="512063"/>
                  </a:lnTo>
                  <a:lnTo>
                    <a:pt x="1359092" y="505354"/>
                  </a:lnTo>
                  <a:lnTo>
                    <a:pt x="1386220" y="487060"/>
                  </a:lnTo>
                  <a:lnTo>
                    <a:pt x="1404514" y="459932"/>
                  </a:lnTo>
                  <a:lnTo>
                    <a:pt x="1411223" y="426719"/>
                  </a:lnTo>
                  <a:lnTo>
                    <a:pt x="1411223" y="85343"/>
                  </a:lnTo>
                  <a:lnTo>
                    <a:pt x="1404514" y="52131"/>
                  </a:lnTo>
                  <a:lnTo>
                    <a:pt x="1386220" y="25003"/>
                  </a:lnTo>
                  <a:lnTo>
                    <a:pt x="1359092" y="6709"/>
                  </a:lnTo>
                  <a:lnTo>
                    <a:pt x="1325880" y="0"/>
                  </a:lnTo>
                  <a:close/>
                </a:path>
              </a:pathLst>
            </a:custGeom>
            <a:solidFill>
              <a:srgbClr val="FFFFFF"/>
            </a:solidFill>
          </p:spPr>
          <p:txBody>
            <a:bodyPr wrap="square" lIns="0" tIns="0" rIns="0" bIns="0" rtlCol="0"/>
            <a:lstStyle/>
            <a:p>
              <a:endParaRPr/>
            </a:p>
          </p:txBody>
        </p:sp>
        <p:sp>
          <p:nvSpPr>
            <p:cNvPr id="43" name="object 43"/>
            <p:cNvSpPr/>
            <p:nvPr/>
          </p:nvSpPr>
          <p:spPr>
            <a:xfrm>
              <a:off x="5390387" y="1565147"/>
              <a:ext cx="1411605" cy="512445"/>
            </a:xfrm>
            <a:custGeom>
              <a:avLst/>
              <a:gdLst/>
              <a:ahLst/>
              <a:cxnLst/>
              <a:rect l="l" t="t" r="r" b="b"/>
              <a:pathLst>
                <a:path w="1411604" h="512444">
                  <a:moveTo>
                    <a:pt x="0" y="85343"/>
                  </a:moveTo>
                  <a:lnTo>
                    <a:pt x="6709" y="52131"/>
                  </a:lnTo>
                  <a:lnTo>
                    <a:pt x="25003" y="25003"/>
                  </a:lnTo>
                  <a:lnTo>
                    <a:pt x="52131" y="6709"/>
                  </a:lnTo>
                  <a:lnTo>
                    <a:pt x="85344" y="0"/>
                  </a:lnTo>
                  <a:lnTo>
                    <a:pt x="1325880" y="0"/>
                  </a:lnTo>
                  <a:lnTo>
                    <a:pt x="1359092" y="6709"/>
                  </a:lnTo>
                  <a:lnTo>
                    <a:pt x="1386220" y="25003"/>
                  </a:lnTo>
                  <a:lnTo>
                    <a:pt x="1404514" y="52131"/>
                  </a:lnTo>
                  <a:lnTo>
                    <a:pt x="1411223" y="85343"/>
                  </a:lnTo>
                  <a:lnTo>
                    <a:pt x="1411223" y="426719"/>
                  </a:lnTo>
                  <a:lnTo>
                    <a:pt x="1404514" y="459932"/>
                  </a:lnTo>
                  <a:lnTo>
                    <a:pt x="1386220" y="487060"/>
                  </a:lnTo>
                  <a:lnTo>
                    <a:pt x="1359092" y="505354"/>
                  </a:lnTo>
                  <a:lnTo>
                    <a:pt x="1325880" y="512063"/>
                  </a:lnTo>
                  <a:lnTo>
                    <a:pt x="85344" y="512063"/>
                  </a:lnTo>
                  <a:lnTo>
                    <a:pt x="52131" y="505354"/>
                  </a:lnTo>
                  <a:lnTo>
                    <a:pt x="25003" y="487060"/>
                  </a:lnTo>
                  <a:lnTo>
                    <a:pt x="6709" y="459932"/>
                  </a:lnTo>
                  <a:lnTo>
                    <a:pt x="0" y="426719"/>
                  </a:lnTo>
                  <a:lnTo>
                    <a:pt x="0" y="85343"/>
                  </a:lnTo>
                  <a:close/>
                </a:path>
              </a:pathLst>
            </a:custGeom>
            <a:ln w="12699">
              <a:solidFill>
                <a:srgbClr val="111F35"/>
              </a:solidFill>
            </a:ln>
          </p:spPr>
          <p:txBody>
            <a:bodyPr wrap="square" lIns="0" tIns="0" rIns="0" bIns="0" rtlCol="0"/>
            <a:lstStyle/>
            <a:p>
              <a:endParaRPr/>
            </a:p>
          </p:txBody>
        </p:sp>
      </p:grpSp>
      <p:sp>
        <p:nvSpPr>
          <p:cNvPr id="44" name="object 44"/>
          <p:cNvSpPr txBox="1"/>
          <p:nvPr/>
        </p:nvSpPr>
        <p:spPr>
          <a:xfrm>
            <a:off x="5579490" y="1609090"/>
            <a:ext cx="103251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111F35"/>
                </a:solidFill>
                <a:latin typeface="Consolas"/>
                <a:cs typeface="Consolas"/>
              </a:rPr>
              <a:t>window</a:t>
            </a:r>
            <a:endParaRPr sz="2400">
              <a:latin typeface="Consolas"/>
              <a:cs typeface="Consolas"/>
            </a:endParaRPr>
          </a:p>
        </p:txBody>
      </p:sp>
      <p:grpSp>
        <p:nvGrpSpPr>
          <p:cNvPr id="45" name="object 45"/>
          <p:cNvGrpSpPr/>
          <p:nvPr/>
        </p:nvGrpSpPr>
        <p:grpSpPr>
          <a:xfrm>
            <a:off x="7985506" y="3037077"/>
            <a:ext cx="3330575" cy="3144520"/>
            <a:chOff x="7985506" y="3037077"/>
            <a:chExt cx="3330575" cy="3144520"/>
          </a:xfrm>
        </p:grpSpPr>
        <p:sp>
          <p:nvSpPr>
            <p:cNvPr id="46" name="object 46"/>
            <p:cNvSpPr/>
            <p:nvPr/>
          </p:nvSpPr>
          <p:spPr>
            <a:xfrm>
              <a:off x="7991856" y="3043427"/>
              <a:ext cx="3317875" cy="3131820"/>
            </a:xfrm>
            <a:custGeom>
              <a:avLst/>
              <a:gdLst/>
              <a:ahLst/>
              <a:cxnLst/>
              <a:rect l="l" t="t" r="r" b="b"/>
              <a:pathLst>
                <a:path w="3317875" h="3131820">
                  <a:moveTo>
                    <a:pt x="3254248" y="0"/>
                  </a:moveTo>
                  <a:lnTo>
                    <a:pt x="63500" y="0"/>
                  </a:lnTo>
                  <a:lnTo>
                    <a:pt x="38790" y="4992"/>
                  </a:lnTo>
                  <a:lnTo>
                    <a:pt x="18605" y="18605"/>
                  </a:lnTo>
                  <a:lnTo>
                    <a:pt x="4992" y="38790"/>
                  </a:lnTo>
                  <a:lnTo>
                    <a:pt x="0" y="63500"/>
                  </a:lnTo>
                  <a:lnTo>
                    <a:pt x="0" y="3068332"/>
                  </a:lnTo>
                  <a:lnTo>
                    <a:pt x="4992" y="3093045"/>
                  </a:lnTo>
                  <a:lnTo>
                    <a:pt x="18605" y="3113225"/>
                  </a:lnTo>
                  <a:lnTo>
                    <a:pt x="38790" y="3126831"/>
                  </a:lnTo>
                  <a:lnTo>
                    <a:pt x="63500" y="3131820"/>
                  </a:lnTo>
                  <a:lnTo>
                    <a:pt x="3254248" y="3131820"/>
                  </a:lnTo>
                  <a:lnTo>
                    <a:pt x="3278957" y="3126831"/>
                  </a:lnTo>
                  <a:lnTo>
                    <a:pt x="3299142" y="3113225"/>
                  </a:lnTo>
                  <a:lnTo>
                    <a:pt x="3312755" y="3093045"/>
                  </a:lnTo>
                  <a:lnTo>
                    <a:pt x="3317748" y="3068332"/>
                  </a:lnTo>
                  <a:lnTo>
                    <a:pt x="3317748" y="63500"/>
                  </a:lnTo>
                  <a:lnTo>
                    <a:pt x="3312755" y="38790"/>
                  </a:lnTo>
                  <a:lnTo>
                    <a:pt x="3299142" y="18605"/>
                  </a:lnTo>
                  <a:lnTo>
                    <a:pt x="3278957" y="4992"/>
                  </a:lnTo>
                  <a:lnTo>
                    <a:pt x="3254248" y="0"/>
                  </a:lnTo>
                  <a:close/>
                </a:path>
              </a:pathLst>
            </a:custGeom>
            <a:solidFill>
              <a:srgbClr val="006379"/>
            </a:solidFill>
          </p:spPr>
          <p:txBody>
            <a:bodyPr wrap="square" lIns="0" tIns="0" rIns="0" bIns="0" rtlCol="0"/>
            <a:lstStyle/>
            <a:p>
              <a:endParaRPr/>
            </a:p>
          </p:txBody>
        </p:sp>
        <p:sp>
          <p:nvSpPr>
            <p:cNvPr id="47" name="object 47"/>
            <p:cNvSpPr/>
            <p:nvPr/>
          </p:nvSpPr>
          <p:spPr>
            <a:xfrm>
              <a:off x="7991856" y="3043427"/>
              <a:ext cx="3317875" cy="3131820"/>
            </a:xfrm>
            <a:custGeom>
              <a:avLst/>
              <a:gdLst/>
              <a:ahLst/>
              <a:cxnLst/>
              <a:rect l="l" t="t" r="r" b="b"/>
              <a:pathLst>
                <a:path w="3317875" h="3131820">
                  <a:moveTo>
                    <a:pt x="0" y="63500"/>
                  </a:moveTo>
                  <a:lnTo>
                    <a:pt x="4992" y="38790"/>
                  </a:lnTo>
                  <a:lnTo>
                    <a:pt x="18605" y="18605"/>
                  </a:lnTo>
                  <a:lnTo>
                    <a:pt x="38790" y="4992"/>
                  </a:lnTo>
                  <a:lnTo>
                    <a:pt x="63500" y="0"/>
                  </a:lnTo>
                  <a:lnTo>
                    <a:pt x="3254248" y="0"/>
                  </a:lnTo>
                  <a:lnTo>
                    <a:pt x="3278957" y="4992"/>
                  </a:lnTo>
                  <a:lnTo>
                    <a:pt x="3299142" y="18605"/>
                  </a:lnTo>
                  <a:lnTo>
                    <a:pt x="3312755" y="38790"/>
                  </a:lnTo>
                  <a:lnTo>
                    <a:pt x="3317748" y="63500"/>
                  </a:lnTo>
                  <a:lnTo>
                    <a:pt x="3317748" y="3068332"/>
                  </a:lnTo>
                  <a:lnTo>
                    <a:pt x="3312755" y="3093045"/>
                  </a:lnTo>
                  <a:lnTo>
                    <a:pt x="3299142" y="3113225"/>
                  </a:lnTo>
                  <a:lnTo>
                    <a:pt x="3278957" y="3126831"/>
                  </a:lnTo>
                  <a:lnTo>
                    <a:pt x="3254248" y="3131820"/>
                  </a:lnTo>
                  <a:lnTo>
                    <a:pt x="63500" y="3131820"/>
                  </a:lnTo>
                  <a:lnTo>
                    <a:pt x="38790" y="3126831"/>
                  </a:lnTo>
                  <a:lnTo>
                    <a:pt x="18605" y="3113225"/>
                  </a:lnTo>
                  <a:lnTo>
                    <a:pt x="4992" y="3093045"/>
                  </a:lnTo>
                  <a:lnTo>
                    <a:pt x="0" y="3068332"/>
                  </a:lnTo>
                  <a:lnTo>
                    <a:pt x="0" y="63500"/>
                  </a:lnTo>
                  <a:close/>
                </a:path>
              </a:pathLst>
            </a:custGeom>
            <a:ln w="12700">
              <a:solidFill>
                <a:srgbClr val="00252F"/>
              </a:solidFill>
            </a:ln>
          </p:spPr>
          <p:txBody>
            <a:bodyPr wrap="square" lIns="0" tIns="0" rIns="0" bIns="0" rtlCol="0"/>
            <a:lstStyle/>
            <a:p>
              <a:endParaRPr/>
            </a:p>
          </p:txBody>
        </p:sp>
      </p:grpSp>
      <p:sp>
        <p:nvSpPr>
          <p:cNvPr id="48" name="object 48"/>
          <p:cNvSpPr txBox="1"/>
          <p:nvPr/>
        </p:nvSpPr>
        <p:spPr>
          <a:xfrm>
            <a:off x="8251063" y="3076447"/>
            <a:ext cx="2802255" cy="756920"/>
          </a:xfrm>
          <a:prstGeom prst="rect">
            <a:avLst/>
          </a:prstGeom>
        </p:spPr>
        <p:txBody>
          <a:bodyPr vert="horz" wrap="square" lIns="0" tIns="12700" rIns="0" bIns="0" rtlCol="0">
            <a:spAutoFit/>
          </a:bodyPr>
          <a:lstStyle/>
          <a:p>
            <a:pPr algn="ctr">
              <a:lnSpc>
                <a:spcPct val="100000"/>
              </a:lnSpc>
              <a:spcBef>
                <a:spcPts val="100"/>
              </a:spcBef>
            </a:pPr>
            <a:r>
              <a:rPr sz="2400" b="1" spc="-25" dirty="0">
                <a:solidFill>
                  <a:srgbClr val="FFFFFF"/>
                </a:solidFill>
                <a:latin typeface="Calibri"/>
                <a:cs typeface="Calibri"/>
              </a:rPr>
              <a:t>BOM</a:t>
            </a:r>
            <a:endParaRPr sz="2400">
              <a:latin typeface="Calibri"/>
              <a:cs typeface="Calibri"/>
            </a:endParaRPr>
          </a:p>
          <a:p>
            <a:pPr algn="ctr">
              <a:lnSpc>
                <a:spcPct val="100000"/>
              </a:lnSpc>
            </a:pPr>
            <a:r>
              <a:rPr sz="2400" dirty="0">
                <a:solidFill>
                  <a:srgbClr val="FFFFFF"/>
                </a:solidFill>
                <a:latin typeface="Calibri"/>
                <a:cs typeface="Calibri"/>
              </a:rPr>
              <a:t>Browser</a:t>
            </a:r>
            <a:r>
              <a:rPr sz="2400" spc="-65" dirty="0">
                <a:solidFill>
                  <a:srgbClr val="FFFFFF"/>
                </a:solidFill>
                <a:latin typeface="Calibri"/>
                <a:cs typeface="Calibri"/>
              </a:rPr>
              <a:t> </a:t>
            </a:r>
            <a:r>
              <a:rPr sz="2400" dirty="0">
                <a:solidFill>
                  <a:srgbClr val="FFFFFF"/>
                </a:solidFill>
                <a:latin typeface="Calibri"/>
                <a:cs typeface="Calibri"/>
              </a:rPr>
              <a:t>Object</a:t>
            </a:r>
            <a:r>
              <a:rPr sz="2400" spc="-65" dirty="0">
                <a:solidFill>
                  <a:srgbClr val="FFFFFF"/>
                </a:solidFill>
                <a:latin typeface="Calibri"/>
                <a:cs typeface="Calibri"/>
              </a:rPr>
              <a:t> </a:t>
            </a:r>
            <a:r>
              <a:rPr sz="2400" spc="-10" dirty="0">
                <a:solidFill>
                  <a:srgbClr val="FFFFFF"/>
                </a:solidFill>
                <a:latin typeface="Calibri"/>
                <a:cs typeface="Calibri"/>
              </a:rPr>
              <a:t>Model</a:t>
            </a:r>
            <a:endParaRPr sz="2400">
              <a:latin typeface="Calibri"/>
              <a:cs typeface="Calibri"/>
            </a:endParaRPr>
          </a:p>
        </p:txBody>
      </p:sp>
      <p:grpSp>
        <p:nvGrpSpPr>
          <p:cNvPr id="49" name="object 49"/>
          <p:cNvGrpSpPr/>
          <p:nvPr/>
        </p:nvGrpSpPr>
        <p:grpSpPr>
          <a:xfrm>
            <a:off x="8136381" y="4068826"/>
            <a:ext cx="3032125" cy="1821814"/>
            <a:chOff x="8136381" y="4068826"/>
            <a:chExt cx="3032125" cy="1821814"/>
          </a:xfrm>
        </p:grpSpPr>
        <p:sp>
          <p:nvSpPr>
            <p:cNvPr id="50" name="object 50"/>
            <p:cNvSpPr/>
            <p:nvPr/>
          </p:nvSpPr>
          <p:spPr>
            <a:xfrm>
              <a:off x="8142731" y="4075176"/>
              <a:ext cx="3014980" cy="372110"/>
            </a:xfrm>
            <a:custGeom>
              <a:avLst/>
              <a:gdLst/>
              <a:ahLst/>
              <a:cxnLst/>
              <a:rect l="l" t="t" r="r" b="b"/>
              <a:pathLst>
                <a:path w="3014979" h="372110">
                  <a:moveTo>
                    <a:pt x="2952496" y="0"/>
                  </a:moveTo>
                  <a:lnTo>
                    <a:pt x="61975" y="0"/>
                  </a:lnTo>
                  <a:lnTo>
                    <a:pt x="37826" y="4861"/>
                  </a:lnTo>
                  <a:lnTo>
                    <a:pt x="18129" y="18129"/>
                  </a:lnTo>
                  <a:lnTo>
                    <a:pt x="4861" y="37826"/>
                  </a:lnTo>
                  <a:lnTo>
                    <a:pt x="0" y="61975"/>
                  </a:lnTo>
                  <a:lnTo>
                    <a:pt x="0" y="309880"/>
                  </a:lnTo>
                  <a:lnTo>
                    <a:pt x="4861" y="334029"/>
                  </a:lnTo>
                  <a:lnTo>
                    <a:pt x="18129" y="353726"/>
                  </a:lnTo>
                  <a:lnTo>
                    <a:pt x="37826" y="366994"/>
                  </a:lnTo>
                  <a:lnTo>
                    <a:pt x="61975" y="371856"/>
                  </a:lnTo>
                  <a:lnTo>
                    <a:pt x="2952496" y="371856"/>
                  </a:lnTo>
                  <a:lnTo>
                    <a:pt x="2976645" y="366994"/>
                  </a:lnTo>
                  <a:lnTo>
                    <a:pt x="2996342" y="353726"/>
                  </a:lnTo>
                  <a:lnTo>
                    <a:pt x="3009610" y="334029"/>
                  </a:lnTo>
                  <a:lnTo>
                    <a:pt x="3014472" y="309880"/>
                  </a:lnTo>
                  <a:lnTo>
                    <a:pt x="3014472" y="61975"/>
                  </a:lnTo>
                  <a:lnTo>
                    <a:pt x="3009610" y="37826"/>
                  </a:lnTo>
                  <a:lnTo>
                    <a:pt x="2996342" y="18129"/>
                  </a:lnTo>
                  <a:lnTo>
                    <a:pt x="2976645" y="4861"/>
                  </a:lnTo>
                  <a:lnTo>
                    <a:pt x="2952496" y="0"/>
                  </a:lnTo>
                  <a:close/>
                </a:path>
              </a:pathLst>
            </a:custGeom>
            <a:solidFill>
              <a:srgbClr val="004A5C"/>
            </a:solidFill>
          </p:spPr>
          <p:txBody>
            <a:bodyPr wrap="square" lIns="0" tIns="0" rIns="0" bIns="0" rtlCol="0"/>
            <a:lstStyle/>
            <a:p>
              <a:endParaRPr/>
            </a:p>
          </p:txBody>
        </p:sp>
        <p:sp>
          <p:nvSpPr>
            <p:cNvPr id="51" name="object 51"/>
            <p:cNvSpPr/>
            <p:nvPr/>
          </p:nvSpPr>
          <p:spPr>
            <a:xfrm>
              <a:off x="8142731" y="4075176"/>
              <a:ext cx="3014980" cy="372110"/>
            </a:xfrm>
            <a:custGeom>
              <a:avLst/>
              <a:gdLst/>
              <a:ahLst/>
              <a:cxnLst/>
              <a:rect l="l" t="t" r="r" b="b"/>
              <a:pathLst>
                <a:path w="3014979" h="372110">
                  <a:moveTo>
                    <a:pt x="0" y="61975"/>
                  </a:moveTo>
                  <a:lnTo>
                    <a:pt x="4861" y="37826"/>
                  </a:lnTo>
                  <a:lnTo>
                    <a:pt x="18129" y="18129"/>
                  </a:lnTo>
                  <a:lnTo>
                    <a:pt x="37826" y="4861"/>
                  </a:lnTo>
                  <a:lnTo>
                    <a:pt x="61975" y="0"/>
                  </a:lnTo>
                  <a:lnTo>
                    <a:pt x="2952496" y="0"/>
                  </a:lnTo>
                  <a:lnTo>
                    <a:pt x="2976645" y="4861"/>
                  </a:lnTo>
                  <a:lnTo>
                    <a:pt x="2996342" y="18129"/>
                  </a:lnTo>
                  <a:lnTo>
                    <a:pt x="3009610" y="37826"/>
                  </a:lnTo>
                  <a:lnTo>
                    <a:pt x="3014472" y="61975"/>
                  </a:lnTo>
                  <a:lnTo>
                    <a:pt x="3014472" y="309880"/>
                  </a:lnTo>
                  <a:lnTo>
                    <a:pt x="3009610" y="334029"/>
                  </a:lnTo>
                  <a:lnTo>
                    <a:pt x="2996342" y="353726"/>
                  </a:lnTo>
                  <a:lnTo>
                    <a:pt x="2976645" y="366994"/>
                  </a:lnTo>
                  <a:lnTo>
                    <a:pt x="2952496" y="371856"/>
                  </a:lnTo>
                  <a:lnTo>
                    <a:pt x="61975" y="371856"/>
                  </a:lnTo>
                  <a:lnTo>
                    <a:pt x="37826" y="366994"/>
                  </a:lnTo>
                  <a:lnTo>
                    <a:pt x="18129" y="353726"/>
                  </a:lnTo>
                  <a:lnTo>
                    <a:pt x="4861" y="334029"/>
                  </a:lnTo>
                  <a:lnTo>
                    <a:pt x="0" y="309880"/>
                  </a:lnTo>
                  <a:lnTo>
                    <a:pt x="0" y="61975"/>
                  </a:lnTo>
                  <a:close/>
                </a:path>
              </a:pathLst>
            </a:custGeom>
            <a:ln w="12700">
              <a:solidFill>
                <a:srgbClr val="00252F"/>
              </a:solidFill>
            </a:ln>
          </p:spPr>
          <p:txBody>
            <a:bodyPr wrap="square" lIns="0" tIns="0" rIns="0" bIns="0" rtlCol="0"/>
            <a:lstStyle/>
            <a:p>
              <a:endParaRPr/>
            </a:p>
          </p:txBody>
        </p:sp>
        <p:sp>
          <p:nvSpPr>
            <p:cNvPr id="52" name="object 52"/>
            <p:cNvSpPr/>
            <p:nvPr/>
          </p:nvSpPr>
          <p:spPr>
            <a:xfrm>
              <a:off x="8142731" y="4555236"/>
              <a:ext cx="1388745" cy="372110"/>
            </a:xfrm>
            <a:custGeom>
              <a:avLst/>
              <a:gdLst/>
              <a:ahLst/>
              <a:cxnLst/>
              <a:rect l="l" t="t" r="r" b="b"/>
              <a:pathLst>
                <a:path w="1388745" h="372110">
                  <a:moveTo>
                    <a:pt x="1326388" y="0"/>
                  </a:moveTo>
                  <a:lnTo>
                    <a:pt x="61975" y="0"/>
                  </a:lnTo>
                  <a:lnTo>
                    <a:pt x="37826" y="4861"/>
                  </a:lnTo>
                  <a:lnTo>
                    <a:pt x="18129" y="18129"/>
                  </a:lnTo>
                  <a:lnTo>
                    <a:pt x="4861" y="37826"/>
                  </a:lnTo>
                  <a:lnTo>
                    <a:pt x="0" y="61975"/>
                  </a:lnTo>
                  <a:lnTo>
                    <a:pt x="0" y="309880"/>
                  </a:lnTo>
                  <a:lnTo>
                    <a:pt x="4861" y="334029"/>
                  </a:lnTo>
                  <a:lnTo>
                    <a:pt x="18129" y="353726"/>
                  </a:lnTo>
                  <a:lnTo>
                    <a:pt x="37826" y="366994"/>
                  </a:lnTo>
                  <a:lnTo>
                    <a:pt x="61975" y="371856"/>
                  </a:lnTo>
                  <a:lnTo>
                    <a:pt x="1326388" y="371856"/>
                  </a:lnTo>
                  <a:lnTo>
                    <a:pt x="1350537" y="366994"/>
                  </a:lnTo>
                  <a:lnTo>
                    <a:pt x="1370234" y="353726"/>
                  </a:lnTo>
                  <a:lnTo>
                    <a:pt x="1383502" y="334029"/>
                  </a:lnTo>
                  <a:lnTo>
                    <a:pt x="1388364" y="309880"/>
                  </a:lnTo>
                  <a:lnTo>
                    <a:pt x="1388364" y="61975"/>
                  </a:lnTo>
                  <a:lnTo>
                    <a:pt x="1383502" y="37826"/>
                  </a:lnTo>
                  <a:lnTo>
                    <a:pt x="1370234" y="18129"/>
                  </a:lnTo>
                  <a:lnTo>
                    <a:pt x="1350537" y="4861"/>
                  </a:lnTo>
                  <a:lnTo>
                    <a:pt x="1326388" y="0"/>
                  </a:lnTo>
                  <a:close/>
                </a:path>
              </a:pathLst>
            </a:custGeom>
            <a:solidFill>
              <a:srgbClr val="004A5C"/>
            </a:solidFill>
          </p:spPr>
          <p:txBody>
            <a:bodyPr wrap="square" lIns="0" tIns="0" rIns="0" bIns="0" rtlCol="0"/>
            <a:lstStyle/>
            <a:p>
              <a:endParaRPr/>
            </a:p>
          </p:txBody>
        </p:sp>
        <p:sp>
          <p:nvSpPr>
            <p:cNvPr id="53" name="object 53"/>
            <p:cNvSpPr/>
            <p:nvPr/>
          </p:nvSpPr>
          <p:spPr>
            <a:xfrm>
              <a:off x="8142731" y="4555236"/>
              <a:ext cx="1388745" cy="372110"/>
            </a:xfrm>
            <a:custGeom>
              <a:avLst/>
              <a:gdLst/>
              <a:ahLst/>
              <a:cxnLst/>
              <a:rect l="l" t="t" r="r" b="b"/>
              <a:pathLst>
                <a:path w="1388745" h="372110">
                  <a:moveTo>
                    <a:pt x="0" y="61975"/>
                  </a:moveTo>
                  <a:lnTo>
                    <a:pt x="4861" y="37826"/>
                  </a:lnTo>
                  <a:lnTo>
                    <a:pt x="18129" y="18129"/>
                  </a:lnTo>
                  <a:lnTo>
                    <a:pt x="37826" y="4861"/>
                  </a:lnTo>
                  <a:lnTo>
                    <a:pt x="61975" y="0"/>
                  </a:lnTo>
                  <a:lnTo>
                    <a:pt x="1326388" y="0"/>
                  </a:lnTo>
                  <a:lnTo>
                    <a:pt x="1350537" y="4861"/>
                  </a:lnTo>
                  <a:lnTo>
                    <a:pt x="1370234" y="18129"/>
                  </a:lnTo>
                  <a:lnTo>
                    <a:pt x="1383502" y="37826"/>
                  </a:lnTo>
                  <a:lnTo>
                    <a:pt x="1388364" y="61975"/>
                  </a:lnTo>
                  <a:lnTo>
                    <a:pt x="1388364" y="309880"/>
                  </a:lnTo>
                  <a:lnTo>
                    <a:pt x="1383502" y="334029"/>
                  </a:lnTo>
                  <a:lnTo>
                    <a:pt x="1370234" y="353726"/>
                  </a:lnTo>
                  <a:lnTo>
                    <a:pt x="1350537" y="366994"/>
                  </a:lnTo>
                  <a:lnTo>
                    <a:pt x="1326388" y="371856"/>
                  </a:lnTo>
                  <a:lnTo>
                    <a:pt x="61975" y="371856"/>
                  </a:lnTo>
                  <a:lnTo>
                    <a:pt x="37826" y="366994"/>
                  </a:lnTo>
                  <a:lnTo>
                    <a:pt x="18129" y="353726"/>
                  </a:lnTo>
                  <a:lnTo>
                    <a:pt x="4861" y="334029"/>
                  </a:lnTo>
                  <a:lnTo>
                    <a:pt x="0" y="309880"/>
                  </a:lnTo>
                  <a:lnTo>
                    <a:pt x="0" y="61975"/>
                  </a:lnTo>
                  <a:close/>
                </a:path>
              </a:pathLst>
            </a:custGeom>
            <a:ln w="12700">
              <a:solidFill>
                <a:srgbClr val="00252F"/>
              </a:solidFill>
            </a:ln>
          </p:spPr>
          <p:txBody>
            <a:bodyPr wrap="square" lIns="0" tIns="0" rIns="0" bIns="0" rtlCol="0"/>
            <a:lstStyle/>
            <a:p>
              <a:endParaRPr/>
            </a:p>
          </p:txBody>
        </p:sp>
        <p:sp>
          <p:nvSpPr>
            <p:cNvPr id="54" name="object 54"/>
            <p:cNvSpPr/>
            <p:nvPr/>
          </p:nvSpPr>
          <p:spPr>
            <a:xfrm>
              <a:off x="9768839" y="4555236"/>
              <a:ext cx="1388745" cy="372110"/>
            </a:xfrm>
            <a:custGeom>
              <a:avLst/>
              <a:gdLst/>
              <a:ahLst/>
              <a:cxnLst/>
              <a:rect l="l" t="t" r="r" b="b"/>
              <a:pathLst>
                <a:path w="1388745" h="372110">
                  <a:moveTo>
                    <a:pt x="1326387" y="0"/>
                  </a:moveTo>
                  <a:lnTo>
                    <a:pt x="61975" y="0"/>
                  </a:lnTo>
                  <a:lnTo>
                    <a:pt x="37826" y="4861"/>
                  </a:lnTo>
                  <a:lnTo>
                    <a:pt x="18129" y="18129"/>
                  </a:lnTo>
                  <a:lnTo>
                    <a:pt x="4861" y="37826"/>
                  </a:lnTo>
                  <a:lnTo>
                    <a:pt x="0" y="61975"/>
                  </a:lnTo>
                  <a:lnTo>
                    <a:pt x="0" y="309880"/>
                  </a:lnTo>
                  <a:lnTo>
                    <a:pt x="4861" y="334029"/>
                  </a:lnTo>
                  <a:lnTo>
                    <a:pt x="18129" y="353726"/>
                  </a:lnTo>
                  <a:lnTo>
                    <a:pt x="37826" y="366994"/>
                  </a:lnTo>
                  <a:lnTo>
                    <a:pt x="61975" y="371856"/>
                  </a:lnTo>
                  <a:lnTo>
                    <a:pt x="1326387" y="371856"/>
                  </a:lnTo>
                  <a:lnTo>
                    <a:pt x="1350537" y="366994"/>
                  </a:lnTo>
                  <a:lnTo>
                    <a:pt x="1370234" y="353726"/>
                  </a:lnTo>
                  <a:lnTo>
                    <a:pt x="1383502" y="334029"/>
                  </a:lnTo>
                  <a:lnTo>
                    <a:pt x="1388363" y="309880"/>
                  </a:lnTo>
                  <a:lnTo>
                    <a:pt x="1388363" y="61975"/>
                  </a:lnTo>
                  <a:lnTo>
                    <a:pt x="1383502" y="37826"/>
                  </a:lnTo>
                  <a:lnTo>
                    <a:pt x="1370234" y="18129"/>
                  </a:lnTo>
                  <a:lnTo>
                    <a:pt x="1350537" y="4861"/>
                  </a:lnTo>
                  <a:lnTo>
                    <a:pt x="1326387" y="0"/>
                  </a:lnTo>
                  <a:close/>
                </a:path>
              </a:pathLst>
            </a:custGeom>
            <a:solidFill>
              <a:srgbClr val="004A5C"/>
            </a:solidFill>
          </p:spPr>
          <p:txBody>
            <a:bodyPr wrap="square" lIns="0" tIns="0" rIns="0" bIns="0" rtlCol="0"/>
            <a:lstStyle/>
            <a:p>
              <a:endParaRPr/>
            </a:p>
          </p:txBody>
        </p:sp>
        <p:sp>
          <p:nvSpPr>
            <p:cNvPr id="55" name="object 55"/>
            <p:cNvSpPr/>
            <p:nvPr/>
          </p:nvSpPr>
          <p:spPr>
            <a:xfrm>
              <a:off x="9768839" y="4555236"/>
              <a:ext cx="1388745" cy="372110"/>
            </a:xfrm>
            <a:custGeom>
              <a:avLst/>
              <a:gdLst/>
              <a:ahLst/>
              <a:cxnLst/>
              <a:rect l="l" t="t" r="r" b="b"/>
              <a:pathLst>
                <a:path w="1388745" h="372110">
                  <a:moveTo>
                    <a:pt x="0" y="61975"/>
                  </a:moveTo>
                  <a:lnTo>
                    <a:pt x="4861" y="37826"/>
                  </a:lnTo>
                  <a:lnTo>
                    <a:pt x="18129" y="18129"/>
                  </a:lnTo>
                  <a:lnTo>
                    <a:pt x="37826" y="4861"/>
                  </a:lnTo>
                  <a:lnTo>
                    <a:pt x="61975" y="0"/>
                  </a:lnTo>
                  <a:lnTo>
                    <a:pt x="1326387" y="0"/>
                  </a:lnTo>
                  <a:lnTo>
                    <a:pt x="1350537" y="4861"/>
                  </a:lnTo>
                  <a:lnTo>
                    <a:pt x="1370234" y="18129"/>
                  </a:lnTo>
                  <a:lnTo>
                    <a:pt x="1383502" y="37826"/>
                  </a:lnTo>
                  <a:lnTo>
                    <a:pt x="1388363" y="61975"/>
                  </a:lnTo>
                  <a:lnTo>
                    <a:pt x="1388363" y="309880"/>
                  </a:lnTo>
                  <a:lnTo>
                    <a:pt x="1383502" y="334029"/>
                  </a:lnTo>
                  <a:lnTo>
                    <a:pt x="1370234" y="353726"/>
                  </a:lnTo>
                  <a:lnTo>
                    <a:pt x="1350537" y="366994"/>
                  </a:lnTo>
                  <a:lnTo>
                    <a:pt x="1326387" y="371856"/>
                  </a:lnTo>
                  <a:lnTo>
                    <a:pt x="61975" y="371856"/>
                  </a:lnTo>
                  <a:lnTo>
                    <a:pt x="37826" y="366994"/>
                  </a:lnTo>
                  <a:lnTo>
                    <a:pt x="18129" y="353726"/>
                  </a:lnTo>
                  <a:lnTo>
                    <a:pt x="4861" y="334029"/>
                  </a:lnTo>
                  <a:lnTo>
                    <a:pt x="0" y="309880"/>
                  </a:lnTo>
                  <a:lnTo>
                    <a:pt x="0" y="61975"/>
                  </a:lnTo>
                  <a:close/>
                </a:path>
              </a:pathLst>
            </a:custGeom>
            <a:ln w="12700">
              <a:solidFill>
                <a:srgbClr val="00252F"/>
              </a:solidFill>
            </a:ln>
          </p:spPr>
          <p:txBody>
            <a:bodyPr wrap="square" lIns="0" tIns="0" rIns="0" bIns="0" rtlCol="0"/>
            <a:lstStyle/>
            <a:p>
              <a:endParaRPr/>
            </a:p>
          </p:txBody>
        </p:sp>
        <p:sp>
          <p:nvSpPr>
            <p:cNvPr id="56" name="object 56"/>
            <p:cNvSpPr/>
            <p:nvPr/>
          </p:nvSpPr>
          <p:spPr>
            <a:xfrm>
              <a:off x="8142731" y="5035296"/>
              <a:ext cx="1388745" cy="372110"/>
            </a:xfrm>
            <a:custGeom>
              <a:avLst/>
              <a:gdLst/>
              <a:ahLst/>
              <a:cxnLst/>
              <a:rect l="l" t="t" r="r" b="b"/>
              <a:pathLst>
                <a:path w="1388745" h="372110">
                  <a:moveTo>
                    <a:pt x="1326388" y="0"/>
                  </a:moveTo>
                  <a:lnTo>
                    <a:pt x="61975" y="0"/>
                  </a:lnTo>
                  <a:lnTo>
                    <a:pt x="37826" y="4861"/>
                  </a:lnTo>
                  <a:lnTo>
                    <a:pt x="18129" y="18129"/>
                  </a:lnTo>
                  <a:lnTo>
                    <a:pt x="4861" y="37826"/>
                  </a:lnTo>
                  <a:lnTo>
                    <a:pt x="0" y="61975"/>
                  </a:lnTo>
                  <a:lnTo>
                    <a:pt x="0" y="309879"/>
                  </a:lnTo>
                  <a:lnTo>
                    <a:pt x="4861" y="334029"/>
                  </a:lnTo>
                  <a:lnTo>
                    <a:pt x="18129" y="353726"/>
                  </a:lnTo>
                  <a:lnTo>
                    <a:pt x="37826" y="366994"/>
                  </a:lnTo>
                  <a:lnTo>
                    <a:pt x="61975" y="371855"/>
                  </a:lnTo>
                  <a:lnTo>
                    <a:pt x="1326388" y="371855"/>
                  </a:lnTo>
                  <a:lnTo>
                    <a:pt x="1350537" y="366994"/>
                  </a:lnTo>
                  <a:lnTo>
                    <a:pt x="1370234" y="353726"/>
                  </a:lnTo>
                  <a:lnTo>
                    <a:pt x="1383502" y="334029"/>
                  </a:lnTo>
                  <a:lnTo>
                    <a:pt x="1388364" y="309879"/>
                  </a:lnTo>
                  <a:lnTo>
                    <a:pt x="1388364" y="61975"/>
                  </a:lnTo>
                  <a:lnTo>
                    <a:pt x="1383502" y="37826"/>
                  </a:lnTo>
                  <a:lnTo>
                    <a:pt x="1370234" y="18129"/>
                  </a:lnTo>
                  <a:lnTo>
                    <a:pt x="1350537" y="4861"/>
                  </a:lnTo>
                  <a:lnTo>
                    <a:pt x="1326388" y="0"/>
                  </a:lnTo>
                  <a:close/>
                </a:path>
              </a:pathLst>
            </a:custGeom>
            <a:solidFill>
              <a:srgbClr val="004A5C"/>
            </a:solidFill>
          </p:spPr>
          <p:txBody>
            <a:bodyPr wrap="square" lIns="0" tIns="0" rIns="0" bIns="0" rtlCol="0"/>
            <a:lstStyle/>
            <a:p>
              <a:endParaRPr/>
            </a:p>
          </p:txBody>
        </p:sp>
        <p:sp>
          <p:nvSpPr>
            <p:cNvPr id="57" name="object 57"/>
            <p:cNvSpPr/>
            <p:nvPr/>
          </p:nvSpPr>
          <p:spPr>
            <a:xfrm>
              <a:off x="8142731" y="5035296"/>
              <a:ext cx="1388745" cy="372110"/>
            </a:xfrm>
            <a:custGeom>
              <a:avLst/>
              <a:gdLst/>
              <a:ahLst/>
              <a:cxnLst/>
              <a:rect l="l" t="t" r="r" b="b"/>
              <a:pathLst>
                <a:path w="1388745" h="372110">
                  <a:moveTo>
                    <a:pt x="0" y="61975"/>
                  </a:moveTo>
                  <a:lnTo>
                    <a:pt x="4861" y="37826"/>
                  </a:lnTo>
                  <a:lnTo>
                    <a:pt x="18129" y="18129"/>
                  </a:lnTo>
                  <a:lnTo>
                    <a:pt x="37826" y="4861"/>
                  </a:lnTo>
                  <a:lnTo>
                    <a:pt x="61975" y="0"/>
                  </a:lnTo>
                  <a:lnTo>
                    <a:pt x="1326388" y="0"/>
                  </a:lnTo>
                  <a:lnTo>
                    <a:pt x="1350537" y="4861"/>
                  </a:lnTo>
                  <a:lnTo>
                    <a:pt x="1370234" y="18129"/>
                  </a:lnTo>
                  <a:lnTo>
                    <a:pt x="1383502" y="37826"/>
                  </a:lnTo>
                  <a:lnTo>
                    <a:pt x="1388364" y="61975"/>
                  </a:lnTo>
                  <a:lnTo>
                    <a:pt x="1388364" y="309879"/>
                  </a:lnTo>
                  <a:lnTo>
                    <a:pt x="1383502" y="334029"/>
                  </a:lnTo>
                  <a:lnTo>
                    <a:pt x="1370234" y="353726"/>
                  </a:lnTo>
                  <a:lnTo>
                    <a:pt x="1350537" y="366994"/>
                  </a:lnTo>
                  <a:lnTo>
                    <a:pt x="1326388" y="371855"/>
                  </a:lnTo>
                  <a:lnTo>
                    <a:pt x="61975" y="371855"/>
                  </a:lnTo>
                  <a:lnTo>
                    <a:pt x="37826" y="366994"/>
                  </a:lnTo>
                  <a:lnTo>
                    <a:pt x="18129" y="353726"/>
                  </a:lnTo>
                  <a:lnTo>
                    <a:pt x="4861" y="334029"/>
                  </a:lnTo>
                  <a:lnTo>
                    <a:pt x="0" y="309879"/>
                  </a:lnTo>
                  <a:lnTo>
                    <a:pt x="0" y="61975"/>
                  </a:lnTo>
                  <a:close/>
                </a:path>
              </a:pathLst>
            </a:custGeom>
            <a:ln w="12700">
              <a:solidFill>
                <a:srgbClr val="00252F"/>
              </a:solidFill>
            </a:ln>
          </p:spPr>
          <p:txBody>
            <a:bodyPr wrap="square" lIns="0" tIns="0" rIns="0" bIns="0" rtlCol="0"/>
            <a:lstStyle/>
            <a:p>
              <a:endParaRPr/>
            </a:p>
          </p:txBody>
        </p:sp>
        <p:sp>
          <p:nvSpPr>
            <p:cNvPr id="58" name="object 58"/>
            <p:cNvSpPr/>
            <p:nvPr/>
          </p:nvSpPr>
          <p:spPr>
            <a:xfrm>
              <a:off x="8147303" y="5512308"/>
              <a:ext cx="3014980" cy="372110"/>
            </a:xfrm>
            <a:custGeom>
              <a:avLst/>
              <a:gdLst/>
              <a:ahLst/>
              <a:cxnLst/>
              <a:rect l="l" t="t" r="r" b="b"/>
              <a:pathLst>
                <a:path w="3014979" h="372110">
                  <a:moveTo>
                    <a:pt x="2952496" y="0"/>
                  </a:moveTo>
                  <a:lnTo>
                    <a:pt x="61975" y="0"/>
                  </a:lnTo>
                  <a:lnTo>
                    <a:pt x="37826" y="4861"/>
                  </a:lnTo>
                  <a:lnTo>
                    <a:pt x="18129" y="18129"/>
                  </a:lnTo>
                  <a:lnTo>
                    <a:pt x="4861" y="37826"/>
                  </a:lnTo>
                  <a:lnTo>
                    <a:pt x="0" y="61975"/>
                  </a:lnTo>
                  <a:lnTo>
                    <a:pt x="0" y="309879"/>
                  </a:lnTo>
                  <a:lnTo>
                    <a:pt x="4861" y="334003"/>
                  </a:lnTo>
                  <a:lnTo>
                    <a:pt x="18129" y="353702"/>
                  </a:lnTo>
                  <a:lnTo>
                    <a:pt x="37826" y="366985"/>
                  </a:lnTo>
                  <a:lnTo>
                    <a:pt x="61975" y="371855"/>
                  </a:lnTo>
                  <a:lnTo>
                    <a:pt x="2952496" y="371855"/>
                  </a:lnTo>
                  <a:lnTo>
                    <a:pt x="2976645" y="366985"/>
                  </a:lnTo>
                  <a:lnTo>
                    <a:pt x="2996342" y="353702"/>
                  </a:lnTo>
                  <a:lnTo>
                    <a:pt x="3009610" y="334003"/>
                  </a:lnTo>
                  <a:lnTo>
                    <a:pt x="3014472" y="309879"/>
                  </a:lnTo>
                  <a:lnTo>
                    <a:pt x="3014472" y="61975"/>
                  </a:lnTo>
                  <a:lnTo>
                    <a:pt x="3009610" y="37826"/>
                  </a:lnTo>
                  <a:lnTo>
                    <a:pt x="2996342" y="18129"/>
                  </a:lnTo>
                  <a:lnTo>
                    <a:pt x="2976645" y="4861"/>
                  </a:lnTo>
                  <a:lnTo>
                    <a:pt x="2952496" y="0"/>
                  </a:lnTo>
                  <a:close/>
                </a:path>
              </a:pathLst>
            </a:custGeom>
            <a:solidFill>
              <a:srgbClr val="004A5C"/>
            </a:solidFill>
          </p:spPr>
          <p:txBody>
            <a:bodyPr wrap="square" lIns="0" tIns="0" rIns="0" bIns="0" rtlCol="0"/>
            <a:lstStyle/>
            <a:p>
              <a:endParaRPr/>
            </a:p>
          </p:txBody>
        </p:sp>
        <p:sp>
          <p:nvSpPr>
            <p:cNvPr id="59" name="object 59"/>
            <p:cNvSpPr/>
            <p:nvPr/>
          </p:nvSpPr>
          <p:spPr>
            <a:xfrm>
              <a:off x="8147303" y="5512308"/>
              <a:ext cx="3014980" cy="372110"/>
            </a:xfrm>
            <a:custGeom>
              <a:avLst/>
              <a:gdLst/>
              <a:ahLst/>
              <a:cxnLst/>
              <a:rect l="l" t="t" r="r" b="b"/>
              <a:pathLst>
                <a:path w="3014979" h="372110">
                  <a:moveTo>
                    <a:pt x="0" y="61975"/>
                  </a:moveTo>
                  <a:lnTo>
                    <a:pt x="4861" y="37826"/>
                  </a:lnTo>
                  <a:lnTo>
                    <a:pt x="18129" y="18129"/>
                  </a:lnTo>
                  <a:lnTo>
                    <a:pt x="37826" y="4861"/>
                  </a:lnTo>
                  <a:lnTo>
                    <a:pt x="61975" y="0"/>
                  </a:lnTo>
                  <a:lnTo>
                    <a:pt x="2952496" y="0"/>
                  </a:lnTo>
                  <a:lnTo>
                    <a:pt x="2976645" y="4861"/>
                  </a:lnTo>
                  <a:lnTo>
                    <a:pt x="2996342" y="18129"/>
                  </a:lnTo>
                  <a:lnTo>
                    <a:pt x="3009610" y="37826"/>
                  </a:lnTo>
                  <a:lnTo>
                    <a:pt x="3014472" y="61975"/>
                  </a:lnTo>
                  <a:lnTo>
                    <a:pt x="3014472" y="309879"/>
                  </a:lnTo>
                  <a:lnTo>
                    <a:pt x="3009610" y="334003"/>
                  </a:lnTo>
                  <a:lnTo>
                    <a:pt x="2996342" y="353702"/>
                  </a:lnTo>
                  <a:lnTo>
                    <a:pt x="2976645" y="366985"/>
                  </a:lnTo>
                  <a:lnTo>
                    <a:pt x="2952496" y="371855"/>
                  </a:lnTo>
                  <a:lnTo>
                    <a:pt x="61975" y="371855"/>
                  </a:lnTo>
                  <a:lnTo>
                    <a:pt x="37826" y="366985"/>
                  </a:lnTo>
                  <a:lnTo>
                    <a:pt x="18129" y="353702"/>
                  </a:lnTo>
                  <a:lnTo>
                    <a:pt x="4861" y="334003"/>
                  </a:lnTo>
                  <a:lnTo>
                    <a:pt x="0" y="309879"/>
                  </a:lnTo>
                  <a:lnTo>
                    <a:pt x="0" y="61975"/>
                  </a:lnTo>
                  <a:close/>
                </a:path>
              </a:pathLst>
            </a:custGeom>
            <a:ln w="12700">
              <a:solidFill>
                <a:srgbClr val="00252F"/>
              </a:solidFill>
            </a:ln>
          </p:spPr>
          <p:txBody>
            <a:bodyPr wrap="square" lIns="0" tIns="0" rIns="0" bIns="0" rtlCol="0"/>
            <a:lstStyle/>
            <a:p>
              <a:endParaRPr/>
            </a:p>
          </p:txBody>
        </p:sp>
      </p:grpSp>
      <p:sp>
        <p:nvSpPr>
          <p:cNvPr id="60" name="object 60"/>
          <p:cNvSpPr txBox="1"/>
          <p:nvPr/>
        </p:nvSpPr>
        <p:spPr>
          <a:xfrm>
            <a:off x="8665209" y="5518505"/>
            <a:ext cx="1982470" cy="331470"/>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FFFFFF"/>
                </a:solidFill>
                <a:latin typeface="Consolas"/>
                <a:cs typeface="Consolas"/>
              </a:rPr>
              <a:t>XMLHttpRequest</a:t>
            </a:r>
            <a:endParaRPr sz="2000">
              <a:latin typeface="Consolas"/>
              <a:cs typeface="Consolas"/>
            </a:endParaRPr>
          </a:p>
        </p:txBody>
      </p:sp>
      <p:grpSp>
        <p:nvGrpSpPr>
          <p:cNvPr id="61" name="object 61"/>
          <p:cNvGrpSpPr/>
          <p:nvPr/>
        </p:nvGrpSpPr>
        <p:grpSpPr>
          <a:xfrm>
            <a:off x="9762490" y="5024373"/>
            <a:ext cx="1405890" cy="386080"/>
            <a:chOff x="9762490" y="5024373"/>
            <a:chExt cx="1405890" cy="386080"/>
          </a:xfrm>
        </p:grpSpPr>
        <p:sp>
          <p:nvSpPr>
            <p:cNvPr id="62" name="object 62"/>
            <p:cNvSpPr/>
            <p:nvPr/>
          </p:nvSpPr>
          <p:spPr>
            <a:xfrm>
              <a:off x="9768840" y="5030723"/>
              <a:ext cx="1393190" cy="373380"/>
            </a:xfrm>
            <a:custGeom>
              <a:avLst/>
              <a:gdLst/>
              <a:ahLst/>
              <a:cxnLst/>
              <a:rect l="l" t="t" r="r" b="b"/>
              <a:pathLst>
                <a:path w="1393190" h="373379">
                  <a:moveTo>
                    <a:pt x="1330705" y="0"/>
                  </a:moveTo>
                  <a:lnTo>
                    <a:pt x="62229" y="0"/>
                  </a:lnTo>
                  <a:lnTo>
                    <a:pt x="37986" y="4883"/>
                  </a:lnTo>
                  <a:lnTo>
                    <a:pt x="18208" y="18208"/>
                  </a:lnTo>
                  <a:lnTo>
                    <a:pt x="4883" y="37986"/>
                  </a:lnTo>
                  <a:lnTo>
                    <a:pt x="0" y="62230"/>
                  </a:lnTo>
                  <a:lnTo>
                    <a:pt x="0" y="311150"/>
                  </a:lnTo>
                  <a:lnTo>
                    <a:pt x="4883" y="335393"/>
                  </a:lnTo>
                  <a:lnTo>
                    <a:pt x="18208" y="355171"/>
                  </a:lnTo>
                  <a:lnTo>
                    <a:pt x="37986" y="368496"/>
                  </a:lnTo>
                  <a:lnTo>
                    <a:pt x="62229" y="373379"/>
                  </a:lnTo>
                  <a:lnTo>
                    <a:pt x="1330705" y="373379"/>
                  </a:lnTo>
                  <a:lnTo>
                    <a:pt x="1354949" y="368496"/>
                  </a:lnTo>
                  <a:lnTo>
                    <a:pt x="1374727" y="355171"/>
                  </a:lnTo>
                  <a:lnTo>
                    <a:pt x="1388052" y="335393"/>
                  </a:lnTo>
                  <a:lnTo>
                    <a:pt x="1392935" y="311150"/>
                  </a:lnTo>
                  <a:lnTo>
                    <a:pt x="1392935" y="62230"/>
                  </a:lnTo>
                  <a:lnTo>
                    <a:pt x="1388052" y="37986"/>
                  </a:lnTo>
                  <a:lnTo>
                    <a:pt x="1374727" y="18208"/>
                  </a:lnTo>
                  <a:lnTo>
                    <a:pt x="1354949" y="4883"/>
                  </a:lnTo>
                  <a:lnTo>
                    <a:pt x="1330705" y="0"/>
                  </a:lnTo>
                  <a:close/>
                </a:path>
              </a:pathLst>
            </a:custGeom>
            <a:solidFill>
              <a:srgbClr val="004A5C"/>
            </a:solidFill>
          </p:spPr>
          <p:txBody>
            <a:bodyPr wrap="square" lIns="0" tIns="0" rIns="0" bIns="0" rtlCol="0"/>
            <a:lstStyle/>
            <a:p>
              <a:endParaRPr/>
            </a:p>
          </p:txBody>
        </p:sp>
        <p:sp>
          <p:nvSpPr>
            <p:cNvPr id="63" name="object 63"/>
            <p:cNvSpPr/>
            <p:nvPr/>
          </p:nvSpPr>
          <p:spPr>
            <a:xfrm>
              <a:off x="9768840" y="5030723"/>
              <a:ext cx="1393190" cy="373380"/>
            </a:xfrm>
            <a:custGeom>
              <a:avLst/>
              <a:gdLst/>
              <a:ahLst/>
              <a:cxnLst/>
              <a:rect l="l" t="t" r="r" b="b"/>
              <a:pathLst>
                <a:path w="1393190" h="373379">
                  <a:moveTo>
                    <a:pt x="0" y="62230"/>
                  </a:moveTo>
                  <a:lnTo>
                    <a:pt x="4883" y="37986"/>
                  </a:lnTo>
                  <a:lnTo>
                    <a:pt x="18208" y="18208"/>
                  </a:lnTo>
                  <a:lnTo>
                    <a:pt x="37986" y="4883"/>
                  </a:lnTo>
                  <a:lnTo>
                    <a:pt x="62229" y="0"/>
                  </a:lnTo>
                  <a:lnTo>
                    <a:pt x="1330705" y="0"/>
                  </a:lnTo>
                  <a:lnTo>
                    <a:pt x="1354949" y="4883"/>
                  </a:lnTo>
                  <a:lnTo>
                    <a:pt x="1374727" y="18208"/>
                  </a:lnTo>
                  <a:lnTo>
                    <a:pt x="1388052" y="37986"/>
                  </a:lnTo>
                  <a:lnTo>
                    <a:pt x="1392935" y="62230"/>
                  </a:lnTo>
                  <a:lnTo>
                    <a:pt x="1392935" y="311150"/>
                  </a:lnTo>
                  <a:lnTo>
                    <a:pt x="1388052" y="335393"/>
                  </a:lnTo>
                  <a:lnTo>
                    <a:pt x="1374727" y="355171"/>
                  </a:lnTo>
                  <a:lnTo>
                    <a:pt x="1354949" y="368496"/>
                  </a:lnTo>
                  <a:lnTo>
                    <a:pt x="1330705" y="373379"/>
                  </a:lnTo>
                  <a:lnTo>
                    <a:pt x="62229" y="373379"/>
                  </a:lnTo>
                  <a:lnTo>
                    <a:pt x="37986" y="368496"/>
                  </a:lnTo>
                  <a:lnTo>
                    <a:pt x="18208" y="355171"/>
                  </a:lnTo>
                  <a:lnTo>
                    <a:pt x="4883" y="335393"/>
                  </a:lnTo>
                  <a:lnTo>
                    <a:pt x="0" y="311150"/>
                  </a:lnTo>
                  <a:lnTo>
                    <a:pt x="0" y="62230"/>
                  </a:lnTo>
                  <a:close/>
                </a:path>
              </a:pathLst>
            </a:custGeom>
            <a:ln w="12700">
              <a:solidFill>
                <a:srgbClr val="00252F"/>
              </a:solidFill>
            </a:ln>
          </p:spPr>
          <p:txBody>
            <a:bodyPr wrap="square" lIns="0" tIns="0" rIns="0" bIns="0" rtlCol="0"/>
            <a:lstStyle/>
            <a:p>
              <a:endParaRPr/>
            </a:p>
          </p:txBody>
        </p:sp>
      </p:grpSp>
      <p:sp>
        <p:nvSpPr>
          <p:cNvPr id="64" name="object 64"/>
          <p:cNvSpPr txBox="1"/>
          <p:nvPr/>
        </p:nvSpPr>
        <p:spPr>
          <a:xfrm>
            <a:off x="8266303" y="3907008"/>
            <a:ext cx="2703830" cy="1466215"/>
          </a:xfrm>
          <a:prstGeom prst="rect">
            <a:avLst/>
          </a:prstGeom>
        </p:spPr>
        <p:txBody>
          <a:bodyPr vert="horz" wrap="square" lIns="0" tIns="12065" rIns="0" bIns="0" rtlCol="0">
            <a:spAutoFit/>
          </a:bodyPr>
          <a:lstStyle/>
          <a:p>
            <a:pPr marL="12700" marR="5080" indent="743585">
              <a:lnSpc>
                <a:spcPct val="157600"/>
              </a:lnSpc>
              <a:spcBef>
                <a:spcPts val="95"/>
              </a:spcBef>
              <a:tabLst>
                <a:tab pos="1638300" algn="l"/>
                <a:tab pos="1710689" algn="l"/>
              </a:tabLst>
            </a:pPr>
            <a:r>
              <a:rPr sz="2000" spc="-10" dirty="0">
                <a:solidFill>
                  <a:srgbClr val="FFFFFF"/>
                </a:solidFill>
                <a:latin typeface="Consolas"/>
                <a:cs typeface="Consolas"/>
              </a:rPr>
              <a:t>navigator frames</a:t>
            </a:r>
            <a:r>
              <a:rPr sz="2000" dirty="0">
                <a:solidFill>
                  <a:srgbClr val="FFFFFF"/>
                </a:solidFill>
                <a:latin typeface="Consolas"/>
                <a:cs typeface="Consolas"/>
              </a:rPr>
              <a:t>	</a:t>
            </a:r>
            <a:r>
              <a:rPr sz="2000" spc="-10" dirty="0">
                <a:solidFill>
                  <a:srgbClr val="FFFFFF"/>
                </a:solidFill>
                <a:latin typeface="Consolas"/>
                <a:cs typeface="Consolas"/>
              </a:rPr>
              <a:t>screen location</a:t>
            </a:r>
            <a:r>
              <a:rPr sz="2000" dirty="0">
                <a:solidFill>
                  <a:srgbClr val="FFFFFF"/>
                </a:solidFill>
                <a:latin typeface="Consolas"/>
                <a:cs typeface="Consolas"/>
              </a:rPr>
              <a:t>		</a:t>
            </a:r>
            <a:r>
              <a:rPr sz="3000" spc="-15" baseline="1388" dirty="0">
                <a:solidFill>
                  <a:srgbClr val="FFFFFF"/>
                </a:solidFill>
                <a:latin typeface="Consolas"/>
                <a:cs typeface="Consolas"/>
              </a:rPr>
              <a:t>history</a:t>
            </a:r>
            <a:endParaRPr sz="3000" baseline="1388">
              <a:latin typeface="Consolas"/>
              <a:cs typeface="Consolas"/>
            </a:endParaRPr>
          </a:p>
        </p:txBody>
      </p:sp>
      <p:sp>
        <p:nvSpPr>
          <p:cNvPr id="66" name="object 6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7" name="object 6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294</a:t>
            </a:fld>
            <a:endParaRPr spc="-25" dirty="0"/>
          </a:p>
        </p:txBody>
      </p:sp>
      <p:sp>
        <p:nvSpPr>
          <p:cNvPr id="65" name="object 65"/>
          <p:cNvSpPr txBox="1"/>
          <p:nvPr/>
        </p:nvSpPr>
        <p:spPr>
          <a:xfrm>
            <a:off x="9462643" y="5542584"/>
            <a:ext cx="375920" cy="635000"/>
          </a:xfrm>
          <a:prstGeom prst="rect">
            <a:avLst/>
          </a:prstGeom>
        </p:spPr>
        <p:txBody>
          <a:bodyPr vert="horz" wrap="square" lIns="0" tIns="12065" rIns="0" bIns="0" rtlCol="0">
            <a:spAutoFit/>
          </a:bodyPr>
          <a:lstStyle/>
          <a:p>
            <a:pPr marL="12700">
              <a:lnSpc>
                <a:spcPct val="100000"/>
              </a:lnSpc>
              <a:spcBef>
                <a:spcPts val="95"/>
              </a:spcBef>
            </a:pPr>
            <a:r>
              <a:rPr sz="4000" spc="-50" dirty="0">
                <a:solidFill>
                  <a:srgbClr val="00313C"/>
                </a:solidFill>
                <a:latin typeface="Calibri"/>
                <a:cs typeface="Calibri"/>
              </a:rPr>
              <a:t>…</a:t>
            </a:r>
            <a:endParaRPr sz="4000">
              <a:latin typeface="Calibri"/>
              <a:cs typeface="Calibri"/>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295</a:t>
            </a:fld>
            <a:endParaRPr spc="-25" dirty="0"/>
          </a:p>
        </p:txBody>
      </p:sp>
      <p:sp>
        <p:nvSpPr>
          <p:cNvPr id="2" name="object 2"/>
          <p:cNvSpPr txBox="1">
            <a:spLocks noGrp="1"/>
          </p:cNvSpPr>
          <p:nvPr>
            <p:ph type="title"/>
          </p:nvPr>
        </p:nvSpPr>
        <p:spPr>
          <a:xfrm>
            <a:off x="962050" y="557529"/>
            <a:ext cx="946086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130" dirty="0"/>
              <a:t> BROWSER </a:t>
            </a:r>
            <a:r>
              <a:rPr dirty="0"/>
              <a:t>ENVIRONMENT:</a:t>
            </a:r>
            <a:r>
              <a:rPr spc="-155" dirty="0"/>
              <a:t> </a:t>
            </a:r>
            <a:r>
              <a:rPr spc="-10" dirty="0"/>
              <a:t>WINDOW</a:t>
            </a:r>
          </a:p>
        </p:txBody>
      </p:sp>
      <p:sp>
        <p:nvSpPr>
          <p:cNvPr id="3" name="object 3"/>
          <p:cNvSpPr txBox="1"/>
          <p:nvPr/>
        </p:nvSpPr>
        <p:spPr>
          <a:xfrm>
            <a:off x="76200" y="1257947"/>
            <a:ext cx="12115800" cy="2664191"/>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L'ambiente del browser presenta un oggetto «root» chiamato window
L'oggetto window:
È un oggetto globale per il codice JavaScript
Rappresenta la «finestra del browser» e fornisce il metodo per controllarla
Le funzioni globali e le variabili sono proprietà dell'oggetto window</a:t>
            </a:r>
            <a:endParaRPr sz="2800" dirty="0">
              <a:latin typeface="Calibri"/>
              <a:cs typeface="Calibri"/>
            </a:endParaRPr>
          </a:p>
        </p:txBody>
      </p:sp>
      <p:sp>
        <p:nvSpPr>
          <p:cNvPr id="4" name="object 4"/>
          <p:cNvSpPr txBox="1"/>
          <p:nvPr/>
        </p:nvSpPr>
        <p:spPr>
          <a:xfrm>
            <a:off x="882396" y="4003547"/>
            <a:ext cx="10427335" cy="203200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msg</a:t>
            </a:r>
            <a:r>
              <a:rPr sz="1800" spc="-10" dirty="0">
                <a:latin typeface="Consolas"/>
                <a:cs typeface="Consolas"/>
              </a:rPr>
              <a:t> </a:t>
            </a:r>
            <a:r>
              <a:rPr sz="1800" dirty="0">
                <a:latin typeface="Consolas"/>
                <a:cs typeface="Consolas"/>
              </a:rPr>
              <a:t>=</a:t>
            </a:r>
            <a:r>
              <a:rPr sz="1800" spc="-20" dirty="0">
                <a:latin typeface="Consolas"/>
                <a:cs typeface="Consolas"/>
              </a:rPr>
              <a:t> </a:t>
            </a:r>
            <a:r>
              <a:rPr sz="1800" spc="-10" dirty="0">
                <a:solidFill>
                  <a:srgbClr val="A21515"/>
                </a:solidFill>
                <a:latin typeface="Consolas"/>
                <a:cs typeface="Consolas"/>
              </a:rPr>
              <a:t>"Hello!"</a:t>
            </a:r>
            <a:r>
              <a:rPr sz="1800" spc="-10" dirty="0">
                <a:latin typeface="Consolas"/>
                <a:cs typeface="Consolas"/>
              </a:rPr>
              <a:t>;</a:t>
            </a:r>
            <a:endParaRPr sz="1800">
              <a:latin typeface="Consolas"/>
              <a:cs typeface="Consolas"/>
            </a:endParaRPr>
          </a:p>
          <a:p>
            <a:pPr marL="342265" marR="6065520" indent="-250190">
              <a:lnSpc>
                <a:spcPct val="100000"/>
              </a:lnSpc>
            </a:pP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greet(name){ </a:t>
            </a: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msg</a:t>
            </a:r>
            <a:r>
              <a:rPr sz="1800" dirty="0">
                <a:solidFill>
                  <a:srgbClr val="0000FF"/>
                </a:solidFill>
                <a:latin typeface="Consolas"/>
                <a:cs typeface="Consolas"/>
              </a:rPr>
              <a:t>}</a:t>
            </a:r>
            <a:r>
              <a:rPr sz="1800" dirty="0">
                <a:solidFill>
                  <a:srgbClr val="A21515"/>
                </a:solidFill>
                <a:latin typeface="Consolas"/>
                <a:cs typeface="Consolas"/>
              </a:rPr>
              <a:t>,</a:t>
            </a:r>
            <a:r>
              <a:rPr sz="1800" spc="-10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dirty="0">
                <a:latin typeface="Consolas"/>
                <a:cs typeface="Consolas"/>
              </a:rPr>
              <a:t>greet(</a:t>
            </a:r>
            <a:r>
              <a:rPr sz="1800" dirty="0">
                <a:solidFill>
                  <a:srgbClr val="A21515"/>
                </a:solidFill>
                <a:latin typeface="Consolas"/>
                <a:cs typeface="Consolas"/>
              </a:rPr>
              <a:t>"Web</a:t>
            </a:r>
            <a:r>
              <a:rPr sz="1800" spc="-70" dirty="0">
                <a:solidFill>
                  <a:srgbClr val="A21515"/>
                </a:solidFill>
                <a:latin typeface="Consolas"/>
                <a:cs typeface="Consolas"/>
              </a:rPr>
              <a:t> </a:t>
            </a:r>
            <a:r>
              <a:rPr sz="1800" dirty="0">
                <a:solidFill>
                  <a:srgbClr val="A21515"/>
                </a:solidFill>
                <a:latin typeface="Consolas"/>
                <a:cs typeface="Consolas"/>
              </a:rPr>
              <a:t>Technologies"</a:t>
            </a:r>
            <a:r>
              <a:rPr sz="1800" dirty="0">
                <a:latin typeface="Consolas"/>
                <a:cs typeface="Consolas"/>
              </a:rPr>
              <a:t>);</a:t>
            </a:r>
            <a:r>
              <a:rPr sz="1800" spc="-60" dirty="0">
                <a:latin typeface="Consolas"/>
                <a:cs typeface="Consolas"/>
              </a:rPr>
              <a:t> </a:t>
            </a:r>
            <a:r>
              <a:rPr sz="1800" dirty="0">
                <a:solidFill>
                  <a:srgbClr val="008000"/>
                </a:solidFill>
                <a:latin typeface="Consolas"/>
                <a:cs typeface="Consolas"/>
              </a:rPr>
              <a:t>//Hello,</a:t>
            </a:r>
            <a:r>
              <a:rPr sz="1800" spc="-55" dirty="0">
                <a:solidFill>
                  <a:srgbClr val="008000"/>
                </a:solidFill>
                <a:latin typeface="Consolas"/>
                <a:cs typeface="Consolas"/>
              </a:rPr>
              <a:t> </a:t>
            </a:r>
            <a:r>
              <a:rPr sz="1800" dirty="0">
                <a:solidFill>
                  <a:srgbClr val="008000"/>
                </a:solidFill>
                <a:latin typeface="Consolas"/>
                <a:cs typeface="Consolas"/>
              </a:rPr>
              <a:t>Web</a:t>
            </a:r>
            <a:r>
              <a:rPr sz="1800" spc="-60" dirty="0">
                <a:solidFill>
                  <a:srgbClr val="008000"/>
                </a:solidFill>
                <a:latin typeface="Consolas"/>
                <a:cs typeface="Consolas"/>
              </a:rPr>
              <a:t> </a:t>
            </a:r>
            <a:r>
              <a:rPr sz="1800" spc="-10" dirty="0">
                <a:solidFill>
                  <a:srgbClr val="008000"/>
                </a:solidFill>
                <a:latin typeface="Consolas"/>
                <a:cs typeface="Consolas"/>
              </a:rPr>
              <a:t>Technologies!</a:t>
            </a:r>
            <a:endParaRPr sz="1800">
              <a:latin typeface="Consolas"/>
              <a:cs typeface="Consolas"/>
            </a:endParaRPr>
          </a:p>
          <a:p>
            <a:pPr marL="92075">
              <a:lnSpc>
                <a:spcPct val="100000"/>
              </a:lnSpc>
            </a:pPr>
            <a:r>
              <a:rPr sz="1800" dirty="0">
                <a:latin typeface="Consolas"/>
                <a:cs typeface="Consolas"/>
              </a:rPr>
              <a:t>window.greet(</a:t>
            </a:r>
            <a:r>
              <a:rPr sz="1800" dirty="0">
                <a:solidFill>
                  <a:srgbClr val="A21515"/>
                </a:solidFill>
                <a:latin typeface="Consolas"/>
                <a:cs typeface="Consolas"/>
              </a:rPr>
              <a:t>"window</a:t>
            </a:r>
            <a:r>
              <a:rPr sz="1800" spc="-55" dirty="0">
                <a:solidFill>
                  <a:srgbClr val="A21515"/>
                </a:solidFill>
                <a:latin typeface="Consolas"/>
                <a:cs typeface="Consolas"/>
              </a:rPr>
              <a:t> </a:t>
            </a:r>
            <a:r>
              <a:rPr sz="1800" dirty="0">
                <a:solidFill>
                  <a:srgbClr val="A21515"/>
                </a:solidFill>
                <a:latin typeface="Consolas"/>
                <a:cs typeface="Consolas"/>
              </a:rPr>
              <a:t>object"</a:t>
            </a:r>
            <a:r>
              <a:rPr sz="1800" dirty="0">
                <a:latin typeface="Consolas"/>
                <a:cs typeface="Consolas"/>
              </a:rPr>
              <a:t>);</a:t>
            </a:r>
            <a:r>
              <a:rPr sz="1800" spc="-45" dirty="0">
                <a:latin typeface="Consolas"/>
                <a:cs typeface="Consolas"/>
              </a:rPr>
              <a:t> </a:t>
            </a:r>
            <a:r>
              <a:rPr sz="1800" dirty="0">
                <a:solidFill>
                  <a:srgbClr val="008000"/>
                </a:solidFill>
                <a:latin typeface="Consolas"/>
                <a:cs typeface="Consolas"/>
              </a:rPr>
              <a:t>//Hello,</a:t>
            </a:r>
            <a:r>
              <a:rPr sz="1800" spc="-50" dirty="0">
                <a:solidFill>
                  <a:srgbClr val="008000"/>
                </a:solidFill>
                <a:latin typeface="Consolas"/>
                <a:cs typeface="Consolas"/>
              </a:rPr>
              <a:t> </a:t>
            </a:r>
            <a:r>
              <a:rPr sz="1800" dirty="0">
                <a:solidFill>
                  <a:srgbClr val="008000"/>
                </a:solidFill>
                <a:latin typeface="Consolas"/>
                <a:cs typeface="Consolas"/>
              </a:rPr>
              <a:t>window</a:t>
            </a:r>
            <a:r>
              <a:rPr sz="1800" spc="-50" dirty="0">
                <a:solidFill>
                  <a:srgbClr val="008000"/>
                </a:solidFill>
                <a:latin typeface="Consolas"/>
                <a:cs typeface="Consolas"/>
              </a:rPr>
              <a:t> </a:t>
            </a:r>
            <a:r>
              <a:rPr sz="1800" spc="-10" dirty="0">
                <a:solidFill>
                  <a:srgbClr val="008000"/>
                </a:solidFill>
                <a:latin typeface="Consolas"/>
                <a:cs typeface="Consolas"/>
              </a:rPr>
              <a:t>object!</a:t>
            </a:r>
            <a:endParaRPr sz="1800">
              <a:latin typeface="Consolas"/>
              <a:cs typeface="Consolas"/>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0" dirty="0"/>
              <a:t> </a:t>
            </a:r>
            <a:r>
              <a:rPr dirty="0"/>
              <a:t>DOCUMENT</a:t>
            </a:r>
            <a:r>
              <a:rPr spc="15" dirty="0"/>
              <a:t> </a:t>
            </a:r>
            <a:r>
              <a:rPr spc="-25" dirty="0"/>
              <a:t>OBJECT</a:t>
            </a:r>
            <a:r>
              <a:rPr spc="15" dirty="0"/>
              <a:t> </a:t>
            </a:r>
            <a:r>
              <a:rPr dirty="0"/>
              <a:t>MODEL</a:t>
            </a:r>
            <a:r>
              <a:rPr spc="15" dirty="0"/>
              <a:t> </a:t>
            </a:r>
            <a:r>
              <a:rPr spc="-10" dirty="0"/>
              <a:t>(DOM)</a:t>
            </a:r>
          </a:p>
        </p:txBody>
      </p:sp>
      <p:sp>
        <p:nvSpPr>
          <p:cNvPr id="3" name="object 3"/>
          <p:cNvSpPr txBox="1"/>
          <p:nvPr/>
        </p:nvSpPr>
        <p:spPr>
          <a:xfrm>
            <a:off x="962050" y="1446872"/>
            <a:ext cx="9197340" cy="2028119"/>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Il DOM rappresenta il contenuto del documento corrente
L'oggetto documento è il punto di ingresso principale alla pagina web
Fornisce modi per accedere e manipolare i contenuti</a:t>
            </a:r>
            <a:endParaRPr sz="2800" dirty="0">
              <a:latin typeface="Calibri"/>
              <a:cs typeface="Calibri"/>
            </a:endParaRPr>
          </a:p>
        </p:txBody>
      </p:sp>
      <p:sp>
        <p:nvSpPr>
          <p:cNvPr id="4" name="object 4"/>
          <p:cNvSpPr txBox="1"/>
          <p:nvPr/>
        </p:nvSpPr>
        <p:spPr>
          <a:xfrm>
            <a:off x="974750" y="3673117"/>
            <a:ext cx="6769100" cy="1875155"/>
          </a:xfrm>
          <a:prstGeom prst="rect">
            <a:avLst/>
          </a:prstGeom>
        </p:spPr>
        <p:txBody>
          <a:bodyPr vert="horz" wrap="square" lIns="0" tIns="0" rIns="0" bIns="0" rtlCol="0">
            <a:spAutoFit/>
          </a:bodyPr>
          <a:lstStyle/>
          <a:p>
            <a:pPr>
              <a:lnSpc>
                <a:spcPts val="1695"/>
              </a:lnSpc>
            </a:pPr>
            <a:r>
              <a:rPr sz="1800" spc="-10" dirty="0">
                <a:solidFill>
                  <a:srgbClr val="800000"/>
                </a:solidFill>
                <a:latin typeface="Consolas"/>
                <a:cs typeface="Consolas"/>
              </a:rPr>
              <a:t>&lt;body&gt;</a:t>
            </a:r>
            <a:endParaRPr sz="1800">
              <a:latin typeface="Consolas"/>
              <a:cs typeface="Consolas"/>
            </a:endParaRPr>
          </a:p>
          <a:p>
            <a:pPr marL="249554">
              <a:lnSpc>
                <a:spcPct val="100000"/>
              </a:lnSpc>
            </a:pPr>
            <a:r>
              <a:rPr sz="1800" spc="-10" dirty="0">
                <a:solidFill>
                  <a:srgbClr val="800000"/>
                </a:solidFill>
                <a:latin typeface="Consolas"/>
                <a:cs typeface="Consolas"/>
              </a:rPr>
              <a:t>&lt;p&gt;</a:t>
            </a:r>
            <a:r>
              <a:rPr sz="1800" spc="-10" dirty="0">
                <a:latin typeface="Consolas"/>
                <a:cs typeface="Consolas"/>
              </a:rPr>
              <a:t>Hello!</a:t>
            </a:r>
            <a:r>
              <a:rPr sz="1800" spc="-10" dirty="0">
                <a:solidFill>
                  <a:srgbClr val="800000"/>
                </a:solidFill>
                <a:latin typeface="Consolas"/>
                <a:cs typeface="Consolas"/>
              </a:rPr>
              <a:t>&lt;/p&gt;</a:t>
            </a:r>
            <a:endParaRPr sz="1800">
              <a:latin typeface="Consolas"/>
              <a:cs typeface="Consolas"/>
            </a:endParaRPr>
          </a:p>
          <a:p>
            <a:pPr marL="249554">
              <a:lnSpc>
                <a:spcPct val="100000"/>
              </a:lnSpc>
            </a:pPr>
            <a:r>
              <a:rPr sz="1800" spc="-10" dirty="0">
                <a:solidFill>
                  <a:srgbClr val="800000"/>
                </a:solidFill>
                <a:latin typeface="Consolas"/>
                <a:cs typeface="Consolas"/>
              </a:rPr>
              <a:t>&lt;script&gt;</a:t>
            </a:r>
            <a:endParaRPr sz="1800">
              <a:latin typeface="Consolas"/>
              <a:cs typeface="Consolas"/>
            </a:endParaRPr>
          </a:p>
          <a:p>
            <a:pPr marL="499745">
              <a:lnSpc>
                <a:spcPct val="100000"/>
              </a:lnSpc>
            </a:pPr>
            <a:r>
              <a:rPr sz="1800" dirty="0">
                <a:latin typeface="Consolas"/>
                <a:cs typeface="Consolas"/>
              </a:rPr>
              <a:t>document.body.style.background</a:t>
            </a:r>
            <a:r>
              <a:rPr sz="1800" spc="-70" dirty="0">
                <a:latin typeface="Consolas"/>
                <a:cs typeface="Consolas"/>
              </a:rPr>
              <a:t> </a:t>
            </a:r>
            <a:r>
              <a:rPr sz="1800" dirty="0">
                <a:latin typeface="Consolas"/>
                <a:cs typeface="Consolas"/>
              </a:rPr>
              <a:t>=</a:t>
            </a:r>
            <a:r>
              <a:rPr sz="1800" spc="-50" dirty="0">
                <a:latin typeface="Consolas"/>
                <a:cs typeface="Consolas"/>
              </a:rPr>
              <a:t> </a:t>
            </a:r>
            <a:r>
              <a:rPr sz="1800" spc="-10" dirty="0">
                <a:solidFill>
                  <a:srgbClr val="A21515"/>
                </a:solidFill>
                <a:latin typeface="Consolas"/>
                <a:cs typeface="Consolas"/>
              </a:rPr>
              <a:t>"pink"</a:t>
            </a:r>
            <a:r>
              <a:rPr sz="1800" spc="-10" dirty="0">
                <a:latin typeface="Consolas"/>
                <a:cs typeface="Consolas"/>
              </a:rPr>
              <a:t>;</a:t>
            </a:r>
            <a:endParaRPr sz="1800">
              <a:latin typeface="Consolas"/>
              <a:cs typeface="Consolas"/>
            </a:endParaRPr>
          </a:p>
          <a:p>
            <a:pPr marL="499745">
              <a:lnSpc>
                <a:spcPct val="100000"/>
              </a:lnSpc>
            </a:pPr>
            <a:r>
              <a:rPr sz="1800" spc="-10" dirty="0">
                <a:latin typeface="Consolas"/>
                <a:cs typeface="Consolas"/>
              </a:rPr>
              <a:t>document.querySelector(</a:t>
            </a:r>
            <a:r>
              <a:rPr sz="1800" spc="-10" dirty="0">
                <a:solidFill>
                  <a:srgbClr val="A21515"/>
                </a:solidFill>
                <a:latin typeface="Consolas"/>
                <a:cs typeface="Consolas"/>
              </a:rPr>
              <a:t>"p"</a:t>
            </a:r>
            <a:r>
              <a:rPr sz="1800" spc="-10" dirty="0">
                <a:latin typeface="Consolas"/>
                <a:cs typeface="Consolas"/>
              </a:rPr>
              <a:t>).innerText=</a:t>
            </a:r>
            <a:r>
              <a:rPr sz="1800" spc="-10" dirty="0">
                <a:solidFill>
                  <a:srgbClr val="A21515"/>
                </a:solidFill>
                <a:latin typeface="Consolas"/>
                <a:cs typeface="Consolas"/>
              </a:rPr>
              <a:t>"Hello</a:t>
            </a:r>
            <a:r>
              <a:rPr sz="1800" spc="185" dirty="0">
                <a:solidFill>
                  <a:srgbClr val="A21515"/>
                </a:solidFill>
                <a:latin typeface="Consolas"/>
                <a:cs typeface="Consolas"/>
              </a:rPr>
              <a:t> </a:t>
            </a:r>
            <a:r>
              <a:rPr sz="1800" spc="-10" dirty="0">
                <a:solidFill>
                  <a:srgbClr val="A21515"/>
                </a:solidFill>
                <a:latin typeface="Consolas"/>
                <a:cs typeface="Consolas"/>
              </a:rPr>
              <a:t>DOM!"</a:t>
            </a:r>
            <a:endParaRPr sz="1800">
              <a:latin typeface="Consolas"/>
              <a:cs typeface="Consolas"/>
            </a:endParaRPr>
          </a:p>
          <a:p>
            <a:pPr marL="249554">
              <a:lnSpc>
                <a:spcPct val="100000"/>
              </a:lnSpc>
            </a:pPr>
            <a:r>
              <a:rPr sz="1800" spc="-10" dirty="0">
                <a:solidFill>
                  <a:srgbClr val="800000"/>
                </a:solidFill>
                <a:latin typeface="Consolas"/>
                <a:cs typeface="Consolas"/>
              </a:rPr>
              <a:t>&lt;/script&gt;</a:t>
            </a:r>
            <a:endParaRPr sz="1800">
              <a:latin typeface="Consolas"/>
              <a:cs typeface="Consolas"/>
            </a:endParaRPr>
          </a:p>
          <a:p>
            <a:pPr>
              <a:lnSpc>
                <a:spcPct val="100000"/>
              </a:lnSpc>
            </a:pPr>
            <a:r>
              <a:rPr sz="1800" spc="-10" dirty="0">
                <a:solidFill>
                  <a:srgbClr val="800000"/>
                </a:solidFill>
                <a:latin typeface="Consolas"/>
                <a:cs typeface="Consolas"/>
              </a:rPr>
              <a:t>&lt;/body&gt;</a:t>
            </a:r>
            <a:endParaRPr sz="1800">
              <a:latin typeface="Consolas"/>
              <a:cs typeface="Consolas"/>
            </a:endParaRPr>
          </a:p>
        </p:txBody>
      </p:sp>
      <p:pic>
        <p:nvPicPr>
          <p:cNvPr id="6" name="object 6"/>
          <p:cNvPicPr/>
          <p:nvPr/>
        </p:nvPicPr>
        <p:blipFill>
          <a:blip r:embed="rId2" cstate="print"/>
          <a:stretch>
            <a:fillRect/>
          </a:stretch>
        </p:blipFill>
        <p:spPr>
          <a:xfrm>
            <a:off x="7999475" y="3540252"/>
            <a:ext cx="3310128" cy="2113788"/>
          </a:xfrm>
          <a:prstGeom prst="rect">
            <a:avLst/>
          </a:prstGeom>
        </p:spPr>
      </p:pic>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296</a:t>
            </a:fld>
            <a:endParaRPr spc="-25"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90" dirty="0"/>
              <a:t> </a:t>
            </a:r>
            <a:r>
              <a:rPr spc="-130" dirty="0"/>
              <a:t>BROWSER</a:t>
            </a:r>
            <a:r>
              <a:rPr spc="-90" dirty="0"/>
              <a:t> </a:t>
            </a:r>
            <a:r>
              <a:rPr spc="-25" dirty="0"/>
              <a:t>OBJECT</a:t>
            </a:r>
            <a:r>
              <a:rPr spc="-85" dirty="0"/>
              <a:t> </a:t>
            </a:r>
            <a:r>
              <a:rPr dirty="0"/>
              <a:t>MODEL</a:t>
            </a:r>
            <a:r>
              <a:rPr spc="-90" dirty="0"/>
              <a:t> </a:t>
            </a:r>
            <a:r>
              <a:rPr spc="-10" dirty="0"/>
              <a:t>(BOM)</a:t>
            </a:r>
          </a:p>
        </p:txBody>
      </p:sp>
      <p:sp>
        <p:nvSpPr>
          <p:cNvPr id="3" name="object 3"/>
          <p:cNvSpPr txBox="1"/>
          <p:nvPr/>
        </p:nvSpPr>
        <p:spPr>
          <a:xfrm>
            <a:off x="962050" y="1533220"/>
            <a:ext cx="9654540" cy="830356"/>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Il BOM include oggetti aggiuntivi forniti dal browser per l'utilizzo del browser stesso, non del contenuto del documento</a:t>
            </a:r>
            <a:endParaRPr sz="2800" dirty="0">
              <a:latin typeface="Calibri"/>
              <a:cs typeface="Calibri"/>
            </a:endParaRPr>
          </a:p>
        </p:txBody>
      </p:sp>
      <p:sp>
        <p:nvSpPr>
          <p:cNvPr id="4" name="object 4"/>
          <p:cNvSpPr/>
          <p:nvPr/>
        </p:nvSpPr>
        <p:spPr>
          <a:xfrm>
            <a:off x="882396" y="2868167"/>
            <a:ext cx="10427335" cy="3139440"/>
          </a:xfrm>
          <a:custGeom>
            <a:avLst/>
            <a:gdLst/>
            <a:ahLst/>
            <a:cxnLst/>
            <a:rect l="l" t="t" r="r" b="b"/>
            <a:pathLst>
              <a:path w="10427335" h="3139440">
                <a:moveTo>
                  <a:pt x="0" y="3139440"/>
                </a:moveTo>
                <a:lnTo>
                  <a:pt x="10427208" y="3139440"/>
                </a:lnTo>
                <a:lnTo>
                  <a:pt x="10427208" y="0"/>
                </a:lnTo>
                <a:lnTo>
                  <a:pt x="0" y="0"/>
                </a:lnTo>
                <a:lnTo>
                  <a:pt x="0" y="3139440"/>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2887726"/>
            <a:ext cx="9675495" cy="304419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8000"/>
                </a:solidFill>
                <a:latin typeface="Consolas"/>
                <a:cs typeface="Consolas"/>
              </a:rPr>
              <a:t>//The</a:t>
            </a:r>
            <a:r>
              <a:rPr sz="1800" spc="-25" dirty="0">
                <a:solidFill>
                  <a:srgbClr val="008000"/>
                </a:solidFill>
                <a:latin typeface="Consolas"/>
                <a:cs typeface="Consolas"/>
              </a:rPr>
              <a:t> </a:t>
            </a:r>
            <a:r>
              <a:rPr sz="1800" dirty="0">
                <a:solidFill>
                  <a:srgbClr val="008000"/>
                </a:solidFill>
                <a:latin typeface="Consolas"/>
                <a:cs typeface="Consolas"/>
              </a:rPr>
              <a:t>location</a:t>
            </a:r>
            <a:r>
              <a:rPr sz="1800" spc="-30" dirty="0">
                <a:solidFill>
                  <a:srgbClr val="008000"/>
                </a:solidFill>
                <a:latin typeface="Consolas"/>
                <a:cs typeface="Consolas"/>
              </a:rPr>
              <a:t> </a:t>
            </a:r>
            <a:r>
              <a:rPr sz="1800" dirty="0">
                <a:solidFill>
                  <a:srgbClr val="008000"/>
                </a:solidFill>
                <a:latin typeface="Consolas"/>
                <a:cs typeface="Consolas"/>
              </a:rPr>
              <a:t>object</a:t>
            </a:r>
            <a:r>
              <a:rPr sz="1800" spc="-30" dirty="0">
                <a:solidFill>
                  <a:srgbClr val="008000"/>
                </a:solidFill>
                <a:latin typeface="Consolas"/>
                <a:cs typeface="Consolas"/>
              </a:rPr>
              <a:t> </a:t>
            </a:r>
            <a:r>
              <a:rPr sz="1800" dirty="0">
                <a:solidFill>
                  <a:srgbClr val="008000"/>
                </a:solidFill>
                <a:latin typeface="Consolas"/>
                <a:cs typeface="Consolas"/>
              </a:rPr>
              <a:t>contains</a:t>
            </a:r>
            <a:r>
              <a:rPr sz="1800" spc="-30" dirty="0">
                <a:solidFill>
                  <a:srgbClr val="008000"/>
                </a:solidFill>
                <a:latin typeface="Consolas"/>
                <a:cs typeface="Consolas"/>
              </a:rPr>
              <a:t> </a:t>
            </a:r>
            <a:r>
              <a:rPr sz="1800" dirty="0">
                <a:solidFill>
                  <a:srgbClr val="008000"/>
                </a:solidFill>
                <a:latin typeface="Consolas"/>
                <a:cs typeface="Consolas"/>
              </a:rPr>
              <a:t>information</a:t>
            </a:r>
            <a:r>
              <a:rPr sz="1800" spc="-30" dirty="0">
                <a:solidFill>
                  <a:srgbClr val="008000"/>
                </a:solidFill>
                <a:latin typeface="Consolas"/>
                <a:cs typeface="Consolas"/>
              </a:rPr>
              <a:t> </a:t>
            </a:r>
            <a:r>
              <a:rPr sz="1800" dirty="0">
                <a:solidFill>
                  <a:srgbClr val="008000"/>
                </a:solidFill>
                <a:latin typeface="Consolas"/>
                <a:cs typeface="Consolas"/>
              </a:rPr>
              <a:t>on</a:t>
            </a:r>
            <a:r>
              <a:rPr sz="1800" spc="-35" dirty="0">
                <a:solidFill>
                  <a:srgbClr val="008000"/>
                </a:solidFill>
                <a:latin typeface="Consolas"/>
                <a:cs typeface="Consolas"/>
              </a:rPr>
              <a:t> </a:t>
            </a:r>
            <a:r>
              <a:rPr sz="1800" dirty="0">
                <a:solidFill>
                  <a:srgbClr val="008000"/>
                </a:solidFill>
                <a:latin typeface="Consolas"/>
                <a:cs typeface="Consolas"/>
              </a:rPr>
              <a:t>the</a:t>
            </a:r>
            <a:r>
              <a:rPr sz="1800" spc="-30" dirty="0">
                <a:solidFill>
                  <a:srgbClr val="008000"/>
                </a:solidFill>
                <a:latin typeface="Consolas"/>
                <a:cs typeface="Consolas"/>
              </a:rPr>
              <a:t> </a:t>
            </a:r>
            <a:r>
              <a:rPr sz="1800" dirty="0">
                <a:solidFill>
                  <a:srgbClr val="008000"/>
                </a:solidFill>
                <a:latin typeface="Consolas"/>
                <a:cs typeface="Consolas"/>
              </a:rPr>
              <a:t>URL</a:t>
            </a:r>
            <a:r>
              <a:rPr sz="1800" spc="-20" dirty="0">
                <a:solidFill>
                  <a:srgbClr val="008000"/>
                </a:solidFill>
                <a:latin typeface="Consolas"/>
                <a:cs typeface="Consolas"/>
              </a:rPr>
              <a:t> </a:t>
            </a:r>
            <a:r>
              <a:rPr sz="1800" dirty="0">
                <a:solidFill>
                  <a:srgbClr val="008000"/>
                </a:solidFill>
                <a:latin typeface="Consolas"/>
                <a:cs typeface="Consolas"/>
              </a:rPr>
              <a:t>of</a:t>
            </a:r>
            <a:r>
              <a:rPr sz="1800" spc="-2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current</a:t>
            </a:r>
            <a:r>
              <a:rPr sz="1800" spc="-20" dirty="0">
                <a:solidFill>
                  <a:srgbClr val="008000"/>
                </a:solidFill>
                <a:latin typeface="Consolas"/>
                <a:cs typeface="Consolas"/>
              </a:rPr>
              <a:t> </a:t>
            </a:r>
            <a:r>
              <a:rPr sz="1800" spc="-10" dirty="0">
                <a:solidFill>
                  <a:srgbClr val="008000"/>
                </a:solidFill>
                <a:latin typeface="Consolas"/>
                <a:cs typeface="Consolas"/>
              </a:rPr>
              <a:t>document</a:t>
            </a:r>
            <a:endParaRPr sz="1800">
              <a:latin typeface="Consolas"/>
              <a:cs typeface="Consolas"/>
            </a:endParaRPr>
          </a:p>
          <a:p>
            <a:pPr marL="12700">
              <a:lnSpc>
                <a:spcPct val="100000"/>
              </a:lnSpc>
            </a:pPr>
            <a:r>
              <a:rPr sz="1800" dirty="0">
                <a:latin typeface="Consolas"/>
                <a:cs typeface="Consolas"/>
              </a:rPr>
              <a:t>console.log(location.href);</a:t>
            </a:r>
            <a:r>
              <a:rPr sz="1800" spc="-80" dirty="0">
                <a:latin typeface="Consolas"/>
                <a:cs typeface="Consolas"/>
              </a:rPr>
              <a:t> </a:t>
            </a:r>
            <a:r>
              <a:rPr sz="1800" spc="-10" dirty="0">
                <a:solidFill>
                  <a:srgbClr val="008000"/>
                </a:solidFill>
                <a:latin typeface="Consolas"/>
                <a:cs typeface="Consolas"/>
                <a:hlinkClick r:id="rId2"/>
              </a:rPr>
              <a:t>//http://localhost:3000/08-JavaScript...</a:t>
            </a:r>
            <a:endParaRPr sz="1800">
              <a:latin typeface="Consolas"/>
              <a:cs typeface="Consolas"/>
            </a:endParaRPr>
          </a:p>
          <a:p>
            <a:pPr>
              <a:lnSpc>
                <a:spcPct val="100000"/>
              </a:lnSpc>
              <a:spcBef>
                <a:spcPts val="55"/>
              </a:spcBef>
            </a:pPr>
            <a:endParaRPr sz="1800">
              <a:latin typeface="Consolas"/>
              <a:cs typeface="Consolas"/>
            </a:endParaRPr>
          </a:p>
          <a:p>
            <a:pPr marL="12700" marR="1633855">
              <a:lnSpc>
                <a:spcPct val="100000"/>
              </a:lnSpc>
            </a:pPr>
            <a:r>
              <a:rPr sz="1800" dirty="0">
                <a:solidFill>
                  <a:srgbClr val="008000"/>
                </a:solidFill>
                <a:latin typeface="Consolas"/>
                <a:cs typeface="Consolas"/>
              </a:rPr>
              <a:t>//screen</a:t>
            </a:r>
            <a:r>
              <a:rPr sz="1800" spc="-35" dirty="0">
                <a:solidFill>
                  <a:srgbClr val="008000"/>
                </a:solidFill>
                <a:latin typeface="Consolas"/>
                <a:cs typeface="Consolas"/>
              </a:rPr>
              <a:t> </a:t>
            </a:r>
            <a:r>
              <a:rPr sz="1800" dirty="0">
                <a:solidFill>
                  <a:srgbClr val="008000"/>
                </a:solidFill>
                <a:latin typeface="Consolas"/>
                <a:cs typeface="Consolas"/>
              </a:rPr>
              <a:t>contains</a:t>
            </a:r>
            <a:r>
              <a:rPr sz="1800" spc="-25" dirty="0">
                <a:solidFill>
                  <a:srgbClr val="008000"/>
                </a:solidFill>
                <a:latin typeface="Consolas"/>
                <a:cs typeface="Consolas"/>
              </a:rPr>
              <a:t> </a:t>
            </a:r>
            <a:r>
              <a:rPr sz="1800" dirty="0">
                <a:solidFill>
                  <a:srgbClr val="008000"/>
                </a:solidFill>
                <a:latin typeface="Consolas"/>
                <a:cs typeface="Consolas"/>
              </a:rPr>
              <a:t>information</a:t>
            </a:r>
            <a:r>
              <a:rPr sz="1800" spc="-25" dirty="0">
                <a:solidFill>
                  <a:srgbClr val="008000"/>
                </a:solidFill>
                <a:latin typeface="Consolas"/>
                <a:cs typeface="Consolas"/>
              </a:rPr>
              <a:t> </a:t>
            </a:r>
            <a:r>
              <a:rPr sz="1800" dirty="0">
                <a:solidFill>
                  <a:srgbClr val="008000"/>
                </a:solidFill>
                <a:latin typeface="Consolas"/>
                <a:cs typeface="Consolas"/>
              </a:rPr>
              <a:t>about</a:t>
            </a:r>
            <a:r>
              <a:rPr sz="1800" spc="-25" dirty="0">
                <a:solidFill>
                  <a:srgbClr val="008000"/>
                </a:solidFill>
                <a:latin typeface="Consolas"/>
                <a:cs typeface="Consolas"/>
              </a:rPr>
              <a:t> </a:t>
            </a:r>
            <a:r>
              <a:rPr sz="1800" dirty="0">
                <a:solidFill>
                  <a:srgbClr val="008000"/>
                </a:solidFill>
                <a:latin typeface="Consolas"/>
                <a:cs typeface="Consolas"/>
              </a:rPr>
              <a:t>the</a:t>
            </a:r>
            <a:r>
              <a:rPr sz="1800" spc="-35" dirty="0">
                <a:solidFill>
                  <a:srgbClr val="008000"/>
                </a:solidFill>
                <a:latin typeface="Consolas"/>
                <a:cs typeface="Consolas"/>
              </a:rPr>
              <a:t> </a:t>
            </a:r>
            <a:r>
              <a:rPr sz="1800" dirty="0">
                <a:solidFill>
                  <a:srgbClr val="008000"/>
                </a:solidFill>
                <a:latin typeface="Consolas"/>
                <a:cs typeface="Consolas"/>
              </a:rPr>
              <a:t>display</a:t>
            </a:r>
            <a:r>
              <a:rPr sz="1800" spc="-25" dirty="0">
                <a:solidFill>
                  <a:srgbClr val="008000"/>
                </a:solidFill>
                <a:latin typeface="Consolas"/>
                <a:cs typeface="Consolas"/>
              </a:rPr>
              <a:t> </a:t>
            </a:r>
            <a:r>
              <a:rPr sz="1800" dirty="0">
                <a:solidFill>
                  <a:srgbClr val="008000"/>
                </a:solidFill>
                <a:latin typeface="Consolas"/>
                <a:cs typeface="Consolas"/>
              </a:rPr>
              <a:t>used</a:t>
            </a:r>
            <a:r>
              <a:rPr sz="1800" spc="-25" dirty="0">
                <a:solidFill>
                  <a:srgbClr val="008000"/>
                </a:solidFill>
                <a:latin typeface="Consolas"/>
                <a:cs typeface="Consolas"/>
              </a:rPr>
              <a:t> </a:t>
            </a:r>
            <a:r>
              <a:rPr sz="1800" dirty="0">
                <a:solidFill>
                  <a:srgbClr val="008000"/>
                </a:solidFill>
                <a:latin typeface="Consolas"/>
                <a:cs typeface="Consolas"/>
              </a:rPr>
              <a:t>by</a:t>
            </a:r>
            <a:r>
              <a:rPr sz="1800" spc="-25"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user </a:t>
            </a:r>
            <a:r>
              <a:rPr sz="1800" dirty="0">
                <a:latin typeface="Consolas"/>
                <a:cs typeface="Consolas"/>
              </a:rPr>
              <a:t>console.log(screen.availWidth);</a:t>
            </a:r>
            <a:r>
              <a:rPr sz="1800" spc="-120" dirty="0">
                <a:latin typeface="Consolas"/>
                <a:cs typeface="Consolas"/>
              </a:rPr>
              <a:t> </a:t>
            </a:r>
            <a:r>
              <a:rPr sz="1800" spc="-10" dirty="0">
                <a:solidFill>
                  <a:srgbClr val="008000"/>
                </a:solidFill>
                <a:latin typeface="Consolas"/>
                <a:cs typeface="Consolas"/>
              </a:rPr>
              <a:t>//2048</a:t>
            </a:r>
            <a:endParaRPr sz="1800">
              <a:latin typeface="Consolas"/>
              <a:cs typeface="Consolas"/>
            </a:endParaRPr>
          </a:p>
          <a:p>
            <a:pPr>
              <a:lnSpc>
                <a:spcPct val="100000"/>
              </a:lnSpc>
              <a:spcBef>
                <a:spcPts val="50"/>
              </a:spcBef>
            </a:pPr>
            <a:endParaRPr sz="1800">
              <a:latin typeface="Consolas"/>
              <a:cs typeface="Consolas"/>
            </a:endParaRPr>
          </a:p>
          <a:p>
            <a:pPr marL="12700">
              <a:lnSpc>
                <a:spcPct val="100000"/>
              </a:lnSpc>
            </a:pPr>
            <a:r>
              <a:rPr sz="1800" dirty="0">
                <a:solidFill>
                  <a:srgbClr val="008000"/>
                </a:solidFill>
                <a:latin typeface="Consolas"/>
                <a:cs typeface="Consolas"/>
              </a:rPr>
              <a:t>//navigator</a:t>
            </a:r>
            <a:r>
              <a:rPr sz="1800" spc="-60" dirty="0">
                <a:solidFill>
                  <a:srgbClr val="008000"/>
                </a:solidFill>
                <a:latin typeface="Consolas"/>
                <a:cs typeface="Consolas"/>
              </a:rPr>
              <a:t> </a:t>
            </a:r>
            <a:r>
              <a:rPr sz="1800" dirty="0">
                <a:solidFill>
                  <a:srgbClr val="008000"/>
                </a:solidFill>
                <a:latin typeface="Consolas"/>
                <a:cs typeface="Consolas"/>
              </a:rPr>
              <a:t>contains</a:t>
            </a:r>
            <a:r>
              <a:rPr sz="1800" spc="-35" dirty="0">
                <a:solidFill>
                  <a:srgbClr val="008000"/>
                </a:solidFill>
                <a:latin typeface="Consolas"/>
                <a:cs typeface="Consolas"/>
              </a:rPr>
              <a:t> </a:t>
            </a:r>
            <a:r>
              <a:rPr sz="1800" dirty="0">
                <a:solidFill>
                  <a:srgbClr val="008000"/>
                </a:solidFill>
                <a:latin typeface="Consolas"/>
                <a:cs typeface="Consolas"/>
              </a:rPr>
              <a:t>additional</a:t>
            </a:r>
            <a:r>
              <a:rPr sz="1800" spc="-45" dirty="0">
                <a:solidFill>
                  <a:srgbClr val="008000"/>
                </a:solidFill>
                <a:latin typeface="Consolas"/>
                <a:cs typeface="Consolas"/>
              </a:rPr>
              <a:t> </a:t>
            </a:r>
            <a:r>
              <a:rPr sz="1800" dirty="0">
                <a:solidFill>
                  <a:srgbClr val="008000"/>
                </a:solidFill>
                <a:latin typeface="Consolas"/>
                <a:cs typeface="Consolas"/>
              </a:rPr>
              <a:t>details</a:t>
            </a:r>
            <a:r>
              <a:rPr sz="1800" spc="-50" dirty="0">
                <a:solidFill>
                  <a:srgbClr val="008000"/>
                </a:solidFill>
                <a:latin typeface="Consolas"/>
                <a:cs typeface="Consolas"/>
              </a:rPr>
              <a:t> </a:t>
            </a:r>
            <a:r>
              <a:rPr sz="1800" dirty="0">
                <a:solidFill>
                  <a:srgbClr val="008000"/>
                </a:solidFill>
                <a:latin typeface="Consolas"/>
                <a:cs typeface="Consolas"/>
              </a:rPr>
              <a:t>about</a:t>
            </a:r>
            <a:r>
              <a:rPr sz="1800" spc="-50" dirty="0">
                <a:solidFill>
                  <a:srgbClr val="008000"/>
                </a:solidFill>
                <a:latin typeface="Consolas"/>
                <a:cs typeface="Consolas"/>
              </a:rPr>
              <a:t> </a:t>
            </a:r>
            <a:r>
              <a:rPr sz="1800" dirty="0">
                <a:solidFill>
                  <a:srgbClr val="008000"/>
                </a:solidFill>
                <a:latin typeface="Consolas"/>
                <a:cs typeface="Consolas"/>
              </a:rPr>
              <a:t>the</a:t>
            </a:r>
            <a:r>
              <a:rPr sz="1800" spc="-45" dirty="0">
                <a:solidFill>
                  <a:srgbClr val="008000"/>
                </a:solidFill>
                <a:latin typeface="Consolas"/>
                <a:cs typeface="Consolas"/>
              </a:rPr>
              <a:t> </a:t>
            </a:r>
            <a:r>
              <a:rPr sz="1800" dirty="0">
                <a:solidFill>
                  <a:srgbClr val="008000"/>
                </a:solidFill>
                <a:latin typeface="Consolas"/>
                <a:cs typeface="Consolas"/>
              </a:rPr>
              <a:t>web</a:t>
            </a:r>
            <a:r>
              <a:rPr sz="1800" spc="-35" dirty="0">
                <a:solidFill>
                  <a:srgbClr val="008000"/>
                </a:solidFill>
                <a:latin typeface="Consolas"/>
                <a:cs typeface="Consolas"/>
              </a:rPr>
              <a:t> </a:t>
            </a:r>
            <a:r>
              <a:rPr sz="1800" dirty="0">
                <a:solidFill>
                  <a:srgbClr val="008000"/>
                </a:solidFill>
                <a:latin typeface="Consolas"/>
                <a:cs typeface="Consolas"/>
              </a:rPr>
              <a:t>browser</a:t>
            </a:r>
            <a:r>
              <a:rPr sz="1800" spc="-45" dirty="0">
                <a:solidFill>
                  <a:srgbClr val="008000"/>
                </a:solidFill>
                <a:latin typeface="Consolas"/>
                <a:cs typeface="Consolas"/>
              </a:rPr>
              <a:t> </a:t>
            </a:r>
            <a:r>
              <a:rPr sz="1800" dirty="0">
                <a:solidFill>
                  <a:srgbClr val="008000"/>
                </a:solidFill>
                <a:latin typeface="Consolas"/>
                <a:cs typeface="Consolas"/>
              </a:rPr>
              <a:t>and</a:t>
            </a:r>
            <a:r>
              <a:rPr sz="1800" spc="-35" dirty="0">
                <a:solidFill>
                  <a:srgbClr val="008000"/>
                </a:solidFill>
                <a:latin typeface="Consolas"/>
                <a:cs typeface="Consolas"/>
              </a:rPr>
              <a:t> </a:t>
            </a:r>
            <a:r>
              <a:rPr sz="1800" spc="-10" dirty="0">
                <a:solidFill>
                  <a:srgbClr val="008000"/>
                </a:solidFill>
                <a:latin typeface="Consolas"/>
                <a:cs typeface="Consolas"/>
              </a:rPr>
              <a:t>platform</a:t>
            </a:r>
            <a:endParaRPr sz="1800">
              <a:latin typeface="Consolas"/>
              <a:cs typeface="Consolas"/>
            </a:endParaRPr>
          </a:p>
          <a:p>
            <a:pPr marL="12700">
              <a:lnSpc>
                <a:spcPct val="100000"/>
              </a:lnSpc>
              <a:spcBef>
                <a:spcPts val="5"/>
              </a:spcBef>
            </a:pPr>
            <a:r>
              <a:rPr sz="1800" dirty="0">
                <a:latin typeface="Consolas"/>
                <a:cs typeface="Consolas"/>
              </a:rPr>
              <a:t>console.log(navigator.userAgent);</a:t>
            </a:r>
            <a:r>
              <a:rPr sz="1800" spc="-60" dirty="0">
                <a:latin typeface="Consolas"/>
                <a:cs typeface="Consolas"/>
              </a:rPr>
              <a:t> </a:t>
            </a:r>
            <a:r>
              <a:rPr sz="1800" dirty="0">
                <a:solidFill>
                  <a:srgbClr val="008000"/>
                </a:solidFill>
                <a:latin typeface="Consolas"/>
                <a:cs typeface="Consolas"/>
              </a:rPr>
              <a:t>//Mozilla/5.0</a:t>
            </a:r>
            <a:r>
              <a:rPr sz="1800" spc="-55" dirty="0">
                <a:solidFill>
                  <a:srgbClr val="008000"/>
                </a:solidFill>
                <a:latin typeface="Consolas"/>
                <a:cs typeface="Consolas"/>
              </a:rPr>
              <a:t> </a:t>
            </a:r>
            <a:r>
              <a:rPr sz="1800" dirty="0">
                <a:solidFill>
                  <a:srgbClr val="008000"/>
                </a:solidFill>
                <a:latin typeface="Consolas"/>
                <a:cs typeface="Consolas"/>
              </a:rPr>
              <a:t>(Windows</a:t>
            </a:r>
            <a:r>
              <a:rPr sz="1800" spc="-55" dirty="0">
                <a:solidFill>
                  <a:srgbClr val="008000"/>
                </a:solidFill>
                <a:latin typeface="Consolas"/>
                <a:cs typeface="Consolas"/>
              </a:rPr>
              <a:t> </a:t>
            </a:r>
            <a:r>
              <a:rPr sz="1800" dirty="0">
                <a:solidFill>
                  <a:srgbClr val="008000"/>
                </a:solidFill>
                <a:latin typeface="Consolas"/>
                <a:cs typeface="Consolas"/>
              </a:rPr>
              <a:t>NT</a:t>
            </a:r>
            <a:r>
              <a:rPr sz="1800" spc="-50" dirty="0">
                <a:solidFill>
                  <a:srgbClr val="008000"/>
                </a:solidFill>
                <a:latin typeface="Consolas"/>
                <a:cs typeface="Consolas"/>
              </a:rPr>
              <a:t> </a:t>
            </a:r>
            <a:r>
              <a:rPr sz="1800" spc="-10" dirty="0">
                <a:solidFill>
                  <a:srgbClr val="008000"/>
                </a:solidFill>
                <a:latin typeface="Consolas"/>
                <a:cs typeface="Consolas"/>
              </a:rPr>
              <a:t>10.0...</a:t>
            </a:r>
            <a:endParaRPr sz="1800">
              <a:latin typeface="Consolas"/>
              <a:cs typeface="Consolas"/>
            </a:endParaRPr>
          </a:p>
          <a:p>
            <a:pPr>
              <a:lnSpc>
                <a:spcPct val="100000"/>
              </a:lnSpc>
              <a:spcBef>
                <a:spcPts val="50"/>
              </a:spcBef>
            </a:pPr>
            <a:endParaRPr sz="1800">
              <a:latin typeface="Consolas"/>
              <a:cs typeface="Consolas"/>
            </a:endParaRPr>
          </a:p>
          <a:p>
            <a:pPr marL="12700">
              <a:lnSpc>
                <a:spcPct val="100000"/>
              </a:lnSpc>
            </a:pPr>
            <a:r>
              <a:rPr sz="1800" dirty="0">
                <a:solidFill>
                  <a:srgbClr val="008000"/>
                </a:solidFill>
                <a:latin typeface="Consolas"/>
                <a:cs typeface="Consolas"/>
              </a:rPr>
              <a:t>//history</a:t>
            </a:r>
            <a:r>
              <a:rPr sz="1800" spc="-55" dirty="0">
                <a:solidFill>
                  <a:srgbClr val="008000"/>
                </a:solidFill>
                <a:latin typeface="Consolas"/>
                <a:cs typeface="Consolas"/>
              </a:rPr>
              <a:t> </a:t>
            </a:r>
            <a:r>
              <a:rPr sz="1800" dirty="0">
                <a:solidFill>
                  <a:srgbClr val="008000"/>
                </a:solidFill>
                <a:latin typeface="Consolas"/>
                <a:cs typeface="Consolas"/>
              </a:rPr>
              <a:t>represents</a:t>
            </a:r>
            <a:r>
              <a:rPr sz="1800" spc="-30" dirty="0">
                <a:solidFill>
                  <a:srgbClr val="008000"/>
                </a:solidFill>
                <a:latin typeface="Consolas"/>
                <a:cs typeface="Consolas"/>
              </a:rPr>
              <a:t> </a:t>
            </a:r>
            <a:r>
              <a:rPr sz="1800" dirty="0">
                <a:solidFill>
                  <a:srgbClr val="008000"/>
                </a:solidFill>
                <a:latin typeface="Consolas"/>
                <a:cs typeface="Consolas"/>
              </a:rPr>
              <a:t>the</a:t>
            </a:r>
            <a:r>
              <a:rPr sz="1800" spc="-35" dirty="0">
                <a:solidFill>
                  <a:srgbClr val="008000"/>
                </a:solidFill>
                <a:latin typeface="Consolas"/>
                <a:cs typeface="Consolas"/>
              </a:rPr>
              <a:t> </a:t>
            </a:r>
            <a:r>
              <a:rPr sz="1800" dirty="0">
                <a:solidFill>
                  <a:srgbClr val="008000"/>
                </a:solidFill>
                <a:latin typeface="Consolas"/>
                <a:cs typeface="Consolas"/>
              </a:rPr>
              <a:t>navigation</a:t>
            </a:r>
            <a:r>
              <a:rPr sz="1800" spc="-30" dirty="0">
                <a:solidFill>
                  <a:srgbClr val="008000"/>
                </a:solidFill>
                <a:latin typeface="Consolas"/>
                <a:cs typeface="Consolas"/>
              </a:rPr>
              <a:t> </a:t>
            </a:r>
            <a:r>
              <a:rPr sz="1800" spc="-10" dirty="0">
                <a:solidFill>
                  <a:srgbClr val="008000"/>
                </a:solidFill>
                <a:latin typeface="Consolas"/>
                <a:cs typeface="Consolas"/>
              </a:rPr>
              <a:t>history</a:t>
            </a:r>
            <a:endParaRPr sz="1800">
              <a:latin typeface="Consolas"/>
              <a:cs typeface="Consolas"/>
            </a:endParaRPr>
          </a:p>
          <a:p>
            <a:pPr marL="12700">
              <a:lnSpc>
                <a:spcPct val="100000"/>
              </a:lnSpc>
            </a:pPr>
            <a:r>
              <a:rPr sz="1800" dirty="0">
                <a:latin typeface="Consolas"/>
                <a:cs typeface="Consolas"/>
              </a:rPr>
              <a:t>history.back();</a:t>
            </a:r>
            <a:r>
              <a:rPr sz="1800" spc="-35" dirty="0">
                <a:latin typeface="Consolas"/>
                <a:cs typeface="Consolas"/>
              </a:rPr>
              <a:t> </a:t>
            </a:r>
            <a:r>
              <a:rPr sz="1800" dirty="0">
                <a:solidFill>
                  <a:srgbClr val="008000"/>
                </a:solidFill>
                <a:latin typeface="Consolas"/>
                <a:cs typeface="Consolas"/>
              </a:rPr>
              <a:t>//same</a:t>
            </a:r>
            <a:r>
              <a:rPr sz="1800" spc="-30" dirty="0">
                <a:solidFill>
                  <a:srgbClr val="008000"/>
                </a:solidFill>
                <a:latin typeface="Consolas"/>
                <a:cs typeface="Consolas"/>
              </a:rPr>
              <a:t> </a:t>
            </a:r>
            <a:r>
              <a:rPr sz="1800" dirty="0">
                <a:solidFill>
                  <a:srgbClr val="008000"/>
                </a:solidFill>
                <a:latin typeface="Consolas"/>
                <a:cs typeface="Consolas"/>
              </a:rPr>
              <a:t>as</a:t>
            </a:r>
            <a:r>
              <a:rPr sz="1800" spc="-30" dirty="0">
                <a:solidFill>
                  <a:srgbClr val="008000"/>
                </a:solidFill>
                <a:latin typeface="Consolas"/>
                <a:cs typeface="Consolas"/>
              </a:rPr>
              <a:t> </a:t>
            </a:r>
            <a:r>
              <a:rPr sz="1800" dirty="0">
                <a:solidFill>
                  <a:srgbClr val="008000"/>
                </a:solidFill>
                <a:latin typeface="Consolas"/>
                <a:cs typeface="Consolas"/>
              </a:rPr>
              <a:t>clicking</a:t>
            </a:r>
            <a:r>
              <a:rPr sz="1800" spc="-35" dirty="0">
                <a:solidFill>
                  <a:srgbClr val="008000"/>
                </a:solidFill>
                <a:latin typeface="Consolas"/>
                <a:cs typeface="Consolas"/>
              </a:rPr>
              <a:t> </a:t>
            </a:r>
            <a:r>
              <a:rPr sz="1800" dirty="0">
                <a:solidFill>
                  <a:srgbClr val="008000"/>
                </a:solidFill>
                <a:latin typeface="Consolas"/>
                <a:cs typeface="Consolas"/>
              </a:rPr>
              <a:t>on</a:t>
            </a:r>
            <a:r>
              <a:rPr sz="1800" spc="-3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"back"</a:t>
            </a:r>
            <a:r>
              <a:rPr sz="1800" spc="-20" dirty="0">
                <a:solidFill>
                  <a:srgbClr val="008000"/>
                </a:solidFill>
                <a:latin typeface="Consolas"/>
                <a:cs typeface="Consolas"/>
              </a:rPr>
              <a:t> </a:t>
            </a:r>
            <a:r>
              <a:rPr sz="1800" dirty="0">
                <a:solidFill>
                  <a:srgbClr val="008000"/>
                </a:solidFill>
                <a:latin typeface="Consolas"/>
                <a:cs typeface="Consolas"/>
              </a:rPr>
              <a:t>button</a:t>
            </a:r>
            <a:r>
              <a:rPr sz="1800" spc="-25" dirty="0">
                <a:solidFill>
                  <a:srgbClr val="008000"/>
                </a:solidFill>
                <a:latin typeface="Consolas"/>
                <a:cs typeface="Consolas"/>
              </a:rPr>
              <a:t> </a:t>
            </a:r>
            <a:r>
              <a:rPr sz="1800" dirty="0">
                <a:solidFill>
                  <a:srgbClr val="008000"/>
                </a:solidFill>
                <a:latin typeface="Consolas"/>
                <a:cs typeface="Consolas"/>
              </a:rPr>
              <a:t>in</a:t>
            </a:r>
            <a:r>
              <a:rPr sz="1800" spc="-30" dirty="0">
                <a:solidFill>
                  <a:srgbClr val="008000"/>
                </a:solidFill>
                <a:latin typeface="Consolas"/>
                <a:cs typeface="Consolas"/>
              </a:rPr>
              <a:t> </a:t>
            </a:r>
            <a:r>
              <a:rPr sz="1800" dirty="0">
                <a:solidFill>
                  <a:srgbClr val="008000"/>
                </a:solidFill>
                <a:latin typeface="Consolas"/>
                <a:cs typeface="Consolas"/>
              </a:rPr>
              <a:t>the</a:t>
            </a:r>
            <a:r>
              <a:rPr sz="1800" spc="-30" dirty="0">
                <a:solidFill>
                  <a:srgbClr val="008000"/>
                </a:solidFill>
                <a:latin typeface="Consolas"/>
                <a:cs typeface="Consolas"/>
              </a:rPr>
              <a:t> </a:t>
            </a:r>
            <a:r>
              <a:rPr sz="1800" dirty="0">
                <a:solidFill>
                  <a:srgbClr val="008000"/>
                </a:solidFill>
                <a:latin typeface="Consolas"/>
                <a:cs typeface="Consolas"/>
              </a:rPr>
              <a:t>browser</a:t>
            </a:r>
            <a:r>
              <a:rPr sz="1800" spc="-30" dirty="0">
                <a:solidFill>
                  <a:srgbClr val="008000"/>
                </a:solidFill>
                <a:latin typeface="Consolas"/>
                <a:cs typeface="Consolas"/>
              </a:rPr>
              <a:t> </a:t>
            </a:r>
            <a:r>
              <a:rPr sz="1800" spc="-25" dirty="0">
                <a:solidFill>
                  <a:srgbClr val="008000"/>
                </a:solidFill>
                <a:latin typeface="Consolas"/>
                <a:cs typeface="Consolas"/>
              </a:rPr>
              <a:t>GUI</a:t>
            </a:r>
            <a:endParaRPr sz="1800">
              <a:latin typeface="Consolas"/>
              <a:cs typeface="Consolas"/>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297</a:t>
            </a:fld>
            <a:endParaRPr spc="-25"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8158480" cy="756920"/>
          </a:xfrm>
          <a:prstGeom prst="rect">
            <a:avLst/>
          </a:prstGeom>
        </p:spPr>
        <p:txBody>
          <a:bodyPr vert="horz" wrap="square" lIns="0" tIns="12700" rIns="0" bIns="0" rtlCol="0">
            <a:spAutoFit/>
          </a:bodyPr>
          <a:lstStyle/>
          <a:p>
            <a:pPr marL="12700">
              <a:lnSpc>
                <a:spcPct val="100000"/>
              </a:lnSpc>
              <a:spcBef>
                <a:spcPts val="100"/>
              </a:spcBef>
            </a:pPr>
            <a:r>
              <a:rPr sz="4800" dirty="0"/>
              <a:t>WORKING</a:t>
            </a:r>
            <a:r>
              <a:rPr sz="4800" spc="-30" dirty="0"/>
              <a:t> </a:t>
            </a:r>
            <a:r>
              <a:rPr sz="4800" spc="-280" dirty="0"/>
              <a:t>WITH</a:t>
            </a:r>
            <a:r>
              <a:rPr sz="4800" spc="-30" dirty="0"/>
              <a:t> </a:t>
            </a:r>
            <a:r>
              <a:rPr sz="4800" dirty="0"/>
              <a:t>THE</a:t>
            </a:r>
            <a:r>
              <a:rPr sz="4800" spc="-30" dirty="0"/>
              <a:t> </a:t>
            </a:r>
            <a:r>
              <a:rPr sz="4800" spc="165" dirty="0"/>
              <a:t>DOM</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298</a:t>
            </a:fld>
            <a:endParaRPr spc="-25"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299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220" dirty="0"/>
              <a:t> </a:t>
            </a:r>
            <a:r>
              <a:rPr spc="120" dirty="0"/>
              <a:t>DOM</a:t>
            </a:r>
          </a:p>
        </p:txBody>
      </p:sp>
      <p:sp>
        <p:nvSpPr>
          <p:cNvPr id="3" name="object 3"/>
          <p:cNvSpPr txBox="1"/>
          <p:nvPr/>
        </p:nvSpPr>
        <p:spPr>
          <a:xfrm>
            <a:off x="962050" y="1533220"/>
            <a:ext cx="9906635" cy="4292842"/>
          </a:xfrm>
          <a:prstGeom prst="rect">
            <a:avLst/>
          </a:prstGeom>
        </p:spPr>
        <p:txBody>
          <a:bodyPr vert="horz" wrap="square" lIns="0" tIns="60325" rIns="0" bIns="0" rtlCol="0">
            <a:spAutoFit/>
          </a:bodyPr>
          <a:lstStyle/>
          <a:p>
            <a:pPr marL="240029" marR="371475" indent="-227329">
              <a:lnSpc>
                <a:spcPts val="3030"/>
              </a:lnSpc>
              <a:spcBef>
                <a:spcPts val="475"/>
              </a:spcBef>
              <a:buFont typeface="Arial MT"/>
              <a:buChar char="•"/>
              <a:tabLst>
                <a:tab pos="241300" algn="l"/>
              </a:tabLst>
            </a:pPr>
            <a:r>
              <a:rPr lang="it-IT" sz="2800" dirty="0">
                <a:solidFill>
                  <a:srgbClr val="111F35"/>
                </a:solidFill>
                <a:latin typeface="Calibri"/>
                <a:cs typeface="Calibri"/>
              </a:rPr>
              <a:t>Quando abbiamo appreso dei selettori CSS, abbiamo accennato al fatto che i documenti HTML potevano essere visti come alberi
Abbiamo parlato di discendenti, figli, fratelli...
Il DOM formalizza questa intuizione
Ogni tag HTML è un oggetto nel DOM
I tag nidificati sono figli di quelli che li contengono
Anche il contenuto del testo di un tag è un oggetto e un elemento secondario del tag
Gli attributi di un tag sono accessibili come proprietà dell'oggetto corrispondente</a:t>
            </a:r>
            <a:endParaRPr sz="24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5619750" cy="574040"/>
          </a:xfrm>
          <a:prstGeom prst="rect">
            <a:avLst/>
          </a:prstGeom>
        </p:spPr>
        <p:txBody>
          <a:bodyPr vert="horz" wrap="square" lIns="0" tIns="12700" rIns="0" bIns="0" rtlCol="0">
            <a:spAutoFit/>
          </a:bodyPr>
          <a:lstStyle/>
          <a:p>
            <a:pPr marL="12700">
              <a:lnSpc>
                <a:spcPct val="100000"/>
              </a:lnSpc>
              <a:spcBef>
                <a:spcPts val="100"/>
              </a:spcBef>
            </a:pPr>
            <a:r>
              <a:rPr spc="-130" dirty="0"/>
              <a:t>INSIDE</a:t>
            </a:r>
            <a:r>
              <a:rPr spc="-100" dirty="0"/>
              <a:t> </a:t>
            </a:r>
            <a:r>
              <a:rPr spc="204" dirty="0"/>
              <a:t>AN</a:t>
            </a:r>
            <a:r>
              <a:rPr spc="-95" dirty="0"/>
              <a:t> </a:t>
            </a:r>
            <a:r>
              <a:rPr spc="-20" dirty="0"/>
              <a:t>HTTP</a:t>
            </a:r>
            <a:r>
              <a:rPr spc="-85" dirty="0"/>
              <a:t> </a:t>
            </a:r>
            <a:r>
              <a:rPr spc="-155" dirty="0"/>
              <a:t>SERVER</a:t>
            </a:r>
          </a:p>
        </p:txBody>
      </p:sp>
      <p:sp>
        <p:nvSpPr>
          <p:cNvPr id="3" name="object 3"/>
          <p:cNvSpPr txBox="1"/>
          <p:nvPr/>
        </p:nvSpPr>
        <p:spPr>
          <a:xfrm>
            <a:off x="962050" y="1446872"/>
            <a:ext cx="4995545" cy="467296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An</a:t>
            </a:r>
            <a:r>
              <a:rPr sz="2800" spc="-20" dirty="0">
                <a:solidFill>
                  <a:srgbClr val="111F35"/>
                </a:solidFill>
                <a:latin typeface="Calibri"/>
                <a:cs typeface="Calibri"/>
              </a:rPr>
              <a:t> </a:t>
            </a:r>
            <a:r>
              <a:rPr sz="2800" dirty="0">
                <a:solidFill>
                  <a:srgbClr val="111F35"/>
                </a:solidFill>
                <a:latin typeface="Calibri"/>
                <a:cs typeface="Calibri"/>
              </a:rPr>
              <a:t>HTTP</a:t>
            </a:r>
            <a:r>
              <a:rPr sz="2800" spc="-5" dirty="0">
                <a:solidFill>
                  <a:srgbClr val="111F35"/>
                </a:solidFill>
                <a:latin typeface="Calibri"/>
                <a:cs typeface="Calibri"/>
              </a:rPr>
              <a:t> </a:t>
            </a:r>
            <a:r>
              <a:rPr sz="2800" dirty="0">
                <a:solidFill>
                  <a:srgbClr val="111F35"/>
                </a:solidFill>
                <a:latin typeface="Calibri"/>
                <a:cs typeface="Calibri"/>
              </a:rPr>
              <a:t>Server</a:t>
            </a:r>
            <a:r>
              <a:rPr sz="2800" spc="-10" dirty="0">
                <a:solidFill>
                  <a:srgbClr val="111F35"/>
                </a:solidFill>
                <a:latin typeface="Calibri"/>
                <a:cs typeface="Calibri"/>
              </a:rPr>
              <a:t> </a:t>
            </a:r>
            <a:r>
              <a:rPr sz="2800" dirty="0">
                <a:solidFill>
                  <a:srgbClr val="111F35"/>
                </a:solidFill>
                <a:latin typeface="Calibri"/>
                <a:cs typeface="Calibri"/>
              </a:rPr>
              <a:t>is</a:t>
            </a:r>
            <a:r>
              <a:rPr sz="2800" spc="-15" dirty="0">
                <a:solidFill>
                  <a:srgbClr val="111F35"/>
                </a:solidFill>
                <a:latin typeface="Calibri"/>
                <a:cs typeface="Calibri"/>
              </a:rPr>
              <a:t> </a:t>
            </a:r>
            <a:r>
              <a:rPr sz="2800" dirty="0">
                <a:solidFill>
                  <a:srgbClr val="111F35"/>
                </a:solidFill>
                <a:latin typeface="Calibri"/>
                <a:cs typeface="Calibri"/>
              </a:rPr>
              <a:t>a</a:t>
            </a:r>
            <a:r>
              <a:rPr sz="2800" spc="-30" dirty="0">
                <a:solidFill>
                  <a:srgbClr val="111F35"/>
                </a:solidFill>
                <a:latin typeface="Calibri"/>
                <a:cs typeface="Calibri"/>
              </a:rPr>
              <a:t> </a:t>
            </a:r>
            <a:r>
              <a:rPr sz="2800" b="1" spc="-10" dirty="0">
                <a:solidFill>
                  <a:srgbClr val="111F35"/>
                </a:solidFill>
                <a:latin typeface="Calibri"/>
                <a:cs typeface="Calibri"/>
              </a:rPr>
              <a:t>software</a:t>
            </a:r>
            <a:endParaRPr sz="2800">
              <a:latin typeface="Calibri"/>
              <a:cs typeface="Calibri"/>
            </a:endParaRPr>
          </a:p>
          <a:p>
            <a:pPr marL="240029" marR="380365" indent="-227329">
              <a:lnSpc>
                <a:spcPts val="3020"/>
              </a:lnSpc>
              <a:spcBef>
                <a:spcPts val="1060"/>
              </a:spcBef>
              <a:buFont typeface="Arial MT"/>
              <a:buChar char="•"/>
              <a:tabLst>
                <a:tab pos="241300" algn="l"/>
              </a:tabLst>
            </a:pPr>
            <a:r>
              <a:rPr sz="2800" b="1" dirty="0">
                <a:solidFill>
                  <a:srgbClr val="111F35"/>
                </a:solidFill>
                <a:latin typeface="Calibri"/>
                <a:cs typeface="Calibri"/>
              </a:rPr>
              <a:t>Listens</a:t>
            </a:r>
            <a:r>
              <a:rPr sz="2800" b="1" spc="-75" dirty="0">
                <a:solidFill>
                  <a:srgbClr val="111F35"/>
                </a:solidFill>
                <a:latin typeface="Calibri"/>
                <a:cs typeface="Calibri"/>
              </a:rPr>
              <a:t> </a:t>
            </a:r>
            <a:r>
              <a:rPr sz="2800" dirty="0">
                <a:solidFill>
                  <a:srgbClr val="111F35"/>
                </a:solidFill>
                <a:latin typeface="Calibri"/>
                <a:cs typeface="Calibri"/>
              </a:rPr>
              <a:t>for</a:t>
            </a:r>
            <a:r>
              <a:rPr sz="2800" spc="-75" dirty="0">
                <a:solidFill>
                  <a:srgbClr val="111F35"/>
                </a:solidFill>
                <a:latin typeface="Calibri"/>
                <a:cs typeface="Calibri"/>
              </a:rPr>
              <a:t> </a:t>
            </a:r>
            <a:r>
              <a:rPr sz="2800" dirty="0">
                <a:solidFill>
                  <a:srgbClr val="111F35"/>
                </a:solidFill>
                <a:latin typeface="Calibri"/>
                <a:cs typeface="Calibri"/>
              </a:rPr>
              <a:t>HTTP</a:t>
            </a:r>
            <a:r>
              <a:rPr sz="2800" spc="-55" dirty="0">
                <a:solidFill>
                  <a:srgbClr val="111F35"/>
                </a:solidFill>
                <a:latin typeface="Calibri"/>
                <a:cs typeface="Calibri"/>
              </a:rPr>
              <a:t> </a:t>
            </a:r>
            <a:r>
              <a:rPr sz="2800" spc="-10" dirty="0">
                <a:solidFill>
                  <a:srgbClr val="111F35"/>
                </a:solidFill>
                <a:latin typeface="Calibri"/>
                <a:cs typeface="Calibri"/>
              </a:rPr>
              <a:t>requests</a:t>
            </a:r>
            <a:r>
              <a:rPr sz="2800" spc="-55" dirty="0">
                <a:solidFill>
                  <a:srgbClr val="111F35"/>
                </a:solidFill>
                <a:latin typeface="Calibri"/>
                <a:cs typeface="Calibri"/>
              </a:rPr>
              <a:t> </a:t>
            </a:r>
            <a:r>
              <a:rPr sz="2800" dirty="0">
                <a:solidFill>
                  <a:srgbClr val="111F35"/>
                </a:solidFill>
                <a:latin typeface="Calibri"/>
                <a:cs typeface="Calibri"/>
              </a:rPr>
              <a:t>on</a:t>
            </a:r>
            <a:r>
              <a:rPr sz="2800" spc="-80" dirty="0">
                <a:solidFill>
                  <a:srgbClr val="111F35"/>
                </a:solidFill>
                <a:latin typeface="Calibri"/>
                <a:cs typeface="Calibri"/>
              </a:rPr>
              <a:t> </a:t>
            </a:r>
            <a:r>
              <a:rPr sz="2800" spc="-50" dirty="0">
                <a:solidFill>
                  <a:srgbClr val="111F35"/>
                </a:solidFill>
                <a:latin typeface="Calibri"/>
                <a:cs typeface="Calibri"/>
              </a:rPr>
              <a:t>a 	</a:t>
            </a:r>
            <a:r>
              <a:rPr sz="2800" dirty="0">
                <a:solidFill>
                  <a:srgbClr val="111F35"/>
                </a:solidFill>
                <a:latin typeface="Calibri"/>
                <a:cs typeface="Calibri"/>
              </a:rPr>
              <a:t>certain</a:t>
            </a:r>
            <a:r>
              <a:rPr sz="2800" spc="-75" dirty="0">
                <a:solidFill>
                  <a:srgbClr val="111F35"/>
                </a:solidFill>
                <a:latin typeface="Calibri"/>
                <a:cs typeface="Calibri"/>
              </a:rPr>
              <a:t> </a:t>
            </a:r>
            <a:r>
              <a:rPr sz="2800" dirty="0">
                <a:solidFill>
                  <a:srgbClr val="111F35"/>
                </a:solidFill>
                <a:latin typeface="Calibri"/>
                <a:cs typeface="Calibri"/>
              </a:rPr>
              <a:t>port</a:t>
            </a:r>
            <a:r>
              <a:rPr sz="2800" spc="-65" dirty="0">
                <a:solidFill>
                  <a:srgbClr val="111F35"/>
                </a:solidFill>
                <a:latin typeface="Calibri"/>
                <a:cs typeface="Calibri"/>
              </a:rPr>
              <a:t> </a:t>
            </a:r>
            <a:r>
              <a:rPr sz="2800" dirty="0">
                <a:solidFill>
                  <a:srgbClr val="111F35"/>
                </a:solidFill>
                <a:latin typeface="Calibri"/>
                <a:cs typeface="Calibri"/>
              </a:rPr>
              <a:t>(e.g.:</a:t>
            </a:r>
            <a:r>
              <a:rPr sz="2800" spc="-65" dirty="0">
                <a:solidFill>
                  <a:srgbClr val="111F35"/>
                </a:solidFill>
                <a:latin typeface="Calibri"/>
                <a:cs typeface="Calibri"/>
              </a:rPr>
              <a:t> </a:t>
            </a:r>
            <a:r>
              <a:rPr sz="2800" spc="-25" dirty="0">
                <a:solidFill>
                  <a:srgbClr val="111F35"/>
                </a:solidFill>
                <a:latin typeface="Calibri"/>
                <a:cs typeface="Calibri"/>
              </a:rPr>
              <a:t>80)</a:t>
            </a:r>
            <a:endParaRPr sz="2800">
              <a:latin typeface="Calibri"/>
              <a:cs typeface="Calibri"/>
            </a:endParaRPr>
          </a:p>
          <a:p>
            <a:pPr marL="240029" indent="-227329">
              <a:lnSpc>
                <a:spcPct val="100000"/>
              </a:lnSpc>
              <a:spcBef>
                <a:spcPts val="620"/>
              </a:spcBef>
              <a:buFont typeface="Arial MT"/>
              <a:buChar char="•"/>
              <a:tabLst>
                <a:tab pos="240029" algn="l"/>
              </a:tabLst>
            </a:pPr>
            <a:r>
              <a:rPr sz="2800" dirty="0">
                <a:solidFill>
                  <a:srgbClr val="111F35"/>
                </a:solidFill>
                <a:latin typeface="Calibri"/>
                <a:cs typeface="Calibri"/>
              </a:rPr>
              <a:t>Might</a:t>
            </a:r>
            <a:r>
              <a:rPr sz="2800" spc="-75" dirty="0">
                <a:solidFill>
                  <a:srgbClr val="111F35"/>
                </a:solidFill>
                <a:latin typeface="Calibri"/>
                <a:cs typeface="Calibri"/>
              </a:rPr>
              <a:t> </a:t>
            </a:r>
            <a:r>
              <a:rPr sz="2800" dirty="0">
                <a:solidFill>
                  <a:srgbClr val="111F35"/>
                </a:solidFill>
                <a:latin typeface="Calibri"/>
                <a:cs typeface="Calibri"/>
              </a:rPr>
              <a:t>manage</a:t>
            </a:r>
            <a:r>
              <a:rPr sz="2800" spc="-80" dirty="0">
                <a:solidFill>
                  <a:srgbClr val="111F35"/>
                </a:solidFill>
                <a:latin typeface="Calibri"/>
                <a:cs typeface="Calibri"/>
              </a:rPr>
              <a:t> </a:t>
            </a:r>
            <a:r>
              <a:rPr sz="2800" dirty="0">
                <a:solidFill>
                  <a:srgbClr val="111F35"/>
                </a:solidFill>
                <a:latin typeface="Calibri"/>
                <a:cs typeface="Calibri"/>
              </a:rPr>
              <a:t>multiple</a:t>
            </a:r>
            <a:r>
              <a:rPr sz="2800" spc="-50" dirty="0">
                <a:solidFill>
                  <a:srgbClr val="111F35"/>
                </a:solidFill>
                <a:latin typeface="Calibri"/>
                <a:cs typeface="Calibri"/>
              </a:rPr>
              <a:t> </a:t>
            </a:r>
            <a:r>
              <a:rPr sz="2800" spc="-10" dirty="0">
                <a:solidFill>
                  <a:srgbClr val="111F35"/>
                </a:solidFill>
                <a:latin typeface="Calibri"/>
                <a:cs typeface="Calibri"/>
              </a:rPr>
              <a:t>hosts</a:t>
            </a:r>
            <a:endParaRPr sz="2800">
              <a:latin typeface="Calibri"/>
              <a:cs typeface="Calibri"/>
            </a:endParaRPr>
          </a:p>
          <a:p>
            <a:pPr marL="696595" marR="5080" lvl="1" indent="-227329">
              <a:lnSpc>
                <a:spcPts val="2590"/>
              </a:lnSpc>
              <a:spcBef>
                <a:spcPts val="575"/>
              </a:spcBef>
              <a:buFont typeface="Arial MT"/>
              <a:buChar char="•"/>
              <a:tabLst>
                <a:tab pos="697865" algn="l"/>
              </a:tabLst>
            </a:pPr>
            <a:r>
              <a:rPr sz="2400" spc="-10" dirty="0">
                <a:solidFill>
                  <a:srgbClr val="111F35"/>
                </a:solidFill>
                <a:latin typeface="Calibri"/>
                <a:cs typeface="Calibri"/>
              </a:rPr>
              <a:t>That’s</a:t>
            </a:r>
            <a:r>
              <a:rPr sz="2400" spc="-70" dirty="0">
                <a:solidFill>
                  <a:srgbClr val="111F35"/>
                </a:solidFill>
                <a:latin typeface="Calibri"/>
                <a:cs typeface="Calibri"/>
              </a:rPr>
              <a:t> </a:t>
            </a:r>
            <a:r>
              <a:rPr sz="2400" dirty="0">
                <a:solidFill>
                  <a:srgbClr val="111F35"/>
                </a:solidFill>
                <a:latin typeface="Calibri"/>
                <a:cs typeface="Calibri"/>
              </a:rPr>
              <a:t>why</a:t>
            </a:r>
            <a:r>
              <a:rPr sz="2400" spc="-65" dirty="0">
                <a:solidFill>
                  <a:srgbClr val="111F35"/>
                </a:solidFill>
                <a:latin typeface="Calibri"/>
                <a:cs typeface="Calibri"/>
              </a:rPr>
              <a:t> </a:t>
            </a:r>
            <a:r>
              <a:rPr sz="2400" dirty="0">
                <a:solidFill>
                  <a:srgbClr val="111F35"/>
                </a:solidFill>
                <a:latin typeface="Calibri"/>
                <a:cs typeface="Calibri"/>
              </a:rPr>
              <a:t>theres</a:t>
            </a:r>
            <a:r>
              <a:rPr sz="2400" spc="-75" dirty="0">
                <a:solidFill>
                  <a:srgbClr val="111F35"/>
                </a:solidFill>
                <a:latin typeface="Calibri"/>
                <a:cs typeface="Calibri"/>
              </a:rPr>
              <a:t> </a:t>
            </a:r>
            <a:r>
              <a:rPr sz="2400" dirty="0">
                <a:solidFill>
                  <a:srgbClr val="111F35"/>
                </a:solidFill>
                <a:latin typeface="Calibri"/>
                <a:cs typeface="Calibri"/>
              </a:rPr>
              <a:t>a</a:t>
            </a:r>
            <a:r>
              <a:rPr sz="2400" spc="-65" dirty="0">
                <a:solidFill>
                  <a:srgbClr val="111F35"/>
                </a:solidFill>
                <a:latin typeface="Calibri"/>
                <a:cs typeface="Calibri"/>
              </a:rPr>
              <a:t> </a:t>
            </a:r>
            <a:r>
              <a:rPr sz="2400" b="1" dirty="0">
                <a:solidFill>
                  <a:srgbClr val="111F35"/>
                </a:solidFill>
                <a:latin typeface="Calibri"/>
                <a:cs typeface="Calibri"/>
              </a:rPr>
              <a:t>Host</a:t>
            </a:r>
            <a:r>
              <a:rPr sz="2400" b="1" spc="-85" dirty="0">
                <a:solidFill>
                  <a:srgbClr val="111F35"/>
                </a:solidFill>
                <a:latin typeface="Calibri"/>
                <a:cs typeface="Calibri"/>
              </a:rPr>
              <a:t> </a:t>
            </a:r>
            <a:r>
              <a:rPr sz="2400" dirty="0">
                <a:solidFill>
                  <a:srgbClr val="111F35"/>
                </a:solidFill>
                <a:latin typeface="Calibri"/>
                <a:cs typeface="Calibri"/>
              </a:rPr>
              <a:t>header</a:t>
            </a:r>
            <a:r>
              <a:rPr sz="2400" spc="-60" dirty="0">
                <a:solidFill>
                  <a:srgbClr val="111F35"/>
                </a:solidFill>
                <a:latin typeface="Calibri"/>
                <a:cs typeface="Calibri"/>
              </a:rPr>
              <a:t> </a:t>
            </a:r>
            <a:r>
              <a:rPr sz="2400" spc="-25" dirty="0">
                <a:solidFill>
                  <a:srgbClr val="111F35"/>
                </a:solidFill>
                <a:latin typeface="Calibri"/>
                <a:cs typeface="Calibri"/>
              </a:rPr>
              <a:t>in 	</a:t>
            </a:r>
            <a:r>
              <a:rPr sz="2400" dirty="0">
                <a:solidFill>
                  <a:srgbClr val="111F35"/>
                </a:solidFill>
                <a:latin typeface="Calibri"/>
                <a:cs typeface="Calibri"/>
              </a:rPr>
              <a:t>HTTP</a:t>
            </a:r>
            <a:r>
              <a:rPr sz="2400" spc="-30" dirty="0">
                <a:solidFill>
                  <a:srgbClr val="111F35"/>
                </a:solidFill>
                <a:latin typeface="Calibri"/>
                <a:cs typeface="Calibri"/>
              </a:rPr>
              <a:t> </a:t>
            </a:r>
            <a:r>
              <a:rPr sz="2400" spc="-10" dirty="0">
                <a:solidFill>
                  <a:srgbClr val="111F35"/>
                </a:solidFill>
                <a:latin typeface="Calibri"/>
                <a:cs typeface="Calibri"/>
              </a:rPr>
              <a:t>requests!</a:t>
            </a:r>
            <a:endParaRPr sz="2400">
              <a:latin typeface="Calibri"/>
              <a:cs typeface="Calibri"/>
            </a:endParaRPr>
          </a:p>
          <a:p>
            <a:pPr marL="240029" marR="146685" indent="-227329" algn="just">
              <a:lnSpc>
                <a:spcPct val="90000"/>
              </a:lnSpc>
              <a:spcBef>
                <a:spcPts val="930"/>
              </a:spcBef>
              <a:buFont typeface="Arial MT"/>
              <a:buChar char="•"/>
              <a:tabLst>
                <a:tab pos="241300" algn="l"/>
              </a:tabLst>
            </a:pPr>
            <a:r>
              <a:rPr sz="2800" dirty="0">
                <a:solidFill>
                  <a:srgbClr val="111F35"/>
                </a:solidFill>
                <a:latin typeface="Calibri"/>
                <a:cs typeface="Calibri"/>
              </a:rPr>
              <a:t>Handles</a:t>
            </a:r>
            <a:r>
              <a:rPr sz="2800" spc="-55" dirty="0">
                <a:solidFill>
                  <a:srgbClr val="111F35"/>
                </a:solidFill>
                <a:latin typeface="Calibri"/>
                <a:cs typeface="Calibri"/>
              </a:rPr>
              <a:t> </a:t>
            </a:r>
            <a:r>
              <a:rPr sz="2800" spc="-10" dirty="0">
                <a:solidFill>
                  <a:srgbClr val="111F35"/>
                </a:solidFill>
                <a:latin typeface="Calibri"/>
                <a:cs typeface="Calibri"/>
              </a:rPr>
              <a:t>connections</a:t>
            </a:r>
            <a:r>
              <a:rPr sz="2800" spc="-50" dirty="0">
                <a:solidFill>
                  <a:srgbClr val="111F35"/>
                </a:solidFill>
                <a:latin typeface="Calibri"/>
                <a:cs typeface="Calibri"/>
              </a:rPr>
              <a:t> </a:t>
            </a:r>
            <a:r>
              <a:rPr sz="2800" dirty="0">
                <a:solidFill>
                  <a:srgbClr val="111F35"/>
                </a:solidFill>
                <a:latin typeface="Calibri"/>
                <a:cs typeface="Calibri"/>
              </a:rPr>
              <a:t>by</a:t>
            </a:r>
            <a:r>
              <a:rPr sz="2800" spc="-60" dirty="0">
                <a:solidFill>
                  <a:srgbClr val="111F35"/>
                </a:solidFill>
                <a:latin typeface="Calibri"/>
                <a:cs typeface="Calibri"/>
              </a:rPr>
              <a:t> </a:t>
            </a:r>
            <a:r>
              <a:rPr sz="2800" spc="-10" dirty="0">
                <a:solidFill>
                  <a:srgbClr val="111F35"/>
                </a:solidFill>
                <a:latin typeface="Calibri"/>
                <a:cs typeface="Calibri"/>
              </a:rPr>
              <a:t>serving 	</a:t>
            </a:r>
            <a:r>
              <a:rPr sz="2800" dirty="0">
                <a:solidFill>
                  <a:srgbClr val="111F35"/>
                </a:solidFill>
                <a:latin typeface="Calibri"/>
                <a:cs typeface="Calibri"/>
              </a:rPr>
              <a:t>files</a:t>
            </a:r>
            <a:r>
              <a:rPr sz="2800" spc="-50" dirty="0">
                <a:solidFill>
                  <a:srgbClr val="111F35"/>
                </a:solidFill>
                <a:latin typeface="Calibri"/>
                <a:cs typeface="Calibri"/>
              </a:rPr>
              <a:t> </a:t>
            </a:r>
            <a:r>
              <a:rPr sz="2800" dirty="0">
                <a:solidFill>
                  <a:srgbClr val="111F35"/>
                </a:solidFill>
                <a:latin typeface="Calibri"/>
                <a:cs typeface="Calibri"/>
              </a:rPr>
              <a:t>from</a:t>
            </a:r>
            <a:r>
              <a:rPr sz="2800" spc="-40" dirty="0">
                <a:solidFill>
                  <a:srgbClr val="111F35"/>
                </a:solidFill>
                <a:latin typeface="Calibri"/>
                <a:cs typeface="Calibri"/>
              </a:rPr>
              <a:t> </a:t>
            </a:r>
            <a:r>
              <a:rPr sz="2800" dirty="0">
                <a:solidFill>
                  <a:srgbClr val="111F35"/>
                </a:solidFill>
                <a:latin typeface="Calibri"/>
                <a:cs typeface="Calibri"/>
              </a:rPr>
              <a:t>the</a:t>
            </a:r>
            <a:r>
              <a:rPr sz="2800" spc="-45" dirty="0">
                <a:solidFill>
                  <a:srgbClr val="111F35"/>
                </a:solidFill>
                <a:latin typeface="Calibri"/>
                <a:cs typeface="Calibri"/>
              </a:rPr>
              <a:t> </a:t>
            </a:r>
            <a:r>
              <a:rPr sz="2800" b="1" dirty="0">
                <a:solidFill>
                  <a:srgbClr val="111F35"/>
                </a:solidFill>
                <a:latin typeface="Calibri"/>
                <a:cs typeface="Calibri"/>
              </a:rPr>
              <a:t>Document</a:t>
            </a:r>
            <a:r>
              <a:rPr sz="2800" b="1" spc="-55" dirty="0">
                <a:solidFill>
                  <a:srgbClr val="111F35"/>
                </a:solidFill>
                <a:latin typeface="Calibri"/>
                <a:cs typeface="Calibri"/>
              </a:rPr>
              <a:t> </a:t>
            </a:r>
            <a:r>
              <a:rPr sz="2800" b="1" dirty="0">
                <a:solidFill>
                  <a:srgbClr val="111F35"/>
                </a:solidFill>
                <a:latin typeface="Calibri"/>
                <a:cs typeface="Calibri"/>
              </a:rPr>
              <a:t>root</a:t>
            </a:r>
            <a:r>
              <a:rPr sz="2800" b="1" spc="-30" dirty="0">
                <a:solidFill>
                  <a:srgbClr val="111F35"/>
                </a:solidFill>
                <a:latin typeface="Calibri"/>
                <a:cs typeface="Calibri"/>
              </a:rPr>
              <a:t> </a:t>
            </a:r>
            <a:r>
              <a:rPr sz="2800" spc="-25" dirty="0">
                <a:solidFill>
                  <a:srgbClr val="111F35"/>
                </a:solidFill>
                <a:latin typeface="Calibri"/>
                <a:cs typeface="Calibri"/>
              </a:rPr>
              <a:t>in 	</a:t>
            </a:r>
            <a:r>
              <a:rPr sz="2800" dirty="0">
                <a:solidFill>
                  <a:srgbClr val="111F35"/>
                </a:solidFill>
                <a:latin typeface="Calibri"/>
                <a:cs typeface="Calibri"/>
              </a:rPr>
              <a:t>its</a:t>
            </a:r>
            <a:r>
              <a:rPr sz="2800" spc="-35" dirty="0">
                <a:solidFill>
                  <a:srgbClr val="111F35"/>
                </a:solidFill>
                <a:latin typeface="Calibri"/>
                <a:cs typeface="Calibri"/>
              </a:rPr>
              <a:t> </a:t>
            </a:r>
            <a:r>
              <a:rPr sz="2800" spc="-10" dirty="0">
                <a:solidFill>
                  <a:srgbClr val="111F35"/>
                </a:solidFill>
                <a:latin typeface="Calibri"/>
                <a:cs typeface="Calibri"/>
              </a:rPr>
              <a:t>filesystem</a:t>
            </a:r>
            <a:endParaRPr sz="2800">
              <a:latin typeface="Calibri"/>
              <a:cs typeface="Calibri"/>
            </a:endParaRPr>
          </a:p>
          <a:p>
            <a:pPr marL="696595" marR="179070" lvl="1" indent="-227329" algn="just">
              <a:lnSpc>
                <a:spcPts val="2590"/>
              </a:lnSpc>
              <a:spcBef>
                <a:spcPts val="575"/>
              </a:spcBef>
              <a:buFont typeface="Arial MT"/>
              <a:buChar char="•"/>
              <a:tabLst>
                <a:tab pos="697865" algn="l"/>
              </a:tabLst>
            </a:pPr>
            <a:r>
              <a:rPr sz="2400" dirty="0">
                <a:solidFill>
                  <a:srgbClr val="111F35"/>
                </a:solidFill>
                <a:latin typeface="Calibri"/>
                <a:cs typeface="Calibri"/>
              </a:rPr>
              <a:t>We</a:t>
            </a:r>
            <a:r>
              <a:rPr sz="2400" spc="-40" dirty="0">
                <a:solidFill>
                  <a:srgbClr val="111F35"/>
                </a:solidFill>
                <a:latin typeface="Calibri"/>
                <a:cs typeface="Calibri"/>
              </a:rPr>
              <a:t> </a:t>
            </a:r>
            <a:r>
              <a:rPr sz="2400" dirty="0">
                <a:solidFill>
                  <a:srgbClr val="111F35"/>
                </a:solidFill>
                <a:latin typeface="Calibri"/>
                <a:cs typeface="Calibri"/>
              </a:rPr>
              <a:t>do</a:t>
            </a:r>
            <a:r>
              <a:rPr sz="2400" spc="-45" dirty="0">
                <a:solidFill>
                  <a:srgbClr val="111F35"/>
                </a:solidFill>
                <a:latin typeface="Calibri"/>
                <a:cs typeface="Calibri"/>
              </a:rPr>
              <a:t> </a:t>
            </a:r>
            <a:r>
              <a:rPr sz="2400" dirty="0">
                <a:solidFill>
                  <a:srgbClr val="111F35"/>
                </a:solidFill>
                <a:latin typeface="Calibri"/>
                <a:cs typeface="Calibri"/>
              </a:rPr>
              <a:t>not</a:t>
            </a:r>
            <a:r>
              <a:rPr sz="2400" spc="-45" dirty="0">
                <a:solidFill>
                  <a:srgbClr val="111F35"/>
                </a:solidFill>
                <a:latin typeface="Calibri"/>
                <a:cs typeface="Calibri"/>
              </a:rPr>
              <a:t> </a:t>
            </a:r>
            <a:r>
              <a:rPr sz="2400" dirty="0">
                <a:solidFill>
                  <a:srgbClr val="111F35"/>
                </a:solidFill>
                <a:latin typeface="Calibri"/>
                <a:cs typeface="Calibri"/>
              </a:rPr>
              <a:t>want</a:t>
            </a:r>
            <a:r>
              <a:rPr sz="2400" spc="-50" dirty="0">
                <a:solidFill>
                  <a:srgbClr val="111F35"/>
                </a:solidFill>
                <a:latin typeface="Calibri"/>
                <a:cs typeface="Calibri"/>
              </a:rPr>
              <a:t> </a:t>
            </a:r>
            <a:r>
              <a:rPr sz="2400" dirty="0">
                <a:solidFill>
                  <a:srgbClr val="111F35"/>
                </a:solidFill>
                <a:latin typeface="Calibri"/>
                <a:cs typeface="Calibri"/>
              </a:rPr>
              <a:t>all</a:t>
            </a:r>
            <a:r>
              <a:rPr sz="2400" spc="-50" dirty="0">
                <a:solidFill>
                  <a:srgbClr val="111F35"/>
                </a:solidFill>
                <a:latin typeface="Calibri"/>
                <a:cs typeface="Calibri"/>
              </a:rPr>
              <a:t> </a:t>
            </a:r>
            <a:r>
              <a:rPr sz="2400" dirty="0">
                <a:solidFill>
                  <a:srgbClr val="111F35"/>
                </a:solidFill>
                <a:latin typeface="Calibri"/>
                <a:cs typeface="Calibri"/>
              </a:rPr>
              <a:t>our</a:t>
            </a:r>
            <a:r>
              <a:rPr sz="2400" spc="-50" dirty="0">
                <a:solidFill>
                  <a:srgbClr val="111F35"/>
                </a:solidFill>
                <a:latin typeface="Calibri"/>
                <a:cs typeface="Calibri"/>
              </a:rPr>
              <a:t> </a:t>
            </a:r>
            <a:r>
              <a:rPr sz="2400" dirty="0">
                <a:solidFill>
                  <a:srgbClr val="111F35"/>
                </a:solidFill>
                <a:latin typeface="Calibri"/>
                <a:cs typeface="Calibri"/>
              </a:rPr>
              <a:t>files</a:t>
            </a:r>
            <a:r>
              <a:rPr sz="2400" spc="-40" dirty="0">
                <a:solidFill>
                  <a:srgbClr val="111F35"/>
                </a:solidFill>
                <a:latin typeface="Calibri"/>
                <a:cs typeface="Calibri"/>
              </a:rPr>
              <a:t> </a:t>
            </a:r>
            <a:r>
              <a:rPr sz="2400" dirty="0">
                <a:solidFill>
                  <a:srgbClr val="111F35"/>
                </a:solidFill>
                <a:latin typeface="Calibri"/>
                <a:cs typeface="Calibri"/>
              </a:rPr>
              <a:t>to</a:t>
            </a:r>
            <a:r>
              <a:rPr sz="2400" spc="-45" dirty="0">
                <a:solidFill>
                  <a:srgbClr val="111F35"/>
                </a:solidFill>
                <a:latin typeface="Calibri"/>
                <a:cs typeface="Calibri"/>
              </a:rPr>
              <a:t> </a:t>
            </a:r>
            <a:r>
              <a:rPr sz="2400" spc="-25" dirty="0">
                <a:solidFill>
                  <a:srgbClr val="111F35"/>
                </a:solidFill>
                <a:latin typeface="Calibri"/>
                <a:cs typeface="Calibri"/>
              </a:rPr>
              <a:t>be 	</a:t>
            </a:r>
            <a:r>
              <a:rPr sz="2400" dirty="0">
                <a:solidFill>
                  <a:srgbClr val="111F35"/>
                </a:solidFill>
                <a:latin typeface="Calibri"/>
                <a:cs typeface="Calibri"/>
              </a:rPr>
              <a:t>accessible</a:t>
            </a:r>
            <a:r>
              <a:rPr sz="2400" spc="-70" dirty="0">
                <a:solidFill>
                  <a:srgbClr val="111F35"/>
                </a:solidFill>
                <a:latin typeface="Calibri"/>
                <a:cs typeface="Calibri"/>
              </a:rPr>
              <a:t> </a:t>
            </a:r>
            <a:r>
              <a:rPr sz="2400" dirty="0">
                <a:solidFill>
                  <a:srgbClr val="111F35"/>
                </a:solidFill>
                <a:latin typeface="Calibri"/>
                <a:cs typeface="Calibri"/>
              </a:rPr>
              <a:t>via</a:t>
            </a:r>
            <a:r>
              <a:rPr sz="2400" spc="-50" dirty="0">
                <a:solidFill>
                  <a:srgbClr val="111F35"/>
                </a:solidFill>
                <a:latin typeface="Calibri"/>
                <a:cs typeface="Calibri"/>
              </a:rPr>
              <a:t> </a:t>
            </a:r>
            <a:r>
              <a:rPr sz="2400" spc="-55" dirty="0">
                <a:solidFill>
                  <a:srgbClr val="111F35"/>
                </a:solidFill>
                <a:latin typeface="Calibri"/>
                <a:cs typeface="Calibri"/>
              </a:rPr>
              <a:t>HTTP,</a:t>
            </a:r>
            <a:r>
              <a:rPr sz="2400" spc="-30" dirty="0">
                <a:solidFill>
                  <a:srgbClr val="111F35"/>
                </a:solidFill>
                <a:latin typeface="Calibri"/>
                <a:cs typeface="Calibri"/>
              </a:rPr>
              <a:t> </a:t>
            </a:r>
            <a:r>
              <a:rPr sz="2400" spc="-10" dirty="0">
                <a:solidFill>
                  <a:srgbClr val="111F35"/>
                </a:solidFill>
                <a:latin typeface="Calibri"/>
                <a:cs typeface="Calibri"/>
              </a:rPr>
              <a:t>right?</a:t>
            </a:r>
            <a:endParaRPr sz="2400">
              <a:latin typeface="Calibri"/>
              <a:cs typeface="Calibri"/>
            </a:endParaRPr>
          </a:p>
        </p:txBody>
      </p:sp>
      <p:pic>
        <p:nvPicPr>
          <p:cNvPr id="4" name="object 4"/>
          <p:cNvPicPr/>
          <p:nvPr/>
        </p:nvPicPr>
        <p:blipFill>
          <a:blip r:embed="rId2" cstate="print"/>
          <a:stretch>
            <a:fillRect/>
          </a:stretch>
        </p:blipFill>
        <p:spPr>
          <a:xfrm>
            <a:off x="6256196" y="1540836"/>
            <a:ext cx="5066642" cy="4527038"/>
          </a:xfrm>
          <a:prstGeom prst="rect">
            <a:avLst/>
          </a:prstGeom>
        </p:spPr>
      </p:pic>
      <p:sp>
        <p:nvSpPr>
          <p:cNvPr id="5" name="object 5"/>
          <p:cNvSpPr txBox="1"/>
          <p:nvPr/>
        </p:nvSpPr>
        <p:spPr>
          <a:xfrm>
            <a:off x="6752081" y="2260472"/>
            <a:ext cx="1962785" cy="57594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11F35"/>
                </a:solidFill>
                <a:latin typeface="Calibri"/>
                <a:cs typeface="Calibri"/>
              </a:rPr>
              <a:t>Host</a:t>
            </a:r>
            <a:r>
              <a:rPr sz="1800" dirty="0">
                <a:solidFill>
                  <a:srgbClr val="111F35"/>
                </a:solidFill>
                <a:latin typeface="Calibri"/>
                <a:cs typeface="Calibri"/>
              </a:rPr>
              <a:t>:</a:t>
            </a:r>
            <a:r>
              <a:rPr sz="1800" spc="-40" dirty="0">
                <a:solidFill>
                  <a:srgbClr val="111F35"/>
                </a:solidFill>
                <a:latin typeface="Calibri"/>
                <a:cs typeface="Calibri"/>
              </a:rPr>
              <a:t> </a:t>
            </a:r>
            <a:r>
              <a:rPr sz="1800" spc="-10" dirty="0">
                <a:solidFill>
                  <a:srgbClr val="111F35"/>
                </a:solidFill>
                <a:latin typeface="Calibri"/>
                <a:cs typeface="Calibri"/>
              </a:rPr>
              <a:t>tecweb.net</a:t>
            </a:r>
            <a:endParaRPr sz="1800">
              <a:latin typeface="Calibri"/>
              <a:cs typeface="Calibri"/>
            </a:endParaRPr>
          </a:p>
          <a:p>
            <a:pPr marL="12700">
              <a:lnSpc>
                <a:spcPct val="100000"/>
              </a:lnSpc>
              <a:spcBef>
                <a:spcPts val="10"/>
              </a:spcBef>
            </a:pPr>
            <a:r>
              <a:rPr sz="1800" b="1" dirty="0">
                <a:solidFill>
                  <a:srgbClr val="111F35"/>
                </a:solidFill>
                <a:latin typeface="Calibri"/>
                <a:cs typeface="Calibri"/>
              </a:rPr>
              <a:t>Root</a:t>
            </a:r>
            <a:r>
              <a:rPr sz="1800" dirty="0">
                <a:solidFill>
                  <a:srgbClr val="111F35"/>
                </a:solidFill>
                <a:latin typeface="Calibri"/>
                <a:cs typeface="Calibri"/>
              </a:rPr>
              <a:t>:</a:t>
            </a:r>
            <a:r>
              <a:rPr sz="1800" spc="-60" dirty="0">
                <a:solidFill>
                  <a:srgbClr val="111F35"/>
                </a:solidFill>
                <a:latin typeface="Calibri"/>
                <a:cs typeface="Calibri"/>
              </a:rPr>
              <a:t> </a:t>
            </a:r>
            <a:r>
              <a:rPr sz="1800" spc="-10" dirty="0">
                <a:solidFill>
                  <a:srgbClr val="111F35"/>
                </a:solidFill>
                <a:latin typeface="Consolas"/>
                <a:cs typeface="Consolas"/>
              </a:rPr>
              <a:t>/var/www/tw</a:t>
            </a:r>
            <a:endParaRPr sz="1800">
              <a:latin typeface="Consolas"/>
              <a:cs typeface="Consolas"/>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a:t>
            </a:fld>
            <a:endParaRPr spc="-25" dirty="0"/>
          </a:p>
        </p:txBody>
      </p:sp>
      <p:sp>
        <p:nvSpPr>
          <p:cNvPr id="6" name="object 6"/>
          <p:cNvSpPr txBox="1"/>
          <p:nvPr/>
        </p:nvSpPr>
        <p:spPr>
          <a:xfrm>
            <a:off x="6834631" y="3537026"/>
            <a:ext cx="1009015" cy="24002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111F35"/>
                </a:solidFill>
                <a:latin typeface="Consolas"/>
                <a:cs typeface="Consolas"/>
              </a:rPr>
              <a:t>index.html</a:t>
            </a:r>
            <a:endParaRPr sz="1400">
              <a:latin typeface="Consolas"/>
              <a:cs typeface="Consolas"/>
            </a:endParaRPr>
          </a:p>
        </p:txBody>
      </p:sp>
      <p:sp>
        <p:nvSpPr>
          <p:cNvPr id="7" name="object 7"/>
          <p:cNvSpPr txBox="1"/>
          <p:nvPr/>
        </p:nvSpPr>
        <p:spPr>
          <a:xfrm>
            <a:off x="8011794" y="1651508"/>
            <a:ext cx="156464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111F35"/>
                </a:solidFill>
                <a:latin typeface="Calibri"/>
                <a:cs typeface="Calibri"/>
              </a:rPr>
              <a:t>HTTP </a:t>
            </a:r>
            <a:r>
              <a:rPr sz="2400" b="1" spc="-10" dirty="0">
                <a:solidFill>
                  <a:srgbClr val="111F35"/>
                </a:solidFill>
                <a:latin typeface="Calibri"/>
                <a:cs typeface="Calibri"/>
              </a:rPr>
              <a:t>Server</a:t>
            </a:r>
            <a:endParaRPr sz="2400">
              <a:latin typeface="Calibri"/>
              <a:cs typeface="Calibri"/>
            </a:endParaRPr>
          </a:p>
        </p:txBody>
      </p:sp>
      <p:sp>
        <p:nvSpPr>
          <p:cNvPr id="8" name="object 8"/>
          <p:cNvSpPr txBox="1"/>
          <p:nvPr/>
        </p:nvSpPr>
        <p:spPr>
          <a:xfrm>
            <a:off x="6752081" y="4157598"/>
            <a:ext cx="2937510" cy="57594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11F35"/>
                </a:solidFill>
                <a:latin typeface="Calibri"/>
                <a:cs typeface="Calibri"/>
              </a:rPr>
              <a:t>Host</a:t>
            </a:r>
            <a:r>
              <a:rPr sz="1800" dirty="0">
                <a:solidFill>
                  <a:srgbClr val="111F35"/>
                </a:solidFill>
                <a:latin typeface="Calibri"/>
                <a:cs typeface="Calibri"/>
              </a:rPr>
              <a:t>:</a:t>
            </a:r>
            <a:r>
              <a:rPr sz="1800" spc="-40" dirty="0">
                <a:solidFill>
                  <a:srgbClr val="111F35"/>
                </a:solidFill>
                <a:latin typeface="Calibri"/>
                <a:cs typeface="Calibri"/>
              </a:rPr>
              <a:t> </a:t>
            </a:r>
            <a:r>
              <a:rPr sz="1800" spc="-10" dirty="0">
                <a:solidFill>
                  <a:srgbClr val="111F35"/>
                </a:solidFill>
                <a:latin typeface="Calibri"/>
                <a:cs typeface="Calibri"/>
              </a:rPr>
              <a:t>bookofprogramming.com</a:t>
            </a:r>
            <a:endParaRPr sz="1800">
              <a:latin typeface="Calibri"/>
              <a:cs typeface="Calibri"/>
            </a:endParaRPr>
          </a:p>
          <a:p>
            <a:pPr marL="12700">
              <a:lnSpc>
                <a:spcPct val="100000"/>
              </a:lnSpc>
              <a:spcBef>
                <a:spcPts val="10"/>
              </a:spcBef>
            </a:pPr>
            <a:r>
              <a:rPr sz="1800" b="1" dirty="0">
                <a:solidFill>
                  <a:srgbClr val="111F35"/>
                </a:solidFill>
                <a:latin typeface="Calibri"/>
                <a:cs typeface="Calibri"/>
              </a:rPr>
              <a:t>Root</a:t>
            </a:r>
            <a:r>
              <a:rPr sz="1800" dirty="0">
                <a:solidFill>
                  <a:srgbClr val="111F35"/>
                </a:solidFill>
                <a:latin typeface="Calibri"/>
                <a:cs typeface="Calibri"/>
              </a:rPr>
              <a:t>:</a:t>
            </a:r>
            <a:r>
              <a:rPr sz="1800" spc="-60" dirty="0">
                <a:solidFill>
                  <a:srgbClr val="111F35"/>
                </a:solidFill>
                <a:latin typeface="Calibri"/>
                <a:cs typeface="Calibri"/>
              </a:rPr>
              <a:t> </a:t>
            </a:r>
            <a:r>
              <a:rPr sz="1800" spc="-10" dirty="0">
                <a:solidFill>
                  <a:srgbClr val="111F35"/>
                </a:solidFill>
                <a:latin typeface="Consolas"/>
                <a:cs typeface="Consolas"/>
              </a:rPr>
              <a:t>/var/www/book</a:t>
            </a:r>
            <a:endParaRPr sz="1800">
              <a:latin typeface="Consolas"/>
              <a:cs typeface="Consolas"/>
            </a:endParaRPr>
          </a:p>
        </p:txBody>
      </p:sp>
      <p:sp>
        <p:nvSpPr>
          <p:cNvPr id="9" name="object 9"/>
          <p:cNvSpPr txBox="1"/>
          <p:nvPr/>
        </p:nvSpPr>
        <p:spPr>
          <a:xfrm>
            <a:off x="6834631" y="5451754"/>
            <a:ext cx="1008380"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111F35"/>
                </a:solidFill>
                <a:latin typeface="Consolas"/>
                <a:cs typeface="Consolas"/>
              </a:rPr>
              <a:t>index.html</a:t>
            </a:r>
            <a:endParaRPr sz="1400">
              <a:latin typeface="Consolas"/>
              <a:cs typeface="Consolas"/>
            </a:endParaRPr>
          </a:p>
        </p:txBody>
      </p:sp>
      <p:sp>
        <p:nvSpPr>
          <p:cNvPr id="10" name="object 10"/>
          <p:cNvSpPr txBox="1"/>
          <p:nvPr/>
        </p:nvSpPr>
        <p:spPr>
          <a:xfrm>
            <a:off x="8368030" y="5447182"/>
            <a:ext cx="417830"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111F35"/>
                </a:solidFill>
                <a:latin typeface="Consolas"/>
                <a:cs typeface="Consolas"/>
              </a:rPr>
              <a:t>pics</a:t>
            </a:r>
            <a:endParaRPr sz="1400">
              <a:latin typeface="Consolas"/>
              <a:cs typeface="Consolas"/>
            </a:endParaRPr>
          </a:p>
        </p:txBody>
      </p:sp>
      <p:sp>
        <p:nvSpPr>
          <p:cNvPr id="11" name="object 11"/>
          <p:cNvSpPr txBox="1"/>
          <p:nvPr/>
        </p:nvSpPr>
        <p:spPr>
          <a:xfrm>
            <a:off x="9274302" y="5449925"/>
            <a:ext cx="1500505"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111F35"/>
                </a:solidFill>
                <a:latin typeface="Consolas"/>
                <a:cs typeface="Consolas"/>
              </a:rPr>
              <a:t>pics/fu-tzu.jpg</a:t>
            </a:r>
            <a:endParaRPr sz="1400">
              <a:latin typeface="Consolas"/>
              <a:cs typeface="Consolas"/>
            </a:endParaRPr>
          </a:p>
        </p:txBody>
      </p:sp>
      <p:sp>
        <p:nvSpPr>
          <p:cNvPr id="12" name="object 12"/>
          <p:cNvSpPr txBox="1"/>
          <p:nvPr/>
        </p:nvSpPr>
        <p:spPr>
          <a:xfrm>
            <a:off x="8186673" y="3537026"/>
            <a:ext cx="909955" cy="24002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111F35"/>
                </a:solidFill>
                <a:latin typeface="Consolas"/>
                <a:cs typeface="Consolas"/>
              </a:rPr>
              <a:t>list.html</a:t>
            </a:r>
            <a:endParaRPr sz="1400">
              <a:latin typeface="Consolas"/>
              <a:cs typeface="Consolas"/>
            </a:endParaRPr>
          </a:p>
        </p:txBody>
      </p:sp>
      <p:sp>
        <p:nvSpPr>
          <p:cNvPr id="13" name="object 13"/>
          <p:cNvSpPr txBox="1"/>
          <p:nvPr/>
        </p:nvSpPr>
        <p:spPr>
          <a:xfrm>
            <a:off x="9422130" y="3537026"/>
            <a:ext cx="1205230" cy="24002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111F35"/>
                </a:solidFill>
                <a:latin typeface="Consolas"/>
                <a:cs typeface="Consolas"/>
              </a:rPr>
              <a:t>example.html</a:t>
            </a:r>
            <a:endParaRPr sz="1400">
              <a:latin typeface="Consolas"/>
              <a:cs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0" dirty="0"/>
              <a:t> </a:t>
            </a:r>
            <a:r>
              <a:rPr spc="-75" dirty="0"/>
              <a:t>ELEMENTS:</a:t>
            </a:r>
            <a:r>
              <a:rPr spc="-175" dirty="0"/>
              <a:t> </a:t>
            </a:r>
            <a:r>
              <a:rPr spc="-10" dirty="0"/>
              <a:t>IMAGES</a:t>
            </a:r>
          </a:p>
        </p:txBody>
      </p:sp>
      <p:sp>
        <p:nvSpPr>
          <p:cNvPr id="3" name="object 3"/>
          <p:cNvSpPr txBox="1"/>
          <p:nvPr/>
        </p:nvSpPr>
        <p:spPr>
          <a:xfrm>
            <a:off x="1496567" y="2503932"/>
            <a:ext cx="4048125" cy="2585085"/>
          </a:xfrm>
          <a:prstGeom prst="rect">
            <a:avLst/>
          </a:prstGeom>
          <a:ln w="12700">
            <a:solidFill>
              <a:srgbClr val="111F35"/>
            </a:solidFill>
          </a:ln>
        </p:spPr>
        <p:txBody>
          <a:bodyPr vert="horz" wrap="square" lIns="0" tIns="31750" rIns="0" bIns="0" rtlCol="0">
            <a:spAutoFit/>
          </a:bodyPr>
          <a:lstStyle/>
          <a:p>
            <a:pPr marL="91440">
              <a:lnSpc>
                <a:spcPct val="100000"/>
              </a:lnSpc>
              <a:spcBef>
                <a:spcPts val="250"/>
              </a:spcBef>
            </a:pPr>
            <a:r>
              <a:rPr sz="1800" spc="-10" dirty="0">
                <a:solidFill>
                  <a:srgbClr val="800000"/>
                </a:solidFill>
                <a:latin typeface="Consolas"/>
                <a:cs typeface="Consolas"/>
              </a:rPr>
              <a:t>&lt;h1&gt;</a:t>
            </a:r>
            <a:r>
              <a:rPr sz="1800" spc="-10" dirty="0">
                <a:latin typeface="Consolas"/>
                <a:cs typeface="Consolas"/>
              </a:rPr>
              <a:t>Fu-Tzu</a:t>
            </a:r>
            <a:r>
              <a:rPr sz="1800" spc="-10" dirty="0">
                <a:solidFill>
                  <a:srgbClr val="800000"/>
                </a:solidFill>
                <a:latin typeface="Consolas"/>
                <a:cs typeface="Consolas"/>
              </a:rPr>
              <a:t>&lt;/h1&gt;</a:t>
            </a:r>
            <a:endParaRPr sz="1800">
              <a:latin typeface="Consolas"/>
              <a:cs typeface="Consolas"/>
            </a:endParaRPr>
          </a:p>
          <a:p>
            <a:pPr marL="91440">
              <a:lnSpc>
                <a:spcPct val="100000"/>
              </a:lnSpc>
            </a:pPr>
            <a:r>
              <a:rPr sz="1800" spc="-25" dirty="0">
                <a:solidFill>
                  <a:srgbClr val="800000"/>
                </a:solidFill>
                <a:latin typeface="Consolas"/>
                <a:cs typeface="Consolas"/>
              </a:rPr>
              <a:t>&lt;p&gt;</a:t>
            </a:r>
            <a:endParaRPr sz="1800">
              <a:latin typeface="Consolas"/>
              <a:cs typeface="Consolas"/>
            </a:endParaRPr>
          </a:p>
          <a:p>
            <a:pPr marL="340995" marR="689610">
              <a:lnSpc>
                <a:spcPct val="100000"/>
              </a:lnSpc>
            </a:pPr>
            <a:r>
              <a:rPr sz="1800" dirty="0">
                <a:latin typeface="Consolas"/>
                <a:cs typeface="Consolas"/>
              </a:rPr>
              <a:t>A</a:t>
            </a:r>
            <a:r>
              <a:rPr sz="1800" spc="-25" dirty="0">
                <a:latin typeface="Consolas"/>
                <a:cs typeface="Consolas"/>
              </a:rPr>
              <a:t> </a:t>
            </a:r>
            <a:r>
              <a:rPr sz="1800" dirty="0">
                <a:latin typeface="Consolas"/>
                <a:cs typeface="Consolas"/>
              </a:rPr>
              <a:t>picture</a:t>
            </a:r>
            <a:r>
              <a:rPr sz="1800" spc="-10" dirty="0">
                <a:latin typeface="Consolas"/>
                <a:cs typeface="Consolas"/>
              </a:rPr>
              <a:t> </a:t>
            </a:r>
            <a:r>
              <a:rPr sz="1800" dirty="0">
                <a:latin typeface="Consolas"/>
                <a:cs typeface="Consolas"/>
              </a:rPr>
              <a:t>of</a:t>
            </a:r>
            <a:r>
              <a:rPr sz="1800" spc="-25" dirty="0">
                <a:latin typeface="Consolas"/>
                <a:cs typeface="Consolas"/>
              </a:rPr>
              <a:t> </a:t>
            </a:r>
            <a:r>
              <a:rPr sz="1800" dirty="0">
                <a:latin typeface="Consolas"/>
                <a:cs typeface="Consolas"/>
              </a:rPr>
              <a:t>the</a:t>
            </a:r>
            <a:r>
              <a:rPr sz="1800" spc="-20" dirty="0">
                <a:latin typeface="Consolas"/>
                <a:cs typeface="Consolas"/>
              </a:rPr>
              <a:t> </a:t>
            </a:r>
            <a:r>
              <a:rPr sz="1800" spc="-10" dirty="0">
                <a:latin typeface="Consolas"/>
                <a:cs typeface="Consolas"/>
              </a:rPr>
              <a:t>master, </a:t>
            </a:r>
            <a:r>
              <a:rPr sz="1800" dirty="0">
                <a:latin typeface="Consolas"/>
                <a:cs typeface="Consolas"/>
              </a:rPr>
              <a:t>generated</a:t>
            </a:r>
            <a:r>
              <a:rPr sz="1800" spc="-15" dirty="0">
                <a:latin typeface="Consolas"/>
                <a:cs typeface="Consolas"/>
              </a:rPr>
              <a:t> </a:t>
            </a:r>
            <a:r>
              <a:rPr sz="1800" dirty="0">
                <a:latin typeface="Consolas"/>
                <a:cs typeface="Consolas"/>
              </a:rPr>
              <a:t>by</a:t>
            </a:r>
            <a:r>
              <a:rPr sz="1800" spc="-15" dirty="0">
                <a:latin typeface="Consolas"/>
                <a:cs typeface="Consolas"/>
              </a:rPr>
              <a:t> </a:t>
            </a:r>
            <a:r>
              <a:rPr sz="1800" spc="-10" dirty="0">
                <a:latin typeface="Consolas"/>
                <a:cs typeface="Consolas"/>
              </a:rPr>
              <a:t>DALL-</a:t>
            </a:r>
            <a:r>
              <a:rPr sz="1800" dirty="0">
                <a:latin typeface="Consolas"/>
                <a:cs typeface="Consolas"/>
              </a:rPr>
              <a:t>E,</a:t>
            </a:r>
            <a:r>
              <a:rPr sz="1800" spc="-15" dirty="0">
                <a:latin typeface="Consolas"/>
                <a:cs typeface="Consolas"/>
              </a:rPr>
              <a:t> </a:t>
            </a:r>
            <a:r>
              <a:rPr sz="1800" spc="-25" dirty="0">
                <a:latin typeface="Consolas"/>
                <a:cs typeface="Consolas"/>
              </a:rPr>
              <a:t>is </a:t>
            </a:r>
            <a:r>
              <a:rPr sz="1800" dirty="0">
                <a:latin typeface="Consolas"/>
                <a:cs typeface="Consolas"/>
              </a:rPr>
              <a:t>available</a:t>
            </a:r>
            <a:r>
              <a:rPr sz="1800" spc="-25" dirty="0">
                <a:latin typeface="Consolas"/>
                <a:cs typeface="Consolas"/>
              </a:rPr>
              <a:t> </a:t>
            </a:r>
            <a:r>
              <a:rPr sz="1800" dirty="0">
                <a:latin typeface="Consolas"/>
                <a:cs typeface="Consolas"/>
              </a:rPr>
              <a:t>as</a:t>
            </a:r>
            <a:r>
              <a:rPr sz="1800" spc="-30" dirty="0">
                <a:latin typeface="Consolas"/>
                <a:cs typeface="Consolas"/>
              </a:rPr>
              <a:t> </a:t>
            </a:r>
            <a:r>
              <a:rPr sz="1800" spc="-10" dirty="0">
                <a:latin typeface="Consolas"/>
                <a:cs typeface="Consolas"/>
              </a:rPr>
              <a:t>follows:</a:t>
            </a:r>
            <a:endParaRPr sz="1800">
              <a:latin typeface="Consolas"/>
              <a:cs typeface="Consolas"/>
            </a:endParaRPr>
          </a:p>
          <a:p>
            <a:pPr marL="91440">
              <a:lnSpc>
                <a:spcPct val="100000"/>
              </a:lnSpc>
            </a:pPr>
            <a:r>
              <a:rPr sz="1800" spc="-20" dirty="0">
                <a:solidFill>
                  <a:srgbClr val="800000"/>
                </a:solidFill>
                <a:latin typeface="Consolas"/>
                <a:cs typeface="Consolas"/>
              </a:rPr>
              <a:t>&lt;/p&gt;</a:t>
            </a:r>
            <a:endParaRPr sz="1800">
              <a:latin typeface="Consolas"/>
              <a:cs typeface="Consolas"/>
            </a:endParaRPr>
          </a:p>
          <a:p>
            <a:pPr marL="717550" marR="440055" indent="-626745">
              <a:lnSpc>
                <a:spcPct val="100000"/>
              </a:lnSpc>
              <a:spcBef>
                <a:spcPts val="5"/>
              </a:spcBef>
            </a:pPr>
            <a:r>
              <a:rPr sz="1800" dirty="0">
                <a:solidFill>
                  <a:srgbClr val="800000"/>
                </a:solidFill>
                <a:latin typeface="Consolas"/>
                <a:cs typeface="Consolas"/>
              </a:rPr>
              <a:t>&lt;img</a:t>
            </a:r>
            <a:r>
              <a:rPr sz="1800" spc="-35" dirty="0">
                <a:solidFill>
                  <a:srgbClr val="80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"pic.jpg" </a:t>
            </a:r>
            <a:r>
              <a:rPr sz="1800" dirty="0">
                <a:solidFill>
                  <a:srgbClr val="E40000"/>
                </a:solidFill>
                <a:latin typeface="Consolas"/>
                <a:cs typeface="Consolas"/>
              </a:rPr>
              <a:t>alt</a:t>
            </a:r>
            <a:r>
              <a:rPr sz="1800" dirty="0">
                <a:latin typeface="Consolas"/>
                <a:cs typeface="Consolas"/>
              </a:rPr>
              <a:t>=</a:t>
            </a:r>
            <a:r>
              <a:rPr sz="1800" dirty="0">
                <a:solidFill>
                  <a:srgbClr val="0000FF"/>
                </a:solidFill>
                <a:latin typeface="Consolas"/>
                <a:cs typeface="Consolas"/>
              </a:rPr>
              <a:t>"picture</a:t>
            </a:r>
            <a:r>
              <a:rPr sz="1800" spc="-25" dirty="0">
                <a:solidFill>
                  <a:srgbClr val="0000FF"/>
                </a:solidFill>
                <a:latin typeface="Consolas"/>
                <a:cs typeface="Consolas"/>
              </a:rPr>
              <a:t> </a:t>
            </a:r>
            <a:r>
              <a:rPr sz="1800" dirty="0">
                <a:solidFill>
                  <a:srgbClr val="0000FF"/>
                </a:solidFill>
                <a:latin typeface="Consolas"/>
                <a:cs typeface="Consolas"/>
              </a:rPr>
              <a:t>of</a:t>
            </a:r>
            <a:r>
              <a:rPr sz="1800" spc="-20" dirty="0">
                <a:solidFill>
                  <a:srgbClr val="0000FF"/>
                </a:solidFill>
                <a:latin typeface="Consolas"/>
                <a:cs typeface="Consolas"/>
              </a:rPr>
              <a:t> </a:t>
            </a:r>
            <a:r>
              <a:rPr sz="1800" spc="-10" dirty="0">
                <a:solidFill>
                  <a:srgbClr val="0000FF"/>
                </a:solidFill>
                <a:latin typeface="Consolas"/>
                <a:cs typeface="Consolas"/>
              </a:rPr>
              <a:t>Fu-</a:t>
            </a:r>
            <a:r>
              <a:rPr sz="1800" spc="-20" dirty="0">
                <a:solidFill>
                  <a:srgbClr val="0000FF"/>
                </a:solidFill>
                <a:latin typeface="Consolas"/>
                <a:cs typeface="Consolas"/>
              </a:rPr>
              <a:t>Tzu" </a:t>
            </a:r>
            <a:r>
              <a:rPr sz="1800" spc="-10" dirty="0">
                <a:solidFill>
                  <a:srgbClr val="E40000"/>
                </a:solidFill>
                <a:latin typeface="Consolas"/>
                <a:cs typeface="Consolas"/>
              </a:rPr>
              <a:t>width</a:t>
            </a:r>
            <a:r>
              <a:rPr sz="1800" spc="-10" dirty="0">
                <a:latin typeface="Consolas"/>
                <a:cs typeface="Consolas"/>
              </a:rPr>
              <a:t>=</a:t>
            </a:r>
            <a:r>
              <a:rPr sz="1800" spc="-10" dirty="0">
                <a:solidFill>
                  <a:srgbClr val="0000FF"/>
                </a:solidFill>
                <a:latin typeface="Consolas"/>
                <a:cs typeface="Consolas"/>
              </a:rPr>
              <a:t>"200"</a:t>
            </a:r>
            <a:r>
              <a:rPr sz="1800" spc="-10" dirty="0">
                <a:solidFill>
                  <a:srgbClr val="800000"/>
                </a:solidFill>
                <a:latin typeface="Consolas"/>
                <a:cs typeface="Consolas"/>
              </a:rPr>
              <a:t>/&gt;</a:t>
            </a:r>
            <a:endParaRPr sz="1800">
              <a:latin typeface="Consolas"/>
              <a:cs typeface="Consolas"/>
            </a:endParaRPr>
          </a:p>
        </p:txBody>
      </p:sp>
      <p:grpSp>
        <p:nvGrpSpPr>
          <p:cNvPr id="4" name="object 4"/>
          <p:cNvGrpSpPr/>
          <p:nvPr/>
        </p:nvGrpSpPr>
        <p:grpSpPr>
          <a:xfrm>
            <a:off x="6634988" y="1633220"/>
            <a:ext cx="4073525" cy="4326255"/>
            <a:chOff x="6634988" y="1633220"/>
            <a:chExt cx="4073525" cy="4326255"/>
          </a:xfrm>
        </p:grpSpPr>
        <p:pic>
          <p:nvPicPr>
            <p:cNvPr id="5" name="object 5"/>
            <p:cNvPicPr/>
            <p:nvPr/>
          </p:nvPicPr>
          <p:blipFill>
            <a:blip r:embed="rId2" cstate="print"/>
            <a:stretch>
              <a:fillRect/>
            </a:stretch>
          </p:blipFill>
          <p:spPr>
            <a:xfrm>
              <a:off x="6647688" y="1645920"/>
              <a:ext cx="4047744" cy="4265221"/>
            </a:xfrm>
            <a:prstGeom prst="rect">
              <a:avLst/>
            </a:prstGeom>
          </p:spPr>
        </p:pic>
        <p:sp>
          <p:nvSpPr>
            <p:cNvPr id="6" name="object 6"/>
            <p:cNvSpPr/>
            <p:nvPr/>
          </p:nvSpPr>
          <p:spPr>
            <a:xfrm>
              <a:off x="6641338" y="1639570"/>
              <a:ext cx="4060825" cy="4313555"/>
            </a:xfrm>
            <a:custGeom>
              <a:avLst/>
              <a:gdLst/>
              <a:ahLst/>
              <a:cxnLst/>
              <a:rect l="l" t="t" r="r" b="b"/>
              <a:pathLst>
                <a:path w="4060825" h="4313555">
                  <a:moveTo>
                    <a:pt x="0" y="4313428"/>
                  </a:moveTo>
                  <a:lnTo>
                    <a:pt x="4060444" y="4313428"/>
                  </a:lnTo>
                  <a:lnTo>
                    <a:pt x="4060444" y="0"/>
                  </a:lnTo>
                  <a:lnTo>
                    <a:pt x="0" y="0"/>
                  </a:lnTo>
                  <a:lnTo>
                    <a:pt x="0" y="4313428"/>
                  </a:lnTo>
                  <a:close/>
                </a:path>
              </a:pathLst>
            </a:custGeom>
            <a:ln w="12700">
              <a:solidFill>
                <a:srgbClr val="111F35"/>
              </a:solidFill>
            </a:ln>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8" name="object 8"/>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30</a:t>
            </a:r>
            <a:endParaRPr sz="1200">
              <a:latin typeface="Calibri"/>
              <a:cs typeface="Calibri"/>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82396" y="1565147"/>
            <a:ext cx="5963920" cy="4525010"/>
          </a:xfrm>
          <a:custGeom>
            <a:avLst/>
            <a:gdLst/>
            <a:ahLst/>
            <a:cxnLst/>
            <a:rect l="l" t="t" r="r" b="b"/>
            <a:pathLst>
              <a:path w="5963920" h="4525010">
                <a:moveTo>
                  <a:pt x="0" y="4524756"/>
                </a:moveTo>
                <a:lnTo>
                  <a:pt x="5963411" y="4524756"/>
                </a:lnTo>
                <a:lnTo>
                  <a:pt x="5963411" y="0"/>
                </a:lnTo>
                <a:lnTo>
                  <a:pt x="0" y="0"/>
                </a:lnTo>
                <a:lnTo>
                  <a:pt x="0" y="4524756"/>
                </a:lnTo>
                <a:close/>
              </a:path>
            </a:pathLst>
          </a:custGeom>
          <a:ln w="12700">
            <a:solidFill>
              <a:srgbClr val="111F35"/>
            </a:solidFill>
          </a:ln>
        </p:spPr>
        <p:txBody>
          <a:bodyPr wrap="square" lIns="0" tIns="0" rIns="0" bIns="0" rtlCol="0"/>
          <a:lstStyle/>
          <a:p>
            <a:endParaRPr/>
          </a:p>
        </p:txBody>
      </p:sp>
      <p:sp>
        <p:nvSpPr>
          <p:cNvPr id="3" name="object 3"/>
          <p:cNvSpPr txBox="1"/>
          <p:nvPr/>
        </p:nvSpPr>
        <p:spPr>
          <a:xfrm>
            <a:off x="962050" y="1585340"/>
            <a:ext cx="3033395" cy="16719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&lt;!DOCTYPE</a:t>
            </a:r>
            <a:r>
              <a:rPr sz="1800" spc="-55" dirty="0">
                <a:solidFill>
                  <a:srgbClr val="800000"/>
                </a:solidFill>
                <a:latin typeface="Consolas"/>
                <a:cs typeface="Consolas"/>
              </a:rPr>
              <a:t> </a:t>
            </a:r>
            <a:r>
              <a:rPr sz="1800" spc="-20" dirty="0">
                <a:solidFill>
                  <a:srgbClr val="E40000"/>
                </a:solidFill>
                <a:latin typeface="Consolas"/>
                <a:cs typeface="Consolas"/>
              </a:rPr>
              <a:t>html</a:t>
            </a:r>
            <a:r>
              <a:rPr sz="1800" spc="-20" dirty="0">
                <a:solidFill>
                  <a:srgbClr val="800000"/>
                </a:solidFill>
                <a:latin typeface="Consolas"/>
                <a:cs typeface="Consolas"/>
              </a:rPr>
              <a:t>&gt;</a:t>
            </a:r>
            <a:endParaRPr sz="1800">
              <a:latin typeface="Consolas"/>
              <a:cs typeface="Consolas"/>
            </a:endParaRPr>
          </a:p>
          <a:p>
            <a:pPr marL="12700">
              <a:lnSpc>
                <a:spcPct val="100000"/>
              </a:lnSpc>
            </a:pPr>
            <a:r>
              <a:rPr sz="1800" spc="-10" dirty="0">
                <a:solidFill>
                  <a:srgbClr val="800000"/>
                </a:solidFill>
                <a:latin typeface="Consolas"/>
                <a:cs typeface="Consolas"/>
              </a:rPr>
              <a:t>&lt;html&gt;</a:t>
            </a:r>
            <a:endParaRPr sz="1800">
              <a:latin typeface="Consolas"/>
              <a:cs typeface="Consolas"/>
            </a:endParaRPr>
          </a:p>
          <a:p>
            <a:pPr marL="12700">
              <a:lnSpc>
                <a:spcPct val="100000"/>
              </a:lnSpc>
            </a:pPr>
            <a:r>
              <a:rPr sz="1800" spc="-10" dirty="0">
                <a:solidFill>
                  <a:srgbClr val="800000"/>
                </a:solidFill>
                <a:latin typeface="Consolas"/>
                <a:cs typeface="Consolas"/>
              </a:rPr>
              <a:t>&lt;head&gt;</a:t>
            </a:r>
            <a:endParaRPr sz="1800">
              <a:latin typeface="Consolas"/>
              <a:cs typeface="Consolas"/>
            </a:endParaRPr>
          </a:p>
          <a:p>
            <a:pPr marL="262255">
              <a:lnSpc>
                <a:spcPct val="100000"/>
              </a:lnSpc>
            </a:pPr>
            <a:r>
              <a:rPr sz="1800" dirty="0">
                <a:solidFill>
                  <a:srgbClr val="800000"/>
                </a:solidFill>
                <a:latin typeface="Consolas"/>
                <a:cs typeface="Consolas"/>
              </a:rPr>
              <a:t>&lt;meta</a:t>
            </a:r>
            <a:r>
              <a:rPr sz="1800" spc="50"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262255">
              <a:lnSpc>
                <a:spcPct val="100000"/>
              </a:lnSpc>
            </a:pPr>
            <a:r>
              <a:rPr sz="1800" spc="-10" dirty="0">
                <a:solidFill>
                  <a:srgbClr val="800000"/>
                </a:solidFill>
                <a:latin typeface="Consolas"/>
                <a:cs typeface="Consolas"/>
              </a:rPr>
              <a:t>&lt;title&gt;</a:t>
            </a:r>
            <a:r>
              <a:rPr sz="1800" spc="-10" dirty="0">
                <a:latin typeface="Consolas"/>
                <a:cs typeface="Consolas"/>
              </a:rPr>
              <a:t>DOM</a:t>
            </a:r>
            <a:r>
              <a:rPr sz="1800" spc="-10" dirty="0">
                <a:solidFill>
                  <a:srgbClr val="800000"/>
                </a:solidFill>
                <a:latin typeface="Consolas"/>
                <a:cs typeface="Consolas"/>
              </a:rPr>
              <a:t>&lt;/title&gt;</a:t>
            </a:r>
            <a:endParaRPr sz="1800">
              <a:latin typeface="Consolas"/>
              <a:cs typeface="Consolas"/>
            </a:endParaRPr>
          </a:p>
          <a:p>
            <a:pPr marL="12700">
              <a:lnSpc>
                <a:spcPct val="100000"/>
              </a:lnSpc>
            </a:pPr>
            <a:r>
              <a:rPr sz="1800" spc="-10" dirty="0">
                <a:solidFill>
                  <a:srgbClr val="800000"/>
                </a:solidFill>
                <a:latin typeface="Consolas"/>
                <a:cs typeface="Consolas"/>
              </a:rPr>
              <a:t>&lt;/head&gt;</a:t>
            </a:r>
            <a:endParaRPr sz="1800">
              <a:latin typeface="Consolas"/>
              <a:cs typeface="Consolas"/>
            </a:endParaRPr>
          </a:p>
        </p:txBody>
      </p:sp>
      <p:sp>
        <p:nvSpPr>
          <p:cNvPr id="4" name="object 4"/>
          <p:cNvSpPr txBox="1"/>
          <p:nvPr/>
        </p:nvSpPr>
        <p:spPr>
          <a:xfrm>
            <a:off x="962050" y="3231337"/>
            <a:ext cx="777240"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800000"/>
                </a:solidFill>
                <a:latin typeface="Consolas"/>
                <a:cs typeface="Consolas"/>
              </a:rPr>
              <a:t>&lt;body&gt;</a:t>
            </a:r>
            <a:endParaRPr sz="1800">
              <a:latin typeface="Consolas"/>
              <a:cs typeface="Consolas"/>
            </a:endParaRPr>
          </a:p>
        </p:txBody>
      </p:sp>
      <p:sp>
        <p:nvSpPr>
          <p:cNvPr id="5" name="object 5"/>
          <p:cNvSpPr txBox="1"/>
          <p:nvPr/>
        </p:nvSpPr>
        <p:spPr>
          <a:xfrm>
            <a:off x="962050" y="3506216"/>
            <a:ext cx="5791835" cy="2494915"/>
          </a:xfrm>
          <a:prstGeom prst="rect">
            <a:avLst/>
          </a:prstGeom>
        </p:spPr>
        <p:txBody>
          <a:bodyPr vert="horz" wrap="square" lIns="0" tIns="12700" rIns="0" bIns="0" rtlCol="0">
            <a:spAutoFit/>
          </a:bodyPr>
          <a:lstStyle/>
          <a:p>
            <a:pPr marL="262255">
              <a:lnSpc>
                <a:spcPct val="100000"/>
              </a:lnSpc>
              <a:spcBef>
                <a:spcPts val="100"/>
              </a:spcBef>
            </a:pPr>
            <a:r>
              <a:rPr sz="1800" spc="-10" dirty="0">
                <a:solidFill>
                  <a:srgbClr val="800000"/>
                </a:solidFill>
                <a:latin typeface="Consolas"/>
                <a:cs typeface="Consolas"/>
              </a:rPr>
              <a:t>&lt;table&gt;</a:t>
            </a:r>
            <a:endParaRPr sz="1800">
              <a:latin typeface="Consolas"/>
              <a:cs typeface="Consolas"/>
            </a:endParaRPr>
          </a:p>
          <a:p>
            <a:pPr marL="512445">
              <a:lnSpc>
                <a:spcPct val="100000"/>
              </a:lnSpc>
            </a:pPr>
            <a:r>
              <a:rPr sz="1800" spc="-10" dirty="0">
                <a:solidFill>
                  <a:srgbClr val="800000"/>
                </a:solidFill>
                <a:latin typeface="Consolas"/>
                <a:cs typeface="Consolas"/>
              </a:rPr>
              <a:t>&lt;tbody&gt;</a:t>
            </a:r>
            <a:endParaRPr sz="1800">
              <a:latin typeface="Consolas"/>
              <a:cs typeface="Consolas"/>
            </a:endParaRPr>
          </a:p>
          <a:p>
            <a:pPr marL="763905">
              <a:lnSpc>
                <a:spcPct val="100000"/>
              </a:lnSpc>
            </a:pPr>
            <a:r>
              <a:rPr sz="1800" spc="-10" dirty="0">
                <a:solidFill>
                  <a:srgbClr val="800000"/>
                </a:solidFill>
                <a:latin typeface="Consolas"/>
                <a:cs typeface="Consolas"/>
              </a:rPr>
              <a:t>&lt;tr&gt;&lt;th&gt;</a:t>
            </a:r>
            <a:r>
              <a:rPr sz="1800" spc="-10" dirty="0">
                <a:latin typeface="Consolas"/>
                <a:cs typeface="Consolas"/>
              </a:rPr>
              <a:t>Exam</a:t>
            </a:r>
            <a:r>
              <a:rPr sz="1800" spc="-10" dirty="0">
                <a:solidFill>
                  <a:srgbClr val="800000"/>
                </a:solidFill>
                <a:latin typeface="Consolas"/>
                <a:cs typeface="Consolas"/>
              </a:rPr>
              <a:t>&lt;/th&gt;&lt;th&gt;</a:t>
            </a:r>
            <a:r>
              <a:rPr sz="1800" spc="-10" dirty="0">
                <a:latin typeface="Consolas"/>
                <a:cs typeface="Consolas"/>
              </a:rPr>
              <a:t>Grade</a:t>
            </a:r>
            <a:r>
              <a:rPr sz="1800" spc="-10" dirty="0">
                <a:solidFill>
                  <a:srgbClr val="800000"/>
                </a:solidFill>
                <a:latin typeface="Consolas"/>
                <a:cs typeface="Consolas"/>
              </a:rPr>
              <a:t>&lt;/th&gt;&lt;/tr&gt;</a:t>
            </a:r>
            <a:endParaRPr sz="1800">
              <a:latin typeface="Consolas"/>
              <a:cs typeface="Consolas"/>
            </a:endParaRPr>
          </a:p>
          <a:p>
            <a:pPr marL="763905">
              <a:lnSpc>
                <a:spcPct val="100000"/>
              </a:lnSpc>
            </a:pPr>
            <a:r>
              <a:rPr sz="1800" dirty="0">
                <a:solidFill>
                  <a:srgbClr val="800000"/>
                </a:solidFill>
                <a:latin typeface="Consolas"/>
                <a:cs typeface="Consolas"/>
              </a:rPr>
              <a:t>&lt;tr&gt;&lt;td&gt;&lt;a</a:t>
            </a:r>
            <a:r>
              <a:rPr sz="1800" spc="-70"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"/wt"</a:t>
            </a:r>
            <a:r>
              <a:rPr sz="1800" dirty="0">
                <a:solidFill>
                  <a:srgbClr val="800000"/>
                </a:solidFill>
                <a:latin typeface="Consolas"/>
                <a:cs typeface="Consolas"/>
              </a:rPr>
              <a:t>&gt;</a:t>
            </a:r>
            <a:r>
              <a:rPr sz="1800" dirty="0">
                <a:latin typeface="Consolas"/>
                <a:cs typeface="Consolas"/>
              </a:rPr>
              <a:t>Web</a:t>
            </a:r>
            <a:r>
              <a:rPr sz="1800" spc="-55" dirty="0">
                <a:latin typeface="Consolas"/>
                <a:cs typeface="Consolas"/>
              </a:rPr>
              <a:t> </a:t>
            </a:r>
            <a:r>
              <a:rPr sz="1800" spc="-10" dirty="0">
                <a:latin typeface="Consolas"/>
                <a:cs typeface="Consolas"/>
              </a:rPr>
              <a:t>Tech.</a:t>
            </a:r>
            <a:r>
              <a:rPr sz="1800" spc="-10" dirty="0">
                <a:solidFill>
                  <a:srgbClr val="800000"/>
                </a:solidFill>
                <a:latin typeface="Consolas"/>
                <a:cs typeface="Consolas"/>
              </a:rPr>
              <a:t>&lt;/a&gt;&lt;/td&gt;</a:t>
            </a:r>
            <a:endParaRPr sz="1800">
              <a:latin typeface="Consolas"/>
              <a:cs typeface="Consolas"/>
            </a:endParaRPr>
          </a:p>
          <a:p>
            <a:pPr marL="1264920">
              <a:lnSpc>
                <a:spcPct val="100000"/>
              </a:lnSpc>
            </a:pPr>
            <a:r>
              <a:rPr sz="1800" spc="-10" dirty="0">
                <a:solidFill>
                  <a:srgbClr val="800000"/>
                </a:solidFill>
                <a:latin typeface="Consolas"/>
                <a:cs typeface="Consolas"/>
              </a:rPr>
              <a:t>&lt;td&gt;</a:t>
            </a:r>
            <a:r>
              <a:rPr sz="1800" spc="-10" dirty="0">
                <a:latin typeface="Consolas"/>
                <a:cs typeface="Consolas"/>
              </a:rPr>
              <a:t>30</a:t>
            </a:r>
            <a:r>
              <a:rPr sz="1800" spc="-10" dirty="0">
                <a:solidFill>
                  <a:srgbClr val="800000"/>
                </a:solidFill>
                <a:latin typeface="Consolas"/>
                <a:cs typeface="Consolas"/>
              </a:rPr>
              <a:t>&lt;/td&gt;&lt;/tr&gt;</a:t>
            </a:r>
            <a:endParaRPr sz="1800">
              <a:latin typeface="Consolas"/>
              <a:cs typeface="Consolas"/>
            </a:endParaRPr>
          </a:p>
          <a:p>
            <a:pPr marL="512445">
              <a:lnSpc>
                <a:spcPct val="100000"/>
              </a:lnSpc>
            </a:pPr>
            <a:r>
              <a:rPr sz="1800" spc="-10" dirty="0">
                <a:solidFill>
                  <a:srgbClr val="800000"/>
                </a:solidFill>
                <a:latin typeface="Consolas"/>
                <a:cs typeface="Consolas"/>
              </a:rPr>
              <a:t>&lt;/tbody&gt;</a:t>
            </a:r>
            <a:endParaRPr sz="1800">
              <a:latin typeface="Consolas"/>
              <a:cs typeface="Consolas"/>
            </a:endParaRPr>
          </a:p>
          <a:p>
            <a:pPr marL="262255">
              <a:lnSpc>
                <a:spcPct val="100000"/>
              </a:lnSpc>
            </a:pPr>
            <a:r>
              <a:rPr sz="1800" spc="-10" dirty="0">
                <a:solidFill>
                  <a:srgbClr val="800000"/>
                </a:solidFill>
                <a:latin typeface="Consolas"/>
                <a:cs typeface="Consolas"/>
              </a:rPr>
              <a:t>&lt;/table&gt;</a:t>
            </a:r>
            <a:endParaRPr sz="1800">
              <a:latin typeface="Consolas"/>
              <a:cs typeface="Consolas"/>
            </a:endParaRPr>
          </a:p>
          <a:p>
            <a:pPr marL="12700">
              <a:lnSpc>
                <a:spcPct val="100000"/>
              </a:lnSpc>
            </a:pPr>
            <a:r>
              <a:rPr sz="1800" spc="-10" dirty="0">
                <a:solidFill>
                  <a:srgbClr val="800000"/>
                </a:solidFill>
                <a:latin typeface="Consolas"/>
                <a:cs typeface="Consolas"/>
              </a:rPr>
              <a:t>&lt;/body&gt;</a:t>
            </a:r>
            <a:endParaRPr sz="1800">
              <a:latin typeface="Consolas"/>
              <a:cs typeface="Consolas"/>
            </a:endParaRPr>
          </a:p>
          <a:p>
            <a:pPr marL="12700">
              <a:lnSpc>
                <a:spcPct val="100000"/>
              </a:lnSpc>
            </a:pPr>
            <a:r>
              <a:rPr sz="1800" spc="-10" dirty="0">
                <a:solidFill>
                  <a:srgbClr val="800000"/>
                </a:solidFill>
                <a:latin typeface="Consolas"/>
                <a:cs typeface="Consolas"/>
              </a:rPr>
              <a:t>&lt;/html&gt;</a:t>
            </a:r>
            <a:endParaRPr sz="1800">
              <a:latin typeface="Consolas"/>
              <a:cs typeface="Consolas"/>
            </a:endParaRPr>
          </a:p>
        </p:txBody>
      </p:sp>
      <p:sp>
        <p:nvSpPr>
          <p:cNvPr id="6" name="object 6"/>
          <p:cNvSpPr txBox="1">
            <a:spLocks noGrp="1"/>
          </p:cNvSpPr>
          <p:nvPr>
            <p:ph type="title"/>
          </p:nvPr>
        </p:nvSpPr>
        <p:spPr>
          <a:xfrm>
            <a:off x="962050" y="557529"/>
            <a:ext cx="463994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75" dirty="0"/>
              <a:t> </a:t>
            </a:r>
            <a:r>
              <a:rPr spc="75" dirty="0"/>
              <a:t>DOM:</a:t>
            </a:r>
            <a:r>
              <a:rPr spc="-75" dirty="0"/>
              <a:t> </a:t>
            </a:r>
            <a:r>
              <a:rPr spc="-10" dirty="0"/>
              <a:t>EXAMPLE</a:t>
            </a:r>
          </a:p>
        </p:txBody>
      </p:sp>
      <p:grpSp>
        <p:nvGrpSpPr>
          <p:cNvPr id="7" name="object 7"/>
          <p:cNvGrpSpPr/>
          <p:nvPr/>
        </p:nvGrpSpPr>
        <p:grpSpPr>
          <a:xfrm>
            <a:off x="6851650" y="1560322"/>
            <a:ext cx="3982720" cy="4462145"/>
            <a:chOff x="6851650" y="1560322"/>
            <a:chExt cx="3982720" cy="4462145"/>
          </a:xfrm>
        </p:grpSpPr>
        <p:sp>
          <p:nvSpPr>
            <p:cNvPr id="8" name="object 8"/>
            <p:cNvSpPr/>
            <p:nvPr/>
          </p:nvSpPr>
          <p:spPr>
            <a:xfrm>
              <a:off x="6858000" y="2474975"/>
              <a:ext cx="3970020" cy="3541395"/>
            </a:xfrm>
            <a:custGeom>
              <a:avLst/>
              <a:gdLst/>
              <a:ahLst/>
              <a:cxnLst/>
              <a:rect l="l" t="t" r="r" b="b"/>
              <a:pathLst>
                <a:path w="3970020" h="3541395">
                  <a:moveTo>
                    <a:pt x="3669792" y="2662428"/>
                  </a:moveTo>
                  <a:lnTo>
                    <a:pt x="3669792" y="3007487"/>
                  </a:lnTo>
                  <a:lnTo>
                    <a:pt x="3782314" y="3007487"/>
                  </a:lnTo>
                </a:path>
                <a:path w="3970020" h="3541395">
                  <a:moveTo>
                    <a:pt x="3515868" y="2130552"/>
                  </a:moveTo>
                  <a:lnTo>
                    <a:pt x="3515868" y="2209292"/>
                  </a:lnTo>
                  <a:lnTo>
                    <a:pt x="3969639" y="2209292"/>
                  </a:lnTo>
                  <a:lnTo>
                    <a:pt x="3969639" y="2288032"/>
                  </a:lnTo>
                </a:path>
                <a:path w="3970020" h="3541395">
                  <a:moveTo>
                    <a:pt x="2763011" y="3195828"/>
                  </a:moveTo>
                  <a:lnTo>
                    <a:pt x="2763011" y="3540861"/>
                  </a:lnTo>
                  <a:lnTo>
                    <a:pt x="2875533" y="3540861"/>
                  </a:lnTo>
                </a:path>
                <a:path w="3970020" h="3541395">
                  <a:moveTo>
                    <a:pt x="3063240" y="2662428"/>
                  </a:moveTo>
                  <a:lnTo>
                    <a:pt x="3063240" y="2819908"/>
                  </a:lnTo>
                </a:path>
                <a:path w="3970020" h="3541395">
                  <a:moveTo>
                    <a:pt x="3517010" y="2130552"/>
                  </a:moveTo>
                  <a:lnTo>
                    <a:pt x="3517010" y="2209292"/>
                  </a:lnTo>
                  <a:lnTo>
                    <a:pt x="3063240" y="2209292"/>
                  </a:lnTo>
                  <a:lnTo>
                    <a:pt x="3063240" y="2288032"/>
                  </a:lnTo>
                </a:path>
                <a:path w="3970020" h="3541395">
                  <a:moveTo>
                    <a:pt x="2316479" y="1597152"/>
                  </a:moveTo>
                  <a:lnTo>
                    <a:pt x="2316479" y="1675892"/>
                  </a:lnTo>
                  <a:lnTo>
                    <a:pt x="3516503" y="1675892"/>
                  </a:lnTo>
                  <a:lnTo>
                    <a:pt x="3516503" y="1754632"/>
                  </a:lnTo>
                </a:path>
                <a:path w="3970020" h="3541395">
                  <a:moveTo>
                    <a:pt x="1377696" y="2662428"/>
                  </a:moveTo>
                  <a:lnTo>
                    <a:pt x="1377696" y="3007487"/>
                  </a:lnTo>
                  <a:lnTo>
                    <a:pt x="1490218" y="3007487"/>
                  </a:lnTo>
                </a:path>
                <a:path w="3970020" h="3541395">
                  <a:moveTo>
                    <a:pt x="1117092" y="2130552"/>
                  </a:moveTo>
                  <a:lnTo>
                    <a:pt x="1117092" y="2209292"/>
                  </a:lnTo>
                  <a:lnTo>
                    <a:pt x="1677670" y="2209292"/>
                  </a:lnTo>
                  <a:lnTo>
                    <a:pt x="1677670" y="2288032"/>
                  </a:lnTo>
                </a:path>
                <a:path w="3970020" h="3541395">
                  <a:moveTo>
                    <a:pt x="256031" y="2662428"/>
                  </a:moveTo>
                  <a:lnTo>
                    <a:pt x="256031" y="3007487"/>
                  </a:lnTo>
                  <a:lnTo>
                    <a:pt x="368553" y="3007487"/>
                  </a:lnTo>
                </a:path>
                <a:path w="3970020" h="3541395">
                  <a:moveTo>
                    <a:pt x="1116838" y="2130552"/>
                  </a:moveTo>
                  <a:lnTo>
                    <a:pt x="1116838" y="2209292"/>
                  </a:lnTo>
                  <a:lnTo>
                    <a:pt x="556259" y="2209292"/>
                  </a:lnTo>
                  <a:lnTo>
                    <a:pt x="556259" y="2288032"/>
                  </a:lnTo>
                </a:path>
                <a:path w="3970020" h="3541395">
                  <a:moveTo>
                    <a:pt x="2317115" y="1597152"/>
                  </a:moveTo>
                  <a:lnTo>
                    <a:pt x="2317115" y="1675892"/>
                  </a:lnTo>
                  <a:lnTo>
                    <a:pt x="1117092" y="1675892"/>
                  </a:lnTo>
                  <a:lnTo>
                    <a:pt x="1117092" y="1754632"/>
                  </a:lnTo>
                </a:path>
                <a:path w="3970020" h="3541395">
                  <a:moveTo>
                    <a:pt x="2316479" y="1065276"/>
                  </a:moveTo>
                  <a:lnTo>
                    <a:pt x="2316479" y="1222756"/>
                  </a:lnTo>
                </a:path>
                <a:path w="3970020" h="3541395">
                  <a:moveTo>
                    <a:pt x="2316479" y="531876"/>
                  </a:moveTo>
                  <a:lnTo>
                    <a:pt x="2316479" y="689356"/>
                  </a:lnTo>
                </a:path>
                <a:path w="3970020" h="3541395">
                  <a:moveTo>
                    <a:pt x="1385316" y="0"/>
                  </a:moveTo>
                  <a:lnTo>
                    <a:pt x="1385316" y="78739"/>
                  </a:lnTo>
                  <a:lnTo>
                    <a:pt x="2316606" y="78739"/>
                  </a:lnTo>
                  <a:lnTo>
                    <a:pt x="2316606" y="157479"/>
                  </a:lnTo>
                </a:path>
                <a:path w="3970020" h="3541395">
                  <a:moveTo>
                    <a:pt x="608076" y="1065276"/>
                  </a:moveTo>
                  <a:lnTo>
                    <a:pt x="608076" y="1410335"/>
                  </a:lnTo>
                  <a:lnTo>
                    <a:pt x="720598" y="1410335"/>
                  </a:lnTo>
                </a:path>
                <a:path w="3970020" h="3541395">
                  <a:moveTo>
                    <a:pt x="454151" y="531876"/>
                  </a:moveTo>
                  <a:lnTo>
                    <a:pt x="454151" y="610615"/>
                  </a:lnTo>
                  <a:lnTo>
                    <a:pt x="907923" y="610615"/>
                  </a:lnTo>
                  <a:lnTo>
                    <a:pt x="907923" y="689356"/>
                  </a:lnTo>
                </a:path>
                <a:path w="3970020" h="3541395">
                  <a:moveTo>
                    <a:pt x="453771" y="531876"/>
                  </a:moveTo>
                  <a:lnTo>
                    <a:pt x="453771" y="610615"/>
                  </a:lnTo>
                  <a:lnTo>
                    <a:pt x="0" y="610615"/>
                  </a:lnTo>
                  <a:lnTo>
                    <a:pt x="0" y="689356"/>
                  </a:lnTo>
                </a:path>
                <a:path w="3970020" h="3541395">
                  <a:moveTo>
                    <a:pt x="1385443" y="0"/>
                  </a:moveTo>
                  <a:lnTo>
                    <a:pt x="1385443" y="78739"/>
                  </a:lnTo>
                  <a:lnTo>
                    <a:pt x="454151" y="78739"/>
                  </a:lnTo>
                  <a:lnTo>
                    <a:pt x="454151" y="157479"/>
                  </a:lnTo>
                </a:path>
              </a:pathLst>
            </a:custGeom>
            <a:ln w="12700">
              <a:solidFill>
                <a:srgbClr val="005A6D"/>
              </a:solidFill>
            </a:ln>
          </p:spPr>
          <p:txBody>
            <a:bodyPr wrap="square" lIns="0" tIns="0" rIns="0" bIns="0" rtlCol="0"/>
            <a:lstStyle/>
            <a:p>
              <a:endParaRPr/>
            </a:p>
          </p:txBody>
        </p:sp>
        <p:sp>
          <p:nvSpPr>
            <p:cNvPr id="9" name="object 9"/>
            <p:cNvSpPr/>
            <p:nvPr/>
          </p:nvSpPr>
          <p:spPr>
            <a:xfrm>
              <a:off x="8243316" y="1941576"/>
              <a:ext cx="0" cy="157480"/>
            </a:xfrm>
            <a:custGeom>
              <a:avLst/>
              <a:gdLst/>
              <a:ahLst/>
              <a:cxnLst/>
              <a:rect l="l" t="t" r="r" b="b"/>
              <a:pathLst>
                <a:path h="157480">
                  <a:moveTo>
                    <a:pt x="0" y="0"/>
                  </a:moveTo>
                  <a:lnTo>
                    <a:pt x="0" y="157479"/>
                  </a:lnTo>
                </a:path>
              </a:pathLst>
            </a:custGeom>
            <a:ln w="12700">
              <a:solidFill>
                <a:srgbClr val="004E5F"/>
              </a:solidFill>
            </a:ln>
          </p:spPr>
          <p:txBody>
            <a:bodyPr wrap="square" lIns="0" tIns="0" rIns="0" bIns="0" rtlCol="0"/>
            <a:lstStyle/>
            <a:p>
              <a:endParaRPr/>
            </a:p>
          </p:txBody>
        </p:sp>
        <p:sp>
          <p:nvSpPr>
            <p:cNvPr id="10" name="object 10"/>
            <p:cNvSpPr/>
            <p:nvPr/>
          </p:nvSpPr>
          <p:spPr>
            <a:xfrm>
              <a:off x="7645908" y="1566672"/>
              <a:ext cx="1195070" cy="375285"/>
            </a:xfrm>
            <a:custGeom>
              <a:avLst/>
              <a:gdLst/>
              <a:ahLst/>
              <a:cxnLst/>
              <a:rect l="l" t="t" r="r" b="b"/>
              <a:pathLst>
                <a:path w="1195070" h="375285">
                  <a:moveTo>
                    <a:pt x="1194816" y="0"/>
                  </a:moveTo>
                  <a:lnTo>
                    <a:pt x="0" y="0"/>
                  </a:lnTo>
                  <a:lnTo>
                    <a:pt x="0" y="374903"/>
                  </a:lnTo>
                  <a:lnTo>
                    <a:pt x="1194816" y="374903"/>
                  </a:lnTo>
                  <a:lnTo>
                    <a:pt x="1194816" y="0"/>
                  </a:lnTo>
                  <a:close/>
                </a:path>
              </a:pathLst>
            </a:custGeom>
            <a:solidFill>
              <a:srgbClr val="006379"/>
            </a:solidFill>
          </p:spPr>
          <p:txBody>
            <a:bodyPr wrap="square" lIns="0" tIns="0" rIns="0" bIns="0" rtlCol="0"/>
            <a:lstStyle/>
            <a:p>
              <a:endParaRPr/>
            </a:p>
          </p:txBody>
        </p:sp>
        <p:sp>
          <p:nvSpPr>
            <p:cNvPr id="11" name="object 11"/>
            <p:cNvSpPr/>
            <p:nvPr/>
          </p:nvSpPr>
          <p:spPr>
            <a:xfrm>
              <a:off x="7645908" y="1566672"/>
              <a:ext cx="1195070" cy="375285"/>
            </a:xfrm>
            <a:custGeom>
              <a:avLst/>
              <a:gdLst/>
              <a:ahLst/>
              <a:cxnLst/>
              <a:rect l="l" t="t" r="r" b="b"/>
              <a:pathLst>
                <a:path w="1195070" h="375285">
                  <a:moveTo>
                    <a:pt x="0" y="374903"/>
                  </a:moveTo>
                  <a:lnTo>
                    <a:pt x="1194816" y="374903"/>
                  </a:lnTo>
                  <a:lnTo>
                    <a:pt x="1194816" y="0"/>
                  </a:lnTo>
                  <a:lnTo>
                    <a:pt x="0" y="0"/>
                  </a:lnTo>
                  <a:lnTo>
                    <a:pt x="0" y="374903"/>
                  </a:lnTo>
                  <a:close/>
                </a:path>
              </a:pathLst>
            </a:custGeom>
            <a:ln w="12699">
              <a:solidFill>
                <a:srgbClr val="00252F"/>
              </a:solidFill>
            </a:ln>
          </p:spPr>
          <p:txBody>
            <a:bodyPr wrap="square" lIns="0" tIns="0" rIns="0" bIns="0" rtlCol="0"/>
            <a:lstStyle/>
            <a:p>
              <a:endParaRPr/>
            </a:p>
          </p:txBody>
        </p:sp>
      </p:grpSp>
      <p:sp>
        <p:nvSpPr>
          <p:cNvPr id="12" name="object 12"/>
          <p:cNvSpPr txBox="1"/>
          <p:nvPr/>
        </p:nvSpPr>
        <p:spPr>
          <a:xfrm>
            <a:off x="7784338" y="1595754"/>
            <a:ext cx="91757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onsolas"/>
                <a:cs typeface="Consolas"/>
              </a:rPr>
              <a:t>document</a:t>
            </a:r>
            <a:endParaRPr sz="1600">
              <a:latin typeface="Consolas"/>
              <a:cs typeface="Consolas"/>
            </a:endParaRPr>
          </a:p>
        </p:txBody>
      </p:sp>
      <p:grpSp>
        <p:nvGrpSpPr>
          <p:cNvPr id="13" name="object 13"/>
          <p:cNvGrpSpPr/>
          <p:nvPr/>
        </p:nvGrpSpPr>
        <p:grpSpPr>
          <a:xfrm>
            <a:off x="7862061" y="2093722"/>
            <a:ext cx="762635" cy="387985"/>
            <a:chOff x="7862061" y="2093722"/>
            <a:chExt cx="762635" cy="387985"/>
          </a:xfrm>
        </p:grpSpPr>
        <p:sp>
          <p:nvSpPr>
            <p:cNvPr id="14" name="object 14"/>
            <p:cNvSpPr/>
            <p:nvPr/>
          </p:nvSpPr>
          <p:spPr>
            <a:xfrm>
              <a:off x="7868411" y="2100072"/>
              <a:ext cx="749935" cy="375285"/>
            </a:xfrm>
            <a:custGeom>
              <a:avLst/>
              <a:gdLst/>
              <a:ahLst/>
              <a:cxnLst/>
              <a:rect l="l" t="t" r="r" b="b"/>
              <a:pathLst>
                <a:path w="749934" h="375285">
                  <a:moveTo>
                    <a:pt x="749807" y="0"/>
                  </a:moveTo>
                  <a:lnTo>
                    <a:pt x="0" y="0"/>
                  </a:lnTo>
                  <a:lnTo>
                    <a:pt x="0" y="374903"/>
                  </a:lnTo>
                  <a:lnTo>
                    <a:pt x="749807" y="374903"/>
                  </a:lnTo>
                  <a:lnTo>
                    <a:pt x="749807" y="0"/>
                  </a:lnTo>
                  <a:close/>
                </a:path>
              </a:pathLst>
            </a:custGeom>
            <a:solidFill>
              <a:srgbClr val="006379"/>
            </a:solidFill>
          </p:spPr>
          <p:txBody>
            <a:bodyPr wrap="square" lIns="0" tIns="0" rIns="0" bIns="0" rtlCol="0"/>
            <a:lstStyle/>
            <a:p>
              <a:endParaRPr/>
            </a:p>
          </p:txBody>
        </p:sp>
        <p:sp>
          <p:nvSpPr>
            <p:cNvPr id="15" name="object 15"/>
            <p:cNvSpPr/>
            <p:nvPr/>
          </p:nvSpPr>
          <p:spPr>
            <a:xfrm>
              <a:off x="7868411" y="2100072"/>
              <a:ext cx="749935" cy="375285"/>
            </a:xfrm>
            <a:custGeom>
              <a:avLst/>
              <a:gdLst/>
              <a:ahLst/>
              <a:cxnLst/>
              <a:rect l="l" t="t" r="r" b="b"/>
              <a:pathLst>
                <a:path w="749934" h="375285">
                  <a:moveTo>
                    <a:pt x="0" y="374903"/>
                  </a:moveTo>
                  <a:lnTo>
                    <a:pt x="749807" y="374903"/>
                  </a:lnTo>
                  <a:lnTo>
                    <a:pt x="749807" y="0"/>
                  </a:lnTo>
                  <a:lnTo>
                    <a:pt x="0" y="0"/>
                  </a:lnTo>
                  <a:lnTo>
                    <a:pt x="0" y="374903"/>
                  </a:lnTo>
                  <a:close/>
                </a:path>
              </a:pathLst>
            </a:custGeom>
            <a:ln w="12700">
              <a:solidFill>
                <a:srgbClr val="00252F"/>
              </a:solidFill>
            </a:ln>
          </p:spPr>
          <p:txBody>
            <a:bodyPr wrap="square" lIns="0" tIns="0" rIns="0" bIns="0" rtlCol="0"/>
            <a:lstStyle/>
            <a:p>
              <a:endParaRPr/>
            </a:p>
          </p:txBody>
        </p:sp>
      </p:grpSp>
      <p:sp>
        <p:nvSpPr>
          <p:cNvPr id="16" name="object 16"/>
          <p:cNvSpPr txBox="1"/>
          <p:nvPr/>
        </p:nvSpPr>
        <p:spPr>
          <a:xfrm>
            <a:off x="8008111" y="2128266"/>
            <a:ext cx="470534"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FFFFFF"/>
                </a:solidFill>
                <a:latin typeface="Consolas"/>
                <a:cs typeface="Consolas"/>
              </a:rPr>
              <a:t>html</a:t>
            </a:r>
            <a:endParaRPr sz="1600">
              <a:latin typeface="Consolas"/>
              <a:cs typeface="Consolas"/>
            </a:endParaRPr>
          </a:p>
        </p:txBody>
      </p:sp>
      <p:grpSp>
        <p:nvGrpSpPr>
          <p:cNvPr id="17" name="object 17"/>
          <p:cNvGrpSpPr/>
          <p:nvPr/>
        </p:nvGrpSpPr>
        <p:grpSpPr>
          <a:xfrm>
            <a:off x="6930897" y="2625598"/>
            <a:ext cx="762635" cy="387985"/>
            <a:chOff x="6930897" y="2625598"/>
            <a:chExt cx="762635" cy="387985"/>
          </a:xfrm>
        </p:grpSpPr>
        <p:sp>
          <p:nvSpPr>
            <p:cNvPr id="18" name="object 18"/>
            <p:cNvSpPr/>
            <p:nvPr/>
          </p:nvSpPr>
          <p:spPr>
            <a:xfrm>
              <a:off x="6937247" y="2631948"/>
              <a:ext cx="749935" cy="375285"/>
            </a:xfrm>
            <a:custGeom>
              <a:avLst/>
              <a:gdLst/>
              <a:ahLst/>
              <a:cxnLst/>
              <a:rect l="l" t="t" r="r" b="b"/>
              <a:pathLst>
                <a:path w="749934" h="375285">
                  <a:moveTo>
                    <a:pt x="749807" y="0"/>
                  </a:moveTo>
                  <a:lnTo>
                    <a:pt x="0" y="0"/>
                  </a:lnTo>
                  <a:lnTo>
                    <a:pt x="0" y="374903"/>
                  </a:lnTo>
                  <a:lnTo>
                    <a:pt x="749807" y="374903"/>
                  </a:lnTo>
                  <a:lnTo>
                    <a:pt x="749807" y="0"/>
                  </a:lnTo>
                  <a:close/>
                </a:path>
              </a:pathLst>
            </a:custGeom>
            <a:solidFill>
              <a:srgbClr val="006379"/>
            </a:solidFill>
          </p:spPr>
          <p:txBody>
            <a:bodyPr wrap="square" lIns="0" tIns="0" rIns="0" bIns="0" rtlCol="0"/>
            <a:lstStyle/>
            <a:p>
              <a:endParaRPr/>
            </a:p>
          </p:txBody>
        </p:sp>
        <p:sp>
          <p:nvSpPr>
            <p:cNvPr id="19" name="object 19"/>
            <p:cNvSpPr/>
            <p:nvPr/>
          </p:nvSpPr>
          <p:spPr>
            <a:xfrm>
              <a:off x="6937247" y="2631948"/>
              <a:ext cx="749935" cy="375285"/>
            </a:xfrm>
            <a:custGeom>
              <a:avLst/>
              <a:gdLst/>
              <a:ahLst/>
              <a:cxnLst/>
              <a:rect l="l" t="t" r="r" b="b"/>
              <a:pathLst>
                <a:path w="749934" h="375285">
                  <a:moveTo>
                    <a:pt x="0" y="374903"/>
                  </a:moveTo>
                  <a:lnTo>
                    <a:pt x="749807" y="374903"/>
                  </a:lnTo>
                  <a:lnTo>
                    <a:pt x="749807" y="0"/>
                  </a:lnTo>
                  <a:lnTo>
                    <a:pt x="0" y="0"/>
                  </a:lnTo>
                  <a:lnTo>
                    <a:pt x="0" y="374903"/>
                  </a:lnTo>
                  <a:close/>
                </a:path>
              </a:pathLst>
            </a:custGeom>
            <a:ln w="12700">
              <a:solidFill>
                <a:srgbClr val="00252F"/>
              </a:solidFill>
            </a:ln>
          </p:spPr>
          <p:txBody>
            <a:bodyPr wrap="square" lIns="0" tIns="0" rIns="0" bIns="0" rtlCol="0"/>
            <a:lstStyle/>
            <a:p>
              <a:endParaRPr/>
            </a:p>
          </p:txBody>
        </p:sp>
      </p:grpSp>
      <p:sp>
        <p:nvSpPr>
          <p:cNvPr id="20" name="object 20"/>
          <p:cNvSpPr txBox="1"/>
          <p:nvPr/>
        </p:nvSpPr>
        <p:spPr>
          <a:xfrm>
            <a:off x="7076693" y="2661030"/>
            <a:ext cx="470534"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FFFFFF"/>
                </a:solidFill>
                <a:latin typeface="Consolas"/>
                <a:cs typeface="Consolas"/>
              </a:rPr>
              <a:t>head</a:t>
            </a:r>
            <a:endParaRPr sz="1600">
              <a:latin typeface="Consolas"/>
              <a:cs typeface="Consolas"/>
            </a:endParaRPr>
          </a:p>
        </p:txBody>
      </p:sp>
      <p:grpSp>
        <p:nvGrpSpPr>
          <p:cNvPr id="21" name="object 21"/>
          <p:cNvGrpSpPr/>
          <p:nvPr/>
        </p:nvGrpSpPr>
        <p:grpSpPr>
          <a:xfrm>
            <a:off x="6476746" y="3158998"/>
            <a:ext cx="762635" cy="387985"/>
            <a:chOff x="6476746" y="3158998"/>
            <a:chExt cx="762635" cy="387985"/>
          </a:xfrm>
        </p:grpSpPr>
        <p:sp>
          <p:nvSpPr>
            <p:cNvPr id="22" name="object 22"/>
            <p:cNvSpPr/>
            <p:nvPr/>
          </p:nvSpPr>
          <p:spPr>
            <a:xfrm>
              <a:off x="6483096" y="3165348"/>
              <a:ext cx="749935" cy="375285"/>
            </a:xfrm>
            <a:custGeom>
              <a:avLst/>
              <a:gdLst/>
              <a:ahLst/>
              <a:cxnLst/>
              <a:rect l="l" t="t" r="r" b="b"/>
              <a:pathLst>
                <a:path w="749934" h="375285">
                  <a:moveTo>
                    <a:pt x="749807" y="0"/>
                  </a:moveTo>
                  <a:lnTo>
                    <a:pt x="0" y="0"/>
                  </a:lnTo>
                  <a:lnTo>
                    <a:pt x="0" y="374903"/>
                  </a:lnTo>
                  <a:lnTo>
                    <a:pt x="749807" y="374903"/>
                  </a:lnTo>
                  <a:lnTo>
                    <a:pt x="749807" y="0"/>
                  </a:lnTo>
                  <a:close/>
                </a:path>
              </a:pathLst>
            </a:custGeom>
            <a:solidFill>
              <a:srgbClr val="006379"/>
            </a:solidFill>
          </p:spPr>
          <p:txBody>
            <a:bodyPr wrap="square" lIns="0" tIns="0" rIns="0" bIns="0" rtlCol="0"/>
            <a:lstStyle/>
            <a:p>
              <a:endParaRPr/>
            </a:p>
          </p:txBody>
        </p:sp>
        <p:sp>
          <p:nvSpPr>
            <p:cNvPr id="23" name="object 23"/>
            <p:cNvSpPr/>
            <p:nvPr/>
          </p:nvSpPr>
          <p:spPr>
            <a:xfrm>
              <a:off x="6483096" y="3165348"/>
              <a:ext cx="749935" cy="375285"/>
            </a:xfrm>
            <a:custGeom>
              <a:avLst/>
              <a:gdLst/>
              <a:ahLst/>
              <a:cxnLst/>
              <a:rect l="l" t="t" r="r" b="b"/>
              <a:pathLst>
                <a:path w="749934" h="375285">
                  <a:moveTo>
                    <a:pt x="0" y="374903"/>
                  </a:moveTo>
                  <a:lnTo>
                    <a:pt x="749807" y="374903"/>
                  </a:lnTo>
                  <a:lnTo>
                    <a:pt x="749807" y="0"/>
                  </a:lnTo>
                  <a:lnTo>
                    <a:pt x="0" y="0"/>
                  </a:lnTo>
                  <a:lnTo>
                    <a:pt x="0" y="374903"/>
                  </a:lnTo>
                  <a:close/>
                </a:path>
              </a:pathLst>
            </a:custGeom>
            <a:ln w="12700">
              <a:solidFill>
                <a:srgbClr val="00252F"/>
              </a:solidFill>
            </a:ln>
          </p:spPr>
          <p:txBody>
            <a:bodyPr wrap="square" lIns="0" tIns="0" rIns="0" bIns="0" rtlCol="0"/>
            <a:lstStyle/>
            <a:p>
              <a:endParaRPr/>
            </a:p>
          </p:txBody>
        </p:sp>
      </p:grpSp>
      <p:sp>
        <p:nvSpPr>
          <p:cNvPr id="24" name="object 24"/>
          <p:cNvSpPr txBox="1"/>
          <p:nvPr/>
        </p:nvSpPr>
        <p:spPr>
          <a:xfrm>
            <a:off x="6622795" y="3193237"/>
            <a:ext cx="470534"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FFFFFF"/>
                </a:solidFill>
                <a:latin typeface="Consolas"/>
                <a:cs typeface="Consolas"/>
              </a:rPr>
              <a:t>meta</a:t>
            </a:r>
            <a:endParaRPr sz="1600">
              <a:latin typeface="Consolas"/>
              <a:cs typeface="Consolas"/>
            </a:endParaRPr>
          </a:p>
        </p:txBody>
      </p:sp>
      <p:grpSp>
        <p:nvGrpSpPr>
          <p:cNvPr id="25" name="object 25"/>
          <p:cNvGrpSpPr/>
          <p:nvPr/>
        </p:nvGrpSpPr>
        <p:grpSpPr>
          <a:xfrm>
            <a:off x="7383526" y="3158998"/>
            <a:ext cx="764540" cy="387985"/>
            <a:chOff x="7383526" y="3158998"/>
            <a:chExt cx="764540" cy="387985"/>
          </a:xfrm>
        </p:grpSpPr>
        <p:sp>
          <p:nvSpPr>
            <p:cNvPr id="26" name="object 26"/>
            <p:cNvSpPr/>
            <p:nvPr/>
          </p:nvSpPr>
          <p:spPr>
            <a:xfrm>
              <a:off x="7389876" y="3165348"/>
              <a:ext cx="751840" cy="375285"/>
            </a:xfrm>
            <a:custGeom>
              <a:avLst/>
              <a:gdLst/>
              <a:ahLst/>
              <a:cxnLst/>
              <a:rect l="l" t="t" r="r" b="b"/>
              <a:pathLst>
                <a:path w="751840" h="375285">
                  <a:moveTo>
                    <a:pt x="751331" y="0"/>
                  </a:moveTo>
                  <a:lnTo>
                    <a:pt x="0" y="0"/>
                  </a:lnTo>
                  <a:lnTo>
                    <a:pt x="0" y="374903"/>
                  </a:lnTo>
                  <a:lnTo>
                    <a:pt x="751331" y="374903"/>
                  </a:lnTo>
                  <a:lnTo>
                    <a:pt x="751331" y="0"/>
                  </a:lnTo>
                  <a:close/>
                </a:path>
              </a:pathLst>
            </a:custGeom>
            <a:solidFill>
              <a:srgbClr val="006379"/>
            </a:solidFill>
          </p:spPr>
          <p:txBody>
            <a:bodyPr wrap="square" lIns="0" tIns="0" rIns="0" bIns="0" rtlCol="0"/>
            <a:lstStyle/>
            <a:p>
              <a:endParaRPr/>
            </a:p>
          </p:txBody>
        </p:sp>
        <p:sp>
          <p:nvSpPr>
            <p:cNvPr id="27" name="object 27"/>
            <p:cNvSpPr/>
            <p:nvPr/>
          </p:nvSpPr>
          <p:spPr>
            <a:xfrm>
              <a:off x="7389876" y="3165348"/>
              <a:ext cx="751840" cy="375285"/>
            </a:xfrm>
            <a:custGeom>
              <a:avLst/>
              <a:gdLst/>
              <a:ahLst/>
              <a:cxnLst/>
              <a:rect l="l" t="t" r="r" b="b"/>
              <a:pathLst>
                <a:path w="751840" h="375285">
                  <a:moveTo>
                    <a:pt x="0" y="374903"/>
                  </a:moveTo>
                  <a:lnTo>
                    <a:pt x="751331" y="374903"/>
                  </a:lnTo>
                  <a:lnTo>
                    <a:pt x="751331" y="0"/>
                  </a:lnTo>
                  <a:lnTo>
                    <a:pt x="0" y="0"/>
                  </a:lnTo>
                  <a:lnTo>
                    <a:pt x="0" y="374903"/>
                  </a:lnTo>
                  <a:close/>
                </a:path>
              </a:pathLst>
            </a:custGeom>
            <a:ln w="12699">
              <a:solidFill>
                <a:srgbClr val="00252F"/>
              </a:solidFill>
            </a:ln>
          </p:spPr>
          <p:txBody>
            <a:bodyPr wrap="square" lIns="0" tIns="0" rIns="0" bIns="0" rtlCol="0"/>
            <a:lstStyle/>
            <a:p>
              <a:endParaRPr/>
            </a:p>
          </p:txBody>
        </p:sp>
      </p:grpSp>
      <p:sp>
        <p:nvSpPr>
          <p:cNvPr id="28" name="object 28"/>
          <p:cNvSpPr txBox="1"/>
          <p:nvPr/>
        </p:nvSpPr>
        <p:spPr>
          <a:xfrm>
            <a:off x="7474077" y="3193237"/>
            <a:ext cx="58356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onsolas"/>
                <a:cs typeface="Consolas"/>
              </a:rPr>
              <a:t>title</a:t>
            </a:r>
            <a:endParaRPr sz="1600">
              <a:latin typeface="Consolas"/>
              <a:cs typeface="Consolas"/>
            </a:endParaRPr>
          </a:p>
        </p:txBody>
      </p:sp>
      <p:grpSp>
        <p:nvGrpSpPr>
          <p:cNvPr id="29" name="object 29"/>
          <p:cNvGrpSpPr/>
          <p:nvPr/>
        </p:nvGrpSpPr>
        <p:grpSpPr>
          <a:xfrm>
            <a:off x="7570978" y="3690873"/>
            <a:ext cx="1076960" cy="387985"/>
            <a:chOff x="7570978" y="3690873"/>
            <a:chExt cx="1076960" cy="387985"/>
          </a:xfrm>
        </p:grpSpPr>
        <p:sp>
          <p:nvSpPr>
            <p:cNvPr id="30" name="object 30"/>
            <p:cNvSpPr/>
            <p:nvPr/>
          </p:nvSpPr>
          <p:spPr>
            <a:xfrm>
              <a:off x="7577328" y="3697223"/>
              <a:ext cx="1064260" cy="375285"/>
            </a:xfrm>
            <a:custGeom>
              <a:avLst/>
              <a:gdLst/>
              <a:ahLst/>
              <a:cxnLst/>
              <a:rect l="l" t="t" r="r" b="b"/>
              <a:pathLst>
                <a:path w="1064259" h="375285">
                  <a:moveTo>
                    <a:pt x="1063752" y="0"/>
                  </a:moveTo>
                  <a:lnTo>
                    <a:pt x="0" y="0"/>
                  </a:lnTo>
                  <a:lnTo>
                    <a:pt x="0" y="374903"/>
                  </a:lnTo>
                  <a:lnTo>
                    <a:pt x="1063752" y="374903"/>
                  </a:lnTo>
                  <a:lnTo>
                    <a:pt x="1063752" y="0"/>
                  </a:lnTo>
                  <a:close/>
                </a:path>
              </a:pathLst>
            </a:custGeom>
            <a:solidFill>
              <a:srgbClr val="00916D"/>
            </a:solidFill>
          </p:spPr>
          <p:txBody>
            <a:bodyPr wrap="square" lIns="0" tIns="0" rIns="0" bIns="0" rtlCol="0"/>
            <a:lstStyle/>
            <a:p>
              <a:endParaRPr/>
            </a:p>
          </p:txBody>
        </p:sp>
        <p:sp>
          <p:nvSpPr>
            <p:cNvPr id="31" name="object 31"/>
            <p:cNvSpPr/>
            <p:nvPr/>
          </p:nvSpPr>
          <p:spPr>
            <a:xfrm>
              <a:off x="7577328" y="3697223"/>
              <a:ext cx="1064260" cy="375285"/>
            </a:xfrm>
            <a:custGeom>
              <a:avLst/>
              <a:gdLst/>
              <a:ahLst/>
              <a:cxnLst/>
              <a:rect l="l" t="t" r="r" b="b"/>
              <a:pathLst>
                <a:path w="1064259" h="375285">
                  <a:moveTo>
                    <a:pt x="0" y="374903"/>
                  </a:moveTo>
                  <a:lnTo>
                    <a:pt x="1063752" y="374903"/>
                  </a:lnTo>
                  <a:lnTo>
                    <a:pt x="1063752" y="0"/>
                  </a:lnTo>
                  <a:lnTo>
                    <a:pt x="0" y="0"/>
                  </a:lnTo>
                  <a:lnTo>
                    <a:pt x="0" y="374903"/>
                  </a:lnTo>
                  <a:close/>
                </a:path>
              </a:pathLst>
            </a:custGeom>
            <a:ln w="12699">
              <a:solidFill>
                <a:srgbClr val="00392A"/>
              </a:solidFill>
            </a:ln>
          </p:spPr>
          <p:txBody>
            <a:bodyPr wrap="square" lIns="0" tIns="0" rIns="0" bIns="0" rtlCol="0"/>
            <a:lstStyle/>
            <a:p>
              <a:endParaRPr/>
            </a:p>
          </p:txBody>
        </p:sp>
      </p:grpSp>
      <p:sp>
        <p:nvSpPr>
          <p:cNvPr id="32" name="object 32"/>
          <p:cNvSpPr txBox="1"/>
          <p:nvPr/>
        </p:nvSpPr>
        <p:spPr>
          <a:xfrm>
            <a:off x="7640573" y="3727830"/>
            <a:ext cx="940435"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FFFFFF"/>
                </a:solidFill>
                <a:latin typeface="Calibri"/>
                <a:cs typeface="Calibri"/>
              </a:rPr>
              <a:t>#Text</a:t>
            </a:r>
            <a:r>
              <a:rPr sz="1600" spc="-45" dirty="0">
                <a:solidFill>
                  <a:srgbClr val="FFFFFF"/>
                </a:solidFill>
                <a:latin typeface="Calibri"/>
                <a:cs typeface="Calibri"/>
              </a:rPr>
              <a:t> </a:t>
            </a:r>
            <a:r>
              <a:rPr sz="1600" spc="-25" dirty="0">
                <a:solidFill>
                  <a:srgbClr val="FFFFFF"/>
                </a:solidFill>
                <a:latin typeface="Calibri"/>
                <a:cs typeface="Calibri"/>
              </a:rPr>
              <a:t>DOM</a:t>
            </a:r>
            <a:endParaRPr sz="1600">
              <a:latin typeface="Calibri"/>
              <a:cs typeface="Calibri"/>
            </a:endParaRPr>
          </a:p>
        </p:txBody>
      </p:sp>
      <p:grpSp>
        <p:nvGrpSpPr>
          <p:cNvPr id="33" name="object 33"/>
          <p:cNvGrpSpPr/>
          <p:nvPr/>
        </p:nvGrpSpPr>
        <p:grpSpPr>
          <a:xfrm>
            <a:off x="8793226" y="2625598"/>
            <a:ext cx="762635" cy="387985"/>
            <a:chOff x="8793226" y="2625598"/>
            <a:chExt cx="762635" cy="387985"/>
          </a:xfrm>
        </p:grpSpPr>
        <p:sp>
          <p:nvSpPr>
            <p:cNvPr id="34" name="object 34"/>
            <p:cNvSpPr/>
            <p:nvPr/>
          </p:nvSpPr>
          <p:spPr>
            <a:xfrm>
              <a:off x="8799576" y="2631948"/>
              <a:ext cx="749935" cy="375285"/>
            </a:xfrm>
            <a:custGeom>
              <a:avLst/>
              <a:gdLst/>
              <a:ahLst/>
              <a:cxnLst/>
              <a:rect l="l" t="t" r="r" b="b"/>
              <a:pathLst>
                <a:path w="749934" h="375285">
                  <a:moveTo>
                    <a:pt x="749807" y="0"/>
                  </a:moveTo>
                  <a:lnTo>
                    <a:pt x="0" y="0"/>
                  </a:lnTo>
                  <a:lnTo>
                    <a:pt x="0" y="374903"/>
                  </a:lnTo>
                  <a:lnTo>
                    <a:pt x="749807" y="374903"/>
                  </a:lnTo>
                  <a:lnTo>
                    <a:pt x="749807" y="0"/>
                  </a:lnTo>
                  <a:close/>
                </a:path>
              </a:pathLst>
            </a:custGeom>
            <a:solidFill>
              <a:srgbClr val="006379"/>
            </a:solidFill>
          </p:spPr>
          <p:txBody>
            <a:bodyPr wrap="square" lIns="0" tIns="0" rIns="0" bIns="0" rtlCol="0"/>
            <a:lstStyle/>
            <a:p>
              <a:endParaRPr/>
            </a:p>
          </p:txBody>
        </p:sp>
        <p:sp>
          <p:nvSpPr>
            <p:cNvPr id="35" name="object 35"/>
            <p:cNvSpPr/>
            <p:nvPr/>
          </p:nvSpPr>
          <p:spPr>
            <a:xfrm>
              <a:off x="8799576" y="2631948"/>
              <a:ext cx="749935" cy="375285"/>
            </a:xfrm>
            <a:custGeom>
              <a:avLst/>
              <a:gdLst/>
              <a:ahLst/>
              <a:cxnLst/>
              <a:rect l="l" t="t" r="r" b="b"/>
              <a:pathLst>
                <a:path w="749934" h="375285">
                  <a:moveTo>
                    <a:pt x="0" y="374903"/>
                  </a:moveTo>
                  <a:lnTo>
                    <a:pt x="749807" y="374903"/>
                  </a:lnTo>
                  <a:lnTo>
                    <a:pt x="749807" y="0"/>
                  </a:lnTo>
                  <a:lnTo>
                    <a:pt x="0" y="0"/>
                  </a:lnTo>
                  <a:lnTo>
                    <a:pt x="0" y="374903"/>
                  </a:lnTo>
                  <a:close/>
                </a:path>
              </a:pathLst>
            </a:custGeom>
            <a:ln w="12700">
              <a:solidFill>
                <a:srgbClr val="00252F"/>
              </a:solidFill>
            </a:ln>
          </p:spPr>
          <p:txBody>
            <a:bodyPr wrap="square" lIns="0" tIns="0" rIns="0" bIns="0" rtlCol="0"/>
            <a:lstStyle/>
            <a:p>
              <a:endParaRPr/>
            </a:p>
          </p:txBody>
        </p:sp>
      </p:grpSp>
      <p:sp>
        <p:nvSpPr>
          <p:cNvPr id="36" name="object 36"/>
          <p:cNvSpPr txBox="1"/>
          <p:nvPr/>
        </p:nvSpPr>
        <p:spPr>
          <a:xfrm>
            <a:off x="8939530" y="2661030"/>
            <a:ext cx="470534"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FFFFFF"/>
                </a:solidFill>
                <a:latin typeface="Consolas"/>
                <a:cs typeface="Consolas"/>
              </a:rPr>
              <a:t>body</a:t>
            </a:r>
            <a:endParaRPr sz="1600">
              <a:latin typeface="Consolas"/>
              <a:cs typeface="Consolas"/>
            </a:endParaRPr>
          </a:p>
        </p:txBody>
      </p:sp>
      <p:grpSp>
        <p:nvGrpSpPr>
          <p:cNvPr id="37" name="object 37"/>
          <p:cNvGrpSpPr/>
          <p:nvPr/>
        </p:nvGrpSpPr>
        <p:grpSpPr>
          <a:xfrm>
            <a:off x="8793226" y="3158998"/>
            <a:ext cx="762635" cy="387985"/>
            <a:chOff x="8793226" y="3158998"/>
            <a:chExt cx="762635" cy="387985"/>
          </a:xfrm>
        </p:grpSpPr>
        <p:sp>
          <p:nvSpPr>
            <p:cNvPr id="38" name="object 38"/>
            <p:cNvSpPr/>
            <p:nvPr/>
          </p:nvSpPr>
          <p:spPr>
            <a:xfrm>
              <a:off x="8799576" y="3165348"/>
              <a:ext cx="749935" cy="375285"/>
            </a:xfrm>
            <a:custGeom>
              <a:avLst/>
              <a:gdLst/>
              <a:ahLst/>
              <a:cxnLst/>
              <a:rect l="l" t="t" r="r" b="b"/>
              <a:pathLst>
                <a:path w="749934" h="375285">
                  <a:moveTo>
                    <a:pt x="749807" y="0"/>
                  </a:moveTo>
                  <a:lnTo>
                    <a:pt x="0" y="0"/>
                  </a:lnTo>
                  <a:lnTo>
                    <a:pt x="0" y="374903"/>
                  </a:lnTo>
                  <a:lnTo>
                    <a:pt x="749807" y="374903"/>
                  </a:lnTo>
                  <a:lnTo>
                    <a:pt x="749807" y="0"/>
                  </a:lnTo>
                  <a:close/>
                </a:path>
              </a:pathLst>
            </a:custGeom>
            <a:solidFill>
              <a:srgbClr val="006379"/>
            </a:solidFill>
          </p:spPr>
          <p:txBody>
            <a:bodyPr wrap="square" lIns="0" tIns="0" rIns="0" bIns="0" rtlCol="0"/>
            <a:lstStyle/>
            <a:p>
              <a:endParaRPr/>
            </a:p>
          </p:txBody>
        </p:sp>
        <p:sp>
          <p:nvSpPr>
            <p:cNvPr id="39" name="object 39"/>
            <p:cNvSpPr/>
            <p:nvPr/>
          </p:nvSpPr>
          <p:spPr>
            <a:xfrm>
              <a:off x="8799576" y="3165348"/>
              <a:ext cx="749935" cy="375285"/>
            </a:xfrm>
            <a:custGeom>
              <a:avLst/>
              <a:gdLst/>
              <a:ahLst/>
              <a:cxnLst/>
              <a:rect l="l" t="t" r="r" b="b"/>
              <a:pathLst>
                <a:path w="749934" h="375285">
                  <a:moveTo>
                    <a:pt x="0" y="374903"/>
                  </a:moveTo>
                  <a:lnTo>
                    <a:pt x="749807" y="374903"/>
                  </a:lnTo>
                  <a:lnTo>
                    <a:pt x="749807" y="0"/>
                  </a:lnTo>
                  <a:lnTo>
                    <a:pt x="0" y="0"/>
                  </a:lnTo>
                  <a:lnTo>
                    <a:pt x="0" y="374903"/>
                  </a:lnTo>
                  <a:close/>
                </a:path>
              </a:pathLst>
            </a:custGeom>
            <a:ln w="12700">
              <a:solidFill>
                <a:srgbClr val="00252F"/>
              </a:solidFill>
            </a:ln>
          </p:spPr>
          <p:txBody>
            <a:bodyPr wrap="square" lIns="0" tIns="0" rIns="0" bIns="0" rtlCol="0"/>
            <a:lstStyle/>
            <a:p>
              <a:endParaRPr/>
            </a:p>
          </p:txBody>
        </p:sp>
      </p:grpSp>
      <p:sp>
        <p:nvSpPr>
          <p:cNvPr id="40" name="object 40"/>
          <p:cNvSpPr txBox="1"/>
          <p:nvPr/>
        </p:nvSpPr>
        <p:spPr>
          <a:xfrm>
            <a:off x="8883142" y="3193237"/>
            <a:ext cx="58166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onsolas"/>
                <a:cs typeface="Consolas"/>
              </a:rPr>
              <a:t>table</a:t>
            </a:r>
            <a:endParaRPr sz="1600">
              <a:latin typeface="Consolas"/>
              <a:cs typeface="Consolas"/>
            </a:endParaRPr>
          </a:p>
        </p:txBody>
      </p:sp>
      <p:grpSp>
        <p:nvGrpSpPr>
          <p:cNvPr id="41" name="object 41"/>
          <p:cNvGrpSpPr/>
          <p:nvPr/>
        </p:nvGrpSpPr>
        <p:grpSpPr>
          <a:xfrm>
            <a:off x="8793226" y="3690873"/>
            <a:ext cx="762635" cy="387985"/>
            <a:chOff x="8793226" y="3690873"/>
            <a:chExt cx="762635" cy="387985"/>
          </a:xfrm>
        </p:grpSpPr>
        <p:sp>
          <p:nvSpPr>
            <p:cNvPr id="42" name="object 42"/>
            <p:cNvSpPr/>
            <p:nvPr/>
          </p:nvSpPr>
          <p:spPr>
            <a:xfrm>
              <a:off x="8799576" y="3697223"/>
              <a:ext cx="749935" cy="375285"/>
            </a:xfrm>
            <a:custGeom>
              <a:avLst/>
              <a:gdLst/>
              <a:ahLst/>
              <a:cxnLst/>
              <a:rect l="l" t="t" r="r" b="b"/>
              <a:pathLst>
                <a:path w="749934" h="375285">
                  <a:moveTo>
                    <a:pt x="749807" y="0"/>
                  </a:moveTo>
                  <a:lnTo>
                    <a:pt x="0" y="0"/>
                  </a:lnTo>
                  <a:lnTo>
                    <a:pt x="0" y="374903"/>
                  </a:lnTo>
                  <a:lnTo>
                    <a:pt x="749807" y="374903"/>
                  </a:lnTo>
                  <a:lnTo>
                    <a:pt x="749807" y="0"/>
                  </a:lnTo>
                  <a:close/>
                </a:path>
              </a:pathLst>
            </a:custGeom>
            <a:solidFill>
              <a:srgbClr val="006379"/>
            </a:solidFill>
          </p:spPr>
          <p:txBody>
            <a:bodyPr wrap="square" lIns="0" tIns="0" rIns="0" bIns="0" rtlCol="0"/>
            <a:lstStyle/>
            <a:p>
              <a:endParaRPr/>
            </a:p>
          </p:txBody>
        </p:sp>
        <p:sp>
          <p:nvSpPr>
            <p:cNvPr id="43" name="object 43"/>
            <p:cNvSpPr/>
            <p:nvPr/>
          </p:nvSpPr>
          <p:spPr>
            <a:xfrm>
              <a:off x="8799576" y="3697223"/>
              <a:ext cx="749935" cy="375285"/>
            </a:xfrm>
            <a:custGeom>
              <a:avLst/>
              <a:gdLst/>
              <a:ahLst/>
              <a:cxnLst/>
              <a:rect l="l" t="t" r="r" b="b"/>
              <a:pathLst>
                <a:path w="749934" h="375285">
                  <a:moveTo>
                    <a:pt x="0" y="374903"/>
                  </a:moveTo>
                  <a:lnTo>
                    <a:pt x="749807" y="374903"/>
                  </a:lnTo>
                  <a:lnTo>
                    <a:pt x="749807" y="0"/>
                  </a:lnTo>
                  <a:lnTo>
                    <a:pt x="0" y="0"/>
                  </a:lnTo>
                  <a:lnTo>
                    <a:pt x="0" y="374903"/>
                  </a:lnTo>
                  <a:close/>
                </a:path>
              </a:pathLst>
            </a:custGeom>
            <a:ln w="12700">
              <a:solidFill>
                <a:srgbClr val="00252F"/>
              </a:solidFill>
            </a:ln>
          </p:spPr>
          <p:txBody>
            <a:bodyPr wrap="square" lIns="0" tIns="0" rIns="0" bIns="0" rtlCol="0"/>
            <a:lstStyle/>
            <a:p>
              <a:endParaRPr/>
            </a:p>
          </p:txBody>
        </p:sp>
      </p:grpSp>
      <p:sp>
        <p:nvSpPr>
          <p:cNvPr id="44" name="object 44"/>
          <p:cNvSpPr txBox="1"/>
          <p:nvPr/>
        </p:nvSpPr>
        <p:spPr>
          <a:xfrm>
            <a:off x="8883142" y="3726307"/>
            <a:ext cx="58166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onsolas"/>
                <a:cs typeface="Consolas"/>
              </a:rPr>
              <a:t>tbody</a:t>
            </a:r>
            <a:endParaRPr sz="1600">
              <a:latin typeface="Consolas"/>
              <a:cs typeface="Consolas"/>
            </a:endParaRPr>
          </a:p>
        </p:txBody>
      </p:sp>
      <p:grpSp>
        <p:nvGrpSpPr>
          <p:cNvPr id="45" name="object 45"/>
          <p:cNvGrpSpPr/>
          <p:nvPr/>
        </p:nvGrpSpPr>
        <p:grpSpPr>
          <a:xfrm>
            <a:off x="7592314" y="4224273"/>
            <a:ext cx="764540" cy="387985"/>
            <a:chOff x="7592314" y="4224273"/>
            <a:chExt cx="764540" cy="387985"/>
          </a:xfrm>
        </p:grpSpPr>
        <p:sp>
          <p:nvSpPr>
            <p:cNvPr id="46" name="object 46"/>
            <p:cNvSpPr/>
            <p:nvPr/>
          </p:nvSpPr>
          <p:spPr>
            <a:xfrm>
              <a:off x="7598664" y="4230623"/>
              <a:ext cx="751840" cy="375285"/>
            </a:xfrm>
            <a:custGeom>
              <a:avLst/>
              <a:gdLst/>
              <a:ahLst/>
              <a:cxnLst/>
              <a:rect l="l" t="t" r="r" b="b"/>
              <a:pathLst>
                <a:path w="751840" h="375285">
                  <a:moveTo>
                    <a:pt x="751331" y="0"/>
                  </a:moveTo>
                  <a:lnTo>
                    <a:pt x="0" y="0"/>
                  </a:lnTo>
                  <a:lnTo>
                    <a:pt x="0" y="374903"/>
                  </a:lnTo>
                  <a:lnTo>
                    <a:pt x="751331" y="374903"/>
                  </a:lnTo>
                  <a:lnTo>
                    <a:pt x="751331" y="0"/>
                  </a:lnTo>
                  <a:close/>
                </a:path>
              </a:pathLst>
            </a:custGeom>
            <a:solidFill>
              <a:srgbClr val="006379"/>
            </a:solidFill>
          </p:spPr>
          <p:txBody>
            <a:bodyPr wrap="square" lIns="0" tIns="0" rIns="0" bIns="0" rtlCol="0"/>
            <a:lstStyle/>
            <a:p>
              <a:endParaRPr/>
            </a:p>
          </p:txBody>
        </p:sp>
        <p:sp>
          <p:nvSpPr>
            <p:cNvPr id="47" name="object 47"/>
            <p:cNvSpPr/>
            <p:nvPr/>
          </p:nvSpPr>
          <p:spPr>
            <a:xfrm>
              <a:off x="7598664" y="4230623"/>
              <a:ext cx="751840" cy="375285"/>
            </a:xfrm>
            <a:custGeom>
              <a:avLst/>
              <a:gdLst/>
              <a:ahLst/>
              <a:cxnLst/>
              <a:rect l="l" t="t" r="r" b="b"/>
              <a:pathLst>
                <a:path w="751840" h="375285">
                  <a:moveTo>
                    <a:pt x="0" y="374903"/>
                  </a:moveTo>
                  <a:lnTo>
                    <a:pt x="751331" y="374903"/>
                  </a:lnTo>
                  <a:lnTo>
                    <a:pt x="751331" y="0"/>
                  </a:lnTo>
                  <a:lnTo>
                    <a:pt x="0" y="0"/>
                  </a:lnTo>
                  <a:lnTo>
                    <a:pt x="0" y="374903"/>
                  </a:lnTo>
                  <a:close/>
                </a:path>
              </a:pathLst>
            </a:custGeom>
            <a:ln w="12699">
              <a:solidFill>
                <a:srgbClr val="00252F"/>
              </a:solidFill>
            </a:ln>
          </p:spPr>
          <p:txBody>
            <a:bodyPr wrap="square" lIns="0" tIns="0" rIns="0" bIns="0" rtlCol="0"/>
            <a:lstStyle/>
            <a:p>
              <a:endParaRPr/>
            </a:p>
          </p:txBody>
        </p:sp>
      </p:grpSp>
      <p:sp>
        <p:nvSpPr>
          <p:cNvPr id="48" name="object 48"/>
          <p:cNvSpPr txBox="1"/>
          <p:nvPr/>
        </p:nvSpPr>
        <p:spPr>
          <a:xfrm>
            <a:off x="7850885" y="4259072"/>
            <a:ext cx="24828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FFFF"/>
                </a:solidFill>
                <a:latin typeface="Consolas"/>
                <a:cs typeface="Consolas"/>
              </a:rPr>
              <a:t>tr</a:t>
            </a:r>
            <a:endParaRPr sz="1600">
              <a:latin typeface="Consolas"/>
              <a:cs typeface="Consolas"/>
            </a:endParaRPr>
          </a:p>
        </p:txBody>
      </p:sp>
      <p:grpSp>
        <p:nvGrpSpPr>
          <p:cNvPr id="49" name="object 49"/>
          <p:cNvGrpSpPr/>
          <p:nvPr/>
        </p:nvGrpSpPr>
        <p:grpSpPr>
          <a:xfrm>
            <a:off x="7033006" y="4756150"/>
            <a:ext cx="762635" cy="387985"/>
            <a:chOff x="7033006" y="4756150"/>
            <a:chExt cx="762635" cy="387985"/>
          </a:xfrm>
        </p:grpSpPr>
        <p:sp>
          <p:nvSpPr>
            <p:cNvPr id="50" name="object 50"/>
            <p:cNvSpPr/>
            <p:nvPr/>
          </p:nvSpPr>
          <p:spPr>
            <a:xfrm>
              <a:off x="7039356" y="4762500"/>
              <a:ext cx="749935" cy="375285"/>
            </a:xfrm>
            <a:custGeom>
              <a:avLst/>
              <a:gdLst/>
              <a:ahLst/>
              <a:cxnLst/>
              <a:rect l="l" t="t" r="r" b="b"/>
              <a:pathLst>
                <a:path w="749934" h="375285">
                  <a:moveTo>
                    <a:pt x="749807" y="0"/>
                  </a:moveTo>
                  <a:lnTo>
                    <a:pt x="0" y="0"/>
                  </a:lnTo>
                  <a:lnTo>
                    <a:pt x="0" y="374904"/>
                  </a:lnTo>
                  <a:lnTo>
                    <a:pt x="749807" y="374904"/>
                  </a:lnTo>
                  <a:lnTo>
                    <a:pt x="749807" y="0"/>
                  </a:lnTo>
                  <a:close/>
                </a:path>
              </a:pathLst>
            </a:custGeom>
            <a:solidFill>
              <a:srgbClr val="006379"/>
            </a:solidFill>
          </p:spPr>
          <p:txBody>
            <a:bodyPr wrap="square" lIns="0" tIns="0" rIns="0" bIns="0" rtlCol="0"/>
            <a:lstStyle/>
            <a:p>
              <a:endParaRPr/>
            </a:p>
          </p:txBody>
        </p:sp>
        <p:sp>
          <p:nvSpPr>
            <p:cNvPr id="51" name="object 51"/>
            <p:cNvSpPr/>
            <p:nvPr/>
          </p:nvSpPr>
          <p:spPr>
            <a:xfrm>
              <a:off x="7039356" y="4762500"/>
              <a:ext cx="749935" cy="375285"/>
            </a:xfrm>
            <a:custGeom>
              <a:avLst/>
              <a:gdLst/>
              <a:ahLst/>
              <a:cxnLst/>
              <a:rect l="l" t="t" r="r" b="b"/>
              <a:pathLst>
                <a:path w="749934" h="375285">
                  <a:moveTo>
                    <a:pt x="0" y="374904"/>
                  </a:moveTo>
                  <a:lnTo>
                    <a:pt x="749807" y="374904"/>
                  </a:lnTo>
                  <a:lnTo>
                    <a:pt x="749807" y="0"/>
                  </a:lnTo>
                  <a:lnTo>
                    <a:pt x="0" y="0"/>
                  </a:lnTo>
                  <a:lnTo>
                    <a:pt x="0" y="374904"/>
                  </a:lnTo>
                  <a:close/>
                </a:path>
              </a:pathLst>
            </a:custGeom>
            <a:ln w="12700">
              <a:solidFill>
                <a:srgbClr val="00252F"/>
              </a:solidFill>
            </a:ln>
          </p:spPr>
          <p:txBody>
            <a:bodyPr wrap="square" lIns="0" tIns="0" rIns="0" bIns="0" rtlCol="0"/>
            <a:lstStyle/>
            <a:p>
              <a:endParaRPr/>
            </a:p>
          </p:txBody>
        </p:sp>
      </p:grpSp>
      <p:sp>
        <p:nvSpPr>
          <p:cNvPr id="52" name="object 52"/>
          <p:cNvSpPr txBox="1"/>
          <p:nvPr/>
        </p:nvSpPr>
        <p:spPr>
          <a:xfrm>
            <a:off x="7290054" y="4791583"/>
            <a:ext cx="24828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FFFF"/>
                </a:solidFill>
                <a:latin typeface="Consolas"/>
                <a:cs typeface="Consolas"/>
              </a:rPr>
              <a:t>th</a:t>
            </a:r>
            <a:endParaRPr sz="1600">
              <a:latin typeface="Consolas"/>
              <a:cs typeface="Consolas"/>
            </a:endParaRPr>
          </a:p>
        </p:txBody>
      </p:sp>
      <p:grpSp>
        <p:nvGrpSpPr>
          <p:cNvPr id="53" name="object 53"/>
          <p:cNvGrpSpPr/>
          <p:nvPr/>
        </p:nvGrpSpPr>
        <p:grpSpPr>
          <a:xfrm>
            <a:off x="7220457" y="5288026"/>
            <a:ext cx="975994" cy="389255"/>
            <a:chOff x="7220457" y="5288026"/>
            <a:chExt cx="975994" cy="389255"/>
          </a:xfrm>
        </p:grpSpPr>
        <p:sp>
          <p:nvSpPr>
            <p:cNvPr id="54" name="object 54"/>
            <p:cNvSpPr/>
            <p:nvPr/>
          </p:nvSpPr>
          <p:spPr>
            <a:xfrm>
              <a:off x="7226807" y="5294376"/>
              <a:ext cx="963294" cy="376555"/>
            </a:xfrm>
            <a:custGeom>
              <a:avLst/>
              <a:gdLst/>
              <a:ahLst/>
              <a:cxnLst/>
              <a:rect l="l" t="t" r="r" b="b"/>
              <a:pathLst>
                <a:path w="963295" h="376554">
                  <a:moveTo>
                    <a:pt x="963168" y="0"/>
                  </a:moveTo>
                  <a:lnTo>
                    <a:pt x="0" y="0"/>
                  </a:lnTo>
                  <a:lnTo>
                    <a:pt x="0" y="376428"/>
                  </a:lnTo>
                  <a:lnTo>
                    <a:pt x="963168" y="376428"/>
                  </a:lnTo>
                  <a:lnTo>
                    <a:pt x="963168" y="0"/>
                  </a:lnTo>
                  <a:close/>
                </a:path>
              </a:pathLst>
            </a:custGeom>
            <a:solidFill>
              <a:srgbClr val="00916D"/>
            </a:solidFill>
          </p:spPr>
          <p:txBody>
            <a:bodyPr wrap="square" lIns="0" tIns="0" rIns="0" bIns="0" rtlCol="0"/>
            <a:lstStyle/>
            <a:p>
              <a:endParaRPr/>
            </a:p>
          </p:txBody>
        </p:sp>
        <p:sp>
          <p:nvSpPr>
            <p:cNvPr id="55" name="object 55"/>
            <p:cNvSpPr/>
            <p:nvPr/>
          </p:nvSpPr>
          <p:spPr>
            <a:xfrm>
              <a:off x="7226807" y="5294376"/>
              <a:ext cx="963294" cy="376555"/>
            </a:xfrm>
            <a:custGeom>
              <a:avLst/>
              <a:gdLst/>
              <a:ahLst/>
              <a:cxnLst/>
              <a:rect l="l" t="t" r="r" b="b"/>
              <a:pathLst>
                <a:path w="963295" h="376554">
                  <a:moveTo>
                    <a:pt x="0" y="376428"/>
                  </a:moveTo>
                  <a:lnTo>
                    <a:pt x="963168" y="376428"/>
                  </a:lnTo>
                  <a:lnTo>
                    <a:pt x="963168" y="0"/>
                  </a:lnTo>
                  <a:lnTo>
                    <a:pt x="0" y="0"/>
                  </a:lnTo>
                  <a:lnTo>
                    <a:pt x="0" y="376428"/>
                  </a:lnTo>
                  <a:close/>
                </a:path>
              </a:pathLst>
            </a:custGeom>
            <a:ln w="12700">
              <a:solidFill>
                <a:srgbClr val="00392A"/>
              </a:solidFill>
            </a:ln>
          </p:spPr>
          <p:txBody>
            <a:bodyPr wrap="square" lIns="0" tIns="0" rIns="0" bIns="0" rtlCol="0"/>
            <a:lstStyle/>
            <a:p>
              <a:endParaRPr/>
            </a:p>
          </p:txBody>
        </p:sp>
      </p:grpSp>
      <p:sp>
        <p:nvSpPr>
          <p:cNvPr id="56" name="object 56"/>
          <p:cNvSpPr txBox="1"/>
          <p:nvPr/>
        </p:nvSpPr>
        <p:spPr>
          <a:xfrm>
            <a:off x="7232142" y="5325871"/>
            <a:ext cx="95250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FFFF"/>
                </a:solidFill>
                <a:latin typeface="Calibri"/>
                <a:cs typeface="Calibri"/>
              </a:rPr>
              <a:t>#Text</a:t>
            </a:r>
            <a:r>
              <a:rPr sz="1600" spc="-65" dirty="0">
                <a:solidFill>
                  <a:srgbClr val="FFFFFF"/>
                </a:solidFill>
                <a:latin typeface="Calibri"/>
                <a:cs typeface="Calibri"/>
              </a:rPr>
              <a:t> </a:t>
            </a:r>
            <a:r>
              <a:rPr sz="1600" spc="-20" dirty="0">
                <a:solidFill>
                  <a:srgbClr val="FFFFFF"/>
                </a:solidFill>
                <a:latin typeface="Calibri"/>
                <a:cs typeface="Calibri"/>
              </a:rPr>
              <a:t>Exam</a:t>
            </a:r>
            <a:endParaRPr sz="1600">
              <a:latin typeface="Calibri"/>
              <a:cs typeface="Calibri"/>
            </a:endParaRPr>
          </a:p>
        </p:txBody>
      </p:sp>
      <p:grpSp>
        <p:nvGrpSpPr>
          <p:cNvPr id="57" name="object 57"/>
          <p:cNvGrpSpPr/>
          <p:nvPr/>
        </p:nvGrpSpPr>
        <p:grpSpPr>
          <a:xfrm>
            <a:off x="8153145" y="4756150"/>
            <a:ext cx="762635" cy="387985"/>
            <a:chOff x="8153145" y="4756150"/>
            <a:chExt cx="762635" cy="387985"/>
          </a:xfrm>
        </p:grpSpPr>
        <p:sp>
          <p:nvSpPr>
            <p:cNvPr id="58" name="object 58"/>
            <p:cNvSpPr/>
            <p:nvPr/>
          </p:nvSpPr>
          <p:spPr>
            <a:xfrm>
              <a:off x="8159495" y="4762500"/>
              <a:ext cx="749935" cy="375285"/>
            </a:xfrm>
            <a:custGeom>
              <a:avLst/>
              <a:gdLst/>
              <a:ahLst/>
              <a:cxnLst/>
              <a:rect l="l" t="t" r="r" b="b"/>
              <a:pathLst>
                <a:path w="749934" h="375285">
                  <a:moveTo>
                    <a:pt x="749807" y="0"/>
                  </a:moveTo>
                  <a:lnTo>
                    <a:pt x="0" y="0"/>
                  </a:lnTo>
                  <a:lnTo>
                    <a:pt x="0" y="374904"/>
                  </a:lnTo>
                  <a:lnTo>
                    <a:pt x="749807" y="374904"/>
                  </a:lnTo>
                  <a:lnTo>
                    <a:pt x="749807" y="0"/>
                  </a:lnTo>
                  <a:close/>
                </a:path>
              </a:pathLst>
            </a:custGeom>
            <a:solidFill>
              <a:srgbClr val="006379"/>
            </a:solidFill>
          </p:spPr>
          <p:txBody>
            <a:bodyPr wrap="square" lIns="0" tIns="0" rIns="0" bIns="0" rtlCol="0"/>
            <a:lstStyle/>
            <a:p>
              <a:endParaRPr/>
            </a:p>
          </p:txBody>
        </p:sp>
        <p:sp>
          <p:nvSpPr>
            <p:cNvPr id="59" name="object 59"/>
            <p:cNvSpPr/>
            <p:nvPr/>
          </p:nvSpPr>
          <p:spPr>
            <a:xfrm>
              <a:off x="8159495" y="4762500"/>
              <a:ext cx="749935" cy="375285"/>
            </a:xfrm>
            <a:custGeom>
              <a:avLst/>
              <a:gdLst/>
              <a:ahLst/>
              <a:cxnLst/>
              <a:rect l="l" t="t" r="r" b="b"/>
              <a:pathLst>
                <a:path w="749934" h="375285">
                  <a:moveTo>
                    <a:pt x="0" y="374904"/>
                  </a:moveTo>
                  <a:lnTo>
                    <a:pt x="749807" y="374904"/>
                  </a:lnTo>
                  <a:lnTo>
                    <a:pt x="749807" y="0"/>
                  </a:lnTo>
                  <a:lnTo>
                    <a:pt x="0" y="0"/>
                  </a:lnTo>
                  <a:lnTo>
                    <a:pt x="0" y="374904"/>
                  </a:lnTo>
                  <a:close/>
                </a:path>
              </a:pathLst>
            </a:custGeom>
            <a:ln w="12700">
              <a:solidFill>
                <a:srgbClr val="00252F"/>
              </a:solidFill>
            </a:ln>
          </p:spPr>
          <p:txBody>
            <a:bodyPr wrap="square" lIns="0" tIns="0" rIns="0" bIns="0" rtlCol="0"/>
            <a:lstStyle/>
            <a:p>
              <a:endParaRPr/>
            </a:p>
          </p:txBody>
        </p:sp>
      </p:grpSp>
      <p:sp>
        <p:nvSpPr>
          <p:cNvPr id="60" name="object 60"/>
          <p:cNvSpPr txBox="1"/>
          <p:nvPr/>
        </p:nvSpPr>
        <p:spPr>
          <a:xfrm>
            <a:off x="8411336" y="4791583"/>
            <a:ext cx="24828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FFFF"/>
                </a:solidFill>
                <a:latin typeface="Consolas"/>
                <a:cs typeface="Consolas"/>
              </a:rPr>
              <a:t>th</a:t>
            </a:r>
            <a:endParaRPr sz="1600">
              <a:latin typeface="Consolas"/>
              <a:cs typeface="Consolas"/>
            </a:endParaRPr>
          </a:p>
        </p:txBody>
      </p:sp>
      <p:grpSp>
        <p:nvGrpSpPr>
          <p:cNvPr id="61" name="object 61"/>
          <p:cNvGrpSpPr/>
          <p:nvPr/>
        </p:nvGrpSpPr>
        <p:grpSpPr>
          <a:xfrm>
            <a:off x="8340597" y="5288026"/>
            <a:ext cx="1054100" cy="389255"/>
            <a:chOff x="8340597" y="5288026"/>
            <a:chExt cx="1054100" cy="389255"/>
          </a:xfrm>
        </p:grpSpPr>
        <p:sp>
          <p:nvSpPr>
            <p:cNvPr id="62" name="object 62"/>
            <p:cNvSpPr/>
            <p:nvPr/>
          </p:nvSpPr>
          <p:spPr>
            <a:xfrm>
              <a:off x="8346947" y="5294376"/>
              <a:ext cx="1041400" cy="376555"/>
            </a:xfrm>
            <a:custGeom>
              <a:avLst/>
              <a:gdLst/>
              <a:ahLst/>
              <a:cxnLst/>
              <a:rect l="l" t="t" r="r" b="b"/>
              <a:pathLst>
                <a:path w="1041400" h="376554">
                  <a:moveTo>
                    <a:pt x="1040892" y="0"/>
                  </a:moveTo>
                  <a:lnTo>
                    <a:pt x="0" y="0"/>
                  </a:lnTo>
                  <a:lnTo>
                    <a:pt x="0" y="376428"/>
                  </a:lnTo>
                  <a:lnTo>
                    <a:pt x="1040892" y="376428"/>
                  </a:lnTo>
                  <a:lnTo>
                    <a:pt x="1040892" y="0"/>
                  </a:lnTo>
                  <a:close/>
                </a:path>
              </a:pathLst>
            </a:custGeom>
            <a:solidFill>
              <a:srgbClr val="00916D"/>
            </a:solidFill>
          </p:spPr>
          <p:txBody>
            <a:bodyPr wrap="square" lIns="0" tIns="0" rIns="0" bIns="0" rtlCol="0"/>
            <a:lstStyle/>
            <a:p>
              <a:endParaRPr/>
            </a:p>
          </p:txBody>
        </p:sp>
        <p:sp>
          <p:nvSpPr>
            <p:cNvPr id="63" name="object 63"/>
            <p:cNvSpPr/>
            <p:nvPr/>
          </p:nvSpPr>
          <p:spPr>
            <a:xfrm>
              <a:off x="8346947" y="5294376"/>
              <a:ext cx="1041400" cy="376555"/>
            </a:xfrm>
            <a:custGeom>
              <a:avLst/>
              <a:gdLst/>
              <a:ahLst/>
              <a:cxnLst/>
              <a:rect l="l" t="t" r="r" b="b"/>
              <a:pathLst>
                <a:path w="1041400" h="376554">
                  <a:moveTo>
                    <a:pt x="0" y="376428"/>
                  </a:moveTo>
                  <a:lnTo>
                    <a:pt x="1040892" y="376428"/>
                  </a:lnTo>
                  <a:lnTo>
                    <a:pt x="1040892" y="0"/>
                  </a:lnTo>
                  <a:lnTo>
                    <a:pt x="0" y="0"/>
                  </a:lnTo>
                  <a:lnTo>
                    <a:pt x="0" y="376428"/>
                  </a:lnTo>
                  <a:close/>
                </a:path>
              </a:pathLst>
            </a:custGeom>
            <a:ln w="12700">
              <a:solidFill>
                <a:srgbClr val="00392A"/>
              </a:solidFill>
            </a:ln>
          </p:spPr>
          <p:txBody>
            <a:bodyPr wrap="square" lIns="0" tIns="0" rIns="0" bIns="0" rtlCol="0"/>
            <a:lstStyle/>
            <a:p>
              <a:endParaRPr/>
            </a:p>
          </p:txBody>
        </p:sp>
      </p:grpSp>
      <p:sp>
        <p:nvSpPr>
          <p:cNvPr id="64" name="object 64"/>
          <p:cNvSpPr txBox="1"/>
          <p:nvPr/>
        </p:nvSpPr>
        <p:spPr>
          <a:xfrm>
            <a:off x="8364093" y="5325871"/>
            <a:ext cx="1006475"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FFFFFF"/>
                </a:solidFill>
                <a:latin typeface="Calibri"/>
                <a:cs typeface="Calibri"/>
              </a:rPr>
              <a:t>#Text</a:t>
            </a:r>
            <a:r>
              <a:rPr sz="1600" spc="-45" dirty="0">
                <a:solidFill>
                  <a:srgbClr val="FFFFFF"/>
                </a:solidFill>
                <a:latin typeface="Calibri"/>
                <a:cs typeface="Calibri"/>
              </a:rPr>
              <a:t> </a:t>
            </a:r>
            <a:r>
              <a:rPr sz="1600" spc="-10" dirty="0">
                <a:solidFill>
                  <a:srgbClr val="FFFFFF"/>
                </a:solidFill>
                <a:latin typeface="Calibri"/>
                <a:cs typeface="Calibri"/>
              </a:rPr>
              <a:t>Grade</a:t>
            </a:r>
            <a:endParaRPr sz="1600">
              <a:latin typeface="Calibri"/>
              <a:cs typeface="Calibri"/>
            </a:endParaRPr>
          </a:p>
        </p:txBody>
      </p:sp>
      <p:grpSp>
        <p:nvGrpSpPr>
          <p:cNvPr id="65" name="object 65"/>
          <p:cNvGrpSpPr/>
          <p:nvPr/>
        </p:nvGrpSpPr>
        <p:grpSpPr>
          <a:xfrm>
            <a:off x="9992614" y="4224273"/>
            <a:ext cx="762635" cy="387985"/>
            <a:chOff x="9992614" y="4224273"/>
            <a:chExt cx="762635" cy="387985"/>
          </a:xfrm>
        </p:grpSpPr>
        <p:sp>
          <p:nvSpPr>
            <p:cNvPr id="66" name="object 66"/>
            <p:cNvSpPr/>
            <p:nvPr/>
          </p:nvSpPr>
          <p:spPr>
            <a:xfrm>
              <a:off x="9998964" y="4230623"/>
              <a:ext cx="749935" cy="375285"/>
            </a:xfrm>
            <a:custGeom>
              <a:avLst/>
              <a:gdLst/>
              <a:ahLst/>
              <a:cxnLst/>
              <a:rect l="l" t="t" r="r" b="b"/>
              <a:pathLst>
                <a:path w="749934" h="375285">
                  <a:moveTo>
                    <a:pt x="749807" y="0"/>
                  </a:moveTo>
                  <a:lnTo>
                    <a:pt x="0" y="0"/>
                  </a:lnTo>
                  <a:lnTo>
                    <a:pt x="0" y="374903"/>
                  </a:lnTo>
                  <a:lnTo>
                    <a:pt x="749807" y="374903"/>
                  </a:lnTo>
                  <a:lnTo>
                    <a:pt x="749807" y="0"/>
                  </a:lnTo>
                  <a:close/>
                </a:path>
              </a:pathLst>
            </a:custGeom>
            <a:solidFill>
              <a:srgbClr val="006379"/>
            </a:solidFill>
          </p:spPr>
          <p:txBody>
            <a:bodyPr wrap="square" lIns="0" tIns="0" rIns="0" bIns="0" rtlCol="0"/>
            <a:lstStyle/>
            <a:p>
              <a:endParaRPr/>
            </a:p>
          </p:txBody>
        </p:sp>
        <p:sp>
          <p:nvSpPr>
            <p:cNvPr id="67" name="object 67"/>
            <p:cNvSpPr/>
            <p:nvPr/>
          </p:nvSpPr>
          <p:spPr>
            <a:xfrm>
              <a:off x="9998964" y="4230623"/>
              <a:ext cx="749935" cy="375285"/>
            </a:xfrm>
            <a:custGeom>
              <a:avLst/>
              <a:gdLst/>
              <a:ahLst/>
              <a:cxnLst/>
              <a:rect l="l" t="t" r="r" b="b"/>
              <a:pathLst>
                <a:path w="749934" h="375285">
                  <a:moveTo>
                    <a:pt x="0" y="374903"/>
                  </a:moveTo>
                  <a:lnTo>
                    <a:pt x="749807" y="374903"/>
                  </a:lnTo>
                  <a:lnTo>
                    <a:pt x="749807" y="0"/>
                  </a:lnTo>
                  <a:lnTo>
                    <a:pt x="0" y="0"/>
                  </a:lnTo>
                  <a:lnTo>
                    <a:pt x="0" y="374903"/>
                  </a:lnTo>
                  <a:close/>
                </a:path>
              </a:pathLst>
            </a:custGeom>
            <a:ln w="12700">
              <a:solidFill>
                <a:srgbClr val="00252F"/>
              </a:solidFill>
            </a:ln>
          </p:spPr>
          <p:txBody>
            <a:bodyPr wrap="square" lIns="0" tIns="0" rIns="0" bIns="0" rtlCol="0"/>
            <a:lstStyle/>
            <a:p>
              <a:endParaRPr/>
            </a:p>
          </p:txBody>
        </p:sp>
      </p:grpSp>
      <p:sp>
        <p:nvSpPr>
          <p:cNvPr id="68" name="object 68"/>
          <p:cNvSpPr txBox="1"/>
          <p:nvPr/>
        </p:nvSpPr>
        <p:spPr>
          <a:xfrm>
            <a:off x="10250805" y="4259072"/>
            <a:ext cx="24892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FFFF"/>
                </a:solidFill>
                <a:latin typeface="Consolas"/>
                <a:cs typeface="Consolas"/>
              </a:rPr>
              <a:t>tr</a:t>
            </a:r>
            <a:endParaRPr sz="1600">
              <a:latin typeface="Consolas"/>
              <a:cs typeface="Consolas"/>
            </a:endParaRPr>
          </a:p>
        </p:txBody>
      </p:sp>
      <p:grpSp>
        <p:nvGrpSpPr>
          <p:cNvPr id="69" name="object 69"/>
          <p:cNvGrpSpPr/>
          <p:nvPr/>
        </p:nvGrpSpPr>
        <p:grpSpPr>
          <a:xfrm>
            <a:off x="9538461" y="4756150"/>
            <a:ext cx="764540" cy="387985"/>
            <a:chOff x="9538461" y="4756150"/>
            <a:chExt cx="764540" cy="387985"/>
          </a:xfrm>
        </p:grpSpPr>
        <p:sp>
          <p:nvSpPr>
            <p:cNvPr id="70" name="object 70"/>
            <p:cNvSpPr/>
            <p:nvPr/>
          </p:nvSpPr>
          <p:spPr>
            <a:xfrm>
              <a:off x="9544811" y="4762500"/>
              <a:ext cx="751840" cy="375285"/>
            </a:xfrm>
            <a:custGeom>
              <a:avLst/>
              <a:gdLst/>
              <a:ahLst/>
              <a:cxnLst/>
              <a:rect l="l" t="t" r="r" b="b"/>
              <a:pathLst>
                <a:path w="751840" h="375285">
                  <a:moveTo>
                    <a:pt x="751331" y="0"/>
                  </a:moveTo>
                  <a:lnTo>
                    <a:pt x="0" y="0"/>
                  </a:lnTo>
                  <a:lnTo>
                    <a:pt x="0" y="374904"/>
                  </a:lnTo>
                  <a:lnTo>
                    <a:pt x="751331" y="374904"/>
                  </a:lnTo>
                  <a:lnTo>
                    <a:pt x="751331" y="0"/>
                  </a:lnTo>
                  <a:close/>
                </a:path>
              </a:pathLst>
            </a:custGeom>
            <a:solidFill>
              <a:srgbClr val="006379"/>
            </a:solidFill>
          </p:spPr>
          <p:txBody>
            <a:bodyPr wrap="square" lIns="0" tIns="0" rIns="0" bIns="0" rtlCol="0"/>
            <a:lstStyle/>
            <a:p>
              <a:endParaRPr/>
            </a:p>
          </p:txBody>
        </p:sp>
        <p:sp>
          <p:nvSpPr>
            <p:cNvPr id="71" name="object 71"/>
            <p:cNvSpPr/>
            <p:nvPr/>
          </p:nvSpPr>
          <p:spPr>
            <a:xfrm>
              <a:off x="9544811" y="4762500"/>
              <a:ext cx="751840" cy="375285"/>
            </a:xfrm>
            <a:custGeom>
              <a:avLst/>
              <a:gdLst/>
              <a:ahLst/>
              <a:cxnLst/>
              <a:rect l="l" t="t" r="r" b="b"/>
              <a:pathLst>
                <a:path w="751840" h="375285">
                  <a:moveTo>
                    <a:pt x="0" y="374904"/>
                  </a:moveTo>
                  <a:lnTo>
                    <a:pt x="751331" y="374904"/>
                  </a:lnTo>
                  <a:lnTo>
                    <a:pt x="751331" y="0"/>
                  </a:lnTo>
                  <a:lnTo>
                    <a:pt x="0" y="0"/>
                  </a:lnTo>
                  <a:lnTo>
                    <a:pt x="0" y="374904"/>
                  </a:lnTo>
                  <a:close/>
                </a:path>
              </a:pathLst>
            </a:custGeom>
            <a:ln w="12699">
              <a:solidFill>
                <a:srgbClr val="00252F"/>
              </a:solidFill>
            </a:ln>
          </p:spPr>
          <p:txBody>
            <a:bodyPr wrap="square" lIns="0" tIns="0" rIns="0" bIns="0" rtlCol="0"/>
            <a:lstStyle/>
            <a:p>
              <a:endParaRPr/>
            </a:p>
          </p:txBody>
        </p:sp>
      </p:grpSp>
      <p:sp>
        <p:nvSpPr>
          <p:cNvPr id="72" name="object 72"/>
          <p:cNvSpPr txBox="1"/>
          <p:nvPr/>
        </p:nvSpPr>
        <p:spPr>
          <a:xfrm>
            <a:off x="9797033" y="4791583"/>
            <a:ext cx="24828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FFFF"/>
                </a:solidFill>
                <a:latin typeface="Consolas"/>
                <a:cs typeface="Consolas"/>
              </a:rPr>
              <a:t>td</a:t>
            </a:r>
            <a:endParaRPr sz="1600">
              <a:latin typeface="Consolas"/>
              <a:cs typeface="Consolas"/>
            </a:endParaRPr>
          </a:p>
        </p:txBody>
      </p:sp>
      <p:grpSp>
        <p:nvGrpSpPr>
          <p:cNvPr id="73" name="object 73"/>
          <p:cNvGrpSpPr/>
          <p:nvPr/>
        </p:nvGrpSpPr>
        <p:grpSpPr>
          <a:xfrm>
            <a:off x="9538461" y="4756150"/>
            <a:ext cx="1671320" cy="1452880"/>
            <a:chOff x="9538461" y="4756150"/>
            <a:chExt cx="1671320" cy="1452880"/>
          </a:xfrm>
        </p:grpSpPr>
        <p:sp>
          <p:nvSpPr>
            <p:cNvPr id="74" name="object 74"/>
            <p:cNvSpPr/>
            <p:nvPr/>
          </p:nvSpPr>
          <p:spPr>
            <a:xfrm>
              <a:off x="9544811" y="5294376"/>
              <a:ext cx="751840" cy="376555"/>
            </a:xfrm>
            <a:custGeom>
              <a:avLst/>
              <a:gdLst/>
              <a:ahLst/>
              <a:cxnLst/>
              <a:rect l="l" t="t" r="r" b="b"/>
              <a:pathLst>
                <a:path w="751840" h="376554">
                  <a:moveTo>
                    <a:pt x="751331" y="0"/>
                  </a:moveTo>
                  <a:lnTo>
                    <a:pt x="0" y="0"/>
                  </a:lnTo>
                  <a:lnTo>
                    <a:pt x="0" y="376428"/>
                  </a:lnTo>
                  <a:lnTo>
                    <a:pt x="751331" y="376428"/>
                  </a:lnTo>
                  <a:lnTo>
                    <a:pt x="751331" y="0"/>
                  </a:lnTo>
                  <a:close/>
                </a:path>
              </a:pathLst>
            </a:custGeom>
            <a:solidFill>
              <a:srgbClr val="006379"/>
            </a:solidFill>
          </p:spPr>
          <p:txBody>
            <a:bodyPr wrap="square" lIns="0" tIns="0" rIns="0" bIns="0" rtlCol="0"/>
            <a:lstStyle/>
            <a:p>
              <a:endParaRPr/>
            </a:p>
          </p:txBody>
        </p:sp>
        <p:sp>
          <p:nvSpPr>
            <p:cNvPr id="75" name="object 75"/>
            <p:cNvSpPr/>
            <p:nvPr/>
          </p:nvSpPr>
          <p:spPr>
            <a:xfrm>
              <a:off x="9544811" y="5294376"/>
              <a:ext cx="751840" cy="376555"/>
            </a:xfrm>
            <a:custGeom>
              <a:avLst/>
              <a:gdLst/>
              <a:ahLst/>
              <a:cxnLst/>
              <a:rect l="l" t="t" r="r" b="b"/>
              <a:pathLst>
                <a:path w="751840" h="376554">
                  <a:moveTo>
                    <a:pt x="0" y="376428"/>
                  </a:moveTo>
                  <a:lnTo>
                    <a:pt x="751331" y="376428"/>
                  </a:lnTo>
                  <a:lnTo>
                    <a:pt x="751331" y="0"/>
                  </a:lnTo>
                  <a:lnTo>
                    <a:pt x="0" y="0"/>
                  </a:lnTo>
                  <a:lnTo>
                    <a:pt x="0" y="376428"/>
                  </a:lnTo>
                  <a:close/>
                </a:path>
              </a:pathLst>
            </a:custGeom>
            <a:ln w="12700">
              <a:solidFill>
                <a:srgbClr val="00252F"/>
              </a:solidFill>
            </a:ln>
          </p:spPr>
          <p:txBody>
            <a:bodyPr wrap="square" lIns="0" tIns="0" rIns="0" bIns="0" rtlCol="0"/>
            <a:lstStyle/>
            <a:p>
              <a:endParaRPr/>
            </a:p>
          </p:txBody>
        </p:sp>
        <p:sp>
          <p:nvSpPr>
            <p:cNvPr id="76" name="object 76"/>
            <p:cNvSpPr/>
            <p:nvPr/>
          </p:nvSpPr>
          <p:spPr>
            <a:xfrm>
              <a:off x="9733787" y="5827775"/>
              <a:ext cx="1440180" cy="375285"/>
            </a:xfrm>
            <a:custGeom>
              <a:avLst/>
              <a:gdLst/>
              <a:ahLst/>
              <a:cxnLst/>
              <a:rect l="l" t="t" r="r" b="b"/>
              <a:pathLst>
                <a:path w="1440179" h="375285">
                  <a:moveTo>
                    <a:pt x="1440179" y="0"/>
                  </a:moveTo>
                  <a:lnTo>
                    <a:pt x="0" y="0"/>
                  </a:lnTo>
                  <a:lnTo>
                    <a:pt x="0" y="374904"/>
                  </a:lnTo>
                  <a:lnTo>
                    <a:pt x="1440179" y="374904"/>
                  </a:lnTo>
                  <a:lnTo>
                    <a:pt x="1440179" y="0"/>
                  </a:lnTo>
                  <a:close/>
                </a:path>
              </a:pathLst>
            </a:custGeom>
            <a:solidFill>
              <a:srgbClr val="00916D"/>
            </a:solidFill>
          </p:spPr>
          <p:txBody>
            <a:bodyPr wrap="square" lIns="0" tIns="0" rIns="0" bIns="0" rtlCol="0"/>
            <a:lstStyle/>
            <a:p>
              <a:endParaRPr/>
            </a:p>
          </p:txBody>
        </p:sp>
        <p:sp>
          <p:nvSpPr>
            <p:cNvPr id="77" name="object 77"/>
            <p:cNvSpPr/>
            <p:nvPr/>
          </p:nvSpPr>
          <p:spPr>
            <a:xfrm>
              <a:off x="9733787" y="5827775"/>
              <a:ext cx="1440180" cy="375285"/>
            </a:xfrm>
            <a:custGeom>
              <a:avLst/>
              <a:gdLst/>
              <a:ahLst/>
              <a:cxnLst/>
              <a:rect l="l" t="t" r="r" b="b"/>
              <a:pathLst>
                <a:path w="1440179" h="375285">
                  <a:moveTo>
                    <a:pt x="0" y="374904"/>
                  </a:moveTo>
                  <a:lnTo>
                    <a:pt x="1440179" y="374904"/>
                  </a:lnTo>
                  <a:lnTo>
                    <a:pt x="1440179" y="0"/>
                  </a:lnTo>
                  <a:lnTo>
                    <a:pt x="0" y="0"/>
                  </a:lnTo>
                  <a:lnTo>
                    <a:pt x="0" y="374904"/>
                  </a:lnTo>
                  <a:close/>
                </a:path>
              </a:pathLst>
            </a:custGeom>
            <a:ln w="12700">
              <a:solidFill>
                <a:srgbClr val="00392A"/>
              </a:solidFill>
            </a:ln>
          </p:spPr>
          <p:txBody>
            <a:bodyPr wrap="square" lIns="0" tIns="0" rIns="0" bIns="0" rtlCol="0"/>
            <a:lstStyle/>
            <a:p>
              <a:endParaRPr/>
            </a:p>
          </p:txBody>
        </p:sp>
        <p:sp>
          <p:nvSpPr>
            <p:cNvPr id="78" name="object 78"/>
            <p:cNvSpPr/>
            <p:nvPr/>
          </p:nvSpPr>
          <p:spPr>
            <a:xfrm>
              <a:off x="10453115" y="4762500"/>
              <a:ext cx="749935" cy="375285"/>
            </a:xfrm>
            <a:custGeom>
              <a:avLst/>
              <a:gdLst/>
              <a:ahLst/>
              <a:cxnLst/>
              <a:rect l="l" t="t" r="r" b="b"/>
              <a:pathLst>
                <a:path w="749934" h="375285">
                  <a:moveTo>
                    <a:pt x="749807" y="0"/>
                  </a:moveTo>
                  <a:lnTo>
                    <a:pt x="0" y="0"/>
                  </a:lnTo>
                  <a:lnTo>
                    <a:pt x="0" y="374904"/>
                  </a:lnTo>
                  <a:lnTo>
                    <a:pt x="749807" y="374904"/>
                  </a:lnTo>
                  <a:lnTo>
                    <a:pt x="749807" y="0"/>
                  </a:lnTo>
                  <a:close/>
                </a:path>
              </a:pathLst>
            </a:custGeom>
            <a:solidFill>
              <a:srgbClr val="006379"/>
            </a:solidFill>
          </p:spPr>
          <p:txBody>
            <a:bodyPr wrap="square" lIns="0" tIns="0" rIns="0" bIns="0" rtlCol="0"/>
            <a:lstStyle/>
            <a:p>
              <a:endParaRPr/>
            </a:p>
          </p:txBody>
        </p:sp>
        <p:sp>
          <p:nvSpPr>
            <p:cNvPr id="79" name="object 79"/>
            <p:cNvSpPr/>
            <p:nvPr/>
          </p:nvSpPr>
          <p:spPr>
            <a:xfrm>
              <a:off x="10453115" y="4762500"/>
              <a:ext cx="749935" cy="375285"/>
            </a:xfrm>
            <a:custGeom>
              <a:avLst/>
              <a:gdLst/>
              <a:ahLst/>
              <a:cxnLst/>
              <a:rect l="l" t="t" r="r" b="b"/>
              <a:pathLst>
                <a:path w="749934" h="375285">
                  <a:moveTo>
                    <a:pt x="0" y="374904"/>
                  </a:moveTo>
                  <a:lnTo>
                    <a:pt x="749807" y="374904"/>
                  </a:lnTo>
                  <a:lnTo>
                    <a:pt x="749807" y="0"/>
                  </a:lnTo>
                  <a:lnTo>
                    <a:pt x="0" y="0"/>
                  </a:lnTo>
                  <a:lnTo>
                    <a:pt x="0" y="374904"/>
                  </a:lnTo>
                  <a:close/>
                </a:path>
              </a:pathLst>
            </a:custGeom>
            <a:ln w="12700">
              <a:solidFill>
                <a:srgbClr val="00252F"/>
              </a:solidFill>
            </a:ln>
          </p:spPr>
          <p:txBody>
            <a:bodyPr wrap="square" lIns="0" tIns="0" rIns="0" bIns="0" rtlCol="0"/>
            <a:lstStyle/>
            <a:p>
              <a:endParaRPr/>
            </a:p>
          </p:txBody>
        </p:sp>
      </p:grpSp>
      <p:sp>
        <p:nvSpPr>
          <p:cNvPr id="80" name="object 80"/>
          <p:cNvSpPr txBox="1"/>
          <p:nvPr/>
        </p:nvSpPr>
        <p:spPr>
          <a:xfrm>
            <a:off x="10704703" y="4791583"/>
            <a:ext cx="24892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FFFF"/>
                </a:solidFill>
                <a:latin typeface="Consolas"/>
                <a:cs typeface="Consolas"/>
              </a:rPr>
              <a:t>td</a:t>
            </a:r>
            <a:endParaRPr sz="1600">
              <a:latin typeface="Consolas"/>
              <a:cs typeface="Consolas"/>
            </a:endParaRPr>
          </a:p>
        </p:txBody>
      </p:sp>
      <p:grpSp>
        <p:nvGrpSpPr>
          <p:cNvPr id="81" name="object 81"/>
          <p:cNvGrpSpPr/>
          <p:nvPr/>
        </p:nvGrpSpPr>
        <p:grpSpPr>
          <a:xfrm>
            <a:off x="10634218" y="5288026"/>
            <a:ext cx="942340" cy="389255"/>
            <a:chOff x="10634218" y="5288026"/>
            <a:chExt cx="942340" cy="389255"/>
          </a:xfrm>
        </p:grpSpPr>
        <p:sp>
          <p:nvSpPr>
            <p:cNvPr id="82" name="object 82"/>
            <p:cNvSpPr/>
            <p:nvPr/>
          </p:nvSpPr>
          <p:spPr>
            <a:xfrm>
              <a:off x="10640568" y="5294376"/>
              <a:ext cx="929640" cy="376555"/>
            </a:xfrm>
            <a:custGeom>
              <a:avLst/>
              <a:gdLst/>
              <a:ahLst/>
              <a:cxnLst/>
              <a:rect l="l" t="t" r="r" b="b"/>
              <a:pathLst>
                <a:path w="929640" h="376554">
                  <a:moveTo>
                    <a:pt x="929640" y="0"/>
                  </a:moveTo>
                  <a:lnTo>
                    <a:pt x="0" y="0"/>
                  </a:lnTo>
                  <a:lnTo>
                    <a:pt x="0" y="376428"/>
                  </a:lnTo>
                  <a:lnTo>
                    <a:pt x="929640" y="376428"/>
                  </a:lnTo>
                  <a:lnTo>
                    <a:pt x="929640" y="0"/>
                  </a:lnTo>
                  <a:close/>
                </a:path>
              </a:pathLst>
            </a:custGeom>
            <a:solidFill>
              <a:srgbClr val="00916D"/>
            </a:solidFill>
          </p:spPr>
          <p:txBody>
            <a:bodyPr wrap="square" lIns="0" tIns="0" rIns="0" bIns="0" rtlCol="0"/>
            <a:lstStyle/>
            <a:p>
              <a:endParaRPr/>
            </a:p>
          </p:txBody>
        </p:sp>
        <p:sp>
          <p:nvSpPr>
            <p:cNvPr id="83" name="object 83"/>
            <p:cNvSpPr/>
            <p:nvPr/>
          </p:nvSpPr>
          <p:spPr>
            <a:xfrm>
              <a:off x="10640568" y="5294376"/>
              <a:ext cx="929640" cy="376555"/>
            </a:xfrm>
            <a:custGeom>
              <a:avLst/>
              <a:gdLst/>
              <a:ahLst/>
              <a:cxnLst/>
              <a:rect l="l" t="t" r="r" b="b"/>
              <a:pathLst>
                <a:path w="929640" h="376554">
                  <a:moveTo>
                    <a:pt x="0" y="376428"/>
                  </a:moveTo>
                  <a:lnTo>
                    <a:pt x="929640" y="376428"/>
                  </a:lnTo>
                  <a:lnTo>
                    <a:pt x="929640" y="0"/>
                  </a:lnTo>
                  <a:lnTo>
                    <a:pt x="0" y="0"/>
                  </a:lnTo>
                  <a:lnTo>
                    <a:pt x="0" y="376428"/>
                  </a:lnTo>
                  <a:close/>
                </a:path>
              </a:pathLst>
            </a:custGeom>
            <a:ln w="12700">
              <a:solidFill>
                <a:srgbClr val="00392A"/>
              </a:solidFill>
            </a:ln>
          </p:spPr>
          <p:txBody>
            <a:bodyPr wrap="square" lIns="0" tIns="0" rIns="0" bIns="0" rtlCol="0"/>
            <a:lstStyle/>
            <a:p>
              <a:endParaRPr/>
            </a:p>
          </p:txBody>
        </p:sp>
      </p:grpSp>
      <p:sp>
        <p:nvSpPr>
          <p:cNvPr id="84" name="object 84"/>
          <p:cNvSpPr txBox="1"/>
          <p:nvPr/>
        </p:nvSpPr>
        <p:spPr>
          <a:xfrm>
            <a:off x="9774428" y="5325871"/>
            <a:ext cx="1687830" cy="802005"/>
          </a:xfrm>
          <a:prstGeom prst="rect">
            <a:avLst/>
          </a:prstGeom>
        </p:spPr>
        <p:txBody>
          <a:bodyPr vert="horz" wrap="square" lIns="0" tIns="12065" rIns="0" bIns="0" rtlCol="0">
            <a:spAutoFit/>
          </a:bodyPr>
          <a:lstStyle/>
          <a:p>
            <a:pPr marL="91440">
              <a:lnSpc>
                <a:spcPct val="100000"/>
              </a:lnSpc>
              <a:spcBef>
                <a:spcPts val="95"/>
              </a:spcBef>
              <a:tabLst>
                <a:tab pos="986790" algn="l"/>
              </a:tabLst>
            </a:pPr>
            <a:r>
              <a:rPr sz="1600" spc="-50" dirty="0">
                <a:solidFill>
                  <a:srgbClr val="FFFFFF"/>
                </a:solidFill>
                <a:latin typeface="Consolas"/>
                <a:cs typeface="Consolas"/>
              </a:rPr>
              <a:t>a</a:t>
            </a:r>
            <a:r>
              <a:rPr sz="1600" dirty="0">
                <a:solidFill>
                  <a:srgbClr val="FFFFFF"/>
                </a:solidFill>
                <a:latin typeface="Consolas"/>
                <a:cs typeface="Consolas"/>
              </a:rPr>
              <a:t>	</a:t>
            </a:r>
            <a:r>
              <a:rPr sz="1600" spc="-30" dirty="0">
                <a:solidFill>
                  <a:srgbClr val="FFFFFF"/>
                </a:solidFill>
                <a:latin typeface="Calibri"/>
                <a:cs typeface="Calibri"/>
              </a:rPr>
              <a:t>#Text</a:t>
            </a:r>
            <a:r>
              <a:rPr sz="1600" spc="-45" dirty="0">
                <a:solidFill>
                  <a:srgbClr val="FFFFFF"/>
                </a:solidFill>
                <a:latin typeface="Calibri"/>
                <a:cs typeface="Calibri"/>
              </a:rPr>
              <a:t> </a:t>
            </a:r>
            <a:r>
              <a:rPr sz="1600" spc="-35" dirty="0">
                <a:solidFill>
                  <a:srgbClr val="FFFFFF"/>
                </a:solidFill>
                <a:latin typeface="Calibri"/>
                <a:cs typeface="Calibri"/>
              </a:rPr>
              <a:t>30</a:t>
            </a:r>
            <a:endParaRPr sz="1600">
              <a:latin typeface="Calibri"/>
              <a:cs typeface="Calibri"/>
            </a:endParaRPr>
          </a:p>
          <a:p>
            <a:pPr>
              <a:lnSpc>
                <a:spcPct val="100000"/>
              </a:lnSpc>
              <a:spcBef>
                <a:spcPts val="320"/>
              </a:spcBef>
            </a:pPr>
            <a:endParaRPr sz="1600">
              <a:latin typeface="Calibri"/>
              <a:cs typeface="Calibri"/>
            </a:endParaRPr>
          </a:p>
          <a:p>
            <a:pPr marL="12700">
              <a:lnSpc>
                <a:spcPct val="100000"/>
              </a:lnSpc>
            </a:pPr>
            <a:r>
              <a:rPr sz="1600" spc="-30" dirty="0">
                <a:solidFill>
                  <a:srgbClr val="FFFFFF"/>
                </a:solidFill>
                <a:latin typeface="Calibri"/>
                <a:cs typeface="Calibri"/>
              </a:rPr>
              <a:t>#Text</a:t>
            </a:r>
            <a:r>
              <a:rPr sz="1600" spc="-55" dirty="0">
                <a:solidFill>
                  <a:srgbClr val="FFFFFF"/>
                </a:solidFill>
                <a:latin typeface="Calibri"/>
                <a:cs typeface="Calibri"/>
              </a:rPr>
              <a:t> </a:t>
            </a:r>
            <a:r>
              <a:rPr sz="1600" spc="-10" dirty="0">
                <a:solidFill>
                  <a:srgbClr val="FFFFFF"/>
                </a:solidFill>
                <a:latin typeface="Calibri"/>
                <a:cs typeface="Calibri"/>
              </a:rPr>
              <a:t>Web</a:t>
            </a:r>
            <a:r>
              <a:rPr sz="1600" spc="-55" dirty="0">
                <a:solidFill>
                  <a:srgbClr val="FFFFFF"/>
                </a:solidFill>
                <a:latin typeface="Calibri"/>
                <a:cs typeface="Calibri"/>
              </a:rPr>
              <a:t> </a:t>
            </a:r>
            <a:r>
              <a:rPr sz="1600" spc="-20" dirty="0">
                <a:solidFill>
                  <a:srgbClr val="FFFFFF"/>
                </a:solidFill>
                <a:latin typeface="Calibri"/>
                <a:cs typeface="Calibri"/>
              </a:rPr>
              <a:t>Tech.</a:t>
            </a:r>
            <a:endParaRPr sz="1600">
              <a:latin typeface="Calibri"/>
              <a:cs typeface="Calibri"/>
            </a:endParaRPr>
          </a:p>
        </p:txBody>
      </p:sp>
      <p:sp>
        <p:nvSpPr>
          <p:cNvPr id="85" name="object 8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86" name="object 8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300</a:t>
            </a:fld>
            <a:endParaRPr spc="-25"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45" dirty="0"/>
              <a:t> </a:t>
            </a:r>
            <a:r>
              <a:rPr spc="75" dirty="0"/>
              <a:t>DOM:</a:t>
            </a:r>
            <a:r>
              <a:rPr spc="45" dirty="0"/>
              <a:t> </a:t>
            </a:r>
            <a:r>
              <a:rPr spc="120" dirty="0"/>
              <a:t>A</a:t>
            </a:r>
            <a:r>
              <a:rPr spc="50" dirty="0"/>
              <a:t> </a:t>
            </a:r>
            <a:r>
              <a:rPr dirty="0"/>
              <a:t>NOTE</a:t>
            </a:r>
            <a:r>
              <a:rPr spc="30" dirty="0"/>
              <a:t> </a:t>
            </a:r>
            <a:r>
              <a:rPr dirty="0"/>
              <a:t>ABOUT</a:t>
            </a:r>
            <a:r>
              <a:rPr spc="45" dirty="0"/>
              <a:t> </a:t>
            </a:r>
            <a:r>
              <a:rPr dirty="0"/>
              <a:t>THE</a:t>
            </a:r>
            <a:r>
              <a:rPr spc="50" dirty="0"/>
              <a:t> </a:t>
            </a:r>
            <a:r>
              <a:rPr spc="-10" dirty="0"/>
              <a:t>EXAMPLE</a:t>
            </a:r>
          </a:p>
        </p:txBody>
      </p:sp>
      <p:sp>
        <p:nvSpPr>
          <p:cNvPr id="3" name="object 3"/>
          <p:cNvSpPr txBox="1"/>
          <p:nvPr/>
        </p:nvSpPr>
        <p:spPr>
          <a:xfrm>
            <a:off x="962050" y="1446872"/>
            <a:ext cx="10153015" cy="149464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L'esempio nella diapositiva precedente è un po' una semplificazione
Il DOM vero e proprio include anche spazi e nuove righe tra i tag come nodi di testo. Per brevità, generalmente ometteremo tali nodi</a:t>
            </a:r>
            <a:endParaRPr sz="2800" dirty="0">
              <a:latin typeface="Calibri"/>
              <a:cs typeface="Calibri"/>
            </a:endParaRPr>
          </a:p>
        </p:txBody>
      </p:sp>
      <p:sp>
        <p:nvSpPr>
          <p:cNvPr id="4" name="object 4"/>
          <p:cNvSpPr txBox="1"/>
          <p:nvPr/>
        </p:nvSpPr>
        <p:spPr>
          <a:xfrm>
            <a:off x="1002791" y="3314700"/>
            <a:ext cx="4058920" cy="2585085"/>
          </a:xfrm>
          <a:prstGeom prst="rect">
            <a:avLst/>
          </a:prstGeom>
          <a:ln w="12700">
            <a:solidFill>
              <a:srgbClr val="111F35"/>
            </a:solidFill>
          </a:ln>
        </p:spPr>
        <p:txBody>
          <a:bodyPr vert="horz" wrap="square" lIns="0" tIns="32384" rIns="0" bIns="0" rtlCol="0">
            <a:spAutoFit/>
          </a:bodyPr>
          <a:lstStyle/>
          <a:p>
            <a:pPr marL="91440">
              <a:lnSpc>
                <a:spcPct val="100000"/>
              </a:lnSpc>
              <a:spcBef>
                <a:spcPts val="254"/>
              </a:spcBef>
            </a:pPr>
            <a:r>
              <a:rPr sz="1800" dirty="0">
                <a:solidFill>
                  <a:srgbClr val="800000"/>
                </a:solidFill>
                <a:latin typeface="Consolas"/>
                <a:cs typeface="Consolas"/>
              </a:rPr>
              <a:t>&lt;!DOCTYPE</a:t>
            </a:r>
            <a:r>
              <a:rPr sz="1800" spc="-65" dirty="0">
                <a:solidFill>
                  <a:srgbClr val="800000"/>
                </a:solidFill>
                <a:latin typeface="Consolas"/>
                <a:cs typeface="Consolas"/>
              </a:rPr>
              <a:t> </a:t>
            </a:r>
            <a:r>
              <a:rPr sz="1800" spc="-10" dirty="0">
                <a:solidFill>
                  <a:srgbClr val="E40000"/>
                </a:solidFill>
                <a:latin typeface="Consolas"/>
                <a:cs typeface="Consolas"/>
              </a:rPr>
              <a:t>html</a:t>
            </a:r>
            <a:r>
              <a:rPr sz="1800" spc="-10" dirty="0">
                <a:solidFill>
                  <a:srgbClr val="800000"/>
                </a:solidFill>
                <a:latin typeface="Consolas"/>
                <a:cs typeface="Consolas"/>
              </a:rPr>
              <a:t>&gt;</a:t>
            </a:r>
            <a:endParaRPr sz="1800">
              <a:latin typeface="Consolas"/>
              <a:cs typeface="Consolas"/>
            </a:endParaRPr>
          </a:p>
          <a:p>
            <a:pPr marL="91440">
              <a:lnSpc>
                <a:spcPct val="100000"/>
              </a:lnSpc>
              <a:spcBef>
                <a:spcPts val="5"/>
              </a:spcBef>
            </a:pPr>
            <a:r>
              <a:rPr sz="1800" spc="-10" dirty="0">
                <a:solidFill>
                  <a:srgbClr val="800000"/>
                </a:solidFill>
                <a:latin typeface="Consolas"/>
                <a:cs typeface="Consolas"/>
              </a:rPr>
              <a:t>&lt;html&gt;</a:t>
            </a:r>
            <a:endParaRPr sz="1800">
              <a:latin typeface="Consolas"/>
              <a:cs typeface="Consolas"/>
            </a:endParaRPr>
          </a:p>
          <a:p>
            <a:pPr marL="341630">
              <a:lnSpc>
                <a:spcPct val="100000"/>
              </a:lnSpc>
            </a:pPr>
            <a:r>
              <a:rPr sz="1800" dirty="0">
                <a:solidFill>
                  <a:srgbClr val="800000"/>
                </a:solidFill>
                <a:latin typeface="Consolas"/>
                <a:cs typeface="Consolas"/>
              </a:rPr>
              <a:t>&lt;head&gt;&lt;meta</a:t>
            </a:r>
            <a:r>
              <a:rPr sz="1800" spc="10"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591820">
              <a:lnSpc>
                <a:spcPct val="100000"/>
              </a:lnSpc>
            </a:pPr>
            <a:r>
              <a:rPr sz="1800" spc="-10" dirty="0">
                <a:solidFill>
                  <a:srgbClr val="800000"/>
                </a:solidFill>
                <a:latin typeface="Consolas"/>
                <a:cs typeface="Consolas"/>
              </a:rPr>
              <a:t>&lt;title&gt;</a:t>
            </a:r>
            <a:r>
              <a:rPr sz="1800" spc="-10" dirty="0">
                <a:latin typeface="Consolas"/>
                <a:cs typeface="Consolas"/>
              </a:rPr>
              <a:t>JavaScript</a:t>
            </a:r>
            <a:r>
              <a:rPr sz="1800" spc="-10" dirty="0">
                <a:solidFill>
                  <a:srgbClr val="800000"/>
                </a:solidFill>
                <a:latin typeface="Consolas"/>
                <a:cs typeface="Consolas"/>
              </a:rPr>
              <a:t>&lt;/title&gt;</a:t>
            </a:r>
            <a:endParaRPr sz="1800">
              <a:latin typeface="Consolas"/>
              <a:cs typeface="Consolas"/>
            </a:endParaRPr>
          </a:p>
          <a:p>
            <a:pPr marL="341630">
              <a:lnSpc>
                <a:spcPct val="100000"/>
              </a:lnSpc>
            </a:pPr>
            <a:r>
              <a:rPr sz="1800" spc="-10" dirty="0">
                <a:solidFill>
                  <a:srgbClr val="800000"/>
                </a:solidFill>
                <a:latin typeface="Consolas"/>
                <a:cs typeface="Consolas"/>
              </a:rPr>
              <a:t>&lt;/head&gt;</a:t>
            </a:r>
            <a:endParaRPr sz="1800">
              <a:latin typeface="Consolas"/>
              <a:cs typeface="Consolas"/>
            </a:endParaRPr>
          </a:p>
          <a:p>
            <a:pPr marL="341630">
              <a:lnSpc>
                <a:spcPct val="100000"/>
              </a:lnSpc>
            </a:pPr>
            <a:r>
              <a:rPr sz="1800" spc="-10" dirty="0">
                <a:solidFill>
                  <a:srgbClr val="800000"/>
                </a:solidFill>
                <a:latin typeface="Consolas"/>
                <a:cs typeface="Consolas"/>
              </a:rPr>
              <a:t>&lt;body&gt;</a:t>
            </a:r>
            <a:endParaRPr sz="1800">
              <a:latin typeface="Consolas"/>
              <a:cs typeface="Consolas"/>
            </a:endParaRPr>
          </a:p>
          <a:p>
            <a:pPr marL="591820">
              <a:lnSpc>
                <a:spcPct val="100000"/>
              </a:lnSpc>
            </a:pPr>
            <a:r>
              <a:rPr sz="1800" spc="-10" dirty="0">
                <a:solidFill>
                  <a:srgbClr val="800000"/>
                </a:solidFill>
                <a:latin typeface="Consolas"/>
                <a:cs typeface="Consolas"/>
              </a:rPr>
              <a:t>&lt;p&gt;</a:t>
            </a:r>
            <a:r>
              <a:rPr sz="1800" spc="-10" dirty="0">
                <a:latin typeface="Consolas"/>
                <a:cs typeface="Consolas"/>
              </a:rPr>
              <a:t>Hello!</a:t>
            </a:r>
            <a:r>
              <a:rPr sz="1800" spc="-10" dirty="0">
                <a:solidFill>
                  <a:srgbClr val="800000"/>
                </a:solidFill>
                <a:latin typeface="Consolas"/>
                <a:cs typeface="Consolas"/>
              </a:rPr>
              <a:t>&lt;/p&gt;</a:t>
            </a:r>
            <a:endParaRPr sz="1800">
              <a:latin typeface="Consolas"/>
              <a:cs typeface="Consolas"/>
            </a:endParaRPr>
          </a:p>
          <a:p>
            <a:pPr marL="341630">
              <a:lnSpc>
                <a:spcPct val="100000"/>
              </a:lnSpc>
            </a:pPr>
            <a:r>
              <a:rPr sz="1800" spc="-10" dirty="0">
                <a:solidFill>
                  <a:srgbClr val="800000"/>
                </a:solidFill>
                <a:latin typeface="Consolas"/>
                <a:cs typeface="Consolas"/>
              </a:rPr>
              <a:t>&lt;/body&gt;</a:t>
            </a:r>
            <a:endParaRPr sz="1800">
              <a:latin typeface="Consolas"/>
              <a:cs typeface="Consolas"/>
            </a:endParaRPr>
          </a:p>
          <a:p>
            <a:pPr marL="91440">
              <a:lnSpc>
                <a:spcPct val="100000"/>
              </a:lnSpc>
            </a:pPr>
            <a:r>
              <a:rPr sz="1800" spc="-10" dirty="0">
                <a:solidFill>
                  <a:srgbClr val="800000"/>
                </a:solidFill>
                <a:latin typeface="Consolas"/>
                <a:cs typeface="Consolas"/>
              </a:rPr>
              <a:t>&lt;/html&gt;</a:t>
            </a:r>
            <a:endParaRPr sz="1800">
              <a:latin typeface="Consolas"/>
              <a:cs typeface="Consolas"/>
            </a:endParaRPr>
          </a:p>
        </p:txBody>
      </p:sp>
      <p:sp>
        <p:nvSpPr>
          <p:cNvPr id="5" name="object 5"/>
          <p:cNvSpPr/>
          <p:nvPr/>
        </p:nvSpPr>
        <p:spPr>
          <a:xfrm>
            <a:off x="7298435" y="4163567"/>
            <a:ext cx="2319655" cy="201295"/>
          </a:xfrm>
          <a:custGeom>
            <a:avLst/>
            <a:gdLst/>
            <a:ahLst/>
            <a:cxnLst/>
            <a:rect l="l" t="t" r="r" b="b"/>
            <a:pathLst>
              <a:path w="2319654" h="201295">
                <a:moveTo>
                  <a:pt x="1159764" y="0"/>
                </a:moveTo>
                <a:lnTo>
                  <a:pt x="1159764" y="100583"/>
                </a:lnTo>
                <a:lnTo>
                  <a:pt x="2319274" y="100583"/>
                </a:lnTo>
                <a:lnTo>
                  <a:pt x="2319274" y="201294"/>
                </a:lnTo>
              </a:path>
              <a:path w="2319654" h="201295">
                <a:moveTo>
                  <a:pt x="1159764" y="0"/>
                </a:moveTo>
                <a:lnTo>
                  <a:pt x="1159764" y="201294"/>
                </a:lnTo>
              </a:path>
              <a:path w="2319654" h="201295">
                <a:moveTo>
                  <a:pt x="1159510" y="0"/>
                </a:moveTo>
                <a:lnTo>
                  <a:pt x="1159510" y="100583"/>
                </a:lnTo>
                <a:lnTo>
                  <a:pt x="0" y="100583"/>
                </a:lnTo>
                <a:lnTo>
                  <a:pt x="0" y="201294"/>
                </a:lnTo>
              </a:path>
            </a:pathLst>
          </a:custGeom>
          <a:ln w="12700">
            <a:solidFill>
              <a:srgbClr val="000000"/>
            </a:solidFill>
          </a:ln>
        </p:spPr>
        <p:txBody>
          <a:bodyPr wrap="square" lIns="0" tIns="0" rIns="0" bIns="0" rtlCol="0"/>
          <a:lstStyle/>
          <a:p>
            <a:endParaRPr/>
          </a:p>
        </p:txBody>
      </p:sp>
      <p:sp>
        <p:nvSpPr>
          <p:cNvPr id="6" name="object 6"/>
          <p:cNvSpPr/>
          <p:nvPr/>
        </p:nvSpPr>
        <p:spPr>
          <a:xfrm>
            <a:off x="8074152" y="4844796"/>
            <a:ext cx="144145" cy="441325"/>
          </a:xfrm>
          <a:custGeom>
            <a:avLst/>
            <a:gdLst/>
            <a:ahLst/>
            <a:cxnLst/>
            <a:rect l="l" t="t" r="r" b="b"/>
            <a:pathLst>
              <a:path w="144145" h="441325">
                <a:moveTo>
                  <a:pt x="0" y="0"/>
                </a:moveTo>
                <a:lnTo>
                  <a:pt x="0" y="440816"/>
                </a:lnTo>
                <a:lnTo>
                  <a:pt x="143764" y="440816"/>
                </a:lnTo>
              </a:path>
            </a:pathLst>
          </a:custGeom>
          <a:ln w="12700">
            <a:solidFill>
              <a:srgbClr val="000000"/>
            </a:solidFill>
          </a:ln>
        </p:spPr>
        <p:txBody>
          <a:bodyPr wrap="square" lIns="0" tIns="0" rIns="0" bIns="0" rtlCol="0"/>
          <a:lstStyle/>
          <a:p>
            <a:endParaRPr/>
          </a:p>
        </p:txBody>
      </p:sp>
      <p:sp>
        <p:nvSpPr>
          <p:cNvPr id="7" name="object 7"/>
          <p:cNvSpPr txBox="1"/>
          <p:nvPr/>
        </p:nvSpPr>
        <p:spPr>
          <a:xfrm>
            <a:off x="7978140" y="3685032"/>
            <a:ext cx="958850" cy="478790"/>
          </a:xfrm>
          <a:prstGeom prst="rect">
            <a:avLst/>
          </a:prstGeom>
          <a:solidFill>
            <a:srgbClr val="006379"/>
          </a:solidFill>
          <a:ln w="12700">
            <a:solidFill>
              <a:srgbClr val="00252F"/>
            </a:solidFill>
          </a:ln>
        </p:spPr>
        <p:txBody>
          <a:bodyPr vert="horz" wrap="square" lIns="0" tIns="73660" rIns="0" bIns="0" rtlCol="0">
            <a:spAutoFit/>
          </a:bodyPr>
          <a:lstStyle/>
          <a:p>
            <a:pPr marL="228600">
              <a:lnSpc>
                <a:spcPct val="100000"/>
              </a:lnSpc>
              <a:spcBef>
                <a:spcPts val="580"/>
              </a:spcBef>
            </a:pPr>
            <a:r>
              <a:rPr sz="1800" spc="-20" dirty="0">
                <a:solidFill>
                  <a:srgbClr val="FFFFFF"/>
                </a:solidFill>
                <a:latin typeface="Consolas"/>
                <a:cs typeface="Consolas"/>
              </a:rPr>
              <a:t>body</a:t>
            </a:r>
            <a:endParaRPr sz="1800">
              <a:latin typeface="Consolas"/>
              <a:cs typeface="Consolas"/>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301</a:t>
            </a:fld>
            <a:endParaRPr spc="-25" dirty="0"/>
          </a:p>
        </p:txBody>
      </p:sp>
      <p:sp>
        <p:nvSpPr>
          <p:cNvPr id="8" name="object 8"/>
          <p:cNvSpPr txBox="1"/>
          <p:nvPr/>
        </p:nvSpPr>
        <p:spPr>
          <a:xfrm>
            <a:off x="6818376" y="4364735"/>
            <a:ext cx="958850" cy="480059"/>
          </a:xfrm>
          <a:prstGeom prst="rect">
            <a:avLst/>
          </a:prstGeom>
          <a:solidFill>
            <a:srgbClr val="00916D"/>
          </a:solidFill>
          <a:ln w="12700">
            <a:solidFill>
              <a:srgbClr val="00392A"/>
            </a:solidFill>
          </a:ln>
        </p:spPr>
        <p:txBody>
          <a:bodyPr vert="horz" wrap="square" lIns="0" tIns="76835" rIns="0" bIns="0" rtlCol="0">
            <a:spAutoFit/>
          </a:bodyPr>
          <a:lstStyle/>
          <a:p>
            <a:pPr marL="21590">
              <a:lnSpc>
                <a:spcPct val="100000"/>
              </a:lnSpc>
              <a:spcBef>
                <a:spcPts val="605"/>
              </a:spcBef>
            </a:pPr>
            <a:r>
              <a:rPr sz="1800" spc="-35" dirty="0">
                <a:solidFill>
                  <a:srgbClr val="FFFFFF"/>
                </a:solidFill>
                <a:latin typeface="Calibri"/>
                <a:cs typeface="Calibri"/>
              </a:rPr>
              <a:t>#Text</a:t>
            </a:r>
            <a:r>
              <a:rPr sz="1800" spc="-55" dirty="0">
                <a:solidFill>
                  <a:srgbClr val="FFFFFF"/>
                </a:solidFill>
                <a:latin typeface="Calibri"/>
                <a:cs typeface="Calibri"/>
              </a:rPr>
              <a:t> </a:t>
            </a:r>
            <a:r>
              <a:rPr sz="1800" spc="-20" dirty="0">
                <a:solidFill>
                  <a:srgbClr val="FFFFFF"/>
                </a:solidFill>
                <a:latin typeface="Calibri"/>
                <a:cs typeface="Calibri"/>
              </a:rPr>
              <a:t>\n\t</a:t>
            </a:r>
            <a:endParaRPr sz="1800">
              <a:latin typeface="Calibri"/>
              <a:cs typeface="Calibri"/>
            </a:endParaRPr>
          </a:p>
        </p:txBody>
      </p:sp>
      <p:sp>
        <p:nvSpPr>
          <p:cNvPr id="9" name="object 9"/>
          <p:cNvSpPr txBox="1"/>
          <p:nvPr/>
        </p:nvSpPr>
        <p:spPr>
          <a:xfrm>
            <a:off x="7978140" y="4364735"/>
            <a:ext cx="958850" cy="480059"/>
          </a:xfrm>
          <a:prstGeom prst="rect">
            <a:avLst/>
          </a:prstGeom>
          <a:solidFill>
            <a:srgbClr val="006379"/>
          </a:solidFill>
          <a:ln w="12700">
            <a:solidFill>
              <a:srgbClr val="00252F"/>
            </a:solidFill>
          </a:ln>
        </p:spPr>
        <p:txBody>
          <a:bodyPr vert="horz" wrap="square" lIns="0" tIns="74295" rIns="0" bIns="0" rtlCol="0">
            <a:spAutoFit/>
          </a:bodyPr>
          <a:lstStyle/>
          <a:p>
            <a:pPr marL="3175" algn="ctr">
              <a:lnSpc>
                <a:spcPct val="100000"/>
              </a:lnSpc>
              <a:spcBef>
                <a:spcPts val="585"/>
              </a:spcBef>
            </a:pPr>
            <a:r>
              <a:rPr sz="1800" spc="-50" dirty="0">
                <a:solidFill>
                  <a:srgbClr val="FFFFFF"/>
                </a:solidFill>
                <a:latin typeface="Consolas"/>
                <a:cs typeface="Consolas"/>
              </a:rPr>
              <a:t>p</a:t>
            </a:r>
            <a:endParaRPr sz="1800">
              <a:latin typeface="Consolas"/>
              <a:cs typeface="Consolas"/>
            </a:endParaRPr>
          </a:p>
        </p:txBody>
      </p:sp>
      <p:sp>
        <p:nvSpPr>
          <p:cNvPr id="10" name="object 10"/>
          <p:cNvSpPr txBox="1"/>
          <p:nvPr/>
        </p:nvSpPr>
        <p:spPr>
          <a:xfrm>
            <a:off x="8217407" y="5045964"/>
            <a:ext cx="1548765" cy="478790"/>
          </a:xfrm>
          <a:prstGeom prst="rect">
            <a:avLst/>
          </a:prstGeom>
          <a:solidFill>
            <a:srgbClr val="00916D"/>
          </a:solidFill>
          <a:ln w="12700">
            <a:solidFill>
              <a:srgbClr val="00392A"/>
            </a:solidFill>
          </a:ln>
        </p:spPr>
        <p:txBody>
          <a:bodyPr vert="horz" wrap="square" lIns="0" tIns="76200" rIns="0" bIns="0" rtlCol="0">
            <a:spAutoFit/>
          </a:bodyPr>
          <a:lstStyle/>
          <a:p>
            <a:pPr marL="226060">
              <a:lnSpc>
                <a:spcPct val="100000"/>
              </a:lnSpc>
              <a:spcBef>
                <a:spcPts val="600"/>
              </a:spcBef>
            </a:pPr>
            <a:r>
              <a:rPr sz="1800" spc="-30" dirty="0">
                <a:solidFill>
                  <a:srgbClr val="FFFFFF"/>
                </a:solidFill>
                <a:latin typeface="Calibri"/>
                <a:cs typeface="Calibri"/>
              </a:rPr>
              <a:t>#Text</a:t>
            </a:r>
            <a:r>
              <a:rPr sz="1800" spc="-65" dirty="0">
                <a:solidFill>
                  <a:srgbClr val="FFFFFF"/>
                </a:solidFill>
                <a:latin typeface="Calibri"/>
                <a:cs typeface="Calibri"/>
              </a:rPr>
              <a:t> </a:t>
            </a:r>
            <a:r>
              <a:rPr sz="1800" spc="-10" dirty="0">
                <a:solidFill>
                  <a:srgbClr val="FFFFFF"/>
                </a:solidFill>
                <a:latin typeface="Calibri"/>
                <a:cs typeface="Calibri"/>
              </a:rPr>
              <a:t>Hello!</a:t>
            </a:r>
            <a:endParaRPr sz="1800">
              <a:latin typeface="Calibri"/>
              <a:cs typeface="Calibri"/>
            </a:endParaRPr>
          </a:p>
        </p:txBody>
      </p:sp>
      <p:sp>
        <p:nvSpPr>
          <p:cNvPr id="11" name="object 11"/>
          <p:cNvSpPr txBox="1"/>
          <p:nvPr/>
        </p:nvSpPr>
        <p:spPr>
          <a:xfrm>
            <a:off x="9137904" y="4364735"/>
            <a:ext cx="958850" cy="480059"/>
          </a:xfrm>
          <a:prstGeom prst="rect">
            <a:avLst/>
          </a:prstGeom>
          <a:solidFill>
            <a:srgbClr val="00916D"/>
          </a:solidFill>
          <a:ln w="12700">
            <a:solidFill>
              <a:srgbClr val="00392A"/>
            </a:solidFill>
          </a:ln>
        </p:spPr>
        <p:txBody>
          <a:bodyPr vert="horz" wrap="square" lIns="0" tIns="76835" rIns="0" bIns="0" rtlCol="0">
            <a:spAutoFit/>
          </a:bodyPr>
          <a:lstStyle/>
          <a:p>
            <a:pPr marL="21590">
              <a:lnSpc>
                <a:spcPct val="100000"/>
              </a:lnSpc>
              <a:spcBef>
                <a:spcPts val="605"/>
              </a:spcBef>
            </a:pPr>
            <a:r>
              <a:rPr sz="1800" spc="-30" dirty="0">
                <a:solidFill>
                  <a:srgbClr val="FFFFFF"/>
                </a:solidFill>
                <a:latin typeface="Calibri"/>
                <a:cs typeface="Calibri"/>
              </a:rPr>
              <a:t>#Text</a:t>
            </a:r>
            <a:r>
              <a:rPr sz="1800" spc="-75" dirty="0">
                <a:solidFill>
                  <a:srgbClr val="FFFFFF"/>
                </a:solidFill>
                <a:latin typeface="Calibri"/>
                <a:cs typeface="Calibri"/>
              </a:rPr>
              <a:t> </a:t>
            </a:r>
            <a:r>
              <a:rPr sz="1800" spc="-20" dirty="0">
                <a:solidFill>
                  <a:srgbClr val="FFFFFF"/>
                </a:solidFill>
                <a:latin typeface="Calibri"/>
                <a:cs typeface="Calibri"/>
              </a:rPr>
              <a:t>\n\t</a:t>
            </a:r>
            <a:endParaRPr sz="1800">
              <a:latin typeface="Calibri"/>
              <a:cs typeface="Calibri"/>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75" dirty="0"/>
              <a:t> </a:t>
            </a:r>
            <a:r>
              <a:rPr spc="75" dirty="0"/>
              <a:t>DOM:</a:t>
            </a:r>
            <a:r>
              <a:rPr spc="-75" dirty="0"/>
              <a:t> </a:t>
            </a:r>
            <a:r>
              <a:rPr spc="-10" dirty="0"/>
              <a:t>COMMENTS</a:t>
            </a:r>
          </a:p>
        </p:txBody>
      </p:sp>
      <p:sp>
        <p:nvSpPr>
          <p:cNvPr id="3" name="object 3"/>
          <p:cNvSpPr txBox="1"/>
          <p:nvPr/>
        </p:nvSpPr>
        <p:spPr>
          <a:xfrm>
            <a:off x="962050" y="1446872"/>
            <a:ext cx="9907270" cy="1494640"/>
          </a:xfrm>
          <a:prstGeom prst="rect">
            <a:avLst/>
          </a:prstGeom>
        </p:spPr>
        <p:txBody>
          <a:bodyPr vert="horz" wrap="square" lIns="0" tIns="98425" rIns="0" bIns="0" rtlCol="0">
            <a:spAutoFit/>
          </a:bodyPr>
          <a:lstStyle/>
          <a:p>
            <a:pPr marL="240029" indent="-227329">
              <a:spcBef>
                <a:spcPts val="775"/>
              </a:spcBef>
              <a:buFont typeface="Arial MT"/>
              <a:buChar char="•"/>
              <a:tabLst>
                <a:tab pos="240029" algn="l"/>
              </a:tabLst>
            </a:pPr>
            <a:r>
              <a:rPr lang="it-IT" sz="2800" dirty="0">
                <a:solidFill>
                  <a:srgbClr val="111F35"/>
                </a:solidFill>
                <a:latin typeface="Calibri"/>
                <a:cs typeface="Calibri"/>
              </a:rPr>
              <a:t>I commenti HTML non vengono visualizzati dai browser Web
Ciononostante, vengono ancora analizzati e aggiunti al DOM come nodi di commento speciali</a:t>
            </a:r>
            <a:endParaRPr sz="2800" dirty="0">
              <a:latin typeface="Calibri"/>
              <a:cs typeface="Calibri"/>
            </a:endParaRPr>
          </a:p>
        </p:txBody>
      </p:sp>
      <p:sp>
        <p:nvSpPr>
          <p:cNvPr id="4" name="object 4"/>
          <p:cNvSpPr/>
          <p:nvPr/>
        </p:nvSpPr>
        <p:spPr>
          <a:xfrm>
            <a:off x="1002791" y="3212592"/>
            <a:ext cx="4058920" cy="3139440"/>
          </a:xfrm>
          <a:custGeom>
            <a:avLst/>
            <a:gdLst/>
            <a:ahLst/>
            <a:cxnLst/>
            <a:rect l="l" t="t" r="r" b="b"/>
            <a:pathLst>
              <a:path w="4058920" h="3139440">
                <a:moveTo>
                  <a:pt x="0" y="3139439"/>
                </a:moveTo>
                <a:lnTo>
                  <a:pt x="4058412" y="3139439"/>
                </a:lnTo>
                <a:lnTo>
                  <a:pt x="4058412" y="0"/>
                </a:lnTo>
                <a:lnTo>
                  <a:pt x="0" y="0"/>
                </a:lnTo>
                <a:lnTo>
                  <a:pt x="0" y="3139439"/>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1082141" y="3233165"/>
            <a:ext cx="3660140" cy="194627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&lt;!DOCTYPE</a:t>
            </a:r>
            <a:r>
              <a:rPr sz="1800" spc="-40" dirty="0">
                <a:solidFill>
                  <a:srgbClr val="800000"/>
                </a:solidFill>
                <a:latin typeface="Consolas"/>
                <a:cs typeface="Consolas"/>
              </a:rPr>
              <a:t> </a:t>
            </a:r>
            <a:r>
              <a:rPr sz="1800" spc="-10" dirty="0">
                <a:solidFill>
                  <a:srgbClr val="E40000"/>
                </a:solidFill>
                <a:latin typeface="Consolas"/>
                <a:cs typeface="Consolas"/>
              </a:rPr>
              <a:t>html</a:t>
            </a:r>
            <a:r>
              <a:rPr sz="1800" spc="-10" dirty="0">
                <a:solidFill>
                  <a:srgbClr val="800000"/>
                </a:solidFill>
                <a:latin typeface="Consolas"/>
                <a:cs typeface="Consolas"/>
              </a:rPr>
              <a:t>&gt;</a:t>
            </a:r>
            <a:endParaRPr sz="1800">
              <a:latin typeface="Consolas"/>
              <a:cs typeface="Consolas"/>
            </a:endParaRPr>
          </a:p>
          <a:p>
            <a:pPr marL="12700">
              <a:lnSpc>
                <a:spcPct val="100000"/>
              </a:lnSpc>
            </a:pPr>
            <a:r>
              <a:rPr sz="1800" spc="-10" dirty="0">
                <a:solidFill>
                  <a:srgbClr val="800000"/>
                </a:solidFill>
                <a:latin typeface="Consolas"/>
                <a:cs typeface="Consolas"/>
              </a:rPr>
              <a:t>&lt;html&gt;</a:t>
            </a:r>
            <a:endParaRPr sz="1800">
              <a:latin typeface="Consolas"/>
              <a:cs typeface="Consolas"/>
            </a:endParaRPr>
          </a:p>
          <a:p>
            <a:pPr marL="262255">
              <a:lnSpc>
                <a:spcPct val="100000"/>
              </a:lnSpc>
            </a:pPr>
            <a:r>
              <a:rPr sz="1800" spc="-10" dirty="0">
                <a:solidFill>
                  <a:srgbClr val="800000"/>
                </a:solidFill>
                <a:latin typeface="Consolas"/>
                <a:cs typeface="Consolas"/>
              </a:rPr>
              <a:t>&lt;head&gt;</a:t>
            </a:r>
            <a:endParaRPr sz="1800">
              <a:latin typeface="Consolas"/>
              <a:cs typeface="Consolas"/>
            </a:endParaRPr>
          </a:p>
          <a:p>
            <a:pPr marL="512445">
              <a:lnSpc>
                <a:spcPct val="100000"/>
              </a:lnSpc>
            </a:pPr>
            <a:r>
              <a:rPr sz="1800" dirty="0">
                <a:solidFill>
                  <a:srgbClr val="800000"/>
                </a:solidFill>
                <a:latin typeface="Consolas"/>
                <a:cs typeface="Consolas"/>
              </a:rPr>
              <a:t>&lt;meta</a:t>
            </a:r>
            <a:r>
              <a:rPr sz="1800" spc="15"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512445">
              <a:lnSpc>
                <a:spcPct val="100000"/>
              </a:lnSpc>
            </a:pPr>
            <a:r>
              <a:rPr sz="1800" spc="-10" dirty="0">
                <a:solidFill>
                  <a:srgbClr val="800000"/>
                </a:solidFill>
                <a:latin typeface="Consolas"/>
                <a:cs typeface="Consolas"/>
              </a:rPr>
              <a:t>&lt;title&gt;</a:t>
            </a:r>
            <a:r>
              <a:rPr sz="1800" spc="-10" dirty="0">
                <a:latin typeface="Consolas"/>
                <a:cs typeface="Consolas"/>
              </a:rPr>
              <a:t>JavaScript</a:t>
            </a:r>
            <a:r>
              <a:rPr sz="1800" spc="-10" dirty="0">
                <a:solidFill>
                  <a:srgbClr val="800000"/>
                </a:solidFill>
                <a:latin typeface="Consolas"/>
                <a:cs typeface="Consolas"/>
              </a:rPr>
              <a:t>&lt;/title&gt;</a:t>
            </a:r>
            <a:endParaRPr sz="1800">
              <a:latin typeface="Consolas"/>
              <a:cs typeface="Consolas"/>
            </a:endParaRPr>
          </a:p>
          <a:p>
            <a:pPr marL="262255">
              <a:lnSpc>
                <a:spcPct val="100000"/>
              </a:lnSpc>
            </a:pPr>
            <a:r>
              <a:rPr sz="1800" spc="-10" dirty="0">
                <a:solidFill>
                  <a:srgbClr val="800000"/>
                </a:solidFill>
                <a:latin typeface="Consolas"/>
                <a:cs typeface="Consolas"/>
              </a:rPr>
              <a:t>&lt;/head&gt;</a:t>
            </a:r>
            <a:endParaRPr sz="1800">
              <a:latin typeface="Consolas"/>
              <a:cs typeface="Consolas"/>
            </a:endParaRPr>
          </a:p>
          <a:p>
            <a:pPr marL="262255">
              <a:lnSpc>
                <a:spcPct val="100000"/>
              </a:lnSpc>
            </a:pPr>
            <a:r>
              <a:rPr sz="1800" spc="-10" dirty="0">
                <a:solidFill>
                  <a:srgbClr val="800000"/>
                </a:solidFill>
                <a:latin typeface="Consolas"/>
                <a:cs typeface="Consolas"/>
              </a:rPr>
              <a:t>&lt;body&gt;</a:t>
            </a:r>
            <a:endParaRPr sz="1800">
              <a:latin typeface="Consolas"/>
              <a:cs typeface="Consolas"/>
            </a:endParaRPr>
          </a:p>
        </p:txBody>
      </p:sp>
      <p:sp>
        <p:nvSpPr>
          <p:cNvPr id="6" name="object 6"/>
          <p:cNvSpPr txBox="1"/>
          <p:nvPr/>
        </p:nvSpPr>
        <p:spPr>
          <a:xfrm>
            <a:off x="1582038" y="5153659"/>
            <a:ext cx="1907539"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008000"/>
                </a:solidFill>
                <a:latin typeface="Consolas"/>
                <a:cs typeface="Consolas"/>
              </a:rPr>
              <a:t>&lt;!-</a:t>
            </a:r>
            <a:r>
              <a:rPr sz="1800" dirty="0">
                <a:solidFill>
                  <a:srgbClr val="008000"/>
                </a:solidFill>
                <a:latin typeface="Consolas"/>
                <a:cs typeface="Consolas"/>
              </a:rPr>
              <a:t>- Secret</a:t>
            </a:r>
            <a:r>
              <a:rPr sz="1800" spc="-15" dirty="0">
                <a:solidFill>
                  <a:srgbClr val="008000"/>
                </a:solidFill>
                <a:latin typeface="Consolas"/>
                <a:cs typeface="Consolas"/>
              </a:rPr>
              <a:t> </a:t>
            </a:r>
            <a:r>
              <a:rPr sz="1800" dirty="0">
                <a:solidFill>
                  <a:srgbClr val="008000"/>
                </a:solidFill>
                <a:latin typeface="Consolas"/>
                <a:cs typeface="Consolas"/>
              </a:rPr>
              <a:t>-</a:t>
            </a:r>
            <a:r>
              <a:rPr sz="1800" spc="-1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p:txBody>
      </p:sp>
      <p:sp>
        <p:nvSpPr>
          <p:cNvPr id="7" name="object 7"/>
          <p:cNvSpPr txBox="1"/>
          <p:nvPr/>
        </p:nvSpPr>
        <p:spPr>
          <a:xfrm>
            <a:off x="1009141" y="5427675"/>
            <a:ext cx="4046220" cy="848994"/>
          </a:xfrm>
          <a:prstGeom prst="rect">
            <a:avLst/>
          </a:prstGeom>
        </p:spPr>
        <p:txBody>
          <a:bodyPr vert="horz" wrap="square" lIns="0" tIns="12700" rIns="0" bIns="0" rtlCol="0">
            <a:spAutoFit/>
          </a:bodyPr>
          <a:lstStyle/>
          <a:p>
            <a:pPr marL="585470">
              <a:lnSpc>
                <a:spcPct val="100000"/>
              </a:lnSpc>
              <a:spcBef>
                <a:spcPts val="100"/>
              </a:spcBef>
            </a:pPr>
            <a:r>
              <a:rPr sz="1800" spc="-10" dirty="0">
                <a:solidFill>
                  <a:srgbClr val="800000"/>
                </a:solidFill>
                <a:latin typeface="Consolas"/>
                <a:cs typeface="Consolas"/>
              </a:rPr>
              <a:t>&lt;p&gt;</a:t>
            </a:r>
            <a:r>
              <a:rPr sz="1800" spc="-10" dirty="0">
                <a:latin typeface="Consolas"/>
                <a:cs typeface="Consolas"/>
              </a:rPr>
              <a:t>Hello!</a:t>
            </a:r>
            <a:r>
              <a:rPr sz="1800" spc="-10" dirty="0">
                <a:solidFill>
                  <a:srgbClr val="800000"/>
                </a:solidFill>
                <a:latin typeface="Consolas"/>
                <a:cs typeface="Consolas"/>
              </a:rPr>
              <a:t>&lt;/p&gt;</a:t>
            </a:r>
            <a:endParaRPr sz="1800">
              <a:latin typeface="Consolas"/>
              <a:cs typeface="Consolas"/>
            </a:endParaRPr>
          </a:p>
          <a:p>
            <a:pPr marL="335280">
              <a:lnSpc>
                <a:spcPct val="100000"/>
              </a:lnSpc>
              <a:spcBef>
                <a:spcPts val="5"/>
              </a:spcBef>
            </a:pPr>
            <a:r>
              <a:rPr sz="1800" spc="-10" dirty="0">
                <a:solidFill>
                  <a:srgbClr val="800000"/>
                </a:solidFill>
                <a:latin typeface="Consolas"/>
                <a:cs typeface="Consolas"/>
              </a:rPr>
              <a:t>&lt;/body&gt;</a:t>
            </a:r>
            <a:endParaRPr sz="1800">
              <a:latin typeface="Consolas"/>
              <a:cs typeface="Consolas"/>
            </a:endParaRPr>
          </a:p>
          <a:p>
            <a:pPr marL="85090">
              <a:lnSpc>
                <a:spcPct val="100000"/>
              </a:lnSpc>
            </a:pPr>
            <a:r>
              <a:rPr sz="1800" spc="-10" dirty="0">
                <a:solidFill>
                  <a:srgbClr val="800000"/>
                </a:solidFill>
                <a:latin typeface="Consolas"/>
                <a:cs typeface="Consolas"/>
              </a:rPr>
              <a:t>&lt;/html&gt;</a:t>
            </a:r>
            <a:endParaRPr sz="1800">
              <a:latin typeface="Consolas"/>
              <a:cs typeface="Consolas"/>
            </a:endParaRPr>
          </a:p>
        </p:txBody>
      </p:sp>
      <p:sp>
        <p:nvSpPr>
          <p:cNvPr id="8" name="object 8"/>
          <p:cNvSpPr/>
          <p:nvPr/>
        </p:nvSpPr>
        <p:spPr>
          <a:xfrm>
            <a:off x="9572243" y="5542788"/>
            <a:ext cx="147320" cy="452120"/>
          </a:xfrm>
          <a:custGeom>
            <a:avLst/>
            <a:gdLst/>
            <a:ahLst/>
            <a:cxnLst/>
            <a:rect l="l" t="t" r="r" b="b"/>
            <a:pathLst>
              <a:path w="147320" h="452120">
                <a:moveTo>
                  <a:pt x="0" y="0"/>
                </a:moveTo>
                <a:lnTo>
                  <a:pt x="0" y="451916"/>
                </a:lnTo>
                <a:lnTo>
                  <a:pt x="147320" y="451916"/>
                </a:lnTo>
              </a:path>
            </a:pathLst>
          </a:custGeom>
          <a:ln w="12700">
            <a:solidFill>
              <a:srgbClr val="000000"/>
            </a:solidFill>
          </a:ln>
        </p:spPr>
        <p:txBody>
          <a:bodyPr wrap="square" lIns="0" tIns="0" rIns="0" bIns="0" rtlCol="0"/>
          <a:lstStyle/>
          <a:p>
            <a:endParaRPr/>
          </a:p>
        </p:txBody>
      </p:sp>
      <p:sp>
        <p:nvSpPr>
          <p:cNvPr id="9" name="object 9"/>
          <p:cNvSpPr/>
          <p:nvPr/>
        </p:nvSpPr>
        <p:spPr>
          <a:xfrm>
            <a:off x="8304276" y="4846320"/>
            <a:ext cx="1662430" cy="206375"/>
          </a:xfrm>
          <a:custGeom>
            <a:avLst/>
            <a:gdLst/>
            <a:ahLst/>
            <a:cxnLst/>
            <a:rect l="l" t="t" r="r" b="b"/>
            <a:pathLst>
              <a:path w="1662429" h="206375">
                <a:moveTo>
                  <a:pt x="594359" y="0"/>
                </a:moveTo>
                <a:lnTo>
                  <a:pt x="594359" y="103123"/>
                </a:lnTo>
                <a:lnTo>
                  <a:pt x="1661922" y="103123"/>
                </a:lnTo>
                <a:lnTo>
                  <a:pt x="1661922" y="206247"/>
                </a:lnTo>
              </a:path>
              <a:path w="1662429" h="206375">
                <a:moveTo>
                  <a:pt x="594359" y="0"/>
                </a:moveTo>
                <a:lnTo>
                  <a:pt x="594359" y="103123"/>
                </a:lnTo>
                <a:lnTo>
                  <a:pt x="0" y="103123"/>
                </a:lnTo>
                <a:lnTo>
                  <a:pt x="0" y="206247"/>
                </a:lnTo>
              </a:path>
            </a:pathLst>
          </a:custGeom>
          <a:ln w="12700">
            <a:solidFill>
              <a:srgbClr val="000000"/>
            </a:solidFill>
          </a:ln>
        </p:spPr>
        <p:txBody>
          <a:bodyPr wrap="square" lIns="0" tIns="0" rIns="0" bIns="0" rtlCol="0"/>
          <a:lstStyle/>
          <a:p>
            <a:endParaRPr/>
          </a:p>
        </p:txBody>
      </p:sp>
      <p:sp>
        <p:nvSpPr>
          <p:cNvPr id="10" name="object 10"/>
          <p:cNvSpPr/>
          <p:nvPr/>
        </p:nvSpPr>
        <p:spPr>
          <a:xfrm>
            <a:off x="6248400" y="5542788"/>
            <a:ext cx="147320" cy="452120"/>
          </a:xfrm>
          <a:custGeom>
            <a:avLst/>
            <a:gdLst/>
            <a:ahLst/>
            <a:cxnLst/>
            <a:rect l="l" t="t" r="r" b="b"/>
            <a:pathLst>
              <a:path w="147320" h="452120">
                <a:moveTo>
                  <a:pt x="0" y="0"/>
                </a:moveTo>
                <a:lnTo>
                  <a:pt x="0" y="451916"/>
                </a:lnTo>
                <a:lnTo>
                  <a:pt x="147320" y="451916"/>
                </a:lnTo>
              </a:path>
            </a:pathLst>
          </a:custGeom>
          <a:ln w="12700">
            <a:solidFill>
              <a:srgbClr val="000000"/>
            </a:solidFill>
          </a:ln>
        </p:spPr>
        <p:txBody>
          <a:bodyPr wrap="square" lIns="0" tIns="0" rIns="0" bIns="0" rtlCol="0"/>
          <a:lstStyle/>
          <a:p>
            <a:endParaRPr/>
          </a:p>
        </p:txBody>
      </p:sp>
      <p:sp>
        <p:nvSpPr>
          <p:cNvPr id="11" name="object 11"/>
          <p:cNvSpPr/>
          <p:nvPr/>
        </p:nvSpPr>
        <p:spPr>
          <a:xfrm>
            <a:off x="5452871" y="4846320"/>
            <a:ext cx="1188720" cy="206375"/>
          </a:xfrm>
          <a:custGeom>
            <a:avLst/>
            <a:gdLst/>
            <a:ahLst/>
            <a:cxnLst/>
            <a:rect l="l" t="t" r="r" b="b"/>
            <a:pathLst>
              <a:path w="1188720" h="206375">
                <a:moveTo>
                  <a:pt x="594360" y="0"/>
                </a:moveTo>
                <a:lnTo>
                  <a:pt x="594360" y="103123"/>
                </a:lnTo>
                <a:lnTo>
                  <a:pt x="1188720" y="103123"/>
                </a:lnTo>
                <a:lnTo>
                  <a:pt x="1188720" y="206247"/>
                </a:lnTo>
              </a:path>
              <a:path w="1188720" h="206375">
                <a:moveTo>
                  <a:pt x="594360" y="0"/>
                </a:moveTo>
                <a:lnTo>
                  <a:pt x="594360" y="103123"/>
                </a:lnTo>
                <a:lnTo>
                  <a:pt x="0" y="103123"/>
                </a:lnTo>
                <a:lnTo>
                  <a:pt x="0" y="206247"/>
                </a:lnTo>
              </a:path>
            </a:pathLst>
          </a:custGeom>
          <a:ln w="12700">
            <a:solidFill>
              <a:srgbClr val="000000"/>
            </a:solidFill>
          </a:ln>
        </p:spPr>
        <p:txBody>
          <a:bodyPr wrap="square" lIns="0" tIns="0" rIns="0" bIns="0" rtlCol="0"/>
          <a:lstStyle/>
          <a:p>
            <a:endParaRPr/>
          </a:p>
        </p:txBody>
      </p:sp>
      <p:sp>
        <p:nvSpPr>
          <p:cNvPr id="12" name="object 12"/>
          <p:cNvSpPr/>
          <p:nvPr/>
        </p:nvSpPr>
        <p:spPr>
          <a:xfrm>
            <a:off x="6047232" y="4148328"/>
            <a:ext cx="2850515" cy="206375"/>
          </a:xfrm>
          <a:custGeom>
            <a:avLst/>
            <a:gdLst/>
            <a:ahLst/>
            <a:cxnLst/>
            <a:rect l="l" t="t" r="r" b="b"/>
            <a:pathLst>
              <a:path w="2850515" h="206375">
                <a:moveTo>
                  <a:pt x="1424939" y="0"/>
                </a:moveTo>
                <a:lnTo>
                  <a:pt x="1424939" y="103124"/>
                </a:lnTo>
                <a:lnTo>
                  <a:pt x="2850261" y="103124"/>
                </a:lnTo>
                <a:lnTo>
                  <a:pt x="2850261" y="206248"/>
                </a:lnTo>
              </a:path>
              <a:path w="2850515" h="206375">
                <a:moveTo>
                  <a:pt x="1425320" y="0"/>
                </a:moveTo>
                <a:lnTo>
                  <a:pt x="1425320" y="103124"/>
                </a:lnTo>
                <a:lnTo>
                  <a:pt x="0" y="103124"/>
                </a:lnTo>
                <a:lnTo>
                  <a:pt x="0" y="206248"/>
                </a:lnTo>
              </a:path>
            </a:pathLst>
          </a:custGeom>
          <a:ln w="12700">
            <a:solidFill>
              <a:srgbClr val="000000"/>
            </a:solidFill>
          </a:ln>
        </p:spPr>
        <p:txBody>
          <a:bodyPr wrap="square" lIns="0" tIns="0" rIns="0" bIns="0" rtlCol="0"/>
          <a:lstStyle/>
          <a:p>
            <a:endParaRPr/>
          </a:p>
        </p:txBody>
      </p:sp>
      <p:sp>
        <p:nvSpPr>
          <p:cNvPr id="13" name="object 13"/>
          <p:cNvSpPr/>
          <p:nvPr/>
        </p:nvSpPr>
        <p:spPr>
          <a:xfrm>
            <a:off x="7472171" y="3450335"/>
            <a:ext cx="0" cy="206375"/>
          </a:xfrm>
          <a:custGeom>
            <a:avLst/>
            <a:gdLst/>
            <a:ahLst/>
            <a:cxnLst/>
            <a:rect l="l" t="t" r="r" b="b"/>
            <a:pathLst>
              <a:path h="206375">
                <a:moveTo>
                  <a:pt x="0" y="0"/>
                </a:moveTo>
                <a:lnTo>
                  <a:pt x="0" y="206247"/>
                </a:lnTo>
              </a:path>
            </a:pathLst>
          </a:custGeom>
          <a:ln w="12700">
            <a:solidFill>
              <a:srgbClr val="000000"/>
            </a:solidFill>
          </a:ln>
        </p:spPr>
        <p:txBody>
          <a:bodyPr wrap="square" lIns="0" tIns="0" rIns="0" bIns="0" rtlCol="0"/>
          <a:lstStyle/>
          <a:p>
            <a:endParaRPr/>
          </a:p>
        </p:txBody>
      </p:sp>
      <p:sp>
        <p:nvSpPr>
          <p:cNvPr id="14" name="object 14"/>
          <p:cNvSpPr txBox="1"/>
          <p:nvPr/>
        </p:nvSpPr>
        <p:spPr>
          <a:xfrm>
            <a:off x="6665976" y="2959607"/>
            <a:ext cx="1586230" cy="490855"/>
          </a:xfrm>
          <a:prstGeom prst="rect">
            <a:avLst/>
          </a:prstGeom>
          <a:solidFill>
            <a:srgbClr val="006379"/>
          </a:solidFill>
          <a:ln w="12700">
            <a:solidFill>
              <a:srgbClr val="00252F"/>
            </a:solidFill>
          </a:ln>
        </p:spPr>
        <p:txBody>
          <a:bodyPr vert="horz" wrap="square" lIns="0" tIns="62865" rIns="0" bIns="0" rtlCol="0">
            <a:spAutoFit/>
          </a:bodyPr>
          <a:lstStyle/>
          <a:p>
            <a:pPr marL="247650">
              <a:lnSpc>
                <a:spcPct val="100000"/>
              </a:lnSpc>
              <a:spcBef>
                <a:spcPts val="495"/>
              </a:spcBef>
            </a:pPr>
            <a:r>
              <a:rPr sz="2000" spc="-10" dirty="0">
                <a:solidFill>
                  <a:srgbClr val="FFFFFF"/>
                </a:solidFill>
                <a:latin typeface="Consolas"/>
                <a:cs typeface="Consolas"/>
              </a:rPr>
              <a:t>document</a:t>
            </a:r>
            <a:endParaRPr sz="2000">
              <a:latin typeface="Consolas"/>
              <a:cs typeface="Consolas"/>
            </a:endParaRPr>
          </a:p>
        </p:txBody>
      </p:sp>
      <p:sp>
        <p:nvSpPr>
          <p:cNvPr id="24" name="object 2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302</a:t>
            </a:fld>
            <a:endParaRPr spc="-25" dirty="0"/>
          </a:p>
        </p:txBody>
      </p:sp>
      <p:sp>
        <p:nvSpPr>
          <p:cNvPr id="15" name="object 15"/>
          <p:cNvSpPr txBox="1"/>
          <p:nvPr/>
        </p:nvSpPr>
        <p:spPr>
          <a:xfrm>
            <a:off x="6981443" y="3657600"/>
            <a:ext cx="982980" cy="490855"/>
          </a:xfrm>
          <a:prstGeom prst="rect">
            <a:avLst/>
          </a:prstGeom>
          <a:solidFill>
            <a:srgbClr val="006379"/>
          </a:solidFill>
          <a:ln w="12700">
            <a:solidFill>
              <a:srgbClr val="00252F"/>
            </a:solidFill>
          </a:ln>
        </p:spPr>
        <p:txBody>
          <a:bodyPr vert="horz" wrap="square" lIns="0" tIns="62230" rIns="0" bIns="0" rtlCol="0">
            <a:spAutoFit/>
          </a:bodyPr>
          <a:lstStyle/>
          <a:p>
            <a:pPr marL="212725">
              <a:lnSpc>
                <a:spcPct val="100000"/>
              </a:lnSpc>
              <a:spcBef>
                <a:spcPts val="490"/>
              </a:spcBef>
            </a:pPr>
            <a:r>
              <a:rPr sz="2000" spc="-20" dirty="0">
                <a:solidFill>
                  <a:srgbClr val="FFFFFF"/>
                </a:solidFill>
                <a:latin typeface="Consolas"/>
                <a:cs typeface="Consolas"/>
              </a:rPr>
              <a:t>html</a:t>
            </a:r>
            <a:endParaRPr sz="2000">
              <a:latin typeface="Consolas"/>
              <a:cs typeface="Consolas"/>
            </a:endParaRPr>
          </a:p>
        </p:txBody>
      </p:sp>
      <p:sp>
        <p:nvSpPr>
          <p:cNvPr id="16" name="object 16"/>
          <p:cNvSpPr txBox="1"/>
          <p:nvPr/>
        </p:nvSpPr>
        <p:spPr>
          <a:xfrm>
            <a:off x="5556503" y="4354067"/>
            <a:ext cx="981710" cy="492759"/>
          </a:xfrm>
          <a:prstGeom prst="rect">
            <a:avLst/>
          </a:prstGeom>
          <a:solidFill>
            <a:srgbClr val="006379"/>
          </a:solidFill>
          <a:ln w="12700">
            <a:solidFill>
              <a:srgbClr val="00252F"/>
            </a:solidFill>
          </a:ln>
        </p:spPr>
        <p:txBody>
          <a:bodyPr vert="horz" wrap="square" lIns="0" tIns="62865" rIns="0" bIns="0" rtlCol="0">
            <a:spAutoFit/>
          </a:bodyPr>
          <a:lstStyle/>
          <a:p>
            <a:pPr marL="212725">
              <a:lnSpc>
                <a:spcPct val="100000"/>
              </a:lnSpc>
              <a:spcBef>
                <a:spcPts val="495"/>
              </a:spcBef>
            </a:pPr>
            <a:r>
              <a:rPr sz="2000" spc="-20" dirty="0">
                <a:solidFill>
                  <a:srgbClr val="FFFFFF"/>
                </a:solidFill>
                <a:latin typeface="Consolas"/>
                <a:cs typeface="Consolas"/>
              </a:rPr>
              <a:t>head</a:t>
            </a:r>
            <a:endParaRPr sz="2000">
              <a:latin typeface="Consolas"/>
              <a:cs typeface="Consolas"/>
            </a:endParaRPr>
          </a:p>
        </p:txBody>
      </p:sp>
      <p:sp>
        <p:nvSpPr>
          <p:cNvPr id="17" name="object 17"/>
          <p:cNvSpPr txBox="1"/>
          <p:nvPr/>
        </p:nvSpPr>
        <p:spPr>
          <a:xfrm>
            <a:off x="4962144" y="5052059"/>
            <a:ext cx="981710" cy="490855"/>
          </a:xfrm>
          <a:prstGeom prst="rect">
            <a:avLst/>
          </a:prstGeom>
          <a:solidFill>
            <a:srgbClr val="006379"/>
          </a:solidFill>
          <a:ln w="12700">
            <a:solidFill>
              <a:srgbClr val="00252F"/>
            </a:solidFill>
          </a:ln>
        </p:spPr>
        <p:txBody>
          <a:bodyPr vert="horz" wrap="square" lIns="0" tIns="62865" rIns="0" bIns="0" rtlCol="0">
            <a:spAutoFit/>
          </a:bodyPr>
          <a:lstStyle/>
          <a:p>
            <a:pPr marL="212725">
              <a:lnSpc>
                <a:spcPct val="100000"/>
              </a:lnSpc>
              <a:spcBef>
                <a:spcPts val="495"/>
              </a:spcBef>
            </a:pPr>
            <a:r>
              <a:rPr sz="2000" spc="-20" dirty="0">
                <a:solidFill>
                  <a:srgbClr val="FFFFFF"/>
                </a:solidFill>
                <a:latin typeface="Consolas"/>
                <a:cs typeface="Consolas"/>
              </a:rPr>
              <a:t>meta</a:t>
            </a:r>
            <a:endParaRPr sz="2000">
              <a:latin typeface="Consolas"/>
              <a:cs typeface="Consolas"/>
            </a:endParaRPr>
          </a:p>
        </p:txBody>
      </p:sp>
      <p:sp>
        <p:nvSpPr>
          <p:cNvPr id="18" name="object 18"/>
          <p:cNvSpPr txBox="1"/>
          <p:nvPr/>
        </p:nvSpPr>
        <p:spPr>
          <a:xfrm>
            <a:off x="6150864" y="5052059"/>
            <a:ext cx="981710" cy="490855"/>
          </a:xfrm>
          <a:prstGeom prst="rect">
            <a:avLst/>
          </a:prstGeom>
          <a:solidFill>
            <a:srgbClr val="006379"/>
          </a:solidFill>
          <a:ln w="12700">
            <a:solidFill>
              <a:srgbClr val="00252F"/>
            </a:solidFill>
          </a:ln>
        </p:spPr>
        <p:txBody>
          <a:bodyPr vert="horz" wrap="square" lIns="0" tIns="62865" rIns="0" bIns="0" rtlCol="0">
            <a:spAutoFit/>
          </a:bodyPr>
          <a:lstStyle/>
          <a:p>
            <a:pPr marL="142240">
              <a:lnSpc>
                <a:spcPct val="100000"/>
              </a:lnSpc>
              <a:spcBef>
                <a:spcPts val="495"/>
              </a:spcBef>
            </a:pPr>
            <a:r>
              <a:rPr sz="2000" spc="-10" dirty="0">
                <a:solidFill>
                  <a:srgbClr val="FFFFFF"/>
                </a:solidFill>
                <a:latin typeface="Consolas"/>
                <a:cs typeface="Consolas"/>
              </a:rPr>
              <a:t>title</a:t>
            </a:r>
            <a:endParaRPr sz="2000">
              <a:latin typeface="Consolas"/>
              <a:cs typeface="Consolas"/>
            </a:endParaRPr>
          </a:p>
        </p:txBody>
      </p:sp>
      <p:sp>
        <p:nvSpPr>
          <p:cNvPr id="19" name="object 19"/>
          <p:cNvSpPr txBox="1"/>
          <p:nvPr/>
        </p:nvSpPr>
        <p:spPr>
          <a:xfrm>
            <a:off x="6396228" y="5750052"/>
            <a:ext cx="1855470" cy="490855"/>
          </a:xfrm>
          <a:prstGeom prst="rect">
            <a:avLst/>
          </a:prstGeom>
          <a:solidFill>
            <a:srgbClr val="00916D"/>
          </a:solidFill>
          <a:ln w="12700">
            <a:solidFill>
              <a:srgbClr val="00392A"/>
            </a:solidFill>
          </a:ln>
        </p:spPr>
        <p:txBody>
          <a:bodyPr vert="horz" wrap="square" lIns="0" tIns="62865" rIns="0" bIns="0" rtlCol="0">
            <a:spAutoFit/>
          </a:bodyPr>
          <a:lstStyle/>
          <a:p>
            <a:pPr marL="318135">
              <a:lnSpc>
                <a:spcPct val="100000"/>
              </a:lnSpc>
              <a:spcBef>
                <a:spcPts val="495"/>
              </a:spcBef>
            </a:pPr>
            <a:r>
              <a:rPr sz="2000" spc="-30" dirty="0">
                <a:solidFill>
                  <a:srgbClr val="FFFFFF"/>
                </a:solidFill>
                <a:latin typeface="Calibri"/>
                <a:cs typeface="Calibri"/>
              </a:rPr>
              <a:t>#Text:</a:t>
            </a:r>
            <a:r>
              <a:rPr sz="2000" spc="-65" dirty="0">
                <a:solidFill>
                  <a:srgbClr val="FFFFFF"/>
                </a:solidFill>
                <a:latin typeface="Calibri"/>
                <a:cs typeface="Calibri"/>
              </a:rPr>
              <a:t> </a:t>
            </a:r>
            <a:r>
              <a:rPr sz="2000" spc="-25" dirty="0">
                <a:solidFill>
                  <a:srgbClr val="FFFFFF"/>
                </a:solidFill>
                <a:latin typeface="Calibri"/>
                <a:cs typeface="Calibri"/>
              </a:rPr>
              <a:t>DOM</a:t>
            </a:r>
            <a:endParaRPr sz="2000">
              <a:latin typeface="Calibri"/>
              <a:cs typeface="Calibri"/>
            </a:endParaRPr>
          </a:p>
        </p:txBody>
      </p:sp>
      <p:sp>
        <p:nvSpPr>
          <p:cNvPr id="20" name="object 20"/>
          <p:cNvSpPr txBox="1"/>
          <p:nvPr/>
        </p:nvSpPr>
        <p:spPr>
          <a:xfrm>
            <a:off x="8406383" y="4354067"/>
            <a:ext cx="982980" cy="492759"/>
          </a:xfrm>
          <a:prstGeom prst="rect">
            <a:avLst/>
          </a:prstGeom>
          <a:solidFill>
            <a:srgbClr val="006379"/>
          </a:solidFill>
          <a:ln w="12700">
            <a:solidFill>
              <a:srgbClr val="00252F"/>
            </a:solidFill>
          </a:ln>
        </p:spPr>
        <p:txBody>
          <a:bodyPr vert="horz" wrap="square" lIns="0" tIns="62865" rIns="0" bIns="0" rtlCol="0">
            <a:spAutoFit/>
          </a:bodyPr>
          <a:lstStyle/>
          <a:p>
            <a:pPr marL="213995">
              <a:lnSpc>
                <a:spcPct val="100000"/>
              </a:lnSpc>
              <a:spcBef>
                <a:spcPts val="495"/>
              </a:spcBef>
            </a:pPr>
            <a:r>
              <a:rPr sz="2000" spc="-20" dirty="0">
                <a:solidFill>
                  <a:srgbClr val="FFFFFF"/>
                </a:solidFill>
                <a:latin typeface="Consolas"/>
                <a:cs typeface="Consolas"/>
              </a:rPr>
              <a:t>body</a:t>
            </a:r>
            <a:endParaRPr sz="2000">
              <a:latin typeface="Consolas"/>
              <a:cs typeface="Consolas"/>
            </a:endParaRPr>
          </a:p>
        </p:txBody>
      </p:sp>
      <p:sp>
        <p:nvSpPr>
          <p:cNvPr id="21" name="object 21"/>
          <p:cNvSpPr txBox="1"/>
          <p:nvPr/>
        </p:nvSpPr>
        <p:spPr>
          <a:xfrm>
            <a:off x="7339583" y="5052059"/>
            <a:ext cx="1927860" cy="490855"/>
          </a:xfrm>
          <a:prstGeom prst="rect">
            <a:avLst/>
          </a:prstGeom>
          <a:solidFill>
            <a:srgbClr val="D70031"/>
          </a:solidFill>
          <a:ln w="12700">
            <a:solidFill>
              <a:srgbClr val="5A000E"/>
            </a:solidFill>
          </a:ln>
        </p:spPr>
        <p:txBody>
          <a:bodyPr vert="horz" wrap="square" lIns="0" tIns="63500" rIns="0" bIns="0" rtlCol="0">
            <a:spAutoFit/>
          </a:bodyPr>
          <a:lstStyle/>
          <a:p>
            <a:pPr marL="53975">
              <a:lnSpc>
                <a:spcPct val="100000"/>
              </a:lnSpc>
              <a:spcBef>
                <a:spcPts val="500"/>
              </a:spcBef>
            </a:pPr>
            <a:r>
              <a:rPr sz="2000" dirty="0">
                <a:solidFill>
                  <a:srgbClr val="FFFFFF"/>
                </a:solidFill>
                <a:latin typeface="Calibri"/>
                <a:cs typeface="Calibri"/>
              </a:rPr>
              <a:t>#comment</a:t>
            </a:r>
            <a:r>
              <a:rPr sz="2000" spc="-90" dirty="0">
                <a:solidFill>
                  <a:srgbClr val="FFFFFF"/>
                </a:solidFill>
                <a:latin typeface="Calibri"/>
                <a:cs typeface="Calibri"/>
              </a:rPr>
              <a:t> </a:t>
            </a:r>
            <a:r>
              <a:rPr sz="2000" spc="-10" dirty="0">
                <a:solidFill>
                  <a:srgbClr val="FFFFFF"/>
                </a:solidFill>
                <a:latin typeface="Calibri"/>
                <a:cs typeface="Calibri"/>
              </a:rPr>
              <a:t>Secret</a:t>
            </a:r>
            <a:endParaRPr sz="2000">
              <a:latin typeface="Calibri"/>
              <a:cs typeface="Calibri"/>
            </a:endParaRPr>
          </a:p>
        </p:txBody>
      </p:sp>
      <p:sp>
        <p:nvSpPr>
          <p:cNvPr id="22" name="object 22"/>
          <p:cNvSpPr txBox="1"/>
          <p:nvPr/>
        </p:nvSpPr>
        <p:spPr>
          <a:xfrm>
            <a:off x="9474707" y="5052059"/>
            <a:ext cx="981710" cy="490855"/>
          </a:xfrm>
          <a:prstGeom prst="rect">
            <a:avLst/>
          </a:prstGeom>
          <a:solidFill>
            <a:srgbClr val="006379"/>
          </a:solidFill>
          <a:ln w="12700">
            <a:solidFill>
              <a:srgbClr val="00252F"/>
            </a:solidFill>
          </a:ln>
        </p:spPr>
        <p:txBody>
          <a:bodyPr vert="horz" wrap="square" lIns="0" tIns="62865" rIns="0" bIns="0" rtlCol="0">
            <a:spAutoFit/>
          </a:bodyPr>
          <a:lstStyle/>
          <a:p>
            <a:pPr marL="2540" algn="ctr">
              <a:lnSpc>
                <a:spcPct val="100000"/>
              </a:lnSpc>
              <a:spcBef>
                <a:spcPts val="495"/>
              </a:spcBef>
            </a:pPr>
            <a:r>
              <a:rPr sz="2000" spc="-50" dirty="0">
                <a:solidFill>
                  <a:srgbClr val="FFFFFF"/>
                </a:solidFill>
                <a:latin typeface="Consolas"/>
                <a:cs typeface="Consolas"/>
              </a:rPr>
              <a:t>p</a:t>
            </a:r>
            <a:endParaRPr sz="2000">
              <a:latin typeface="Consolas"/>
              <a:cs typeface="Consolas"/>
            </a:endParaRPr>
          </a:p>
        </p:txBody>
      </p:sp>
      <p:sp>
        <p:nvSpPr>
          <p:cNvPr id="23" name="object 23"/>
          <p:cNvSpPr txBox="1"/>
          <p:nvPr/>
        </p:nvSpPr>
        <p:spPr>
          <a:xfrm>
            <a:off x="9720071" y="5750052"/>
            <a:ext cx="1586865" cy="490855"/>
          </a:xfrm>
          <a:prstGeom prst="rect">
            <a:avLst/>
          </a:prstGeom>
          <a:solidFill>
            <a:srgbClr val="00916D"/>
          </a:solidFill>
          <a:ln w="12700">
            <a:solidFill>
              <a:srgbClr val="00392A"/>
            </a:solidFill>
          </a:ln>
        </p:spPr>
        <p:txBody>
          <a:bodyPr vert="horz" wrap="square" lIns="0" tIns="62865" rIns="0" bIns="0" rtlCol="0">
            <a:spAutoFit/>
          </a:bodyPr>
          <a:lstStyle/>
          <a:p>
            <a:pPr marL="182245">
              <a:lnSpc>
                <a:spcPct val="100000"/>
              </a:lnSpc>
              <a:spcBef>
                <a:spcPts val="495"/>
              </a:spcBef>
            </a:pPr>
            <a:r>
              <a:rPr sz="2000" spc="-35" dirty="0">
                <a:solidFill>
                  <a:srgbClr val="FFFFFF"/>
                </a:solidFill>
                <a:latin typeface="Calibri"/>
                <a:cs typeface="Calibri"/>
              </a:rPr>
              <a:t>#Text</a:t>
            </a:r>
            <a:r>
              <a:rPr sz="2000" spc="-70" dirty="0">
                <a:solidFill>
                  <a:srgbClr val="FFFFFF"/>
                </a:solidFill>
                <a:latin typeface="Calibri"/>
                <a:cs typeface="Calibri"/>
              </a:rPr>
              <a:t> </a:t>
            </a:r>
            <a:r>
              <a:rPr sz="2000" spc="-10" dirty="0">
                <a:solidFill>
                  <a:srgbClr val="FFFFFF"/>
                </a:solidFill>
                <a:latin typeface="Calibri"/>
                <a:cs typeface="Calibri"/>
              </a:rPr>
              <a:t>Hello!</a:t>
            </a:r>
            <a:endParaRPr sz="2000">
              <a:latin typeface="Calibri"/>
              <a:cs typeface="Calibri"/>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303</a:t>
            </a:fld>
            <a:endParaRPr spc="-25" dirty="0"/>
          </a:p>
        </p:txBody>
      </p:sp>
      <p:sp>
        <p:nvSpPr>
          <p:cNvPr id="2" name="object 2"/>
          <p:cNvSpPr txBox="1">
            <a:spLocks noGrp="1"/>
          </p:cNvSpPr>
          <p:nvPr>
            <p:ph type="title"/>
          </p:nvPr>
        </p:nvSpPr>
        <p:spPr>
          <a:xfrm>
            <a:off x="962050" y="557529"/>
            <a:ext cx="538670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20" dirty="0"/>
              <a:t> </a:t>
            </a:r>
            <a:r>
              <a:rPr spc="75" dirty="0"/>
              <a:t>DOM:</a:t>
            </a:r>
            <a:r>
              <a:rPr spc="-20" dirty="0"/>
              <a:t> </a:t>
            </a:r>
            <a:r>
              <a:rPr spc="100" dirty="0"/>
              <a:t>NODE</a:t>
            </a:r>
            <a:r>
              <a:rPr spc="-20" dirty="0"/>
              <a:t> </a:t>
            </a:r>
            <a:r>
              <a:rPr spc="-140" dirty="0"/>
              <a:t>TYPES</a:t>
            </a:r>
          </a:p>
        </p:txBody>
      </p:sp>
      <p:sp>
        <p:nvSpPr>
          <p:cNvPr id="3" name="object 3"/>
          <p:cNvSpPr txBox="1"/>
          <p:nvPr/>
        </p:nvSpPr>
        <p:spPr>
          <a:xfrm>
            <a:off x="962050" y="1446872"/>
            <a:ext cx="8168005" cy="3628557"/>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La specifica DOM definisce 12 diversi tipi di nodi
In genere, lavoreremo con quattro tipi di nodi:
nodo del documento: è la radice e il punto di ingresso del DOM
Nodi elemento: rappresentano elementi HTML
Nodi di testo: rappresentano il contenuto del testo
Nodi di commento: rappresentano i commenti</a:t>
            </a:r>
            <a:endParaRPr sz="2400" dirty="0">
              <a:latin typeface="Calibri"/>
              <a:cs typeface="Calibri"/>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65" dirty="0"/>
              <a:t> </a:t>
            </a:r>
            <a:r>
              <a:rPr spc="75" dirty="0"/>
              <a:t>DOM:</a:t>
            </a:r>
            <a:r>
              <a:rPr spc="-65" dirty="0"/>
              <a:t> </a:t>
            </a:r>
            <a:r>
              <a:rPr dirty="0"/>
              <a:t>FINDING</a:t>
            </a:r>
            <a:r>
              <a:rPr spc="-80" dirty="0"/>
              <a:t> </a:t>
            </a:r>
            <a:r>
              <a:rPr spc="-55" dirty="0"/>
              <a:t>ELEMENTS</a:t>
            </a:r>
          </a:p>
        </p:txBody>
      </p:sp>
      <p:sp>
        <p:nvSpPr>
          <p:cNvPr id="3" name="object 3"/>
          <p:cNvSpPr txBox="1"/>
          <p:nvPr/>
        </p:nvSpPr>
        <p:spPr>
          <a:xfrm>
            <a:off x="962050" y="1533220"/>
            <a:ext cx="9702165" cy="836294"/>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L'oggetto documento fornisce diversi metodi per selezionare elementi da un documento HTML</a:t>
            </a:r>
            <a:endParaRPr sz="2800" dirty="0">
              <a:latin typeface="Calibri"/>
              <a:cs typeface="Calibri"/>
            </a:endParaRPr>
          </a:p>
        </p:txBody>
      </p:sp>
      <p:sp>
        <p:nvSpPr>
          <p:cNvPr id="4" name="object 4"/>
          <p:cNvSpPr/>
          <p:nvPr/>
        </p:nvSpPr>
        <p:spPr>
          <a:xfrm>
            <a:off x="882396" y="2814827"/>
            <a:ext cx="10427335" cy="3138170"/>
          </a:xfrm>
          <a:custGeom>
            <a:avLst/>
            <a:gdLst/>
            <a:ahLst/>
            <a:cxnLst/>
            <a:rect l="l" t="t" r="r" b="b"/>
            <a:pathLst>
              <a:path w="10427335" h="3138170">
                <a:moveTo>
                  <a:pt x="0" y="3137916"/>
                </a:moveTo>
                <a:lnTo>
                  <a:pt x="10427208" y="3137916"/>
                </a:lnTo>
                <a:lnTo>
                  <a:pt x="10427208" y="0"/>
                </a:lnTo>
                <a:lnTo>
                  <a:pt x="0" y="0"/>
                </a:lnTo>
                <a:lnTo>
                  <a:pt x="0" y="3137916"/>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2834132"/>
            <a:ext cx="9426575" cy="3043555"/>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800000"/>
                </a:solidFill>
                <a:latin typeface="Consolas"/>
                <a:cs typeface="Consolas"/>
              </a:rPr>
              <a:t>&lt;ul&gt;</a:t>
            </a:r>
            <a:endParaRPr sz="1800">
              <a:latin typeface="Consolas"/>
              <a:cs typeface="Consolas"/>
            </a:endParaRPr>
          </a:p>
          <a:p>
            <a:pPr marL="262255">
              <a:lnSpc>
                <a:spcPct val="100000"/>
              </a:lnSpc>
            </a:pPr>
            <a:r>
              <a:rPr sz="1800" dirty="0">
                <a:solidFill>
                  <a:srgbClr val="800000"/>
                </a:solidFill>
                <a:latin typeface="Consolas"/>
                <a:cs typeface="Consolas"/>
              </a:rPr>
              <a:t>&lt;li</a:t>
            </a:r>
            <a:r>
              <a:rPr sz="1800" spc="-20" dirty="0">
                <a:solidFill>
                  <a:srgbClr val="800000"/>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"a"</a:t>
            </a:r>
            <a:r>
              <a:rPr sz="1800" spc="-10" dirty="0">
                <a:solidFill>
                  <a:srgbClr val="800000"/>
                </a:solidFill>
                <a:latin typeface="Consolas"/>
                <a:cs typeface="Consolas"/>
              </a:rPr>
              <a:t>&gt;</a:t>
            </a:r>
            <a:r>
              <a:rPr sz="1800" spc="-10" dirty="0">
                <a:latin typeface="Consolas"/>
                <a:cs typeface="Consolas"/>
              </a:rPr>
              <a:t>A</a:t>
            </a:r>
            <a:r>
              <a:rPr sz="1800" spc="-10" dirty="0">
                <a:solidFill>
                  <a:srgbClr val="800000"/>
                </a:solidFill>
                <a:latin typeface="Consolas"/>
                <a:cs typeface="Consolas"/>
              </a:rPr>
              <a:t>&lt;/li&gt;</a:t>
            </a:r>
            <a:endParaRPr sz="1800">
              <a:latin typeface="Consolas"/>
              <a:cs typeface="Consolas"/>
            </a:endParaRPr>
          </a:p>
          <a:p>
            <a:pPr marL="262255">
              <a:lnSpc>
                <a:spcPct val="100000"/>
              </a:lnSpc>
            </a:pPr>
            <a:r>
              <a:rPr sz="1800" dirty="0">
                <a:solidFill>
                  <a:srgbClr val="800000"/>
                </a:solidFill>
                <a:latin typeface="Consolas"/>
                <a:cs typeface="Consolas"/>
              </a:rPr>
              <a:t>&lt;li</a:t>
            </a:r>
            <a:r>
              <a:rPr sz="1800" spc="-30" dirty="0">
                <a:solidFill>
                  <a:srgbClr val="800000"/>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"foo</a:t>
            </a:r>
            <a:r>
              <a:rPr sz="1800" spc="-25" dirty="0">
                <a:solidFill>
                  <a:srgbClr val="0000FF"/>
                </a:solidFill>
                <a:latin typeface="Consolas"/>
                <a:cs typeface="Consolas"/>
              </a:rPr>
              <a:t> </a:t>
            </a:r>
            <a:r>
              <a:rPr sz="1800" spc="-10" dirty="0">
                <a:solidFill>
                  <a:srgbClr val="0000FF"/>
                </a:solidFill>
                <a:latin typeface="Consolas"/>
                <a:cs typeface="Consolas"/>
              </a:rPr>
              <a:t>bar"</a:t>
            </a:r>
            <a:r>
              <a:rPr sz="1800" spc="-10" dirty="0">
                <a:solidFill>
                  <a:srgbClr val="800000"/>
                </a:solidFill>
                <a:latin typeface="Consolas"/>
                <a:cs typeface="Consolas"/>
              </a:rPr>
              <a:t>&gt;</a:t>
            </a:r>
            <a:r>
              <a:rPr sz="1800" spc="-10" dirty="0">
                <a:latin typeface="Consolas"/>
                <a:cs typeface="Consolas"/>
              </a:rPr>
              <a:t>B</a:t>
            </a:r>
            <a:r>
              <a:rPr sz="1800" spc="-10" dirty="0">
                <a:solidFill>
                  <a:srgbClr val="800000"/>
                </a:solidFill>
                <a:latin typeface="Consolas"/>
                <a:cs typeface="Consolas"/>
              </a:rPr>
              <a:t>&lt;/li&gt;</a:t>
            </a:r>
            <a:endParaRPr sz="1800">
              <a:latin typeface="Consolas"/>
              <a:cs typeface="Consolas"/>
            </a:endParaRPr>
          </a:p>
          <a:p>
            <a:pPr marL="262255">
              <a:lnSpc>
                <a:spcPct val="100000"/>
              </a:lnSpc>
            </a:pPr>
            <a:r>
              <a:rPr sz="1800" dirty="0">
                <a:solidFill>
                  <a:srgbClr val="800000"/>
                </a:solidFill>
                <a:latin typeface="Consolas"/>
                <a:cs typeface="Consolas"/>
              </a:rPr>
              <a:t>&lt;li</a:t>
            </a:r>
            <a:r>
              <a:rPr sz="1800" spc="-25" dirty="0">
                <a:solidFill>
                  <a:srgbClr val="800000"/>
                </a:solidFill>
                <a:latin typeface="Consolas"/>
                <a:cs typeface="Consolas"/>
              </a:rPr>
              <a:t> </a:t>
            </a:r>
            <a:r>
              <a:rPr sz="1800" spc="-10" dirty="0">
                <a:solidFill>
                  <a:srgbClr val="E40000"/>
                </a:solidFill>
                <a:latin typeface="Consolas"/>
                <a:cs typeface="Consolas"/>
              </a:rPr>
              <a:t>name</a:t>
            </a:r>
            <a:r>
              <a:rPr sz="1800" spc="-10" dirty="0">
                <a:latin typeface="Consolas"/>
                <a:cs typeface="Consolas"/>
              </a:rPr>
              <a:t>=</a:t>
            </a:r>
            <a:r>
              <a:rPr sz="1800" spc="-10" dirty="0">
                <a:solidFill>
                  <a:srgbClr val="0000FF"/>
                </a:solidFill>
                <a:latin typeface="Consolas"/>
                <a:cs typeface="Consolas"/>
              </a:rPr>
              <a:t>"c"</a:t>
            </a:r>
            <a:r>
              <a:rPr sz="1800" spc="-10" dirty="0">
                <a:solidFill>
                  <a:srgbClr val="800000"/>
                </a:solidFill>
                <a:latin typeface="Consolas"/>
                <a:cs typeface="Consolas"/>
              </a:rPr>
              <a:t>&gt;</a:t>
            </a:r>
            <a:r>
              <a:rPr sz="1800" spc="-10" dirty="0">
                <a:latin typeface="Consolas"/>
                <a:cs typeface="Consolas"/>
              </a:rPr>
              <a:t>C</a:t>
            </a:r>
            <a:r>
              <a:rPr sz="1800" spc="-10" dirty="0">
                <a:solidFill>
                  <a:srgbClr val="800000"/>
                </a:solidFill>
                <a:latin typeface="Consolas"/>
                <a:cs typeface="Consolas"/>
              </a:rPr>
              <a:t>&lt;/li&gt;</a:t>
            </a:r>
            <a:endParaRPr sz="1800">
              <a:latin typeface="Consolas"/>
              <a:cs typeface="Consolas"/>
            </a:endParaRPr>
          </a:p>
          <a:p>
            <a:pPr marL="12700">
              <a:lnSpc>
                <a:spcPct val="100000"/>
              </a:lnSpc>
            </a:pPr>
            <a:r>
              <a:rPr sz="1800" spc="-10" dirty="0">
                <a:solidFill>
                  <a:srgbClr val="800000"/>
                </a:solidFill>
                <a:latin typeface="Consolas"/>
                <a:cs typeface="Consolas"/>
              </a:rPr>
              <a:t>&lt;/ul&gt;</a:t>
            </a:r>
            <a:endParaRPr sz="1800">
              <a:latin typeface="Consolas"/>
              <a:cs typeface="Consolas"/>
            </a:endParaRPr>
          </a:p>
          <a:p>
            <a:pPr marL="12700">
              <a:lnSpc>
                <a:spcPct val="100000"/>
              </a:lnSpc>
            </a:pPr>
            <a:r>
              <a:rPr sz="1800" spc="-10" dirty="0">
                <a:solidFill>
                  <a:srgbClr val="800000"/>
                </a:solidFill>
                <a:latin typeface="Consolas"/>
                <a:cs typeface="Consolas"/>
              </a:rPr>
              <a:t>&lt;script&gt;</a:t>
            </a:r>
            <a:endParaRPr sz="1800">
              <a:latin typeface="Consolas"/>
              <a:cs typeface="Consolas"/>
            </a:endParaRPr>
          </a:p>
          <a:p>
            <a:pPr marL="262255" marR="5080">
              <a:lnSpc>
                <a:spcPct val="100000"/>
              </a:lnSpc>
            </a:pPr>
            <a:r>
              <a:rPr sz="1800" dirty="0">
                <a:latin typeface="Consolas"/>
                <a:cs typeface="Consolas"/>
              </a:rPr>
              <a:t>console.log(document.getElementById(</a:t>
            </a:r>
            <a:r>
              <a:rPr sz="1800" dirty="0">
                <a:solidFill>
                  <a:srgbClr val="A21515"/>
                </a:solidFill>
                <a:latin typeface="Consolas"/>
                <a:cs typeface="Consolas"/>
              </a:rPr>
              <a:t>"a"</a:t>
            </a:r>
            <a:r>
              <a:rPr sz="1800" dirty="0">
                <a:latin typeface="Consolas"/>
                <a:cs typeface="Consolas"/>
              </a:rPr>
              <a:t>));</a:t>
            </a:r>
            <a:r>
              <a:rPr sz="1800" spc="-50" dirty="0">
                <a:latin typeface="Consolas"/>
                <a:cs typeface="Consolas"/>
              </a:rPr>
              <a:t> </a:t>
            </a:r>
            <a:r>
              <a:rPr sz="1800" dirty="0">
                <a:solidFill>
                  <a:srgbClr val="008000"/>
                </a:solidFill>
                <a:latin typeface="Consolas"/>
                <a:cs typeface="Consolas"/>
              </a:rPr>
              <a:t>//select</a:t>
            </a:r>
            <a:r>
              <a:rPr sz="1800" spc="-50" dirty="0">
                <a:solidFill>
                  <a:srgbClr val="008000"/>
                </a:solidFill>
                <a:latin typeface="Consolas"/>
                <a:cs typeface="Consolas"/>
              </a:rPr>
              <a:t> </a:t>
            </a:r>
            <a:r>
              <a:rPr sz="1800" dirty="0">
                <a:solidFill>
                  <a:srgbClr val="008000"/>
                </a:solidFill>
                <a:latin typeface="Consolas"/>
                <a:cs typeface="Consolas"/>
              </a:rPr>
              <a:t>the</a:t>
            </a:r>
            <a:r>
              <a:rPr sz="1800" spc="-55" dirty="0">
                <a:solidFill>
                  <a:srgbClr val="008000"/>
                </a:solidFill>
                <a:latin typeface="Consolas"/>
                <a:cs typeface="Consolas"/>
              </a:rPr>
              <a:t> </a:t>
            </a:r>
            <a:r>
              <a:rPr sz="1800" dirty="0">
                <a:solidFill>
                  <a:srgbClr val="008000"/>
                </a:solidFill>
                <a:latin typeface="Consolas"/>
                <a:cs typeface="Consolas"/>
              </a:rPr>
              <a:t>first</a:t>
            </a:r>
            <a:r>
              <a:rPr sz="1800" spc="-60" dirty="0">
                <a:solidFill>
                  <a:srgbClr val="008000"/>
                </a:solidFill>
                <a:latin typeface="Consolas"/>
                <a:cs typeface="Consolas"/>
              </a:rPr>
              <a:t> </a:t>
            </a:r>
            <a:r>
              <a:rPr sz="1800" dirty="0">
                <a:solidFill>
                  <a:srgbClr val="008000"/>
                </a:solidFill>
                <a:latin typeface="Consolas"/>
                <a:cs typeface="Consolas"/>
              </a:rPr>
              <a:t>list</a:t>
            </a:r>
            <a:r>
              <a:rPr sz="1800" spc="-45" dirty="0">
                <a:solidFill>
                  <a:srgbClr val="008000"/>
                </a:solidFill>
                <a:latin typeface="Consolas"/>
                <a:cs typeface="Consolas"/>
              </a:rPr>
              <a:t> </a:t>
            </a:r>
            <a:r>
              <a:rPr sz="1800" spc="-20" dirty="0">
                <a:solidFill>
                  <a:srgbClr val="008000"/>
                </a:solidFill>
                <a:latin typeface="Consolas"/>
                <a:cs typeface="Consolas"/>
              </a:rPr>
              <a:t>item </a:t>
            </a:r>
            <a:r>
              <a:rPr sz="1800" dirty="0">
                <a:latin typeface="Consolas"/>
                <a:cs typeface="Consolas"/>
              </a:rPr>
              <a:t>console.log(document.getElementsByClassName(</a:t>
            </a:r>
            <a:r>
              <a:rPr sz="1800" dirty="0">
                <a:solidFill>
                  <a:srgbClr val="A21515"/>
                </a:solidFill>
                <a:latin typeface="Consolas"/>
                <a:cs typeface="Consolas"/>
              </a:rPr>
              <a:t>"foo"</a:t>
            </a:r>
            <a:r>
              <a:rPr sz="1800" dirty="0">
                <a:latin typeface="Consolas"/>
                <a:cs typeface="Consolas"/>
              </a:rPr>
              <a:t>));</a:t>
            </a:r>
            <a:r>
              <a:rPr sz="1800" spc="-140" dirty="0">
                <a:latin typeface="Consolas"/>
                <a:cs typeface="Consolas"/>
              </a:rPr>
              <a:t> </a:t>
            </a:r>
            <a:r>
              <a:rPr sz="1800" dirty="0">
                <a:solidFill>
                  <a:srgbClr val="008000"/>
                </a:solidFill>
                <a:latin typeface="Consolas"/>
                <a:cs typeface="Consolas"/>
              </a:rPr>
              <a:t>//HTMLCollection</a:t>
            </a:r>
            <a:r>
              <a:rPr sz="1800" spc="-120" dirty="0">
                <a:solidFill>
                  <a:srgbClr val="008000"/>
                </a:solidFill>
                <a:latin typeface="Consolas"/>
                <a:cs typeface="Consolas"/>
              </a:rPr>
              <a:t> </a:t>
            </a:r>
            <a:r>
              <a:rPr sz="1800" spc="-25" dirty="0">
                <a:solidFill>
                  <a:srgbClr val="008000"/>
                </a:solidFill>
                <a:latin typeface="Consolas"/>
                <a:cs typeface="Consolas"/>
              </a:rPr>
              <a:t>(1)</a:t>
            </a:r>
            <a:endParaRPr sz="1800">
              <a:latin typeface="Consolas"/>
              <a:cs typeface="Consolas"/>
            </a:endParaRPr>
          </a:p>
          <a:p>
            <a:pPr marL="262255">
              <a:lnSpc>
                <a:spcPct val="100000"/>
              </a:lnSpc>
            </a:pPr>
            <a:r>
              <a:rPr sz="1800" spc="-10" dirty="0">
                <a:latin typeface="Consolas"/>
                <a:cs typeface="Consolas"/>
              </a:rPr>
              <a:t>console.log(document.getElementsByName(</a:t>
            </a:r>
            <a:r>
              <a:rPr sz="1800" spc="-10" dirty="0">
                <a:solidFill>
                  <a:srgbClr val="A21515"/>
                </a:solidFill>
                <a:latin typeface="Consolas"/>
                <a:cs typeface="Consolas"/>
              </a:rPr>
              <a:t>"c"</a:t>
            </a:r>
            <a:r>
              <a:rPr sz="1800" spc="-10" dirty="0">
                <a:latin typeface="Consolas"/>
                <a:cs typeface="Consolas"/>
              </a:rPr>
              <a:t>));</a:t>
            </a:r>
            <a:r>
              <a:rPr sz="1800" spc="60" dirty="0">
                <a:latin typeface="Consolas"/>
                <a:cs typeface="Consolas"/>
              </a:rPr>
              <a:t> </a:t>
            </a:r>
            <a:r>
              <a:rPr sz="1800" dirty="0">
                <a:solidFill>
                  <a:srgbClr val="008000"/>
                </a:solidFill>
                <a:latin typeface="Consolas"/>
                <a:cs typeface="Consolas"/>
              </a:rPr>
              <a:t>//NodeList</a:t>
            </a:r>
            <a:r>
              <a:rPr sz="1800" spc="55" dirty="0">
                <a:solidFill>
                  <a:srgbClr val="008000"/>
                </a:solidFill>
                <a:latin typeface="Consolas"/>
                <a:cs typeface="Consolas"/>
              </a:rPr>
              <a:t> </a:t>
            </a:r>
            <a:r>
              <a:rPr sz="1800" spc="-25" dirty="0">
                <a:solidFill>
                  <a:srgbClr val="008000"/>
                </a:solidFill>
                <a:latin typeface="Consolas"/>
                <a:cs typeface="Consolas"/>
              </a:rPr>
              <a:t>(1)</a:t>
            </a:r>
            <a:endParaRPr sz="1800">
              <a:latin typeface="Consolas"/>
              <a:cs typeface="Consolas"/>
            </a:endParaRPr>
          </a:p>
          <a:p>
            <a:pPr marL="262255">
              <a:lnSpc>
                <a:spcPct val="100000"/>
              </a:lnSpc>
              <a:spcBef>
                <a:spcPts val="5"/>
              </a:spcBef>
            </a:pPr>
            <a:r>
              <a:rPr sz="1800" dirty="0">
                <a:latin typeface="Consolas"/>
                <a:cs typeface="Consolas"/>
              </a:rPr>
              <a:t>console.log(document.getElementsByTagName(</a:t>
            </a:r>
            <a:r>
              <a:rPr sz="1800" dirty="0">
                <a:solidFill>
                  <a:srgbClr val="A21515"/>
                </a:solidFill>
                <a:latin typeface="Consolas"/>
                <a:cs typeface="Consolas"/>
              </a:rPr>
              <a:t>"li"</a:t>
            </a:r>
            <a:r>
              <a:rPr sz="1800" dirty="0">
                <a:latin typeface="Consolas"/>
                <a:cs typeface="Consolas"/>
              </a:rPr>
              <a:t>));</a:t>
            </a:r>
            <a:r>
              <a:rPr sz="1800" spc="-140" dirty="0">
                <a:latin typeface="Consolas"/>
                <a:cs typeface="Consolas"/>
              </a:rPr>
              <a:t> </a:t>
            </a:r>
            <a:r>
              <a:rPr sz="1800" dirty="0">
                <a:solidFill>
                  <a:srgbClr val="008000"/>
                </a:solidFill>
                <a:latin typeface="Consolas"/>
                <a:cs typeface="Consolas"/>
              </a:rPr>
              <a:t>//HTMLCollection</a:t>
            </a:r>
            <a:r>
              <a:rPr sz="1800" spc="-120" dirty="0">
                <a:solidFill>
                  <a:srgbClr val="008000"/>
                </a:solidFill>
                <a:latin typeface="Consolas"/>
                <a:cs typeface="Consolas"/>
              </a:rPr>
              <a:t> </a:t>
            </a:r>
            <a:r>
              <a:rPr sz="1800" spc="-25" dirty="0">
                <a:solidFill>
                  <a:srgbClr val="008000"/>
                </a:solidFill>
                <a:latin typeface="Consolas"/>
                <a:cs typeface="Consolas"/>
              </a:rPr>
              <a:t>(3)</a:t>
            </a:r>
            <a:endParaRPr sz="1800">
              <a:latin typeface="Consolas"/>
              <a:cs typeface="Consolas"/>
            </a:endParaRPr>
          </a:p>
          <a:p>
            <a:pPr marL="12700">
              <a:lnSpc>
                <a:spcPct val="100000"/>
              </a:lnSpc>
            </a:pPr>
            <a:r>
              <a:rPr sz="1800" spc="-10" dirty="0">
                <a:solidFill>
                  <a:srgbClr val="800000"/>
                </a:solidFill>
                <a:latin typeface="Consolas"/>
                <a:cs typeface="Consolas"/>
              </a:rPr>
              <a:t>&lt;/script&gt;</a:t>
            </a:r>
            <a:endParaRPr sz="1800">
              <a:latin typeface="Consolas"/>
              <a:cs typeface="Consolas"/>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304</a:t>
            </a:fld>
            <a:endParaRPr spc="-25"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305</a:t>
            </a:fld>
            <a:endParaRPr spc="-25" dirty="0"/>
          </a:p>
        </p:txBody>
      </p:sp>
      <p:sp>
        <p:nvSpPr>
          <p:cNvPr id="2" name="object 2"/>
          <p:cNvSpPr txBox="1">
            <a:spLocks noGrp="1"/>
          </p:cNvSpPr>
          <p:nvPr>
            <p:ph type="title"/>
          </p:nvPr>
        </p:nvSpPr>
        <p:spPr>
          <a:xfrm>
            <a:off x="962050" y="557529"/>
            <a:ext cx="785304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75" dirty="0"/>
              <a:t> </a:t>
            </a:r>
            <a:r>
              <a:rPr spc="75" dirty="0"/>
              <a:t>DOM:</a:t>
            </a:r>
            <a:r>
              <a:rPr spc="-70" dirty="0"/>
              <a:t> </a:t>
            </a:r>
            <a:r>
              <a:rPr dirty="0"/>
              <a:t>FINDING</a:t>
            </a:r>
            <a:r>
              <a:rPr spc="-90" dirty="0"/>
              <a:t> </a:t>
            </a:r>
            <a:r>
              <a:rPr spc="-80" dirty="0"/>
              <a:t>ELEMENTS</a:t>
            </a:r>
            <a:r>
              <a:rPr spc="-100" dirty="0"/>
              <a:t> (2)</a:t>
            </a:r>
          </a:p>
        </p:txBody>
      </p:sp>
      <p:sp>
        <p:nvSpPr>
          <p:cNvPr id="3" name="object 3"/>
          <p:cNvSpPr txBox="1"/>
          <p:nvPr/>
        </p:nvSpPr>
        <p:spPr>
          <a:xfrm>
            <a:off x="0" y="1141562"/>
            <a:ext cx="12039600" cy="2475358"/>
          </a:xfrm>
          <a:prstGeom prst="rect">
            <a:avLst/>
          </a:prstGeom>
        </p:spPr>
        <p:txBody>
          <a:bodyPr vert="horz" wrap="square" lIns="0" tIns="60325" rIns="0" bIns="0" rtlCol="0">
            <a:spAutoFit/>
          </a:bodyPr>
          <a:lstStyle/>
          <a:p>
            <a:pPr marL="12700" marR="5080">
              <a:lnSpc>
                <a:spcPts val="3030"/>
              </a:lnSpc>
              <a:spcBef>
                <a:spcPts val="475"/>
              </a:spcBef>
            </a:pPr>
            <a:r>
              <a:rPr lang="it-IT" sz="2200" b="1" spc="-20" dirty="0">
                <a:solidFill>
                  <a:srgbClr val="111F35"/>
                </a:solidFill>
                <a:latin typeface="Consolas"/>
                <a:cs typeface="Consolas"/>
              </a:rPr>
              <a:t>document.querySelector(css) e querySelectorAll(css) sono i metodi più versatili e prendono come input un selettore css
querySelector restituisce solo il primo elemento (se presente) corrispondente al selettore, mentre querySelectorAll restituisce un elenco di corrispondenze
Tutti i metodi restituiscono null quando non riescono a individuare gli elementi</a:t>
            </a:r>
            <a:endParaRPr sz="2200" dirty="0">
              <a:latin typeface="Calibri"/>
              <a:cs typeface="Calibri"/>
            </a:endParaRPr>
          </a:p>
        </p:txBody>
      </p:sp>
      <p:sp>
        <p:nvSpPr>
          <p:cNvPr id="4" name="object 4"/>
          <p:cNvSpPr txBox="1"/>
          <p:nvPr/>
        </p:nvSpPr>
        <p:spPr>
          <a:xfrm>
            <a:off x="882396" y="3870959"/>
            <a:ext cx="10427335" cy="230886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20" dirty="0">
                <a:solidFill>
                  <a:srgbClr val="800000"/>
                </a:solidFill>
                <a:latin typeface="Consolas"/>
                <a:cs typeface="Consolas"/>
              </a:rPr>
              <a:t>&lt;ul&gt;</a:t>
            </a:r>
            <a:endParaRPr sz="1800">
              <a:latin typeface="Consolas"/>
              <a:cs typeface="Consolas"/>
            </a:endParaRPr>
          </a:p>
          <a:p>
            <a:pPr marL="342265">
              <a:lnSpc>
                <a:spcPct val="100000"/>
              </a:lnSpc>
            </a:pPr>
            <a:r>
              <a:rPr sz="1800" dirty="0">
                <a:solidFill>
                  <a:srgbClr val="800000"/>
                </a:solidFill>
                <a:latin typeface="Consolas"/>
                <a:cs typeface="Consolas"/>
              </a:rPr>
              <a:t>&lt;li</a:t>
            </a:r>
            <a:r>
              <a:rPr sz="1800" spc="-55"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"a"</a:t>
            </a:r>
            <a:r>
              <a:rPr sz="1800" dirty="0">
                <a:solidFill>
                  <a:srgbClr val="800000"/>
                </a:solidFill>
                <a:latin typeface="Consolas"/>
                <a:cs typeface="Consolas"/>
              </a:rPr>
              <a:t>&gt;</a:t>
            </a:r>
            <a:r>
              <a:rPr sz="1800" dirty="0">
                <a:latin typeface="Consolas"/>
                <a:cs typeface="Consolas"/>
              </a:rPr>
              <a:t>A</a:t>
            </a:r>
            <a:r>
              <a:rPr sz="1800" dirty="0">
                <a:solidFill>
                  <a:srgbClr val="800000"/>
                </a:solidFill>
                <a:latin typeface="Consolas"/>
                <a:cs typeface="Consolas"/>
              </a:rPr>
              <a:t>&lt;/li&gt;</a:t>
            </a:r>
            <a:r>
              <a:rPr sz="1800" spc="-40" dirty="0">
                <a:solidFill>
                  <a:srgbClr val="800000"/>
                </a:solidFill>
                <a:latin typeface="Consolas"/>
                <a:cs typeface="Consolas"/>
              </a:rPr>
              <a:t> </a:t>
            </a:r>
            <a:r>
              <a:rPr sz="1800" dirty="0">
                <a:solidFill>
                  <a:srgbClr val="800000"/>
                </a:solidFill>
                <a:latin typeface="Consolas"/>
                <a:cs typeface="Consolas"/>
              </a:rPr>
              <a:t>&lt;li</a:t>
            </a:r>
            <a:r>
              <a:rPr sz="1800" spc="-40" dirty="0">
                <a:solidFill>
                  <a:srgbClr val="800000"/>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"foo</a:t>
            </a:r>
            <a:r>
              <a:rPr sz="1800" spc="-55" dirty="0">
                <a:solidFill>
                  <a:srgbClr val="0000FF"/>
                </a:solidFill>
                <a:latin typeface="Consolas"/>
                <a:cs typeface="Consolas"/>
              </a:rPr>
              <a:t> </a:t>
            </a:r>
            <a:r>
              <a:rPr sz="1800" dirty="0">
                <a:solidFill>
                  <a:srgbClr val="0000FF"/>
                </a:solidFill>
                <a:latin typeface="Consolas"/>
                <a:cs typeface="Consolas"/>
              </a:rPr>
              <a:t>bar"</a:t>
            </a:r>
            <a:r>
              <a:rPr sz="1800" dirty="0">
                <a:solidFill>
                  <a:srgbClr val="800000"/>
                </a:solidFill>
                <a:latin typeface="Consolas"/>
                <a:cs typeface="Consolas"/>
              </a:rPr>
              <a:t>&gt;</a:t>
            </a:r>
            <a:r>
              <a:rPr sz="1800" dirty="0">
                <a:latin typeface="Consolas"/>
                <a:cs typeface="Consolas"/>
              </a:rPr>
              <a:t>B</a:t>
            </a:r>
            <a:r>
              <a:rPr sz="1800" dirty="0">
                <a:solidFill>
                  <a:srgbClr val="800000"/>
                </a:solidFill>
                <a:latin typeface="Consolas"/>
                <a:cs typeface="Consolas"/>
              </a:rPr>
              <a:t>&lt;/li&gt;</a:t>
            </a:r>
            <a:r>
              <a:rPr sz="1800" spc="-55" dirty="0">
                <a:solidFill>
                  <a:srgbClr val="800000"/>
                </a:solidFill>
                <a:latin typeface="Consolas"/>
                <a:cs typeface="Consolas"/>
              </a:rPr>
              <a:t> </a:t>
            </a:r>
            <a:r>
              <a:rPr sz="1800" dirty="0">
                <a:solidFill>
                  <a:srgbClr val="800000"/>
                </a:solidFill>
                <a:latin typeface="Consolas"/>
                <a:cs typeface="Consolas"/>
              </a:rPr>
              <a:t>&lt;li</a:t>
            </a:r>
            <a:r>
              <a:rPr sz="1800" spc="-50" dirty="0">
                <a:solidFill>
                  <a:srgbClr val="800000"/>
                </a:solidFill>
                <a:latin typeface="Consolas"/>
                <a:cs typeface="Consolas"/>
              </a:rPr>
              <a:t> </a:t>
            </a:r>
            <a:r>
              <a:rPr sz="1800" spc="-10" dirty="0">
                <a:solidFill>
                  <a:srgbClr val="E40000"/>
                </a:solidFill>
                <a:latin typeface="Consolas"/>
                <a:cs typeface="Consolas"/>
              </a:rPr>
              <a:t>name</a:t>
            </a:r>
            <a:r>
              <a:rPr sz="1800" spc="-10" dirty="0">
                <a:latin typeface="Consolas"/>
                <a:cs typeface="Consolas"/>
              </a:rPr>
              <a:t>=</a:t>
            </a:r>
            <a:r>
              <a:rPr sz="1800" spc="-10" dirty="0">
                <a:solidFill>
                  <a:srgbClr val="0000FF"/>
                </a:solidFill>
                <a:latin typeface="Consolas"/>
                <a:cs typeface="Consolas"/>
              </a:rPr>
              <a:t>"c"</a:t>
            </a:r>
            <a:r>
              <a:rPr sz="1800" spc="-10" dirty="0">
                <a:solidFill>
                  <a:srgbClr val="800000"/>
                </a:solidFill>
                <a:latin typeface="Consolas"/>
                <a:cs typeface="Consolas"/>
              </a:rPr>
              <a:t>&gt;</a:t>
            </a:r>
            <a:r>
              <a:rPr sz="1800" spc="-10" dirty="0">
                <a:latin typeface="Consolas"/>
                <a:cs typeface="Consolas"/>
              </a:rPr>
              <a:t>C</a:t>
            </a:r>
            <a:r>
              <a:rPr sz="1800" spc="-10" dirty="0">
                <a:solidFill>
                  <a:srgbClr val="800000"/>
                </a:solidFill>
                <a:latin typeface="Consolas"/>
                <a:cs typeface="Consolas"/>
              </a:rPr>
              <a:t>&lt;/li&gt;</a:t>
            </a:r>
            <a:endParaRPr sz="1800">
              <a:latin typeface="Consolas"/>
              <a:cs typeface="Consolas"/>
            </a:endParaRPr>
          </a:p>
          <a:p>
            <a:pPr marL="92075">
              <a:lnSpc>
                <a:spcPct val="100000"/>
              </a:lnSpc>
            </a:pPr>
            <a:r>
              <a:rPr sz="1800" spc="-10" dirty="0">
                <a:solidFill>
                  <a:srgbClr val="800000"/>
                </a:solidFill>
                <a:latin typeface="Consolas"/>
                <a:cs typeface="Consolas"/>
              </a:rPr>
              <a:t>&lt;/ul&gt;</a:t>
            </a: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&lt;script&gt;</a:t>
            </a:r>
            <a:endParaRPr sz="1800">
              <a:latin typeface="Consolas"/>
              <a:cs typeface="Consolas"/>
            </a:endParaRPr>
          </a:p>
          <a:p>
            <a:pPr marL="342265" marR="1803400">
              <a:lnSpc>
                <a:spcPct val="100000"/>
              </a:lnSpc>
            </a:pPr>
            <a:r>
              <a:rPr sz="1800" dirty="0">
                <a:latin typeface="Consolas"/>
                <a:cs typeface="Consolas"/>
              </a:rPr>
              <a:t>console.log(document.querySelector(</a:t>
            </a:r>
            <a:r>
              <a:rPr sz="1800" dirty="0">
                <a:solidFill>
                  <a:srgbClr val="A21515"/>
                </a:solidFill>
                <a:latin typeface="Consolas"/>
                <a:cs typeface="Consolas"/>
              </a:rPr>
              <a:t>"ul</a:t>
            </a:r>
            <a:r>
              <a:rPr sz="1800" spc="-50" dirty="0">
                <a:solidFill>
                  <a:srgbClr val="A21515"/>
                </a:solidFill>
                <a:latin typeface="Consolas"/>
                <a:cs typeface="Consolas"/>
              </a:rPr>
              <a:t> </a:t>
            </a:r>
            <a:r>
              <a:rPr sz="1800" dirty="0">
                <a:solidFill>
                  <a:srgbClr val="A21515"/>
                </a:solidFill>
                <a:latin typeface="Consolas"/>
                <a:cs typeface="Consolas"/>
              </a:rPr>
              <a:t>&gt;</a:t>
            </a:r>
            <a:r>
              <a:rPr sz="1800" spc="-50" dirty="0">
                <a:solidFill>
                  <a:srgbClr val="A21515"/>
                </a:solidFill>
                <a:latin typeface="Consolas"/>
                <a:cs typeface="Consolas"/>
              </a:rPr>
              <a:t> </a:t>
            </a:r>
            <a:r>
              <a:rPr sz="1800" dirty="0">
                <a:solidFill>
                  <a:srgbClr val="A21515"/>
                </a:solidFill>
                <a:latin typeface="Consolas"/>
                <a:cs typeface="Consolas"/>
              </a:rPr>
              <a:t>li"</a:t>
            </a:r>
            <a:r>
              <a:rPr sz="1800" dirty="0">
                <a:latin typeface="Consolas"/>
                <a:cs typeface="Consolas"/>
              </a:rPr>
              <a:t>));</a:t>
            </a:r>
            <a:r>
              <a:rPr sz="1800" spc="-45" dirty="0">
                <a:latin typeface="Consolas"/>
                <a:cs typeface="Consolas"/>
              </a:rPr>
              <a:t> </a:t>
            </a:r>
            <a:r>
              <a:rPr sz="1800" dirty="0">
                <a:solidFill>
                  <a:srgbClr val="008000"/>
                </a:solidFill>
                <a:latin typeface="Consolas"/>
                <a:cs typeface="Consolas"/>
              </a:rPr>
              <a:t>//first</a:t>
            </a:r>
            <a:r>
              <a:rPr sz="1800" spc="-50" dirty="0">
                <a:solidFill>
                  <a:srgbClr val="008000"/>
                </a:solidFill>
                <a:latin typeface="Consolas"/>
                <a:cs typeface="Consolas"/>
              </a:rPr>
              <a:t> </a:t>
            </a:r>
            <a:r>
              <a:rPr sz="1800" dirty="0">
                <a:solidFill>
                  <a:srgbClr val="008000"/>
                </a:solidFill>
                <a:latin typeface="Consolas"/>
                <a:cs typeface="Consolas"/>
              </a:rPr>
              <a:t>li</a:t>
            </a:r>
            <a:r>
              <a:rPr sz="1800" spc="-40" dirty="0">
                <a:solidFill>
                  <a:srgbClr val="008000"/>
                </a:solidFill>
                <a:latin typeface="Consolas"/>
                <a:cs typeface="Consolas"/>
              </a:rPr>
              <a:t> </a:t>
            </a:r>
            <a:r>
              <a:rPr sz="1800" spc="-10" dirty="0">
                <a:solidFill>
                  <a:srgbClr val="008000"/>
                </a:solidFill>
                <a:latin typeface="Consolas"/>
                <a:cs typeface="Consolas"/>
              </a:rPr>
              <a:t>element </a:t>
            </a:r>
            <a:r>
              <a:rPr sz="1800" dirty="0">
                <a:latin typeface="Consolas"/>
                <a:cs typeface="Consolas"/>
              </a:rPr>
              <a:t>console.log(document.querySelectorAll(</a:t>
            </a:r>
            <a:r>
              <a:rPr sz="1800" dirty="0">
                <a:solidFill>
                  <a:srgbClr val="A21515"/>
                </a:solidFill>
                <a:latin typeface="Consolas"/>
                <a:cs typeface="Consolas"/>
              </a:rPr>
              <a:t>"ul</a:t>
            </a:r>
            <a:r>
              <a:rPr sz="1800" spc="-70" dirty="0">
                <a:solidFill>
                  <a:srgbClr val="A21515"/>
                </a:solidFill>
                <a:latin typeface="Consolas"/>
                <a:cs typeface="Consolas"/>
              </a:rPr>
              <a:t> </a:t>
            </a:r>
            <a:r>
              <a:rPr sz="1800" dirty="0">
                <a:solidFill>
                  <a:srgbClr val="A21515"/>
                </a:solidFill>
                <a:latin typeface="Consolas"/>
                <a:cs typeface="Consolas"/>
              </a:rPr>
              <a:t>&gt;</a:t>
            </a:r>
            <a:r>
              <a:rPr sz="1800" spc="-70" dirty="0">
                <a:solidFill>
                  <a:srgbClr val="A21515"/>
                </a:solidFill>
                <a:latin typeface="Consolas"/>
                <a:cs typeface="Consolas"/>
              </a:rPr>
              <a:t> </a:t>
            </a:r>
            <a:r>
              <a:rPr sz="1800" dirty="0">
                <a:solidFill>
                  <a:srgbClr val="A21515"/>
                </a:solidFill>
                <a:latin typeface="Consolas"/>
                <a:cs typeface="Consolas"/>
              </a:rPr>
              <a:t>li"</a:t>
            </a:r>
            <a:r>
              <a:rPr sz="1800" dirty="0">
                <a:latin typeface="Consolas"/>
                <a:cs typeface="Consolas"/>
              </a:rPr>
              <a:t>));</a:t>
            </a:r>
            <a:r>
              <a:rPr sz="1800" spc="-55" dirty="0">
                <a:latin typeface="Consolas"/>
                <a:cs typeface="Consolas"/>
              </a:rPr>
              <a:t> </a:t>
            </a:r>
            <a:r>
              <a:rPr sz="1800" dirty="0">
                <a:solidFill>
                  <a:srgbClr val="008000"/>
                </a:solidFill>
                <a:latin typeface="Consolas"/>
                <a:cs typeface="Consolas"/>
              </a:rPr>
              <a:t>//NodeList</a:t>
            </a:r>
            <a:r>
              <a:rPr sz="1800" spc="-65" dirty="0">
                <a:solidFill>
                  <a:srgbClr val="008000"/>
                </a:solidFill>
                <a:latin typeface="Consolas"/>
                <a:cs typeface="Consolas"/>
              </a:rPr>
              <a:t> </a:t>
            </a:r>
            <a:r>
              <a:rPr sz="1800" spc="-25" dirty="0">
                <a:solidFill>
                  <a:srgbClr val="008000"/>
                </a:solidFill>
                <a:latin typeface="Consolas"/>
                <a:cs typeface="Consolas"/>
              </a:rPr>
              <a:t>(3) </a:t>
            </a:r>
            <a:r>
              <a:rPr sz="1800" dirty="0">
                <a:latin typeface="Consolas"/>
                <a:cs typeface="Consolas"/>
              </a:rPr>
              <a:t>console.log(document.querySelector(</a:t>
            </a:r>
            <a:r>
              <a:rPr sz="1800" dirty="0">
                <a:solidFill>
                  <a:srgbClr val="A21515"/>
                </a:solidFill>
                <a:latin typeface="Consolas"/>
                <a:cs typeface="Consolas"/>
              </a:rPr>
              <a:t>"ul</a:t>
            </a:r>
            <a:r>
              <a:rPr sz="1800" spc="-114" dirty="0">
                <a:solidFill>
                  <a:srgbClr val="A21515"/>
                </a:solidFill>
                <a:latin typeface="Consolas"/>
                <a:cs typeface="Consolas"/>
              </a:rPr>
              <a:t> </a:t>
            </a:r>
            <a:r>
              <a:rPr sz="1800" dirty="0">
                <a:solidFill>
                  <a:srgbClr val="A21515"/>
                </a:solidFill>
                <a:latin typeface="Consolas"/>
                <a:cs typeface="Consolas"/>
              </a:rPr>
              <a:t>&gt;</a:t>
            </a:r>
            <a:r>
              <a:rPr sz="1800" spc="-114" dirty="0">
                <a:solidFill>
                  <a:srgbClr val="A21515"/>
                </a:solidFill>
                <a:latin typeface="Consolas"/>
                <a:cs typeface="Consolas"/>
              </a:rPr>
              <a:t> </a:t>
            </a:r>
            <a:r>
              <a:rPr sz="1800" dirty="0">
                <a:solidFill>
                  <a:srgbClr val="A21515"/>
                </a:solidFill>
                <a:latin typeface="Consolas"/>
                <a:cs typeface="Consolas"/>
              </a:rPr>
              <a:t>li.myclass"</a:t>
            </a:r>
            <a:r>
              <a:rPr sz="1800" dirty="0">
                <a:latin typeface="Consolas"/>
                <a:cs typeface="Consolas"/>
              </a:rPr>
              <a:t>));</a:t>
            </a:r>
            <a:r>
              <a:rPr sz="1800" spc="-105" dirty="0">
                <a:latin typeface="Consolas"/>
                <a:cs typeface="Consolas"/>
              </a:rPr>
              <a:t> </a:t>
            </a:r>
            <a:r>
              <a:rPr sz="1800" spc="-10" dirty="0">
                <a:solidFill>
                  <a:srgbClr val="008000"/>
                </a:solidFill>
                <a:latin typeface="Consolas"/>
                <a:cs typeface="Consolas"/>
              </a:rPr>
              <a:t>//null</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306</a:t>
            </a:fld>
            <a:endParaRPr spc="-25" dirty="0"/>
          </a:p>
        </p:txBody>
      </p:sp>
      <p:sp>
        <p:nvSpPr>
          <p:cNvPr id="2" name="object 2"/>
          <p:cNvSpPr txBox="1">
            <a:spLocks noGrp="1"/>
          </p:cNvSpPr>
          <p:nvPr>
            <p:ph type="title"/>
          </p:nvPr>
        </p:nvSpPr>
        <p:spPr>
          <a:xfrm>
            <a:off x="962050" y="557529"/>
            <a:ext cx="785304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75" dirty="0"/>
              <a:t> </a:t>
            </a:r>
            <a:r>
              <a:rPr spc="75" dirty="0"/>
              <a:t>DOM:</a:t>
            </a:r>
            <a:r>
              <a:rPr spc="-70" dirty="0"/>
              <a:t> </a:t>
            </a:r>
            <a:r>
              <a:rPr dirty="0"/>
              <a:t>FINDING</a:t>
            </a:r>
            <a:r>
              <a:rPr spc="-90" dirty="0"/>
              <a:t> </a:t>
            </a:r>
            <a:r>
              <a:rPr spc="-80" dirty="0"/>
              <a:t>ELEMENTS</a:t>
            </a:r>
            <a:r>
              <a:rPr spc="-100" dirty="0"/>
              <a:t> (3)</a:t>
            </a:r>
          </a:p>
        </p:txBody>
      </p:sp>
      <p:sp>
        <p:nvSpPr>
          <p:cNvPr id="3" name="object 3"/>
          <p:cNvSpPr txBox="1"/>
          <p:nvPr/>
        </p:nvSpPr>
        <p:spPr>
          <a:xfrm>
            <a:off x="962050" y="1533220"/>
            <a:ext cx="10016490" cy="1663917"/>
          </a:xfrm>
          <a:prstGeom prst="rect">
            <a:avLst/>
          </a:prstGeom>
        </p:spPr>
        <p:txBody>
          <a:bodyPr vert="horz" wrap="square" lIns="0" tIns="60325" rIns="0" bIns="0" rtlCol="0">
            <a:spAutoFit/>
          </a:bodyPr>
          <a:lstStyle/>
          <a:p>
            <a:pPr marL="12700" marR="5080">
              <a:lnSpc>
                <a:spcPts val="3030"/>
              </a:lnSpc>
              <a:spcBef>
                <a:spcPts val="475"/>
              </a:spcBef>
            </a:pPr>
            <a:r>
              <a:rPr lang="it-IT" sz="2800" dirty="0">
                <a:solidFill>
                  <a:srgbClr val="111F35"/>
                </a:solidFill>
                <a:latin typeface="Calibri"/>
                <a:cs typeface="Calibri"/>
              </a:rPr>
              <a:t>Tutti i metodi della famiglia getElementsBy* restituiscono una HTMLCollection, nota anche come «live collection»
Tali raccolte vengono aggiornate automaticamente e riflettono sempre lo stato corrente del documento</a:t>
            </a:r>
            <a:endParaRPr sz="2800" dirty="0">
              <a:latin typeface="Calibri"/>
              <a:cs typeface="Calibri"/>
            </a:endParaRPr>
          </a:p>
        </p:txBody>
      </p:sp>
      <p:sp>
        <p:nvSpPr>
          <p:cNvPr id="4" name="object 4"/>
          <p:cNvSpPr txBox="1"/>
          <p:nvPr/>
        </p:nvSpPr>
        <p:spPr>
          <a:xfrm>
            <a:off x="882396" y="3592067"/>
            <a:ext cx="10427335" cy="258508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&lt;a</a:t>
            </a:r>
            <a:r>
              <a:rPr sz="1800" spc="-50"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a:t>
            </a:r>
            <a:r>
              <a:rPr sz="1800" dirty="0">
                <a:solidFill>
                  <a:srgbClr val="800000"/>
                </a:solidFill>
                <a:latin typeface="Consolas"/>
                <a:cs typeface="Consolas"/>
              </a:rPr>
              <a:t>&gt;</a:t>
            </a:r>
            <a:r>
              <a:rPr sz="1800" dirty="0">
                <a:latin typeface="Consolas"/>
                <a:cs typeface="Consolas"/>
              </a:rPr>
              <a:t>First</a:t>
            </a:r>
            <a:r>
              <a:rPr sz="1800" spc="-35" dirty="0">
                <a:latin typeface="Consolas"/>
                <a:cs typeface="Consolas"/>
              </a:rPr>
              <a:t> </a:t>
            </a:r>
            <a:r>
              <a:rPr sz="1800" spc="-10" dirty="0">
                <a:latin typeface="Consolas"/>
                <a:cs typeface="Consolas"/>
              </a:rPr>
              <a:t>link</a:t>
            </a:r>
            <a:r>
              <a:rPr sz="1800" spc="-10" dirty="0">
                <a:solidFill>
                  <a:srgbClr val="800000"/>
                </a:solidFill>
                <a:latin typeface="Consolas"/>
                <a:cs typeface="Consolas"/>
              </a:rPr>
              <a:t>&lt;/a&gt;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p>
            <a:pPr marL="342265" marR="4184015">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links</a:t>
            </a:r>
            <a:r>
              <a:rPr sz="1800" spc="-1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document.getElementsByTagName(</a:t>
            </a:r>
            <a:r>
              <a:rPr sz="1800" spc="-10" dirty="0">
                <a:solidFill>
                  <a:srgbClr val="A21515"/>
                </a:solidFill>
                <a:latin typeface="Consolas"/>
                <a:cs typeface="Consolas"/>
              </a:rPr>
              <a:t>"a"</a:t>
            </a:r>
            <a:r>
              <a:rPr sz="1800" spc="-10" dirty="0">
                <a:latin typeface="Consolas"/>
                <a:cs typeface="Consolas"/>
              </a:rPr>
              <a:t>); </a:t>
            </a:r>
            <a:r>
              <a:rPr sz="1800" dirty="0">
                <a:latin typeface="Consolas"/>
                <a:cs typeface="Consolas"/>
              </a:rPr>
              <a:t>console.log(links);</a:t>
            </a:r>
            <a:r>
              <a:rPr sz="1800" spc="-80" dirty="0">
                <a:latin typeface="Consolas"/>
                <a:cs typeface="Consolas"/>
              </a:rPr>
              <a:t> </a:t>
            </a:r>
            <a:r>
              <a:rPr sz="1800" dirty="0">
                <a:solidFill>
                  <a:srgbClr val="008000"/>
                </a:solidFill>
                <a:latin typeface="Consolas"/>
                <a:cs typeface="Consolas"/>
              </a:rPr>
              <a:t>//HTMLCollection</a:t>
            </a:r>
            <a:r>
              <a:rPr sz="1800" spc="-65" dirty="0">
                <a:solidFill>
                  <a:srgbClr val="008000"/>
                </a:solidFill>
                <a:latin typeface="Consolas"/>
                <a:cs typeface="Consolas"/>
              </a:rPr>
              <a:t> </a:t>
            </a:r>
            <a:r>
              <a:rPr sz="1800" spc="-25" dirty="0">
                <a:solidFill>
                  <a:srgbClr val="008000"/>
                </a:solidFill>
                <a:latin typeface="Consolas"/>
                <a:cs typeface="Consolas"/>
              </a:rPr>
              <a:t>(1)</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p>
            <a:pPr marL="92075">
              <a:lnSpc>
                <a:spcPct val="100000"/>
              </a:lnSpc>
            </a:pPr>
            <a:r>
              <a:rPr sz="1800" dirty="0">
                <a:solidFill>
                  <a:srgbClr val="800000"/>
                </a:solidFill>
                <a:latin typeface="Consolas"/>
                <a:cs typeface="Consolas"/>
              </a:rPr>
              <a:t>&lt;a</a:t>
            </a:r>
            <a:r>
              <a:rPr sz="1800" spc="-55"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a:t>
            </a:r>
            <a:r>
              <a:rPr sz="1800" dirty="0">
                <a:solidFill>
                  <a:srgbClr val="800000"/>
                </a:solidFill>
                <a:latin typeface="Consolas"/>
                <a:cs typeface="Consolas"/>
              </a:rPr>
              <a:t>&gt;</a:t>
            </a:r>
            <a:r>
              <a:rPr sz="1800" dirty="0">
                <a:latin typeface="Consolas"/>
                <a:cs typeface="Consolas"/>
              </a:rPr>
              <a:t>Second</a:t>
            </a:r>
            <a:r>
              <a:rPr sz="1800" spc="-45" dirty="0">
                <a:latin typeface="Consolas"/>
                <a:cs typeface="Consolas"/>
              </a:rPr>
              <a:t> </a:t>
            </a:r>
            <a:r>
              <a:rPr sz="1800" dirty="0">
                <a:latin typeface="Consolas"/>
                <a:cs typeface="Consolas"/>
              </a:rPr>
              <a:t>Link</a:t>
            </a:r>
            <a:r>
              <a:rPr sz="1800" dirty="0">
                <a:solidFill>
                  <a:srgbClr val="800000"/>
                </a:solidFill>
                <a:latin typeface="Consolas"/>
                <a:cs typeface="Consolas"/>
              </a:rPr>
              <a:t>&lt;/a&gt;</a:t>
            </a:r>
            <a:r>
              <a:rPr sz="1800" spc="-40" dirty="0">
                <a:solidFill>
                  <a:srgbClr val="800000"/>
                </a:solidFill>
                <a:latin typeface="Consolas"/>
                <a:cs typeface="Consolas"/>
              </a:rPr>
              <a:t> </a:t>
            </a:r>
            <a:r>
              <a:rPr sz="1800" dirty="0">
                <a:solidFill>
                  <a:srgbClr val="800000"/>
                </a:solidFill>
                <a:latin typeface="Consolas"/>
                <a:cs typeface="Consolas"/>
              </a:rPr>
              <a:t>&lt;a</a:t>
            </a:r>
            <a:r>
              <a:rPr sz="1800" spc="-45"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a:t>
            </a:r>
            <a:r>
              <a:rPr sz="1800" dirty="0">
                <a:solidFill>
                  <a:srgbClr val="800000"/>
                </a:solidFill>
                <a:latin typeface="Consolas"/>
                <a:cs typeface="Consolas"/>
              </a:rPr>
              <a:t>&gt;</a:t>
            </a:r>
            <a:r>
              <a:rPr sz="1800" dirty="0">
                <a:latin typeface="Consolas"/>
                <a:cs typeface="Consolas"/>
              </a:rPr>
              <a:t>Third</a:t>
            </a:r>
            <a:r>
              <a:rPr sz="1800" spc="-40" dirty="0">
                <a:latin typeface="Consolas"/>
                <a:cs typeface="Consolas"/>
              </a:rPr>
              <a:t> </a:t>
            </a:r>
            <a:r>
              <a:rPr sz="1800" spc="-10" dirty="0">
                <a:latin typeface="Consolas"/>
                <a:cs typeface="Consolas"/>
              </a:rPr>
              <a:t>Link</a:t>
            </a:r>
            <a:r>
              <a:rPr sz="1800" spc="-10" dirty="0">
                <a:solidFill>
                  <a:srgbClr val="800000"/>
                </a:solidFill>
                <a:latin typeface="Consolas"/>
                <a:cs typeface="Consolas"/>
              </a:rPr>
              <a:t>&lt;/a&gt;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p>
            <a:pPr marL="342265">
              <a:lnSpc>
                <a:spcPct val="100000"/>
              </a:lnSpc>
              <a:spcBef>
                <a:spcPts val="5"/>
              </a:spcBef>
            </a:pPr>
            <a:r>
              <a:rPr sz="1800" dirty="0">
                <a:latin typeface="Consolas"/>
                <a:cs typeface="Consolas"/>
              </a:rPr>
              <a:t>console.log(links);</a:t>
            </a:r>
            <a:r>
              <a:rPr sz="1800" spc="-80" dirty="0">
                <a:latin typeface="Consolas"/>
                <a:cs typeface="Consolas"/>
              </a:rPr>
              <a:t> </a:t>
            </a:r>
            <a:r>
              <a:rPr sz="1800" dirty="0">
                <a:solidFill>
                  <a:srgbClr val="008000"/>
                </a:solidFill>
                <a:latin typeface="Consolas"/>
                <a:cs typeface="Consolas"/>
              </a:rPr>
              <a:t>//HTMLCollection</a:t>
            </a:r>
            <a:r>
              <a:rPr sz="1800" spc="-65" dirty="0">
                <a:solidFill>
                  <a:srgbClr val="008000"/>
                </a:solidFill>
                <a:latin typeface="Consolas"/>
                <a:cs typeface="Consolas"/>
              </a:rPr>
              <a:t> </a:t>
            </a:r>
            <a:r>
              <a:rPr sz="1800" spc="-25" dirty="0">
                <a:solidFill>
                  <a:srgbClr val="008000"/>
                </a:solidFill>
                <a:latin typeface="Consolas"/>
                <a:cs typeface="Consolas"/>
              </a:rPr>
              <a:t>(3)</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307</a:t>
            </a:fld>
            <a:endParaRPr spc="-25" dirty="0"/>
          </a:p>
        </p:txBody>
      </p:sp>
      <p:sp>
        <p:nvSpPr>
          <p:cNvPr id="2" name="object 2"/>
          <p:cNvSpPr txBox="1">
            <a:spLocks noGrp="1"/>
          </p:cNvSpPr>
          <p:nvPr>
            <p:ph type="title"/>
          </p:nvPr>
        </p:nvSpPr>
        <p:spPr>
          <a:xfrm>
            <a:off x="962050" y="557529"/>
            <a:ext cx="785304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75" dirty="0"/>
              <a:t> </a:t>
            </a:r>
            <a:r>
              <a:rPr spc="75" dirty="0"/>
              <a:t>DOM:</a:t>
            </a:r>
            <a:r>
              <a:rPr spc="-70" dirty="0"/>
              <a:t> </a:t>
            </a:r>
            <a:r>
              <a:rPr dirty="0"/>
              <a:t>FINDING</a:t>
            </a:r>
            <a:r>
              <a:rPr spc="-90" dirty="0"/>
              <a:t> </a:t>
            </a:r>
            <a:r>
              <a:rPr spc="-80" dirty="0"/>
              <a:t>ELEMENTS</a:t>
            </a:r>
            <a:r>
              <a:rPr spc="-100" dirty="0"/>
              <a:t> (4)</a:t>
            </a:r>
          </a:p>
        </p:txBody>
      </p:sp>
      <p:sp>
        <p:nvSpPr>
          <p:cNvPr id="3" name="object 3"/>
          <p:cNvSpPr txBox="1"/>
          <p:nvPr/>
        </p:nvSpPr>
        <p:spPr>
          <a:xfrm>
            <a:off x="962050" y="1533220"/>
            <a:ext cx="10191750" cy="2117090"/>
          </a:xfrm>
          <a:prstGeom prst="rect">
            <a:avLst/>
          </a:prstGeom>
        </p:spPr>
        <p:txBody>
          <a:bodyPr vert="horz" wrap="square" lIns="0" tIns="60325" rIns="0" bIns="0" rtlCol="0">
            <a:spAutoFit/>
          </a:bodyPr>
          <a:lstStyle/>
          <a:p>
            <a:pPr marL="12700" marR="5080">
              <a:lnSpc>
                <a:spcPts val="3030"/>
              </a:lnSpc>
              <a:spcBef>
                <a:spcPts val="475"/>
              </a:spcBef>
            </a:pPr>
            <a:r>
              <a:rPr lang="it-IT" sz="2800" dirty="0">
                <a:solidFill>
                  <a:srgbClr val="111F35"/>
                </a:solidFill>
                <a:latin typeface="Calibri"/>
                <a:cs typeface="Calibri"/>
              </a:rPr>
              <a:t>Quando vengono richiamati sul documento, i metodi per cercare l'elemento cercano corrispondenze nell'intero documento HTML.
Se gli elementi di cui abbiamo bisogno sono discendenti di un altro elemento, potrebbe essere più efficiente invocare i metodi di ricerca sull'elemento antenato stesso.</a:t>
            </a:r>
            <a:endParaRPr sz="2800" dirty="0">
              <a:latin typeface="Calibri"/>
              <a:cs typeface="Calibri"/>
            </a:endParaRPr>
          </a:p>
        </p:txBody>
      </p:sp>
      <p:sp>
        <p:nvSpPr>
          <p:cNvPr id="4" name="object 4"/>
          <p:cNvSpPr txBox="1"/>
          <p:nvPr/>
        </p:nvSpPr>
        <p:spPr>
          <a:xfrm>
            <a:off x="928116" y="4498847"/>
            <a:ext cx="10494645" cy="1478280"/>
          </a:xfrm>
          <a:prstGeom prst="rect">
            <a:avLst/>
          </a:prstGeom>
          <a:ln w="12700">
            <a:solidFill>
              <a:srgbClr val="111F35"/>
            </a:solidFill>
          </a:ln>
        </p:spPr>
        <p:txBody>
          <a:bodyPr vert="horz" wrap="square" lIns="0" tIns="33655" rIns="0" bIns="0" rtlCol="0">
            <a:spAutoFit/>
          </a:bodyPr>
          <a:lstStyle/>
          <a:p>
            <a:pPr marL="92075">
              <a:lnSpc>
                <a:spcPct val="100000"/>
              </a:lnSpc>
              <a:spcBef>
                <a:spcPts val="265"/>
              </a:spcBef>
            </a:pPr>
            <a:r>
              <a:rPr sz="1800" dirty="0">
                <a:solidFill>
                  <a:srgbClr val="800000"/>
                </a:solidFill>
                <a:latin typeface="Consolas"/>
                <a:cs typeface="Consolas"/>
              </a:rPr>
              <a:t>&lt;a</a:t>
            </a:r>
            <a:r>
              <a:rPr sz="1800" spc="-50"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a:t>
            </a:r>
            <a:r>
              <a:rPr sz="1800" dirty="0">
                <a:solidFill>
                  <a:srgbClr val="800000"/>
                </a:solidFill>
                <a:latin typeface="Consolas"/>
                <a:cs typeface="Consolas"/>
              </a:rPr>
              <a:t>&gt;</a:t>
            </a:r>
            <a:r>
              <a:rPr sz="1800" dirty="0">
                <a:latin typeface="Consolas"/>
                <a:cs typeface="Consolas"/>
              </a:rPr>
              <a:t>First</a:t>
            </a:r>
            <a:r>
              <a:rPr sz="1800" spc="-35" dirty="0">
                <a:latin typeface="Consolas"/>
                <a:cs typeface="Consolas"/>
              </a:rPr>
              <a:t> </a:t>
            </a:r>
            <a:r>
              <a:rPr sz="1800" spc="-10" dirty="0">
                <a:latin typeface="Consolas"/>
                <a:cs typeface="Consolas"/>
              </a:rPr>
              <a:t>link</a:t>
            </a:r>
            <a:r>
              <a:rPr sz="1800" spc="-10" dirty="0">
                <a:solidFill>
                  <a:srgbClr val="800000"/>
                </a:solidFill>
                <a:latin typeface="Consolas"/>
                <a:cs typeface="Consolas"/>
              </a:rPr>
              <a:t>&lt;/a&gt;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p>
            <a:pPr marL="342265">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sidebar</a:t>
            </a:r>
            <a:r>
              <a:rPr sz="1800" spc="-30"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document.getElementsById(</a:t>
            </a:r>
            <a:r>
              <a:rPr sz="1800" spc="-10" dirty="0">
                <a:solidFill>
                  <a:srgbClr val="A21515"/>
                </a:solidFill>
                <a:latin typeface="Consolas"/>
                <a:cs typeface="Consolas"/>
              </a:rPr>
              <a:t>"sidebar"</a:t>
            </a:r>
            <a:r>
              <a:rPr sz="1800" spc="-10"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sidebarLinks</a:t>
            </a:r>
            <a:r>
              <a:rPr sz="1800" spc="-45" dirty="0">
                <a:latin typeface="Consolas"/>
                <a:cs typeface="Consolas"/>
              </a:rPr>
              <a:t> </a:t>
            </a:r>
            <a:r>
              <a:rPr sz="1800" dirty="0">
                <a:latin typeface="Consolas"/>
                <a:cs typeface="Consolas"/>
              </a:rPr>
              <a:t>=</a:t>
            </a:r>
            <a:r>
              <a:rPr sz="1800" spc="-35" dirty="0">
                <a:latin typeface="Consolas"/>
                <a:cs typeface="Consolas"/>
              </a:rPr>
              <a:t> </a:t>
            </a:r>
            <a:r>
              <a:rPr sz="1800" dirty="0">
                <a:latin typeface="Consolas"/>
                <a:cs typeface="Consolas"/>
              </a:rPr>
              <a:t>sidebar.querySelectorAll(</a:t>
            </a:r>
            <a:r>
              <a:rPr sz="1800" dirty="0">
                <a:solidFill>
                  <a:srgbClr val="A21515"/>
                </a:solidFill>
                <a:latin typeface="Consolas"/>
                <a:cs typeface="Consolas"/>
              </a:rPr>
              <a:t>"a"</a:t>
            </a:r>
            <a:r>
              <a:rPr sz="1800" dirty="0">
                <a:latin typeface="Consolas"/>
                <a:cs typeface="Consolas"/>
              </a:rPr>
              <a:t>);</a:t>
            </a:r>
            <a:r>
              <a:rPr sz="1800" spc="-45" dirty="0">
                <a:latin typeface="Consolas"/>
                <a:cs typeface="Consolas"/>
              </a:rPr>
              <a:t> </a:t>
            </a:r>
            <a:r>
              <a:rPr sz="1800" dirty="0">
                <a:solidFill>
                  <a:srgbClr val="008000"/>
                </a:solidFill>
                <a:latin typeface="Consolas"/>
                <a:cs typeface="Consolas"/>
              </a:rPr>
              <a:t>//only</a:t>
            </a:r>
            <a:r>
              <a:rPr sz="1800" spc="-50" dirty="0">
                <a:solidFill>
                  <a:srgbClr val="008000"/>
                </a:solidFill>
                <a:latin typeface="Consolas"/>
                <a:cs typeface="Consolas"/>
              </a:rPr>
              <a:t> </a:t>
            </a:r>
            <a:r>
              <a:rPr sz="1800" dirty="0">
                <a:solidFill>
                  <a:srgbClr val="008000"/>
                </a:solidFill>
                <a:latin typeface="Consolas"/>
                <a:cs typeface="Consolas"/>
              </a:rPr>
              <a:t>searches</a:t>
            </a:r>
            <a:r>
              <a:rPr sz="1800" spc="-30" dirty="0">
                <a:solidFill>
                  <a:srgbClr val="008000"/>
                </a:solidFill>
                <a:latin typeface="Consolas"/>
                <a:cs typeface="Consolas"/>
              </a:rPr>
              <a:t> </a:t>
            </a:r>
            <a:r>
              <a:rPr sz="1800" dirty="0">
                <a:solidFill>
                  <a:srgbClr val="008000"/>
                </a:solidFill>
                <a:latin typeface="Consolas"/>
                <a:cs typeface="Consolas"/>
              </a:rPr>
              <a:t>within</a:t>
            </a:r>
            <a:r>
              <a:rPr sz="1800" spc="-45" dirty="0">
                <a:solidFill>
                  <a:srgbClr val="008000"/>
                </a:solidFill>
                <a:latin typeface="Consolas"/>
                <a:cs typeface="Consolas"/>
              </a:rPr>
              <a:t> </a:t>
            </a:r>
            <a:r>
              <a:rPr sz="1800" spc="-10" dirty="0">
                <a:solidFill>
                  <a:srgbClr val="008000"/>
                </a:solidFill>
                <a:latin typeface="Consolas"/>
                <a:cs typeface="Consolas"/>
              </a:rPr>
              <a:t>sidebar</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869505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75" dirty="0"/>
              <a:t> </a:t>
            </a:r>
            <a:r>
              <a:rPr spc="75" dirty="0"/>
              <a:t>DOM:</a:t>
            </a:r>
            <a:r>
              <a:rPr spc="-70" dirty="0"/>
              <a:t> </a:t>
            </a:r>
            <a:r>
              <a:rPr dirty="0"/>
              <a:t>FINDING</a:t>
            </a:r>
            <a:r>
              <a:rPr spc="-90" dirty="0"/>
              <a:t> </a:t>
            </a:r>
            <a:r>
              <a:rPr spc="-80" dirty="0"/>
              <a:t>ELEMENTS</a:t>
            </a:r>
            <a:r>
              <a:rPr spc="-100" dirty="0"/>
              <a:t> </a:t>
            </a:r>
            <a:r>
              <a:rPr spc="-35" dirty="0"/>
              <a:t>RECAP</a:t>
            </a:r>
          </a:p>
        </p:txBody>
      </p:sp>
      <p:pic>
        <p:nvPicPr>
          <p:cNvPr id="3" name="object 3"/>
          <p:cNvPicPr/>
          <p:nvPr/>
        </p:nvPicPr>
        <p:blipFill>
          <a:blip r:embed="rId2" cstate="print"/>
          <a:stretch>
            <a:fillRect/>
          </a:stretch>
        </p:blipFill>
        <p:spPr>
          <a:xfrm>
            <a:off x="7342631" y="3054095"/>
            <a:ext cx="610362" cy="640841"/>
          </a:xfrm>
          <a:prstGeom prst="rect">
            <a:avLst/>
          </a:prstGeom>
        </p:spPr>
      </p:pic>
      <p:graphicFrame>
        <p:nvGraphicFramePr>
          <p:cNvPr id="4" name="object 4"/>
          <p:cNvGraphicFramePr>
            <a:graphicFrameLocks noGrp="1"/>
          </p:cNvGraphicFramePr>
          <p:nvPr/>
        </p:nvGraphicFramePr>
        <p:xfrm>
          <a:off x="883081" y="1816735"/>
          <a:ext cx="10424794" cy="3693160"/>
        </p:xfrm>
        <a:graphic>
          <a:graphicData uri="http://schemas.openxmlformats.org/drawingml/2006/table">
            <a:tbl>
              <a:tblPr firstRow="1" bandRow="1">
                <a:tableStyleId>{2D5ABB26-0587-4C30-8999-92F81FD0307C}</a:tableStyleId>
              </a:tblPr>
              <a:tblGrid>
                <a:gridCol w="3481070">
                  <a:extLst>
                    <a:ext uri="{9D8B030D-6E8A-4147-A177-3AD203B41FA5}">
                      <a16:colId xmlns:a16="http://schemas.microsoft.com/office/drawing/2014/main" val="20000"/>
                    </a:ext>
                  </a:extLst>
                </a:gridCol>
                <a:gridCol w="2155825">
                  <a:extLst>
                    <a:ext uri="{9D8B030D-6E8A-4147-A177-3AD203B41FA5}">
                      <a16:colId xmlns:a16="http://schemas.microsoft.com/office/drawing/2014/main" val="20001"/>
                    </a:ext>
                  </a:extLst>
                </a:gridCol>
                <a:gridCol w="2074545">
                  <a:extLst>
                    <a:ext uri="{9D8B030D-6E8A-4147-A177-3AD203B41FA5}">
                      <a16:colId xmlns:a16="http://schemas.microsoft.com/office/drawing/2014/main" val="20002"/>
                    </a:ext>
                  </a:extLst>
                </a:gridCol>
                <a:gridCol w="2713354">
                  <a:extLst>
                    <a:ext uri="{9D8B030D-6E8A-4147-A177-3AD203B41FA5}">
                      <a16:colId xmlns:a16="http://schemas.microsoft.com/office/drawing/2014/main" val="20003"/>
                    </a:ext>
                  </a:extLst>
                </a:gridCol>
              </a:tblGrid>
              <a:tr h="822960">
                <a:tc>
                  <a:txBody>
                    <a:bodyPr/>
                    <a:lstStyle/>
                    <a:p>
                      <a:pPr marL="91440">
                        <a:lnSpc>
                          <a:spcPct val="100000"/>
                        </a:lnSpc>
                        <a:spcBef>
                          <a:spcPts val="1650"/>
                        </a:spcBef>
                      </a:pPr>
                      <a:r>
                        <a:rPr sz="2400" b="1" spc="-10" dirty="0">
                          <a:solidFill>
                            <a:srgbClr val="FFFFFF"/>
                          </a:solidFill>
                          <a:latin typeface="Calibri"/>
                          <a:cs typeface="Calibri"/>
                        </a:rPr>
                        <a:t>Method</a:t>
                      </a:r>
                      <a:endParaRPr sz="2400">
                        <a:latin typeface="Calibri"/>
                        <a:cs typeface="Calibri"/>
                      </a:endParaRPr>
                    </a:p>
                  </a:txBody>
                  <a:tcPr marL="0" marR="0" marT="209550" marB="0">
                    <a:lnT w="28575">
                      <a:solidFill>
                        <a:srgbClr val="111F35"/>
                      </a:solidFill>
                      <a:prstDash val="solid"/>
                    </a:lnT>
                    <a:lnB w="28575">
                      <a:solidFill>
                        <a:srgbClr val="111F35"/>
                      </a:solidFill>
                      <a:prstDash val="solid"/>
                    </a:lnB>
                    <a:solidFill>
                      <a:srgbClr val="006379"/>
                    </a:solidFill>
                  </a:tcPr>
                </a:tc>
                <a:tc>
                  <a:txBody>
                    <a:bodyPr/>
                    <a:lstStyle/>
                    <a:p>
                      <a:pPr marL="91440">
                        <a:lnSpc>
                          <a:spcPct val="100000"/>
                        </a:lnSpc>
                        <a:spcBef>
                          <a:spcPts val="1650"/>
                        </a:spcBef>
                      </a:pPr>
                      <a:r>
                        <a:rPr sz="2400" b="1" dirty="0">
                          <a:solidFill>
                            <a:srgbClr val="FFFFFF"/>
                          </a:solidFill>
                          <a:latin typeface="Calibri"/>
                          <a:cs typeface="Calibri"/>
                        </a:rPr>
                        <a:t>Searches</a:t>
                      </a:r>
                      <a:r>
                        <a:rPr sz="2400" b="1" spc="-120" dirty="0">
                          <a:solidFill>
                            <a:srgbClr val="FFFFFF"/>
                          </a:solidFill>
                          <a:latin typeface="Calibri"/>
                          <a:cs typeface="Calibri"/>
                        </a:rPr>
                        <a:t> </a:t>
                      </a:r>
                      <a:r>
                        <a:rPr sz="2400" b="1" spc="-20" dirty="0">
                          <a:solidFill>
                            <a:srgbClr val="FFFFFF"/>
                          </a:solidFill>
                          <a:latin typeface="Calibri"/>
                          <a:cs typeface="Calibri"/>
                        </a:rPr>
                        <a:t>by...</a:t>
                      </a:r>
                      <a:endParaRPr sz="2400">
                        <a:latin typeface="Calibri"/>
                        <a:cs typeface="Calibri"/>
                      </a:endParaRPr>
                    </a:p>
                  </a:txBody>
                  <a:tcPr marL="0" marR="0" marT="209550" marB="0">
                    <a:lnT w="28575">
                      <a:solidFill>
                        <a:srgbClr val="111F35"/>
                      </a:solidFill>
                      <a:prstDash val="solid"/>
                    </a:lnT>
                    <a:lnB w="28575">
                      <a:solidFill>
                        <a:srgbClr val="111F35"/>
                      </a:solidFill>
                      <a:prstDash val="solid"/>
                    </a:lnB>
                    <a:solidFill>
                      <a:srgbClr val="006379"/>
                    </a:solidFill>
                  </a:tcPr>
                </a:tc>
                <a:tc>
                  <a:txBody>
                    <a:bodyPr/>
                    <a:lstStyle/>
                    <a:p>
                      <a:pPr marL="167640" marR="191770">
                        <a:lnSpc>
                          <a:spcPct val="100000"/>
                        </a:lnSpc>
                        <a:spcBef>
                          <a:spcPts val="209"/>
                        </a:spcBef>
                      </a:pPr>
                      <a:r>
                        <a:rPr sz="2400" b="1" dirty="0">
                          <a:solidFill>
                            <a:srgbClr val="FFFFFF"/>
                          </a:solidFill>
                          <a:latin typeface="Calibri"/>
                          <a:cs typeface="Calibri"/>
                        </a:rPr>
                        <a:t>Can</a:t>
                      </a:r>
                      <a:r>
                        <a:rPr sz="2400" b="1" spc="-30" dirty="0">
                          <a:solidFill>
                            <a:srgbClr val="FFFFFF"/>
                          </a:solidFill>
                          <a:latin typeface="Calibri"/>
                          <a:cs typeface="Calibri"/>
                        </a:rPr>
                        <a:t> </a:t>
                      </a:r>
                      <a:r>
                        <a:rPr sz="2400" b="1" dirty="0">
                          <a:solidFill>
                            <a:srgbClr val="FFFFFF"/>
                          </a:solidFill>
                          <a:latin typeface="Calibri"/>
                          <a:cs typeface="Calibri"/>
                        </a:rPr>
                        <a:t>be</a:t>
                      </a:r>
                      <a:r>
                        <a:rPr sz="2400" b="1" spc="-35" dirty="0">
                          <a:solidFill>
                            <a:srgbClr val="FFFFFF"/>
                          </a:solidFill>
                          <a:latin typeface="Calibri"/>
                          <a:cs typeface="Calibri"/>
                        </a:rPr>
                        <a:t> </a:t>
                      </a:r>
                      <a:r>
                        <a:rPr sz="2400" b="1" spc="-10" dirty="0">
                          <a:solidFill>
                            <a:srgbClr val="FFFFFF"/>
                          </a:solidFill>
                          <a:latin typeface="Calibri"/>
                          <a:cs typeface="Calibri"/>
                        </a:rPr>
                        <a:t>called </a:t>
                      </a:r>
                      <a:r>
                        <a:rPr sz="2400" b="1" dirty="0">
                          <a:solidFill>
                            <a:srgbClr val="FFFFFF"/>
                          </a:solidFill>
                          <a:latin typeface="Calibri"/>
                          <a:cs typeface="Calibri"/>
                        </a:rPr>
                        <a:t>on</a:t>
                      </a:r>
                      <a:r>
                        <a:rPr sz="2400" b="1" spc="-15" dirty="0">
                          <a:solidFill>
                            <a:srgbClr val="FFFFFF"/>
                          </a:solidFill>
                          <a:latin typeface="Calibri"/>
                          <a:cs typeface="Calibri"/>
                        </a:rPr>
                        <a:t> </a:t>
                      </a:r>
                      <a:r>
                        <a:rPr sz="2400" b="1" spc="-10" dirty="0">
                          <a:solidFill>
                            <a:srgbClr val="FFFFFF"/>
                          </a:solidFill>
                          <a:latin typeface="Calibri"/>
                          <a:cs typeface="Calibri"/>
                        </a:rPr>
                        <a:t>elements?</a:t>
                      </a:r>
                      <a:endParaRPr sz="2400">
                        <a:latin typeface="Calibri"/>
                        <a:cs typeface="Calibri"/>
                      </a:endParaRPr>
                    </a:p>
                  </a:txBody>
                  <a:tcPr marL="0" marR="0" marT="26669" marB="0">
                    <a:lnT w="28575">
                      <a:solidFill>
                        <a:srgbClr val="111F35"/>
                      </a:solidFill>
                      <a:prstDash val="solid"/>
                    </a:lnT>
                    <a:lnB w="28575">
                      <a:solidFill>
                        <a:srgbClr val="111F35"/>
                      </a:solidFill>
                      <a:prstDash val="solid"/>
                    </a:lnB>
                    <a:solidFill>
                      <a:srgbClr val="006379"/>
                    </a:solidFill>
                  </a:tcPr>
                </a:tc>
                <a:tc>
                  <a:txBody>
                    <a:bodyPr/>
                    <a:lstStyle/>
                    <a:p>
                      <a:pPr marL="199390" marR="956944">
                        <a:lnSpc>
                          <a:spcPct val="100000"/>
                        </a:lnSpc>
                        <a:spcBef>
                          <a:spcPts val="209"/>
                        </a:spcBef>
                      </a:pPr>
                      <a:r>
                        <a:rPr sz="2400" b="1" dirty="0">
                          <a:solidFill>
                            <a:srgbClr val="FFFFFF"/>
                          </a:solidFill>
                          <a:latin typeface="Calibri"/>
                          <a:cs typeface="Calibri"/>
                        </a:rPr>
                        <a:t>Returns</a:t>
                      </a:r>
                      <a:r>
                        <a:rPr sz="2400" b="1" spc="-120" dirty="0">
                          <a:solidFill>
                            <a:srgbClr val="FFFFFF"/>
                          </a:solidFill>
                          <a:latin typeface="Calibri"/>
                          <a:cs typeface="Calibri"/>
                        </a:rPr>
                        <a:t> </a:t>
                      </a:r>
                      <a:r>
                        <a:rPr sz="2400" b="1" spc="-20" dirty="0">
                          <a:solidFill>
                            <a:srgbClr val="FFFFFF"/>
                          </a:solidFill>
                          <a:latin typeface="Calibri"/>
                          <a:cs typeface="Calibri"/>
                        </a:rPr>
                        <a:t>Live </a:t>
                      </a:r>
                      <a:r>
                        <a:rPr sz="2400" b="1" spc="-10" dirty="0">
                          <a:solidFill>
                            <a:srgbClr val="FFFFFF"/>
                          </a:solidFill>
                          <a:latin typeface="Calibri"/>
                          <a:cs typeface="Calibri"/>
                        </a:rPr>
                        <a:t>Collection?</a:t>
                      </a:r>
                      <a:endParaRPr sz="2400">
                        <a:latin typeface="Calibri"/>
                        <a:cs typeface="Calibri"/>
                      </a:endParaRPr>
                    </a:p>
                  </a:txBody>
                  <a:tcPr marL="0" marR="0" marT="26669" marB="0">
                    <a:lnT w="28575">
                      <a:solidFill>
                        <a:srgbClr val="111F35"/>
                      </a:solidFill>
                      <a:prstDash val="solid"/>
                    </a:lnT>
                    <a:lnB w="28575">
                      <a:solidFill>
                        <a:srgbClr val="111F35"/>
                      </a:solidFill>
                      <a:prstDash val="solid"/>
                    </a:lnB>
                    <a:solidFill>
                      <a:srgbClr val="006379"/>
                    </a:solidFill>
                  </a:tcPr>
                </a:tc>
                <a:extLst>
                  <a:ext uri="{0D108BD9-81ED-4DB2-BD59-A6C34878D82A}">
                    <a16:rowId xmlns:a16="http://schemas.microsoft.com/office/drawing/2014/main" val="10000"/>
                  </a:ext>
                </a:extLst>
              </a:tr>
              <a:tr h="457200">
                <a:tc>
                  <a:txBody>
                    <a:bodyPr/>
                    <a:lstStyle/>
                    <a:p>
                      <a:pPr marL="91440">
                        <a:lnSpc>
                          <a:spcPct val="100000"/>
                        </a:lnSpc>
                        <a:spcBef>
                          <a:spcPts val="209"/>
                        </a:spcBef>
                      </a:pPr>
                      <a:r>
                        <a:rPr sz="2400" b="1" spc="-10" dirty="0">
                          <a:solidFill>
                            <a:srgbClr val="FFFFFF"/>
                          </a:solidFill>
                          <a:latin typeface="Calibri"/>
                          <a:cs typeface="Calibri"/>
                        </a:rPr>
                        <a:t>querySelector</a:t>
                      </a:r>
                      <a:endParaRPr sz="2400">
                        <a:latin typeface="Calibri"/>
                        <a:cs typeface="Calibri"/>
                      </a:endParaRPr>
                    </a:p>
                  </a:txBody>
                  <a:tcPr marL="0" marR="0" marT="26669" marB="0">
                    <a:lnT w="28575">
                      <a:solidFill>
                        <a:srgbClr val="111F35"/>
                      </a:solidFill>
                      <a:prstDash val="solid"/>
                    </a:lnT>
                    <a:solidFill>
                      <a:srgbClr val="006379"/>
                    </a:solidFill>
                  </a:tcPr>
                </a:tc>
                <a:tc>
                  <a:txBody>
                    <a:bodyPr/>
                    <a:lstStyle/>
                    <a:p>
                      <a:pPr marL="91440">
                        <a:lnSpc>
                          <a:spcPct val="100000"/>
                        </a:lnSpc>
                        <a:spcBef>
                          <a:spcPts val="209"/>
                        </a:spcBef>
                      </a:pPr>
                      <a:r>
                        <a:rPr sz="2400" dirty="0">
                          <a:solidFill>
                            <a:srgbClr val="111F35"/>
                          </a:solidFill>
                          <a:latin typeface="Calibri"/>
                          <a:cs typeface="Calibri"/>
                        </a:rPr>
                        <a:t>CSS</a:t>
                      </a:r>
                      <a:r>
                        <a:rPr sz="2400" spc="-35" dirty="0">
                          <a:solidFill>
                            <a:srgbClr val="111F35"/>
                          </a:solidFill>
                          <a:latin typeface="Calibri"/>
                          <a:cs typeface="Calibri"/>
                        </a:rPr>
                        <a:t> </a:t>
                      </a:r>
                      <a:r>
                        <a:rPr sz="2400" spc="-10" dirty="0">
                          <a:solidFill>
                            <a:srgbClr val="111F35"/>
                          </a:solidFill>
                          <a:latin typeface="Calibri"/>
                          <a:cs typeface="Calibri"/>
                        </a:rPr>
                        <a:t>selector</a:t>
                      </a:r>
                      <a:endParaRPr sz="2400">
                        <a:latin typeface="Calibri"/>
                        <a:cs typeface="Calibri"/>
                      </a:endParaRPr>
                    </a:p>
                  </a:txBody>
                  <a:tcPr marL="0" marR="0" marT="26669" marB="0">
                    <a:lnT w="28575">
                      <a:solidFill>
                        <a:srgbClr val="111F35"/>
                      </a:solidFill>
                      <a:prstDash val="solid"/>
                    </a:lnT>
                    <a:solidFill>
                      <a:srgbClr val="E7E7E8"/>
                    </a:solidFill>
                  </a:tcPr>
                </a:tc>
                <a:tc>
                  <a:txBody>
                    <a:bodyPr/>
                    <a:lstStyle/>
                    <a:p>
                      <a:pPr>
                        <a:lnSpc>
                          <a:spcPct val="100000"/>
                        </a:lnSpc>
                      </a:pPr>
                      <a:endParaRPr sz="2100">
                        <a:latin typeface="Times New Roman"/>
                        <a:cs typeface="Times New Roman"/>
                      </a:endParaRPr>
                    </a:p>
                  </a:txBody>
                  <a:tcPr marL="0" marR="0" marT="0" marB="0">
                    <a:lnT w="28575">
                      <a:solidFill>
                        <a:srgbClr val="111F35"/>
                      </a:solidFill>
                      <a:prstDash val="solid"/>
                    </a:lnT>
                    <a:solidFill>
                      <a:srgbClr val="E7E7E8"/>
                    </a:solidFill>
                  </a:tcPr>
                </a:tc>
                <a:tc>
                  <a:txBody>
                    <a:bodyPr/>
                    <a:lstStyle/>
                    <a:p>
                      <a:pPr marR="1247775" algn="r">
                        <a:lnSpc>
                          <a:spcPct val="100000"/>
                        </a:lnSpc>
                        <a:spcBef>
                          <a:spcPts val="209"/>
                        </a:spcBef>
                      </a:pPr>
                      <a:r>
                        <a:rPr sz="2400" spc="-50" dirty="0">
                          <a:solidFill>
                            <a:srgbClr val="111F35"/>
                          </a:solidFill>
                          <a:latin typeface="Calibri"/>
                          <a:cs typeface="Calibri"/>
                        </a:rPr>
                        <a:t>-</a:t>
                      </a:r>
                      <a:endParaRPr sz="2400">
                        <a:latin typeface="Calibri"/>
                        <a:cs typeface="Calibri"/>
                      </a:endParaRPr>
                    </a:p>
                  </a:txBody>
                  <a:tcPr marL="0" marR="0" marT="26669" marB="0">
                    <a:lnT w="28575">
                      <a:solidFill>
                        <a:srgbClr val="111F35"/>
                      </a:solidFill>
                      <a:prstDash val="solid"/>
                    </a:lnT>
                    <a:solidFill>
                      <a:srgbClr val="E7E7E8"/>
                    </a:solidFill>
                  </a:tcPr>
                </a:tc>
                <a:extLst>
                  <a:ext uri="{0D108BD9-81ED-4DB2-BD59-A6C34878D82A}">
                    <a16:rowId xmlns:a16="http://schemas.microsoft.com/office/drawing/2014/main" val="10001"/>
                  </a:ext>
                </a:extLst>
              </a:tr>
              <a:tr h="457200">
                <a:tc>
                  <a:txBody>
                    <a:bodyPr/>
                    <a:lstStyle/>
                    <a:p>
                      <a:pPr marL="91440">
                        <a:lnSpc>
                          <a:spcPct val="100000"/>
                        </a:lnSpc>
                        <a:spcBef>
                          <a:spcPts val="210"/>
                        </a:spcBef>
                      </a:pPr>
                      <a:r>
                        <a:rPr sz="2400" b="1" spc="-10" dirty="0">
                          <a:solidFill>
                            <a:srgbClr val="FFFFFF"/>
                          </a:solidFill>
                          <a:latin typeface="Calibri"/>
                          <a:cs typeface="Calibri"/>
                        </a:rPr>
                        <a:t>querySelectorAll</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dirty="0">
                          <a:solidFill>
                            <a:srgbClr val="111F35"/>
                          </a:solidFill>
                          <a:latin typeface="Calibri"/>
                          <a:cs typeface="Calibri"/>
                        </a:rPr>
                        <a:t>CSS</a:t>
                      </a:r>
                      <a:r>
                        <a:rPr sz="2400" spc="-35" dirty="0">
                          <a:solidFill>
                            <a:srgbClr val="111F35"/>
                          </a:solidFill>
                          <a:latin typeface="Calibri"/>
                          <a:cs typeface="Calibri"/>
                        </a:rPr>
                        <a:t> </a:t>
                      </a:r>
                      <a:r>
                        <a:rPr sz="2400" spc="-10" dirty="0">
                          <a:solidFill>
                            <a:srgbClr val="111F35"/>
                          </a:solidFill>
                          <a:latin typeface="Calibri"/>
                          <a:cs typeface="Calibri"/>
                        </a:rPr>
                        <a:t>selector</a:t>
                      </a:r>
                      <a:endParaRPr sz="2400">
                        <a:latin typeface="Calibri"/>
                        <a:cs typeface="Calibri"/>
                      </a:endParaRPr>
                    </a:p>
                  </a:txBody>
                  <a:tcPr marL="0" marR="0" marT="26670" marB="0"/>
                </a:tc>
                <a:tc>
                  <a:txBody>
                    <a:bodyPr/>
                    <a:lstStyle/>
                    <a:p>
                      <a:pPr>
                        <a:lnSpc>
                          <a:spcPct val="100000"/>
                        </a:lnSpc>
                      </a:pPr>
                      <a:endParaRPr sz="2100">
                        <a:latin typeface="Times New Roman"/>
                        <a:cs typeface="Times New Roman"/>
                      </a:endParaRPr>
                    </a:p>
                  </a:txBody>
                  <a:tcPr marL="0" marR="0" marT="0" marB="0"/>
                </a:tc>
                <a:tc>
                  <a:txBody>
                    <a:bodyPr/>
                    <a:lstStyle/>
                    <a:p>
                      <a:pPr marR="1247775" algn="r">
                        <a:lnSpc>
                          <a:spcPct val="100000"/>
                        </a:lnSpc>
                        <a:spcBef>
                          <a:spcPts val="210"/>
                        </a:spcBef>
                      </a:pPr>
                      <a:r>
                        <a:rPr sz="2400" spc="-50" dirty="0">
                          <a:solidFill>
                            <a:srgbClr val="111F35"/>
                          </a:solidFill>
                          <a:latin typeface="Calibri"/>
                          <a:cs typeface="Calibri"/>
                        </a:rPr>
                        <a:t>-</a:t>
                      </a:r>
                      <a:endParaRPr sz="2400">
                        <a:latin typeface="Calibri"/>
                        <a:cs typeface="Calibri"/>
                      </a:endParaRPr>
                    </a:p>
                  </a:txBody>
                  <a:tcPr marL="0" marR="0" marT="26670" marB="0"/>
                </a:tc>
                <a:extLst>
                  <a:ext uri="{0D108BD9-81ED-4DB2-BD59-A6C34878D82A}">
                    <a16:rowId xmlns:a16="http://schemas.microsoft.com/office/drawing/2014/main" val="10002"/>
                  </a:ext>
                </a:extLst>
              </a:tr>
              <a:tr h="457200">
                <a:tc>
                  <a:txBody>
                    <a:bodyPr/>
                    <a:lstStyle/>
                    <a:p>
                      <a:pPr marL="91440">
                        <a:lnSpc>
                          <a:spcPct val="100000"/>
                        </a:lnSpc>
                        <a:spcBef>
                          <a:spcPts val="210"/>
                        </a:spcBef>
                      </a:pPr>
                      <a:r>
                        <a:rPr sz="2400" b="1" spc="-10" dirty="0">
                          <a:solidFill>
                            <a:srgbClr val="FFFFFF"/>
                          </a:solidFill>
                          <a:latin typeface="Calibri"/>
                          <a:cs typeface="Calibri"/>
                        </a:rPr>
                        <a:t>getElementById</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dirty="0">
                          <a:solidFill>
                            <a:srgbClr val="111F35"/>
                          </a:solidFill>
                          <a:latin typeface="Calibri"/>
                          <a:cs typeface="Calibri"/>
                        </a:rPr>
                        <a:t>Id</a:t>
                      </a:r>
                      <a:r>
                        <a:rPr sz="2400" spc="-10" dirty="0">
                          <a:solidFill>
                            <a:srgbClr val="111F35"/>
                          </a:solidFill>
                          <a:latin typeface="Calibri"/>
                          <a:cs typeface="Calibri"/>
                        </a:rPr>
                        <a:t> attribute</a:t>
                      </a:r>
                      <a:endParaRPr sz="2400">
                        <a:latin typeface="Calibri"/>
                        <a:cs typeface="Calibri"/>
                      </a:endParaRPr>
                    </a:p>
                  </a:txBody>
                  <a:tcPr marL="0" marR="0" marT="26670" marB="0">
                    <a:solidFill>
                      <a:srgbClr val="E7E7E8"/>
                    </a:solidFill>
                  </a:tcPr>
                </a:tc>
                <a:tc>
                  <a:txBody>
                    <a:bodyPr/>
                    <a:lstStyle/>
                    <a:p>
                      <a:pPr marR="890905" algn="r">
                        <a:lnSpc>
                          <a:spcPct val="100000"/>
                        </a:lnSpc>
                        <a:spcBef>
                          <a:spcPts val="210"/>
                        </a:spcBef>
                      </a:pPr>
                      <a:r>
                        <a:rPr sz="2400" spc="-50" dirty="0">
                          <a:solidFill>
                            <a:srgbClr val="111F35"/>
                          </a:solidFill>
                          <a:latin typeface="Calibri"/>
                          <a:cs typeface="Calibri"/>
                        </a:rPr>
                        <a:t>-</a:t>
                      </a:r>
                      <a:endParaRPr sz="2400">
                        <a:latin typeface="Calibri"/>
                        <a:cs typeface="Calibri"/>
                      </a:endParaRPr>
                    </a:p>
                  </a:txBody>
                  <a:tcPr marL="0" marR="0" marT="26670" marB="0">
                    <a:solidFill>
                      <a:srgbClr val="E7E7E8"/>
                    </a:solidFill>
                  </a:tcPr>
                </a:tc>
                <a:tc>
                  <a:txBody>
                    <a:bodyPr/>
                    <a:lstStyle/>
                    <a:p>
                      <a:pPr marR="1247775" algn="r">
                        <a:lnSpc>
                          <a:spcPct val="100000"/>
                        </a:lnSpc>
                        <a:spcBef>
                          <a:spcPts val="210"/>
                        </a:spcBef>
                      </a:pPr>
                      <a:r>
                        <a:rPr sz="2400" spc="-50" dirty="0">
                          <a:solidFill>
                            <a:srgbClr val="111F35"/>
                          </a:solidFill>
                          <a:latin typeface="Calibri"/>
                          <a:cs typeface="Calibri"/>
                        </a:rPr>
                        <a:t>-</a:t>
                      </a:r>
                      <a:endParaRPr sz="2400">
                        <a:latin typeface="Calibri"/>
                        <a:cs typeface="Calibri"/>
                      </a:endParaRPr>
                    </a:p>
                  </a:txBody>
                  <a:tcPr marL="0" marR="0" marT="26670" marB="0">
                    <a:solidFill>
                      <a:srgbClr val="E7E7E8"/>
                    </a:solidFill>
                  </a:tcPr>
                </a:tc>
                <a:extLst>
                  <a:ext uri="{0D108BD9-81ED-4DB2-BD59-A6C34878D82A}">
                    <a16:rowId xmlns:a16="http://schemas.microsoft.com/office/drawing/2014/main" val="10003"/>
                  </a:ext>
                </a:extLst>
              </a:tr>
              <a:tr h="456565">
                <a:tc>
                  <a:txBody>
                    <a:bodyPr/>
                    <a:lstStyle/>
                    <a:p>
                      <a:pPr marL="91440">
                        <a:lnSpc>
                          <a:spcPct val="100000"/>
                        </a:lnSpc>
                        <a:spcBef>
                          <a:spcPts val="210"/>
                        </a:spcBef>
                      </a:pPr>
                      <a:r>
                        <a:rPr sz="2400" b="1" spc="-10" dirty="0">
                          <a:solidFill>
                            <a:srgbClr val="FFFFFF"/>
                          </a:solidFill>
                          <a:latin typeface="Calibri"/>
                          <a:cs typeface="Calibri"/>
                        </a:rPr>
                        <a:t>getElementsByName</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dirty="0">
                          <a:solidFill>
                            <a:srgbClr val="111F35"/>
                          </a:solidFill>
                          <a:latin typeface="Calibri"/>
                          <a:cs typeface="Calibri"/>
                        </a:rPr>
                        <a:t>Name</a:t>
                      </a:r>
                      <a:r>
                        <a:rPr sz="2400" spc="-70" dirty="0">
                          <a:solidFill>
                            <a:srgbClr val="111F35"/>
                          </a:solidFill>
                          <a:latin typeface="Calibri"/>
                          <a:cs typeface="Calibri"/>
                        </a:rPr>
                        <a:t> </a:t>
                      </a:r>
                      <a:r>
                        <a:rPr sz="2400" spc="-10" dirty="0">
                          <a:solidFill>
                            <a:srgbClr val="111F35"/>
                          </a:solidFill>
                          <a:latin typeface="Calibri"/>
                          <a:cs typeface="Calibri"/>
                        </a:rPr>
                        <a:t>attribute</a:t>
                      </a:r>
                      <a:endParaRPr sz="2400">
                        <a:latin typeface="Calibri"/>
                        <a:cs typeface="Calibri"/>
                      </a:endParaRPr>
                    </a:p>
                  </a:txBody>
                  <a:tcPr marL="0" marR="0" marT="26670" marB="0"/>
                </a:tc>
                <a:tc>
                  <a:txBody>
                    <a:bodyPr/>
                    <a:lstStyle/>
                    <a:p>
                      <a:pPr marR="890905" algn="r">
                        <a:lnSpc>
                          <a:spcPct val="100000"/>
                        </a:lnSpc>
                        <a:spcBef>
                          <a:spcPts val="210"/>
                        </a:spcBef>
                      </a:pPr>
                      <a:r>
                        <a:rPr sz="2400" spc="-50" dirty="0">
                          <a:solidFill>
                            <a:srgbClr val="111F35"/>
                          </a:solidFill>
                          <a:latin typeface="Calibri"/>
                          <a:cs typeface="Calibri"/>
                        </a:rPr>
                        <a:t>-</a:t>
                      </a:r>
                      <a:endParaRPr sz="2400">
                        <a:latin typeface="Calibri"/>
                        <a:cs typeface="Calibri"/>
                      </a:endParaRPr>
                    </a:p>
                  </a:txBody>
                  <a:tcPr marL="0" marR="0" marT="26670" marB="0"/>
                </a:tc>
                <a:tc>
                  <a:txBody>
                    <a:bodyPr/>
                    <a:lstStyle/>
                    <a:p>
                      <a:pPr>
                        <a:lnSpc>
                          <a:spcPct val="100000"/>
                        </a:lnSpc>
                      </a:pPr>
                      <a:endParaRPr sz="2100">
                        <a:latin typeface="Times New Roman"/>
                        <a:cs typeface="Times New Roman"/>
                      </a:endParaRPr>
                    </a:p>
                  </a:txBody>
                  <a:tcPr marL="0" marR="0" marT="0" marB="0"/>
                </a:tc>
                <a:extLst>
                  <a:ext uri="{0D108BD9-81ED-4DB2-BD59-A6C34878D82A}">
                    <a16:rowId xmlns:a16="http://schemas.microsoft.com/office/drawing/2014/main" val="10004"/>
                  </a:ext>
                </a:extLst>
              </a:tr>
              <a:tr h="457200">
                <a:tc>
                  <a:txBody>
                    <a:bodyPr/>
                    <a:lstStyle/>
                    <a:p>
                      <a:pPr marL="91440">
                        <a:lnSpc>
                          <a:spcPct val="100000"/>
                        </a:lnSpc>
                        <a:spcBef>
                          <a:spcPts val="210"/>
                        </a:spcBef>
                      </a:pPr>
                      <a:r>
                        <a:rPr sz="2400" b="1" spc="-10" dirty="0">
                          <a:solidFill>
                            <a:srgbClr val="FFFFFF"/>
                          </a:solidFill>
                          <a:latin typeface="Calibri"/>
                          <a:cs typeface="Calibri"/>
                        </a:rPr>
                        <a:t>getElementsByTagName</a:t>
                      </a:r>
                      <a:endParaRPr sz="2400">
                        <a:latin typeface="Calibri"/>
                        <a:cs typeface="Calibri"/>
                      </a:endParaRPr>
                    </a:p>
                  </a:txBody>
                  <a:tcPr marL="0" marR="0" marT="26670" marB="0">
                    <a:solidFill>
                      <a:srgbClr val="006379"/>
                    </a:solidFill>
                  </a:tcPr>
                </a:tc>
                <a:tc>
                  <a:txBody>
                    <a:bodyPr/>
                    <a:lstStyle/>
                    <a:p>
                      <a:pPr marL="91440">
                        <a:lnSpc>
                          <a:spcPct val="100000"/>
                        </a:lnSpc>
                        <a:spcBef>
                          <a:spcPts val="210"/>
                        </a:spcBef>
                      </a:pPr>
                      <a:r>
                        <a:rPr sz="2400" spc="-45" dirty="0">
                          <a:solidFill>
                            <a:srgbClr val="111F35"/>
                          </a:solidFill>
                          <a:latin typeface="Calibri"/>
                          <a:cs typeface="Calibri"/>
                        </a:rPr>
                        <a:t>Tag</a:t>
                      </a:r>
                      <a:r>
                        <a:rPr sz="2400" spc="-30" dirty="0">
                          <a:solidFill>
                            <a:srgbClr val="111F35"/>
                          </a:solidFill>
                          <a:latin typeface="Calibri"/>
                          <a:cs typeface="Calibri"/>
                        </a:rPr>
                        <a:t> </a:t>
                      </a:r>
                      <a:r>
                        <a:rPr sz="2400" dirty="0">
                          <a:solidFill>
                            <a:srgbClr val="111F35"/>
                          </a:solidFill>
                          <a:latin typeface="Calibri"/>
                          <a:cs typeface="Calibri"/>
                        </a:rPr>
                        <a:t>name</a:t>
                      </a:r>
                      <a:r>
                        <a:rPr sz="2400" spc="-45" dirty="0">
                          <a:solidFill>
                            <a:srgbClr val="111F35"/>
                          </a:solidFill>
                          <a:latin typeface="Calibri"/>
                          <a:cs typeface="Calibri"/>
                        </a:rPr>
                        <a:t> </a:t>
                      </a:r>
                      <a:r>
                        <a:rPr sz="2400" dirty="0">
                          <a:solidFill>
                            <a:srgbClr val="111F35"/>
                          </a:solidFill>
                          <a:latin typeface="Calibri"/>
                          <a:cs typeface="Calibri"/>
                        </a:rPr>
                        <a:t>or</a:t>
                      </a:r>
                      <a:r>
                        <a:rPr sz="2400" spc="-35" dirty="0">
                          <a:solidFill>
                            <a:srgbClr val="111F35"/>
                          </a:solidFill>
                          <a:latin typeface="Calibri"/>
                          <a:cs typeface="Calibri"/>
                        </a:rPr>
                        <a:t> </a:t>
                      </a:r>
                      <a:r>
                        <a:rPr sz="2400" spc="-25" dirty="0">
                          <a:solidFill>
                            <a:srgbClr val="111F35"/>
                          </a:solidFill>
                          <a:latin typeface="Calibri"/>
                          <a:cs typeface="Calibri"/>
                        </a:rPr>
                        <a:t>'*'</a:t>
                      </a:r>
                      <a:endParaRPr sz="2400">
                        <a:latin typeface="Calibri"/>
                        <a:cs typeface="Calibri"/>
                      </a:endParaRPr>
                    </a:p>
                  </a:txBody>
                  <a:tcPr marL="0" marR="0" marT="26670" marB="0">
                    <a:solidFill>
                      <a:srgbClr val="E7E7E8"/>
                    </a:solidFill>
                  </a:tcPr>
                </a:tc>
                <a:tc>
                  <a:txBody>
                    <a:bodyPr/>
                    <a:lstStyle/>
                    <a:p>
                      <a:pPr>
                        <a:lnSpc>
                          <a:spcPct val="100000"/>
                        </a:lnSpc>
                      </a:pPr>
                      <a:endParaRPr sz="2100">
                        <a:latin typeface="Times New Roman"/>
                        <a:cs typeface="Times New Roman"/>
                      </a:endParaRPr>
                    </a:p>
                  </a:txBody>
                  <a:tcPr marL="0" marR="0" marT="0" marB="0">
                    <a:solidFill>
                      <a:srgbClr val="E7E7E8"/>
                    </a:solidFill>
                  </a:tcPr>
                </a:tc>
                <a:tc>
                  <a:txBody>
                    <a:bodyPr/>
                    <a:lstStyle/>
                    <a:p>
                      <a:pPr>
                        <a:lnSpc>
                          <a:spcPct val="100000"/>
                        </a:lnSpc>
                      </a:pPr>
                      <a:endParaRPr sz="2100">
                        <a:latin typeface="Times New Roman"/>
                        <a:cs typeface="Times New Roman"/>
                      </a:endParaRPr>
                    </a:p>
                  </a:txBody>
                  <a:tcPr marL="0" marR="0" marT="0" marB="0">
                    <a:solidFill>
                      <a:srgbClr val="E7E7E8"/>
                    </a:solidFill>
                  </a:tcPr>
                </a:tc>
                <a:extLst>
                  <a:ext uri="{0D108BD9-81ED-4DB2-BD59-A6C34878D82A}">
                    <a16:rowId xmlns:a16="http://schemas.microsoft.com/office/drawing/2014/main" val="10005"/>
                  </a:ext>
                </a:extLst>
              </a:tr>
              <a:tr h="457200">
                <a:tc>
                  <a:txBody>
                    <a:bodyPr/>
                    <a:lstStyle/>
                    <a:p>
                      <a:pPr marL="91440">
                        <a:lnSpc>
                          <a:spcPct val="100000"/>
                        </a:lnSpc>
                        <a:spcBef>
                          <a:spcPts val="210"/>
                        </a:spcBef>
                      </a:pPr>
                      <a:r>
                        <a:rPr sz="2400" b="1" spc="-10" dirty="0">
                          <a:solidFill>
                            <a:srgbClr val="FFFFFF"/>
                          </a:solidFill>
                          <a:latin typeface="Calibri"/>
                          <a:cs typeface="Calibri"/>
                        </a:rPr>
                        <a:t>getElementsByClassName</a:t>
                      </a:r>
                      <a:endParaRPr sz="2400">
                        <a:latin typeface="Calibri"/>
                        <a:cs typeface="Calibri"/>
                      </a:endParaRPr>
                    </a:p>
                  </a:txBody>
                  <a:tcPr marL="0" marR="0" marT="26670" marB="0">
                    <a:lnB w="28575">
                      <a:solidFill>
                        <a:srgbClr val="111F35"/>
                      </a:solidFill>
                      <a:prstDash val="solid"/>
                    </a:lnB>
                    <a:solidFill>
                      <a:srgbClr val="006379"/>
                    </a:solidFill>
                  </a:tcPr>
                </a:tc>
                <a:tc>
                  <a:txBody>
                    <a:bodyPr/>
                    <a:lstStyle/>
                    <a:p>
                      <a:pPr marL="91440">
                        <a:lnSpc>
                          <a:spcPct val="100000"/>
                        </a:lnSpc>
                        <a:spcBef>
                          <a:spcPts val="210"/>
                        </a:spcBef>
                      </a:pPr>
                      <a:r>
                        <a:rPr sz="2400" dirty="0">
                          <a:solidFill>
                            <a:srgbClr val="111F35"/>
                          </a:solidFill>
                          <a:latin typeface="Calibri"/>
                          <a:cs typeface="Calibri"/>
                        </a:rPr>
                        <a:t>Class</a:t>
                      </a:r>
                      <a:r>
                        <a:rPr sz="2400" spc="-35" dirty="0">
                          <a:solidFill>
                            <a:srgbClr val="111F35"/>
                          </a:solidFill>
                          <a:latin typeface="Calibri"/>
                          <a:cs typeface="Calibri"/>
                        </a:rPr>
                        <a:t> </a:t>
                      </a:r>
                      <a:r>
                        <a:rPr sz="2400" spc="-10" dirty="0">
                          <a:solidFill>
                            <a:srgbClr val="111F35"/>
                          </a:solidFill>
                          <a:latin typeface="Calibri"/>
                          <a:cs typeface="Calibri"/>
                        </a:rPr>
                        <a:t>attribute</a:t>
                      </a:r>
                      <a:endParaRPr sz="2400">
                        <a:latin typeface="Calibri"/>
                        <a:cs typeface="Calibri"/>
                      </a:endParaRPr>
                    </a:p>
                  </a:txBody>
                  <a:tcPr marL="0" marR="0" marT="26670" marB="0">
                    <a:lnB w="28575">
                      <a:solidFill>
                        <a:srgbClr val="111F35"/>
                      </a:solidFill>
                      <a:prstDash val="solid"/>
                    </a:lnB>
                  </a:tcPr>
                </a:tc>
                <a:tc>
                  <a:txBody>
                    <a:bodyPr/>
                    <a:lstStyle/>
                    <a:p>
                      <a:pPr>
                        <a:lnSpc>
                          <a:spcPct val="100000"/>
                        </a:lnSpc>
                      </a:pPr>
                      <a:endParaRPr sz="2100">
                        <a:latin typeface="Times New Roman"/>
                        <a:cs typeface="Times New Roman"/>
                      </a:endParaRPr>
                    </a:p>
                  </a:txBody>
                  <a:tcPr marL="0" marR="0" marT="0" marB="0">
                    <a:lnB w="28575">
                      <a:solidFill>
                        <a:srgbClr val="111F35"/>
                      </a:solidFill>
                      <a:prstDash val="solid"/>
                    </a:lnB>
                  </a:tcPr>
                </a:tc>
                <a:tc>
                  <a:txBody>
                    <a:bodyPr/>
                    <a:lstStyle/>
                    <a:p>
                      <a:pPr>
                        <a:lnSpc>
                          <a:spcPct val="100000"/>
                        </a:lnSpc>
                      </a:pPr>
                      <a:endParaRPr sz="2100">
                        <a:latin typeface="Times New Roman"/>
                        <a:cs typeface="Times New Roman"/>
                      </a:endParaRPr>
                    </a:p>
                  </a:txBody>
                  <a:tcPr marL="0" marR="0" marT="0" marB="0">
                    <a:lnB w="28575">
                      <a:solidFill>
                        <a:srgbClr val="111F35"/>
                      </a:solidFill>
                      <a:prstDash val="solid"/>
                    </a:lnB>
                  </a:tcPr>
                </a:tc>
                <a:extLst>
                  <a:ext uri="{0D108BD9-81ED-4DB2-BD59-A6C34878D82A}">
                    <a16:rowId xmlns:a16="http://schemas.microsoft.com/office/drawing/2014/main" val="10006"/>
                  </a:ext>
                </a:extLst>
              </a:tr>
              <a:tr h="127635">
                <a:tc gridSpan="4">
                  <a:txBody>
                    <a:bodyPr/>
                    <a:lstStyle/>
                    <a:p>
                      <a:pPr>
                        <a:lnSpc>
                          <a:spcPct val="100000"/>
                        </a:lnSpc>
                      </a:pPr>
                      <a:endParaRPr sz="700">
                        <a:latin typeface="Times New Roman"/>
                        <a:cs typeface="Times New Roman"/>
                      </a:endParaRPr>
                    </a:p>
                  </a:txBody>
                  <a:tcPr marL="0" marR="0" marT="0" marB="0">
                    <a:lnT w="28575">
                      <a:solidFill>
                        <a:srgbClr val="111F35"/>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pic>
        <p:nvPicPr>
          <p:cNvPr id="5" name="object 5"/>
          <p:cNvPicPr/>
          <p:nvPr/>
        </p:nvPicPr>
        <p:blipFill>
          <a:blip r:embed="rId2" cstate="print"/>
          <a:stretch>
            <a:fillRect/>
          </a:stretch>
        </p:blipFill>
        <p:spPr>
          <a:xfrm>
            <a:off x="7342631" y="2596895"/>
            <a:ext cx="610362" cy="640841"/>
          </a:xfrm>
          <a:prstGeom prst="rect">
            <a:avLst/>
          </a:prstGeom>
        </p:spPr>
      </p:pic>
      <p:pic>
        <p:nvPicPr>
          <p:cNvPr id="6" name="object 6"/>
          <p:cNvPicPr/>
          <p:nvPr/>
        </p:nvPicPr>
        <p:blipFill>
          <a:blip r:embed="rId3" cstate="print"/>
          <a:stretch>
            <a:fillRect/>
          </a:stretch>
        </p:blipFill>
        <p:spPr>
          <a:xfrm>
            <a:off x="9701783" y="3968496"/>
            <a:ext cx="610362" cy="640842"/>
          </a:xfrm>
          <a:prstGeom prst="rect">
            <a:avLst/>
          </a:prstGeom>
        </p:spPr>
      </p:pic>
      <p:pic>
        <p:nvPicPr>
          <p:cNvPr id="7" name="object 7"/>
          <p:cNvPicPr/>
          <p:nvPr/>
        </p:nvPicPr>
        <p:blipFill>
          <a:blip r:embed="rId2" cstate="print"/>
          <a:stretch>
            <a:fillRect/>
          </a:stretch>
        </p:blipFill>
        <p:spPr>
          <a:xfrm>
            <a:off x="7342631" y="4425696"/>
            <a:ext cx="610362" cy="640842"/>
          </a:xfrm>
          <a:prstGeom prst="rect">
            <a:avLst/>
          </a:prstGeom>
        </p:spPr>
      </p:pic>
      <p:pic>
        <p:nvPicPr>
          <p:cNvPr id="8" name="object 8"/>
          <p:cNvPicPr/>
          <p:nvPr/>
        </p:nvPicPr>
        <p:blipFill>
          <a:blip r:embed="rId3" cstate="print"/>
          <a:stretch>
            <a:fillRect/>
          </a:stretch>
        </p:blipFill>
        <p:spPr>
          <a:xfrm>
            <a:off x="9701783" y="4425696"/>
            <a:ext cx="610362" cy="640842"/>
          </a:xfrm>
          <a:prstGeom prst="rect">
            <a:avLst/>
          </a:prstGeom>
        </p:spPr>
      </p:pic>
      <p:pic>
        <p:nvPicPr>
          <p:cNvPr id="9" name="object 9"/>
          <p:cNvPicPr/>
          <p:nvPr/>
        </p:nvPicPr>
        <p:blipFill>
          <a:blip r:embed="rId2" cstate="print"/>
          <a:stretch>
            <a:fillRect/>
          </a:stretch>
        </p:blipFill>
        <p:spPr>
          <a:xfrm>
            <a:off x="7342631" y="4882896"/>
            <a:ext cx="610362" cy="640842"/>
          </a:xfrm>
          <a:prstGeom prst="rect">
            <a:avLst/>
          </a:prstGeom>
        </p:spPr>
      </p:pic>
      <p:pic>
        <p:nvPicPr>
          <p:cNvPr id="10" name="object 10"/>
          <p:cNvPicPr/>
          <p:nvPr/>
        </p:nvPicPr>
        <p:blipFill>
          <a:blip r:embed="rId3" cstate="print"/>
          <a:stretch>
            <a:fillRect/>
          </a:stretch>
        </p:blipFill>
        <p:spPr>
          <a:xfrm>
            <a:off x="9701783" y="4882896"/>
            <a:ext cx="610362" cy="640842"/>
          </a:xfrm>
          <a:prstGeom prst="rect">
            <a:avLst/>
          </a:prstGeom>
        </p:spPr>
      </p:pic>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308</a:t>
            </a:fld>
            <a:endParaRPr spc="-25"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NAVIGATING</a:t>
            </a:r>
            <a:r>
              <a:rPr spc="130" dirty="0"/>
              <a:t> </a:t>
            </a:r>
            <a:r>
              <a:rPr dirty="0"/>
              <a:t>THE</a:t>
            </a:r>
            <a:r>
              <a:rPr spc="145" dirty="0"/>
              <a:t> </a:t>
            </a:r>
            <a:r>
              <a:rPr spc="120" dirty="0"/>
              <a:t>DOM</a:t>
            </a:r>
          </a:p>
        </p:txBody>
      </p:sp>
      <p:sp>
        <p:nvSpPr>
          <p:cNvPr id="3" name="object 3"/>
          <p:cNvSpPr txBox="1"/>
          <p:nvPr/>
        </p:nvSpPr>
        <p:spPr>
          <a:xfrm>
            <a:off x="962050" y="1533220"/>
            <a:ext cx="4168775" cy="4811957"/>
          </a:xfrm>
          <a:prstGeom prst="rect">
            <a:avLst/>
          </a:prstGeom>
        </p:spPr>
        <p:txBody>
          <a:bodyPr vert="horz" wrap="square" lIns="0" tIns="55244" rIns="0" bIns="0" rtlCol="0">
            <a:spAutoFit/>
          </a:bodyPr>
          <a:lstStyle/>
          <a:p>
            <a:pPr marL="240029" marR="48260" indent="-227329">
              <a:lnSpc>
                <a:spcPct val="90000"/>
              </a:lnSpc>
              <a:spcBef>
                <a:spcPts val="434"/>
              </a:spcBef>
              <a:buFont typeface="Arial MT"/>
              <a:buChar char="•"/>
              <a:tabLst>
                <a:tab pos="241300" algn="l"/>
              </a:tabLst>
            </a:pPr>
            <a:r>
              <a:rPr lang="it-IT" sz="2800" spc="-40" dirty="0">
                <a:solidFill>
                  <a:srgbClr val="111F35"/>
                </a:solidFill>
                <a:latin typeface="Calibri"/>
                <a:cs typeface="Calibri"/>
              </a:rPr>
              <a:t>Gli elementi HTML più in alto (html, head, body) sono disponibili anche come proprietà del documento
Gli oggetti nodo DOM generali contengono riferimenti all'elemento padre, agli elementi di pari livello e agli elementi figlio
Questi riferimenti sono di sola lettura!</a:t>
            </a:r>
            <a:endParaRPr sz="2800" dirty="0">
              <a:latin typeface="Calibri"/>
              <a:cs typeface="Calibri"/>
            </a:endParaRPr>
          </a:p>
        </p:txBody>
      </p:sp>
      <p:grpSp>
        <p:nvGrpSpPr>
          <p:cNvPr id="4" name="object 4"/>
          <p:cNvGrpSpPr/>
          <p:nvPr/>
        </p:nvGrpSpPr>
        <p:grpSpPr>
          <a:xfrm>
            <a:off x="5339841" y="1561846"/>
            <a:ext cx="1236980" cy="396875"/>
            <a:chOff x="5339841" y="1561846"/>
            <a:chExt cx="1236980" cy="396875"/>
          </a:xfrm>
        </p:grpSpPr>
        <p:sp>
          <p:nvSpPr>
            <p:cNvPr id="5" name="object 5"/>
            <p:cNvSpPr/>
            <p:nvPr/>
          </p:nvSpPr>
          <p:spPr>
            <a:xfrm>
              <a:off x="5346191" y="1568196"/>
              <a:ext cx="1224280" cy="384175"/>
            </a:xfrm>
            <a:custGeom>
              <a:avLst/>
              <a:gdLst/>
              <a:ahLst/>
              <a:cxnLst/>
              <a:rect l="l" t="t" r="r" b="b"/>
              <a:pathLst>
                <a:path w="1224279" h="384175">
                  <a:moveTo>
                    <a:pt x="1159764" y="0"/>
                  </a:moveTo>
                  <a:lnTo>
                    <a:pt x="64008" y="0"/>
                  </a:lnTo>
                  <a:lnTo>
                    <a:pt x="39112" y="5036"/>
                  </a:lnTo>
                  <a:lnTo>
                    <a:pt x="18764" y="18764"/>
                  </a:lnTo>
                  <a:lnTo>
                    <a:pt x="5036" y="39112"/>
                  </a:lnTo>
                  <a:lnTo>
                    <a:pt x="0" y="64007"/>
                  </a:lnTo>
                  <a:lnTo>
                    <a:pt x="0" y="320039"/>
                  </a:lnTo>
                  <a:lnTo>
                    <a:pt x="5036" y="344935"/>
                  </a:lnTo>
                  <a:lnTo>
                    <a:pt x="18764" y="365283"/>
                  </a:lnTo>
                  <a:lnTo>
                    <a:pt x="39112" y="379011"/>
                  </a:lnTo>
                  <a:lnTo>
                    <a:pt x="64008" y="384048"/>
                  </a:lnTo>
                  <a:lnTo>
                    <a:pt x="1159764" y="384048"/>
                  </a:lnTo>
                  <a:lnTo>
                    <a:pt x="1184659" y="379011"/>
                  </a:lnTo>
                  <a:lnTo>
                    <a:pt x="1205007" y="365283"/>
                  </a:lnTo>
                  <a:lnTo>
                    <a:pt x="1218735" y="344935"/>
                  </a:lnTo>
                  <a:lnTo>
                    <a:pt x="1223772" y="320039"/>
                  </a:lnTo>
                  <a:lnTo>
                    <a:pt x="1223772" y="64007"/>
                  </a:lnTo>
                  <a:lnTo>
                    <a:pt x="1218735" y="39112"/>
                  </a:lnTo>
                  <a:lnTo>
                    <a:pt x="1205007" y="18764"/>
                  </a:lnTo>
                  <a:lnTo>
                    <a:pt x="1184659" y="5036"/>
                  </a:lnTo>
                  <a:lnTo>
                    <a:pt x="1159764" y="0"/>
                  </a:lnTo>
                  <a:close/>
                </a:path>
              </a:pathLst>
            </a:custGeom>
            <a:solidFill>
              <a:srgbClr val="006379"/>
            </a:solidFill>
          </p:spPr>
          <p:txBody>
            <a:bodyPr wrap="square" lIns="0" tIns="0" rIns="0" bIns="0" rtlCol="0"/>
            <a:lstStyle/>
            <a:p>
              <a:endParaRPr/>
            </a:p>
          </p:txBody>
        </p:sp>
        <p:sp>
          <p:nvSpPr>
            <p:cNvPr id="6" name="object 6"/>
            <p:cNvSpPr/>
            <p:nvPr/>
          </p:nvSpPr>
          <p:spPr>
            <a:xfrm>
              <a:off x="5346191" y="1568196"/>
              <a:ext cx="1224280" cy="384175"/>
            </a:xfrm>
            <a:custGeom>
              <a:avLst/>
              <a:gdLst/>
              <a:ahLst/>
              <a:cxnLst/>
              <a:rect l="l" t="t" r="r" b="b"/>
              <a:pathLst>
                <a:path w="1224279" h="384175">
                  <a:moveTo>
                    <a:pt x="0" y="64007"/>
                  </a:moveTo>
                  <a:lnTo>
                    <a:pt x="5036" y="39112"/>
                  </a:lnTo>
                  <a:lnTo>
                    <a:pt x="18764" y="18764"/>
                  </a:lnTo>
                  <a:lnTo>
                    <a:pt x="39112" y="5036"/>
                  </a:lnTo>
                  <a:lnTo>
                    <a:pt x="64008" y="0"/>
                  </a:lnTo>
                  <a:lnTo>
                    <a:pt x="1159764" y="0"/>
                  </a:lnTo>
                  <a:lnTo>
                    <a:pt x="1184659" y="5036"/>
                  </a:lnTo>
                  <a:lnTo>
                    <a:pt x="1205007" y="18764"/>
                  </a:lnTo>
                  <a:lnTo>
                    <a:pt x="1218735" y="39112"/>
                  </a:lnTo>
                  <a:lnTo>
                    <a:pt x="1223772" y="64007"/>
                  </a:lnTo>
                  <a:lnTo>
                    <a:pt x="1223772" y="320039"/>
                  </a:lnTo>
                  <a:lnTo>
                    <a:pt x="1218735" y="344935"/>
                  </a:lnTo>
                  <a:lnTo>
                    <a:pt x="1205007" y="365283"/>
                  </a:lnTo>
                  <a:lnTo>
                    <a:pt x="1184659" y="379011"/>
                  </a:lnTo>
                  <a:lnTo>
                    <a:pt x="1159764" y="384048"/>
                  </a:lnTo>
                  <a:lnTo>
                    <a:pt x="64008" y="384048"/>
                  </a:lnTo>
                  <a:lnTo>
                    <a:pt x="39112" y="379011"/>
                  </a:lnTo>
                  <a:lnTo>
                    <a:pt x="18764" y="365283"/>
                  </a:lnTo>
                  <a:lnTo>
                    <a:pt x="5036" y="344935"/>
                  </a:lnTo>
                  <a:lnTo>
                    <a:pt x="0" y="320039"/>
                  </a:lnTo>
                  <a:lnTo>
                    <a:pt x="0" y="64007"/>
                  </a:lnTo>
                  <a:close/>
                </a:path>
              </a:pathLst>
            </a:custGeom>
            <a:ln w="12700">
              <a:solidFill>
                <a:srgbClr val="00252F"/>
              </a:solidFill>
            </a:ln>
          </p:spPr>
          <p:txBody>
            <a:bodyPr wrap="square" lIns="0" tIns="0" rIns="0" bIns="0" rtlCol="0"/>
            <a:lstStyle/>
            <a:p>
              <a:endParaRPr/>
            </a:p>
          </p:txBody>
        </p:sp>
      </p:grpSp>
      <p:sp>
        <p:nvSpPr>
          <p:cNvPr id="7" name="object 7"/>
          <p:cNvSpPr txBox="1"/>
          <p:nvPr/>
        </p:nvSpPr>
        <p:spPr>
          <a:xfrm>
            <a:off x="5470652" y="1595373"/>
            <a:ext cx="975994"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document</a:t>
            </a:r>
            <a:endParaRPr sz="1800">
              <a:latin typeface="Calibri"/>
              <a:cs typeface="Calibri"/>
            </a:endParaRPr>
          </a:p>
        </p:txBody>
      </p:sp>
      <p:grpSp>
        <p:nvGrpSpPr>
          <p:cNvPr id="8" name="object 8"/>
          <p:cNvGrpSpPr/>
          <p:nvPr/>
        </p:nvGrpSpPr>
        <p:grpSpPr>
          <a:xfrm>
            <a:off x="7473442" y="1558797"/>
            <a:ext cx="3833495" cy="1062990"/>
            <a:chOff x="7473442" y="1558797"/>
            <a:chExt cx="3833495" cy="1062990"/>
          </a:xfrm>
        </p:grpSpPr>
        <p:sp>
          <p:nvSpPr>
            <p:cNvPr id="9" name="object 9"/>
            <p:cNvSpPr/>
            <p:nvPr/>
          </p:nvSpPr>
          <p:spPr>
            <a:xfrm>
              <a:off x="7479792" y="1565147"/>
              <a:ext cx="3820795" cy="386080"/>
            </a:xfrm>
            <a:custGeom>
              <a:avLst/>
              <a:gdLst/>
              <a:ahLst/>
              <a:cxnLst/>
              <a:rect l="l" t="t" r="r" b="b"/>
              <a:pathLst>
                <a:path w="3820795" h="386080">
                  <a:moveTo>
                    <a:pt x="3756405" y="0"/>
                  </a:moveTo>
                  <a:lnTo>
                    <a:pt x="64261" y="0"/>
                  </a:lnTo>
                  <a:lnTo>
                    <a:pt x="39272" y="5058"/>
                  </a:lnTo>
                  <a:lnTo>
                    <a:pt x="18843" y="18843"/>
                  </a:lnTo>
                  <a:lnTo>
                    <a:pt x="5058" y="39272"/>
                  </a:lnTo>
                  <a:lnTo>
                    <a:pt x="0" y="64262"/>
                  </a:lnTo>
                  <a:lnTo>
                    <a:pt x="0" y="321310"/>
                  </a:lnTo>
                  <a:lnTo>
                    <a:pt x="5058" y="346299"/>
                  </a:lnTo>
                  <a:lnTo>
                    <a:pt x="18843" y="366728"/>
                  </a:lnTo>
                  <a:lnTo>
                    <a:pt x="39272" y="380513"/>
                  </a:lnTo>
                  <a:lnTo>
                    <a:pt x="64261" y="385572"/>
                  </a:lnTo>
                  <a:lnTo>
                    <a:pt x="3756405" y="385572"/>
                  </a:lnTo>
                  <a:lnTo>
                    <a:pt x="3781395" y="380513"/>
                  </a:lnTo>
                  <a:lnTo>
                    <a:pt x="3801824" y="366728"/>
                  </a:lnTo>
                  <a:lnTo>
                    <a:pt x="3815609" y="346299"/>
                  </a:lnTo>
                  <a:lnTo>
                    <a:pt x="3820667" y="321310"/>
                  </a:lnTo>
                  <a:lnTo>
                    <a:pt x="3820667" y="64262"/>
                  </a:lnTo>
                  <a:lnTo>
                    <a:pt x="3815609" y="39272"/>
                  </a:lnTo>
                  <a:lnTo>
                    <a:pt x="3801824" y="18843"/>
                  </a:lnTo>
                  <a:lnTo>
                    <a:pt x="3781395" y="5058"/>
                  </a:lnTo>
                  <a:lnTo>
                    <a:pt x="3756405" y="0"/>
                  </a:lnTo>
                  <a:close/>
                </a:path>
              </a:pathLst>
            </a:custGeom>
            <a:solidFill>
              <a:srgbClr val="006379"/>
            </a:solidFill>
          </p:spPr>
          <p:txBody>
            <a:bodyPr wrap="square" lIns="0" tIns="0" rIns="0" bIns="0" rtlCol="0"/>
            <a:lstStyle/>
            <a:p>
              <a:endParaRPr/>
            </a:p>
          </p:txBody>
        </p:sp>
        <p:sp>
          <p:nvSpPr>
            <p:cNvPr id="10" name="object 10"/>
            <p:cNvSpPr/>
            <p:nvPr/>
          </p:nvSpPr>
          <p:spPr>
            <a:xfrm>
              <a:off x="7479792" y="1565147"/>
              <a:ext cx="3820795" cy="386080"/>
            </a:xfrm>
            <a:custGeom>
              <a:avLst/>
              <a:gdLst/>
              <a:ahLst/>
              <a:cxnLst/>
              <a:rect l="l" t="t" r="r" b="b"/>
              <a:pathLst>
                <a:path w="3820795" h="386080">
                  <a:moveTo>
                    <a:pt x="0" y="64262"/>
                  </a:moveTo>
                  <a:lnTo>
                    <a:pt x="5058" y="39272"/>
                  </a:lnTo>
                  <a:lnTo>
                    <a:pt x="18843" y="18843"/>
                  </a:lnTo>
                  <a:lnTo>
                    <a:pt x="39272" y="5058"/>
                  </a:lnTo>
                  <a:lnTo>
                    <a:pt x="64261" y="0"/>
                  </a:lnTo>
                  <a:lnTo>
                    <a:pt x="3756405" y="0"/>
                  </a:lnTo>
                  <a:lnTo>
                    <a:pt x="3781395" y="5058"/>
                  </a:lnTo>
                  <a:lnTo>
                    <a:pt x="3801824" y="18843"/>
                  </a:lnTo>
                  <a:lnTo>
                    <a:pt x="3815609" y="39272"/>
                  </a:lnTo>
                  <a:lnTo>
                    <a:pt x="3820667" y="64262"/>
                  </a:lnTo>
                  <a:lnTo>
                    <a:pt x="3820667" y="321310"/>
                  </a:lnTo>
                  <a:lnTo>
                    <a:pt x="3815609" y="346299"/>
                  </a:lnTo>
                  <a:lnTo>
                    <a:pt x="3801824" y="366728"/>
                  </a:lnTo>
                  <a:lnTo>
                    <a:pt x="3781395" y="380513"/>
                  </a:lnTo>
                  <a:lnTo>
                    <a:pt x="3756405" y="385572"/>
                  </a:lnTo>
                  <a:lnTo>
                    <a:pt x="64261" y="385572"/>
                  </a:lnTo>
                  <a:lnTo>
                    <a:pt x="39272" y="380513"/>
                  </a:lnTo>
                  <a:lnTo>
                    <a:pt x="18843" y="366728"/>
                  </a:lnTo>
                  <a:lnTo>
                    <a:pt x="5058" y="346299"/>
                  </a:lnTo>
                  <a:lnTo>
                    <a:pt x="0" y="321310"/>
                  </a:lnTo>
                  <a:lnTo>
                    <a:pt x="0" y="64262"/>
                  </a:lnTo>
                  <a:close/>
                </a:path>
              </a:pathLst>
            </a:custGeom>
            <a:ln w="12700">
              <a:solidFill>
                <a:srgbClr val="00252F"/>
              </a:solidFill>
            </a:ln>
          </p:spPr>
          <p:txBody>
            <a:bodyPr wrap="square" lIns="0" tIns="0" rIns="0" bIns="0" rtlCol="0"/>
            <a:lstStyle/>
            <a:p>
              <a:endParaRPr/>
            </a:p>
          </p:txBody>
        </p:sp>
        <p:sp>
          <p:nvSpPr>
            <p:cNvPr id="11" name="object 11"/>
            <p:cNvSpPr/>
            <p:nvPr/>
          </p:nvSpPr>
          <p:spPr>
            <a:xfrm>
              <a:off x="9447276" y="2231135"/>
              <a:ext cx="1853564" cy="384175"/>
            </a:xfrm>
            <a:custGeom>
              <a:avLst/>
              <a:gdLst/>
              <a:ahLst/>
              <a:cxnLst/>
              <a:rect l="l" t="t" r="r" b="b"/>
              <a:pathLst>
                <a:path w="1853565" h="384175">
                  <a:moveTo>
                    <a:pt x="1789176" y="0"/>
                  </a:moveTo>
                  <a:lnTo>
                    <a:pt x="64007" y="0"/>
                  </a:lnTo>
                  <a:lnTo>
                    <a:pt x="39112" y="5036"/>
                  </a:lnTo>
                  <a:lnTo>
                    <a:pt x="18764" y="18764"/>
                  </a:lnTo>
                  <a:lnTo>
                    <a:pt x="5036" y="39112"/>
                  </a:lnTo>
                  <a:lnTo>
                    <a:pt x="0" y="64008"/>
                  </a:lnTo>
                  <a:lnTo>
                    <a:pt x="0" y="320039"/>
                  </a:lnTo>
                  <a:lnTo>
                    <a:pt x="5036" y="344935"/>
                  </a:lnTo>
                  <a:lnTo>
                    <a:pt x="18764" y="365283"/>
                  </a:lnTo>
                  <a:lnTo>
                    <a:pt x="39112" y="379011"/>
                  </a:lnTo>
                  <a:lnTo>
                    <a:pt x="64007" y="384048"/>
                  </a:lnTo>
                  <a:lnTo>
                    <a:pt x="1789176" y="384048"/>
                  </a:lnTo>
                  <a:lnTo>
                    <a:pt x="1814071" y="379011"/>
                  </a:lnTo>
                  <a:lnTo>
                    <a:pt x="1834419" y="365283"/>
                  </a:lnTo>
                  <a:lnTo>
                    <a:pt x="1848147" y="344935"/>
                  </a:lnTo>
                  <a:lnTo>
                    <a:pt x="1853183" y="320039"/>
                  </a:lnTo>
                  <a:lnTo>
                    <a:pt x="1853183" y="64008"/>
                  </a:lnTo>
                  <a:lnTo>
                    <a:pt x="1848147" y="39112"/>
                  </a:lnTo>
                  <a:lnTo>
                    <a:pt x="1834419" y="18764"/>
                  </a:lnTo>
                  <a:lnTo>
                    <a:pt x="1814071" y="5036"/>
                  </a:lnTo>
                  <a:lnTo>
                    <a:pt x="1789176" y="0"/>
                  </a:lnTo>
                  <a:close/>
                </a:path>
              </a:pathLst>
            </a:custGeom>
            <a:solidFill>
              <a:srgbClr val="006379"/>
            </a:solidFill>
          </p:spPr>
          <p:txBody>
            <a:bodyPr wrap="square" lIns="0" tIns="0" rIns="0" bIns="0" rtlCol="0"/>
            <a:lstStyle/>
            <a:p>
              <a:endParaRPr/>
            </a:p>
          </p:txBody>
        </p:sp>
        <p:sp>
          <p:nvSpPr>
            <p:cNvPr id="12" name="object 12"/>
            <p:cNvSpPr/>
            <p:nvPr/>
          </p:nvSpPr>
          <p:spPr>
            <a:xfrm>
              <a:off x="9447276" y="2231135"/>
              <a:ext cx="1853564" cy="384175"/>
            </a:xfrm>
            <a:custGeom>
              <a:avLst/>
              <a:gdLst/>
              <a:ahLst/>
              <a:cxnLst/>
              <a:rect l="l" t="t" r="r" b="b"/>
              <a:pathLst>
                <a:path w="1853565" h="384175">
                  <a:moveTo>
                    <a:pt x="0" y="64008"/>
                  </a:moveTo>
                  <a:lnTo>
                    <a:pt x="5036" y="39112"/>
                  </a:lnTo>
                  <a:lnTo>
                    <a:pt x="18764" y="18764"/>
                  </a:lnTo>
                  <a:lnTo>
                    <a:pt x="39112" y="5036"/>
                  </a:lnTo>
                  <a:lnTo>
                    <a:pt x="64007" y="0"/>
                  </a:lnTo>
                  <a:lnTo>
                    <a:pt x="1789176" y="0"/>
                  </a:lnTo>
                  <a:lnTo>
                    <a:pt x="1814071" y="5036"/>
                  </a:lnTo>
                  <a:lnTo>
                    <a:pt x="1834419" y="18764"/>
                  </a:lnTo>
                  <a:lnTo>
                    <a:pt x="1848147" y="39112"/>
                  </a:lnTo>
                  <a:lnTo>
                    <a:pt x="1853183" y="64008"/>
                  </a:lnTo>
                  <a:lnTo>
                    <a:pt x="1853183" y="320039"/>
                  </a:lnTo>
                  <a:lnTo>
                    <a:pt x="1848147" y="344935"/>
                  </a:lnTo>
                  <a:lnTo>
                    <a:pt x="1834419" y="365283"/>
                  </a:lnTo>
                  <a:lnTo>
                    <a:pt x="1814071" y="379011"/>
                  </a:lnTo>
                  <a:lnTo>
                    <a:pt x="1789176" y="384048"/>
                  </a:lnTo>
                  <a:lnTo>
                    <a:pt x="64007" y="384048"/>
                  </a:lnTo>
                  <a:lnTo>
                    <a:pt x="39112" y="379011"/>
                  </a:lnTo>
                  <a:lnTo>
                    <a:pt x="18764" y="365283"/>
                  </a:lnTo>
                  <a:lnTo>
                    <a:pt x="5036" y="344935"/>
                  </a:lnTo>
                  <a:lnTo>
                    <a:pt x="0" y="320039"/>
                  </a:lnTo>
                  <a:lnTo>
                    <a:pt x="0" y="64008"/>
                  </a:lnTo>
                  <a:close/>
                </a:path>
              </a:pathLst>
            </a:custGeom>
            <a:ln w="12700">
              <a:solidFill>
                <a:srgbClr val="00252F"/>
              </a:solidFill>
            </a:ln>
          </p:spPr>
          <p:txBody>
            <a:bodyPr wrap="square" lIns="0" tIns="0" rIns="0" bIns="0" rtlCol="0"/>
            <a:lstStyle/>
            <a:p>
              <a:endParaRPr/>
            </a:p>
          </p:txBody>
        </p:sp>
        <p:sp>
          <p:nvSpPr>
            <p:cNvPr id="13" name="object 13"/>
            <p:cNvSpPr/>
            <p:nvPr/>
          </p:nvSpPr>
          <p:spPr>
            <a:xfrm>
              <a:off x="7479792" y="2231135"/>
              <a:ext cx="1851660" cy="384175"/>
            </a:xfrm>
            <a:custGeom>
              <a:avLst/>
              <a:gdLst/>
              <a:ahLst/>
              <a:cxnLst/>
              <a:rect l="l" t="t" r="r" b="b"/>
              <a:pathLst>
                <a:path w="1851659" h="384175">
                  <a:moveTo>
                    <a:pt x="1787652" y="0"/>
                  </a:moveTo>
                  <a:lnTo>
                    <a:pt x="64007" y="0"/>
                  </a:lnTo>
                  <a:lnTo>
                    <a:pt x="39112" y="5036"/>
                  </a:lnTo>
                  <a:lnTo>
                    <a:pt x="18764" y="18764"/>
                  </a:lnTo>
                  <a:lnTo>
                    <a:pt x="5036" y="39112"/>
                  </a:lnTo>
                  <a:lnTo>
                    <a:pt x="0" y="64008"/>
                  </a:lnTo>
                  <a:lnTo>
                    <a:pt x="0" y="320039"/>
                  </a:lnTo>
                  <a:lnTo>
                    <a:pt x="5036" y="344935"/>
                  </a:lnTo>
                  <a:lnTo>
                    <a:pt x="18764" y="365283"/>
                  </a:lnTo>
                  <a:lnTo>
                    <a:pt x="39112" y="379011"/>
                  </a:lnTo>
                  <a:lnTo>
                    <a:pt x="64007" y="384048"/>
                  </a:lnTo>
                  <a:lnTo>
                    <a:pt x="1787652" y="384048"/>
                  </a:lnTo>
                  <a:lnTo>
                    <a:pt x="1812547" y="379011"/>
                  </a:lnTo>
                  <a:lnTo>
                    <a:pt x="1832895" y="365283"/>
                  </a:lnTo>
                  <a:lnTo>
                    <a:pt x="1846623" y="344935"/>
                  </a:lnTo>
                  <a:lnTo>
                    <a:pt x="1851659" y="320039"/>
                  </a:lnTo>
                  <a:lnTo>
                    <a:pt x="1851659" y="64008"/>
                  </a:lnTo>
                  <a:lnTo>
                    <a:pt x="1846623" y="39112"/>
                  </a:lnTo>
                  <a:lnTo>
                    <a:pt x="1832895" y="18764"/>
                  </a:lnTo>
                  <a:lnTo>
                    <a:pt x="1812547" y="5036"/>
                  </a:lnTo>
                  <a:lnTo>
                    <a:pt x="1787652" y="0"/>
                  </a:lnTo>
                  <a:close/>
                </a:path>
              </a:pathLst>
            </a:custGeom>
            <a:solidFill>
              <a:srgbClr val="006379"/>
            </a:solidFill>
          </p:spPr>
          <p:txBody>
            <a:bodyPr wrap="square" lIns="0" tIns="0" rIns="0" bIns="0" rtlCol="0"/>
            <a:lstStyle/>
            <a:p>
              <a:endParaRPr/>
            </a:p>
          </p:txBody>
        </p:sp>
        <p:sp>
          <p:nvSpPr>
            <p:cNvPr id="14" name="object 14"/>
            <p:cNvSpPr/>
            <p:nvPr/>
          </p:nvSpPr>
          <p:spPr>
            <a:xfrm>
              <a:off x="7479792" y="2231135"/>
              <a:ext cx="1851660" cy="384175"/>
            </a:xfrm>
            <a:custGeom>
              <a:avLst/>
              <a:gdLst/>
              <a:ahLst/>
              <a:cxnLst/>
              <a:rect l="l" t="t" r="r" b="b"/>
              <a:pathLst>
                <a:path w="1851659" h="384175">
                  <a:moveTo>
                    <a:pt x="0" y="64008"/>
                  </a:moveTo>
                  <a:lnTo>
                    <a:pt x="5036" y="39112"/>
                  </a:lnTo>
                  <a:lnTo>
                    <a:pt x="18764" y="18764"/>
                  </a:lnTo>
                  <a:lnTo>
                    <a:pt x="39112" y="5036"/>
                  </a:lnTo>
                  <a:lnTo>
                    <a:pt x="64007" y="0"/>
                  </a:lnTo>
                  <a:lnTo>
                    <a:pt x="1787652" y="0"/>
                  </a:lnTo>
                  <a:lnTo>
                    <a:pt x="1812547" y="5036"/>
                  </a:lnTo>
                  <a:lnTo>
                    <a:pt x="1832895" y="18764"/>
                  </a:lnTo>
                  <a:lnTo>
                    <a:pt x="1846623" y="39112"/>
                  </a:lnTo>
                  <a:lnTo>
                    <a:pt x="1851659" y="64008"/>
                  </a:lnTo>
                  <a:lnTo>
                    <a:pt x="1851659" y="320039"/>
                  </a:lnTo>
                  <a:lnTo>
                    <a:pt x="1846623" y="344935"/>
                  </a:lnTo>
                  <a:lnTo>
                    <a:pt x="1832895" y="365283"/>
                  </a:lnTo>
                  <a:lnTo>
                    <a:pt x="1812547" y="379011"/>
                  </a:lnTo>
                  <a:lnTo>
                    <a:pt x="1787652" y="384048"/>
                  </a:lnTo>
                  <a:lnTo>
                    <a:pt x="64007" y="384048"/>
                  </a:lnTo>
                  <a:lnTo>
                    <a:pt x="39112" y="379011"/>
                  </a:lnTo>
                  <a:lnTo>
                    <a:pt x="18764" y="365283"/>
                  </a:lnTo>
                  <a:lnTo>
                    <a:pt x="5036" y="344935"/>
                  </a:lnTo>
                  <a:lnTo>
                    <a:pt x="0" y="320039"/>
                  </a:lnTo>
                  <a:lnTo>
                    <a:pt x="0" y="64008"/>
                  </a:lnTo>
                  <a:close/>
                </a:path>
              </a:pathLst>
            </a:custGeom>
            <a:ln w="12699">
              <a:solidFill>
                <a:srgbClr val="00252F"/>
              </a:solidFill>
            </a:ln>
          </p:spPr>
          <p:txBody>
            <a:bodyPr wrap="square" lIns="0" tIns="0" rIns="0" bIns="0" rtlCol="0"/>
            <a:lstStyle/>
            <a:p>
              <a:endParaRPr/>
            </a:p>
          </p:txBody>
        </p:sp>
      </p:grpSp>
      <p:sp>
        <p:nvSpPr>
          <p:cNvPr id="15" name="object 15"/>
          <p:cNvSpPr txBox="1"/>
          <p:nvPr/>
        </p:nvSpPr>
        <p:spPr>
          <a:xfrm>
            <a:off x="7579614" y="1594561"/>
            <a:ext cx="3623310" cy="965200"/>
          </a:xfrm>
          <a:prstGeom prst="rect">
            <a:avLst/>
          </a:prstGeom>
        </p:spPr>
        <p:txBody>
          <a:bodyPr vert="horz" wrap="square" lIns="0" tIns="12700" rIns="0" bIns="0" rtlCol="0">
            <a:spAutoFit/>
          </a:bodyPr>
          <a:lstStyle/>
          <a:p>
            <a:pPr algn="ctr">
              <a:lnSpc>
                <a:spcPct val="100000"/>
              </a:lnSpc>
              <a:spcBef>
                <a:spcPts val="100"/>
              </a:spcBef>
            </a:pPr>
            <a:r>
              <a:rPr sz="1800" spc="-10" dirty="0">
                <a:solidFill>
                  <a:srgbClr val="FFFFFF"/>
                </a:solidFill>
                <a:latin typeface="Consolas"/>
                <a:cs typeface="Consolas"/>
              </a:rPr>
              <a:t>document.documentElement</a:t>
            </a:r>
            <a:endParaRPr sz="1800">
              <a:latin typeface="Consolas"/>
              <a:cs typeface="Consolas"/>
            </a:endParaRPr>
          </a:p>
          <a:p>
            <a:pPr>
              <a:lnSpc>
                <a:spcPct val="100000"/>
              </a:lnSpc>
              <a:spcBef>
                <a:spcPts val="969"/>
              </a:spcBef>
            </a:pPr>
            <a:endParaRPr sz="1800">
              <a:latin typeface="Consolas"/>
              <a:cs typeface="Consolas"/>
            </a:endParaRPr>
          </a:p>
          <a:p>
            <a:pPr algn="ctr">
              <a:lnSpc>
                <a:spcPct val="100000"/>
              </a:lnSpc>
              <a:tabLst>
                <a:tab pos="1967230" algn="l"/>
              </a:tabLst>
            </a:pPr>
            <a:r>
              <a:rPr sz="1800" spc="-10" dirty="0">
                <a:solidFill>
                  <a:srgbClr val="FFFFFF"/>
                </a:solidFill>
                <a:latin typeface="Consolas"/>
                <a:cs typeface="Consolas"/>
              </a:rPr>
              <a:t>document.head</a:t>
            </a:r>
            <a:r>
              <a:rPr sz="1800" dirty="0">
                <a:solidFill>
                  <a:srgbClr val="FFFFFF"/>
                </a:solidFill>
                <a:latin typeface="Consolas"/>
                <a:cs typeface="Consolas"/>
              </a:rPr>
              <a:t>	</a:t>
            </a:r>
            <a:r>
              <a:rPr sz="1800" spc="-10" dirty="0">
                <a:solidFill>
                  <a:srgbClr val="FFFFFF"/>
                </a:solidFill>
                <a:latin typeface="Consolas"/>
                <a:cs typeface="Consolas"/>
              </a:rPr>
              <a:t>document.body</a:t>
            </a:r>
            <a:endParaRPr sz="1800">
              <a:latin typeface="Consolas"/>
              <a:cs typeface="Consolas"/>
            </a:endParaRPr>
          </a:p>
        </p:txBody>
      </p:sp>
      <p:grpSp>
        <p:nvGrpSpPr>
          <p:cNvPr id="16" name="object 16"/>
          <p:cNvGrpSpPr/>
          <p:nvPr/>
        </p:nvGrpSpPr>
        <p:grpSpPr>
          <a:xfrm>
            <a:off x="6563614" y="1703577"/>
            <a:ext cx="3865879" cy="535940"/>
            <a:chOff x="6563614" y="1703577"/>
            <a:chExt cx="3865879" cy="535940"/>
          </a:xfrm>
        </p:grpSpPr>
        <p:sp>
          <p:nvSpPr>
            <p:cNvPr id="17" name="object 17"/>
            <p:cNvSpPr/>
            <p:nvPr/>
          </p:nvSpPr>
          <p:spPr>
            <a:xfrm>
              <a:off x="8354568" y="1965959"/>
              <a:ext cx="2068195" cy="266700"/>
            </a:xfrm>
            <a:custGeom>
              <a:avLst/>
              <a:gdLst/>
              <a:ahLst/>
              <a:cxnLst/>
              <a:rect l="l" t="t" r="r" b="b"/>
              <a:pathLst>
                <a:path w="2068195" h="266700">
                  <a:moveTo>
                    <a:pt x="30733" y="266700"/>
                  </a:moveTo>
                  <a:lnTo>
                    <a:pt x="30733" y="105410"/>
                  </a:lnTo>
                  <a:lnTo>
                    <a:pt x="0" y="105410"/>
                  </a:lnTo>
                  <a:lnTo>
                    <a:pt x="48767" y="0"/>
                  </a:lnTo>
                  <a:lnTo>
                    <a:pt x="97535" y="105410"/>
                  </a:lnTo>
                  <a:lnTo>
                    <a:pt x="66801" y="105410"/>
                  </a:lnTo>
                  <a:lnTo>
                    <a:pt x="66801" y="266700"/>
                  </a:lnTo>
                  <a:lnTo>
                    <a:pt x="30733" y="266700"/>
                  </a:lnTo>
                  <a:close/>
                </a:path>
                <a:path w="2068195" h="266700">
                  <a:moveTo>
                    <a:pt x="2001265" y="265175"/>
                  </a:moveTo>
                  <a:lnTo>
                    <a:pt x="2001265" y="106934"/>
                  </a:lnTo>
                  <a:lnTo>
                    <a:pt x="1970531" y="106934"/>
                  </a:lnTo>
                  <a:lnTo>
                    <a:pt x="2019300" y="1524"/>
                  </a:lnTo>
                  <a:lnTo>
                    <a:pt x="2068067" y="106934"/>
                  </a:lnTo>
                  <a:lnTo>
                    <a:pt x="2037333" y="106934"/>
                  </a:lnTo>
                  <a:lnTo>
                    <a:pt x="2037333" y="265175"/>
                  </a:lnTo>
                  <a:lnTo>
                    <a:pt x="2001265" y="265175"/>
                  </a:lnTo>
                  <a:close/>
                </a:path>
              </a:pathLst>
            </a:custGeom>
            <a:ln w="12700">
              <a:solidFill>
                <a:srgbClr val="111F35"/>
              </a:solidFill>
            </a:ln>
          </p:spPr>
          <p:txBody>
            <a:bodyPr wrap="square" lIns="0" tIns="0" rIns="0" bIns="0" rtlCol="0"/>
            <a:lstStyle/>
            <a:p>
              <a:endParaRPr/>
            </a:p>
          </p:txBody>
        </p:sp>
        <p:sp>
          <p:nvSpPr>
            <p:cNvPr id="18" name="object 18"/>
            <p:cNvSpPr/>
            <p:nvPr/>
          </p:nvSpPr>
          <p:spPr>
            <a:xfrm>
              <a:off x="6569964" y="1709927"/>
              <a:ext cx="909955" cy="120650"/>
            </a:xfrm>
            <a:custGeom>
              <a:avLst/>
              <a:gdLst/>
              <a:ahLst/>
              <a:cxnLst/>
              <a:rect l="l" t="t" r="r" b="b"/>
              <a:pathLst>
                <a:path w="909954" h="120650">
                  <a:moveTo>
                    <a:pt x="909827" y="82550"/>
                  </a:moveTo>
                  <a:lnTo>
                    <a:pt x="130047" y="82550"/>
                  </a:lnTo>
                  <a:lnTo>
                    <a:pt x="130047" y="120396"/>
                  </a:lnTo>
                  <a:lnTo>
                    <a:pt x="0" y="60198"/>
                  </a:lnTo>
                  <a:lnTo>
                    <a:pt x="130047" y="0"/>
                  </a:lnTo>
                  <a:lnTo>
                    <a:pt x="130047" y="37846"/>
                  </a:lnTo>
                  <a:lnTo>
                    <a:pt x="909827" y="37846"/>
                  </a:lnTo>
                  <a:lnTo>
                    <a:pt x="909827" y="82550"/>
                  </a:lnTo>
                  <a:close/>
                </a:path>
              </a:pathLst>
            </a:custGeom>
            <a:ln w="12699">
              <a:solidFill>
                <a:srgbClr val="111F35"/>
              </a:solidFill>
            </a:ln>
          </p:spPr>
          <p:txBody>
            <a:bodyPr wrap="square" lIns="0" tIns="0" rIns="0" bIns="0" rtlCol="0"/>
            <a:lstStyle/>
            <a:p>
              <a:endParaRPr/>
            </a:p>
          </p:txBody>
        </p:sp>
      </p:grpSp>
      <p:sp>
        <p:nvSpPr>
          <p:cNvPr id="19" name="object 19"/>
          <p:cNvSpPr txBox="1"/>
          <p:nvPr/>
        </p:nvSpPr>
        <p:spPr>
          <a:xfrm>
            <a:off x="7652384" y="3283711"/>
            <a:ext cx="127889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parentNode</a:t>
            </a:r>
            <a:endParaRPr sz="1800">
              <a:latin typeface="Consolas"/>
              <a:cs typeface="Consolas"/>
            </a:endParaRPr>
          </a:p>
        </p:txBody>
      </p:sp>
      <p:grpSp>
        <p:nvGrpSpPr>
          <p:cNvPr id="20" name="object 20"/>
          <p:cNvGrpSpPr/>
          <p:nvPr/>
        </p:nvGrpSpPr>
        <p:grpSpPr>
          <a:xfrm>
            <a:off x="5280405" y="3607053"/>
            <a:ext cx="3073400" cy="568960"/>
            <a:chOff x="5280405" y="3607053"/>
            <a:chExt cx="3073400" cy="568960"/>
          </a:xfrm>
        </p:grpSpPr>
        <p:sp>
          <p:nvSpPr>
            <p:cNvPr id="21" name="object 21"/>
            <p:cNvSpPr/>
            <p:nvPr/>
          </p:nvSpPr>
          <p:spPr>
            <a:xfrm>
              <a:off x="8249411" y="3613403"/>
              <a:ext cx="97790" cy="314325"/>
            </a:xfrm>
            <a:custGeom>
              <a:avLst/>
              <a:gdLst/>
              <a:ahLst/>
              <a:cxnLst/>
              <a:rect l="l" t="t" r="r" b="b"/>
              <a:pathLst>
                <a:path w="97790" h="314325">
                  <a:moveTo>
                    <a:pt x="30734" y="313944"/>
                  </a:moveTo>
                  <a:lnTo>
                    <a:pt x="30734" y="105410"/>
                  </a:lnTo>
                  <a:lnTo>
                    <a:pt x="0" y="105410"/>
                  </a:lnTo>
                  <a:lnTo>
                    <a:pt x="48768" y="0"/>
                  </a:lnTo>
                  <a:lnTo>
                    <a:pt x="97536" y="105410"/>
                  </a:lnTo>
                  <a:lnTo>
                    <a:pt x="66802" y="105410"/>
                  </a:lnTo>
                  <a:lnTo>
                    <a:pt x="66802" y="313944"/>
                  </a:lnTo>
                  <a:lnTo>
                    <a:pt x="30734" y="313944"/>
                  </a:lnTo>
                  <a:close/>
                </a:path>
              </a:pathLst>
            </a:custGeom>
            <a:ln w="12699">
              <a:solidFill>
                <a:srgbClr val="111F35"/>
              </a:solidFill>
            </a:ln>
          </p:spPr>
          <p:txBody>
            <a:bodyPr wrap="square" lIns="0" tIns="0" rIns="0" bIns="0" rtlCol="0"/>
            <a:lstStyle/>
            <a:p>
              <a:endParaRPr/>
            </a:p>
          </p:txBody>
        </p:sp>
        <p:sp>
          <p:nvSpPr>
            <p:cNvPr id="22" name="object 22"/>
            <p:cNvSpPr/>
            <p:nvPr/>
          </p:nvSpPr>
          <p:spPr>
            <a:xfrm>
              <a:off x="5286755" y="4072127"/>
              <a:ext cx="2085339" cy="97790"/>
            </a:xfrm>
            <a:custGeom>
              <a:avLst/>
              <a:gdLst/>
              <a:ahLst/>
              <a:cxnLst/>
              <a:rect l="l" t="t" r="r" b="b"/>
              <a:pathLst>
                <a:path w="2085340" h="97789">
                  <a:moveTo>
                    <a:pt x="2084832" y="66802"/>
                  </a:moveTo>
                  <a:lnTo>
                    <a:pt x="105410" y="66802"/>
                  </a:lnTo>
                  <a:lnTo>
                    <a:pt x="105410" y="97536"/>
                  </a:lnTo>
                  <a:lnTo>
                    <a:pt x="0" y="48768"/>
                  </a:lnTo>
                  <a:lnTo>
                    <a:pt x="105410" y="0"/>
                  </a:lnTo>
                  <a:lnTo>
                    <a:pt x="105410" y="30734"/>
                  </a:lnTo>
                  <a:lnTo>
                    <a:pt x="2084832" y="30734"/>
                  </a:lnTo>
                  <a:lnTo>
                    <a:pt x="2084832" y="66802"/>
                  </a:lnTo>
                  <a:close/>
                </a:path>
              </a:pathLst>
            </a:custGeom>
            <a:ln w="12700">
              <a:solidFill>
                <a:srgbClr val="111F35"/>
              </a:solidFill>
            </a:ln>
          </p:spPr>
          <p:txBody>
            <a:bodyPr wrap="square" lIns="0" tIns="0" rIns="0" bIns="0" rtlCol="0"/>
            <a:lstStyle/>
            <a:p>
              <a:endParaRPr/>
            </a:p>
          </p:txBody>
        </p:sp>
      </p:grpSp>
      <p:grpSp>
        <p:nvGrpSpPr>
          <p:cNvPr id="23" name="object 23"/>
          <p:cNvGrpSpPr/>
          <p:nvPr/>
        </p:nvGrpSpPr>
        <p:grpSpPr>
          <a:xfrm>
            <a:off x="5346191" y="2777108"/>
            <a:ext cx="5963285" cy="522605"/>
            <a:chOff x="5346191" y="2777108"/>
            <a:chExt cx="5963285" cy="522605"/>
          </a:xfrm>
        </p:grpSpPr>
        <p:sp>
          <p:nvSpPr>
            <p:cNvPr id="24" name="object 24"/>
            <p:cNvSpPr/>
            <p:nvPr/>
          </p:nvSpPr>
          <p:spPr>
            <a:xfrm>
              <a:off x="8249411" y="2851403"/>
              <a:ext cx="97790" cy="441959"/>
            </a:xfrm>
            <a:custGeom>
              <a:avLst/>
              <a:gdLst/>
              <a:ahLst/>
              <a:cxnLst/>
              <a:rect l="l" t="t" r="r" b="b"/>
              <a:pathLst>
                <a:path w="97790" h="441960">
                  <a:moveTo>
                    <a:pt x="30734" y="441960"/>
                  </a:moveTo>
                  <a:lnTo>
                    <a:pt x="30734" y="105410"/>
                  </a:lnTo>
                  <a:lnTo>
                    <a:pt x="0" y="105410"/>
                  </a:lnTo>
                  <a:lnTo>
                    <a:pt x="48768" y="0"/>
                  </a:lnTo>
                  <a:lnTo>
                    <a:pt x="97536" y="105410"/>
                  </a:lnTo>
                  <a:lnTo>
                    <a:pt x="66802" y="105410"/>
                  </a:lnTo>
                  <a:lnTo>
                    <a:pt x="66802" y="441960"/>
                  </a:lnTo>
                  <a:lnTo>
                    <a:pt x="30734" y="441960"/>
                  </a:lnTo>
                  <a:close/>
                </a:path>
              </a:pathLst>
            </a:custGeom>
            <a:ln w="12700">
              <a:solidFill>
                <a:srgbClr val="111F35"/>
              </a:solidFill>
              <a:prstDash val="sysDash"/>
            </a:ln>
          </p:spPr>
          <p:txBody>
            <a:bodyPr wrap="square" lIns="0" tIns="0" rIns="0" bIns="0" rtlCol="0"/>
            <a:lstStyle/>
            <a:p>
              <a:endParaRPr/>
            </a:p>
          </p:txBody>
        </p:sp>
        <p:sp>
          <p:nvSpPr>
            <p:cNvPr id="25" name="object 25"/>
            <p:cNvSpPr/>
            <p:nvPr/>
          </p:nvSpPr>
          <p:spPr>
            <a:xfrm>
              <a:off x="5346191" y="2805683"/>
              <a:ext cx="5963285" cy="0"/>
            </a:xfrm>
            <a:custGeom>
              <a:avLst/>
              <a:gdLst/>
              <a:ahLst/>
              <a:cxnLst/>
              <a:rect l="l" t="t" r="r" b="b"/>
              <a:pathLst>
                <a:path w="5963284">
                  <a:moveTo>
                    <a:pt x="0" y="0"/>
                  </a:moveTo>
                  <a:lnTo>
                    <a:pt x="5963031" y="0"/>
                  </a:lnTo>
                </a:path>
              </a:pathLst>
            </a:custGeom>
            <a:ln w="57150">
              <a:solidFill>
                <a:srgbClr val="006379"/>
              </a:solidFill>
            </a:ln>
          </p:spPr>
          <p:txBody>
            <a:bodyPr wrap="square" lIns="0" tIns="0" rIns="0" bIns="0" rtlCol="0"/>
            <a:lstStyle/>
            <a:p>
              <a:endParaRPr/>
            </a:p>
          </p:txBody>
        </p:sp>
      </p:grpSp>
      <p:sp>
        <p:nvSpPr>
          <p:cNvPr id="26" name="object 26"/>
          <p:cNvSpPr txBox="1"/>
          <p:nvPr/>
        </p:nvSpPr>
        <p:spPr>
          <a:xfrm>
            <a:off x="5425185" y="3762502"/>
            <a:ext cx="19056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previousSibling</a:t>
            </a:r>
            <a:endParaRPr sz="1800">
              <a:latin typeface="Consolas"/>
              <a:cs typeface="Consolas"/>
            </a:endParaRPr>
          </a:p>
        </p:txBody>
      </p:sp>
      <p:sp>
        <p:nvSpPr>
          <p:cNvPr id="27" name="object 27"/>
          <p:cNvSpPr/>
          <p:nvPr/>
        </p:nvSpPr>
        <p:spPr>
          <a:xfrm>
            <a:off x="9224771" y="4079747"/>
            <a:ext cx="2085339" cy="97790"/>
          </a:xfrm>
          <a:custGeom>
            <a:avLst/>
            <a:gdLst/>
            <a:ahLst/>
            <a:cxnLst/>
            <a:rect l="l" t="t" r="r" b="b"/>
            <a:pathLst>
              <a:path w="2085340" h="97789">
                <a:moveTo>
                  <a:pt x="0" y="66801"/>
                </a:moveTo>
                <a:lnTo>
                  <a:pt x="1979422" y="66801"/>
                </a:lnTo>
                <a:lnTo>
                  <a:pt x="1979422" y="97535"/>
                </a:lnTo>
                <a:lnTo>
                  <a:pt x="2084831" y="48768"/>
                </a:lnTo>
                <a:lnTo>
                  <a:pt x="1979422" y="0"/>
                </a:lnTo>
                <a:lnTo>
                  <a:pt x="1979422" y="30733"/>
                </a:lnTo>
                <a:lnTo>
                  <a:pt x="0" y="30733"/>
                </a:lnTo>
                <a:lnTo>
                  <a:pt x="0" y="66801"/>
                </a:lnTo>
                <a:close/>
              </a:path>
            </a:pathLst>
          </a:custGeom>
          <a:ln w="12700">
            <a:solidFill>
              <a:srgbClr val="111F35"/>
            </a:solidFill>
          </a:ln>
        </p:spPr>
        <p:txBody>
          <a:bodyPr wrap="square" lIns="0" tIns="0" rIns="0" bIns="0" rtlCol="0"/>
          <a:lstStyle/>
          <a:p>
            <a:endParaRPr/>
          </a:p>
        </p:txBody>
      </p:sp>
      <p:sp>
        <p:nvSpPr>
          <p:cNvPr id="28" name="object 28"/>
          <p:cNvSpPr txBox="1"/>
          <p:nvPr/>
        </p:nvSpPr>
        <p:spPr>
          <a:xfrm>
            <a:off x="9507728" y="3762502"/>
            <a:ext cx="140398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nextSibling</a:t>
            </a:r>
            <a:endParaRPr sz="1800">
              <a:latin typeface="Consolas"/>
              <a:cs typeface="Consolas"/>
            </a:endParaRPr>
          </a:p>
        </p:txBody>
      </p:sp>
      <p:grpSp>
        <p:nvGrpSpPr>
          <p:cNvPr id="29" name="object 29"/>
          <p:cNvGrpSpPr/>
          <p:nvPr/>
        </p:nvGrpSpPr>
        <p:grpSpPr>
          <a:xfrm>
            <a:off x="5958585" y="4275073"/>
            <a:ext cx="4777105" cy="1704339"/>
            <a:chOff x="5958585" y="4275073"/>
            <a:chExt cx="4777105" cy="1704339"/>
          </a:xfrm>
        </p:grpSpPr>
        <p:sp>
          <p:nvSpPr>
            <p:cNvPr id="30" name="object 30"/>
            <p:cNvSpPr/>
            <p:nvPr/>
          </p:nvSpPr>
          <p:spPr>
            <a:xfrm>
              <a:off x="5964935" y="5157215"/>
              <a:ext cx="4764405" cy="815340"/>
            </a:xfrm>
            <a:custGeom>
              <a:avLst/>
              <a:gdLst/>
              <a:ahLst/>
              <a:cxnLst/>
              <a:rect l="l" t="t" r="r" b="b"/>
              <a:pathLst>
                <a:path w="4764405" h="815339">
                  <a:moveTo>
                    <a:pt x="4764023" y="0"/>
                  </a:moveTo>
                  <a:lnTo>
                    <a:pt x="0" y="0"/>
                  </a:lnTo>
                  <a:lnTo>
                    <a:pt x="0" y="815340"/>
                  </a:lnTo>
                  <a:lnTo>
                    <a:pt x="4764023" y="815340"/>
                  </a:lnTo>
                  <a:lnTo>
                    <a:pt x="4764023" y="0"/>
                  </a:lnTo>
                  <a:close/>
                </a:path>
              </a:pathLst>
            </a:custGeom>
            <a:solidFill>
              <a:srgbClr val="006379"/>
            </a:solidFill>
          </p:spPr>
          <p:txBody>
            <a:bodyPr wrap="square" lIns="0" tIns="0" rIns="0" bIns="0" rtlCol="0"/>
            <a:lstStyle/>
            <a:p>
              <a:endParaRPr/>
            </a:p>
          </p:txBody>
        </p:sp>
        <p:sp>
          <p:nvSpPr>
            <p:cNvPr id="31" name="object 31"/>
            <p:cNvSpPr/>
            <p:nvPr/>
          </p:nvSpPr>
          <p:spPr>
            <a:xfrm>
              <a:off x="5964935" y="5157215"/>
              <a:ext cx="4764405" cy="815340"/>
            </a:xfrm>
            <a:custGeom>
              <a:avLst/>
              <a:gdLst/>
              <a:ahLst/>
              <a:cxnLst/>
              <a:rect l="l" t="t" r="r" b="b"/>
              <a:pathLst>
                <a:path w="4764405" h="815339">
                  <a:moveTo>
                    <a:pt x="0" y="815340"/>
                  </a:moveTo>
                  <a:lnTo>
                    <a:pt x="4764023" y="815340"/>
                  </a:lnTo>
                  <a:lnTo>
                    <a:pt x="4764023" y="0"/>
                  </a:lnTo>
                  <a:lnTo>
                    <a:pt x="0" y="0"/>
                  </a:lnTo>
                  <a:lnTo>
                    <a:pt x="0" y="815340"/>
                  </a:lnTo>
                  <a:close/>
                </a:path>
              </a:pathLst>
            </a:custGeom>
            <a:ln w="12700">
              <a:solidFill>
                <a:srgbClr val="00252F"/>
              </a:solidFill>
            </a:ln>
          </p:spPr>
          <p:txBody>
            <a:bodyPr wrap="square" lIns="0" tIns="0" rIns="0" bIns="0" rtlCol="0"/>
            <a:lstStyle/>
            <a:p>
              <a:endParaRPr/>
            </a:p>
          </p:txBody>
        </p:sp>
        <p:sp>
          <p:nvSpPr>
            <p:cNvPr id="32" name="object 32"/>
            <p:cNvSpPr/>
            <p:nvPr/>
          </p:nvSpPr>
          <p:spPr>
            <a:xfrm>
              <a:off x="6063995" y="5254751"/>
              <a:ext cx="754380" cy="641985"/>
            </a:xfrm>
            <a:custGeom>
              <a:avLst/>
              <a:gdLst/>
              <a:ahLst/>
              <a:cxnLst/>
              <a:rect l="l" t="t" r="r" b="b"/>
              <a:pathLst>
                <a:path w="754379" h="641985">
                  <a:moveTo>
                    <a:pt x="754379" y="0"/>
                  </a:moveTo>
                  <a:lnTo>
                    <a:pt x="0" y="0"/>
                  </a:lnTo>
                  <a:lnTo>
                    <a:pt x="0" y="641604"/>
                  </a:lnTo>
                  <a:lnTo>
                    <a:pt x="754379" y="641604"/>
                  </a:lnTo>
                  <a:lnTo>
                    <a:pt x="754379" y="0"/>
                  </a:lnTo>
                  <a:close/>
                </a:path>
              </a:pathLst>
            </a:custGeom>
            <a:solidFill>
              <a:srgbClr val="004352"/>
            </a:solidFill>
          </p:spPr>
          <p:txBody>
            <a:bodyPr wrap="square" lIns="0" tIns="0" rIns="0" bIns="0" rtlCol="0"/>
            <a:lstStyle/>
            <a:p>
              <a:endParaRPr/>
            </a:p>
          </p:txBody>
        </p:sp>
        <p:sp>
          <p:nvSpPr>
            <p:cNvPr id="33" name="object 33"/>
            <p:cNvSpPr/>
            <p:nvPr/>
          </p:nvSpPr>
          <p:spPr>
            <a:xfrm>
              <a:off x="6063995" y="5254751"/>
              <a:ext cx="754380" cy="641985"/>
            </a:xfrm>
            <a:custGeom>
              <a:avLst/>
              <a:gdLst/>
              <a:ahLst/>
              <a:cxnLst/>
              <a:rect l="l" t="t" r="r" b="b"/>
              <a:pathLst>
                <a:path w="754379" h="641985">
                  <a:moveTo>
                    <a:pt x="0" y="641604"/>
                  </a:moveTo>
                  <a:lnTo>
                    <a:pt x="754379" y="641604"/>
                  </a:lnTo>
                  <a:lnTo>
                    <a:pt x="754379" y="0"/>
                  </a:lnTo>
                  <a:lnTo>
                    <a:pt x="0" y="0"/>
                  </a:lnTo>
                  <a:lnTo>
                    <a:pt x="0" y="641604"/>
                  </a:lnTo>
                  <a:close/>
                </a:path>
              </a:pathLst>
            </a:custGeom>
            <a:ln w="12700">
              <a:solidFill>
                <a:srgbClr val="00252F"/>
              </a:solidFill>
            </a:ln>
          </p:spPr>
          <p:txBody>
            <a:bodyPr wrap="square" lIns="0" tIns="0" rIns="0" bIns="0" rtlCol="0"/>
            <a:lstStyle/>
            <a:p>
              <a:endParaRPr/>
            </a:p>
          </p:txBody>
        </p:sp>
        <p:sp>
          <p:nvSpPr>
            <p:cNvPr id="34" name="object 34"/>
            <p:cNvSpPr/>
            <p:nvPr/>
          </p:nvSpPr>
          <p:spPr>
            <a:xfrm>
              <a:off x="9889235" y="5244083"/>
              <a:ext cx="754380" cy="641985"/>
            </a:xfrm>
            <a:custGeom>
              <a:avLst/>
              <a:gdLst/>
              <a:ahLst/>
              <a:cxnLst/>
              <a:rect l="l" t="t" r="r" b="b"/>
              <a:pathLst>
                <a:path w="754379" h="641985">
                  <a:moveTo>
                    <a:pt x="754379" y="0"/>
                  </a:moveTo>
                  <a:lnTo>
                    <a:pt x="0" y="0"/>
                  </a:lnTo>
                  <a:lnTo>
                    <a:pt x="0" y="641604"/>
                  </a:lnTo>
                  <a:lnTo>
                    <a:pt x="754379" y="641604"/>
                  </a:lnTo>
                  <a:lnTo>
                    <a:pt x="754379" y="0"/>
                  </a:lnTo>
                  <a:close/>
                </a:path>
              </a:pathLst>
            </a:custGeom>
            <a:solidFill>
              <a:srgbClr val="004352"/>
            </a:solidFill>
          </p:spPr>
          <p:txBody>
            <a:bodyPr wrap="square" lIns="0" tIns="0" rIns="0" bIns="0" rtlCol="0"/>
            <a:lstStyle/>
            <a:p>
              <a:endParaRPr/>
            </a:p>
          </p:txBody>
        </p:sp>
        <p:sp>
          <p:nvSpPr>
            <p:cNvPr id="35" name="object 35"/>
            <p:cNvSpPr/>
            <p:nvPr/>
          </p:nvSpPr>
          <p:spPr>
            <a:xfrm>
              <a:off x="9889235" y="5244083"/>
              <a:ext cx="754380" cy="641985"/>
            </a:xfrm>
            <a:custGeom>
              <a:avLst/>
              <a:gdLst/>
              <a:ahLst/>
              <a:cxnLst/>
              <a:rect l="l" t="t" r="r" b="b"/>
              <a:pathLst>
                <a:path w="754379" h="641985">
                  <a:moveTo>
                    <a:pt x="0" y="641604"/>
                  </a:moveTo>
                  <a:lnTo>
                    <a:pt x="754379" y="641604"/>
                  </a:lnTo>
                  <a:lnTo>
                    <a:pt x="754379" y="0"/>
                  </a:lnTo>
                  <a:lnTo>
                    <a:pt x="0" y="0"/>
                  </a:lnTo>
                  <a:lnTo>
                    <a:pt x="0" y="641604"/>
                  </a:lnTo>
                  <a:close/>
                </a:path>
              </a:pathLst>
            </a:custGeom>
            <a:ln w="12700">
              <a:solidFill>
                <a:srgbClr val="00252F"/>
              </a:solidFill>
            </a:ln>
          </p:spPr>
          <p:txBody>
            <a:bodyPr wrap="square" lIns="0" tIns="0" rIns="0" bIns="0" rtlCol="0"/>
            <a:lstStyle/>
            <a:p>
              <a:endParaRPr/>
            </a:p>
          </p:txBody>
        </p:sp>
        <p:sp>
          <p:nvSpPr>
            <p:cNvPr id="36" name="object 36"/>
            <p:cNvSpPr/>
            <p:nvPr/>
          </p:nvSpPr>
          <p:spPr>
            <a:xfrm>
              <a:off x="8932163" y="5254751"/>
              <a:ext cx="756285" cy="641985"/>
            </a:xfrm>
            <a:custGeom>
              <a:avLst/>
              <a:gdLst/>
              <a:ahLst/>
              <a:cxnLst/>
              <a:rect l="l" t="t" r="r" b="b"/>
              <a:pathLst>
                <a:path w="756284" h="641985">
                  <a:moveTo>
                    <a:pt x="755903" y="0"/>
                  </a:moveTo>
                  <a:lnTo>
                    <a:pt x="0" y="0"/>
                  </a:lnTo>
                  <a:lnTo>
                    <a:pt x="0" y="641604"/>
                  </a:lnTo>
                  <a:lnTo>
                    <a:pt x="755903" y="641604"/>
                  </a:lnTo>
                  <a:lnTo>
                    <a:pt x="755903" y="0"/>
                  </a:lnTo>
                  <a:close/>
                </a:path>
              </a:pathLst>
            </a:custGeom>
            <a:solidFill>
              <a:srgbClr val="004352"/>
            </a:solidFill>
          </p:spPr>
          <p:txBody>
            <a:bodyPr wrap="square" lIns="0" tIns="0" rIns="0" bIns="0" rtlCol="0"/>
            <a:lstStyle/>
            <a:p>
              <a:endParaRPr/>
            </a:p>
          </p:txBody>
        </p:sp>
        <p:sp>
          <p:nvSpPr>
            <p:cNvPr id="37" name="object 37"/>
            <p:cNvSpPr/>
            <p:nvPr/>
          </p:nvSpPr>
          <p:spPr>
            <a:xfrm>
              <a:off x="8932163" y="5254751"/>
              <a:ext cx="756285" cy="641985"/>
            </a:xfrm>
            <a:custGeom>
              <a:avLst/>
              <a:gdLst/>
              <a:ahLst/>
              <a:cxnLst/>
              <a:rect l="l" t="t" r="r" b="b"/>
              <a:pathLst>
                <a:path w="756284" h="641985">
                  <a:moveTo>
                    <a:pt x="0" y="641604"/>
                  </a:moveTo>
                  <a:lnTo>
                    <a:pt x="755903" y="641604"/>
                  </a:lnTo>
                  <a:lnTo>
                    <a:pt x="755903" y="0"/>
                  </a:lnTo>
                  <a:lnTo>
                    <a:pt x="0" y="0"/>
                  </a:lnTo>
                  <a:lnTo>
                    <a:pt x="0" y="641604"/>
                  </a:lnTo>
                  <a:close/>
                </a:path>
              </a:pathLst>
            </a:custGeom>
            <a:ln w="12699">
              <a:solidFill>
                <a:srgbClr val="00252F"/>
              </a:solidFill>
            </a:ln>
          </p:spPr>
          <p:txBody>
            <a:bodyPr wrap="square" lIns="0" tIns="0" rIns="0" bIns="0" rtlCol="0"/>
            <a:lstStyle/>
            <a:p>
              <a:endParaRPr/>
            </a:p>
          </p:txBody>
        </p:sp>
        <p:sp>
          <p:nvSpPr>
            <p:cNvPr id="38" name="object 38"/>
            <p:cNvSpPr/>
            <p:nvPr/>
          </p:nvSpPr>
          <p:spPr>
            <a:xfrm>
              <a:off x="7977377" y="5258561"/>
              <a:ext cx="754380" cy="643255"/>
            </a:xfrm>
            <a:custGeom>
              <a:avLst/>
              <a:gdLst/>
              <a:ahLst/>
              <a:cxnLst/>
              <a:rect l="l" t="t" r="r" b="b"/>
              <a:pathLst>
                <a:path w="754379" h="643254">
                  <a:moveTo>
                    <a:pt x="0" y="643128"/>
                  </a:moveTo>
                  <a:lnTo>
                    <a:pt x="754379" y="643128"/>
                  </a:lnTo>
                  <a:lnTo>
                    <a:pt x="754379" y="0"/>
                  </a:lnTo>
                  <a:lnTo>
                    <a:pt x="0" y="0"/>
                  </a:lnTo>
                  <a:lnTo>
                    <a:pt x="0" y="643128"/>
                  </a:lnTo>
                  <a:close/>
                </a:path>
              </a:pathLst>
            </a:custGeom>
            <a:ln w="28575">
              <a:solidFill>
                <a:srgbClr val="00252F"/>
              </a:solidFill>
              <a:prstDash val="sysDash"/>
            </a:ln>
          </p:spPr>
          <p:txBody>
            <a:bodyPr wrap="square" lIns="0" tIns="0" rIns="0" bIns="0" rtlCol="0"/>
            <a:lstStyle/>
            <a:p>
              <a:endParaRPr/>
            </a:p>
          </p:txBody>
        </p:sp>
        <p:sp>
          <p:nvSpPr>
            <p:cNvPr id="39" name="object 39"/>
            <p:cNvSpPr/>
            <p:nvPr/>
          </p:nvSpPr>
          <p:spPr>
            <a:xfrm>
              <a:off x="7019543" y="5257799"/>
              <a:ext cx="756285" cy="643255"/>
            </a:xfrm>
            <a:custGeom>
              <a:avLst/>
              <a:gdLst/>
              <a:ahLst/>
              <a:cxnLst/>
              <a:rect l="l" t="t" r="r" b="b"/>
              <a:pathLst>
                <a:path w="756284" h="643254">
                  <a:moveTo>
                    <a:pt x="755903" y="0"/>
                  </a:moveTo>
                  <a:lnTo>
                    <a:pt x="0" y="0"/>
                  </a:lnTo>
                  <a:lnTo>
                    <a:pt x="0" y="643128"/>
                  </a:lnTo>
                  <a:lnTo>
                    <a:pt x="755903" y="643128"/>
                  </a:lnTo>
                  <a:lnTo>
                    <a:pt x="755903" y="0"/>
                  </a:lnTo>
                  <a:close/>
                </a:path>
              </a:pathLst>
            </a:custGeom>
            <a:solidFill>
              <a:srgbClr val="00916D"/>
            </a:solidFill>
          </p:spPr>
          <p:txBody>
            <a:bodyPr wrap="square" lIns="0" tIns="0" rIns="0" bIns="0" rtlCol="0"/>
            <a:lstStyle/>
            <a:p>
              <a:endParaRPr/>
            </a:p>
          </p:txBody>
        </p:sp>
        <p:sp>
          <p:nvSpPr>
            <p:cNvPr id="40" name="object 40"/>
            <p:cNvSpPr/>
            <p:nvPr/>
          </p:nvSpPr>
          <p:spPr>
            <a:xfrm>
              <a:off x="7019543" y="5257799"/>
              <a:ext cx="756285" cy="643255"/>
            </a:xfrm>
            <a:custGeom>
              <a:avLst/>
              <a:gdLst/>
              <a:ahLst/>
              <a:cxnLst/>
              <a:rect l="l" t="t" r="r" b="b"/>
              <a:pathLst>
                <a:path w="756284" h="643254">
                  <a:moveTo>
                    <a:pt x="0" y="643128"/>
                  </a:moveTo>
                  <a:lnTo>
                    <a:pt x="755903" y="643128"/>
                  </a:lnTo>
                  <a:lnTo>
                    <a:pt x="755903" y="0"/>
                  </a:lnTo>
                  <a:lnTo>
                    <a:pt x="0" y="0"/>
                  </a:lnTo>
                  <a:lnTo>
                    <a:pt x="0" y="643128"/>
                  </a:lnTo>
                  <a:close/>
                </a:path>
              </a:pathLst>
            </a:custGeom>
            <a:ln w="12700">
              <a:solidFill>
                <a:srgbClr val="00392A"/>
              </a:solidFill>
            </a:ln>
          </p:spPr>
          <p:txBody>
            <a:bodyPr wrap="square" lIns="0" tIns="0" rIns="0" bIns="0" rtlCol="0"/>
            <a:lstStyle/>
            <a:p>
              <a:endParaRPr/>
            </a:p>
          </p:txBody>
        </p:sp>
        <p:sp>
          <p:nvSpPr>
            <p:cNvPr id="41" name="object 41"/>
            <p:cNvSpPr/>
            <p:nvPr/>
          </p:nvSpPr>
          <p:spPr>
            <a:xfrm>
              <a:off x="6356095" y="4281423"/>
              <a:ext cx="1600200" cy="1134745"/>
            </a:xfrm>
            <a:custGeom>
              <a:avLst/>
              <a:gdLst/>
              <a:ahLst/>
              <a:cxnLst/>
              <a:rect l="l" t="t" r="r" b="b"/>
              <a:pathLst>
                <a:path w="1600200" h="1134745">
                  <a:moveTo>
                    <a:pt x="1575561" y="0"/>
                  </a:moveTo>
                  <a:lnTo>
                    <a:pt x="87629" y="1047369"/>
                  </a:lnTo>
                  <a:lnTo>
                    <a:pt x="67182" y="1018285"/>
                  </a:lnTo>
                  <a:lnTo>
                    <a:pt x="0" y="1134745"/>
                  </a:lnTo>
                  <a:lnTo>
                    <a:pt x="132206" y="1110614"/>
                  </a:lnTo>
                  <a:lnTo>
                    <a:pt x="111759" y="1081532"/>
                  </a:lnTo>
                  <a:lnTo>
                    <a:pt x="1599692" y="34162"/>
                  </a:lnTo>
                  <a:lnTo>
                    <a:pt x="1575561" y="0"/>
                  </a:lnTo>
                  <a:close/>
                </a:path>
              </a:pathLst>
            </a:custGeom>
            <a:solidFill>
              <a:srgbClr val="FFFFFF"/>
            </a:solidFill>
          </p:spPr>
          <p:txBody>
            <a:bodyPr wrap="square" lIns="0" tIns="0" rIns="0" bIns="0" rtlCol="0"/>
            <a:lstStyle/>
            <a:p>
              <a:endParaRPr/>
            </a:p>
          </p:txBody>
        </p:sp>
        <p:sp>
          <p:nvSpPr>
            <p:cNvPr id="42" name="object 42"/>
            <p:cNvSpPr/>
            <p:nvPr/>
          </p:nvSpPr>
          <p:spPr>
            <a:xfrm>
              <a:off x="6356095" y="4281423"/>
              <a:ext cx="1600200" cy="1134745"/>
            </a:xfrm>
            <a:custGeom>
              <a:avLst/>
              <a:gdLst/>
              <a:ahLst/>
              <a:cxnLst/>
              <a:rect l="l" t="t" r="r" b="b"/>
              <a:pathLst>
                <a:path w="1600200" h="1134745">
                  <a:moveTo>
                    <a:pt x="1599692" y="34162"/>
                  </a:moveTo>
                  <a:lnTo>
                    <a:pt x="111759" y="1081532"/>
                  </a:lnTo>
                  <a:lnTo>
                    <a:pt x="132206" y="1110614"/>
                  </a:lnTo>
                  <a:lnTo>
                    <a:pt x="0" y="1134745"/>
                  </a:lnTo>
                  <a:lnTo>
                    <a:pt x="67182" y="1018285"/>
                  </a:lnTo>
                  <a:lnTo>
                    <a:pt x="87629" y="1047369"/>
                  </a:lnTo>
                  <a:lnTo>
                    <a:pt x="1575561" y="0"/>
                  </a:lnTo>
                  <a:lnTo>
                    <a:pt x="1599692" y="34162"/>
                  </a:lnTo>
                  <a:close/>
                </a:path>
              </a:pathLst>
            </a:custGeom>
            <a:ln w="12699">
              <a:solidFill>
                <a:srgbClr val="111F35"/>
              </a:solidFill>
            </a:ln>
          </p:spPr>
          <p:txBody>
            <a:bodyPr wrap="square" lIns="0" tIns="0" rIns="0" bIns="0" rtlCol="0"/>
            <a:lstStyle/>
            <a:p>
              <a:endParaRPr/>
            </a:p>
          </p:txBody>
        </p:sp>
        <p:sp>
          <p:nvSpPr>
            <p:cNvPr id="43" name="object 43"/>
            <p:cNvSpPr/>
            <p:nvPr/>
          </p:nvSpPr>
          <p:spPr>
            <a:xfrm>
              <a:off x="8743822" y="4281423"/>
              <a:ext cx="1600200" cy="1134745"/>
            </a:xfrm>
            <a:custGeom>
              <a:avLst/>
              <a:gdLst/>
              <a:ahLst/>
              <a:cxnLst/>
              <a:rect l="l" t="t" r="r" b="b"/>
              <a:pathLst>
                <a:path w="1600200" h="1134745">
                  <a:moveTo>
                    <a:pt x="24002" y="0"/>
                  </a:moveTo>
                  <a:lnTo>
                    <a:pt x="0" y="34162"/>
                  </a:lnTo>
                  <a:lnTo>
                    <a:pt x="1487931" y="1081532"/>
                  </a:lnTo>
                  <a:lnTo>
                    <a:pt x="1467484" y="1110614"/>
                  </a:lnTo>
                  <a:lnTo>
                    <a:pt x="1599692" y="1134745"/>
                  </a:lnTo>
                  <a:lnTo>
                    <a:pt x="1532381" y="1018285"/>
                  </a:lnTo>
                  <a:lnTo>
                    <a:pt x="1511934" y="1047369"/>
                  </a:lnTo>
                  <a:lnTo>
                    <a:pt x="24002" y="0"/>
                  </a:lnTo>
                  <a:close/>
                </a:path>
              </a:pathLst>
            </a:custGeom>
            <a:solidFill>
              <a:srgbClr val="FFFFFF"/>
            </a:solidFill>
          </p:spPr>
          <p:txBody>
            <a:bodyPr wrap="square" lIns="0" tIns="0" rIns="0" bIns="0" rtlCol="0"/>
            <a:lstStyle/>
            <a:p>
              <a:endParaRPr/>
            </a:p>
          </p:txBody>
        </p:sp>
        <p:sp>
          <p:nvSpPr>
            <p:cNvPr id="44" name="object 44"/>
            <p:cNvSpPr/>
            <p:nvPr/>
          </p:nvSpPr>
          <p:spPr>
            <a:xfrm>
              <a:off x="8249411" y="4281423"/>
              <a:ext cx="2094230" cy="1134745"/>
            </a:xfrm>
            <a:custGeom>
              <a:avLst/>
              <a:gdLst/>
              <a:ahLst/>
              <a:cxnLst/>
              <a:rect l="l" t="t" r="r" b="b"/>
              <a:pathLst>
                <a:path w="2094229" h="1134745">
                  <a:moveTo>
                    <a:pt x="494411" y="34162"/>
                  </a:moveTo>
                  <a:lnTo>
                    <a:pt x="1982343" y="1081532"/>
                  </a:lnTo>
                  <a:lnTo>
                    <a:pt x="1961896" y="1110614"/>
                  </a:lnTo>
                  <a:lnTo>
                    <a:pt x="2094103" y="1134745"/>
                  </a:lnTo>
                  <a:lnTo>
                    <a:pt x="2026793" y="1018285"/>
                  </a:lnTo>
                  <a:lnTo>
                    <a:pt x="2006346" y="1047369"/>
                  </a:lnTo>
                  <a:lnTo>
                    <a:pt x="518414" y="0"/>
                  </a:lnTo>
                  <a:lnTo>
                    <a:pt x="494411" y="34162"/>
                  </a:lnTo>
                  <a:close/>
                </a:path>
                <a:path w="2094229" h="1134745">
                  <a:moveTo>
                    <a:pt x="30734" y="31495"/>
                  </a:moveTo>
                  <a:lnTo>
                    <a:pt x="30734" y="761238"/>
                  </a:lnTo>
                  <a:lnTo>
                    <a:pt x="0" y="761238"/>
                  </a:lnTo>
                  <a:lnTo>
                    <a:pt x="48768" y="866648"/>
                  </a:lnTo>
                  <a:lnTo>
                    <a:pt x="97536" y="761238"/>
                  </a:lnTo>
                  <a:lnTo>
                    <a:pt x="66802" y="761238"/>
                  </a:lnTo>
                  <a:lnTo>
                    <a:pt x="66802" y="31495"/>
                  </a:lnTo>
                  <a:lnTo>
                    <a:pt x="30734" y="31495"/>
                  </a:lnTo>
                  <a:close/>
                </a:path>
              </a:pathLst>
            </a:custGeom>
            <a:ln w="12700">
              <a:solidFill>
                <a:srgbClr val="111F35"/>
              </a:solidFill>
            </a:ln>
          </p:spPr>
          <p:txBody>
            <a:bodyPr wrap="square" lIns="0" tIns="0" rIns="0" bIns="0" rtlCol="0"/>
            <a:lstStyle/>
            <a:p>
              <a:endParaRPr/>
            </a:p>
          </p:txBody>
        </p:sp>
      </p:grpSp>
      <p:sp>
        <p:nvSpPr>
          <p:cNvPr id="45" name="object 45"/>
          <p:cNvSpPr txBox="1"/>
          <p:nvPr/>
        </p:nvSpPr>
        <p:spPr>
          <a:xfrm>
            <a:off x="5865114" y="4522470"/>
            <a:ext cx="127889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firstChild</a:t>
            </a:r>
            <a:endParaRPr sz="1800">
              <a:latin typeface="Consolas"/>
              <a:cs typeface="Consolas"/>
            </a:endParaRPr>
          </a:p>
        </p:txBody>
      </p:sp>
      <p:sp>
        <p:nvSpPr>
          <p:cNvPr id="46" name="object 46"/>
          <p:cNvSpPr txBox="1"/>
          <p:nvPr/>
        </p:nvSpPr>
        <p:spPr>
          <a:xfrm>
            <a:off x="9596755" y="4522470"/>
            <a:ext cx="115379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lastChild</a:t>
            </a:r>
            <a:endParaRPr sz="1800">
              <a:latin typeface="Consolas"/>
              <a:cs typeface="Consolas"/>
            </a:endParaRPr>
          </a:p>
        </p:txBody>
      </p:sp>
      <p:sp>
        <p:nvSpPr>
          <p:cNvPr id="47" name="object 47"/>
          <p:cNvSpPr txBox="1"/>
          <p:nvPr/>
        </p:nvSpPr>
        <p:spPr>
          <a:xfrm>
            <a:off x="8337550" y="4826584"/>
            <a:ext cx="1279525"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childNodes</a:t>
            </a:r>
            <a:endParaRPr sz="1800">
              <a:latin typeface="Consolas"/>
              <a:cs typeface="Consolas"/>
            </a:endParaRPr>
          </a:p>
        </p:txBody>
      </p:sp>
      <p:grpSp>
        <p:nvGrpSpPr>
          <p:cNvPr id="48" name="object 48"/>
          <p:cNvGrpSpPr/>
          <p:nvPr/>
        </p:nvGrpSpPr>
        <p:grpSpPr>
          <a:xfrm>
            <a:off x="7365238" y="3920997"/>
            <a:ext cx="1866264" cy="398780"/>
            <a:chOff x="7365238" y="3920997"/>
            <a:chExt cx="1866264" cy="398780"/>
          </a:xfrm>
        </p:grpSpPr>
        <p:sp>
          <p:nvSpPr>
            <p:cNvPr id="49" name="object 49"/>
            <p:cNvSpPr/>
            <p:nvPr/>
          </p:nvSpPr>
          <p:spPr>
            <a:xfrm>
              <a:off x="7371588" y="3927347"/>
              <a:ext cx="1853564" cy="386080"/>
            </a:xfrm>
            <a:custGeom>
              <a:avLst/>
              <a:gdLst/>
              <a:ahLst/>
              <a:cxnLst/>
              <a:rect l="l" t="t" r="r" b="b"/>
              <a:pathLst>
                <a:path w="1853565" h="386079">
                  <a:moveTo>
                    <a:pt x="1788921" y="0"/>
                  </a:moveTo>
                  <a:lnTo>
                    <a:pt x="64261" y="0"/>
                  </a:lnTo>
                  <a:lnTo>
                    <a:pt x="39272" y="5058"/>
                  </a:lnTo>
                  <a:lnTo>
                    <a:pt x="18843" y="18843"/>
                  </a:lnTo>
                  <a:lnTo>
                    <a:pt x="5058" y="39272"/>
                  </a:lnTo>
                  <a:lnTo>
                    <a:pt x="0" y="64262"/>
                  </a:lnTo>
                  <a:lnTo>
                    <a:pt x="0" y="321309"/>
                  </a:lnTo>
                  <a:lnTo>
                    <a:pt x="5058" y="346299"/>
                  </a:lnTo>
                  <a:lnTo>
                    <a:pt x="18843" y="366728"/>
                  </a:lnTo>
                  <a:lnTo>
                    <a:pt x="39272" y="380513"/>
                  </a:lnTo>
                  <a:lnTo>
                    <a:pt x="64261" y="385571"/>
                  </a:lnTo>
                  <a:lnTo>
                    <a:pt x="1788921" y="385571"/>
                  </a:lnTo>
                  <a:lnTo>
                    <a:pt x="1813911" y="380513"/>
                  </a:lnTo>
                  <a:lnTo>
                    <a:pt x="1834340" y="366728"/>
                  </a:lnTo>
                  <a:lnTo>
                    <a:pt x="1848125" y="346299"/>
                  </a:lnTo>
                  <a:lnTo>
                    <a:pt x="1853183" y="321309"/>
                  </a:lnTo>
                  <a:lnTo>
                    <a:pt x="1853183" y="64262"/>
                  </a:lnTo>
                  <a:lnTo>
                    <a:pt x="1848125" y="39272"/>
                  </a:lnTo>
                  <a:lnTo>
                    <a:pt x="1834340" y="18843"/>
                  </a:lnTo>
                  <a:lnTo>
                    <a:pt x="1813911" y="5058"/>
                  </a:lnTo>
                  <a:lnTo>
                    <a:pt x="1788921" y="0"/>
                  </a:lnTo>
                  <a:close/>
                </a:path>
              </a:pathLst>
            </a:custGeom>
            <a:solidFill>
              <a:srgbClr val="006379"/>
            </a:solidFill>
          </p:spPr>
          <p:txBody>
            <a:bodyPr wrap="square" lIns="0" tIns="0" rIns="0" bIns="0" rtlCol="0"/>
            <a:lstStyle/>
            <a:p>
              <a:endParaRPr/>
            </a:p>
          </p:txBody>
        </p:sp>
        <p:sp>
          <p:nvSpPr>
            <p:cNvPr id="50" name="object 50"/>
            <p:cNvSpPr/>
            <p:nvPr/>
          </p:nvSpPr>
          <p:spPr>
            <a:xfrm>
              <a:off x="7371588" y="3927347"/>
              <a:ext cx="1853564" cy="386080"/>
            </a:xfrm>
            <a:custGeom>
              <a:avLst/>
              <a:gdLst/>
              <a:ahLst/>
              <a:cxnLst/>
              <a:rect l="l" t="t" r="r" b="b"/>
              <a:pathLst>
                <a:path w="1853565" h="386079">
                  <a:moveTo>
                    <a:pt x="0" y="64262"/>
                  </a:moveTo>
                  <a:lnTo>
                    <a:pt x="5058" y="39272"/>
                  </a:lnTo>
                  <a:lnTo>
                    <a:pt x="18843" y="18843"/>
                  </a:lnTo>
                  <a:lnTo>
                    <a:pt x="39272" y="5058"/>
                  </a:lnTo>
                  <a:lnTo>
                    <a:pt x="64261" y="0"/>
                  </a:lnTo>
                  <a:lnTo>
                    <a:pt x="1788921" y="0"/>
                  </a:lnTo>
                  <a:lnTo>
                    <a:pt x="1813911" y="5058"/>
                  </a:lnTo>
                  <a:lnTo>
                    <a:pt x="1834340" y="18843"/>
                  </a:lnTo>
                  <a:lnTo>
                    <a:pt x="1848125" y="39272"/>
                  </a:lnTo>
                  <a:lnTo>
                    <a:pt x="1853183" y="64262"/>
                  </a:lnTo>
                  <a:lnTo>
                    <a:pt x="1853183" y="321309"/>
                  </a:lnTo>
                  <a:lnTo>
                    <a:pt x="1848125" y="346299"/>
                  </a:lnTo>
                  <a:lnTo>
                    <a:pt x="1834340" y="366728"/>
                  </a:lnTo>
                  <a:lnTo>
                    <a:pt x="1813911" y="380513"/>
                  </a:lnTo>
                  <a:lnTo>
                    <a:pt x="1788921" y="385571"/>
                  </a:lnTo>
                  <a:lnTo>
                    <a:pt x="64261" y="385571"/>
                  </a:lnTo>
                  <a:lnTo>
                    <a:pt x="39272" y="380513"/>
                  </a:lnTo>
                  <a:lnTo>
                    <a:pt x="18843" y="366728"/>
                  </a:lnTo>
                  <a:lnTo>
                    <a:pt x="5058" y="346299"/>
                  </a:lnTo>
                  <a:lnTo>
                    <a:pt x="0" y="321309"/>
                  </a:lnTo>
                  <a:lnTo>
                    <a:pt x="0" y="64262"/>
                  </a:lnTo>
                  <a:close/>
                </a:path>
              </a:pathLst>
            </a:custGeom>
            <a:ln w="12700">
              <a:solidFill>
                <a:srgbClr val="00252F"/>
              </a:solidFill>
            </a:ln>
          </p:spPr>
          <p:txBody>
            <a:bodyPr wrap="square" lIns="0" tIns="0" rIns="0" bIns="0" rtlCol="0"/>
            <a:lstStyle/>
            <a:p>
              <a:endParaRPr/>
            </a:p>
          </p:txBody>
        </p:sp>
      </p:grpSp>
      <p:sp>
        <p:nvSpPr>
          <p:cNvPr id="51" name="object 51"/>
          <p:cNvSpPr txBox="1"/>
          <p:nvPr/>
        </p:nvSpPr>
        <p:spPr>
          <a:xfrm>
            <a:off x="7909306" y="3957269"/>
            <a:ext cx="777875"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onsolas"/>
                <a:cs typeface="Consolas"/>
              </a:rPr>
              <a:t>&lt;elem&gt;</a:t>
            </a:r>
            <a:endParaRPr sz="1800">
              <a:latin typeface="Consolas"/>
              <a:cs typeface="Consolas"/>
            </a:endParaRPr>
          </a:p>
        </p:txBody>
      </p:sp>
      <p:sp>
        <p:nvSpPr>
          <p:cNvPr id="52" name="object 5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3" name="object 5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309</a:t>
            </a:fld>
            <a:endParaRPr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31</a:t>
            </a:r>
            <a:endParaRPr sz="1200">
              <a:latin typeface="Calibri"/>
              <a:cs typeface="Calibri"/>
            </a:endParaRPr>
          </a:p>
        </p:txBody>
      </p:sp>
      <p:sp>
        <p:nvSpPr>
          <p:cNvPr id="2" name="object 2"/>
          <p:cNvSpPr txBox="1">
            <a:spLocks noGrp="1"/>
          </p:cNvSpPr>
          <p:nvPr>
            <p:ph type="title"/>
          </p:nvPr>
        </p:nvSpPr>
        <p:spPr>
          <a:xfrm>
            <a:off x="962050" y="557529"/>
            <a:ext cx="6878955" cy="574040"/>
          </a:xfrm>
          <a:prstGeom prst="rect">
            <a:avLst/>
          </a:prstGeom>
        </p:spPr>
        <p:txBody>
          <a:bodyPr vert="horz" wrap="square" lIns="0" tIns="12700" rIns="0" bIns="0" rtlCol="0">
            <a:spAutoFit/>
          </a:bodyPr>
          <a:lstStyle/>
          <a:p>
            <a:pPr marL="12700">
              <a:lnSpc>
                <a:spcPct val="100000"/>
              </a:lnSpc>
              <a:spcBef>
                <a:spcPts val="100"/>
              </a:spcBef>
            </a:pPr>
            <a:r>
              <a:rPr dirty="0"/>
              <a:t>IMAGES:</a:t>
            </a:r>
            <a:r>
              <a:rPr spc="-229" dirty="0"/>
              <a:t> </a:t>
            </a:r>
            <a:r>
              <a:rPr spc="-10" dirty="0"/>
              <a:t>BEHIND</a:t>
            </a:r>
            <a:r>
              <a:rPr spc="-229" dirty="0"/>
              <a:t> </a:t>
            </a:r>
            <a:r>
              <a:rPr dirty="0"/>
              <a:t>THE</a:t>
            </a:r>
            <a:r>
              <a:rPr spc="-220" dirty="0"/>
              <a:t> </a:t>
            </a:r>
            <a:r>
              <a:rPr spc="-55" dirty="0"/>
              <a:t>SCENES</a:t>
            </a:r>
          </a:p>
        </p:txBody>
      </p:sp>
      <p:sp>
        <p:nvSpPr>
          <p:cNvPr id="3" name="object 3"/>
          <p:cNvSpPr txBox="1"/>
          <p:nvPr/>
        </p:nvSpPr>
        <p:spPr>
          <a:xfrm>
            <a:off x="962050" y="1446872"/>
            <a:ext cx="9523095" cy="1867434"/>
          </a:xfrm>
          <a:prstGeom prst="rect">
            <a:avLst/>
          </a:prstGeom>
        </p:spPr>
        <p:txBody>
          <a:bodyPr vert="horz" wrap="square" lIns="0" tIns="984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Qualcosa di nuovo (e abbastanza interessante) sta per succedere. Finora i documenti HTML erano interamente auto-contenuti. Tutti i dati nel documento erano nel e del documento. Abbiamo i link, ma non siamo liberi di navigarli e l’ultimo esempio di pagina web includeva del contenuto esterno (l’immagine) provveduto solo dal suo URL. L’immagine in sè non è inclusa nel documento HTML, per visualizzare il documento, il browser ha bisogno di richiamare (fetch) risorse extra!</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NAVIGATING</a:t>
            </a:r>
            <a:r>
              <a:rPr spc="100" dirty="0"/>
              <a:t> </a:t>
            </a:r>
            <a:r>
              <a:rPr dirty="0"/>
              <a:t>THE</a:t>
            </a:r>
            <a:r>
              <a:rPr spc="110" dirty="0"/>
              <a:t> </a:t>
            </a:r>
            <a:r>
              <a:rPr spc="75" dirty="0"/>
              <a:t>DOM:</a:t>
            </a:r>
            <a:r>
              <a:rPr spc="145" dirty="0"/>
              <a:t> </a:t>
            </a:r>
            <a:r>
              <a:rPr spc="-10" dirty="0"/>
              <a:t>EXAMPLE</a:t>
            </a:r>
          </a:p>
        </p:txBody>
      </p:sp>
      <p:sp>
        <p:nvSpPr>
          <p:cNvPr id="3" name="object 3"/>
          <p:cNvSpPr/>
          <p:nvPr/>
        </p:nvSpPr>
        <p:spPr>
          <a:xfrm>
            <a:off x="882396" y="1610867"/>
            <a:ext cx="10427335" cy="4525010"/>
          </a:xfrm>
          <a:custGeom>
            <a:avLst/>
            <a:gdLst/>
            <a:ahLst/>
            <a:cxnLst/>
            <a:rect l="l" t="t" r="r" b="b"/>
            <a:pathLst>
              <a:path w="10427335" h="4525010">
                <a:moveTo>
                  <a:pt x="0" y="4524756"/>
                </a:moveTo>
                <a:lnTo>
                  <a:pt x="10427208" y="4524756"/>
                </a:lnTo>
                <a:lnTo>
                  <a:pt x="10427208" y="0"/>
                </a:lnTo>
                <a:lnTo>
                  <a:pt x="0" y="0"/>
                </a:lnTo>
                <a:lnTo>
                  <a:pt x="0" y="4524756"/>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3002356"/>
            <a:ext cx="777240"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800000"/>
                </a:solidFill>
                <a:latin typeface="Consolas"/>
                <a:cs typeface="Consolas"/>
              </a:rPr>
              <a:t>&lt;body&gt;</a:t>
            </a:r>
            <a:endParaRPr sz="1800">
              <a:latin typeface="Consolas"/>
              <a:cs typeface="Consolas"/>
            </a:endParaRPr>
          </a:p>
        </p:txBody>
      </p:sp>
      <p:sp>
        <p:nvSpPr>
          <p:cNvPr id="5" name="object 5"/>
          <p:cNvSpPr txBox="1"/>
          <p:nvPr/>
        </p:nvSpPr>
        <p:spPr>
          <a:xfrm>
            <a:off x="1211986" y="3277361"/>
            <a:ext cx="2658745" cy="57404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800000"/>
                </a:solidFill>
                <a:latin typeface="Consolas"/>
                <a:cs typeface="Consolas"/>
              </a:rPr>
              <a:t>&lt;main&gt;</a:t>
            </a:r>
            <a:endParaRPr sz="1800">
              <a:latin typeface="Consolas"/>
              <a:cs typeface="Consolas"/>
            </a:endParaRPr>
          </a:p>
          <a:p>
            <a:pPr marL="262255">
              <a:lnSpc>
                <a:spcPct val="100000"/>
              </a:lnSpc>
            </a:pPr>
            <a:r>
              <a:rPr sz="1800" dirty="0">
                <a:solidFill>
                  <a:srgbClr val="800000"/>
                </a:solidFill>
                <a:latin typeface="Consolas"/>
                <a:cs typeface="Consolas"/>
              </a:rPr>
              <a:t>&lt;h1&gt;</a:t>
            </a:r>
            <a:r>
              <a:rPr sz="1800" dirty="0">
                <a:latin typeface="Consolas"/>
                <a:cs typeface="Consolas"/>
              </a:rPr>
              <a:t>Hello</a:t>
            </a:r>
            <a:r>
              <a:rPr sz="1800" spc="-35" dirty="0">
                <a:latin typeface="Consolas"/>
                <a:cs typeface="Consolas"/>
              </a:rPr>
              <a:t> </a:t>
            </a:r>
            <a:r>
              <a:rPr sz="1800" spc="-10" dirty="0">
                <a:latin typeface="Consolas"/>
                <a:cs typeface="Consolas"/>
              </a:rPr>
              <a:t>DOM!</a:t>
            </a:r>
            <a:r>
              <a:rPr sz="1800" spc="-10" dirty="0">
                <a:solidFill>
                  <a:srgbClr val="800000"/>
                </a:solidFill>
                <a:latin typeface="Consolas"/>
                <a:cs typeface="Consolas"/>
              </a:rPr>
              <a:t>&lt;/h1&gt;</a:t>
            </a:r>
            <a:endParaRPr sz="1800">
              <a:latin typeface="Consolas"/>
              <a:cs typeface="Consolas"/>
            </a:endParaRPr>
          </a:p>
        </p:txBody>
      </p:sp>
      <p:sp>
        <p:nvSpPr>
          <p:cNvPr id="6" name="object 6"/>
          <p:cNvSpPr txBox="1"/>
          <p:nvPr/>
        </p:nvSpPr>
        <p:spPr>
          <a:xfrm>
            <a:off x="1211986" y="3826002"/>
            <a:ext cx="3661410" cy="574040"/>
          </a:xfrm>
          <a:prstGeom prst="rect">
            <a:avLst/>
          </a:prstGeom>
        </p:spPr>
        <p:txBody>
          <a:bodyPr vert="horz" wrap="square" lIns="0" tIns="12700" rIns="0" bIns="0" rtlCol="0">
            <a:spAutoFit/>
          </a:bodyPr>
          <a:lstStyle/>
          <a:p>
            <a:pPr marL="262255">
              <a:lnSpc>
                <a:spcPct val="100000"/>
              </a:lnSpc>
              <a:spcBef>
                <a:spcPts val="100"/>
              </a:spcBef>
            </a:pPr>
            <a:r>
              <a:rPr sz="1800" dirty="0">
                <a:solidFill>
                  <a:srgbClr val="800000"/>
                </a:solidFill>
                <a:latin typeface="Consolas"/>
                <a:cs typeface="Consolas"/>
              </a:rPr>
              <a:t>&lt;p&gt;</a:t>
            </a:r>
            <a:r>
              <a:rPr sz="1800" dirty="0">
                <a:latin typeface="Consolas"/>
                <a:cs typeface="Consolas"/>
              </a:rPr>
              <a:t>DOM</a:t>
            </a:r>
            <a:r>
              <a:rPr sz="1800" spc="-25" dirty="0">
                <a:latin typeface="Consolas"/>
                <a:cs typeface="Consolas"/>
              </a:rPr>
              <a:t> </a:t>
            </a:r>
            <a:r>
              <a:rPr sz="1800" dirty="0">
                <a:latin typeface="Consolas"/>
                <a:cs typeface="Consolas"/>
              </a:rPr>
              <a:t>is</a:t>
            </a:r>
            <a:r>
              <a:rPr sz="1800" spc="-15"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FUN</a:t>
            </a:r>
            <a:r>
              <a:rPr sz="1800" spc="-10" dirty="0">
                <a:solidFill>
                  <a:srgbClr val="800000"/>
                </a:solidFill>
                <a:latin typeface="Consolas"/>
                <a:cs typeface="Consolas"/>
              </a:rPr>
              <a:t>&lt;/em&gt;</a:t>
            </a:r>
            <a:r>
              <a:rPr sz="1800" spc="-10" dirty="0">
                <a:latin typeface="Consolas"/>
                <a:cs typeface="Consolas"/>
              </a:rPr>
              <a:t>!</a:t>
            </a:r>
            <a:r>
              <a:rPr sz="1800" spc="-10" dirty="0">
                <a:solidFill>
                  <a:srgbClr val="800000"/>
                </a:solidFill>
                <a:latin typeface="Consolas"/>
                <a:cs typeface="Consolas"/>
              </a:rPr>
              <a:t>&lt;/p&gt;</a:t>
            </a:r>
            <a:endParaRPr sz="1800">
              <a:latin typeface="Consolas"/>
              <a:cs typeface="Consolas"/>
            </a:endParaRPr>
          </a:p>
          <a:p>
            <a:pPr marL="12700">
              <a:lnSpc>
                <a:spcPct val="100000"/>
              </a:lnSpc>
            </a:pPr>
            <a:r>
              <a:rPr sz="1800" spc="-10" dirty="0">
                <a:solidFill>
                  <a:srgbClr val="800000"/>
                </a:solidFill>
                <a:latin typeface="Consolas"/>
                <a:cs typeface="Consolas"/>
              </a:rPr>
              <a:t>&lt;/main&gt;</a:t>
            </a:r>
            <a:endParaRPr sz="1800">
              <a:latin typeface="Consolas"/>
              <a:cs typeface="Consolas"/>
            </a:endParaRPr>
          </a:p>
        </p:txBody>
      </p:sp>
      <p:sp>
        <p:nvSpPr>
          <p:cNvPr id="7" name="object 7"/>
          <p:cNvSpPr txBox="1"/>
          <p:nvPr/>
        </p:nvSpPr>
        <p:spPr>
          <a:xfrm>
            <a:off x="962050" y="4374337"/>
            <a:ext cx="8299450" cy="1671955"/>
          </a:xfrm>
          <a:prstGeom prst="rect">
            <a:avLst/>
          </a:prstGeom>
        </p:spPr>
        <p:txBody>
          <a:bodyPr vert="horz" wrap="square" lIns="0" tIns="12700" rIns="0" bIns="0" rtlCol="0">
            <a:spAutoFit/>
          </a:bodyPr>
          <a:lstStyle/>
          <a:p>
            <a:pPr marL="262255">
              <a:lnSpc>
                <a:spcPct val="100000"/>
              </a:lnSpc>
              <a:spcBef>
                <a:spcPts val="100"/>
              </a:spcBef>
            </a:pPr>
            <a:r>
              <a:rPr sz="1800" spc="-10" dirty="0">
                <a:solidFill>
                  <a:srgbClr val="800000"/>
                </a:solidFill>
                <a:latin typeface="Consolas"/>
                <a:cs typeface="Consolas"/>
              </a:rPr>
              <a:t>&lt;script&gt;</a:t>
            </a:r>
            <a:endParaRPr sz="1800">
              <a:latin typeface="Consolas"/>
              <a:cs typeface="Consolas"/>
            </a:endParaRPr>
          </a:p>
          <a:p>
            <a:pPr marL="512445" marR="5080">
              <a:lnSpc>
                <a:spcPct val="100000"/>
              </a:lnSpc>
              <a:spcBef>
                <a:spcPts val="5"/>
              </a:spcBef>
            </a:pPr>
            <a:r>
              <a:rPr sz="1800" dirty="0">
                <a:latin typeface="Consolas"/>
                <a:cs typeface="Consolas"/>
              </a:rPr>
              <a:t>console.log(document.body.firstChild.nextSibling);</a:t>
            </a:r>
            <a:r>
              <a:rPr sz="1800" spc="-114" dirty="0">
                <a:latin typeface="Consolas"/>
                <a:cs typeface="Consolas"/>
              </a:rPr>
              <a:t> </a:t>
            </a:r>
            <a:r>
              <a:rPr sz="1800" dirty="0">
                <a:solidFill>
                  <a:srgbClr val="008000"/>
                </a:solidFill>
                <a:latin typeface="Consolas"/>
                <a:cs typeface="Consolas"/>
              </a:rPr>
              <a:t>//main</a:t>
            </a:r>
            <a:r>
              <a:rPr sz="1800" spc="-100" dirty="0">
                <a:solidFill>
                  <a:srgbClr val="008000"/>
                </a:solidFill>
                <a:latin typeface="Consolas"/>
                <a:cs typeface="Consolas"/>
              </a:rPr>
              <a:t> </a:t>
            </a:r>
            <a:r>
              <a:rPr sz="1800" spc="-20" dirty="0">
                <a:solidFill>
                  <a:srgbClr val="008000"/>
                </a:solidFill>
                <a:latin typeface="Consolas"/>
                <a:cs typeface="Consolas"/>
              </a:rPr>
              <a:t>elem </a:t>
            </a:r>
            <a:r>
              <a:rPr sz="1800" dirty="0">
                <a:latin typeface="Consolas"/>
                <a:cs typeface="Consolas"/>
              </a:rPr>
              <a:t>console.log(document.body.childNodes[</a:t>
            </a:r>
            <a:r>
              <a:rPr sz="1800" dirty="0">
                <a:solidFill>
                  <a:srgbClr val="098557"/>
                </a:solidFill>
                <a:latin typeface="Consolas"/>
                <a:cs typeface="Consolas"/>
              </a:rPr>
              <a:t>1</a:t>
            </a:r>
            <a:r>
              <a:rPr sz="1800" dirty="0">
                <a:latin typeface="Consolas"/>
                <a:cs typeface="Consolas"/>
              </a:rPr>
              <a:t>]);</a:t>
            </a:r>
            <a:r>
              <a:rPr sz="1800" spc="-90" dirty="0">
                <a:latin typeface="Consolas"/>
                <a:cs typeface="Consolas"/>
              </a:rPr>
              <a:t> </a:t>
            </a:r>
            <a:r>
              <a:rPr sz="1800" dirty="0">
                <a:solidFill>
                  <a:srgbClr val="008000"/>
                </a:solidFill>
                <a:latin typeface="Consolas"/>
                <a:cs typeface="Consolas"/>
              </a:rPr>
              <a:t>//main</a:t>
            </a:r>
            <a:r>
              <a:rPr sz="1800" spc="-80" dirty="0">
                <a:solidFill>
                  <a:srgbClr val="008000"/>
                </a:solidFill>
                <a:latin typeface="Consolas"/>
                <a:cs typeface="Consolas"/>
              </a:rPr>
              <a:t> </a:t>
            </a:r>
            <a:r>
              <a:rPr sz="1800" spc="-20" dirty="0">
                <a:solidFill>
                  <a:srgbClr val="008000"/>
                </a:solidFill>
                <a:latin typeface="Consolas"/>
                <a:cs typeface="Consolas"/>
              </a:rPr>
              <a:t>elem </a:t>
            </a:r>
            <a:r>
              <a:rPr sz="1800" dirty="0">
                <a:latin typeface="Consolas"/>
                <a:cs typeface="Consolas"/>
              </a:rPr>
              <a:t>console.log(document.querySelector(</a:t>
            </a:r>
            <a:r>
              <a:rPr sz="1800" dirty="0">
                <a:solidFill>
                  <a:srgbClr val="A21515"/>
                </a:solidFill>
                <a:latin typeface="Consolas"/>
                <a:cs typeface="Consolas"/>
              </a:rPr>
              <a:t>"em"</a:t>
            </a:r>
            <a:r>
              <a:rPr sz="1800" dirty="0">
                <a:latin typeface="Consolas"/>
                <a:cs typeface="Consolas"/>
              </a:rPr>
              <a:t>).parentNode);</a:t>
            </a:r>
            <a:r>
              <a:rPr sz="1800" spc="-110" dirty="0">
                <a:latin typeface="Consolas"/>
                <a:cs typeface="Consolas"/>
              </a:rPr>
              <a:t> </a:t>
            </a:r>
            <a:r>
              <a:rPr sz="1800" dirty="0">
                <a:solidFill>
                  <a:srgbClr val="008000"/>
                </a:solidFill>
                <a:latin typeface="Consolas"/>
                <a:cs typeface="Consolas"/>
              </a:rPr>
              <a:t>//p</a:t>
            </a:r>
            <a:r>
              <a:rPr sz="1800" spc="-110" dirty="0">
                <a:solidFill>
                  <a:srgbClr val="008000"/>
                </a:solidFill>
                <a:latin typeface="Consolas"/>
                <a:cs typeface="Consolas"/>
              </a:rPr>
              <a:t> </a:t>
            </a:r>
            <a:r>
              <a:rPr sz="1800" spc="-20" dirty="0">
                <a:solidFill>
                  <a:srgbClr val="008000"/>
                </a:solidFill>
                <a:latin typeface="Consolas"/>
                <a:cs typeface="Consolas"/>
              </a:rPr>
              <a:t>elem</a:t>
            </a:r>
            <a:endParaRPr sz="1800">
              <a:latin typeface="Consolas"/>
              <a:cs typeface="Consolas"/>
            </a:endParaRPr>
          </a:p>
          <a:p>
            <a:pPr marL="262255">
              <a:lnSpc>
                <a:spcPct val="100000"/>
              </a:lnSpc>
            </a:pPr>
            <a:r>
              <a:rPr sz="1800" spc="-10" dirty="0">
                <a:solidFill>
                  <a:srgbClr val="800000"/>
                </a:solidFill>
                <a:latin typeface="Consolas"/>
                <a:cs typeface="Consolas"/>
              </a:rPr>
              <a:t>&lt;/script&gt;</a:t>
            </a:r>
            <a:endParaRPr sz="1800">
              <a:latin typeface="Consolas"/>
              <a:cs typeface="Consolas"/>
            </a:endParaRPr>
          </a:p>
          <a:p>
            <a:pPr marL="12700">
              <a:lnSpc>
                <a:spcPct val="100000"/>
              </a:lnSpc>
            </a:pPr>
            <a:r>
              <a:rPr sz="1800" spc="-10" dirty="0">
                <a:solidFill>
                  <a:srgbClr val="800000"/>
                </a:solidFill>
                <a:latin typeface="Consolas"/>
                <a:cs typeface="Consolas"/>
              </a:rPr>
              <a:t>&lt;/body&gt;</a:t>
            </a:r>
            <a:endParaRPr sz="1800">
              <a:latin typeface="Consolas"/>
              <a:cs typeface="Consolas"/>
            </a:endParaRPr>
          </a:p>
        </p:txBody>
      </p:sp>
      <p:grpSp>
        <p:nvGrpSpPr>
          <p:cNvPr id="8" name="object 8"/>
          <p:cNvGrpSpPr/>
          <p:nvPr/>
        </p:nvGrpSpPr>
        <p:grpSpPr>
          <a:xfrm>
            <a:off x="4373626" y="1641094"/>
            <a:ext cx="6489700" cy="2689860"/>
            <a:chOff x="4373626" y="1641094"/>
            <a:chExt cx="6489700" cy="2689860"/>
          </a:xfrm>
        </p:grpSpPr>
        <p:sp>
          <p:nvSpPr>
            <p:cNvPr id="9" name="object 9"/>
            <p:cNvSpPr/>
            <p:nvPr/>
          </p:nvSpPr>
          <p:spPr>
            <a:xfrm>
              <a:off x="4379976" y="2080260"/>
              <a:ext cx="6477000" cy="2244090"/>
            </a:xfrm>
            <a:custGeom>
              <a:avLst/>
              <a:gdLst/>
              <a:ahLst/>
              <a:cxnLst/>
              <a:rect l="l" t="t" r="r" b="b"/>
              <a:pathLst>
                <a:path w="6477000" h="2244090">
                  <a:moveTo>
                    <a:pt x="5055108" y="1229867"/>
                  </a:moveTo>
                  <a:lnTo>
                    <a:pt x="5055108" y="1320800"/>
                  </a:lnTo>
                  <a:lnTo>
                    <a:pt x="6476619" y="1320800"/>
                  </a:lnTo>
                  <a:lnTo>
                    <a:pt x="6476619" y="1411731"/>
                  </a:lnTo>
                </a:path>
                <a:path w="6477000" h="2244090">
                  <a:moveTo>
                    <a:pt x="4709159" y="1845564"/>
                  </a:moveTo>
                  <a:lnTo>
                    <a:pt x="4709159" y="2243963"/>
                  </a:lnTo>
                  <a:lnTo>
                    <a:pt x="4839081" y="2243963"/>
                  </a:lnTo>
                </a:path>
                <a:path w="6477000" h="2244090">
                  <a:moveTo>
                    <a:pt x="5055108" y="1229867"/>
                  </a:moveTo>
                  <a:lnTo>
                    <a:pt x="5055108" y="1411731"/>
                  </a:lnTo>
                </a:path>
                <a:path w="6477000" h="2244090">
                  <a:moveTo>
                    <a:pt x="5054727" y="1229867"/>
                  </a:moveTo>
                  <a:lnTo>
                    <a:pt x="5054727" y="1320800"/>
                  </a:lnTo>
                  <a:lnTo>
                    <a:pt x="3633216" y="1320800"/>
                  </a:lnTo>
                  <a:lnTo>
                    <a:pt x="3633216" y="1411731"/>
                  </a:lnTo>
                </a:path>
                <a:path w="6477000" h="2244090">
                  <a:moveTo>
                    <a:pt x="2427731" y="615695"/>
                  </a:moveTo>
                  <a:lnTo>
                    <a:pt x="2427731" y="706627"/>
                  </a:lnTo>
                  <a:lnTo>
                    <a:pt x="5054854" y="706627"/>
                  </a:lnTo>
                  <a:lnTo>
                    <a:pt x="5054854" y="797560"/>
                  </a:lnTo>
                </a:path>
                <a:path w="6477000" h="2244090">
                  <a:moveTo>
                    <a:pt x="2427731" y="615695"/>
                  </a:moveTo>
                  <a:lnTo>
                    <a:pt x="2427731" y="706627"/>
                  </a:lnTo>
                  <a:lnTo>
                    <a:pt x="2495423" y="706627"/>
                  </a:lnTo>
                  <a:lnTo>
                    <a:pt x="2495423" y="797560"/>
                  </a:lnTo>
                </a:path>
                <a:path w="6477000" h="2244090">
                  <a:moveTo>
                    <a:pt x="902208" y="1229867"/>
                  </a:moveTo>
                  <a:lnTo>
                    <a:pt x="902208" y="1628266"/>
                  </a:lnTo>
                  <a:lnTo>
                    <a:pt x="1032128" y="1628266"/>
                  </a:lnTo>
                </a:path>
                <a:path w="6477000" h="2244090">
                  <a:moveTo>
                    <a:pt x="2427985" y="615695"/>
                  </a:moveTo>
                  <a:lnTo>
                    <a:pt x="2427985" y="706627"/>
                  </a:lnTo>
                  <a:lnTo>
                    <a:pt x="1248156" y="706627"/>
                  </a:lnTo>
                  <a:lnTo>
                    <a:pt x="1248156" y="797560"/>
                  </a:lnTo>
                </a:path>
                <a:path w="6477000" h="2244090">
                  <a:moveTo>
                    <a:pt x="2427351" y="615695"/>
                  </a:moveTo>
                  <a:lnTo>
                    <a:pt x="2427351" y="706627"/>
                  </a:lnTo>
                  <a:lnTo>
                    <a:pt x="0" y="706627"/>
                  </a:lnTo>
                  <a:lnTo>
                    <a:pt x="0" y="797560"/>
                  </a:lnTo>
                </a:path>
                <a:path w="6477000" h="2244090">
                  <a:moveTo>
                    <a:pt x="1717548" y="0"/>
                  </a:moveTo>
                  <a:lnTo>
                    <a:pt x="1717548" y="90931"/>
                  </a:lnTo>
                  <a:lnTo>
                    <a:pt x="2427604" y="90931"/>
                  </a:lnTo>
                  <a:lnTo>
                    <a:pt x="2427604" y="181863"/>
                  </a:lnTo>
                </a:path>
                <a:path w="6477000" h="2244090">
                  <a:moveTo>
                    <a:pt x="1717166" y="0"/>
                  </a:moveTo>
                  <a:lnTo>
                    <a:pt x="1717166" y="90931"/>
                  </a:lnTo>
                  <a:lnTo>
                    <a:pt x="1193291" y="90931"/>
                  </a:lnTo>
                  <a:lnTo>
                    <a:pt x="1193291" y="181863"/>
                  </a:lnTo>
                </a:path>
              </a:pathLst>
            </a:custGeom>
            <a:ln w="12700">
              <a:solidFill>
                <a:srgbClr val="000000"/>
              </a:solidFill>
            </a:ln>
          </p:spPr>
          <p:txBody>
            <a:bodyPr wrap="square" lIns="0" tIns="0" rIns="0" bIns="0" rtlCol="0"/>
            <a:lstStyle/>
            <a:p>
              <a:endParaRPr/>
            </a:p>
          </p:txBody>
        </p:sp>
        <p:sp>
          <p:nvSpPr>
            <p:cNvPr id="10" name="object 10"/>
            <p:cNvSpPr/>
            <p:nvPr/>
          </p:nvSpPr>
          <p:spPr>
            <a:xfrm>
              <a:off x="5408676" y="1647444"/>
              <a:ext cx="1379220" cy="433070"/>
            </a:xfrm>
            <a:custGeom>
              <a:avLst/>
              <a:gdLst/>
              <a:ahLst/>
              <a:cxnLst/>
              <a:rect l="l" t="t" r="r" b="b"/>
              <a:pathLst>
                <a:path w="1379220" h="433069">
                  <a:moveTo>
                    <a:pt x="1379220" y="0"/>
                  </a:moveTo>
                  <a:lnTo>
                    <a:pt x="0" y="0"/>
                  </a:lnTo>
                  <a:lnTo>
                    <a:pt x="0" y="432815"/>
                  </a:lnTo>
                  <a:lnTo>
                    <a:pt x="1379220" y="432815"/>
                  </a:lnTo>
                  <a:lnTo>
                    <a:pt x="1379220" y="0"/>
                  </a:lnTo>
                  <a:close/>
                </a:path>
              </a:pathLst>
            </a:custGeom>
            <a:solidFill>
              <a:srgbClr val="006379"/>
            </a:solidFill>
          </p:spPr>
          <p:txBody>
            <a:bodyPr wrap="square" lIns="0" tIns="0" rIns="0" bIns="0" rtlCol="0"/>
            <a:lstStyle/>
            <a:p>
              <a:endParaRPr/>
            </a:p>
          </p:txBody>
        </p:sp>
        <p:sp>
          <p:nvSpPr>
            <p:cNvPr id="11" name="object 11"/>
            <p:cNvSpPr/>
            <p:nvPr/>
          </p:nvSpPr>
          <p:spPr>
            <a:xfrm>
              <a:off x="5408676" y="1647444"/>
              <a:ext cx="1379220" cy="433070"/>
            </a:xfrm>
            <a:custGeom>
              <a:avLst/>
              <a:gdLst/>
              <a:ahLst/>
              <a:cxnLst/>
              <a:rect l="l" t="t" r="r" b="b"/>
              <a:pathLst>
                <a:path w="1379220" h="433069">
                  <a:moveTo>
                    <a:pt x="0" y="432815"/>
                  </a:moveTo>
                  <a:lnTo>
                    <a:pt x="1379220" y="432815"/>
                  </a:lnTo>
                  <a:lnTo>
                    <a:pt x="1379220" y="0"/>
                  </a:lnTo>
                  <a:lnTo>
                    <a:pt x="0" y="0"/>
                  </a:lnTo>
                  <a:lnTo>
                    <a:pt x="0" y="432815"/>
                  </a:lnTo>
                  <a:close/>
                </a:path>
              </a:pathLst>
            </a:custGeom>
            <a:ln w="12700">
              <a:solidFill>
                <a:srgbClr val="00252F"/>
              </a:solidFill>
            </a:ln>
          </p:spPr>
          <p:txBody>
            <a:bodyPr wrap="square" lIns="0" tIns="0" rIns="0" bIns="0" rtlCol="0"/>
            <a:lstStyle/>
            <a:p>
              <a:endParaRPr/>
            </a:p>
          </p:txBody>
        </p:sp>
      </p:grpSp>
      <p:sp>
        <p:nvSpPr>
          <p:cNvPr id="12" name="object 12"/>
          <p:cNvSpPr txBox="1"/>
          <p:nvPr/>
        </p:nvSpPr>
        <p:spPr>
          <a:xfrm>
            <a:off x="5876290" y="1713738"/>
            <a:ext cx="446405" cy="254000"/>
          </a:xfrm>
          <a:prstGeom prst="rect">
            <a:avLst/>
          </a:prstGeom>
        </p:spPr>
        <p:txBody>
          <a:bodyPr vert="horz" wrap="square" lIns="0" tIns="12700" rIns="0" bIns="0" rtlCol="0">
            <a:spAutoFit/>
          </a:bodyPr>
          <a:lstStyle/>
          <a:p>
            <a:pPr marL="12700">
              <a:lnSpc>
                <a:spcPct val="100000"/>
              </a:lnSpc>
              <a:spcBef>
                <a:spcPts val="100"/>
              </a:spcBef>
            </a:pPr>
            <a:r>
              <a:rPr sz="1500" spc="-20" dirty="0">
                <a:solidFill>
                  <a:srgbClr val="FFFFFF"/>
                </a:solidFill>
                <a:latin typeface="Consolas"/>
                <a:cs typeface="Consolas"/>
              </a:rPr>
              <a:t>body</a:t>
            </a:r>
            <a:endParaRPr sz="1500">
              <a:latin typeface="Consolas"/>
              <a:cs typeface="Consolas"/>
            </a:endParaRPr>
          </a:p>
        </p:txBody>
      </p:sp>
      <p:grpSp>
        <p:nvGrpSpPr>
          <p:cNvPr id="13" name="object 13"/>
          <p:cNvGrpSpPr/>
          <p:nvPr/>
        </p:nvGrpSpPr>
        <p:grpSpPr>
          <a:xfrm>
            <a:off x="4948173" y="2256789"/>
            <a:ext cx="1252220" cy="445770"/>
            <a:chOff x="4948173" y="2256789"/>
            <a:chExt cx="1252220" cy="445770"/>
          </a:xfrm>
        </p:grpSpPr>
        <p:sp>
          <p:nvSpPr>
            <p:cNvPr id="14" name="object 14"/>
            <p:cNvSpPr/>
            <p:nvPr/>
          </p:nvSpPr>
          <p:spPr>
            <a:xfrm>
              <a:off x="4954523" y="2263139"/>
              <a:ext cx="1239520" cy="433070"/>
            </a:xfrm>
            <a:custGeom>
              <a:avLst/>
              <a:gdLst/>
              <a:ahLst/>
              <a:cxnLst/>
              <a:rect l="l" t="t" r="r" b="b"/>
              <a:pathLst>
                <a:path w="1239520" h="433069">
                  <a:moveTo>
                    <a:pt x="1239012" y="0"/>
                  </a:moveTo>
                  <a:lnTo>
                    <a:pt x="0" y="0"/>
                  </a:lnTo>
                  <a:lnTo>
                    <a:pt x="0" y="432815"/>
                  </a:lnTo>
                  <a:lnTo>
                    <a:pt x="1239012" y="432815"/>
                  </a:lnTo>
                  <a:lnTo>
                    <a:pt x="1239012" y="0"/>
                  </a:lnTo>
                  <a:close/>
                </a:path>
              </a:pathLst>
            </a:custGeom>
            <a:solidFill>
              <a:srgbClr val="00916D"/>
            </a:solidFill>
          </p:spPr>
          <p:txBody>
            <a:bodyPr wrap="square" lIns="0" tIns="0" rIns="0" bIns="0" rtlCol="0"/>
            <a:lstStyle/>
            <a:p>
              <a:endParaRPr/>
            </a:p>
          </p:txBody>
        </p:sp>
        <p:sp>
          <p:nvSpPr>
            <p:cNvPr id="15" name="object 15"/>
            <p:cNvSpPr/>
            <p:nvPr/>
          </p:nvSpPr>
          <p:spPr>
            <a:xfrm>
              <a:off x="4954523" y="2263139"/>
              <a:ext cx="1239520" cy="433070"/>
            </a:xfrm>
            <a:custGeom>
              <a:avLst/>
              <a:gdLst/>
              <a:ahLst/>
              <a:cxnLst/>
              <a:rect l="l" t="t" r="r" b="b"/>
              <a:pathLst>
                <a:path w="1239520" h="433069">
                  <a:moveTo>
                    <a:pt x="0" y="432815"/>
                  </a:moveTo>
                  <a:lnTo>
                    <a:pt x="1239012" y="432815"/>
                  </a:lnTo>
                  <a:lnTo>
                    <a:pt x="1239012" y="0"/>
                  </a:lnTo>
                  <a:lnTo>
                    <a:pt x="0" y="0"/>
                  </a:lnTo>
                  <a:lnTo>
                    <a:pt x="0" y="432815"/>
                  </a:lnTo>
                  <a:close/>
                </a:path>
              </a:pathLst>
            </a:custGeom>
            <a:ln w="12700">
              <a:solidFill>
                <a:srgbClr val="00392A"/>
              </a:solidFill>
            </a:ln>
          </p:spPr>
          <p:txBody>
            <a:bodyPr wrap="square" lIns="0" tIns="0" rIns="0" bIns="0" rtlCol="0"/>
            <a:lstStyle/>
            <a:p>
              <a:endParaRPr/>
            </a:p>
          </p:txBody>
        </p:sp>
      </p:grpSp>
      <p:sp>
        <p:nvSpPr>
          <p:cNvPr id="16" name="object 16"/>
          <p:cNvSpPr txBox="1"/>
          <p:nvPr/>
        </p:nvSpPr>
        <p:spPr>
          <a:xfrm>
            <a:off x="5090540" y="2328798"/>
            <a:ext cx="969010"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FFFFFF"/>
                </a:solidFill>
                <a:latin typeface="Consolas"/>
                <a:cs typeface="Consolas"/>
              </a:rPr>
              <a:t>#Text:</a:t>
            </a:r>
            <a:r>
              <a:rPr sz="1500" spc="-50" dirty="0">
                <a:solidFill>
                  <a:srgbClr val="FFFFFF"/>
                </a:solidFill>
                <a:latin typeface="Consolas"/>
                <a:cs typeface="Consolas"/>
              </a:rPr>
              <a:t> </a:t>
            </a:r>
            <a:r>
              <a:rPr sz="1500" spc="-25" dirty="0">
                <a:solidFill>
                  <a:srgbClr val="FFFFFF"/>
                </a:solidFill>
                <a:latin typeface="Consolas"/>
                <a:cs typeface="Consolas"/>
              </a:rPr>
              <a:t>\n</a:t>
            </a:r>
            <a:endParaRPr sz="1500">
              <a:latin typeface="Consolas"/>
              <a:cs typeface="Consolas"/>
            </a:endParaRPr>
          </a:p>
        </p:txBody>
      </p:sp>
      <p:grpSp>
        <p:nvGrpSpPr>
          <p:cNvPr id="17" name="object 17"/>
          <p:cNvGrpSpPr/>
          <p:nvPr/>
        </p:nvGrpSpPr>
        <p:grpSpPr>
          <a:xfrm>
            <a:off x="6368541" y="2256789"/>
            <a:ext cx="878840" cy="445770"/>
            <a:chOff x="6368541" y="2256789"/>
            <a:chExt cx="878840" cy="445770"/>
          </a:xfrm>
        </p:grpSpPr>
        <p:sp>
          <p:nvSpPr>
            <p:cNvPr id="18" name="object 18"/>
            <p:cNvSpPr/>
            <p:nvPr/>
          </p:nvSpPr>
          <p:spPr>
            <a:xfrm>
              <a:off x="6374891" y="2263139"/>
              <a:ext cx="866140" cy="433070"/>
            </a:xfrm>
            <a:custGeom>
              <a:avLst/>
              <a:gdLst/>
              <a:ahLst/>
              <a:cxnLst/>
              <a:rect l="l" t="t" r="r" b="b"/>
              <a:pathLst>
                <a:path w="866140" h="433069">
                  <a:moveTo>
                    <a:pt x="865632" y="0"/>
                  </a:moveTo>
                  <a:lnTo>
                    <a:pt x="0" y="0"/>
                  </a:lnTo>
                  <a:lnTo>
                    <a:pt x="0" y="432815"/>
                  </a:lnTo>
                  <a:lnTo>
                    <a:pt x="865632" y="432815"/>
                  </a:lnTo>
                  <a:lnTo>
                    <a:pt x="865632" y="0"/>
                  </a:lnTo>
                  <a:close/>
                </a:path>
              </a:pathLst>
            </a:custGeom>
            <a:solidFill>
              <a:srgbClr val="006379"/>
            </a:solidFill>
          </p:spPr>
          <p:txBody>
            <a:bodyPr wrap="square" lIns="0" tIns="0" rIns="0" bIns="0" rtlCol="0"/>
            <a:lstStyle/>
            <a:p>
              <a:endParaRPr/>
            </a:p>
          </p:txBody>
        </p:sp>
        <p:sp>
          <p:nvSpPr>
            <p:cNvPr id="19" name="object 19"/>
            <p:cNvSpPr/>
            <p:nvPr/>
          </p:nvSpPr>
          <p:spPr>
            <a:xfrm>
              <a:off x="6374891" y="2263139"/>
              <a:ext cx="866140" cy="433070"/>
            </a:xfrm>
            <a:custGeom>
              <a:avLst/>
              <a:gdLst/>
              <a:ahLst/>
              <a:cxnLst/>
              <a:rect l="l" t="t" r="r" b="b"/>
              <a:pathLst>
                <a:path w="866140" h="433069">
                  <a:moveTo>
                    <a:pt x="0" y="432815"/>
                  </a:moveTo>
                  <a:lnTo>
                    <a:pt x="865632" y="432815"/>
                  </a:lnTo>
                  <a:lnTo>
                    <a:pt x="865632" y="0"/>
                  </a:lnTo>
                  <a:lnTo>
                    <a:pt x="0" y="0"/>
                  </a:lnTo>
                  <a:lnTo>
                    <a:pt x="0" y="432815"/>
                  </a:lnTo>
                  <a:close/>
                </a:path>
              </a:pathLst>
            </a:custGeom>
            <a:ln w="12700">
              <a:solidFill>
                <a:srgbClr val="00252F"/>
              </a:solidFill>
            </a:ln>
          </p:spPr>
          <p:txBody>
            <a:bodyPr wrap="square" lIns="0" tIns="0" rIns="0" bIns="0" rtlCol="0"/>
            <a:lstStyle/>
            <a:p>
              <a:endParaRPr/>
            </a:p>
          </p:txBody>
        </p:sp>
      </p:grpSp>
      <p:sp>
        <p:nvSpPr>
          <p:cNvPr id="20" name="object 20"/>
          <p:cNvSpPr txBox="1"/>
          <p:nvPr/>
        </p:nvSpPr>
        <p:spPr>
          <a:xfrm>
            <a:off x="6585584" y="2328798"/>
            <a:ext cx="446405" cy="254000"/>
          </a:xfrm>
          <a:prstGeom prst="rect">
            <a:avLst/>
          </a:prstGeom>
        </p:spPr>
        <p:txBody>
          <a:bodyPr vert="horz" wrap="square" lIns="0" tIns="12700" rIns="0" bIns="0" rtlCol="0">
            <a:spAutoFit/>
          </a:bodyPr>
          <a:lstStyle/>
          <a:p>
            <a:pPr marL="12700">
              <a:lnSpc>
                <a:spcPct val="100000"/>
              </a:lnSpc>
              <a:spcBef>
                <a:spcPts val="100"/>
              </a:spcBef>
            </a:pPr>
            <a:r>
              <a:rPr sz="1500" spc="-20" dirty="0">
                <a:solidFill>
                  <a:srgbClr val="FFFFFF"/>
                </a:solidFill>
                <a:latin typeface="Consolas"/>
                <a:cs typeface="Consolas"/>
              </a:rPr>
              <a:t>main</a:t>
            </a:r>
            <a:endParaRPr sz="1500">
              <a:latin typeface="Consolas"/>
              <a:cs typeface="Consolas"/>
            </a:endParaRPr>
          </a:p>
        </p:txBody>
      </p:sp>
      <p:grpSp>
        <p:nvGrpSpPr>
          <p:cNvPr id="21" name="object 21"/>
          <p:cNvGrpSpPr/>
          <p:nvPr/>
        </p:nvGrpSpPr>
        <p:grpSpPr>
          <a:xfrm>
            <a:off x="3741165" y="2870961"/>
            <a:ext cx="1277620" cy="445770"/>
            <a:chOff x="3741165" y="2870961"/>
            <a:chExt cx="1277620" cy="445770"/>
          </a:xfrm>
        </p:grpSpPr>
        <p:sp>
          <p:nvSpPr>
            <p:cNvPr id="22" name="object 22"/>
            <p:cNvSpPr/>
            <p:nvPr/>
          </p:nvSpPr>
          <p:spPr>
            <a:xfrm>
              <a:off x="3747515" y="2877311"/>
              <a:ext cx="1264920" cy="433070"/>
            </a:xfrm>
            <a:custGeom>
              <a:avLst/>
              <a:gdLst/>
              <a:ahLst/>
              <a:cxnLst/>
              <a:rect l="l" t="t" r="r" b="b"/>
              <a:pathLst>
                <a:path w="1264920" h="433070">
                  <a:moveTo>
                    <a:pt x="1264919" y="0"/>
                  </a:moveTo>
                  <a:lnTo>
                    <a:pt x="0" y="0"/>
                  </a:lnTo>
                  <a:lnTo>
                    <a:pt x="0" y="432815"/>
                  </a:lnTo>
                  <a:lnTo>
                    <a:pt x="1264919" y="432815"/>
                  </a:lnTo>
                  <a:lnTo>
                    <a:pt x="1264919" y="0"/>
                  </a:lnTo>
                  <a:close/>
                </a:path>
              </a:pathLst>
            </a:custGeom>
            <a:solidFill>
              <a:srgbClr val="00916D"/>
            </a:solidFill>
          </p:spPr>
          <p:txBody>
            <a:bodyPr wrap="square" lIns="0" tIns="0" rIns="0" bIns="0" rtlCol="0"/>
            <a:lstStyle/>
            <a:p>
              <a:endParaRPr/>
            </a:p>
          </p:txBody>
        </p:sp>
        <p:sp>
          <p:nvSpPr>
            <p:cNvPr id="23" name="object 23"/>
            <p:cNvSpPr/>
            <p:nvPr/>
          </p:nvSpPr>
          <p:spPr>
            <a:xfrm>
              <a:off x="3747515" y="2877311"/>
              <a:ext cx="1264920" cy="433070"/>
            </a:xfrm>
            <a:custGeom>
              <a:avLst/>
              <a:gdLst/>
              <a:ahLst/>
              <a:cxnLst/>
              <a:rect l="l" t="t" r="r" b="b"/>
              <a:pathLst>
                <a:path w="1264920" h="433070">
                  <a:moveTo>
                    <a:pt x="0" y="432815"/>
                  </a:moveTo>
                  <a:lnTo>
                    <a:pt x="1264919" y="432815"/>
                  </a:lnTo>
                  <a:lnTo>
                    <a:pt x="1264919" y="0"/>
                  </a:lnTo>
                  <a:lnTo>
                    <a:pt x="0" y="0"/>
                  </a:lnTo>
                  <a:lnTo>
                    <a:pt x="0" y="432815"/>
                  </a:lnTo>
                  <a:close/>
                </a:path>
              </a:pathLst>
            </a:custGeom>
            <a:ln w="12700">
              <a:solidFill>
                <a:srgbClr val="00392A"/>
              </a:solidFill>
            </a:ln>
          </p:spPr>
          <p:txBody>
            <a:bodyPr wrap="square" lIns="0" tIns="0" rIns="0" bIns="0" rtlCol="0"/>
            <a:lstStyle/>
            <a:p>
              <a:endParaRPr/>
            </a:p>
          </p:txBody>
        </p:sp>
      </p:grpSp>
      <p:sp>
        <p:nvSpPr>
          <p:cNvPr id="24" name="object 24"/>
          <p:cNvSpPr txBox="1"/>
          <p:nvPr/>
        </p:nvSpPr>
        <p:spPr>
          <a:xfrm>
            <a:off x="3897248" y="2943605"/>
            <a:ext cx="969010"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FFFFFF"/>
                </a:solidFill>
                <a:latin typeface="Consolas"/>
                <a:cs typeface="Consolas"/>
              </a:rPr>
              <a:t>#Text:</a:t>
            </a:r>
            <a:r>
              <a:rPr sz="1500" spc="-55" dirty="0">
                <a:solidFill>
                  <a:srgbClr val="FFFFFF"/>
                </a:solidFill>
                <a:latin typeface="Consolas"/>
                <a:cs typeface="Consolas"/>
              </a:rPr>
              <a:t> </a:t>
            </a:r>
            <a:r>
              <a:rPr sz="1500" spc="-25" dirty="0">
                <a:solidFill>
                  <a:srgbClr val="FFFFFF"/>
                </a:solidFill>
                <a:latin typeface="Consolas"/>
                <a:cs typeface="Consolas"/>
              </a:rPr>
              <a:t>\n</a:t>
            </a:r>
            <a:endParaRPr sz="1500">
              <a:latin typeface="Consolas"/>
              <a:cs typeface="Consolas"/>
            </a:endParaRPr>
          </a:p>
        </p:txBody>
      </p:sp>
      <p:grpSp>
        <p:nvGrpSpPr>
          <p:cNvPr id="25" name="object 25"/>
          <p:cNvGrpSpPr/>
          <p:nvPr/>
        </p:nvGrpSpPr>
        <p:grpSpPr>
          <a:xfrm>
            <a:off x="5188965" y="2870961"/>
            <a:ext cx="1841500" cy="1061720"/>
            <a:chOff x="5188965" y="2870961"/>
            <a:chExt cx="1841500" cy="1061720"/>
          </a:xfrm>
        </p:grpSpPr>
        <p:sp>
          <p:nvSpPr>
            <p:cNvPr id="26" name="object 26"/>
            <p:cNvSpPr/>
            <p:nvPr/>
          </p:nvSpPr>
          <p:spPr>
            <a:xfrm>
              <a:off x="5195315" y="2877311"/>
              <a:ext cx="866140" cy="433070"/>
            </a:xfrm>
            <a:custGeom>
              <a:avLst/>
              <a:gdLst/>
              <a:ahLst/>
              <a:cxnLst/>
              <a:rect l="l" t="t" r="r" b="b"/>
              <a:pathLst>
                <a:path w="866139" h="433070">
                  <a:moveTo>
                    <a:pt x="865632" y="0"/>
                  </a:moveTo>
                  <a:lnTo>
                    <a:pt x="0" y="0"/>
                  </a:lnTo>
                  <a:lnTo>
                    <a:pt x="0" y="432815"/>
                  </a:lnTo>
                  <a:lnTo>
                    <a:pt x="865632" y="432815"/>
                  </a:lnTo>
                  <a:lnTo>
                    <a:pt x="865632" y="0"/>
                  </a:lnTo>
                  <a:close/>
                </a:path>
              </a:pathLst>
            </a:custGeom>
            <a:solidFill>
              <a:srgbClr val="006379"/>
            </a:solidFill>
          </p:spPr>
          <p:txBody>
            <a:bodyPr wrap="square" lIns="0" tIns="0" rIns="0" bIns="0" rtlCol="0"/>
            <a:lstStyle/>
            <a:p>
              <a:endParaRPr/>
            </a:p>
          </p:txBody>
        </p:sp>
        <p:sp>
          <p:nvSpPr>
            <p:cNvPr id="27" name="object 27"/>
            <p:cNvSpPr/>
            <p:nvPr/>
          </p:nvSpPr>
          <p:spPr>
            <a:xfrm>
              <a:off x="5195315" y="2877311"/>
              <a:ext cx="866140" cy="433070"/>
            </a:xfrm>
            <a:custGeom>
              <a:avLst/>
              <a:gdLst/>
              <a:ahLst/>
              <a:cxnLst/>
              <a:rect l="l" t="t" r="r" b="b"/>
              <a:pathLst>
                <a:path w="866139" h="433070">
                  <a:moveTo>
                    <a:pt x="0" y="432815"/>
                  </a:moveTo>
                  <a:lnTo>
                    <a:pt x="865632" y="432815"/>
                  </a:lnTo>
                  <a:lnTo>
                    <a:pt x="865632" y="0"/>
                  </a:lnTo>
                  <a:lnTo>
                    <a:pt x="0" y="0"/>
                  </a:lnTo>
                  <a:lnTo>
                    <a:pt x="0" y="432815"/>
                  </a:lnTo>
                  <a:close/>
                </a:path>
              </a:pathLst>
            </a:custGeom>
            <a:ln w="12700">
              <a:solidFill>
                <a:srgbClr val="00252F"/>
              </a:solidFill>
            </a:ln>
          </p:spPr>
          <p:txBody>
            <a:bodyPr wrap="square" lIns="0" tIns="0" rIns="0" bIns="0" rtlCol="0"/>
            <a:lstStyle/>
            <a:p>
              <a:endParaRPr/>
            </a:p>
          </p:txBody>
        </p:sp>
        <p:sp>
          <p:nvSpPr>
            <p:cNvPr id="28" name="object 28"/>
            <p:cNvSpPr/>
            <p:nvPr/>
          </p:nvSpPr>
          <p:spPr>
            <a:xfrm>
              <a:off x="5411723" y="3493007"/>
              <a:ext cx="1612900" cy="433070"/>
            </a:xfrm>
            <a:custGeom>
              <a:avLst/>
              <a:gdLst/>
              <a:ahLst/>
              <a:cxnLst/>
              <a:rect l="l" t="t" r="r" b="b"/>
              <a:pathLst>
                <a:path w="1612900" h="433070">
                  <a:moveTo>
                    <a:pt x="1612392" y="0"/>
                  </a:moveTo>
                  <a:lnTo>
                    <a:pt x="0" y="0"/>
                  </a:lnTo>
                  <a:lnTo>
                    <a:pt x="0" y="432815"/>
                  </a:lnTo>
                  <a:lnTo>
                    <a:pt x="1612392" y="432815"/>
                  </a:lnTo>
                  <a:lnTo>
                    <a:pt x="1612392" y="0"/>
                  </a:lnTo>
                  <a:close/>
                </a:path>
              </a:pathLst>
            </a:custGeom>
            <a:solidFill>
              <a:srgbClr val="00916D"/>
            </a:solidFill>
          </p:spPr>
          <p:txBody>
            <a:bodyPr wrap="square" lIns="0" tIns="0" rIns="0" bIns="0" rtlCol="0"/>
            <a:lstStyle/>
            <a:p>
              <a:endParaRPr/>
            </a:p>
          </p:txBody>
        </p:sp>
        <p:sp>
          <p:nvSpPr>
            <p:cNvPr id="29" name="object 29"/>
            <p:cNvSpPr/>
            <p:nvPr/>
          </p:nvSpPr>
          <p:spPr>
            <a:xfrm>
              <a:off x="5411723" y="3493007"/>
              <a:ext cx="1612900" cy="433070"/>
            </a:xfrm>
            <a:custGeom>
              <a:avLst/>
              <a:gdLst/>
              <a:ahLst/>
              <a:cxnLst/>
              <a:rect l="l" t="t" r="r" b="b"/>
              <a:pathLst>
                <a:path w="1612900" h="433070">
                  <a:moveTo>
                    <a:pt x="0" y="432815"/>
                  </a:moveTo>
                  <a:lnTo>
                    <a:pt x="1612392" y="432815"/>
                  </a:lnTo>
                  <a:lnTo>
                    <a:pt x="1612392" y="0"/>
                  </a:lnTo>
                  <a:lnTo>
                    <a:pt x="0" y="0"/>
                  </a:lnTo>
                  <a:lnTo>
                    <a:pt x="0" y="432815"/>
                  </a:lnTo>
                  <a:close/>
                </a:path>
              </a:pathLst>
            </a:custGeom>
            <a:ln w="12700">
              <a:solidFill>
                <a:srgbClr val="00392A"/>
              </a:solidFill>
            </a:ln>
          </p:spPr>
          <p:txBody>
            <a:bodyPr wrap="square" lIns="0" tIns="0" rIns="0" bIns="0" rtlCol="0"/>
            <a:lstStyle/>
            <a:p>
              <a:endParaRPr/>
            </a:p>
          </p:txBody>
        </p:sp>
      </p:grpSp>
      <p:sp>
        <p:nvSpPr>
          <p:cNvPr id="30" name="object 30"/>
          <p:cNvSpPr txBox="1"/>
          <p:nvPr/>
        </p:nvSpPr>
        <p:spPr>
          <a:xfrm>
            <a:off x="5629783" y="3458336"/>
            <a:ext cx="1177925" cy="455295"/>
          </a:xfrm>
          <a:prstGeom prst="rect">
            <a:avLst/>
          </a:prstGeom>
        </p:spPr>
        <p:txBody>
          <a:bodyPr vert="horz" wrap="square" lIns="0" tIns="42545" rIns="0" bIns="0" rtlCol="0">
            <a:spAutoFit/>
          </a:bodyPr>
          <a:lstStyle/>
          <a:p>
            <a:pPr marL="377825" marR="5080" indent="-365760">
              <a:lnSpc>
                <a:spcPts val="1580"/>
              </a:lnSpc>
              <a:spcBef>
                <a:spcPts val="335"/>
              </a:spcBef>
            </a:pPr>
            <a:r>
              <a:rPr sz="1500" dirty="0">
                <a:solidFill>
                  <a:srgbClr val="FFFFFF"/>
                </a:solidFill>
                <a:latin typeface="Consolas"/>
                <a:cs typeface="Consolas"/>
              </a:rPr>
              <a:t>Text:</a:t>
            </a:r>
            <a:r>
              <a:rPr sz="1500" spc="-55" dirty="0">
                <a:solidFill>
                  <a:srgbClr val="FFFFFF"/>
                </a:solidFill>
                <a:latin typeface="Consolas"/>
                <a:cs typeface="Consolas"/>
              </a:rPr>
              <a:t> </a:t>
            </a:r>
            <a:r>
              <a:rPr sz="1500" spc="-10" dirty="0">
                <a:solidFill>
                  <a:srgbClr val="FFFFFF"/>
                </a:solidFill>
                <a:latin typeface="Consolas"/>
                <a:cs typeface="Consolas"/>
              </a:rPr>
              <a:t>Hello </a:t>
            </a:r>
            <a:r>
              <a:rPr sz="1500" spc="-20" dirty="0">
                <a:solidFill>
                  <a:srgbClr val="FFFFFF"/>
                </a:solidFill>
                <a:latin typeface="Consolas"/>
                <a:cs typeface="Consolas"/>
              </a:rPr>
              <a:t>DOM!</a:t>
            </a:r>
            <a:endParaRPr sz="1500">
              <a:latin typeface="Consolas"/>
              <a:cs typeface="Consolas"/>
            </a:endParaRPr>
          </a:p>
        </p:txBody>
      </p:sp>
      <p:grpSp>
        <p:nvGrpSpPr>
          <p:cNvPr id="31" name="object 31"/>
          <p:cNvGrpSpPr/>
          <p:nvPr/>
        </p:nvGrpSpPr>
        <p:grpSpPr>
          <a:xfrm>
            <a:off x="6235953" y="2870961"/>
            <a:ext cx="1279525" cy="445770"/>
            <a:chOff x="6235953" y="2870961"/>
            <a:chExt cx="1279525" cy="445770"/>
          </a:xfrm>
        </p:grpSpPr>
        <p:sp>
          <p:nvSpPr>
            <p:cNvPr id="32" name="object 32"/>
            <p:cNvSpPr/>
            <p:nvPr/>
          </p:nvSpPr>
          <p:spPr>
            <a:xfrm>
              <a:off x="6242303" y="2877311"/>
              <a:ext cx="1266825" cy="433070"/>
            </a:xfrm>
            <a:custGeom>
              <a:avLst/>
              <a:gdLst/>
              <a:ahLst/>
              <a:cxnLst/>
              <a:rect l="l" t="t" r="r" b="b"/>
              <a:pathLst>
                <a:path w="1266825" h="433070">
                  <a:moveTo>
                    <a:pt x="1266444" y="0"/>
                  </a:moveTo>
                  <a:lnTo>
                    <a:pt x="0" y="0"/>
                  </a:lnTo>
                  <a:lnTo>
                    <a:pt x="0" y="432815"/>
                  </a:lnTo>
                  <a:lnTo>
                    <a:pt x="1266444" y="432815"/>
                  </a:lnTo>
                  <a:lnTo>
                    <a:pt x="1266444" y="0"/>
                  </a:lnTo>
                  <a:close/>
                </a:path>
              </a:pathLst>
            </a:custGeom>
            <a:solidFill>
              <a:srgbClr val="00916D"/>
            </a:solidFill>
          </p:spPr>
          <p:txBody>
            <a:bodyPr wrap="square" lIns="0" tIns="0" rIns="0" bIns="0" rtlCol="0"/>
            <a:lstStyle/>
            <a:p>
              <a:endParaRPr/>
            </a:p>
          </p:txBody>
        </p:sp>
        <p:sp>
          <p:nvSpPr>
            <p:cNvPr id="33" name="object 33"/>
            <p:cNvSpPr/>
            <p:nvPr/>
          </p:nvSpPr>
          <p:spPr>
            <a:xfrm>
              <a:off x="6242303" y="2877311"/>
              <a:ext cx="1266825" cy="433070"/>
            </a:xfrm>
            <a:custGeom>
              <a:avLst/>
              <a:gdLst/>
              <a:ahLst/>
              <a:cxnLst/>
              <a:rect l="l" t="t" r="r" b="b"/>
              <a:pathLst>
                <a:path w="1266825" h="433070">
                  <a:moveTo>
                    <a:pt x="0" y="432815"/>
                  </a:moveTo>
                  <a:lnTo>
                    <a:pt x="1266444" y="432815"/>
                  </a:lnTo>
                  <a:lnTo>
                    <a:pt x="1266444" y="0"/>
                  </a:lnTo>
                  <a:lnTo>
                    <a:pt x="0" y="0"/>
                  </a:lnTo>
                  <a:lnTo>
                    <a:pt x="0" y="432815"/>
                  </a:lnTo>
                  <a:close/>
                </a:path>
              </a:pathLst>
            </a:custGeom>
            <a:ln w="12700">
              <a:solidFill>
                <a:srgbClr val="00392A"/>
              </a:solidFill>
            </a:ln>
          </p:spPr>
          <p:txBody>
            <a:bodyPr wrap="square" lIns="0" tIns="0" rIns="0" bIns="0" rtlCol="0"/>
            <a:lstStyle/>
            <a:p>
              <a:endParaRPr/>
            </a:p>
          </p:txBody>
        </p:sp>
      </p:grpSp>
      <p:sp>
        <p:nvSpPr>
          <p:cNvPr id="34" name="object 34"/>
          <p:cNvSpPr txBox="1"/>
          <p:nvPr/>
        </p:nvSpPr>
        <p:spPr>
          <a:xfrm>
            <a:off x="5510910" y="2943605"/>
            <a:ext cx="1850389" cy="254000"/>
          </a:xfrm>
          <a:prstGeom prst="rect">
            <a:avLst/>
          </a:prstGeom>
        </p:spPr>
        <p:txBody>
          <a:bodyPr vert="horz" wrap="square" lIns="0" tIns="12700" rIns="0" bIns="0" rtlCol="0">
            <a:spAutoFit/>
          </a:bodyPr>
          <a:lstStyle/>
          <a:p>
            <a:pPr marL="12700">
              <a:lnSpc>
                <a:spcPct val="100000"/>
              </a:lnSpc>
              <a:spcBef>
                <a:spcPts val="100"/>
              </a:spcBef>
              <a:tabLst>
                <a:tab pos="894080" algn="l"/>
              </a:tabLst>
            </a:pPr>
            <a:r>
              <a:rPr sz="1500" spc="-25" dirty="0">
                <a:solidFill>
                  <a:srgbClr val="FFFFFF"/>
                </a:solidFill>
                <a:latin typeface="Consolas"/>
                <a:cs typeface="Consolas"/>
              </a:rPr>
              <a:t>h1</a:t>
            </a:r>
            <a:r>
              <a:rPr sz="1500" dirty="0">
                <a:solidFill>
                  <a:srgbClr val="FFFFFF"/>
                </a:solidFill>
                <a:latin typeface="Consolas"/>
                <a:cs typeface="Consolas"/>
              </a:rPr>
              <a:t>	#Text:</a:t>
            </a:r>
            <a:r>
              <a:rPr sz="1500" spc="-55" dirty="0">
                <a:solidFill>
                  <a:srgbClr val="FFFFFF"/>
                </a:solidFill>
                <a:latin typeface="Consolas"/>
                <a:cs typeface="Consolas"/>
              </a:rPr>
              <a:t> </a:t>
            </a:r>
            <a:r>
              <a:rPr sz="1500" spc="-25" dirty="0">
                <a:solidFill>
                  <a:srgbClr val="FFFFFF"/>
                </a:solidFill>
                <a:latin typeface="Consolas"/>
                <a:cs typeface="Consolas"/>
              </a:rPr>
              <a:t>\n</a:t>
            </a:r>
            <a:endParaRPr sz="1500">
              <a:latin typeface="Consolas"/>
              <a:cs typeface="Consolas"/>
            </a:endParaRPr>
          </a:p>
        </p:txBody>
      </p:sp>
      <p:grpSp>
        <p:nvGrpSpPr>
          <p:cNvPr id="35" name="object 35"/>
          <p:cNvGrpSpPr/>
          <p:nvPr/>
        </p:nvGrpSpPr>
        <p:grpSpPr>
          <a:xfrm>
            <a:off x="8995918" y="2870961"/>
            <a:ext cx="878840" cy="445770"/>
            <a:chOff x="8995918" y="2870961"/>
            <a:chExt cx="878840" cy="445770"/>
          </a:xfrm>
        </p:grpSpPr>
        <p:sp>
          <p:nvSpPr>
            <p:cNvPr id="36" name="object 36"/>
            <p:cNvSpPr/>
            <p:nvPr/>
          </p:nvSpPr>
          <p:spPr>
            <a:xfrm>
              <a:off x="9002268" y="2877311"/>
              <a:ext cx="866140" cy="433070"/>
            </a:xfrm>
            <a:custGeom>
              <a:avLst/>
              <a:gdLst/>
              <a:ahLst/>
              <a:cxnLst/>
              <a:rect l="l" t="t" r="r" b="b"/>
              <a:pathLst>
                <a:path w="866140" h="433070">
                  <a:moveTo>
                    <a:pt x="865631" y="0"/>
                  </a:moveTo>
                  <a:lnTo>
                    <a:pt x="0" y="0"/>
                  </a:lnTo>
                  <a:lnTo>
                    <a:pt x="0" y="432815"/>
                  </a:lnTo>
                  <a:lnTo>
                    <a:pt x="865631" y="432815"/>
                  </a:lnTo>
                  <a:lnTo>
                    <a:pt x="865631" y="0"/>
                  </a:lnTo>
                  <a:close/>
                </a:path>
              </a:pathLst>
            </a:custGeom>
            <a:solidFill>
              <a:srgbClr val="006379"/>
            </a:solidFill>
          </p:spPr>
          <p:txBody>
            <a:bodyPr wrap="square" lIns="0" tIns="0" rIns="0" bIns="0" rtlCol="0"/>
            <a:lstStyle/>
            <a:p>
              <a:endParaRPr/>
            </a:p>
          </p:txBody>
        </p:sp>
        <p:sp>
          <p:nvSpPr>
            <p:cNvPr id="37" name="object 37"/>
            <p:cNvSpPr/>
            <p:nvPr/>
          </p:nvSpPr>
          <p:spPr>
            <a:xfrm>
              <a:off x="9002268" y="2877311"/>
              <a:ext cx="866140" cy="433070"/>
            </a:xfrm>
            <a:custGeom>
              <a:avLst/>
              <a:gdLst/>
              <a:ahLst/>
              <a:cxnLst/>
              <a:rect l="l" t="t" r="r" b="b"/>
              <a:pathLst>
                <a:path w="866140" h="433070">
                  <a:moveTo>
                    <a:pt x="0" y="432815"/>
                  </a:moveTo>
                  <a:lnTo>
                    <a:pt x="865631" y="432815"/>
                  </a:lnTo>
                  <a:lnTo>
                    <a:pt x="865631" y="0"/>
                  </a:lnTo>
                  <a:lnTo>
                    <a:pt x="0" y="0"/>
                  </a:lnTo>
                  <a:lnTo>
                    <a:pt x="0" y="432815"/>
                  </a:lnTo>
                  <a:close/>
                </a:path>
              </a:pathLst>
            </a:custGeom>
            <a:ln w="12700">
              <a:solidFill>
                <a:srgbClr val="00252F"/>
              </a:solidFill>
            </a:ln>
          </p:spPr>
          <p:txBody>
            <a:bodyPr wrap="square" lIns="0" tIns="0" rIns="0" bIns="0" rtlCol="0"/>
            <a:lstStyle/>
            <a:p>
              <a:endParaRPr/>
            </a:p>
          </p:txBody>
        </p:sp>
      </p:grpSp>
      <p:sp>
        <p:nvSpPr>
          <p:cNvPr id="38" name="object 38"/>
          <p:cNvSpPr txBox="1"/>
          <p:nvPr/>
        </p:nvSpPr>
        <p:spPr>
          <a:xfrm>
            <a:off x="9369932" y="2943605"/>
            <a:ext cx="130175" cy="254000"/>
          </a:xfrm>
          <a:prstGeom prst="rect">
            <a:avLst/>
          </a:prstGeom>
        </p:spPr>
        <p:txBody>
          <a:bodyPr vert="horz" wrap="square" lIns="0" tIns="12700" rIns="0" bIns="0" rtlCol="0">
            <a:spAutoFit/>
          </a:bodyPr>
          <a:lstStyle/>
          <a:p>
            <a:pPr marL="12700">
              <a:lnSpc>
                <a:spcPct val="100000"/>
              </a:lnSpc>
              <a:spcBef>
                <a:spcPts val="100"/>
              </a:spcBef>
            </a:pPr>
            <a:r>
              <a:rPr sz="1500" spc="-50" dirty="0">
                <a:solidFill>
                  <a:srgbClr val="FFFFFF"/>
                </a:solidFill>
                <a:latin typeface="Consolas"/>
                <a:cs typeface="Consolas"/>
              </a:rPr>
              <a:t>p</a:t>
            </a:r>
            <a:endParaRPr sz="1500">
              <a:latin typeface="Consolas"/>
              <a:cs typeface="Consolas"/>
            </a:endParaRPr>
          </a:p>
        </p:txBody>
      </p:sp>
      <p:grpSp>
        <p:nvGrpSpPr>
          <p:cNvPr id="39" name="object 39"/>
          <p:cNvGrpSpPr/>
          <p:nvPr/>
        </p:nvGrpSpPr>
        <p:grpSpPr>
          <a:xfrm>
            <a:off x="7200645" y="3486658"/>
            <a:ext cx="1625600" cy="445770"/>
            <a:chOff x="7200645" y="3486658"/>
            <a:chExt cx="1625600" cy="445770"/>
          </a:xfrm>
        </p:grpSpPr>
        <p:sp>
          <p:nvSpPr>
            <p:cNvPr id="40" name="object 40"/>
            <p:cNvSpPr/>
            <p:nvPr/>
          </p:nvSpPr>
          <p:spPr>
            <a:xfrm>
              <a:off x="7206995" y="3493008"/>
              <a:ext cx="1612900" cy="433070"/>
            </a:xfrm>
            <a:custGeom>
              <a:avLst/>
              <a:gdLst/>
              <a:ahLst/>
              <a:cxnLst/>
              <a:rect l="l" t="t" r="r" b="b"/>
              <a:pathLst>
                <a:path w="1612900" h="433070">
                  <a:moveTo>
                    <a:pt x="1612392" y="0"/>
                  </a:moveTo>
                  <a:lnTo>
                    <a:pt x="0" y="0"/>
                  </a:lnTo>
                  <a:lnTo>
                    <a:pt x="0" y="432815"/>
                  </a:lnTo>
                  <a:lnTo>
                    <a:pt x="1612392" y="432815"/>
                  </a:lnTo>
                  <a:lnTo>
                    <a:pt x="1612392" y="0"/>
                  </a:lnTo>
                  <a:close/>
                </a:path>
              </a:pathLst>
            </a:custGeom>
            <a:solidFill>
              <a:srgbClr val="00916D"/>
            </a:solidFill>
          </p:spPr>
          <p:txBody>
            <a:bodyPr wrap="square" lIns="0" tIns="0" rIns="0" bIns="0" rtlCol="0"/>
            <a:lstStyle/>
            <a:p>
              <a:endParaRPr/>
            </a:p>
          </p:txBody>
        </p:sp>
        <p:sp>
          <p:nvSpPr>
            <p:cNvPr id="41" name="object 41"/>
            <p:cNvSpPr/>
            <p:nvPr/>
          </p:nvSpPr>
          <p:spPr>
            <a:xfrm>
              <a:off x="7206995" y="3493008"/>
              <a:ext cx="1612900" cy="433070"/>
            </a:xfrm>
            <a:custGeom>
              <a:avLst/>
              <a:gdLst/>
              <a:ahLst/>
              <a:cxnLst/>
              <a:rect l="l" t="t" r="r" b="b"/>
              <a:pathLst>
                <a:path w="1612900" h="433070">
                  <a:moveTo>
                    <a:pt x="0" y="432815"/>
                  </a:moveTo>
                  <a:lnTo>
                    <a:pt x="1612392" y="432815"/>
                  </a:lnTo>
                  <a:lnTo>
                    <a:pt x="1612392" y="0"/>
                  </a:lnTo>
                  <a:lnTo>
                    <a:pt x="0" y="0"/>
                  </a:lnTo>
                  <a:lnTo>
                    <a:pt x="0" y="432815"/>
                  </a:lnTo>
                  <a:close/>
                </a:path>
              </a:pathLst>
            </a:custGeom>
            <a:ln w="12700">
              <a:solidFill>
                <a:srgbClr val="00392A"/>
              </a:solidFill>
            </a:ln>
          </p:spPr>
          <p:txBody>
            <a:bodyPr wrap="square" lIns="0" tIns="0" rIns="0" bIns="0" rtlCol="0"/>
            <a:lstStyle/>
            <a:p>
              <a:endParaRPr/>
            </a:p>
          </p:txBody>
        </p:sp>
      </p:grpSp>
      <p:sp>
        <p:nvSpPr>
          <p:cNvPr id="42" name="object 42"/>
          <p:cNvSpPr txBox="1"/>
          <p:nvPr/>
        </p:nvSpPr>
        <p:spPr>
          <a:xfrm>
            <a:off x="7320153" y="3558667"/>
            <a:ext cx="1388110"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FFFFFF"/>
                </a:solidFill>
                <a:latin typeface="Consolas"/>
                <a:cs typeface="Consolas"/>
              </a:rPr>
              <a:t>#Text:</a:t>
            </a:r>
            <a:r>
              <a:rPr sz="1500" spc="-45" dirty="0">
                <a:solidFill>
                  <a:srgbClr val="FFFFFF"/>
                </a:solidFill>
                <a:latin typeface="Consolas"/>
                <a:cs typeface="Consolas"/>
              </a:rPr>
              <a:t> </a:t>
            </a:r>
            <a:r>
              <a:rPr sz="1500" dirty="0">
                <a:solidFill>
                  <a:srgbClr val="FFFFFF"/>
                </a:solidFill>
                <a:latin typeface="Consolas"/>
                <a:cs typeface="Consolas"/>
              </a:rPr>
              <a:t>DOM</a:t>
            </a:r>
            <a:r>
              <a:rPr sz="1500" spc="-45" dirty="0">
                <a:solidFill>
                  <a:srgbClr val="FFFFFF"/>
                </a:solidFill>
                <a:latin typeface="Consolas"/>
                <a:cs typeface="Consolas"/>
              </a:rPr>
              <a:t> </a:t>
            </a:r>
            <a:r>
              <a:rPr sz="1500" spc="-25" dirty="0">
                <a:solidFill>
                  <a:srgbClr val="FFFFFF"/>
                </a:solidFill>
                <a:latin typeface="Consolas"/>
                <a:cs typeface="Consolas"/>
              </a:rPr>
              <a:t>is</a:t>
            </a:r>
            <a:endParaRPr sz="1500">
              <a:latin typeface="Consolas"/>
              <a:cs typeface="Consolas"/>
            </a:endParaRPr>
          </a:p>
        </p:txBody>
      </p:sp>
      <p:grpSp>
        <p:nvGrpSpPr>
          <p:cNvPr id="43" name="object 43"/>
          <p:cNvGrpSpPr/>
          <p:nvPr/>
        </p:nvGrpSpPr>
        <p:grpSpPr>
          <a:xfrm>
            <a:off x="8995918" y="3486658"/>
            <a:ext cx="878840" cy="445770"/>
            <a:chOff x="8995918" y="3486658"/>
            <a:chExt cx="878840" cy="445770"/>
          </a:xfrm>
        </p:grpSpPr>
        <p:sp>
          <p:nvSpPr>
            <p:cNvPr id="44" name="object 44"/>
            <p:cNvSpPr/>
            <p:nvPr/>
          </p:nvSpPr>
          <p:spPr>
            <a:xfrm>
              <a:off x="9002268" y="3493008"/>
              <a:ext cx="866140" cy="433070"/>
            </a:xfrm>
            <a:custGeom>
              <a:avLst/>
              <a:gdLst/>
              <a:ahLst/>
              <a:cxnLst/>
              <a:rect l="l" t="t" r="r" b="b"/>
              <a:pathLst>
                <a:path w="866140" h="433070">
                  <a:moveTo>
                    <a:pt x="865631" y="0"/>
                  </a:moveTo>
                  <a:lnTo>
                    <a:pt x="0" y="0"/>
                  </a:lnTo>
                  <a:lnTo>
                    <a:pt x="0" y="432815"/>
                  </a:lnTo>
                  <a:lnTo>
                    <a:pt x="865631" y="432815"/>
                  </a:lnTo>
                  <a:lnTo>
                    <a:pt x="865631" y="0"/>
                  </a:lnTo>
                  <a:close/>
                </a:path>
              </a:pathLst>
            </a:custGeom>
            <a:solidFill>
              <a:srgbClr val="006379"/>
            </a:solidFill>
          </p:spPr>
          <p:txBody>
            <a:bodyPr wrap="square" lIns="0" tIns="0" rIns="0" bIns="0" rtlCol="0"/>
            <a:lstStyle/>
            <a:p>
              <a:endParaRPr/>
            </a:p>
          </p:txBody>
        </p:sp>
        <p:sp>
          <p:nvSpPr>
            <p:cNvPr id="45" name="object 45"/>
            <p:cNvSpPr/>
            <p:nvPr/>
          </p:nvSpPr>
          <p:spPr>
            <a:xfrm>
              <a:off x="9002268" y="3493008"/>
              <a:ext cx="866140" cy="433070"/>
            </a:xfrm>
            <a:custGeom>
              <a:avLst/>
              <a:gdLst/>
              <a:ahLst/>
              <a:cxnLst/>
              <a:rect l="l" t="t" r="r" b="b"/>
              <a:pathLst>
                <a:path w="866140" h="433070">
                  <a:moveTo>
                    <a:pt x="0" y="432815"/>
                  </a:moveTo>
                  <a:lnTo>
                    <a:pt x="865631" y="432815"/>
                  </a:lnTo>
                  <a:lnTo>
                    <a:pt x="865631" y="0"/>
                  </a:lnTo>
                  <a:lnTo>
                    <a:pt x="0" y="0"/>
                  </a:lnTo>
                  <a:lnTo>
                    <a:pt x="0" y="432815"/>
                  </a:lnTo>
                  <a:close/>
                </a:path>
              </a:pathLst>
            </a:custGeom>
            <a:ln w="12700">
              <a:solidFill>
                <a:srgbClr val="00252F"/>
              </a:solidFill>
            </a:ln>
          </p:spPr>
          <p:txBody>
            <a:bodyPr wrap="square" lIns="0" tIns="0" rIns="0" bIns="0" rtlCol="0"/>
            <a:lstStyle/>
            <a:p>
              <a:endParaRPr/>
            </a:p>
          </p:txBody>
        </p:sp>
      </p:grpSp>
      <p:sp>
        <p:nvSpPr>
          <p:cNvPr id="46" name="object 46"/>
          <p:cNvSpPr txBox="1"/>
          <p:nvPr/>
        </p:nvSpPr>
        <p:spPr>
          <a:xfrm>
            <a:off x="9318117" y="3558667"/>
            <a:ext cx="236220" cy="254000"/>
          </a:xfrm>
          <a:prstGeom prst="rect">
            <a:avLst/>
          </a:prstGeom>
        </p:spPr>
        <p:txBody>
          <a:bodyPr vert="horz" wrap="square" lIns="0" tIns="12700" rIns="0" bIns="0" rtlCol="0">
            <a:spAutoFit/>
          </a:bodyPr>
          <a:lstStyle/>
          <a:p>
            <a:pPr marL="12700">
              <a:lnSpc>
                <a:spcPct val="100000"/>
              </a:lnSpc>
              <a:spcBef>
                <a:spcPts val="100"/>
              </a:spcBef>
            </a:pPr>
            <a:r>
              <a:rPr sz="1500" spc="-25" dirty="0">
                <a:solidFill>
                  <a:srgbClr val="FFFFFF"/>
                </a:solidFill>
                <a:latin typeface="Consolas"/>
                <a:cs typeface="Consolas"/>
              </a:rPr>
              <a:t>em</a:t>
            </a:r>
            <a:endParaRPr sz="1500">
              <a:latin typeface="Consolas"/>
              <a:cs typeface="Consolas"/>
            </a:endParaRPr>
          </a:p>
        </p:txBody>
      </p:sp>
      <p:grpSp>
        <p:nvGrpSpPr>
          <p:cNvPr id="47" name="object 47"/>
          <p:cNvGrpSpPr/>
          <p:nvPr/>
        </p:nvGrpSpPr>
        <p:grpSpPr>
          <a:xfrm>
            <a:off x="9212326" y="4100829"/>
            <a:ext cx="1625600" cy="445770"/>
            <a:chOff x="9212326" y="4100829"/>
            <a:chExt cx="1625600" cy="445770"/>
          </a:xfrm>
        </p:grpSpPr>
        <p:sp>
          <p:nvSpPr>
            <p:cNvPr id="48" name="object 48"/>
            <p:cNvSpPr/>
            <p:nvPr/>
          </p:nvSpPr>
          <p:spPr>
            <a:xfrm>
              <a:off x="9218676" y="4107179"/>
              <a:ext cx="1612900" cy="433070"/>
            </a:xfrm>
            <a:custGeom>
              <a:avLst/>
              <a:gdLst/>
              <a:ahLst/>
              <a:cxnLst/>
              <a:rect l="l" t="t" r="r" b="b"/>
              <a:pathLst>
                <a:path w="1612900" h="433070">
                  <a:moveTo>
                    <a:pt x="1612392" y="0"/>
                  </a:moveTo>
                  <a:lnTo>
                    <a:pt x="0" y="0"/>
                  </a:lnTo>
                  <a:lnTo>
                    <a:pt x="0" y="432816"/>
                  </a:lnTo>
                  <a:lnTo>
                    <a:pt x="1612392" y="432816"/>
                  </a:lnTo>
                  <a:lnTo>
                    <a:pt x="1612392" y="0"/>
                  </a:lnTo>
                  <a:close/>
                </a:path>
              </a:pathLst>
            </a:custGeom>
            <a:solidFill>
              <a:srgbClr val="00916D"/>
            </a:solidFill>
          </p:spPr>
          <p:txBody>
            <a:bodyPr wrap="square" lIns="0" tIns="0" rIns="0" bIns="0" rtlCol="0"/>
            <a:lstStyle/>
            <a:p>
              <a:endParaRPr/>
            </a:p>
          </p:txBody>
        </p:sp>
        <p:sp>
          <p:nvSpPr>
            <p:cNvPr id="49" name="object 49"/>
            <p:cNvSpPr/>
            <p:nvPr/>
          </p:nvSpPr>
          <p:spPr>
            <a:xfrm>
              <a:off x="9218676" y="4107179"/>
              <a:ext cx="1612900" cy="433070"/>
            </a:xfrm>
            <a:custGeom>
              <a:avLst/>
              <a:gdLst/>
              <a:ahLst/>
              <a:cxnLst/>
              <a:rect l="l" t="t" r="r" b="b"/>
              <a:pathLst>
                <a:path w="1612900" h="433070">
                  <a:moveTo>
                    <a:pt x="0" y="432816"/>
                  </a:moveTo>
                  <a:lnTo>
                    <a:pt x="1612392" y="432816"/>
                  </a:lnTo>
                  <a:lnTo>
                    <a:pt x="1612392" y="0"/>
                  </a:lnTo>
                  <a:lnTo>
                    <a:pt x="0" y="0"/>
                  </a:lnTo>
                  <a:lnTo>
                    <a:pt x="0" y="432816"/>
                  </a:lnTo>
                  <a:close/>
                </a:path>
              </a:pathLst>
            </a:custGeom>
            <a:ln w="12699">
              <a:solidFill>
                <a:srgbClr val="00392A"/>
              </a:solidFill>
            </a:ln>
          </p:spPr>
          <p:txBody>
            <a:bodyPr wrap="square" lIns="0" tIns="0" rIns="0" bIns="0" rtlCol="0"/>
            <a:lstStyle/>
            <a:p>
              <a:endParaRPr/>
            </a:p>
          </p:txBody>
        </p:sp>
      </p:grpSp>
      <p:sp>
        <p:nvSpPr>
          <p:cNvPr id="50" name="object 50"/>
          <p:cNvSpPr txBox="1"/>
          <p:nvPr/>
        </p:nvSpPr>
        <p:spPr>
          <a:xfrm>
            <a:off x="9489185" y="4173728"/>
            <a:ext cx="1073150"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FFFFFF"/>
                </a:solidFill>
                <a:latin typeface="Consolas"/>
                <a:cs typeface="Consolas"/>
              </a:rPr>
              <a:t>#Text:</a:t>
            </a:r>
            <a:r>
              <a:rPr sz="1500" spc="-55" dirty="0">
                <a:solidFill>
                  <a:srgbClr val="FFFFFF"/>
                </a:solidFill>
                <a:latin typeface="Consolas"/>
                <a:cs typeface="Consolas"/>
              </a:rPr>
              <a:t> </a:t>
            </a:r>
            <a:r>
              <a:rPr sz="1500" spc="-25" dirty="0">
                <a:solidFill>
                  <a:srgbClr val="FFFFFF"/>
                </a:solidFill>
                <a:latin typeface="Consolas"/>
                <a:cs typeface="Consolas"/>
              </a:rPr>
              <a:t>FUN</a:t>
            </a:r>
            <a:endParaRPr sz="1500">
              <a:latin typeface="Consolas"/>
              <a:cs typeface="Consolas"/>
            </a:endParaRPr>
          </a:p>
        </p:txBody>
      </p:sp>
      <p:grpSp>
        <p:nvGrpSpPr>
          <p:cNvPr id="51" name="object 51"/>
          <p:cNvGrpSpPr/>
          <p:nvPr/>
        </p:nvGrpSpPr>
        <p:grpSpPr>
          <a:xfrm>
            <a:off x="10042906" y="3486658"/>
            <a:ext cx="1626870" cy="445770"/>
            <a:chOff x="10042906" y="3486658"/>
            <a:chExt cx="1626870" cy="445770"/>
          </a:xfrm>
        </p:grpSpPr>
        <p:sp>
          <p:nvSpPr>
            <p:cNvPr id="52" name="object 52"/>
            <p:cNvSpPr/>
            <p:nvPr/>
          </p:nvSpPr>
          <p:spPr>
            <a:xfrm>
              <a:off x="10049256" y="3493008"/>
              <a:ext cx="1614170" cy="433070"/>
            </a:xfrm>
            <a:custGeom>
              <a:avLst/>
              <a:gdLst/>
              <a:ahLst/>
              <a:cxnLst/>
              <a:rect l="l" t="t" r="r" b="b"/>
              <a:pathLst>
                <a:path w="1614170" h="433070">
                  <a:moveTo>
                    <a:pt x="1613916" y="0"/>
                  </a:moveTo>
                  <a:lnTo>
                    <a:pt x="0" y="0"/>
                  </a:lnTo>
                  <a:lnTo>
                    <a:pt x="0" y="432815"/>
                  </a:lnTo>
                  <a:lnTo>
                    <a:pt x="1613916" y="432815"/>
                  </a:lnTo>
                  <a:lnTo>
                    <a:pt x="1613916" y="0"/>
                  </a:lnTo>
                  <a:close/>
                </a:path>
              </a:pathLst>
            </a:custGeom>
            <a:solidFill>
              <a:srgbClr val="00916D"/>
            </a:solidFill>
          </p:spPr>
          <p:txBody>
            <a:bodyPr wrap="square" lIns="0" tIns="0" rIns="0" bIns="0" rtlCol="0"/>
            <a:lstStyle/>
            <a:p>
              <a:endParaRPr/>
            </a:p>
          </p:txBody>
        </p:sp>
        <p:sp>
          <p:nvSpPr>
            <p:cNvPr id="53" name="object 53"/>
            <p:cNvSpPr/>
            <p:nvPr/>
          </p:nvSpPr>
          <p:spPr>
            <a:xfrm>
              <a:off x="10049256" y="3493008"/>
              <a:ext cx="1614170" cy="433070"/>
            </a:xfrm>
            <a:custGeom>
              <a:avLst/>
              <a:gdLst/>
              <a:ahLst/>
              <a:cxnLst/>
              <a:rect l="l" t="t" r="r" b="b"/>
              <a:pathLst>
                <a:path w="1614170" h="433070">
                  <a:moveTo>
                    <a:pt x="0" y="432815"/>
                  </a:moveTo>
                  <a:lnTo>
                    <a:pt x="1613916" y="432815"/>
                  </a:lnTo>
                  <a:lnTo>
                    <a:pt x="1613916" y="0"/>
                  </a:lnTo>
                  <a:lnTo>
                    <a:pt x="0" y="0"/>
                  </a:lnTo>
                  <a:lnTo>
                    <a:pt x="0" y="432815"/>
                  </a:lnTo>
                  <a:close/>
                </a:path>
              </a:pathLst>
            </a:custGeom>
            <a:ln w="12700">
              <a:solidFill>
                <a:srgbClr val="00392A"/>
              </a:solidFill>
            </a:ln>
          </p:spPr>
          <p:txBody>
            <a:bodyPr wrap="square" lIns="0" tIns="0" rIns="0" bIns="0" rtlCol="0"/>
            <a:lstStyle/>
            <a:p>
              <a:endParaRPr/>
            </a:p>
          </p:txBody>
        </p:sp>
      </p:grpSp>
      <p:sp>
        <p:nvSpPr>
          <p:cNvPr id="54" name="object 54"/>
          <p:cNvSpPr txBox="1"/>
          <p:nvPr/>
        </p:nvSpPr>
        <p:spPr>
          <a:xfrm>
            <a:off x="10425810" y="3558667"/>
            <a:ext cx="864235"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FFFFFF"/>
                </a:solidFill>
                <a:latin typeface="Consolas"/>
                <a:cs typeface="Consolas"/>
              </a:rPr>
              <a:t>#Text:</a:t>
            </a:r>
            <a:r>
              <a:rPr sz="1500" spc="-55" dirty="0">
                <a:solidFill>
                  <a:srgbClr val="FFFFFF"/>
                </a:solidFill>
                <a:latin typeface="Consolas"/>
                <a:cs typeface="Consolas"/>
              </a:rPr>
              <a:t> </a:t>
            </a:r>
            <a:r>
              <a:rPr sz="1500" spc="-50" dirty="0">
                <a:solidFill>
                  <a:srgbClr val="FFFFFF"/>
                </a:solidFill>
                <a:latin typeface="Consolas"/>
                <a:cs typeface="Consolas"/>
              </a:rPr>
              <a:t>!</a:t>
            </a:r>
            <a:endParaRPr sz="1500">
              <a:latin typeface="Consolas"/>
              <a:cs typeface="Consolas"/>
            </a:endParaRPr>
          </a:p>
        </p:txBody>
      </p:sp>
      <p:sp>
        <p:nvSpPr>
          <p:cNvPr id="55" name="object 5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6" name="object 5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310</a:t>
            </a:fld>
            <a:endParaRPr spc="-25"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ELEMENT-</a:t>
            </a:r>
            <a:r>
              <a:rPr dirty="0"/>
              <a:t>ONLY</a:t>
            </a:r>
            <a:r>
              <a:rPr spc="85" dirty="0"/>
              <a:t> </a:t>
            </a:r>
            <a:r>
              <a:rPr spc="145" dirty="0"/>
              <a:t>DOM</a:t>
            </a:r>
            <a:r>
              <a:rPr spc="155" dirty="0"/>
              <a:t> </a:t>
            </a:r>
            <a:r>
              <a:rPr spc="-10" dirty="0"/>
              <a:t>NAVIGATION</a:t>
            </a:r>
          </a:p>
        </p:txBody>
      </p:sp>
      <p:sp>
        <p:nvSpPr>
          <p:cNvPr id="3" name="object 3"/>
          <p:cNvSpPr txBox="1"/>
          <p:nvPr/>
        </p:nvSpPr>
        <p:spPr>
          <a:xfrm>
            <a:off x="962050" y="1533220"/>
            <a:ext cx="9734550" cy="1663917"/>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Potremmo voler ignorare i nodi di testo o di commento durante la navigazione nel DOM e concentrarci solo sugli elementi DOM.
Le proprietà di navigazione seguenti considerano solo gli elementi DOM</a:t>
            </a:r>
            <a:endParaRPr sz="2800" dirty="0">
              <a:latin typeface="Calibri"/>
              <a:cs typeface="Calibri"/>
            </a:endParaRPr>
          </a:p>
        </p:txBody>
      </p:sp>
      <p:sp>
        <p:nvSpPr>
          <p:cNvPr id="4" name="object 4"/>
          <p:cNvSpPr txBox="1"/>
          <p:nvPr/>
        </p:nvSpPr>
        <p:spPr>
          <a:xfrm>
            <a:off x="5236209" y="3385566"/>
            <a:ext cx="165544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parentElement</a:t>
            </a:r>
            <a:endParaRPr sz="1800">
              <a:latin typeface="Consolas"/>
              <a:cs typeface="Consolas"/>
            </a:endParaRPr>
          </a:p>
        </p:txBody>
      </p:sp>
      <p:grpSp>
        <p:nvGrpSpPr>
          <p:cNvPr id="5" name="object 5"/>
          <p:cNvGrpSpPr/>
          <p:nvPr/>
        </p:nvGrpSpPr>
        <p:grpSpPr>
          <a:xfrm>
            <a:off x="3046222" y="3709161"/>
            <a:ext cx="3071495" cy="567690"/>
            <a:chOff x="3046222" y="3709161"/>
            <a:chExt cx="3071495" cy="567690"/>
          </a:xfrm>
        </p:grpSpPr>
        <p:sp>
          <p:nvSpPr>
            <p:cNvPr id="6" name="object 6"/>
            <p:cNvSpPr/>
            <p:nvPr/>
          </p:nvSpPr>
          <p:spPr>
            <a:xfrm>
              <a:off x="6013704" y="3715511"/>
              <a:ext cx="97790" cy="314325"/>
            </a:xfrm>
            <a:custGeom>
              <a:avLst/>
              <a:gdLst/>
              <a:ahLst/>
              <a:cxnLst/>
              <a:rect l="l" t="t" r="r" b="b"/>
              <a:pathLst>
                <a:path w="97789" h="314325">
                  <a:moveTo>
                    <a:pt x="30734" y="313944"/>
                  </a:moveTo>
                  <a:lnTo>
                    <a:pt x="30734" y="105410"/>
                  </a:lnTo>
                  <a:lnTo>
                    <a:pt x="0" y="105410"/>
                  </a:lnTo>
                  <a:lnTo>
                    <a:pt x="48768" y="0"/>
                  </a:lnTo>
                  <a:lnTo>
                    <a:pt x="97536" y="105410"/>
                  </a:lnTo>
                  <a:lnTo>
                    <a:pt x="66801" y="105410"/>
                  </a:lnTo>
                  <a:lnTo>
                    <a:pt x="66801" y="313944"/>
                  </a:lnTo>
                  <a:lnTo>
                    <a:pt x="30734" y="313944"/>
                  </a:lnTo>
                  <a:close/>
                </a:path>
              </a:pathLst>
            </a:custGeom>
            <a:ln w="12700">
              <a:solidFill>
                <a:srgbClr val="111F35"/>
              </a:solidFill>
            </a:ln>
          </p:spPr>
          <p:txBody>
            <a:bodyPr wrap="square" lIns="0" tIns="0" rIns="0" bIns="0" rtlCol="0"/>
            <a:lstStyle/>
            <a:p>
              <a:endParaRPr/>
            </a:p>
          </p:txBody>
        </p:sp>
        <p:sp>
          <p:nvSpPr>
            <p:cNvPr id="7" name="object 7"/>
            <p:cNvSpPr/>
            <p:nvPr/>
          </p:nvSpPr>
          <p:spPr>
            <a:xfrm>
              <a:off x="3052572" y="4172711"/>
              <a:ext cx="2083435" cy="97790"/>
            </a:xfrm>
            <a:custGeom>
              <a:avLst/>
              <a:gdLst/>
              <a:ahLst/>
              <a:cxnLst/>
              <a:rect l="l" t="t" r="r" b="b"/>
              <a:pathLst>
                <a:path w="2083435" h="97789">
                  <a:moveTo>
                    <a:pt x="2083307" y="66801"/>
                  </a:moveTo>
                  <a:lnTo>
                    <a:pt x="105409" y="66801"/>
                  </a:lnTo>
                  <a:lnTo>
                    <a:pt x="105409" y="97536"/>
                  </a:lnTo>
                  <a:lnTo>
                    <a:pt x="0" y="48768"/>
                  </a:lnTo>
                  <a:lnTo>
                    <a:pt x="105409" y="0"/>
                  </a:lnTo>
                  <a:lnTo>
                    <a:pt x="105409" y="30733"/>
                  </a:lnTo>
                  <a:lnTo>
                    <a:pt x="2083307" y="30733"/>
                  </a:lnTo>
                  <a:lnTo>
                    <a:pt x="2083307" y="66801"/>
                  </a:lnTo>
                  <a:close/>
                </a:path>
              </a:pathLst>
            </a:custGeom>
            <a:ln w="12700">
              <a:solidFill>
                <a:srgbClr val="111F35"/>
              </a:solidFill>
            </a:ln>
          </p:spPr>
          <p:txBody>
            <a:bodyPr wrap="square" lIns="0" tIns="0" rIns="0" bIns="0" rtlCol="0"/>
            <a:lstStyle/>
            <a:p>
              <a:endParaRPr/>
            </a:p>
          </p:txBody>
        </p:sp>
      </p:grpSp>
      <p:sp>
        <p:nvSpPr>
          <p:cNvPr id="8" name="object 8"/>
          <p:cNvSpPr/>
          <p:nvPr/>
        </p:nvSpPr>
        <p:spPr>
          <a:xfrm>
            <a:off x="6013703" y="3086100"/>
            <a:ext cx="97790" cy="309880"/>
          </a:xfrm>
          <a:custGeom>
            <a:avLst/>
            <a:gdLst/>
            <a:ahLst/>
            <a:cxnLst/>
            <a:rect l="l" t="t" r="r" b="b"/>
            <a:pathLst>
              <a:path w="97789" h="309879">
                <a:moveTo>
                  <a:pt x="30734" y="309372"/>
                </a:moveTo>
                <a:lnTo>
                  <a:pt x="30734" y="105410"/>
                </a:lnTo>
                <a:lnTo>
                  <a:pt x="0" y="105410"/>
                </a:lnTo>
                <a:lnTo>
                  <a:pt x="48768" y="0"/>
                </a:lnTo>
                <a:lnTo>
                  <a:pt x="97536" y="105410"/>
                </a:lnTo>
                <a:lnTo>
                  <a:pt x="66801" y="105410"/>
                </a:lnTo>
                <a:lnTo>
                  <a:pt x="66801" y="309372"/>
                </a:lnTo>
                <a:lnTo>
                  <a:pt x="30734" y="309372"/>
                </a:lnTo>
                <a:close/>
              </a:path>
            </a:pathLst>
          </a:custGeom>
          <a:ln w="12700">
            <a:solidFill>
              <a:srgbClr val="111F35"/>
            </a:solidFill>
            <a:prstDash val="sysDash"/>
          </a:ln>
        </p:spPr>
        <p:txBody>
          <a:bodyPr wrap="square" lIns="0" tIns="0" rIns="0" bIns="0" rtlCol="0"/>
          <a:lstStyle/>
          <a:p>
            <a:endParaRPr/>
          </a:p>
        </p:txBody>
      </p:sp>
      <p:sp>
        <p:nvSpPr>
          <p:cNvPr id="9" name="object 9"/>
          <p:cNvSpPr txBox="1"/>
          <p:nvPr/>
        </p:nvSpPr>
        <p:spPr>
          <a:xfrm>
            <a:off x="2270886" y="3832605"/>
            <a:ext cx="278320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previousElementSibling</a:t>
            </a:r>
            <a:endParaRPr sz="1800">
              <a:latin typeface="Consolas"/>
              <a:cs typeface="Consolas"/>
            </a:endParaRPr>
          </a:p>
        </p:txBody>
      </p:sp>
      <p:sp>
        <p:nvSpPr>
          <p:cNvPr id="10" name="object 10"/>
          <p:cNvSpPr/>
          <p:nvPr/>
        </p:nvSpPr>
        <p:spPr>
          <a:xfrm>
            <a:off x="6989064" y="4181855"/>
            <a:ext cx="2085339" cy="97790"/>
          </a:xfrm>
          <a:custGeom>
            <a:avLst/>
            <a:gdLst/>
            <a:ahLst/>
            <a:cxnLst/>
            <a:rect l="l" t="t" r="r" b="b"/>
            <a:pathLst>
              <a:path w="2085340" h="97789">
                <a:moveTo>
                  <a:pt x="0" y="66802"/>
                </a:moveTo>
                <a:lnTo>
                  <a:pt x="1979421" y="66802"/>
                </a:lnTo>
                <a:lnTo>
                  <a:pt x="1979421" y="97536"/>
                </a:lnTo>
                <a:lnTo>
                  <a:pt x="2084831" y="48768"/>
                </a:lnTo>
                <a:lnTo>
                  <a:pt x="1979421" y="0"/>
                </a:lnTo>
                <a:lnTo>
                  <a:pt x="1979421" y="30734"/>
                </a:lnTo>
                <a:lnTo>
                  <a:pt x="0" y="30734"/>
                </a:lnTo>
                <a:lnTo>
                  <a:pt x="0" y="66802"/>
                </a:lnTo>
                <a:close/>
              </a:path>
            </a:pathLst>
          </a:custGeom>
          <a:ln w="12700">
            <a:solidFill>
              <a:srgbClr val="111F35"/>
            </a:solidFill>
          </a:ln>
        </p:spPr>
        <p:txBody>
          <a:bodyPr wrap="square" lIns="0" tIns="0" rIns="0" bIns="0" rtlCol="0"/>
          <a:lstStyle/>
          <a:p>
            <a:endParaRPr/>
          </a:p>
        </p:txBody>
      </p:sp>
      <p:sp>
        <p:nvSpPr>
          <p:cNvPr id="11" name="object 11"/>
          <p:cNvSpPr txBox="1"/>
          <p:nvPr/>
        </p:nvSpPr>
        <p:spPr>
          <a:xfrm>
            <a:off x="7081266" y="3841826"/>
            <a:ext cx="2281555"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nextElementSibling</a:t>
            </a:r>
            <a:endParaRPr sz="1800">
              <a:latin typeface="Consolas"/>
              <a:cs typeface="Consolas"/>
            </a:endParaRPr>
          </a:p>
        </p:txBody>
      </p:sp>
      <p:grpSp>
        <p:nvGrpSpPr>
          <p:cNvPr id="12" name="object 12"/>
          <p:cNvGrpSpPr/>
          <p:nvPr/>
        </p:nvGrpSpPr>
        <p:grpSpPr>
          <a:xfrm>
            <a:off x="3724402" y="4376673"/>
            <a:ext cx="4775200" cy="1703070"/>
            <a:chOff x="3724402" y="4376673"/>
            <a:chExt cx="4775200" cy="1703070"/>
          </a:xfrm>
        </p:grpSpPr>
        <p:sp>
          <p:nvSpPr>
            <p:cNvPr id="13" name="object 13"/>
            <p:cNvSpPr/>
            <p:nvPr/>
          </p:nvSpPr>
          <p:spPr>
            <a:xfrm>
              <a:off x="3730752" y="5259323"/>
              <a:ext cx="4762500" cy="814069"/>
            </a:xfrm>
            <a:custGeom>
              <a:avLst/>
              <a:gdLst/>
              <a:ahLst/>
              <a:cxnLst/>
              <a:rect l="l" t="t" r="r" b="b"/>
              <a:pathLst>
                <a:path w="4762500" h="814070">
                  <a:moveTo>
                    <a:pt x="4762500" y="0"/>
                  </a:moveTo>
                  <a:lnTo>
                    <a:pt x="0" y="0"/>
                  </a:lnTo>
                  <a:lnTo>
                    <a:pt x="0" y="813816"/>
                  </a:lnTo>
                  <a:lnTo>
                    <a:pt x="4762500" y="813816"/>
                  </a:lnTo>
                  <a:lnTo>
                    <a:pt x="4762500" y="0"/>
                  </a:lnTo>
                  <a:close/>
                </a:path>
              </a:pathLst>
            </a:custGeom>
            <a:solidFill>
              <a:srgbClr val="006379"/>
            </a:solidFill>
          </p:spPr>
          <p:txBody>
            <a:bodyPr wrap="square" lIns="0" tIns="0" rIns="0" bIns="0" rtlCol="0"/>
            <a:lstStyle/>
            <a:p>
              <a:endParaRPr/>
            </a:p>
          </p:txBody>
        </p:sp>
        <p:sp>
          <p:nvSpPr>
            <p:cNvPr id="14" name="object 14"/>
            <p:cNvSpPr/>
            <p:nvPr/>
          </p:nvSpPr>
          <p:spPr>
            <a:xfrm>
              <a:off x="3730752" y="5259323"/>
              <a:ext cx="4762500" cy="814069"/>
            </a:xfrm>
            <a:custGeom>
              <a:avLst/>
              <a:gdLst/>
              <a:ahLst/>
              <a:cxnLst/>
              <a:rect l="l" t="t" r="r" b="b"/>
              <a:pathLst>
                <a:path w="4762500" h="814070">
                  <a:moveTo>
                    <a:pt x="0" y="813816"/>
                  </a:moveTo>
                  <a:lnTo>
                    <a:pt x="4762500" y="813816"/>
                  </a:lnTo>
                  <a:lnTo>
                    <a:pt x="4762500" y="0"/>
                  </a:lnTo>
                  <a:lnTo>
                    <a:pt x="0" y="0"/>
                  </a:lnTo>
                  <a:lnTo>
                    <a:pt x="0" y="813816"/>
                  </a:lnTo>
                  <a:close/>
                </a:path>
              </a:pathLst>
            </a:custGeom>
            <a:ln w="12700">
              <a:solidFill>
                <a:srgbClr val="00252F"/>
              </a:solidFill>
            </a:ln>
          </p:spPr>
          <p:txBody>
            <a:bodyPr wrap="square" lIns="0" tIns="0" rIns="0" bIns="0" rtlCol="0"/>
            <a:lstStyle/>
            <a:p>
              <a:endParaRPr/>
            </a:p>
          </p:txBody>
        </p:sp>
        <p:sp>
          <p:nvSpPr>
            <p:cNvPr id="15" name="object 15"/>
            <p:cNvSpPr/>
            <p:nvPr/>
          </p:nvSpPr>
          <p:spPr>
            <a:xfrm>
              <a:off x="3828288" y="5356859"/>
              <a:ext cx="756285" cy="641985"/>
            </a:xfrm>
            <a:custGeom>
              <a:avLst/>
              <a:gdLst/>
              <a:ahLst/>
              <a:cxnLst/>
              <a:rect l="l" t="t" r="r" b="b"/>
              <a:pathLst>
                <a:path w="756285" h="641985">
                  <a:moveTo>
                    <a:pt x="755903" y="0"/>
                  </a:moveTo>
                  <a:lnTo>
                    <a:pt x="0" y="0"/>
                  </a:lnTo>
                  <a:lnTo>
                    <a:pt x="0" y="641604"/>
                  </a:lnTo>
                  <a:lnTo>
                    <a:pt x="755903" y="641604"/>
                  </a:lnTo>
                  <a:lnTo>
                    <a:pt x="755903" y="0"/>
                  </a:lnTo>
                  <a:close/>
                </a:path>
              </a:pathLst>
            </a:custGeom>
            <a:solidFill>
              <a:srgbClr val="004352"/>
            </a:solidFill>
          </p:spPr>
          <p:txBody>
            <a:bodyPr wrap="square" lIns="0" tIns="0" rIns="0" bIns="0" rtlCol="0"/>
            <a:lstStyle/>
            <a:p>
              <a:endParaRPr/>
            </a:p>
          </p:txBody>
        </p:sp>
        <p:sp>
          <p:nvSpPr>
            <p:cNvPr id="16" name="object 16"/>
            <p:cNvSpPr/>
            <p:nvPr/>
          </p:nvSpPr>
          <p:spPr>
            <a:xfrm>
              <a:off x="3828288" y="5356859"/>
              <a:ext cx="756285" cy="641985"/>
            </a:xfrm>
            <a:custGeom>
              <a:avLst/>
              <a:gdLst/>
              <a:ahLst/>
              <a:cxnLst/>
              <a:rect l="l" t="t" r="r" b="b"/>
              <a:pathLst>
                <a:path w="756285" h="641985">
                  <a:moveTo>
                    <a:pt x="0" y="641604"/>
                  </a:moveTo>
                  <a:lnTo>
                    <a:pt x="755903" y="641604"/>
                  </a:lnTo>
                  <a:lnTo>
                    <a:pt x="755903" y="0"/>
                  </a:lnTo>
                  <a:lnTo>
                    <a:pt x="0" y="0"/>
                  </a:lnTo>
                  <a:lnTo>
                    <a:pt x="0" y="641604"/>
                  </a:lnTo>
                  <a:close/>
                </a:path>
              </a:pathLst>
            </a:custGeom>
            <a:ln w="12699">
              <a:solidFill>
                <a:srgbClr val="00252F"/>
              </a:solidFill>
            </a:ln>
          </p:spPr>
          <p:txBody>
            <a:bodyPr wrap="square" lIns="0" tIns="0" rIns="0" bIns="0" rtlCol="0"/>
            <a:lstStyle/>
            <a:p>
              <a:endParaRPr/>
            </a:p>
          </p:txBody>
        </p:sp>
        <p:sp>
          <p:nvSpPr>
            <p:cNvPr id="17" name="object 17"/>
            <p:cNvSpPr/>
            <p:nvPr/>
          </p:nvSpPr>
          <p:spPr>
            <a:xfrm>
              <a:off x="7653528" y="5344667"/>
              <a:ext cx="756285" cy="643255"/>
            </a:xfrm>
            <a:custGeom>
              <a:avLst/>
              <a:gdLst/>
              <a:ahLst/>
              <a:cxnLst/>
              <a:rect l="l" t="t" r="r" b="b"/>
              <a:pathLst>
                <a:path w="756284" h="643254">
                  <a:moveTo>
                    <a:pt x="755903" y="0"/>
                  </a:moveTo>
                  <a:lnTo>
                    <a:pt x="0" y="0"/>
                  </a:lnTo>
                  <a:lnTo>
                    <a:pt x="0" y="643127"/>
                  </a:lnTo>
                  <a:lnTo>
                    <a:pt x="755903" y="643127"/>
                  </a:lnTo>
                  <a:lnTo>
                    <a:pt x="755903" y="0"/>
                  </a:lnTo>
                  <a:close/>
                </a:path>
              </a:pathLst>
            </a:custGeom>
            <a:solidFill>
              <a:srgbClr val="004352"/>
            </a:solidFill>
          </p:spPr>
          <p:txBody>
            <a:bodyPr wrap="square" lIns="0" tIns="0" rIns="0" bIns="0" rtlCol="0"/>
            <a:lstStyle/>
            <a:p>
              <a:endParaRPr/>
            </a:p>
          </p:txBody>
        </p:sp>
        <p:sp>
          <p:nvSpPr>
            <p:cNvPr id="18" name="object 18"/>
            <p:cNvSpPr/>
            <p:nvPr/>
          </p:nvSpPr>
          <p:spPr>
            <a:xfrm>
              <a:off x="7653528" y="5344667"/>
              <a:ext cx="756285" cy="643255"/>
            </a:xfrm>
            <a:custGeom>
              <a:avLst/>
              <a:gdLst/>
              <a:ahLst/>
              <a:cxnLst/>
              <a:rect l="l" t="t" r="r" b="b"/>
              <a:pathLst>
                <a:path w="756284" h="643254">
                  <a:moveTo>
                    <a:pt x="0" y="643127"/>
                  </a:moveTo>
                  <a:lnTo>
                    <a:pt x="755903" y="643127"/>
                  </a:lnTo>
                  <a:lnTo>
                    <a:pt x="755903" y="0"/>
                  </a:lnTo>
                  <a:lnTo>
                    <a:pt x="0" y="0"/>
                  </a:lnTo>
                  <a:lnTo>
                    <a:pt x="0" y="643127"/>
                  </a:lnTo>
                  <a:close/>
                </a:path>
              </a:pathLst>
            </a:custGeom>
            <a:ln w="12700">
              <a:solidFill>
                <a:srgbClr val="00252F"/>
              </a:solidFill>
            </a:ln>
          </p:spPr>
          <p:txBody>
            <a:bodyPr wrap="square" lIns="0" tIns="0" rIns="0" bIns="0" rtlCol="0"/>
            <a:lstStyle/>
            <a:p>
              <a:endParaRPr/>
            </a:p>
          </p:txBody>
        </p:sp>
        <p:sp>
          <p:nvSpPr>
            <p:cNvPr id="19" name="object 19"/>
            <p:cNvSpPr/>
            <p:nvPr/>
          </p:nvSpPr>
          <p:spPr>
            <a:xfrm>
              <a:off x="6697980" y="5356859"/>
              <a:ext cx="754380" cy="641985"/>
            </a:xfrm>
            <a:custGeom>
              <a:avLst/>
              <a:gdLst/>
              <a:ahLst/>
              <a:cxnLst/>
              <a:rect l="l" t="t" r="r" b="b"/>
              <a:pathLst>
                <a:path w="754379" h="641985">
                  <a:moveTo>
                    <a:pt x="754379" y="0"/>
                  </a:moveTo>
                  <a:lnTo>
                    <a:pt x="0" y="0"/>
                  </a:lnTo>
                  <a:lnTo>
                    <a:pt x="0" y="641604"/>
                  </a:lnTo>
                  <a:lnTo>
                    <a:pt x="754379" y="641604"/>
                  </a:lnTo>
                  <a:lnTo>
                    <a:pt x="754379" y="0"/>
                  </a:lnTo>
                  <a:close/>
                </a:path>
              </a:pathLst>
            </a:custGeom>
            <a:solidFill>
              <a:srgbClr val="004352"/>
            </a:solidFill>
          </p:spPr>
          <p:txBody>
            <a:bodyPr wrap="square" lIns="0" tIns="0" rIns="0" bIns="0" rtlCol="0"/>
            <a:lstStyle/>
            <a:p>
              <a:endParaRPr/>
            </a:p>
          </p:txBody>
        </p:sp>
        <p:sp>
          <p:nvSpPr>
            <p:cNvPr id="20" name="object 20"/>
            <p:cNvSpPr/>
            <p:nvPr/>
          </p:nvSpPr>
          <p:spPr>
            <a:xfrm>
              <a:off x="6697980" y="5356859"/>
              <a:ext cx="754380" cy="641985"/>
            </a:xfrm>
            <a:custGeom>
              <a:avLst/>
              <a:gdLst/>
              <a:ahLst/>
              <a:cxnLst/>
              <a:rect l="l" t="t" r="r" b="b"/>
              <a:pathLst>
                <a:path w="754379" h="641985">
                  <a:moveTo>
                    <a:pt x="0" y="641604"/>
                  </a:moveTo>
                  <a:lnTo>
                    <a:pt x="754379" y="641604"/>
                  </a:lnTo>
                  <a:lnTo>
                    <a:pt x="754379" y="0"/>
                  </a:lnTo>
                  <a:lnTo>
                    <a:pt x="0" y="0"/>
                  </a:lnTo>
                  <a:lnTo>
                    <a:pt x="0" y="641604"/>
                  </a:lnTo>
                  <a:close/>
                </a:path>
              </a:pathLst>
            </a:custGeom>
            <a:ln w="12700">
              <a:solidFill>
                <a:srgbClr val="00252F"/>
              </a:solidFill>
            </a:ln>
          </p:spPr>
          <p:txBody>
            <a:bodyPr wrap="square" lIns="0" tIns="0" rIns="0" bIns="0" rtlCol="0"/>
            <a:lstStyle/>
            <a:p>
              <a:endParaRPr/>
            </a:p>
          </p:txBody>
        </p:sp>
        <p:sp>
          <p:nvSpPr>
            <p:cNvPr id="21" name="object 21"/>
            <p:cNvSpPr/>
            <p:nvPr/>
          </p:nvSpPr>
          <p:spPr>
            <a:xfrm>
              <a:off x="5741670" y="5360669"/>
              <a:ext cx="756285" cy="643255"/>
            </a:xfrm>
            <a:custGeom>
              <a:avLst/>
              <a:gdLst/>
              <a:ahLst/>
              <a:cxnLst/>
              <a:rect l="l" t="t" r="r" b="b"/>
              <a:pathLst>
                <a:path w="756285" h="643254">
                  <a:moveTo>
                    <a:pt x="0" y="643127"/>
                  </a:moveTo>
                  <a:lnTo>
                    <a:pt x="755903" y="643127"/>
                  </a:lnTo>
                  <a:lnTo>
                    <a:pt x="755903" y="0"/>
                  </a:lnTo>
                  <a:lnTo>
                    <a:pt x="0" y="0"/>
                  </a:lnTo>
                  <a:lnTo>
                    <a:pt x="0" y="643127"/>
                  </a:lnTo>
                  <a:close/>
                </a:path>
              </a:pathLst>
            </a:custGeom>
            <a:ln w="28575">
              <a:solidFill>
                <a:srgbClr val="00252F"/>
              </a:solidFill>
              <a:prstDash val="sysDash"/>
            </a:ln>
          </p:spPr>
          <p:txBody>
            <a:bodyPr wrap="square" lIns="0" tIns="0" rIns="0" bIns="0" rtlCol="0"/>
            <a:lstStyle/>
            <a:p>
              <a:endParaRPr/>
            </a:p>
          </p:txBody>
        </p:sp>
        <p:sp>
          <p:nvSpPr>
            <p:cNvPr id="22" name="object 22"/>
            <p:cNvSpPr/>
            <p:nvPr/>
          </p:nvSpPr>
          <p:spPr>
            <a:xfrm>
              <a:off x="4785360" y="5359907"/>
              <a:ext cx="754380" cy="643255"/>
            </a:xfrm>
            <a:custGeom>
              <a:avLst/>
              <a:gdLst/>
              <a:ahLst/>
              <a:cxnLst/>
              <a:rect l="l" t="t" r="r" b="b"/>
              <a:pathLst>
                <a:path w="754379" h="643254">
                  <a:moveTo>
                    <a:pt x="754379" y="0"/>
                  </a:moveTo>
                  <a:lnTo>
                    <a:pt x="0" y="0"/>
                  </a:lnTo>
                  <a:lnTo>
                    <a:pt x="0" y="643127"/>
                  </a:lnTo>
                  <a:lnTo>
                    <a:pt x="754379" y="643127"/>
                  </a:lnTo>
                  <a:lnTo>
                    <a:pt x="754379" y="0"/>
                  </a:lnTo>
                  <a:close/>
                </a:path>
              </a:pathLst>
            </a:custGeom>
            <a:solidFill>
              <a:srgbClr val="004352"/>
            </a:solidFill>
          </p:spPr>
          <p:txBody>
            <a:bodyPr wrap="square" lIns="0" tIns="0" rIns="0" bIns="0" rtlCol="0"/>
            <a:lstStyle/>
            <a:p>
              <a:endParaRPr/>
            </a:p>
          </p:txBody>
        </p:sp>
        <p:sp>
          <p:nvSpPr>
            <p:cNvPr id="23" name="object 23"/>
            <p:cNvSpPr/>
            <p:nvPr/>
          </p:nvSpPr>
          <p:spPr>
            <a:xfrm>
              <a:off x="4785360" y="5359907"/>
              <a:ext cx="754380" cy="643255"/>
            </a:xfrm>
            <a:custGeom>
              <a:avLst/>
              <a:gdLst/>
              <a:ahLst/>
              <a:cxnLst/>
              <a:rect l="l" t="t" r="r" b="b"/>
              <a:pathLst>
                <a:path w="754379" h="643254">
                  <a:moveTo>
                    <a:pt x="0" y="643127"/>
                  </a:moveTo>
                  <a:lnTo>
                    <a:pt x="754379" y="643127"/>
                  </a:lnTo>
                  <a:lnTo>
                    <a:pt x="754379" y="0"/>
                  </a:lnTo>
                  <a:lnTo>
                    <a:pt x="0" y="0"/>
                  </a:lnTo>
                  <a:lnTo>
                    <a:pt x="0" y="643127"/>
                  </a:lnTo>
                  <a:close/>
                </a:path>
              </a:pathLst>
            </a:custGeom>
            <a:ln w="12700">
              <a:solidFill>
                <a:srgbClr val="00392A"/>
              </a:solidFill>
            </a:ln>
          </p:spPr>
          <p:txBody>
            <a:bodyPr wrap="square" lIns="0" tIns="0" rIns="0" bIns="0" rtlCol="0"/>
            <a:lstStyle/>
            <a:p>
              <a:endParaRPr/>
            </a:p>
          </p:txBody>
        </p:sp>
        <p:sp>
          <p:nvSpPr>
            <p:cNvPr id="24" name="object 24"/>
            <p:cNvSpPr/>
            <p:nvPr/>
          </p:nvSpPr>
          <p:spPr>
            <a:xfrm>
              <a:off x="4120896" y="4383023"/>
              <a:ext cx="1600200" cy="1134745"/>
            </a:xfrm>
            <a:custGeom>
              <a:avLst/>
              <a:gdLst/>
              <a:ahLst/>
              <a:cxnLst/>
              <a:rect l="l" t="t" r="r" b="b"/>
              <a:pathLst>
                <a:path w="1600200" h="1134745">
                  <a:moveTo>
                    <a:pt x="1575562" y="0"/>
                  </a:moveTo>
                  <a:lnTo>
                    <a:pt x="87629" y="1047369"/>
                  </a:lnTo>
                  <a:lnTo>
                    <a:pt x="67182" y="1018285"/>
                  </a:lnTo>
                  <a:lnTo>
                    <a:pt x="0" y="1134745"/>
                  </a:lnTo>
                  <a:lnTo>
                    <a:pt x="132206" y="1110614"/>
                  </a:lnTo>
                  <a:lnTo>
                    <a:pt x="111759" y="1081532"/>
                  </a:lnTo>
                  <a:lnTo>
                    <a:pt x="1599691" y="34162"/>
                  </a:lnTo>
                  <a:lnTo>
                    <a:pt x="1575562" y="0"/>
                  </a:lnTo>
                  <a:close/>
                </a:path>
              </a:pathLst>
            </a:custGeom>
            <a:solidFill>
              <a:srgbClr val="FFFFFF"/>
            </a:solidFill>
          </p:spPr>
          <p:txBody>
            <a:bodyPr wrap="square" lIns="0" tIns="0" rIns="0" bIns="0" rtlCol="0"/>
            <a:lstStyle/>
            <a:p>
              <a:endParaRPr/>
            </a:p>
          </p:txBody>
        </p:sp>
        <p:sp>
          <p:nvSpPr>
            <p:cNvPr id="25" name="object 25"/>
            <p:cNvSpPr/>
            <p:nvPr/>
          </p:nvSpPr>
          <p:spPr>
            <a:xfrm>
              <a:off x="4120896" y="4383023"/>
              <a:ext cx="1600200" cy="1134745"/>
            </a:xfrm>
            <a:custGeom>
              <a:avLst/>
              <a:gdLst/>
              <a:ahLst/>
              <a:cxnLst/>
              <a:rect l="l" t="t" r="r" b="b"/>
              <a:pathLst>
                <a:path w="1600200" h="1134745">
                  <a:moveTo>
                    <a:pt x="1599691" y="34162"/>
                  </a:moveTo>
                  <a:lnTo>
                    <a:pt x="111759" y="1081532"/>
                  </a:lnTo>
                  <a:lnTo>
                    <a:pt x="132206" y="1110614"/>
                  </a:lnTo>
                  <a:lnTo>
                    <a:pt x="0" y="1134745"/>
                  </a:lnTo>
                  <a:lnTo>
                    <a:pt x="67182" y="1018285"/>
                  </a:lnTo>
                  <a:lnTo>
                    <a:pt x="87629" y="1047369"/>
                  </a:lnTo>
                  <a:lnTo>
                    <a:pt x="1575562" y="0"/>
                  </a:lnTo>
                  <a:lnTo>
                    <a:pt x="1599691" y="34162"/>
                  </a:lnTo>
                  <a:close/>
                </a:path>
              </a:pathLst>
            </a:custGeom>
            <a:ln w="12699">
              <a:solidFill>
                <a:srgbClr val="111F35"/>
              </a:solidFill>
            </a:ln>
          </p:spPr>
          <p:txBody>
            <a:bodyPr wrap="square" lIns="0" tIns="0" rIns="0" bIns="0" rtlCol="0"/>
            <a:lstStyle/>
            <a:p>
              <a:endParaRPr/>
            </a:p>
          </p:txBody>
        </p:sp>
        <p:sp>
          <p:nvSpPr>
            <p:cNvPr id="26" name="object 26"/>
            <p:cNvSpPr/>
            <p:nvPr/>
          </p:nvSpPr>
          <p:spPr>
            <a:xfrm>
              <a:off x="6508623" y="4383023"/>
              <a:ext cx="1600200" cy="1134745"/>
            </a:xfrm>
            <a:custGeom>
              <a:avLst/>
              <a:gdLst/>
              <a:ahLst/>
              <a:cxnLst/>
              <a:rect l="l" t="t" r="r" b="b"/>
              <a:pathLst>
                <a:path w="1600200" h="1134745">
                  <a:moveTo>
                    <a:pt x="24002" y="0"/>
                  </a:moveTo>
                  <a:lnTo>
                    <a:pt x="0" y="34162"/>
                  </a:lnTo>
                  <a:lnTo>
                    <a:pt x="1487931" y="1081532"/>
                  </a:lnTo>
                  <a:lnTo>
                    <a:pt x="1467484" y="1110614"/>
                  </a:lnTo>
                  <a:lnTo>
                    <a:pt x="1599692" y="1134745"/>
                  </a:lnTo>
                  <a:lnTo>
                    <a:pt x="1532381" y="1018285"/>
                  </a:lnTo>
                  <a:lnTo>
                    <a:pt x="1511934" y="1047369"/>
                  </a:lnTo>
                  <a:lnTo>
                    <a:pt x="24002" y="0"/>
                  </a:lnTo>
                  <a:close/>
                </a:path>
              </a:pathLst>
            </a:custGeom>
            <a:solidFill>
              <a:srgbClr val="FFFFFF"/>
            </a:solidFill>
          </p:spPr>
          <p:txBody>
            <a:bodyPr wrap="square" lIns="0" tIns="0" rIns="0" bIns="0" rtlCol="0"/>
            <a:lstStyle/>
            <a:p>
              <a:endParaRPr/>
            </a:p>
          </p:txBody>
        </p:sp>
        <p:sp>
          <p:nvSpPr>
            <p:cNvPr id="27" name="object 27"/>
            <p:cNvSpPr/>
            <p:nvPr/>
          </p:nvSpPr>
          <p:spPr>
            <a:xfrm>
              <a:off x="6013704" y="4383023"/>
              <a:ext cx="2094864" cy="1134745"/>
            </a:xfrm>
            <a:custGeom>
              <a:avLst/>
              <a:gdLst/>
              <a:ahLst/>
              <a:cxnLst/>
              <a:rect l="l" t="t" r="r" b="b"/>
              <a:pathLst>
                <a:path w="2094865" h="1134745">
                  <a:moveTo>
                    <a:pt x="494919" y="34162"/>
                  </a:moveTo>
                  <a:lnTo>
                    <a:pt x="1982851" y="1081532"/>
                  </a:lnTo>
                  <a:lnTo>
                    <a:pt x="1962403" y="1110614"/>
                  </a:lnTo>
                  <a:lnTo>
                    <a:pt x="2094611" y="1134745"/>
                  </a:lnTo>
                  <a:lnTo>
                    <a:pt x="2027301" y="1018285"/>
                  </a:lnTo>
                  <a:lnTo>
                    <a:pt x="2006853" y="1047369"/>
                  </a:lnTo>
                  <a:lnTo>
                    <a:pt x="518922" y="0"/>
                  </a:lnTo>
                  <a:lnTo>
                    <a:pt x="494919" y="34162"/>
                  </a:lnTo>
                  <a:close/>
                </a:path>
                <a:path w="2094865" h="1134745">
                  <a:moveTo>
                    <a:pt x="30734" y="32003"/>
                  </a:moveTo>
                  <a:lnTo>
                    <a:pt x="30734" y="761745"/>
                  </a:lnTo>
                  <a:lnTo>
                    <a:pt x="0" y="761745"/>
                  </a:lnTo>
                  <a:lnTo>
                    <a:pt x="48768" y="867156"/>
                  </a:lnTo>
                  <a:lnTo>
                    <a:pt x="97536" y="761745"/>
                  </a:lnTo>
                  <a:lnTo>
                    <a:pt x="66801" y="761745"/>
                  </a:lnTo>
                  <a:lnTo>
                    <a:pt x="66801" y="32003"/>
                  </a:lnTo>
                  <a:lnTo>
                    <a:pt x="30734" y="32003"/>
                  </a:lnTo>
                  <a:close/>
                </a:path>
              </a:pathLst>
            </a:custGeom>
            <a:ln w="12700">
              <a:solidFill>
                <a:srgbClr val="111F35"/>
              </a:solidFill>
            </a:ln>
          </p:spPr>
          <p:txBody>
            <a:bodyPr wrap="square" lIns="0" tIns="0" rIns="0" bIns="0" rtlCol="0"/>
            <a:lstStyle/>
            <a:p>
              <a:endParaRPr/>
            </a:p>
          </p:txBody>
        </p:sp>
      </p:grpSp>
      <p:sp>
        <p:nvSpPr>
          <p:cNvPr id="28" name="object 28"/>
          <p:cNvSpPr txBox="1"/>
          <p:nvPr/>
        </p:nvSpPr>
        <p:spPr>
          <a:xfrm>
            <a:off x="2767329" y="4623942"/>
            <a:ext cx="215582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firstElementChild</a:t>
            </a:r>
            <a:endParaRPr sz="1800">
              <a:latin typeface="Consolas"/>
              <a:cs typeface="Consolas"/>
            </a:endParaRPr>
          </a:p>
        </p:txBody>
      </p:sp>
      <p:sp>
        <p:nvSpPr>
          <p:cNvPr id="29" name="object 29"/>
          <p:cNvSpPr txBox="1"/>
          <p:nvPr/>
        </p:nvSpPr>
        <p:spPr>
          <a:xfrm>
            <a:off x="7361301" y="4623942"/>
            <a:ext cx="203073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lastElementChild</a:t>
            </a:r>
            <a:endParaRPr sz="1800">
              <a:latin typeface="Consolas"/>
              <a:cs typeface="Consolas"/>
            </a:endParaRPr>
          </a:p>
        </p:txBody>
      </p:sp>
      <p:sp>
        <p:nvSpPr>
          <p:cNvPr id="30" name="object 30"/>
          <p:cNvSpPr txBox="1"/>
          <p:nvPr/>
        </p:nvSpPr>
        <p:spPr>
          <a:xfrm>
            <a:off x="6142482" y="4909769"/>
            <a:ext cx="1028065"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onsolas"/>
                <a:cs typeface="Consolas"/>
              </a:rPr>
              <a:t>children</a:t>
            </a:r>
            <a:endParaRPr sz="1800">
              <a:latin typeface="Consolas"/>
              <a:cs typeface="Consolas"/>
            </a:endParaRPr>
          </a:p>
        </p:txBody>
      </p:sp>
      <p:grpSp>
        <p:nvGrpSpPr>
          <p:cNvPr id="31" name="object 31"/>
          <p:cNvGrpSpPr/>
          <p:nvPr/>
        </p:nvGrpSpPr>
        <p:grpSpPr>
          <a:xfrm>
            <a:off x="5129529" y="4023105"/>
            <a:ext cx="1866264" cy="398780"/>
            <a:chOff x="5129529" y="4023105"/>
            <a:chExt cx="1866264" cy="398780"/>
          </a:xfrm>
        </p:grpSpPr>
        <p:sp>
          <p:nvSpPr>
            <p:cNvPr id="32" name="object 32"/>
            <p:cNvSpPr/>
            <p:nvPr/>
          </p:nvSpPr>
          <p:spPr>
            <a:xfrm>
              <a:off x="5135879" y="4029455"/>
              <a:ext cx="1853564" cy="386080"/>
            </a:xfrm>
            <a:custGeom>
              <a:avLst/>
              <a:gdLst/>
              <a:ahLst/>
              <a:cxnLst/>
              <a:rect l="l" t="t" r="r" b="b"/>
              <a:pathLst>
                <a:path w="1853565" h="386079">
                  <a:moveTo>
                    <a:pt x="1788922" y="0"/>
                  </a:moveTo>
                  <a:lnTo>
                    <a:pt x="64262" y="0"/>
                  </a:lnTo>
                  <a:lnTo>
                    <a:pt x="39272" y="5058"/>
                  </a:lnTo>
                  <a:lnTo>
                    <a:pt x="18843" y="18843"/>
                  </a:lnTo>
                  <a:lnTo>
                    <a:pt x="5058" y="39272"/>
                  </a:lnTo>
                  <a:lnTo>
                    <a:pt x="0" y="64262"/>
                  </a:lnTo>
                  <a:lnTo>
                    <a:pt x="0" y="321310"/>
                  </a:lnTo>
                  <a:lnTo>
                    <a:pt x="5058" y="346299"/>
                  </a:lnTo>
                  <a:lnTo>
                    <a:pt x="18843" y="366728"/>
                  </a:lnTo>
                  <a:lnTo>
                    <a:pt x="39272" y="380513"/>
                  </a:lnTo>
                  <a:lnTo>
                    <a:pt x="64262" y="385572"/>
                  </a:lnTo>
                  <a:lnTo>
                    <a:pt x="1788922" y="385572"/>
                  </a:lnTo>
                  <a:lnTo>
                    <a:pt x="1813911" y="380513"/>
                  </a:lnTo>
                  <a:lnTo>
                    <a:pt x="1834340" y="366728"/>
                  </a:lnTo>
                  <a:lnTo>
                    <a:pt x="1848125" y="346299"/>
                  </a:lnTo>
                  <a:lnTo>
                    <a:pt x="1853184" y="321310"/>
                  </a:lnTo>
                  <a:lnTo>
                    <a:pt x="1853184" y="64262"/>
                  </a:lnTo>
                  <a:lnTo>
                    <a:pt x="1848125" y="39272"/>
                  </a:lnTo>
                  <a:lnTo>
                    <a:pt x="1834340" y="18843"/>
                  </a:lnTo>
                  <a:lnTo>
                    <a:pt x="1813911" y="5058"/>
                  </a:lnTo>
                  <a:lnTo>
                    <a:pt x="1788922" y="0"/>
                  </a:lnTo>
                  <a:close/>
                </a:path>
              </a:pathLst>
            </a:custGeom>
            <a:solidFill>
              <a:srgbClr val="006379"/>
            </a:solidFill>
          </p:spPr>
          <p:txBody>
            <a:bodyPr wrap="square" lIns="0" tIns="0" rIns="0" bIns="0" rtlCol="0"/>
            <a:lstStyle/>
            <a:p>
              <a:endParaRPr/>
            </a:p>
          </p:txBody>
        </p:sp>
        <p:sp>
          <p:nvSpPr>
            <p:cNvPr id="33" name="object 33"/>
            <p:cNvSpPr/>
            <p:nvPr/>
          </p:nvSpPr>
          <p:spPr>
            <a:xfrm>
              <a:off x="5135879" y="4029455"/>
              <a:ext cx="1853564" cy="386080"/>
            </a:xfrm>
            <a:custGeom>
              <a:avLst/>
              <a:gdLst/>
              <a:ahLst/>
              <a:cxnLst/>
              <a:rect l="l" t="t" r="r" b="b"/>
              <a:pathLst>
                <a:path w="1853565" h="386079">
                  <a:moveTo>
                    <a:pt x="0" y="64262"/>
                  </a:moveTo>
                  <a:lnTo>
                    <a:pt x="5058" y="39272"/>
                  </a:lnTo>
                  <a:lnTo>
                    <a:pt x="18843" y="18843"/>
                  </a:lnTo>
                  <a:lnTo>
                    <a:pt x="39272" y="5058"/>
                  </a:lnTo>
                  <a:lnTo>
                    <a:pt x="64262" y="0"/>
                  </a:lnTo>
                  <a:lnTo>
                    <a:pt x="1788922" y="0"/>
                  </a:lnTo>
                  <a:lnTo>
                    <a:pt x="1813911" y="5058"/>
                  </a:lnTo>
                  <a:lnTo>
                    <a:pt x="1834340" y="18843"/>
                  </a:lnTo>
                  <a:lnTo>
                    <a:pt x="1848125" y="39272"/>
                  </a:lnTo>
                  <a:lnTo>
                    <a:pt x="1853184" y="64262"/>
                  </a:lnTo>
                  <a:lnTo>
                    <a:pt x="1853184" y="321310"/>
                  </a:lnTo>
                  <a:lnTo>
                    <a:pt x="1848125" y="346299"/>
                  </a:lnTo>
                  <a:lnTo>
                    <a:pt x="1834340" y="366728"/>
                  </a:lnTo>
                  <a:lnTo>
                    <a:pt x="1813911" y="380513"/>
                  </a:lnTo>
                  <a:lnTo>
                    <a:pt x="1788922" y="385572"/>
                  </a:lnTo>
                  <a:lnTo>
                    <a:pt x="64262" y="385572"/>
                  </a:lnTo>
                  <a:lnTo>
                    <a:pt x="39272" y="380513"/>
                  </a:lnTo>
                  <a:lnTo>
                    <a:pt x="18843" y="366728"/>
                  </a:lnTo>
                  <a:lnTo>
                    <a:pt x="5058" y="346299"/>
                  </a:lnTo>
                  <a:lnTo>
                    <a:pt x="0" y="321310"/>
                  </a:lnTo>
                  <a:lnTo>
                    <a:pt x="0" y="64262"/>
                  </a:lnTo>
                  <a:close/>
                </a:path>
              </a:pathLst>
            </a:custGeom>
            <a:ln w="12700">
              <a:solidFill>
                <a:srgbClr val="00252F"/>
              </a:solidFill>
            </a:ln>
          </p:spPr>
          <p:txBody>
            <a:bodyPr wrap="square" lIns="0" tIns="0" rIns="0" bIns="0" rtlCol="0"/>
            <a:lstStyle/>
            <a:p>
              <a:endParaRPr/>
            </a:p>
          </p:txBody>
        </p:sp>
      </p:grpSp>
      <p:sp>
        <p:nvSpPr>
          <p:cNvPr id="34" name="object 34"/>
          <p:cNvSpPr txBox="1"/>
          <p:nvPr/>
        </p:nvSpPr>
        <p:spPr>
          <a:xfrm>
            <a:off x="5673978" y="4059428"/>
            <a:ext cx="77787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onsolas"/>
                <a:cs typeface="Consolas"/>
              </a:rPr>
              <a:t>&lt;elem&gt;</a:t>
            </a:r>
            <a:endParaRPr sz="1800">
              <a:latin typeface="Consolas"/>
              <a:cs typeface="Consolas"/>
            </a:endParaRPr>
          </a:p>
        </p:txBody>
      </p:sp>
      <p:sp>
        <p:nvSpPr>
          <p:cNvPr id="35" name="object 3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36" name="object 3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311</a:t>
            </a:fld>
            <a:endParaRPr spc="-25"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NAVIGATING</a:t>
            </a:r>
            <a:r>
              <a:rPr spc="130" dirty="0"/>
              <a:t> </a:t>
            </a:r>
            <a:r>
              <a:rPr dirty="0"/>
              <a:t>THE</a:t>
            </a:r>
            <a:r>
              <a:rPr spc="145" dirty="0"/>
              <a:t> </a:t>
            </a:r>
            <a:r>
              <a:rPr spc="120" dirty="0"/>
              <a:t>DOM</a:t>
            </a:r>
          </a:p>
        </p:txBody>
      </p:sp>
      <p:sp>
        <p:nvSpPr>
          <p:cNvPr id="3" name="object 3"/>
          <p:cNvSpPr txBox="1"/>
          <p:nvPr/>
        </p:nvSpPr>
        <p:spPr>
          <a:xfrm>
            <a:off x="882396" y="3075432"/>
            <a:ext cx="3892550" cy="147828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10" dirty="0">
                <a:solidFill>
                  <a:srgbClr val="800000"/>
                </a:solidFill>
                <a:latin typeface="Consolas"/>
                <a:cs typeface="Consolas"/>
              </a:rPr>
              <a:t>&lt;main&gt;</a:t>
            </a:r>
            <a:endParaRPr sz="1800">
              <a:latin typeface="Consolas"/>
              <a:cs typeface="Consolas"/>
            </a:endParaRPr>
          </a:p>
          <a:p>
            <a:pPr marL="342265">
              <a:lnSpc>
                <a:spcPct val="100000"/>
              </a:lnSpc>
            </a:pPr>
            <a:r>
              <a:rPr sz="1800" dirty="0">
                <a:solidFill>
                  <a:srgbClr val="800000"/>
                </a:solidFill>
                <a:latin typeface="Consolas"/>
                <a:cs typeface="Consolas"/>
              </a:rPr>
              <a:t>&lt;h1&gt;</a:t>
            </a:r>
            <a:r>
              <a:rPr sz="1800" dirty="0">
                <a:latin typeface="Consolas"/>
                <a:cs typeface="Consolas"/>
              </a:rPr>
              <a:t>Hello</a:t>
            </a:r>
            <a:r>
              <a:rPr sz="1800" spc="-35" dirty="0">
                <a:latin typeface="Consolas"/>
                <a:cs typeface="Consolas"/>
              </a:rPr>
              <a:t> </a:t>
            </a:r>
            <a:r>
              <a:rPr sz="1800" spc="-10" dirty="0">
                <a:latin typeface="Consolas"/>
                <a:cs typeface="Consolas"/>
              </a:rPr>
              <a:t>DOM!</a:t>
            </a:r>
            <a:r>
              <a:rPr sz="1800" spc="-10" dirty="0">
                <a:solidFill>
                  <a:srgbClr val="800000"/>
                </a:solidFill>
                <a:latin typeface="Consolas"/>
                <a:cs typeface="Consolas"/>
              </a:rPr>
              <a:t>&lt;/h1&gt;</a:t>
            </a:r>
            <a:endParaRPr sz="1800">
              <a:latin typeface="Consolas"/>
              <a:cs typeface="Consolas"/>
            </a:endParaRPr>
          </a:p>
          <a:p>
            <a:pPr marL="342265">
              <a:lnSpc>
                <a:spcPct val="100000"/>
              </a:lnSpc>
            </a:pPr>
            <a:r>
              <a:rPr sz="1800" spc="-10" dirty="0">
                <a:solidFill>
                  <a:srgbClr val="008000"/>
                </a:solidFill>
                <a:latin typeface="Consolas"/>
                <a:cs typeface="Consolas"/>
              </a:rPr>
              <a:t>&lt;!-</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comment</a:t>
            </a:r>
            <a:r>
              <a:rPr sz="1800" spc="-10" dirty="0">
                <a:solidFill>
                  <a:srgbClr val="008000"/>
                </a:solidFill>
                <a:latin typeface="Consolas"/>
                <a:cs typeface="Consolas"/>
              </a:rPr>
              <a:t> -</a:t>
            </a:r>
            <a:r>
              <a:rPr sz="180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a:p>
            <a:pPr marL="342265">
              <a:lnSpc>
                <a:spcPct val="100000"/>
              </a:lnSpc>
            </a:pPr>
            <a:r>
              <a:rPr sz="1800" dirty="0">
                <a:solidFill>
                  <a:srgbClr val="800000"/>
                </a:solidFill>
                <a:latin typeface="Consolas"/>
                <a:cs typeface="Consolas"/>
              </a:rPr>
              <a:t>&lt;p&gt;</a:t>
            </a:r>
            <a:r>
              <a:rPr sz="1800" dirty="0">
                <a:latin typeface="Consolas"/>
                <a:cs typeface="Consolas"/>
              </a:rPr>
              <a:t>DOM</a:t>
            </a:r>
            <a:r>
              <a:rPr sz="1800" spc="-40" dirty="0">
                <a:latin typeface="Consolas"/>
                <a:cs typeface="Consolas"/>
              </a:rPr>
              <a:t> </a:t>
            </a:r>
            <a:r>
              <a:rPr sz="1800" dirty="0">
                <a:latin typeface="Consolas"/>
                <a:cs typeface="Consolas"/>
              </a:rPr>
              <a:t>is</a:t>
            </a:r>
            <a:r>
              <a:rPr sz="1800" spc="-25"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Fun</a:t>
            </a:r>
            <a:r>
              <a:rPr sz="1800" spc="-10" dirty="0">
                <a:solidFill>
                  <a:srgbClr val="800000"/>
                </a:solidFill>
                <a:latin typeface="Consolas"/>
                <a:cs typeface="Consolas"/>
              </a:rPr>
              <a:t>&lt;/em&gt;</a:t>
            </a:r>
            <a:r>
              <a:rPr sz="1800" spc="-10" dirty="0">
                <a:latin typeface="Consolas"/>
                <a:cs typeface="Consolas"/>
              </a:rPr>
              <a:t>!</a:t>
            </a:r>
            <a:r>
              <a:rPr sz="1800" spc="-10" dirty="0">
                <a:solidFill>
                  <a:srgbClr val="800000"/>
                </a:solidFill>
                <a:latin typeface="Consolas"/>
                <a:cs typeface="Consolas"/>
              </a:rPr>
              <a:t>&lt;/p&gt;</a:t>
            </a:r>
            <a:endParaRPr sz="1800">
              <a:latin typeface="Consolas"/>
              <a:cs typeface="Consolas"/>
            </a:endParaRPr>
          </a:p>
          <a:p>
            <a:pPr marL="92075">
              <a:lnSpc>
                <a:spcPct val="100000"/>
              </a:lnSpc>
            </a:pPr>
            <a:r>
              <a:rPr sz="1800" spc="-10" dirty="0">
                <a:solidFill>
                  <a:srgbClr val="800000"/>
                </a:solidFill>
                <a:latin typeface="Consolas"/>
                <a:cs typeface="Consolas"/>
              </a:rPr>
              <a:t>&lt;/main&gt;</a:t>
            </a:r>
            <a:endParaRPr sz="1800">
              <a:latin typeface="Consolas"/>
              <a:cs typeface="Consolas"/>
            </a:endParaRPr>
          </a:p>
        </p:txBody>
      </p:sp>
      <p:grpSp>
        <p:nvGrpSpPr>
          <p:cNvPr id="4" name="object 4"/>
          <p:cNvGrpSpPr/>
          <p:nvPr/>
        </p:nvGrpSpPr>
        <p:grpSpPr>
          <a:xfrm>
            <a:off x="5854700" y="1866392"/>
            <a:ext cx="5467985" cy="3901440"/>
            <a:chOff x="5854700" y="1866392"/>
            <a:chExt cx="5467985" cy="3901440"/>
          </a:xfrm>
        </p:grpSpPr>
        <p:pic>
          <p:nvPicPr>
            <p:cNvPr id="5" name="object 5"/>
            <p:cNvPicPr/>
            <p:nvPr/>
          </p:nvPicPr>
          <p:blipFill>
            <a:blip r:embed="rId2" cstate="print"/>
            <a:stretch>
              <a:fillRect/>
            </a:stretch>
          </p:blipFill>
          <p:spPr>
            <a:xfrm>
              <a:off x="5867400" y="1879092"/>
              <a:ext cx="5442204" cy="3875532"/>
            </a:xfrm>
            <a:prstGeom prst="rect">
              <a:avLst/>
            </a:prstGeom>
          </p:spPr>
        </p:pic>
        <p:sp>
          <p:nvSpPr>
            <p:cNvPr id="6" name="object 6"/>
            <p:cNvSpPr/>
            <p:nvPr/>
          </p:nvSpPr>
          <p:spPr>
            <a:xfrm>
              <a:off x="5861050" y="1872742"/>
              <a:ext cx="5455285" cy="3888740"/>
            </a:xfrm>
            <a:custGeom>
              <a:avLst/>
              <a:gdLst/>
              <a:ahLst/>
              <a:cxnLst/>
              <a:rect l="l" t="t" r="r" b="b"/>
              <a:pathLst>
                <a:path w="5455284" h="3888740">
                  <a:moveTo>
                    <a:pt x="0" y="3888232"/>
                  </a:moveTo>
                  <a:lnTo>
                    <a:pt x="5454904" y="3888232"/>
                  </a:lnTo>
                  <a:lnTo>
                    <a:pt x="5454904" y="0"/>
                  </a:lnTo>
                  <a:lnTo>
                    <a:pt x="0" y="0"/>
                  </a:lnTo>
                  <a:lnTo>
                    <a:pt x="0" y="3888232"/>
                  </a:lnTo>
                  <a:close/>
                </a:path>
              </a:pathLst>
            </a:custGeom>
            <a:ln w="12700">
              <a:solidFill>
                <a:srgbClr val="111F35"/>
              </a:solidFill>
            </a:ln>
          </p:spPr>
          <p:txBody>
            <a:bodyPr wrap="square" lIns="0" tIns="0" rIns="0" bIns="0" rtlCol="0"/>
            <a:lstStyle/>
            <a:p>
              <a:endParaRPr/>
            </a:p>
          </p:txBody>
        </p:sp>
        <p:pic>
          <p:nvPicPr>
            <p:cNvPr id="7" name="object 7"/>
            <p:cNvPicPr/>
            <p:nvPr/>
          </p:nvPicPr>
          <p:blipFill>
            <a:blip r:embed="rId3" cstate="print"/>
            <a:stretch>
              <a:fillRect/>
            </a:stretch>
          </p:blipFill>
          <p:spPr>
            <a:xfrm>
              <a:off x="5867400" y="3979164"/>
              <a:ext cx="5442204" cy="704088"/>
            </a:xfrm>
            <a:prstGeom prst="rect">
              <a:avLst/>
            </a:prstGeom>
          </p:spPr>
        </p:pic>
        <p:pic>
          <p:nvPicPr>
            <p:cNvPr id="8" name="object 8"/>
            <p:cNvPicPr/>
            <p:nvPr/>
          </p:nvPicPr>
          <p:blipFill>
            <a:blip r:embed="rId4" cstate="print"/>
            <a:stretch>
              <a:fillRect/>
            </a:stretch>
          </p:blipFill>
          <p:spPr>
            <a:xfrm>
              <a:off x="5867400" y="4614672"/>
              <a:ext cx="5442204" cy="618743"/>
            </a:xfrm>
            <a:prstGeom prst="rect">
              <a:avLst/>
            </a:prstGeom>
          </p:spPr>
        </p:pic>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312</a:t>
            </a:fld>
            <a:endParaRPr spc="-25"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5" dirty="0"/>
              <a:t>DOM</a:t>
            </a:r>
            <a:r>
              <a:rPr spc="70" dirty="0"/>
              <a:t> </a:t>
            </a:r>
            <a:r>
              <a:rPr dirty="0"/>
              <a:t>NODES</a:t>
            </a:r>
            <a:r>
              <a:rPr spc="75" dirty="0"/>
              <a:t> </a:t>
            </a:r>
            <a:r>
              <a:rPr spc="-80" dirty="0"/>
              <a:t>CLASS</a:t>
            </a:r>
            <a:r>
              <a:rPr spc="50" dirty="0"/>
              <a:t> </a:t>
            </a:r>
            <a:r>
              <a:rPr spc="-114" dirty="0"/>
              <a:t>HIERARCHY</a:t>
            </a:r>
          </a:p>
        </p:txBody>
      </p:sp>
      <p:sp>
        <p:nvSpPr>
          <p:cNvPr id="3" name="object 3"/>
          <p:cNvSpPr/>
          <p:nvPr/>
        </p:nvSpPr>
        <p:spPr>
          <a:xfrm>
            <a:off x="7949945" y="4059173"/>
            <a:ext cx="2313305" cy="233045"/>
          </a:xfrm>
          <a:custGeom>
            <a:avLst/>
            <a:gdLst/>
            <a:ahLst/>
            <a:cxnLst/>
            <a:rect l="l" t="t" r="r" b="b"/>
            <a:pathLst>
              <a:path w="2313304" h="233045">
                <a:moveTo>
                  <a:pt x="1156715" y="0"/>
                </a:moveTo>
                <a:lnTo>
                  <a:pt x="1156715" y="116458"/>
                </a:lnTo>
                <a:lnTo>
                  <a:pt x="2313178" y="116458"/>
                </a:lnTo>
                <a:lnTo>
                  <a:pt x="2313178" y="232918"/>
                </a:lnTo>
              </a:path>
              <a:path w="2313304" h="233045">
                <a:moveTo>
                  <a:pt x="1156461" y="0"/>
                </a:moveTo>
                <a:lnTo>
                  <a:pt x="1156461" y="116458"/>
                </a:lnTo>
                <a:lnTo>
                  <a:pt x="0" y="116458"/>
                </a:lnTo>
                <a:lnTo>
                  <a:pt x="0" y="232918"/>
                </a:lnTo>
              </a:path>
            </a:pathLst>
          </a:custGeom>
          <a:ln w="19050">
            <a:solidFill>
              <a:srgbClr val="000000"/>
            </a:solidFill>
          </a:ln>
        </p:spPr>
        <p:txBody>
          <a:bodyPr wrap="square" lIns="0" tIns="0" rIns="0" bIns="0" rtlCol="0"/>
          <a:lstStyle/>
          <a:p>
            <a:endParaRPr/>
          </a:p>
        </p:txBody>
      </p:sp>
      <p:sp>
        <p:nvSpPr>
          <p:cNvPr id="4" name="object 4"/>
          <p:cNvSpPr/>
          <p:nvPr/>
        </p:nvSpPr>
        <p:spPr>
          <a:xfrm>
            <a:off x="2205989" y="3333750"/>
            <a:ext cx="6901180" cy="233045"/>
          </a:xfrm>
          <a:custGeom>
            <a:avLst/>
            <a:gdLst/>
            <a:ahLst/>
            <a:cxnLst/>
            <a:rect l="l" t="t" r="r" b="b"/>
            <a:pathLst>
              <a:path w="6901180" h="233045">
                <a:moveTo>
                  <a:pt x="4009644" y="0"/>
                </a:moveTo>
                <a:lnTo>
                  <a:pt x="4009644" y="116332"/>
                </a:lnTo>
                <a:lnTo>
                  <a:pt x="6900799" y="116332"/>
                </a:lnTo>
                <a:lnTo>
                  <a:pt x="6900799" y="232917"/>
                </a:lnTo>
              </a:path>
              <a:path w="6901180" h="233045">
                <a:moveTo>
                  <a:pt x="4010152" y="0"/>
                </a:moveTo>
                <a:lnTo>
                  <a:pt x="4010152" y="116332"/>
                </a:lnTo>
                <a:lnTo>
                  <a:pt x="3160776" y="116332"/>
                </a:lnTo>
                <a:lnTo>
                  <a:pt x="3160776" y="232917"/>
                </a:lnTo>
              </a:path>
              <a:path w="6901180" h="233045">
                <a:moveTo>
                  <a:pt x="4009771" y="0"/>
                </a:moveTo>
                <a:lnTo>
                  <a:pt x="4009771" y="116332"/>
                </a:lnTo>
                <a:lnTo>
                  <a:pt x="0" y="116332"/>
                </a:lnTo>
                <a:lnTo>
                  <a:pt x="0" y="232917"/>
                </a:lnTo>
              </a:path>
            </a:pathLst>
          </a:custGeom>
          <a:ln w="19050">
            <a:solidFill>
              <a:srgbClr val="000000"/>
            </a:solidFill>
          </a:ln>
        </p:spPr>
        <p:txBody>
          <a:bodyPr wrap="square" lIns="0" tIns="0" rIns="0" bIns="0" rtlCol="0"/>
          <a:lstStyle/>
          <a:p>
            <a:endParaRPr/>
          </a:p>
        </p:txBody>
      </p:sp>
      <p:sp>
        <p:nvSpPr>
          <p:cNvPr id="5" name="object 5"/>
          <p:cNvSpPr/>
          <p:nvPr/>
        </p:nvSpPr>
        <p:spPr>
          <a:xfrm>
            <a:off x="2164842" y="4783073"/>
            <a:ext cx="7660005" cy="464820"/>
          </a:xfrm>
          <a:custGeom>
            <a:avLst/>
            <a:gdLst/>
            <a:ahLst/>
            <a:cxnLst/>
            <a:rect l="l" t="t" r="r" b="b"/>
            <a:pathLst>
              <a:path w="7660005" h="464820">
                <a:moveTo>
                  <a:pt x="3201923" y="0"/>
                </a:moveTo>
                <a:lnTo>
                  <a:pt x="3201923" y="348106"/>
                </a:lnTo>
                <a:lnTo>
                  <a:pt x="7659751" y="348106"/>
                </a:lnTo>
                <a:lnTo>
                  <a:pt x="7659751" y="464566"/>
                </a:lnTo>
              </a:path>
              <a:path w="7660005" h="464820">
                <a:moveTo>
                  <a:pt x="3201923" y="0"/>
                </a:moveTo>
                <a:lnTo>
                  <a:pt x="3201923" y="348106"/>
                </a:lnTo>
                <a:lnTo>
                  <a:pt x="5590921" y="348106"/>
                </a:lnTo>
                <a:lnTo>
                  <a:pt x="5590921" y="464566"/>
                </a:lnTo>
              </a:path>
              <a:path w="7660005" h="464820">
                <a:moveTo>
                  <a:pt x="3201288" y="0"/>
                </a:moveTo>
                <a:lnTo>
                  <a:pt x="3201288" y="348106"/>
                </a:lnTo>
                <a:lnTo>
                  <a:pt x="2795016" y="348106"/>
                </a:lnTo>
                <a:lnTo>
                  <a:pt x="2795016" y="464566"/>
                </a:lnTo>
              </a:path>
              <a:path w="7660005" h="464820">
                <a:moveTo>
                  <a:pt x="3201543" y="0"/>
                </a:moveTo>
                <a:lnTo>
                  <a:pt x="3201543" y="348106"/>
                </a:lnTo>
                <a:lnTo>
                  <a:pt x="0" y="348106"/>
                </a:lnTo>
                <a:lnTo>
                  <a:pt x="0" y="464566"/>
                </a:lnTo>
              </a:path>
            </a:pathLst>
          </a:custGeom>
          <a:ln w="19050">
            <a:solidFill>
              <a:srgbClr val="000000"/>
            </a:solidFill>
          </a:ln>
        </p:spPr>
        <p:txBody>
          <a:bodyPr wrap="square" lIns="0" tIns="0" rIns="0" bIns="0" rtlCol="0"/>
          <a:lstStyle/>
          <a:p>
            <a:endParaRPr/>
          </a:p>
        </p:txBody>
      </p:sp>
      <p:sp>
        <p:nvSpPr>
          <p:cNvPr id="6" name="object 6"/>
          <p:cNvSpPr/>
          <p:nvPr/>
        </p:nvSpPr>
        <p:spPr>
          <a:xfrm>
            <a:off x="5366765" y="4059173"/>
            <a:ext cx="0" cy="233045"/>
          </a:xfrm>
          <a:custGeom>
            <a:avLst/>
            <a:gdLst/>
            <a:ahLst/>
            <a:cxnLst/>
            <a:rect l="l" t="t" r="r" b="b"/>
            <a:pathLst>
              <a:path h="233045">
                <a:moveTo>
                  <a:pt x="0" y="0"/>
                </a:moveTo>
                <a:lnTo>
                  <a:pt x="0" y="232918"/>
                </a:lnTo>
              </a:path>
            </a:pathLst>
          </a:custGeom>
          <a:ln w="19050">
            <a:solidFill>
              <a:srgbClr val="000000"/>
            </a:solidFill>
          </a:ln>
        </p:spPr>
        <p:txBody>
          <a:bodyPr wrap="square" lIns="0" tIns="0" rIns="0" bIns="0" rtlCol="0"/>
          <a:lstStyle/>
          <a:p>
            <a:endParaRPr/>
          </a:p>
        </p:txBody>
      </p:sp>
      <p:sp>
        <p:nvSpPr>
          <p:cNvPr id="7" name="object 7"/>
          <p:cNvSpPr/>
          <p:nvPr/>
        </p:nvSpPr>
        <p:spPr>
          <a:xfrm>
            <a:off x="2205989" y="4059173"/>
            <a:ext cx="0" cy="233045"/>
          </a:xfrm>
          <a:custGeom>
            <a:avLst/>
            <a:gdLst/>
            <a:ahLst/>
            <a:cxnLst/>
            <a:rect l="l" t="t" r="r" b="b"/>
            <a:pathLst>
              <a:path h="233045">
                <a:moveTo>
                  <a:pt x="0" y="0"/>
                </a:moveTo>
                <a:lnTo>
                  <a:pt x="0" y="232918"/>
                </a:lnTo>
              </a:path>
            </a:pathLst>
          </a:custGeom>
          <a:ln w="19050">
            <a:solidFill>
              <a:srgbClr val="000000"/>
            </a:solidFill>
          </a:ln>
        </p:spPr>
        <p:txBody>
          <a:bodyPr wrap="square" lIns="0" tIns="0" rIns="0" bIns="0" rtlCol="0"/>
          <a:lstStyle/>
          <a:p>
            <a:endParaRPr/>
          </a:p>
        </p:txBody>
      </p:sp>
      <p:sp>
        <p:nvSpPr>
          <p:cNvPr id="8" name="object 8"/>
          <p:cNvSpPr/>
          <p:nvPr/>
        </p:nvSpPr>
        <p:spPr>
          <a:xfrm>
            <a:off x="6215634" y="2609850"/>
            <a:ext cx="0" cy="233045"/>
          </a:xfrm>
          <a:custGeom>
            <a:avLst/>
            <a:gdLst/>
            <a:ahLst/>
            <a:cxnLst/>
            <a:rect l="l" t="t" r="r" b="b"/>
            <a:pathLst>
              <a:path h="233044">
                <a:moveTo>
                  <a:pt x="0" y="0"/>
                </a:moveTo>
                <a:lnTo>
                  <a:pt x="0" y="232917"/>
                </a:lnTo>
              </a:path>
            </a:pathLst>
          </a:custGeom>
          <a:ln w="19050">
            <a:solidFill>
              <a:srgbClr val="000000"/>
            </a:solidFill>
          </a:ln>
        </p:spPr>
        <p:txBody>
          <a:bodyPr wrap="square" lIns="0" tIns="0" rIns="0" bIns="0" rtlCol="0"/>
          <a:lstStyle/>
          <a:p>
            <a:endParaRPr/>
          </a:p>
        </p:txBody>
      </p:sp>
      <p:sp>
        <p:nvSpPr>
          <p:cNvPr id="9" name="object 9"/>
          <p:cNvSpPr txBox="1"/>
          <p:nvPr/>
        </p:nvSpPr>
        <p:spPr>
          <a:xfrm>
            <a:off x="5174741" y="2116835"/>
            <a:ext cx="2081530" cy="492759"/>
          </a:xfrm>
          <a:prstGeom prst="rect">
            <a:avLst/>
          </a:prstGeom>
          <a:ln w="12700">
            <a:solidFill>
              <a:srgbClr val="111F35"/>
            </a:solidFill>
          </a:ln>
        </p:spPr>
        <p:txBody>
          <a:bodyPr vert="horz" wrap="square" lIns="0" tIns="62230" rIns="0" bIns="0" rtlCol="0">
            <a:spAutoFit/>
          </a:bodyPr>
          <a:lstStyle/>
          <a:p>
            <a:pPr marL="271780">
              <a:lnSpc>
                <a:spcPct val="100000"/>
              </a:lnSpc>
              <a:spcBef>
                <a:spcPts val="490"/>
              </a:spcBef>
            </a:pPr>
            <a:r>
              <a:rPr sz="2000" spc="-10" dirty="0">
                <a:solidFill>
                  <a:srgbClr val="111F35"/>
                </a:solidFill>
                <a:latin typeface="Consolas"/>
                <a:cs typeface="Consolas"/>
              </a:rPr>
              <a:t>EventTarget</a:t>
            </a:r>
            <a:endParaRPr sz="2000">
              <a:latin typeface="Consolas"/>
              <a:cs typeface="Consolas"/>
            </a:endParaRPr>
          </a:p>
        </p:txBody>
      </p:sp>
      <p:sp>
        <p:nvSpPr>
          <p:cNvPr id="22" name="object 2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313</a:t>
            </a:fld>
            <a:endParaRPr spc="-25" dirty="0"/>
          </a:p>
        </p:txBody>
      </p:sp>
      <p:sp>
        <p:nvSpPr>
          <p:cNvPr id="10" name="object 10"/>
          <p:cNvSpPr txBox="1"/>
          <p:nvPr/>
        </p:nvSpPr>
        <p:spPr>
          <a:xfrm>
            <a:off x="5174741" y="2842260"/>
            <a:ext cx="2081530" cy="490855"/>
          </a:xfrm>
          <a:prstGeom prst="rect">
            <a:avLst/>
          </a:prstGeom>
          <a:ln w="12700">
            <a:solidFill>
              <a:srgbClr val="111F35"/>
            </a:solidFill>
          </a:ln>
        </p:spPr>
        <p:txBody>
          <a:bodyPr vert="horz" wrap="square" lIns="0" tIns="62229" rIns="0" bIns="0" rtlCol="0">
            <a:spAutoFit/>
          </a:bodyPr>
          <a:lstStyle/>
          <a:p>
            <a:pPr marL="1905" algn="ctr">
              <a:lnSpc>
                <a:spcPct val="100000"/>
              </a:lnSpc>
              <a:spcBef>
                <a:spcPts val="489"/>
              </a:spcBef>
            </a:pPr>
            <a:r>
              <a:rPr sz="2000" spc="-20" dirty="0">
                <a:solidFill>
                  <a:srgbClr val="111F35"/>
                </a:solidFill>
                <a:latin typeface="Consolas"/>
                <a:cs typeface="Consolas"/>
              </a:rPr>
              <a:t>Node</a:t>
            </a:r>
            <a:endParaRPr sz="2000">
              <a:latin typeface="Consolas"/>
              <a:cs typeface="Consolas"/>
            </a:endParaRPr>
          </a:p>
        </p:txBody>
      </p:sp>
      <p:sp>
        <p:nvSpPr>
          <p:cNvPr id="11" name="object 11"/>
          <p:cNvSpPr txBox="1"/>
          <p:nvPr/>
        </p:nvSpPr>
        <p:spPr>
          <a:xfrm>
            <a:off x="1165860" y="3566159"/>
            <a:ext cx="2078989" cy="492759"/>
          </a:xfrm>
          <a:prstGeom prst="rect">
            <a:avLst/>
          </a:prstGeom>
          <a:ln w="12700">
            <a:solidFill>
              <a:srgbClr val="111F35"/>
            </a:solidFill>
          </a:ln>
        </p:spPr>
        <p:txBody>
          <a:bodyPr vert="horz" wrap="square" lIns="0" tIns="62865" rIns="0" bIns="0" rtlCol="0">
            <a:spAutoFit/>
          </a:bodyPr>
          <a:lstStyle/>
          <a:p>
            <a:pPr marL="480059">
              <a:lnSpc>
                <a:spcPct val="100000"/>
              </a:lnSpc>
              <a:spcBef>
                <a:spcPts val="495"/>
              </a:spcBef>
            </a:pPr>
            <a:r>
              <a:rPr sz="2000" spc="-10" dirty="0">
                <a:solidFill>
                  <a:srgbClr val="111F35"/>
                </a:solidFill>
                <a:latin typeface="Consolas"/>
                <a:cs typeface="Consolas"/>
              </a:rPr>
              <a:t>Document</a:t>
            </a:r>
            <a:endParaRPr sz="2000">
              <a:latin typeface="Consolas"/>
              <a:cs typeface="Consolas"/>
            </a:endParaRPr>
          </a:p>
        </p:txBody>
      </p:sp>
      <p:sp>
        <p:nvSpPr>
          <p:cNvPr id="12" name="object 12"/>
          <p:cNvSpPr txBox="1"/>
          <p:nvPr/>
        </p:nvSpPr>
        <p:spPr>
          <a:xfrm>
            <a:off x="1165860" y="4291584"/>
            <a:ext cx="2078989" cy="490855"/>
          </a:xfrm>
          <a:prstGeom prst="rect">
            <a:avLst/>
          </a:prstGeom>
          <a:ln w="12700">
            <a:solidFill>
              <a:srgbClr val="111F35"/>
            </a:solidFill>
          </a:ln>
        </p:spPr>
        <p:txBody>
          <a:bodyPr vert="horz" wrap="square" lIns="0" tIns="62865" rIns="0" bIns="0" rtlCol="0">
            <a:spAutoFit/>
          </a:bodyPr>
          <a:lstStyle/>
          <a:p>
            <a:pPr marL="201295">
              <a:lnSpc>
                <a:spcPct val="100000"/>
              </a:lnSpc>
              <a:spcBef>
                <a:spcPts val="495"/>
              </a:spcBef>
            </a:pPr>
            <a:r>
              <a:rPr sz="2000" spc="-10" dirty="0">
                <a:solidFill>
                  <a:srgbClr val="111F35"/>
                </a:solidFill>
                <a:latin typeface="Consolas"/>
                <a:cs typeface="Consolas"/>
              </a:rPr>
              <a:t>HTMLDocument</a:t>
            </a:r>
            <a:endParaRPr sz="2000">
              <a:latin typeface="Consolas"/>
              <a:cs typeface="Consolas"/>
            </a:endParaRPr>
          </a:p>
        </p:txBody>
      </p:sp>
      <p:sp>
        <p:nvSpPr>
          <p:cNvPr id="13" name="object 13"/>
          <p:cNvSpPr txBox="1"/>
          <p:nvPr/>
        </p:nvSpPr>
        <p:spPr>
          <a:xfrm>
            <a:off x="4325111" y="3566159"/>
            <a:ext cx="2080260" cy="492759"/>
          </a:xfrm>
          <a:prstGeom prst="rect">
            <a:avLst/>
          </a:prstGeom>
          <a:solidFill>
            <a:srgbClr val="006379"/>
          </a:solidFill>
          <a:ln w="12700">
            <a:solidFill>
              <a:srgbClr val="000000"/>
            </a:solidFill>
          </a:ln>
        </p:spPr>
        <p:txBody>
          <a:bodyPr vert="horz" wrap="square" lIns="0" tIns="62865" rIns="0" bIns="0" rtlCol="0">
            <a:spAutoFit/>
          </a:bodyPr>
          <a:lstStyle/>
          <a:p>
            <a:pPr marL="551815">
              <a:lnSpc>
                <a:spcPct val="100000"/>
              </a:lnSpc>
              <a:spcBef>
                <a:spcPts val="495"/>
              </a:spcBef>
            </a:pPr>
            <a:r>
              <a:rPr sz="2000" spc="-10" dirty="0">
                <a:solidFill>
                  <a:srgbClr val="FFFFFF"/>
                </a:solidFill>
                <a:latin typeface="Consolas"/>
                <a:cs typeface="Consolas"/>
              </a:rPr>
              <a:t>Element</a:t>
            </a:r>
            <a:endParaRPr sz="2000">
              <a:latin typeface="Consolas"/>
              <a:cs typeface="Consolas"/>
            </a:endParaRPr>
          </a:p>
        </p:txBody>
      </p:sp>
      <p:sp>
        <p:nvSpPr>
          <p:cNvPr id="14" name="object 14"/>
          <p:cNvSpPr txBox="1"/>
          <p:nvPr/>
        </p:nvSpPr>
        <p:spPr>
          <a:xfrm>
            <a:off x="4325111" y="4291584"/>
            <a:ext cx="2080260" cy="490855"/>
          </a:xfrm>
          <a:prstGeom prst="rect">
            <a:avLst/>
          </a:prstGeom>
          <a:solidFill>
            <a:srgbClr val="006379"/>
          </a:solidFill>
          <a:ln w="12700">
            <a:solidFill>
              <a:srgbClr val="000000"/>
            </a:solidFill>
          </a:ln>
        </p:spPr>
        <p:txBody>
          <a:bodyPr vert="horz" wrap="square" lIns="0" tIns="62865" rIns="0" bIns="0" rtlCol="0">
            <a:spAutoFit/>
          </a:bodyPr>
          <a:lstStyle/>
          <a:p>
            <a:pPr marL="273050">
              <a:lnSpc>
                <a:spcPct val="100000"/>
              </a:lnSpc>
              <a:spcBef>
                <a:spcPts val="495"/>
              </a:spcBef>
            </a:pPr>
            <a:r>
              <a:rPr sz="2000" spc="-10" dirty="0">
                <a:solidFill>
                  <a:srgbClr val="FFFFFF"/>
                </a:solidFill>
                <a:latin typeface="Consolas"/>
                <a:cs typeface="Consolas"/>
              </a:rPr>
              <a:t>HTMLElement</a:t>
            </a:r>
            <a:endParaRPr sz="2000">
              <a:latin typeface="Consolas"/>
              <a:cs typeface="Consolas"/>
            </a:endParaRPr>
          </a:p>
        </p:txBody>
      </p:sp>
      <p:sp>
        <p:nvSpPr>
          <p:cNvPr id="15" name="object 15"/>
          <p:cNvSpPr txBox="1"/>
          <p:nvPr/>
        </p:nvSpPr>
        <p:spPr>
          <a:xfrm>
            <a:off x="882396" y="5247132"/>
            <a:ext cx="2563495" cy="492759"/>
          </a:xfrm>
          <a:prstGeom prst="rect">
            <a:avLst/>
          </a:prstGeom>
          <a:solidFill>
            <a:srgbClr val="006379"/>
          </a:solidFill>
          <a:ln w="12700">
            <a:solidFill>
              <a:srgbClr val="000000"/>
            </a:solidFill>
          </a:ln>
        </p:spPr>
        <p:txBody>
          <a:bodyPr vert="horz" wrap="square" lIns="0" tIns="63500" rIns="0" bIns="0" rtlCol="0">
            <a:spAutoFit/>
          </a:bodyPr>
          <a:lstStyle/>
          <a:p>
            <a:pPr marL="234315">
              <a:lnSpc>
                <a:spcPct val="100000"/>
              </a:lnSpc>
              <a:spcBef>
                <a:spcPts val="500"/>
              </a:spcBef>
            </a:pPr>
            <a:r>
              <a:rPr sz="2000" spc="-10" dirty="0">
                <a:solidFill>
                  <a:srgbClr val="FFFFFF"/>
                </a:solidFill>
                <a:latin typeface="Consolas"/>
                <a:cs typeface="Consolas"/>
              </a:rPr>
              <a:t>HTMLBodyElement</a:t>
            </a:r>
            <a:endParaRPr sz="2000">
              <a:latin typeface="Consolas"/>
              <a:cs typeface="Consolas"/>
            </a:endParaRPr>
          </a:p>
        </p:txBody>
      </p:sp>
      <p:sp>
        <p:nvSpPr>
          <p:cNvPr id="16" name="object 16"/>
          <p:cNvSpPr txBox="1"/>
          <p:nvPr/>
        </p:nvSpPr>
        <p:spPr>
          <a:xfrm>
            <a:off x="3678935" y="5247132"/>
            <a:ext cx="2545715" cy="492759"/>
          </a:xfrm>
          <a:prstGeom prst="rect">
            <a:avLst/>
          </a:prstGeom>
          <a:solidFill>
            <a:srgbClr val="006379"/>
          </a:solidFill>
          <a:ln w="12700">
            <a:solidFill>
              <a:srgbClr val="000000"/>
            </a:solidFill>
          </a:ln>
        </p:spPr>
        <p:txBody>
          <a:bodyPr vert="horz" wrap="square" lIns="0" tIns="63500" rIns="0" bIns="0" rtlCol="0">
            <a:spAutoFit/>
          </a:bodyPr>
          <a:lstStyle/>
          <a:p>
            <a:pPr marL="163195">
              <a:lnSpc>
                <a:spcPct val="100000"/>
              </a:lnSpc>
              <a:spcBef>
                <a:spcPts val="500"/>
              </a:spcBef>
            </a:pPr>
            <a:r>
              <a:rPr sz="2000" spc="-10" dirty="0">
                <a:solidFill>
                  <a:srgbClr val="FFFFFF"/>
                </a:solidFill>
                <a:latin typeface="Consolas"/>
                <a:cs typeface="Consolas"/>
              </a:rPr>
              <a:t>HTMLInputElement</a:t>
            </a:r>
            <a:endParaRPr sz="2000">
              <a:latin typeface="Consolas"/>
              <a:cs typeface="Consolas"/>
            </a:endParaRPr>
          </a:p>
        </p:txBody>
      </p:sp>
      <p:sp>
        <p:nvSpPr>
          <p:cNvPr id="17" name="object 17"/>
          <p:cNvSpPr txBox="1"/>
          <p:nvPr/>
        </p:nvSpPr>
        <p:spPr>
          <a:xfrm>
            <a:off x="6473952" y="5247132"/>
            <a:ext cx="2539365" cy="492759"/>
          </a:xfrm>
          <a:prstGeom prst="rect">
            <a:avLst/>
          </a:prstGeom>
          <a:solidFill>
            <a:srgbClr val="006379"/>
          </a:solidFill>
          <a:ln w="12700">
            <a:solidFill>
              <a:srgbClr val="000000"/>
            </a:solidFill>
          </a:ln>
        </p:spPr>
        <p:txBody>
          <a:bodyPr vert="horz" wrap="square" lIns="0" tIns="63500" rIns="0" bIns="0" rtlCol="0">
            <a:spAutoFit/>
          </a:bodyPr>
          <a:lstStyle/>
          <a:p>
            <a:pPr marL="93345">
              <a:lnSpc>
                <a:spcPct val="100000"/>
              </a:lnSpc>
              <a:spcBef>
                <a:spcPts val="500"/>
              </a:spcBef>
            </a:pPr>
            <a:r>
              <a:rPr sz="2000" spc="-10" dirty="0">
                <a:solidFill>
                  <a:srgbClr val="FFFFFF"/>
                </a:solidFill>
                <a:latin typeface="Consolas"/>
                <a:cs typeface="Consolas"/>
              </a:rPr>
              <a:t>HTMLAnchorElement</a:t>
            </a:r>
            <a:endParaRPr sz="2000">
              <a:latin typeface="Consolas"/>
              <a:cs typeface="Consolas"/>
            </a:endParaRPr>
          </a:p>
        </p:txBody>
      </p:sp>
      <p:sp>
        <p:nvSpPr>
          <p:cNvPr id="18" name="object 18"/>
          <p:cNvSpPr txBox="1"/>
          <p:nvPr/>
        </p:nvSpPr>
        <p:spPr>
          <a:xfrm>
            <a:off x="9246107" y="5247132"/>
            <a:ext cx="1132840" cy="492759"/>
          </a:xfrm>
          <a:prstGeom prst="rect">
            <a:avLst/>
          </a:prstGeom>
          <a:solidFill>
            <a:srgbClr val="006379"/>
          </a:solidFill>
          <a:ln w="12700">
            <a:solidFill>
              <a:srgbClr val="000000"/>
            </a:solidFill>
          </a:ln>
        </p:spPr>
        <p:txBody>
          <a:bodyPr vert="horz" wrap="square" lIns="0" tIns="0" rIns="0" bIns="0" rtlCol="0">
            <a:spAutoFit/>
          </a:bodyPr>
          <a:lstStyle/>
          <a:p>
            <a:pPr marL="22860" algn="ctr">
              <a:lnSpc>
                <a:spcPts val="3660"/>
              </a:lnSpc>
            </a:pPr>
            <a:r>
              <a:rPr sz="3600" spc="-50" dirty="0">
                <a:solidFill>
                  <a:srgbClr val="FFFFFF"/>
                </a:solidFill>
                <a:latin typeface="Consolas"/>
                <a:cs typeface="Consolas"/>
              </a:rPr>
              <a:t>…</a:t>
            </a:r>
            <a:endParaRPr sz="3600">
              <a:latin typeface="Consolas"/>
              <a:cs typeface="Consolas"/>
            </a:endParaRPr>
          </a:p>
        </p:txBody>
      </p:sp>
      <p:sp>
        <p:nvSpPr>
          <p:cNvPr id="19" name="object 19"/>
          <p:cNvSpPr txBox="1"/>
          <p:nvPr/>
        </p:nvSpPr>
        <p:spPr>
          <a:xfrm>
            <a:off x="8066531" y="3566159"/>
            <a:ext cx="2080260" cy="492759"/>
          </a:xfrm>
          <a:prstGeom prst="rect">
            <a:avLst/>
          </a:prstGeom>
          <a:ln w="12700">
            <a:solidFill>
              <a:srgbClr val="111F35"/>
            </a:solidFill>
          </a:ln>
        </p:spPr>
        <p:txBody>
          <a:bodyPr vert="horz" wrap="square" lIns="0" tIns="62865" rIns="0" bIns="0" rtlCol="0">
            <a:spAutoFit/>
          </a:bodyPr>
          <a:lstStyle/>
          <a:p>
            <a:pPr marL="132080">
              <a:lnSpc>
                <a:spcPct val="100000"/>
              </a:lnSpc>
              <a:spcBef>
                <a:spcPts val="495"/>
              </a:spcBef>
            </a:pPr>
            <a:r>
              <a:rPr sz="2000" spc="-10" dirty="0">
                <a:solidFill>
                  <a:srgbClr val="111F35"/>
                </a:solidFill>
                <a:latin typeface="Consolas"/>
                <a:cs typeface="Consolas"/>
              </a:rPr>
              <a:t>CharacterData</a:t>
            </a:r>
            <a:endParaRPr sz="2000">
              <a:latin typeface="Consolas"/>
              <a:cs typeface="Consolas"/>
            </a:endParaRPr>
          </a:p>
        </p:txBody>
      </p:sp>
      <p:sp>
        <p:nvSpPr>
          <p:cNvPr id="20" name="object 20"/>
          <p:cNvSpPr txBox="1"/>
          <p:nvPr/>
        </p:nvSpPr>
        <p:spPr>
          <a:xfrm>
            <a:off x="6909816" y="4291584"/>
            <a:ext cx="2103120" cy="490855"/>
          </a:xfrm>
          <a:prstGeom prst="rect">
            <a:avLst/>
          </a:prstGeom>
          <a:solidFill>
            <a:srgbClr val="00916D"/>
          </a:solidFill>
          <a:ln w="12700">
            <a:solidFill>
              <a:srgbClr val="00392A"/>
            </a:solidFill>
          </a:ln>
        </p:spPr>
        <p:txBody>
          <a:bodyPr vert="horz" wrap="square" lIns="0" tIns="62865" rIns="0" bIns="0" rtlCol="0">
            <a:spAutoFit/>
          </a:bodyPr>
          <a:lstStyle/>
          <a:p>
            <a:pPr marR="12065" algn="ctr">
              <a:lnSpc>
                <a:spcPct val="100000"/>
              </a:lnSpc>
              <a:spcBef>
                <a:spcPts val="495"/>
              </a:spcBef>
            </a:pPr>
            <a:r>
              <a:rPr sz="2000" spc="-20" dirty="0">
                <a:solidFill>
                  <a:srgbClr val="FFFFFF"/>
                </a:solidFill>
                <a:latin typeface="Consolas"/>
                <a:cs typeface="Consolas"/>
              </a:rPr>
              <a:t>Text</a:t>
            </a:r>
            <a:endParaRPr sz="2000">
              <a:latin typeface="Consolas"/>
              <a:cs typeface="Consolas"/>
            </a:endParaRPr>
          </a:p>
        </p:txBody>
      </p:sp>
      <p:sp>
        <p:nvSpPr>
          <p:cNvPr id="21" name="object 21"/>
          <p:cNvSpPr txBox="1"/>
          <p:nvPr/>
        </p:nvSpPr>
        <p:spPr>
          <a:xfrm>
            <a:off x="9246107" y="4291584"/>
            <a:ext cx="2056130" cy="490855"/>
          </a:xfrm>
          <a:prstGeom prst="rect">
            <a:avLst/>
          </a:prstGeom>
          <a:solidFill>
            <a:srgbClr val="D70031"/>
          </a:solidFill>
          <a:ln w="12700">
            <a:solidFill>
              <a:srgbClr val="5A000E"/>
            </a:solidFill>
          </a:ln>
        </p:spPr>
        <p:txBody>
          <a:bodyPr vert="horz" wrap="square" lIns="0" tIns="62865" rIns="0" bIns="0" rtlCol="0">
            <a:spAutoFit/>
          </a:bodyPr>
          <a:lstStyle/>
          <a:p>
            <a:pPr marL="528320">
              <a:lnSpc>
                <a:spcPct val="100000"/>
              </a:lnSpc>
              <a:spcBef>
                <a:spcPts val="495"/>
              </a:spcBef>
            </a:pPr>
            <a:r>
              <a:rPr sz="2000" spc="-10" dirty="0">
                <a:solidFill>
                  <a:srgbClr val="FFFFFF"/>
                </a:solidFill>
                <a:latin typeface="Consolas"/>
                <a:cs typeface="Consolas"/>
              </a:rPr>
              <a:t>Comment</a:t>
            </a:r>
            <a:endParaRPr sz="2000">
              <a:latin typeface="Consolas"/>
              <a:cs typeface="Consolas"/>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NODE</a:t>
            </a:r>
            <a:r>
              <a:rPr spc="85" dirty="0"/>
              <a:t> </a:t>
            </a:r>
            <a:r>
              <a:rPr spc="-165" dirty="0"/>
              <a:t>PROPERTIES</a:t>
            </a:r>
          </a:p>
        </p:txBody>
      </p:sp>
      <p:sp>
        <p:nvSpPr>
          <p:cNvPr id="3" name="object 3"/>
          <p:cNvSpPr txBox="1"/>
          <p:nvPr/>
        </p:nvSpPr>
        <p:spPr>
          <a:xfrm>
            <a:off x="902383" y="1286838"/>
            <a:ext cx="9842500" cy="1494640"/>
          </a:xfrm>
          <a:prstGeom prst="rect">
            <a:avLst/>
          </a:prstGeom>
        </p:spPr>
        <p:txBody>
          <a:bodyPr vert="horz" wrap="square" lIns="0" tIns="98425" rIns="0" bIns="0" rtlCol="0">
            <a:spAutoFit/>
          </a:bodyPr>
          <a:lstStyle/>
          <a:p>
            <a:pPr marL="12700">
              <a:lnSpc>
                <a:spcPct val="100000"/>
              </a:lnSpc>
              <a:spcBef>
                <a:spcPts val="775"/>
              </a:spcBef>
            </a:pPr>
            <a:r>
              <a:rPr lang="it-IT" sz="2800" dirty="0">
                <a:solidFill>
                  <a:srgbClr val="111F35"/>
                </a:solidFill>
                <a:latin typeface="Calibri"/>
                <a:cs typeface="Calibri"/>
              </a:rPr>
              <a:t>I nodi DOM hanno alcune proprietà utili a cui possiamo accedere:
nodeName/tagName può essere utilizzato per accedere alle informazioni sul tipo di nodo. Queste proprietà sono di sola lettura.</a:t>
            </a:r>
            <a:endParaRPr sz="2800" dirty="0">
              <a:latin typeface="Calibri"/>
              <a:cs typeface="Calibri"/>
            </a:endParaRPr>
          </a:p>
        </p:txBody>
      </p:sp>
      <p:sp>
        <p:nvSpPr>
          <p:cNvPr id="4" name="object 4"/>
          <p:cNvSpPr/>
          <p:nvPr/>
        </p:nvSpPr>
        <p:spPr>
          <a:xfrm>
            <a:off x="882396" y="2936748"/>
            <a:ext cx="10427335" cy="3415665"/>
          </a:xfrm>
          <a:custGeom>
            <a:avLst/>
            <a:gdLst/>
            <a:ahLst/>
            <a:cxnLst/>
            <a:rect l="l" t="t" r="r" b="b"/>
            <a:pathLst>
              <a:path w="10427335" h="3415665">
                <a:moveTo>
                  <a:pt x="0" y="3415283"/>
                </a:moveTo>
                <a:lnTo>
                  <a:pt x="10427208" y="3415283"/>
                </a:lnTo>
                <a:lnTo>
                  <a:pt x="10427208" y="0"/>
                </a:lnTo>
                <a:lnTo>
                  <a:pt x="0" y="0"/>
                </a:lnTo>
                <a:lnTo>
                  <a:pt x="0" y="3415283"/>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74750" y="2956052"/>
            <a:ext cx="5654040" cy="2220595"/>
          </a:xfrm>
          <a:prstGeom prst="rect">
            <a:avLst/>
          </a:prstGeom>
        </p:spPr>
        <p:txBody>
          <a:bodyPr vert="horz" wrap="square" lIns="0" tIns="12700" rIns="0" bIns="0" rtlCol="0">
            <a:spAutoFit/>
          </a:bodyPr>
          <a:lstStyle/>
          <a:p>
            <a:pPr>
              <a:lnSpc>
                <a:spcPct val="100000"/>
              </a:lnSpc>
              <a:spcBef>
                <a:spcPts val="100"/>
              </a:spcBef>
            </a:pPr>
            <a:r>
              <a:rPr sz="1800" spc="-10" dirty="0">
                <a:solidFill>
                  <a:srgbClr val="800000"/>
                </a:solidFill>
                <a:latin typeface="Consolas"/>
                <a:cs typeface="Consolas"/>
              </a:rPr>
              <a:t>&lt;body&gt;</a:t>
            </a:r>
            <a:endParaRPr sz="1800">
              <a:latin typeface="Consolas"/>
              <a:cs typeface="Consolas"/>
            </a:endParaRPr>
          </a:p>
          <a:p>
            <a:pPr marL="249554">
              <a:lnSpc>
                <a:spcPct val="100000"/>
              </a:lnSpc>
            </a:pPr>
            <a:r>
              <a:rPr sz="1800" dirty="0">
                <a:solidFill>
                  <a:srgbClr val="800000"/>
                </a:solidFill>
                <a:latin typeface="Consolas"/>
                <a:cs typeface="Consolas"/>
              </a:rPr>
              <a:t>&lt;h1</a:t>
            </a:r>
            <a:r>
              <a:rPr sz="1800" spc="-40"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"h"</a:t>
            </a:r>
            <a:r>
              <a:rPr sz="1800" dirty="0">
                <a:solidFill>
                  <a:srgbClr val="800000"/>
                </a:solidFill>
                <a:latin typeface="Consolas"/>
                <a:cs typeface="Consolas"/>
              </a:rPr>
              <a:t>&gt;</a:t>
            </a:r>
            <a:r>
              <a:rPr sz="1800" dirty="0">
                <a:latin typeface="Consolas"/>
                <a:cs typeface="Consolas"/>
              </a:rPr>
              <a:t>Hello</a:t>
            </a:r>
            <a:r>
              <a:rPr sz="1800" spc="-45"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DOM!</a:t>
            </a:r>
            <a:r>
              <a:rPr sz="1800" spc="-10" dirty="0">
                <a:solidFill>
                  <a:srgbClr val="800000"/>
                </a:solidFill>
                <a:latin typeface="Consolas"/>
                <a:cs typeface="Consolas"/>
              </a:rPr>
              <a:t>&lt;/em&gt;&lt;/h1&gt;</a:t>
            </a:r>
            <a:endParaRPr sz="1800">
              <a:latin typeface="Consolas"/>
              <a:cs typeface="Consolas"/>
            </a:endParaRPr>
          </a:p>
          <a:p>
            <a:pPr marL="249554">
              <a:lnSpc>
                <a:spcPct val="100000"/>
              </a:lnSpc>
            </a:pPr>
            <a:r>
              <a:rPr sz="1800" spc="-10" dirty="0">
                <a:solidFill>
                  <a:srgbClr val="008000"/>
                </a:solidFill>
                <a:latin typeface="Consolas"/>
                <a:cs typeface="Consolas"/>
              </a:rPr>
              <a:t>&lt;!-</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comment</a:t>
            </a:r>
            <a:r>
              <a:rPr sz="1800" spc="-10" dirty="0">
                <a:solidFill>
                  <a:srgbClr val="008000"/>
                </a:solidFill>
                <a:latin typeface="Consolas"/>
                <a:cs typeface="Consolas"/>
              </a:rPr>
              <a:t> -</a:t>
            </a:r>
            <a:r>
              <a:rPr sz="180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a:p>
            <a:pPr marL="249554">
              <a:lnSpc>
                <a:spcPct val="100000"/>
              </a:lnSpc>
            </a:pPr>
            <a:r>
              <a:rPr sz="1800" spc="-10" dirty="0">
                <a:solidFill>
                  <a:srgbClr val="800000"/>
                </a:solidFill>
                <a:latin typeface="Consolas"/>
                <a:cs typeface="Consolas"/>
              </a:rPr>
              <a:t>&lt;script&gt;</a:t>
            </a:r>
            <a:endParaRPr sz="1800">
              <a:latin typeface="Consolas"/>
              <a:cs typeface="Consolas"/>
            </a:endParaRPr>
          </a:p>
          <a:p>
            <a:pPr marL="499745" marR="5080">
              <a:lnSpc>
                <a:spcPct val="100000"/>
              </a:lnSpc>
            </a:pPr>
            <a:r>
              <a:rPr sz="1800" dirty="0">
                <a:solidFill>
                  <a:srgbClr val="0000FF"/>
                </a:solidFill>
                <a:latin typeface="Consolas"/>
                <a:cs typeface="Consolas"/>
              </a:rPr>
              <a:t>let</a:t>
            </a:r>
            <a:r>
              <a:rPr sz="1800" spc="-10" dirty="0">
                <a:solidFill>
                  <a:srgbClr val="0000FF"/>
                </a:solidFill>
                <a:latin typeface="Consolas"/>
                <a:cs typeface="Consolas"/>
              </a:rPr>
              <a:t> </a:t>
            </a:r>
            <a:r>
              <a:rPr sz="1800" dirty="0">
                <a:latin typeface="Consolas"/>
                <a:cs typeface="Consolas"/>
              </a:rPr>
              <a:t>body</a:t>
            </a:r>
            <a:r>
              <a:rPr sz="1800" spc="-1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document.body; console.log(body.firstChild.nodeName); console.log(body.firstChild.tagName); console.log(body.childNodes[</a:t>
            </a:r>
            <a:r>
              <a:rPr sz="1800" spc="-10" dirty="0">
                <a:solidFill>
                  <a:srgbClr val="098557"/>
                </a:solidFill>
                <a:latin typeface="Consolas"/>
                <a:cs typeface="Consolas"/>
              </a:rPr>
              <a:t>3</a:t>
            </a:r>
            <a:r>
              <a:rPr sz="1800" spc="-10" dirty="0">
                <a:latin typeface="Consolas"/>
                <a:cs typeface="Consolas"/>
              </a:rPr>
              <a:t>].nodeName);</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314</a:t>
            </a:fld>
            <a:endParaRPr spc="-25" dirty="0"/>
          </a:p>
        </p:txBody>
      </p:sp>
      <p:sp>
        <p:nvSpPr>
          <p:cNvPr id="6" name="object 6"/>
          <p:cNvSpPr txBox="1"/>
          <p:nvPr/>
        </p:nvSpPr>
        <p:spPr>
          <a:xfrm>
            <a:off x="7242047" y="4327905"/>
            <a:ext cx="1392555" cy="848360"/>
          </a:xfrm>
          <a:prstGeom prst="rect">
            <a:avLst/>
          </a:prstGeom>
        </p:spPr>
        <p:txBody>
          <a:bodyPr vert="horz" wrap="square" lIns="0" tIns="12700" rIns="0" bIns="0" rtlCol="0">
            <a:spAutoFit/>
          </a:bodyPr>
          <a:lstStyle/>
          <a:p>
            <a:pPr>
              <a:lnSpc>
                <a:spcPct val="100000"/>
              </a:lnSpc>
              <a:spcBef>
                <a:spcPts val="100"/>
              </a:spcBef>
            </a:pPr>
            <a:r>
              <a:rPr sz="1800" spc="-10" dirty="0">
                <a:solidFill>
                  <a:srgbClr val="008000"/>
                </a:solidFill>
                <a:latin typeface="Consolas"/>
                <a:cs typeface="Consolas"/>
              </a:rPr>
              <a:t>//#text</a:t>
            </a:r>
            <a:endParaRPr sz="1800">
              <a:latin typeface="Consolas"/>
              <a:cs typeface="Consolas"/>
            </a:endParaRPr>
          </a:p>
          <a:p>
            <a:pPr>
              <a:lnSpc>
                <a:spcPct val="100000"/>
              </a:lnSpc>
            </a:pPr>
            <a:r>
              <a:rPr sz="1800" spc="-10" dirty="0">
                <a:solidFill>
                  <a:srgbClr val="008000"/>
                </a:solidFill>
                <a:latin typeface="Consolas"/>
                <a:cs typeface="Consolas"/>
              </a:rPr>
              <a:t>//undefined</a:t>
            </a:r>
            <a:endParaRPr sz="1800">
              <a:latin typeface="Consolas"/>
              <a:cs typeface="Consolas"/>
            </a:endParaRPr>
          </a:p>
          <a:p>
            <a:pPr>
              <a:lnSpc>
                <a:spcPct val="100000"/>
              </a:lnSpc>
            </a:pPr>
            <a:r>
              <a:rPr sz="1800" spc="-10" dirty="0">
                <a:solidFill>
                  <a:srgbClr val="008000"/>
                </a:solidFill>
                <a:latin typeface="Consolas"/>
                <a:cs typeface="Consolas"/>
              </a:rPr>
              <a:t>//#comment</a:t>
            </a:r>
            <a:endParaRPr sz="1800">
              <a:latin typeface="Consolas"/>
              <a:cs typeface="Consolas"/>
            </a:endParaRPr>
          </a:p>
        </p:txBody>
      </p:sp>
      <p:sp>
        <p:nvSpPr>
          <p:cNvPr id="7" name="object 7"/>
          <p:cNvSpPr txBox="1"/>
          <p:nvPr/>
        </p:nvSpPr>
        <p:spPr>
          <a:xfrm>
            <a:off x="974750" y="5150561"/>
            <a:ext cx="6782434" cy="1123950"/>
          </a:xfrm>
          <a:prstGeom prst="rect">
            <a:avLst/>
          </a:prstGeom>
        </p:spPr>
        <p:txBody>
          <a:bodyPr vert="horz" wrap="square" lIns="0" tIns="12700" rIns="0" bIns="0" rtlCol="0">
            <a:spAutoFit/>
          </a:bodyPr>
          <a:lstStyle/>
          <a:p>
            <a:pPr marL="499745">
              <a:lnSpc>
                <a:spcPct val="100000"/>
              </a:lnSpc>
              <a:spcBef>
                <a:spcPts val="100"/>
              </a:spcBef>
            </a:pPr>
            <a:r>
              <a:rPr sz="1800" spc="-10" dirty="0">
                <a:latin typeface="Consolas"/>
                <a:cs typeface="Consolas"/>
              </a:rPr>
              <a:t>console.log(body.firstElementChild.nodeName);</a:t>
            </a:r>
            <a:r>
              <a:rPr sz="1800" spc="190" dirty="0">
                <a:latin typeface="Consolas"/>
                <a:cs typeface="Consolas"/>
              </a:rPr>
              <a:t> </a:t>
            </a:r>
            <a:r>
              <a:rPr sz="1800" spc="-20" dirty="0">
                <a:solidFill>
                  <a:srgbClr val="008000"/>
                </a:solidFill>
                <a:latin typeface="Consolas"/>
                <a:cs typeface="Consolas"/>
              </a:rPr>
              <a:t>//H1</a:t>
            </a:r>
            <a:endParaRPr sz="1800">
              <a:latin typeface="Consolas"/>
              <a:cs typeface="Consolas"/>
            </a:endParaRPr>
          </a:p>
          <a:p>
            <a:pPr marL="499745">
              <a:lnSpc>
                <a:spcPct val="100000"/>
              </a:lnSpc>
              <a:spcBef>
                <a:spcPts val="5"/>
              </a:spcBef>
              <a:tabLst>
                <a:tab pos="6266815" algn="l"/>
              </a:tabLst>
            </a:pPr>
            <a:r>
              <a:rPr sz="1800" spc="-10" dirty="0">
                <a:latin typeface="Consolas"/>
                <a:cs typeface="Consolas"/>
              </a:rPr>
              <a:t>console.log(body.firstElementChild.tagName);</a:t>
            </a:r>
            <a:r>
              <a:rPr sz="1800" dirty="0">
                <a:latin typeface="Consolas"/>
                <a:cs typeface="Consolas"/>
              </a:rPr>
              <a:t>	</a:t>
            </a:r>
            <a:r>
              <a:rPr sz="1800" spc="-20" dirty="0">
                <a:solidFill>
                  <a:srgbClr val="008000"/>
                </a:solidFill>
                <a:latin typeface="Consolas"/>
                <a:cs typeface="Consolas"/>
              </a:rPr>
              <a:t>//H1</a:t>
            </a:r>
            <a:endParaRPr sz="1800">
              <a:latin typeface="Consolas"/>
              <a:cs typeface="Consolas"/>
            </a:endParaRPr>
          </a:p>
          <a:p>
            <a:pPr marL="249554">
              <a:lnSpc>
                <a:spcPct val="100000"/>
              </a:lnSpc>
            </a:pPr>
            <a:r>
              <a:rPr sz="1800" spc="-10" dirty="0">
                <a:solidFill>
                  <a:srgbClr val="800000"/>
                </a:solidFill>
                <a:latin typeface="Consolas"/>
                <a:cs typeface="Consolas"/>
              </a:rPr>
              <a:t>&lt;/script&gt;</a:t>
            </a:r>
            <a:endParaRPr sz="1800">
              <a:latin typeface="Consolas"/>
              <a:cs typeface="Consolas"/>
            </a:endParaRPr>
          </a:p>
          <a:p>
            <a:pPr>
              <a:lnSpc>
                <a:spcPct val="100000"/>
              </a:lnSpc>
            </a:pPr>
            <a:r>
              <a:rPr sz="1800" spc="-10" dirty="0">
                <a:solidFill>
                  <a:srgbClr val="800000"/>
                </a:solidFill>
                <a:latin typeface="Consolas"/>
                <a:cs typeface="Consolas"/>
              </a:rPr>
              <a:t>&lt;/body&gt;</a:t>
            </a:r>
            <a:endParaRPr sz="1800">
              <a:latin typeface="Consolas"/>
              <a:cs typeface="Consolas"/>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315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NODE</a:t>
            </a:r>
            <a:r>
              <a:rPr spc="85" dirty="0"/>
              <a:t> </a:t>
            </a:r>
            <a:r>
              <a:rPr spc="-165" dirty="0"/>
              <a:t>PROPERTIES</a:t>
            </a:r>
          </a:p>
        </p:txBody>
      </p:sp>
      <p:sp>
        <p:nvSpPr>
          <p:cNvPr id="3" name="object 3"/>
          <p:cNvSpPr txBox="1"/>
          <p:nvPr/>
        </p:nvSpPr>
        <p:spPr>
          <a:xfrm>
            <a:off x="962050" y="1533220"/>
            <a:ext cx="9956800" cy="836294"/>
          </a:xfrm>
          <a:prstGeom prst="rect">
            <a:avLst/>
          </a:prstGeom>
        </p:spPr>
        <p:txBody>
          <a:bodyPr vert="horz" wrap="square" lIns="0" tIns="60325" rIns="0" bIns="0" rtlCol="0">
            <a:spAutoFit/>
          </a:bodyPr>
          <a:lstStyle/>
          <a:p>
            <a:pPr marL="12700" marR="5080">
              <a:lnSpc>
                <a:spcPts val="3030"/>
              </a:lnSpc>
              <a:spcBef>
                <a:spcPts val="475"/>
              </a:spcBef>
            </a:pPr>
            <a:r>
              <a:rPr lang="it-IT" sz="2800" spc="-10" dirty="0">
                <a:solidFill>
                  <a:srgbClr val="111F35"/>
                </a:solidFill>
                <a:latin typeface="Calibri"/>
                <a:cs typeface="Calibri"/>
              </a:rPr>
              <a:t>Anche gli attributi standard vengono analizzati e resi disponibili come proprietà degli elementi corrispondenti</a:t>
            </a:r>
            <a:endParaRPr sz="2800" dirty="0">
              <a:latin typeface="Calibri"/>
              <a:cs typeface="Calibri"/>
            </a:endParaRPr>
          </a:p>
        </p:txBody>
      </p:sp>
      <p:sp>
        <p:nvSpPr>
          <p:cNvPr id="4" name="object 4"/>
          <p:cNvSpPr txBox="1"/>
          <p:nvPr/>
        </p:nvSpPr>
        <p:spPr>
          <a:xfrm>
            <a:off x="882396" y="2715767"/>
            <a:ext cx="10427335" cy="313944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&lt;body&gt;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40"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"x"</a:t>
            </a:r>
            <a:r>
              <a:rPr sz="1800" spc="-40" dirty="0">
                <a:solidFill>
                  <a:srgbClr val="0000FF"/>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"inp</a:t>
            </a:r>
            <a:r>
              <a:rPr sz="1800" spc="-35" dirty="0">
                <a:solidFill>
                  <a:srgbClr val="0000FF"/>
                </a:solidFill>
                <a:latin typeface="Consolas"/>
                <a:cs typeface="Consolas"/>
              </a:rPr>
              <a:t> </a:t>
            </a:r>
            <a:r>
              <a:rPr sz="1800" dirty="0">
                <a:solidFill>
                  <a:srgbClr val="0000FF"/>
                </a:solidFill>
                <a:latin typeface="Consolas"/>
                <a:cs typeface="Consolas"/>
              </a:rPr>
              <a:t>ok"</a:t>
            </a:r>
            <a:r>
              <a:rPr sz="1800" spc="-35"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"field"</a:t>
            </a:r>
            <a:r>
              <a:rPr sz="1800" spc="-25" dirty="0">
                <a:solidFill>
                  <a:srgbClr val="0000FF"/>
                </a:solidFill>
                <a:latin typeface="Consolas"/>
                <a:cs typeface="Consolas"/>
              </a:rPr>
              <a:t> </a:t>
            </a:r>
            <a:r>
              <a:rPr sz="1800" spc="-10" dirty="0">
                <a:solidFill>
                  <a:srgbClr val="E40000"/>
                </a:solidFill>
                <a:latin typeface="Consolas"/>
                <a:cs typeface="Consolas"/>
              </a:rPr>
              <a:t>custom</a:t>
            </a:r>
            <a:r>
              <a:rPr sz="1800" spc="-10" dirty="0">
                <a:latin typeface="Consolas"/>
                <a:cs typeface="Consolas"/>
              </a:rPr>
              <a:t>=</a:t>
            </a:r>
            <a:r>
              <a:rPr sz="1800" spc="-10" dirty="0">
                <a:solidFill>
                  <a:srgbClr val="0000FF"/>
                </a:solidFill>
                <a:latin typeface="Consolas"/>
                <a:cs typeface="Consolas"/>
              </a:rPr>
              <a:t>"y"</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spc="-10" dirty="0">
                <a:solidFill>
                  <a:srgbClr val="800000"/>
                </a:solidFill>
                <a:latin typeface="Consolas"/>
                <a:cs typeface="Consolas"/>
              </a:rPr>
              <a:t>&lt;script&gt;</a:t>
            </a:r>
            <a:endParaRPr sz="1800">
              <a:latin typeface="Consolas"/>
              <a:cs typeface="Consolas"/>
            </a:endParaRPr>
          </a:p>
          <a:p>
            <a:pPr marL="591820">
              <a:lnSpc>
                <a:spcPct val="100000"/>
              </a:lnSpc>
            </a:pP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i</a:t>
            </a:r>
            <a:r>
              <a:rPr sz="1800" spc="-15"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document.body.firstElementChild;</a:t>
            </a:r>
            <a:endParaRPr sz="1800">
              <a:latin typeface="Consolas"/>
              <a:cs typeface="Consolas"/>
            </a:endParaRPr>
          </a:p>
          <a:p>
            <a:pPr marL="591820">
              <a:lnSpc>
                <a:spcPct val="100000"/>
              </a:lnSpc>
              <a:spcBef>
                <a:spcPts val="5"/>
              </a:spcBef>
            </a:pPr>
            <a:r>
              <a:rPr sz="1800" dirty="0">
                <a:latin typeface="Consolas"/>
                <a:cs typeface="Consolas"/>
              </a:rPr>
              <a:t>console.log(i.id);</a:t>
            </a:r>
            <a:r>
              <a:rPr sz="1800" spc="-75" dirty="0">
                <a:latin typeface="Consolas"/>
                <a:cs typeface="Consolas"/>
              </a:rPr>
              <a:t> </a:t>
            </a:r>
            <a:r>
              <a:rPr sz="1800" spc="-25" dirty="0">
                <a:solidFill>
                  <a:srgbClr val="008000"/>
                </a:solidFill>
                <a:latin typeface="Consolas"/>
                <a:cs typeface="Consolas"/>
              </a:rPr>
              <a:t>//x</a:t>
            </a:r>
            <a:endParaRPr sz="1800">
              <a:latin typeface="Consolas"/>
              <a:cs typeface="Consolas"/>
            </a:endParaRPr>
          </a:p>
          <a:p>
            <a:pPr marL="591820" marR="3056255">
              <a:lnSpc>
                <a:spcPct val="100000"/>
              </a:lnSpc>
            </a:pPr>
            <a:r>
              <a:rPr sz="1800" dirty="0">
                <a:latin typeface="Consolas"/>
                <a:cs typeface="Consolas"/>
              </a:rPr>
              <a:t>console.log(i.classList);</a:t>
            </a:r>
            <a:r>
              <a:rPr sz="1800" spc="-60" dirty="0">
                <a:latin typeface="Consolas"/>
                <a:cs typeface="Consolas"/>
              </a:rPr>
              <a:t> </a:t>
            </a:r>
            <a:r>
              <a:rPr sz="1800" dirty="0">
                <a:solidFill>
                  <a:srgbClr val="008000"/>
                </a:solidFill>
                <a:latin typeface="Consolas"/>
                <a:cs typeface="Consolas"/>
              </a:rPr>
              <a:t>//DOMTokenList</a:t>
            </a:r>
            <a:r>
              <a:rPr sz="1800" spc="-55" dirty="0">
                <a:solidFill>
                  <a:srgbClr val="008000"/>
                </a:solidFill>
                <a:latin typeface="Consolas"/>
                <a:cs typeface="Consolas"/>
              </a:rPr>
              <a:t> </a:t>
            </a:r>
            <a:r>
              <a:rPr sz="1800" dirty="0">
                <a:solidFill>
                  <a:srgbClr val="008000"/>
                </a:solidFill>
                <a:latin typeface="Consolas"/>
                <a:cs typeface="Consolas"/>
              </a:rPr>
              <a:t>["inp",</a:t>
            </a:r>
            <a:r>
              <a:rPr sz="1800" spc="-60" dirty="0">
                <a:solidFill>
                  <a:srgbClr val="008000"/>
                </a:solidFill>
                <a:latin typeface="Consolas"/>
                <a:cs typeface="Consolas"/>
              </a:rPr>
              <a:t> </a:t>
            </a:r>
            <a:r>
              <a:rPr sz="1800" spc="-10" dirty="0">
                <a:solidFill>
                  <a:srgbClr val="008000"/>
                </a:solidFill>
                <a:latin typeface="Consolas"/>
                <a:cs typeface="Consolas"/>
              </a:rPr>
              <a:t>"ok"] </a:t>
            </a:r>
            <a:r>
              <a:rPr sz="1800" dirty="0">
                <a:latin typeface="Consolas"/>
                <a:cs typeface="Consolas"/>
              </a:rPr>
              <a:t>console.log(i.name);</a:t>
            </a:r>
            <a:r>
              <a:rPr sz="1800" spc="-65" dirty="0">
                <a:latin typeface="Consolas"/>
                <a:cs typeface="Consolas"/>
              </a:rPr>
              <a:t> </a:t>
            </a:r>
            <a:r>
              <a:rPr sz="1800" spc="-10" dirty="0">
                <a:solidFill>
                  <a:srgbClr val="008000"/>
                </a:solidFill>
                <a:latin typeface="Consolas"/>
                <a:cs typeface="Consolas"/>
              </a:rPr>
              <a:t>//field</a:t>
            </a:r>
            <a:endParaRPr sz="1800">
              <a:latin typeface="Consolas"/>
              <a:cs typeface="Consolas"/>
            </a:endParaRPr>
          </a:p>
          <a:p>
            <a:pPr marL="591820">
              <a:lnSpc>
                <a:spcPct val="100000"/>
              </a:lnSpc>
            </a:pPr>
            <a:r>
              <a:rPr sz="1800" dirty="0">
                <a:latin typeface="Consolas"/>
                <a:cs typeface="Consolas"/>
              </a:rPr>
              <a:t>console.log(i.custom);</a:t>
            </a:r>
            <a:r>
              <a:rPr sz="1800" spc="-40" dirty="0">
                <a:latin typeface="Consolas"/>
                <a:cs typeface="Consolas"/>
              </a:rPr>
              <a:t> </a:t>
            </a:r>
            <a:r>
              <a:rPr sz="1800" dirty="0">
                <a:solidFill>
                  <a:srgbClr val="008000"/>
                </a:solidFill>
                <a:latin typeface="Consolas"/>
                <a:cs typeface="Consolas"/>
              </a:rPr>
              <a:t>//undefined,</a:t>
            </a:r>
            <a:r>
              <a:rPr sz="1800" spc="-35" dirty="0">
                <a:solidFill>
                  <a:srgbClr val="008000"/>
                </a:solidFill>
                <a:latin typeface="Consolas"/>
                <a:cs typeface="Consolas"/>
              </a:rPr>
              <a:t> </a:t>
            </a:r>
            <a:r>
              <a:rPr sz="1800" dirty="0">
                <a:solidFill>
                  <a:srgbClr val="008000"/>
                </a:solidFill>
                <a:latin typeface="Consolas"/>
                <a:cs typeface="Consolas"/>
              </a:rPr>
              <a:t>because</a:t>
            </a:r>
            <a:r>
              <a:rPr sz="1800" spc="-30" dirty="0">
                <a:solidFill>
                  <a:srgbClr val="008000"/>
                </a:solidFill>
                <a:latin typeface="Consolas"/>
                <a:cs typeface="Consolas"/>
              </a:rPr>
              <a:t> </a:t>
            </a:r>
            <a:r>
              <a:rPr sz="1800" dirty="0">
                <a:solidFill>
                  <a:srgbClr val="008000"/>
                </a:solidFill>
                <a:latin typeface="Consolas"/>
                <a:cs typeface="Consolas"/>
              </a:rPr>
              <a:t>custom</a:t>
            </a:r>
            <a:r>
              <a:rPr sz="1800" spc="-35" dirty="0">
                <a:solidFill>
                  <a:srgbClr val="008000"/>
                </a:solidFill>
                <a:latin typeface="Consolas"/>
                <a:cs typeface="Consolas"/>
              </a:rPr>
              <a:t> </a:t>
            </a:r>
            <a:r>
              <a:rPr sz="1800" dirty="0">
                <a:solidFill>
                  <a:srgbClr val="008000"/>
                </a:solidFill>
                <a:latin typeface="Consolas"/>
                <a:cs typeface="Consolas"/>
              </a:rPr>
              <a:t>is</a:t>
            </a:r>
            <a:r>
              <a:rPr sz="1800" spc="-40" dirty="0">
                <a:solidFill>
                  <a:srgbClr val="008000"/>
                </a:solidFill>
                <a:latin typeface="Consolas"/>
                <a:cs typeface="Consolas"/>
              </a:rPr>
              <a:t> </a:t>
            </a:r>
            <a:r>
              <a:rPr sz="1800" dirty="0">
                <a:solidFill>
                  <a:srgbClr val="008000"/>
                </a:solidFill>
                <a:latin typeface="Consolas"/>
                <a:cs typeface="Consolas"/>
              </a:rPr>
              <a:t>not</a:t>
            </a:r>
            <a:r>
              <a:rPr sz="1800" spc="-35" dirty="0">
                <a:solidFill>
                  <a:srgbClr val="008000"/>
                </a:solidFill>
                <a:latin typeface="Consolas"/>
                <a:cs typeface="Consolas"/>
              </a:rPr>
              <a:t> </a:t>
            </a:r>
            <a:r>
              <a:rPr sz="1800" dirty="0">
                <a:solidFill>
                  <a:srgbClr val="008000"/>
                </a:solidFill>
                <a:latin typeface="Consolas"/>
                <a:cs typeface="Consolas"/>
              </a:rPr>
              <a:t>a</a:t>
            </a:r>
            <a:r>
              <a:rPr sz="1800" spc="-40" dirty="0">
                <a:solidFill>
                  <a:srgbClr val="008000"/>
                </a:solidFill>
                <a:latin typeface="Consolas"/>
                <a:cs typeface="Consolas"/>
              </a:rPr>
              <a:t> </a:t>
            </a:r>
            <a:r>
              <a:rPr sz="1800" dirty="0">
                <a:solidFill>
                  <a:srgbClr val="008000"/>
                </a:solidFill>
                <a:latin typeface="Consolas"/>
                <a:cs typeface="Consolas"/>
              </a:rPr>
              <a:t>standard</a:t>
            </a:r>
            <a:r>
              <a:rPr sz="1800" spc="-25" dirty="0">
                <a:solidFill>
                  <a:srgbClr val="008000"/>
                </a:solidFill>
                <a:latin typeface="Consolas"/>
                <a:cs typeface="Consolas"/>
              </a:rPr>
              <a:t> </a:t>
            </a:r>
            <a:r>
              <a:rPr sz="1800" spc="-10" dirty="0">
                <a:solidFill>
                  <a:srgbClr val="008000"/>
                </a:solidFill>
                <a:latin typeface="Consolas"/>
                <a:cs typeface="Consolas"/>
              </a:rPr>
              <a:t>attrib.</a:t>
            </a:r>
            <a:endParaRPr sz="1800">
              <a:latin typeface="Consolas"/>
              <a:cs typeface="Consolas"/>
            </a:endParaRPr>
          </a:p>
          <a:p>
            <a:pPr marL="591820">
              <a:lnSpc>
                <a:spcPct val="100000"/>
              </a:lnSpc>
            </a:pPr>
            <a:r>
              <a:rPr sz="1800" dirty="0">
                <a:latin typeface="Consolas"/>
                <a:cs typeface="Consolas"/>
              </a:rPr>
              <a:t>console.log(i.getAttribute(</a:t>
            </a:r>
            <a:r>
              <a:rPr sz="1800" dirty="0">
                <a:solidFill>
                  <a:srgbClr val="A21515"/>
                </a:solidFill>
                <a:latin typeface="Consolas"/>
                <a:cs typeface="Consolas"/>
              </a:rPr>
              <a:t>"custom"</a:t>
            </a:r>
            <a:r>
              <a:rPr sz="1800" dirty="0">
                <a:latin typeface="Consolas"/>
                <a:cs typeface="Consolas"/>
              </a:rPr>
              <a:t>));</a:t>
            </a:r>
            <a:r>
              <a:rPr sz="1800" spc="-229" dirty="0">
                <a:latin typeface="Consolas"/>
                <a:cs typeface="Consolas"/>
              </a:rPr>
              <a:t> </a:t>
            </a:r>
            <a:r>
              <a:rPr sz="1800" spc="-25" dirty="0">
                <a:solidFill>
                  <a:srgbClr val="008000"/>
                </a:solidFill>
                <a:latin typeface="Consolas"/>
                <a:cs typeface="Consolas"/>
              </a:rPr>
              <a:t>//y</a:t>
            </a:r>
            <a:endParaRPr sz="1800">
              <a:latin typeface="Consolas"/>
              <a:cs typeface="Consolas"/>
            </a:endParaRPr>
          </a:p>
          <a:p>
            <a:pPr marL="342265">
              <a:lnSpc>
                <a:spcPct val="100000"/>
              </a:lnSpc>
            </a:pPr>
            <a:r>
              <a:rPr sz="1800" spc="-10" dirty="0">
                <a:solidFill>
                  <a:srgbClr val="800000"/>
                </a:solidFill>
                <a:latin typeface="Consolas"/>
                <a:cs typeface="Consolas"/>
              </a:rPr>
              <a:t>&lt;/script&gt;</a:t>
            </a:r>
            <a:endParaRPr sz="1800">
              <a:latin typeface="Consolas"/>
              <a:cs typeface="Consolas"/>
            </a:endParaRPr>
          </a:p>
          <a:p>
            <a:pPr marL="92075">
              <a:lnSpc>
                <a:spcPct val="100000"/>
              </a:lnSpc>
            </a:pPr>
            <a:r>
              <a:rPr sz="1800" spc="-10" dirty="0">
                <a:solidFill>
                  <a:srgbClr val="800000"/>
                </a:solidFill>
                <a:latin typeface="Consolas"/>
                <a:cs typeface="Consolas"/>
              </a:rPr>
              <a:t>&lt;/body&gt;</a:t>
            </a:r>
            <a:endParaRPr sz="1800">
              <a:latin typeface="Consolas"/>
              <a:cs typeface="Consolas"/>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316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NODE</a:t>
            </a:r>
            <a:r>
              <a:rPr spc="85" dirty="0"/>
              <a:t> </a:t>
            </a:r>
            <a:r>
              <a:rPr spc="-165" dirty="0"/>
              <a:t>PROPERTIES</a:t>
            </a:r>
          </a:p>
        </p:txBody>
      </p:sp>
      <p:sp>
        <p:nvSpPr>
          <p:cNvPr id="3" name="object 3"/>
          <p:cNvSpPr txBox="1"/>
          <p:nvPr/>
        </p:nvSpPr>
        <p:spPr>
          <a:xfrm>
            <a:off x="962050" y="1533220"/>
            <a:ext cx="5087620"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111F35"/>
                </a:solidFill>
                <a:latin typeface="Calibri"/>
                <a:cs typeface="Calibri"/>
              </a:rPr>
              <a:t>These</a:t>
            </a:r>
            <a:r>
              <a:rPr sz="2800" spc="-60" dirty="0">
                <a:solidFill>
                  <a:srgbClr val="111F35"/>
                </a:solidFill>
                <a:latin typeface="Calibri"/>
                <a:cs typeface="Calibri"/>
              </a:rPr>
              <a:t> </a:t>
            </a:r>
            <a:r>
              <a:rPr sz="2800" dirty="0">
                <a:solidFill>
                  <a:srgbClr val="111F35"/>
                </a:solidFill>
                <a:latin typeface="Calibri"/>
                <a:cs typeface="Calibri"/>
              </a:rPr>
              <a:t>properties</a:t>
            </a:r>
            <a:r>
              <a:rPr sz="2800" spc="-20" dirty="0">
                <a:solidFill>
                  <a:srgbClr val="111F35"/>
                </a:solidFill>
                <a:latin typeface="Calibri"/>
                <a:cs typeface="Calibri"/>
              </a:rPr>
              <a:t> </a:t>
            </a:r>
            <a:r>
              <a:rPr sz="2800" dirty="0">
                <a:solidFill>
                  <a:srgbClr val="111F35"/>
                </a:solidFill>
                <a:latin typeface="Calibri"/>
                <a:cs typeface="Calibri"/>
              </a:rPr>
              <a:t>are</a:t>
            </a:r>
            <a:r>
              <a:rPr sz="2800" spc="-50" dirty="0">
                <a:solidFill>
                  <a:srgbClr val="111F35"/>
                </a:solidFill>
                <a:latin typeface="Calibri"/>
                <a:cs typeface="Calibri"/>
              </a:rPr>
              <a:t> </a:t>
            </a:r>
            <a:r>
              <a:rPr sz="2800" dirty="0">
                <a:solidFill>
                  <a:srgbClr val="111F35"/>
                </a:solidFill>
                <a:latin typeface="Calibri"/>
                <a:cs typeface="Calibri"/>
              </a:rPr>
              <a:t>also</a:t>
            </a:r>
            <a:r>
              <a:rPr sz="2800" spc="-45" dirty="0">
                <a:solidFill>
                  <a:srgbClr val="111F35"/>
                </a:solidFill>
                <a:latin typeface="Calibri"/>
                <a:cs typeface="Calibri"/>
              </a:rPr>
              <a:t> </a:t>
            </a:r>
            <a:r>
              <a:rPr sz="2800" b="1" spc="-10" dirty="0">
                <a:solidFill>
                  <a:srgbClr val="111F35"/>
                </a:solidFill>
                <a:latin typeface="Calibri"/>
                <a:cs typeface="Calibri"/>
              </a:rPr>
              <a:t>writable</a:t>
            </a:r>
            <a:r>
              <a:rPr sz="2800" spc="-10" dirty="0">
                <a:solidFill>
                  <a:srgbClr val="111F35"/>
                </a:solidFill>
                <a:latin typeface="Calibri"/>
                <a:cs typeface="Calibri"/>
              </a:rPr>
              <a:t>!</a:t>
            </a:r>
            <a:endParaRPr sz="2800" dirty="0">
              <a:latin typeface="Calibri"/>
              <a:cs typeface="Calibri"/>
            </a:endParaRPr>
          </a:p>
        </p:txBody>
      </p:sp>
      <p:sp>
        <p:nvSpPr>
          <p:cNvPr id="4" name="object 4"/>
          <p:cNvSpPr txBox="1"/>
          <p:nvPr/>
        </p:nvSpPr>
        <p:spPr>
          <a:xfrm>
            <a:off x="882396" y="2154935"/>
            <a:ext cx="10427335" cy="397002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&lt;body&gt;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40"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"x"</a:t>
            </a:r>
            <a:r>
              <a:rPr sz="1800" spc="-40" dirty="0">
                <a:solidFill>
                  <a:srgbClr val="0000FF"/>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"inp</a:t>
            </a:r>
            <a:r>
              <a:rPr sz="1800" spc="-35" dirty="0">
                <a:solidFill>
                  <a:srgbClr val="0000FF"/>
                </a:solidFill>
                <a:latin typeface="Consolas"/>
                <a:cs typeface="Consolas"/>
              </a:rPr>
              <a:t> </a:t>
            </a:r>
            <a:r>
              <a:rPr sz="1800" dirty="0">
                <a:solidFill>
                  <a:srgbClr val="0000FF"/>
                </a:solidFill>
                <a:latin typeface="Consolas"/>
                <a:cs typeface="Consolas"/>
              </a:rPr>
              <a:t>ok"</a:t>
            </a:r>
            <a:r>
              <a:rPr sz="1800" spc="-35"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"field"</a:t>
            </a:r>
            <a:r>
              <a:rPr sz="1800" spc="-25" dirty="0">
                <a:solidFill>
                  <a:srgbClr val="0000FF"/>
                </a:solidFill>
                <a:latin typeface="Consolas"/>
                <a:cs typeface="Consolas"/>
              </a:rPr>
              <a:t> </a:t>
            </a:r>
            <a:r>
              <a:rPr sz="1800" spc="-10" dirty="0">
                <a:solidFill>
                  <a:srgbClr val="E40000"/>
                </a:solidFill>
                <a:latin typeface="Consolas"/>
                <a:cs typeface="Consolas"/>
              </a:rPr>
              <a:t>custom</a:t>
            </a:r>
            <a:r>
              <a:rPr sz="1800" spc="-10" dirty="0">
                <a:latin typeface="Consolas"/>
                <a:cs typeface="Consolas"/>
              </a:rPr>
              <a:t>=</a:t>
            </a:r>
            <a:r>
              <a:rPr sz="1800" spc="-10" dirty="0">
                <a:solidFill>
                  <a:srgbClr val="0000FF"/>
                </a:solidFill>
                <a:latin typeface="Consolas"/>
                <a:cs typeface="Consolas"/>
              </a:rPr>
              <a:t>"y"</a:t>
            </a:r>
            <a:r>
              <a:rPr sz="1800" spc="-10" dirty="0">
                <a:solidFill>
                  <a:srgbClr val="800000"/>
                </a:solidFill>
                <a:latin typeface="Consolas"/>
                <a:cs typeface="Consolas"/>
              </a:rPr>
              <a:t>&gt;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&lt;script&gt;</a:t>
            </a:r>
            <a:endParaRPr sz="1800">
              <a:latin typeface="Consolas"/>
              <a:cs typeface="Consolas"/>
            </a:endParaRPr>
          </a:p>
          <a:p>
            <a:pPr marL="591820">
              <a:lnSpc>
                <a:spcPct val="100000"/>
              </a:lnSpc>
            </a:pP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i</a:t>
            </a:r>
            <a:r>
              <a:rPr sz="1800" spc="-15" dirty="0">
                <a:latin typeface="Consolas"/>
                <a:cs typeface="Consolas"/>
              </a:rPr>
              <a:t> </a:t>
            </a:r>
            <a:r>
              <a:rPr sz="1800" dirty="0">
                <a:latin typeface="Consolas"/>
                <a:cs typeface="Consolas"/>
              </a:rPr>
              <a:t>= </a:t>
            </a:r>
            <a:r>
              <a:rPr sz="1800" spc="-10" dirty="0">
                <a:latin typeface="Consolas"/>
                <a:cs typeface="Consolas"/>
              </a:rPr>
              <a:t>document.body.firstElementChild;</a:t>
            </a:r>
            <a:endParaRPr sz="1800">
              <a:latin typeface="Consolas"/>
              <a:cs typeface="Consolas"/>
            </a:endParaRPr>
          </a:p>
          <a:p>
            <a:pPr>
              <a:lnSpc>
                <a:spcPct val="100000"/>
              </a:lnSpc>
              <a:spcBef>
                <a:spcPts val="50"/>
              </a:spcBef>
            </a:pPr>
            <a:endParaRPr sz="1800">
              <a:latin typeface="Consolas"/>
              <a:cs typeface="Consolas"/>
            </a:endParaRPr>
          </a:p>
          <a:p>
            <a:pPr marL="591820">
              <a:lnSpc>
                <a:spcPct val="100000"/>
              </a:lnSpc>
            </a:pPr>
            <a:r>
              <a:rPr sz="1800" dirty="0">
                <a:latin typeface="Consolas"/>
                <a:cs typeface="Consolas"/>
              </a:rPr>
              <a:t>i.id</a:t>
            </a:r>
            <a:r>
              <a:rPr sz="1800" spc="-10" dirty="0">
                <a:latin typeface="Consolas"/>
                <a:cs typeface="Consolas"/>
              </a:rPr>
              <a:t> </a:t>
            </a:r>
            <a:r>
              <a:rPr sz="1800" dirty="0">
                <a:latin typeface="Consolas"/>
                <a:cs typeface="Consolas"/>
              </a:rPr>
              <a:t>=</a:t>
            </a:r>
            <a:r>
              <a:rPr sz="1800" spc="-15" dirty="0">
                <a:latin typeface="Consolas"/>
                <a:cs typeface="Consolas"/>
              </a:rPr>
              <a:t> </a:t>
            </a:r>
            <a:r>
              <a:rPr sz="1800" spc="-20" dirty="0">
                <a:solidFill>
                  <a:srgbClr val="A21515"/>
                </a:solidFill>
                <a:latin typeface="Consolas"/>
                <a:cs typeface="Consolas"/>
              </a:rPr>
              <a:t>"w"</a:t>
            </a:r>
            <a:r>
              <a:rPr sz="1800" spc="-20" dirty="0">
                <a:latin typeface="Consolas"/>
                <a:cs typeface="Consolas"/>
              </a:rPr>
              <a:t>;</a:t>
            </a:r>
            <a:endParaRPr sz="1800">
              <a:latin typeface="Consolas"/>
              <a:cs typeface="Consolas"/>
            </a:endParaRPr>
          </a:p>
          <a:p>
            <a:pPr marL="591820" marR="3684904">
              <a:lnSpc>
                <a:spcPct val="100000"/>
              </a:lnSpc>
            </a:pPr>
            <a:r>
              <a:rPr sz="1800" dirty="0">
                <a:latin typeface="Consolas"/>
                <a:cs typeface="Consolas"/>
              </a:rPr>
              <a:t>i.classList.remove(</a:t>
            </a:r>
            <a:r>
              <a:rPr sz="1800" dirty="0">
                <a:solidFill>
                  <a:srgbClr val="A21515"/>
                </a:solidFill>
                <a:latin typeface="Consolas"/>
                <a:cs typeface="Consolas"/>
              </a:rPr>
              <a:t>"ok"</a:t>
            </a:r>
            <a:r>
              <a:rPr sz="1800" dirty="0">
                <a:latin typeface="Consolas"/>
                <a:cs typeface="Consolas"/>
              </a:rPr>
              <a:t>);</a:t>
            </a:r>
            <a:r>
              <a:rPr sz="1800" spc="-155" dirty="0">
                <a:latin typeface="Consolas"/>
                <a:cs typeface="Consolas"/>
              </a:rPr>
              <a:t> </a:t>
            </a:r>
            <a:r>
              <a:rPr sz="1800" spc="-10" dirty="0">
                <a:latin typeface="Consolas"/>
                <a:cs typeface="Consolas"/>
              </a:rPr>
              <a:t>i.classList.add(</a:t>
            </a:r>
            <a:r>
              <a:rPr sz="1800" spc="-10" dirty="0">
                <a:solidFill>
                  <a:srgbClr val="A21515"/>
                </a:solidFill>
                <a:latin typeface="Consolas"/>
                <a:cs typeface="Consolas"/>
              </a:rPr>
              <a:t>"err"</a:t>
            </a:r>
            <a:r>
              <a:rPr sz="1800" spc="-10" dirty="0">
                <a:latin typeface="Consolas"/>
                <a:cs typeface="Consolas"/>
              </a:rPr>
              <a:t>); i.setAttribute(</a:t>
            </a:r>
            <a:r>
              <a:rPr sz="1800" spc="-10" dirty="0">
                <a:solidFill>
                  <a:srgbClr val="A21515"/>
                </a:solidFill>
                <a:latin typeface="Consolas"/>
                <a:cs typeface="Consolas"/>
              </a:rPr>
              <a:t>"custom"</a:t>
            </a:r>
            <a:r>
              <a:rPr sz="1800" spc="-10" dirty="0">
                <a:latin typeface="Consolas"/>
                <a:cs typeface="Consolas"/>
              </a:rPr>
              <a:t>,</a:t>
            </a:r>
            <a:r>
              <a:rPr sz="1800" spc="-10" dirty="0">
                <a:solidFill>
                  <a:srgbClr val="A21515"/>
                </a:solidFill>
                <a:latin typeface="Consolas"/>
                <a:cs typeface="Consolas"/>
              </a:rPr>
              <a:t>"k"</a:t>
            </a:r>
            <a:r>
              <a:rPr sz="1800" spc="-10" dirty="0">
                <a:latin typeface="Consolas"/>
                <a:cs typeface="Consolas"/>
              </a:rPr>
              <a:t>); i.removeAttribute(</a:t>
            </a:r>
            <a:r>
              <a:rPr sz="1800" spc="-10" dirty="0">
                <a:solidFill>
                  <a:srgbClr val="A21515"/>
                </a:solidFill>
                <a:latin typeface="Consolas"/>
                <a:cs typeface="Consolas"/>
              </a:rPr>
              <a:t>"name"</a:t>
            </a:r>
            <a:r>
              <a:rPr sz="1800" spc="-10" dirty="0">
                <a:latin typeface="Consolas"/>
                <a:cs typeface="Consolas"/>
              </a:rPr>
              <a: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&lt;/script&gt;</a:t>
            </a:r>
            <a:endParaRPr sz="1800">
              <a:latin typeface="Consolas"/>
              <a:cs typeface="Consolas"/>
            </a:endParaRPr>
          </a:p>
          <a:p>
            <a:pPr marL="92075">
              <a:lnSpc>
                <a:spcPct val="100000"/>
              </a:lnSpc>
            </a:pPr>
            <a:r>
              <a:rPr sz="1800" spc="-10" dirty="0">
                <a:solidFill>
                  <a:srgbClr val="800000"/>
                </a:solidFill>
                <a:latin typeface="Consolas"/>
                <a:cs typeface="Consolas"/>
              </a:rPr>
              <a:t>&lt;/body&gt;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spc="-10" dirty="0">
                <a:solidFill>
                  <a:srgbClr val="008000"/>
                </a:solidFill>
                <a:latin typeface="Consolas"/>
                <a:cs typeface="Consolas"/>
              </a:rPr>
              <a:t>&lt;!-</a:t>
            </a: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input</a:t>
            </a:r>
            <a:r>
              <a:rPr sz="1800" spc="-30" dirty="0">
                <a:solidFill>
                  <a:srgbClr val="008000"/>
                </a:solidFill>
                <a:latin typeface="Consolas"/>
                <a:cs typeface="Consolas"/>
              </a:rPr>
              <a:t> </a:t>
            </a:r>
            <a:r>
              <a:rPr sz="1800" dirty="0">
                <a:solidFill>
                  <a:srgbClr val="008000"/>
                </a:solidFill>
                <a:latin typeface="Consolas"/>
                <a:cs typeface="Consolas"/>
              </a:rPr>
              <a:t>after</a:t>
            </a:r>
            <a:r>
              <a:rPr sz="1800" spc="-2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script</a:t>
            </a:r>
            <a:r>
              <a:rPr sz="1800" spc="-20" dirty="0">
                <a:solidFill>
                  <a:srgbClr val="008000"/>
                </a:solidFill>
                <a:latin typeface="Consolas"/>
                <a:cs typeface="Consolas"/>
              </a:rPr>
              <a:t> </a:t>
            </a:r>
            <a:r>
              <a:rPr sz="1800" dirty="0">
                <a:solidFill>
                  <a:srgbClr val="008000"/>
                </a:solidFill>
                <a:latin typeface="Consolas"/>
                <a:cs typeface="Consolas"/>
              </a:rPr>
              <a:t>executes</a:t>
            </a:r>
            <a:r>
              <a:rPr sz="1800" spc="-5" dirty="0">
                <a:solidFill>
                  <a:srgbClr val="008000"/>
                </a:solidFill>
                <a:latin typeface="Consolas"/>
                <a:cs typeface="Consolas"/>
              </a:rPr>
              <a:t> </a:t>
            </a:r>
            <a:r>
              <a:rPr sz="1800" spc="-1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a:p>
            <a:pPr marL="92075">
              <a:lnSpc>
                <a:spcPct val="100000"/>
              </a:lnSpc>
            </a:pPr>
            <a:r>
              <a:rPr sz="1800" dirty="0">
                <a:solidFill>
                  <a:srgbClr val="800000"/>
                </a:solidFill>
                <a:latin typeface="Consolas"/>
                <a:cs typeface="Consolas"/>
              </a:rPr>
              <a:t>&lt;input</a:t>
            </a:r>
            <a:r>
              <a:rPr sz="1800" spc="-55"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"w"</a:t>
            </a:r>
            <a:r>
              <a:rPr sz="1800" spc="-40" dirty="0">
                <a:solidFill>
                  <a:srgbClr val="0000FF"/>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"inp</a:t>
            </a:r>
            <a:r>
              <a:rPr sz="1800" spc="-30" dirty="0">
                <a:solidFill>
                  <a:srgbClr val="0000FF"/>
                </a:solidFill>
                <a:latin typeface="Consolas"/>
                <a:cs typeface="Consolas"/>
              </a:rPr>
              <a:t> </a:t>
            </a:r>
            <a:r>
              <a:rPr sz="1800" dirty="0">
                <a:solidFill>
                  <a:srgbClr val="0000FF"/>
                </a:solidFill>
                <a:latin typeface="Consolas"/>
                <a:cs typeface="Consolas"/>
              </a:rPr>
              <a:t>err"</a:t>
            </a:r>
            <a:r>
              <a:rPr sz="1800" spc="-25" dirty="0">
                <a:solidFill>
                  <a:srgbClr val="0000FF"/>
                </a:solidFill>
                <a:latin typeface="Consolas"/>
                <a:cs typeface="Consolas"/>
              </a:rPr>
              <a:t> </a:t>
            </a:r>
            <a:r>
              <a:rPr sz="1800" spc="-10" dirty="0">
                <a:solidFill>
                  <a:srgbClr val="E40000"/>
                </a:solidFill>
                <a:latin typeface="Consolas"/>
                <a:cs typeface="Consolas"/>
              </a:rPr>
              <a:t>custom</a:t>
            </a:r>
            <a:r>
              <a:rPr sz="1800" spc="-10" dirty="0">
                <a:latin typeface="Consolas"/>
                <a:cs typeface="Consolas"/>
              </a:rPr>
              <a:t>=</a:t>
            </a:r>
            <a:r>
              <a:rPr sz="1800" spc="-10" dirty="0">
                <a:solidFill>
                  <a:srgbClr val="0000FF"/>
                </a:solidFill>
                <a:latin typeface="Consolas"/>
                <a:cs typeface="Consolas"/>
              </a:rPr>
              <a:t>"k"</a:t>
            </a:r>
            <a:r>
              <a:rPr sz="1800" spc="-10" dirty="0">
                <a:solidFill>
                  <a:srgbClr val="800000"/>
                </a:solidFill>
                <a:latin typeface="Consolas"/>
                <a:cs typeface="Consolas"/>
              </a:rPr>
              <a:t>&gt;</a:t>
            </a:r>
            <a:endParaRPr sz="1800">
              <a:latin typeface="Consolas"/>
              <a:cs typeface="Consolas"/>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317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MODIFYING</a:t>
            </a:r>
            <a:r>
              <a:rPr spc="-100" dirty="0"/>
              <a:t> </a:t>
            </a:r>
            <a:r>
              <a:rPr dirty="0"/>
              <a:t>THE</a:t>
            </a:r>
            <a:r>
              <a:rPr spc="-100" dirty="0"/>
              <a:t> </a:t>
            </a:r>
            <a:r>
              <a:rPr spc="145" dirty="0"/>
              <a:t>DOM</a:t>
            </a:r>
            <a:r>
              <a:rPr spc="-100" dirty="0"/>
              <a:t> </a:t>
            </a:r>
            <a:r>
              <a:rPr spc="-125" dirty="0"/>
              <a:t>STRUCTURE</a:t>
            </a:r>
          </a:p>
        </p:txBody>
      </p:sp>
      <p:sp>
        <p:nvSpPr>
          <p:cNvPr id="3" name="object 3"/>
          <p:cNvSpPr txBox="1"/>
          <p:nvPr/>
        </p:nvSpPr>
        <p:spPr>
          <a:xfrm>
            <a:off x="962050" y="1496596"/>
            <a:ext cx="10095865" cy="2788584"/>
          </a:xfrm>
          <a:prstGeom prst="rect">
            <a:avLst/>
          </a:prstGeom>
        </p:spPr>
        <p:txBody>
          <a:bodyPr vert="horz" wrap="square" lIns="0" tIns="48895" rIns="0" bIns="0" rtlCol="0">
            <a:spAutoFit/>
          </a:bodyPr>
          <a:lstStyle/>
          <a:p>
            <a:pPr marL="240029" indent="-227329">
              <a:lnSpc>
                <a:spcPct val="100000"/>
              </a:lnSpc>
              <a:spcBef>
                <a:spcPts val="385"/>
              </a:spcBef>
              <a:buFont typeface="Arial MT"/>
              <a:buChar char="•"/>
              <a:tabLst>
                <a:tab pos="240029" algn="l"/>
              </a:tabLst>
            </a:pPr>
            <a:r>
              <a:rPr lang="it-IT" sz="2800" spc="-20" dirty="0">
                <a:solidFill>
                  <a:srgbClr val="111F35"/>
                </a:solidFill>
                <a:latin typeface="Calibri"/>
                <a:cs typeface="Calibri"/>
              </a:rPr>
              <a:t>Non ci limitiamo a modificare gli elementi DOM esistenti
Ad esempio: modificando i loro attributi
Possiamo creare dinamicamente nuovi elementi e rimuovere quelli esistenti e modificare la struttura del DOM
L'aggiornamento dinamico del DOM è la chiave per creare pagine web reattive e «live»</a:t>
            </a:r>
            <a:endParaRPr sz="2800" dirty="0">
              <a:latin typeface="Calibri"/>
              <a:cs typeface="Calibri"/>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318</a:t>
            </a:fld>
            <a:endParaRPr spc="-25" dirty="0"/>
          </a:p>
        </p:txBody>
      </p:sp>
      <p:sp>
        <p:nvSpPr>
          <p:cNvPr id="2" name="object 2"/>
          <p:cNvSpPr txBox="1">
            <a:spLocks noGrp="1"/>
          </p:cNvSpPr>
          <p:nvPr>
            <p:ph type="title"/>
          </p:nvPr>
        </p:nvSpPr>
        <p:spPr>
          <a:xfrm>
            <a:off x="962050" y="542290"/>
            <a:ext cx="9636125" cy="574040"/>
          </a:xfrm>
          <a:prstGeom prst="rect">
            <a:avLst/>
          </a:prstGeom>
        </p:spPr>
        <p:txBody>
          <a:bodyPr vert="horz" wrap="square" lIns="0" tIns="12700" rIns="0" bIns="0" rtlCol="0">
            <a:spAutoFit/>
          </a:bodyPr>
          <a:lstStyle/>
          <a:p>
            <a:pPr marL="12700">
              <a:lnSpc>
                <a:spcPct val="100000"/>
              </a:lnSpc>
              <a:spcBef>
                <a:spcPts val="100"/>
              </a:spcBef>
            </a:pPr>
            <a:r>
              <a:rPr spc="100" dirty="0"/>
              <a:t>NODE</a:t>
            </a:r>
            <a:r>
              <a:rPr spc="40" dirty="0"/>
              <a:t> </a:t>
            </a:r>
            <a:r>
              <a:rPr spc="-165" dirty="0"/>
              <a:t>PROPERTIES:</a:t>
            </a:r>
            <a:r>
              <a:rPr spc="90" dirty="0"/>
              <a:t> </a:t>
            </a:r>
            <a:r>
              <a:rPr spc="-10" dirty="0">
                <a:latin typeface="Consolas"/>
                <a:cs typeface="Consolas"/>
              </a:rPr>
              <a:t>innerHTML</a:t>
            </a:r>
            <a:r>
              <a:rPr spc="-905" dirty="0">
                <a:latin typeface="Consolas"/>
                <a:cs typeface="Consolas"/>
              </a:rPr>
              <a:t> </a:t>
            </a:r>
            <a:r>
              <a:rPr spc="-440" dirty="0"/>
              <a:t>/</a:t>
            </a:r>
            <a:r>
              <a:rPr spc="65" dirty="0"/>
              <a:t> </a:t>
            </a:r>
            <a:r>
              <a:rPr spc="-10" dirty="0">
                <a:latin typeface="Consolas"/>
                <a:cs typeface="Consolas"/>
              </a:rPr>
              <a:t>outerHTML</a:t>
            </a:r>
          </a:p>
        </p:txBody>
      </p:sp>
      <p:sp>
        <p:nvSpPr>
          <p:cNvPr id="3" name="object 3"/>
          <p:cNvSpPr txBox="1"/>
          <p:nvPr/>
        </p:nvSpPr>
        <p:spPr>
          <a:xfrm>
            <a:off x="962050" y="1533220"/>
            <a:ext cx="9662160" cy="1663917"/>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b="1" dirty="0">
                <a:solidFill>
                  <a:srgbClr val="111F35"/>
                </a:solidFill>
                <a:latin typeface="Calibri"/>
                <a:cs typeface="Calibri"/>
              </a:rPr>
              <a:t>innerHTML può essere utilizzato per accedere al codice HTML contenuto in un HTMLElement
outerHTML può essere utilizzato per accedere all'intero codice HTML di un HTMLElement</a:t>
            </a:r>
            <a:endParaRPr sz="2800" dirty="0">
              <a:latin typeface="Calibri"/>
              <a:cs typeface="Calibri"/>
            </a:endParaRPr>
          </a:p>
        </p:txBody>
      </p:sp>
      <p:sp>
        <p:nvSpPr>
          <p:cNvPr id="4" name="object 4"/>
          <p:cNvSpPr txBox="1"/>
          <p:nvPr/>
        </p:nvSpPr>
        <p:spPr>
          <a:xfrm>
            <a:off x="483108" y="3404615"/>
            <a:ext cx="11226165" cy="2862580"/>
          </a:xfrm>
          <a:prstGeom prst="rect">
            <a:avLst/>
          </a:prstGeom>
          <a:ln w="12700">
            <a:solidFill>
              <a:srgbClr val="111F35"/>
            </a:solidFill>
          </a:ln>
        </p:spPr>
        <p:txBody>
          <a:bodyPr vert="horz" wrap="square" lIns="0" tIns="32384" rIns="0" bIns="0" rtlCol="0">
            <a:spAutoFit/>
          </a:bodyPr>
          <a:lstStyle/>
          <a:p>
            <a:pPr marL="91440">
              <a:lnSpc>
                <a:spcPct val="100000"/>
              </a:lnSpc>
              <a:spcBef>
                <a:spcPts val="254"/>
              </a:spcBef>
            </a:pPr>
            <a:r>
              <a:rPr sz="1800" spc="-10" dirty="0">
                <a:solidFill>
                  <a:srgbClr val="800000"/>
                </a:solidFill>
                <a:latin typeface="Consolas"/>
                <a:cs typeface="Consolas"/>
              </a:rPr>
              <a:t>&lt;body&gt;</a:t>
            </a:r>
            <a:endParaRPr sz="1800">
              <a:latin typeface="Consolas"/>
              <a:cs typeface="Consolas"/>
            </a:endParaRPr>
          </a:p>
          <a:p>
            <a:pPr marL="341630">
              <a:lnSpc>
                <a:spcPct val="100000"/>
              </a:lnSpc>
            </a:pPr>
            <a:r>
              <a:rPr sz="1800" dirty="0">
                <a:solidFill>
                  <a:srgbClr val="800000"/>
                </a:solidFill>
                <a:latin typeface="Consolas"/>
                <a:cs typeface="Consolas"/>
              </a:rPr>
              <a:t>&lt;h1</a:t>
            </a:r>
            <a:r>
              <a:rPr sz="1800" spc="-40"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"h"</a:t>
            </a:r>
            <a:r>
              <a:rPr sz="1800" dirty="0">
                <a:solidFill>
                  <a:srgbClr val="800000"/>
                </a:solidFill>
                <a:latin typeface="Consolas"/>
                <a:cs typeface="Consolas"/>
              </a:rPr>
              <a:t>&gt;</a:t>
            </a:r>
            <a:r>
              <a:rPr sz="1800" dirty="0">
                <a:latin typeface="Consolas"/>
                <a:cs typeface="Consolas"/>
              </a:rPr>
              <a:t>Hello</a:t>
            </a:r>
            <a:r>
              <a:rPr sz="1800" spc="-45"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DOM!</a:t>
            </a:r>
            <a:r>
              <a:rPr sz="1800" spc="-10" dirty="0">
                <a:solidFill>
                  <a:srgbClr val="800000"/>
                </a:solidFill>
                <a:latin typeface="Consolas"/>
                <a:cs typeface="Consolas"/>
              </a:rPr>
              <a:t>&lt;/em&gt;&lt;/h1&gt;</a:t>
            </a:r>
            <a:endParaRPr sz="1800">
              <a:latin typeface="Consolas"/>
              <a:cs typeface="Consolas"/>
            </a:endParaRPr>
          </a:p>
          <a:p>
            <a:pPr marL="341630">
              <a:lnSpc>
                <a:spcPct val="100000"/>
              </a:lnSpc>
            </a:pPr>
            <a:r>
              <a:rPr sz="1800" spc="-10" dirty="0">
                <a:solidFill>
                  <a:srgbClr val="008000"/>
                </a:solidFill>
                <a:latin typeface="Consolas"/>
                <a:cs typeface="Consolas"/>
              </a:rPr>
              <a:t>&lt;!-</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comment</a:t>
            </a:r>
            <a:r>
              <a:rPr sz="1800" spc="-10" dirty="0">
                <a:solidFill>
                  <a:srgbClr val="008000"/>
                </a:solidFill>
                <a:latin typeface="Consolas"/>
                <a:cs typeface="Consolas"/>
              </a:rPr>
              <a:t> -</a:t>
            </a:r>
            <a:r>
              <a:rPr sz="180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a:p>
            <a:pPr marL="341630">
              <a:lnSpc>
                <a:spcPct val="100000"/>
              </a:lnSpc>
            </a:pPr>
            <a:r>
              <a:rPr sz="1800" spc="-10" dirty="0">
                <a:solidFill>
                  <a:srgbClr val="800000"/>
                </a:solidFill>
                <a:latin typeface="Consolas"/>
                <a:cs typeface="Consolas"/>
              </a:rPr>
              <a:t>&lt;script&gt;</a:t>
            </a:r>
            <a:endParaRPr sz="1800">
              <a:latin typeface="Consolas"/>
              <a:cs typeface="Consolas"/>
            </a:endParaRPr>
          </a:p>
          <a:p>
            <a:pPr marL="591820">
              <a:lnSpc>
                <a:spcPct val="100000"/>
              </a:lnSpc>
            </a:pP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body</a:t>
            </a:r>
            <a:r>
              <a:rPr sz="1800" spc="-1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document.body;</a:t>
            </a:r>
            <a:endParaRPr sz="1800">
              <a:latin typeface="Consolas"/>
              <a:cs typeface="Consolas"/>
            </a:endParaRPr>
          </a:p>
          <a:p>
            <a:pPr marL="591820" marR="94615">
              <a:lnSpc>
                <a:spcPct val="100000"/>
              </a:lnSpc>
              <a:tabLst>
                <a:tab pos="6483985" algn="l"/>
              </a:tabLst>
            </a:pPr>
            <a:r>
              <a:rPr sz="1800" dirty="0">
                <a:latin typeface="Consolas"/>
                <a:cs typeface="Consolas"/>
              </a:rPr>
              <a:t>console.log(body.firstElementChild.innerHTML);</a:t>
            </a:r>
            <a:r>
              <a:rPr sz="1800" spc="-114" dirty="0">
                <a:latin typeface="Consolas"/>
                <a:cs typeface="Consolas"/>
              </a:rPr>
              <a:t> </a:t>
            </a:r>
            <a:r>
              <a:rPr sz="1800" dirty="0">
                <a:solidFill>
                  <a:srgbClr val="008000"/>
                </a:solidFill>
                <a:latin typeface="Consolas"/>
                <a:cs typeface="Consolas"/>
              </a:rPr>
              <a:t>//Hello</a:t>
            </a:r>
            <a:r>
              <a:rPr sz="1800" spc="-105" dirty="0">
                <a:solidFill>
                  <a:srgbClr val="008000"/>
                </a:solidFill>
                <a:latin typeface="Consolas"/>
                <a:cs typeface="Consolas"/>
              </a:rPr>
              <a:t> </a:t>
            </a:r>
            <a:r>
              <a:rPr sz="1800" spc="-10" dirty="0">
                <a:solidFill>
                  <a:srgbClr val="008000"/>
                </a:solidFill>
                <a:latin typeface="Consolas"/>
                <a:cs typeface="Consolas"/>
              </a:rPr>
              <a:t>&lt;em&gt;DOM!&lt;/em&gt; </a:t>
            </a:r>
            <a:r>
              <a:rPr sz="1800" spc="-10" dirty="0">
                <a:latin typeface="Consolas"/>
                <a:cs typeface="Consolas"/>
              </a:rPr>
              <a:t>console.log(body.firstChild.innerHTML);</a:t>
            </a:r>
            <a:r>
              <a:rPr sz="1800" dirty="0">
                <a:latin typeface="Consolas"/>
                <a:cs typeface="Consolas"/>
              </a:rPr>
              <a:t>	</a:t>
            </a:r>
            <a:r>
              <a:rPr sz="1800" dirty="0">
                <a:solidFill>
                  <a:srgbClr val="008000"/>
                </a:solidFill>
                <a:latin typeface="Consolas"/>
                <a:cs typeface="Consolas"/>
              </a:rPr>
              <a:t>//undefined</a:t>
            </a:r>
            <a:r>
              <a:rPr sz="1800" spc="-40" dirty="0">
                <a:solidFill>
                  <a:srgbClr val="008000"/>
                </a:solidFill>
                <a:latin typeface="Consolas"/>
                <a:cs typeface="Consolas"/>
              </a:rPr>
              <a:t> </a:t>
            </a:r>
            <a:r>
              <a:rPr sz="1800" dirty="0">
                <a:solidFill>
                  <a:srgbClr val="008000"/>
                </a:solidFill>
                <a:latin typeface="Consolas"/>
                <a:cs typeface="Consolas"/>
              </a:rPr>
              <a:t>(not</a:t>
            </a:r>
            <a:r>
              <a:rPr sz="1800" spc="-25" dirty="0">
                <a:solidFill>
                  <a:srgbClr val="008000"/>
                </a:solidFill>
                <a:latin typeface="Consolas"/>
                <a:cs typeface="Consolas"/>
              </a:rPr>
              <a:t> </a:t>
            </a:r>
            <a:r>
              <a:rPr sz="1800" dirty="0">
                <a:solidFill>
                  <a:srgbClr val="008000"/>
                </a:solidFill>
                <a:latin typeface="Consolas"/>
                <a:cs typeface="Consolas"/>
              </a:rPr>
              <a:t>an</a:t>
            </a:r>
            <a:r>
              <a:rPr sz="1800" spc="-25" dirty="0">
                <a:solidFill>
                  <a:srgbClr val="008000"/>
                </a:solidFill>
                <a:latin typeface="Consolas"/>
                <a:cs typeface="Consolas"/>
              </a:rPr>
              <a:t> </a:t>
            </a:r>
            <a:r>
              <a:rPr sz="1800" spc="-10" dirty="0">
                <a:solidFill>
                  <a:srgbClr val="008000"/>
                </a:solidFill>
                <a:latin typeface="Consolas"/>
                <a:cs typeface="Consolas"/>
              </a:rPr>
              <a:t>HTMLElement) </a:t>
            </a:r>
            <a:r>
              <a:rPr sz="1800" dirty="0">
                <a:latin typeface="Consolas"/>
                <a:cs typeface="Consolas"/>
              </a:rPr>
              <a:t>console.log(body.firstElementChild.outerHTML);</a:t>
            </a:r>
            <a:r>
              <a:rPr sz="1800" spc="-100" dirty="0">
                <a:latin typeface="Consolas"/>
                <a:cs typeface="Consolas"/>
              </a:rPr>
              <a:t> </a:t>
            </a:r>
            <a:r>
              <a:rPr sz="1800" dirty="0">
                <a:solidFill>
                  <a:srgbClr val="008000"/>
                </a:solidFill>
                <a:latin typeface="Consolas"/>
                <a:cs typeface="Consolas"/>
              </a:rPr>
              <a:t>//&lt;h1</a:t>
            </a:r>
            <a:r>
              <a:rPr sz="1800" spc="-75" dirty="0">
                <a:solidFill>
                  <a:srgbClr val="008000"/>
                </a:solidFill>
                <a:latin typeface="Consolas"/>
                <a:cs typeface="Consolas"/>
              </a:rPr>
              <a:t> </a:t>
            </a:r>
            <a:r>
              <a:rPr sz="1800" dirty="0">
                <a:solidFill>
                  <a:srgbClr val="008000"/>
                </a:solidFill>
                <a:latin typeface="Consolas"/>
                <a:cs typeface="Consolas"/>
              </a:rPr>
              <a:t>id="h"&gt;Hello</a:t>
            </a:r>
            <a:r>
              <a:rPr sz="1800" spc="-85" dirty="0">
                <a:solidFill>
                  <a:srgbClr val="008000"/>
                </a:solidFill>
                <a:latin typeface="Consolas"/>
                <a:cs typeface="Consolas"/>
              </a:rPr>
              <a:t> </a:t>
            </a:r>
            <a:r>
              <a:rPr sz="1800" spc="-10" dirty="0">
                <a:solidFill>
                  <a:srgbClr val="008000"/>
                </a:solidFill>
                <a:latin typeface="Consolas"/>
                <a:cs typeface="Consolas"/>
              </a:rPr>
              <a:t>&lt;em&gt;DOM!&lt;/em&gt;&lt;/h1&gt;</a:t>
            </a:r>
            <a:endParaRPr sz="1800">
              <a:latin typeface="Consolas"/>
              <a:cs typeface="Consolas"/>
            </a:endParaRPr>
          </a:p>
          <a:p>
            <a:pPr marL="341630">
              <a:lnSpc>
                <a:spcPct val="100000"/>
              </a:lnSpc>
              <a:spcBef>
                <a:spcPts val="5"/>
              </a:spcBef>
            </a:pPr>
            <a:r>
              <a:rPr sz="1800" spc="-10" dirty="0">
                <a:solidFill>
                  <a:srgbClr val="800000"/>
                </a:solidFill>
                <a:latin typeface="Consolas"/>
                <a:cs typeface="Consolas"/>
              </a:rPr>
              <a:t>&lt;/script&gt;</a:t>
            </a:r>
            <a:endParaRPr sz="1800">
              <a:latin typeface="Consolas"/>
              <a:cs typeface="Consolas"/>
            </a:endParaRPr>
          </a:p>
          <a:p>
            <a:pPr marL="91440">
              <a:lnSpc>
                <a:spcPct val="100000"/>
              </a:lnSpc>
            </a:pPr>
            <a:r>
              <a:rPr sz="1800" spc="-10" dirty="0">
                <a:solidFill>
                  <a:srgbClr val="800000"/>
                </a:solidFill>
                <a:latin typeface="Consolas"/>
                <a:cs typeface="Consolas"/>
              </a:rPr>
              <a:t>&lt;/body&gt;</a:t>
            </a:r>
            <a:endParaRPr sz="1800">
              <a:latin typeface="Consolas"/>
              <a:cs typeface="Consolas"/>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319</a:t>
            </a:fld>
            <a:endParaRPr spc="-25" dirty="0"/>
          </a:p>
        </p:txBody>
      </p:sp>
      <p:sp>
        <p:nvSpPr>
          <p:cNvPr id="2" name="object 2"/>
          <p:cNvSpPr txBox="1">
            <a:spLocks noGrp="1"/>
          </p:cNvSpPr>
          <p:nvPr>
            <p:ph type="title"/>
          </p:nvPr>
        </p:nvSpPr>
        <p:spPr>
          <a:xfrm>
            <a:off x="962050" y="542290"/>
            <a:ext cx="9636125" cy="574040"/>
          </a:xfrm>
          <a:prstGeom prst="rect">
            <a:avLst/>
          </a:prstGeom>
        </p:spPr>
        <p:txBody>
          <a:bodyPr vert="horz" wrap="square" lIns="0" tIns="12700" rIns="0" bIns="0" rtlCol="0">
            <a:spAutoFit/>
          </a:bodyPr>
          <a:lstStyle/>
          <a:p>
            <a:pPr marL="12700">
              <a:lnSpc>
                <a:spcPct val="100000"/>
              </a:lnSpc>
              <a:spcBef>
                <a:spcPts val="100"/>
              </a:spcBef>
            </a:pPr>
            <a:r>
              <a:rPr spc="100" dirty="0"/>
              <a:t>NODE</a:t>
            </a:r>
            <a:r>
              <a:rPr spc="40" dirty="0"/>
              <a:t> </a:t>
            </a:r>
            <a:r>
              <a:rPr spc="-165" dirty="0"/>
              <a:t>PROPERTIES:</a:t>
            </a:r>
            <a:r>
              <a:rPr spc="90" dirty="0"/>
              <a:t> </a:t>
            </a:r>
            <a:r>
              <a:rPr spc="-10" dirty="0">
                <a:latin typeface="Consolas"/>
                <a:cs typeface="Consolas"/>
              </a:rPr>
              <a:t>innerHTML</a:t>
            </a:r>
            <a:r>
              <a:rPr spc="-905" dirty="0">
                <a:latin typeface="Consolas"/>
                <a:cs typeface="Consolas"/>
              </a:rPr>
              <a:t> </a:t>
            </a:r>
            <a:r>
              <a:rPr spc="-440" dirty="0"/>
              <a:t>/</a:t>
            </a:r>
            <a:r>
              <a:rPr spc="65" dirty="0"/>
              <a:t> </a:t>
            </a:r>
            <a:r>
              <a:rPr spc="-10" dirty="0">
                <a:latin typeface="Consolas"/>
                <a:cs typeface="Consolas"/>
              </a:rPr>
              <a:t>outerHTML</a:t>
            </a:r>
          </a:p>
        </p:txBody>
      </p:sp>
      <p:sp>
        <p:nvSpPr>
          <p:cNvPr id="3" name="object 3"/>
          <p:cNvSpPr txBox="1"/>
          <p:nvPr/>
        </p:nvSpPr>
        <p:spPr>
          <a:xfrm>
            <a:off x="266700" y="1343987"/>
            <a:ext cx="11658600" cy="962443"/>
          </a:xfrm>
          <a:prstGeom prst="rect">
            <a:avLst/>
          </a:prstGeom>
        </p:spPr>
        <p:txBody>
          <a:bodyPr vert="horz" wrap="square" lIns="0" tIns="48895" rIns="0" bIns="0" rtlCol="0">
            <a:spAutoFit/>
          </a:bodyPr>
          <a:lstStyle/>
          <a:p>
            <a:pPr marL="12700">
              <a:lnSpc>
                <a:spcPct val="100000"/>
              </a:lnSpc>
              <a:spcBef>
                <a:spcPts val="385"/>
              </a:spcBef>
            </a:pPr>
            <a:r>
              <a:rPr lang="it-IT" sz="2800" dirty="0">
                <a:solidFill>
                  <a:srgbClr val="111F35"/>
                </a:solidFill>
                <a:latin typeface="Calibri"/>
                <a:cs typeface="Calibri"/>
              </a:rPr>
              <a:t>Una cosa divertente dell'innerHTML e dell'outerHTML è che sono scrivibili
Possiamo assegnare loro nuovi valori per modificare il contenuto della pagina!</a:t>
            </a:r>
            <a:endParaRPr sz="2400" dirty="0">
              <a:latin typeface="Calibri"/>
              <a:cs typeface="Calibri"/>
            </a:endParaRPr>
          </a:p>
        </p:txBody>
      </p:sp>
      <p:sp>
        <p:nvSpPr>
          <p:cNvPr id="4" name="object 4"/>
          <p:cNvSpPr txBox="1"/>
          <p:nvPr/>
        </p:nvSpPr>
        <p:spPr>
          <a:xfrm>
            <a:off x="882396" y="2484120"/>
            <a:ext cx="10427335" cy="369316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spc="-10" dirty="0">
                <a:solidFill>
                  <a:srgbClr val="800000"/>
                </a:solidFill>
                <a:latin typeface="Consolas"/>
                <a:cs typeface="Consolas"/>
              </a:rPr>
              <a:t>&lt;body&gt;</a:t>
            </a:r>
            <a:endParaRPr sz="1800">
              <a:latin typeface="Consolas"/>
              <a:cs typeface="Consolas"/>
            </a:endParaRPr>
          </a:p>
          <a:p>
            <a:pPr marL="342265">
              <a:lnSpc>
                <a:spcPct val="100000"/>
              </a:lnSpc>
            </a:pPr>
            <a:r>
              <a:rPr sz="1800" dirty="0">
                <a:solidFill>
                  <a:srgbClr val="800000"/>
                </a:solidFill>
                <a:latin typeface="Consolas"/>
                <a:cs typeface="Consolas"/>
              </a:rPr>
              <a:t>&lt;h1</a:t>
            </a:r>
            <a:r>
              <a:rPr sz="1800" spc="-40"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"h"</a:t>
            </a:r>
            <a:r>
              <a:rPr sz="1800" dirty="0">
                <a:solidFill>
                  <a:srgbClr val="800000"/>
                </a:solidFill>
                <a:latin typeface="Consolas"/>
                <a:cs typeface="Consolas"/>
              </a:rPr>
              <a:t>&gt;</a:t>
            </a:r>
            <a:r>
              <a:rPr sz="1800" dirty="0">
                <a:latin typeface="Consolas"/>
                <a:cs typeface="Consolas"/>
              </a:rPr>
              <a:t>Hello</a:t>
            </a:r>
            <a:r>
              <a:rPr sz="1800" spc="-45"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DOM!</a:t>
            </a:r>
            <a:r>
              <a:rPr sz="1800" spc="-10" dirty="0">
                <a:solidFill>
                  <a:srgbClr val="800000"/>
                </a:solidFill>
                <a:latin typeface="Consolas"/>
                <a:cs typeface="Consolas"/>
              </a:rPr>
              <a:t>&lt;/em&gt;&lt;/h1&gt;</a:t>
            </a:r>
            <a:endParaRPr sz="1800">
              <a:latin typeface="Consolas"/>
              <a:cs typeface="Consolas"/>
            </a:endParaRPr>
          </a:p>
          <a:p>
            <a:pPr marL="342265">
              <a:lnSpc>
                <a:spcPct val="100000"/>
              </a:lnSpc>
            </a:pPr>
            <a:r>
              <a:rPr sz="1800" spc="-10" dirty="0">
                <a:solidFill>
                  <a:srgbClr val="008000"/>
                </a:solidFill>
                <a:latin typeface="Consolas"/>
                <a:cs typeface="Consolas"/>
              </a:rPr>
              <a:t>&lt;!-</a:t>
            </a: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comment</a:t>
            </a:r>
            <a:r>
              <a:rPr sz="1800" spc="-10" dirty="0">
                <a:solidFill>
                  <a:srgbClr val="008000"/>
                </a:solidFill>
                <a:latin typeface="Consolas"/>
                <a:cs typeface="Consolas"/>
              </a:rPr>
              <a:t> -</a:t>
            </a:r>
            <a:r>
              <a:rPr sz="180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&lt;script&gt;</a:t>
            </a:r>
            <a:endParaRPr sz="1800">
              <a:latin typeface="Consolas"/>
              <a:cs typeface="Consolas"/>
            </a:endParaRPr>
          </a:p>
          <a:p>
            <a:pPr marL="591820">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elem</a:t>
            </a:r>
            <a:r>
              <a:rPr sz="1800" spc="-10"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document.body.firstElementChild;</a:t>
            </a:r>
            <a:endParaRPr sz="1800">
              <a:latin typeface="Consolas"/>
              <a:cs typeface="Consolas"/>
            </a:endParaRPr>
          </a:p>
          <a:p>
            <a:pPr>
              <a:lnSpc>
                <a:spcPct val="100000"/>
              </a:lnSpc>
              <a:spcBef>
                <a:spcPts val="50"/>
              </a:spcBef>
            </a:pPr>
            <a:endParaRPr sz="1800">
              <a:latin typeface="Consolas"/>
              <a:cs typeface="Consolas"/>
            </a:endParaRPr>
          </a:p>
          <a:p>
            <a:pPr marL="591820">
              <a:lnSpc>
                <a:spcPct val="100000"/>
              </a:lnSpc>
              <a:spcBef>
                <a:spcPts val="5"/>
              </a:spcBef>
            </a:pPr>
            <a:r>
              <a:rPr sz="1800" dirty="0">
                <a:latin typeface="Consolas"/>
                <a:cs typeface="Consolas"/>
              </a:rPr>
              <a:t>elem.innerHTML</a:t>
            </a:r>
            <a:r>
              <a:rPr sz="1800" spc="-35" dirty="0">
                <a:latin typeface="Consolas"/>
                <a:cs typeface="Consolas"/>
              </a:rPr>
              <a:t> </a:t>
            </a:r>
            <a:r>
              <a:rPr sz="1800" dirty="0">
                <a:latin typeface="Consolas"/>
                <a:cs typeface="Consolas"/>
              </a:rPr>
              <a:t>=</a:t>
            </a:r>
            <a:r>
              <a:rPr sz="1800" spc="-25" dirty="0">
                <a:latin typeface="Consolas"/>
                <a:cs typeface="Consolas"/>
              </a:rPr>
              <a:t> </a:t>
            </a:r>
            <a:r>
              <a:rPr sz="1800" dirty="0">
                <a:solidFill>
                  <a:srgbClr val="A21515"/>
                </a:solidFill>
                <a:latin typeface="Consolas"/>
                <a:cs typeface="Consolas"/>
              </a:rPr>
              <a:t>"DOM:</a:t>
            </a:r>
            <a:r>
              <a:rPr sz="1800" spc="-30" dirty="0">
                <a:solidFill>
                  <a:srgbClr val="A21515"/>
                </a:solidFill>
                <a:latin typeface="Consolas"/>
                <a:cs typeface="Consolas"/>
              </a:rPr>
              <a:t> </a:t>
            </a:r>
            <a:r>
              <a:rPr sz="1800" spc="-10" dirty="0">
                <a:solidFill>
                  <a:srgbClr val="A21515"/>
                </a:solidFill>
                <a:latin typeface="Consolas"/>
                <a:cs typeface="Consolas"/>
              </a:rPr>
              <a:t>&lt;em&gt;Wow!&lt;/em&gt;"</a:t>
            </a:r>
            <a:r>
              <a:rPr sz="1800" spc="-10" dirty="0">
                <a:latin typeface="Consolas"/>
                <a:cs typeface="Consolas"/>
              </a:rPr>
              <a:t>;</a:t>
            </a:r>
            <a:endParaRPr sz="1800">
              <a:latin typeface="Consolas"/>
              <a:cs typeface="Consolas"/>
            </a:endParaRPr>
          </a:p>
          <a:p>
            <a:pPr marL="591820">
              <a:lnSpc>
                <a:spcPct val="100000"/>
              </a:lnSpc>
            </a:pPr>
            <a:r>
              <a:rPr sz="1800" dirty="0">
                <a:solidFill>
                  <a:srgbClr val="008000"/>
                </a:solidFill>
                <a:latin typeface="Consolas"/>
                <a:cs typeface="Consolas"/>
              </a:rPr>
              <a:t>//We</a:t>
            </a:r>
            <a:r>
              <a:rPr sz="1800" spc="-30" dirty="0">
                <a:solidFill>
                  <a:srgbClr val="008000"/>
                </a:solidFill>
                <a:latin typeface="Consolas"/>
                <a:cs typeface="Consolas"/>
              </a:rPr>
              <a:t> </a:t>
            </a:r>
            <a:r>
              <a:rPr sz="1800" dirty="0">
                <a:solidFill>
                  <a:srgbClr val="008000"/>
                </a:solidFill>
                <a:latin typeface="Consolas"/>
                <a:cs typeface="Consolas"/>
              </a:rPr>
              <a:t>changed</a:t>
            </a:r>
            <a:r>
              <a:rPr sz="1800" spc="-2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content</a:t>
            </a:r>
            <a:r>
              <a:rPr sz="1800" spc="-20" dirty="0">
                <a:solidFill>
                  <a:srgbClr val="008000"/>
                </a:solidFill>
                <a:latin typeface="Consolas"/>
                <a:cs typeface="Consolas"/>
              </a:rPr>
              <a:t> </a:t>
            </a:r>
            <a:r>
              <a:rPr sz="1800" dirty="0">
                <a:solidFill>
                  <a:srgbClr val="008000"/>
                </a:solidFill>
                <a:latin typeface="Consolas"/>
                <a:cs typeface="Consolas"/>
              </a:rPr>
              <a:t>of</a:t>
            </a:r>
            <a:r>
              <a:rPr sz="1800" spc="-2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&lt;h1&gt;</a:t>
            </a:r>
            <a:r>
              <a:rPr sz="1800" spc="-15" dirty="0">
                <a:solidFill>
                  <a:srgbClr val="008000"/>
                </a:solidFill>
                <a:latin typeface="Consolas"/>
                <a:cs typeface="Consolas"/>
              </a:rPr>
              <a:t> </a:t>
            </a:r>
            <a:r>
              <a:rPr sz="1800" spc="-10" dirty="0">
                <a:solidFill>
                  <a:srgbClr val="008000"/>
                </a:solidFill>
                <a:latin typeface="Consolas"/>
                <a:cs typeface="Consolas"/>
              </a:rPr>
              <a:t>element</a:t>
            </a:r>
            <a:endParaRPr sz="1800">
              <a:latin typeface="Consolas"/>
              <a:cs typeface="Consolas"/>
            </a:endParaRPr>
          </a:p>
          <a:p>
            <a:pPr>
              <a:lnSpc>
                <a:spcPct val="100000"/>
              </a:lnSpc>
              <a:spcBef>
                <a:spcPts val="50"/>
              </a:spcBef>
            </a:pPr>
            <a:endParaRPr sz="1800">
              <a:latin typeface="Consolas"/>
              <a:cs typeface="Consolas"/>
            </a:endParaRPr>
          </a:p>
          <a:p>
            <a:pPr marL="591820">
              <a:lnSpc>
                <a:spcPct val="100000"/>
              </a:lnSpc>
            </a:pPr>
            <a:r>
              <a:rPr sz="1800" dirty="0">
                <a:latin typeface="Consolas"/>
                <a:cs typeface="Consolas"/>
              </a:rPr>
              <a:t>elem.outerHTML</a:t>
            </a:r>
            <a:r>
              <a:rPr sz="1800" spc="-40" dirty="0">
                <a:latin typeface="Consolas"/>
                <a:cs typeface="Consolas"/>
              </a:rPr>
              <a:t> </a:t>
            </a:r>
            <a:r>
              <a:rPr sz="1800" dirty="0">
                <a:latin typeface="Consolas"/>
                <a:cs typeface="Consolas"/>
              </a:rPr>
              <a:t>=</a:t>
            </a:r>
            <a:r>
              <a:rPr sz="1800" spc="-20" dirty="0">
                <a:latin typeface="Consolas"/>
                <a:cs typeface="Consolas"/>
              </a:rPr>
              <a:t> </a:t>
            </a:r>
            <a:r>
              <a:rPr sz="1800" spc="-10" dirty="0">
                <a:solidFill>
                  <a:srgbClr val="A21515"/>
                </a:solidFill>
                <a:latin typeface="Consolas"/>
                <a:cs typeface="Consolas"/>
              </a:rPr>
              <a:t>`&lt;p&gt;</a:t>
            </a:r>
            <a:r>
              <a:rPr sz="1800" spc="-10" dirty="0">
                <a:solidFill>
                  <a:srgbClr val="0000FF"/>
                </a:solidFill>
                <a:latin typeface="Consolas"/>
                <a:cs typeface="Consolas"/>
              </a:rPr>
              <a:t>${</a:t>
            </a:r>
            <a:r>
              <a:rPr sz="1800" spc="-10" dirty="0">
                <a:latin typeface="Consolas"/>
                <a:cs typeface="Consolas"/>
              </a:rPr>
              <a:t>elem.innerHTML</a:t>
            </a:r>
            <a:r>
              <a:rPr sz="1800" spc="-10" dirty="0">
                <a:solidFill>
                  <a:srgbClr val="0000FF"/>
                </a:solidFill>
                <a:latin typeface="Consolas"/>
                <a:cs typeface="Consolas"/>
              </a:rPr>
              <a:t>}</a:t>
            </a:r>
            <a:r>
              <a:rPr sz="1800" spc="-10" dirty="0">
                <a:solidFill>
                  <a:srgbClr val="A21515"/>
                </a:solidFill>
                <a:latin typeface="Consolas"/>
                <a:cs typeface="Consolas"/>
              </a:rPr>
              <a:t>&lt;/p&gt;`</a:t>
            </a:r>
            <a:r>
              <a:rPr sz="1800" spc="-10" dirty="0">
                <a:latin typeface="Consolas"/>
                <a:cs typeface="Consolas"/>
              </a:rPr>
              <a:t>;</a:t>
            </a:r>
            <a:endParaRPr sz="1800">
              <a:latin typeface="Consolas"/>
              <a:cs typeface="Consolas"/>
            </a:endParaRPr>
          </a:p>
          <a:p>
            <a:pPr marL="591820">
              <a:lnSpc>
                <a:spcPct val="100000"/>
              </a:lnSpc>
            </a:pP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Now</a:t>
            </a:r>
            <a:r>
              <a:rPr sz="1800" spc="-25"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&lt;h1&gt;</a:t>
            </a:r>
            <a:r>
              <a:rPr sz="1800" spc="-15" dirty="0">
                <a:solidFill>
                  <a:srgbClr val="008000"/>
                </a:solidFill>
                <a:latin typeface="Consolas"/>
                <a:cs typeface="Consolas"/>
              </a:rPr>
              <a:t> </a:t>
            </a:r>
            <a:r>
              <a:rPr sz="1800" dirty="0">
                <a:solidFill>
                  <a:srgbClr val="008000"/>
                </a:solidFill>
                <a:latin typeface="Consolas"/>
                <a:cs typeface="Consolas"/>
              </a:rPr>
              <a:t>element</a:t>
            </a:r>
            <a:r>
              <a:rPr sz="1800" spc="-25" dirty="0">
                <a:solidFill>
                  <a:srgbClr val="008000"/>
                </a:solidFill>
                <a:latin typeface="Consolas"/>
                <a:cs typeface="Consolas"/>
              </a:rPr>
              <a:t> </a:t>
            </a:r>
            <a:r>
              <a:rPr sz="1800" dirty="0">
                <a:solidFill>
                  <a:srgbClr val="008000"/>
                </a:solidFill>
                <a:latin typeface="Consolas"/>
                <a:cs typeface="Consolas"/>
              </a:rPr>
              <a:t>is</a:t>
            </a:r>
            <a:r>
              <a:rPr sz="1800" spc="-20" dirty="0">
                <a:solidFill>
                  <a:srgbClr val="008000"/>
                </a:solidFill>
                <a:latin typeface="Consolas"/>
                <a:cs typeface="Consolas"/>
              </a:rPr>
              <a:t> </a:t>
            </a:r>
            <a:r>
              <a:rPr sz="1800" dirty="0">
                <a:solidFill>
                  <a:srgbClr val="008000"/>
                </a:solidFill>
                <a:latin typeface="Consolas"/>
                <a:cs typeface="Consolas"/>
              </a:rPr>
              <a:t>a</a:t>
            </a:r>
            <a:r>
              <a:rPr sz="1800" spc="-15" dirty="0">
                <a:solidFill>
                  <a:srgbClr val="008000"/>
                </a:solidFill>
                <a:latin typeface="Consolas"/>
                <a:cs typeface="Consolas"/>
              </a:rPr>
              <a:t> </a:t>
            </a:r>
            <a:r>
              <a:rPr sz="1800" dirty="0">
                <a:solidFill>
                  <a:srgbClr val="008000"/>
                </a:solidFill>
                <a:latin typeface="Consolas"/>
                <a:cs typeface="Consolas"/>
              </a:rPr>
              <a:t>&lt;p&gt;,</a:t>
            </a:r>
            <a:r>
              <a:rPr sz="1800" spc="-20" dirty="0">
                <a:solidFill>
                  <a:srgbClr val="008000"/>
                </a:solidFill>
                <a:latin typeface="Consolas"/>
                <a:cs typeface="Consolas"/>
              </a:rPr>
              <a:t> </a:t>
            </a:r>
            <a:r>
              <a:rPr sz="1800" dirty="0">
                <a:solidFill>
                  <a:srgbClr val="008000"/>
                </a:solidFill>
                <a:latin typeface="Consolas"/>
                <a:cs typeface="Consolas"/>
              </a:rPr>
              <a:t>with</a:t>
            </a:r>
            <a:r>
              <a:rPr sz="1800" spc="-25" dirty="0">
                <a:solidFill>
                  <a:srgbClr val="008000"/>
                </a:solidFill>
                <a:latin typeface="Consolas"/>
                <a:cs typeface="Consolas"/>
              </a:rPr>
              <a:t> </a:t>
            </a:r>
            <a:r>
              <a:rPr sz="1800" dirty="0">
                <a:solidFill>
                  <a:srgbClr val="008000"/>
                </a:solidFill>
                <a:latin typeface="Consolas"/>
                <a:cs typeface="Consolas"/>
              </a:rPr>
              <a:t>the</a:t>
            </a:r>
            <a:r>
              <a:rPr sz="1800" spc="-25" dirty="0">
                <a:solidFill>
                  <a:srgbClr val="008000"/>
                </a:solidFill>
                <a:latin typeface="Consolas"/>
                <a:cs typeface="Consolas"/>
              </a:rPr>
              <a:t> </a:t>
            </a:r>
            <a:r>
              <a:rPr sz="1800" dirty="0">
                <a:solidFill>
                  <a:srgbClr val="008000"/>
                </a:solidFill>
                <a:latin typeface="Consolas"/>
                <a:cs typeface="Consolas"/>
              </a:rPr>
              <a:t>same</a:t>
            </a:r>
            <a:r>
              <a:rPr sz="1800" spc="-20" dirty="0">
                <a:solidFill>
                  <a:srgbClr val="008000"/>
                </a:solidFill>
                <a:latin typeface="Consolas"/>
                <a:cs typeface="Consolas"/>
              </a:rPr>
              <a:t> </a:t>
            </a:r>
            <a:r>
              <a:rPr sz="1800" dirty="0">
                <a:solidFill>
                  <a:srgbClr val="008000"/>
                </a:solidFill>
                <a:latin typeface="Consolas"/>
                <a:cs typeface="Consolas"/>
              </a:rPr>
              <a:t>content</a:t>
            </a:r>
            <a:r>
              <a:rPr sz="1800" spc="-15" dirty="0">
                <a:solidFill>
                  <a:srgbClr val="008000"/>
                </a:solidFill>
                <a:latin typeface="Consolas"/>
                <a:cs typeface="Consolas"/>
              </a:rPr>
              <a:t> </a:t>
            </a:r>
            <a:r>
              <a:rPr sz="1800" dirty="0">
                <a:solidFill>
                  <a:srgbClr val="008000"/>
                </a:solidFill>
                <a:latin typeface="Consolas"/>
                <a:cs typeface="Consolas"/>
              </a:rPr>
              <a:t>as</a:t>
            </a:r>
            <a:r>
              <a:rPr sz="1800" spc="-20" dirty="0">
                <a:solidFill>
                  <a:srgbClr val="008000"/>
                </a:solidFill>
                <a:latin typeface="Consolas"/>
                <a:cs typeface="Consolas"/>
              </a:rPr>
              <a:t> </a:t>
            </a:r>
            <a:r>
              <a:rPr sz="1800" spc="-10" dirty="0">
                <a:solidFill>
                  <a:srgbClr val="008000"/>
                </a:solidFill>
                <a:latin typeface="Consolas"/>
                <a:cs typeface="Consolas"/>
              </a:rPr>
              <a:t>before!</a:t>
            </a:r>
            <a:endParaRPr sz="1800">
              <a:latin typeface="Consolas"/>
              <a:cs typeface="Consolas"/>
            </a:endParaRPr>
          </a:p>
          <a:p>
            <a:pPr marL="342265">
              <a:lnSpc>
                <a:spcPct val="100000"/>
              </a:lnSpc>
            </a:pPr>
            <a:r>
              <a:rPr sz="1800" spc="-10" dirty="0">
                <a:solidFill>
                  <a:srgbClr val="800000"/>
                </a:solidFill>
                <a:latin typeface="Consolas"/>
                <a:cs typeface="Consolas"/>
              </a:rPr>
              <a:t>&lt;/script&gt;</a:t>
            </a:r>
            <a:endParaRPr sz="1800">
              <a:latin typeface="Consolas"/>
              <a:cs typeface="Consolas"/>
            </a:endParaRPr>
          </a:p>
          <a:p>
            <a:pPr marL="92075">
              <a:lnSpc>
                <a:spcPct val="100000"/>
              </a:lnSpc>
            </a:pPr>
            <a:r>
              <a:rPr sz="1800" spc="-10" dirty="0">
                <a:solidFill>
                  <a:srgbClr val="800000"/>
                </a:solidFill>
                <a:latin typeface="Consolas"/>
                <a:cs typeface="Consolas"/>
              </a:rPr>
              <a:t>&lt;/body&gt;</a:t>
            </a:r>
            <a:endParaRPr sz="1800">
              <a:latin typeface="Consolas"/>
              <a:cs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6878955" cy="574040"/>
          </a:xfrm>
          <a:prstGeom prst="rect">
            <a:avLst/>
          </a:prstGeom>
        </p:spPr>
        <p:txBody>
          <a:bodyPr vert="horz" wrap="square" lIns="0" tIns="12700" rIns="0" bIns="0" rtlCol="0">
            <a:spAutoFit/>
          </a:bodyPr>
          <a:lstStyle/>
          <a:p>
            <a:pPr marL="12700">
              <a:lnSpc>
                <a:spcPct val="100000"/>
              </a:lnSpc>
              <a:spcBef>
                <a:spcPts val="100"/>
              </a:spcBef>
            </a:pPr>
            <a:r>
              <a:rPr dirty="0"/>
              <a:t>IMAGES:</a:t>
            </a:r>
            <a:r>
              <a:rPr spc="-229" dirty="0"/>
              <a:t> </a:t>
            </a:r>
            <a:r>
              <a:rPr spc="-10" dirty="0"/>
              <a:t>BEHIND</a:t>
            </a:r>
            <a:r>
              <a:rPr spc="-229" dirty="0"/>
              <a:t> </a:t>
            </a:r>
            <a:r>
              <a:rPr dirty="0"/>
              <a:t>THE</a:t>
            </a:r>
            <a:r>
              <a:rPr spc="-220" dirty="0"/>
              <a:t> </a:t>
            </a:r>
            <a:r>
              <a:rPr spc="-55" dirty="0"/>
              <a:t>SCENES</a:t>
            </a:r>
          </a:p>
        </p:txBody>
      </p:sp>
      <p:pic>
        <p:nvPicPr>
          <p:cNvPr id="3" name="object 3"/>
          <p:cNvPicPr/>
          <p:nvPr/>
        </p:nvPicPr>
        <p:blipFill>
          <a:blip r:embed="rId2" cstate="print"/>
          <a:stretch>
            <a:fillRect/>
          </a:stretch>
        </p:blipFill>
        <p:spPr>
          <a:xfrm>
            <a:off x="6644640" y="4419600"/>
            <a:ext cx="1269492" cy="1269492"/>
          </a:xfrm>
          <a:prstGeom prst="rect">
            <a:avLst/>
          </a:prstGeom>
        </p:spPr>
      </p:pic>
      <p:grpSp>
        <p:nvGrpSpPr>
          <p:cNvPr id="4" name="object 4"/>
          <p:cNvGrpSpPr/>
          <p:nvPr/>
        </p:nvGrpSpPr>
        <p:grpSpPr>
          <a:xfrm>
            <a:off x="869696" y="1572260"/>
            <a:ext cx="7453630" cy="4294505"/>
            <a:chOff x="869696" y="1572260"/>
            <a:chExt cx="7453630" cy="4294505"/>
          </a:xfrm>
        </p:grpSpPr>
        <p:pic>
          <p:nvPicPr>
            <p:cNvPr id="5" name="object 5"/>
            <p:cNvPicPr/>
            <p:nvPr/>
          </p:nvPicPr>
          <p:blipFill>
            <a:blip r:embed="rId3" cstate="print"/>
            <a:stretch>
              <a:fillRect/>
            </a:stretch>
          </p:blipFill>
          <p:spPr>
            <a:xfrm>
              <a:off x="882396" y="1584960"/>
              <a:ext cx="4049267" cy="4268724"/>
            </a:xfrm>
            <a:prstGeom prst="rect">
              <a:avLst/>
            </a:prstGeom>
          </p:spPr>
        </p:pic>
        <p:sp>
          <p:nvSpPr>
            <p:cNvPr id="6" name="object 6"/>
            <p:cNvSpPr/>
            <p:nvPr/>
          </p:nvSpPr>
          <p:spPr>
            <a:xfrm>
              <a:off x="876046" y="1578610"/>
              <a:ext cx="4062095" cy="4281805"/>
            </a:xfrm>
            <a:custGeom>
              <a:avLst/>
              <a:gdLst/>
              <a:ahLst/>
              <a:cxnLst/>
              <a:rect l="l" t="t" r="r" b="b"/>
              <a:pathLst>
                <a:path w="4062095" h="4281805">
                  <a:moveTo>
                    <a:pt x="0" y="4281424"/>
                  </a:moveTo>
                  <a:lnTo>
                    <a:pt x="4061967" y="4281424"/>
                  </a:lnTo>
                  <a:lnTo>
                    <a:pt x="4061967" y="0"/>
                  </a:lnTo>
                  <a:lnTo>
                    <a:pt x="0" y="0"/>
                  </a:lnTo>
                  <a:lnTo>
                    <a:pt x="0" y="4281424"/>
                  </a:lnTo>
                  <a:close/>
                </a:path>
              </a:pathLst>
            </a:custGeom>
            <a:ln w="12700">
              <a:solidFill>
                <a:srgbClr val="111F35"/>
              </a:solidFill>
            </a:ln>
          </p:spPr>
          <p:txBody>
            <a:bodyPr wrap="square" lIns="0" tIns="0" rIns="0" bIns="0" rtlCol="0"/>
            <a:lstStyle/>
            <a:p>
              <a:endParaRPr/>
            </a:p>
          </p:txBody>
        </p:sp>
        <p:sp>
          <p:nvSpPr>
            <p:cNvPr id="7" name="object 7"/>
            <p:cNvSpPr/>
            <p:nvPr/>
          </p:nvSpPr>
          <p:spPr>
            <a:xfrm>
              <a:off x="1197864" y="1671828"/>
              <a:ext cx="568960" cy="231775"/>
            </a:xfrm>
            <a:custGeom>
              <a:avLst/>
              <a:gdLst/>
              <a:ahLst/>
              <a:cxnLst/>
              <a:rect l="l" t="t" r="r" b="b"/>
              <a:pathLst>
                <a:path w="568960" h="231775">
                  <a:moveTo>
                    <a:pt x="0" y="231648"/>
                  </a:moveTo>
                  <a:lnTo>
                    <a:pt x="568451" y="231648"/>
                  </a:lnTo>
                  <a:lnTo>
                    <a:pt x="568451" y="0"/>
                  </a:lnTo>
                  <a:lnTo>
                    <a:pt x="0" y="0"/>
                  </a:lnTo>
                  <a:lnTo>
                    <a:pt x="0" y="231648"/>
                  </a:lnTo>
                  <a:close/>
                </a:path>
              </a:pathLst>
            </a:custGeom>
            <a:ln w="12699">
              <a:solidFill>
                <a:srgbClr val="FFFFFF"/>
              </a:solidFill>
            </a:ln>
          </p:spPr>
          <p:txBody>
            <a:bodyPr wrap="square" lIns="0" tIns="0" rIns="0" bIns="0" rtlCol="0"/>
            <a:lstStyle/>
            <a:p>
              <a:endParaRPr/>
            </a:p>
          </p:txBody>
        </p:sp>
        <p:sp>
          <p:nvSpPr>
            <p:cNvPr id="8" name="object 8"/>
            <p:cNvSpPr/>
            <p:nvPr/>
          </p:nvSpPr>
          <p:spPr>
            <a:xfrm>
              <a:off x="932688" y="2522220"/>
              <a:ext cx="3967479" cy="3302635"/>
            </a:xfrm>
            <a:custGeom>
              <a:avLst/>
              <a:gdLst/>
              <a:ahLst/>
              <a:cxnLst/>
              <a:rect l="l" t="t" r="r" b="b"/>
              <a:pathLst>
                <a:path w="3967479" h="3302635">
                  <a:moveTo>
                    <a:pt x="3966972" y="0"/>
                  </a:moveTo>
                  <a:lnTo>
                    <a:pt x="0" y="0"/>
                  </a:lnTo>
                  <a:lnTo>
                    <a:pt x="0" y="3302508"/>
                  </a:lnTo>
                  <a:lnTo>
                    <a:pt x="3966972" y="3302508"/>
                  </a:lnTo>
                  <a:lnTo>
                    <a:pt x="3966972" y="0"/>
                  </a:lnTo>
                  <a:close/>
                </a:path>
              </a:pathLst>
            </a:custGeom>
            <a:solidFill>
              <a:srgbClr val="FFFFFF"/>
            </a:solidFill>
          </p:spPr>
          <p:txBody>
            <a:bodyPr wrap="square" lIns="0" tIns="0" rIns="0" bIns="0" rtlCol="0"/>
            <a:lstStyle/>
            <a:p>
              <a:endParaRPr/>
            </a:p>
          </p:txBody>
        </p:sp>
        <p:sp>
          <p:nvSpPr>
            <p:cNvPr id="9" name="object 9"/>
            <p:cNvSpPr/>
            <p:nvPr/>
          </p:nvSpPr>
          <p:spPr>
            <a:xfrm>
              <a:off x="4994148" y="1912620"/>
              <a:ext cx="3322320" cy="201295"/>
            </a:xfrm>
            <a:custGeom>
              <a:avLst/>
              <a:gdLst/>
              <a:ahLst/>
              <a:cxnLst/>
              <a:rect l="l" t="t" r="r" b="b"/>
              <a:pathLst>
                <a:path w="3322320" h="201294">
                  <a:moveTo>
                    <a:pt x="3166236" y="0"/>
                  </a:moveTo>
                  <a:lnTo>
                    <a:pt x="3166236" y="50291"/>
                  </a:lnTo>
                  <a:lnTo>
                    <a:pt x="0" y="50291"/>
                  </a:lnTo>
                  <a:lnTo>
                    <a:pt x="0" y="150875"/>
                  </a:lnTo>
                  <a:lnTo>
                    <a:pt x="3166236" y="150875"/>
                  </a:lnTo>
                  <a:lnTo>
                    <a:pt x="3166236" y="201167"/>
                  </a:lnTo>
                  <a:lnTo>
                    <a:pt x="3322320" y="100583"/>
                  </a:lnTo>
                  <a:lnTo>
                    <a:pt x="3166236" y="0"/>
                  </a:lnTo>
                  <a:close/>
                </a:path>
              </a:pathLst>
            </a:custGeom>
            <a:solidFill>
              <a:srgbClr val="D70031"/>
            </a:solidFill>
          </p:spPr>
          <p:txBody>
            <a:bodyPr wrap="square" lIns="0" tIns="0" rIns="0" bIns="0" rtlCol="0"/>
            <a:lstStyle/>
            <a:p>
              <a:endParaRPr/>
            </a:p>
          </p:txBody>
        </p:sp>
        <p:sp>
          <p:nvSpPr>
            <p:cNvPr id="10" name="object 10"/>
            <p:cNvSpPr/>
            <p:nvPr/>
          </p:nvSpPr>
          <p:spPr>
            <a:xfrm>
              <a:off x="4994148" y="1912620"/>
              <a:ext cx="3322320" cy="201295"/>
            </a:xfrm>
            <a:custGeom>
              <a:avLst/>
              <a:gdLst/>
              <a:ahLst/>
              <a:cxnLst/>
              <a:rect l="l" t="t" r="r" b="b"/>
              <a:pathLst>
                <a:path w="3322320" h="201294">
                  <a:moveTo>
                    <a:pt x="0" y="50291"/>
                  </a:moveTo>
                  <a:lnTo>
                    <a:pt x="3166236" y="50291"/>
                  </a:lnTo>
                  <a:lnTo>
                    <a:pt x="3166236" y="0"/>
                  </a:lnTo>
                  <a:lnTo>
                    <a:pt x="3322320" y="100583"/>
                  </a:lnTo>
                  <a:lnTo>
                    <a:pt x="3166236" y="201167"/>
                  </a:lnTo>
                  <a:lnTo>
                    <a:pt x="3166236" y="150875"/>
                  </a:lnTo>
                  <a:lnTo>
                    <a:pt x="0" y="150875"/>
                  </a:lnTo>
                  <a:lnTo>
                    <a:pt x="0" y="50291"/>
                  </a:lnTo>
                  <a:close/>
                </a:path>
              </a:pathLst>
            </a:custGeom>
            <a:ln w="12700">
              <a:solidFill>
                <a:srgbClr val="5A000E"/>
              </a:solidFill>
            </a:ln>
          </p:spPr>
          <p:txBody>
            <a:bodyPr wrap="square" lIns="0" tIns="0" rIns="0" bIns="0" rtlCol="0"/>
            <a:lstStyle/>
            <a:p>
              <a:endParaRPr/>
            </a:p>
          </p:txBody>
        </p:sp>
        <p:sp>
          <p:nvSpPr>
            <p:cNvPr id="11" name="object 11"/>
            <p:cNvSpPr/>
            <p:nvPr/>
          </p:nvSpPr>
          <p:spPr>
            <a:xfrm>
              <a:off x="4994148" y="2502408"/>
              <a:ext cx="3322320" cy="201295"/>
            </a:xfrm>
            <a:custGeom>
              <a:avLst/>
              <a:gdLst/>
              <a:ahLst/>
              <a:cxnLst/>
              <a:rect l="l" t="t" r="r" b="b"/>
              <a:pathLst>
                <a:path w="3322320" h="201294">
                  <a:moveTo>
                    <a:pt x="156082" y="0"/>
                  </a:moveTo>
                  <a:lnTo>
                    <a:pt x="0" y="100583"/>
                  </a:lnTo>
                  <a:lnTo>
                    <a:pt x="156082" y="201167"/>
                  </a:lnTo>
                  <a:lnTo>
                    <a:pt x="156082" y="150875"/>
                  </a:lnTo>
                  <a:lnTo>
                    <a:pt x="3322320" y="150875"/>
                  </a:lnTo>
                  <a:lnTo>
                    <a:pt x="3322320" y="50291"/>
                  </a:lnTo>
                  <a:lnTo>
                    <a:pt x="156082" y="50291"/>
                  </a:lnTo>
                  <a:lnTo>
                    <a:pt x="156082" y="0"/>
                  </a:lnTo>
                  <a:close/>
                </a:path>
              </a:pathLst>
            </a:custGeom>
            <a:solidFill>
              <a:srgbClr val="D70031"/>
            </a:solidFill>
          </p:spPr>
          <p:txBody>
            <a:bodyPr wrap="square" lIns="0" tIns="0" rIns="0" bIns="0" rtlCol="0"/>
            <a:lstStyle/>
            <a:p>
              <a:endParaRPr/>
            </a:p>
          </p:txBody>
        </p:sp>
        <p:sp>
          <p:nvSpPr>
            <p:cNvPr id="12" name="object 12"/>
            <p:cNvSpPr/>
            <p:nvPr/>
          </p:nvSpPr>
          <p:spPr>
            <a:xfrm>
              <a:off x="4994148" y="2502408"/>
              <a:ext cx="3322320" cy="201295"/>
            </a:xfrm>
            <a:custGeom>
              <a:avLst/>
              <a:gdLst/>
              <a:ahLst/>
              <a:cxnLst/>
              <a:rect l="l" t="t" r="r" b="b"/>
              <a:pathLst>
                <a:path w="3322320" h="201294">
                  <a:moveTo>
                    <a:pt x="3322320" y="150875"/>
                  </a:moveTo>
                  <a:lnTo>
                    <a:pt x="156082" y="150875"/>
                  </a:lnTo>
                  <a:lnTo>
                    <a:pt x="156082" y="201167"/>
                  </a:lnTo>
                  <a:lnTo>
                    <a:pt x="0" y="100583"/>
                  </a:lnTo>
                  <a:lnTo>
                    <a:pt x="156082" y="0"/>
                  </a:lnTo>
                  <a:lnTo>
                    <a:pt x="156082" y="50291"/>
                  </a:lnTo>
                  <a:lnTo>
                    <a:pt x="3322320" y="50291"/>
                  </a:lnTo>
                  <a:lnTo>
                    <a:pt x="3322320" y="150875"/>
                  </a:lnTo>
                  <a:close/>
                </a:path>
              </a:pathLst>
            </a:custGeom>
            <a:ln w="12700">
              <a:solidFill>
                <a:srgbClr val="5A000E"/>
              </a:solidFill>
            </a:ln>
          </p:spPr>
          <p:txBody>
            <a:bodyPr wrap="square" lIns="0" tIns="0" rIns="0" bIns="0" rtlCol="0"/>
            <a:lstStyle/>
            <a:p>
              <a:endParaRPr/>
            </a:p>
          </p:txBody>
        </p:sp>
        <p:sp>
          <p:nvSpPr>
            <p:cNvPr id="13" name="object 13"/>
            <p:cNvSpPr/>
            <p:nvPr/>
          </p:nvSpPr>
          <p:spPr>
            <a:xfrm>
              <a:off x="5893308" y="1600200"/>
              <a:ext cx="315595" cy="314325"/>
            </a:xfrm>
            <a:custGeom>
              <a:avLst/>
              <a:gdLst/>
              <a:ahLst/>
              <a:cxnLst/>
              <a:rect l="l" t="t" r="r" b="b"/>
              <a:pathLst>
                <a:path w="315595" h="314325">
                  <a:moveTo>
                    <a:pt x="157733" y="0"/>
                  </a:moveTo>
                  <a:lnTo>
                    <a:pt x="107874" y="7997"/>
                  </a:lnTo>
                  <a:lnTo>
                    <a:pt x="64574" y="30272"/>
                  </a:lnTo>
                  <a:lnTo>
                    <a:pt x="30431" y="64245"/>
                  </a:lnTo>
                  <a:lnTo>
                    <a:pt x="8040" y="107338"/>
                  </a:lnTo>
                  <a:lnTo>
                    <a:pt x="0" y="156972"/>
                  </a:lnTo>
                  <a:lnTo>
                    <a:pt x="8040" y="206605"/>
                  </a:lnTo>
                  <a:lnTo>
                    <a:pt x="30431" y="249698"/>
                  </a:lnTo>
                  <a:lnTo>
                    <a:pt x="64574" y="283671"/>
                  </a:lnTo>
                  <a:lnTo>
                    <a:pt x="107874" y="305946"/>
                  </a:lnTo>
                  <a:lnTo>
                    <a:pt x="157733" y="313944"/>
                  </a:lnTo>
                  <a:lnTo>
                    <a:pt x="207593" y="305946"/>
                  </a:lnTo>
                  <a:lnTo>
                    <a:pt x="250893" y="283671"/>
                  </a:lnTo>
                  <a:lnTo>
                    <a:pt x="285036" y="249698"/>
                  </a:lnTo>
                  <a:lnTo>
                    <a:pt x="307427" y="206605"/>
                  </a:lnTo>
                  <a:lnTo>
                    <a:pt x="315467" y="156972"/>
                  </a:lnTo>
                  <a:lnTo>
                    <a:pt x="307427" y="107338"/>
                  </a:lnTo>
                  <a:lnTo>
                    <a:pt x="285036" y="64245"/>
                  </a:lnTo>
                  <a:lnTo>
                    <a:pt x="250893" y="30272"/>
                  </a:lnTo>
                  <a:lnTo>
                    <a:pt x="207593" y="7997"/>
                  </a:lnTo>
                  <a:lnTo>
                    <a:pt x="157733" y="0"/>
                  </a:lnTo>
                  <a:close/>
                </a:path>
              </a:pathLst>
            </a:custGeom>
            <a:solidFill>
              <a:srgbClr val="006379"/>
            </a:solidFill>
          </p:spPr>
          <p:txBody>
            <a:bodyPr wrap="square" lIns="0" tIns="0" rIns="0" bIns="0" rtlCol="0"/>
            <a:lstStyle/>
            <a:p>
              <a:endParaRPr/>
            </a:p>
          </p:txBody>
        </p:sp>
        <p:sp>
          <p:nvSpPr>
            <p:cNvPr id="14" name="object 14"/>
            <p:cNvSpPr/>
            <p:nvPr/>
          </p:nvSpPr>
          <p:spPr>
            <a:xfrm>
              <a:off x="5893308" y="1600200"/>
              <a:ext cx="315595" cy="314325"/>
            </a:xfrm>
            <a:custGeom>
              <a:avLst/>
              <a:gdLst/>
              <a:ahLst/>
              <a:cxnLst/>
              <a:rect l="l" t="t" r="r" b="b"/>
              <a:pathLst>
                <a:path w="315595" h="314325">
                  <a:moveTo>
                    <a:pt x="0" y="156972"/>
                  </a:moveTo>
                  <a:lnTo>
                    <a:pt x="8040" y="107338"/>
                  </a:lnTo>
                  <a:lnTo>
                    <a:pt x="30431" y="64245"/>
                  </a:lnTo>
                  <a:lnTo>
                    <a:pt x="64574" y="30272"/>
                  </a:lnTo>
                  <a:lnTo>
                    <a:pt x="107874" y="7997"/>
                  </a:lnTo>
                  <a:lnTo>
                    <a:pt x="157733" y="0"/>
                  </a:lnTo>
                  <a:lnTo>
                    <a:pt x="207593" y="7997"/>
                  </a:lnTo>
                  <a:lnTo>
                    <a:pt x="250893" y="30272"/>
                  </a:lnTo>
                  <a:lnTo>
                    <a:pt x="285036" y="64245"/>
                  </a:lnTo>
                  <a:lnTo>
                    <a:pt x="307427" y="107338"/>
                  </a:lnTo>
                  <a:lnTo>
                    <a:pt x="315467" y="156972"/>
                  </a:lnTo>
                  <a:lnTo>
                    <a:pt x="307427" y="206605"/>
                  </a:lnTo>
                  <a:lnTo>
                    <a:pt x="285036" y="249698"/>
                  </a:lnTo>
                  <a:lnTo>
                    <a:pt x="250893" y="283671"/>
                  </a:lnTo>
                  <a:lnTo>
                    <a:pt x="207593" y="305946"/>
                  </a:lnTo>
                  <a:lnTo>
                    <a:pt x="157733" y="313944"/>
                  </a:lnTo>
                  <a:lnTo>
                    <a:pt x="107874" y="305946"/>
                  </a:lnTo>
                  <a:lnTo>
                    <a:pt x="64574" y="283671"/>
                  </a:lnTo>
                  <a:lnTo>
                    <a:pt x="30431" y="249698"/>
                  </a:lnTo>
                  <a:lnTo>
                    <a:pt x="8040" y="206605"/>
                  </a:lnTo>
                  <a:lnTo>
                    <a:pt x="0" y="156972"/>
                  </a:lnTo>
                  <a:close/>
                </a:path>
              </a:pathLst>
            </a:custGeom>
            <a:ln w="12700">
              <a:solidFill>
                <a:srgbClr val="00252F"/>
              </a:solidFill>
            </a:ln>
          </p:spPr>
          <p:txBody>
            <a:bodyPr wrap="square" lIns="0" tIns="0" rIns="0" bIns="0" rtlCol="0"/>
            <a:lstStyle/>
            <a:p>
              <a:endParaRPr/>
            </a:p>
          </p:txBody>
        </p:sp>
      </p:grpSp>
      <p:sp>
        <p:nvSpPr>
          <p:cNvPr id="15" name="object 15"/>
          <p:cNvSpPr txBox="1"/>
          <p:nvPr/>
        </p:nvSpPr>
        <p:spPr>
          <a:xfrm>
            <a:off x="8760079" y="5877255"/>
            <a:ext cx="213804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onsolas"/>
                <a:cs typeface="Consolas"/>
              </a:rPr>
              <a:t>/02-HTML/image.html</a:t>
            </a:r>
            <a:endParaRPr sz="1600">
              <a:latin typeface="Consolas"/>
              <a:cs typeface="Consolas"/>
            </a:endParaRPr>
          </a:p>
        </p:txBody>
      </p:sp>
      <p:sp>
        <p:nvSpPr>
          <p:cNvPr id="16" name="object 16"/>
          <p:cNvSpPr txBox="1"/>
          <p:nvPr/>
        </p:nvSpPr>
        <p:spPr>
          <a:xfrm>
            <a:off x="6350000" y="5877255"/>
            <a:ext cx="180403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onsolas"/>
                <a:cs typeface="Consolas"/>
              </a:rPr>
              <a:t>/02-HTML/pic.jpg</a:t>
            </a:r>
            <a:endParaRPr sz="1600">
              <a:latin typeface="Consolas"/>
              <a:cs typeface="Consolas"/>
            </a:endParaRPr>
          </a:p>
        </p:txBody>
      </p:sp>
      <p:sp>
        <p:nvSpPr>
          <p:cNvPr id="17" name="object 17"/>
          <p:cNvSpPr txBox="1"/>
          <p:nvPr/>
        </p:nvSpPr>
        <p:spPr>
          <a:xfrm>
            <a:off x="5961634" y="1542034"/>
            <a:ext cx="180340" cy="39116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FFFFFF"/>
                </a:solidFill>
                <a:latin typeface="Calibri"/>
                <a:cs typeface="Calibri"/>
              </a:rPr>
              <a:t>1</a:t>
            </a:r>
            <a:endParaRPr sz="2400">
              <a:latin typeface="Calibri"/>
              <a:cs typeface="Calibri"/>
            </a:endParaRPr>
          </a:p>
        </p:txBody>
      </p:sp>
      <p:sp>
        <p:nvSpPr>
          <p:cNvPr id="18" name="object 18"/>
          <p:cNvSpPr txBox="1"/>
          <p:nvPr/>
        </p:nvSpPr>
        <p:spPr>
          <a:xfrm>
            <a:off x="6299072" y="1592071"/>
            <a:ext cx="102806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11F35"/>
                </a:solidFill>
                <a:latin typeface="Consolas"/>
                <a:cs typeface="Consolas"/>
              </a:rPr>
              <a:t>HTTP</a:t>
            </a:r>
            <a:r>
              <a:rPr sz="1800" b="1" spc="-20" dirty="0">
                <a:solidFill>
                  <a:srgbClr val="111F35"/>
                </a:solidFill>
                <a:latin typeface="Consolas"/>
                <a:cs typeface="Consolas"/>
              </a:rPr>
              <a:t> </a:t>
            </a:r>
            <a:r>
              <a:rPr sz="1800" b="1" spc="-25" dirty="0">
                <a:solidFill>
                  <a:srgbClr val="111F35"/>
                </a:solidFill>
                <a:latin typeface="Consolas"/>
                <a:cs typeface="Consolas"/>
              </a:rPr>
              <a:t>GET</a:t>
            </a:r>
            <a:endParaRPr sz="1800">
              <a:latin typeface="Consolas"/>
              <a:cs typeface="Consolas"/>
            </a:endParaRPr>
          </a:p>
        </p:txBody>
      </p:sp>
      <p:grpSp>
        <p:nvGrpSpPr>
          <p:cNvPr id="19" name="object 19"/>
          <p:cNvGrpSpPr/>
          <p:nvPr/>
        </p:nvGrpSpPr>
        <p:grpSpPr>
          <a:xfrm>
            <a:off x="6007353" y="2171445"/>
            <a:ext cx="328295" cy="328295"/>
            <a:chOff x="6007353" y="2171445"/>
            <a:chExt cx="328295" cy="328295"/>
          </a:xfrm>
        </p:grpSpPr>
        <p:sp>
          <p:nvSpPr>
            <p:cNvPr id="20" name="object 20"/>
            <p:cNvSpPr/>
            <p:nvPr/>
          </p:nvSpPr>
          <p:spPr>
            <a:xfrm>
              <a:off x="6013703" y="2177795"/>
              <a:ext cx="315595" cy="315595"/>
            </a:xfrm>
            <a:custGeom>
              <a:avLst/>
              <a:gdLst/>
              <a:ahLst/>
              <a:cxnLst/>
              <a:rect l="l" t="t" r="r" b="b"/>
              <a:pathLst>
                <a:path w="315595" h="315594">
                  <a:moveTo>
                    <a:pt x="157734" y="0"/>
                  </a:moveTo>
                  <a:lnTo>
                    <a:pt x="107874" y="8040"/>
                  </a:lnTo>
                  <a:lnTo>
                    <a:pt x="64574" y="30431"/>
                  </a:lnTo>
                  <a:lnTo>
                    <a:pt x="30431" y="64574"/>
                  </a:lnTo>
                  <a:lnTo>
                    <a:pt x="8040" y="107874"/>
                  </a:lnTo>
                  <a:lnTo>
                    <a:pt x="0" y="157733"/>
                  </a:lnTo>
                  <a:lnTo>
                    <a:pt x="8040" y="207593"/>
                  </a:lnTo>
                  <a:lnTo>
                    <a:pt x="30431" y="250893"/>
                  </a:lnTo>
                  <a:lnTo>
                    <a:pt x="64574" y="285036"/>
                  </a:lnTo>
                  <a:lnTo>
                    <a:pt x="107874" y="307427"/>
                  </a:lnTo>
                  <a:lnTo>
                    <a:pt x="157734" y="315467"/>
                  </a:lnTo>
                  <a:lnTo>
                    <a:pt x="207593" y="307427"/>
                  </a:lnTo>
                  <a:lnTo>
                    <a:pt x="250893" y="285036"/>
                  </a:lnTo>
                  <a:lnTo>
                    <a:pt x="285036" y="250893"/>
                  </a:lnTo>
                  <a:lnTo>
                    <a:pt x="307427" y="207593"/>
                  </a:lnTo>
                  <a:lnTo>
                    <a:pt x="315468" y="157733"/>
                  </a:lnTo>
                  <a:lnTo>
                    <a:pt x="307427" y="107874"/>
                  </a:lnTo>
                  <a:lnTo>
                    <a:pt x="285036" y="64574"/>
                  </a:lnTo>
                  <a:lnTo>
                    <a:pt x="250893" y="30431"/>
                  </a:lnTo>
                  <a:lnTo>
                    <a:pt x="207593" y="8040"/>
                  </a:lnTo>
                  <a:lnTo>
                    <a:pt x="157734" y="0"/>
                  </a:lnTo>
                  <a:close/>
                </a:path>
              </a:pathLst>
            </a:custGeom>
            <a:solidFill>
              <a:srgbClr val="006379"/>
            </a:solidFill>
          </p:spPr>
          <p:txBody>
            <a:bodyPr wrap="square" lIns="0" tIns="0" rIns="0" bIns="0" rtlCol="0"/>
            <a:lstStyle/>
            <a:p>
              <a:endParaRPr/>
            </a:p>
          </p:txBody>
        </p:sp>
        <p:sp>
          <p:nvSpPr>
            <p:cNvPr id="21" name="object 21"/>
            <p:cNvSpPr/>
            <p:nvPr/>
          </p:nvSpPr>
          <p:spPr>
            <a:xfrm>
              <a:off x="6013703" y="2177795"/>
              <a:ext cx="315595" cy="315595"/>
            </a:xfrm>
            <a:custGeom>
              <a:avLst/>
              <a:gdLst/>
              <a:ahLst/>
              <a:cxnLst/>
              <a:rect l="l" t="t" r="r" b="b"/>
              <a:pathLst>
                <a:path w="315595" h="315594">
                  <a:moveTo>
                    <a:pt x="0" y="157733"/>
                  </a:moveTo>
                  <a:lnTo>
                    <a:pt x="8040" y="107874"/>
                  </a:lnTo>
                  <a:lnTo>
                    <a:pt x="30431" y="64574"/>
                  </a:lnTo>
                  <a:lnTo>
                    <a:pt x="64574" y="30431"/>
                  </a:lnTo>
                  <a:lnTo>
                    <a:pt x="107874" y="8040"/>
                  </a:lnTo>
                  <a:lnTo>
                    <a:pt x="157734" y="0"/>
                  </a:lnTo>
                  <a:lnTo>
                    <a:pt x="207593" y="8040"/>
                  </a:lnTo>
                  <a:lnTo>
                    <a:pt x="250893" y="30431"/>
                  </a:lnTo>
                  <a:lnTo>
                    <a:pt x="285036" y="64574"/>
                  </a:lnTo>
                  <a:lnTo>
                    <a:pt x="307427" y="107874"/>
                  </a:lnTo>
                  <a:lnTo>
                    <a:pt x="315468" y="157733"/>
                  </a:lnTo>
                  <a:lnTo>
                    <a:pt x="307427" y="207593"/>
                  </a:lnTo>
                  <a:lnTo>
                    <a:pt x="285036" y="250893"/>
                  </a:lnTo>
                  <a:lnTo>
                    <a:pt x="250893" y="285036"/>
                  </a:lnTo>
                  <a:lnTo>
                    <a:pt x="207593" y="307427"/>
                  </a:lnTo>
                  <a:lnTo>
                    <a:pt x="157734" y="315467"/>
                  </a:lnTo>
                  <a:lnTo>
                    <a:pt x="107874" y="307427"/>
                  </a:lnTo>
                  <a:lnTo>
                    <a:pt x="64574" y="285036"/>
                  </a:lnTo>
                  <a:lnTo>
                    <a:pt x="30431" y="250893"/>
                  </a:lnTo>
                  <a:lnTo>
                    <a:pt x="8040" y="207593"/>
                  </a:lnTo>
                  <a:lnTo>
                    <a:pt x="0" y="157733"/>
                  </a:lnTo>
                  <a:close/>
                </a:path>
              </a:pathLst>
            </a:custGeom>
            <a:ln w="12700">
              <a:solidFill>
                <a:srgbClr val="00252F"/>
              </a:solidFill>
            </a:ln>
          </p:spPr>
          <p:txBody>
            <a:bodyPr wrap="square" lIns="0" tIns="0" rIns="0" bIns="0" rtlCol="0"/>
            <a:lstStyle/>
            <a:p>
              <a:endParaRPr/>
            </a:p>
          </p:txBody>
        </p:sp>
      </p:grpSp>
      <p:sp>
        <p:nvSpPr>
          <p:cNvPr id="22" name="object 22"/>
          <p:cNvSpPr txBox="1"/>
          <p:nvPr/>
        </p:nvSpPr>
        <p:spPr>
          <a:xfrm>
            <a:off x="6083046" y="2120646"/>
            <a:ext cx="180340" cy="39116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FFFFFF"/>
                </a:solidFill>
                <a:latin typeface="Calibri"/>
                <a:cs typeface="Calibri"/>
              </a:rPr>
              <a:t>2</a:t>
            </a:r>
            <a:endParaRPr sz="2400">
              <a:latin typeface="Calibri"/>
              <a:cs typeface="Calibri"/>
            </a:endParaRPr>
          </a:p>
        </p:txBody>
      </p:sp>
      <p:sp>
        <p:nvSpPr>
          <p:cNvPr id="23" name="object 23"/>
          <p:cNvSpPr txBox="1"/>
          <p:nvPr/>
        </p:nvSpPr>
        <p:spPr>
          <a:xfrm>
            <a:off x="6420739" y="2170557"/>
            <a:ext cx="77787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11F35"/>
                </a:solidFill>
                <a:latin typeface="Consolas"/>
                <a:cs typeface="Consolas"/>
              </a:rPr>
              <a:t>200</a:t>
            </a:r>
            <a:r>
              <a:rPr sz="1800" b="1" spc="-25" dirty="0">
                <a:solidFill>
                  <a:srgbClr val="111F35"/>
                </a:solidFill>
                <a:latin typeface="Consolas"/>
                <a:cs typeface="Consolas"/>
              </a:rPr>
              <a:t> OK</a:t>
            </a:r>
            <a:endParaRPr sz="1800">
              <a:latin typeface="Consolas"/>
              <a:cs typeface="Consolas"/>
            </a:endParaRPr>
          </a:p>
        </p:txBody>
      </p:sp>
      <p:sp>
        <p:nvSpPr>
          <p:cNvPr id="24" name="object 24"/>
          <p:cNvSpPr/>
          <p:nvPr/>
        </p:nvSpPr>
        <p:spPr>
          <a:xfrm>
            <a:off x="8368283" y="1588008"/>
            <a:ext cx="2941320" cy="4186554"/>
          </a:xfrm>
          <a:custGeom>
            <a:avLst/>
            <a:gdLst/>
            <a:ahLst/>
            <a:cxnLst/>
            <a:rect l="l" t="t" r="r" b="b"/>
            <a:pathLst>
              <a:path w="2941320" h="4186554">
                <a:moveTo>
                  <a:pt x="0" y="4186428"/>
                </a:moveTo>
                <a:lnTo>
                  <a:pt x="2941320" y="4186428"/>
                </a:lnTo>
                <a:lnTo>
                  <a:pt x="2941320" y="0"/>
                </a:lnTo>
                <a:lnTo>
                  <a:pt x="0" y="0"/>
                </a:lnTo>
                <a:lnTo>
                  <a:pt x="0" y="4186428"/>
                </a:lnTo>
                <a:close/>
              </a:path>
            </a:pathLst>
          </a:custGeom>
          <a:ln w="12700">
            <a:solidFill>
              <a:srgbClr val="111F35"/>
            </a:solidFill>
          </a:ln>
        </p:spPr>
        <p:txBody>
          <a:bodyPr wrap="square" lIns="0" tIns="0" rIns="0" bIns="0" rtlCol="0"/>
          <a:lstStyle/>
          <a:p>
            <a:endParaRPr/>
          </a:p>
        </p:txBody>
      </p:sp>
      <p:sp>
        <p:nvSpPr>
          <p:cNvPr id="25" name="object 25"/>
          <p:cNvSpPr txBox="1"/>
          <p:nvPr/>
        </p:nvSpPr>
        <p:spPr>
          <a:xfrm>
            <a:off x="8460993" y="1611249"/>
            <a:ext cx="1587500" cy="452755"/>
          </a:xfrm>
          <a:prstGeom prst="rect">
            <a:avLst/>
          </a:prstGeom>
        </p:spPr>
        <p:txBody>
          <a:bodyPr vert="horz" wrap="square" lIns="0" tIns="13335" rIns="0" bIns="0" rtlCol="0">
            <a:spAutoFit/>
          </a:bodyPr>
          <a:lstStyle/>
          <a:p>
            <a:pPr>
              <a:lnSpc>
                <a:spcPct val="100000"/>
              </a:lnSpc>
              <a:spcBef>
                <a:spcPts val="105"/>
              </a:spcBef>
            </a:pPr>
            <a:r>
              <a:rPr sz="1400" dirty="0">
                <a:solidFill>
                  <a:srgbClr val="800000"/>
                </a:solidFill>
                <a:latin typeface="Consolas"/>
                <a:cs typeface="Consolas"/>
              </a:rPr>
              <a:t>&lt;!DOCTYPE</a:t>
            </a:r>
            <a:r>
              <a:rPr sz="1400" spc="-50" dirty="0">
                <a:solidFill>
                  <a:srgbClr val="800000"/>
                </a:solidFill>
                <a:latin typeface="Consolas"/>
                <a:cs typeface="Consolas"/>
              </a:rPr>
              <a:t> </a:t>
            </a:r>
            <a:r>
              <a:rPr sz="1400" spc="-20" dirty="0">
                <a:solidFill>
                  <a:srgbClr val="E40000"/>
                </a:solidFill>
                <a:latin typeface="Consolas"/>
                <a:cs typeface="Consolas"/>
              </a:rPr>
              <a:t>HTML</a:t>
            </a:r>
            <a:r>
              <a:rPr sz="1400" spc="-20" dirty="0">
                <a:solidFill>
                  <a:srgbClr val="800000"/>
                </a:solidFill>
                <a:latin typeface="Consolas"/>
                <a:cs typeface="Consolas"/>
              </a:rPr>
              <a:t>&gt;</a:t>
            </a:r>
            <a:endParaRPr sz="1400">
              <a:latin typeface="Consolas"/>
              <a:cs typeface="Consolas"/>
            </a:endParaRPr>
          </a:p>
          <a:p>
            <a:pPr>
              <a:lnSpc>
                <a:spcPct val="100000"/>
              </a:lnSpc>
            </a:pPr>
            <a:r>
              <a:rPr sz="1400" dirty="0">
                <a:solidFill>
                  <a:srgbClr val="800000"/>
                </a:solidFill>
                <a:latin typeface="Consolas"/>
                <a:cs typeface="Consolas"/>
              </a:rPr>
              <a:t>&lt;html</a:t>
            </a:r>
            <a:r>
              <a:rPr sz="1400" spc="-30" dirty="0">
                <a:solidFill>
                  <a:srgbClr val="800000"/>
                </a:solidFill>
                <a:latin typeface="Consolas"/>
                <a:cs typeface="Consolas"/>
              </a:rPr>
              <a:t> </a:t>
            </a:r>
            <a:r>
              <a:rPr sz="1400" spc="-10" dirty="0">
                <a:solidFill>
                  <a:srgbClr val="E40000"/>
                </a:solidFill>
                <a:latin typeface="Consolas"/>
                <a:cs typeface="Consolas"/>
              </a:rPr>
              <a:t>lang</a:t>
            </a:r>
            <a:r>
              <a:rPr sz="1400" spc="-10" dirty="0">
                <a:latin typeface="Consolas"/>
                <a:cs typeface="Consolas"/>
              </a:rPr>
              <a:t>=</a:t>
            </a:r>
            <a:r>
              <a:rPr sz="1400" spc="-10" dirty="0">
                <a:solidFill>
                  <a:srgbClr val="0000FF"/>
                </a:solidFill>
                <a:latin typeface="Consolas"/>
                <a:cs typeface="Consolas"/>
              </a:rPr>
              <a:t>"en"</a:t>
            </a:r>
            <a:r>
              <a:rPr sz="1400" spc="-10" dirty="0">
                <a:solidFill>
                  <a:srgbClr val="800000"/>
                </a:solidFill>
                <a:latin typeface="Consolas"/>
                <a:cs typeface="Consolas"/>
              </a:rPr>
              <a:t>&gt;</a:t>
            </a:r>
            <a:endParaRPr sz="1400">
              <a:latin typeface="Consolas"/>
              <a:cs typeface="Consolas"/>
            </a:endParaRPr>
          </a:p>
        </p:txBody>
      </p:sp>
      <p:sp>
        <p:nvSpPr>
          <p:cNvPr id="26" name="object 26"/>
          <p:cNvSpPr txBox="1"/>
          <p:nvPr/>
        </p:nvSpPr>
        <p:spPr>
          <a:xfrm>
            <a:off x="8460993" y="2251329"/>
            <a:ext cx="2769235" cy="3441065"/>
          </a:xfrm>
          <a:prstGeom prst="rect">
            <a:avLst/>
          </a:prstGeom>
        </p:spPr>
        <p:txBody>
          <a:bodyPr vert="horz" wrap="square" lIns="0" tIns="13335" rIns="0" bIns="0" rtlCol="0">
            <a:spAutoFit/>
          </a:bodyPr>
          <a:lstStyle/>
          <a:p>
            <a:pPr>
              <a:lnSpc>
                <a:spcPct val="100000"/>
              </a:lnSpc>
              <a:spcBef>
                <a:spcPts val="105"/>
              </a:spcBef>
            </a:pPr>
            <a:r>
              <a:rPr sz="1400" spc="-10" dirty="0">
                <a:solidFill>
                  <a:srgbClr val="800000"/>
                </a:solidFill>
                <a:latin typeface="Consolas"/>
                <a:cs typeface="Consolas"/>
              </a:rPr>
              <a:t>&lt;head&gt;</a:t>
            </a:r>
            <a:endParaRPr sz="1400">
              <a:latin typeface="Consolas"/>
              <a:cs typeface="Consolas"/>
            </a:endParaRPr>
          </a:p>
          <a:p>
            <a:pPr marL="196215">
              <a:lnSpc>
                <a:spcPct val="100000"/>
              </a:lnSpc>
            </a:pPr>
            <a:r>
              <a:rPr sz="1400" spc="-10" dirty="0">
                <a:solidFill>
                  <a:srgbClr val="800000"/>
                </a:solidFill>
                <a:latin typeface="Consolas"/>
                <a:cs typeface="Consolas"/>
              </a:rPr>
              <a:t>&lt;title&gt;</a:t>
            </a:r>
            <a:r>
              <a:rPr sz="1400" spc="-10" dirty="0">
                <a:latin typeface="Consolas"/>
                <a:cs typeface="Consolas"/>
              </a:rPr>
              <a:t>Fu-Tzu</a:t>
            </a:r>
            <a:r>
              <a:rPr sz="1400" spc="-10" dirty="0">
                <a:solidFill>
                  <a:srgbClr val="800000"/>
                </a:solidFill>
                <a:latin typeface="Consolas"/>
                <a:cs typeface="Consolas"/>
              </a:rPr>
              <a:t>&lt;/title&gt;</a:t>
            </a:r>
            <a:endParaRPr sz="1400">
              <a:latin typeface="Consolas"/>
              <a:cs typeface="Consolas"/>
            </a:endParaRPr>
          </a:p>
          <a:p>
            <a:pPr>
              <a:lnSpc>
                <a:spcPct val="100000"/>
              </a:lnSpc>
            </a:pPr>
            <a:r>
              <a:rPr sz="1400" spc="-10" dirty="0">
                <a:solidFill>
                  <a:srgbClr val="800000"/>
                </a:solidFill>
                <a:latin typeface="Consolas"/>
                <a:cs typeface="Consolas"/>
              </a:rPr>
              <a:t>&lt;/head&gt;</a:t>
            </a:r>
            <a:endParaRPr sz="1400">
              <a:latin typeface="Consolas"/>
              <a:cs typeface="Consolas"/>
            </a:endParaRPr>
          </a:p>
          <a:p>
            <a:pPr>
              <a:lnSpc>
                <a:spcPct val="100000"/>
              </a:lnSpc>
              <a:spcBef>
                <a:spcPts val="40"/>
              </a:spcBef>
            </a:pPr>
            <a:endParaRPr sz="1400">
              <a:latin typeface="Consolas"/>
              <a:cs typeface="Consolas"/>
            </a:endParaRPr>
          </a:p>
          <a:p>
            <a:pPr>
              <a:lnSpc>
                <a:spcPct val="100000"/>
              </a:lnSpc>
            </a:pPr>
            <a:r>
              <a:rPr sz="1400" spc="-10" dirty="0">
                <a:solidFill>
                  <a:srgbClr val="800000"/>
                </a:solidFill>
                <a:latin typeface="Consolas"/>
                <a:cs typeface="Consolas"/>
              </a:rPr>
              <a:t>&lt;body&gt;</a:t>
            </a:r>
            <a:endParaRPr sz="1400">
              <a:latin typeface="Consolas"/>
              <a:cs typeface="Consolas"/>
            </a:endParaRPr>
          </a:p>
          <a:p>
            <a:pPr>
              <a:lnSpc>
                <a:spcPct val="100000"/>
              </a:lnSpc>
            </a:pPr>
            <a:r>
              <a:rPr sz="1400" spc="-10" dirty="0">
                <a:solidFill>
                  <a:srgbClr val="800000"/>
                </a:solidFill>
                <a:latin typeface="Consolas"/>
                <a:cs typeface="Consolas"/>
              </a:rPr>
              <a:t>&lt;h1&gt;</a:t>
            </a:r>
            <a:r>
              <a:rPr sz="1400" spc="-10" dirty="0">
                <a:latin typeface="Consolas"/>
                <a:cs typeface="Consolas"/>
              </a:rPr>
              <a:t>Fu-Tzu</a:t>
            </a:r>
            <a:r>
              <a:rPr sz="1400" spc="-10" dirty="0">
                <a:solidFill>
                  <a:srgbClr val="800000"/>
                </a:solidFill>
                <a:latin typeface="Consolas"/>
                <a:cs typeface="Consolas"/>
              </a:rPr>
              <a:t>&lt;/h1&gt;</a:t>
            </a:r>
            <a:endParaRPr sz="1400">
              <a:latin typeface="Consolas"/>
              <a:cs typeface="Consolas"/>
            </a:endParaRPr>
          </a:p>
          <a:p>
            <a:pPr>
              <a:lnSpc>
                <a:spcPct val="100000"/>
              </a:lnSpc>
            </a:pPr>
            <a:r>
              <a:rPr sz="1400" spc="-25" dirty="0">
                <a:solidFill>
                  <a:srgbClr val="800000"/>
                </a:solidFill>
                <a:latin typeface="Consolas"/>
                <a:cs typeface="Consolas"/>
              </a:rPr>
              <a:t>&lt;p&gt;</a:t>
            </a:r>
            <a:endParaRPr sz="1400">
              <a:latin typeface="Consolas"/>
              <a:cs typeface="Consolas"/>
            </a:endParaRPr>
          </a:p>
          <a:p>
            <a:pPr marL="196215" marR="204470">
              <a:lnSpc>
                <a:spcPct val="100000"/>
              </a:lnSpc>
            </a:pPr>
            <a:r>
              <a:rPr sz="1400" dirty="0">
                <a:latin typeface="Consolas"/>
                <a:cs typeface="Consolas"/>
              </a:rPr>
              <a:t>A</a:t>
            </a:r>
            <a:r>
              <a:rPr sz="1400" spc="-35" dirty="0">
                <a:latin typeface="Consolas"/>
                <a:cs typeface="Consolas"/>
              </a:rPr>
              <a:t> </a:t>
            </a:r>
            <a:r>
              <a:rPr sz="1400" dirty="0">
                <a:latin typeface="Consolas"/>
                <a:cs typeface="Consolas"/>
              </a:rPr>
              <a:t>picture</a:t>
            </a:r>
            <a:r>
              <a:rPr sz="1400" spc="-20" dirty="0">
                <a:latin typeface="Consolas"/>
                <a:cs typeface="Consolas"/>
              </a:rPr>
              <a:t> </a:t>
            </a:r>
            <a:r>
              <a:rPr sz="1400" dirty="0">
                <a:latin typeface="Consolas"/>
                <a:cs typeface="Consolas"/>
              </a:rPr>
              <a:t>of</a:t>
            </a:r>
            <a:r>
              <a:rPr sz="1400" spc="-15" dirty="0">
                <a:latin typeface="Consolas"/>
                <a:cs typeface="Consolas"/>
              </a:rPr>
              <a:t> </a:t>
            </a:r>
            <a:r>
              <a:rPr sz="1400" dirty="0">
                <a:latin typeface="Consolas"/>
                <a:cs typeface="Consolas"/>
              </a:rPr>
              <a:t>the</a:t>
            </a:r>
            <a:r>
              <a:rPr sz="1400" spc="-35" dirty="0">
                <a:latin typeface="Consolas"/>
                <a:cs typeface="Consolas"/>
              </a:rPr>
              <a:t> </a:t>
            </a:r>
            <a:r>
              <a:rPr sz="1400" spc="-10" dirty="0">
                <a:latin typeface="Consolas"/>
                <a:cs typeface="Consolas"/>
              </a:rPr>
              <a:t>master, </a:t>
            </a:r>
            <a:r>
              <a:rPr sz="1400" dirty="0">
                <a:latin typeface="Consolas"/>
                <a:cs typeface="Consolas"/>
              </a:rPr>
              <a:t>generated</a:t>
            </a:r>
            <a:r>
              <a:rPr sz="1400" spc="-10" dirty="0">
                <a:latin typeface="Consolas"/>
                <a:cs typeface="Consolas"/>
              </a:rPr>
              <a:t> </a:t>
            </a:r>
            <a:r>
              <a:rPr sz="1400" dirty="0">
                <a:latin typeface="Consolas"/>
                <a:cs typeface="Consolas"/>
              </a:rPr>
              <a:t>by</a:t>
            </a:r>
            <a:r>
              <a:rPr sz="1400" spc="-15" dirty="0">
                <a:latin typeface="Consolas"/>
                <a:cs typeface="Consolas"/>
              </a:rPr>
              <a:t> </a:t>
            </a:r>
            <a:r>
              <a:rPr sz="1400" spc="-10" dirty="0">
                <a:latin typeface="Consolas"/>
                <a:cs typeface="Consolas"/>
              </a:rPr>
              <a:t>DALL-</a:t>
            </a:r>
            <a:r>
              <a:rPr sz="1400" dirty="0">
                <a:latin typeface="Consolas"/>
                <a:cs typeface="Consolas"/>
              </a:rPr>
              <a:t>E,</a:t>
            </a:r>
            <a:r>
              <a:rPr sz="1400" spc="-10" dirty="0">
                <a:latin typeface="Consolas"/>
                <a:cs typeface="Consolas"/>
              </a:rPr>
              <a:t> </a:t>
            </a:r>
            <a:r>
              <a:rPr sz="1400" spc="-25" dirty="0">
                <a:latin typeface="Consolas"/>
                <a:cs typeface="Consolas"/>
              </a:rPr>
              <a:t>is </a:t>
            </a:r>
            <a:r>
              <a:rPr sz="1400" dirty="0">
                <a:latin typeface="Consolas"/>
                <a:cs typeface="Consolas"/>
              </a:rPr>
              <a:t>available</a:t>
            </a:r>
            <a:r>
              <a:rPr sz="1400" spc="-25" dirty="0">
                <a:latin typeface="Consolas"/>
                <a:cs typeface="Consolas"/>
              </a:rPr>
              <a:t> </a:t>
            </a:r>
            <a:r>
              <a:rPr sz="1400" dirty="0">
                <a:latin typeface="Consolas"/>
                <a:cs typeface="Consolas"/>
              </a:rPr>
              <a:t>as</a:t>
            </a:r>
            <a:r>
              <a:rPr sz="1400" spc="-30" dirty="0">
                <a:latin typeface="Consolas"/>
                <a:cs typeface="Consolas"/>
              </a:rPr>
              <a:t> </a:t>
            </a:r>
            <a:r>
              <a:rPr sz="1400" spc="-10" dirty="0">
                <a:latin typeface="Consolas"/>
                <a:cs typeface="Consolas"/>
              </a:rPr>
              <a:t>follows:</a:t>
            </a:r>
            <a:endParaRPr sz="1400">
              <a:latin typeface="Consolas"/>
              <a:cs typeface="Consolas"/>
            </a:endParaRPr>
          </a:p>
          <a:p>
            <a:pPr>
              <a:lnSpc>
                <a:spcPct val="100000"/>
              </a:lnSpc>
              <a:spcBef>
                <a:spcPts val="5"/>
              </a:spcBef>
            </a:pPr>
            <a:r>
              <a:rPr sz="1400" spc="-20" dirty="0">
                <a:solidFill>
                  <a:srgbClr val="800000"/>
                </a:solidFill>
                <a:latin typeface="Consolas"/>
                <a:cs typeface="Consolas"/>
              </a:rPr>
              <a:t>&lt;/p&gt;</a:t>
            </a:r>
            <a:endParaRPr sz="1400">
              <a:latin typeface="Consolas"/>
              <a:cs typeface="Consolas"/>
            </a:endParaRPr>
          </a:p>
          <a:p>
            <a:pPr marL="490220" marR="5080" indent="-490855">
              <a:lnSpc>
                <a:spcPct val="100000"/>
              </a:lnSpc>
            </a:pPr>
            <a:r>
              <a:rPr sz="1400" dirty="0">
                <a:solidFill>
                  <a:srgbClr val="800000"/>
                </a:solidFill>
                <a:latin typeface="Consolas"/>
                <a:cs typeface="Consolas"/>
              </a:rPr>
              <a:t>&lt;img</a:t>
            </a:r>
            <a:r>
              <a:rPr sz="1400" spc="-35" dirty="0">
                <a:solidFill>
                  <a:srgbClr val="800000"/>
                </a:solidFill>
                <a:latin typeface="Consolas"/>
                <a:cs typeface="Consolas"/>
              </a:rPr>
              <a:t> </a:t>
            </a:r>
            <a:r>
              <a:rPr sz="1400" spc="-10" dirty="0">
                <a:solidFill>
                  <a:srgbClr val="E40000"/>
                </a:solidFill>
                <a:latin typeface="Consolas"/>
                <a:cs typeface="Consolas"/>
              </a:rPr>
              <a:t>src</a:t>
            </a:r>
            <a:r>
              <a:rPr sz="1400" spc="-10" dirty="0">
                <a:latin typeface="Consolas"/>
                <a:cs typeface="Consolas"/>
              </a:rPr>
              <a:t>=</a:t>
            </a:r>
            <a:r>
              <a:rPr sz="1400" spc="-10" dirty="0">
                <a:solidFill>
                  <a:srgbClr val="0000FF"/>
                </a:solidFill>
                <a:latin typeface="Consolas"/>
                <a:cs typeface="Consolas"/>
              </a:rPr>
              <a:t>"pic.jpg" </a:t>
            </a:r>
            <a:r>
              <a:rPr sz="1400" dirty="0">
                <a:solidFill>
                  <a:srgbClr val="E40000"/>
                </a:solidFill>
                <a:latin typeface="Consolas"/>
                <a:cs typeface="Consolas"/>
              </a:rPr>
              <a:t>alt</a:t>
            </a:r>
            <a:r>
              <a:rPr sz="1400" dirty="0">
                <a:latin typeface="Consolas"/>
                <a:cs typeface="Consolas"/>
              </a:rPr>
              <a:t>=</a:t>
            </a:r>
            <a:r>
              <a:rPr sz="1400" dirty="0">
                <a:solidFill>
                  <a:srgbClr val="0000FF"/>
                </a:solidFill>
                <a:latin typeface="Consolas"/>
                <a:cs typeface="Consolas"/>
              </a:rPr>
              <a:t>"picture</a:t>
            </a:r>
            <a:r>
              <a:rPr sz="1400" spc="-30" dirty="0">
                <a:solidFill>
                  <a:srgbClr val="0000FF"/>
                </a:solidFill>
                <a:latin typeface="Consolas"/>
                <a:cs typeface="Consolas"/>
              </a:rPr>
              <a:t> </a:t>
            </a:r>
            <a:r>
              <a:rPr sz="1400" dirty="0">
                <a:solidFill>
                  <a:srgbClr val="0000FF"/>
                </a:solidFill>
                <a:latin typeface="Consolas"/>
                <a:cs typeface="Consolas"/>
              </a:rPr>
              <a:t>of</a:t>
            </a:r>
            <a:r>
              <a:rPr sz="1400" spc="-25" dirty="0">
                <a:solidFill>
                  <a:srgbClr val="0000FF"/>
                </a:solidFill>
                <a:latin typeface="Consolas"/>
                <a:cs typeface="Consolas"/>
              </a:rPr>
              <a:t> </a:t>
            </a:r>
            <a:r>
              <a:rPr sz="1400" spc="-10" dirty="0">
                <a:solidFill>
                  <a:srgbClr val="0000FF"/>
                </a:solidFill>
                <a:latin typeface="Consolas"/>
                <a:cs typeface="Consolas"/>
              </a:rPr>
              <a:t>Fu-</a:t>
            </a:r>
            <a:r>
              <a:rPr sz="1400" spc="-20" dirty="0">
                <a:solidFill>
                  <a:srgbClr val="0000FF"/>
                </a:solidFill>
                <a:latin typeface="Consolas"/>
                <a:cs typeface="Consolas"/>
              </a:rPr>
              <a:t>Tzu" </a:t>
            </a:r>
            <a:r>
              <a:rPr sz="1400" spc="-10" dirty="0">
                <a:solidFill>
                  <a:srgbClr val="E40000"/>
                </a:solidFill>
                <a:latin typeface="Consolas"/>
                <a:cs typeface="Consolas"/>
              </a:rPr>
              <a:t>width</a:t>
            </a:r>
            <a:r>
              <a:rPr sz="1400" spc="-10" dirty="0">
                <a:latin typeface="Consolas"/>
                <a:cs typeface="Consolas"/>
              </a:rPr>
              <a:t>=</a:t>
            </a:r>
            <a:r>
              <a:rPr sz="1400" spc="-10" dirty="0">
                <a:solidFill>
                  <a:srgbClr val="0000FF"/>
                </a:solidFill>
                <a:latin typeface="Consolas"/>
                <a:cs typeface="Consolas"/>
              </a:rPr>
              <a:t>"200"</a:t>
            </a:r>
            <a:r>
              <a:rPr sz="1400" spc="-10" dirty="0">
                <a:solidFill>
                  <a:srgbClr val="800000"/>
                </a:solidFill>
                <a:latin typeface="Consolas"/>
                <a:cs typeface="Consolas"/>
              </a:rPr>
              <a:t>/&gt;</a:t>
            </a:r>
            <a:endParaRPr sz="1400">
              <a:latin typeface="Consolas"/>
              <a:cs typeface="Consolas"/>
            </a:endParaRPr>
          </a:p>
          <a:p>
            <a:pPr>
              <a:lnSpc>
                <a:spcPct val="100000"/>
              </a:lnSpc>
            </a:pPr>
            <a:r>
              <a:rPr sz="1400" spc="-10" dirty="0">
                <a:solidFill>
                  <a:srgbClr val="800000"/>
                </a:solidFill>
                <a:latin typeface="Consolas"/>
                <a:cs typeface="Consolas"/>
              </a:rPr>
              <a:t>&lt;/body&gt;</a:t>
            </a:r>
            <a:endParaRPr sz="1400">
              <a:latin typeface="Consolas"/>
              <a:cs typeface="Consolas"/>
            </a:endParaRPr>
          </a:p>
          <a:p>
            <a:pPr>
              <a:lnSpc>
                <a:spcPct val="100000"/>
              </a:lnSpc>
            </a:pPr>
            <a:r>
              <a:rPr sz="1400" spc="-10" dirty="0">
                <a:solidFill>
                  <a:srgbClr val="800000"/>
                </a:solidFill>
                <a:latin typeface="Consolas"/>
                <a:cs typeface="Consolas"/>
              </a:rPr>
              <a:t>&lt;/html&gt;</a:t>
            </a:r>
            <a:endParaRPr sz="1400">
              <a:latin typeface="Consolas"/>
              <a:cs typeface="Consolas"/>
            </a:endParaRPr>
          </a:p>
        </p:txBody>
      </p:sp>
      <p:sp>
        <p:nvSpPr>
          <p:cNvPr id="27" name="object 27"/>
          <p:cNvSpPr/>
          <p:nvPr/>
        </p:nvSpPr>
        <p:spPr>
          <a:xfrm>
            <a:off x="1197863" y="1662683"/>
            <a:ext cx="568960" cy="230504"/>
          </a:xfrm>
          <a:custGeom>
            <a:avLst/>
            <a:gdLst/>
            <a:ahLst/>
            <a:cxnLst/>
            <a:rect l="l" t="t" r="r" b="b"/>
            <a:pathLst>
              <a:path w="568960" h="230505">
                <a:moveTo>
                  <a:pt x="0" y="230124"/>
                </a:moveTo>
                <a:lnTo>
                  <a:pt x="568451" y="230124"/>
                </a:lnTo>
                <a:lnTo>
                  <a:pt x="568451" y="0"/>
                </a:lnTo>
                <a:lnTo>
                  <a:pt x="0" y="0"/>
                </a:lnTo>
                <a:lnTo>
                  <a:pt x="0" y="230124"/>
                </a:lnTo>
                <a:close/>
              </a:path>
            </a:pathLst>
          </a:custGeom>
          <a:ln w="12700">
            <a:solidFill>
              <a:srgbClr val="FFFFFF"/>
            </a:solidFill>
          </a:ln>
        </p:spPr>
        <p:txBody>
          <a:bodyPr wrap="square" lIns="0" tIns="0" rIns="0" bIns="0" rtlCol="0"/>
          <a:lstStyle/>
          <a:p>
            <a:endParaRPr/>
          </a:p>
        </p:txBody>
      </p:sp>
      <p:sp>
        <p:nvSpPr>
          <p:cNvPr id="28" name="object 28"/>
          <p:cNvSpPr txBox="1"/>
          <p:nvPr/>
        </p:nvSpPr>
        <p:spPr>
          <a:xfrm>
            <a:off x="1191513" y="1656333"/>
            <a:ext cx="581660" cy="254000"/>
          </a:xfrm>
          <a:prstGeom prst="rect">
            <a:avLst/>
          </a:prstGeom>
          <a:solidFill>
            <a:srgbClr val="FFFFFF"/>
          </a:solidFill>
        </p:spPr>
        <p:txBody>
          <a:bodyPr vert="horz" wrap="square" lIns="0" tIns="37465" rIns="0" bIns="0" rtlCol="0">
            <a:spAutoFit/>
          </a:bodyPr>
          <a:lstStyle/>
          <a:p>
            <a:pPr marL="100965">
              <a:lnSpc>
                <a:spcPct val="100000"/>
              </a:lnSpc>
              <a:spcBef>
                <a:spcPts val="295"/>
              </a:spcBef>
            </a:pPr>
            <a:r>
              <a:rPr sz="1050" spc="-10" dirty="0">
                <a:solidFill>
                  <a:srgbClr val="111F35"/>
                </a:solidFill>
                <a:latin typeface="Segoe UI"/>
                <a:cs typeface="Segoe UI"/>
              </a:rPr>
              <a:t>Fu-</a:t>
            </a:r>
            <a:r>
              <a:rPr sz="1050" spc="-25" dirty="0">
                <a:solidFill>
                  <a:srgbClr val="111F35"/>
                </a:solidFill>
                <a:latin typeface="Segoe UI"/>
                <a:cs typeface="Segoe UI"/>
              </a:rPr>
              <a:t>tzu</a:t>
            </a:r>
            <a:endParaRPr sz="1050">
              <a:latin typeface="Segoe UI"/>
              <a:cs typeface="Segoe UI"/>
            </a:endParaRPr>
          </a:p>
        </p:txBody>
      </p:sp>
      <p:grpSp>
        <p:nvGrpSpPr>
          <p:cNvPr id="29" name="object 29"/>
          <p:cNvGrpSpPr/>
          <p:nvPr/>
        </p:nvGrpSpPr>
        <p:grpSpPr>
          <a:xfrm>
            <a:off x="2044954" y="5952490"/>
            <a:ext cx="327025" cy="327025"/>
            <a:chOff x="2044954" y="5952490"/>
            <a:chExt cx="327025" cy="327025"/>
          </a:xfrm>
        </p:grpSpPr>
        <p:sp>
          <p:nvSpPr>
            <p:cNvPr id="30" name="object 30"/>
            <p:cNvSpPr/>
            <p:nvPr/>
          </p:nvSpPr>
          <p:spPr>
            <a:xfrm>
              <a:off x="2051304" y="5958840"/>
              <a:ext cx="314325" cy="314325"/>
            </a:xfrm>
            <a:custGeom>
              <a:avLst/>
              <a:gdLst/>
              <a:ahLst/>
              <a:cxnLst/>
              <a:rect l="l" t="t" r="r" b="b"/>
              <a:pathLst>
                <a:path w="314325" h="314325">
                  <a:moveTo>
                    <a:pt x="156971" y="0"/>
                  </a:moveTo>
                  <a:lnTo>
                    <a:pt x="107338" y="8002"/>
                  </a:lnTo>
                  <a:lnTo>
                    <a:pt x="64245" y="30287"/>
                  </a:lnTo>
                  <a:lnTo>
                    <a:pt x="30272" y="64267"/>
                  </a:lnTo>
                  <a:lnTo>
                    <a:pt x="7997" y="107357"/>
                  </a:lnTo>
                  <a:lnTo>
                    <a:pt x="0" y="156972"/>
                  </a:lnTo>
                  <a:lnTo>
                    <a:pt x="7997" y="206586"/>
                  </a:lnTo>
                  <a:lnTo>
                    <a:pt x="30272" y="249676"/>
                  </a:lnTo>
                  <a:lnTo>
                    <a:pt x="64245" y="283656"/>
                  </a:lnTo>
                  <a:lnTo>
                    <a:pt x="107338" y="305941"/>
                  </a:lnTo>
                  <a:lnTo>
                    <a:pt x="156971" y="313944"/>
                  </a:lnTo>
                  <a:lnTo>
                    <a:pt x="206605" y="305941"/>
                  </a:lnTo>
                  <a:lnTo>
                    <a:pt x="249698" y="283656"/>
                  </a:lnTo>
                  <a:lnTo>
                    <a:pt x="283671" y="249676"/>
                  </a:lnTo>
                  <a:lnTo>
                    <a:pt x="305946" y="206586"/>
                  </a:lnTo>
                  <a:lnTo>
                    <a:pt x="313944" y="156972"/>
                  </a:lnTo>
                  <a:lnTo>
                    <a:pt x="305946" y="107357"/>
                  </a:lnTo>
                  <a:lnTo>
                    <a:pt x="283671" y="64267"/>
                  </a:lnTo>
                  <a:lnTo>
                    <a:pt x="249698" y="30287"/>
                  </a:lnTo>
                  <a:lnTo>
                    <a:pt x="206605" y="8002"/>
                  </a:lnTo>
                  <a:lnTo>
                    <a:pt x="156971" y="0"/>
                  </a:lnTo>
                  <a:close/>
                </a:path>
              </a:pathLst>
            </a:custGeom>
            <a:solidFill>
              <a:srgbClr val="006379"/>
            </a:solidFill>
          </p:spPr>
          <p:txBody>
            <a:bodyPr wrap="square" lIns="0" tIns="0" rIns="0" bIns="0" rtlCol="0"/>
            <a:lstStyle/>
            <a:p>
              <a:endParaRPr/>
            </a:p>
          </p:txBody>
        </p:sp>
        <p:sp>
          <p:nvSpPr>
            <p:cNvPr id="31" name="object 31"/>
            <p:cNvSpPr/>
            <p:nvPr/>
          </p:nvSpPr>
          <p:spPr>
            <a:xfrm>
              <a:off x="2051304" y="5958840"/>
              <a:ext cx="314325" cy="314325"/>
            </a:xfrm>
            <a:custGeom>
              <a:avLst/>
              <a:gdLst/>
              <a:ahLst/>
              <a:cxnLst/>
              <a:rect l="l" t="t" r="r" b="b"/>
              <a:pathLst>
                <a:path w="314325" h="314325">
                  <a:moveTo>
                    <a:pt x="0" y="156972"/>
                  </a:moveTo>
                  <a:lnTo>
                    <a:pt x="7997" y="107357"/>
                  </a:lnTo>
                  <a:lnTo>
                    <a:pt x="30272" y="64267"/>
                  </a:lnTo>
                  <a:lnTo>
                    <a:pt x="64245" y="30287"/>
                  </a:lnTo>
                  <a:lnTo>
                    <a:pt x="107338" y="8002"/>
                  </a:lnTo>
                  <a:lnTo>
                    <a:pt x="156971" y="0"/>
                  </a:lnTo>
                  <a:lnTo>
                    <a:pt x="206605" y="8002"/>
                  </a:lnTo>
                  <a:lnTo>
                    <a:pt x="249698" y="30287"/>
                  </a:lnTo>
                  <a:lnTo>
                    <a:pt x="283671" y="64267"/>
                  </a:lnTo>
                  <a:lnTo>
                    <a:pt x="305946" y="107357"/>
                  </a:lnTo>
                  <a:lnTo>
                    <a:pt x="313944" y="156972"/>
                  </a:lnTo>
                  <a:lnTo>
                    <a:pt x="305946" y="206586"/>
                  </a:lnTo>
                  <a:lnTo>
                    <a:pt x="283671" y="249676"/>
                  </a:lnTo>
                  <a:lnTo>
                    <a:pt x="249698" y="283656"/>
                  </a:lnTo>
                  <a:lnTo>
                    <a:pt x="206605" y="305941"/>
                  </a:lnTo>
                  <a:lnTo>
                    <a:pt x="156971" y="313944"/>
                  </a:lnTo>
                  <a:lnTo>
                    <a:pt x="107338" y="305941"/>
                  </a:lnTo>
                  <a:lnTo>
                    <a:pt x="64245" y="283656"/>
                  </a:lnTo>
                  <a:lnTo>
                    <a:pt x="30272" y="249676"/>
                  </a:lnTo>
                  <a:lnTo>
                    <a:pt x="7997" y="206586"/>
                  </a:lnTo>
                  <a:lnTo>
                    <a:pt x="0" y="156972"/>
                  </a:lnTo>
                  <a:close/>
                </a:path>
              </a:pathLst>
            </a:custGeom>
            <a:ln w="12700">
              <a:solidFill>
                <a:srgbClr val="00252F"/>
              </a:solidFill>
            </a:ln>
          </p:spPr>
          <p:txBody>
            <a:bodyPr wrap="square" lIns="0" tIns="0" rIns="0" bIns="0" rtlCol="0"/>
            <a:lstStyle/>
            <a:p>
              <a:endParaRPr/>
            </a:p>
          </p:txBody>
        </p:sp>
      </p:grpSp>
      <p:sp>
        <p:nvSpPr>
          <p:cNvPr id="32" name="object 32"/>
          <p:cNvSpPr txBox="1"/>
          <p:nvPr/>
        </p:nvSpPr>
        <p:spPr>
          <a:xfrm>
            <a:off x="2118741" y="5901638"/>
            <a:ext cx="180340" cy="39116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FFFFFF"/>
                </a:solidFill>
                <a:latin typeface="Calibri"/>
                <a:cs typeface="Calibri"/>
              </a:rPr>
              <a:t>3</a:t>
            </a:r>
            <a:endParaRPr sz="2400">
              <a:latin typeface="Calibri"/>
              <a:cs typeface="Calibri"/>
            </a:endParaRPr>
          </a:p>
        </p:txBody>
      </p:sp>
      <p:sp>
        <p:nvSpPr>
          <p:cNvPr id="33" name="object 33"/>
          <p:cNvSpPr txBox="1"/>
          <p:nvPr/>
        </p:nvSpPr>
        <p:spPr>
          <a:xfrm>
            <a:off x="2444876" y="5824220"/>
            <a:ext cx="2517775" cy="574040"/>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111F35"/>
                </a:solidFill>
                <a:latin typeface="Calibri"/>
                <a:cs typeface="Calibri"/>
              </a:rPr>
              <a:t>Browser</a:t>
            </a:r>
            <a:r>
              <a:rPr sz="1800" b="1" spc="-45" dirty="0">
                <a:solidFill>
                  <a:srgbClr val="111F35"/>
                </a:solidFill>
                <a:latin typeface="Calibri"/>
                <a:cs typeface="Calibri"/>
              </a:rPr>
              <a:t> </a:t>
            </a:r>
            <a:r>
              <a:rPr sz="1800" b="1" dirty="0">
                <a:solidFill>
                  <a:srgbClr val="111F35"/>
                </a:solidFill>
                <a:latin typeface="Calibri"/>
                <a:cs typeface="Calibri"/>
              </a:rPr>
              <a:t>Parses</a:t>
            </a:r>
            <a:r>
              <a:rPr sz="1800" b="1" spc="-40" dirty="0">
                <a:solidFill>
                  <a:srgbClr val="111F35"/>
                </a:solidFill>
                <a:latin typeface="Calibri"/>
                <a:cs typeface="Calibri"/>
              </a:rPr>
              <a:t> </a:t>
            </a:r>
            <a:r>
              <a:rPr sz="1800" b="1" spc="-10" dirty="0">
                <a:solidFill>
                  <a:srgbClr val="111F35"/>
                </a:solidFill>
                <a:latin typeface="Calibri"/>
                <a:cs typeface="Calibri"/>
              </a:rPr>
              <a:t>Document </a:t>
            </a:r>
            <a:r>
              <a:rPr sz="1800" b="1" dirty="0">
                <a:solidFill>
                  <a:srgbClr val="111F35"/>
                </a:solidFill>
                <a:latin typeface="Calibri"/>
                <a:cs typeface="Calibri"/>
              </a:rPr>
              <a:t>from</a:t>
            </a:r>
            <a:r>
              <a:rPr sz="1800" b="1" spc="-15" dirty="0">
                <a:solidFill>
                  <a:srgbClr val="111F35"/>
                </a:solidFill>
                <a:latin typeface="Calibri"/>
                <a:cs typeface="Calibri"/>
              </a:rPr>
              <a:t> </a:t>
            </a:r>
            <a:r>
              <a:rPr sz="1800" b="1" dirty="0">
                <a:solidFill>
                  <a:srgbClr val="111F35"/>
                </a:solidFill>
                <a:latin typeface="Calibri"/>
                <a:cs typeface="Calibri"/>
              </a:rPr>
              <a:t>top</a:t>
            </a:r>
            <a:r>
              <a:rPr sz="1800" b="1" spc="-15" dirty="0">
                <a:solidFill>
                  <a:srgbClr val="111F35"/>
                </a:solidFill>
                <a:latin typeface="Calibri"/>
                <a:cs typeface="Calibri"/>
              </a:rPr>
              <a:t> </a:t>
            </a:r>
            <a:r>
              <a:rPr sz="1800" b="1" dirty="0">
                <a:solidFill>
                  <a:srgbClr val="111F35"/>
                </a:solidFill>
                <a:latin typeface="Calibri"/>
                <a:cs typeface="Calibri"/>
              </a:rPr>
              <a:t>to</a:t>
            </a:r>
            <a:r>
              <a:rPr sz="1800" b="1" spc="-10" dirty="0">
                <a:solidFill>
                  <a:srgbClr val="111F35"/>
                </a:solidFill>
                <a:latin typeface="Calibri"/>
                <a:cs typeface="Calibri"/>
              </a:rPr>
              <a:t> bottom</a:t>
            </a:r>
            <a:endParaRPr sz="1800">
              <a:latin typeface="Calibri"/>
              <a:cs typeface="Calibri"/>
            </a:endParaRPr>
          </a:p>
        </p:txBody>
      </p:sp>
      <p:grpSp>
        <p:nvGrpSpPr>
          <p:cNvPr id="34" name="object 34"/>
          <p:cNvGrpSpPr/>
          <p:nvPr/>
        </p:nvGrpSpPr>
        <p:grpSpPr>
          <a:xfrm>
            <a:off x="10111485" y="1648714"/>
            <a:ext cx="1144905" cy="441325"/>
            <a:chOff x="10111485" y="1648714"/>
            <a:chExt cx="1144905" cy="441325"/>
          </a:xfrm>
        </p:grpSpPr>
        <p:sp>
          <p:nvSpPr>
            <p:cNvPr id="35" name="object 35"/>
            <p:cNvSpPr/>
            <p:nvPr/>
          </p:nvSpPr>
          <p:spPr>
            <a:xfrm>
              <a:off x="10117835" y="1655064"/>
              <a:ext cx="1132205" cy="428625"/>
            </a:xfrm>
            <a:custGeom>
              <a:avLst/>
              <a:gdLst/>
              <a:ahLst/>
              <a:cxnLst/>
              <a:rect l="l" t="t" r="r" b="b"/>
              <a:pathLst>
                <a:path w="1132204" h="428625">
                  <a:moveTo>
                    <a:pt x="768223" y="0"/>
                  </a:moveTo>
                  <a:lnTo>
                    <a:pt x="687451" y="4699"/>
                  </a:lnTo>
                  <a:lnTo>
                    <a:pt x="661797" y="4825"/>
                  </a:lnTo>
                  <a:lnTo>
                    <a:pt x="601088" y="6485"/>
                  </a:lnTo>
                  <a:lnTo>
                    <a:pt x="546491" y="7014"/>
                  </a:lnTo>
                  <a:lnTo>
                    <a:pt x="495642" y="6758"/>
                  </a:lnTo>
                  <a:lnTo>
                    <a:pt x="395731" y="5281"/>
                  </a:lnTo>
                  <a:lnTo>
                    <a:pt x="341943" y="4752"/>
                  </a:lnTo>
                  <a:lnTo>
                    <a:pt x="282448" y="4825"/>
                  </a:lnTo>
                  <a:lnTo>
                    <a:pt x="233362" y="27146"/>
                  </a:lnTo>
                  <a:lnTo>
                    <a:pt x="214375" y="72898"/>
                  </a:lnTo>
                  <a:lnTo>
                    <a:pt x="216030" y="90755"/>
                  </a:lnTo>
                  <a:lnTo>
                    <a:pt x="216566" y="108505"/>
                  </a:lnTo>
                  <a:lnTo>
                    <a:pt x="216197" y="126136"/>
                  </a:lnTo>
                  <a:lnTo>
                    <a:pt x="215138" y="143637"/>
                  </a:lnTo>
                  <a:lnTo>
                    <a:pt x="212344" y="168021"/>
                  </a:lnTo>
                  <a:lnTo>
                    <a:pt x="170688" y="167766"/>
                  </a:lnTo>
                  <a:lnTo>
                    <a:pt x="154235" y="168751"/>
                  </a:lnTo>
                  <a:lnTo>
                    <a:pt x="138033" y="170211"/>
                  </a:lnTo>
                  <a:lnTo>
                    <a:pt x="122092" y="172196"/>
                  </a:lnTo>
                  <a:lnTo>
                    <a:pt x="106425" y="174751"/>
                  </a:lnTo>
                  <a:lnTo>
                    <a:pt x="105497" y="166518"/>
                  </a:lnTo>
                  <a:lnTo>
                    <a:pt x="106926" y="149338"/>
                  </a:lnTo>
                  <a:lnTo>
                    <a:pt x="106425" y="140462"/>
                  </a:lnTo>
                  <a:lnTo>
                    <a:pt x="83546" y="153642"/>
                  </a:lnTo>
                  <a:lnTo>
                    <a:pt x="56165" y="167227"/>
                  </a:lnTo>
                  <a:lnTo>
                    <a:pt x="27308" y="184574"/>
                  </a:lnTo>
                  <a:lnTo>
                    <a:pt x="0" y="209041"/>
                  </a:lnTo>
                  <a:lnTo>
                    <a:pt x="29219" y="229776"/>
                  </a:lnTo>
                  <a:lnTo>
                    <a:pt x="52308" y="248618"/>
                  </a:lnTo>
                  <a:lnTo>
                    <a:pt x="75848" y="264816"/>
                  </a:lnTo>
                  <a:lnTo>
                    <a:pt x="106425" y="277622"/>
                  </a:lnTo>
                  <a:lnTo>
                    <a:pt x="106461" y="266888"/>
                  </a:lnTo>
                  <a:lnTo>
                    <a:pt x="107378" y="258619"/>
                  </a:lnTo>
                  <a:lnTo>
                    <a:pt x="107819" y="251279"/>
                  </a:lnTo>
                  <a:lnTo>
                    <a:pt x="106425" y="243332"/>
                  </a:lnTo>
                  <a:lnTo>
                    <a:pt x="126597" y="241873"/>
                  </a:lnTo>
                  <a:lnTo>
                    <a:pt x="146351" y="240903"/>
                  </a:lnTo>
                  <a:lnTo>
                    <a:pt x="165701" y="240385"/>
                  </a:lnTo>
                  <a:lnTo>
                    <a:pt x="184658" y="240284"/>
                  </a:lnTo>
                  <a:lnTo>
                    <a:pt x="205613" y="241173"/>
                  </a:lnTo>
                  <a:lnTo>
                    <a:pt x="203200" y="279400"/>
                  </a:lnTo>
                  <a:lnTo>
                    <a:pt x="204089" y="295927"/>
                  </a:lnTo>
                  <a:lnTo>
                    <a:pt x="206121" y="312372"/>
                  </a:lnTo>
                  <a:lnTo>
                    <a:pt x="209486" y="328745"/>
                  </a:lnTo>
                  <a:lnTo>
                    <a:pt x="214375" y="345059"/>
                  </a:lnTo>
                  <a:lnTo>
                    <a:pt x="218440" y="374876"/>
                  </a:lnTo>
                  <a:lnTo>
                    <a:pt x="231552" y="397001"/>
                  </a:lnTo>
                  <a:lnTo>
                    <a:pt x="253095" y="410174"/>
                  </a:lnTo>
                  <a:lnTo>
                    <a:pt x="282448" y="413131"/>
                  </a:lnTo>
                  <a:lnTo>
                    <a:pt x="328675" y="404240"/>
                  </a:lnTo>
                  <a:lnTo>
                    <a:pt x="349377" y="404113"/>
                  </a:lnTo>
                  <a:lnTo>
                    <a:pt x="389062" y="409356"/>
                  </a:lnTo>
                  <a:lnTo>
                    <a:pt x="433052" y="417128"/>
                  </a:lnTo>
                  <a:lnTo>
                    <a:pt x="481443" y="424413"/>
                  </a:lnTo>
                  <a:lnTo>
                    <a:pt x="534333" y="428193"/>
                  </a:lnTo>
                  <a:lnTo>
                    <a:pt x="591820" y="425450"/>
                  </a:lnTo>
                  <a:lnTo>
                    <a:pt x="632714" y="417449"/>
                  </a:lnTo>
                  <a:lnTo>
                    <a:pt x="643630" y="416988"/>
                  </a:lnTo>
                  <a:lnTo>
                    <a:pt x="652573" y="416147"/>
                  </a:lnTo>
                  <a:lnTo>
                    <a:pt x="661207" y="414877"/>
                  </a:lnTo>
                  <a:lnTo>
                    <a:pt x="669544" y="413131"/>
                  </a:lnTo>
                  <a:lnTo>
                    <a:pt x="704937" y="407733"/>
                  </a:lnTo>
                  <a:lnTo>
                    <a:pt x="745617" y="406336"/>
                  </a:lnTo>
                  <a:lnTo>
                    <a:pt x="790773" y="407701"/>
                  </a:lnTo>
                  <a:lnTo>
                    <a:pt x="839597" y="410590"/>
                  </a:lnTo>
                  <a:lnTo>
                    <a:pt x="902716" y="413893"/>
                  </a:lnTo>
                  <a:lnTo>
                    <a:pt x="952881" y="421005"/>
                  </a:lnTo>
                  <a:lnTo>
                    <a:pt x="976949" y="421899"/>
                  </a:lnTo>
                  <a:lnTo>
                    <a:pt x="1002077" y="421116"/>
                  </a:lnTo>
                  <a:lnTo>
                    <a:pt x="1028515" y="418308"/>
                  </a:lnTo>
                  <a:lnTo>
                    <a:pt x="1056513" y="413131"/>
                  </a:lnTo>
                  <a:lnTo>
                    <a:pt x="1063964" y="414533"/>
                  </a:lnTo>
                  <a:lnTo>
                    <a:pt x="1071070" y="414639"/>
                  </a:lnTo>
                  <a:lnTo>
                    <a:pt x="1077819" y="413577"/>
                  </a:lnTo>
                  <a:lnTo>
                    <a:pt x="1084199" y="411480"/>
                  </a:lnTo>
                  <a:lnTo>
                    <a:pt x="1104519" y="395732"/>
                  </a:lnTo>
                  <a:lnTo>
                    <a:pt x="1107694" y="393700"/>
                  </a:lnTo>
                  <a:lnTo>
                    <a:pt x="1109726" y="387858"/>
                  </a:lnTo>
                  <a:lnTo>
                    <a:pt x="1119632" y="370332"/>
                  </a:lnTo>
                  <a:lnTo>
                    <a:pt x="1121798" y="363829"/>
                  </a:lnTo>
                  <a:lnTo>
                    <a:pt x="1123346" y="357362"/>
                  </a:lnTo>
                  <a:lnTo>
                    <a:pt x="1124275" y="351061"/>
                  </a:lnTo>
                  <a:lnTo>
                    <a:pt x="1124585" y="345059"/>
                  </a:lnTo>
                  <a:lnTo>
                    <a:pt x="1120757" y="300319"/>
                  </a:lnTo>
                  <a:lnTo>
                    <a:pt x="1122835" y="257565"/>
                  </a:lnTo>
                  <a:lnTo>
                    <a:pt x="1127537" y="215122"/>
                  </a:lnTo>
                  <a:lnTo>
                    <a:pt x="1131584" y="171313"/>
                  </a:lnTo>
                  <a:lnTo>
                    <a:pt x="1131693" y="124464"/>
                  </a:lnTo>
                  <a:lnTo>
                    <a:pt x="1124585" y="72898"/>
                  </a:lnTo>
                  <a:lnTo>
                    <a:pt x="1119377" y="43991"/>
                  </a:lnTo>
                  <a:lnTo>
                    <a:pt x="1103788" y="20812"/>
                  </a:lnTo>
                  <a:lnTo>
                    <a:pt x="1081579" y="6657"/>
                  </a:lnTo>
                  <a:lnTo>
                    <a:pt x="1056513" y="4825"/>
                  </a:lnTo>
                  <a:lnTo>
                    <a:pt x="1014089" y="5252"/>
                  </a:lnTo>
                  <a:lnTo>
                    <a:pt x="969533" y="5000"/>
                  </a:lnTo>
                  <a:lnTo>
                    <a:pt x="874268" y="3556"/>
                  </a:lnTo>
                  <a:lnTo>
                    <a:pt x="831596" y="3810"/>
                  </a:lnTo>
                  <a:lnTo>
                    <a:pt x="768223" y="0"/>
                  </a:lnTo>
                  <a:close/>
                </a:path>
              </a:pathLst>
            </a:custGeom>
            <a:solidFill>
              <a:srgbClr val="D70031"/>
            </a:solidFill>
          </p:spPr>
          <p:txBody>
            <a:bodyPr wrap="square" lIns="0" tIns="0" rIns="0" bIns="0" rtlCol="0"/>
            <a:lstStyle/>
            <a:p>
              <a:endParaRPr/>
            </a:p>
          </p:txBody>
        </p:sp>
        <p:sp>
          <p:nvSpPr>
            <p:cNvPr id="36" name="object 36"/>
            <p:cNvSpPr/>
            <p:nvPr/>
          </p:nvSpPr>
          <p:spPr>
            <a:xfrm>
              <a:off x="10117835" y="1655064"/>
              <a:ext cx="1132205" cy="428625"/>
            </a:xfrm>
            <a:custGeom>
              <a:avLst/>
              <a:gdLst/>
              <a:ahLst/>
              <a:cxnLst/>
              <a:rect l="l" t="t" r="r" b="b"/>
              <a:pathLst>
                <a:path w="1132204" h="428625">
                  <a:moveTo>
                    <a:pt x="768223" y="0"/>
                  </a:moveTo>
                  <a:lnTo>
                    <a:pt x="831596" y="3810"/>
                  </a:lnTo>
                  <a:lnTo>
                    <a:pt x="874268" y="3556"/>
                  </a:lnTo>
                  <a:lnTo>
                    <a:pt x="922907" y="4343"/>
                  </a:lnTo>
                  <a:lnTo>
                    <a:pt x="969533" y="5000"/>
                  </a:lnTo>
                  <a:lnTo>
                    <a:pt x="1014089" y="5252"/>
                  </a:lnTo>
                  <a:lnTo>
                    <a:pt x="1056513" y="4825"/>
                  </a:lnTo>
                  <a:lnTo>
                    <a:pt x="1081579" y="6657"/>
                  </a:lnTo>
                  <a:lnTo>
                    <a:pt x="1103788" y="20812"/>
                  </a:lnTo>
                  <a:lnTo>
                    <a:pt x="1119377" y="43991"/>
                  </a:lnTo>
                  <a:lnTo>
                    <a:pt x="1124585" y="72898"/>
                  </a:lnTo>
                  <a:lnTo>
                    <a:pt x="1131693" y="124464"/>
                  </a:lnTo>
                  <a:lnTo>
                    <a:pt x="1131584" y="171313"/>
                  </a:lnTo>
                  <a:lnTo>
                    <a:pt x="1127537" y="215122"/>
                  </a:lnTo>
                  <a:lnTo>
                    <a:pt x="1122835" y="257565"/>
                  </a:lnTo>
                  <a:lnTo>
                    <a:pt x="1120757" y="300319"/>
                  </a:lnTo>
                  <a:lnTo>
                    <a:pt x="1124585" y="345059"/>
                  </a:lnTo>
                  <a:lnTo>
                    <a:pt x="1124275" y="351061"/>
                  </a:lnTo>
                  <a:lnTo>
                    <a:pt x="1123346" y="357362"/>
                  </a:lnTo>
                  <a:lnTo>
                    <a:pt x="1121798" y="363829"/>
                  </a:lnTo>
                  <a:lnTo>
                    <a:pt x="1119632" y="370332"/>
                  </a:lnTo>
                  <a:lnTo>
                    <a:pt x="1109726" y="387858"/>
                  </a:lnTo>
                  <a:lnTo>
                    <a:pt x="1107694" y="393700"/>
                  </a:lnTo>
                  <a:lnTo>
                    <a:pt x="1104519" y="395732"/>
                  </a:lnTo>
                  <a:lnTo>
                    <a:pt x="1084199" y="411480"/>
                  </a:lnTo>
                  <a:lnTo>
                    <a:pt x="1077819" y="413577"/>
                  </a:lnTo>
                  <a:lnTo>
                    <a:pt x="1071070" y="414639"/>
                  </a:lnTo>
                  <a:lnTo>
                    <a:pt x="1063964" y="414533"/>
                  </a:lnTo>
                  <a:lnTo>
                    <a:pt x="1056513" y="413131"/>
                  </a:lnTo>
                  <a:lnTo>
                    <a:pt x="1028515" y="418308"/>
                  </a:lnTo>
                  <a:lnTo>
                    <a:pt x="1002077" y="421116"/>
                  </a:lnTo>
                  <a:lnTo>
                    <a:pt x="976949" y="421899"/>
                  </a:lnTo>
                  <a:lnTo>
                    <a:pt x="952881" y="421005"/>
                  </a:lnTo>
                  <a:lnTo>
                    <a:pt x="902716" y="413893"/>
                  </a:lnTo>
                  <a:lnTo>
                    <a:pt x="839597" y="410590"/>
                  </a:lnTo>
                  <a:lnTo>
                    <a:pt x="790773" y="407701"/>
                  </a:lnTo>
                  <a:lnTo>
                    <a:pt x="745617" y="406336"/>
                  </a:lnTo>
                  <a:lnTo>
                    <a:pt x="704937" y="407733"/>
                  </a:lnTo>
                  <a:lnTo>
                    <a:pt x="669544" y="413131"/>
                  </a:lnTo>
                  <a:lnTo>
                    <a:pt x="661207" y="414877"/>
                  </a:lnTo>
                  <a:lnTo>
                    <a:pt x="652573" y="416147"/>
                  </a:lnTo>
                  <a:lnTo>
                    <a:pt x="643630" y="416988"/>
                  </a:lnTo>
                  <a:lnTo>
                    <a:pt x="634365" y="417449"/>
                  </a:lnTo>
                  <a:lnTo>
                    <a:pt x="632714" y="417449"/>
                  </a:lnTo>
                  <a:lnTo>
                    <a:pt x="591820" y="425450"/>
                  </a:lnTo>
                  <a:lnTo>
                    <a:pt x="534333" y="428193"/>
                  </a:lnTo>
                  <a:lnTo>
                    <a:pt x="481443" y="424413"/>
                  </a:lnTo>
                  <a:lnTo>
                    <a:pt x="433052" y="417128"/>
                  </a:lnTo>
                  <a:lnTo>
                    <a:pt x="389062" y="409356"/>
                  </a:lnTo>
                  <a:lnTo>
                    <a:pt x="349377" y="404113"/>
                  </a:lnTo>
                  <a:lnTo>
                    <a:pt x="328675" y="404240"/>
                  </a:lnTo>
                  <a:lnTo>
                    <a:pt x="282448" y="413131"/>
                  </a:lnTo>
                  <a:lnTo>
                    <a:pt x="253095" y="410174"/>
                  </a:lnTo>
                  <a:lnTo>
                    <a:pt x="231552" y="397001"/>
                  </a:lnTo>
                  <a:lnTo>
                    <a:pt x="218440" y="374876"/>
                  </a:lnTo>
                  <a:lnTo>
                    <a:pt x="214375" y="345059"/>
                  </a:lnTo>
                  <a:lnTo>
                    <a:pt x="209486" y="328745"/>
                  </a:lnTo>
                  <a:lnTo>
                    <a:pt x="206121" y="312372"/>
                  </a:lnTo>
                  <a:lnTo>
                    <a:pt x="204089" y="295927"/>
                  </a:lnTo>
                  <a:lnTo>
                    <a:pt x="203200" y="279400"/>
                  </a:lnTo>
                  <a:lnTo>
                    <a:pt x="205613" y="241173"/>
                  </a:lnTo>
                  <a:lnTo>
                    <a:pt x="184658" y="240284"/>
                  </a:lnTo>
                  <a:lnTo>
                    <a:pt x="165701" y="240385"/>
                  </a:lnTo>
                  <a:lnTo>
                    <a:pt x="146351" y="240903"/>
                  </a:lnTo>
                  <a:lnTo>
                    <a:pt x="126597" y="241873"/>
                  </a:lnTo>
                  <a:lnTo>
                    <a:pt x="106425" y="243332"/>
                  </a:lnTo>
                  <a:lnTo>
                    <a:pt x="107819" y="251279"/>
                  </a:lnTo>
                  <a:lnTo>
                    <a:pt x="107378" y="258619"/>
                  </a:lnTo>
                  <a:lnTo>
                    <a:pt x="106461" y="266888"/>
                  </a:lnTo>
                  <a:lnTo>
                    <a:pt x="106425" y="277622"/>
                  </a:lnTo>
                  <a:lnTo>
                    <a:pt x="75848" y="264816"/>
                  </a:lnTo>
                  <a:lnTo>
                    <a:pt x="52308" y="248618"/>
                  </a:lnTo>
                  <a:lnTo>
                    <a:pt x="29219" y="229776"/>
                  </a:lnTo>
                  <a:lnTo>
                    <a:pt x="0" y="209041"/>
                  </a:lnTo>
                  <a:lnTo>
                    <a:pt x="27308" y="184574"/>
                  </a:lnTo>
                  <a:lnTo>
                    <a:pt x="56165" y="167227"/>
                  </a:lnTo>
                  <a:lnTo>
                    <a:pt x="83546" y="153642"/>
                  </a:lnTo>
                  <a:lnTo>
                    <a:pt x="106425" y="140462"/>
                  </a:lnTo>
                  <a:lnTo>
                    <a:pt x="106926" y="149338"/>
                  </a:lnTo>
                  <a:lnTo>
                    <a:pt x="106140" y="158035"/>
                  </a:lnTo>
                  <a:lnTo>
                    <a:pt x="105497" y="166518"/>
                  </a:lnTo>
                  <a:lnTo>
                    <a:pt x="106425" y="174751"/>
                  </a:lnTo>
                  <a:lnTo>
                    <a:pt x="122092" y="172196"/>
                  </a:lnTo>
                  <a:lnTo>
                    <a:pt x="138033" y="170211"/>
                  </a:lnTo>
                  <a:lnTo>
                    <a:pt x="154235" y="168751"/>
                  </a:lnTo>
                  <a:lnTo>
                    <a:pt x="170688" y="167766"/>
                  </a:lnTo>
                  <a:lnTo>
                    <a:pt x="212344" y="168021"/>
                  </a:lnTo>
                  <a:lnTo>
                    <a:pt x="215138" y="143637"/>
                  </a:lnTo>
                  <a:lnTo>
                    <a:pt x="216197" y="126136"/>
                  </a:lnTo>
                  <a:lnTo>
                    <a:pt x="216566" y="108505"/>
                  </a:lnTo>
                  <a:lnTo>
                    <a:pt x="216030" y="90755"/>
                  </a:lnTo>
                  <a:lnTo>
                    <a:pt x="214375" y="72898"/>
                  </a:lnTo>
                  <a:lnTo>
                    <a:pt x="219332" y="49081"/>
                  </a:lnTo>
                  <a:lnTo>
                    <a:pt x="233362" y="27146"/>
                  </a:lnTo>
                  <a:lnTo>
                    <a:pt x="254916" y="11068"/>
                  </a:lnTo>
                  <a:lnTo>
                    <a:pt x="282448" y="4825"/>
                  </a:lnTo>
                  <a:lnTo>
                    <a:pt x="341943" y="4752"/>
                  </a:lnTo>
                  <a:lnTo>
                    <a:pt x="395731" y="5281"/>
                  </a:lnTo>
                  <a:lnTo>
                    <a:pt x="446176" y="6065"/>
                  </a:lnTo>
                  <a:lnTo>
                    <a:pt x="495642" y="6758"/>
                  </a:lnTo>
                  <a:lnTo>
                    <a:pt x="546491" y="7014"/>
                  </a:lnTo>
                  <a:lnTo>
                    <a:pt x="601088" y="6485"/>
                  </a:lnTo>
                  <a:lnTo>
                    <a:pt x="661797" y="4825"/>
                  </a:lnTo>
                  <a:lnTo>
                    <a:pt x="687451" y="4699"/>
                  </a:lnTo>
                  <a:lnTo>
                    <a:pt x="768223" y="0"/>
                  </a:lnTo>
                  <a:close/>
                </a:path>
              </a:pathLst>
            </a:custGeom>
            <a:ln w="12700">
              <a:solidFill>
                <a:srgbClr val="5A000E"/>
              </a:solidFill>
            </a:ln>
          </p:spPr>
          <p:txBody>
            <a:bodyPr wrap="square" lIns="0" tIns="0" rIns="0" bIns="0" rtlCol="0"/>
            <a:lstStyle/>
            <a:p>
              <a:endParaRPr/>
            </a:p>
          </p:txBody>
        </p:sp>
      </p:grpSp>
      <p:sp>
        <p:nvSpPr>
          <p:cNvPr id="37" name="object 37"/>
          <p:cNvSpPr txBox="1"/>
          <p:nvPr/>
        </p:nvSpPr>
        <p:spPr>
          <a:xfrm>
            <a:off x="10467085" y="1702053"/>
            <a:ext cx="701040" cy="299720"/>
          </a:xfrm>
          <a:prstGeom prst="rect">
            <a:avLst/>
          </a:prstGeom>
        </p:spPr>
        <p:txBody>
          <a:bodyPr vert="horz" wrap="square" lIns="0" tIns="12700" rIns="0" bIns="0" rtlCol="0">
            <a:spAutoFit/>
          </a:bodyPr>
          <a:lstStyle/>
          <a:p>
            <a:pPr>
              <a:lnSpc>
                <a:spcPct val="100000"/>
              </a:lnSpc>
              <a:spcBef>
                <a:spcPts val="100"/>
              </a:spcBef>
            </a:pPr>
            <a:r>
              <a:rPr sz="1800" b="1" spc="-10" dirty="0">
                <a:solidFill>
                  <a:srgbClr val="FFFFFF"/>
                </a:solidFill>
                <a:latin typeface="Calibri"/>
                <a:cs typeface="Calibri"/>
              </a:rPr>
              <a:t>Parsing</a:t>
            </a:r>
            <a:endParaRPr sz="1800">
              <a:latin typeface="Calibri"/>
              <a:cs typeface="Calibri"/>
            </a:endParaRPr>
          </a:p>
        </p:txBody>
      </p:sp>
      <p:sp>
        <p:nvSpPr>
          <p:cNvPr id="38" name="object 38"/>
          <p:cNvSpPr txBox="1"/>
          <p:nvPr/>
        </p:nvSpPr>
        <p:spPr>
          <a:xfrm>
            <a:off x="1023619" y="2197029"/>
            <a:ext cx="3033395" cy="1370965"/>
          </a:xfrm>
          <a:prstGeom prst="rect">
            <a:avLst/>
          </a:prstGeom>
        </p:spPr>
        <p:txBody>
          <a:bodyPr vert="horz" wrap="square" lIns="0" tIns="259715" rIns="0" bIns="0" rtlCol="0">
            <a:spAutoFit/>
          </a:bodyPr>
          <a:lstStyle/>
          <a:p>
            <a:pPr marL="12700">
              <a:lnSpc>
                <a:spcPct val="100000"/>
              </a:lnSpc>
              <a:spcBef>
                <a:spcPts val="2045"/>
              </a:spcBef>
            </a:pPr>
            <a:r>
              <a:rPr sz="3200" b="1" spc="-10" dirty="0">
                <a:solidFill>
                  <a:srgbClr val="111F35"/>
                </a:solidFill>
                <a:latin typeface="Times New Roman"/>
                <a:cs typeface="Times New Roman"/>
              </a:rPr>
              <a:t>Fu-</a:t>
            </a:r>
            <a:r>
              <a:rPr sz="3200" b="1" spc="-25" dirty="0">
                <a:solidFill>
                  <a:srgbClr val="111F35"/>
                </a:solidFill>
                <a:latin typeface="Times New Roman"/>
                <a:cs typeface="Times New Roman"/>
              </a:rPr>
              <a:t>Tzu</a:t>
            </a:r>
            <a:endParaRPr sz="3200">
              <a:latin typeface="Times New Roman"/>
              <a:cs typeface="Times New Roman"/>
            </a:endParaRPr>
          </a:p>
          <a:p>
            <a:pPr marL="12700">
              <a:lnSpc>
                <a:spcPct val="100000"/>
              </a:lnSpc>
              <a:spcBef>
                <a:spcPts val="965"/>
              </a:spcBef>
            </a:pPr>
            <a:r>
              <a:rPr sz="1600" dirty="0">
                <a:latin typeface="Times New Roman"/>
                <a:cs typeface="Times New Roman"/>
              </a:rPr>
              <a:t>A</a:t>
            </a:r>
            <a:r>
              <a:rPr sz="1600" spc="-100" dirty="0">
                <a:latin typeface="Times New Roman"/>
                <a:cs typeface="Times New Roman"/>
              </a:rPr>
              <a:t> </a:t>
            </a:r>
            <a:r>
              <a:rPr sz="1600" dirty="0">
                <a:latin typeface="Times New Roman"/>
                <a:cs typeface="Times New Roman"/>
              </a:rPr>
              <a:t>picture</a:t>
            </a:r>
            <a:r>
              <a:rPr sz="1600" spc="-60" dirty="0">
                <a:latin typeface="Times New Roman"/>
                <a:cs typeface="Times New Roman"/>
              </a:rPr>
              <a:t> </a:t>
            </a:r>
            <a:r>
              <a:rPr sz="1600" dirty="0">
                <a:latin typeface="Times New Roman"/>
                <a:cs typeface="Times New Roman"/>
              </a:rPr>
              <a:t>of</a:t>
            </a:r>
            <a:r>
              <a:rPr sz="1600" spc="-40" dirty="0">
                <a:latin typeface="Times New Roman"/>
                <a:cs typeface="Times New Roman"/>
              </a:rPr>
              <a:t> </a:t>
            </a:r>
            <a:r>
              <a:rPr sz="1600" dirty="0">
                <a:latin typeface="Times New Roman"/>
                <a:cs typeface="Times New Roman"/>
              </a:rPr>
              <a:t>the</a:t>
            </a:r>
            <a:r>
              <a:rPr sz="1600" spc="-45" dirty="0">
                <a:latin typeface="Times New Roman"/>
                <a:cs typeface="Times New Roman"/>
              </a:rPr>
              <a:t> </a:t>
            </a:r>
            <a:r>
              <a:rPr sz="1600" dirty="0">
                <a:latin typeface="Times New Roman"/>
                <a:cs typeface="Times New Roman"/>
              </a:rPr>
              <a:t>master,</a:t>
            </a:r>
            <a:r>
              <a:rPr sz="1600" spc="-5" dirty="0">
                <a:latin typeface="Times New Roman"/>
                <a:cs typeface="Times New Roman"/>
              </a:rPr>
              <a:t> </a:t>
            </a:r>
            <a:r>
              <a:rPr sz="1600" dirty="0">
                <a:latin typeface="Times New Roman"/>
                <a:cs typeface="Times New Roman"/>
              </a:rPr>
              <a:t>generated</a:t>
            </a:r>
            <a:r>
              <a:rPr sz="1600" spc="-20" dirty="0">
                <a:latin typeface="Times New Roman"/>
                <a:cs typeface="Times New Roman"/>
              </a:rPr>
              <a:t> </a:t>
            </a:r>
            <a:r>
              <a:rPr sz="1600" spc="-25" dirty="0">
                <a:latin typeface="Times New Roman"/>
                <a:cs typeface="Times New Roman"/>
              </a:rPr>
              <a:t>by</a:t>
            </a:r>
            <a:endParaRPr sz="1600">
              <a:latin typeface="Times New Roman"/>
              <a:cs typeface="Times New Roman"/>
            </a:endParaRPr>
          </a:p>
          <a:p>
            <a:pPr marL="12700">
              <a:lnSpc>
                <a:spcPct val="100000"/>
              </a:lnSpc>
            </a:pPr>
            <a:r>
              <a:rPr sz="1600" spc="-10" dirty="0">
                <a:latin typeface="Times New Roman"/>
                <a:cs typeface="Times New Roman"/>
              </a:rPr>
              <a:t>DALL-</a:t>
            </a:r>
            <a:r>
              <a:rPr sz="1600" dirty="0">
                <a:latin typeface="Times New Roman"/>
                <a:cs typeface="Times New Roman"/>
              </a:rPr>
              <a:t>E,</a:t>
            </a:r>
            <a:r>
              <a:rPr sz="1600" spc="-5" dirty="0">
                <a:latin typeface="Times New Roman"/>
                <a:cs typeface="Times New Roman"/>
              </a:rPr>
              <a:t> </a:t>
            </a:r>
            <a:r>
              <a:rPr sz="1600" dirty="0">
                <a:latin typeface="Times New Roman"/>
                <a:cs typeface="Times New Roman"/>
              </a:rPr>
              <a:t>is</a:t>
            </a:r>
            <a:r>
              <a:rPr sz="1600" spc="-10" dirty="0">
                <a:latin typeface="Times New Roman"/>
                <a:cs typeface="Times New Roman"/>
              </a:rPr>
              <a:t> </a:t>
            </a:r>
            <a:r>
              <a:rPr sz="1600" dirty="0">
                <a:latin typeface="Times New Roman"/>
                <a:cs typeface="Times New Roman"/>
              </a:rPr>
              <a:t>available</a:t>
            </a:r>
            <a:r>
              <a:rPr sz="1600" spc="5" dirty="0">
                <a:latin typeface="Times New Roman"/>
                <a:cs typeface="Times New Roman"/>
              </a:rPr>
              <a:t> </a:t>
            </a:r>
            <a:r>
              <a:rPr sz="1600" dirty="0">
                <a:latin typeface="Times New Roman"/>
                <a:cs typeface="Times New Roman"/>
              </a:rPr>
              <a:t>as</a:t>
            </a:r>
            <a:r>
              <a:rPr sz="1600" spc="-10" dirty="0">
                <a:latin typeface="Times New Roman"/>
                <a:cs typeface="Times New Roman"/>
              </a:rPr>
              <a:t> follows:</a:t>
            </a:r>
            <a:endParaRPr sz="1600">
              <a:latin typeface="Times New Roman"/>
              <a:cs typeface="Times New Roman"/>
            </a:endParaRPr>
          </a:p>
        </p:txBody>
      </p:sp>
      <p:grpSp>
        <p:nvGrpSpPr>
          <p:cNvPr id="39" name="object 39"/>
          <p:cNvGrpSpPr/>
          <p:nvPr/>
        </p:nvGrpSpPr>
        <p:grpSpPr>
          <a:xfrm>
            <a:off x="4987797" y="4413250"/>
            <a:ext cx="1576705" cy="1125220"/>
            <a:chOff x="4987797" y="4413250"/>
            <a:chExt cx="1576705" cy="1125220"/>
          </a:xfrm>
        </p:grpSpPr>
        <p:sp>
          <p:nvSpPr>
            <p:cNvPr id="40" name="object 40"/>
            <p:cNvSpPr/>
            <p:nvPr/>
          </p:nvSpPr>
          <p:spPr>
            <a:xfrm>
              <a:off x="4994147" y="4741163"/>
              <a:ext cx="1564005" cy="201295"/>
            </a:xfrm>
            <a:custGeom>
              <a:avLst/>
              <a:gdLst/>
              <a:ahLst/>
              <a:cxnLst/>
              <a:rect l="l" t="t" r="r" b="b"/>
              <a:pathLst>
                <a:path w="1564004" h="201295">
                  <a:moveTo>
                    <a:pt x="1407540" y="0"/>
                  </a:moveTo>
                  <a:lnTo>
                    <a:pt x="1407540" y="50292"/>
                  </a:lnTo>
                  <a:lnTo>
                    <a:pt x="0" y="50292"/>
                  </a:lnTo>
                  <a:lnTo>
                    <a:pt x="0" y="150875"/>
                  </a:lnTo>
                  <a:lnTo>
                    <a:pt x="1407540" y="150875"/>
                  </a:lnTo>
                  <a:lnTo>
                    <a:pt x="1407540" y="201168"/>
                  </a:lnTo>
                  <a:lnTo>
                    <a:pt x="1563624" y="100584"/>
                  </a:lnTo>
                  <a:lnTo>
                    <a:pt x="1407540" y="0"/>
                  </a:lnTo>
                  <a:close/>
                </a:path>
              </a:pathLst>
            </a:custGeom>
            <a:solidFill>
              <a:srgbClr val="D70031"/>
            </a:solidFill>
          </p:spPr>
          <p:txBody>
            <a:bodyPr wrap="square" lIns="0" tIns="0" rIns="0" bIns="0" rtlCol="0"/>
            <a:lstStyle/>
            <a:p>
              <a:endParaRPr/>
            </a:p>
          </p:txBody>
        </p:sp>
        <p:sp>
          <p:nvSpPr>
            <p:cNvPr id="41" name="object 41"/>
            <p:cNvSpPr/>
            <p:nvPr/>
          </p:nvSpPr>
          <p:spPr>
            <a:xfrm>
              <a:off x="4994147" y="4741163"/>
              <a:ext cx="1564005" cy="201295"/>
            </a:xfrm>
            <a:custGeom>
              <a:avLst/>
              <a:gdLst/>
              <a:ahLst/>
              <a:cxnLst/>
              <a:rect l="l" t="t" r="r" b="b"/>
              <a:pathLst>
                <a:path w="1564004" h="201295">
                  <a:moveTo>
                    <a:pt x="0" y="50292"/>
                  </a:moveTo>
                  <a:lnTo>
                    <a:pt x="1407540" y="50292"/>
                  </a:lnTo>
                  <a:lnTo>
                    <a:pt x="1407540" y="0"/>
                  </a:lnTo>
                  <a:lnTo>
                    <a:pt x="1563624" y="100584"/>
                  </a:lnTo>
                  <a:lnTo>
                    <a:pt x="1407540" y="201168"/>
                  </a:lnTo>
                  <a:lnTo>
                    <a:pt x="1407540" y="150875"/>
                  </a:lnTo>
                  <a:lnTo>
                    <a:pt x="0" y="150875"/>
                  </a:lnTo>
                  <a:lnTo>
                    <a:pt x="0" y="50292"/>
                  </a:lnTo>
                  <a:close/>
                </a:path>
              </a:pathLst>
            </a:custGeom>
            <a:ln w="12700">
              <a:solidFill>
                <a:srgbClr val="5A000E"/>
              </a:solidFill>
            </a:ln>
          </p:spPr>
          <p:txBody>
            <a:bodyPr wrap="square" lIns="0" tIns="0" rIns="0" bIns="0" rtlCol="0"/>
            <a:lstStyle/>
            <a:p>
              <a:endParaRPr/>
            </a:p>
          </p:txBody>
        </p:sp>
        <p:sp>
          <p:nvSpPr>
            <p:cNvPr id="42" name="object 42"/>
            <p:cNvSpPr/>
            <p:nvPr/>
          </p:nvSpPr>
          <p:spPr>
            <a:xfrm>
              <a:off x="4994147" y="5330952"/>
              <a:ext cx="1557655" cy="201295"/>
            </a:xfrm>
            <a:custGeom>
              <a:avLst/>
              <a:gdLst/>
              <a:ahLst/>
              <a:cxnLst/>
              <a:rect l="l" t="t" r="r" b="b"/>
              <a:pathLst>
                <a:path w="1557654" h="201295">
                  <a:moveTo>
                    <a:pt x="156082" y="0"/>
                  </a:moveTo>
                  <a:lnTo>
                    <a:pt x="0" y="100584"/>
                  </a:lnTo>
                  <a:lnTo>
                    <a:pt x="156082" y="201168"/>
                  </a:lnTo>
                  <a:lnTo>
                    <a:pt x="156082" y="150876"/>
                  </a:lnTo>
                  <a:lnTo>
                    <a:pt x="1557527" y="150876"/>
                  </a:lnTo>
                  <a:lnTo>
                    <a:pt x="1557527" y="50292"/>
                  </a:lnTo>
                  <a:lnTo>
                    <a:pt x="156082" y="50292"/>
                  </a:lnTo>
                  <a:lnTo>
                    <a:pt x="156082" y="0"/>
                  </a:lnTo>
                  <a:close/>
                </a:path>
              </a:pathLst>
            </a:custGeom>
            <a:solidFill>
              <a:srgbClr val="D70031"/>
            </a:solidFill>
          </p:spPr>
          <p:txBody>
            <a:bodyPr wrap="square" lIns="0" tIns="0" rIns="0" bIns="0" rtlCol="0"/>
            <a:lstStyle/>
            <a:p>
              <a:endParaRPr/>
            </a:p>
          </p:txBody>
        </p:sp>
        <p:sp>
          <p:nvSpPr>
            <p:cNvPr id="43" name="object 43"/>
            <p:cNvSpPr/>
            <p:nvPr/>
          </p:nvSpPr>
          <p:spPr>
            <a:xfrm>
              <a:off x="4994147" y="5330952"/>
              <a:ext cx="1557655" cy="201295"/>
            </a:xfrm>
            <a:custGeom>
              <a:avLst/>
              <a:gdLst/>
              <a:ahLst/>
              <a:cxnLst/>
              <a:rect l="l" t="t" r="r" b="b"/>
              <a:pathLst>
                <a:path w="1557654" h="201295">
                  <a:moveTo>
                    <a:pt x="1557527" y="150876"/>
                  </a:moveTo>
                  <a:lnTo>
                    <a:pt x="156082" y="150876"/>
                  </a:lnTo>
                  <a:lnTo>
                    <a:pt x="156082" y="201168"/>
                  </a:lnTo>
                  <a:lnTo>
                    <a:pt x="0" y="100584"/>
                  </a:lnTo>
                  <a:lnTo>
                    <a:pt x="156082" y="0"/>
                  </a:lnTo>
                  <a:lnTo>
                    <a:pt x="156082" y="50292"/>
                  </a:lnTo>
                  <a:lnTo>
                    <a:pt x="1557527" y="50292"/>
                  </a:lnTo>
                  <a:lnTo>
                    <a:pt x="1557527" y="150876"/>
                  </a:lnTo>
                  <a:close/>
                </a:path>
              </a:pathLst>
            </a:custGeom>
            <a:ln w="12700">
              <a:solidFill>
                <a:srgbClr val="5A000E"/>
              </a:solidFill>
            </a:ln>
          </p:spPr>
          <p:txBody>
            <a:bodyPr wrap="square" lIns="0" tIns="0" rIns="0" bIns="0" rtlCol="0"/>
            <a:lstStyle/>
            <a:p>
              <a:endParaRPr/>
            </a:p>
          </p:txBody>
        </p:sp>
        <p:sp>
          <p:nvSpPr>
            <p:cNvPr id="44" name="object 44"/>
            <p:cNvSpPr/>
            <p:nvPr/>
          </p:nvSpPr>
          <p:spPr>
            <a:xfrm>
              <a:off x="5027675" y="4419600"/>
              <a:ext cx="315595" cy="315595"/>
            </a:xfrm>
            <a:custGeom>
              <a:avLst/>
              <a:gdLst/>
              <a:ahLst/>
              <a:cxnLst/>
              <a:rect l="l" t="t" r="r" b="b"/>
              <a:pathLst>
                <a:path w="315595" h="315595">
                  <a:moveTo>
                    <a:pt x="157734" y="0"/>
                  </a:moveTo>
                  <a:lnTo>
                    <a:pt x="107874" y="8040"/>
                  </a:lnTo>
                  <a:lnTo>
                    <a:pt x="64574" y="30431"/>
                  </a:lnTo>
                  <a:lnTo>
                    <a:pt x="30431" y="64574"/>
                  </a:lnTo>
                  <a:lnTo>
                    <a:pt x="8040" y="107874"/>
                  </a:lnTo>
                  <a:lnTo>
                    <a:pt x="0" y="157733"/>
                  </a:lnTo>
                  <a:lnTo>
                    <a:pt x="8040" y="207593"/>
                  </a:lnTo>
                  <a:lnTo>
                    <a:pt x="30431" y="250893"/>
                  </a:lnTo>
                  <a:lnTo>
                    <a:pt x="64574" y="285036"/>
                  </a:lnTo>
                  <a:lnTo>
                    <a:pt x="107874" y="307427"/>
                  </a:lnTo>
                  <a:lnTo>
                    <a:pt x="157734" y="315468"/>
                  </a:lnTo>
                  <a:lnTo>
                    <a:pt x="207593" y="307427"/>
                  </a:lnTo>
                  <a:lnTo>
                    <a:pt x="250893" y="285036"/>
                  </a:lnTo>
                  <a:lnTo>
                    <a:pt x="285036" y="250893"/>
                  </a:lnTo>
                  <a:lnTo>
                    <a:pt x="307427" y="207593"/>
                  </a:lnTo>
                  <a:lnTo>
                    <a:pt x="315468" y="157733"/>
                  </a:lnTo>
                  <a:lnTo>
                    <a:pt x="307427" y="107874"/>
                  </a:lnTo>
                  <a:lnTo>
                    <a:pt x="285036" y="64574"/>
                  </a:lnTo>
                  <a:lnTo>
                    <a:pt x="250893" y="30431"/>
                  </a:lnTo>
                  <a:lnTo>
                    <a:pt x="207593" y="8040"/>
                  </a:lnTo>
                  <a:lnTo>
                    <a:pt x="157734" y="0"/>
                  </a:lnTo>
                  <a:close/>
                </a:path>
              </a:pathLst>
            </a:custGeom>
            <a:solidFill>
              <a:srgbClr val="006379"/>
            </a:solidFill>
          </p:spPr>
          <p:txBody>
            <a:bodyPr wrap="square" lIns="0" tIns="0" rIns="0" bIns="0" rtlCol="0"/>
            <a:lstStyle/>
            <a:p>
              <a:endParaRPr/>
            </a:p>
          </p:txBody>
        </p:sp>
        <p:sp>
          <p:nvSpPr>
            <p:cNvPr id="45" name="object 45"/>
            <p:cNvSpPr/>
            <p:nvPr/>
          </p:nvSpPr>
          <p:spPr>
            <a:xfrm>
              <a:off x="5027675" y="4419600"/>
              <a:ext cx="315595" cy="315595"/>
            </a:xfrm>
            <a:custGeom>
              <a:avLst/>
              <a:gdLst/>
              <a:ahLst/>
              <a:cxnLst/>
              <a:rect l="l" t="t" r="r" b="b"/>
              <a:pathLst>
                <a:path w="315595" h="315595">
                  <a:moveTo>
                    <a:pt x="0" y="157733"/>
                  </a:moveTo>
                  <a:lnTo>
                    <a:pt x="8040" y="107874"/>
                  </a:lnTo>
                  <a:lnTo>
                    <a:pt x="30431" y="64574"/>
                  </a:lnTo>
                  <a:lnTo>
                    <a:pt x="64574" y="30431"/>
                  </a:lnTo>
                  <a:lnTo>
                    <a:pt x="107874" y="8040"/>
                  </a:lnTo>
                  <a:lnTo>
                    <a:pt x="157734" y="0"/>
                  </a:lnTo>
                  <a:lnTo>
                    <a:pt x="207593" y="8040"/>
                  </a:lnTo>
                  <a:lnTo>
                    <a:pt x="250893" y="30431"/>
                  </a:lnTo>
                  <a:lnTo>
                    <a:pt x="285036" y="64574"/>
                  </a:lnTo>
                  <a:lnTo>
                    <a:pt x="307427" y="107874"/>
                  </a:lnTo>
                  <a:lnTo>
                    <a:pt x="315468" y="157733"/>
                  </a:lnTo>
                  <a:lnTo>
                    <a:pt x="307427" y="207593"/>
                  </a:lnTo>
                  <a:lnTo>
                    <a:pt x="285036" y="250893"/>
                  </a:lnTo>
                  <a:lnTo>
                    <a:pt x="250893" y="285036"/>
                  </a:lnTo>
                  <a:lnTo>
                    <a:pt x="207593" y="307427"/>
                  </a:lnTo>
                  <a:lnTo>
                    <a:pt x="157734" y="315468"/>
                  </a:lnTo>
                  <a:lnTo>
                    <a:pt x="107874" y="307427"/>
                  </a:lnTo>
                  <a:lnTo>
                    <a:pt x="64574" y="285036"/>
                  </a:lnTo>
                  <a:lnTo>
                    <a:pt x="30431" y="250893"/>
                  </a:lnTo>
                  <a:lnTo>
                    <a:pt x="8040" y="207593"/>
                  </a:lnTo>
                  <a:lnTo>
                    <a:pt x="0" y="157733"/>
                  </a:lnTo>
                  <a:close/>
                </a:path>
              </a:pathLst>
            </a:custGeom>
            <a:ln w="12700">
              <a:solidFill>
                <a:srgbClr val="00252F"/>
              </a:solidFill>
            </a:ln>
          </p:spPr>
          <p:txBody>
            <a:bodyPr wrap="square" lIns="0" tIns="0" rIns="0" bIns="0" rtlCol="0"/>
            <a:lstStyle/>
            <a:p>
              <a:endParaRPr/>
            </a:p>
          </p:txBody>
        </p:sp>
      </p:grpSp>
      <p:sp>
        <p:nvSpPr>
          <p:cNvPr id="46" name="object 46"/>
          <p:cNvSpPr txBox="1"/>
          <p:nvPr/>
        </p:nvSpPr>
        <p:spPr>
          <a:xfrm>
            <a:off x="5096383" y="4362957"/>
            <a:ext cx="180340" cy="39116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FFFFFF"/>
                </a:solidFill>
                <a:latin typeface="Calibri"/>
                <a:cs typeface="Calibri"/>
              </a:rPr>
              <a:t>4</a:t>
            </a:r>
            <a:endParaRPr sz="2400">
              <a:latin typeface="Calibri"/>
              <a:cs typeface="Calibri"/>
            </a:endParaRPr>
          </a:p>
        </p:txBody>
      </p:sp>
      <p:sp>
        <p:nvSpPr>
          <p:cNvPr id="47" name="object 47"/>
          <p:cNvSpPr txBox="1"/>
          <p:nvPr/>
        </p:nvSpPr>
        <p:spPr>
          <a:xfrm>
            <a:off x="5434076" y="4412995"/>
            <a:ext cx="102806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11F35"/>
                </a:solidFill>
                <a:latin typeface="Consolas"/>
                <a:cs typeface="Consolas"/>
              </a:rPr>
              <a:t>HTTP</a:t>
            </a:r>
            <a:r>
              <a:rPr sz="1800" b="1" spc="-20" dirty="0">
                <a:solidFill>
                  <a:srgbClr val="111F35"/>
                </a:solidFill>
                <a:latin typeface="Consolas"/>
                <a:cs typeface="Consolas"/>
              </a:rPr>
              <a:t> </a:t>
            </a:r>
            <a:r>
              <a:rPr sz="1800" b="1" spc="-25" dirty="0">
                <a:solidFill>
                  <a:srgbClr val="111F35"/>
                </a:solidFill>
                <a:latin typeface="Consolas"/>
                <a:cs typeface="Consolas"/>
              </a:rPr>
              <a:t>GET</a:t>
            </a:r>
            <a:endParaRPr sz="1800">
              <a:latin typeface="Consolas"/>
              <a:cs typeface="Consolas"/>
            </a:endParaRPr>
          </a:p>
        </p:txBody>
      </p:sp>
      <p:grpSp>
        <p:nvGrpSpPr>
          <p:cNvPr id="48" name="object 48"/>
          <p:cNvGrpSpPr/>
          <p:nvPr/>
        </p:nvGrpSpPr>
        <p:grpSpPr>
          <a:xfrm>
            <a:off x="5134102" y="5006085"/>
            <a:ext cx="328295" cy="327025"/>
            <a:chOff x="5134102" y="5006085"/>
            <a:chExt cx="328295" cy="327025"/>
          </a:xfrm>
        </p:grpSpPr>
        <p:sp>
          <p:nvSpPr>
            <p:cNvPr id="49" name="object 49"/>
            <p:cNvSpPr/>
            <p:nvPr/>
          </p:nvSpPr>
          <p:spPr>
            <a:xfrm>
              <a:off x="5140452" y="5012435"/>
              <a:ext cx="315595" cy="314325"/>
            </a:xfrm>
            <a:custGeom>
              <a:avLst/>
              <a:gdLst/>
              <a:ahLst/>
              <a:cxnLst/>
              <a:rect l="l" t="t" r="r" b="b"/>
              <a:pathLst>
                <a:path w="315595" h="314325">
                  <a:moveTo>
                    <a:pt x="157734" y="0"/>
                  </a:moveTo>
                  <a:lnTo>
                    <a:pt x="107874" y="7997"/>
                  </a:lnTo>
                  <a:lnTo>
                    <a:pt x="64574" y="30272"/>
                  </a:lnTo>
                  <a:lnTo>
                    <a:pt x="30431" y="64245"/>
                  </a:lnTo>
                  <a:lnTo>
                    <a:pt x="8040" y="107338"/>
                  </a:lnTo>
                  <a:lnTo>
                    <a:pt x="0" y="156971"/>
                  </a:lnTo>
                  <a:lnTo>
                    <a:pt x="8040" y="206605"/>
                  </a:lnTo>
                  <a:lnTo>
                    <a:pt x="30431" y="249698"/>
                  </a:lnTo>
                  <a:lnTo>
                    <a:pt x="64574" y="283671"/>
                  </a:lnTo>
                  <a:lnTo>
                    <a:pt x="107874" y="305946"/>
                  </a:lnTo>
                  <a:lnTo>
                    <a:pt x="157734" y="313944"/>
                  </a:lnTo>
                  <a:lnTo>
                    <a:pt x="207593" y="305946"/>
                  </a:lnTo>
                  <a:lnTo>
                    <a:pt x="250893" y="283671"/>
                  </a:lnTo>
                  <a:lnTo>
                    <a:pt x="285036" y="249698"/>
                  </a:lnTo>
                  <a:lnTo>
                    <a:pt x="307427" y="206605"/>
                  </a:lnTo>
                  <a:lnTo>
                    <a:pt x="315468" y="156971"/>
                  </a:lnTo>
                  <a:lnTo>
                    <a:pt x="307427" y="107338"/>
                  </a:lnTo>
                  <a:lnTo>
                    <a:pt x="285036" y="64245"/>
                  </a:lnTo>
                  <a:lnTo>
                    <a:pt x="250893" y="30272"/>
                  </a:lnTo>
                  <a:lnTo>
                    <a:pt x="207593" y="7997"/>
                  </a:lnTo>
                  <a:lnTo>
                    <a:pt x="157734" y="0"/>
                  </a:lnTo>
                  <a:close/>
                </a:path>
              </a:pathLst>
            </a:custGeom>
            <a:solidFill>
              <a:srgbClr val="006379"/>
            </a:solidFill>
          </p:spPr>
          <p:txBody>
            <a:bodyPr wrap="square" lIns="0" tIns="0" rIns="0" bIns="0" rtlCol="0"/>
            <a:lstStyle/>
            <a:p>
              <a:endParaRPr/>
            </a:p>
          </p:txBody>
        </p:sp>
        <p:sp>
          <p:nvSpPr>
            <p:cNvPr id="50" name="object 50"/>
            <p:cNvSpPr/>
            <p:nvPr/>
          </p:nvSpPr>
          <p:spPr>
            <a:xfrm>
              <a:off x="5140452" y="5012435"/>
              <a:ext cx="315595" cy="314325"/>
            </a:xfrm>
            <a:custGeom>
              <a:avLst/>
              <a:gdLst/>
              <a:ahLst/>
              <a:cxnLst/>
              <a:rect l="l" t="t" r="r" b="b"/>
              <a:pathLst>
                <a:path w="315595" h="314325">
                  <a:moveTo>
                    <a:pt x="0" y="156971"/>
                  </a:moveTo>
                  <a:lnTo>
                    <a:pt x="8040" y="107338"/>
                  </a:lnTo>
                  <a:lnTo>
                    <a:pt x="30431" y="64245"/>
                  </a:lnTo>
                  <a:lnTo>
                    <a:pt x="64574" y="30272"/>
                  </a:lnTo>
                  <a:lnTo>
                    <a:pt x="107874" y="7997"/>
                  </a:lnTo>
                  <a:lnTo>
                    <a:pt x="157734" y="0"/>
                  </a:lnTo>
                  <a:lnTo>
                    <a:pt x="207593" y="7997"/>
                  </a:lnTo>
                  <a:lnTo>
                    <a:pt x="250893" y="30272"/>
                  </a:lnTo>
                  <a:lnTo>
                    <a:pt x="285036" y="64245"/>
                  </a:lnTo>
                  <a:lnTo>
                    <a:pt x="307427" y="107338"/>
                  </a:lnTo>
                  <a:lnTo>
                    <a:pt x="315468" y="156971"/>
                  </a:lnTo>
                  <a:lnTo>
                    <a:pt x="307427" y="206605"/>
                  </a:lnTo>
                  <a:lnTo>
                    <a:pt x="285036" y="249698"/>
                  </a:lnTo>
                  <a:lnTo>
                    <a:pt x="250893" y="283671"/>
                  </a:lnTo>
                  <a:lnTo>
                    <a:pt x="207593" y="305946"/>
                  </a:lnTo>
                  <a:lnTo>
                    <a:pt x="157734" y="313944"/>
                  </a:lnTo>
                  <a:lnTo>
                    <a:pt x="107874" y="305946"/>
                  </a:lnTo>
                  <a:lnTo>
                    <a:pt x="64574" y="283671"/>
                  </a:lnTo>
                  <a:lnTo>
                    <a:pt x="30431" y="249698"/>
                  </a:lnTo>
                  <a:lnTo>
                    <a:pt x="8040" y="206605"/>
                  </a:lnTo>
                  <a:lnTo>
                    <a:pt x="0" y="156971"/>
                  </a:lnTo>
                  <a:close/>
                </a:path>
              </a:pathLst>
            </a:custGeom>
            <a:ln w="12700">
              <a:solidFill>
                <a:srgbClr val="00252F"/>
              </a:solidFill>
            </a:ln>
          </p:spPr>
          <p:txBody>
            <a:bodyPr wrap="square" lIns="0" tIns="0" rIns="0" bIns="0" rtlCol="0"/>
            <a:lstStyle/>
            <a:p>
              <a:endParaRPr/>
            </a:p>
          </p:txBody>
        </p:sp>
      </p:grpSp>
      <p:sp>
        <p:nvSpPr>
          <p:cNvPr id="51" name="object 51"/>
          <p:cNvSpPr txBox="1"/>
          <p:nvPr/>
        </p:nvSpPr>
        <p:spPr>
          <a:xfrm>
            <a:off x="5208778" y="4955285"/>
            <a:ext cx="180340" cy="39116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FFFFFF"/>
                </a:solidFill>
                <a:latin typeface="Calibri"/>
                <a:cs typeface="Calibri"/>
              </a:rPr>
              <a:t>5</a:t>
            </a:r>
            <a:endParaRPr sz="2400">
              <a:latin typeface="Calibri"/>
              <a:cs typeface="Calibri"/>
            </a:endParaRPr>
          </a:p>
        </p:txBody>
      </p:sp>
      <p:sp>
        <p:nvSpPr>
          <p:cNvPr id="52" name="object 52"/>
          <p:cNvSpPr txBox="1"/>
          <p:nvPr/>
        </p:nvSpPr>
        <p:spPr>
          <a:xfrm>
            <a:off x="5546597" y="5005196"/>
            <a:ext cx="77787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11F35"/>
                </a:solidFill>
                <a:latin typeface="Consolas"/>
                <a:cs typeface="Consolas"/>
              </a:rPr>
              <a:t>200</a:t>
            </a:r>
            <a:r>
              <a:rPr sz="1800" b="1" spc="-25" dirty="0">
                <a:solidFill>
                  <a:srgbClr val="111F35"/>
                </a:solidFill>
                <a:latin typeface="Consolas"/>
                <a:cs typeface="Consolas"/>
              </a:rPr>
              <a:t> OK</a:t>
            </a:r>
            <a:endParaRPr sz="1800">
              <a:latin typeface="Consolas"/>
              <a:cs typeface="Consolas"/>
            </a:endParaRPr>
          </a:p>
        </p:txBody>
      </p:sp>
      <p:grpSp>
        <p:nvGrpSpPr>
          <p:cNvPr id="53" name="object 53"/>
          <p:cNvGrpSpPr/>
          <p:nvPr/>
        </p:nvGrpSpPr>
        <p:grpSpPr>
          <a:xfrm>
            <a:off x="1046988" y="3691128"/>
            <a:ext cx="1990725" cy="2634615"/>
            <a:chOff x="1046988" y="3691128"/>
            <a:chExt cx="1990725" cy="2634615"/>
          </a:xfrm>
        </p:grpSpPr>
        <p:pic>
          <p:nvPicPr>
            <p:cNvPr id="54" name="object 54"/>
            <p:cNvPicPr/>
            <p:nvPr/>
          </p:nvPicPr>
          <p:blipFill>
            <a:blip r:embed="rId2" cstate="print"/>
            <a:stretch>
              <a:fillRect/>
            </a:stretch>
          </p:blipFill>
          <p:spPr>
            <a:xfrm>
              <a:off x="1046988" y="3691128"/>
              <a:ext cx="1990344" cy="1991868"/>
            </a:xfrm>
            <a:prstGeom prst="rect">
              <a:avLst/>
            </a:prstGeom>
          </p:spPr>
        </p:pic>
        <p:sp>
          <p:nvSpPr>
            <p:cNvPr id="55" name="object 55"/>
            <p:cNvSpPr/>
            <p:nvPr/>
          </p:nvSpPr>
          <p:spPr>
            <a:xfrm>
              <a:off x="1370087" y="5641079"/>
              <a:ext cx="680085" cy="679450"/>
            </a:xfrm>
            <a:custGeom>
              <a:avLst/>
              <a:gdLst/>
              <a:ahLst/>
              <a:cxnLst/>
              <a:rect l="l" t="t" r="r" b="b"/>
              <a:pathLst>
                <a:path w="680085" h="679450">
                  <a:moveTo>
                    <a:pt x="476873" y="580803"/>
                  </a:moveTo>
                  <a:lnTo>
                    <a:pt x="204331" y="580803"/>
                  </a:lnTo>
                  <a:lnTo>
                    <a:pt x="217539" y="590750"/>
                  </a:lnTo>
                  <a:lnTo>
                    <a:pt x="232080" y="598577"/>
                  </a:lnTo>
                  <a:lnTo>
                    <a:pt x="248361" y="603960"/>
                  </a:lnTo>
                  <a:lnTo>
                    <a:pt x="266688" y="606559"/>
                  </a:lnTo>
                  <a:lnTo>
                    <a:pt x="276875" y="626828"/>
                  </a:lnTo>
                  <a:lnTo>
                    <a:pt x="285230" y="645987"/>
                  </a:lnTo>
                  <a:lnTo>
                    <a:pt x="293012" y="662767"/>
                  </a:lnTo>
                  <a:lnTo>
                    <a:pt x="301486" y="675901"/>
                  </a:lnTo>
                  <a:lnTo>
                    <a:pt x="318601" y="676928"/>
                  </a:lnTo>
                  <a:lnTo>
                    <a:pt x="336585" y="678687"/>
                  </a:lnTo>
                  <a:lnTo>
                    <a:pt x="356832" y="679053"/>
                  </a:lnTo>
                  <a:lnTo>
                    <a:pt x="380734" y="675901"/>
                  </a:lnTo>
                  <a:lnTo>
                    <a:pt x="385365" y="662069"/>
                  </a:lnTo>
                  <a:lnTo>
                    <a:pt x="394450" y="647430"/>
                  </a:lnTo>
                  <a:lnTo>
                    <a:pt x="405344" y="629691"/>
                  </a:lnTo>
                  <a:lnTo>
                    <a:pt x="415405" y="606559"/>
                  </a:lnTo>
                  <a:lnTo>
                    <a:pt x="430349" y="603960"/>
                  </a:lnTo>
                  <a:lnTo>
                    <a:pt x="446472" y="597996"/>
                  </a:lnTo>
                  <a:lnTo>
                    <a:pt x="462428" y="589874"/>
                  </a:lnTo>
                  <a:lnTo>
                    <a:pt x="476873" y="580803"/>
                  </a:lnTo>
                  <a:close/>
                </a:path>
                <a:path w="680085" h="679450">
                  <a:moveTo>
                    <a:pt x="129909" y="72625"/>
                  </a:moveTo>
                  <a:lnTo>
                    <a:pt x="119024" y="83769"/>
                  </a:lnTo>
                  <a:lnTo>
                    <a:pt x="104651" y="95495"/>
                  </a:lnTo>
                  <a:lnTo>
                    <a:pt x="88778" y="109901"/>
                  </a:lnTo>
                  <a:lnTo>
                    <a:pt x="73394" y="129089"/>
                  </a:lnTo>
                  <a:lnTo>
                    <a:pt x="79710" y="144527"/>
                  </a:lnTo>
                  <a:lnTo>
                    <a:pt x="84109" y="164151"/>
                  </a:lnTo>
                  <a:lnTo>
                    <a:pt x="89342" y="184818"/>
                  </a:lnTo>
                  <a:lnTo>
                    <a:pt x="98159" y="203384"/>
                  </a:lnTo>
                  <a:lnTo>
                    <a:pt x="89915" y="219151"/>
                  </a:lnTo>
                  <a:lnTo>
                    <a:pt x="82792" y="234941"/>
                  </a:lnTo>
                  <a:lnTo>
                    <a:pt x="76906" y="250555"/>
                  </a:lnTo>
                  <a:lnTo>
                    <a:pt x="72378" y="265792"/>
                  </a:lnTo>
                  <a:lnTo>
                    <a:pt x="52113" y="276520"/>
                  </a:lnTo>
                  <a:lnTo>
                    <a:pt x="33135" y="283642"/>
                  </a:lnTo>
                  <a:lnTo>
                    <a:pt x="16442" y="290260"/>
                  </a:lnTo>
                  <a:lnTo>
                    <a:pt x="3036" y="299473"/>
                  </a:lnTo>
                  <a:lnTo>
                    <a:pt x="3899" y="320537"/>
                  </a:lnTo>
                  <a:lnTo>
                    <a:pt x="3929" y="321260"/>
                  </a:lnTo>
                  <a:lnTo>
                    <a:pt x="1607" y="340811"/>
                  </a:lnTo>
                  <a:lnTo>
                    <a:pt x="0" y="359505"/>
                  </a:lnTo>
                  <a:lnTo>
                    <a:pt x="2879" y="377730"/>
                  </a:lnTo>
                  <a:lnTo>
                    <a:pt x="3005" y="378525"/>
                  </a:lnTo>
                  <a:lnTo>
                    <a:pt x="3036" y="378721"/>
                  </a:lnTo>
                  <a:lnTo>
                    <a:pt x="21586" y="386017"/>
                  </a:lnTo>
                  <a:lnTo>
                    <a:pt x="37707" y="395132"/>
                  </a:lnTo>
                  <a:lnTo>
                    <a:pt x="53828" y="404710"/>
                  </a:lnTo>
                  <a:lnTo>
                    <a:pt x="72378" y="413392"/>
                  </a:lnTo>
                  <a:lnTo>
                    <a:pt x="75437" y="428707"/>
                  </a:lnTo>
                  <a:lnTo>
                    <a:pt x="80125" y="444667"/>
                  </a:lnTo>
                  <a:lnTo>
                    <a:pt x="87415" y="460449"/>
                  </a:lnTo>
                  <a:lnTo>
                    <a:pt x="98159" y="474809"/>
                  </a:lnTo>
                  <a:lnTo>
                    <a:pt x="93039" y="494477"/>
                  </a:lnTo>
                  <a:lnTo>
                    <a:pt x="85014" y="513999"/>
                  </a:lnTo>
                  <a:lnTo>
                    <a:pt x="77370" y="532500"/>
                  </a:lnTo>
                  <a:lnTo>
                    <a:pt x="73394" y="549104"/>
                  </a:lnTo>
                  <a:lnTo>
                    <a:pt x="86171" y="559184"/>
                  </a:lnTo>
                  <a:lnTo>
                    <a:pt x="100460" y="573821"/>
                  </a:lnTo>
                  <a:lnTo>
                    <a:pt x="115345" y="590216"/>
                  </a:lnTo>
                  <a:lnTo>
                    <a:pt x="129909" y="605568"/>
                  </a:lnTo>
                  <a:lnTo>
                    <a:pt x="154824" y="597200"/>
                  </a:lnTo>
                  <a:lnTo>
                    <a:pt x="175311" y="591943"/>
                  </a:lnTo>
                  <a:lnTo>
                    <a:pt x="191702" y="587307"/>
                  </a:lnTo>
                  <a:lnTo>
                    <a:pt x="204331" y="580803"/>
                  </a:lnTo>
                  <a:lnTo>
                    <a:pt x="578752" y="580803"/>
                  </a:lnTo>
                  <a:lnTo>
                    <a:pt x="581028" y="578831"/>
                  </a:lnTo>
                  <a:lnTo>
                    <a:pt x="597675" y="563023"/>
                  </a:lnTo>
                  <a:lnTo>
                    <a:pt x="607810" y="549104"/>
                  </a:lnTo>
                  <a:lnTo>
                    <a:pt x="603190" y="532814"/>
                  </a:lnTo>
                  <a:lnTo>
                    <a:pt x="598094" y="513209"/>
                  </a:lnTo>
                  <a:lnTo>
                    <a:pt x="591665" y="492977"/>
                  </a:lnTo>
                  <a:lnTo>
                    <a:pt x="583045" y="474809"/>
                  </a:lnTo>
                  <a:lnTo>
                    <a:pt x="590198" y="461875"/>
                  </a:lnTo>
                  <a:lnTo>
                    <a:pt x="591841" y="457969"/>
                  </a:lnTo>
                  <a:lnTo>
                    <a:pt x="340094" y="457969"/>
                  </a:lnTo>
                  <a:lnTo>
                    <a:pt x="297783" y="445922"/>
                  </a:lnTo>
                  <a:lnTo>
                    <a:pt x="262401" y="416787"/>
                  </a:lnTo>
                  <a:lnTo>
                    <a:pt x="236116" y="378525"/>
                  </a:lnTo>
                  <a:lnTo>
                    <a:pt x="221095" y="339097"/>
                  </a:lnTo>
                  <a:lnTo>
                    <a:pt x="228633" y="295247"/>
                  </a:lnTo>
                  <a:lnTo>
                    <a:pt x="252543" y="258206"/>
                  </a:lnTo>
                  <a:lnTo>
                    <a:pt x="290478" y="231892"/>
                  </a:lnTo>
                  <a:lnTo>
                    <a:pt x="340094" y="220225"/>
                  </a:lnTo>
                  <a:lnTo>
                    <a:pt x="593091" y="220225"/>
                  </a:lnTo>
                  <a:lnTo>
                    <a:pt x="592379" y="218642"/>
                  </a:lnTo>
                  <a:lnTo>
                    <a:pt x="582029" y="203384"/>
                  </a:lnTo>
                  <a:lnTo>
                    <a:pt x="584916" y="190065"/>
                  </a:lnTo>
                  <a:lnTo>
                    <a:pt x="590839" y="174066"/>
                  </a:lnTo>
                  <a:lnTo>
                    <a:pt x="598549" y="154153"/>
                  </a:lnTo>
                  <a:lnTo>
                    <a:pt x="606794" y="129089"/>
                  </a:lnTo>
                  <a:lnTo>
                    <a:pt x="589087" y="114522"/>
                  </a:lnTo>
                  <a:lnTo>
                    <a:pt x="575724" y="97390"/>
                  </a:lnTo>
                  <a:lnTo>
                    <a:pt x="204331" y="97390"/>
                  </a:lnTo>
                  <a:lnTo>
                    <a:pt x="181111" y="92488"/>
                  </a:lnTo>
                  <a:lnTo>
                    <a:pt x="161833" y="83522"/>
                  </a:lnTo>
                  <a:lnTo>
                    <a:pt x="145198" y="75298"/>
                  </a:lnTo>
                  <a:lnTo>
                    <a:pt x="129909" y="72625"/>
                  </a:lnTo>
                  <a:close/>
                </a:path>
                <a:path w="680085" h="679450">
                  <a:moveTo>
                    <a:pt x="578752" y="580803"/>
                  </a:moveTo>
                  <a:lnTo>
                    <a:pt x="476873" y="580803"/>
                  </a:lnTo>
                  <a:lnTo>
                    <a:pt x="495198" y="586796"/>
                  </a:lnTo>
                  <a:lnTo>
                    <a:pt x="510512" y="594124"/>
                  </a:lnTo>
                  <a:lnTo>
                    <a:pt x="527611" y="600982"/>
                  </a:lnTo>
                  <a:lnTo>
                    <a:pt x="551295" y="605568"/>
                  </a:lnTo>
                  <a:lnTo>
                    <a:pt x="563643" y="593892"/>
                  </a:lnTo>
                  <a:lnTo>
                    <a:pt x="578752" y="580803"/>
                  </a:lnTo>
                  <a:close/>
                </a:path>
                <a:path w="680085" h="679450">
                  <a:moveTo>
                    <a:pt x="593091" y="220225"/>
                  </a:moveTo>
                  <a:lnTo>
                    <a:pt x="340094" y="220225"/>
                  </a:lnTo>
                  <a:lnTo>
                    <a:pt x="376618" y="232387"/>
                  </a:lnTo>
                  <a:lnTo>
                    <a:pt x="411690" y="260382"/>
                  </a:lnTo>
                  <a:lnTo>
                    <a:pt x="440713" y="298017"/>
                  </a:lnTo>
                  <a:lnTo>
                    <a:pt x="459093" y="339097"/>
                  </a:lnTo>
                  <a:lnTo>
                    <a:pt x="449429" y="380223"/>
                  </a:lnTo>
                  <a:lnTo>
                    <a:pt x="427882" y="419640"/>
                  </a:lnTo>
                  <a:lnTo>
                    <a:pt x="392191" y="448503"/>
                  </a:lnTo>
                  <a:lnTo>
                    <a:pt x="340094" y="457969"/>
                  </a:lnTo>
                  <a:lnTo>
                    <a:pt x="591841" y="457969"/>
                  </a:lnTo>
                  <a:lnTo>
                    <a:pt x="596906" y="445922"/>
                  </a:lnTo>
                  <a:lnTo>
                    <a:pt x="603172" y="428707"/>
                  </a:lnTo>
                  <a:lnTo>
                    <a:pt x="608826" y="412401"/>
                  </a:lnTo>
                  <a:lnTo>
                    <a:pt x="622393" y="403062"/>
                  </a:lnTo>
                  <a:lnTo>
                    <a:pt x="638782" y="395408"/>
                  </a:lnTo>
                  <a:lnTo>
                    <a:pt x="657528" y="387584"/>
                  </a:lnTo>
                  <a:lnTo>
                    <a:pt x="678168" y="377730"/>
                  </a:lnTo>
                  <a:lnTo>
                    <a:pt x="676382" y="353960"/>
                  </a:lnTo>
                  <a:lnTo>
                    <a:pt x="678168" y="336963"/>
                  </a:lnTo>
                  <a:lnTo>
                    <a:pt x="679875" y="321260"/>
                  </a:lnTo>
                  <a:lnTo>
                    <a:pt x="679954" y="320537"/>
                  </a:lnTo>
                  <a:lnTo>
                    <a:pt x="678248" y="299473"/>
                  </a:lnTo>
                  <a:lnTo>
                    <a:pt x="678168" y="298482"/>
                  </a:lnTo>
                  <a:lnTo>
                    <a:pt x="659548" y="293227"/>
                  </a:lnTo>
                  <a:lnTo>
                    <a:pt x="643417" y="284728"/>
                  </a:lnTo>
                  <a:lnTo>
                    <a:pt x="627072" y="274686"/>
                  </a:lnTo>
                  <a:lnTo>
                    <a:pt x="607810" y="264802"/>
                  </a:lnTo>
                  <a:lnTo>
                    <a:pt x="603888" y="249129"/>
                  </a:lnTo>
                  <a:lnTo>
                    <a:pt x="599205" y="233817"/>
                  </a:lnTo>
                  <a:lnTo>
                    <a:pt x="593091" y="220225"/>
                  </a:lnTo>
                  <a:close/>
                </a:path>
                <a:path w="680085" h="679450">
                  <a:moveTo>
                    <a:pt x="320800" y="0"/>
                  </a:moveTo>
                  <a:lnTo>
                    <a:pt x="300470" y="2293"/>
                  </a:lnTo>
                  <a:lnTo>
                    <a:pt x="293570" y="17072"/>
                  </a:lnTo>
                  <a:lnTo>
                    <a:pt x="274341" y="53619"/>
                  </a:lnTo>
                  <a:lnTo>
                    <a:pt x="265799" y="71635"/>
                  </a:lnTo>
                  <a:lnTo>
                    <a:pt x="247907" y="74991"/>
                  </a:lnTo>
                  <a:lnTo>
                    <a:pt x="232302" y="81512"/>
                  </a:lnTo>
                  <a:lnTo>
                    <a:pt x="204331" y="97390"/>
                  </a:lnTo>
                  <a:lnTo>
                    <a:pt x="475984" y="97390"/>
                  </a:lnTo>
                  <a:lnTo>
                    <a:pt x="459827" y="89776"/>
                  </a:lnTo>
                  <a:lnTo>
                    <a:pt x="445408" y="82407"/>
                  </a:lnTo>
                  <a:lnTo>
                    <a:pt x="430656" y="76091"/>
                  </a:lnTo>
                  <a:lnTo>
                    <a:pt x="413500" y="71635"/>
                  </a:lnTo>
                  <a:lnTo>
                    <a:pt x="406007" y="55069"/>
                  </a:lnTo>
                  <a:lnTo>
                    <a:pt x="399276" y="36445"/>
                  </a:lnTo>
                  <a:lnTo>
                    <a:pt x="391211" y="18080"/>
                  </a:lnTo>
                  <a:lnTo>
                    <a:pt x="380711" y="3657"/>
                  </a:lnTo>
                  <a:lnTo>
                    <a:pt x="357030" y="3657"/>
                  </a:lnTo>
                  <a:lnTo>
                    <a:pt x="338522" y="1674"/>
                  </a:lnTo>
                  <a:lnTo>
                    <a:pt x="320800" y="0"/>
                  </a:lnTo>
                  <a:close/>
                </a:path>
                <a:path w="680085" h="679450">
                  <a:moveTo>
                    <a:pt x="550279" y="72625"/>
                  </a:moveTo>
                  <a:lnTo>
                    <a:pt x="533812" y="79224"/>
                  </a:lnTo>
                  <a:lnTo>
                    <a:pt x="516179" y="83198"/>
                  </a:lnTo>
                  <a:lnTo>
                    <a:pt x="497022" y="88077"/>
                  </a:lnTo>
                  <a:lnTo>
                    <a:pt x="475984" y="97390"/>
                  </a:lnTo>
                  <a:lnTo>
                    <a:pt x="575724" y="97390"/>
                  </a:lnTo>
                  <a:lnTo>
                    <a:pt x="568199" y="87700"/>
                  </a:lnTo>
                  <a:lnTo>
                    <a:pt x="550279" y="72625"/>
                  </a:lnTo>
                  <a:close/>
                </a:path>
                <a:path w="680085" h="679450">
                  <a:moveTo>
                    <a:pt x="379718" y="2293"/>
                  </a:moveTo>
                  <a:lnTo>
                    <a:pt x="357030" y="3657"/>
                  </a:lnTo>
                  <a:lnTo>
                    <a:pt x="380711" y="3657"/>
                  </a:lnTo>
                  <a:lnTo>
                    <a:pt x="379718" y="2293"/>
                  </a:lnTo>
                  <a:close/>
                </a:path>
              </a:pathLst>
            </a:custGeom>
            <a:solidFill>
              <a:srgbClr val="D70031"/>
            </a:solidFill>
          </p:spPr>
          <p:txBody>
            <a:bodyPr wrap="square" lIns="0" tIns="0" rIns="0" bIns="0" rtlCol="0"/>
            <a:lstStyle/>
            <a:p>
              <a:endParaRPr/>
            </a:p>
          </p:txBody>
        </p:sp>
        <p:pic>
          <p:nvPicPr>
            <p:cNvPr id="56" name="object 56"/>
            <p:cNvPicPr/>
            <p:nvPr/>
          </p:nvPicPr>
          <p:blipFill>
            <a:blip r:embed="rId4" cstate="print"/>
            <a:stretch>
              <a:fillRect/>
            </a:stretch>
          </p:blipFill>
          <p:spPr>
            <a:xfrm>
              <a:off x="1584833" y="5854954"/>
              <a:ext cx="250697" cy="250444"/>
            </a:xfrm>
            <a:prstGeom prst="rect">
              <a:avLst/>
            </a:prstGeom>
          </p:spPr>
        </p:pic>
        <p:sp>
          <p:nvSpPr>
            <p:cNvPr id="57" name="object 57"/>
            <p:cNvSpPr/>
            <p:nvPr/>
          </p:nvSpPr>
          <p:spPr>
            <a:xfrm>
              <a:off x="1369748" y="5643372"/>
              <a:ext cx="678815" cy="676275"/>
            </a:xfrm>
            <a:custGeom>
              <a:avLst/>
              <a:gdLst/>
              <a:ahLst/>
              <a:cxnLst/>
              <a:rect l="l" t="t" r="r" b="b"/>
              <a:pathLst>
                <a:path w="678814" h="676275">
                  <a:moveTo>
                    <a:pt x="608149" y="262508"/>
                  </a:moveTo>
                  <a:lnTo>
                    <a:pt x="603996" y="244656"/>
                  </a:lnTo>
                  <a:lnTo>
                    <a:pt x="598259" y="229319"/>
                  </a:lnTo>
                  <a:lnTo>
                    <a:pt x="591022" y="215222"/>
                  </a:lnTo>
                  <a:lnTo>
                    <a:pt x="582368" y="201091"/>
                  </a:lnTo>
                  <a:lnTo>
                    <a:pt x="588202" y="183757"/>
                  </a:lnTo>
                  <a:lnTo>
                    <a:pt x="595417" y="168097"/>
                  </a:lnTo>
                  <a:lnTo>
                    <a:pt x="602299" y="150360"/>
                  </a:lnTo>
                  <a:lnTo>
                    <a:pt x="607133" y="126796"/>
                  </a:lnTo>
                  <a:lnTo>
                    <a:pt x="591177" y="111532"/>
                  </a:lnTo>
                  <a:lnTo>
                    <a:pt x="577875" y="96683"/>
                  </a:lnTo>
                  <a:lnTo>
                    <a:pt x="565074" y="82775"/>
                  </a:lnTo>
                  <a:lnTo>
                    <a:pt x="550618" y="70332"/>
                  </a:lnTo>
                  <a:lnTo>
                    <a:pt x="528740" y="77886"/>
                  </a:lnTo>
                  <a:lnTo>
                    <a:pt x="509327" y="83034"/>
                  </a:lnTo>
                  <a:lnTo>
                    <a:pt x="491986" y="88022"/>
                  </a:lnTo>
                  <a:lnTo>
                    <a:pt x="476323" y="95097"/>
                  </a:lnTo>
                  <a:lnTo>
                    <a:pt x="462720" y="85497"/>
                  </a:lnTo>
                  <a:lnTo>
                    <a:pt x="447129" y="78990"/>
                  </a:lnTo>
                  <a:lnTo>
                    <a:pt x="430514" y="74098"/>
                  </a:lnTo>
                  <a:lnTo>
                    <a:pt x="413839" y="69341"/>
                  </a:lnTo>
                  <a:lnTo>
                    <a:pt x="404310" y="52233"/>
                  </a:lnTo>
                  <a:lnTo>
                    <a:pt x="399043" y="35990"/>
                  </a:lnTo>
                  <a:lnTo>
                    <a:pt x="392729" y="19087"/>
                  </a:lnTo>
                  <a:lnTo>
                    <a:pt x="380057" y="0"/>
                  </a:lnTo>
                  <a:lnTo>
                    <a:pt x="357191" y="2887"/>
                  </a:lnTo>
                  <a:lnTo>
                    <a:pt x="338004" y="2109"/>
                  </a:lnTo>
                  <a:lnTo>
                    <a:pt x="320032" y="276"/>
                  </a:lnTo>
                  <a:lnTo>
                    <a:pt x="300809" y="0"/>
                  </a:lnTo>
                  <a:lnTo>
                    <a:pt x="294356" y="14183"/>
                  </a:lnTo>
                  <a:lnTo>
                    <a:pt x="283854" y="31608"/>
                  </a:lnTo>
                  <a:lnTo>
                    <a:pt x="273163" y="50565"/>
                  </a:lnTo>
                  <a:lnTo>
                    <a:pt x="266138" y="69341"/>
                  </a:lnTo>
                  <a:lnTo>
                    <a:pt x="250283" y="72809"/>
                  </a:lnTo>
                  <a:lnTo>
                    <a:pt x="234832" y="79762"/>
                  </a:lnTo>
                  <a:lnTo>
                    <a:pt x="219668" y="87944"/>
                  </a:lnTo>
                  <a:lnTo>
                    <a:pt x="204670" y="95097"/>
                  </a:lnTo>
                  <a:lnTo>
                    <a:pt x="188773" y="91156"/>
                  </a:lnTo>
                  <a:lnTo>
                    <a:pt x="170174" y="84658"/>
                  </a:lnTo>
                  <a:lnTo>
                    <a:pt x="150217" y="77188"/>
                  </a:lnTo>
                  <a:lnTo>
                    <a:pt x="130248" y="70332"/>
                  </a:lnTo>
                  <a:lnTo>
                    <a:pt x="118042" y="85170"/>
                  </a:lnTo>
                  <a:lnTo>
                    <a:pt x="102800" y="97335"/>
                  </a:lnTo>
                  <a:lnTo>
                    <a:pt x="87153" y="110116"/>
                  </a:lnTo>
                  <a:lnTo>
                    <a:pt x="73733" y="126796"/>
                  </a:lnTo>
                  <a:lnTo>
                    <a:pt x="84282" y="148901"/>
                  </a:lnTo>
                  <a:lnTo>
                    <a:pt x="89735" y="166920"/>
                  </a:lnTo>
                  <a:lnTo>
                    <a:pt x="93378" y="183452"/>
                  </a:lnTo>
                  <a:lnTo>
                    <a:pt x="98498" y="201091"/>
                  </a:lnTo>
                  <a:lnTo>
                    <a:pt x="89380" y="217325"/>
                  </a:lnTo>
                  <a:lnTo>
                    <a:pt x="82131" y="233972"/>
                  </a:lnTo>
                  <a:lnTo>
                    <a:pt x="76620" y="249780"/>
                  </a:lnTo>
                  <a:lnTo>
                    <a:pt x="72717" y="263499"/>
                  </a:lnTo>
                  <a:lnTo>
                    <a:pt x="55881" y="271976"/>
                  </a:lnTo>
                  <a:lnTo>
                    <a:pt x="36712" y="279263"/>
                  </a:lnTo>
                  <a:lnTo>
                    <a:pt x="18210" y="287088"/>
                  </a:lnTo>
                  <a:lnTo>
                    <a:pt x="3375" y="297179"/>
                  </a:lnTo>
                  <a:lnTo>
                    <a:pt x="3821" y="321826"/>
                  </a:lnTo>
                  <a:lnTo>
                    <a:pt x="1422" y="340666"/>
                  </a:lnTo>
                  <a:lnTo>
                    <a:pt x="0" y="357575"/>
                  </a:lnTo>
                  <a:lnTo>
                    <a:pt x="3375" y="376427"/>
                  </a:lnTo>
                  <a:lnTo>
                    <a:pt x="17996" y="382682"/>
                  </a:lnTo>
                  <a:lnTo>
                    <a:pt x="32902" y="392606"/>
                  </a:lnTo>
                  <a:lnTo>
                    <a:pt x="50381" y="403108"/>
                  </a:lnTo>
                  <a:lnTo>
                    <a:pt x="72717" y="411098"/>
                  </a:lnTo>
                  <a:lnTo>
                    <a:pt x="78281" y="427871"/>
                  </a:lnTo>
                  <a:lnTo>
                    <a:pt x="83417" y="443045"/>
                  </a:lnTo>
                  <a:lnTo>
                    <a:pt x="89648" y="457601"/>
                  </a:lnTo>
                  <a:lnTo>
                    <a:pt x="98498" y="472516"/>
                  </a:lnTo>
                  <a:lnTo>
                    <a:pt x="95896" y="490264"/>
                  </a:lnTo>
                  <a:lnTo>
                    <a:pt x="87592" y="509863"/>
                  </a:lnTo>
                  <a:lnTo>
                    <a:pt x="78549" y="529362"/>
                  </a:lnTo>
                  <a:lnTo>
                    <a:pt x="73733" y="546811"/>
                  </a:lnTo>
                  <a:lnTo>
                    <a:pt x="92315" y="561070"/>
                  </a:lnTo>
                  <a:lnTo>
                    <a:pt x="103419" y="573862"/>
                  </a:lnTo>
                  <a:lnTo>
                    <a:pt x="113809" y="587244"/>
                  </a:lnTo>
                  <a:lnTo>
                    <a:pt x="130248" y="603275"/>
                  </a:lnTo>
                  <a:lnTo>
                    <a:pt x="148895" y="598303"/>
                  </a:lnTo>
                  <a:lnTo>
                    <a:pt x="168459" y="593898"/>
                  </a:lnTo>
                  <a:lnTo>
                    <a:pt x="187523" y="587989"/>
                  </a:lnTo>
                  <a:lnTo>
                    <a:pt x="204670" y="578510"/>
                  </a:lnTo>
                  <a:lnTo>
                    <a:pt x="218182" y="586845"/>
                  </a:lnTo>
                  <a:lnTo>
                    <a:pt x="233991" y="594417"/>
                  </a:lnTo>
                  <a:lnTo>
                    <a:pt x="250729" y="600473"/>
                  </a:lnTo>
                  <a:lnTo>
                    <a:pt x="267027" y="604265"/>
                  </a:lnTo>
                  <a:lnTo>
                    <a:pt x="275036" y="617611"/>
                  </a:lnTo>
                  <a:lnTo>
                    <a:pt x="281664" y="635212"/>
                  </a:lnTo>
                  <a:lnTo>
                    <a:pt x="289673" y="654675"/>
                  </a:lnTo>
                  <a:lnTo>
                    <a:pt x="301825" y="673607"/>
                  </a:lnTo>
                  <a:lnTo>
                    <a:pt x="321101" y="672809"/>
                  </a:lnTo>
                  <a:lnTo>
                    <a:pt x="341639" y="674612"/>
                  </a:lnTo>
                  <a:lnTo>
                    <a:pt x="362082" y="675913"/>
                  </a:lnTo>
                  <a:lnTo>
                    <a:pt x="381073" y="673607"/>
                  </a:lnTo>
                  <a:lnTo>
                    <a:pt x="387008" y="653977"/>
                  </a:lnTo>
                  <a:lnTo>
                    <a:pt x="396265" y="636846"/>
                  </a:lnTo>
                  <a:lnTo>
                    <a:pt x="406594" y="620760"/>
                  </a:lnTo>
                  <a:lnTo>
                    <a:pt x="415744" y="604265"/>
                  </a:lnTo>
                  <a:lnTo>
                    <a:pt x="432671" y="600447"/>
                  </a:lnTo>
                  <a:lnTo>
                    <a:pt x="448954" y="593440"/>
                  </a:lnTo>
                  <a:lnTo>
                    <a:pt x="464000" y="585408"/>
                  </a:lnTo>
                  <a:lnTo>
                    <a:pt x="477212" y="578510"/>
                  </a:lnTo>
                  <a:lnTo>
                    <a:pt x="499235" y="581995"/>
                  </a:lnTo>
                  <a:lnTo>
                    <a:pt x="515756" y="588202"/>
                  </a:lnTo>
                  <a:lnTo>
                    <a:pt x="531612" y="595753"/>
                  </a:lnTo>
                  <a:lnTo>
                    <a:pt x="551634" y="603275"/>
                  </a:lnTo>
                  <a:lnTo>
                    <a:pt x="567697" y="586648"/>
                  </a:lnTo>
                  <a:lnTo>
                    <a:pt x="580892" y="576205"/>
                  </a:lnTo>
                  <a:lnTo>
                    <a:pt x="593586" y="565181"/>
                  </a:lnTo>
                  <a:lnTo>
                    <a:pt x="608149" y="546811"/>
                  </a:lnTo>
                  <a:lnTo>
                    <a:pt x="601404" y="528733"/>
                  </a:lnTo>
                  <a:lnTo>
                    <a:pt x="595624" y="509406"/>
                  </a:lnTo>
                  <a:lnTo>
                    <a:pt x="589915" y="490207"/>
                  </a:lnTo>
                  <a:lnTo>
                    <a:pt x="583384" y="472516"/>
                  </a:lnTo>
                  <a:lnTo>
                    <a:pt x="591109" y="458978"/>
                  </a:lnTo>
                  <a:lnTo>
                    <a:pt x="599561" y="443798"/>
                  </a:lnTo>
                  <a:lnTo>
                    <a:pt x="606369" y="427374"/>
                  </a:lnTo>
                  <a:lnTo>
                    <a:pt x="609165" y="410108"/>
                  </a:lnTo>
                  <a:lnTo>
                    <a:pt x="625125" y="400983"/>
                  </a:lnTo>
                  <a:lnTo>
                    <a:pt x="641693" y="393649"/>
                  </a:lnTo>
                  <a:lnTo>
                    <a:pt x="659332" y="385876"/>
                  </a:lnTo>
                  <a:lnTo>
                    <a:pt x="678507" y="375437"/>
                  </a:lnTo>
                  <a:lnTo>
                    <a:pt x="677239" y="359122"/>
                  </a:lnTo>
                  <a:lnTo>
                    <a:pt x="677793" y="341756"/>
                  </a:lnTo>
                  <a:lnTo>
                    <a:pt x="678703" y="321419"/>
                  </a:lnTo>
                  <a:lnTo>
                    <a:pt x="678507" y="296189"/>
                  </a:lnTo>
                  <a:lnTo>
                    <a:pt x="661709" y="291187"/>
                  </a:lnTo>
                  <a:lnTo>
                    <a:pt x="642137" y="281435"/>
                  </a:lnTo>
                  <a:lnTo>
                    <a:pt x="623161" y="270639"/>
                  </a:lnTo>
                  <a:lnTo>
                    <a:pt x="608149" y="262508"/>
                  </a:lnTo>
                  <a:close/>
                </a:path>
              </a:pathLst>
            </a:custGeom>
            <a:ln w="12700">
              <a:solidFill>
                <a:srgbClr val="5A000E"/>
              </a:solidFill>
            </a:ln>
          </p:spPr>
          <p:txBody>
            <a:bodyPr wrap="square" lIns="0" tIns="0" rIns="0" bIns="0" rtlCol="0"/>
            <a:lstStyle/>
            <a:p>
              <a:endParaRPr/>
            </a:p>
          </p:txBody>
        </p:sp>
      </p:grpSp>
      <p:sp>
        <p:nvSpPr>
          <p:cNvPr id="58" name="object 5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9" name="object 59"/>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32</a:t>
            </a:r>
            <a:endParaRPr sz="1200">
              <a:latin typeface="Calibri"/>
              <a:cs typeface="Calibri"/>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CREATING</a:t>
            </a:r>
            <a:r>
              <a:rPr spc="-50" dirty="0"/>
              <a:t> </a:t>
            </a:r>
            <a:r>
              <a:rPr dirty="0"/>
              <a:t>NEW</a:t>
            </a:r>
            <a:r>
              <a:rPr spc="-70" dirty="0"/>
              <a:t> </a:t>
            </a:r>
            <a:r>
              <a:rPr spc="145" dirty="0"/>
              <a:t>DOM</a:t>
            </a:r>
            <a:r>
              <a:rPr spc="-45" dirty="0"/>
              <a:t> </a:t>
            </a:r>
            <a:r>
              <a:rPr spc="-65" dirty="0"/>
              <a:t>ELEMENTS</a:t>
            </a:r>
          </a:p>
        </p:txBody>
      </p:sp>
      <p:sp>
        <p:nvSpPr>
          <p:cNvPr id="3" name="object 3"/>
          <p:cNvSpPr/>
          <p:nvPr/>
        </p:nvSpPr>
        <p:spPr>
          <a:xfrm>
            <a:off x="760476" y="1376172"/>
            <a:ext cx="10881360" cy="2862580"/>
          </a:xfrm>
          <a:custGeom>
            <a:avLst/>
            <a:gdLst/>
            <a:ahLst/>
            <a:cxnLst/>
            <a:rect l="l" t="t" r="r" b="b"/>
            <a:pathLst>
              <a:path w="10881360" h="2862579">
                <a:moveTo>
                  <a:pt x="0" y="2862072"/>
                </a:moveTo>
                <a:lnTo>
                  <a:pt x="10881360" y="2862072"/>
                </a:lnTo>
                <a:lnTo>
                  <a:pt x="10881360" y="0"/>
                </a:lnTo>
                <a:lnTo>
                  <a:pt x="0" y="0"/>
                </a:lnTo>
                <a:lnTo>
                  <a:pt x="0" y="2862072"/>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839216" y="1396110"/>
            <a:ext cx="9301480" cy="139763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800000"/>
                </a:solidFill>
                <a:latin typeface="Consolas"/>
                <a:cs typeface="Consolas"/>
              </a:rPr>
              <a:t>&lt;body&gt;</a:t>
            </a:r>
            <a:endParaRPr sz="1800">
              <a:latin typeface="Consolas"/>
              <a:cs typeface="Consolas"/>
            </a:endParaRPr>
          </a:p>
          <a:p>
            <a:pPr marL="262255">
              <a:lnSpc>
                <a:spcPct val="100000"/>
              </a:lnSpc>
            </a:pPr>
            <a:r>
              <a:rPr sz="1800" spc="-10" dirty="0">
                <a:solidFill>
                  <a:srgbClr val="800000"/>
                </a:solidFill>
                <a:latin typeface="Consolas"/>
                <a:cs typeface="Consolas"/>
              </a:rPr>
              <a:t>&lt;script&gt;</a:t>
            </a:r>
            <a:endParaRPr sz="1800">
              <a:latin typeface="Consolas"/>
              <a:cs typeface="Consolas"/>
            </a:endParaRPr>
          </a:p>
          <a:p>
            <a:pPr marL="512445">
              <a:lnSpc>
                <a:spcPct val="100000"/>
              </a:lnSpc>
            </a:pPr>
            <a:r>
              <a:rPr sz="1800" dirty="0">
                <a:solidFill>
                  <a:srgbClr val="0000FF"/>
                </a:solidFill>
                <a:latin typeface="Consolas"/>
                <a:cs typeface="Consolas"/>
              </a:rPr>
              <a:t>let</a:t>
            </a:r>
            <a:r>
              <a:rPr sz="1800" spc="-50" dirty="0">
                <a:solidFill>
                  <a:srgbClr val="0000FF"/>
                </a:solidFill>
                <a:latin typeface="Consolas"/>
                <a:cs typeface="Consolas"/>
              </a:rPr>
              <a:t> </a:t>
            </a:r>
            <a:r>
              <a:rPr sz="1800" dirty="0">
                <a:latin typeface="Consolas"/>
                <a:cs typeface="Consolas"/>
              </a:rPr>
              <a:t>heading</a:t>
            </a:r>
            <a:r>
              <a:rPr sz="1800" spc="-45" dirty="0">
                <a:latin typeface="Consolas"/>
                <a:cs typeface="Consolas"/>
              </a:rPr>
              <a:t> </a:t>
            </a:r>
            <a:r>
              <a:rPr sz="1800" dirty="0">
                <a:latin typeface="Consolas"/>
                <a:cs typeface="Consolas"/>
              </a:rPr>
              <a:t>=</a:t>
            </a:r>
            <a:r>
              <a:rPr sz="1800" spc="-40" dirty="0">
                <a:latin typeface="Consolas"/>
                <a:cs typeface="Consolas"/>
              </a:rPr>
              <a:t> </a:t>
            </a:r>
            <a:r>
              <a:rPr sz="1800" dirty="0">
                <a:latin typeface="Consolas"/>
                <a:cs typeface="Consolas"/>
              </a:rPr>
              <a:t>document.createElement(</a:t>
            </a:r>
            <a:r>
              <a:rPr sz="1800" dirty="0">
                <a:solidFill>
                  <a:srgbClr val="A21515"/>
                </a:solidFill>
                <a:latin typeface="Consolas"/>
                <a:cs typeface="Consolas"/>
              </a:rPr>
              <a:t>"h1"</a:t>
            </a:r>
            <a:r>
              <a:rPr sz="1800" dirty="0">
                <a:latin typeface="Consolas"/>
                <a:cs typeface="Consolas"/>
              </a:rPr>
              <a:t>);</a:t>
            </a:r>
            <a:r>
              <a:rPr sz="1800" spc="-35" dirty="0">
                <a:latin typeface="Consolas"/>
                <a:cs typeface="Consolas"/>
              </a:rPr>
              <a:t> </a:t>
            </a:r>
            <a:r>
              <a:rPr sz="1800" dirty="0">
                <a:solidFill>
                  <a:srgbClr val="008000"/>
                </a:solidFill>
                <a:latin typeface="Consolas"/>
                <a:cs typeface="Consolas"/>
              </a:rPr>
              <a:t>//create</a:t>
            </a:r>
            <a:r>
              <a:rPr sz="1800" spc="-30" dirty="0">
                <a:solidFill>
                  <a:srgbClr val="008000"/>
                </a:solidFill>
                <a:latin typeface="Consolas"/>
                <a:cs typeface="Consolas"/>
              </a:rPr>
              <a:t> </a:t>
            </a:r>
            <a:r>
              <a:rPr sz="1800" dirty="0">
                <a:solidFill>
                  <a:srgbClr val="008000"/>
                </a:solidFill>
                <a:latin typeface="Consolas"/>
                <a:cs typeface="Consolas"/>
              </a:rPr>
              <a:t>a</a:t>
            </a:r>
            <a:r>
              <a:rPr sz="1800" spc="-55" dirty="0">
                <a:solidFill>
                  <a:srgbClr val="008000"/>
                </a:solidFill>
                <a:latin typeface="Consolas"/>
                <a:cs typeface="Consolas"/>
              </a:rPr>
              <a:t> </a:t>
            </a:r>
            <a:r>
              <a:rPr sz="1800" dirty="0">
                <a:solidFill>
                  <a:srgbClr val="008000"/>
                </a:solidFill>
                <a:latin typeface="Consolas"/>
                <a:cs typeface="Consolas"/>
              </a:rPr>
              <a:t>new</a:t>
            </a:r>
            <a:r>
              <a:rPr sz="1800" spc="-50" dirty="0">
                <a:solidFill>
                  <a:srgbClr val="008000"/>
                </a:solidFill>
                <a:latin typeface="Consolas"/>
                <a:cs typeface="Consolas"/>
              </a:rPr>
              <a:t> </a:t>
            </a:r>
            <a:r>
              <a:rPr sz="1800" dirty="0">
                <a:solidFill>
                  <a:srgbClr val="008000"/>
                </a:solidFill>
                <a:latin typeface="Consolas"/>
                <a:cs typeface="Consolas"/>
              </a:rPr>
              <a:t>&lt;h1&gt;</a:t>
            </a:r>
            <a:r>
              <a:rPr sz="1800" spc="-30" dirty="0">
                <a:solidFill>
                  <a:srgbClr val="008000"/>
                </a:solidFill>
                <a:latin typeface="Consolas"/>
                <a:cs typeface="Consolas"/>
              </a:rPr>
              <a:t> </a:t>
            </a:r>
            <a:r>
              <a:rPr sz="1800" spc="-20" dirty="0">
                <a:solidFill>
                  <a:srgbClr val="008000"/>
                </a:solidFill>
                <a:latin typeface="Consolas"/>
                <a:cs typeface="Consolas"/>
              </a:rPr>
              <a:t>elem</a:t>
            </a:r>
            <a:endParaRPr sz="1800">
              <a:latin typeface="Consolas"/>
              <a:cs typeface="Consolas"/>
            </a:endParaRPr>
          </a:p>
          <a:p>
            <a:pPr marL="512445">
              <a:lnSpc>
                <a:spcPct val="100000"/>
              </a:lnSpc>
            </a:pP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new</a:t>
            </a:r>
            <a:r>
              <a:rPr sz="1800" spc="-20" dirty="0">
                <a:solidFill>
                  <a:srgbClr val="008000"/>
                </a:solidFill>
                <a:latin typeface="Consolas"/>
                <a:cs typeface="Consolas"/>
              </a:rPr>
              <a:t> </a:t>
            </a:r>
            <a:r>
              <a:rPr sz="1800" dirty="0">
                <a:solidFill>
                  <a:srgbClr val="008000"/>
                </a:solidFill>
                <a:latin typeface="Consolas"/>
                <a:cs typeface="Consolas"/>
              </a:rPr>
              <a:t>&lt;h1&gt;</a:t>
            </a:r>
            <a:r>
              <a:rPr sz="1800" spc="-10" dirty="0">
                <a:solidFill>
                  <a:srgbClr val="008000"/>
                </a:solidFill>
                <a:latin typeface="Consolas"/>
                <a:cs typeface="Consolas"/>
              </a:rPr>
              <a:t> </a:t>
            </a:r>
            <a:r>
              <a:rPr sz="1800" dirty="0">
                <a:solidFill>
                  <a:srgbClr val="008000"/>
                </a:solidFill>
                <a:latin typeface="Consolas"/>
                <a:cs typeface="Consolas"/>
              </a:rPr>
              <a:t>is</a:t>
            </a:r>
            <a:r>
              <a:rPr sz="1800" spc="-20" dirty="0">
                <a:solidFill>
                  <a:srgbClr val="008000"/>
                </a:solidFill>
                <a:latin typeface="Consolas"/>
                <a:cs typeface="Consolas"/>
              </a:rPr>
              <a:t> </a:t>
            </a:r>
            <a:r>
              <a:rPr sz="1800" dirty="0">
                <a:solidFill>
                  <a:srgbClr val="008000"/>
                </a:solidFill>
                <a:latin typeface="Consolas"/>
                <a:cs typeface="Consolas"/>
              </a:rPr>
              <a:t>not</a:t>
            </a:r>
            <a:r>
              <a:rPr sz="1800" spc="-20" dirty="0">
                <a:solidFill>
                  <a:srgbClr val="008000"/>
                </a:solidFill>
                <a:latin typeface="Consolas"/>
                <a:cs typeface="Consolas"/>
              </a:rPr>
              <a:t> </a:t>
            </a:r>
            <a:r>
              <a:rPr sz="1800" dirty="0">
                <a:solidFill>
                  <a:srgbClr val="008000"/>
                </a:solidFill>
                <a:latin typeface="Consolas"/>
                <a:cs typeface="Consolas"/>
              </a:rPr>
              <a:t>yet</a:t>
            </a:r>
            <a:r>
              <a:rPr sz="1800" spc="-20" dirty="0">
                <a:solidFill>
                  <a:srgbClr val="008000"/>
                </a:solidFill>
                <a:latin typeface="Consolas"/>
                <a:cs typeface="Consolas"/>
              </a:rPr>
              <a:t> </a:t>
            </a:r>
            <a:r>
              <a:rPr sz="1800" dirty="0">
                <a:solidFill>
                  <a:srgbClr val="008000"/>
                </a:solidFill>
                <a:latin typeface="Consolas"/>
                <a:cs typeface="Consolas"/>
              </a:rPr>
              <a:t>in</a:t>
            </a:r>
            <a:r>
              <a:rPr sz="1800" spc="-20" dirty="0">
                <a:solidFill>
                  <a:srgbClr val="008000"/>
                </a:solidFill>
                <a:latin typeface="Consolas"/>
                <a:cs typeface="Consolas"/>
              </a:rPr>
              <a:t> </a:t>
            </a:r>
            <a:r>
              <a:rPr sz="1800" dirty="0">
                <a:solidFill>
                  <a:srgbClr val="008000"/>
                </a:solidFill>
                <a:latin typeface="Consolas"/>
                <a:cs typeface="Consolas"/>
              </a:rPr>
              <a:t>the</a:t>
            </a:r>
            <a:r>
              <a:rPr sz="1800" spc="-15" dirty="0">
                <a:solidFill>
                  <a:srgbClr val="008000"/>
                </a:solidFill>
                <a:latin typeface="Consolas"/>
                <a:cs typeface="Consolas"/>
              </a:rPr>
              <a:t> </a:t>
            </a:r>
            <a:r>
              <a:rPr sz="1800" spc="-25" dirty="0">
                <a:solidFill>
                  <a:srgbClr val="008000"/>
                </a:solidFill>
                <a:latin typeface="Consolas"/>
                <a:cs typeface="Consolas"/>
              </a:rPr>
              <a:t>DOM</a:t>
            </a:r>
            <a:endParaRPr sz="1800">
              <a:latin typeface="Consolas"/>
              <a:cs typeface="Consolas"/>
            </a:endParaRPr>
          </a:p>
          <a:p>
            <a:pPr marL="512445">
              <a:lnSpc>
                <a:spcPct val="100000"/>
              </a:lnSpc>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title</a:t>
            </a:r>
            <a:r>
              <a:rPr sz="1800" spc="-40" dirty="0">
                <a:latin typeface="Consolas"/>
                <a:cs typeface="Consolas"/>
              </a:rPr>
              <a:t> </a:t>
            </a:r>
            <a:r>
              <a:rPr sz="1800" dirty="0">
                <a:latin typeface="Consolas"/>
                <a:cs typeface="Consolas"/>
              </a:rPr>
              <a:t>=</a:t>
            </a:r>
            <a:r>
              <a:rPr sz="1800" spc="-35" dirty="0">
                <a:latin typeface="Consolas"/>
                <a:cs typeface="Consolas"/>
              </a:rPr>
              <a:t> </a:t>
            </a:r>
            <a:r>
              <a:rPr sz="1800" dirty="0">
                <a:latin typeface="Consolas"/>
                <a:cs typeface="Consolas"/>
              </a:rPr>
              <a:t>document.createTextNode(</a:t>
            </a:r>
            <a:r>
              <a:rPr sz="1800" dirty="0">
                <a:solidFill>
                  <a:srgbClr val="A21515"/>
                </a:solidFill>
                <a:latin typeface="Consolas"/>
                <a:cs typeface="Consolas"/>
              </a:rPr>
              <a:t>"Wow!"</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//create</a:t>
            </a:r>
            <a:r>
              <a:rPr sz="1800" spc="-35" dirty="0">
                <a:solidFill>
                  <a:srgbClr val="008000"/>
                </a:solidFill>
                <a:latin typeface="Consolas"/>
                <a:cs typeface="Consolas"/>
              </a:rPr>
              <a:t> </a:t>
            </a:r>
            <a:r>
              <a:rPr sz="1800" dirty="0">
                <a:solidFill>
                  <a:srgbClr val="008000"/>
                </a:solidFill>
                <a:latin typeface="Consolas"/>
                <a:cs typeface="Consolas"/>
              </a:rPr>
              <a:t>a</a:t>
            </a:r>
            <a:r>
              <a:rPr sz="1800" spc="-30" dirty="0">
                <a:solidFill>
                  <a:srgbClr val="008000"/>
                </a:solidFill>
                <a:latin typeface="Consolas"/>
                <a:cs typeface="Consolas"/>
              </a:rPr>
              <a:t> </a:t>
            </a:r>
            <a:r>
              <a:rPr sz="1800" dirty="0">
                <a:solidFill>
                  <a:srgbClr val="008000"/>
                </a:solidFill>
                <a:latin typeface="Consolas"/>
                <a:cs typeface="Consolas"/>
              </a:rPr>
              <a:t>new</a:t>
            </a:r>
            <a:r>
              <a:rPr sz="1800" spc="-35" dirty="0">
                <a:solidFill>
                  <a:srgbClr val="008000"/>
                </a:solidFill>
                <a:latin typeface="Consolas"/>
                <a:cs typeface="Consolas"/>
              </a:rPr>
              <a:t> </a:t>
            </a:r>
            <a:r>
              <a:rPr sz="1800" dirty="0">
                <a:solidFill>
                  <a:srgbClr val="008000"/>
                </a:solidFill>
                <a:latin typeface="Consolas"/>
                <a:cs typeface="Consolas"/>
              </a:rPr>
              <a:t>#text</a:t>
            </a:r>
            <a:r>
              <a:rPr sz="1800" spc="-35" dirty="0">
                <a:solidFill>
                  <a:srgbClr val="008000"/>
                </a:solidFill>
                <a:latin typeface="Consolas"/>
                <a:cs typeface="Consolas"/>
              </a:rPr>
              <a:t> </a:t>
            </a:r>
            <a:r>
              <a:rPr sz="1800" spc="-20" dirty="0">
                <a:solidFill>
                  <a:srgbClr val="008000"/>
                </a:solidFill>
                <a:latin typeface="Consolas"/>
                <a:cs typeface="Consolas"/>
              </a:rPr>
              <a:t>node</a:t>
            </a:r>
            <a:endParaRPr sz="1800">
              <a:latin typeface="Consolas"/>
              <a:cs typeface="Consolas"/>
            </a:endParaRPr>
          </a:p>
        </p:txBody>
      </p:sp>
      <p:graphicFrame>
        <p:nvGraphicFramePr>
          <p:cNvPr id="5" name="object 5"/>
          <p:cNvGraphicFramePr>
            <a:graphicFrameLocks noGrp="1"/>
          </p:cNvGraphicFramePr>
          <p:nvPr/>
        </p:nvGraphicFramePr>
        <p:xfrm>
          <a:off x="1320038" y="2839489"/>
          <a:ext cx="10217149" cy="776605"/>
        </p:xfrm>
        <a:graphic>
          <a:graphicData uri="http://schemas.openxmlformats.org/drawingml/2006/table">
            <a:tbl>
              <a:tblPr firstRow="1" bandRow="1">
                <a:tableStyleId>{2D5ABB26-0587-4C30-8999-92F81FD0307C}</a:tableStyleId>
              </a:tblPr>
              <a:tblGrid>
                <a:gridCol w="4858385">
                  <a:extLst>
                    <a:ext uri="{9D8B030D-6E8A-4147-A177-3AD203B41FA5}">
                      <a16:colId xmlns:a16="http://schemas.microsoft.com/office/drawing/2014/main" val="20000"/>
                    </a:ext>
                  </a:extLst>
                </a:gridCol>
                <a:gridCol w="627379">
                  <a:extLst>
                    <a:ext uri="{9D8B030D-6E8A-4147-A177-3AD203B41FA5}">
                      <a16:colId xmlns:a16="http://schemas.microsoft.com/office/drawing/2014/main" val="20001"/>
                    </a:ext>
                  </a:extLst>
                </a:gridCol>
                <a:gridCol w="1378585">
                  <a:extLst>
                    <a:ext uri="{9D8B030D-6E8A-4147-A177-3AD203B41FA5}">
                      <a16:colId xmlns:a16="http://schemas.microsoft.com/office/drawing/2014/main" val="20002"/>
                    </a:ext>
                  </a:extLst>
                </a:gridCol>
                <a:gridCol w="2129790">
                  <a:extLst>
                    <a:ext uri="{9D8B030D-6E8A-4147-A177-3AD203B41FA5}">
                      <a16:colId xmlns:a16="http://schemas.microsoft.com/office/drawing/2014/main" val="20003"/>
                    </a:ext>
                  </a:extLst>
                </a:gridCol>
                <a:gridCol w="375920">
                  <a:extLst>
                    <a:ext uri="{9D8B030D-6E8A-4147-A177-3AD203B41FA5}">
                      <a16:colId xmlns:a16="http://schemas.microsoft.com/office/drawing/2014/main" val="20004"/>
                    </a:ext>
                  </a:extLst>
                </a:gridCol>
                <a:gridCol w="847090">
                  <a:extLst>
                    <a:ext uri="{9D8B030D-6E8A-4147-A177-3AD203B41FA5}">
                      <a16:colId xmlns:a16="http://schemas.microsoft.com/office/drawing/2014/main" val="20005"/>
                    </a:ext>
                  </a:extLst>
                </a:gridCol>
              </a:tblGrid>
              <a:tr h="251460">
                <a:tc>
                  <a:txBody>
                    <a:bodyPr/>
                    <a:lstStyle/>
                    <a:p>
                      <a:pPr marR="22860" algn="ctr">
                        <a:lnSpc>
                          <a:spcPts val="1695"/>
                        </a:lnSpc>
                      </a:pP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the</a:t>
                      </a:r>
                      <a:r>
                        <a:rPr sz="1800" spc="-20" dirty="0">
                          <a:solidFill>
                            <a:srgbClr val="008000"/>
                          </a:solidFill>
                          <a:latin typeface="Consolas"/>
                          <a:cs typeface="Consolas"/>
                        </a:rPr>
                        <a:t> </a:t>
                      </a:r>
                      <a:r>
                        <a:rPr sz="1800" dirty="0">
                          <a:solidFill>
                            <a:srgbClr val="008000"/>
                          </a:solidFill>
                          <a:latin typeface="Consolas"/>
                          <a:cs typeface="Consolas"/>
                        </a:rPr>
                        <a:t>new</a:t>
                      </a:r>
                      <a:r>
                        <a:rPr sz="1800" spc="-20" dirty="0">
                          <a:solidFill>
                            <a:srgbClr val="008000"/>
                          </a:solidFill>
                          <a:latin typeface="Consolas"/>
                          <a:cs typeface="Consolas"/>
                        </a:rPr>
                        <a:t> </a:t>
                      </a:r>
                      <a:r>
                        <a:rPr sz="1800" dirty="0">
                          <a:solidFill>
                            <a:srgbClr val="008000"/>
                          </a:solidFill>
                          <a:latin typeface="Consolas"/>
                          <a:cs typeface="Consolas"/>
                        </a:rPr>
                        <a:t>text</a:t>
                      </a:r>
                      <a:r>
                        <a:rPr sz="1800" spc="-15" dirty="0">
                          <a:solidFill>
                            <a:srgbClr val="008000"/>
                          </a:solidFill>
                          <a:latin typeface="Consolas"/>
                          <a:cs typeface="Consolas"/>
                        </a:rPr>
                        <a:t> </a:t>
                      </a:r>
                      <a:r>
                        <a:rPr sz="1800" dirty="0">
                          <a:solidFill>
                            <a:srgbClr val="008000"/>
                          </a:solidFill>
                          <a:latin typeface="Consolas"/>
                          <a:cs typeface="Consolas"/>
                        </a:rPr>
                        <a:t>node</a:t>
                      </a:r>
                      <a:r>
                        <a:rPr sz="1800" spc="-10" dirty="0">
                          <a:solidFill>
                            <a:srgbClr val="008000"/>
                          </a:solidFill>
                          <a:latin typeface="Consolas"/>
                          <a:cs typeface="Consolas"/>
                        </a:rPr>
                        <a:t> </a:t>
                      </a:r>
                      <a:r>
                        <a:rPr sz="1800" dirty="0">
                          <a:solidFill>
                            <a:srgbClr val="008000"/>
                          </a:solidFill>
                          <a:latin typeface="Consolas"/>
                          <a:cs typeface="Consolas"/>
                        </a:rPr>
                        <a:t>is</a:t>
                      </a:r>
                      <a:r>
                        <a:rPr sz="1800" spc="-20" dirty="0">
                          <a:solidFill>
                            <a:srgbClr val="008000"/>
                          </a:solidFill>
                          <a:latin typeface="Consolas"/>
                          <a:cs typeface="Consolas"/>
                        </a:rPr>
                        <a:t> </a:t>
                      </a:r>
                      <a:r>
                        <a:rPr sz="1800" dirty="0">
                          <a:solidFill>
                            <a:srgbClr val="008000"/>
                          </a:solidFill>
                          <a:latin typeface="Consolas"/>
                          <a:cs typeface="Consolas"/>
                        </a:rPr>
                        <a:t>not</a:t>
                      </a:r>
                      <a:r>
                        <a:rPr sz="1800" spc="-15" dirty="0">
                          <a:solidFill>
                            <a:srgbClr val="008000"/>
                          </a:solidFill>
                          <a:latin typeface="Consolas"/>
                          <a:cs typeface="Consolas"/>
                        </a:rPr>
                        <a:t> </a:t>
                      </a:r>
                      <a:r>
                        <a:rPr sz="1800" dirty="0">
                          <a:solidFill>
                            <a:srgbClr val="008000"/>
                          </a:solidFill>
                          <a:latin typeface="Consolas"/>
                          <a:cs typeface="Consolas"/>
                        </a:rPr>
                        <a:t>yet</a:t>
                      </a:r>
                      <a:r>
                        <a:rPr sz="1800" spc="-10" dirty="0">
                          <a:solidFill>
                            <a:srgbClr val="008000"/>
                          </a:solidFill>
                          <a:latin typeface="Consolas"/>
                          <a:cs typeface="Consolas"/>
                        </a:rPr>
                        <a:t> </a:t>
                      </a:r>
                      <a:r>
                        <a:rPr sz="1800" dirty="0">
                          <a:solidFill>
                            <a:srgbClr val="008000"/>
                          </a:solidFill>
                          <a:latin typeface="Consolas"/>
                          <a:cs typeface="Consolas"/>
                        </a:rPr>
                        <a:t>in</a:t>
                      </a:r>
                      <a:r>
                        <a:rPr sz="1800" spc="-20" dirty="0">
                          <a:solidFill>
                            <a:srgbClr val="008000"/>
                          </a:solidFill>
                          <a:latin typeface="Consolas"/>
                          <a:cs typeface="Consolas"/>
                        </a:rPr>
                        <a:t> </a:t>
                      </a:r>
                      <a:r>
                        <a:rPr sz="1800" spc="-25" dirty="0">
                          <a:solidFill>
                            <a:srgbClr val="008000"/>
                          </a:solidFill>
                          <a:latin typeface="Consolas"/>
                          <a:cs typeface="Consolas"/>
                        </a:rPr>
                        <a:t>the</a:t>
                      </a:r>
                      <a:endParaRPr sz="1800">
                        <a:latin typeface="Consolas"/>
                        <a:cs typeface="Consolas"/>
                      </a:endParaRPr>
                    </a:p>
                  </a:txBody>
                  <a:tcPr marL="0" marR="0" marT="0" marB="0"/>
                </a:tc>
                <a:tc>
                  <a:txBody>
                    <a:bodyPr/>
                    <a:lstStyle/>
                    <a:p>
                      <a:pPr marL="61594">
                        <a:lnSpc>
                          <a:spcPts val="1695"/>
                        </a:lnSpc>
                      </a:pPr>
                      <a:r>
                        <a:rPr sz="1800" spc="-25" dirty="0">
                          <a:solidFill>
                            <a:srgbClr val="008000"/>
                          </a:solidFill>
                          <a:latin typeface="Consolas"/>
                          <a:cs typeface="Consolas"/>
                        </a:rPr>
                        <a:t>DOM</a:t>
                      </a:r>
                      <a:endParaRPr sz="1800">
                        <a:latin typeface="Consolas"/>
                        <a:cs typeface="Consolas"/>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rowSpan="2" gridSpan="2">
                  <a:txBody>
                    <a:bodyPr/>
                    <a:lstStyle/>
                    <a:p>
                      <a:pPr>
                        <a:lnSpc>
                          <a:spcPct val="100000"/>
                        </a:lnSpc>
                      </a:pPr>
                      <a:endParaRPr sz="1800">
                        <a:latin typeface="Times New Roman"/>
                        <a:cs typeface="Times New Roman"/>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0"/>
                  </a:ext>
                </a:extLst>
              </a:tr>
              <a:tr h="273685">
                <a:tc>
                  <a:txBody>
                    <a:bodyPr/>
                    <a:lstStyle/>
                    <a:p>
                      <a:pPr marR="22225" algn="ctr">
                        <a:lnSpc>
                          <a:spcPts val="1875"/>
                        </a:lnSpc>
                      </a:pPr>
                      <a:r>
                        <a:rPr sz="1800" dirty="0">
                          <a:latin typeface="Consolas"/>
                          <a:cs typeface="Consolas"/>
                        </a:rPr>
                        <a:t>heading.append(title);</a:t>
                      </a:r>
                      <a:r>
                        <a:rPr sz="1800" spc="-65" dirty="0">
                          <a:latin typeface="Consolas"/>
                          <a:cs typeface="Consolas"/>
                        </a:rPr>
                        <a:t> </a:t>
                      </a:r>
                      <a:r>
                        <a:rPr sz="1800" dirty="0">
                          <a:solidFill>
                            <a:srgbClr val="008000"/>
                          </a:solidFill>
                          <a:latin typeface="Consolas"/>
                          <a:cs typeface="Consolas"/>
                        </a:rPr>
                        <a:t>//add</a:t>
                      </a:r>
                      <a:r>
                        <a:rPr sz="1800" spc="-30" dirty="0">
                          <a:solidFill>
                            <a:srgbClr val="008000"/>
                          </a:solidFill>
                          <a:latin typeface="Consolas"/>
                          <a:cs typeface="Consolas"/>
                        </a:rPr>
                        <a:t> </a:t>
                      </a:r>
                      <a:r>
                        <a:rPr sz="1800" dirty="0">
                          <a:solidFill>
                            <a:srgbClr val="008000"/>
                          </a:solidFill>
                          <a:latin typeface="Consolas"/>
                          <a:cs typeface="Consolas"/>
                        </a:rPr>
                        <a:t>the</a:t>
                      </a:r>
                      <a:r>
                        <a:rPr sz="1800" spc="-30" dirty="0">
                          <a:solidFill>
                            <a:srgbClr val="008000"/>
                          </a:solidFill>
                          <a:latin typeface="Consolas"/>
                          <a:cs typeface="Consolas"/>
                        </a:rPr>
                        <a:t> </a:t>
                      </a:r>
                      <a:r>
                        <a:rPr sz="1800" spc="-10" dirty="0">
                          <a:solidFill>
                            <a:srgbClr val="008000"/>
                          </a:solidFill>
                          <a:latin typeface="Consolas"/>
                          <a:cs typeface="Consolas"/>
                        </a:rPr>
                        <a:t>#text</a:t>
                      </a:r>
                      <a:endParaRPr sz="1800">
                        <a:latin typeface="Consolas"/>
                        <a:cs typeface="Consolas"/>
                      </a:endParaRPr>
                    </a:p>
                  </a:txBody>
                  <a:tcPr marL="0" marR="0" marT="0" marB="0"/>
                </a:tc>
                <a:tc>
                  <a:txBody>
                    <a:bodyPr/>
                    <a:lstStyle/>
                    <a:p>
                      <a:pPr marL="62230">
                        <a:lnSpc>
                          <a:spcPts val="1875"/>
                        </a:lnSpc>
                      </a:pPr>
                      <a:r>
                        <a:rPr sz="1800" spc="-20" dirty="0">
                          <a:solidFill>
                            <a:srgbClr val="008000"/>
                          </a:solidFill>
                          <a:latin typeface="Consolas"/>
                          <a:cs typeface="Consolas"/>
                        </a:rPr>
                        <a:t>node</a:t>
                      </a:r>
                      <a:endParaRPr sz="1800">
                        <a:latin typeface="Consolas"/>
                        <a:cs typeface="Consolas"/>
                      </a:endParaRPr>
                    </a:p>
                  </a:txBody>
                  <a:tcPr marL="0" marR="0" marT="0" marB="0"/>
                </a:tc>
                <a:tc>
                  <a:txBody>
                    <a:bodyPr/>
                    <a:lstStyle/>
                    <a:p>
                      <a:pPr algn="ctr">
                        <a:lnSpc>
                          <a:spcPts val="1875"/>
                        </a:lnSpc>
                      </a:pPr>
                      <a:r>
                        <a:rPr sz="1800" dirty="0">
                          <a:solidFill>
                            <a:srgbClr val="008000"/>
                          </a:solidFill>
                          <a:latin typeface="Consolas"/>
                          <a:cs typeface="Consolas"/>
                        </a:rPr>
                        <a:t>as</a:t>
                      </a:r>
                      <a:r>
                        <a:rPr sz="1800" spc="-20" dirty="0">
                          <a:solidFill>
                            <a:srgbClr val="008000"/>
                          </a:solidFill>
                          <a:latin typeface="Consolas"/>
                          <a:cs typeface="Consolas"/>
                        </a:rPr>
                        <a:t> </a:t>
                      </a:r>
                      <a:r>
                        <a:rPr sz="1800" dirty="0">
                          <a:solidFill>
                            <a:srgbClr val="008000"/>
                          </a:solidFill>
                          <a:latin typeface="Consolas"/>
                          <a:cs typeface="Consolas"/>
                        </a:rPr>
                        <a:t>a</a:t>
                      </a:r>
                      <a:r>
                        <a:rPr sz="1800" spc="-5" dirty="0">
                          <a:solidFill>
                            <a:srgbClr val="008000"/>
                          </a:solidFill>
                          <a:latin typeface="Consolas"/>
                          <a:cs typeface="Consolas"/>
                        </a:rPr>
                        <a:t> </a:t>
                      </a:r>
                      <a:r>
                        <a:rPr sz="1800" spc="-20" dirty="0">
                          <a:solidFill>
                            <a:srgbClr val="008000"/>
                          </a:solidFill>
                          <a:latin typeface="Consolas"/>
                          <a:cs typeface="Consolas"/>
                        </a:rPr>
                        <a:t>child</a:t>
                      </a:r>
                      <a:endParaRPr sz="1800">
                        <a:latin typeface="Consolas"/>
                        <a:cs typeface="Consolas"/>
                      </a:endParaRPr>
                    </a:p>
                  </a:txBody>
                  <a:tcPr marL="0" marR="0" marT="0" marB="0"/>
                </a:tc>
                <a:tc>
                  <a:txBody>
                    <a:bodyPr/>
                    <a:lstStyle/>
                    <a:p>
                      <a:pPr marL="61594">
                        <a:lnSpc>
                          <a:spcPts val="1875"/>
                        </a:lnSpc>
                      </a:pPr>
                      <a:r>
                        <a:rPr sz="1800" dirty="0">
                          <a:solidFill>
                            <a:srgbClr val="008000"/>
                          </a:solidFill>
                          <a:latin typeface="Consolas"/>
                          <a:cs typeface="Consolas"/>
                        </a:rPr>
                        <a:t>of</a:t>
                      </a:r>
                      <a:r>
                        <a:rPr sz="1800" spc="-30" dirty="0">
                          <a:solidFill>
                            <a:srgbClr val="008000"/>
                          </a:solidFill>
                          <a:latin typeface="Consolas"/>
                          <a:cs typeface="Consolas"/>
                        </a:rPr>
                        <a:t> </a:t>
                      </a:r>
                      <a:r>
                        <a:rPr sz="1800" dirty="0">
                          <a:solidFill>
                            <a:srgbClr val="008000"/>
                          </a:solidFill>
                          <a:latin typeface="Consolas"/>
                          <a:cs typeface="Consolas"/>
                        </a:rPr>
                        <a:t>the</a:t>
                      </a:r>
                      <a:r>
                        <a:rPr sz="1800" spc="-10" dirty="0">
                          <a:solidFill>
                            <a:srgbClr val="008000"/>
                          </a:solidFill>
                          <a:latin typeface="Consolas"/>
                          <a:cs typeface="Consolas"/>
                        </a:rPr>
                        <a:t> </a:t>
                      </a:r>
                      <a:r>
                        <a:rPr sz="1800" spc="-20" dirty="0">
                          <a:solidFill>
                            <a:srgbClr val="008000"/>
                          </a:solidFill>
                          <a:latin typeface="Consolas"/>
                          <a:cs typeface="Consolas"/>
                        </a:rPr>
                        <a:t>&lt;h1&gt;</a:t>
                      </a:r>
                      <a:endParaRPr sz="1800">
                        <a:latin typeface="Consolas"/>
                        <a:cs typeface="Consolas"/>
                      </a:endParaRPr>
                    </a:p>
                  </a:txBody>
                  <a:tcPr marL="0" marR="0" marT="0" marB="0"/>
                </a:tc>
                <a:tc gridSpan="2"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1"/>
                  </a:ext>
                </a:extLst>
              </a:tr>
              <a:tr h="251460">
                <a:tc>
                  <a:txBody>
                    <a:bodyPr/>
                    <a:lstStyle/>
                    <a:p>
                      <a:pPr marR="22225" algn="ctr">
                        <a:lnSpc>
                          <a:spcPts val="1880"/>
                        </a:lnSpc>
                      </a:pPr>
                      <a:r>
                        <a:rPr sz="1800" dirty="0">
                          <a:latin typeface="Consolas"/>
                          <a:cs typeface="Consolas"/>
                        </a:rPr>
                        <a:t>document.body.prepend(heading);</a:t>
                      </a:r>
                      <a:r>
                        <a:rPr sz="1800" spc="-175" dirty="0">
                          <a:latin typeface="Consolas"/>
                          <a:cs typeface="Consolas"/>
                        </a:rPr>
                        <a:t> </a:t>
                      </a:r>
                      <a:r>
                        <a:rPr sz="1800" spc="-10" dirty="0">
                          <a:solidFill>
                            <a:srgbClr val="008000"/>
                          </a:solidFill>
                          <a:latin typeface="Consolas"/>
                          <a:cs typeface="Consolas"/>
                        </a:rPr>
                        <a:t>//&lt;h1&gt;</a:t>
                      </a:r>
                      <a:endParaRPr sz="1800">
                        <a:latin typeface="Consolas"/>
                        <a:cs typeface="Consolas"/>
                      </a:endParaRPr>
                    </a:p>
                  </a:txBody>
                  <a:tcPr marL="0" marR="0" marT="0" marB="0"/>
                </a:tc>
                <a:tc>
                  <a:txBody>
                    <a:bodyPr/>
                    <a:lstStyle/>
                    <a:p>
                      <a:pPr marL="62230">
                        <a:lnSpc>
                          <a:spcPts val="1880"/>
                        </a:lnSpc>
                      </a:pPr>
                      <a:r>
                        <a:rPr sz="1800" spc="-20" dirty="0">
                          <a:solidFill>
                            <a:srgbClr val="008000"/>
                          </a:solidFill>
                          <a:latin typeface="Consolas"/>
                          <a:cs typeface="Consolas"/>
                        </a:rPr>
                        <a:t>(and</a:t>
                      </a:r>
                      <a:endParaRPr sz="1800">
                        <a:latin typeface="Consolas"/>
                        <a:cs typeface="Consolas"/>
                      </a:endParaRPr>
                    </a:p>
                  </a:txBody>
                  <a:tcPr marL="0" marR="0" marT="0" marB="0"/>
                </a:tc>
                <a:tc>
                  <a:txBody>
                    <a:bodyPr/>
                    <a:lstStyle/>
                    <a:p>
                      <a:pPr marL="635" algn="ctr">
                        <a:lnSpc>
                          <a:spcPts val="1880"/>
                        </a:lnSpc>
                      </a:pPr>
                      <a:r>
                        <a:rPr sz="1800" dirty="0">
                          <a:solidFill>
                            <a:srgbClr val="008000"/>
                          </a:solidFill>
                          <a:latin typeface="Consolas"/>
                          <a:cs typeface="Consolas"/>
                        </a:rPr>
                        <a:t>its</a:t>
                      </a:r>
                      <a:r>
                        <a:rPr sz="1800" spc="-30" dirty="0">
                          <a:solidFill>
                            <a:srgbClr val="008000"/>
                          </a:solidFill>
                          <a:latin typeface="Consolas"/>
                          <a:cs typeface="Consolas"/>
                        </a:rPr>
                        <a:t> </a:t>
                      </a:r>
                      <a:r>
                        <a:rPr sz="1800" spc="-10" dirty="0">
                          <a:solidFill>
                            <a:srgbClr val="008000"/>
                          </a:solidFill>
                          <a:latin typeface="Consolas"/>
                          <a:cs typeface="Consolas"/>
                        </a:rPr>
                        <a:t>child)</a:t>
                      </a:r>
                      <a:endParaRPr sz="1800">
                        <a:latin typeface="Consolas"/>
                        <a:cs typeface="Consolas"/>
                      </a:endParaRPr>
                    </a:p>
                  </a:txBody>
                  <a:tcPr marL="0" marR="0" marT="0" marB="0"/>
                </a:tc>
                <a:tc>
                  <a:txBody>
                    <a:bodyPr/>
                    <a:lstStyle/>
                    <a:p>
                      <a:pPr marL="61594">
                        <a:lnSpc>
                          <a:spcPts val="1880"/>
                        </a:lnSpc>
                      </a:pPr>
                      <a:r>
                        <a:rPr sz="1800" dirty="0">
                          <a:solidFill>
                            <a:srgbClr val="008000"/>
                          </a:solidFill>
                          <a:latin typeface="Consolas"/>
                          <a:cs typeface="Consolas"/>
                        </a:rPr>
                        <a:t>at</a:t>
                      </a:r>
                      <a:r>
                        <a:rPr sz="1800" spc="-20" dirty="0">
                          <a:solidFill>
                            <a:srgbClr val="008000"/>
                          </a:solidFill>
                          <a:latin typeface="Consolas"/>
                          <a:cs typeface="Consolas"/>
                        </a:rPr>
                        <a:t> </a:t>
                      </a:r>
                      <a:r>
                        <a:rPr sz="1800" dirty="0">
                          <a:solidFill>
                            <a:srgbClr val="008000"/>
                          </a:solidFill>
                          <a:latin typeface="Consolas"/>
                          <a:cs typeface="Consolas"/>
                        </a:rPr>
                        <a:t>the</a:t>
                      </a:r>
                      <a:r>
                        <a:rPr sz="1800" spc="-10" dirty="0">
                          <a:solidFill>
                            <a:srgbClr val="008000"/>
                          </a:solidFill>
                          <a:latin typeface="Consolas"/>
                          <a:cs typeface="Consolas"/>
                        </a:rPr>
                        <a:t> beginning</a:t>
                      </a:r>
                      <a:endParaRPr sz="1800">
                        <a:latin typeface="Consolas"/>
                        <a:cs typeface="Consolas"/>
                      </a:endParaRPr>
                    </a:p>
                  </a:txBody>
                  <a:tcPr marL="0" marR="0" marT="0" marB="0"/>
                </a:tc>
                <a:tc>
                  <a:txBody>
                    <a:bodyPr/>
                    <a:lstStyle/>
                    <a:p>
                      <a:pPr marL="61594">
                        <a:lnSpc>
                          <a:spcPts val="1880"/>
                        </a:lnSpc>
                      </a:pPr>
                      <a:r>
                        <a:rPr sz="1800" spc="-25" dirty="0">
                          <a:solidFill>
                            <a:srgbClr val="008000"/>
                          </a:solidFill>
                          <a:latin typeface="Consolas"/>
                          <a:cs typeface="Consolas"/>
                        </a:rPr>
                        <a:t>of</a:t>
                      </a:r>
                      <a:endParaRPr sz="1800">
                        <a:latin typeface="Consolas"/>
                        <a:cs typeface="Consolas"/>
                      </a:endParaRPr>
                    </a:p>
                  </a:txBody>
                  <a:tcPr marL="0" marR="0" marT="0" marB="0"/>
                </a:tc>
                <a:tc>
                  <a:txBody>
                    <a:bodyPr/>
                    <a:lstStyle/>
                    <a:p>
                      <a:pPr marL="62230">
                        <a:lnSpc>
                          <a:spcPts val="1880"/>
                        </a:lnSpc>
                      </a:pPr>
                      <a:r>
                        <a:rPr sz="1800" spc="-10" dirty="0">
                          <a:solidFill>
                            <a:srgbClr val="008000"/>
                          </a:solidFill>
                          <a:latin typeface="Consolas"/>
                          <a:cs typeface="Consolas"/>
                        </a:rPr>
                        <a:t>&lt;body&gt;</a:t>
                      </a:r>
                      <a:endParaRPr sz="18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sp>
        <p:nvSpPr>
          <p:cNvPr id="6" name="object 6"/>
          <p:cNvSpPr txBox="1"/>
          <p:nvPr/>
        </p:nvSpPr>
        <p:spPr>
          <a:xfrm>
            <a:off x="839216" y="3591305"/>
            <a:ext cx="1403985" cy="574040"/>
          </a:xfrm>
          <a:prstGeom prst="rect">
            <a:avLst/>
          </a:prstGeom>
        </p:spPr>
        <p:txBody>
          <a:bodyPr vert="horz" wrap="square" lIns="0" tIns="12700" rIns="0" bIns="0" rtlCol="0">
            <a:spAutoFit/>
          </a:bodyPr>
          <a:lstStyle/>
          <a:p>
            <a:pPr marL="262255">
              <a:lnSpc>
                <a:spcPct val="100000"/>
              </a:lnSpc>
              <a:spcBef>
                <a:spcPts val="100"/>
              </a:spcBef>
            </a:pPr>
            <a:r>
              <a:rPr sz="1800" spc="-10" dirty="0">
                <a:solidFill>
                  <a:srgbClr val="800000"/>
                </a:solidFill>
                <a:latin typeface="Consolas"/>
                <a:cs typeface="Consolas"/>
              </a:rPr>
              <a:t>&lt;/script&gt;</a:t>
            </a:r>
            <a:endParaRPr sz="1800">
              <a:latin typeface="Consolas"/>
              <a:cs typeface="Consolas"/>
            </a:endParaRPr>
          </a:p>
          <a:p>
            <a:pPr marL="12700">
              <a:lnSpc>
                <a:spcPct val="100000"/>
              </a:lnSpc>
            </a:pPr>
            <a:r>
              <a:rPr sz="1800" spc="-10" dirty="0">
                <a:solidFill>
                  <a:srgbClr val="800000"/>
                </a:solidFill>
                <a:latin typeface="Consolas"/>
                <a:cs typeface="Consolas"/>
              </a:rPr>
              <a:t>&lt;/body&gt;</a:t>
            </a:r>
            <a:endParaRPr sz="1800">
              <a:latin typeface="Consolas"/>
              <a:cs typeface="Consolas"/>
            </a:endParaRPr>
          </a:p>
        </p:txBody>
      </p:sp>
      <p:sp>
        <p:nvSpPr>
          <p:cNvPr id="7" name="object 7"/>
          <p:cNvSpPr/>
          <p:nvPr/>
        </p:nvSpPr>
        <p:spPr>
          <a:xfrm>
            <a:off x="2304288" y="5492496"/>
            <a:ext cx="144780" cy="443230"/>
          </a:xfrm>
          <a:custGeom>
            <a:avLst/>
            <a:gdLst/>
            <a:ahLst/>
            <a:cxnLst/>
            <a:rect l="l" t="t" r="r" b="b"/>
            <a:pathLst>
              <a:path w="144780" h="443229">
                <a:moveTo>
                  <a:pt x="0" y="0"/>
                </a:moveTo>
                <a:lnTo>
                  <a:pt x="0" y="443191"/>
                </a:lnTo>
                <a:lnTo>
                  <a:pt x="144525" y="443191"/>
                </a:lnTo>
              </a:path>
            </a:pathLst>
          </a:custGeom>
          <a:ln w="12700">
            <a:solidFill>
              <a:srgbClr val="000000"/>
            </a:solidFill>
          </a:ln>
        </p:spPr>
        <p:txBody>
          <a:bodyPr wrap="square" lIns="0" tIns="0" rIns="0" bIns="0" rtlCol="0"/>
          <a:lstStyle/>
          <a:p>
            <a:endParaRPr/>
          </a:p>
        </p:txBody>
      </p:sp>
      <p:sp>
        <p:nvSpPr>
          <p:cNvPr id="8" name="object 8"/>
          <p:cNvSpPr/>
          <p:nvPr/>
        </p:nvSpPr>
        <p:spPr>
          <a:xfrm>
            <a:off x="2689860" y="4808220"/>
            <a:ext cx="0" cy="202565"/>
          </a:xfrm>
          <a:custGeom>
            <a:avLst/>
            <a:gdLst/>
            <a:ahLst/>
            <a:cxnLst/>
            <a:rect l="l" t="t" r="r" b="b"/>
            <a:pathLst>
              <a:path h="202564">
                <a:moveTo>
                  <a:pt x="0" y="0"/>
                </a:moveTo>
                <a:lnTo>
                  <a:pt x="0" y="202310"/>
                </a:lnTo>
              </a:path>
            </a:pathLst>
          </a:custGeom>
          <a:ln w="12700">
            <a:solidFill>
              <a:srgbClr val="000000"/>
            </a:solidFill>
          </a:ln>
        </p:spPr>
        <p:txBody>
          <a:bodyPr wrap="square" lIns="0" tIns="0" rIns="0" bIns="0" rtlCol="0"/>
          <a:lstStyle/>
          <a:p>
            <a:endParaRPr/>
          </a:p>
        </p:txBody>
      </p:sp>
      <p:sp>
        <p:nvSpPr>
          <p:cNvPr id="9" name="object 9"/>
          <p:cNvSpPr txBox="1"/>
          <p:nvPr/>
        </p:nvSpPr>
        <p:spPr>
          <a:xfrm>
            <a:off x="1921764" y="4326635"/>
            <a:ext cx="1534795" cy="481965"/>
          </a:xfrm>
          <a:prstGeom prst="rect">
            <a:avLst/>
          </a:prstGeom>
          <a:solidFill>
            <a:srgbClr val="006379"/>
          </a:solidFill>
          <a:ln w="12700">
            <a:solidFill>
              <a:srgbClr val="00252F"/>
            </a:solidFill>
          </a:ln>
        </p:spPr>
        <p:txBody>
          <a:bodyPr vert="horz" wrap="square" lIns="0" tIns="75565" rIns="0" bIns="0" rtlCol="0">
            <a:spAutoFit/>
          </a:bodyPr>
          <a:lstStyle/>
          <a:p>
            <a:pPr marL="635" algn="ctr">
              <a:lnSpc>
                <a:spcPct val="100000"/>
              </a:lnSpc>
              <a:spcBef>
                <a:spcPts val="595"/>
              </a:spcBef>
            </a:pPr>
            <a:r>
              <a:rPr sz="1800" spc="-20" dirty="0">
                <a:solidFill>
                  <a:srgbClr val="FFFFFF"/>
                </a:solidFill>
                <a:latin typeface="Consolas"/>
                <a:cs typeface="Consolas"/>
              </a:rPr>
              <a:t>body</a:t>
            </a:r>
            <a:endParaRPr sz="1800">
              <a:latin typeface="Consolas"/>
              <a:cs typeface="Consolas"/>
            </a:endParaRPr>
          </a:p>
        </p:txBody>
      </p:sp>
      <p:sp>
        <p:nvSpPr>
          <p:cNvPr id="10" name="object 10"/>
          <p:cNvSpPr txBox="1"/>
          <p:nvPr/>
        </p:nvSpPr>
        <p:spPr>
          <a:xfrm>
            <a:off x="2208276" y="5010911"/>
            <a:ext cx="963294" cy="481965"/>
          </a:xfrm>
          <a:prstGeom prst="rect">
            <a:avLst/>
          </a:prstGeom>
          <a:solidFill>
            <a:srgbClr val="006379"/>
          </a:solidFill>
          <a:ln w="12700">
            <a:solidFill>
              <a:srgbClr val="00252F"/>
            </a:solidFill>
          </a:ln>
        </p:spPr>
        <p:txBody>
          <a:bodyPr vert="horz" wrap="square" lIns="0" tIns="75565" rIns="0" bIns="0" rtlCol="0">
            <a:spAutoFit/>
          </a:bodyPr>
          <a:lstStyle/>
          <a:p>
            <a:pPr marL="104139">
              <a:lnSpc>
                <a:spcPct val="100000"/>
              </a:lnSpc>
              <a:spcBef>
                <a:spcPts val="595"/>
              </a:spcBef>
            </a:pPr>
            <a:r>
              <a:rPr sz="1800" spc="-10" dirty="0">
                <a:solidFill>
                  <a:srgbClr val="FFFFFF"/>
                </a:solidFill>
                <a:latin typeface="Consolas"/>
                <a:cs typeface="Consolas"/>
              </a:rPr>
              <a:t>script</a:t>
            </a:r>
            <a:endParaRPr sz="1800">
              <a:latin typeface="Consolas"/>
              <a:cs typeface="Consolas"/>
            </a:endParaRPr>
          </a:p>
        </p:txBody>
      </p:sp>
      <p:sp>
        <p:nvSpPr>
          <p:cNvPr id="11" name="object 11"/>
          <p:cNvSpPr txBox="1"/>
          <p:nvPr/>
        </p:nvSpPr>
        <p:spPr>
          <a:xfrm>
            <a:off x="2449067" y="5695188"/>
            <a:ext cx="2520950" cy="481965"/>
          </a:xfrm>
          <a:prstGeom prst="rect">
            <a:avLst/>
          </a:prstGeom>
          <a:solidFill>
            <a:srgbClr val="00916D"/>
          </a:solidFill>
          <a:ln w="12700">
            <a:solidFill>
              <a:srgbClr val="00392A"/>
            </a:solidFill>
          </a:ln>
        </p:spPr>
        <p:txBody>
          <a:bodyPr vert="horz" wrap="square" lIns="0" tIns="75565" rIns="0" bIns="0" rtlCol="0">
            <a:spAutoFit/>
          </a:bodyPr>
          <a:lstStyle/>
          <a:p>
            <a:pPr marL="66040">
              <a:lnSpc>
                <a:spcPct val="100000"/>
              </a:lnSpc>
              <a:spcBef>
                <a:spcPts val="595"/>
              </a:spcBef>
            </a:pPr>
            <a:r>
              <a:rPr sz="1800" dirty="0">
                <a:solidFill>
                  <a:srgbClr val="FFFFFF"/>
                </a:solidFill>
                <a:latin typeface="Consolas"/>
                <a:cs typeface="Consolas"/>
              </a:rPr>
              <a:t>#Text:</a:t>
            </a:r>
            <a:r>
              <a:rPr sz="1800" spc="-15" dirty="0">
                <a:solidFill>
                  <a:srgbClr val="FFFFFF"/>
                </a:solidFill>
                <a:latin typeface="Consolas"/>
                <a:cs typeface="Consolas"/>
              </a:rPr>
              <a:t> </a:t>
            </a:r>
            <a:r>
              <a:rPr sz="1800" dirty="0">
                <a:solidFill>
                  <a:srgbClr val="FFFFFF"/>
                </a:solidFill>
                <a:latin typeface="Consolas"/>
                <a:cs typeface="Consolas"/>
              </a:rPr>
              <a:t>let</a:t>
            </a:r>
            <a:r>
              <a:rPr sz="1800" spc="-15" dirty="0">
                <a:solidFill>
                  <a:srgbClr val="FFFFFF"/>
                </a:solidFill>
                <a:latin typeface="Consolas"/>
                <a:cs typeface="Consolas"/>
              </a:rPr>
              <a:t> </a:t>
            </a:r>
            <a:r>
              <a:rPr sz="1800" spc="-10" dirty="0">
                <a:solidFill>
                  <a:srgbClr val="FFFFFF"/>
                </a:solidFill>
                <a:latin typeface="Consolas"/>
                <a:cs typeface="Consolas"/>
              </a:rPr>
              <a:t>heading…</a:t>
            </a:r>
            <a:endParaRPr sz="1800">
              <a:latin typeface="Consolas"/>
              <a:cs typeface="Consolas"/>
            </a:endParaRPr>
          </a:p>
        </p:txBody>
      </p:sp>
      <p:sp>
        <p:nvSpPr>
          <p:cNvPr id="12" name="object 12"/>
          <p:cNvSpPr/>
          <p:nvPr/>
        </p:nvSpPr>
        <p:spPr>
          <a:xfrm>
            <a:off x="8357616" y="5492496"/>
            <a:ext cx="144780" cy="443230"/>
          </a:xfrm>
          <a:custGeom>
            <a:avLst/>
            <a:gdLst/>
            <a:ahLst/>
            <a:cxnLst/>
            <a:rect l="l" t="t" r="r" b="b"/>
            <a:pathLst>
              <a:path w="144779" h="443229">
                <a:moveTo>
                  <a:pt x="0" y="0"/>
                </a:moveTo>
                <a:lnTo>
                  <a:pt x="0" y="443064"/>
                </a:lnTo>
                <a:lnTo>
                  <a:pt x="144525" y="443064"/>
                </a:lnTo>
              </a:path>
            </a:pathLst>
          </a:custGeom>
          <a:ln w="12700">
            <a:solidFill>
              <a:srgbClr val="000000"/>
            </a:solidFill>
          </a:ln>
        </p:spPr>
        <p:txBody>
          <a:bodyPr wrap="square" lIns="0" tIns="0" rIns="0" bIns="0" rtlCol="0"/>
          <a:lstStyle/>
          <a:p>
            <a:endParaRPr/>
          </a:p>
        </p:txBody>
      </p:sp>
      <p:sp>
        <p:nvSpPr>
          <p:cNvPr id="13" name="object 13"/>
          <p:cNvSpPr/>
          <p:nvPr/>
        </p:nvSpPr>
        <p:spPr>
          <a:xfrm>
            <a:off x="6929628" y="4808220"/>
            <a:ext cx="1813560" cy="202565"/>
          </a:xfrm>
          <a:custGeom>
            <a:avLst/>
            <a:gdLst/>
            <a:ahLst/>
            <a:cxnLst/>
            <a:rect l="l" t="t" r="r" b="b"/>
            <a:pathLst>
              <a:path w="1813559" h="202564">
                <a:moveTo>
                  <a:pt x="906779" y="0"/>
                </a:moveTo>
                <a:lnTo>
                  <a:pt x="906779" y="101091"/>
                </a:lnTo>
                <a:lnTo>
                  <a:pt x="1813305" y="101091"/>
                </a:lnTo>
                <a:lnTo>
                  <a:pt x="1813305" y="202310"/>
                </a:lnTo>
              </a:path>
              <a:path w="1813559" h="202564">
                <a:moveTo>
                  <a:pt x="906526" y="0"/>
                </a:moveTo>
                <a:lnTo>
                  <a:pt x="906526" y="101091"/>
                </a:lnTo>
                <a:lnTo>
                  <a:pt x="0" y="101091"/>
                </a:lnTo>
                <a:lnTo>
                  <a:pt x="0" y="202310"/>
                </a:lnTo>
              </a:path>
            </a:pathLst>
          </a:custGeom>
          <a:ln w="12700">
            <a:solidFill>
              <a:srgbClr val="000000"/>
            </a:solidFill>
          </a:ln>
        </p:spPr>
        <p:txBody>
          <a:bodyPr wrap="square" lIns="0" tIns="0" rIns="0" bIns="0" rtlCol="0"/>
          <a:lstStyle/>
          <a:p>
            <a:endParaRPr/>
          </a:p>
        </p:txBody>
      </p:sp>
      <p:sp>
        <p:nvSpPr>
          <p:cNvPr id="14" name="object 14"/>
          <p:cNvSpPr/>
          <p:nvPr/>
        </p:nvSpPr>
        <p:spPr>
          <a:xfrm>
            <a:off x="6544056" y="5492496"/>
            <a:ext cx="144780" cy="443230"/>
          </a:xfrm>
          <a:custGeom>
            <a:avLst/>
            <a:gdLst/>
            <a:ahLst/>
            <a:cxnLst/>
            <a:rect l="l" t="t" r="r" b="b"/>
            <a:pathLst>
              <a:path w="144779" h="443229">
                <a:moveTo>
                  <a:pt x="0" y="0"/>
                </a:moveTo>
                <a:lnTo>
                  <a:pt x="0" y="443064"/>
                </a:lnTo>
                <a:lnTo>
                  <a:pt x="144525" y="443064"/>
                </a:lnTo>
              </a:path>
            </a:pathLst>
          </a:custGeom>
          <a:ln w="12700">
            <a:solidFill>
              <a:srgbClr val="000000"/>
            </a:solidFill>
          </a:ln>
        </p:spPr>
        <p:txBody>
          <a:bodyPr wrap="square" lIns="0" tIns="0" rIns="0" bIns="0" rtlCol="0"/>
          <a:lstStyle/>
          <a:p>
            <a:endParaRPr/>
          </a:p>
        </p:txBody>
      </p:sp>
      <p:sp>
        <p:nvSpPr>
          <p:cNvPr id="15" name="object 15"/>
          <p:cNvSpPr txBox="1"/>
          <p:nvPr/>
        </p:nvSpPr>
        <p:spPr>
          <a:xfrm>
            <a:off x="7068311" y="4326635"/>
            <a:ext cx="1534795" cy="481965"/>
          </a:xfrm>
          <a:prstGeom prst="rect">
            <a:avLst/>
          </a:prstGeom>
          <a:solidFill>
            <a:srgbClr val="006379"/>
          </a:solidFill>
          <a:ln w="12700">
            <a:solidFill>
              <a:srgbClr val="00252F"/>
            </a:solidFill>
          </a:ln>
        </p:spPr>
        <p:txBody>
          <a:bodyPr vert="horz" wrap="square" lIns="0" tIns="85725" rIns="0" bIns="0" rtlCol="0">
            <a:spAutoFit/>
          </a:bodyPr>
          <a:lstStyle/>
          <a:p>
            <a:pPr marL="1905" algn="ctr">
              <a:lnSpc>
                <a:spcPct val="100000"/>
              </a:lnSpc>
              <a:spcBef>
                <a:spcPts val="675"/>
              </a:spcBef>
            </a:pPr>
            <a:r>
              <a:rPr sz="1700" spc="-20" dirty="0">
                <a:solidFill>
                  <a:srgbClr val="FFFFFF"/>
                </a:solidFill>
                <a:latin typeface="Consolas"/>
                <a:cs typeface="Consolas"/>
              </a:rPr>
              <a:t>body</a:t>
            </a:r>
            <a:endParaRPr sz="1700">
              <a:latin typeface="Consolas"/>
              <a:cs typeface="Consolas"/>
            </a:endParaRPr>
          </a:p>
        </p:txBody>
      </p:sp>
      <p:sp>
        <p:nvSpPr>
          <p:cNvPr id="16" name="object 16"/>
          <p:cNvSpPr txBox="1"/>
          <p:nvPr/>
        </p:nvSpPr>
        <p:spPr>
          <a:xfrm>
            <a:off x="6448044" y="5010911"/>
            <a:ext cx="963294" cy="481965"/>
          </a:xfrm>
          <a:prstGeom prst="rect">
            <a:avLst/>
          </a:prstGeom>
          <a:solidFill>
            <a:srgbClr val="006379"/>
          </a:solidFill>
          <a:ln w="12700">
            <a:solidFill>
              <a:srgbClr val="00252F"/>
            </a:solidFill>
          </a:ln>
        </p:spPr>
        <p:txBody>
          <a:bodyPr vert="horz" wrap="square" lIns="0" tIns="85725" rIns="0" bIns="0" rtlCol="0">
            <a:spAutoFit/>
          </a:bodyPr>
          <a:lstStyle/>
          <a:p>
            <a:pPr marL="1270" algn="ctr">
              <a:lnSpc>
                <a:spcPct val="100000"/>
              </a:lnSpc>
              <a:spcBef>
                <a:spcPts val="675"/>
              </a:spcBef>
            </a:pPr>
            <a:r>
              <a:rPr sz="1700" spc="-25" dirty="0">
                <a:solidFill>
                  <a:srgbClr val="FFFFFF"/>
                </a:solidFill>
                <a:latin typeface="Consolas"/>
                <a:cs typeface="Consolas"/>
              </a:rPr>
              <a:t>h1</a:t>
            </a:r>
            <a:endParaRPr sz="1700">
              <a:latin typeface="Consolas"/>
              <a:cs typeface="Consolas"/>
            </a:endParaRPr>
          </a:p>
        </p:txBody>
      </p:sp>
      <p:sp>
        <p:nvSpPr>
          <p:cNvPr id="17" name="object 17"/>
          <p:cNvSpPr txBox="1"/>
          <p:nvPr/>
        </p:nvSpPr>
        <p:spPr>
          <a:xfrm>
            <a:off x="6688835" y="5695188"/>
            <a:ext cx="1591945" cy="481965"/>
          </a:xfrm>
          <a:prstGeom prst="rect">
            <a:avLst/>
          </a:prstGeom>
          <a:solidFill>
            <a:srgbClr val="00916D"/>
          </a:solidFill>
          <a:ln w="12700">
            <a:solidFill>
              <a:srgbClr val="00392A"/>
            </a:solidFill>
          </a:ln>
        </p:spPr>
        <p:txBody>
          <a:bodyPr vert="horz" wrap="square" lIns="0" tIns="85725" rIns="0" bIns="0" rtlCol="0">
            <a:spAutoFit/>
          </a:bodyPr>
          <a:lstStyle/>
          <a:p>
            <a:pPr marL="153035">
              <a:lnSpc>
                <a:spcPct val="100000"/>
              </a:lnSpc>
              <a:spcBef>
                <a:spcPts val="675"/>
              </a:spcBef>
            </a:pPr>
            <a:r>
              <a:rPr sz="1700" dirty="0">
                <a:solidFill>
                  <a:srgbClr val="FFFFFF"/>
                </a:solidFill>
                <a:latin typeface="Consolas"/>
                <a:cs typeface="Consolas"/>
              </a:rPr>
              <a:t>#Text:</a:t>
            </a:r>
            <a:r>
              <a:rPr sz="1700" spc="-85" dirty="0">
                <a:solidFill>
                  <a:srgbClr val="FFFFFF"/>
                </a:solidFill>
                <a:latin typeface="Consolas"/>
                <a:cs typeface="Consolas"/>
              </a:rPr>
              <a:t> </a:t>
            </a:r>
            <a:r>
              <a:rPr sz="1700" spc="-20" dirty="0">
                <a:solidFill>
                  <a:srgbClr val="FFFFFF"/>
                </a:solidFill>
                <a:latin typeface="Consolas"/>
                <a:cs typeface="Consolas"/>
              </a:rPr>
              <a:t>Wow!</a:t>
            </a:r>
            <a:endParaRPr sz="1700">
              <a:latin typeface="Consolas"/>
              <a:cs typeface="Consolas"/>
            </a:endParaRPr>
          </a:p>
        </p:txBody>
      </p:sp>
      <p:sp>
        <p:nvSpPr>
          <p:cNvPr id="18" name="object 18"/>
          <p:cNvSpPr txBox="1"/>
          <p:nvPr/>
        </p:nvSpPr>
        <p:spPr>
          <a:xfrm>
            <a:off x="8280654" y="5010911"/>
            <a:ext cx="944244" cy="481965"/>
          </a:xfrm>
          <a:prstGeom prst="rect">
            <a:avLst/>
          </a:prstGeom>
          <a:solidFill>
            <a:srgbClr val="006379"/>
          </a:solidFill>
          <a:ln w="12700">
            <a:solidFill>
              <a:srgbClr val="00252F"/>
            </a:solidFill>
          </a:ln>
        </p:spPr>
        <p:txBody>
          <a:bodyPr vert="horz" wrap="square" lIns="0" tIns="85725" rIns="0" bIns="0" rtlCol="0">
            <a:spAutoFit/>
          </a:bodyPr>
          <a:lstStyle/>
          <a:p>
            <a:pPr marL="106045">
              <a:lnSpc>
                <a:spcPct val="100000"/>
              </a:lnSpc>
              <a:spcBef>
                <a:spcPts val="675"/>
              </a:spcBef>
            </a:pPr>
            <a:r>
              <a:rPr sz="1700" spc="-10" dirty="0">
                <a:solidFill>
                  <a:srgbClr val="FFFFFF"/>
                </a:solidFill>
                <a:latin typeface="Consolas"/>
                <a:cs typeface="Consolas"/>
              </a:rPr>
              <a:t>script</a:t>
            </a:r>
            <a:endParaRPr sz="1700">
              <a:latin typeface="Consolas"/>
              <a:cs typeface="Consolas"/>
            </a:endParaRPr>
          </a:p>
        </p:txBody>
      </p:sp>
      <p:sp>
        <p:nvSpPr>
          <p:cNvPr id="19" name="object 19"/>
          <p:cNvSpPr txBox="1"/>
          <p:nvPr/>
        </p:nvSpPr>
        <p:spPr>
          <a:xfrm>
            <a:off x="8502395" y="5695188"/>
            <a:ext cx="2383790" cy="481965"/>
          </a:xfrm>
          <a:prstGeom prst="rect">
            <a:avLst/>
          </a:prstGeom>
          <a:solidFill>
            <a:srgbClr val="00916D"/>
          </a:solidFill>
          <a:ln w="12700">
            <a:solidFill>
              <a:srgbClr val="00392A"/>
            </a:solidFill>
          </a:ln>
        </p:spPr>
        <p:txBody>
          <a:bodyPr vert="horz" wrap="square" lIns="0" tIns="85725" rIns="0" bIns="0" rtlCol="0">
            <a:spAutoFit/>
          </a:bodyPr>
          <a:lstStyle/>
          <a:p>
            <a:pPr marL="64135">
              <a:lnSpc>
                <a:spcPct val="100000"/>
              </a:lnSpc>
              <a:spcBef>
                <a:spcPts val="675"/>
              </a:spcBef>
            </a:pPr>
            <a:r>
              <a:rPr sz="1700" dirty="0">
                <a:solidFill>
                  <a:srgbClr val="FFFFFF"/>
                </a:solidFill>
                <a:latin typeface="Consolas"/>
                <a:cs typeface="Consolas"/>
              </a:rPr>
              <a:t>#Text:</a:t>
            </a:r>
            <a:r>
              <a:rPr sz="1700" spc="-65" dirty="0">
                <a:solidFill>
                  <a:srgbClr val="FFFFFF"/>
                </a:solidFill>
                <a:latin typeface="Consolas"/>
                <a:cs typeface="Consolas"/>
              </a:rPr>
              <a:t> </a:t>
            </a:r>
            <a:r>
              <a:rPr sz="1700" dirty="0">
                <a:solidFill>
                  <a:srgbClr val="FFFFFF"/>
                </a:solidFill>
                <a:latin typeface="Consolas"/>
                <a:cs typeface="Consolas"/>
              </a:rPr>
              <a:t>let</a:t>
            </a:r>
            <a:r>
              <a:rPr sz="1700" spc="-70" dirty="0">
                <a:solidFill>
                  <a:srgbClr val="FFFFFF"/>
                </a:solidFill>
                <a:latin typeface="Consolas"/>
                <a:cs typeface="Consolas"/>
              </a:rPr>
              <a:t> </a:t>
            </a:r>
            <a:r>
              <a:rPr sz="1700" spc="-10" dirty="0">
                <a:solidFill>
                  <a:srgbClr val="FFFFFF"/>
                </a:solidFill>
                <a:latin typeface="Consolas"/>
                <a:cs typeface="Consolas"/>
              </a:rPr>
              <a:t>heading…</a:t>
            </a:r>
            <a:endParaRPr sz="1700">
              <a:latin typeface="Consolas"/>
              <a:cs typeface="Consolas"/>
            </a:endParaRPr>
          </a:p>
        </p:txBody>
      </p:sp>
      <p:sp>
        <p:nvSpPr>
          <p:cNvPr id="20" name="object 20"/>
          <p:cNvSpPr txBox="1"/>
          <p:nvPr/>
        </p:nvSpPr>
        <p:spPr>
          <a:xfrm>
            <a:off x="1690242" y="6257035"/>
            <a:ext cx="3513454"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DOM</a:t>
            </a:r>
            <a:r>
              <a:rPr sz="1800" spc="-50" dirty="0">
                <a:solidFill>
                  <a:srgbClr val="111F35"/>
                </a:solidFill>
                <a:latin typeface="Calibri"/>
                <a:cs typeface="Calibri"/>
              </a:rPr>
              <a:t> </a:t>
            </a:r>
            <a:r>
              <a:rPr sz="1800" spc="-20" dirty="0">
                <a:solidFill>
                  <a:srgbClr val="111F35"/>
                </a:solidFill>
                <a:latin typeface="Calibri"/>
                <a:cs typeface="Calibri"/>
              </a:rPr>
              <a:t>Tree</a:t>
            </a:r>
            <a:r>
              <a:rPr sz="1800" spc="-50" dirty="0">
                <a:solidFill>
                  <a:srgbClr val="111F35"/>
                </a:solidFill>
                <a:latin typeface="Calibri"/>
                <a:cs typeface="Calibri"/>
              </a:rPr>
              <a:t> </a:t>
            </a:r>
            <a:r>
              <a:rPr sz="1800" b="1" dirty="0">
                <a:solidFill>
                  <a:srgbClr val="111F35"/>
                </a:solidFill>
                <a:latin typeface="Calibri"/>
                <a:cs typeface="Calibri"/>
              </a:rPr>
              <a:t>before</a:t>
            </a:r>
            <a:r>
              <a:rPr sz="1800" b="1" spc="-65" dirty="0">
                <a:solidFill>
                  <a:srgbClr val="111F35"/>
                </a:solidFill>
                <a:latin typeface="Calibri"/>
                <a:cs typeface="Calibri"/>
              </a:rPr>
              <a:t> </a:t>
            </a:r>
            <a:r>
              <a:rPr sz="1800" spc="-10" dirty="0">
                <a:solidFill>
                  <a:srgbClr val="111F35"/>
                </a:solidFill>
                <a:latin typeface="Calibri"/>
                <a:cs typeface="Calibri"/>
              </a:rPr>
              <a:t>executing</a:t>
            </a:r>
            <a:r>
              <a:rPr sz="1800" spc="-40" dirty="0">
                <a:solidFill>
                  <a:srgbClr val="111F35"/>
                </a:solidFill>
                <a:latin typeface="Calibri"/>
                <a:cs typeface="Calibri"/>
              </a:rPr>
              <a:t> </a:t>
            </a:r>
            <a:r>
              <a:rPr sz="1800" dirty="0">
                <a:solidFill>
                  <a:srgbClr val="111F35"/>
                </a:solidFill>
                <a:latin typeface="Calibri"/>
                <a:cs typeface="Calibri"/>
              </a:rPr>
              <a:t>the</a:t>
            </a:r>
            <a:r>
              <a:rPr sz="1800" spc="-45" dirty="0">
                <a:solidFill>
                  <a:srgbClr val="111F35"/>
                </a:solidFill>
                <a:latin typeface="Calibri"/>
                <a:cs typeface="Calibri"/>
              </a:rPr>
              <a:t> </a:t>
            </a:r>
            <a:r>
              <a:rPr sz="1800" spc="-10" dirty="0">
                <a:solidFill>
                  <a:srgbClr val="111F35"/>
                </a:solidFill>
                <a:latin typeface="Calibri"/>
                <a:cs typeface="Calibri"/>
              </a:rPr>
              <a:t>script</a:t>
            </a:r>
            <a:endParaRPr sz="1800">
              <a:latin typeface="Calibri"/>
              <a:cs typeface="Calibri"/>
            </a:endParaRPr>
          </a:p>
        </p:txBody>
      </p:sp>
      <p:sp>
        <p:nvSpPr>
          <p:cNvPr id="21" name="object 21"/>
          <p:cNvSpPr txBox="1"/>
          <p:nvPr/>
        </p:nvSpPr>
        <p:spPr>
          <a:xfrm>
            <a:off x="6993128" y="6257035"/>
            <a:ext cx="3351529"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DOM</a:t>
            </a:r>
            <a:r>
              <a:rPr sz="1800" spc="-50" dirty="0">
                <a:solidFill>
                  <a:srgbClr val="111F35"/>
                </a:solidFill>
                <a:latin typeface="Calibri"/>
                <a:cs typeface="Calibri"/>
              </a:rPr>
              <a:t> </a:t>
            </a:r>
            <a:r>
              <a:rPr sz="1800" spc="-20" dirty="0">
                <a:solidFill>
                  <a:srgbClr val="111F35"/>
                </a:solidFill>
                <a:latin typeface="Calibri"/>
                <a:cs typeface="Calibri"/>
              </a:rPr>
              <a:t>Tree</a:t>
            </a:r>
            <a:r>
              <a:rPr sz="1800" spc="-45" dirty="0">
                <a:solidFill>
                  <a:srgbClr val="111F35"/>
                </a:solidFill>
                <a:latin typeface="Calibri"/>
                <a:cs typeface="Calibri"/>
              </a:rPr>
              <a:t> </a:t>
            </a:r>
            <a:r>
              <a:rPr sz="1800" b="1" dirty="0">
                <a:solidFill>
                  <a:srgbClr val="111F35"/>
                </a:solidFill>
                <a:latin typeface="Calibri"/>
                <a:cs typeface="Calibri"/>
              </a:rPr>
              <a:t>after</a:t>
            </a:r>
            <a:r>
              <a:rPr sz="1800" b="1" spc="-40" dirty="0">
                <a:solidFill>
                  <a:srgbClr val="111F35"/>
                </a:solidFill>
                <a:latin typeface="Calibri"/>
                <a:cs typeface="Calibri"/>
              </a:rPr>
              <a:t> </a:t>
            </a:r>
            <a:r>
              <a:rPr sz="1800" spc="-10" dirty="0">
                <a:solidFill>
                  <a:srgbClr val="111F35"/>
                </a:solidFill>
                <a:latin typeface="Calibri"/>
                <a:cs typeface="Calibri"/>
              </a:rPr>
              <a:t>executing</a:t>
            </a:r>
            <a:r>
              <a:rPr sz="1800" spc="-35" dirty="0">
                <a:solidFill>
                  <a:srgbClr val="111F35"/>
                </a:solidFill>
                <a:latin typeface="Calibri"/>
                <a:cs typeface="Calibri"/>
              </a:rPr>
              <a:t> </a:t>
            </a:r>
            <a:r>
              <a:rPr sz="1800" dirty="0">
                <a:solidFill>
                  <a:srgbClr val="111F35"/>
                </a:solidFill>
                <a:latin typeface="Calibri"/>
                <a:cs typeface="Calibri"/>
              </a:rPr>
              <a:t>the</a:t>
            </a:r>
            <a:r>
              <a:rPr sz="1800" spc="-35" dirty="0">
                <a:solidFill>
                  <a:srgbClr val="111F35"/>
                </a:solidFill>
                <a:latin typeface="Calibri"/>
                <a:cs typeface="Calibri"/>
              </a:rPr>
              <a:t> </a:t>
            </a:r>
            <a:r>
              <a:rPr sz="1800" spc="-10" dirty="0">
                <a:solidFill>
                  <a:srgbClr val="111F35"/>
                </a:solidFill>
                <a:latin typeface="Calibri"/>
                <a:cs typeface="Calibri"/>
              </a:rPr>
              <a:t>script</a:t>
            </a:r>
            <a:endParaRPr sz="1800">
              <a:latin typeface="Calibri"/>
              <a:cs typeface="Calibri"/>
            </a:endParaRPr>
          </a:p>
        </p:txBody>
      </p:sp>
      <p:sp>
        <p:nvSpPr>
          <p:cNvPr id="22" name="object 22"/>
          <p:cNvSpPr txBox="1"/>
          <p:nvPr/>
        </p:nvSpPr>
        <p:spPr>
          <a:xfrm>
            <a:off x="1104976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6379"/>
                </a:solidFill>
                <a:latin typeface="Calibri"/>
                <a:cs typeface="Calibri"/>
              </a:rPr>
              <a:t>29</a:t>
            </a:r>
            <a:endParaRPr sz="1200">
              <a:latin typeface="Calibri"/>
              <a:cs typeface="Calibri"/>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5" dirty="0"/>
              <a:t>DOM</a:t>
            </a:r>
            <a:r>
              <a:rPr dirty="0"/>
              <a:t> MANIPULATION</a:t>
            </a:r>
            <a:r>
              <a:rPr spc="-25" dirty="0"/>
              <a:t> </a:t>
            </a:r>
            <a:r>
              <a:rPr spc="-10" dirty="0"/>
              <a:t>METHODS</a:t>
            </a:r>
          </a:p>
        </p:txBody>
      </p:sp>
      <p:sp>
        <p:nvSpPr>
          <p:cNvPr id="3" name="object 3"/>
          <p:cNvSpPr txBox="1"/>
          <p:nvPr/>
        </p:nvSpPr>
        <p:spPr>
          <a:xfrm>
            <a:off x="1076350" y="2761868"/>
            <a:ext cx="2367915" cy="2159000"/>
          </a:xfrm>
          <a:prstGeom prst="rect">
            <a:avLst/>
          </a:prstGeom>
        </p:spPr>
        <p:txBody>
          <a:bodyPr vert="horz" wrap="square" lIns="0" tIns="12065" rIns="0" bIns="0" rtlCol="0">
            <a:spAutoFit/>
          </a:bodyPr>
          <a:lstStyle/>
          <a:p>
            <a:pPr marL="12700">
              <a:lnSpc>
                <a:spcPct val="100000"/>
              </a:lnSpc>
              <a:spcBef>
                <a:spcPts val="95"/>
              </a:spcBef>
            </a:pPr>
            <a:r>
              <a:rPr sz="2800" spc="-20" dirty="0">
                <a:solidFill>
                  <a:srgbClr val="800000"/>
                </a:solidFill>
                <a:latin typeface="Consolas"/>
                <a:cs typeface="Consolas"/>
              </a:rPr>
              <a:t>&lt;ul&gt;</a:t>
            </a:r>
            <a:endParaRPr sz="2800">
              <a:latin typeface="Consolas"/>
              <a:cs typeface="Consolas"/>
            </a:endParaRPr>
          </a:p>
          <a:p>
            <a:pPr marL="402590">
              <a:lnSpc>
                <a:spcPct val="100000"/>
              </a:lnSpc>
            </a:pPr>
            <a:r>
              <a:rPr sz="2800" spc="-10" dirty="0">
                <a:solidFill>
                  <a:srgbClr val="800000"/>
                </a:solidFill>
                <a:latin typeface="Consolas"/>
                <a:cs typeface="Consolas"/>
              </a:rPr>
              <a:t>&lt;li&gt;</a:t>
            </a:r>
            <a:r>
              <a:rPr sz="2800" spc="-10" dirty="0">
                <a:latin typeface="Consolas"/>
                <a:cs typeface="Consolas"/>
              </a:rPr>
              <a:t>1</a:t>
            </a:r>
            <a:r>
              <a:rPr sz="2800" spc="-10" dirty="0">
                <a:solidFill>
                  <a:srgbClr val="800000"/>
                </a:solidFill>
                <a:latin typeface="Consolas"/>
                <a:cs typeface="Consolas"/>
              </a:rPr>
              <a:t>&lt;/li&gt;</a:t>
            </a:r>
            <a:endParaRPr sz="2800">
              <a:latin typeface="Consolas"/>
              <a:cs typeface="Consolas"/>
            </a:endParaRPr>
          </a:p>
          <a:p>
            <a:pPr marL="402590">
              <a:lnSpc>
                <a:spcPct val="100000"/>
              </a:lnSpc>
            </a:pPr>
            <a:r>
              <a:rPr sz="2800" spc="-10" dirty="0">
                <a:solidFill>
                  <a:srgbClr val="800000"/>
                </a:solidFill>
                <a:latin typeface="Consolas"/>
                <a:cs typeface="Consolas"/>
              </a:rPr>
              <a:t>&lt;li&gt;</a:t>
            </a:r>
            <a:r>
              <a:rPr sz="2800" spc="-10" dirty="0">
                <a:latin typeface="Consolas"/>
                <a:cs typeface="Consolas"/>
              </a:rPr>
              <a:t>2</a:t>
            </a:r>
            <a:r>
              <a:rPr sz="2800" spc="-10" dirty="0">
                <a:solidFill>
                  <a:srgbClr val="800000"/>
                </a:solidFill>
                <a:latin typeface="Consolas"/>
                <a:cs typeface="Consolas"/>
              </a:rPr>
              <a:t>&lt;/li&gt;</a:t>
            </a:r>
            <a:endParaRPr sz="2800">
              <a:latin typeface="Consolas"/>
              <a:cs typeface="Consolas"/>
            </a:endParaRPr>
          </a:p>
          <a:p>
            <a:pPr marL="402590">
              <a:lnSpc>
                <a:spcPct val="100000"/>
              </a:lnSpc>
              <a:spcBef>
                <a:spcPts val="5"/>
              </a:spcBef>
            </a:pPr>
            <a:r>
              <a:rPr sz="2800" spc="-10" dirty="0">
                <a:solidFill>
                  <a:srgbClr val="800000"/>
                </a:solidFill>
                <a:latin typeface="Consolas"/>
                <a:cs typeface="Consolas"/>
              </a:rPr>
              <a:t>&lt;li&gt;</a:t>
            </a:r>
            <a:r>
              <a:rPr sz="2800" spc="-10" dirty="0">
                <a:latin typeface="Consolas"/>
                <a:cs typeface="Consolas"/>
              </a:rPr>
              <a:t>3</a:t>
            </a:r>
            <a:r>
              <a:rPr sz="2800" spc="-10" dirty="0">
                <a:solidFill>
                  <a:srgbClr val="800000"/>
                </a:solidFill>
                <a:latin typeface="Consolas"/>
                <a:cs typeface="Consolas"/>
              </a:rPr>
              <a:t>&lt;/li&gt;</a:t>
            </a:r>
            <a:endParaRPr sz="2800">
              <a:latin typeface="Consolas"/>
              <a:cs typeface="Consolas"/>
            </a:endParaRPr>
          </a:p>
          <a:p>
            <a:pPr marL="12700">
              <a:lnSpc>
                <a:spcPct val="100000"/>
              </a:lnSpc>
            </a:pPr>
            <a:r>
              <a:rPr sz="2800" spc="-10" dirty="0">
                <a:solidFill>
                  <a:srgbClr val="800000"/>
                </a:solidFill>
                <a:latin typeface="Consolas"/>
                <a:cs typeface="Consolas"/>
              </a:rPr>
              <a:t>&lt;/ul&gt;</a:t>
            </a:r>
            <a:endParaRPr sz="2800">
              <a:latin typeface="Consolas"/>
              <a:cs typeface="Consolas"/>
            </a:endParaRPr>
          </a:p>
        </p:txBody>
      </p:sp>
      <p:sp>
        <p:nvSpPr>
          <p:cNvPr id="4" name="object 4"/>
          <p:cNvSpPr txBox="1"/>
          <p:nvPr/>
        </p:nvSpPr>
        <p:spPr>
          <a:xfrm>
            <a:off x="6935216" y="3565905"/>
            <a:ext cx="4125595" cy="452120"/>
          </a:xfrm>
          <a:prstGeom prst="rect">
            <a:avLst/>
          </a:prstGeom>
        </p:spPr>
        <p:txBody>
          <a:bodyPr vert="horz" wrap="square" lIns="0" tIns="12065" rIns="0" bIns="0" rtlCol="0">
            <a:spAutoFit/>
          </a:bodyPr>
          <a:lstStyle/>
          <a:p>
            <a:pPr marL="12700">
              <a:lnSpc>
                <a:spcPct val="100000"/>
              </a:lnSpc>
              <a:spcBef>
                <a:spcPts val="95"/>
              </a:spcBef>
              <a:tabLst>
                <a:tab pos="1964689" algn="l"/>
              </a:tabLst>
            </a:pPr>
            <a:r>
              <a:rPr sz="2800" spc="-10" dirty="0">
                <a:latin typeface="Consolas"/>
                <a:cs typeface="Consolas"/>
              </a:rPr>
              <a:t>(...nodes</a:t>
            </a:r>
            <a:r>
              <a:rPr sz="2800" dirty="0">
                <a:latin typeface="Consolas"/>
                <a:cs typeface="Consolas"/>
              </a:rPr>
              <a:t>	or</a:t>
            </a:r>
            <a:r>
              <a:rPr sz="2800" spc="-45" dirty="0">
                <a:latin typeface="Consolas"/>
                <a:cs typeface="Consolas"/>
              </a:rPr>
              <a:t> </a:t>
            </a:r>
            <a:r>
              <a:rPr sz="2800" spc="-10" dirty="0">
                <a:latin typeface="Consolas"/>
                <a:cs typeface="Consolas"/>
              </a:rPr>
              <a:t>strings)</a:t>
            </a:r>
            <a:endParaRPr sz="2800">
              <a:latin typeface="Consolas"/>
              <a:cs typeface="Consolas"/>
            </a:endParaRPr>
          </a:p>
        </p:txBody>
      </p:sp>
      <p:sp>
        <p:nvSpPr>
          <p:cNvPr id="5" name="object 5"/>
          <p:cNvSpPr/>
          <p:nvPr/>
        </p:nvSpPr>
        <p:spPr>
          <a:xfrm>
            <a:off x="1979041" y="3022219"/>
            <a:ext cx="6889115" cy="446405"/>
          </a:xfrm>
          <a:custGeom>
            <a:avLst/>
            <a:gdLst/>
            <a:ahLst/>
            <a:cxnLst/>
            <a:rect l="l" t="t" r="r" b="b"/>
            <a:pathLst>
              <a:path w="6889115" h="446404">
                <a:moveTo>
                  <a:pt x="6888667" y="440308"/>
                </a:moveTo>
                <a:lnTo>
                  <a:pt x="6850507" y="440308"/>
                </a:lnTo>
                <a:lnTo>
                  <a:pt x="6850887" y="446404"/>
                </a:lnTo>
                <a:lnTo>
                  <a:pt x="6888860" y="443991"/>
                </a:lnTo>
                <a:lnTo>
                  <a:pt x="6888740" y="441706"/>
                </a:lnTo>
                <a:lnTo>
                  <a:pt x="6888667" y="440308"/>
                </a:lnTo>
                <a:close/>
              </a:path>
              <a:path w="6889115" h="446404">
                <a:moveTo>
                  <a:pt x="6888429" y="436498"/>
                </a:moveTo>
                <a:lnTo>
                  <a:pt x="6849617" y="436498"/>
                </a:lnTo>
                <a:lnTo>
                  <a:pt x="6850594" y="441706"/>
                </a:lnTo>
                <a:lnTo>
                  <a:pt x="6850507" y="440308"/>
                </a:lnTo>
                <a:lnTo>
                  <a:pt x="6888667" y="440308"/>
                </a:lnTo>
                <a:lnTo>
                  <a:pt x="6888580" y="438657"/>
                </a:lnTo>
                <a:lnTo>
                  <a:pt x="6888480" y="436752"/>
                </a:lnTo>
                <a:lnTo>
                  <a:pt x="6888429" y="436498"/>
                </a:lnTo>
                <a:close/>
              </a:path>
              <a:path w="6889115" h="446404">
                <a:moveTo>
                  <a:pt x="6830793" y="360872"/>
                </a:moveTo>
                <a:lnTo>
                  <a:pt x="6751348" y="360872"/>
                </a:lnTo>
                <a:lnTo>
                  <a:pt x="6763662" y="366654"/>
                </a:lnTo>
                <a:lnTo>
                  <a:pt x="6773362" y="371345"/>
                </a:lnTo>
                <a:lnTo>
                  <a:pt x="6813374" y="395153"/>
                </a:lnTo>
                <a:lnTo>
                  <a:pt x="6825565" y="404807"/>
                </a:lnTo>
                <a:lnTo>
                  <a:pt x="6826280" y="405350"/>
                </a:lnTo>
                <a:lnTo>
                  <a:pt x="6826826" y="405868"/>
                </a:lnTo>
                <a:lnTo>
                  <a:pt x="6830977" y="409596"/>
                </a:lnTo>
                <a:lnTo>
                  <a:pt x="6833443" y="412114"/>
                </a:lnTo>
                <a:lnTo>
                  <a:pt x="6836283" y="414908"/>
                </a:lnTo>
                <a:lnTo>
                  <a:pt x="6841507" y="421338"/>
                </a:lnTo>
                <a:lnTo>
                  <a:pt x="6843649" y="424179"/>
                </a:lnTo>
                <a:lnTo>
                  <a:pt x="6846093" y="428370"/>
                </a:lnTo>
                <a:lnTo>
                  <a:pt x="6846315" y="428625"/>
                </a:lnTo>
                <a:lnTo>
                  <a:pt x="6846587" y="429217"/>
                </a:lnTo>
                <a:lnTo>
                  <a:pt x="6847205" y="430275"/>
                </a:lnTo>
                <a:lnTo>
                  <a:pt x="6847072" y="430275"/>
                </a:lnTo>
                <a:lnTo>
                  <a:pt x="6848220" y="432561"/>
                </a:lnTo>
                <a:lnTo>
                  <a:pt x="6848436" y="433251"/>
                </a:lnTo>
                <a:lnTo>
                  <a:pt x="6849109" y="434720"/>
                </a:lnTo>
                <a:lnTo>
                  <a:pt x="6848895" y="434720"/>
                </a:lnTo>
                <a:lnTo>
                  <a:pt x="6849868" y="437832"/>
                </a:lnTo>
                <a:lnTo>
                  <a:pt x="6849665" y="436752"/>
                </a:lnTo>
                <a:lnTo>
                  <a:pt x="6849617" y="436498"/>
                </a:lnTo>
                <a:lnTo>
                  <a:pt x="6888429" y="436498"/>
                </a:lnTo>
                <a:lnTo>
                  <a:pt x="6888079" y="434720"/>
                </a:lnTo>
                <a:lnTo>
                  <a:pt x="6849109" y="434720"/>
                </a:lnTo>
                <a:lnTo>
                  <a:pt x="6848504" y="433251"/>
                </a:lnTo>
                <a:lnTo>
                  <a:pt x="6887790" y="433251"/>
                </a:lnTo>
                <a:lnTo>
                  <a:pt x="6887204" y="430275"/>
                </a:lnTo>
                <a:lnTo>
                  <a:pt x="6847205" y="430275"/>
                </a:lnTo>
                <a:lnTo>
                  <a:pt x="6846635" y="429217"/>
                </a:lnTo>
                <a:lnTo>
                  <a:pt x="6886995" y="429217"/>
                </a:lnTo>
                <a:lnTo>
                  <a:pt x="6886879" y="428625"/>
                </a:lnTo>
                <a:lnTo>
                  <a:pt x="6886829" y="428370"/>
                </a:lnTo>
                <a:lnTo>
                  <a:pt x="6864984" y="389889"/>
                </a:lnTo>
                <a:lnTo>
                  <a:pt x="6834124" y="363092"/>
                </a:lnTo>
                <a:lnTo>
                  <a:pt x="6830793" y="360872"/>
                </a:lnTo>
                <a:close/>
              </a:path>
              <a:path w="6889115" h="446404">
                <a:moveTo>
                  <a:pt x="6756314" y="321524"/>
                </a:moveTo>
                <a:lnTo>
                  <a:pt x="6645542" y="321524"/>
                </a:lnTo>
                <a:lnTo>
                  <a:pt x="6679183" y="332613"/>
                </a:lnTo>
                <a:lnTo>
                  <a:pt x="6694596" y="338073"/>
                </a:lnTo>
                <a:lnTo>
                  <a:pt x="6695323" y="338299"/>
                </a:lnTo>
                <a:lnTo>
                  <a:pt x="6710202" y="343833"/>
                </a:lnTo>
                <a:lnTo>
                  <a:pt x="6710355" y="344001"/>
                </a:lnTo>
                <a:lnTo>
                  <a:pt x="6726532" y="350267"/>
                </a:lnTo>
                <a:lnTo>
                  <a:pt x="6737004" y="354602"/>
                </a:lnTo>
                <a:lnTo>
                  <a:pt x="6754134" y="362178"/>
                </a:lnTo>
                <a:lnTo>
                  <a:pt x="6751348" y="360872"/>
                </a:lnTo>
                <a:lnTo>
                  <a:pt x="6830793" y="360872"/>
                </a:lnTo>
                <a:lnTo>
                  <a:pt x="6824599" y="356742"/>
                </a:lnTo>
                <a:lnTo>
                  <a:pt x="6779767" y="332104"/>
                </a:lnTo>
                <a:lnTo>
                  <a:pt x="6766813" y="326135"/>
                </a:lnTo>
                <a:lnTo>
                  <a:pt x="6756314" y="321524"/>
                </a:lnTo>
                <a:close/>
              </a:path>
              <a:path w="6889115" h="446404">
                <a:moveTo>
                  <a:pt x="6704279" y="341630"/>
                </a:moveTo>
                <a:lnTo>
                  <a:pt x="6710392" y="344001"/>
                </a:lnTo>
                <a:lnTo>
                  <a:pt x="6710202" y="343833"/>
                </a:lnTo>
                <a:lnTo>
                  <a:pt x="6704279" y="341630"/>
                </a:lnTo>
                <a:close/>
              </a:path>
              <a:path w="6889115" h="446404">
                <a:moveTo>
                  <a:pt x="6662813" y="327114"/>
                </a:moveTo>
                <a:lnTo>
                  <a:pt x="6662686" y="327114"/>
                </a:lnTo>
                <a:lnTo>
                  <a:pt x="6667058" y="328540"/>
                </a:lnTo>
                <a:lnTo>
                  <a:pt x="6662813" y="327114"/>
                </a:lnTo>
                <a:close/>
              </a:path>
              <a:path w="6889115" h="446404">
                <a:moveTo>
                  <a:pt x="6498113" y="281881"/>
                </a:moveTo>
                <a:lnTo>
                  <a:pt x="6547992" y="294004"/>
                </a:lnTo>
                <a:lnTo>
                  <a:pt x="6589030" y="304864"/>
                </a:lnTo>
                <a:lnTo>
                  <a:pt x="6589248" y="304994"/>
                </a:lnTo>
                <a:lnTo>
                  <a:pt x="6627260" y="315908"/>
                </a:lnTo>
                <a:lnTo>
                  <a:pt x="6627441" y="316046"/>
                </a:lnTo>
                <a:lnTo>
                  <a:pt x="6647994" y="322317"/>
                </a:lnTo>
                <a:lnTo>
                  <a:pt x="6645542" y="321524"/>
                </a:lnTo>
                <a:lnTo>
                  <a:pt x="6756314" y="321524"/>
                </a:lnTo>
                <a:lnTo>
                  <a:pt x="6708139" y="302513"/>
                </a:lnTo>
                <a:lnTo>
                  <a:pt x="6656832" y="285114"/>
                </a:lnTo>
                <a:lnTo>
                  <a:pt x="6651123" y="283394"/>
                </a:lnTo>
                <a:lnTo>
                  <a:pt x="6504682" y="283394"/>
                </a:lnTo>
                <a:lnTo>
                  <a:pt x="6498113" y="281881"/>
                </a:lnTo>
                <a:close/>
              </a:path>
              <a:path w="6889115" h="446404">
                <a:moveTo>
                  <a:pt x="6622920" y="314655"/>
                </a:moveTo>
                <a:lnTo>
                  <a:pt x="6627473" y="316046"/>
                </a:lnTo>
                <a:lnTo>
                  <a:pt x="6627260" y="315908"/>
                </a:lnTo>
                <a:lnTo>
                  <a:pt x="6622920" y="314655"/>
                </a:lnTo>
                <a:close/>
              </a:path>
              <a:path w="6889115" h="446404">
                <a:moveTo>
                  <a:pt x="6586141" y="304106"/>
                </a:moveTo>
                <a:lnTo>
                  <a:pt x="6589248" y="304994"/>
                </a:lnTo>
                <a:lnTo>
                  <a:pt x="6589030" y="304864"/>
                </a:lnTo>
                <a:lnTo>
                  <a:pt x="6586141" y="304106"/>
                </a:lnTo>
                <a:close/>
              </a:path>
              <a:path w="6889115" h="446404">
                <a:moveTo>
                  <a:pt x="6267837" y="235499"/>
                </a:moveTo>
                <a:lnTo>
                  <a:pt x="6356350" y="251713"/>
                </a:lnTo>
                <a:lnTo>
                  <a:pt x="6405308" y="261477"/>
                </a:lnTo>
                <a:lnTo>
                  <a:pt x="6457849" y="272610"/>
                </a:lnTo>
                <a:lnTo>
                  <a:pt x="6504682" y="283394"/>
                </a:lnTo>
                <a:lnTo>
                  <a:pt x="6651123" y="283394"/>
                </a:lnTo>
                <a:lnTo>
                  <a:pt x="6599301" y="268223"/>
                </a:lnTo>
                <a:lnTo>
                  <a:pt x="6557517" y="257175"/>
                </a:lnTo>
                <a:lnTo>
                  <a:pt x="6513067" y="246252"/>
                </a:lnTo>
                <a:lnTo>
                  <a:pt x="6470577" y="236517"/>
                </a:lnTo>
                <a:lnTo>
                  <a:pt x="6273803" y="236517"/>
                </a:lnTo>
                <a:lnTo>
                  <a:pt x="6267837" y="235499"/>
                </a:lnTo>
                <a:close/>
              </a:path>
              <a:path w="6889115" h="446404">
                <a:moveTo>
                  <a:pt x="6457866" y="272610"/>
                </a:moveTo>
                <a:lnTo>
                  <a:pt x="6457554" y="272610"/>
                </a:lnTo>
                <a:lnTo>
                  <a:pt x="6463658" y="273938"/>
                </a:lnTo>
                <a:lnTo>
                  <a:pt x="6457866" y="272610"/>
                </a:lnTo>
                <a:close/>
              </a:path>
              <a:path w="6889115" h="446404">
                <a:moveTo>
                  <a:pt x="143922" y="75072"/>
                </a:moveTo>
                <a:lnTo>
                  <a:pt x="136659" y="75598"/>
                </a:lnTo>
                <a:lnTo>
                  <a:pt x="129920" y="78993"/>
                </a:lnTo>
                <a:lnTo>
                  <a:pt x="0" y="180720"/>
                </a:lnTo>
                <a:lnTo>
                  <a:pt x="152400" y="243712"/>
                </a:lnTo>
                <a:lnTo>
                  <a:pt x="159861" y="245177"/>
                </a:lnTo>
                <a:lnTo>
                  <a:pt x="167036" y="243712"/>
                </a:lnTo>
                <a:lnTo>
                  <a:pt x="173116" y="239676"/>
                </a:lnTo>
                <a:lnTo>
                  <a:pt x="177291" y="233425"/>
                </a:lnTo>
                <a:lnTo>
                  <a:pt x="178646" y="226524"/>
                </a:lnTo>
                <a:lnTo>
                  <a:pt x="178756" y="225964"/>
                </a:lnTo>
                <a:lnTo>
                  <a:pt x="177291" y="218789"/>
                </a:lnTo>
                <a:lnTo>
                  <a:pt x="173255" y="212709"/>
                </a:lnTo>
                <a:lnTo>
                  <a:pt x="167004" y="208533"/>
                </a:lnTo>
                <a:lnTo>
                  <a:pt x="132895" y="194436"/>
                </a:lnTo>
                <a:lnTo>
                  <a:pt x="40004" y="194436"/>
                </a:lnTo>
                <a:lnTo>
                  <a:pt x="34797" y="156717"/>
                </a:lnTo>
                <a:lnTo>
                  <a:pt x="60197" y="153161"/>
                </a:lnTo>
                <a:lnTo>
                  <a:pt x="104094" y="147534"/>
                </a:lnTo>
                <a:lnTo>
                  <a:pt x="153415" y="108965"/>
                </a:lnTo>
                <a:lnTo>
                  <a:pt x="158305" y="103227"/>
                </a:lnTo>
                <a:lnTo>
                  <a:pt x="160527" y="96297"/>
                </a:lnTo>
                <a:lnTo>
                  <a:pt x="160317" y="93471"/>
                </a:lnTo>
                <a:lnTo>
                  <a:pt x="160195" y="91820"/>
                </a:lnTo>
                <a:lnTo>
                  <a:pt x="160091" y="90423"/>
                </a:lnTo>
                <a:lnTo>
                  <a:pt x="159988" y="89034"/>
                </a:lnTo>
                <a:lnTo>
                  <a:pt x="156590" y="82295"/>
                </a:lnTo>
                <a:lnTo>
                  <a:pt x="150852" y="77333"/>
                </a:lnTo>
                <a:lnTo>
                  <a:pt x="143922" y="75072"/>
                </a:lnTo>
                <a:close/>
              </a:path>
              <a:path w="6889115" h="446404">
                <a:moveTo>
                  <a:pt x="4613865" y="38100"/>
                </a:moveTo>
                <a:lnTo>
                  <a:pt x="2942516" y="38100"/>
                </a:lnTo>
                <a:lnTo>
                  <a:pt x="3312159" y="39242"/>
                </a:lnTo>
                <a:lnTo>
                  <a:pt x="3680586" y="44195"/>
                </a:lnTo>
                <a:lnTo>
                  <a:pt x="4224782" y="59308"/>
                </a:lnTo>
                <a:lnTo>
                  <a:pt x="4752710" y="83431"/>
                </a:lnTo>
                <a:lnTo>
                  <a:pt x="4752422" y="83431"/>
                </a:lnTo>
                <a:lnTo>
                  <a:pt x="5086223" y="104520"/>
                </a:lnTo>
                <a:lnTo>
                  <a:pt x="5407025" y="129793"/>
                </a:lnTo>
                <a:lnTo>
                  <a:pt x="5575300" y="145414"/>
                </a:lnTo>
                <a:lnTo>
                  <a:pt x="5810504" y="170560"/>
                </a:lnTo>
                <a:lnTo>
                  <a:pt x="5989828" y="193039"/>
                </a:lnTo>
                <a:lnTo>
                  <a:pt x="6122161" y="211835"/>
                </a:lnTo>
                <a:lnTo>
                  <a:pt x="6184645" y="221614"/>
                </a:lnTo>
                <a:lnTo>
                  <a:pt x="6273803" y="236517"/>
                </a:lnTo>
                <a:lnTo>
                  <a:pt x="6470577" y="236517"/>
                </a:lnTo>
                <a:lnTo>
                  <a:pt x="6390258" y="219582"/>
                </a:lnTo>
                <a:lnTo>
                  <a:pt x="6336410" y="209168"/>
                </a:lnTo>
                <a:lnTo>
                  <a:pt x="6221094" y="188848"/>
                </a:lnTo>
                <a:lnTo>
                  <a:pt x="6062599" y="164591"/>
                </a:lnTo>
                <a:lnTo>
                  <a:pt x="5888735" y="141604"/>
                </a:lnTo>
                <a:lnTo>
                  <a:pt x="5660135" y="115696"/>
                </a:lnTo>
                <a:lnTo>
                  <a:pt x="5410327" y="91820"/>
                </a:lnTo>
                <a:lnTo>
                  <a:pt x="5089016" y="66547"/>
                </a:lnTo>
                <a:lnTo>
                  <a:pt x="4752720" y="45338"/>
                </a:lnTo>
                <a:lnTo>
                  <a:pt x="4613865" y="38100"/>
                </a:lnTo>
                <a:close/>
              </a:path>
              <a:path w="6889115" h="446404">
                <a:moveTo>
                  <a:pt x="6215218" y="226524"/>
                </a:moveTo>
                <a:lnTo>
                  <a:pt x="6214731" y="226524"/>
                </a:lnTo>
                <a:lnTo>
                  <a:pt x="6225156" y="228225"/>
                </a:lnTo>
                <a:lnTo>
                  <a:pt x="6215218" y="226524"/>
                </a:lnTo>
                <a:close/>
              </a:path>
              <a:path w="6889115" h="446404">
                <a:moveTo>
                  <a:pt x="104094" y="147534"/>
                </a:moveTo>
                <a:lnTo>
                  <a:pt x="60197" y="153161"/>
                </a:lnTo>
                <a:lnTo>
                  <a:pt x="34797" y="156717"/>
                </a:lnTo>
                <a:lnTo>
                  <a:pt x="39812" y="193039"/>
                </a:lnTo>
                <a:lnTo>
                  <a:pt x="39934" y="193928"/>
                </a:lnTo>
                <a:lnTo>
                  <a:pt x="40004" y="194436"/>
                </a:lnTo>
                <a:lnTo>
                  <a:pt x="69098" y="190500"/>
                </a:lnTo>
                <a:lnTo>
                  <a:pt x="49148" y="190500"/>
                </a:lnTo>
                <a:lnTo>
                  <a:pt x="44703" y="157987"/>
                </a:lnTo>
                <a:lnTo>
                  <a:pt x="90725" y="157987"/>
                </a:lnTo>
                <a:lnTo>
                  <a:pt x="104094" y="147534"/>
                </a:lnTo>
                <a:close/>
              </a:path>
              <a:path w="6889115" h="446404">
                <a:moveTo>
                  <a:pt x="110502" y="185182"/>
                </a:moveTo>
                <a:lnTo>
                  <a:pt x="40004" y="194436"/>
                </a:lnTo>
                <a:lnTo>
                  <a:pt x="132895" y="194436"/>
                </a:lnTo>
                <a:lnTo>
                  <a:pt x="110502" y="185182"/>
                </a:lnTo>
                <a:close/>
              </a:path>
              <a:path w="6889115" h="446404">
                <a:moveTo>
                  <a:pt x="44703" y="157987"/>
                </a:moveTo>
                <a:lnTo>
                  <a:pt x="49148" y="190500"/>
                </a:lnTo>
                <a:lnTo>
                  <a:pt x="74812" y="170431"/>
                </a:lnTo>
                <a:lnTo>
                  <a:pt x="44703" y="157987"/>
                </a:lnTo>
                <a:close/>
              </a:path>
              <a:path w="6889115" h="446404">
                <a:moveTo>
                  <a:pt x="74812" y="170431"/>
                </a:moveTo>
                <a:lnTo>
                  <a:pt x="49148" y="190500"/>
                </a:lnTo>
                <a:lnTo>
                  <a:pt x="69098" y="190500"/>
                </a:lnTo>
                <a:lnTo>
                  <a:pt x="110416" y="185182"/>
                </a:lnTo>
                <a:lnTo>
                  <a:pt x="107390" y="183895"/>
                </a:lnTo>
                <a:lnTo>
                  <a:pt x="74812" y="170431"/>
                </a:lnTo>
                <a:close/>
              </a:path>
              <a:path w="6889115" h="446404">
                <a:moveTo>
                  <a:pt x="2942335" y="0"/>
                </a:moveTo>
                <a:lnTo>
                  <a:pt x="2390521" y="5714"/>
                </a:lnTo>
                <a:lnTo>
                  <a:pt x="1850770" y="19938"/>
                </a:lnTo>
                <a:lnTo>
                  <a:pt x="1332483" y="42798"/>
                </a:lnTo>
                <a:lnTo>
                  <a:pt x="843041" y="74294"/>
                </a:lnTo>
                <a:lnTo>
                  <a:pt x="843213" y="74294"/>
                </a:lnTo>
                <a:lnTo>
                  <a:pt x="690498" y="86486"/>
                </a:lnTo>
                <a:lnTo>
                  <a:pt x="396747" y="113918"/>
                </a:lnTo>
                <a:lnTo>
                  <a:pt x="257809" y="128904"/>
                </a:lnTo>
                <a:lnTo>
                  <a:pt x="104094" y="147534"/>
                </a:lnTo>
                <a:lnTo>
                  <a:pt x="74812" y="170431"/>
                </a:lnTo>
                <a:lnTo>
                  <a:pt x="110502" y="185182"/>
                </a:lnTo>
                <a:lnTo>
                  <a:pt x="262000" y="166877"/>
                </a:lnTo>
                <a:lnTo>
                  <a:pt x="400557" y="151764"/>
                </a:lnTo>
                <a:lnTo>
                  <a:pt x="693674" y="124471"/>
                </a:lnTo>
                <a:lnTo>
                  <a:pt x="693532" y="124471"/>
                </a:lnTo>
                <a:lnTo>
                  <a:pt x="847598" y="112277"/>
                </a:lnTo>
                <a:lnTo>
                  <a:pt x="847459" y="112277"/>
                </a:lnTo>
                <a:lnTo>
                  <a:pt x="1168400" y="90423"/>
                </a:lnTo>
                <a:lnTo>
                  <a:pt x="1676654" y="64769"/>
                </a:lnTo>
                <a:lnTo>
                  <a:pt x="2209546" y="47625"/>
                </a:lnTo>
                <a:lnTo>
                  <a:pt x="2573909" y="40898"/>
                </a:lnTo>
                <a:lnTo>
                  <a:pt x="2573374" y="40898"/>
                </a:lnTo>
                <a:lnTo>
                  <a:pt x="4613865" y="38100"/>
                </a:lnTo>
                <a:lnTo>
                  <a:pt x="4226179" y="21208"/>
                </a:lnTo>
                <a:lnTo>
                  <a:pt x="3681349" y="6222"/>
                </a:lnTo>
                <a:lnTo>
                  <a:pt x="3312541" y="1142"/>
                </a:lnTo>
                <a:lnTo>
                  <a:pt x="2942335" y="0"/>
                </a:lnTo>
                <a:close/>
              </a:path>
              <a:path w="6889115" h="446404">
                <a:moveTo>
                  <a:pt x="90725" y="157987"/>
                </a:moveTo>
                <a:lnTo>
                  <a:pt x="44703" y="157987"/>
                </a:lnTo>
                <a:lnTo>
                  <a:pt x="74812" y="170431"/>
                </a:lnTo>
                <a:lnTo>
                  <a:pt x="90725" y="157987"/>
                </a:lnTo>
                <a:close/>
              </a:path>
              <a:path w="6889115" h="446404">
                <a:moveTo>
                  <a:pt x="1008114" y="100692"/>
                </a:moveTo>
                <a:lnTo>
                  <a:pt x="1005587" y="100856"/>
                </a:lnTo>
                <a:lnTo>
                  <a:pt x="1005841" y="100856"/>
                </a:lnTo>
                <a:lnTo>
                  <a:pt x="1008114" y="100692"/>
                </a:lnTo>
                <a:close/>
              </a:path>
              <a:path w="6889115" h="446404">
                <a:moveTo>
                  <a:pt x="4752438" y="83431"/>
                </a:moveTo>
                <a:lnTo>
                  <a:pt x="4750428" y="83431"/>
                </a:lnTo>
                <a:lnTo>
                  <a:pt x="4767768" y="84349"/>
                </a:lnTo>
                <a:lnTo>
                  <a:pt x="4752438" y="83431"/>
                </a:lnTo>
                <a:close/>
              </a:path>
            </a:pathLst>
          </a:custGeom>
          <a:solidFill>
            <a:srgbClr val="006379"/>
          </a:solidFill>
        </p:spPr>
        <p:txBody>
          <a:bodyPr wrap="square" lIns="0" tIns="0" rIns="0" bIns="0" rtlCol="0"/>
          <a:lstStyle/>
          <a:p>
            <a:endParaRPr/>
          </a:p>
        </p:txBody>
      </p:sp>
      <p:sp>
        <p:nvSpPr>
          <p:cNvPr id="6" name="object 6"/>
          <p:cNvSpPr txBox="1"/>
          <p:nvPr/>
        </p:nvSpPr>
        <p:spPr>
          <a:xfrm>
            <a:off x="4160901" y="2518663"/>
            <a:ext cx="1978660" cy="45212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onsolas"/>
                <a:cs typeface="Consolas"/>
              </a:rPr>
              <a:t>ul.prepend</a:t>
            </a:r>
            <a:endParaRPr sz="2800">
              <a:latin typeface="Consolas"/>
              <a:cs typeface="Consolas"/>
            </a:endParaRPr>
          </a:p>
        </p:txBody>
      </p:sp>
      <p:sp>
        <p:nvSpPr>
          <p:cNvPr id="7" name="object 7"/>
          <p:cNvSpPr/>
          <p:nvPr/>
        </p:nvSpPr>
        <p:spPr>
          <a:xfrm>
            <a:off x="1230642" y="2118232"/>
            <a:ext cx="7790180" cy="1288415"/>
          </a:xfrm>
          <a:custGeom>
            <a:avLst/>
            <a:gdLst/>
            <a:ahLst/>
            <a:cxnLst/>
            <a:rect l="l" t="t" r="r" b="b"/>
            <a:pathLst>
              <a:path w="7790180" h="1288414">
                <a:moveTo>
                  <a:pt x="7758169" y="1128521"/>
                </a:moveTo>
                <a:lnTo>
                  <a:pt x="7717396" y="1128521"/>
                </a:lnTo>
                <a:lnTo>
                  <a:pt x="7728181" y="1156842"/>
                </a:lnTo>
                <a:lnTo>
                  <a:pt x="7732382" y="1167764"/>
                </a:lnTo>
                <a:lnTo>
                  <a:pt x="7732486" y="1168150"/>
                </a:lnTo>
                <a:lnTo>
                  <a:pt x="7733017" y="1169542"/>
                </a:lnTo>
                <a:lnTo>
                  <a:pt x="7732865" y="1169542"/>
                </a:lnTo>
                <a:lnTo>
                  <a:pt x="7743558" y="1208913"/>
                </a:lnTo>
                <a:lnTo>
                  <a:pt x="7743359" y="1208913"/>
                </a:lnTo>
                <a:lnTo>
                  <a:pt x="7748957" y="1243456"/>
                </a:lnTo>
                <a:lnTo>
                  <a:pt x="7749527" y="1246504"/>
                </a:lnTo>
                <a:lnTo>
                  <a:pt x="7749565" y="1247206"/>
                </a:lnTo>
                <a:lnTo>
                  <a:pt x="7749781" y="1248537"/>
                </a:lnTo>
                <a:lnTo>
                  <a:pt x="7749638" y="1248537"/>
                </a:lnTo>
                <a:lnTo>
                  <a:pt x="7751702" y="1286255"/>
                </a:lnTo>
                <a:lnTo>
                  <a:pt x="7751813" y="1288288"/>
                </a:lnTo>
                <a:lnTo>
                  <a:pt x="7789913" y="1286255"/>
                </a:lnTo>
                <a:lnTo>
                  <a:pt x="7787786" y="1248537"/>
                </a:lnTo>
                <a:lnTo>
                  <a:pt x="7749781" y="1248537"/>
                </a:lnTo>
                <a:lnTo>
                  <a:pt x="7749615" y="1247206"/>
                </a:lnTo>
                <a:lnTo>
                  <a:pt x="7787711" y="1247206"/>
                </a:lnTo>
                <a:lnTo>
                  <a:pt x="7787500" y="1243456"/>
                </a:lnTo>
                <a:lnTo>
                  <a:pt x="7781944" y="1208913"/>
                </a:lnTo>
                <a:lnTo>
                  <a:pt x="7743558" y="1208913"/>
                </a:lnTo>
                <a:lnTo>
                  <a:pt x="7743073" y="1207093"/>
                </a:lnTo>
                <a:lnTo>
                  <a:pt x="7781652" y="1207093"/>
                </a:lnTo>
                <a:lnTo>
                  <a:pt x="7780515" y="1200022"/>
                </a:lnTo>
                <a:lnTo>
                  <a:pt x="7772357" y="1169542"/>
                </a:lnTo>
                <a:lnTo>
                  <a:pt x="7733017" y="1169542"/>
                </a:lnTo>
                <a:lnTo>
                  <a:pt x="7732519" y="1168150"/>
                </a:lnTo>
                <a:lnTo>
                  <a:pt x="7771984" y="1168150"/>
                </a:lnTo>
                <a:lnTo>
                  <a:pt x="7768958" y="1156842"/>
                </a:lnTo>
                <a:lnTo>
                  <a:pt x="7758169" y="1128521"/>
                </a:lnTo>
                <a:close/>
              </a:path>
              <a:path w="7790180" h="1288414">
                <a:moveTo>
                  <a:pt x="7740618" y="1089405"/>
                </a:moveTo>
                <a:lnTo>
                  <a:pt x="7698219" y="1089405"/>
                </a:lnTo>
                <a:lnTo>
                  <a:pt x="7718031" y="1130172"/>
                </a:lnTo>
                <a:lnTo>
                  <a:pt x="7717396" y="1128521"/>
                </a:lnTo>
                <a:lnTo>
                  <a:pt x="7758169" y="1128521"/>
                </a:lnTo>
                <a:lnTo>
                  <a:pt x="7752702" y="1114170"/>
                </a:lnTo>
                <a:lnTo>
                  <a:pt x="7740618" y="1089405"/>
                </a:lnTo>
                <a:close/>
              </a:path>
              <a:path w="7790180" h="1288414">
                <a:moveTo>
                  <a:pt x="6069355" y="285891"/>
                </a:moveTo>
                <a:lnTo>
                  <a:pt x="6181075" y="311724"/>
                </a:lnTo>
                <a:lnTo>
                  <a:pt x="6285724" y="337637"/>
                </a:lnTo>
                <a:lnTo>
                  <a:pt x="6387197" y="364566"/>
                </a:lnTo>
                <a:lnTo>
                  <a:pt x="6485495" y="392383"/>
                </a:lnTo>
                <a:lnTo>
                  <a:pt x="6580828" y="421195"/>
                </a:lnTo>
                <a:lnTo>
                  <a:pt x="6672430" y="450722"/>
                </a:lnTo>
                <a:lnTo>
                  <a:pt x="6760443" y="480819"/>
                </a:lnTo>
                <a:lnTo>
                  <a:pt x="6844850" y="511843"/>
                </a:lnTo>
                <a:lnTo>
                  <a:pt x="6927340" y="543987"/>
                </a:lnTo>
                <a:lnTo>
                  <a:pt x="7005038" y="576432"/>
                </a:lnTo>
                <a:lnTo>
                  <a:pt x="7005397" y="576663"/>
                </a:lnTo>
                <a:lnTo>
                  <a:pt x="7080199" y="610134"/>
                </a:lnTo>
                <a:lnTo>
                  <a:pt x="7150770" y="643923"/>
                </a:lnTo>
                <a:lnTo>
                  <a:pt x="7217144" y="678293"/>
                </a:lnTo>
                <a:lnTo>
                  <a:pt x="7281428" y="713879"/>
                </a:lnTo>
                <a:lnTo>
                  <a:pt x="7340680" y="749316"/>
                </a:lnTo>
                <a:lnTo>
                  <a:pt x="7395720" y="785266"/>
                </a:lnTo>
                <a:lnTo>
                  <a:pt x="7446907" y="821576"/>
                </a:lnTo>
                <a:lnTo>
                  <a:pt x="7447567" y="821966"/>
                </a:lnTo>
                <a:lnTo>
                  <a:pt x="7448072" y="822324"/>
                </a:lnTo>
                <a:lnTo>
                  <a:pt x="7448681" y="822830"/>
                </a:lnTo>
                <a:lnTo>
                  <a:pt x="7495908" y="859408"/>
                </a:lnTo>
                <a:lnTo>
                  <a:pt x="7539804" y="896962"/>
                </a:lnTo>
                <a:lnTo>
                  <a:pt x="7579855" y="935101"/>
                </a:lnTo>
                <a:lnTo>
                  <a:pt x="7615669" y="973327"/>
                </a:lnTo>
                <a:lnTo>
                  <a:pt x="7647297" y="1011816"/>
                </a:lnTo>
                <a:lnTo>
                  <a:pt x="7648066" y="1012928"/>
                </a:lnTo>
                <a:lnTo>
                  <a:pt x="7648445" y="1013430"/>
                </a:lnTo>
                <a:lnTo>
                  <a:pt x="7675740" y="1051814"/>
                </a:lnTo>
                <a:lnTo>
                  <a:pt x="7675610" y="1051814"/>
                </a:lnTo>
                <a:lnTo>
                  <a:pt x="7698866" y="1090738"/>
                </a:lnTo>
                <a:lnTo>
                  <a:pt x="7698219" y="1089405"/>
                </a:lnTo>
                <a:lnTo>
                  <a:pt x="7740618" y="1089405"/>
                </a:lnTo>
                <a:lnTo>
                  <a:pt x="7732128" y="1072006"/>
                </a:lnTo>
                <a:lnTo>
                  <a:pt x="7720061" y="1051814"/>
                </a:lnTo>
                <a:lnTo>
                  <a:pt x="7675740" y="1051814"/>
                </a:lnTo>
                <a:lnTo>
                  <a:pt x="7674938" y="1050668"/>
                </a:lnTo>
                <a:lnTo>
                  <a:pt x="7719377" y="1050668"/>
                </a:lnTo>
                <a:lnTo>
                  <a:pt x="7707236" y="1030351"/>
                </a:lnTo>
                <a:lnTo>
                  <a:pt x="7678026" y="989202"/>
                </a:lnTo>
                <a:lnTo>
                  <a:pt x="7644752" y="948689"/>
                </a:lnTo>
                <a:lnTo>
                  <a:pt x="7607287" y="908684"/>
                </a:lnTo>
                <a:lnTo>
                  <a:pt x="7565885" y="869188"/>
                </a:lnTo>
                <a:lnTo>
                  <a:pt x="7520419" y="830199"/>
                </a:lnTo>
                <a:lnTo>
                  <a:pt x="7471143" y="791971"/>
                </a:lnTo>
                <a:lnTo>
                  <a:pt x="7417930" y="754252"/>
                </a:lnTo>
                <a:lnTo>
                  <a:pt x="7360907" y="717168"/>
                </a:lnTo>
                <a:lnTo>
                  <a:pt x="7300074" y="680719"/>
                </a:lnTo>
                <a:lnTo>
                  <a:pt x="7235558" y="644905"/>
                </a:lnTo>
                <a:lnTo>
                  <a:pt x="7167529" y="609749"/>
                </a:lnTo>
                <a:lnTo>
                  <a:pt x="7095604" y="575309"/>
                </a:lnTo>
                <a:lnTo>
                  <a:pt x="7020293" y="541527"/>
                </a:lnTo>
                <a:lnTo>
                  <a:pt x="6941426" y="508634"/>
                </a:lnTo>
                <a:lnTo>
                  <a:pt x="6859130" y="476503"/>
                </a:lnTo>
                <a:lnTo>
                  <a:pt x="6773405" y="445007"/>
                </a:lnTo>
                <a:lnTo>
                  <a:pt x="6684251" y="414527"/>
                </a:lnTo>
                <a:lnTo>
                  <a:pt x="6591795" y="384682"/>
                </a:lnTo>
                <a:lnTo>
                  <a:pt x="6496037" y="355853"/>
                </a:lnTo>
                <a:lnTo>
                  <a:pt x="6397104" y="327787"/>
                </a:lnTo>
                <a:lnTo>
                  <a:pt x="6294996" y="300736"/>
                </a:lnTo>
                <a:lnTo>
                  <a:pt x="6238796" y="286821"/>
                </a:lnTo>
                <a:lnTo>
                  <a:pt x="6073638" y="286821"/>
                </a:lnTo>
                <a:lnTo>
                  <a:pt x="6069355" y="285891"/>
                </a:lnTo>
                <a:close/>
              </a:path>
              <a:path w="7790180" h="1288414">
                <a:moveTo>
                  <a:pt x="110590" y="490712"/>
                </a:moveTo>
                <a:lnTo>
                  <a:pt x="103158" y="490712"/>
                </a:lnTo>
                <a:lnTo>
                  <a:pt x="96388" y="493521"/>
                </a:lnTo>
                <a:lnTo>
                  <a:pt x="91046" y="498855"/>
                </a:lnTo>
                <a:lnTo>
                  <a:pt x="0" y="636396"/>
                </a:lnTo>
                <a:lnTo>
                  <a:pt x="164579" y="647953"/>
                </a:lnTo>
                <a:lnTo>
                  <a:pt x="172094" y="646981"/>
                </a:lnTo>
                <a:lnTo>
                  <a:pt x="178406" y="643318"/>
                </a:lnTo>
                <a:lnTo>
                  <a:pt x="182885" y="637559"/>
                </a:lnTo>
                <a:lnTo>
                  <a:pt x="183102" y="636777"/>
                </a:lnTo>
                <a:lnTo>
                  <a:pt x="42278" y="636777"/>
                </a:lnTo>
                <a:lnTo>
                  <a:pt x="25488" y="602614"/>
                </a:lnTo>
                <a:lnTo>
                  <a:pt x="48374" y="591312"/>
                </a:lnTo>
                <a:lnTo>
                  <a:pt x="87516" y="573129"/>
                </a:lnTo>
                <a:lnTo>
                  <a:pt x="122796" y="519811"/>
                </a:lnTo>
                <a:lnTo>
                  <a:pt x="125659" y="512810"/>
                </a:lnTo>
                <a:lnTo>
                  <a:pt x="125606" y="505523"/>
                </a:lnTo>
                <a:lnTo>
                  <a:pt x="122833" y="498855"/>
                </a:lnTo>
                <a:lnTo>
                  <a:pt x="117462" y="493521"/>
                </a:lnTo>
                <a:lnTo>
                  <a:pt x="110590" y="490712"/>
                </a:lnTo>
                <a:close/>
              </a:path>
              <a:path w="7790180" h="1288414">
                <a:moveTo>
                  <a:pt x="7150160" y="643747"/>
                </a:moveTo>
                <a:lnTo>
                  <a:pt x="7152572" y="644905"/>
                </a:lnTo>
                <a:lnTo>
                  <a:pt x="7150739" y="643923"/>
                </a:lnTo>
                <a:lnTo>
                  <a:pt x="7150160" y="643747"/>
                </a:lnTo>
                <a:close/>
              </a:path>
              <a:path w="7790180" h="1288414">
                <a:moveTo>
                  <a:pt x="87516" y="573129"/>
                </a:moveTo>
                <a:lnTo>
                  <a:pt x="48374" y="591312"/>
                </a:lnTo>
                <a:lnTo>
                  <a:pt x="25488" y="602614"/>
                </a:lnTo>
                <a:lnTo>
                  <a:pt x="42278" y="636777"/>
                </a:lnTo>
                <a:lnTo>
                  <a:pt x="55398" y="630301"/>
                </a:lnTo>
                <a:lnTo>
                  <a:pt x="49833" y="630301"/>
                </a:lnTo>
                <a:lnTo>
                  <a:pt x="35242" y="600709"/>
                </a:lnTo>
                <a:lnTo>
                  <a:pt x="69267" y="600709"/>
                </a:lnTo>
                <a:lnTo>
                  <a:pt x="87516" y="573129"/>
                </a:lnTo>
                <a:close/>
              </a:path>
              <a:path w="7790180" h="1288414">
                <a:moveTo>
                  <a:pt x="65096" y="625512"/>
                </a:moveTo>
                <a:lnTo>
                  <a:pt x="42278" y="636777"/>
                </a:lnTo>
                <a:lnTo>
                  <a:pt x="183102" y="636777"/>
                </a:lnTo>
                <a:lnTo>
                  <a:pt x="184899" y="630301"/>
                </a:lnTo>
                <a:lnTo>
                  <a:pt x="184332" y="625826"/>
                </a:lnTo>
                <a:lnTo>
                  <a:pt x="64678" y="625826"/>
                </a:lnTo>
                <a:lnTo>
                  <a:pt x="65096" y="625512"/>
                </a:lnTo>
                <a:close/>
              </a:path>
              <a:path w="7790180" h="1288414">
                <a:moveTo>
                  <a:pt x="35242" y="600709"/>
                </a:moveTo>
                <a:lnTo>
                  <a:pt x="49833" y="630301"/>
                </a:lnTo>
                <a:lnTo>
                  <a:pt x="49687" y="630301"/>
                </a:lnTo>
                <a:lnTo>
                  <a:pt x="67756" y="602993"/>
                </a:lnTo>
                <a:lnTo>
                  <a:pt x="35242" y="600709"/>
                </a:lnTo>
                <a:close/>
              </a:path>
              <a:path w="7790180" h="1288414">
                <a:moveTo>
                  <a:pt x="67756" y="602993"/>
                </a:moveTo>
                <a:lnTo>
                  <a:pt x="49687" y="630301"/>
                </a:lnTo>
                <a:lnTo>
                  <a:pt x="55398" y="630301"/>
                </a:lnTo>
                <a:lnTo>
                  <a:pt x="64460" y="625826"/>
                </a:lnTo>
                <a:lnTo>
                  <a:pt x="107665" y="605796"/>
                </a:lnTo>
                <a:lnTo>
                  <a:pt x="67756" y="602993"/>
                </a:lnTo>
                <a:close/>
              </a:path>
              <a:path w="7790180" h="1288414">
                <a:moveTo>
                  <a:pt x="69354" y="623540"/>
                </a:moveTo>
                <a:lnTo>
                  <a:pt x="65096" y="625512"/>
                </a:lnTo>
                <a:lnTo>
                  <a:pt x="64678" y="625826"/>
                </a:lnTo>
                <a:lnTo>
                  <a:pt x="69354" y="623540"/>
                </a:lnTo>
                <a:close/>
              </a:path>
              <a:path w="7790180" h="1288414">
                <a:moveTo>
                  <a:pt x="107665" y="605796"/>
                </a:moveTo>
                <a:lnTo>
                  <a:pt x="69354" y="623540"/>
                </a:lnTo>
                <a:lnTo>
                  <a:pt x="64678" y="625826"/>
                </a:lnTo>
                <a:lnTo>
                  <a:pt x="184332" y="625826"/>
                </a:lnTo>
                <a:lnTo>
                  <a:pt x="107665" y="605796"/>
                </a:lnTo>
                <a:close/>
              </a:path>
              <a:path w="7790180" h="1288414">
                <a:moveTo>
                  <a:pt x="3563734" y="0"/>
                </a:moveTo>
                <a:lnTo>
                  <a:pt x="3362058" y="1904"/>
                </a:lnTo>
                <a:lnTo>
                  <a:pt x="3161144" y="6730"/>
                </a:lnTo>
                <a:lnTo>
                  <a:pt x="2961627" y="14477"/>
                </a:lnTo>
                <a:lnTo>
                  <a:pt x="2763634" y="25145"/>
                </a:lnTo>
                <a:lnTo>
                  <a:pt x="2567673" y="38607"/>
                </a:lnTo>
                <a:lnTo>
                  <a:pt x="2373998" y="54737"/>
                </a:lnTo>
                <a:lnTo>
                  <a:pt x="2182990" y="73913"/>
                </a:lnTo>
                <a:lnTo>
                  <a:pt x="1995030" y="95757"/>
                </a:lnTo>
                <a:lnTo>
                  <a:pt x="1810499" y="120268"/>
                </a:lnTo>
                <a:lnTo>
                  <a:pt x="1629651" y="147574"/>
                </a:lnTo>
                <a:lnTo>
                  <a:pt x="1452994" y="177545"/>
                </a:lnTo>
                <a:lnTo>
                  <a:pt x="1280909" y="210057"/>
                </a:lnTo>
                <a:lnTo>
                  <a:pt x="1113523" y="245363"/>
                </a:lnTo>
                <a:lnTo>
                  <a:pt x="951344" y="283209"/>
                </a:lnTo>
                <a:lnTo>
                  <a:pt x="794753" y="323722"/>
                </a:lnTo>
                <a:lnTo>
                  <a:pt x="718680" y="344804"/>
                </a:lnTo>
                <a:lnTo>
                  <a:pt x="644004" y="366649"/>
                </a:lnTo>
                <a:lnTo>
                  <a:pt x="570979" y="389127"/>
                </a:lnTo>
                <a:lnTo>
                  <a:pt x="499605" y="412241"/>
                </a:lnTo>
                <a:lnTo>
                  <a:pt x="429882" y="435863"/>
                </a:lnTo>
                <a:lnTo>
                  <a:pt x="361810" y="460247"/>
                </a:lnTo>
                <a:lnTo>
                  <a:pt x="295389" y="485266"/>
                </a:lnTo>
                <a:lnTo>
                  <a:pt x="230873" y="510793"/>
                </a:lnTo>
                <a:lnTo>
                  <a:pt x="168262" y="537082"/>
                </a:lnTo>
                <a:lnTo>
                  <a:pt x="107429" y="563879"/>
                </a:lnTo>
                <a:lnTo>
                  <a:pt x="67756" y="602993"/>
                </a:lnTo>
                <a:lnTo>
                  <a:pt x="107665" y="605796"/>
                </a:lnTo>
                <a:lnTo>
                  <a:pt x="122854" y="598718"/>
                </a:lnTo>
                <a:lnTo>
                  <a:pt x="182479" y="572403"/>
                </a:lnTo>
                <a:lnTo>
                  <a:pt x="245050" y="546254"/>
                </a:lnTo>
                <a:lnTo>
                  <a:pt x="310073" y="520416"/>
                </a:lnTo>
                <a:lnTo>
                  <a:pt x="374553" y="496145"/>
                </a:lnTo>
                <a:lnTo>
                  <a:pt x="440204" y="472655"/>
                </a:lnTo>
                <a:lnTo>
                  <a:pt x="509096" y="449186"/>
                </a:lnTo>
                <a:lnTo>
                  <a:pt x="582111" y="425587"/>
                </a:lnTo>
                <a:lnTo>
                  <a:pt x="582242" y="425587"/>
                </a:lnTo>
                <a:lnTo>
                  <a:pt x="654608" y="403235"/>
                </a:lnTo>
                <a:lnTo>
                  <a:pt x="654756" y="403235"/>
                </a:lnTo>
                <a:lnTo>
                  <a:pt x="728756" y="381517"/>
                </a:lnTo>
                <a:lnTo>
                  <a:pt x="728924" y="381517"/>
                </a:lnTo>
                <a:lnTo>
                  <a:pt x="804288" y="360564"/>
                </a:lnTo>
                <a:lnTo>
                  <a:pt x="804488" y="360564"/>
                </a:lnTo>
                <a:lnTo>
                  <a:pt x="960251" y="320293"/>
                </a:lnTo>
                <a:lnTo>
                  <a:pt x="1121572" y="282575"/>
                </a:lnTo>
                <a:lnTo>
                  <a:pt x="1287823" y="247472"/>
                </a:lnTo>
                <a:lnTo>
                  <a:pt x="1459378" y="215057"/>
                </a:lnTo>
                <a:lnTo>
                  <a:pt x="1635165" y="185228"/>
                </a:lnTo>
                <a:lnTo>
                  <a:pt x="1815487" y="158025"/>
                </a:lnTo>
                <a:lnTo>
                  <a:pt x="1999385" y="133510"/>
                </a:lnTo>
                <a:lnTo>
                  <a:pt x="2186711" y="111789"/>
                </a:lnTo>
                <a:lnTo>
                  <a:pt x="2377091" y="92735"/>
                </a:lnTo>
                <a:lnTo>
                  <a:pt x="2570029" y="76612"/>
                </a:lnTo>
                <a:lnTo>
                  <a:pt x="2569882" y="76612"/>
                </a:lnTo>
                <a:lnTo>
                  <a:pt x="2765496" y="63145"/>
                </a:lnTo>
                <a:lnTo>
                  <a:pt x="2765310" y="63145"/>
                </a:lnTo>
                <a:lnTo>
                  <a:pt x="2962883" y="52471"/>
                </a:lnTo>
                <a:lnTo>
                  <a:pt x="2962615" y="52471"/>
                </a:lnTo>
                <a:lnTo>
                  <a:pt x="3162001" y="44840"/>
                </a:lnTo>
                <a:lnTo>
                  <a:pt x="3161757" y="44840"/>
                </a:lnTo>
                <a:lnTo>
                  <a:pt x="3362290" y="40014"/>
                </a:lnTo>
                <a:lnTo>
                  <a:pt x="3361470" y="40014"/>
                </a:lnTo>
                <a:lnTo>
                  <a:pt x="4605878" y="38101"/>
                </a:lnTo>
                <a:lnTo>
                  <a:pt x="4372343" y="22225"/>
                </a:lnTo>
                <a:lnTo>
                  <a:pt x="4170667" y="12191"/>
                </a:lnTo>
                <a:lnTo>
                  <a:pt x="3968483" y="5079"/>
                </a:lnTo>
                <a:lnTo>
                  <a:pt x="3765918" y="1142"/>
                </a:lnTo>
                <a:lnTo>
                  <a:pt x="3563734" y="0"/>
                </a:lnTo>
                <a:close/>
              </a:path>
              <a:path w="7790180" h="1288414">
                <a:moveTo>
                  <a:pt x="69267" y="600709"/>
                </a:moveTo>
                <a:lnTo>
                  <a:pt x="35242" y="600709"/>
                </a:lnTo>
                <a:lnTo>
                  <a:pt x="67756" y="602993"/>
                </a:lnTo>
                <a:lnTo>
                  <a:pt x="69267" y="600709"/>
                </a:lnTo>
                <a:close/>
              </a:path>
              <a:path w="7790180" h="1288414">
                <a:moveTo>
                  <a:pt x="7002392" y="575309"/>
                </a:moveTo>
                <a:lnTo>
                  <a:pt x="7005397" y="576663"/>
                </a:lnTo>
                <a:lnTo>
                  <a:pt x="7005038" y="576432"/>
                </a:lnTo>
                <a:lnTo>
                  <a:pt x="7002392" y="575309"/>
                </a:lnTo>
                <a:close/>
              </a:path>
              <a:path w="7790180" h="1288414">
                <a:moveTo>
                  <a:pt x="6927363" y="543987"/>
                </a:moveTo>
                <a:lnTo>
                  <a:pt x="6927122" y="543987"/>
                </a:lnTo>
                <a:lnTo>
                  <a:pt x="6930874" y="545453"/>
                </a:lnTo>
                <a:lnTo>
                  <a:pt x="6927363" y="543987"/>
                </a:lnTo>
                <a:close/>
              </a:path>
              <a:path w="7790180" h="1288414">
                <a:moveTo>
                  <a:pt x="380079" y="494164"/>
                </a:moveTo>
                <a:lnTo>
                  <a:pt x="374542" y="496145"/>
                </a:lnTo>
                <a:lnTo>
                  <a:pt x="374795" y="496145"/>
                </a:lnTo>
                <a:lnTo>
                  <a:pt x="380079" y="494164"/>
                </a:lnTo>
                <a:close/>
              </a:path>
              <a:path w="7790180" h="1288414">
                <a:moveTo>
                  <a:pt x="511388" y="448451"/>
                </a:moveTo>
                <a:lnTo>
                  <a:pt x="511256" y="448451"/>
                </a:lnTo>
                <a:lnTo>
                  <a:pt x="509096" y="449186"/>
                </a:lnTo>
                <a:lnTo>
                  <a:pt x="511388" y="448451"/>
                </a:lnTo>
                <a:close/>
              </a:path>
              <a:path w="7790180" h="1288414">
                <a:moveTo>
                  <a:pt x="582242" y="425587"/>
                </a:moveTo>
                <a:lnTo>
                  <a:pt x="582111" y="425587"/>
                </a:lnTo>
                <a:lnTo>
                  <a:pt x="579145" y="426546"/>
                </a:lnTo>
                <a:lnTo>
                  <a:pt x="582242" y="425587"/>
                </a:lnTo>
                <a:close/>
              </a:path>
              <a:path w="7790180" h="1288414">
                <a:moveTo>
                  <a:pt x="654756" y="403235"/>
                </a:moveTo>
                <a:lnTo>
                  <a:pt x="654608" y="403235"/>
                </a:lnTo>
                <a:lnTo>
                  <a:pt x="651644" y="404151"/>
                </a:lnTo>
                <a:lnTo>
                  <a:pt x="654756" y="403235"/>
                </a:lnTo>
                <a:close/>
              </a:path>
              <a:path w="7790180" h="1288414">
                <a:moveTo>
                  <a:pt x="6485510" y="392383"/>
                </a:moveTo>
                <a:lnTo>
                  <a:pt x="6485333" y="392383"/>
                </a:lnTo>
                <a:lnTo>
                  <a:pt x="6488180" y="393191"/>
                </a:lnTo>
                <a:lnTo>
                  <a:pt x="6485510" y="392383"/>
                </a:lnTo>
                <a:close/>
              </a:path>
              <a:path w="7790180" h="1288414">
                <a:moveTo>
                  <a:pt x="728924" y="381517"/>
                </a:moveTo>
                <a:lnTo>
                  <a:pt x="728756" y="381517"/>
                </a:lnTo>
                <a:lnTo>
                  <a:pt x="725574" y="382451"/>
                </a:lnTo>
                <a:lnTo>
                  <a:pt x="728924" y="381517"/>
                </a:lnTo>
                <a:close/>
              </a:path>
              <a:path w="7790180" h="1288414">
                <a:moveTo>
                  <a:pt x="6387212" y="364566"/>
                </a:moveTo>
                <a:lnTo>
                  <a:pt x="6387006" y="364566"/>
                </a:lnTo>
                <a:lnTo>
                  <a:pt x="6390425" y="365475"/>
                </a:lnTo>
                <a:lnTo>
                  <a:pt x="6387212" y="364566"/>
                </a:lnTo>
                <a:close/>
              </a:path>
              <a:path w="7790180" h="1288414">
                <a:moveTo>
                  <a:pt x="804488" y="360564"/>
                </a:moveTo>
                <a:lnTo>
                  <a:pt x="804288" y="360564"/>
                </a:lnTo>
                <a:lnTo>
                  <a:pt x="801644" y="361299"/>
                </a:lnTo>
                <a:lnTo>
                  <a:pt x="804488" y="360564"/>
                </a:lnTo>
                <a:close/>
              </a:path>
              <a:path w="7790180" h="1288414">
                <a:moveTo>
                  <a:pt x="6285740" y="337637"/>
                </a:moveTo>
                <a:lnTo>
                  <a:pt x="6285501" y="337637"/>
                </a:lnTo>
                <a:lnTo>
                  <a:pt x="6289190" y="338553"/>
                </a:lnTo>
                <a:lnTo>
                  <a:pt x="6285740" y="337637"/>
                </a:lnTo>
                <a:close/>
              </a:path>
              <a:path w="7790180" h="1288414">
                <a:moveTo>
                  <a:pt x="6181092" y="311724"/>
                </a:moveTo>
                <a:lnTo>
                  <a:pt x="6180817" y="311724"/>
                </a:lnTo>
                <a:lnTo>
                  <a:pt x="6185120" y="312722"/>
                </a:lnTo>
                <a:lnTo>
                  <a:pt x="6181092" y="311724"/>
                </a:lnTo>
                <a:close/>
              </a:path>
              <a:path w="7790180" h="1288414">
                <a:moveTo>
                  <a:pt x="5159186" y="130991"/>
                </a:moveTo>
                <a:lnTo>
                  <a:pt x="5355015" y="156920"/>
                </a:lnTo>
                <a:lnTo>
                  <a:pt x="5545164" y="185741"/>
                </a:lnTo>
                <a:lnTo>
                  <a:pt x="5732412" y="217759"/>
                </a:lnTo>
                <a:lnTo>
                  <a:pt x="5848959" y="239728"/>
                </a:lnTo>
                <a:lnTo>
                  <a:pt x="5962573" y="262708"/>
                </a:lnTo>
                <a:lnTo>
                  <a:pt x="6073638" y="286821"/>
                </a:lnTo>
                <a:lnTo>
                  <a:pt x="6238796" y="286821"/>
                </a:lnTo>
                <a:lnTo>
                  <a:pt x="6189840" y="274700"/>
                </a:lnTo>
                <a:lnTo>
                  <a:pt x="6081636" y="249554"/>
                </a:lnTo>
                <a:lnTo>
                  <a:pt x="5970257" y="225425"/>
                </a:lnTo>
                <a:lnTo>
                  <a:pt x="5856084" y="202311"/>
                </a:lnTo>
                <a:lnTo>
                  <a:pt x="5738863" y="180212"/>
                </a:lnTo>
                <a:lnTo>
                  <a:pt x="5551030" y="148081"/>
                </a:lnTo>
                <a:lnTo>
                  <a:pt x="5440847" y="131367"/>
                </a:lnTo>
                <a:lnTo>
                  <a:pt x="5162461" y="131367"/>
                </a:lnTo>
                <a:lnTo>
                  <a:pt x="5159186" y="130991"/>
                </a:lnTo>
                <a:close/>
              </a:path>
              <a:path w="7790180" h="1288414">
                <a:moveTo>
                  <a:pt x="5962590" y="262708"/>
                </a:moveTo>
                <a:lnTo>
                  <a:pt x="5962241" y="262708"/>
                </a:lnTo>
                <a:lnTo>
                  <a:pt x="5967554" y="263786"/>
                </a:lnTo>
                <a:lnTo>
                  <a:pt x="5962590" y="262708"/>
                </a:lnTo>
                <a:close/>
              </a:path>
              <a:path w="7790180" h="1288414">
                <a:moveTo>
                  <a:pt x="1291790" y="246709"/>
                </a:moveTo>
                <a:lnTo>
                  <a:pt x="1287784" y="247472"/>
                </a:lnTo>
                <a:lnTo>
                  <a:pt x="1288164" y="247472"/>
                </a:lnTo>
                <a:lnTo>
                  <a:pt x="1291790" y="246709"/>
                </a:lnTo>
                <a:close/>
              </a:path>
              <a:path w="7790180" h="1288414">
                <a:moveTo>
                  <a:pt x="5848981" y="239728"/>
                </a:moveTo>
                <a:lnTo>
                  <a:pt x="5848719" y="239728"/>
                </a:lnTo>
                <a:lnTo>
                  <a:pt x="5852714" y="240482"/>
                </a:lnTo>
                <a:lnTo>
                  <a:pt x="5848981" y="239728"/>
                </a:lnTo>
                <a:close/>
              </a:path>
              <a:path w="7790180" h="1288414">
                <a:moveTo>
                  <a:pt x="5732434" y="217759"/>
                </a:moveTo>
                <a:lnTo>
                  <a:pt x="5731991" y="217759"/>
                </a:lnTo>
                <a:lnTo>
                  <a:pt x="5736888" y="218598"/>
                </a:lnTo>
                <a:lnTo>
                  <a:pt x="5732434" y="217759"/>
                </a:lnTo>
                <a:close/>
              </a:path>
              <a:path w="7790180" h="1288414">
                <a:moveTo>
                  <a:pt x="1462080" y="214590"/>
                </a:moveTo>
                <a:lnTo>
                  <a:pt x="1459353" y="215057"/>
                </a:lnTo>
                <a:lnTo>
                  <a:pt x="1459607" y="215057"/>
                </a:lnTo>
                <a:lnTo>
                  <a:pt x="1462080" y="214590"/>
                </a:lnTo>
                <a:close/>
              </a:path>
              <a:path w="7790180" h="1288414">
                <a:moveTo>
                  <a:pt x="5545201" y="185741"/>
                </a:moveTo>
                <a:lnTo>
                  <a:pt x="5544797" y="185741"/>
                </a:lnTo>
                <a:lnTo>
                  <a:pt x="5548428" y="186293"/>
                </a:lnTo>
                <a:lnTo>
                  <a:pt x="5545201" y="185741"/>
                </a:lnTo>
                <a:close/>
              </a:path>
              <a:path w="7790180" h="1288414">
                <a:moveTo>
                  <a:pt x="1638940" y="184646"/>
                </a:moveTo>
                <a:lnTo>
                  <a:pt x="1635123" y="185228"/>
                </a:lnTo>
                <a:lnTo>
                  <a:pt x="1635503" y="185228"/>
                </a:lnTo>
                <a:lnTo>
                  <a:pt x="1638940" y="184646"/>
                </a:lnTo>
                <a:close/>
              </a:path>
              <a:path w="7790180" h="1288414">
                <a:moveTo>
                  <a:pt x="1817892" y="157696"/>
                </a:moveTo>
                <a:lnTo>
                  <a:pt x="1815458" y="158025"/>
                </a:lnTo>
                <a:lnTo>
                  <a:pt x="1815711" y="158025"/>
                </a:lnTo>
                <a:lnTo>
                  <a:pt x="1817892" y="157696"/>
                </a:lnTo>
                <a:close/>
              </a:path>
              <a:path w="7790180" h="1288414">
                <a:moveTo>
                  <a:pt x="5355055" y="156920"/>
                </a:moveTo>
                <a:lnTo>
                  <a:pt x="5354551" y="156920"/>
                </a:lnTo>
                <a:lnTo>
                  <a:pt x="5358614" y="157459"/>
                </a:lnTo>
                <a:lnTo>
                  <a:pt x="5355055" y="156920"/>
                </a:lnTo>
                <a:close/>
              </a:path>
              <a:path w="7790180" h="1288414">
                <a:moveTo>
                  <a:pt x="2001553" y="133251"/>
                </a:moveTo>
                <a:lnTo>
                  <a:pt x="1999353" y="133510"/>
                </a:lnTo>
                <a:lnTo>
                  <a:pt x="1999606" y="133510"/>
                </a:lnTo>
                <a:lnTo>
                  <a:pt x="2001553" y="133251"/>
                </a:lnTo>
                <a:close/>
              </a:path>
              <a:path w="7790180" h="1288414">
                <a:moveTo>
                  <a:pt x="4605878" y="38101"/>
                </a:moveTo>
                <a:lnTo>
                  <a:pt x="3563855" y="38101"/>
                </a:lnTo>
                <a:lnTo>
                  <a:pt x="3765537" y="39115"/>
                </a:lnTo>
                <a:lnTo>
                  <a:pt x="3765283" y="39115"/>
                </a:lnTo>
                <a:lnTo>
                  <a:pt x="3968249" y="43193"/>
                </a:lnTo>
                <a:lnTo>
                  <a:pt x="3967594" y="43193"/>
                </a:lnTo>
                <a:lnTo>
                  <a:pt x="4169512" y="50177"/>
                </a:lnTo>
                <a:lnTo>
                  <a:pt x="4169143" y="50177"/>
                </a:lnTo>
                <a:lnTo>
                  <a:pt x="4370638" y="60341"/>
                </a:lnTo>
                <a:lnTo>
                  <a:pt x="4370312" y="60341"/>
                </a:lnTo>
                <a:lnTo>
                  <a:pt x="4571063" y="73436"/>
                </a:lnTo>
                <a:lnTo>
                  <a:pt x="4570589" y="73436"/>
                </a:lnTo>
                <a:lnTo>
                  <a:pt x="4770183" y="89630"/>
                </a:lnTo>
                <a:lnTo>
                  <a:pt x="4770006" y="89630"/>
                </a:lnTo>
                <a:lnTo>
                  <a:pt x="4967435" y="108940"/>
                </a:lnTo>
                <a:lnTo>
                  <a:pt x="4967295" y="108940"/>
                </a:lnTo>
                <a:lnTo>
                  <a:pt x="5162461" y="131367"/>
                </a:lnTo>
                <a:lnTo>
                  <a:pt x="5440847" y="131367"/>
                </a:lnTo>
                <a:lnTo>
                  <a:pt x="5360149" y="119125"/>
                </a:lnTo>
                <a:lnTo>
                  <a:pt x="5166474" y="93471"/>
                </a:lnTo>
                <a:lnTo>
                  <a:pt x="4970640" y="70992"/>
                </a:lnTo>
                <a:lnTo>
                  <a:pt x="4772647" y="51688"/>
                </a:lnTo>
                <a:lnTo>
                  <a:pt x="4605878" y="38101"/>
                </a:lnTo>
                <a:close/>
              </a:path>
              <a:path w="7790180" h="1288414">
                <a:moveTo>
                  <a:pt x="2188783" y="111574"/>
                </a:moveTo>
                <a:lnTo>
                  <a:pt x="2186677" y="111789"/>
                </a:lnTo>
                <a:lnTo>
                  <a:pt x="2186930" y="111789"/>
                </a:lnTo>
                <a:lnTo>
                  <a:pt x="2188783" y="111574"/>
                </a:lnTo>
                <a:close/>
              </a:path>
              <a:path w="7790180" h="1288414">
                <a:moveTo>
                  <a:pt x="4967328" y="108940"/>
                </a:moveTo>
                <a:lnTo>
                  <a:pt x="4966439" y="108940"/>
                </a:lnTo>
                <a:lnTo>
                  <a:pt x="4972593" y="109545"/>
                </a:lnTo>
                <a:lnTo>
                  <a:pt x="4967328" y="108940"/>
                </a:lnTo>
                <a:close/>
              </a:path>
              <a:path w="7790180" h="1288414">
                <a:moveTo>
                  <a:pt x="4770060" y="89630"/>
                </a:moveTo>
                <a:lnTo>
                  <a:pt x="4769083" y="89630"/>
                </a:lnTo>
                <a:lnTo>
                  <a:pt x="4774992" y="90112"/>
                </a:lnTo>
                <a:lnTo>
                  <a:pt x="4770060" y="89630"/>
                </a:lnTo>
                <a:close/>
              </a:path>
            </a:pathLst>
          </a:custGeom>
          <a:solidFill>
            <a:srgbClr val="006379"/>
          </a:solidFill>
        </p:spPr>
        <p:txBody>
          <a:bodyPr wrap="square" lIns="0" tIns="0" rIns="0" bIns="0" rtlCol="0"/>
          <a:lstStyle/>
          <a:p>
            <a:endParaRPr/>
          </a:p>
        </p:txBody>
      </p:sp>
      <p:sp>
        <p:nvSpPr>
          <p:cNvPr id="8" name="object 8"/>
          <p:cNvSpPr/>
          <p:nvPr/>
        </p:nvSpPr>
        <p:spPr>
          <a:xfrm>
            <a:off x="1230071" y="4287901"/>
            <a:ext cx="7790815" cy="1339215"/>
          </a:xfrm>
          <a:custGeom>
            <a:avLst/>
            <a:gdLst/>
            <a:ahLst/>
            <a:cxnLst/>
            <a:rect l="l" t="t" r="r" b="b"/>
            <a:pathLst>
              <a:path w="7790815" h="1339214">
                <a:moveTo>
                  <a:pt x="7347852" y="138912"/>
                </a:moveTo>
                <a:lnTo>
                  <a:pt x="7337145" y="141859"/>
                </a:lnTo>
                <a:lnTo>
                  <a:pt x="7337476" y="141859"/>
                </a:lnTo>
                <a:lnTo>
                  <a:pt x="7347852" y="138912"/>
                </a:lnTo>
                <a:close/>
              </a:path>
              <a:path w="7790815" h="1339214">
                <a:moveTo>
                  <a:pt x="7638339" y="2921"/>
                </a:moveTo>
                <a:lnTo>
                  <a:pt x="7600366" y="0"/>
                </a:lnTo>
                <a:lnTo>
                  <a:pt x="7600112" y="2921"/>
                </a:lnTo>
                <a:lnTo>
                  <a:pt x="7599997" y="4876"/>
                </a:lnTo>
                <a:lnTo>
                  <a:pt x="7599731" y="6096"/>
                </a:lnTo>
                <a:lnTo>
                  <a:pt x="7599185" y="9004"/>
                </a:lnTo>
                <a:lnTo>
                  <a:pt x="7599604" y="7747"/>
                </a:lnTo>
                <a:lnTo>
                  <a:pt x="7598994" y="10033"/>
                </a:lnTo>
                <a:lnTo>
                  <a:pt x="7599185" y="9004"/>
                </a:lnTo>
                <a:lnTo>
                  <a:pt x="7598829" y="10033"/>
                </a:lnTo>
                <a:lnTo>
                  <a:pt x="7598334" y="11938"/>
                </a:lnTo>
                <a:lnTo>
                  <a:pt x="7597927" y="12954"/>
                </a:lnTo>
                <a:lnTo>
                  <a:pt x="7597457" y="13843"/>
                </a:lnTo>
                <a:lnTo>
                  <a:pt x="7595806" y="17449"/>
                </a:lnTo>
                <a:lnTo>
                  <a:pt x="7596429" y="16383"/>
                </a:lnTo>
                <a:lnTo>
                  <a:pt x="7595857" y="17449"/>
                </a:lnTo>
                <a:lnTo>
                  <a:pt x="7595463" y="18034"/>
                </a:lnTo>
                <a:lnTo>
                  <a:pt x="7595235" y="18415"/>
                </a:lnTo>
                <a:lnTo>
                  <a:pt x="7593889" y="20955"/>
                </a:lnTo>
                <a:lnTo>
                  <a:pt x="7593279" y="21869"/>
                </a:lnTo>
                <a:lnTo>
                  <a:pt x="7592784" y="22479"/>
                </a:lnTo>
                <a:lnTo>
                  <a:pt x="7590587" y="25654"/>
                </a:lnTo>
                <a:lnTo>
                  <a:pt x="7589875" y="26543"/>
                </a:lnTo>
                <a:lnTo>
                  <a:pt x="7589520" y="26924"/>
                </a:lnTo>
                <a:lnTo>
                  <a:pt x="7586129" y="31026"/>
                </a:lnTo>
                <a:lnTo>
                  <a:pt x="7585392" y="31750"/>
                </a:lnTo>
                <a:lnTo>
                  <a:pt x="7581138" y="36118"/>
                </a:lnTo>
                <a:lnTo>
                  <a:pt x="7580350" y="36830"/>
                </a:lnTo>
                <a:lnTo>
                  <a:pt x="7575601" y="41275"/>
                </a:lnTo>
                <a:lnTo>
                  <a:pt x="7575118" y="41694"/>
                </a:lnTo>
                <a:lnTo>
                  <a:pt x="7574648" y="42037"/>
                </a:lnTo>
                <a:lnTo>
                  <a:pt x="7568870" y="46736"/>
                </a:lnTo>
                <a:lnTo>
                  <a:pt x="7533564" y="69430"/>
                </a:lnTo>
                <a:lnTo>
                  <a:pt x="7523366" y="74752"/>
                </a:lnTo>
                <a:lnTo>
                  <a:pt x="7512304" y="80175"/>
                </a:lnTo>
                <a:lnTo>
                  <a:pt x="7507427" y="82550"/>
                </a:lnTo>
                <a:lnTo>
                  <a:pt x="7511885" y="80492"/>
                </a:lnTo>
                <a:lnTo>
                  <a:pt x="7500658" y="85699"/>
                </a:lnTo>
                <a:lnTo>
                  <a:pt x="7458888" y="102870"/>
                </a:lnTo>
                <a:lnTo>
                  <a:pt x="7442124" y="109156"/>
                </a:lnTo>
                <a:lnTo>
                  <a:pt x="7443660" y="108635"/>
                </a:lnTo>
                <a:lnTo>
                  <a:pt x="7411110" y="119761"/>
                </a:lnTo>
                <a:lnTo>
                  <a:pt x="7394092" y="125158"/>
                </a:lnTo>
                <a:lnTo>
                  <a:pt x="7389444" y="126619"/>
                </a:lnTo>
                <a:lnTo>
                  <a:pt x="7386790" y="127469"/>
                </a:lnTo>
                <a:lnTo>
                  <a:pt x="7375830" y="130810"/>
                </a:lnTo>
                <a:lnTo>
                  <a:pt x="7361707" y="134988"/>
                </a:lnTo>
                <a:lnTo>
                  <a:pt x="7337476" y="141859"/>
                </a:lnTo>
                <a:lnTo>
                  <a:pt x="7292530" y="153771"/>
                </a:lnTo>
                <a:lnTo>
                  <a:pt x="7296340" y="152844"/>
                </a:lnTo>
                <a:lnTo>
                  <a:pt x="7252386" y="163576"/>
                </a:lnTo>
                <a:lnTo>
                  <a:pt x="7181393" y="179578"/>
                </a:lnTo>
                <a:lnTo>
                  <a:pt x="7130720" y="189992"/>
                </a:lnTo>
                <a:lnTo>
                  <a:pt x="7049567" y="205486"/>
                </a:lnTo>
                <a:lnTo>
                  <a:pt x="6932219" y="225425"/>
                </a:lnTo>
                <a:lnTo>
                  <a:pt x="6814058" y="243319"/>
                </a:lnTo>
                <a:lnTo>
                  <a:pt x="6803936" y="244729"/>
                </a:lnTo>
                <a:lnTo>
                  <a:pt x="6804711" y="244729"/>
                </a:lnTo>
                <a:lnTo>
                  <a:pt x="6702349" y="258699"/>
                </a:lnTo>
                <a:lnTo>
                  <a:pt x="6594653" y="272161"/>
                </a:lnTo>
                <a:lnTo>
                  <a:pt x="6321857" y="301752"/>
                </a:lnTo>
                <a:lnTo>
                  <a:pt x="5993066" y="330606"/>
                </a:lnTo>
                <a:lnTo>
                  <a:pt x="5666156" y="353695"/>
                </a:lnTo>
                <a:lnTo>
                  <a:pt x="5148377" y="380873"/>
                </a:lnTo>
                <a:lnTo>
                  <a:pt x="4608652" y="398932"/>
                </a:lnTo>
                <a:lnTo>
                  <a:pt x="4057624" y="407936"/>
                </a:lnTo>
                <a:lnTo>
                  <a:pt x="3688257" y="409067"/>
                </a:lnTo>
                <a:lnTo>
                  <a:pt x="3687991" y="409067"/>
                </a:lnTo>
                <a:lnTo>
                  <a:pt x="3136823" y="403352"/>
                </a:lnTo>
                <a:lnTo>
                  <a:pt x="2597835" y="389001"/>
                </a:lnTo>
                <a:lnTo>
                  <a:pt x="2080564" y="366014"/>
                </a:lnTo>
                <a:lnTo>
                  <a:pt x="1753285" y="346151"/>
                </a:lnTo>
                <a:lnTo>
                  <a:pt x="1440103" y="322199"/>
                </a:lnTo>
                <a:lnTo>
                  <a:pt x="1148118" y="294995"/>
                </a:lnTo>
                <a:lnTo>
                  <a:pt x="876096" y="263906"/>
                </a:lnTo>
                <a:lnTo>
                  <a:pt x="815962" y="256032"/>
                </a:lnTo>
                <a:lnTo>
                  <a:pt x="786942" y="252095"/>
                </a:lnTo>
                <a:lnTo>
                  <a:pt x="857465" y="261467"/>
                </a:lnTo>
                <a:lnTo>
                  <a:pt x="880135" y="252095"/>
                </a:lnTo>
                <a:lnTo>
                  <a:pt x="913942" y="238125"/>
                </a:lnTo>
                <a:lnTo>
                  <a:pt x="920242" y="233883"/>
                </a:lnTo>
                <a:lnTo>
                  <a:pt x="924293" y="227774"/>
                </a:lnTo>
                <a:lnTo>
                  <a:pt x="925753" y="220624"/>
                </a:lnTo>
                <a:lnTo>
                  <a:pt x="924356" y="213233"/>
                </a:lnTo>
                <a:lnTo>
                  <a:pt x="920102" y="206933"/>
                </a:lnTo>
                <a:lnTo>
                  <a:pt x="914006" y="202895"/>
                </a:lnTo>
                <a:lnTo>
                  <a:pt x="906843" y="201422"/>
                </a:lnTo>
                <a:lnTo>
                  <a:pt x="899121" y="202895"/>
                </a:lnTo>
                <a:lnTo>
                  <a:pt x="899299" y="202895"/>
                </a:lnTo>
                <a:lnTo>
                  <a:pt x="746937" y="265938"/>
                </a:lnTo>
                <a:lnTo>
                  <a:pt x="876858" y="367538"/>
                </a:lnTo>
                <a:lnTo>
                  <a:pt x="883589" y="370992"/>
                </a:lnTo>
                <a:lnTo>
                  <a:pt x="890866" y="371525"/>
                </a:lnTo>
                <a:lnTo>
                  <a:pt x="897839" y="369277"/>
                </a:lnTo>
                <a:lnTo>
                  <a:pt x="903655" y="364363"/>
                </a:lnTo>
                <a:lnTo>
                  <a:pt x="907021" y="357606"/>
                </a:lnTo>
                <a:lnTo>
                  <a:pt x="907529" y="350304"/>
                </a:lnTo>
                <a:lnTo>
                  <a:pt x="905370" y="343662"/>
                </a:lnTo>
                <a:lnTo>
                  <a:pt x="905256" y="343331"/>
                </a:lnTo>
                <a:lnTo>
                  <a:pt x="900353" y="337566"/>
                </a:lnTo>
                <a:lnTo>
                  <a:pt x="851065" y="299034"/>
                </a:lnTo>
                <a:lnTo>
                  <a:pt x="937183" y="309753"/>
                </a:lnTo>
                <a:lnTo>
                  <a:pt x="1143304" y="332867"/>
                </a:lnTo>
                <a:lnTo>
                  <a:pt x="1287576" y="346964"/>
                </a:lnTo>
                <a:lnTo>
                  <a:pt x="1592541" y="372745"/>
                </a:lnTo>
                <a:lnTo>
                  <a:pt x="1592732" y="372745"/>
                </a:lnTo>
                <a:lnTo>
                  <a:pt x="1749602" y="384048"/>
                </a:lnTo>
                <a:lnTo>
                  <a:pt x="2078520" y="404114"/>
                </a:lnTo>
                <a:lnTo>
                  <a:pt x="2596565" y="427101"/>
                </a:lnTo>
                <a:lnTo>
                  <a:pt x="3136061" y="441452"/>
                </a:lnTo>
                <a:lnTo>
                  <a:pt x="3688003" y="447167"/>
                </a:lnTo>
                <a:lnTo>
                  <a:pt x="4058208" y="446024"/>
                </a:lnTo>
                <a:lnTo>
                  <a:pt x="4610151" y="437007"/>
                </a:lnTo>
                <a:lnTo>
                  <a:pt x="5150028" y="418973"/>
                </a:lnTo>
                <a:lnTo>
                  <a:pt x="5359768" y="409067"/>
                </a:lnTo>
                <a:lnTo>
                  <a:pt x="5668569" y="391668"/>
                </a:lnTo>
                <a:lnTo>
                  <a:pt x="5998007" y="368427"/>
                </a:lnTo>
                <a:lnTo>
                  <a:pt x="6284265" y="343662"/>
                </a:lnTo>
                <a:lnTo>
                  <a:pt x="6416141" y="330479"/>
                </a:lnTo>
                <a:lnTo>
                  <a:pt x="6599225" y="310007"/>
                </a:lnTo>
                <a:lnTo>
                  <a:pt x="6810045" y="282448"/>
                </a:lnTo>
                <a:lnTo>
                  <a:pt x="6937489" y="263144"/>
                </a:lnTo>
                <a:lnTo>
                  <a:pt x="7027850" y="248031"/>
                </a:lnTo>
                <a:lnTo>
                  <a:pt x="7111670" y="232664"/>
                </a:lnTo>
                <a:lnTo>
                  <a:pt x="7164121" y="222123"/>
                </a:lnTo>
                <a:lnTo>
                  <a:pt x="7238035" y="206121"/>
                </a:lnTo>
                <a:lnTo>
                  <a:pt x="7283882" y="195199"/>
                </a:lnTo>
                <a:lnTo>
                  <a:pt x="7327189" y="184150"/>
                </a:lnTo>
                <a:lnTo>
                  <a:pt x="7367575" y="172974"/>
                </a:lnTo>
                <a:lnTo>
                  <a:pt x="7423201" y="155956"/>
                </a:lnTo>
                <a:lnTo>
                  <a:pt x="7472604" y="138430"/>
                </a:lnTo>
                <a:lnTo>
                  <a:pt x="7515657" y="120650"/>
                </a:lnTo>
                <a:lnTo>
                  <a:pt x="7552487" y="102489"/>
                </a:lnTo>
                <a:lnTo>
                  <a:pt x="7591857" y="77089"/>
                </a:lnTo>
                <a:lnTo>
                  <a:pt x="7620178" y="49657"/>
                </a:lnTo>
                <a:lnTo>
                  <a:pt x="7633386" y="26924"/>
                </a:lnTo>
                <a:lnTo>
                  <a:pt x="7633513" y="26670"/>
                </a:lnTo>
                <a:lnTo>
                  <a:pt x="7636180" y="18415"/>
                </a:lnTo>
                <a:lnTo>
                  <a:pt x="7636548" y="16383"/>
                </a:lnTo>
                <a:lnTo>
                  <a:pt x="7637678" y="10160"/>
                </a:lnTo>
                <a:lnTo>
                  <a:pt x="7637793" y="9004"/>
                </a:lnTo>
                <a:lnTo>
                  <a:pt x="7637907" y="7747"/>
                </a:lnTo>
                <a:lnTo>
                  <a:pt x="7638047" y="6096"/>
                </a:lnTo>
                <a:lnTo>
                  <a:pt x="7638161" y="4876"/>
                </a:lnTo>
                <a:lnTo>
                  <a:pt x="7638224" y="4064"/>
                </a:lnTo>
                <a:lnTo>
                  <a:pt x="7638339" y="2921"/>
                </a:lnTo>
                <a:close/>
              </a:path>
              <a:path w="7790815" h="1339214">
                <a:moveTo>
                  <a:pt x="7790485" y="51943"/>
                </a:moveTo>
                <a:lnTo>
                  <a:pt x="7752385" y="49911"/>
                </a:lnTo>
                <a:lnTo>
                  <a:pt x="7750200" y="89662"/>
                </a:lnTo>
                <a:lnTo>
                  <a:pt x="7750124" y="91059"/>
                </a:lnTo>
                <a:lnTo>
                  <a:pt x="7750353" y="89662"/>
                </a:lnTo>
                <a:lnTo>
                  <a:pt x="7750162" y="91059"/>
                </a:lnTo>
                <a:lnTo>
                  <a:pt x="7750035" y="91567"/>
                </a:lnTo>
                <a:lnTo>
                  <a:pt x="7743685" y="130771"/>
                </a:lnTo>
                <a:lnTo>
                  <a:pt x="7744130" y="129159"/>
                </a:lnTo>
                <a:lnTo>
                  <a:pt x="7743723" y="130771"/>
                </a:lnTo>
                <a:lnTo>
                  <a:pt x="7743571" y="131191"/>
                </a:lnTo>
                <a:lnTo>
                  <a:pt x="7732928" y="170167"/>
                </a:lnTo>
                <a:lnTo>
                  <a:pt x="7733462" y="168783"/>
                </a:lnTo>
                <a:lnTo>
                  <a:pt x="7732966" y="170167"/>
                </a:lnTo>
                <a:lnTo>
                  <a:pt x="7732776" y="170561"/>
                </a:lnTo>
                <a:lnTo>
                  <a:pt x="7717828" y="209689"/>
                </a:lnTo>
                <a:lnTo>
                  <a:pt x="7718603" y="208153"/>
                </a:lnTo>
                <a:lnTo>
                  <a:pt x="7699553" y="247396"/>
                </a:lnTo>
                <a:lnTo>
                  <a:pt x="7698791" y="248920"/>
                </a:lnTo>
                <a:lnTo>
                  <a:pt x="7699426" y="247599"/>
                </a:lnTo>
                <a:lnTo>
                  <a:pt x="7688237" y="266319"/>
                </a:lnTo>
                <a:lnTo>
                  <a:pt x="7676185" y="286639"/>
                </a:lnTo>
                <a:lnTo>
                  <a:pt x="7675702" y="287362"/>
                </a:lnTo>
                <a:lnTo>
                  <a:pt x="7675372" y="287782"/>
                </a:lnTo>
                <a:lnTo>
                  <a:pt x="7648753" y="325501"/>
                </a:lnTo>
                <a:lnTo>
                  <a:pt x="7648207" y="326199"/>
                </a:lnTo>
                <a:lnTo>
                  <a:pt x="7647800" y="326644"/>
                </a:lnTo>
                <a:lnTo>
                  <a:pt x="7616634" y="364515"/>
                </a:lnTo>
                <a:lnTo>
                  <a:pt x="7616037" y="365125"/>
                </a:lnTo>
                <a:lnTo>
                  <a:pt x="7580287" y="403364"/>
                </a:lnTo>
                <a:lnTo>
                  <a:pt x="7579538" y="404164"/>
                </a:lnTo>
                <a:lnTo>
                  <a:pt x="7579360" y="404164"/>
                </a:lnTo>
                <a:lnTo>
                  <a:pt x="7540866" y="440905"/>
                </a:lnTo>
                <a:lnTo>
                  <a:pt x="7540345" y="441325"/>
                </a:lnTo>
                <a:lnTo>
                  <a:pt x="7496340" y="479056"/>
                </a:lnTo>
                <a:lnTo>
                  <a:pt x="7497102" y="478548"/>
                </a:lnTo>
                <a:lnTo>
                  <a:pt x="7496454" y="479056"/>
                </a:lnTo>
                <a:lnTo>
                  <a:pt x="7496149" y="479247"/>
                </a:lnTo>
                <a:lnTo>
                  <a:pt x="7495857" y="479374"/>
                </a:lnTo>
                <a:lnTo>
                  <a:pt x="7495337" y="479920"/>
                </a:lnTo>
                <a:lnTo>
                  <a:pt x="7448944" y="515886"/>
                </a:lnTo>
                <a:lnTo>
                  <a:pt x="7396823" y="552881"/>
                </a:lnTo>
                <a:lnTo>
                  <a:pt x="7396467" y="553085"/>
                </a:lnTo>
                <a:lnTo>
                  <a:pt x="7340816" y="589229"/>
                </a:lnTo>
                <a:lnTo>
                  <a:pt x="7281583" y="624852"/>
                </a:lnTo>
                <a:lnTo>
                  <a:pt x="7281088" y="625119"/>
                </a:lnTo>
                <a:lnTo>
                  <a:pt x="7280694" y="625297"/>
                </a:lnTo>
                <a:lnTo>
                  <a:pt x="7280453" y="625475"/>
                </a:lnTo>
                <a:lnTo>
                  <a:pt x="7217918" y="660222"/>
                </a:lnTo>
                <a:lnTo>
                  <a:pt x="7150697" y="694791"/>
                </a:lnTo>
                <a:lnTo>
                  <a:pt x="7079996" y="728637"/>
                </a:lnTo>
                <a:lnTo>
                  <a:pt x="7079234" y="728980"/>
                </a:lnTo>
                <a:lnTo>
                  <a:pt x="7076491" y="730326"/>
                </a:lnTo>
                <a:lnTo>
                  <a:pt x="7076313" y="730402"/>
                </a:lnTo>
                <a:lnTo>
                  <a:pt x="7005587" y="762050"/>
                </a:lnTo>
                <a:lnTo>
                  <a:pt x="7002285" y="763524"/>
                </a:lnTo>
                <a:lnTo>
                  <a:pt x="6927507" y="794778"/>
                </a:lnTo>
                <a:lnTo>
                  <a:pt x="6926999" y="794956"/>
                </a:lnTo>
                <a:lnTo>
                  <a:pt x="6926339" y="795223"/>
                </a:lnTo>
                <a:lnTo>
                  <a:pt x="6844957" y="826973"/>
                </a:lnTo>
                <a:lnTo>
                  <a:pt x="6760540" y="857872"/>
                </a:lnTo>
                <a:lnTo>
                  <a:pt x="6671970" y="888365"/>
                </a:lnTo>
                <a:lnTo>
                  <a:pt x="6580289" y="917829"/>
                </a:lnTo>
                <a:lnTo>
                  <a:pt x="6485204" y="946518"/>
                </a:lnTo>
                <a:lnTo>
                  <a:pt x="6390272" y="973391"/>
                </a:lnTo>
                <a:lnTo>
                  <a:pt x="6390056" y="973455"/>
                </a:lnTo>
                <a:lnTo>
                  <a:pt x="6386690" y="974344"/>
                </a:lnTo>
                <a:lnTo>
                  <a:pt x="6386893" y="974344"/>
                </a:lnTo>
                <a:lnTo>
                  <a:pt x="6280556" y="1002525"/>
                </a:lnTo>
                <a:lnTo>
                  <a:pt x="6280175" y="1002626"/>
                </a:lnTo>
                <a:lnTo>
                  <a:pt x="6176429" y="1028217"/>
                </a:lnTo>
                <a:lnTo>
                  <a:pt x="6077343" y="1051267"/>
                </a:lnTo>
                <a:lnTo>
                  <a:pt x="6072505" y="1052322"/>
                </a:lnTo>
                <a:lnTo>
                  <a:pt x="6072822" y="1052322"/>
                </a:lnTo>
                <a:lnTo>
                  <a:pt x="5959170" y="1076960"/>
                </a:lnTo>
                <a:lnTo>
                  <a:pt x="5958700" y="1077061"/>
                </a:lnTo>
                <a:lnTo>
                  <a:pt x="5845276" y="1099934"/>
                </a:lnTo>
                <a:lnTo>
                  <a:pt x="5844794" y="1100023"/>
                </a:lnTo>
                <a:lnTo>
                  <a:pt x="5729021" y="1121765"/>
                </a:lnTo>
                <a:lnTo>
                  <a:pt x="5544032" y="1153350"/>
                </a:lnTo>
                <a:lnTo>
                  <a:pt x="5542394" y="1153629"/>
                </a:lnTo>
                <a:lnTo>
                  <a:pt x="5541378" y="1153795"/>
                </a:lnTo>
                <a:lnTo>
                  <a:pt x="5352440" y="1182395"/>
                </a:lnTo>
                <a:lnTo>
                  <a:pt x="5166639" y="1207058"/>
                </a:lnTo>
                <a:lnTo>
                  <a:pt x="5166093" y="1207122"/>
                </a:lnTo>
                <a:lnTo>
                  <a:pt x="5160403" y="1207770"/>
                </a:lnTo>
                <a:lnTo>
                  <a:pt x="5161204" y="1207770"/>
                </a:lnTo>
                <a:lnTo>
                  <a:pt x="4964811" y="1230261"/>
                </a:lnTo>
                <a:lnTo>
                  <a:pt x="4964392" y="1230299"/>
                </a:lnTo>
                <a:lnTo>
                  <a:pt x="4767364" y="1249553"/>
                </a:lnTo>
                <a:lnTo>
                  <a:pt x="4576076" y="1265161"/>
                </a:lnTo>
                <a:lnTo>
                  <a:pt x="4575835" y="1265186"/>
                </a:lnTo>
                <a:lnTo>
                  <a:pt x="4568202" y="1265682"/>
                </a:lnTo>
                <a:lnTo>
                  <a:pt x="4569650" y="1265682"/>
                </a:lnTo>
                <a:lnTo>
                  <a:pt x="4368711" y="1278813"/>
                </a:lnTo>
                <a:lnTo>
                  <a:pt x="4167670" y="1288707"/>
                </a:lnTo>
                <a:lnTo>
                  <a:pt x="3966159" y="1295806"/>
                </a:lnTo>
                <a:lnTo>
                  <a:pt x="3764610" y="1299730"/>
                </a:lnTo>
                <a:lnTo>
                  <a:pt x="3563404" y="1300797"/>
                </a:lnTo>
                <a:lnTo>
                  <a:pt x="3563264" y="1300797"/>
                </a:lnTo>
                <a:lnTo>
                  <a:pt x="3563035" y="1300797"/>
                </a:lnTo>
                <a:lnTo>
                  <a:pt x="3362325" y="1298968"/>
                </a:lnTo>
                <a:lnTo>
                  <a:pt x="3162300" y="1294028"/>
                </a:lnTo>
                <a:lnTo>
                  <a:pt x="2963888" y="1286433"/>
                </a:lnTo>
                <a:lnTo>
                  <a:pt x="2963608" y="1286433"/>
                </a:lnTo>
                <a:lnTo>
                  <a:pt x="2767063" y="1275816"/>
                </a:lnTo>
                <a:lnTo>
                  <a:pt x="2759100" y="1275397"/>
                </a:lnTo>
                <a:lnTo>
                  <a:pt x="2758706" y="1275372"/>
                </a:lnTo>
                <a:lnTo>
                  <a:pt x="2572054" y="1262418"/>
                </a:lnTo>
                <a:lnTo>
                  <a:pt x="2571712" y="1262418"/>
                </a:lnTo>
                <a:lnTo>
                  <a:pt x="2378265" y="1246263"/>
                </a:lnTo>
                <a:lnTo>
                  <a:pt x="2378062" y="1246263"/>
                </a:lnTo>
                <a:lnTo>
                  <a:pt x="2188146" y="1227264"/>
                </a:lnTo>
                <a:lnTo>
                  <a:pt x="2187562" y="1227201"/>
                </a:lnTo>
                <a:lnTo>
                  <a:pt x="2186813" y="1227099"/>
                </a:lnTo>
                <a:lnTo>
                  <a:pt x="2186635" y="1227099"/>
                </a:lnTo>
                <a:lnTo>
                  <a:pt x="2000021" y="1205344"/>
                </a:lnTo>
                <a:lnTo>
                  <a:pt x="2001215" y="1205471"/>
                </a:lnTo>
                <a:lnTo>
                  <a:pt x="1999627" y="1205268"/>
                </a:lnTo>
                <a:lnTo>
                  <a:pt x="1999424" y="1205268"/>
                </a:lnTo>
                <a:lnTo>
                  <a:pt x="1815909" y="1180807"/>
                </a:lnTo>
                <a:lnTo>
                  <a:pt x="1810664" y="1180122"/>
                </a:lnTo>
                <a:lnTo>
                  <a:pt x="1810423" y="1180084"/>
                </a:lnTo>
                <a:lnTo>
                  <a:pt x="1635696" y="1153629"/>
                </a:lnTo>
                <a:lnTo>
                  <a:pt x="1630959" y="1152906"/>
                </a:lnTo>
                <a:lnTo>
                  <a:pt x="1635150" y="1153629"/>
                </a:lnTo>
                <a:lnTo>
                  <a:pt x="1459534" y="1123645"/>
                </a:lnTo>
                <a:lnTo>
                  <a:pt x="1456524" y="1123137"/>
                </a:lnTo>
                <a:lnTo>
                  <a:pt x="1456397" y="1123111"/>
                </a:lnTo>
                <a:lnTo>
                  <a:pt x="1288211" y="1091133"/>
                </a:lnTo>
                <a:lnTo>
                  <a:pt x="1285697" y="1090663"/>
                </a:lnTo>
                <a:lnTo>
                  <a:pt x="1121587" y="1056093"/>
                </a:lnTo>
                <a:lnTo>
                  <a:pt x="1119606" y="1055674"/>
                </a:lnTo>
                <a:lnTo>
                  <a:pt x="1121384" y="1056093"/>
                </a:lnTo>
                <a:lnTo>
                  <a:pt x="960450" y="1018413"/>
                </a:lnTo>
                <a:lnTo>
                  <a:pt x="959078" y="1018108"/>
                </a:lnTo>
                <a:lnTo>
                  <a:pt x="958773" y="1018032"/>
                </a:lnTo>
                <a:lnTo>
                  <a:pt x="803236" y="977785"/>
                </a:lnTo>
                <a:lnTo>
                  <a:pt x="729030" y="957021"/>
                </a:lnTo>
                <a:lnTo>
                  <a:pt x="725487" y="956043"/>
                </a:lnTo>
                <a:lnTo>
                  <a:pt x="725208" y="955954"/>
                </a:lnTo>
                <a:lnTo>
                  <a:pt x="654735" y="935240"/>
                </a:lnTo>
                <a:lnTo>
                  <a:pt x="582358" y="912964"/>
                </a:lnTo>
                <a:lnTo>
                  <a:pt x="579196" y="911987"/>
                </a:lnTo>
                <a:lnTo>
                  <a:pt x="582206" y="912964"/>
                </a:lnTo>
                <a:lnTo>
                  <a:pt x="511479" y="890104"/>
                </a:lnTo>
                <a:lnTo>
                  <a:pt x="509511" y="889482"/>
                </a:lnTo>
                <a:lnTo>
                  <a:pt x="509219" y="889381"/>
                </a:lnTo>
                <a:lnTo>
                  <a:pt x="439851" y="865619"/>
                </a:lnTo>
                <a:lnTo>
                  <a:pt x="373062" y="841730"/>
                </a:lnTo>
                <a:lnTo>
                  <a:pt x="307517" y="816978"/>
                </a:lnTo>
                <a:lnTo>
                  <a:pt x="246468" y="792797"/>
                </a:lnTo>
                <a:lnTo>
                  <a:pt x="184785" y="766978"/>
                </a:lnTo>
                <a:lnTo>
                  <a:pt x="123266" y="739838"/>
                </a:lnTo>
                <a:lnTo>
                  <a:pt x="120256" y="738517"/>
                </a:lnTo>
                <a:lnTo>
                  <a:pt x="120103" y="738441"/>
                </a:lnTo>
                <a:lnTo>
                  <a:pt x="107619" y="732548"/>
                </a:lnTo>
                <a:lnTo>
                  <a:pt x="67894" y="735330"/>
                </a:lnTo>
                <a:lnTo>
                  <a:pt x="107518" y="732548"/>
                </a:lnTo>
                <a:lnTo>
                  <a:pt x="103022" y="730402"/>
                </a:lnTo>
                <a:lnTo>
                  <a:pt x="107619" y="732548"/>
                </a:lnTo>
                <a:lnTo>
                  <a:pt x="167182" y="728345"/>
                </a:lnTo>
                <a:lnTo>
                  <a:pt x="174485" y="726313"/>
                </a:lnTo>
                <a:lnTo>
                  <a:pt x="180263" y="721804"/>
                </a:lnTo>
                <a:lnTo>
                  <a:pt x="183934" y="715492"/>
                </a:lnTo>
                <a:lnTo>
                  <a:pt x="184962" y="708025"/>
                </a:lnTo>
                <a:lnTo>
                  <a:pt x="183222" y="701802"/>
                </a:lnTo>
                <a:lnTo>
                  <a:pt x="183121" y="701421"/>
                </a:lnTo>
                <a:lnTo>
                  <a:pt x="182930" y="700722"/>
                </a:lnTo>
                <a:lnTo>
                  <a:pt x="178422" y="694969"/>
                </a:lnTo>
                <a:lnTo>
                  <a:pt x="172097" y="691337"/>
                </a:lnTo>
                <a:lnTo>
                  <a:pt x="164642" y="690372"/>
                </a:lnTo>
                <a:lnTo>
                  <a:pt x="64655" y="697318"/>
                </a:lnTo>
                <a:lnTo>
                  <a:pt x="64655" y="712533"/>
                </a:lnTo>
                <a:lnTo>
                  <a:pt x="58813" y="709637"/>
                </a:lnTo>
                <a:lnTo>
                  <a:pt x="62547" y="711479"/>
                </a:lnTo>
                <a:lnTo>
                  <a:pt x="64655" y="712533"/>
                </a:lnTo>
                <a:lnTo>
                  <a:pt x="64655" y="697318"/>
                </a:lnTo>
                <a:lnTo>
                  <a:pt x="0" y="701802"/>
                </a:lnTo>
                <a:lnTo>
                  <a:pt x="90982" y="839470"/>
                </a:lnTo>
                <a:lnTo>
                  <a:pt x="96342" y="844829"/>
                </a:lnTo>
                <a:lnTo>
                  <a:pt x="103212" y="847674"/>
                </a:lnTo>
                <a:lnTo>
                  <a:pt x="110388" y="847674"/>
                </a:lnTo>
                <a:lnTo>
                  <a:pt x="117348" y="844829"/>
                </a:lnTo>
                <a:lnTo>
                  <a:pt x="122720" y="839470"/>
                </a:lnTo>
                <a:lnTo>
                  <a:pt x="125552" y="832700"/>
                </a:lnTo>
                <a:lnTo>
                  <a:pt x="125641" y="825398"/>
                </a:lnTo>
                <a:lnTo>
                  <a:pt x="122859" y="818388"/>
                </a:lnTo>
                <a:lnTo>
                  <a:pt x="87731" y="765314"/>
                </a:lnTo>
                <a:lnTo>
                  <a:pt x="107238" y="774446"/>
                </a:lnTo>
                <a:lnTo>
                  <a:pt x="168071" y="801243"/>
                </a:lnTo>
                <a:lnTo>
                  <a:pt x="230809" y="827532"/>
                </a:lnTo>
                <a:lnTo>
                  <a:pt x="295325" y="853059"/>
                </a:lnTo>
                <a:lnTo>
                  <a:pt x="361492" y="878205"/>
                </a:lnTo>
                <a:lnTo>
                  <a:pt x="429691" y="902462"/>
                </a:lnTo>
                <a:lnTo>
                  <a:pt x="499414" y="926211"/>
                </a:lnTo>
                <a:lnTo>
                  <a:pt x="570788" y="949325"/>
                </a:lnTo>
                <a:lnTo>
                  <a:pt x="643813" y="971804"/>
                </a:lnTo>
                <a:lnTo>
                  <a:pt x="718362" y="993648"/>
                </a:lnTo>
                <a:lnTo>
                  <a:pt x="794435" y="1014857"/>
                </a:lnTo>
                <a:lnTo>
                  <a:pt x="951026" y="1055370"/>
                </a:lnTo>
                <a:lnTo>
                  <a:pt x="1113078" y="1093216"/>
                </a:lnTo>
                <a:lnTo>
                  <a:pt x="1280464" y="1128522"/>
                </a:lnTo>
                <a:lnTo>
                  <a:pt x="1452549" y="1161161"/>
                </a:lnTo>
                <a:lnTo>
                  <a:pt x="1629206" y="1191260"/>
                </a:lnTo>
                <a:lnTo>
                  <a:pt x="1810054" y="1218565"/>
                </a:lnTo>
                <a:lnTo>
                  <a:pt x="1994585" y="1243076"/>
                </a:lnTo>
                <a:lnTo>
                  <a:pt x="2182418" y="1264920"/>
                </a:lnTo>
                <a:lnTo>
                  <a:pt x="2373426" y="1284097"/>
                </a:lnTo>
                <a:lnTo>
                  <a:pt x="2567101" y="1300264"/>
                </a:lnTo>
                <a:lnTo>
                  <a:pt x="2763062" y="1313815"/>
                </a:lnTo>
                <a:lnTo>
                  <a:pt x="2961055" y="1324406"/>
                </a:lnTo>
                <a:lnTo>
                  <a:pt x="3160572" y="1332128"/>
                </a:lnTo>
                <a:lnTo>
                  <a:pt x="3361359" y="1336992"/>
                </a:lnTo>
                <a:lnTo>
                  <a:pt x="3563162" y="1338897"/>
                </a:lnTo>
                <a:lnTo>
                  <a:pt x="3765346" y="1337856"/>
                </a:lnTo>
                <a:lnTo>
                  <a:pt x="3967911" y="1333842"/>
                </a:lnTo>
                <a:lnTo>
                  <a:pt x="4170095" y="1326781"/>
                </a:lnTo>
                <a:lnTo>
                  <a:pt x="4371772" y="1316774"/>
                </a:lnTo>
                <a:lnTo>
                  <a:pt x="4572559" y="1303604"/>
                </a:lnTo>
                <a:lnTo>
                  <a:pt x="4607128" y="1300797"/>
                </a:lnTo>
                <a:lnTo>
                  <a:pt x="4772203" y="1287399"/>
                </a:lnTo>
                <a:lnTo>
                  <a:pt x="4970069" y="1267968"/>
                </a:lnTo>
                <a:lnTo>
                  <a:pt x="5166030" y="1245489"/>
                </a:lnTo>
                <a:lnTo>
                  <a:pt x="5281854" y="1230147"/>
                </a:lnTo>
                <a:lnTo>
                  <a:pt x="5359705" y="1219835"/>
                </a:lnTo>
                <a:lnTo>
                  <a:pt x="5550586" y="1190879"/>
                </a:lnTo>
                <a:lnTo>
                  <a:pt x="5601614" y="1182154"/>
                </a:lnTo>
                <a:lnTo>
                  <a:pt x="5738419" y="1158748"/>
                </a:lnTo>
                <a:lnTo>
                  <a:pt x="5855640" y="1136650"/>
                </a:lnTo>
                <a:lnTo>
                  <a:pt x="5931840" y="1121333"/>
                </a:lnTo>
                <a:lnTo>
                  <a:pt x="5969940" y="1113663"/>
                </a:lnTo>
                <a:lnTo>
                  <a:pt x="6035611" y="1099362"/>
                </a:lnTo>
                <a:lnTo>
                  <a:pt x="6081319" y="1089406"/>
                </a:lnTo>
                <a:lnTo>
                  <a:pt x="6137453" y="1076375"/>
                </a:lnTo>
                <a:lnTo>
                  <a:pt x="6189650" y="1064260"/>
                </a:lnTo>
                <a:lnTo>
                  <a:pt x="6294933" y="1038225"/>
                </a:lnTo>
                <a:lnTo>
                  <a:pt x="6336233" y="1027239"/>
                </a:lnTo>
                <a:lnTo>
                  <a:pt x="6397041" y="1011047"/>
                </a:lnTo>
                <a:lnTo>
                  <a:pt x="6496101" y="982980"/>
                </a:lnTo>
                <a:lnTo>
                  <a:pt x="6591859" y="954151"/>
                </a:lnTo>
                <a:lnTo>
                  <a:pt x="6684315" y="924433"/>
                </a:lnTo>
                <a:lnTo>
                  <a:pt x="6773342" y="893699"/>
                </a:lnTo>
                <a:lnTo>
                  <a:pt x="6859194" y="862330"/>
                </a:lnTo>
                <a:lnTo>
                  <a:pt x="6941617" y="830072"/>
                </a:lnTo>
                <a:lnTo>
                  <a:pt x="7020484" y="797179"/>
                </a:lnTo>
                <a:lnTo>
                  <a:pt x="7095503" y="763524"/>
                </a:lnTo>
                <a:lnTo>
                  <a:pt x="7167677" y="728980"/>
                </a:lnTo>
                <a:lnTo>
                  <a:pt x="7235876" y="693801"/>
                </a:lnTo>
                <a:lnTo>
                  <a:pt x="7300392" y="657987"/>
                </a:lnTo>
                <a:lnTo>
                  <a:pt x="7361225" y="621411"/>
                </a:lnTo>
                <a:lnTo>
                  <a:pt x="7418248" y="584327"/>
                </a:lnTo>
                <a:lnTo>
                  <a:pt x="7471461" y="546608"/>
                </a:lnTo>
                <a:lnTo>
                  <a:pt x="7520864" y="508381"/>
                </a:lnTo>
                <a:lnTo>
                  <a:pt x="7555535" y="478548"/>
                </a:lnTo>
                <a:lnTo>
                  <a:pt x="7566330" y="469265"/>
                </a:lnTo>
                <a:lnTo>
                  <a:pt x="7607859" y="429768"/>
                </a:lnTo>
                <a:lnTo>
                  <a:pt x="7633208" y="402602"/>
                </a:lnTo>
                <a:lnTo>
                  <a:pt x="7645197" y="389763"/>
                </a:lnTo>
                <a:lnTo>
                  <a:pt x="7678598" y="349250"/>
                </a:lnTo>
                <a:lnTo>
                  <a:pt x="7707681" y="307975"/>
                </a:lnTo>
                <a:lnTo>
                  <a:pt x="7732700" y="266319"/>
                </a:lnTo>
                <a:lnTo>
                  <a:pt x="7741158" y="248920"/>
                </a:lnTo>
                <a:lnTo>
                  <a:pt x="7753274" y="224028"/>
                </a:lnTo>
                <a:lnTo>
                  <a:pt x="7759268" y="208153"/>
                </a:lnTo>
                <a:lnTo>
                  <a:pt x="7769403" y="181356"/>
                </a:lnTo>
                <a:lnTo>
                  <a:pt x="7772794" y="168783"/>
                </a:lnTo>
                <a:lnTo>
                  <a:pt x="7781087" y="138176"/>
                </a:lnTo>
                <a:lnTo>
                  <a:pt x="7782534" y="129159"/>
                </a:lnTo>
                <a:lnTo>
                  <a:pt x="7788072" y="94742"/>
                </a:lnTo>
                <a:lnTo>
                  <a:pt x="7788249" y="91567"/>
                </a:lnTo>
                <a:lnTo>
                  <a:pt x="7788351" y="89662"/>
                </a:lnTo>
                <a:lnTo>
                  <a:pt x="7790485" y="51943"/>
                </a:lnTo>
                <a:close/>
              </a:path>
            </a:pathLst>
          </a:custGeom>
          <a:solidFill>
            <a:srgbClr val="006379"/>
          </a:solidFill>
        </p:spPr>
        <p:txBody>
          <a:bodyPr wrap="square" lIns="0" tIns="0" rIns="0" bIns="0" rtlCol="0"/>
          <a:lstStyle/>
          <a:p>
            <a:endParaRPr/>
          </a:p>
        </p:txBody>
      </p:sp>
      <p:sp>
        <p:nvSpPr>
          <p:cNvPr id="9" name="object 9"/>
          <p:cNvSpPr txBox="1"/>
          <p:nvPr/>
        </p:nvSpPr>
        <p:spPr>
          <a:xfrm>
            <a:off x="4258436" y="4191761"/>
            <a:ext cx="1783080" cy="45212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onsolas"/>
                <a:cs typeface="Consolas"/>
              </a:rPr>
              <a:t>ul.append</a:t>
            </a:r>
            <a:endParaRPr sz="2800">
              <a:latin typeface="Consolas"/>
              <a:cs typeface="Consolas"/>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321</a:t>
            </a:fld>
            <a:endParaRPr spc="-25" dirty="0"/>
          </a:p>
        </p:txBody>
      </p:sp>
      <p:sp>
        <p:nvSpPr>
          <p:cNvPr id="10" name="object 10"/>
          <p:cNvSpPr txBox="1"/>
          <p:nvPr/>
        </p:nvSpPr>
        <p:spPr>
          <a:xfrm>
            <a:off x="4258436" y="1660905"/>
            <a:ext cx="1783080" cy="45212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onsolas"/>
                <a:cs typeface="Consolas"/>
              </a:rPr>
              <a:t>ul.before</a:t>
            </a:r>
            <a:endParaRPr sz="2800">
              <a:latin typeface="Consolas"/>
              <a:cs typeface="Consolas"/>
            </a:endParaRPr>
          </a:p>
        </p:txBody>
      </p:sp>
      <p:sp>
        <p:nvSpPr>
          <p:cNvPr id="11" name="object 11"/>
          <p:cNvSpPr txBox="1"/>
          <p:nvPr/>
        </p:nvSpPr>
        <p:spPr>
          <a:xfrm>
            <a:off x="4355972" y="5672429"/>
            <a:ext cx="1589405" cy="45212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onsolas"/>
                <a:cs typeface="Consolas"/>
              </a:rPr>
              <a:t>ul.after</a:t>
            </a:r>
            <a:endParaRPr sz="2800">
              <a:latin typeface="Consolas"/>
              <a:cs typeface="Consolas"/>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5" dirty="0"/>
              <a:t>DOM</a:t>
            </a:r>
            <a:r>
              <a:rPr spc="-40" dirty="0"/>
              <a:t> </a:t>
            </a:r>
            <a:r>
              <a:rPr dirty="0"/>
              <a:t>MANIPULATION:</a:t>
            </a:r>
            <a:r>
              <a:rPr spc="-60" dirty="0"/>
              <a:t> </a:t>
            </a:r>
            <a:r>
              <a:rPr spc="-10" dirty="0"/>
              <a:t>EXAMPLE</a:t>
            </a:r>
          </a:p>
        </p:txBody>
      </p:sp>
      <p:sp>
        <p:nvSpPr>
          <p:cNvPr id="3" name="object 3"/>
          <p:cNvSpPr txBox="1"/>
          <p:nvPr/>
        </p:nvSpPr>
        <p:spPr>
          <a:xfrm>
            <a:off x="882396" y="1569719"/>
            <a:ext cx="5963920" cy="1477010"/>
          </a:xfrm>
          <a:prstGeom prst="rect">
            <a:avLst/>
          </a:prstGeom>
          <a:ln w="12700">
            <a:solidFill>
              <a:srgbClr val="111F35"/>
            </a:solidFill>
          </a:ln>
        </p:spPr>
        <p:txBody>
          <a:bodyPr vert="horz" wrap="square" lIns="0" tIns="32384" rIns="0" bIns="0" rtlCol="0">
            <a:spAutoFit/>
          </a:bodyPr>
          <a:lstStyle/>
          <a:p>
            <a:pPr marR="5111115" algn="r">
              <a:lnSpc>
                <a:spcPct val="100000"/>
              </a:lnSpc>
              <a:spcBef>
                <a:spcPts val="254"/>
              </a:spcBef>
            </a:pPr>
            <a:r>
              <a:rPr sz="1800" spc="-10" dirty="0">
                <a:solidFill>
                  <a:srgbClr val="800000"/>
                </a:solidFill>
                <a:latin typeface="Consolas"/>
                <a:cs typeface="Consolas"/>
              </a:rPr>
              <a:t>&lt;body&gt;</a:t>
            </a:r>
            <a:endParaRPr sz="1800">
              <a:latin typeface="Consolas"/>
              <a:cs typeface="Consolas"/>
            </a:endParaRPr>
          </a:p>
          <a:p>
            <a:pPr marR="5111115" algn="r">
              <a:lnSpc>
                <a:spcPct val="100000"/>
              </a:lnSpc>
            </a:pPr>
            <a:r>
              <a:rPr sz="1800" spc="-20" dirty="0">
                <a:solidFill>
                  <a:srgbClr val="800000"/>
                </a:solidFill>
                <a:latin typeface="Consolas"/>
                <a:cs typeface="Consolas"/>
              </a:rPr>
              <a:t>&lt;ul&gt;</a:t>
            </a:r>
            <a:endParaRPr sz="1800">
              <a:latin typeface="Consolas"/>
              <a:cs typeface="Consolas"/>
            </a:endParaRPr>
          </a:p>
          <a:p>
            <a:pPr marL="591820">
              <a:lnSpc>
                <a:spcPct val="100000"/>
              </a:lnSpc>
            </a:pPr>
            <a:r>
              <a:rPr sz="1800" dirty="0">
                <a:solidFill>
                  <a:srgbClr val="800000"/>
                </a:solidFill>
                <a:latin typeface="Consolas"/>
                <a:cs typeface="Consolas"/>
              </a:rPr>
              <a:t>&lt;li</a:t>
            </a:r>
            <a:r>
              <a:rPr sz="1800" spc="-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"kw"</a:t>
            </a:r>
            <a:r>
              <a:rPr sz="1800" spc="-10" dirty="0">
                <a:solidFill>
                  <a:srgbClr val="800000"/>
                </a:solidFill>
                <a:latin typeface="Consolas"/>
                <a:cs typeface="Consolas"/>
              </a:rPr>
              <a:t>&gt;</a:t>
            </a:r>
            <a:r>
              <a:rPr sz="1800" spc="-10" dirty="0">
                <a:latin typeface="Consolas"/>
                <a:cs typeface="Consolas"/>
              </a:rPr>
              <a:t>CSS</a:t>
            </a:r>
            <a:r>
              <a:rPr sz="1800" spc="-10" dirty="0">
                <a:solidFill>
                  <a:srgbClr val="800000"/>
                </a:solidFill>
                <a:latin typeface="Consolas"/>
                <a:cs typeface="Consolas"/>
              </a:rPr>
              <a:t>&lt;/li&gt;</a:t>
            </a:r>
            <a:endParaRPr sz="1800">
              <a:latin typeface="Consolas"/>
              <a:cs typeface="Consolas"/>
            </a:endParaRPr>
          </a:p>
          <a:p>
            <a:pPr marR="4986020" algn="r">
              <a:lnSpc>
                <a:spcPct val="100000"/>
              </a:lnSpc>
            </a:pPr>
            <a:r>
              <a:rPr sz="1800" spc="-10" dirty="0">
                <a:solidFill>
                  <a:srgbClr val="800000"/>
                </a:solidFill>
                <a:latin typeface="Consolas"/>
                <a:cs typeface="Consolas"/>
              </a:rPr>
              <a:t>&lt;/ul&gt;</a:t>
            </a:r>
            <a:endParaRPr sz="1800">
              <a:latin typeface="Consolas"/>
              <a:cs typeface="Consolas"/>
            </a:endParaRPr>
          </a:p>
          <a:p>
            <a:pPr marR="4986020" algn="r">
              <a:lnSpc>
                <a:spcPct val="100000"/>
              </a:lnSpc>
            </a:pPr>
            <a:r>
              <a:rPr sz="1800" spc="-10" dirty="0">
                <a:solidFill>
                  <a:srgbClr val="800000"/>
                </a:solidFill>
                <a:latin typeface="Consolas"/>
                <a:cs typeface="Consolas"/>
              </a:rPr>
              <a:t>&lt;/body&gt;</a:t>
            </a:r>
            <a:endParaRPr sz="1800">
              <a:latin typeface="Consolas"/>
              <a:cs typeface="Consolas"/>
            </a:endParaRPr>
          </a:p>
        </p:txBody>
      </p:sp>
      <p:sp>
        <p:nvSpPr>
          <p:cNvPr id="4" name="object 4"/>
          <p:cNvSpPr txBox="1"/>
          <p:nvPr/>
        </p:nvSpPr>
        <p:spPr>
          <a:xfrm>
            <a:off x="7584947" y="2580132"/>
            <a:ext cx="3724910" cy="258635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10" dirty="0">
                <a:solidFill>
                  <a:srgbClr val="800000"/>
                </a:solidFill>
                <a:latin typeface="Consolas"/>
                <a:cs typeface="Consolas"/>
              </a:rPr>
              <a:t>&lt;body&gt;</a:t>
            </a:r>
            <a:endParaRPr sz="1800">
              <a:latin typeface="Consolas"/>
              <a:cs typeface="Consolas"/>
            </a:endParaRPr>
          </a:p>
          <a:p>
            <a:pPr marL="341630">
              <a:lnSpc>
                <a:spcPct val="100000"/>
              </a:lnSpc>
            </a:pPr>
            <a:r>
              <a:rPr sz="1800" spc="-10" dirty="0">
                <a:latin typeface="Consolas"/>
                <a:cs typeface="Consolas"/>
              </a:rPr>
              <a:t>Keywords:</a:t>
            </a:r>
            <a:endParaRPr sz="1800">
              <a:latin typeface="Consolas"/>
              <a:cs typeface="Consolas"/>
            </a:endParaRPr>
          </a:p>
          <a:p>
            <a:pPr marL="341630">
              <a:lnSpc>
                <a:spcPct val="100000"/>
              </a:lnSpc>
            </a:pPr>
            <a:r>
              <a:rPr sz="1800" spc="-20" dirty="0">
                <a:solidFill>
                  <a:srgbClr val="800000"/>
                </a:solidFill>
                <a:latin typeface="Consolas"/>
                <a:cs typeface="Consolas"/>
              </a:rPr>
              <a:t>&lt;ul&gt;</a:t>
            </a:r>
            <a:endParaRPr sz="1800">
              <a:latin typeface="Consolas"/>
              <a:cs typeface="Consolas"/>
            </a:endParaRPr>
          </a:p>
          <a:p>
            <a:pPr marL="591820">
              <a:lnSpc>
                <a:spcPct val="100000"/>
              </a:lnSpc>
            </a:pPr>
            <a:r>
              <a:rPr sz="1800" dirty="0">
                <a:solidFill>
                  <a:srgbClr val="800000"/>
                </a:solidFill>
                <a:latin typeface="Consolas"/>
                <a:cs typeface="Consolas"/>
              </a:rPr>
              <a:t>&lt;li</a:t>
            </a:r>
            <a:r>
              <a:rPr sz="1800" spc="-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"kw"</a:t>
            </a:r>
            <a:r>
              <a:rPr sz="1800" spc="-10" dirty="0">
                <a:solidFill>
                  <a:srgbClr val="800000"/>
                </a:solidFill>
                <a:latin typeface="Consolas"/>
                <a:cs typeface="Consolas"/>
              </a:rPr>
              <a:t>&gt;</a:t>
            </a:r>
            <a:r>
              <a:rPr sz="1800" spc="-10" dirty="0">
                <a:latin typeface="Consolas"/>
                <a:cs typeface="Consolas"/>
              </a:rPr>
              <a:t>HTML</a:t>
            </a:r>
            <a:r>
              <a:rPr sz="1800" spc="-10" dirty="0">
                <a:solidFill>
                  <a:srgbClr val="800000"/>
                </a:solidFill>
                <a:latin typeface="Consolas"/>
                <a:cs typeface="Consolas"/>
              </a:rPr>
              <a:t>&lt;/li&gt;</a:t>
            </a:r>
            <a:endParaRPr sz="1800">
              <a:latin typeface="Consolas"/>
              <a:cs typeface="Consolas"/>
            </a:endParaRPr>
          </a:p>
          <a:p>
            <a:pPr marL="591820">
              <a:lnSpc>
                <a:spcPct val="100000"/>
              </a:lnSpc>
            </a:pPr>
            <a:r>
              <a:rPr sz="1800" dirty="0">
                <a:solidFill>
                  <a:srgbClr val="800000"/>
                </a:solidFill>
                <a:latin typeface="Consolas"/>
                <a:cs typeface="Consolas"/>
              </a:rPr>
              <a:t>&lt;li</a:t>
            </a:r>
            <a:r>
              <a:rPr sz="1800" spc="-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"kw"</a:t>
            </a:r>
            <a:r>
              <a:rPr sz="1800" spc="-10" dirty="0">
                <a:solidFill>
                  <a:srgbClr val="800000"/>
                </a:solidFill>
                <a:latin typeface="Consolas"/>
                <a:cs typeface="Consolas"/>
              </a:rPr>
              <a:t>&gt;</a:t>
            </a:r>
            <a:r>
              <a:rPr sz="1800" spc="-10" dirty="0">
                <a:latin typeface="Consolas"/>
                <a:cs typeface="Consolas"/>
              </a:rPr>
              <a:t>CSS</a:t>
            </a:r>
            <a:r>
              <a:rPr sz="1800" spc="-10" dirty="0">
                <a:solidFill>
                  <a:srgbClr val="800000"/>
                </a:solidFill>
                <a:latin typeface="Consolas"/>
                <a:cs typeface="Consolas"/>
              </a:rPr>
              <a:t>&lt;/li&gt;</a:t>
            </a:r>
            <a:endParaRPr sz="1800">
              <a:latin typeface="Consolas"/>
              <a:cs typeface="Consolas"/>
            </a:endParaRPr>
          </a:p>
          <a:p>
            <a:pPr marL="591820">
              <a:lnSpc>
                <a:spcPct val="100000"/>
              </a:lnSpc>
              <a:spcBef>
                <a:spcPts val="5"/>
              </a:spcBef>
            </a:pPr>
            <a:r>
              <a:rPr sz="1800" spc="-10" dirty="0">
                <a:solidFill>
                  <a:srgbClr val="800000"/>
                </a:solidFill>
                <a:latin typeface="Consolas"/>
                <a:cs typeface="Consolas"/>
              </a:rPr>
              <a:t>&lt;li&gt;</a:t>
            </a:r>
            <a:r>
              <a:rPr sz="1800" spc="-10" dirty="0">
                <a:latin typeface="Consolas"/>
                <a:cs typeface="Consolas"/>
              </a:rPr>
              <a:t>JavaScript</a:t>
            </a:r>
            <a:r>
              <a:rPr sz="1800" spc="-10" dirty="0">
                <a:solidFill>
                  <a:srgbClr val="800000"/>
                </a:solidFill>
                <a:latin typeface="Consolas"/>
                <a:cs typeface="Consolas"/>
              </a:rPr>
              <a:t>&lt;/li&gt;</a:t>
            </a:r>
            <a:endParaRPr sz="1800">
              <a:latin typeface="Consolas"/>
              <a:cs typeface="Consolas"/>
            </a:endParaRPr>
          </a:p>
          <a:p>
            <a:pPr marL="341630">
              <a:lnSpc>
                <a:spcPct val="100000"/>
              </a:lnSpc>
            </a:pPr>
            <a:r>
              <a:rPr sz="1800" spc="-10" dirty="0">
                <a:solidFill>
                  <a:srgbClr val="800000"/>
                </a:solidFill>
                <a:latin typeface="Consolas"/>
                <a:cs typeface="Consolas"/>
              </a:rPr>
              <a:t>&lt;/ul&gt;</a:t>
            </a:r>
            <a:endParaRPr sz="1800">
              <a:latin typeface="Consolas"/>
              <a:cs typeface="Consolas"/>
            </a:endParaRPr>
          </a:p>
          <a:p>
            <a:pPr marL="341630">
              <a:lnSpc>
                <a:spcPct val="100000"/>
              </a:lnSpc>
            </a:pPr>
            <a:r>
              <a:rPr sz="1800" dirty="0">
                <a:latin typeface="Consolas"/>
                <a:cs typeface="Consolas"/>
              </a:rPr>
              <a:t>End</a:t>
            </a:r>
            <a:r>
              <a:rPr sz="1800" spc="-20" dirty="0">
                <a:latin typeface="Consolas"/>
                <a:cs typeface="Consolas"/>
              </a:rPr>
              <a:t> </a:t>
            </a:r>
            <a:r>
              <a:rPr sz="1800" dirty="0">
                <a:latin typeface="Consolas"/>
                <a:cs typeface="Consolas"/>
              </a:rPr>
              <a:t>of</a:t>
            </a:r>
            <a:r>
              <a:rPr sz="1800" spc="-20" dirty="0">
                <a:latin typeface="Consolas"/>
                <a:cs typeface="Consolas"/>
              </a:rPr>
              <a:t> </a:t>
            </a:r>
            <a:r>
              <a:rPr sz="1800" dirty="0">
                <a:latin typeface="Consolas"/>
                <a:cs typeface="Consolas"/>
              </a:rPr>
              <a:t>keyword</a:t>
            </a:r>
            <a:r>
              <a:rPr sz="1800" spc="-15" dirty="0">
                <a:latin typeface="Consolas"/>
                <a:cs typeface="Consolas"/>
              </a:rPr>
              <a:t> </a:t>
            </a:r>
            <a:r>
              <a:rPr sz="1800" spc="-20" dirty="0">
                <a:latin typeface="Consolas"/>
                <a:cs typeface="Consolas"/>
              </a:rPr>
              <a:t>list</a:t>
            </a:r>
            <a:endParaRPr sz="1800">
              <a:latin typeface="Consolas"/>
              <a:cs typeface="Consolas"/>
            </a:endParaRPr>
          </a:p>
          <a:p>
            <a:pPr marL="92075">
              <a:lnSpc>
                <a:spcPct val="100000"/>
              </a:lnSpc>
            </a:pPr>
            <a:r>
              <a:rPr sz="1800" spc="-10" dirty="0">
                <a:solidFill>
                  <a:srgbClr val="800000"/>
                </a:solidFill>
                <a:latin typeface="Consolas"/>
                <a:cs typeface="Consolas"/>
              </a:rPr>
              <a:t>&lt;/body&gt;</a:t>
            </a:r>
            <a:endParaRPr sz="1800">
              <a:latin typeface="Consolas"/>
              <a:cs typeface="Consolas"/>
            </a:endParaRPr>
          </a:p>
        </p:txBody>
      </p:sp>
      <p:sp>
        <p:nvSpPr>
          <p:cNvPr id="5" name="object 5"/>
          <p:cNvSpPr txBox="1"/>
          <p:nvPr/>
        </p:nvSpPr>
        <p:spPr>
          <a:xfrm>
            <a:off x="882396" y="3188207"/>
            <a:ext cx="5963920" cy="2585085"/>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ul</a:t>
            </a:r>
            <a:r>
              <a:rPr sz="1800" spc="-2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document.querySelector(</a:t>
            </a:r>
            <a:r>
              <a:rPr sz="1800" spc="-10" dirty="0">
                <a:solidFill>
                  <a:srgbClr val="A21515"/>
                </a:solidFill>
                <a:latin typeface="Consolas"/>
                <a:cs typeface="Consolas"/>
              </a:rPr>
              <a:t>"ul"</a:t>
            </a:r>
            <a:r>
              <a:rPr sz="1800" spc="-10" dirty="0">
                <a:latin typeface="Consolas"/>
                <a:cs typeface="Consolas"/>
              </a:rPr>
              <a:t>);</a:t>
            </a:r>
            <a:endParaRPr sz="1800">
              <a:latin typeface="Consolas"/>
              <a:cs typeface="Consolas"/>
            </a:endParaRPr>
          </a:p>
          <a:p>
            <a:pPr marL="92075" marR="96520">
              <a:lnSpc>
                <a:spcPct val="100000"/>
              </a:lnSpc>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html</a:t>
            </a:r>
            <a:r>
              <a:rPr sz="1800" spc="-1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ul.querySelector(</a:t>
            </a:r>
            <a:r>
              <a:rPr sz="1800" spc="-10" dirty="0">
                <a:solidFill>
                  <a:srgbClr val="A21515"/>
                </a:solidFill>
                <a:latin typeface="Consolas"/>
                <a:cs typeface="Consolas"/>
              </a:rPr>
              <a:t>"li"</a:t>
            </a:r>
            <a:r>
              <a:rPr sz="1800" spc="-10" dirty="0">
                <a:latin typeface="Consolas"/>
                <a:cs typeface="Consolas"/>
              </a:rPr>
              <a:t>).cloneNode(); </a:t>
            </a: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js</a:t>
            </a:r>
            <a:r>
              <a:rPr sz="1800" spc="-2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document.createElement(</a:t>
            </a:r>
            <a:r>
              <a:rPr sz="1800" spc="-10" dirty="0">
                <a:solidFill>
                  <a:srgbClr val="A21515"/>
                </a:solidFill>
                <a:latin typeface="Consolas"/>
                <a:cs typeface="Consolas"/>
              </a:rPr>
              <a:t>"li"</a:t>
            </a:r>
            <a:r>
              <a:rPr sz="1800" spc="-10" dirty="0">
                <a:latin typeface="Consolas"/>
                <a:cs typeface="Consolas"/>
              </a:rPr>
              <a:t>); </a:t>
            </a:r>
            <a:r>
              <a:rPr sz="1800" dirty="0">
                <a:latin typeface="Consolas"/>
                <a:cs typeface="Consolas"/>
              </a:rPr>
              <a:t>html.innerHTML</a:t>
            </a:r>
            <a:r>
              <a:rPr sz="1800" spc="-40" dirty="0">
                <a:latin typeface="Consolas"/>
                <a:cs typeface="Consolas"/>
              </a:rPr>
              <a:t> </a:t>
            </a:r>
            <a:r>
              <a:rPr sz="1800" dirty="0">
                <a:latin typeface="Consolas"/>
                <a:cs typeface="Consolas"/>
              </a:rPr>
              <a:t>=</a:t>
            </a:r>
            <a:r>
              <a:rPr sz="1800" spc="-25" dirty="0">
                <a:latin typeface="Consolas"/>
                <a:cs typeface="Consolas"/>
              </a:rPr>
              <a:t> </a:t>
            </a:r>
            <a:r>
              <a:rPr sz="1800" spc="-10" dirty="0">
                <a:solidFill>
                  <a:srgbClr val="A21515"/>
                </a:solidFill>
                <a:latin typeface="Consolas"/>
                <a:cs typeface="Consolas"/>
              </a:rPr>
              <a:t>"HTML"</a:t>
            </a:r>
            <a:r>
              <a:rPr sz="1800" spc="-10" dirty="0">
                <a:latin typeface="Consolas"/>
                <a:cs typeface="Consolas"/>
              </a:rPr>
              <a:t>;</a:t>
            </a:r>
            <a:endParaRPr sz="1800">
              <a:latin typeface="Consolas"/>
              <a:cs typeface="Consolas"/>
            </a:endParaRPr>
          </a:p>
          <a:p>
            <a:pPr marL="92075" marR="2353945">
              <a:lnSpc>
                <a:spcPct val="100000"/>
              </a:lnSpc>
            </a:pPr>
            <a:r>
              <a:rPr sz="1800" dirty="0">
                <a:latin typeface="Consolas"/>
                <a:cs typeface="Consolas"/>
              </a:rPr>
              <a:t>js.innerHTML</a:t>
            </a:r>
            <a:r>
              <a:rPr sz="1800" spc="-25" dirty="0">
                <a:latin typeface="Consolas"/>
                <a:cs typeface="Consolas"/>
              </a:rPr>
              <a:t> </a:t>
            </a:r>
            <a:r>
              <a:rPr sz="1800" dirty="0">
                <a:latin typeface="Consolas"/>
                <a:cs typeface="Consolas"/>
              </a:rPr>
              <a:t>=</a:t>
            </a:r>
            <a:r>
              <a:rPr sz="1800" spc="-35" dirty="0">
                <a:latin typeface="Consolas"/>
                <a:cs typeface="Consolas"/>
              </a:rPr>
              <a:t> </a:t>
            </a:r>
            <a:r>
              <a:rPr sz="1800" spc="-10" dirty="0">
                <a:solidFill>
                  <a:srgbClr val="A21515"/>
                </a:solidFill>
                <a:latin typeface="Consolas"/>
                <a:cs typeface="Consolas"/>
              </a:rPr>
              <a:t>"JavaScript"</a:t>
            </a:r>
            <a:r>
              <a:rPr sz="1800" spc="-10" dirty="0">
                <a:latin typeface="Consolas"/>
                <a:cs typeface="Consolas"/>
              </a:rPr>
              <a:t>; ul.before(</a:t>
            </a:r>
            <a:r>
              <a:rPr sz="1800" spc="-10" dirty="0">
                <a:solidFill>
                  <a:srgbClr val="A21515"/>
                </a:solidFill>
                <a:latin typeface="Consolas"/>
                <a:cs typeface="Consolas"/>
              </a:rPr>
              <a:t>"Keywords:"</a:t>
            </a:r>
            <a:r>
              <a:rPr sz="1800" spc="-10" dirty="0">
                <a:latin typeface="Consolas"/>
                <a:cs typeface="Consolas"/>
              </a:rPr>
              <a:t>); ul.prepend(html); ul.append(js);</a:t>
            </a:r>
            <a:endParaRPr sz="1800">
              <a:latin typeface="Consolas"/>
              <a:cs typeface="Consolas"/>
            </a:endParaRPr>
          </a:p>
          <a:p>
            <a:pPr marL="92075">
              <a:lnSpc>
                <a:spcPct val="100000"/>
              </a:lnSpc>
              <a:spcBef>
                <a:spcPts val="5"/>
              </a:spcBef>
            </a:pPr>
            <a:r>
              <a:rPr sz="1800" dirty="0">
                <a:latin typeface="Consolas"/>
                <a:cs typeface="Consolas"/>
              </a:rPr>
              <a:t>ul.after(</a:t>
            </a:r>
            <a:r>
              <a:rPr sz="1800" dirty="0">
                <a:solidFill>
                  <a:srgbClr val="A21515"/>
                </a:solidFill>
                <a:latin typeface="Consolas"/>
                <a:cs typeface="Consolas"/>
              </a:rPr>
              <a:t>"End</a:t>
            </a:r>
            <a:r>
              <a:rPr sz="1800" spc="-40" dirty="0">
                <a:solidFill>
                  <a:srgbClr val="A21515"/>
                </a:solidFill>
                <a:latin typeface="Consolas"/>
                <a:cs typeface="Consolas"/>
              </a:rPr>
              <a:t> </a:t>
            </a:r>
            <a:r>
              <a:rPr sz="1800" dirty="0">
                <a:solidFill>
                  <a:srgbClr val="A21515"/>
                </a:solidFill>
                <a:latin typeface="Consolas"/>
                <a:cs typeface="Consolas"/>
              </a:rPr>
              <a:t>of</a:t>
            </a:r>
            <a:r>
              <a:rPr sz="1800" spc="-30" dirty="0">
                <a:solidFill>
                  <a:srgbClr val="A21515"/>
                </a:solidFill>
                <a:latin typeface="Consolas"/>
                <a:cs typeface="Consolas"/>
              </a:rPr>
              <a:t> </a:t>
            </a:r>
            <a:r>
              <a:rPr sz="1800" dirty="0">
                <a:solidFill>
                  <a:srgbClr val="A21515"/>
                </a:solidFill>
                <a:latin typeface="Consolas"/>
                <a:cs typeface="Consolas"/>
              </a:rPr>
              <a:t>keyword</a:t>
            </a:r>
            <a:r>
              <a:rPr sz="1800" spc="-30" dirty="0">
                <a:solidFill>
                  <a:srgbClr val="A21515"/>
                </a:solidFill>
                <a:latin typeface="Consolas"/>
                <a:cs typeface="Consolas"/>
              </a:rPr>
              <a:t> </a:t>
            </a:r>
            <a:r>
              <a:rPr sz="1800" spc="-10" dirty="0">
                <a:solidFill>
                  <a:srgbClr val="A21515"/>
                </a:solidFill>
                <a:latin typeface="Consolas"/>
                <a:cs typeface="Consolas"/>
              </a:rPr>
              <a:t>list"</a:t>
            </a:r>
            <a:r>
              <a:rPr sz="1800" spc="-10" dirty="0">
                <a:latin typeface="Consolas"/>
                <a:cs typeface="Consolas"/>
              </a:rPr>
              <a:t>);</a:t>
            </a:r>
            <a:endParaRPr sz="1800">
              <a:latin typeface="Consolas"/>
              <a:cs typeface="Consolas"/>
            </a:endParaRPr>
          </a:p>
        </p:txBody>
      </p:sp>
      <p:grpSp>
        <p:nvGrpSpPr>
          <p:cNvPr id="6" name="object 6"/>
          <p:cNvGrpSpPr/>
          <p:nvPr/>
        </p:nvGrpSpPr>
        <p:grpSpPr>
          <a:xfrm>
            <a:off x="6918931" y="3622294"/>
            <a:ext cx="586105" cy="497840"/>
            <a:chOff x="6918931" y="3622294"/>
            <a:chExt cx="586105" cy="497840"/>
          </a:xfrm>
        </p:grpSpPr>
        <p:sp>
          <p:nvSpPr>
            <p:cNvPr id="7" name="object 7"/>
            <p:cNvSpPr/>
            <p:nvPr/>
          </p:nvSpPr>
          <p:spPr>
            <a:xfrm>
              <a:off x="6931151" y="3628644"/>
              <a:ext cx="567055" cy="485140"/>
            </a:xfrm>
            <a:custGeom>
              <a:avLst/>
              <a:gdLst/>
              <a:ahLst/>
              <a:cxnLst/>
              <a:rect l="l" t="t" r="r" b="b"/>
              <a:pathLst>
                <a:path w="567054" h="485139">
                  <a:moveTo>
                    <a:pt x="324739" y="0"/>
                  </a:moveTo>
                  <a:lnTo>
                    <a:pt x="322720" y="25556"/>
                  </a:lnTo>
                  <a:lnTo>
                    <a:pt x="322691" y="56626"/>
                  </a:lnTo>
                  <a:lnTo>
                    <a:pt x="324739" y="121157"/>
                  </a:lnTo>
                  <a:lnTo>
                    <a:pt x="273608" y="122710"/>
                  </a:lnTo>
                  <a:lnTo>
                    <a:pt x="223247" y="121383"/>
                  </a:lnTo>
                  <a:lnTo>
                    <a:pt x="172180" y="118871"/>
                  </a:lnTo>
                  <a:lnTo>
                    <a:pt x="118933" y="116868"/>
                  </a:lnTo>
                  <a:lnTo>
                    <a:pt x="62031" y="117065"/>
                  </a:lnTo>
                  <a:lnTo>
                    <a:pt x="0" y="121157"/>
                  </a:lnTo>
                  <a:lnTo>
                    <a:pt x="2377" y="169499"/>
                  </a:lnTo>
                  <a:lnTo>
                    <a:pt x="4114" y="218815"/>
                  </a:lnTo>
                  <a:lnTo>
                    <a:pt x="4663" y="268193"/>
                  </a:lnTo>
                  <a:lnTo>
                    <a:pt x="3474" y="316717"/>
                  </a:lnTo>
                  <a:lnTo>
                    <a:pt x="0" y="363473"/>
                  </a:lnTo>
                  <a:lnTo>
                    <a:pt x="42884" y="361128"/>
                  </a:lnTo>
                  <a:lnTo>
                    <a:pt x="88058" y="362062"/>
                  </a:lnTo>
                  <a:lnTo>
                    <a:pt x="137175" y="364521"/>
                  </a:lnTo>
                  <a:lnTo>
                    <a:pt x="191892" y="366747"/>
                  </a:lnTo>
                  <a:lnTo>
                    <a:pt x="253861" y="366984"/>
                  </a:lnTo>
                  <a:lnTo>
                    <a:pt x="324739" y="363473"/>
                  </a:lnTo>
                  <a:lnTo>
                    <a:pt x="323274" y="387012"/>
                  </a:lnTo>
                  <a:lnTo>
                    <a:pt x="322072" y="417290"/>
                  </a:lnTo>
                  <a:lnTo>
                    <a:pt x="322202" y="450949"/>
                  </a:lnTo>
                  <a:lnTo>
                    <a:pt x="324739" y="484631"/>
                  </a:lnTo>
                  <a:lnTo>
                    <a:pt x="400234" y="401414"/>
                  </a:lnTo>
                  <a:lnTo>
                    <a:pt x="435749" y="363027"/>
                  </a:lnTo>
                  <a:lnTo>
                    <a:pt x="470006" y="327437"/>
                  </a:lnTo>
                  <a:lnTo>
                    <a:pt x="503174" y="295131"/>
                  </a:lnTo>
                  <a:lnTo>
                    <a:pt x="535424" y="266595"/>
                  </a:lnTo>
                  <a:lnTo>
                    <a:pt x="566927" y="242315"/>
                  </a:lnTo>
                  <a:lnTo>
                    <a:pt x="529512" y="211365"/>
                  </a:lnTo>
                  <a:lnTo>
                    <a:pt x="494432" y="178770"/>
                  </a:lnTo>
                  <a:lnTo>
                    <a:pt x="460848" y="144784"/>
                  </a:lnTo>
                  <a:lnTo>
                    <a:pt x="427925" y="109661"/>
                  </a:lnTo>
                  <a:lnTo>
                    <a:pt x="394824" y="73654"/>
                  </a:lnTo>
                  <a:lnTo>
                    <a:pt x="360708" y="37015"/>
                  </a:lnTo>
                  <a:lnTo>
                    <a:pt x="324739" y="0"/>
                  </a:lnTo>
                  <a:close/>
                </a:path>
              </a:pathLst>
            </a:custGeom>
            <a:solidFill>
              <a:srgbClr val="D70031"/>
            </a:solidFill>
          </p:spPr>
          <p:txBody>
            <a:bodyPr wrap="square" lIns="0" tIns="0" rIns="0" bIns="0" rtlCol="0"/>
            <a:lstStyle/>
            <a:p>
              <a:endParaRPr/>
            </a:p>
          </p:txBody>
        </p:sp>
        <p:sp>
          <p:nvSpPr>
            <p:cNvPr id="8" name="object 8"/>
            <p:cNvSpPr/>
            <p:nvPr/>
          </p:nvSpPr>
          <p:spPr>
            <a:xfrm>
              <a:off x="6925281" y="3628644"/>
              <a:ext cx="573405" cy="485140"/>
            </a:xfrm>
            <a:custGeom>
              <a:avLst/>
              <a:gdLst/>
              <a:ahLst/>
              <a:cxnLst/>
              <a:rect l="l" t="t" r="r" b="b"/>
              <a:pathLst>
                <a:path w="573404" h="485139">
                  <a:moveTo>
                    <a:pt x="5870" y="121157"/>
                  </a:moveTo>
                  <a:lnTo>
                    <a:pt x="48357" y="125894"/>
                  </a:lnTo>
                  <a:lnTo>
                    <a:pt x="95029" y="125983"/>
                  </a:lnTo>
                  <a:lnTo>
                    <a:pt x="146237" y="123491"/>
                  </a:lnTo>
                  <a:lnTo>
                    <a:pt x="202334" y="120480"/>
                  </a:lnTo>
                  <a:lnTo>
                    <a:pt x="263674" y="119014"/>
                  </a:lnTo>
                  <a:lnTo>
                    <a:pt x="330609" y="121157"/>
                  </a:lnTo>
                  <a:lnTo>
                    <a:pt x="332270" y="86260"/>
                  </a:lnTo>
                  <a:lnTo>
                    <a:pt x="330657" y="54768"/>
                  </a:lnTo>
                  <a:lnTo>
                    <a:pt x="329019" y="26181"/>
                  </a:lnTo>
                  <a:lnTo>
                    <a:pt x="330609" y="0"/>
                  </a:lnTo>
                  <a:lnTo>
                    <a:pt x="367744" y="38095"/>
                  </a:lnTo>
                  <a:lnTo>
                    <a:pt x="406060" y="75697"/>
                  </a:lnTo>
                  <a:lnTo>
                    <a:pt x="444339" y="112407"/>
                  </a:lnTo>
                  <a:lnTo>
                    <a:pt x="481368" y="147823"/>
                  </a:lnTo>
                  <a:lnTo>
                    <a:pt x="515931" y="181547"/>
                  </a:lnTo>
                  <a:lnTo>
                    <a:pt x="546813" y="213177"/>
                  </a:lnTo>
                  <a:lnTo>
                    <a:pt x="572798" y="242315"/>
                  </a:lnTo>
                  <a:lnTo>
                    <a:pt x="538368" y="270867"/>
                  </a:lnTo>
                  <a:lnTo>
                    <a:pt x="504890" y="302918"/>
                  </a:lnTo>
                  <a:lnTo>
                    <a:pt x="471757" y="337581"/>
                  </a:lnTo>
                  <a:lnTo>
                    <a:pt x="438368" y="373970"/>
                  </a:lnTo>
                  <a:lnTo>
                    <a:pt x="404116" y="411200"/>
                  </a:lnTo>
                  <a:lnTo>
                    <a:pt x="368398" y="448382"/>
                  </a:lnTo>
                  <a:lnTo>
                    <a:pt x="330609" y="484631"/>
                  </a:lnTo>
                  <a:lnTo>
                    <a:pt x="328591" y="459235"/>
                  </a:lnTo>
                  <a:lnTo>
                    <a:pt x="329228" y="432149"/>
                  </a:lnTo>
                  <a:lnTo>
                    <a:pt x="330555" y="401014"/>
                  </a:lnTo>
                  <a:lnTo>
                    <a:pt x="330609" y="363473"/>
                  </a:lnTo>
                  <a:lnTo>
                    <a:pt x="294966" y="359181"/>
                  </a:lnTo>
                  <a:lnTo>
                    <a:pt x="251389" y="359041"/>
                  </a:lnTo>
                  <a:lnTo>
                    <a:pt x="202490" y="361421"/>
                  </a:lnTo>
                  <a:lnTo>
                    <a:pt x="150878" y="364686"/>
                  </a:lnTo>
                  <a:lnTo>
                    <a:pt x="99163" y="367206"/>
                  </a:lnTo>
                  <a:lnTo>
                    <a:pt x="49957" y="367346"/>
                  </a:lnTo>
                  <a:lnTo>
                    <a:pt x="5870" y="363473"/>
                  </a:lnTo>
                  <a:lnTo>
                    <a:pt x="493" y="276752"/>
                  </a:lnTo>
                  <a:lnTo>
                    <a:pt x="0" y="222601"/>
                  </a:lnTo>
                  <a:lnTo>
                    <a:pt x="1627" y="168840"/>
                  </a:lnTo>
                  <a:lnTo>
                    <a:pt x="5870" y="121157"/>
                  </a:lnTo>
                  <a:close/>
                </a:path>
              </a:pathLst>
            </a:custGeom>
            <a:ln w="12700">
              <a:solidFill>
                <a:srgbClr val="5A000E"/>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322</a:t>
            </a:fld>
            <a:endParaRPr spc="-25"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8241030" cy="574040"/>
          </a:xfrm>
          <a:prstGeom prst="rect">
            <a:avLst/>
          </a:prstGeom>
        </p:spPr>
        <p:txBody>
          <a:bodyPr vert="horz" wrap="square" lIns="0" tIns="12700" rIns="0" bIns="0" rtlCol="0">
            <a:spAutoFit/>
          </a:bodyPr>
          <a:lstStyle/>
          <a:p>
            <a:pPr marL="12700">
              <a:lnSpc>
                <a:spcPct val="100000"/>
              </a:lnSpc>
              <a:spcBef>
                <a:spcPts val="100"/>
              </a:spcBef>
            </a:pPr>
            <a:r>
              <a:rPr spc="145" dirty="0"/>
              <a:t>DOM</a:t>
            </a:r>
            <a:r>
              <a:rPr spc="-95" dirty="0"/>
              <a:t> </a:t>
            </a:r>
            <a:r>
              <a:rPr dirty="0"/>
              <a:t>MANIPULATION:</a:t>
            </a:r>
            <a:r>
              <a:rPr spc="-114" dirty="0"/>
              <a:t> </a:t>
            </a:r>
            <a:r>
              <a:rPr spc="-10" dirty="0"/>
              <a:t>EXAMPLE</a:t>
            </a:r>
            <a:r>
              <a:rPr spc="-110" dirty="0"/>
              <a:t> </a:t>
            </a:r>
            <a:r>
              <a:rPr spc="-95" dirty="0"/>
              <a:t>(2)</a:t>
            </a:r>
          </a:p>
        </p:txBody>
      </p:sp>
      <p:sp>
        <p:nvSpPr>
          <p:cNvPr id="3" name="object 3"/>
          <p:cNvSpPr txBox="1"/>
          <p:nvPr/>
        </p:nvSpPr>
        <p:spPr>
          <a:xfrm>
            <a:off x="882396" y="2238755"/>
            <a:ext cx="5213985" cy="1478280"/>
          </a:xfrm>
          <a:prstGeom prst="rect">
            <a:avLst/>
          </a:prstGeom>
          <a:ln w="12700">
            <a:solidFill>
              <a:srgbClr val="111F35"/>
            </a:solidFill>
          </a:ln>
        </p:spPr>
        <p:txBody>
          <a:bodyPr vert="horz" wrap="square" lIns="0" tIns="32384" rIns="0" bIns="0" rtlCol="0">
            <a:spAutoFit/>
          </a:bodyPr>
          <a:lstStyle/>
          <a:p>
            <a:pPr marR="4361180" algn="r">
              <a:lnSpc>
                <a:spcPct val="100000"/>
              </a:lnSpc>
              <a:spcBef>
                <a:spcPts val="254"/>
              </a:spcBef>
            </a:pPr>
            <a:r>
              <a:rPr sz="1800" spc="-10" dirty="0">
                <a:solidFill>
                  <a:srgbClr val="800000"/>
                </a:solidFill>
                <a:latin typeface="Consolas"/>
                <a:cs typeface="Consolas"/>
              </a:rPr>
              <a:t>&lt;body&gt;</a:t>
            </a:r>
            <a:endParaRPr sz="1800">
              <a:latin typeface="Consolas"/>
              <a:cs typeface="Consolas"/>
            </a:endParaRPr>
          </a:p>
          <a:p>
            <a:pPr marR="4361180" algn="r">
              <a:lnSpc>
                <a:spcPct val="100000"/>
              </a:lnSpc>
              <a:spcBef>
                <a:spcPts val="5"/>
              </a:spcBef>
            </a:pPr>
            <a:r>
              <a:rPr sz="1800" spc="-20" dirty="0">
                <a:solidFill>
                  <a:srgbClr val="800000"/>
                </a:solidFill>
                <a:latin typeface="Consolas"/>
                <a:cs typeface="Consolas"/>
              </a:rPr>
              <a:t>&lt;ul&gt;</a:t>
            </a:r>
            <a:endParaRPr sz="1800">
              <a:latin typeface="Consolas"/>
              <a:cs typeface="Consolas"/>
            </a:endParaRPr>
          </a:p>
          <a:p>
            <a:pPr marL="591820">
              <a:lnSpc>
                <a:spcPct val="100000"/>
              </a:lnSpc>
            </a:pPr>
            <a:r>
              <a:rPr sz="1800" dirty="0">
                <a:solidFill>
                  <a:srgbClr val="800000"/>
                </a:solidFill>
                <a:latin typeface="Consolas"/>
                <a:cs typeface="Consolas"/>
              </a:rPr>
              <a:t>&lt;li</a:t>
            </a:r>
            <a:r>
              <a:rPr sz="1800" spc="-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"kw"</a:t>
            </a:r>
            <a:r>
              <a:rPr sz="1800" spc="-10" dirty="0">
                <a:solidFill>
                  <a:srgbClr val="800000"/>
                </a:solidFill>
                <a:latin typeface="Consolas"/>
                <a:cs typeface="Consolas"/>
              </a:rPr>
              <a:t>&gt;</a:t>
            </a:r>
            <a:r>
              <a:rPr sz="1800" spc="-10" dirty="0">
                <a:latin typeface="Consolas"/>
                <a:cs typeface="Consolas"/>
              </a:rPr>
              <a:t>CSS</a:t>
            </a:r>
            <a:r>
              <a:rPr sz="1800" spc="-10" dirty="0">
                <a:solidFill>
                  <a:srgbClr val="800000"/>
                </a:solidFill>
                <a:latin typeface="Consolas"/>
                <a:cs typeface="Consolas"/>
              </a:rPr>
              <a:t>&lt;/li&gt;</a:t>
            </a:r>
            <a:endParaRPr sz="1800">
              <a:latin typeface="Consolas"/>
              <a:cs typeface="Consolas"/>
            </a:endParaRPr>
          </a:p>
          <a:p>
            <a:pPr marR="4236085" algn="r">
              <a:lnSpc>
                <a:spcPct val="100000"/>
              </a:lnSpc>
            </a:pPr>
            <a:r>
              <a:rPr sz="1800" spc="-10" dirty="0">
                <a:solidFill>
                  <a:srgbClr val="800000"/>
                </a:solidFill>
                <a:latin typeface="Consolas"/>
                <a:cs typeface="Consolas"/>
              </a:rPr>
              <a:t>&lt;/ul&gt;</a:t>
            </a:r>
            <a:endParaRPr sz="1800">
              <a:latin typeface="Consolas"/>
              <a:cs typeface="Consolas"/>
            </a:endParaRPr>
          </a:p>
          <a:p>
            <a:pPr marR="4236085" algn="r">
              <a:lnSpc>
                <a:spcPct val="100000"/>
              </a:lnSpc>
            </a:pPr>
            <a:r>
              <a:rPr sz="1800" spc="-10" dirty="0">
                <a:solidFill>
                  <a:srgbClr val="800000"/>
                </a:solidFill>
                <a:latin typeface="Consolas"/>
                <a:cs typeface="Consolas"/>
              </a:rPr>
              <a:t>&lt;/body&gt;</a:t>
            </a:r>
            <a:endParaRPr sz="1800">
              <a:latin typeface="Consolas"/>
              <a:cs typeface="Consolas"/>
            </a:endParaRPr>
          </a:p>
        </p:txBody>
      </p:sp>
      <p:sp>
        <p:nvSpPr>
          <p:cNvPr id="4" name="object 4"/>
          <p:cNvSpPr txBox="1"/>
          <p:nvPr/>
        </p:nvSpPr>
        <p:spPr>
          <a:xfrm>
            <a:off x="7359395" y="3066288"/>
            <a:ext cx="3950335" cy="1477010"/>
          </a:xfrm>
          <a:prstGeom prst="rect">
            <a:avLst/>
          </a:prstGeom>
          <a:ln w="12700">
            <a:solidFill>
              <a:srgbClr val="111F35"/>
            </a:solidFill>
          </a:ln>
        </p:spPr>
        <p:txBody>
          <a:bodyPr vert="horz" wrap="square" lIns="0" tIns="32384" rIns="0" bIns="0" rtlCol="0">
            <a:spAutoFit/>
          </a:bodyPr>
          <a:lstStyle/>
          <a:p>
            <a:pPr marR="3098165" algn="r">
              <a:lnSpc>
                <a:spcPct val="100000"/>
              </a:lnSpc>
              <a:spcBef>
                <a:spcPts val="254"/>
              </a:spcBef>
            </a:pPr>
            <a:r>
              <a:rPr sz="1800" spc="-10" dirty="0">
                <a:solidFill>
                  <a:srgbClr val="800000"/>
                </a:solidFill>
                <a:latin typeface="Consolas"/>
                <a:cs typeface="Consolas"/>
              </a:rPr>
              <a:t>&lt;body&gt;</a:t>
            </a:r>
            <a:endParaRPr sz="1800">
              <a:latin typeface="Consolas"/>
              <a:cs typeface="Consolas"/>
            </a:endParaRPr>
          </a:p>
          <a:p>
            <a:pPr marR="3098165" algn="r">
              <a:lnSpc>
                <a:spcPct val="100000"/>
              </a:lnSpc>
            </a:pPr>
            <a:r>
              <a:rPr sz="1800" spc="-20" dirty="0">
                <a:solidFill>
                  <a:srgbClr val="800000"/>
                </a:solidFill>
                <a:latin typeface="Consolas"/>
                <a:cs typeface="Consolas"/>
              </a:rPr>
              <a:t>&lt;ol&gt;</a:t>
            </a:r>
            <a:endParaRPr sz="1800">
              <a:latin typeface="Consolas"/>
              <a:cs typeface="Consolas"/>
            </a:endParaRPr>
          </a:p>
          <a:p>
            <a:pPr marL="117475" algn="ctr">
              <a:lnSpc>
                <a:spcPct val="100000"/>
              </a:lnSpc>
            </a:pPr>
            <a:r>
              <a:rPr sz="1800" dirty="0">
                <a:solidFill>
                  <a:srgbClr val="800000"/>
                </a:solidFill>
                <a:latin typeface="Consolas"/>
                <a:cs typeface="Consolas"/>
              </a:rPr>
              <a:t>&lt;li</a:t>
            </a:r>
            <a:r>
              <a:rPr sz="1800" spc="-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"kw"</a:t>
            </a:r>
            <a:r>
              <a:rPr sz="1800" spc="-10" dirty="0">
                <a:solidFill>
                  <a:srgbClr val="800000"/>
                </a:solidFill>
                <a:latin typeface="Consolas"/>
                <a:cs typeface="Consolas"/>
              </a:rPr>
              <a:t>&gt;</a:t>
            </a:r>
            <a:r>
              <a:rPr sz="1800" spc="-10" dirty="0">
                <a:latin typeface="Consolas"/>
                <a:cs typeface="Consolas"/>
              </a:rPr>
              <a:t>CSS</a:t>
            </a:r>
            <a:r>
              <a:rPr sz="1800" spc="-10" dirty="0">
                <a:solidFill>
                  <a:srgbClr val="800000"/>
                </a:solidFill>
                <a:latin typeface="Consolas"/>
                <a:cs typeface="Consolas"/>
              </a:rPr>
              <a:t>&lt;/li&gt;</a:t>
            </a:r>
            <a:endParaRPr sz="1800">
              <a:latin typeface="Consolas"/>
              <a:cs typeface="Consolas"/>
            </a:endParaRPr>
          </a:p>
          <a:p>
            <a:pPr marR="2973070" algn="r">
              <a:lnSpc>
                <a:spcPct val="100000"/>
              </a:lnSpc>
            </a:pPr>
            <a:r>
              <a:rPr sz="1800" spc="-10" dirty="0">
                <a:solidFill>
                  <a:srgbClr val="800000"/>
                </a:solidFill>
                <a:latin typeface="Consolas"/>
                <a:cs typeface="Consolas"/>
              </a:rPr>
              <a:t>&lt;/ol&gt;</a:t>
            </a:r>
            <a:endParaRPr sz="1800">
              <a:latin typeface="Consolas"/>
              <a:cs typeface="Consolas"/>
            </a:endParaRPr>
          </a:p>
          <a:p>
            <a:pPr marR="2972435" algn="r">
              <a:lnSpc>
                <a:spcPct val="100000"/>
              </a:lnSpc>
            </a:pPr>
            <a:r>
              <a:rPr sz="1800" spc="-10" dirty="0">
                <a:solidFill>
                  <a:srgbClr val="800000"/>
                </a:solidFill>
                <a:latin typeface="Consolas"/>
                <a:cs typeface="Consolas"/>
              </a:rPr>
              <a:t>&lt;/body&gt;</a:t>
            </a:r>
            <a:endParaRPr sz="1800">
              <a:latin typeface="Consolas"/>
              <a:cs typeface="Consolas"/>
            </a:endParaRPr>
          </a:p>
        </p:txBody>
      </p:sp>
      <p:sp>
        <p:nvSpPr>
          <p:cNvPr id="5" name="object 5"/>
          <p:cNvSpPr txBox="1"/>
          <p:nvPr/>
        </p:nvSpPr>
        <p:spPr>
          <a:xfrm>
            <a:off x="882396" y="3817620"/>
            <a:ext cx="5213985" cy="1477010"/>
          </a:xfrm>
          <a:prstGeom prst="rect">
            <a:avLst/>
          </a:prstGeom>
          <a:ln w="12700">
            <a:solidFill>
              <a:srgbClr val="111F35"/>
            </a:solidFill>
          </a:ln>
        </p:spPr>
        <p:txBody>
          <a:bodyPr vert="horz" wrap="square" lIns="0" tIns="32384" rIns="0" bIns="0" rtlCol="0">
            <a:spAutoFit/>
          </a:bodyPr>
          <a:lstStyle/>
          <a:p>
            <a:pPr marL="92075" marR="350520">
              <a:lnSpc>
                <a:spcPct val="100000"/>
              </a:lnSpc>
              <a:spcBef>
                <a:spcPts val="254"/>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ul</a:t>
            </a:r>
            <a:r>
              <a:rPr sz="1800" spc="-2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document.querySelector(</a:t>
            </a:r>
            <a:r>
              <a:rPr sz="1800" spc="-10" dirty="0">
                <a:solidFill>
                  <a:srgbClr val="A21515"/>
                </a:solidFill>
                <a:latin typeface="Consolas"/>
                <a:cs typeface="Consolas"/>
              </a:rPr>
              <a:t>"ul"</a:t>
            </a:r>
            <a:r>
              <a:rPr sz="1800" spc="-10" dirty="0">
                <a:latin typeface="Consolas"/>
                <a:cs typeface="Consolas"/>
              </a:rPr>
              <a:t>); </a:t>
            </a: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ol</a:t>
            </a:r>
            <a:r>
              <a:rPr sz="1800" spc="-2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document.createElement(</a:t>
            </a:r>
            <a:r>
              <a:rPr sz="1800" spc="-10" dirty="0">
                <a:solidFill>
                  <a:srgbClr val="A21515"/>
                </a:solidFill>
                <a:latin typeface="Consolas"/>
                <a:cs typeface="Consolas"/>
              </a:rPr>
              <a:t>"ol"</a:t>
            </a:r>
            <a:r>
              <a:rPr sz="1800" spc="-1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spc="-10" dirty="0">
                <a:latin typeface="Consolas"/>
                <a:cs typeface="Consolas"/>
              </a:rPr>
              <a:t>ol.append(ul.firstElementChild);</a:t>
            </a:r>
            <a:endParaRPr sz="1800">
              <a:latin typeface="Consolas"/>
              <a:cs typeface="Consolas"/>
            </a:endParaRPr>
          </a:p>
          <a:p>
            <a:pPr marL="92075">
              <a:lnSpc>
                <a:spcPct val="100000"/>
              </a:lnSpc>
            </a:pPr>
            <a:r>
              <a:rPr sz="1800" spc="-10" dirty="0">
                <a:latin typeface="Consolas"/>
                <a:cs typeface="Consolas"/>
              </a:rPr>
              <a:t>ul.replaceWith(ol);</a:t>
            </a:r>
            <a:endParaRPr sz="1800">
              <a:latin typeface="Consolas"/>
              <a:cs typeface="Consolas"/>
            </a:endParaRPr>
          </a:p>
        </p:txBody>
      </p:sp>
      <p:grpSp>
        <p:nvGrpSpPr>
          <p:cNvPr id="6" name="object 6"/>
          <p:cNvGrpSpPr/>
          <p:nvPr/>
        </p:nvGrpSpPr>
        <p:grpSpPr>
          <a:xfrm>
            <a:off x="6279674" y="3555238"/>
            <a:ext cx="995044" cy="497840"/>
            <a:chOff x="6279674" y="3555238"/>
            <a:chExt cx="995044" cy="497840"/>
          </a:xfrm>
        </p:grpSpPr>
        <p:sp>
          <p:nvSpPr>
            <p:cNvPr id="7" name="object 7"/>
            <p:cNvSpPr/>
            <p:nvPr/>
          </p:nvSpPr>
          <p:spPr>
            <a:xfrm>
              <a:off x="6285670" y="3561588"/>
              <a:ext cx="982344" cy="485140"/>
            </a:xfrm>
            <a:custGeom>
              <a:avLst/>
              <a:gdLst/>
              <a:ahLst/>
              <a:cxnLst/>
              <a:rect l="l" t="t" r="r" b="b"/>
              <a:pathLst>
                <a:path w="982345" h="485139">
                  <a:moveTo>
                    <a:pt x="739969" y="0"/>
                  </a:moveTo>
                  <a:lnTo>
                    <a:pt x="739647" y="28128"/>
                  </a:lnTo>
                  <a:lnTo>
                    <a:pt x="739969" y="121157"/>
                  </a:lnTo>
                  <a:lnTo>
                    <a:pt x="694304" y="116834"/>
                  </a:lnTo>
                  <a:lnTo>
                    <a:pt x="643208" y="113835"/>
                  </a:lnTo>
                  <a:lnTo>
                    <a:pt x="589086" y="112116"/>
                  </a:lnTo>
                  <a:lnTo>
                    <a:pt x="534340" y="111633"/>
                  </a:lnTo>
                  <a:lnTo>
                    <a:pt x="481373" y="112339"/>
                  </a:lnTo>
                  <a:lnTo>
                    <a:pt x="432591" y="114192"/>
                  </a:lnTo>
                  <a:lnTo>
                    <a:pt x="390395" y="117147"/>
                  </a:lnTo>
                  <a:lnTo>
                    <a:pt x="357191" y="121157"/>
                  </a:lnTo>
                  <a:lnTo>
                    <a:pt x="321617" y="124457"/>
                  </a:lnTo>
                  <a:lnTo>
                    <a:pt x="279370" y="124768"/>
                  </a:lnTo>
                  <a:lnTo>
                    <a:pt x="231474" y="123224"/>
                  </a:lnTo>
                  <a:lnTo>
                    <a:pt x="178952" y="120958"/>
                  </a:lnTo>
                  <a:lnTo>
                    <a:pt x="122829" y="119103"/>
                  </a:lnTo>
                  <a:lnTo>
                    <a:pt x="64129" y="118792"/>
                  </a:lnTo>
                  <a:lnTo>
                    <a:pt x="3877" y="121157"/>
                  </a:lnTo>
                  <a:lnTo>
                    <a:pt x="0" y="160135"/>
                  </a:lnTo>
                  <a:lnTo>
                    <a:pt x="18" y="202064"/>
                  </a:lnTo>
                  <a:lnTo>
                    <a:pt x="1975" y="248735"/>
                  </a:lnTo>
                  <a:lnTo>
                    <a:pt x="3913" y="301940"/>
                  </a:lnTo>
                  <a:lnTo>
                    <a:pt x="3877" y="363474"/>
                  </a:lnTo>
                  <a:lnTo>
                    <a:pt x="64776" y="358208"/>
                  </a:lnTo>
                  <a:lnTo>
                    <a:pt x="114098" y="356731"/>
                  </a:lnTo>
                  <a:lnTo>
                    <a:pt x="156705" y="357822"/>
                  </a:lnTo>
                  <a:lnTo>
                    <a:pt x="241215" y="362829"/>
                  </a:lnTo>
                  <a:lnTo>
                    <a:pt x="292839" y="364307"/>
                  </a:lnTo>
                  <a:lnTo>
                    <a:pt x="416940" y="362609"/>
                  </a:lnTo>
                  <a:lnTo>
                    <a:pt x="470453" y="363652"/>
                  </a:lnTo>
                  <a:lnTo>
                    <a:pt x="519146" y="365773"/>
                  </a:lnTo>
                  <a:lnTo>
                    <a:pt x="564439" y="368141"/>
                  </a:lnTo>
                  <a:lnTo>
                    <a:pt x="607749" y="369925"/>
                  </a:lnTo>
                  <a:lnTo>
                    <a:pt x="650495" y="370296"/>
                  </a:lnTo>
                  <a:lnTo>
                    <a:pt x="694096" y="368422"/>
                  </a:lnTo>
                  <a:lnTo>
                    <a:pt x="739969" y="363474"/>
                  </a:lnTo>
                  <a:lnTo>
                    <a:pt x="743130" y="397638"/>
                  </a:lnTo>
                  <a:lnTo>
                    <a:pt x="744207" y="423243"/>
                  </a:lnTo>
                  <a:lnTo>
                    <a:pt x="743165" y="449252"/>
                  </a:lnTo>
                  <a:lnTo>
                    <a:pt x="739969" y="484631"/>
                  </a:lnTo>
                  <a:lnTo>
                    <a:pt x="778577" y="450635"/>
                  </a:lnTo>
                  <a:lnTo>
                    <a:pt x="816133" y="416065"/>
                  </a:lnTo>
                  <a:lnTo>
                    <a:pt x="852469" y="381142"/>
                  </a:lnTo>
                  <a:lnTo>
                    <a:pt x="887419" y="346085"/>
                  </a:lnTo>
                  <a:lnTo>
                    <a:pt x="920816" y="311115"/>
                  </a:lnTo>
                  <a:lnTo>
                    <a:pt x="952493" y="276452"/>
                  </a:lnTo>
                  <a:lnTo>
                    <a:pt x="982285" y="242316"/>
                  </a:lnTo>
                  <a:lnTo>
                    <a:pt x="934632" y="202714"/>
                  </a:lnTo>
                  <a:lnTo>
                    <a:pt x="892613" y="166262"/>
                  </a:lnTo>
                  <a:lnTo>
                    <a:pt x="855455" y="132068"/>
                  </a:lnTo>
                  <a:lnTo>
                    <a:pt x="822385" y="99237"/>
                  </a:lnTo>
                  <a:lnTo>
                    <a:pt x="792629" y="66878"/>
                  </a:lnTo>
                  <a:lnTo>
                    <a:pt x="765414" y="34096"/>
                  </a:lnTo>
                  <a:lnTo>
                    <a:pt x="739969" y="0"/>
                  </a:lnTo>
                  <a:close/>
                </a:path>
              </a:pathLst>
            </a:custGeom>
            <a:solidFill>
              <a:srgbClr val="D70031"/>
            </a:solidFill>
          </p:spPr>
          <p:txBody>
            <a:bodyPr wrap="square" lIns="0" tIns="0" rIns="0" bIns="0" rtlCol="0"/>
            <a:lstStyle/>
            <a:p>
              <a:endParaRPr/>
            </a:p>
          </p:txBody>
        </p:sp>
        <p:sp>
          <p:nvSpPr>
            <p:cNvPr id="8" name="object 8"/>
            <p:cNvSpPr/>
            <p:nvPr/>
          </p:nvSpPr>
          <p:spPr>
            <a:xfrm>
              <a:off x="6286024" y="3561588"/>
              <a:ext cx="982344" cy="485140"/>
            </a:xfrm>
            <a:custGeom>
              <a:avLst/>
              <a:gdLst/>
              <a:ahLst/>
              <a:cxnLst/>
              <a:rect l="l" t="t" r="r" b="b"/>
              <a:pathLst>
                <a:path w="982345" h="485139">
                  <a:moveTo>
                    <a:pt x="3523" y="121157"/>
                  </a:moveTo>
                  <a:lnTo>
                    <a:pt x="71571" y="119391"/>
                  </a:lnTo>
                  <a:lnTo>
                    <a:pt x="129556" y="117370"/>
                  </a:lnTo>
                  <a:lnTo>
                    <a:pt x="180631" y="115599"/>
                  </a:lnTo>
                  <a:lnTo>
                    <a:pt x="227952" y="114586"/>
                  </a:lnTo>
                  <a:lnTo>
                    <a:pt x="274674" y="114837"/>
                  </a:lnTo>
                  <a:lnTo>
                    <a:pt x="323950" y="116859"/>
                  </a:lnTo>
                  <a:lnTo>
                    <a:pt x="378935" y="121157"/>
                  </a:lnTo>
                  <a:lnTo>
                    <a:pt x="437490" y="124517"/>
                  </a:lnTo>
                  <a:lnTo>
                    <a:pt x="494894" y="124345"/>
                  </a:lnTo>
                  <a:lnTo>
                    <a:pt x="550432" y="122091"/>
                  </a:lnTo>
                  <a:lnTo>
                    <a:pt x="603388" y="119198"/>
                  </a:lnTo>
                  <a:lnTo>
                    <a:pt x="653048" y="117114"/>
                  </a:lnTo>
                  <a:lnTo>
                    <a:pt x="698695" y="117285"/>
                  </a:lnTo>
                  <a:lnTo>
                    <a:pt x="739615" y="121157"/>
                  </a:lnTo>
                  <a:lnTo>
                    <a:pt x="739686" y="89582"/>
                  </a:lnTo>
                  <a:lnTo>
                    <a:pt x="738948" y="58007"/>
                  </a:lnTo>
                  <a:lnTo>
                    <a:pt x="738543" y="27717"/>
                  </a:lnTo>
                  <a:lnTo>
                    <a:pt x="739615" y="0"/>
                  </a:lnTo>
                  <a:lnTo>
                    <a:pt x="785335" y="48612"/>
                  </a:lnTo>
                  <a:lnTo>
                    <a:pt x="825643" y="89682"/>
                  </a:lnTo>
                  <a:lnTo>
                    <a:pt x="861566" y="124936"/>
                  </a:lnTo>
                  <a:lnTo>
                    <a:pt x="894130" y="156101"/>
                  </a:lnTo>
                  <a:lnTo>
                    <a:pt x="924361" y="184901"/>
                  </a:lnTo>
                  <a:lnTo>
                    <a:pt x="953286" y="213064"/>
                  </a:lnTo>
                  <a:lnTo>
                    <a:pt x="981931" y="242316"/>
                  </a:lnTo>
                  <a:lnTo>
                    <a:pt x="944788" y="287496"/>
                  </a:lnTo>
                  <a:lnTo>
                    <a:pt x="908710" y="328022"/>
                  </a:lnTo>
                  <a:lnTo>
                    <a:pt x="873563" y="364573"/>
                  </a:lnTo>
                  <a:lnTo>
                    <a:pt x="839213" y="397830"/>
                  </a:lnTo>
                  <a:lnTo>
                    <a:pt x="805527" y="428472"/>
                  </a:lnTo>
                  <a:lnTo>
                    <a:pt x="772372" y="457180"/>
                  </a:lnTo>
                  <a:lnTo>
                    <a:pt x="739615" y="484631"/>
                  </a:lnTo>
                  <a:lnTo>
                    <a:pt x="740954" y="458932"/>
                  </a:lnTo>
                  <a:lnTo>
                    <a:pt x="740996" y="426577"/>
                  </a:lnTo>
                  <a:lnTo>
                    <a:pt x="740347" y="392959"/>
                  </a:lnTo>
                  <a:lnTo>
                    <a:pt x="739615" y="363474"/>
                  </a:lnTo>
                  <a:lnTo>
                    <a:pt x="690868" y="360834"/>
                  </a:lnTo>
                  <a:lnTo>
                    <a:pt x="634221" y="361207"/>
                  </a:lnTo>
                  <a:lnTo>
                    <a:pt x="573437" y="363314"/>
                  </a:lnTo>
                  <a:lnTo>
                    <a:pt x="512280" y="365873"/>
                  </a:lnTo>
                  <a:lnTo>
                    <a:pt x="454513" y="367606"/>
                  </a:lnTo>
                  <a:lnTo>
                    <a:pt x="403900" y="367232"/>
                  </a:lnTo>
                  <a:lnTo>
                    <a:pt x="364203" y="363474"/>
                  </a:lnTo>
                  <a:lnTo>
                    <a:pt x="324556" y="359601"/>
                  </a:lnTo>
                  <a:lnTo>
                    <a:pt x="274259" y="358964"/>
                  </a:lnTo>
                  <a:lnTo>
                    <a:pt x="217326" y="360394"/>
                  </a:lnTo>
                  <a:lnTo>
                    <a:pt x="157771" y="362727"/>
                  </a:lnTo>
                  <a:lnTo>
                    <a:pt x="99610" y="364795"/>
                  </a:lnTo>
                  <a:lnTo>
                    <a:pt x="46856" y="365433"/>
                  </a:lnTo>
                  <a:lnTo>
                    <a:pt x="3523" y="363474"/>
                  </a:lnTo>
                  <a:lnTo>
                    <a:pt x="0" y="315559"/>
                  </a:lnTo>
                  <a:lnTo>
                    <a:pt x="908" y="273588"/>
                  </a:lnTo>
                  <a:lnTo>
                    <a:pt x="3578" y="231343"/>
                  </a:lnTo>
                  <a:lnTo>
                    <a:pt x="5340" y="182605"/>
                  </a:lnTo>
                  <a:lnTo>
                    <a:pt x="3523" y="121157"/>
                  </a:lnTo>
                  <a:close/>
                </a:path>
              </a:pathLst>
            </a:custGeom>
            <a:ln w="12700">
              <a:solidFill>
                <a:srgbClr val="5A000E"/>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323</a:t>
            </a:fld>
            <a:endParaRPr spc="-25"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324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5" dirty="0"/>
              <a:t>DOM</a:t>
            </a:r>
            <a:r>
              <a:rPr spc="-40" dirty="0"/>
              <a:t> </a:t>
            </a:r>
            <a:r>
              <a:rPr dirty="0"/>
              <a:t>MANIPULATION:</a:t>
            </a:r>
            <a:r>
              <a:rPr spc="-60" dirty="0"/>
              <a:t> </a:t>
            </a:r>
            <a:r>
              <a:rPr spc="-55" dirty="0"/>
              <a:t>RECAP</a:t>
            </a:r>
          </a:p>
        </p:txBody>
      </p:sp>
      <p:graphicFrame>
        <p:nvGraphicFramePr>
          <p:cNvPr id="3" name="object 3"/>
          <p:cNvGraphicFramePr>
            <a:graphicFrameLocks noGrp="1"/>
          </p:cNvGraphicFramePr>
          <p:nvPr/>
        </p:nvGraphicFramePr>
        <p:xfrm>
          <a:off x="882650" y="1552575"/>
          <a:ext cx="10426700" cy="3704590"/>
        </p:xfrm>
        <a:graphic>
          <a:graphicData uri="http://schemas.openxmlformats.org/drawingml/2006/table">
            <a:tbl>
              <a:tblPr firstRow="1" bandRow="1">
                <a:tableStyleId>{2D5ABB26-0587-4C30-8999-92F81FD0307C}</a:tableStyleId>
              </a:tblPr>
              <a:tblGrid>
                <a:gridCol w="4950460">
                  <a:extLst>
                    <a:ext uri="{9D8B030D-6E8A-4147-A177-3AD203B41FA5}">
                      <a16:colId xmlns:a16="http://schemas.microsoft.com/office/drawing/2014/main" val="20000"/>
                    </a:ext>
                  </a:extLst>
                </a:gridCol>
                <a:gridCol w="5476240">
                  <a:extLst>
                    <a:ext uri="{9D8B030D-6E8A-4147-A177-3AD203B41FA5}">
                      <a16:colId xmlns:a16="http://schemas.microsoft.com/office/drawing/2014/main" val="20001"/>
                    </a:ext>
                  </a:extLst>
                </a:gridCol>
              </a:tblGrid>
              <a:tr h="370205">
                <a:tc>
                  <a:txBody>
                    <a:bodyPr/>
                    <a:lstStyle/>
                    <a:p>
                      <a:pPr marL="91440">
                        <a:lnSpc>
                          <a:spcPct val="100000"/>
                        </a:lnSpc>
                        <a:spcBef>
                          <a:spcPts val="244"/>
                        </a:spcBef>
                      </a:pPr>
                      <a:r>
                        <a:rPr sz="1800" b="1" spc="-10" dirty="0">
                          <a:solidFill>
                            <a:srgbClr val="FFFFFF"/>
                          </a:solidFill>
                          <a:latin typeface="Calibri"/>
                          <a:cs typeface="Calibri"/>
                        </a:rPr>
                        <a:t>Method</a:t>
                      </a:r>
                      <a:endParaRPr sz="1800">
                        <a:latin typeface="Calibri"/>
                        <a:cs typeface="Calibri"/>
                      </a:endParaRPr>
                    </a:p>
                  </a:txBody>
                  <a:tcPr marL="0" marR="0" marT="31114" marB="0">
                    <a:lnT w="28575">
                      <a:solidFill>
                        <a:srgbClr val="111F35"/>
                      </a:solidFill>
                      <a:prstDash val="solid"/>
                    </a:lnT>
                    <a:lnB w="28575">
                      <a:solidFill>
                        <a:srgbClr val="111F35"/>
                      </a:solidFill>
                      <a:prstDash val="solid"/>
                    </a:lnB>
                    <a:solidFill>
                      <a:srgbClr val="006379"/>
                    </a:solidFill>
                  </a:tcPr>
                </a:tc>
                <a:tc>
                  <a:txBody>
                    <a:bodyPr/>
                    <a:lstStyle/>
                    <a:p>
                      <a:pPr marL="92075">
                        <a:lnSpc>
                          <a:spcPct val="100000"/>
                        </a:lnSpc>
                        <a:spcBef>
                          <a:spcPts val="244"/>
                        </a:spcBef>
                      </a:pPr>
                      <a:r>
                        <a:rPr sz="1800" b="1" spc="-10" dirty="0">
                          <a:solidFill>
                            <a:srgbClr val="FFFFFF"/>
                          </a:solidFill>
                          <a:latin typeface="Calibri"/>
                          <a:cs typeface="Calibri"/>
                        </a:rPr>
                        <a:t>Description</a:t>
                      </a:r>
                      <a:endParaRPr sz="1800">
                        <a:latin typeface="Calibri"/>
                        <a:cs typeface="Calibri"/>
                      </a:endParaRPr>
                    </a:p>
                  </a:txBody>
                  <a:tcPr marL="0" marR="0" marT="31114" marB="0">
                    <a:lnT w="28575">
                      <a:solidFill>
                        <a:srgbClr val="111F35"/>
                      </a:solidFill>
                      <a:prstDash val="solid"/>
                    </a:lnT>
                    <a:lnB w="28575">
                      <a:solidFill>
                        <a:srgbClr val="111F35"/>
                      </a:solidFill>
                      <a:prstDash val="solid"/>
                    </a:lnB>
                    <a:solidFill>
                      <a:srgbClr val="006379"/>
                    </a:solidFill>
                  </a:tcPr>
                </a:tc>
                <a:extLst>
                  <a:ext uri="{0D108BD9-81ED-4DB2-BD59-A6C34878D82A}">
                    <a16:rowId xmlns:a16="http://schemas.microsoft.com/office/drawing/2014/main" val="10000"/>
                  </a:ext>
                </a:extLst>
              </a:tr>
              <a:tr h="370205">
                <a:tc>
                  <a:txBody>
                    <a:bodyPr/>
                    <a:lstStyle/>
                    <a:p>
                      <a:pPr marL="91440">
                        <a:lnSpc>
                          <a:spcPct val="100000"/>
                        </a:lnSpc>
                        <a:spcBef>
                          <a:spcPts val="254"/>
                        </a:spcBef>
                      </a:pPr>
                      <a:r>
                        <a:rPr sz="1800" b="1" spc="-10" dirty="0">
                          <a:solidFill>
                            <a:srgbClr val="FFFFFF"/>
                          </a:solidFill>
                          <a:latin typeface="Consolas"/>
                          <a:cs typeface="Consolas"/>
                        </a:rPr>
                        <a:t>document.createElement(tag)</a:t>
                      </a:r>
                      <a:endParaRPr sz="1800">
                        <a:latin typeface="Consolas"/>
                        <a:cs typeface="Consolas"/>
                      </a:endParaRPr>
                    </a:p>
                  </a:txBody>
                  <a:tcPr marL="0" marR="0" marT="32384" marB="0">
                    <a:lnT w="28575">
                      <a:solidFill>
                        <a:srgbClr val="111F35"/>
                      </a:solidFill>
                      <a:prstDash val="solid"/>
                    </a:lnT>
                    <a:solidFill>
                      <a:srgbClr val="006379"/>
                    </a:solidFill>
                  </a:tcPr>
                </a:tc>
                <a:tc>
                  <a:txBody>
                    <a:bodyPr/>
                    <a:lstStyle/>
                    <a:p>
                      <a:pPr marL="92075">
                        <a:lnSpc>
                          <a:spcPct val="100000"/>
                        </a:lnSpc>
                        <a:spcBef>
                          <a:spcPts val="244"/>
                        </a:spcBef>
                      </a:pPr>
                      <a:r>
                        <a:rPr sz="1800" spc="-10" dirty="0">
                          <a:solidFill>
                            <a:srgbClr val="111F35"/>
                          </a:solidFill>
                          <a:latin typeface="Calibri"/>
                          <a:cs typeface="Calibri"/>
                        </a:rPr>
                        <a:t>creates</a:t>
                      </a:r>
                      <a:r>
                        <a:rPr sz="1800" spc="-40" dirty="0">
                          <a:solidFill>
                            <a:srgbClr val="111F35"/>
                          </a:solidFill>
                          <a:latin typeface="Calibri"/>
                          <a:cs typeface="Calibri"/>
                        </a:rPr>
                        <a:t> </a:t>
                      </a:r>
                      <a:r>
                        <a:rPr sz="1800" dirty="0">
                          <a:solidFill>
                            <a:srgbClr val="111F35"/>
                          </a:solidFill>
                          <a:latin typeface="Calibri"/>
                          <a:cs typeface="Calibri"/>
                        </a:rPr>
                        <a:t>an</a:t>
                      </a:r>
                      <a:r>
                        <a:rPr sz="1800" spc="-40" dirty="0">
                          <a:solidFill>
                            <a:srgbClr val="111F35"/>
                          </a:solidFill>
                          <a:latin typeface="Calibri"/>
                          <a:cs typeface="Calibri"/>
                        </a:rPr>
                        <a:t> </a:t>
                      </a:r>
                      <a:r>
                        <a:rPr sz="1800" dirty="0">
                          <a:solidFill>
                            <a:srgbClr val="111F35"/>
                          </a:solidFill>
                          <a:latin typeface="Calibri"/>
                          <a:cs typeface="Calibri"/>
                        </a:rPr>
                        <a:t>element</a:t>
                      </a:r>
                      <a:r>
                        <a:rPr sz="1800" spc="-45" dirty="0">
                          <a:solidFill>
                            <a:srgbClr val="111F35"/>
                          </a:solidFill>
                          <a:latin typeface="Calibri"/>
                          <a:cs typeface="Calibri"/>
                        </a:rPr>
                        <a:t> </a:t>
                      </a:r>
                      <a:r>
                        <a:rPr sz="1800" dirty="0">
                          <a:solidFill>
                            <a:srgbClr val="111F35"/>
                          </a:solidFill>
                          <a:latin typeface="Calibri"/>
                          <a:cs typeface="Calibri"/>
                        </a:rPr>
                        <a:t>with</a:t>
                      </a:r>
                      <a:r>
                        <a:rPr sz="1800" spc="-40" dirty="0">
                          <a:solidFill>
                            <a:srgbClr val="111F35"/>
                          </a:solidFill>
                          <a:latin typeface="Calibri"/>
                          <a:cs typeface="Calibri"/>
                        </a:rPr>
                        <a:t> </a:t>
                      </a:r>
                      <a:r>
                        <a:rPr sz="1800" dirty="0">
                          <a:solidFill>
                            <a:srgbClr val="111F35"/>
                          </a:solidFill>
                          <a:latin typeface="Calibri"/>
                          <a:cs typeface="Calibri"/>
                        </a:rPr>
                        <a:t>the</a:t>
                      </a:r>
                      <a:r>
                        <a:rPr sz="1800" spc="-30" dirty="0">
                          <a:solidFill>
                            <a:srgbClr val="111F35"/>
                          </a:solidFill>
                          <a:latin typeface="Calibri"/>
                          <a:cs typeface="Calibri"/>
                        </a:rPr>
                        <a:t> </a:t>
                      </a:r>
                      <a:r>
                        <a:rPr sz="1800" dirty="0">
                          <a:solidFill>
                            <a:srgbClr val="111F35"/>
                          </a:solidFill>
                          <a:latin typeface="Calibri"/>
                          <a:cs typeface="Calibri"/>
                        </a:rPr>
                        <a:t>given</a:t>
                      </a:r>
                      <a:r>
                        <a:rPr sz="1800" spc="-45" dirty="0">
                          <a:solidFill>
                            <a:srgbClr val="111F35"/>
                          </a:solidFill>
                          <a:latin typeface="Calibri"/>
                          <a:cs typeface="Calibri"/>
                        </a:rPr>
                        <a:t> </a:t>
                      </a:r>
                      <a:r>
                        <a:rPr sz="1800" spc="-25" dirty="0">
                          <a:solidFill>
                            <a:srgbClr val="111F35"/>
                          </a:solidFill>
                          <a:latin typeface="Calibri"/>
                          <a:cs typeface="Calibri"/>
                        </a:rPr>
                        <a:t>tag</a:t>
                      </a:r>
                      <a:endParaRPr sz="1800">
                        <a:latin typeface="Calibri"/>
                        <a:cs typeface="Calibri"/>
                      </a:endParaRPr>
                    </a:p>
                  </a:txBody>
                  <a:tcPr marL="0" marR="0" marT="31114" marB="0">
                    <a:lnT w="28575">
                      <a:solidFill>
                        <a:srgbClr val="111F35"/>
                      </a:solidFill>
                      <a:prstDash val="solid"/>
                    </a:lnT>
                    <a:solidFill>
                      <a:srgbClr val="E7E7E8"/>
                    </a:solidFill>
                  </a:tcPr>
                </a:tc>
                <a:extLst>
                  <a:ext uri="{0D108BD9-81ED-4DB2-BD59-A6C34878D82A}">
                    <a16:rowId xmlns:a16="http://schemas.microsoft.com/office/drawing/2014/main" val="10001"/>
                  </a:ext>
                </a:extLst>
              </a:tr>
              <a:tr h="370840">
                <a:tc>
                  <a:txBody>
                    <a:bodyPr/>
                    <a:lstStyle/>
                    <a:p>
                      <a:pPr marL="91440">
                        <a:lnSpc>
                          <a:spcPct val="100000"/>
                        </a:lnSpc>
                        <a:spcBef>
                          <a:spcPts val="254"/>
                        </a:spcBef>
                      </a:pPr>
                      <a:r>
                        <a:rPr sz="1800" b="1" spc="-10" dirty="0">
                          <a:solidFill>
                            <a:srgbClr val="FFFFFF"/>
                          </a:solidFill>
                          <a:latin typeface="Consolas"/>
                          <a:cs typeface="Consolas"/>
                        </a:rPr>
                        <a:t>document.createTextNode(value)</a:t>
                      </a:r>
                      <a:endParaRPr sz="1800">
                        <a:latin typeface="Consolas"/>
                        <a:cs typeface="Consolas"/>
                      </a:endParaRPr>
                    </a:p>
                  </a:txBody>
                  <a:tcPr marL="0" marR="0" marT="32384" marB="0">
                    <a:solidFill>
                      <a:srgbClr val="006379"/>
                    </a:solidFill>
                  </a:tcPr>
                </a:tc>
                <a:tc>
                  <a:txBody>
                    <a:bodyPr/>
                    <a:lstStyle/>
                    <a:p>
                      <a:pPr marL="92075">
                        <a:lnSpc>
                          <a:spcPct val="100000"/>
                        </a:lnSpc>
                        <a:spcBef>
                          <a:spcPts val="245"/>
                        </a:spcBef>
                      </a:pPr>
                      <a:r>
                        <a:rPr sz="1800" spc="-10" dirty="0">
                          <a:solidFill>
                            <a:srgbClr val="111F35"/>
                          </a:solidFill>
                          <a:latin typeface="Calibri"/>
                          <a:cs typeface="Calibri"/>
                        </a:rPr>
                        <a:t>creates</a:t>
                      </a:r>
                      <a:r>
                        <a:rPr sz="1800" spc="-50" dirty="0">
                          <a:solidFill>
                            <a:srgbClr val="111F35"/>
                          </a:solidFill>
                          <a:latin typeface="Calibri"/>
                          <a:cs typeface="Calibri"/>
                        </a:rPr>
                        <a:t> </a:t>
                      </a:r>
                      <a:r>
                        <a:rPr sz="1800" dirty="0">
                          <a:solidFill>
                            <a:srgbClr val="111F35"/>
                          </a:solidFill>
                          <a:latin typeface="Calibri"/>
                          <a:cs typeface="Calibri"/>
                        </a:rPr>
                        <a:t>a</a:t>
                      </a:r>
                      <a:r>
                        <a:rPr sz="1800" spc="-55" dirty="0">
                          <a:solidFill>
                            <a:srgbClr val="111F35"/>
                          </a:solidFill>
                          <a:latin typeface="Calibri"/>
                          <a:cs typeface="Calibri"/>
                        </a:rPr>
                        <a:t> </a:t>
                      </a:r>
                      <a:r>
                        <a:rPr sz="1800" dirty="0">
                          <a:solidFill>
                            <a:srgbClr val="111F35"/>
                          </a:solidFill>
                          <a:latin typeface="Calibri"/>
                          <a:cs typeface="Calibri"/>
                        </a:rPr>
                        <a:t>text</a:t>
                      </a:r>
                      <a:r>
                        <a:rPr sz="1800" spc="-50" dirty="0">
                          <a:solidFill>
                            <a:srgbClr val="111F35"/>
                          </a:solidFill>
                          <a:latin typeface="Calibri"/>
                          <a:cs typeface="Calibri"/>
                        </a:rPr>
                        <a:t> </a:t>
                      </a:r>
                      <a:r>
                        <a:rPr sz="1800" dirty="0">
                          <a:solidFill>
                            <a:srgbClr val="111F35"/>
                          </a:solidFill>
                          <a:latin typeface="Calibri"/>
                          <a:cs typeface="Calibri"/>
                        </a:rPr>
                        <a:t>node</a:t>
                      </a:r>
                      <a:r>
                        <a:rPr sz="1800" spc="-40" dirty="0">
                          <a:solidFill>
                            <a:srgbClr val="111F35"/>
                          </a:solidFill>
                          <a:latin typeface="Calibri"/>
                          <a:cs typeface="Calibri"/>
                        </a:rPr>
                        <a:t> </a:t>
                      </a:r>
                      <a:r>
                        <a:rPr sz="1800" dirty="0">
                          <a:solidFill>
                            <a:srgbClr val="111F35"/>
                          </a:solidFill>
                          <a:latin typeface="Calibri"/>
                          <a:cs typeface="Calibri"/>
                        </a:rPr>
                        <a:t>(rarely</a:t>
                      </a:r>
                      <a:r>
                        <a:rPr sz="1800" spc="-45" dirty="0">
                          <a:solidFill>
                            <a:srgbClr val="111F35"/>
                          </a:solidFill>
                          <a:latin typeface="Calibri"/>
                          <a:cs typeface="Calibri"/>
                        </a:rPr>
                        <a:t> </a:t>
                      </a:r>
                      <a:r>
                        <a:rPr sz="1800" spc="-20" dirty="0">
                          <a:solidFill>
                            <a:srgbClr val="111F35"/>
                          </a:solidFill>
                          <a:latin typeface="Calibri"/>
                          <a:cs typeface="Calibri"/>
                        </a:rPr>
                        <a:t>used)</a:t>
                      </a:r>
                      <a:endParaRPr sz="1800">
                        <a:latin typeface="Calibri"/>
                        <a:cs typeface="Calibri"/>
                      </a:endParaRPr>
                    </a:p>
                  </a:txBody>
                  <a:tcPr marL="0" marR="0" marT="31115" marB="0"/>
                </a:tc>
                <a:extLst>
                  <a:ext uri="{0D108BD9-81ED-4DB2-BD59-A6C34878D82A}">
                    <a16:rowId xmlns:a16="http://schemas.microsoft.com/office/drawing/2014/main" val="10002"/>
                  </a:ext>
                </a:extLst>
              </a:tr>
              <a:tr h="370840">
                <a:tc>
                  <a:txBody>
                    <a:bodyPr/>
                    <a:lstStyle/>
                    <a:p>
                      <a:pPr marL="91440">
                        <a:lnSpc>
                          <a:spcPct val="100000"/>
                        </a:lnSpc>
                        <a:spcBef>
                          <a:spcPts val="254"/>
                        </a:spcBef>
                      </a:pPr>
                      <a:r>
                        <a:rPr sz="1800" b="1" spc="-10" dirty="0">
                          <a:solidFill>
                            <a:srgbClr val="FFFFFF"/>
                          </a:solidFill>
                          <a:latin typeface="Consolas"/>
                          <a:cs typeface="Consolas"/>
                        </a:rPr>
                        <a:t>elem.cloneNode(deep)</a:t>
                      </a:r>
                      <a:endParaRPr sz="1800">
                        <a:latin typeface="Consolas"/>
                        <a:cs typeface="Consolas"/>
                      </a:endParaRPr>
                    </a:p>
                  </a:txBody>
                  <a:tcPr marL="0" marR="0" marT="32384" marB="0">
                    <a:solidFill>
                      <a:srgbClr val="006379"/>
                    </a:solidFill>
                  </a:tcPr>
                </a:tc>
                <a:tc>
                  <a:txBody>
                    <a:bodyPr/>
                    <a:lstStyle/>
                    <a:p>
                      <a:pPr marL="92075">
                        <a:lnSpc>
                          <a:spcPct val="100000"/>
                        </a:lnSpc>
                        <a:spcBef>
                          <a:spcPts val="254"/>
                        </a:spcBef>
                      </a:pPr>
                      <a:r>
                        <a:rPr sz="1800" dirty="0">
                          <a:solidFill>
                            <a:srgbClr val="111F35"/>
                          </a:solidFill>
                          <a:latin typeface="Calibri"/>
                          <a:cs typeface="Calibri"/>
                        </a:rPr>
                        <a:t>clones</a:t>
                      </a:r>
                      <a:r>
                        <a:rPr sz="1800" spc="-50" dirty="0">
                          <a:solidFill>
                            <a:srgbClr val="111F35"/>
                          </a:solidFill>
                          <a:latin typeface="Calibri"/>
                          <a:cs typeface="Calibri"/>
                        </a:rPr>
                        <a:t> </a:t>
                      </a:r>
                      <a:r>
                        <a:rPr sz="1800" dirty="0">
                          <a:solidFill>
                            <a:srgbClr val="111F35"/>
                          </a:solidFill>
                          <a:latin typeface="Calibri"/>
                          <a:cs typeface="Calibri"/>
                        </a:rPr>
                        <a:t>the</a:t>
                      </a:r>
                      <a:r>
                        <a:rPr sz="1800" spc="-30" dirty="0">
                          <a:solidFill>
                            <a:srgbClr val="111F35"/>
                          </a:solidFill>
                          <a:latin typeface="Calibri"/>
                          <a:cs typeface="Calibri"/>
                        </a:rPr>
                        <a:t> </a:t>
                      </a:r>
                      <a:r>
                        <a:rPr sz="1800" dirty="0">
                          <a:solidFill>
                            <a:srgbClr val="111F35"/>
                          </a:solidFill>
                          <a:latin typeface="Calibri"/>
                          <a:cs typeface="Calibri"/>
                        </a:rPr>
                        <a:t>element,</a:t>
                      </a:r>
                      <a:r>
                        <a:rPr sz="1800" spc="-30" dirty="0">
                          <a:solidFill>
                            <a:srgbClr val="111F35"/>
                          </a:solidFill>
                          <a:latin typeface="Calibri"/>
                          <a:cs typeface="Calibri"/>
                        </a:rPr>
                        <a:t> </a:t>
                      </a:r>
                      <a:r>
                        <a:rPr sz="1800" dirty="0">
                          <a:solidFill>
                            <a:srgbClr val="111F35"/>
                          </a:solidFill>
                          <a:latin typeface="Calibri"/>
                          <a:cs typeface="Calibri"/>
                        </a:rPr>
                        <a:t>if</a:t>
                      </a:r>
                      <a:r>
                        <a:rPr sz="1800" spc="-5" dirty="0">
                          <a:solidFill>
                            <a:srgbClr val="111F35"/>
                          </a:solidFill>
                          <a:latin typeface="Calibri"/>
                          <a:cs typeface="Calibri"/>
                        </a:rPr>
                        <a:t> </a:t>
                      </a:r>
                      <a:r>
                        <a:rPr sz="1800" spc="-10" dirty="0">
                          <a:solidFill>
                            <a:srgbClr val="111F35"/>
                          </a:solidFill>
                          <a:latin typeface="Consolas"/>
                          <a:cs typeface="Consolas"/>
                        </a:rPr>
                        <a:t>deep==true</a:t>
                      </a:r>
                      <a:r>
                        <a:rPr sz="1800" spc="-555" dirty="0">
                          <a:solidFill>
                            <a:srgbClr val="111F35"/>
                          </a:solidFill>
                          <a:latin typeface="Consolas"/>
                          <a:cs typeface="Consolas"/>
                        </a:rPr>
                        <a:t> </a:t>
                      </a:r>
                      <a:r>
                        <a:rPr sz="1800" dirty="0">
                          <a:solidFill>
                            <a:srgbClr val="111F35"/>
                          </a:solidFill>
                          <a:latin typeface="Calibri"/>
                          <a:cs typeface="Calibri"/>
                        </a:rPr>
                        <a:t>with</a:t>
                      </a:r>
                      <a:r>
                        <a:rPr sz="1800" spc="-20" dirty="0">
                          <a:solidFill>
                            <a:srgbClr val="111F35"/>
                          </a:solidFill>
                          <a:latin typeface="Calibri"/>
                          <a:cs typeface="Calibri"/>
                        </a:rPr>
                        <a:t> </a:t>
                      </a:r>
                      <a:r>
                        <a:rPr sz="1800" dirty="0">
                          <a:solidFill>
                            <a:srgbClr val="111F35"/>
                          </a:solidFill>
                          <a:latin typeface="Calibri"/>
                          <a:cs typeface="Calibri"/>
                        </a:rPr>
                        <a:t>all</a:t>
                      </a:r>
                      <a:r>
                        <a:rPr sz="1800" spc="-30" dirty="0">
                          <a:solidFill>
                            <a:srgbClr val="111F35"/>
                          </a:solidFill>
                          <a:latin typeface="Calibri"/>
                          <a:cs typeface="Calibri"/>
                        </a:rPr>
                        <a:t> </a:t>
                      </a:r>
                      <a:r>
                        <a:rPr sz="1800" spc="-10" dirty="0">
                          <a:solidFill>
                            <a:srgbClr val="111F35"/>
                          </a:solidFill>
                          <a:latin typeface="Calibri"/>
                          <a:cs typeface="Calibri"/>
                        </a:rPr>
                        <a:t>descendants</a:t>
                      </a:r>
                      <a:endParaRPr sz="1800">
                        <a:latin typeface="Calibri"/>
                        <a:cs typeface="Calibri"/>
                      </a:endParaRPr>
                    </a:p>
                  </a:txBody>
                  <a:tcPr marL="0" marR="0" marT="32384" marB="0">
                    <a:solidFill>
                      <a:srgbClr val="E7E7E8"/>
                    </a:solidFill>
                  </a:tcPr>
                </a:tc>
                <a:extLst>
                  <a:ext uri="{0D108BD9-81ED-4DB2-BD59-A6C34878D82A}">
                    <a16:rowId xmlns:a16="http://schemas.microsoft.com/office/drawing/2014/main" val="10003"/>
                  </a:ext>
                </a:extLst>
              </a:tr>
              <a:tr h="370205">
                <a:tc>
                  <a:txBody>
                    <a:bodyPr/>
                    <a:lstStyle/>
                    <a:p>
                      <a:pPr marL="91440">
                        <a:lnSpc>
                          <a:spcPct val="100000"/>
                        </a:lnSpc>
                        <a:spcBef>
                          <a:spcPts val="254"/>
                        </a:spcBef>
                      </a:pPr>
                      <a:r>
                        <a:rPr sz="1800" b="1" dirty="0">
                          <a:solidFill>
                            <a:srgbClr val="FFFFFF"/>
                          </a:solidFill>
                          <a:latin typeface="Consolas"/>
                          <a:cs typeface="Consolas"/>
                        </a:rPr>
                        <a:t>node.append(...nodes</a:t>
                      </a:r>
                      <a:r>
                        <a:rPr sz="1800" b="1" spc="-85" dirty="0">
                          <a:solidFill>
                            <a:srgbClr val="FFFFFF"/>
                          </a:solidFill>
                          <a:latin typeface="Consolas"/>
                          <a:cs typeface="Consolas"/>
                        </a:rPr>
                        <a:t> </a:t>
                      </a:r>
                      <a:r>
                        <a:rPr sz="1800" b="1" dirty="0">
                          <a:solidFill>
                            <a:srgbClr val="FFFFFF"/>
                          </a:solidFill>
                          <a:latin typeface="Consolas"/>
                          <a:cs typeface="Consolas"/>
                        </a:rPr>
                        <a:t>or</a:t>
                      </a:r>
                      <a:r>
                        <a:rPr sz="1800" b="1" spc="-75" dirty="0">
                          <a:solidFill>
                            <a:srgbClr val="FFFFFF"/>
                          </a:solidFill>
                          <a:latin typeface="Consolas"/>
                          <a:cs typeface="Consolas"/>
                        </a:rPr>
                        <a:t> </a:t>
                      </a:r>
                      <a:r>
                        <a:rPr sz="1800" b="1" spc="-10" dirty="0">
                          <a:solidFill>
                            <a:srgbClr val="FFFFFF"/>
                          </a:solidFill>
                          <a:latin typeface="Consolas"/>
                          <a:cs typeface="Consolas"/>
                        </a:rPr>
                        <a:t>strings)</a:t>
                      </a:r>
                      <a:endParaRPr sz="1800">
                        <a:latin typeface="Consolas"/>
                        <a:cs typeface="Consolas"/>
                      </a:endParaRPr>
                    </a:p>
                  </a:txBody>
                  <a:tcPr marL="0" marR="0" marT="32384" marB="0">
                    <a:solidFill>
                      <a:srgbClr val="006379"/>
                    </a:solidFill>
                  </a:tcPr>
                </a:tc>
                <a:tc>
                  <a:txBody>
                    <a:bodyPr/>
                    <a:lstStyle/>
                    <a:p>
                      <a:pPr marL="92075">
                        <a:lnSpc>
                          <a:spcPct val="100000"/>
                        </a:lnSpc>
                        <a:spcBef>
                          <a:spcPts val="244"/>
                        </a:spcBef>
                      </a:pPr>
                      <a:r>
                        <a:rPr sz="1800" dirty="0">
                          <a:solidFill>
                            <a:srgbClr val="111F35"/>
                          </a:solidFill>
                          <a:latin typeface="Calibri"/>
                          <a:cs typeface="Calibri"/>
                        </a:rPr>
                        <a:t>insert</a:t>
                      </a:r>
                      <a:r>
                        <a:rPr sz="1800" spc="-45" dirty="0">
                          <a:solidFill>
                            <a:srgbClr val="111F35"/>
                          </a:solidFill>
                          <a:latin typeface="Calibri"/>
                          <a:cs typeface="Calibri"/>
                        </a:rPr>
                        <a:t> </a:t>
                      </a:r>
                      <a:r>
                        <a:rPr sz="1800" dirty="0">
                          <a:solidFill>
                            <a:srgbClr val="111F35"/>
                          </a:solidFill>
                          <a:latin typeface="Calibri"/>
                          <a:cs typeface="Calibri"/>
                        </a:rPr>
                        <a:t>into</a:t>
                      </a:r>
                      <a:r>
                        <a:rPr sz="1800" spc="-30" dirty="0">
                          <a:solidFill>
                            <a:srgbClr val="111F35"/>
                          </a:solidFill>
                          <a:latin typeface="Calibri"/>
                          <a:cs typeface="Calibri"/>
                        </a:rPr>
                        <a:t> </a:t>
                      </a:r>
                      <a:r>
                        <a:rPr sz="1800" dirty="0">
                          <a:solidFill>
                            <a:srgbClr val="111F35"/>
                          </a:solidFill>
                          <a:latin typeface="Calibri"/>
                          <a:cs typeface="Calibri"/>
                        </a:rPr>
                        <a:t>node,</a:t>
                      </a:r>
                      <a:r>
                        <a:rPr sz="1800" spc="-20" dirty="0">
                          <a:solidFill>
                            <a:srgbClr val="111F35"/>
                          </a:solidFill>
                          <a:latin typeface="Calibri"/>
                          <a:cs typeface="Calibri"/>
                        </a:rPr>
                        <a:t> </a:t>
                      </a:r>
                      <a:r>
                        <a:rPr sz="1800" dirty="0">
                          <a:solidFill>
                            <a:srgbClr val="111F35"/>
                          </a:solidFill>
                          <a:latin typeface="Calibri"/>
                          <a:cs typeface="Calibri"/>
                        </a:rPr>
                        <a:t>at</a:t>
                      </a:r>
                      <a:r>
                        <a:rPr sz="1800" spc="-35" dirty="0">
                          <a:solidFill>
                            <a:srgbClr val="111F35"/>
                          </a:solidFill>
                          <a:latin typeface="Calibri"/>
                          <a:cs typeface="Calibri"/>
                        </a:rPr>
                        <a:t> </a:t>
                      </a:r>
                      <a:r>
                        <a:rPr sz="1800" dirty="0">
                          <a:solidFill>
                            <a:srgbClr val="111F35"/>
                          </a:solidFill>
                          <a:latin typeface="Calibri"/>
                          <a:cs typeface="Calibri"/>
                        </a:rPr>
                        <a:t>the</a:t>
                      </a:r>
                      <a:r>
                        <a:rPr sz="1800" spc="-35" dirty="0">
                          <a:solidFill>
                            <a:srgbClr val="111F35"/>
                          </a:solidFill>
                          <a:latin typeface="Calibri"/>
                          <a:cs typeface="Calibri"/>
                        </a:rPr>
                        <a:t> </a:t>
                      </a:r>
                      <a:r>
                        <a:rPr sz="1800" spc="-25" dirty="0">
                          <a:solidFill>
                            <a:srgbClr val="111F35"/>
                          </a:solidFill>
                          <a:latin typeface="Calibri"/>
                          <a:cs typeface="Calibri"/>
                        </a:rPr>
                        <a:t>end</a:t>
                      </a:r>
                      <a:endParaRPr sz="1800">
                        <a:latin typeface="Calibri"/>
                        <a:cs typeface="Calibri"/>
                      </a:endParaRPr>
                    </a:p>
                  </a:txBody>
                  <a:tcPr marL="0" marR="0" marT="31114" marB="0"/>
                </a:tc>
                <a:extLst>
                  <a:ext uri="{0D108BD9-81ED-4DB2-BD59-A6C34878D82A}">
                    <a16:rowId xmlns:a16="http://schemas.microsoft.com/office/drawing/2014/main" val="10004"/>
                  </a:ext>
                </a:extLst>
              </a:tr>
              <a:tr h="370840">
                <a:tc>
                  <a:txBody>
                    <a:bodyPr/>
                    <a:lstStyle/>
                    <a:p>
                      <a:pPr marL="91440">
                        <a:lnSpc>
                          <a:spcPct val="100000"/>
                        </a:lnSpc>
                        <a:spcBef>
                          <a:spcPts val="254"/>
                        </a:spcBef>
                      </a:pPr>
                      <a:r>
                        <a:rPr sz="1800" b="1" dirty="0">
                          <a:solidFill>
                            <a:srgbClr val="FFFFFF"/>
                          </a:solidFill>
                          <a:latin typeface="Consolas"/>
                          <a:cs typeface="Consolas"/>
                        </a:rPr>
                        <a:t>node.prepend(...nodes</a:t>
                      </a:r>
                      <a:r>
                        <a:rPr sz="1800" b="1" spc="-80" dirty="0">
                          <a:solidFill>
                            <a:srgbClr val="FFFFFF"/>
                          </a:solidFill>
                          <a:latin typeface="Consolas"/>
                          <a:cs typeface="Consolas"/>
                        </a:rPr>
                        <a:t> </a:t>
                      </a:r>
                      <a:r>
                        <a:rPr sz="1800" b="1" dirty="0">
                          <a:solidFill>
                            <a:srgbClr val="FFFFFF"/>
                          </a:solidFill>
                          <a:latin typeface="Consolas"/>
                          <a:cs typeface="Consolas"/>
                        </a:rPr>
                        <a:t>or</a:t>
                      </a:r>
                      <a:r>
                        <a:rPr sz="1800" b="1" spc="-70" dirty="0">
                          <a:solidFill>
                            <a:srgbClr val="FFFFFF"/>
                          </a:solidFill>
                          <a:latin typeface="Consolas"/>
                          <a:cs typeface="Consolas"/>
                        </a:rPr>
                        <a:t> </a:t>
                      </a:r>
                      <a:r>
                        <a:rPr sz="1800" b="1" spc="-10" dirty="0">
                          <a:solidFill>
                            <a:srgbClr val="FFFFFF"/>
                          </a:solidFill>
                          <a:latin typeface="Consolas"/>
                          <a:cs typeface="Consolas"/>
                        </a:rPr>
                        <a:t>strings)</a:t>
                      </a:r>
                      <a:endParaRPr sz="1800">
                        <a:latin typeface="Consolas"/>
                        <a:cs typeface="Consolas"/>
                      </a:endParaRPr>
                    </a:p>
                  </a:txBody>
                  <a:tcPr marL="0" marR="0" marT="32384" marB="0">
                    <a:solidFill>
                      <a:srgbClr val="006379"/>
                    </a:solidFill>
                  </a:tcPr>
                </a:tc>
                <a:tc>
                  <a:txBody>
                    <a:bodyPr/>
                    <a:lstStyle/>
                    <a:p>
                      <a:pPr marL="92075">
                        <a:lnSpc>
                          <a:spcPct val="100000"/>
                        </a:lnSpc>
                        <a:spcBef>
                          <a:spcPts val="244"/>
                        </a:spcBef>
                      </a:pPr>
                      <a:r>
                        <a:rPr sz="1800" dirty="0">
                          <a:solidFill>
                            <a:srgbClr val="111F35"/>
                          </a:solidFill>
                          <a:latin typeface="Calibri"/>
                          <a:cs typeface="Calibri"/>
                        </a:rPr>
                        <a:t>insert</a:t>
                      </a:r>
                      <a:r>
                        <a:rPr sz="1800" spc="-45" dirty="0">
                          <a:solidFill>
                            <a:srgbClr val="111F35"/>
                          </a:solidFill>
                          <a:latin typeface="Calibri"/>
                          <a:cs typeface="Calibri"/>
                        </a:rPr>
                        <a:t> </a:t>
                      </a:r>
                      <a:r>
                        <a:rPr sz="1800" dirty="0">
                          <a:solidFill>
                            <a:srgbClr val="111F35"/>
                          </a:solidFill>
                          <a:latin typeface="Calibri"/>
                          <a:cs typeface="Calibri"/>
                        </a:rPr>
                        <a:t>into</a:t>
                      </a:r>
                      <a:r>
                        <a:rPr sz="1800" spc="-30" dirty="0">
                          <a:solidFill>
                            <a:srgbClr val="111F35"/>
                          </a:solidFill>
                          <a:latin typeface="Calibri"/>
                          <a:cs typeface="Calibri"/>
                        </a:rPr>
                        <a:t> </a:t>
                      </a:r>
                      <a:r>
                        <a:rPr sz="1800" dirty="0">
                          <a:solidFill>
                            <a:srgbClr val="111F35"/>
                          </a:solidFill>
                          <a:latin typeface="Calibri"/>
                          <a:cs typeface="Calibri"/>
                        </a:rPr>
                        <a:t>node,</a:t>
                      </a:r>
                      <a:r>
                        <a:rPr sz="1800" spc="-20" dirty="0">
                          <a:solidFill>
                            <a:srgbClr val="111F35"/>
                          </a:solidFill>
                          <a:latin typeface="Calibri"/>
                          <a:cs typeface="Calibri"/>
                        </a:rPr>
                        <a:t> </a:t>
                      </a:r>
                      <a:r>
                        <a:rPr sz="1800" dirty="0">
                          <a:solidFill>
                            <a:srgbClr val="111F35"/>
                          </a:solidFill>
                          <a:latin typeface="Calibri"/>
                          <a:cs typeface="Calibri"/>
                        </a:rPr>
                        <a:t>at</a:t>
                      </a:r>
                      <a:r>
                        <a:rPr sz="1800" spc="-35" dirty="0">
                          <a:solidFill>
                            <a:srgbClr val="111F35"/>
                          </a:solidFill>
                          <a:latin typeface="Calibri"/>
                          <a:cs typeface="Calibri"/>
                        </a:rPr>
                        <a:t> </a:t>
                      </a:r>
                      <a:r>
                        <a:rPr sz="1800" dirty="0">
                          <a:solidFill>
                            <a:srgbClr val="111F35"/>
                          </a:solidFill>
                          <a:latin typeface="Calibri"/>
                          <a:cs typeface="Calibri"/>
                        </a:rPr>
                        <a:t>the</a:t>
                      </a:r>
                      <a:r>
                        <a:rPr sz="1800" spc="-35" dirty="0">
                          <a:solidFill>
                            <a:srgbClr val="111F35"/>
                          </a:solidFill>
                          <a:latin typeface="Calibri"/>
                          <a:cs typeface="Calibri"/>
                        </a:rPr>
                        <a:t> </a:t>
                      </a:r>
                      <a:r>
                        <a:rPr sz="1800" spc="-10" dirty="0">
                          <a:solidFill>
                            <a:srgbClr val="111F35"/>
                          </a:solidFill>
                          <a:latin typeface="Calibri"/>
                          <a:cs typeface="Calibri"/>
                        </a:rPr>
                        <a:t>beginning</a:t>
                      </a:r>
                      <a:endParaRPr sz="1800">
                        <a:latin typeface="Calibri"/>
                        <a:cs typeface="Calibri"/>
                      </a:endParaRPr>
                    </a:p>
                  </a:txBody>
                  <a:tcPr marL="0" marR="0" marT="31114" marB="0">
                    <a:solidFill>
                      <a:srgbClr val="E7E7E8"/>
                    </a:solidFill>
                  </a:tcPr>
                </a:tc>
                <a:extLst>
                  <a:ext uri="{0D108BD9-81ED-4DB2-BD59-A6C34878D82A}">
                    <a16:rowId xmlns:a16="http://schemas.microsoft.com/office/drawing/2014/main" val="10005"/>
                  </a:ext>
                </a:extLst>
              </a:tr>
              <a:tr h="370205">
                <a:tc>
                  <a:txBody>
                    <a:bodyPr/>
                    <a:lstStyle/>
                    <a:p>
                      <a:pPr marL="91440">
                        <a:lnSpc>
                          <a:spcPct val="100000"/>
                        </a:lnSpc>
                        <a:spcBef>
                          <a:spcPts val="254"/>
                        </a:spcBef>
                      </a:pPr>
                      <a:r>
                        <a:rPr sz="1800" b="1" dirty="0">
                          <a:solidFill>
                            <a:srgbClr val="FFFFFF"/>
                          </a:solidFill>
                          <a:latin typeface="Consolas"/>
                          <a:cs typeface="Consolas"/>
                        </a:rPr>
                        <a:t>node.before(...nodes</a:t>
                      </a:r>
                      <a:r>
                        <a:rPr sz="1800" b="1" spc="-55" dirty="0">
                          <a:solidFill>
                            <a:srgbClr val="FFFFFF"/>
                          </a:solidFill>
                          <a:latin typeface="Consolas"/>
                          <a:cs typeface="Consolas"/>
                        </a:rPr>
                        <a:t> </a:t>
                      </a:r>
                      <a:r>
                        <a:rPr sz="1800" b="1" dirty="0">
                          <a:solidFill>
                            <a:srgbClr val="FFFFFF"/>
                          </a:solidFill>
                          <a:latin typeface="Consolas"/>
                          <a:cs typeface="Consolas"/>
                        </a:rPr>
                        <a:t>or</a:t>
                      </a:r>
                      <a:r>
                        <a:rPr sz="1800" b="1" spc="-45" dirty="0">
                          <a:solidFill>
                            <a:srgbClr val="FFFFFF"/>
                          </a:solidFill>
                          <a:latin typeface="Consolas"/>
                          <a:cs typeface="Consolas"/>
                        </a:rPr>
                        <a:t> </a:t>
                      </a:r>
                      <a:r>
                        <a:rPr sz="1800" b="1" spc="-10" dirty="0">
                          <a:solidFill>
                            <a:srgbClr val="FFFFFF"/>
                          </a:solidFill>
                          <a:latin typeface="Consolas"/>
                          <a:cs typeface="Consolas"/>
                        </a:rPr>
                        <a:t>strings)</a:t>
                      </a:r>
                      <a:endParaRPr sz="1800">
                        <a:latin typeface="Consolas"/>
                        <a:cs typeface="Consolas"/>
                      </a:endParaRPr>
                    </a:p>
                  </a:txBody>
                  <a:tcPr marL="0" marR="0" marT="32384" marB="0">
                    <a:solidFill>
                      <a:srgbClr val="006379"/>
                    </a:solidFill>
                  </a:tcPr>
                </a:tc>
                <a:tc>
                  <a:txBody>
                    <a:bodyPr/>
                    <a:lstStyle/>
                    <a:p>
                      <a:pPr marL="92075">
                        <a:lnSpc>
                          <a:spcPct val="100000"/>
                        </a:lnSpc>
                        <a:spcBef>
                          <a:spcPts val="245"/>
                        </a:spcBef>
                      </a:pPr>
                      <a:r>
                        <a:rPr sz="1800" dirty="0">
                          <a:solidFill>
                            <a:srgbClr val="111F35"/>
                          </a:solidFill>
                          <a:latin typeface="Calibri"/>
                          <a:cs typeface="Calibri"/>
                        </a:rPr>
                        <a:t>insert</a:t>
                      </a:r>
                      <a:r>
                        <a:rPr sz="1800" spc="-60" dirty="0">
                          <a:solidFill>
                            <a:srgbClr val="111F35"/>
                          </a:solidFill>
                          <a:latin typeface="Calibri"/>
                          <a:cs typeface="Calibri"/>
                        </a:rPr>
                        <a:t> </a:t>
                      </a:r>
                      <a:r>
                        <a:rPr sz="1800" dirty="0">
                          <a:solidFill>
                            <a:srgbClr val="111F35"/>
                          </a:solidFill>
                          <a:latin typeface="Calibri"/>
                          <a:cs typeface="Calibri"/>
                        </a:rPr>
                        <a:t>right</a:t>
                      </a:r>
                      <a:r>
                        <a:rPr sz="1800" spc="-55" dirty="0">
                          <a:solidFill>
                            <a:srgbClr val="111F35"/>
                          </a:solidFill>
                          <a:latin typeface="Calibri"/>
                          <a:cs typeface="Calibri"/>
                        </a:rPr>
                        <a:t> </a:t>
                      </a:r>
                      <a:r>
                        <a:rPr sz="1800" dirty="0">
                          <a:solidFill>
                            <a:srgbClr val="111F35"/>
                          </a:solidFill>
                          <a:latin typeface="Calibri"/>
                          <a:cs typeface="Calibri"/>
                        </a:rPr>
                        <a:t>before</a:t>
                      </a:r>
                      <a:r>
                        <a:rPr sz="1800" spc="-55" dirty="0">
                          <a:solidFill>
                            <a:srgbClr val="111F35"/>
                          </a:solidFill>
                          <a:latin typeface="Calibri"/>
                          <a:cs typeface="Calibri"/>
                        </a:rPr>
                        <a:t> </a:t>
                      </a:r>
                      <a:r>
                        <a:rPr sz="1800" spc="-20" dirty="0">
                          <a:solidFill>
                            <a:srgbClr val="111F35"/>
                          </a:solidFill>
                          <a:latin typeface="Calibri"/>
                          <a:cs typeface="Calibri"/>
                        </a:rPr>
                        <a:t>node</a:t>
                      </a:r>
                      <a:endParaRPr sz="1800">
                        <a:latin typeface="Calibri"/>
                        <a:cs typeface="Calibri"/>
                      </a:endParaRPr>
                    </a:p>
                  </a:txBody>
                  <a:tcPr marL="0" marR="0" marT="31115" marB="0"/>
                </a:tc>
                <a:extLst>
                  <a:ext uri="{0D108BD9-81ED-4DB2-BD59-A6C34878D82A}">
                    <a16:rowId xmlns:a16="http://schemas.microsoft.com/office/drawing/2014/main" val="10006"/>
                  </a:ext>
                </a:extLst>
              </a:tr>
              <a:tr h="370205">
                <a:tc>
                  <a:txBody>
                    <a:bodyPr/>
                    <a:lstStyle/>
                    <a:p>
                      <a:pPr marL="91440">
                        <a:lnSpc>
                          <a:spcPct val="100000"/>
                        </a:lnSpc>
                        <a:spcBef>
                          <a:spcPts val="259"/>
                        </a:spcBef>
                      </a:pPr>
                      <a:r>
                        <a:rPr sz="1800" b="1" dirty="0">
                          <a:solidFill>
                            <a:srgbClr val="FFFFFF"/>
                          </a:solidFill>
                          <a:latin typeface="Consolas"/>
                          <a:cs typeface="Consolas"/>
                        </a:rPr>
                        <a:t>node.after(...nodes</a:t>
                      </a:r>
                      <a:r>
                        <a:rPr sz="1800" b="1" spc="-55" dirty="0">
                          <a:solidFill>
                            <a:srgbClr val="FFFFFF"/>
                          </a:solidFill>
                          <a:latin typeface="Consolas"/>
                          <a:cs typeface="Consolas"/>
                        </a:rPr>
                        <a:t> </a:t>
                      </a:r>
                      <a:r>
                        <a:rPr sz="1800" b="1" dirty="0">
                          <a:solidFill>
                            <a:srgbClr val="FFFFFF"/>
                          </a:solidFill>
                          <a:latin typeface="Consolas"/>
                          <a:cs typeface="Consolas"/>
                        </a:rPr>
                        <a:t>or</a:t>
                      </a:r>
                      <a:r>
                        <a:rPr sz="1800" b="1" spc="-50" dirty="0">
                          <a:solidFill>
                            <a:srgbClr val="FFFFFF"/>
                          </a:solidFill>
                          <a:latin typeface="Consolas"/>
                          <a:cs typeface="Consolas"/>
                        </a:rPr>
                        <a:t> </a:t>
                      </a:r>
                      <a:r>
                        <a:rPr sz="1800" b="1" spc="-10" dirty="0">
                          <a:solidFill>
                            <a:srgbClr val="FFFFFF"/>
                          </a:solidFill>
                          <a:latin typeface="Consolas"/>
                          <a:cs typeface="Consolas"/>
                        </a:rPr>
                        <a:t>strings)</a:t>
                      </a:r>
                      <a:endParaRPr sz="1800">
                        <a:latin typeface="Consolas"/>
                        <a:cs typeface="Consolas"/>
                      </a:endParaRPr>
                    </a:p>
                  </a:txBody>
                  <a:tcPr marL="0" marR="0" marT="33019" marB="0">
                    <a:solidFill>
                      <a:srgbClr val="006379"/>
                    </a:solidFill>
                  </a:tcPr>
                </a:tc>
                <a:tc>
                  <a:txBody>
                    <a:bodyPr/>
                    <a:lstStyle/>
                    <a:p>
                      <a:pPr marL="92075">
                        <a:lnSpc>
                          <a:spcPct val="100000"/>
                        </a:lnSpc>
                        <a:spcBef>
                          <a:spcPts val="245"/>
                        </a:spcBef>
                      </a:pPr>
                      <a:r>
                        <a:rPr sz="1800" dirty="0">
                          <a:solidFill>
                            <a:srgbClr val="111F35"/>
                          </a:solidFill>
                          <a:latin typeface="Calibri"/>
                          <a:cs typeface="Calibri"/>
                        </a:rPr>
                        <a:t>insert</a:t>
                      </a:r>
                      <a:r>
                        <a:rPr sz="1800" spc="-50" dirty="0">
                          <a:solidFill>
                            <a:srgbClr val="111F35"/>
                          </a:solidFill>
                          <a:latin typeface="Calibri"/>
                          <a:cs typeface="Calibri"/>
                        </a:rPr>
                        <a:t> </a:t>
                      </a:r>
                      <a:r>
                        <a:rPr sz="1800" dirty="0">
                          <a:solidFill>
                            <a:srgbClr val="111F35"/>
                          </a:solidFill>
                          <a:latin typeface="Calibri"/>
                          <a:cs typeface="Calibri"/>
                        </a:rPr>
                        <a:t>right</a:t>
                      </a:r>
                      <a:r>
                        <a:rPr sz="1800" spc="-40" dirty="0">
                          <a:solidFill>
                            <a:srgbClr val="111F35"/>
                          </a:solidFill>
                          <a:latin typeface="Calibri"/>
                          <a:cs typeface="Calibri"/>
                        </a:rPr>
                        <a:t> </a:t>
                      </a:r>
                      <a:r>
                        <a:rPr sz="1800" dirty="0">
                          <a:solidFill>
                            <a:srgbClr val="111F35"/>
                          </a:solidFill>
                          <a:latin typeface="Calibri"/>
                          <a:cs typeface="Calibri"/>
                        </a:rPr>
                        <a:t>after</a:t>
                      </a:r>
                      <a:r>
                        <a:rPr sz="1800" spc="-40" dirty="0">
                          <a:solidFill>
                            <a:srgbClr val="111F35"/>
                          </a:solidFill>
                          <a:latin typeface="Calibri"/>
                          <a:cs typeface="Calibri"/>
                        </a:rPr>
                        <a:t> </a:t>
                      </a:r>
                      <a:r>
                        <a:rPr sz="1800" spc="-20" dirty="0">
                          <a:solidFill>
                            <a:srgbClr val="111F35"/>
                          </a:solidFill>
                          <a:latin typeface="Calibri"/>
                          <a:cs typeface="Calibri"/>
                        </a:rPr>
                        <a:t>node</a:t>
                      </a:r>
                      <a:endParaRPr sz="1800">
                        <a:latin typeface="Calibri"/>
                        <a:cs typeface="Calibri"/>
                      </a:endParaRPr>
                    </a:p>
                  </a:txBody>
                  <a:tcPr marL="0" marR="0" marT="31115" marB="0">
                    <a:solidFill>
                      <a:srgbClr val="E7E7E8"/>
                    </a:solidFill>
                  </a:tcPr>
                </a:tc>
                <a:extLst>
                  <a:ext uri="{0D108BD9-81ED-4DB2-BD59-A6C34878D82A}">
                    <a16:rowId xmlns:a16="http://schemas.microsoft.com/office/drawing/2014/main" val="10007"/>
                  </a:ext>
                </a:extLst>
              </a:tr>
              <a:tr h="370840">
                <a:tc>
                  <a:txBody>
                    <a:bodyPr/>
                    <a:lstStyle/>
                    <a:p>
                      <a:pPr marL="91440">
                        <a:lnSpc>
                          <a:spcPct val="100000"/>
                        </a:lnSpc>
                        <a:spcBef>
                          <a:spcPts val="259"/>
                        </a:spcBef>
                      </a:pPr>
                      <a:r>
                        <a:rPr sz="1800" b="1" dirty="0">
                          <a:solidFill>
                            <a:srgbClr val="FFFFFF"/>
                          </a:solidFill>
                          <a:latin typeface="Consolas"/>
                          <a:cs typeface="Consolas"/>
                        </a:rPr>
                        <a:t>node.replaceWith(...nodes</a:t>
                      </a:r>
                      <a:r>
                        <a:rPr sz="1800" b="1" spc="-75" dirty="0">
                          <a:solidFill>
                            <a:srgbClr val="FFFFFF"/>
                          </a:solidFill>
                          <a:latin typeface="Consolas"/>
                          <a:cs typeface="Consolas"/>
                        </a:rPr>
                        <a:t> </a:t>
                      </a:r>
                      <a:r>
                        <a:rPr sz="1800" b="1" dirty="0">
                          <a:solidFill>
                            <a:srgbClr val="FFFFFF"/>
                          </a:solidFill>
                          <a:latin typeface="Consolas"/>
                          <a:cs typeface="Consolas"/>
                        </a:rPr>
                        <a:t>or</a:t>
                      </a:r>
                      <a:r>
                        <a:rPr sz="1800" b="1" spc="-50" dirty="0">
                          <a:solidFill>
                            <a:srgbClr val="FFFFFF"/>
                          </a:solidFill>
                          <a:latin typeface="Consolas"/>
                          <a:cs typeface="Consolas"/>
                        </a:rPr>
                        <a:t> </a:t>
                      </a:r>
                      <a:r>
                        <a:rPr sz="1800" b="1" spc="-10" dirty="0">
                          <a:solidFill>
                            <a:srgbClr val="FFFFFF"/>
                          </a:solidFill>
                          <a:latin typeface="Consolas"/>
                          <a:cs typeface="Consolas"/>
                        </a:rPr>
                        <a:t>strings)</a:t>
                      </a:r>
                      <a:endParaRPr sz="1800">
                        <a:latin typeface="Consolas"/>
                        <a:cs typeface="Consolas"/>
                      </a:endParaRPr>
                    </a:p>
                  </a:txBody>
                  <a:tcPr marL="0" marR="0" marT="33019" marB="0">
                    <a:solidFill>
                      <a:srgbClr val="006379"/>
                    </a:solidFill>
                  </a:tcPr>
                </a:tc>
                <a:tc>
                  <a:txBody>
                    <a:bodyPr/>
                    <a:lstStyle/>
                    <a:p>
                      <a:pPr marL="92075">
                        <a:lnSpc>
                          <a:spcPct val="100000"/>
                        </a:lnSpc>
                        <a:spcBef>
                          <a:spcPts val="245"/>
                        </a:spcBef>
                      </a:pPr>
                      <a:r>
                        <a:rPr sz="1800" dirty="0">
                          <a:solidFill>
                            <a:srgbClr val="111F35"/>
                          </a:solidFill>
                          <a:latin typeface="Calibri"/>
                          <a:cs typeface="Calibri"/>
                        </a:rPr>
                        <a:t>replace</a:t>
                      </a:r>
                      <a:r>
                        <a:rPr sz="1800" spc="-75" dirty="0">
                          <a:solidFill>
                            <a:srgbClr val="111F35"/>
                          </a:solidFill>
                          <a:latin typeface="Calibri"/>
                          <a:cs typeface="Calibri"/>
                        </a:rPr>
                        <a:t> </a:t>
                      </a:r>
                      <a:r>
                        <a:rPr sz="1800" spc="-20" dirty="0">
                          <a:solidFill>
                            <a:srgbClr val="111F35"/>
                          </a:solidFill>
                          <a:latin typeface="Calibri"/>
                          <a:cs typeface="Calibri"/>
                        </a:rPr>
                        <a:t>node</a:t>
                      </a:r>
                      <a:endParaRPr sz="1800">
                        <a:latin typeface="Calibri"/>
                        <a:cs typeface="Calibri"/>
                      </a:endParaRPr>
                    </a:p>
                  </a:txBody>
                  <a:tcPr marL="0" marR="0" marT="31115" marB="0"/>
                </a:tc>
                <a:extLst>
                  <a:ext uri="{0D108BD9-81ED-4DB2-BD59-A6C34878D82A}">
                    <a16:rowId xmlns:a16="http://schemas.microsoft.com/office/drawing/2014/main" val="10008"/>
                  </a:ext>
                </a:extLst>
              </a:tr>
              <a:tr h="370205">
                <a:tc>
                  <a:txBody>
                    <a:bodyPr/>
                    <a:lstStyle/>
                    <a:p>
                      <a:pPr marL="91440">
                        <a:lnSpc>
                          <a:spcPct val="100000"/>
                        </a:lnSpc>
                        <a:spcBef>
                          <a:spcPts val="260"/>
                        </a:spcBef>
                      </a:pPr>
                      <a:r>
                        <a:rPr sz="1800" b="1" spc="-10" dirty="0">
                          <a:solidFill>
                            <a:srgbClr val="FFFFFF"/>
                          </a:solidFill>
                          <a:latin typeface="Consolas"/>
                          <a:cs typeface="Consolas"/>
                        </a:rPr>
                        <a:t>node.remove()</a:t>
                      </a:r>
                      <a:endParaRPr sz="1800">
                        <a:latin typeface="Consolas"/>
                        <a:cs typeface="Consolas"/>
                      </a:endParaRPr>
                    </a:p>
                  </a:txBody>
                  <a:tcPr marL="0" marR="0" marT="33020" marB="0">
                    <a:lnB w="28575">
                      <a:solidFill>
                        <a:srgbClr val="111F35"/>
                      </a:solidFill>
                      <a:prstDash val="solid"/>
                    </a:lnB>
                    <a:solidFill>
                      <a:srgbClr val="006379"/>
                    </a:solidFill>
                  </a:tcPr>
                </a:tc>
                <a:tc>
                  <a:txBody>
                    <a:bodyPr/>
                    <a:lstStyle/>
                    <a:p>
                      <a:pPr marL="92075">
                        <a:lnSpc>
                          <a:spcPct val="100000"/>
                        </a:lnSpc>
                        <a:spcBef>
                          <a:spcPts val="245"/>
                        </a:spcBef>
                      </a:pPr>
                      <a:r>
                        <a:rPr sz="1800" dirty="0">
                          <a:solidFill>
                            <a:srgbClr val="111F35"/>
                          </a:solidFill>
                          <a:latin typeface="Calibri"/>
                          <a:cs typeface="Calibri"/>
                        </a:rPr>
                        <a:t>remove</a:t>
                      </a:r>
                      <a:r>
                        <a:rPr sz="1800" spc="-65" dirty="0">
                          <a:solidFill>
                            <a:srgbClr val="111F35"/>
                          </a:solidFill>
                          <a:latin typeface="Calibri"/>
                          <a:cs typeface="Calibri"/>
                        </a:rPr>
                        <a:t> </a:t>
                      </a:r>
                      <a:r>
                        <a:rPr sz="1800" dirty="0">
                          <a:solidFill>
                            <a:srgbClr val="111F35"/>
                          </a:solidFill>
                          <a:latin typeface="Calibri"/>
                          <a:cs typeface="Calibri"/>
                        </a:rPr>
                        <a:t>the</a:t>
                      </a:r>
                      <a:r>
                        <a:rPr sz="1800" spc="-50" dirty="0">
                          <a:solidFill>
                            <a:srgbClr val="111F35"/>
                          </a:solidFill>
                          <a:latin typeface="Calibri"/>
                          <a:cs typeface="Calibri"/>
                        </a:rPr>
                        <a:t> </a:t>
                      </a:r>
                      <a:r>
                        <a:rPr sz="1800" spc="-20" dirty="0">
                          <a:solidFill>
                            <a:srgbClr val="111F35"/>
                          </a:solidFill>
                          <a:latin typeface="Calibri"/>
                          <a:cs typeface="Calibri"/>
                        </a:rPr>
                        <a:t>node</a:t>
                      </a:r>
                      <a:endParaRPr sz="1800">
                        <a:latin typeface="Calibri"/>
                        <a:cs typeface="Calibri"/>
                      </a:endParaRPr>
                    </a:p>
                  </a:txBody>
                  <a:tcPr marL="0" marR="0" marT="31115" marB="0">
                    <a:lnB w="28575">
                      <a:solidFill>
                        <a:srgbClr val="111F35"/>
                      </a:solidFill>
                      <a:prstDash val="solid"/>
                    </a:lnB>
                    <a:solidFill>
                      <a:srgbClr val="E7E7E8"/>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6142990" cy="574040"/>
          </a:xfrm>
          <a:prstGeom prst="rect">
            <a:avLst/>
          </a:prstGeom>
        </p:spPr>
        <p:txBody>
          <a:bodyPr vert="horz" wrap="square" lIns="0" tIns="12700" rIns="0" bIns="0" rtlCol="0">
            <a:spAutoFit/>
          </a:bodyPr>
          <a:lstStyle/>
          <a:p>
            <a:pPr marL="12700">
              <a:lnSpc>
                <a:spcPct val="100000"/>
              </a:lnSpc>
              <a:spcBef>
                <a:spcPts val="100"/>
              </a:spcBef>
            </a:pPr>
            <a:r>
              <a:rPr spc="-80" dirty="0"/>
              <a:t>INTERACTING</a:t>
            </a:r>
            <a:r>
              <a:rPr spc="-155" dirty="0"/>
              <a:t> </a:t>
            </a:r>
            <a:r>
              <a:rPr spc="-145" dirty="0"/>
              <a:t>WITH</a:t>
            </a:r>
            <a:r>
              <a:rPr spc="-120" dirty="0"/>
              <a:t> </a:t>
            </a:r>
            <a:r>
              <a:rPr spc="-80" dirty="0"/>
              <a:t>USERS</a:t>
            </a:r>
          </a:p>
        </p:txBody>
      </p:sp>
      <p:grpSp>
        <p:nvGrpSpPr>
          <p:cNvPr id="3" name="object 3"/>
          <p:cNvGrpSpPr/>
          <p:nvPr/>
        </p:nvGrpSpPr>
        <p:grpSpPr>
          <a:xfrm>
            <a:off x="7120746" y="3298495"/>
            <a:ext cx="4349115" cy="3077845"/>
            <a:chOff x="7120746" y="3298495"/>
            <a:chExt cx="4349115" cy="3077845"/>
          </a:xfrm>
        </p:grpSpPr>
        <p:pic>
          <p:nvPicPr>
            <p:cNvPr id="4" name="object 4"/>
            <p:cNvPicPr/>
            <p:nvPr/>
          </p:nvPicPr>
          <p:blipFill>
            <a:blip r:embed="rId2" cstate="print"/>
            <a:stretch>
              <a:fillRect/>
            </a:stretch>
          </p:blipFill>
          <p:spPr>
            <a:xfrm>
              <a:off x="7132986" y="3302699"/>
              <a:ext cx="4330159" cy="3073399"/>
            </a:xfrm>
            <a:prstGeom prst="rect">
              <a:avLst/>
            </a:prstGeom>
          </p:spPr>
        </p:pic>
        <p:pic>
          <p:nvPicPr>
            <p:cNvPr id="5" name="object 5"/>
            <p:cNvPicPr/>
            <p:nvPr/>
          </p:nvPicPr>
          <p:blipFill>
            <a:blip r:embed="rId3" cstate="print"/>
            <a:stretch>
              <a:fillRect/>
            </a:stretch>
          </p:blipFill>
          <p:spPr>
            <a:xfrm>
              <a:off x="7127603" y="3304984"/>
              <a:ext cx="4334244" cy="3065167"/>
            </a:xfrm>
            <a:prstGeom prst="rect">
              <a:avLst/>
            </a:prstGeom>
          </p:spPr>
        </p:pic>
        <p:pic>
          <p:nvPicPr>
            <p:cNvPr id="6" name="object 6"/>
            <p:cNvPicPr/>
            <p:nvPr/>
          </p:nvPicPr>
          <p:blipFill>
            <a:blip r:embed="rId4" cstate="print"/>
            <a:stretch>
              <a:fillRect/>
            </a:stretch>
          </p:blipFill>
          <p:spPr>
            <a:xfrm>
              <a:off x="7130343" y="3307633"/>
              <a:ext cx="4332345" cy="3062517"/>
            </a:xfrm>
            <a:prstGeom prst="rect">
              <a:avLst/>
            </a:prstGeom>
          </p:spPr>
        </p:pic>
        <p:pic>
          <p:nvPicPr>
            <p:cNvPr id="7" name="object 7"/>
            <p:cNvPicPr/>
            <p:nvPr/>
          </p:nvPicPr>
          <p:blipFill>
            <a:blip r:embed="rId5" cstate="print"/>
            <a:stretch>
              <a:fillRect/>
            </a:stretch>
          </p:blipFill>
          <p:spPr>
            <a:xfrm>
              <a:off x="7123243" y="3303876"/>
              <a:ext cx="4346476" cy="3071414"/>
            </a:xfrm>
            <a:prstGeom prst="rect">
              <a:avLst/>
            </a:prstGeom>
          </p:spPr>
        </p:pic>
        <p:pic>
          <p:nvPicPr>
            <p:cNvPr id="8" name="object 8"/>
            <p:cNvPicPr/>
            <p:nvPr/>
          </p:nvPicPr>
          <p:blipFill>
            <a:blip r:embed="rId6" cstate="print"/>
            <a:stretch>
              <a:fillRect/>
            </a:stretch>
          </p:blipFill>
          <p:spPr>
            <a:xfrm>
              <a:off x="7120746" y="3298495"/>
              <a:ext cx="4345069" cy="3068654"/>
            </a:xfrm>
            <a:prstGeom prst="rect">
              <a:avLst/>
            </a:prstGeom>
          </p:spPr>
        </p:pic>
      </p:grpSp>
      <p:graphicFrame>
        <p:nvGraphicFramePr>
          <p:cNvPr id="9" name="object 9"/>
          <p:cNvGraphicFramePr>
            <a:graphicFrameLocks noGrp="1"/>
          </p:cNvGraphicFramePr>
          <p:nvPr>
            <p:extLst>
              <p:ext uri="{D42A27DB-BD31-4B8C-83A1-F6EECF244321}">
                <p14:modId xmlns:p14="http://schemas.microsoft.com/office/powerpoint/2010/main" val="3547632763"/>
              </p:ext>
            </p:extLst>
          </p:nvPr>
        </p:nvGraphicFramePr>
        <p:xfrm>
          <a:off x="876046" y="1558797"/>
          <a:ext cx="10568304" cy="4790440"/>
        </p:xfrm>
        <a:graphic>
          <a:graphicData uri="http://schemas.openxmlformats.org/drawingml/2006/table">
            <a:tbl>
              <a:tblPr firstRow="1" bandRow="1">
                <a:tableStyleId>{2D5ABB26-0587-4C30-8999-92F81FD0307C}</a:tableStyleId>
              </a:tblPr>
              <a:tblGrid>
                <a:gridCol w="6254115">
                  <a:extLst>
                    <a:ext uri="{9D8B030D-6E8A-4147-A177-3AD203B41FA5}">
                      <a16:colId xmlns:a16="http://schemas.microsoft.com/office/drawing/2014/main" val="20000"/>
                    </a:ext>
                  </a:extLst>
                </a:gridCol>
                <a:gridCol w="461644">
                  <a:extLst>
                    <a:ext uri="{9D8B030D-6E8A-4147-A177-3AD203B41FA5}">
                      <a16:colId xmlns:a16="http://schemas.microsoft.com/office/drawing/2014/main" val="20001"/>
                    </a:ext>
                  </a:extLst>
                </a:gridCol>
                <a:gridCol w="3852545">
                  <a:extLst>
                    <a:ext uri="{9D8B030D-6E8A-4147-A177-3AD203B41FA5}">
                      <a16:colId xmlns:a16="http://schemas.microsoft.com/office/drawing/2014/main" val="20002"/>
                    </a:ext>
                  </a:extLst>
                </a:gridCol>
              </a:tblGrid>
              <a:tr h="1756410">
                <a:tc gridSpan="2">
                  <a:txBody>
                    <a:bodyPr/>
                    <a:lstStyle/>
                    <a:p>
                      <a:pPr marL="92075">
                        <a:lnSpc>
                          <a:spcPct val="100000"/>
                        </a:lnSpc>
                        <a:spcBef>
                          <a:spcPts val="254"/>
                        </a:spcBef>
                      </a:pPr>
                      <a:r>
                        <a:rPr sz="1800" spc="-10" dirty="0">
                          <a:solidFill>
                            <a:srgbClr val="800000"/>
                          </a:solidFill>
                          <a:latin typeface="Consolas"/>
                          <a:cs typeface="Consolas"/>
                        </a:rPr>
                        <a:t>&lt;ul&gt;&lt;/ul&gt;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p>
                      <a:pPr marL="342265" marR="97790">
                        <a:lnSpc>
                          <a:spcPct val="100000"/>
                        </a:lnSpc>
                        <a:spcBef>
                          <a:spcPts val="5"/>
                        </a:spcBef>
                      </a:pPr>
                      <a:r>
                        <a:rPr sz="1800" dirty="0">
                          <a:latin typeface="Consolas"/>
                          <a:cs typeface="Consolas"/>
                        </a:rPr>
                        <a:t>alert(</a:t>
                      </a:r>
                      <a:r>
                        <a:rPr sz="1800" dirty="0">
                          <a:solidFill>
                            <a:srgbClr val="A21515"/>
                          </a:solidFill>
                          <a:latin typeface="Consolas"/>
                          <a:cs typeface="Consolas"/>
                        </a:rPr>
                        <a:t>"This</a:t>
                      </a:r>
                      <a:r>
                        <a:rPr sz="1800" spc="-40" dirty="0">
                          <a:solidFill>
                            <a:srgbClr val="A21515"/>
                          </a:solidFill>
                          <a:latin typeface="Consolas"/>
                          <a:cs typeface="Consolas"/>
                        </a:rPr>
                        <a:t> </a:t>
                      </a:r>
                      <a:r>
                        <a:rPr sz="1800" dirty="0">
                          <a:solidFill>
                            <a:srgbClr val="A21515"/>
                          </a:solidFill>
                          <a:latin typeface="Consolas"/>
                          <a:cs typeface="Consolas"/>
                        </a:rPr>
                        <a:t>page</a:t>
                      </a:r>
                      <a:r>
                        <a:rPr sz="1800" spc="-30" dirty="0">
                          <a:solidFill>
                            <a:srgbClr val="A21515"/>
                          </a:solidFill>
                          <a:latin typeface="Consolas"/>
                          <a:cs typeface="Consolas"/>
                        </a:rPr>
                        <a:t> </a:t>
                      </a:r>
                      <a:r>
                        <a:rPr sz="1800" dirty="0">
                          <a:solidFill>
                            <a:srgbClr val="A21515"/>
                          </a:solidFill>
                          <a:latin typeface="Consolas"/>
                          <a:cs typeface="Consolas"/>
                        </a:rPr>
                        <a:t>will</a:t>
                      </a:r>
                      <a:r>
                        <a:rPr sz="1800" spc="-15" dirty="0">
                          <a:solidFill>
                            <a:srgbClr val="A21515"/>
                          </a:solidFill>
                          <a:latin typeface="Consolas"/>
                          <a:cs typeface="Consolas"/>
                        </a:rPr>
                        <a:t> </a:t>
                      </a:r>
                      <a:r>
                        <a:rPr sz="1800" dirty="0">
                          <a:solidFill>
                            <a:srgbClr val="A21515"/>
                          </a:solidFill>
                          <a:latin typeface="Consolas"/>
                          <a:cs typeface="Consolas"/>
                        </a:rPr>
                        <a:t>ask</a:t>
                      </a:r>
                      <a:r>
                        <a:rPr sz="1800" spc="-30" dirty="0">
                          <a:solidFill>
                            <a:srgbClr val="A21515"/>
                          </a:solidFill>
                          <a:latin typeface="Consolas"/>
                          <a:cs typeface="Consolas"/>
                        </a:rPr>
                        <a:t> </a:t>
                      </a:r>
                      <a:r>
                        <a:rPr sz="1800" dirty="0">
                          <a:solidFill>
                            <a:srgbClr val="A21515"/>
                          </a:solidFill>
                          <a:latin typeface="Consolas"/>
                          <a:cs typeface="Consolas"/>
                        </a:rPr>
                        <a:t>for</a:t>
                      </a:r>
                      <a:r>
                        <a:rPr sz="1800" spc="-20" dirty="0">
                          <a:solidFill>
                            <a:srgbClr val="A21515"/>
                          </a:solidFill>
                          <a:latin typeface="Consolas"/>
                          <a:cs typeface="Consolas"/>
                        </a:rPr>
                        <a:t> </a:t>
                      </a:r>
                      <a:r>
                        <a:rPr sz="1800" dirty="0">
                          <a:solidFill>
                            <a:srgbClr val="A21515"/>
                          </a:solidFill>
                          <a:latin typeface="Consolas"/>
                          <a:cs typeface="Consolas"/>
                        </a:rPr>
                        <a:t>your</a:t>
                      </a:r>
                      <a:r>
                        <a:rPr sz="1800" spc="-15" dirty="0">
                          <a:solidFill>
                            <a:srgbClr val="A21515"/>
                          </a:solidFill>
                          <a:latin typeface="Consolas"/>
                          <a:cs typeface="Consolas"/>
                        </a:rPr>
                        <a:t> </a:t>
                      </a:r>
                      <a:r>
                        <a:rPr sz="1800" spc="-10" dirty="0">
                          <a:solidFill>
                            <a:srgbClr val="A21515"/>
                          </a:solidFill>
                          <a:latin typeface="Consolas"/>
                          <a:cs typeface="Consolas"/>
                        </a:rPr>
                        <a:t>input"</a:t>
                      </a:r>
                      <a:r>
                        <a:rPr sz="1800" spc="-10" dirty="0">
                          <a:latin typeface="Consolas"/>
                          <a:cs typeface="Consolas"/>
                        </a:rPr>
                        <a:t>); </a:t>
                      </a:r>
                      <a:r>
                        <a:rPr sz="1800" dirty="0">
                          <a:solidFill>
                            <a:srgbClr val="0000FF"/>
                          </a:solidFill>
                          <a:latin typeface="Consolas"/>
                          <a:cs typeface="Consolas"/>
                        </a:rPr>
                        <a:t>if</a:t>
                      </a:r>
                      <a:r>
                        <a:rPr sz="1800" dirty="0">
                          <a:latin typeface="Consolas"/>
                          <a:cs typeface="Consolas"/>
                        </a:rPr>
                        <a:t>(confirm(</a:t>
                      </a:r>
                      <a:r>
                        <a:rPr sz="1800" dirty="0">
                          <a:solidFill>
                            <a:srgbClr val="A21515"/>
                          </a:solidFill>
                          <a:latin typeface="Consolas"/>
                          <a:cs typeface="Consolas"/>
                        </a:rPr>
                        <a:t>"Do</a:t>
                      </a:r>
                      <a:r>
                        <a:rPr sz="1800" spc="-40" dirty="0">
                          <a:solidFill>
                            <a:srgbClr val="A21515"/>
                          </a:solidFill>
                          <a:latin typeface="Consolas"/>
                          <a:cs typeface="Consolas"/>
                        </a:rPr>
                        <a:t> </a:t>
                      </a:r>
                      <a:r>
                        <a:rPr sz="1800" dirty="0">
                          <a:solidFill>
                            <a:srgbClr val="A21515"/>
                          </a:solidFill>
                          <a:latin typeface="Consolas"/>
                          <a:cs typeface="Consolas"/>
                        </a:rPr>
                        <a:t>you</a:t>
                      </a:r>
                      <a:r>
                        <a:rPr sz="1800" spc="-25" dirty="0">
                          <a:solidFill>
                            <a:srgbClr val="A21515"/>
                          </a:solidFill>
                          <a:latin typeface="Consolas"/>
                          <a:cs typeface="Consolas"/>
                        </a:rPr>
                        <a:t> </a:t>
                      </a:r>
                      <a:r>
                        <a:rPr sz="1800" dirty="0">
                          <a:solidFill>
                            <a:srgbClr val="A21515"/>
                          </a:solidFill>
                          <a:latin typeface="Consolas"/>
                          <a:cs typeface="Consolas"/>
                        </a:rPr>
                        <a:t>want</a:t>
                      </a:r>
                      <a:r>
                        <a:rPr sz="1800" spc="-35" dirty="0">
                          <a:solidFill>
                            <a:srgbClr val="A21515"/>
                          </a:solidFill>
                          <a:latin typeface="Consolas"/>
                          <a:cs typeface="Consolas"/>
                        </a:rPr>
                        <a:t> </a:t>
                      </a:r>
                      <a:r>
                        <a:rPr sz="1800" dirty="0">
                          <a:solidFill>
                            <a:srgbClr val="A21515"/>
                          </a:solidFill>
                          <a:latin typeface="Consolas"/>
                          <a:cs typeface="Consolas"/>
                        </a:rPr>
                        <a:t>to</a:t>
                      </a:r>
                      <a:r>
                        <a:rPr sz="1800" spc="-25" dirty="0">
                          <a:solidFill>
                            <a:srgbClr val="A21515"/>
                          </a:solidFill>
                          <a:latin typeface="Consolas"/>
                          <a:cs typeface="Consolas"/>
                        </a:rPr>
                        <a:t> </a:t>
                      </a:r>
                      <a:r>
                        <a:rPr sz="1800" dirty="0">
                          <a:solidFill>
                            <a:srgbClr val="A21515"/>
                          </a:solidFill>
                          <a:latin typeface="Consolas"/>
                          <a:cs typeface="Consolas"/>
                        </a:rPr>
                        <a:t>continue?"</a:t>
                      </a:r>
                      <a:r>
                        <a:rPr sz="1800" dirty="0">
                          <a:latin typeface="Consolas"/>
                          <a:cs typeface="Consolas"/>
                        </a:rPr>
                        <a:t>)</a:t>
                      </a:r>
                      <a:r>
                        <a:rPr sz="1800" spc="-25"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true</a:t>
                      </a:r>
                      <a:r>
                        <a:rPr sz="1800" dirty="0">
                          <a:latin typeface="Consolas"/>
                          <a:cs typeface="Consolas"/>
                        </a:rPr>
                        <a:t>)</a:t>
                      </a:r>
                      <a:r>
                        <a:rPr sz="1800" spc="-35" dirty="0">
                          <a:latin typeface="Consolas"/>
                          <a:cs typeface="Consolas"/>
                        </a:rPr>
                        <a:t> </a:t>
                      </a:r>
                      <a:r>
                        <a:rPr sz="1800" spc="-50" dirty="0">
                          <a:latin typeface="Consolas"/>
                          <a:cs typeface="Consolas"/>
                        </a:rPr>
                        <a:t>{</a:t>
                      </a:r>
                      <a:endParaRPr sz="1800">
                        <a:latin typeface="Consolas"/>
                        <a:cs typeface="Consolas"/>
                      </a:endParaRPr>
                    </a:p>
                    <a:p>
                      <a:pPr marL="591820">
                        <a:lnSpc>
                          <a:spcPct val="100000"/>
                        </a:lnSpc>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name</a:t>
                      </a:r>
                      <a:r>
                        <a:rPr sz="1800" spc="-20"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prompt(</a:t>
                      </a:r>
                      <a:r>
                        <a:rPr sz="1800" dirty="0">
                          <a:solidFill>
                            <a:srgbClr val="A21515"/>
                          </a:solidFill>
                          <a:latin typeface="Consolas"/>
                          <a:cs typeface="Consolas"/>
                        </a:rPr>
                        <a:t>"State</a:t>
                      </a:r>
                      <a:r>
                        <a:rPr sz="1800" spc="-20" dirty="0">
                          <a:solidFill>
                            <a:srgbClr val="A21515"/>
                          </a:solidFill>
                          <a:latin typeface="Consolas"/>
                          <a:cs typeface="Consolas"/>
                        </a:rPr>
                        <a:t> </a:t>
                      </a:r>
                      <a:r>
                        <a:rPr sz="1800" dirty="0">
                          <a:solidFill>
                            <a:srgbClr val="A21515"/>
                          </a:solidFill>
                          <a:latin typeface="Consolas"/>
                          <a:cs typeface="Consolas"/>
                        </a:rPr>
                        <a:t>your</a:t>
                      </a:r>
                      <a:r>
                        <a:rPr sz="1800" spc="-25" dirty="0">
                          <a:solidFill>
                            <a:srgbClr val="A21515"/>
                          </a:solidFill>
                          <a:latin typeface="Consolas"/>
                          <a:cs typeface="Consolas"/>
                        </a:rPr>
                        <a:t> </a:t>
                      </a:r>
                      <a:r>
                        <a:rPr sz="1800" spc="-10" dirty="0">
                          <a:solidFill>
                            <a:srgbClr val="A21515"/>
                          </a:solidFill>
                          <a:latin typeface="Consolas"/>
                          <a:cs typeface="Consolas"/>
                        </a:rPr>
                        <a:t>name:"</a:t>
                      </a:r>
                      <a:r>
                        <a:rPr sz="1800" spc="-10" dirty="0">
                          <a:latin typeface="Consolas"/>
                          <a:cs typeface="Consolas"/>
                        </a:rPr>
                        <a:t>);</a:t>
                      </a:r>
                      <a:endParaRPr sz="1800">
                        <a:latin typeface="Consolas"/>
                        <a:cs typeface="Consolas"/>
                      </a:endParaRPr>
                    </a:p>
                    <a:p>
                      <a:pPr marL="591820">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num</a:t>
                      </a:r>
                      <a:r>
                        <a:rPr sz="1800" spc="-20" dirty="0">
                          <a:latin typeface="Consolas"/>
                          <a:cs typeface="Consolas"/>
                        </a:rPr>
                        <a:t> </a:t>
                      </a:r>
                      <a:r>
                        <a:rPr sz="1800" dirty="0">
                          <a:latin typeface="Consolas"/>
                          <a:cs typeface="Consolas"/>
                        </a:rPr>
                        <a:t>=</a:t>
                      </a:r>
                      <a:r>
                        <a:rPr sz="1800" spc="-35" dirty="0">
                          <a:latin typeface="Consolas"/>
                          <a:cs typeface="Consolas"/>
                        </a:rPr>
                        <a:t> </a:t>
                      </a:r>
                      <a:r>
                        <a:rPr sz="1800" dirty="0">
                          <a:latin typeface="Consolas"/>
                          <a:cs typeface="Consolas"/>
                        </a:rPr>
                        <a:t>parseInt(prompt(</a:t>
                      </a:r>
                      <a:r>
                        <a:rPr sz="1800" dirty="0">
                          <a:solidFill>
                            <a:srgbClr val="A21515"/>
                          </a:solidFill>
                          <a:latin typeface="Consolas"/>
                          <a:cs typeface="Consolas"/>
                        </a:rPr>
                        <a:t>"Insert</a:t>
                      </a:r>
                      <a:r>
                        <a:rPr sz="1800" spc="-35" dirty="0">
                          <a:solidFill>
                            <a:srgbClr val="A21515"/>
                          </a:solidFill>
                          <a:latin typeface="Consolas"/>
                          <a:cs typeface="Consolas"/>
                        </a:rPr>
                        <a:t> </a:t>
                      </a:r>
                      <a:r>
                        <a:rPr sz="1800" dirty="0">
                          <a:solidFill>
                            <a:srgbClr val="A21515"/>
                          </a:solidFill>
                          <a:latin typeface="Consolas"/>
                          <a:cs typeface="Consolas"/>
                        </a:rPr>
                        <a:t>a</a:t>
                      </a:r>
                      <a:r>
                        <a:rPr sz="1800" spc="-35" dirty="0">
                          <a:solidFill>
                            <a:srgbClr val="A21515"/>
                          </a:solidFill>
                          <a:latin typeface="Consolas"/>
                          <a:cs typeface="Consolas"/>
                        </a:rPr>
                        <a:t> </a:t>
                      </a:r>
                      <a:r>
                        <a:rPr sz="1800" spc="-10" dirty="0">
                          <a:solidFill>
                            <a:srgbClr val="A21515"/>
                          </a:solidFill>
                          <a:latin typeface="Consolas"/>
                          <a:cs typeface="Consolas"/>
                        </a:rPr>
                        <a:t>number:"</a:t>
                      </a:r>
                      <a:r>
                        <a:rPr sz="1800" spc="-10" dirty="0">
                          <a:latin typeface="Consolas"/>
                          <a:cs typeface="Consolas"/>
                        </a:rPr>
                        <a:t>));</a:t>
                      </a:r>
                      <a:endParaRPr sz="1800">
                        <a:latin typeface="Consolas"/>
                        <a:cs typeface="Consolas"/>
                      </a:endParaRPr>
                    </a:p>
                  </a:txBody>
                  <a:tcPr marL="0" marR="0" marT="32384"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a:txBody>
                    <a:bodyPr/>
                    <a:lstStyle/>
                    <a:p>
                      <a:pPr marL="226695" marR="247650">
                        <a:lnSpc>
                          <a:spcPct val="90000"/>
                        </a:lnSpc>
                        <a:spcBef>
                          <a:spcPts val="180"/>
                        </a:spcBef>
                      </a:pPr>
                      <a:r>
                        <a:rPr sz="2200" b="1" dirty="0">
                          <a:solidFill>
                            <a:srgbClr val="111F35"/>
                          </a:solidFill>
                          <a:latin typeface="Consolas"/>
                          <a:cs typeface="Consolas"/>
                        </a:rPr>
                        <a:t>alert</a:t>
                      </a:r>
                      <a:r>
                        <a:rPr sz="2200" dirty="0">
                          <a:solidFill>
                            <a:srgbClr val="111F35"/>
                          </a:solidFill>
                          <a:latin typeface="Calibri"/>
                          <a:cs typeface="Calibri"/>
                        </a:rPr>
                        <a:t>,</a:t>
                      </a:r>
                      <a:r>
                        <a:rPr sz="2200" spc="-75" dirty="0">
                          <a:solidFill>
                            <a:srgbClr val="111F35"/>
                          </a:solidFill>
                          <a:latin typeface="Calibri"/>
                          <a:cs typeface="Calibri"/>
                        </a:rPr>
                        <a:t> </a:t>
                      </a:r>
                      <a:r>
                        <a:rPr sz="2200" b="1" dirty="0">
                          <a:solidFill>
                            <a:srgbClr val="111F35"/>
                          </a:solidFill>
                          <a:latin typeface="Consolas"/>
                          <a:cs typeface="Consolas"/>
                        </a:rPr>
                        <a:t>prompt</a:t>
                      </a:r>
                      <a:r>
                        <a:rPr sz="2200" dirty="0">
                          <a:solidFill>
                            <a:srgbClr val="111F35"/>
                          </a:solidFill>
                          <a:latin typeface="Calibri"/>
                          <a:cs typeface="Calibri"/>
                        </a:rPr>
                        <a:t>,</a:t>
                      </a:r>
                      <a:r>
                        <a:rPr sz="2200" spc="-70" dirty="0">
                          <a:solidFill>
                            <a:srgbClr val="111F35"/>
                          </a:solidFill>
                          <a:latin typeface="Calibri"/>
                          <a:cs typeface="Calibri"/>
                        </a:rPr>
                        <a:t> </a:t>
                      </a:r>
                      <a:r>
                        <a:rPr sz="2200" spc="-25" dirty="0">
                          <a:solidFill>
                            <a:srgbClr val="111F35"/>
                          </a:solidFill>
                          <a:latin typeface="Calibri"/>
                          <a:cs typeface="Calibri"/>
                        </a:rPr>
                        <a:t>and </a:t>
                      </a:r>
                      <a:r>
                        <a:rPr sz="2200" b="1" spc="-20" dirty="0">
                          <a:solidFill>
                            <a:srgbClr val="111F35"/>
                          </a:solidFill>
                          <a:latin typeface="Consolas"/>
                          <a:cs typeface="Consolas"/>
                        </a:rPr>
                        <a:t>confirm</a:t>
                      </a:r>
                      <a:r>
                        <a:rPr sz="2200" b="1" spc="-645" dirty="0">
                          <a:solidFill>
                            <a:srgbClr val="111F35"/>
                          </a:solidFill>
                          <a:latin typeface="Consolas"/>
                          <a:cs typeface="Consolas"/>
                        </a:rPr>
                        <a:t> </a:t>
                      </a:r>
                      <a:r>
                        <a:rPr lang="it-IT" sz="2200" dirty="0">
                          <a:solidFill>
                            <a:srgbClr val="111F35"/>
                          </a:solidFill>
                          <a:latin typeface="+mn-lt"/>
                          <a:cs typeface="Calibri"/>
                        </a:rPr>
                        <a:t>sono modi utili per interagire con gli utenti in un browser web</a:t>
                      </a:r>
                      <a:r>
                        <a:rPr sz="2200" spc="-45" dirty="0">
                          <a:solidFill>
                            <a:srgbClr val="111F35"/>
                          </a:solidFill>
                          <a:latin typeface="Calibri"/>
                          <a:cs typeface="Calibri"/>
                        </a:rPr>
                        <a:t>.</a:t>
                      </a:r>
                      <a:endParaRPr sz="2200" dirty="0">
                        <a:latin typeface="Calibri"/>
                        <a:cs typeface="Calibri"/>
                      </a:endParaRPr>
                    </a:p>
                  </a:txBody>
                  <a:tcPr marL="0" marR="0" marT="22860" marB="0">
                    <a:lnL w="12700">
                      <a:solidFill>
                        <a:srgbClr val="111F35"/>
                      </a:solidFill>
                      <a:prstDash val="solid"/>
                    </a:lnL>
                    <a:lnB w="9525">
                      <a:solidFill>
                        <a:srgbClr val="111F35"/>
                      </a:solidFill>
                      <a:prstDash val="solid"/>
                    </a:lnB>
                  </a:tcPr>
                </a:tc>
                <a:extLst>
                  <a:ext uri="{0D108BD9-81ED-4DB2-BD59-A6C34878D82A}">
                    <a16:rowId xmlns:a16="http://schemas.microsoft.com/office/drawing/2014/main" val="10000"/>
                  </a:ext>
                </a:extLst>
              </a:tr>
              <a:tr h="2489835">
                <a:tc>
                  <a:txBody>
                    <a:bodyPr/>
                    <a:lstStyle/>
                    <a:p>
                      <a:pPr marL="591820">
                        <a:lnSpc>
                          <a:spcPts val="1545"/>
                        </a:lnSpc>
                      </a:pP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i</a:t>
                      </a:r>
                      <a:r>
                        <a:rPr sz="1800" spc="-2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98557"/>
                          </a:solidFill>
                          <a:latin typeface="Consolas"/>
                          <a:cs typeface="Consolas"/>
                        </a:rPr>
                        <a:t>0</a:t>
                      </a:r>
                      <a:r>
                        <a:rPr sz="1800" dirty="0">
                          <a:latin typeface="Consolas"/>
                          <a:cs typeface="Consolas"/>
                        </a:rPr>
                        <a:t>;</a:t>
                      </a:r>
                      <a:r>
                        <a:rPr sz="1800" spc="-15" dirty="0">
                          <a:latin typeface="Consolas"/>
                          <a:cs typeface="Consolas"/>
                        </a:rPr>
                        <a:t> </a:t>
                      </a:r>
                      <a:r>
                        <a:rPr sz="1800" dirty="0">
                          <a:latin typeface="Consolas"/>
                          <a:cs typeface="Consolas"/>
                        </a:rPr>
                        <a:t>i</a:t>
                      </a:r>
                      <a:r>
                        <a:rPr sz="1800" spc="-10" dirty="0">
                          <a:latin typeface="Consolas"/>
                          <a:cs typeface="Consolas"/>
                        </a:rPr>
                        <a:t> </a:t>
                      </a:r>
                      <a:r>
                        <a:rPr sz="1800" dirty="0">
                          <a:latin typeface="Consolas"/>
                          <a:cs typeface="Consolas"/>
                        </a:rPr>
                        <a:t>&lt;</a:t>
                      </a:r>
                      <a:r>
                        <a:rPr sz="1800" spc="-20" dirty="0">
                          <a:latin typeface="Consolas"/>
                          <a:cs typeface="Consolas"/>
                        </a:rPr>
                        <a:t> </a:t>
                      </a:r>
                      <a:r>
                        <a:rPr sz="1800" dirty="0">
                          <a:latin typeface="Consolas"/>
                          <a:cs typeface="Consolas"/>
                        </a:rPr>
                        <a:t>num;</a:t>
                      </a:r>
                      <a:r>
                        <a:rPr sz="1800" spc="-20" dirty="0">
                          <a:latin typeface="Consolas"/>
                          <a:cs typeface="Consolas"/>
                        </a:rPr>
                        <a:t> </a:t>
                      </a:r>
                      <a:r>
                        <a:rPr sz="1800" dirty="0">
                          <a:latin typeface="Consolas"/>
                          <a:cs typeface="Consolas"/>
                        </a:rPr>
                        <a:t>i++)</a:t>
                      </a:r>
                      <a:r>
                        <a:rPr sz="1800" spc="-5" dirty="0">
                          <a:latin typeface="Consolas"/>
                          <a:cs typeface="Consolas"/>
                        </a:rPr>
                        <a:t> </a:t>
                      </a:r>
                      <a:r>
                        <a:rPr sz="1800" spc="-50" dirty="0">
                          <a:latin typeface="Consolas"/>
                          <a:cs typeface="Consolas"/>
                        </a:rPr>
                        <a:t>{</a:t>
                      </a:r>
                      <a:endParaRPr sz="1800">
                        <a:latin typeface="Consolas"/>
                        <a:cs typeface="Consolas"/>
                      </a:endParaRPr>
                    </a:p>
                    <a:p>
                      <a:pPr marL="843280" marR="387985">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li</a:t>
                      </a:r>
                      <a:r>
                        <a:rPr sz="1800" spc="-10" dirty="0">
                          <a:latin typeface="Consolas"/>
                          <a:cs typeface="Consolas"/>
                        </a:rPr>
                        <a:t> </a:t>
                      </a:r>
                      <a:r>
                        <a:rPr sz="1800" dirty="0">
                          <a:latin typeface="Consolas"/>
                          <a:cs typeface="Consolas"/>
                        </a:rPr>
                        <a:t>=</a:t>
                      </a:r>
                      <a:r>
                        <a:rPr sz="1800" spc="-15" dirty="0">
                          <a:latin typeface="Consolas"/>
                          <a:cs typeface="Consolas"/>
                        </a:rPr>
                        <a:t> </a:t>
                      </a:r>
                      <a:r>
                        <a:rPr sz="1800" spc="-10" dirty="0">
                          <a:latin typeface="Consolas"/>
                          <a:cs typeface="Consolas"/>
                        </a:rPr>
                        <a:t>document.createElement(</a:t>
                      </a:r>
                      <a:r>
                        <a:rPr sz="1800" spc="-10" dirty="0">
                          <a:solidFill>
                            <a:srgbClr val="A21515"/>
                          </a:solidFill>
                          <a:latin typeface="Consolas"/>
                          <a:cs typeface="Consolas"/>
                        </a:rPr>
                        <a:t>"li"</a:t>
                      </a:r>
                      <a:r>
                        <a:rPr sz="1800" spc="-10" dirty="0">
                          <a:latin typeface="Consolas"/>
                          <a:cs typeface="Consolas"/>
                        </a:rPr>
                        <a:t>); </a:t>
                      </a:r>
                      <a:r>
                        <a:rPr sz="1800" dirty="0">
                          <a:latin typeface="Consolas"/>
                          <a:cs typeface="Consolas"/>
                        </a:rPr>
                        <a:t>li.innerHTML</a:t>
                      </a:r>
                      <a:r>
                        <a:rPr sz="1800" spc="-30" dirty="0">
                          <a:latin typeface="Consolas"/>
                          <a:cs typeface="Consolas"/>
                        </a:rPr>
                        <a:t> </a:t>
                      </a:r>
                      <a:r>
                        <a:rPr sz="1800" dirty="0">
                          <a:latin typeface="Consolas"/>
                          <a:cs typeface="Consolas"/>
                        </a:rPr>
                        <a:t>=</a:t>
                      </a:r>
                      <a:r>
                        <a:rPr sz="1800" spc="-25" dirty="0">
                          <a:latin typeface="Consolas"/>
                          <a:cs typeface="Consolas"/>
                        </a:rPr>
                        <a:t> </a:t>
                      </a:r>
                      <a:r>
                        <a:rPr sz="1800" spc="-20" dirty="0">
                          <a:latin typeface="Consolas"/>
                          <a:cs typeface="Consolas"/>
                        </a:rPr>
                        <a:t>name; </a:t>
                      </a:r>
                      <a:r>
                        <a:rPr sz="1800" spc="-10" dirty="0">
                          <a:latin typeface="Consolas"/>
                          <a:cs typeface="Consolas"/>
                        </a:rPr>
                        <a:t>document.querySelector(</a:t>
                      </a:r>
                      <a:r>
                        <a:rPr sz="1800" spc="-10" dirty="0">
                          <a:solidFill>
                            <a:srgbClr val="A21515"/>
                          </a:solidFill>
                          <a:latin typeface="Consolas"/>
                          <a:cs typeface="Consolas"/>
                        </a:rPr>
                        <a:t>"ul"</a:t>
                      </a:r>
                      <a:r>
                        <a:rPr sz="1800" spc="-10" dirty="0">
                          <a:latin typeface="Consolas"/>
                          <a:cs typeface="Consolas"/>
                        </a:rPr>
                        <a:t>).append(li);</a:t>
                      </a:r>
                      <a:endParaRPr sz="1800">
                        <a:latin typeface="Consolas"/>
                        <a:cs typeface="Consolas"/>
                      </a:endParaRPr>
                    </a:p>
                    <a:p>
                      <a:pPr marL="591820">
                        <a:lnSpc>
                          <a:spcPct val="100000"/>
                        </a:lnSpc>
                      </a:pP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a:t>
                      </a:r>
                      <a:r>
                        <a:rPr sz="1800" spc="-25" dirty="0">
                          <a:latin typeface="Consolas"/>
                          <a:cs typeface="Consolas"/>
                        </a:rPr>
                        <a:t> </a:t>
                      </a:r>
                      <a:r>
                        <a:rPr sz="1800" dirty="0">
                          <a:solidFill>
                            <a:srgbClr val="0000FF"/>
                          </a:solidFill>
                          <a:latin typeface="Consolas"/>
                          <a:cs typeface="Consolas"/>
                        </a:rPr>
                        <a:t>else</a:t>
                      </a:r>
                      <a:r>
                        <a:rPr sz="1800" spc="-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591820">
                        <a:lnSpc>
                          <a:spcPct val="100000"/>
                        </a:lnSpc>
                        <a:spcBef>
                          <a:spcPts val="5"/>
                        </a:spcBef>
                      </a:pPr>
                      <a:r>
                        <a:rPr sz="1800" dirty="0">
                          <a:latin typeface="Consolas"/>
                          <a:cs typeface="Consolas"/>
                        </a:rPr>
                        <a:t>console.log(</a:t>
                      </a:r>
                      <a:r>
                        <a:rPr sz="1800" dirty="0">
                          <a:solidFill>
                            <a:srgbClr val="A21515"/>
                          </a:solidFill>
                          <a:latin typeface="Consolas"/>
                          <a:cs typeface="Consolas"/>
                        </a:rPr>
                        <a:t>"user</a:t>
                      </a:r>
                      <a:r>
                        <a:rPr sz="1800" spc="-70" dirty="0">
                          <a:solidFill>
                            <a:srgbClr val="A21515"/>
                          </a:solidFill>
                          <a:latin typeface="Consolas"/>
                          <a:cs typeface="Consolas"/>
                        </a:rPr>
                        <a:t> </a:t>
                      </a:r>
                      <a:r>
                        <a:rPr sz="1800" spc="-10" dirty="0">
                          <a:solidFill>
                            <a:srgbClr val="A21515"/>
                          </a:solidFill>
                          <a:latin typeface="Consolas"/>
                          <a:cs typeface="Consolas"/>
                        </a:rPr>
                        <a:t>cancelled"</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txBody>
                  <a:tcPr marL="0" marR="0" marT="0" marB="0">
                    <a:lnL w="12700">
                      <a:solidFill>
                        <a:srgbClr val="111F35"/>
                      </a:solidFill>
                      <a:prstDash val="solid"/>
                    </a:lnL>
                    <a:lnR w="9525">
                      <a:solidFill>
                        <a:srgbClr val="111F35"/>
                      </a:solidFill>
                      <a:prstDash val="solid"/>
                    </a:lnR>
                    <a:lnB w="12700">
                      <a:solidFill>
                        <a:srgbClr val="111F35"/>
                      </a:solidFill>
                      <a:prstDash val="solid"/>
                    </a:lnB>
                  </a:tcPr>
                </a:tc>
                <a:tc>
                  <a:txBody>
                    <a:bodyPr/>
                    <a:lstStyle/>
                    <a:p>
                      <a:pPr>
                        <a:lnSpc>
                          <a:spcPct val="100000"/>
                        </a:lnSpc>
                      </a:pPr>
                      <a:endParaRPr sz="1800">
                        <a:latin typeface="Times New Roman"/>
                        <a:cs typeface="Times New Roman"/>
                      </a:endParaRPr>
                    </a:p>
                  </a:txBody>
                  <a:tcPr marL="0" marR="0" marT="0" marB="0">
                    <a:lnL w="9525">
                      <a:solidFill>
                        <a:srgbClr val="111F35"/>
                      </a:solidFill>
                      <a:prstDash val="solid"/>
                    </a:lnL>
                    <a:lnR w="12700">
                      <a:solidFill>
                        <a:srgbClr val="111F35"/>
                      </a:solidFill>
                      <a:prstDash val="solid"/>
                    </a:lnR>
                    <a:lnT w="9525">
                      <a:solidFill>
                        <a:srgbClr val="111F35"/>
                      </a:solidFill>
                      <a:prstDash val="solid"/>
                    </a:lnT>
                    <a:lnB w="12700">
                      <a:solidFill>
                        <a:srgbClr val="111F35"/>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111F35"/>
                      </a:solidFill>
                      <a:prstDash val="solid"/>
                    </a:lnL>
                    <a:lnR w="9525">
                      <a:solidFill>
                        <a:srgbClr val="111F35"/>
                      </a:solidFill>
                      <a:prstDash val="solid"/>
                    </a:lnR>
                    <a:lnT w="9525">
                      <a:solidFill>
                        <a:srgbClr val="111F35"/>
                      </a:solidFill>
                      <a:prstDash val="solid"/>
                    </a:lnT>
                  </a:tcPr>
                </a:tc>
                <a:extLst>
                  <a:ext uri="{0D108BD9-81ED-4DB2-BD59-A6C34878D82A}">
                    <a16:rowId xmlns:a16="http://schemas.microsoft.com/office/drawing/2014/main" val="10001"/>
                  </a:ext>
                </a:extLst>
              </a:tr>
              <a:tr h="544195">
                <a:tc>
                  <a:txBody>
                    <a:bodyPr/>
                    <a:lstStyle/>
                    <a:p>
                      <a:pPr>
                        <a:lnSpc>
                          <a:spcPct val="100000"/>
                        </a:lnSpc>
                      </a:pPr>
                      <a:endParaRPr sz="1800">
                        <a:latin typeface="Times New Roman"/>
                        <a:cs typeface="Times New Roman"/>
                      </a:endParaRPr>
                    </a:p>
                  </a:txBody>
                  <a:tcPr marL="0" marR="0" marT="0" marB="0">
                    <a:lnR w="9525">
                      <a:solidFill>
                        <a:srgbClr val="111F35"/>
                      </a:solidFill>
                      <a:prstDash val="solid"/>
                    </a:lnR>
                    <a:lnT w="12700">
                      <a:solidFill>
                        <a:srgbClr val="111F35"/>
                      </a:solidFill>
                      <a:prstDash val="solid"/>
                    </a:lnT>
                  </a:tcPr>
                </a:tc>
                <a:tc gridSpan="2">
                  <a:txBody>
                    <a:bodyPr/>
                    <a:lstStyle/>
                    <a:p>
                      <a:pPr>
                        <a:lnSpc>
                          <a:spcPct val="100000"/>
                        </a:lnSpc>
                      </a:pPr>
                      <a:endParaRPr sz="1800" dirty="0">
                        <a:latin typeface="Times New Roman"/>
                        <a:cs typeface="Times New Roman"/>
                      </a:endParaRPr>
                    </a:p>
                  </a:txBody>
                  <a:tcPr marL="0" marR="0" marT="0" marB="0">
                    <a:lnL w="9525">
                      <a:solidFill>
                        <a:srgbClr val="111F35"/>
                      </a:solidFill>
                      <a:prstDash val="solid"/>
                    </a:lnL>
                    <a:lnR w="9525">
                      <a:solidFill>
                        <a:srgbClr val="111F35"/>
                      </a:solidFill>
                      <a:prstDash val="solid"/>
                    </a:lnR>
                    <a:lnT w="12700" cap="flat" cmpd="sng" algn="ctr">
                      <a:solidFill>
                        <a:srgbClr val="111F35"/>
                      </a:solidFill>
                      <a:prstDash val="solid"/>
                      <a:round/>
                      <a:headEnd type="none" w="med" len="med"/>
                      <a:tailEnd type="none" w="med" len="med"/>
                    </a:lnT>
                    <a:lnB w="9525">
                      <a:solidFill>
                        <a:srgbClr val="111F35"/>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325</a:t>
            </a:fld>
            <a:endParaRPr spc="-25"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2360930" cy="756920"/>
          </a:xfrm>
          <a:prstGeom prst="rect">
            <a:avLst/>
          </a:prstGeom>
        </p:spPr>
        <p:txBody>
          <a:bodyPr vert="horz" wrap="square" lIns="0" tIns="12700" rIns="0" bIns="0" rtlCol="0">
            <a:spAutoFit/>
          </a:bodyPr>
          <a:lstStyle/>
          <a:p>
            <a:pPr marL="12700">
              <a:lnSpc>
                <a:spcPct val="100000"/>
              </a:lnSpc>
              <a:spcBef>
                <a:spcPts val="100"/>
              </a:spcBef>
            </a:pPr>
            <a:r>
              <a:rPr sz="4800" spc="-70" dirty="0"/>
              <a:t>EVENTS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326</a:t>
            </a:fld>
            <a:endParaRPr spc="-25"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327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BROWSER</a:t>
            </a:r>
            <a:r>
              <a:rPr spc="-130" dirty="0"/>
              <a:t> </a:t>
            </a:r>
            <a:r>
              <a:rPr spc="-40" dirty="0"/>
              <a:t>EVENTS</a:t>
            </a:r>
          </a:p>
        </p:txBody>
      </p:sp>
      <p:sp>
        <p:nvSpPr>
          <p:cNvPr id="3" name="object 3"/>
          <p:cNvSpPr txBox="1"/>
          <p:nvPr/>
        </p:nvSpPr>
        <p:spPr>
          <a:xfrm>
            <a:off x="962050" y="1533220"/>
            <a:ext cx="10240010" cy="3536224"/>
          </a:xfrm>
          <a:prstGeom prst="rect">
            <a:avLst/>
          </a:prstGeom>
        </p:spPr>
        <p:txBody>
          <a:bodyPr vert="horz" wrap="square" lIns="0" tIns="12065" rIns="0" bIns="0" rtlCol="0">
            <a:spAutoFit/>
          </a:bodyPr>
          <a:lstStyle/>
          <a:p>
            <a:pPr marL="12700">
              <a:lnSpc>
                <a:spcPct val="100000"/>
              </a:lnSpc>
              <a:spcBef>
                <a:spcPts val="95"/>
              </a:spcBef>
            </a:pPr>
            <a:r>
              <a:rPr lang="it-IT" sz="2800" b="1" spc="-10" dirty="0">
                <a:solidFill>
                  <a:srgbClr val="111F35"/>
                </a:solidFill>
                <a:latin typeface="Calibri"/>
                <a:cs typeface="Calibri"/>
              </a:rPr>
              <a:t>Gli eventi sono segnali che qualcosa è successo. Potrebbero essere correlati a:
Comportamento dell'utente:
Clic, pressioni di tasti sulla tastiera, movimenti del mouse...
Modulistica:
Invio, focus (o perdita) su un campo di input
Eventi del documento:
Documento o elementi caricati, richieste di rete completate...</a:t>
            </a:r>
            <a:endParaRPr sz="2400" dirty="0">
              <a:latin typeface="Calibri"/>
              <a:cs typeface="Calibri"/>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328</a:t>
            </a:fld>
            <a:endParaRPr spc="-25" dirty="0"/>
          </a:p>
        </p:txBody>
      </p:sp>
      <p:sp>
        <p:nvSpPr>
          <p:cNvPr id="2" name="object 2"/>
          <p:cNvSpPr txBox="1">
            <a:spLocks noGrp="1"/>
          </p:cNvSpPr>
          <p:nvPr>
            <p:ph type="title"/>
          </p:nvPr>
        </p:nvSpPr>
        <p:spPr>
          <a:xfrm>
            <a:off x="962050" y="557529"/>
            <a:ext cx="6047740" cy="574040"/>
          </a:xfrm>
          <a:prstGeom prst="rect">
            <a:avLst/>
          </a:prstGeom>
        </p:spPr>
        <p:txBody>
          <a:bodyPr vert="horz" wrap="square" lIns="0" tIns="12700" rIns="0" bIns="0" rtlCol="0">
            <a:spAutoFit/>
          </a:bodyPr>
          <a:lstStyle/>
          <a:p>
            <a:pPr marL="12700">
              <a:lnSpc>
                <a:spcPct val="100000"/>
              </a:lnSpc>
              <a:spcBef>
                <a:spcPts val="100"/>
              </a:spcBef>
            </a:pPr>
            <a:r>
              <a:rPr spc="-25" dirty="0"/>
              <a:t>USEFUL</a:t>
            </a:r>
            <a:r>
              <a:rPr spc="-204" dirty="0"/>
              <a:t> </a:t>
            </a:r>
            <a:r>
              <a:rPr spc="-110" dirty="0"/>
              <a:t>BROWSER</a:t>
            </a:r>
            <a:r>
              <a:rPr spc="-150" dirty="0"/>
              <a:t> </a:t>
            </a:r>
            <a:r>
              <a:rPr spc="-20" dirty="0"/>
              <a:t>EVENTS</a:t>
            </a:r>
          </a:p>
        </p:txBody>
      </p:sp>
      <p:graphicFrame>
        <p:nvGraphicFramePr>
          <p:cNvPr id="3" name="object 3"/>
          <p:cNvGraphicFramePr>
            <a:graphicFrameLocks noGrp="1"/>
          </p:cNvGraphicFramePr>
          <p:nvPr/>
        </p:nvGraphicFramePr>
        <p:xfrm>
          <a:off x="882650" y="1552575"/>
          <a:ext cx="10427334" cy="3705225"/>
        </p:xfrm>
        <a:graphic>
          <a:graphicData uri="http://schemas.openxmlformats.org/drawingml/2006/table">
            <a:tbl>
              <a:tblPr firstRow="1" bandRow="1">
                <a:tableStyleId>{2D5ABB26-0587-4C30-8999-92F81FD0307C}</a:tableStyleId>
              </a:tblPr>
              <a:tblGrid>
                <a:gridCol w="1216660">
                  <a:extLst>
                    <a:ext uri="{9D8B030D-6E8A-4147-A177-3AD203B41FA5}">
                      <a16:colId xmlns:a16="http://schemas.microsoft.com/office/drawing/2014/main" val="20000"/>
                    </a:ext>
                  </a:extLst>
                </a:gridCol>
                <a:gridCol w="2598419">
                  <a:extLst>
                    <a:ext uri="{9D8B030D-6E8A-4147-A177-3AD203B41FA5}">
                      <a16:colId xmlns:a16="http://schemas.microsoft.com/office/drawing/2014/main" val="20001"/>
                    </a:ext>
                  </a:extLst>
                </a:gridCol>
                <a:gridCol w="6612255">
                  <a:extLst>
                    <a:ext uri="{9D8B030D-6E8A-4147-A177-3AD203B41FA5}">
                      <a16:colId xmlns:a16="http://schemas.microsoft.com/office/drawing/2014/main" val="20002"/>
                    </a:ext>
                  </a:extLst>
                </a:gridCol>
              </a:tblGrid>
              <a:tr h="370840">
                <a:tc rowSpan="5">
                  <a:txBody>
                    <a:bodyPr/>
                    <a:lstStyle/>
                    <a:p>
                      <a:pPr>
                        <a:lnSpc>
                          <a:spcPct val="100000"/>
                        </a:lnSpc>
                      </a:pPr>
                      <a:endParaRPr sz="1800">
                        <a:latin typeface="Times New Roman"/>
                        <a:cs typeface="Times New Roman"/>
                      </a:endParaRPr>
                    </a:p>
                    <a:p>
                      <a:pPr>
                        <a:lnSpc>
                          <a:spcPct val="100000"/>
                        </a:lnSpc>
                        <a:spcBef>
                          <a:spcPts val="1964"/>
                        </a:spcBef>
                      </a:pPr>
                      <a:endParaRPr sz="1800">
                        <a:latin typeface="Times New Roman"/>
                        <a:cs typeface="Times New Roman"/>
                      </a:endParaRPr>
                    </a:p>
                    <a:p>
                      <a:pPr marL="280670">
                        <a:lnSpc>
                          <a:spcPct val="100000"/>
                        </a:lnSpc>
                      </a:pPr>
                      <a:r>
                        <a:rPr sz="1800" b="1" spc="-10" dirty="0">
                          <a:solidFill>
                            <a:srgbClr val="FFFFFF"/>
                          </a:solidFill>
                          <a:latin typeface="Calibri"/>
                          <a:cs typeface="Calibri"/>
                        </a:rPr>
                        <a:t>Mouse</a:t>
                      </a:r>
                      <a:endParaRPr sz="1800">
                        <a:latin typeface="Calibri"/>
                        <a:cs typeface="Calibri"/>
                      </a:endParaRPr>
                    </a:p>
                  </a:txBody>
                  <a:tcPr marL="0" marR="0" marT="0" marB="0">
                    <a:lnT w="28575">
                      <a:solidFill>
                        <a:srgbClr val="111F35"/>
                      </a:solidFill>
                      <a:prstDash val="solid"/>
                    </a:lnT>
                    <a:lnB w="12700">
                      <a:solidFill>
                        <a:srgbClr val="111F35"/>
                      </a:solidFill>
                      <a:prstDash val="solid"/>
                    </a:lnB>
                    <a:solidFill>
                      <a:srgbClr val="006379"/>
                    </a:solidFill>
                  </a:tcPr>
                </a:tc>
                <a:tc>
                  <a:txBody>
                    <a:bodyPr/>
                    <a:lstStyle/>
                    <a:p>
                      <a:pPr marL="91440">
                        <a:lnSpc>
                          <a:spcPct val="100000"/>
                        </a:lnSpc>
                        <a:spcBef>
                          <a:spcPts val="254"/>
                        </a:spcBef>
                      </a:pPr>
                      <a:r>
                        <a:rPr sz="1800" spc="-10" dirty="0">
                          <a:solidFill>
                            <a:srgbClr val="111F35"/>
                          </a:solidFill>
                          <a:latin typeface="Consolas"/>
                          <a:cs typeface="Consolas"/>
                        </a:rPr>
                        <a:t>click</a:t>
                      </a:r>
                      <a:endParaRPr sz="1800">
                        <a:latin typeface="Consolas"/>
                        <a:cs typeface="Consolas"/>
                      </a:endParaRPr>
                    </a:p>
                  </a:txBody>
                  <a:tcPr marL="0" marR="0" marT="32384" marB="0">
                    <a:lnT w="28575">
                      <a:solidFill>
                        <a:srgbClr val="111F35"/>
                      </a:solidFill>
                      <a:prstDash val="solid"/>
                    </a:lnT>
                    <a:solidFill>
                      <a:srgbClr val="E7E7E8"/>
                    </a:solidFill>
                  </a:tcPr>
                </a:tc>
                <a:tc>
                  <a:txBody>
                    <a:bodyPr/>
                    <a:lstStyle/>
                    <a:p>
                      <a:pPr marL="250190">
                        <a:lnSpc>
                          <a:spcPct val="100000"/>
                        </a:lnSpc>
                        <a:spcBef>
                          <a:spcPts val="244"/>
                        </a:spcBef>
                      </a:pPr>
                      <a:r>
                        <a:rPr sz="1800" dirty="0">
                          <a:solidFill>
                            <a:srgbClr val="111F35"/>
                          </a:solidFill>
                          <a:latin typeface="Calibri"/>
                          <a:cs typeface="Calibri"/>
                        </a:rPr>
                        <a:t>User</a:t>
                      </a:r>
                      <a:r>
                        <a:rPr sz="1800" spc="-45" dirty="0">
                          <a:solidFill>
                            <a:srgbClr val="111F35"/>
                          </a:solidFill>
                          <a:latin typeface="Calibri"/>
                          <a:cs typeface="Calibri"/>
                        </a:rPr>
                        <a:t> </a:t>
                      </a:r>
                      <a:r>
                        <a:rPr sz="1800" dirty="0">
                          <a:solidFill>
                            <a:srgbClr val="111F35"/>
                          </a:solidFill>
                          <a:latin typeface="Calibri"/>
                          <a:cs typeface="Calibri"/>
                        </a:rPr>
                        <a:t>clicks</a:t>
                      </a:r>
                      <a:r>
                        <a:rPr sz="1800" spc="-40" dirty="0">
                          <a:solidFill>
                            <a:srgbClr val="111F35"/>
                          </a:solidFill>
                          <a:latin typeface="Calibri"/>
                          <a:cs typeface="Calibri"/>
                        </a:rPr>
                        <a:t> </a:t>
                      </a:r>
                      <a:r>
                        <a:rPr sz="1800" dirty="0">
                          <a:solidFill>
                            <a:srgbClr val="111F35"/>
                          </a:solidFill>
                          <a:latin typeface="Calibri"/>
                          <a:cs typeface="Calibri"/>
                        </a:rPr>
                        <a:t>(taps,</a:t>
                      </a:r>
                      <a:r>
                        <a:rPr sz="1800" spc="-30" dirty="0">
                          <a:solidFill>
                            <a:srgbClr val="111F35"/>
                          </a:solidFill>
                          <a:latin typeface="Calibri"/>
                          <a:cs typeface="Calibri"/>
                        </a:rPr>
                        <a:t> </a:t>
                      </a:r>
                      <a:r>
                        <a:rPr sz="1800" dirty="0">
                          <a:solidFill>
                            <a:srgbClr val="111F35"/>
                          </a:solidFill>
                          <a:latin typeface="Calibri"/>
                          <a:cs typeface="Calibri"/>
                        </a:rPr>
                        <a:t>for</a:t>
                      </a:r>
                      <a:r>
                        <a:rPr sz="1800" spc="-40" dirty="0">
                          <a:solidFill>
                            <a:srgbClr val="111F35"/>
                          </a:solidFill>
                          <a:latin typeface="Calibri"/>
                          <a:cs typeface="Calibri"/>
                        </a:rPr>
                        <a:t> </a:t>
                      </a:r>
                      <a:r>
                        <a:rPr sz="1800" spc="-10" dirty="0">
                          <a:solidFill>
                            <a:srgbClr val="111F35"/>
                          </a:solidFill>
                          <a:latin typeface="Calibri"/>
                          <a:cs typeface="Calibri"/>
                        </a:rPr>
                        <a:t>touchscreen</a:t>
                      </a:r>
                      <a:r>
                        <a:rPr sz="1800" spc="-35" dirty="0">
                          <a:solidFill>
                            <a:srgbClr val="111F35"/>
                          </a:solidFill>
                          <a:latin typeface="Calibri"/>
                          <a:cs typeface="Calibri"/>
                        </a:rPr>
                        <a:t> </a:t>
                      </a:r>
                      <a:r>
                        <a:rPr sz="1800" dirty="0">
                          <a:solidFill>
                            <a:srgbClr val="111F35"/>
                          </a:solidFill>
                          <a:latin typeface="Calibri"/>
                          <a:cs typeface="Calibri"/>
                        </a:rPr>
                        <a:t>devices)</a:t>
                      </a:r>
                      <a:r>
                        <a:rPr sz="1800" spc="-25" dirty="0">
                          <a:solidFill>
                            <a:srgbClr val="111F35"/>
                          </a:solidFill>
                          <a:latin typeface="Calibri"/>
                          <a:cs typeface="Calibri"/>
                        </a:rPr>
                        <a:t> </a:t>
                      </a:r>
                      <a:r>
                        <a:rPr sz="1800" dirty="0">
                          <a:solidFill>
                            <a:srgbClr val="111F35"/>
                          </a:solidFill>
                          <a:latin typeface="Calibri"/>
                          <a:cs typeface="Calibri"/>
                        </a:rPr>
                        <a:t>on</a:t>
                      </a:r>
                      <a:r>
                        <a:rPr sz="1800" spc="-30" dirty="0">
                          <a:solidFill>
                            <a:srgbClr val="111F35"/>
                          </a:solidFill>
                          <a:latin typeface="Calibri"/>
                          <a:cs typeface="Calibri"/>
                        </a:rPr>
                        <a:t> </a:t>
                      </a:r>
                      <a:r>
                        <a:rPr sz="1800" spc="-10" dirty="0">
                          <a:solidFill>
                            <a:srgbClr val="111F35"/>
                          </a:solidFill>
                          <a:latin typeface="Calibri"/>
                          <a:cs typeface="Calibri"/>
                        </a:rPr>
                        <a:t>element</a:t>
                      </a:r>
                      <a:endParaRPr sz="1800">
                        <a:latin typeface="Calibri"/>
                        <a:cs typeface="Calibri"/>
                      </a:endParaRPr>
                    </a:p>
                  </a:txBody>
                  <a:tcPr marL="0" marR="0" marT="31114" marB="0">
                    <a:lnT w="28575">
                      <a:solidFill>
                        <a:srgbClr val="111F35"/>
                      </a:solidFill>
                      <a:prstDash val="solid"/>
                    </a:lnT>
                    <a:solidFill>
                      <a:srgbClr val="E7E7E8"/>
                    </a:solidFill>
                  </a:tcPr>
                </a:tc>
                <a:extLst>
                  <a:ext uri="{0D108BD9-81ED-4DB2-BD59-A6C34878D82A}">
                    <a16:rowId xmlns:a16="http://schemas.microsoft.com/office/drawing/2014/main" val="10000"/>
                  </a:ext>
                </a:extLst>
              </a:tr>
              <a:tr h="370205">
                <a:tc vMerge="1">
                  <a:txBody>
                    <a:bodyPr/>
                    <a:lstStyle/>
                    <a:p>
                      <a:endParaRPr/>
                    </a:p>
                  </a:txBody>
                  <a:tcPr marL="0" marR="0" marT="0" marB="0">
                    <a:lnT w="28575">
                      <a:solidFill>
                        <a:srgbClr val="111F35"/>
                      </a:solidFill>
                      <a:prstDash val="solid"/>
                    </a:lnT>
                    <a:lnB w="12700">
                      <a:solidFill>
                        <a:srgbClr val="111F35"/>
                      </a:solidFill>
                      <a:prstDash val="solid"/>
                    </a:lnB>
                    <a:solidFill>
                      <a:srgbClr val="006379"/>
                    </a:solidFill>
                  </a:tcPr>
                </a:tc>
                <a:tc>
                  <a:txBody>
                    <a:bodyPr/>
                    <a:lstStyle/>
                    <a:p>
                      <a:pPr marL="91440">
                        <a:lnSpc>
                          <a:spcPct val="100000"/>
                        </a:lnSpc>
                        <a:spcBef>
                          <a:spcPts val="254"/>
                        </a:spcBef>
                      </a:pPr>
                      <a:r>
                        <a:rPr sz="1800" spc="-10" dirty="0">
                          <a:solidFill>
                            <a:srgbClr val="111F35"/>
                          </a:solidFill>
                          <a:latin typeface="Consolas"/>
                          <a:cs typeface="Consolas"/>
                        </a:rPr>
                        <a:t>contextMenu</a:t>
                      </a:r>
                      <a:endParaRPr sz="1800">
                        <a:latin typeface="Consolas"/>
                        <a:cs typeface="Consolas"/>
                      </a:endParaRPr>
                    </a:p>
                  </a:txBody>
                  <a:tcPr marL="0" marR="0" marT="32384" marB="0"/>
                </a:tc>
                <a:tc>
                  <a:txBody>
                    <a:bodyPr/>
                    <a:lstStyle/>
                    <a:p>
                      <a:pPr marL="250190">
                        <a:lnSpc>
                          <a:spcPct val="100000"/>
                        </a:lnSpc>
                        <a:spcBef>
                          <a:spcPts val="244"/>
                        </a:spcBef>
                      </a:pPr>
                      <a:r>
                        <a:rPr sz="1800" dirty="0">
                          <a:solidFill>
                            <a:srgbClr val="111F35"/>
                          </a:solidFill>
                          <a:latin typeface="Calibri"/>
                          <a:cs typeface="Calibri"/>
                        </a:rPr>
                        <a:t>Mouse</a:t>
                      </a:r>
                      <a:r>
                        <a:rPr sz="1800" spc="-35" dirty="0">
                          <a:solidFill>
                            <a:srgbClr val="111F35"/>
                          </a:solidFill>
                          <a:latin typeface="Calibri"/>
                          <a:cs typeface="Calibri"/>
                        </a:rPr>
                        <a:t> </a:t>
                      </a:r>
                      <a:r>
                        <a:rPr sz="1800" spc="-10" dirty="0">
                          <a:solidFill>
                            <a:srgbClr val="111F35"/>
                          </a:solidFill>
                          <a:latin typeface="Calibri"/>
                          <a:cs typeface="Calibri"/>
                        </a:rPr>
                        <a:t>right-</a:t>
                      </a:r>
                      <a:r>
                        <a:rPr sz="1800" dirty="0">
                          <a:solidFill>
                            <a:srgbClr val="111F35"/>
                          </a:solidFill>
                          <a:latin typeface="Calibri"/>
                          <a:cs typeface="Calibri"/>
                        </a:rPr>
                        <a:t>click</a:t>
                      </a:r>
                      <a:r>
                        <a:rPr sz="1800" spc="-15" dirty="0">
                          <a:solidFill>
                            <a:srgbClr val="111F35"/>
                          </a:solidFill>
                          <a:latin typeface="Calibri"/>
                          <a:cs typeface="Calibri"/>
                        </a:rPr>
                        <a:t> </a:t>
                      </a:r>
                      <a:r>
                        <a:rPr sz="1800" dirty="0">
                          <a:solidFill>
                            <a:srgbClr val="111F35"/>
                          </a:solidFill>
                          <a:latin typeface="Calibri"/>
                          <a:cs typeface="Calibri"/>
                        </a:rPr>
                        <a:t>on</a:t>
                      </a:r>
                      <a:r>
                        <a:rPr sz="1800" spc="-20" dirty="0">
                          <a:solidFill>
                            <a:srgbClr val="111F35"/>
                          </a:solidFill>
                          <a:latin typeface="Calibri"/>
                          <a:cs typeface="Calibri"/>
                        </a:rPr>
                        <a:t> </a:t>
                      </a:r>
                      <a:r>
                        <a:rPr sz="1800" spc="-10" dirty="0">
                          <a:solidFill>
                            <a:srgbClr val="111F35"/>
                          </a:solidFill>
                          <a:latin typeface="Calibri"/>
                          <a:cs typeface="Calibri"/>
                        </a:rPr>
                        <a:t>element</a:t>
                      </a:r>
                      <a:endParaRPr sz="1800">
                        <a:latin typeface="Calibri"/>
                        <a:cs typeface="Calibri"/>
                      </a:endParaRPr>
                    </a:p>
                  </a:txBody>
                  <a:tcPr marL="0" marR="0" marT="31114" marB="0"/>
                </a:tc>
                <a:extLst>
                  <a:ext uri="{0D108BD9-81ED-4DB2-BD59-A6C34878D82A}">
                    <a16:rowId xmlns:a16="http://schemas.microsoft.com/office/drawing/2014/main" val="10001"/>
                  </a:ext>
                </a:extLst>
              </a:tr>
              <a:tr h="370840">
                <a:tc vMerge="1">
                  <a:txBody>
                    <a:bodyPr/>
                    <a:lstStyle/>
                    <a:p>
                      <a:endParaRPr/>
                    </a:p>
                  </a:txBody>
                  <a:tcPr marL="0" marR="0" marT="0" marB="0">
                    <a:lnT w="28575">
                      <a:solidFill>
                        <a:srgbClr val="111F35"/>
                      </a:solidFill>
                      <a:prstDash val="solid"/>
                    </a:lnT>
                    <a:lnB w="12700">
                      <a:solidFill>
                        <a:srgbClr val="111F35"/>
                      </a:solidFill>
                      <a:prstDash val="solid"/>
                    </a:lnB>
                    <a:solidFill>
                      <a:srgbClr val="006379"/>
                    </a:solidFill>
                  </a:tcPr>
                </a:tc>
                <a:tc>
                  <a:txBody>
                    <a:bodyPr/>
                    <a:lstStyle/>
                    <a:p>
                      <a:pPr marL="91440">
                        <a:lnSpc>
                          <a:spcPct val="100000"/>
                        </a:lnSpc>
                        <a:spcBef>
                          <a:spcPts val="254"/>
                        </a:spcBef>
                      </a:pPr>
                      <a:r>
                        <a:rPr sz="1800" spc="-10" dirty="0">
                          <a:solidFill>
                            <a:srgbClr val="111F35"/>
                          </a:solidFill>
                          <a:latin typeface="Consolas"/>
                          <a:cs typeface="Consolas"/>
                        </a:rPr>
                        <a:t>mouseover/mouseout</a:t>
                      </a:r>
                      <a:endParaRPr sz="1800">
                        <a:latin typeface="Consolas"/>
                        <a:cs typeface="Consolas"/>
                      </a:endParaRPr>
                    </a:p>
                  </a:txBody>
                  <a:tcPr marL="0" marR="0" marT="32384" marB="0">
                    <a:solidFill>
                      <a:srgbClr val="E7E7E8"/>
                    </a:solidFill>
                  </a:tcPr>
                </a:tc>
                <a:tc>
                  <a:txBody>
                    <a:bodyPr/>
                    <a:lstStyle/>
                    <a:p>
                      <a:pPr marL="250190">
                        <a:lnSpc>
                          <a:spcPct val="100000"/>
                        </a:lnSpc>
                        <a:spcBef>
                          <a:spcPts val="245"/>
                        </a:spcBef>
                      </a:pPr>
                      <a:r>
                        <a:rPr sz="1800" dirty="0">
                          <a:solidFill>
                            <a:srgbClr val="111F35"/>
                          </a:solidFill>
                          <a:latin typeface="Calibri"/>
                          <a:cs typeface="Calibri"/>
                        </a:rPr>
                        <a:t>Mouse</a:t>
                      </a:r>
                      <a:r>
                        <a:rPr sz="1800" spc="-50" dirty="0">
                          <a:solidFill>
                            <a:srgbClr val="111F35"/>
                          </a:solidFill>
                          <a:latin typeface="Calibri"/>
                          <a:cs typeface="Calibri"/>
                        </a:rPr>
                        <a:t> </a:t>
                      </a:r>
                      <a:r>
                        <a:rPr sz="1800" dirty="0">
                          <a:solidFill>
                            <a:srgbClr val="111F35"/>
                          </a:solidFill>
                          <a:latin typeface="Calibri"/>
                          <a:cs typeface="Calibri"/>
                        </a:rPr>
                        <a:t>cursor</a:t>
                      </a:r>
                      <a:r>
                        <a:rPr sz="1800" spc="-35" dirty="0">
                          <a:solidFill>
                            <a:srgbClr val="111F35"/>
                          </a:solidFill>
                          <a:latin typeface="Calibri"/>
                          <a:cs typeface="Calibri"/>
                        </a:rPr>
                        <a:t> </a:t>
                      </a:r>
                      <a:r>
                        <a:rPr sz="1800" dirty="0">
                          <a:solidFill>
                            <a:srgbClr val="111F35"/>
                          </a:solidFill>
                          <a:latin typeface="Calibri"/>
                          <a:cs typeface="Calibri"/>
                        </a:rPr>
                        <a:t>goes</a:t>
                      </a:r>
                      <a:r>
                        <a:rPr sz="1800" spc="-45" dirty="0">
                          <a:solidFill>
                            <a:srgbClr val="111F35"/>
                          </a:solidFill>
                          <a:latin typeface="Calibri"/>
                          <a:cs typeface="Calibri"/>
                        </a:rPr>
                        <a:t> </a:t>
                      </a:r>
                      <a:r>
                        <a:rPr sz="1800" dirty="0">
                          <a:solidFill>
                            <a:srgbClr val="111F35"/>
                          </a:solidFill>
                          <a:latin typeface="Calibri"/>
                          <a:cs typeface="Calibri"/>
                        </a:rPr>
                        <a:t>over</a:t>
                      </a:r>
                      <a:r>
                        <a:rPr sz="1800" spc="-50" dirty="0">
                          <a:solidFill>
                            <a:srgbClr val="111F35"/>
                          </a:solidFill>
                          <a:latin typeface="Calibri"/>
                          <a:cs typeface="Calibri"/>
                        </a:rPr>
                        <a:t> </a:t>
                      </a:r>
                      <a:r>
                        <a:rPr sz="1800" dirty="0">
                          <a:solidFill>
                            <a:srgbClr val="111F35"/>
                          </a:solidFill>
                          <a:latin typeface="Calibri"/>
                          <a:cs typeface="Calibri"/>
                        </a:rPr>
                        <a:t>/</a:t>
                      </a:r>
                      <a:r>
                        <a:rPr sz="1800" spc="-35" dirty="0">
                          <a:solidFill>
                            <a:srgbClr val="111F35"/>
                          </a:solidFill>
                          <a:latin typeface="Calibri"/>
                          <a:cs typeface="Calibri"/>
                        </a:rPr>
                        <a:t> </a:t>
                      </a:r>
                      <a:r>
                        <a:rPr sz="1800" dirty="0">
                          <a:solidFill>
                            <a:srgbClr val="111F35"/>
                          </a:solidFill>
                          <a:latin typeface="Calibri"/>
                          <a:cs typeface="Calibri"/>
                        </a:rPr>
                        <a:t>leaves</a:t>
                      </a:r>
                      <a:r>
                        <a:rPr sz="1800" spc="-50" dirty="0">
                          <a:solidFill>
                            <a:srgbClr val="111F35"/>
                          </a:solidFill>
                          <a:latin typeface="Calibri"/>
                          <a:cs typeface="Calibri"/>
                        </a:rPr>
                        <a:t> </a:t>
                      </a:r>
                      <a:r>
                        <a:rPr sz="1800" dirty="0">
                          <a:solidFill>
                            <a:srgbClr val="111F35"/>
                          </a:solidFill>
                          <a:latin typeface="Calibri"/>
                          <a:cs typeface="Calibri"/>
                        </a:rPr>
                        <a:t>an</a:t>
                      </a:r>
                      <a:r>
                        <a:rPr sz="1800" spc="-45" dirty="0">
                          <a:solidFill>
                            <a:srgbClr val="111F35"/>
                          </a:solidFill>
                          <a:latin typeface="Calibri"/>
                          <a:cs typeface="Calibri"/>
                        </a:rPr>
                        <a:t> </a:t>
                      </a:r>
                      <a:r>
                        <a:rPr sz="1800" spc="-10" dirty="0">
                          <a:solidFill>
                            <a:srgbClr val="111F35"/>
                          </a:solidFill>
                          <a:latin typeface="Calibri"/>
                          <a:cs typeface="Calibri"/>
                        </a:rPr>
                        <a:t>element</a:t>
                      </a:r>
                      <a:endParaRPr sz="1800">
                        <a:latin typeface="Calibri"/>
                        <a:cs typeface="Calibri"/>
                      </a:endParaRPr>
                    </a:p>
                  </a:txBody>
                  <a:tcPr marL="0" marR="0" marT="31115" marB="0">
                    <a:solidFill>
                      <a:srgbClr val="E7E7E8"/>
                    </a:solidFill>
                  </a:tcPr>
                </a:tc>
                <a:extLst>
                  <a:ext uri="{0D108BD9-81ED-4DB2-BD59-A6C34878D82A}">
                    <a16:rowId xmlns:a16="http://schemas.microsoft.com/office/drawing/2014/main" val="10002"/>
                  </a:ext>
                </a:extLst>
              </a:tr>
              <a:tr h="370205">
                <a:tc vMerge="1">
                  <a:txBody>
                    <a:bodyPr/>
                    <a:lstStyle/>
                    <a:p>
                      <a:endParaRPr/>
                    </a:p>
                  </a:txBody>
                  <a:tcPr marL="0" marR="0" marT="0" marB="0">
                    <a:lnT w="28575">
                      <a:solidFill>
                        <a:srgbClr val="111F35"/>
                      </a:solidFill>
                      <a:prstDash val="solid"/>
                    </a:lnT>
                    <a:lnB w="12700">
                      <a:solidFill>
                        <a:srgbClr val="111F35"/>
                      </a:solidFill>
                      <a:prstDash val="solid"/>
                    </a:lnB>
                    <a:solidFill>
                      <a:srgbClr val="006379"/>
                    </a:solidFill>
                  </a:tcPr>
                </a:tc>
                <a:tc>
                  <a:txBody>
                    <a:bodyPr/>
                    <a:lstStyle/>
                    <a:p>
                      <a:pPr marL="91440">
                        <a:lnSpc>
                          <a:spcPct val="100000"/>
                        </a:lnSpc>
                        <a:spcBef>
                          <a:spcPts val="254"/>
                        </a:spcBef>
                      </a:pPr>
                      <a:r>
                        <a:rPr sz="1800" spc="-10" dirty="0">
                          <a:solidFill>
                            <a:srgbClr val="111F35"/>
                          </a:solidFill>
                          <a:latin typeface="Consolas"/>
                          <a:cs typeface="Consolas"/>
                        </a:rPr>
                        <a:t>mousedown/mouseup</a:t>
                      </a:r>
                      <a:endParaRPr sz="1800">
                        <a:latin typeface="Consolas"/>
                        <a:cs typeface="Consolas"/>
                      </a:endParaRPr>
                    </a:p>
                  </a:txBody>
                  <a:tcPr marL="0" marR="0" marT="32384" marB="0"/>
                </a:tc>
                <a:tc>
                  <a:txBody>
                    <a:bodyPr/>
                    <a:lstStyle/>
                    <a:p>
                      <a:pPr marL="250190">
                        <a:lnSpc>
                          <a:spcPct val="100000"/>
                        </a:lnSpc>
                        <a:spcBef>
                          <a:spcPts val="244"/>
                        </a:spcBef>
                      </a:pPr>
                      <a:r>
                        <a:rPr sz="1800" dirty="0">
                          <a:solidFill>
                            <a:srgbClr val="111F35"/>
                          </a:solidFill>
                          <a:latin typeface="Calibri"/>
                          <a:cs typeface="Calibri"/>
                        </a:rPr>
                        <a:t>The</a:t>
                      </a:r>
                      <a:r>
                        <a:rPr sz="1800" spc="-40" dirty="0">
                          <a:solidFill>
                            <a:srgbClr val="111F35"/>
                          </a:solidFill>
                          <a:latin typeface="Calibri"/>
                          <a:cs typeface="Calibri"/>
                        </a:rPr>
                        <a:t> </a:t>
                      </a:r>
                      <a:r>
                        <a:rPr sz="1800" dirty="0">
                          <a:solidFill>
                            <a:srgbClr val="111F35"/>
                          </a:solidFill>
                          <a:latin typeface="Calibri"/>
                          <a:cs typeface="Calibri"/>
                        </a:rPr>
                        <a:t>main</a:t>
                      </a:r>
                      <a:r>
                        <a:rPr sz="1800" spc="-25" dirty="0">
                          <a:solidFill>
                            <a:srgbClr val="111F35"/>
                          </a:solidFill>
                          <a:latin typeface="Calibri"/>
                          <a:cs typeface="Calibri"/>
                        </a:rPr>
                        <a:t> </a:t>
                      </a:r>
                      <a:r>
                        <a:rPr sz="1800" dirty="0">
                          <a:solidFill>
                            <a:srgbClr val="111F35"/>
                          </a:solidFill>
                          <a:latin typeface="Calibri"/>
                          <a:cs typeface="Calibri"/>
                        </a:rPr>
                        <a:t>mouse</a:t>
                      </a:r>
                      <a:r>
                        <a:rPr sz="1800" spc="-30" dirty="0">
                          <a:solidFill>
                            <a:srgbClr val="111F35"/>
                          </a:solidFill>
                          <a:latin typeface="Calibri"/>
                          <a:cs typeface="Calibri"/>
                        </a:rPr>
                        <a:t> </a:t>
                      </a:r>
                      <a:r>
                        <a:rPr sz="1800" dirty="0">
                          <a:solidFill>
                            <a:srgbClr val="111F35"/>
                          </a:solidFill>
                          <a:latin typeface="Calibri"/>
                          <a:cs typeface="Calibri"/>
                        </a:rPr>
                        <a:t>button</a:t>
                      </a:r>
                      <a:r>
                        <a:rPr sz="1800" spc="-45" dirty="0">
                          <a:solidFill>
                            <a:srgbClr val="111F35"/>
                          </a:solidFill>
                          <a:latin typeface="Calibri"/>
                          <a:cs typeface="Calibri"/>
                        </a:rPr>
                        <a:t> </a:t>
                      </a:r>
                      <a:r>
                        <a:rPr sz="1800" dirty="0">
                          <a:solidFill>
                            <a:srgbClr val="111F35"/>
                          </a:solidFill>
                          <a:latin typeface="Calibri"/>
                          <a:cs typeface="Calibri"/>
                        </a:rPr>
                        <a:t>is</a:t>
                      </a:r>
                      <a:r>
                        <a:rPr sz="1800" spc="-30" dirty="0">
                          <a:solidFill>
                            <a:srgbClr val="111F35"/>
                          </a:solidFill>
                          <a:latin typeface="Calibri"/>
                          <a:cs typeface="Calibri"/>
                        </a:rPr>
                        <a:t> </a:t>
                      </a:r>
                      <a:r>
                        <a:rPr sz="1800" dirty="0">
                          <a:solidFill>
                            <a:srgbClr val="111F35"/>
                          </a:solidFill>
                          <a:latin typeface="Calibri"/>
                          <a:cs typeface="Calibri"/>
                        </a:rPr>
                        <a:t>pressed</a:t>
                      </a:r>
                      <a:r>
                        <a:rPr sz="1800" spc="-35" dirty="0">
                          <a:solidFill>
                            <a:srgbClr val="111F35"/>
                          </a:solidFill>
                          <a:latin typeface="Calibri"/>
                          <a:cs typeface="Calibri"/>
                        </a:rPr>
                        <a:t> </a:t>
                      </a:r>
                      <a:r>
                        <a:rPr sz="1800" dirty="0">
                          <a:solidFill>
                            <a:srgbClr val="111F35"/>
                          </a:solidFill>
                          <a:latin typeface="Calibri"/>
                          <a:cs typeface="Calibri"/>
                        </a:rPr>
                        <a:t>/</a:t>
                      </a:r>
                      <a:r>
                        <a:rPr sz="1800" spc="-30" dirty="0">
                          <a:solidFill>
                            <a:srgbClr val="111F35"/>
                          </a:solidFill>
                          <a:latin typeface="Calibri"/>
                          <a:cs typeface="Calibri"/>
                        </a:rPr>
                        <a:t> </a:t>
                      </a:r>
                      <a:r>
                        <a:rPr sz="1800" dirty="0">
                          <a:solidFill>
                            <a:srgbClr val="111F35"/>
                          </a:solidFill>
                          <a:latin typeface="Calibri"/>
                          <a:cs typeface="Calibri"/>
                        </a:rPr>
                        <a:t>released</a:t>
                      </a:r>
                      <a:r>
                        <a:rPr sz="1800" spc="-20" dirty="0">
                          <a:solidFill>
                            <a:srgbClr val="111F35"/>
                          </a:solidFill>
                          <a:latin typeface="Calibri"/>
                          <a:cs typeface="Calibri"/>
                        </a:rPr>
                        <a:t> </a:t>
                      </a:r>
                      <a:r>
                        <a:rPr sz="1800" dirty="0">
                          <a:solidFill>
                            <a:srgbClr val="111F35"/>
                          </a:solidFill>
                          <a:latin typeface="Calibri"/>
                          <a:cs typeface="Calibri"/>
                        </a:rPr>
                        <a:t>over</a:t>
                      </a:r>
                      <a:r>
                        <a:rPr sz="1800" spc="-35" dirty="0">
                          <a:solidFill>
                            <a:srgbClr val="111F35"/>
                          </a:solidFill>
                          <a:latin typeface="Calibri"/>
                          <a:cs typeface="Calibri"/>
                        </a:rPr>
                        <a:t> </a:t>
                      </a:r>
                      <a:r>
                        <a:rPr sz="1800" dirty="0">
                          <a:solidFill>
                            <a:srgbClr val="111F35"/>
                          </a:solidFill>
                          <a:latin typeface="Calibri"/>
                          <a:cs typeface="Calibri"/>
                        </a:rPr>
                        <a:t>an</a:t>
                      </a:r>
                      <a:r>
                        <a:rPr sz="1800" spc="-30" dirty="0">
                          <a:solidFill>
                            <a:srgbClr val="111F35"/>
                          </a:solidFill>
                          <a:latin typeface="Calibri"/>
                          <a:cs typeface="Calibri"/>
                        </a:rPr>
                        <a:t> </a:t>
                      </a:r>
                      <a:r>
                        <a:rPr sz="1800" spc="-10" dirty="0">
                          <a:solidFill>
                            <a:srgbClr val="111F35"/>
                          </a:solidFill>
                          <a:latin typeface="Calibri"/>
                          <a:cs typeface="Calibri"/>
                        </a:rPr>
                        <a:t>element</a:t>
                      </a:r>
                      <a:endParaRPr sz="1800">
                        <a:latin typeface="Calibri"/>
                        <a:cs typeface="Calibri"/>
                      </a:endParaRPr>
                    </a:p>
                  </a:txBody>
                  <a:tcPr marL="0" marR="0" marT="31114" marB="0"/>
                </a:tc>
                <a:extLst>
                  <a:ext uri="{0D108BD9-81ED-4DB2-BD59-A6C34878D82A}">
                    <a16:rowId xmlns:a16="http://schemas.microsoft.com/office/drawing/2014/main" val="10003"/>
                  </a:ext>
                </a:extLst>
              </a:tr>
              <a:tr h="370840">
                <a:tc vMerge="1">
                  <a:txBody>
                    <a:bodyPr/>
                    <a:lstStyle/>
                    <a:p>
                      <a:endParaRPr/>
                    </a:p>
                  </a:txBody>
                  <a:tcPr marL="0" marR="0" marT="0" marB="0">
                    <a:lnT w="28575">
                      <a:solidFill>
                        <a:srgbClr val="111F35"/>
                      </a:solidFill>
                      <a:prstDash val="solid"/>
                    </a:lnT>
                    <a:lnB w="12700">
                      <a:solidFill>
                        <a:srgbClr val="111F35"/>
                      </a:solidFill>
                      <a:prstDash val="solid"/>
                    </a:lnB>
                    <a:solidFill>
                      <a:srgbClr val="006379"/>
                    </a:solidFill>
                  </a:tcPr>
                </a:tc>
                <a:tc>
                  <a:txBody>
                    <a:bodyPr/>
                    <a:lstStyle/>
                    <a:p>
                      <a:pPr marL="91440">
                        <a:lnSpc>
                          <a:spcPct val="100000"/>
                        </a:lnSpc>
                        <a:spcBef>
                          <a:spcPts val="254"/>
                        </a:spcBef>
                      </a:pPr>
                      <a:r>
                        <a:rPr sz="1800" spc="-10" dirty="0">
                          <a:solidFill>
                            <a:srgbClr val="111F35"/>
                          </a:solidFill>
                          <a:latin typeface="Consolas"/>
                          <a:cs typeface="Consolas"/>
                        </a:rPr>
                        <a:t>mousemove</a:t>
                      </a:r>
                      <a:endParaRPr sz="1800">
                        <a:latin typeface="Consolas"/>
                        <a:cs typeface="Consolas"/>
                      </a:endParaRPr>
                    </a:p>
                  </a:txBody>
                  <a:tcPr marL="0" marR="0" marT="32384" marB="0">
                    <a:lnB w="12700">
                      <a:solidFill>
                        <a:srgbClr val="111F35"/>
                      </a:solidFill>
                      <a:prstDash val="solid"/>
                    </a:lnB>
                    <a:solidFill>
                      <a:srgbClr val="E7E7E8"/>
                    </a:solidFill>
                  </a:tcPr>
                </a:tc>
                <a:tc>
                  <a:txBody>
                    <a:bodyPr/>
                    <a:lstStyle/>
                    <a:p>
                      <a:pPr marL="250190">
                        <a:lnSpc>
                          <a:spcPct val="100000"/>
                        </a:lnSpc>
                        <a:spcBef>
                          <a:spcPts val="245"/>
                        </a:spcBef>
                      </a:pPr>
                      <a:r>
                        <a:rPr sz="1800" dirty="0">
                          <a:solidFill>
                            <a:srgbClr val="111F35"/>
                          </a:solidFill>
                          <a:latin typeface="Calibri"/>
                          <a:cs typeface="Calibri"/>
                        </a:rPr>
                        <a:t>The</a:t>
                      </a:r>
                      <a:r>
                        <a:rPr sz="1800" spc="-40" dirty="0">
                          <a:solidFill>
                            <a:srgbClr val="111F35"/>
                          </a:solidFill>
                          <a:latin typeface="Calibri"/>
                          <a:cs typeface="Calibri"/>
                        </a:rPr>
                        <a:t> </a:t>
                      </a:r>
                      <a:r>
                        <a:rPr sz="1800" dirty="0">
                          <a:solidFill>
                            <a:srgbClr val="111F35"/>
                          </a:solidFill>
                          <a:latin typeface="Calibri"/>
                          <a:cs typeface="Calibri"/>
                        </a:rPr>
                        <a:t>mouse</a:t>
                      </a:r>
                      <a:r>
                        <a:rPr sz="1800" spc="-35" dirty="0">
                          <a:solidFill>
                            <a:srgbClr val="111F35"/>
                          </a:solidFill>
                          <a:latin typeface="Calibri"/>
                          <a:cs typeface="Calibri"/>
                        </a:rPr>
                        <a:t> </a:t>
                      </a:r>
                      <a:r>
                        <a:rPr sz="1800" dirty="0">
                          <a:solidFill>
                            <a:srgbClr val="111F35"/>
                          </a:solidFill>
                          <a:latin typeface="Calibri"/>
                          <a:cs typeface="Calibri"/>
                        </a:rPr>
                        <a:t>cursor</a:t>
                      </a:r>
                      <a:r>
                        <a:rPr sz="1800" spc="-25" dirty="0">
                          <a:solidFill>
                            <a:srgbClr val="111F35"/>
                          </a:solidFill>
                          <a:latin typeface="Calibri"/>
                          <a:cs typeface="Calibri"/>
                        </a:rPr>
                        <a:t> </a:t>
                      </a:r>
                      <a:r>
                        <a:rPr sz="1800" spc="-20" dirty="0">
                          <a:solidFill>
                            <a:srgbClr val="111F35"/>
                          </a:solidFill>
                          <a:latin typeface="Calibri"/>
                          <a:cs typeface="Calibri"/>
                        </a:rPr>
                        <a:t>moves</a:t>
                      </a:r>
                      <a:endParaRPr sz="1800">
                        <a:latin typeface="Calibri"/>
                        <a:cs typeface="Calibri"/>
                      </a:endParaRPr>
                    </a:p>
                  </a:txBody>
                  <a:tcPr marL="0" marR="0" marT="31115" marB="0">
                    <a:lnB w="12700">
                      <a:solidFill>
                        <a:srgbClr val="111F35"/>
                      </a:solidFill>
                      <a:prstDash val="solid"/>
                    </a:lnB>
                    <a:solidFill>
                      <a:srgbClr val="E7E7E8"/>
                    </a:solidFill>
                  </a:tcPr>
                </a:tc>
                <a:extLst>
                  <a:ext uri="{0D108BD9-81ED-4DB2-BD59-A6C34878D82A}">
                    <a16:rowId xmlns:a16="http://schemas.microsoft.com/office/drawing/2014/main" val="10004"/>
                  </a:ext>
                </a:extLst>
              </a:tr>
              <a:tr h="370205">
                <a:tc>
                  <a:txBody>
                    <a:bodyPr/>
                    <a:lstStyle/>
                    <a:p>
                      <a:pPr algn="ctr">
                        <a:lnSpc>
                          <a:spcPct val="100000"/>
                        </a:lnSpc>
                        <a:spcBef>
                          <a:spcPts val="265"/>
                        </a:spcBef>
                      </a:pPr>
                      <a:r>
                        <a:rPr sz="1800" b="1" spc="-10" dirty="0">
                          <a:solidFill>
                            <a:srgbClr val="FFFFFF"/>
                          </a:solidFill>
                          <a:latin typeface="Calibri"/>
                          <a:cs typeface="Calibri"/>
                        </a:rPr>
                        <a:t>Keyboard</a:t>
                      </a:r>
                      <a:endParaRPr sz="1800">
                        <a:latin typeface="Calibri"/>
                        <a:cs typeface="Calibri"/>
                      </a:endParaRPr>
                    </a:p>
                  </a:txBody>
                  <a:tcPr marL="0" marR="0" marT="33655" marB="0">
                    <a:lnT w="12700">
                      <a:solidFill>
                        <a:srgbClr val="111F35"/>
                      </a:solidFill>
                      <a:prstDash val="solid"/>
                    </a:lnT>
                    <a:lnB w="12700">
                      <a:solidFill>
                        <a:srgbClr val="111F35"/>
                      </a:solidFill>
                      <a:prstDash val="solid"/>
                    </a:lnB>
                    <a:solidFill>
                      <a:srgbClr val="006379"/>
                    </a:solidFill>
                  </a:tcPr>
                </a:tc>
                <a:tc>
                  <a:txBody>
                    <a:bodyPr/>
                    <a:lstStyle/>
                    <a:p>
                      <a:pPr marL="91440">
                        <a:lnSpc>
                          <a:spcPct val="100000"/>
                        </a:lnSpc>
                        <a:spcBef>
                          <a:spcPts val="254"/>
                        </a:spcBef>
                      </a:pPr>
                      <a:r>
                        <a:rPr sz="1800" spc="-10" dirty="0">
                          <a:solidFill>
                            <a:srgbClr val="111F35"/>
                          </a:solidFill>
                          <a:latin typeface="Consolas"/>
                          <a:cs typeface="Consolas"/>
                        </a:rPr>
                        <a:t>keydown/keyup</a:t>
                      </a:r>
                      <a:endParaRPr sz="1800">
                        <a:latin typeface="Consolas"/>
                        <a:cs typeface="Consolas"/>
                      </a:endParaRPr>
                    </a:p>
                  </a:txBody>
                  <a:tcPr marL="0" marR="0" marT="32384" marB="0">
                    <a:lnT w="12700">
                      <a:solidFill>
                        <a:srgbClr val="111F35"/>
                      </a:solidFill>
                      <a:prstDash val="solid"/>
                    </a:lnT>
                    <a:lnB w="12700">
                      <a:solidFill>
                        <a:srgbClr val="111F35"/>
                      </a:solidFill>
                      <a:prstDash val="solid"/>
                    </a:lnB>
                  </a:tcPr>
                </a:tc>
                <a:tc>
                  <a:txBody>
                    <a:bodyPr/>
                    <a:lstStyle/>
                    <a:p>
                      <a:pPr marL="250190">
                        <a:lnSpc>
                          <a:spcPct val="100000"/>
                        </a:lnSpc>
                        <a:spcBef>
                          <a:spcPts val="244"/>
                        </a:spcBef>
                      </a:pPr>
                      <a:r>
                        <a:rPr sz="1800" dirty="0">
                          <a:solidFill>
                            <a:srgbClr val="111F35"/>
                          </a:solidFill>
                          <a:latin typeface="Calibri"/>
                          <a:cs typeface="Calibri"/>
                        </a:rPr>
                        <a:t>A</a:t>
                      </a:r>
                      <a:r>
                        <a:rPr sz="1800" spc="-30" dirty="0">
                          <a:solidFill>
                            <a:srgbClr val="111F35"/>
                          </a:solidFill>
                          <a:latin typeface="Calibri"/>
                          <a:cs typeface="Calibri"/>
                        </a:rPr>
                        <a:t> </a:t>
                      </a:r>
                      <a:r>
                        <a:rPr sz="1800" spc="-10" dirty="0">
                          <a:solidFill>
                            <a:srgbClr val="111F35"/>
                          </a:solidFill>
                          <a:latin typeface="Calibri"/>
                          <a:cs typeface="Calibri"/>
                        </a:rPr>
                        <a:t>keyboard</a:t>
                      </a:r>
                      <a:r>
                        <a:rPr sz="1800" spc="-30" dirty="0">
                          <a:solidFill>
                            <a:srgbClr val="111F35"/>
                          </a:solidFill>
                          <a:latin typeface="Calibri"/>
                          <a:cs typeface="Calibri"/>
                        </a:rPr>
                        <a:t> </a:t>
                      </a:r>
                      <a:r>
                        <a:rPr sz="1800" spc="-10" dirty="0">
                          <a:solidFill>
                            <a:srgbClr val="111F35"/>
                          </a:solidFill>
                          <a:latin typeface="Calibri"/>
                          <a:cs typeface="Calibri"/>
                        </a:rPr>
                        <a:t>keys</a:t>
                      </a:r>
                      <a:r>
                        <a:rPr sz="1800" spc="-35" dirty="0">
                          <a:solidFill>
                            <a:srgbClr val="111F35"/>
                          </a:solidFill>
                          <a:latin typeface="Calibri"/>
                          <a:cs typeface="Calibri"/>
                        </a:rPr>
                        <a:t> </a:t>
                      </a:r>
                      <a:r>
                        <a:rPr sz="1800" dirty="0">
                          <a:solidFill>
                            <a:srgbClr val="111F35"/>
                          </a:solidFill>
                          <a:latin typeface="Calibri"/>
                          <a:cs typeface="Calibri"/>
                        </a:rPr>
                        <a:t>is</a:t>
                      </a:r>
                      <a:r>
                        <a:rPr sz="1800" spc="-20" dirty="0">
                          <a:solidFill>
                            <a:srgbClr val="111F35"/>
                          </a:solidFill>
                          <a:latin typeface="Calibri"/>
                          <a:cs typeface="Calibri"/>
                        </a:rPr>
                        <a:t> </a:t>
                      </a:r>
                      <a:r>
                        <a:rPr sz="1800" dirty="0">
                          <a:solidFill>
                            <a:srgbClr val="111F35"/>
                          </a:solidFill>
                          <a:latin typeface="Calibri"/>
                          <a:cs typeface="Calibri"/>
                        </a:rPr>
                        <a:t>pressed</a:t>
                      </a:r>
                      <a:r>
                        <a:rPr sz="1800" spc="-30" dirty="0">
                          <a:solidFill>
                            <a:srgbClr val="111F35"/>
                          </a:solidFill>
                          <a:latin typeface="Calibri"/>
                          <a:cs typeface="Calibri"/>
                        </a:rPr>
                        <a:t> </a:t>
                      </a:r>
                      <a:r>
                        <a:rPr sz="1800" dirty="0">
                          <a:solidFill>
                            <a:srgbClr val="111F35"/>
                          </a:solidFill>
                          <a:latin typeface="Calibri"/>
                          <a:cs typeface="Calibri"/>
                        </a:rPr>
                        <a:t>/</a:t>
                      </a:r>
                      <a:r>
                        <a:rPr sz="1800" spc="-15" dirty="0">
                          <a:solidFill>
                            <a:srgbClr val="111F35"/>
                          </a:solidFill>
                          <a:latin typeface="Calibri"/>
                          <a:cs typeface="Calibri"/>
                        </a:rPr>
                        <a:t> </a:t>
                      </a:r>
                      <a:r>
                        <a:rPr sz="1800" spc="-10" dirty="0">
                          <a:solidFill>
                            <a:srgbClr val="111F35"/>
                          </a:solidFill>
                          <a:latin typeface="Calibri"/>
                          <a:cs typeface="Calibri"/>
                        </a:rPr>
                        <a:t>released</a:t>
                      </a:r>
                      <a:endParaRPr sz="1800">
                        <a:latin typeface="Calibri"/>
                        <a:cs typeface="Calibri"/>
                      </a:endParaRPr>
                    </a:p>
                  </a:txBody>
                  <a:tcPr marL="0" marR="0" marT="31114" marB="0">
                    <a:lnT w="12700">
                      <a:solidFill>
                        <a:srgbClr val="111F35"/>
                      </a:solidFill>
                      <a:prstDash val="solid"/>
                    </a:lnT>
                    <a:lnB w="12700">
                      <a:solidFill>
                        <a:srgbClr val="111F35"/>
                      </a:solidFill>
                      <a:prstDash val="solid"/>
                    </a:lnB>
                  </a:tcPr>
                </a:tc>
                <a:extLst>
                  <a:ext uri="{0D108BD9-81ED-4DB2-BD59-A6C34878D82A}">
                    <a16:rowId xmlns:a16="http://schemas.microsoft.com/office/drawing/2014/main" val="10005"/>
                  </a:ext>
                </a:extLst>
              </a:tr>
              <a:tr h="370840">
                <a:tc rowSpan="2">
                  <a:txBody>
                    <a:bodyPr/>
                    <a:lstStyle/>
                    <a:p>
                      <a:pPr marL="315595">
                        <a:lnSpc>
                          <a:spcPct val="100000"/>
                        </a:lnSpc>
                        <a:spcBef>
                          <a:spcPts val="1725"/>
                        </a:spcBef>
                      </a:pPr>
                      <a:r>
                        <a:rPr sz="1800" b="1" spc="-10" dirty="0">
                          <a:solidFill>
                            <a:srgbClr val="FFFFFF"/>
                          </a:solidFill>
                          <a:latin typeface="Calibri"/>
                          <a:cs typeface="Calibri"/>
                        </a:rPr>
                        <a:t>Forms</a:t>
                      </a:r>
                      <a:endParaRPr sz="1800">
                        <a:latin typeface="Calibri"/>
                        <a:cs typeface="Calibri"/>
                      </a:endParaRPr>
                    </a:p>
                  </a:txBody>
                  <a:tcPr marL="0" marR="0" marT="219075" marB="0">
                    <a:lnT w="12700">
                      <a:solidFill>
                        <a:srgbClr val="111F35"/>
                      </a:solidFill>
                      <a:prstDash val="solid"/>
                    </a:lnT>
                    <a:lnB w="12700">
                      <a:solidFill>
                        <a:srgbClr val="111F35"/>
                      </a:solidFill>
                      <a:prstDash val="solid"/>
                    </a:lnB>
                    <a:solidFill>
                      <a:srgbClr val="006379"/>
                    </a:solidFill>
                  </a:tcPr>
                </a:tc>
                <a:tc>
                  <a:txBody>
                    <a:bodyPr/>
                    <a:lstStyle/>
                    <a:p>
                      <a:pPr marL="91440">
                        <a:lnSpc>
                          <a:spcPct val="100000"/>
                        </a:lnSpc>
                        <a:spcBef>
                          <a:spcPts val="254"/>
                        </a:spcBef>
                      </a:pPr>
                      <a:r>
                        <a:rPr sz="1800" spc="-10" dirty="0">
                          <a:solidFill>
                            <a:srgbClr val="111F35"/>
                          </a:solidFill>
                          <a:latin typeface="Consolas"/>
                          <a:cs typeface="Consolas"/>
                        </a:rPr>
                        <a:t>submit</a:t>
                      </a:r>
                      <a:endParaRPr sz="1800">
                        <a:latin typeface="Consolas"/>
                        <a:cs typeface="Consolas"/>
                      </a:endParaRPr>
                    </a:p>
                  </a:txBody>
                  <a:tcPr marL="0" marR="0" marT="32384" marB="0">
                    <a:lnT w="12700">
                      <a:solidFill>
                        <a:srgbClr val="111F35"/>
                      </a:solidFill>
                      <a:prstDash val="solid"/>
                    </a:lnT>
                    <a:solidFill>
                      <a:srgbClr val="E7E7E8"/>
                    </a:solidFill>
                  </a:tcPr>
                </a:tc>
                <a:tc>
                  <a:txBody>
                    <a:bodyPr/>
                    <a:lstStyle/>
                    <a:p>
                      <a:pPr marL="250190">
                        <a:lnSpc>
                          <a:spcPct val="100000"/>
                        </a:lnSpc>
                        <a:spcBef>
                          <a:spcPts val="245"/>
                        </a:spcBef>
                      </a:pPr>
                      <a:r>
                        <a:rPr sz="1800" dirty="0">
                          <a:solidFill>
                            <a:srgbClr val="111F35"/>
                          </a:solidFill>
                          <a:latin typeface="Calibri"/>
                          <a:cs typeface="Calibri"/>
                        </a:rPr>
                        <a:t>User</a:t>
                      </a:r>
                      <a:r>
                        <a:rPr sz="1800" spc="-20" dirty="0">
                          <a:solidFill>
                            <a:srgbClr val="111F35"/>
                          </a:solidFill>
                          <a:latin typeface="Calibri"/>
                          <a:cs typeface="Calibri"/>
                        </a:rPr>
                        <a:t> </a:t>
                      </a:r>
                      <a:r>
                        <a:rPr sz="1800" dirty="0">
                          <a:solidFill>
                            <a:srgbClr val="111F35"/>
                          </a:solidFill>
                          <a:latin typeface="Calibri"/>
                          <a:cs typeface="Calibri"/>
                        </a:rPr>
                        <a:t>submits</a:t>
                      </a:r>
                      <a:r>
                        <a:rPr sz="1800" spc="-25" dirty="0">
                          <a:solidFill>
                            <a:srgbClr val="111F35"/>
                          </a:solidFill>
                          <a:latin typeface="Calibri"/>
                          <a:cs typeface="Calibri"/>
                        </a:rPr>
                        <a:t> </a:t>
                      </a:r>
                      <a:r>
                        <a:rPr sz="1800" dirty="0">
                          <a:solidFill>
                            <a:srgbClr val="111F35"/>
                          </a:solidFill>
                          <a:latin typeface="Calibri"/>
                          <a:cs typeface="Calibri"/>
                        </a:rPr>
                        <a:t>a</a:t>
                      </a:r>
                      <a:r>
                        <a:rPr sz="1800" spc="-20" dirty="0">
                          <a:solidFill>
                            <a:srgbClr val="111F35"/>
                          </a:solidFill>
                          <a:latin typeface="Calibri"/>
                          <a:cs typeface="Calibri"/>
                        </a:rPr>
                        <a:t> form</a:t>
                      </a:r>
                      <a:endParaRPr sz="1800">
                        <a:latin typeface="Calibri"/>
                        <a:cs typeface="Calibri"/>
                      </a:endParaRPr>
                    </a:p>
                  </a:txBody>
                  <a:tcPr marL="0" marR="0" marT="31115" marB="0">
                    <a:lnT w="12700">
                      <a:solidFill>
                        <a:srgbClr val="111F35"/>
                      </a:solidFill>
                      <a:prstDash val="solid"/>
                    </a:lnT>
                    <a:solidFill>
                      <a:srgbClr val="E7E7E8"/>
                    </a:solidFill>
                  </a:tcPr>
                </a:tc>
                <a:extLst>
                  <a:ext uri="{0D108BD9-81ED-4DB2-BD59-A6C34878D82A}">
                    <a16:rowId xmlns:a16="http://schemas.microsoft.com/office/drawing/2014/main" val="10006"/>
                  </a:ext>
                </a:extLst>
              </a:tr>
              <a:tr h="370205">
                <a:tc vMerge="1">
                  <a:txBody>
                    <a:bodyPr/>
                    <a:lstStyle/>
                    <a:p>
                      <a:endParaRPr/>
                    </a:p>
                  </a:txBody>
                  <a:tcPr marL="0" marR="0" marT="219075" marB="0">
                    <a:lnT w="12700">
                      <a:solidFill>
                        <a:srgbClr val="111F35"/>
                      </a:solidFill>
                      <a:prstDash val="solid"/>
                    </a:lnT>
                    <a:lnB w="12700">
                      <a:solidFill>
                        <a:srgbClr val="111F35"/>
                      </a:solidFill>
                      <a:prstDash val="solid"/>
                    </a:lnB>
                    <a:solidFill>
                      <a:srgbClr val="006379"/>
                    </a:solidFill>
                  </a:tcPr>
                </a:tc>
                <a:tc>
                  <a:txBody>
                    <a:bodyPr/>
                    <a:lstStyle/>
                    <a:p>
                      <a:pPr marL="91440">
                        <a:lnSpc>
                          <a:spcPct val="100000"/>
                        </a:lnSpc>
                        <a:spcBef>
                          <a:spcPts val="259"/>
                        </a:spcBef>
                      </a:pPr>
                      <a:r>
                        <a:rPr sz="1800" spc="-10" dirty="0">
                          <a:solidFill>
                            <a:srgbClr val="111F35"/>
                          </a:solidFill>
                          <a:latin typeface="Consolas"/>
                          <a:cs typeface="Consolas"/>
                        </a:rPr>
                        <a:t>focus</a:t>
                      </a:r>
                      <a:endParaRPr sz="1800">
                        <a:latin typeface="Consolas"/>
                        <a:cs typeface="Consolas"/>
                      </a:endParaRPr>
                    </a:p>
                  </a:txBody>
                  <a:tcPr marL="0" marR="0" marT="33019" marB="0">
                    <a:lnB w="12700">
                      <a:solidFill>
                        <a:srgbClr val="111F35"/>
                      </a:solidFill>
                      <a:prstDash val="solid"/>
                    </a:lnB>
                  </a:tcPr>
                </a:tc>
                <a:tc>
                  <a:txBody>
                    <a:bodyPr/>
                    <a:lstStyle/>
                    <a:p>
                      <a:pPr marL="250190">
                        <a:lnSpc>
                          <a:spcPct val="100000"/>
                        </a:lnSpc>
                        <a:spcBef>
                          <a:spcPts val="245"/>
                        </a:spcBef>
                      </a:pPr>
                      <a:r>
                        <a:rPr sz="1800" dirty="0">
                          <a:solidFill>
                            <a:srgbClr val="111F35"/>
                          </a:solidFill>
                          <a:latin typeface="Calibri"/>
                          <a:cs typeface="Calibri"/>
                        </a:rPr>
                        <a:t>User</a:t>
                      </a:r>
                      <a:r>
                        <a:rPr sz="1800" spc="-30" dirty="0">
                          <a:solidFill>
                            <a:srgbClr val="111F35"/>
                          </a:solidFill>
                          <a:latin typeface="Calibri"/>
                          <a:cs typeface="Calibri"/>
                        </a:rPr>
                        <a:t> </a:t>
                      </a:r>
                      <a:r>
                        <a:rPr sz="1800" spc="-10" dirty="0">
                          <a:solidFill>
                            <a:srgbClr val="111F35"/>
                          </a:solidFill>
                          <a:latin typeface="Calibri"/>
                          <a:cs typeface="Calibri"/>
                        </a:rPr>
                        <a:t>focuses</a:t>
                      </a:r>
                      <a:r>
                        <a:rPr sz="1800" spc="-30" dirty="0">
                          <a:solidFill>
                            <a:srgbClr val="111F35"/>
                          </a:solidFill>
                          <a:latin typeface="Calibri"/>
                          <a:cs typeface="Calibri"/>
                        </a:rPr>
                        <a:t> </a:t>
                      </a:r>
                      <a:r>
                        <a:rPr sz="1800" dirty="0">
                          <a:solidFill>
                            <a:srgbClr val="111F35"/>
                          </a:solidFill>
                          <a:latin typeface="Calibri"/>
                          <a:cs typeface="Calibri"/>
                        </a:rPr>
                        <a:t>on</a:t>
                      </a:r>
                      <a:r>
                        <a:rPr sz="1800" spc="-20" dirty="0">
                          <a:solidFill>
                            <a:srgbClr val="111F35"/>
                          </a:solidFill>
                          <a:latin typeface="Calibri"/>
                          <a:cs typeface="Calibri"/>
                        </a:rPr>
                        <a:t> </a:t>
                      </a:r>
                      <a:r>
                        <a:rPr sz="1800" dirty="0">
                          <a:solidFill>
                            <a:srgbClr val="111F35"/>
                          </a:solidFill>
                          <a:latin typeface="Calibri"/>
                          <a:cs typeface="Calibri"/>
                        </a:rPr>
                        <a:t>an</a:t>
                      </a:r>
                      <a:r>
                        <a:rPr sz="1800" spc="-20" dirty="0">
                          <a:solidFill>
                            <a:srgbClr val="111F35"/>
                          </a:solidFill>
                          <a:latin typeface="Calibri"/>
                          <a:cs typeface="Calibri"/>
                        </a:rPr>
                        <a:t> </a:t>
                      </a:r>
                      <a:r>
                        <a:rPr sz="1800" dirty="0">
                          <a:solidFill>
                            <a:srgbClr val="111F35"/>
                          </a:solidFill>
                          <a:latin typeface="Calibri"/>
                          <a:cs typeface="Calibri"/>
                        </a:rPr>
                        <a:t>element</a:t>
                      </a:r>
                      <a:r>
                        <a:rPr sz="1800" spc="-15" dirty="0">
                          <a:solidFill>
                            <a:srgbClr val="111F35"/>
                          </a:solidFill>
                          <a:latin typeface="Calibri"/>
                          <a:cs typeface="Calibri"/>
                        </a:rPr>
                        <a:t> </a:t>
                      </a:r>
                      <a:r>
                        <a:rPr sz="1800" dirty="0">
                          <a:solidFill>
                            <a:srgbClr val="111F35"/>
                          </a:solidFill>
                          <a:latin typeface="Calibri"/>
                          <a:cs typeface="Calibri"/>
                        </a:rPr>
                        <a:t>(e.g.:</a:t>
                      </a:r>
                      <a:r>
                        <a:rPr sz="1800" spc="-30" dirty="0">
                          <a:solidFill>
                            <a:srgbClr val="111F35"/>
                          </a:solidFill>
                          <a:latin typeface="Calibri"/>
                          <a:cs typeface="Calibri"/>
                        </a:rPr>
                        <a:t> </a:t>
                      </a:r>
                      <a:r>
                        <a:rPr sz="1800" spc="-10" dirty="0">
                          <a:solidFill>
                            <a:srgbClr val="111F35"/>
                          </a:solidFill>
                          <a:latin typeface="Calibri"/>
                          <a:cs typeface="Calibri"/>
                        </a:rPr>
                        <a:t>&lt;input&gt;)</a:t>
                      </a:r>
                      <a:endParaRPr sz="1800">
                        <a:latin typeface="Calibri"/>
                        <a:cs typeface="Calibri"/>
                      </a:endParaRPr>
                    </a:p>
                  </a:txBody>
                  <a:tcPr marL="0" marR="0" marT="31115" marB="0">
                    <a:lnB w="12700">
                      <a:solidFill>
                        <a:srgbClr val="111F35"/>
                      </a:solidFill>
                      <a:prstDash val="solid"/>
                    </a:lnB>
                  </a:tcPr>
                </a:tc>
                <a:extLst>
                  <a:ext uri="{0D108BD9-81ED-4DB2-BD59-A6C34878D82A}">
                    <a16:rowId xmlns:a16="http://schemas.microsoft.com/office/drawing/2014/main" val="10007"/>
                  </a:ext>
                </a:extLst>
              </a:tr>
              <a:tr h="370840">
                <a:tc>
                  <a:txBody>
                    <a:bodyPr/>
                    <a:lstStyle/>
                    <a:p>
                      <a:pPr algn="ctr">
                        <a:lnSpc>
                          <a:spcPct val="100000"/>
                        </a:lnSpc>
                        <a:spcBef>
                          <a:spcPts val="265"/>
                        </a:spcBef>
                      </a:pPr>
                      <a:r>
                        <a:rPr sz="1800" b="1" spc="-10" dirty="0">
                          <a:solidFill>
                            <a:srgbClr val="FFFFFF"/>
                          </a:solidFill>
                          <a:latin typeface="Calibri"/>
                          <a:cs typeface="Calibri"/>
                        </a:rPr>
                        <a:t>Document</a:t>
                      </a:r>
                      <a:endParaRPr sz="1800">
                        <a:latin typeface="Calibri"/>
                        <a:cs typeface="Calibri"/>
                      </a:endParaRPr>
                    </a:p>
                  </a:txBody>
                  <a:tcPr marL="0" marR="0" marT="33655" marB="0">
                    <a:lnT w="12700">
                      <a:solidFill>
                        <a:srgbClr val="111F35"/>
                      </a:solidFill>
                      <a:prstDash val="solid"/>
                    </a:lnT>
                    <a:lnB w="12700">
                      <a:solidFill>
                        <a:srgbClr val="111F35"/>
                      </a:solidFill>
                      <a:prstDash val="solid"/>
                    </a:lnB>
                    <a:solidFill>
                      <a:srgbClr val="006379"/>
                    </a:solidFill>
                  </a:tcPr>
                </a:tc>
                <a:tc>
                  <a:txBody>
                    <a:bodyPr/>
                    <a:lstStyle/>
                    <a:p>
                      <a:pPr marL="91440">
                        <a:lnSpc>
                          <a:spcPct val="100000"/>
                        </a:lnSpc>
                        <a:spcBef>
                          <a:spcPts val="259"/>
                        </a:spcBef>
                      </a:pPr>
                      <a:r>
                        <a:rPr sz="1800" spc="-10" dirty="0">
                          <a:solidFill>
                            <a:srgbClr val="111F35"/>
                          </a:solidFill>
                          <a:latin typeface="Consolas"/>
                          <a:cs typeface="Consolas"/>
                        </a:rPr>
                        <a:t>DOMContentLoaded</a:t>
                      </a:r>
                      <a:endParaRPr sz="1800">
                        <a:latin typeface="Consolas"/>
                        <a:cs typeface="Consolas"/>
                      </a:endParaRPr>
                    </a:p>
                  </a:txBody>
                  <a:tcPr marL="0" marR="0" marT="33019" marB="0">
                    <a:lnT w="12700">
                      <a:solidFill>
                        <a:srgbClr val="111F35"/>
                      </a:solidFill>
                      <a:prstDash val="solid"/>
                    </a:lnT>
                    <a:lnB w="12700">
                      <a:solidFill>
                        <a:srgbClr val="111F35"/>
                      </a:solidFill>
                      <a:prstDash val="solid"/>
                    </a:lnB>
                    <a:solidFill>
                      <a:srgbClr val="E7E7E8"/>
                    </a:solidFill>
                  </a:tcPr>
                </a:tc>
                <a:tc>
                  <a:txBody>
                    <a:bodyPr/>
                    <a:lstStyle/>
                    <a:p>
                      <a:pPr marL="250190">
                        <a:lnSpc>
                          <a:spcPct val="100000"/>
                        </a:lnSpc>
                        <a:spcBef>
                          <a:spcPts val="245"/>
                        </a:spcBef>
                      </a:pPr>
                      <a:r>
                        <a:rPr sz="1800" dirty="0">
                          <a:solidFill>
                            <a:srgbClr val="111F35"/>
                          </a:solidFill>
                          <a:latin typeface="Calibri"/>
                          <a:cs typeface="Calibri"/>
                        </a:rPr>
                        <a:t>The</a:t>
                      </a:r>
                      <a:r>
                        <a:rPr sz="1800" spc="-35" dirty="0">
                          <a:solidFill>
                            <a:srgbClr val="111F35"/>
                          </a:solidFill>
                          <a:latin typeface="Calibri"/>
                          <a:cs typeface="Calibri"/>
                        </a:rPr>
                        <a:t> </a:t>
                      </a:r>
                      <a:r>
                        <a:rPr sz="1800" dirty="0">
                          <a:solidFill>
                            <a:srgbClr val="111F35"/>
                          </a:solidFill>
                          <a:latin typeface="Calibri"/>
                          <a:cs typeface="Calibri"/>
                        </a:rPr>
                        <a:t>HTML</a:t>
                      </a:r>
                      <a:r>
                        <a:rPr sz="1800" spc="-20" dirty="0">
                          <a:solidFill>
                            <a:srgbClr val="111F35"/>
                          </a:solidFill>
                          <a:latin typeface="Calibri"/>
                          <a:cs typeface="Calibri"/>
                        </a:rPr>
                        <a:t> </a:t>
                      </a:r>
                      <a:r>
                        <a:rPr sz="1800" dirty="0">
                          <a:solidFill>
                            <a:srgbClr val="111F35"/>
                          </a:solidFill>
                          <a:latin typeface="Calibri"/>
                          <a:cs typeface="Calibri"/>
                        </a:rPr>
                        <a:t>has</a:t>
                      </a:r>
                      <a:r>
                        <a:rPr sz="1800" spc="-30" dirty="0">
                          <a:solidFill>
                            <a:srgbClr val="111F35"/>
                          </a:solidFill>
                          <a:latin typeface="Calibri"/>
                          <a:cs typeface="Calibri"/>
                        </a:rPr>
                        <a:t> </a:t>
                      </a:r>
                      <a:r>
                        <a:rPr sz="1800" dirty="0">
                          <a:solidFill>
                            <a:srgbClr val="111F35"/>
                          </a:solidFill>
                          <a:latin typeface="Calibri"/>
                          <a:cs typeface="Calibri"/>
                        </a:rPr>
                        <a:t>been</a:t>
                      </a:r>
                      <a:r>
                        <a:rPr sz="1800" spc="-20" dirty="0">
                          <a:solidFill>
                            <a:srgbClr val="111F35"/>
                          </a:solidFill>
                          <a:latin typeface="Calibri"/>
                          <a:cs typeface="Calibri"/>
                        </a:rPr>
                        <a:t> </a:t>
                      </a:r>
                      <a:r>
                        <a:rPr sz="1800" dirty="0">
                          <a:solidFill>
                            <a:srgbClr val="111F35"/>
                          </a:solidFill>
                          <a:latin typeface="Calibri"/>
                          <a:cs typeface="Calibri"/>
                        </a:rPr>
                        <a:t>parsed,</a:t>
                      </a:r>
                      <a:r>
                        <a:rPr sz="1800" spc="-30" dirty="0">
                          <a:solidFill>
                            <a:srgbClr val="111F35"/>
                          </a:solidFill>
                          <a:latin typeface="Calibri"/>
                          <a:cs typeface="Calibri"/>
                        </a:rPr>
                        <a:t> </a:t>
                      </a:r>
                      <a:r>
                        <a:rPr sz="1800" dirty="0">
                          <a:solidFill>
                            <a:srgbClr val="111F35"/>
                          </a:solidFill>
                          <a:latin typeface="Calibri"/>
                          <a:cs typeface="Calibri"/>
                        </a:rPr>
                        <a:t>DOM</a:t>
                      </a:r>
                      <a:r>
                        <a:rPr sz="1800" spc="-25" dirty="0">
                          <a:solidFill>
                            <a:srgbClr val="111F35"/>
                          </a:solidFill>
                          <a:latin typeface="Calibri"/>
                          <a:cs typeface="Calibri"/>
                        </a:rPr>
                        <a:t> </a:t>
                      </a:r>
                      <a:r>
                        <a:rPr sz="1800" dirty="0">
                          <a:solidFill>
                            <a:srgbClr val="111F35"/>
                          </a:solidFill>
                          <a:latin typeface="Calibri"/>
                          <a:cs typeface="Calibri"/>
                        </a:rPr>
                        <a:t>is</a:t>
                      </a:r>
                      <a:r>
                        <a:rPr sz="1800" spc="-30" dirty="0">
                          <a:solidFill>
                            <a:srgbClr val="111F35"/>
                          </a:solidFill>
                          <a:latin typeface="Calibri"/>
                          <a:cs typeface="Calibri"/>
                        </a:rPr>
                        <a:t> </a:t>
                      </a:r>
                      <a:r>
                        <a:rPr sz="1800" dirty="0">
                          <a:solidFill>
                            <a:srgbClr val="111F35"/>
                          </a:solidFill>
                          <a:latin typeface="Calibri"/>
                          <a:cs typeface="Calibri"/>
                        </a:rPr>
                        <a:t>fully</a:t>
                      </a:r>
                      <a:r>
                        <a:rPr sz="1800" spc="-20" dirty="0">
                          <a:solidFill>
                            <a:srgbClr val="111F35"/>
                          </a:solidFill>
                          <a:latin typeface="Calibri"/>
                          <a:cs typeface="Calibri"/>
                        </a:rPr>
                        <a:t> </a:t>
                      </a:r>
                      <a:r>
                        <a:rPr sz="1800" spc="-10" dirty="0">
                          <a:solidFill>
                            <a:srgbClr val="111F35"/>
                          </a:solidFill>
                          <a:latin typeface="Calibri"/>
                          <a:cs typeface="Calibri"/>
                        </a:rPr>
                        <a:t>built</a:t>
                      </a:r>
                      <a:endParaRPr sz="1800">
                        <a:latin typeface="Calibri"/>
                        <a:cs typeface="Calibri"/>
                      </a:endParaRPr>
                    </a:p>
                  </a:txBody>
                  <a:tcPr marL="0" marR="0" marT="31115" marB="0">
                    <a:lnT w="12700">
                      <a:solidFill>
                        <a:srgbClr val="111F35"/>
                      </a:solidFill>
                      <a:prstDash val="solid"/>
                    </a:lnT>
                    <a:lnB w="12700">
                      <a:solidFill>
                        <a:srgbClr val="111F35"/>
                      </a:solidFill>
                      <a:prstDash val="solid"/>
                    </a:lnB>
                    <a:solidFill>
                      <a:srgbClr val="E7E7E8"/>
                    </a:solidFill>
                  </a:tcPr>
                </a:tc>
                <a:extLst>
                  <a:ext uri="{0D108BD9-81ED-4DB2-BD59-A6C34878D82A}">
                    <a16:rowId xmlns:a16="http://schemas.microsoft.com/office/drawing/2014/main" val="10008"/>
                  </a:ext>
                </a:extLst>
              </a:tr>
              <a:tr h="370205">
                <a:tc>
                  <a:txBody>
                    <a:bodyPr/>
                    <a:lstStyle/>
                    <a:p>
                      <a:pPr algn="ctr">
                        <a:lnSpc>
                          <a:spcPct val="100000"/>
                        </a:lnSpc>
                        <a:spcBef>
                          <a:spcPts val="265"/>
                        </a:spcBef>
                      </a:pPr>
                      <a:r>
                        <a:rPr sz="1800" b="1" spc="-10" dirty="0">
                          <a:solidFill>
                            <a:srgbClr val="FFFFFF"/>
                          </a:solidFill>
                          <a:latin typeface="Calibri"/>
                          <a:cs typeface="Calibri"/>
                        </a:rPr>
                        <a:t>Window</a:t>
                      </a:r>
                      <a:endParaRPr sz="1800">
                        <a:latin typeface="Calibri"/>
                        <a:cs typeface="Calibri"/>
                      </a:endParaRPr>
                    </a:p>
                  </a:txBody>
                  <a:tcPr marL="0" marR="0" marT="33655" marB="0">
                    <a:lnT w="12700">
                      <a:solidFill>
                        <a:srgbClr val="111F35"/>
                      </a:solidFill>
                      <a:prstDash val="solid"/>
                    </a:lnT>
                    <a:lnB w="28575">
                      <a:solidFill>
                        <a:srgbClr val="111F35"/>
                      </a:solidFill>
                      <a:prstDash val="solid"/>
                    </a:lnB>
                    <a:solidFill>
                      <a:srgbClr val="006379"/>
                    </a:solidFill>
                  </a:tcPr>
                </a:tc>
                <a:tc>
                  <a:txBody>
                    <a:bodyPr/>
                    <a:lstStyle/>
                    <a:p>
                      <a:pPr marL="91440">
                        <a:lnSpc>
                          <a:spcPct val="100000"/>
                        </a:lnSpc>
                        <a:spcBef>
                          <a:spcPts val="260"/>
                        </a:spcBef>
                      </a:pPr>
                      <a:r>
                        <a:rPr sz="1800" spc="-20" dirty="0">
                          <a:solidFill>
                            <a:srgbClr val="111F35"/>
                          </a:solidFill>
                          <a:latin typeface="Consolas"/>
                          <a:cs typeface="Consolas"/>
                        </a:rPr>
                        <a:t>load</a:t>
                      </a:r>
                      <a:endParaRPr sz="1800">
                        <a:latin typeface="Consolas"/>
                        <a:cs typeface="Consolas"/>
                      </a:endParaRPr>
                    </a:p>
                  </a:txBody>
                  <a:tcPr marL="0" marR="0" marT="33020" marB="0">
                    <a:lnT w="12700">
                      <a:solidFill>
                        <a:srgbClr val="111F35"/>
                      </a:solidFill>
                      <a:prstDash val="solid"/>
                    </a:lnT>
                    <a:lnB w="28575">
                      <a:solidFill>
                        <a:srgbClr val="111F35"/>
                      </a:solidFill>
                      <a:prstDash val="solid"/>
                    </a:lnB>
                  </a:tcPr>
                </a:tc>
                <a:tc>
                  <a:txBody>
                    <a:bodyPr/>
                    <a:lstStyle/>
                    <a:p>
                      <a:pPr marL="250190">
                        <a:lnSpc>
                          <a:spcPct val="100000"/>
                        </a:lnSpc>
                        <a:spcBef>
                          <a:spcPts val="245"/>
                        </a:spcBef>
                      </a:pPr>
                      <a:r>
                        <a:rPr sz="1800" dirty="0">
                          <a:solidFill>
                            <a:srgbClr val="111F35"/>
                          </a:solidFill>
                          <a:latin typeface="Calibri"/>
                          <a:cs typeface="Calibri"/>
                        </a:rPr>
                        <a:t>The</a:t>
                      </a:r>
                      <a:r>
                        <a:rPr sz="1800" spc="-40" dirty="0">
                          <a:solidFill>
                            <a:srgbClr val="111F35"/>
                          </a:solidFill>
                          <a:latin typeface="Calibri"/>
                          <a:cs typeface="Calibri"/>
                        </a:rPr>
                        <a:t> </a:t>
                      </a:r>
                      <a:r>
                        <a:rPr sz="1800" dirty="0">
                          <a:solidFill>
                            <a:srgbClr val="111F35"/>
                          </a:solidFill>
                          <a:latin typeface="Calibri"/>
                          <a:cs typeface="Calibri"/>
                        </a:rPr>
                        <a:t>web</a:t>
                      </a:r>
                      <a:r>
                        <a:rPr sz="1800" spc="-25" dirty="0">
                          <a:solidFill>
                            <a:srgbClr val="111F35"/>
                          </a:solidFill>
                          <a:latin typeface="Calibri"/>
                          <a:cs typeface="Calibri"/>
                        </a:rPr>
                        <a:t> </a:t>
                      </a:r>
                      <a:r>
                        <a:rPr sz="1800" dirty="0">
                          <a:solidFill>
                            <a:srgbClr val="111F35"/>
                          </a:solidFill>
                          <a:latin typeface="Calibri"/>
                          <a:cs typeface="Calibri"/>
                        </a:rPr>
                        <a:t>pages</a:t>
                      </a:r>
                      <a:r>
                        <a:rPr sz="1800" spc="-40" dirty="0">
                          <a:solidFill>
                            <a:srgbClr val="111F35"/>
                          </a:solidFill>
                          <a:latin typeface="Calibri"/>
                          <a:cs typeface="Calibri"/>
                        </a:rPr>
                        <a:t> </a:t>
                      </a:r>
                      <a:r>
                        <a:rPr sz="1800" dirty="0">
                          <a:solidFill>
                            <a:srgbClr val="111F35"/>
                          </a:solidFill>
                          <a:latin typeface="Calibri"/>
                          <a:cs typeface="Calibri"/>
                        </a:rPr>
                        <a:t>has</a:t>
                      </a:r>
                      <a:r>
                        <a:rPr sz="1800" spc="-30" dirty="0">
                          <a:solidFill>
                            <a:srgbClr val="111F35"/>
                          </a:solidFill>
                          <a:latin typeface="Calibri"/>
                          <a:cs typeface="Calibri"/>
                        </a:rPr>
                        <a:t> </a:t>
                      </a:r>
                      <a:r>
                        <a:rPr sz="1800" dirty="0">
                          <a:solidFill>
                            <a:srgbClr val="111F35"/>
                          </a:solidFill>
                          <a:latin typeface="Calibri"/>
                          <a:cs typeface="Calibri"/>
                        </a:rPr>
                        <a:t>been</a:t>
                      </a:r>
                      <a:r>
                        <a:rPr sz="1800" spc="-25" dirty="0">
                          <a:solidFill>
                            <a:srgbClr val="111F35"/>
                          </a:solidFill>
                          <a:latin typeface="Calibri"/>
                          <a:cs typeface="Calibri"/>
                        </a:rPr>
                        <a:t> </a:t>
                      </a:r>
                      <a:r>
                        <a:rPr sz="1800" spc="-10" dirty="0">
                          <a:solidFill>
                            <a:srgbClr val="111F35"/>
                          </a:solidFill>
                          <a:latin typeface="Calibri"/>
                          <a:cs typeface="Calibri"/>
                        </a:rPr>
                        <a:t>completely</a:t>
                      </a:r>
                      <a:r>
                        <a:rPr sz="1800" spc="-20" dirty="0">
                          <a:solidFill>
                            <a:srgbClr val="111F35"/>
                          </a:solidFill>
                          <a:latin typeface="Calibri"/>
                          <a:cs typeface="Calibri"/>
                        </a:rPr>
                        <a:t> </a:t>
                      </a:r>
                      <a:r>
                        <a:rPr sz="1800" dirty="0">
                          <a:solidFill>
                            <a:srgbClr val="111F35"/>
                          </a:solidFill>
                          <a:latin typeface="Calibri"/>
                          <a:cs typeface="Calibri"/>
                        </a:rPr>
                        <a:t>loaded</a:t>
                      </a:r>
                      <a:r>
                        <a:rPr sz="1800" spc="-25" dirty="0">
                          <a:solidFill>
                            <a:srgbClr val="111F35"/>
                          </a:solidFill>
                          <a:latin typeface="Calibri"/>
                          <a:cs typeface="Calibri"/>
                        </a:rPr>
                        <a:t> </a:t>
                      </a:r>
                      <a:r>
                        <a:rPr sz="1800" dirty="0">
                          <a:solidFill>
                            <a:srgbClr val="111F35"/>
                          </a:solidFill>
                          <a:latin typeface="Calibri"/>
                          <a:cs typeface="Calibri"/>
                        </a:rPr>
                        <a:t>and</a:t>
                      </a:r>
                      <a:r>
                        <a:rPr sz="1800" spc="-35" dirty="0">
                          <a:solidFill>
                            <a:srgbClr val="111F35"/>
                          </a:solidFill>
                          <a:latin typeface="Calibri"/>
                          <a:cs typeface="Calibri"/>
                        </a:rPr>
                        <a:t> </a:t>
                      </a:r>
                      <a:r>
                        <a:rPr sz="1800" spc="-10" dirty="0">
                          <a:solidFill>
                            <a:srgbClr val="111F35"/>
                          </a:solidFill>
                          <a:latin typeface="Calibri"/>
                          <a:cs typeface="Calibri"/>
                        </a:rPr>
                        <a:t>rendered</a:t>
                      </a:r>
                      <a:endParaRPr sz="1800">
                        <a:latin typeface="Calibri"/>
                        <a:cs typeface="Calibri"/>
                      </a:endParaRPr>
                    </a:p>
                  </a:txBody>
                  <a:tcPr marL="0" marR="0" marT="31115" marB="0">
                    <a:lnT w="12700">
                      <a:solidFill>
                        <a:srgbClr val="111F35"/>
                      </a:solidFill>
                      <a:prstDash val="solid"/>
                    </a:lnT>
                    <a:lnB w="28575">
                      <a:solidFill>
                        <a:srgbClr val="111F35"/>
                      </a:solidFill>
                      <a:prstDash val="solid"/>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329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EVENT</a:t>
            </a:r>
            <a:r>
              <a:rPr spc="-200" dirty="0"/>
              <a:t> </a:t>
            </a:r>
            <a:r>
              <a:rPr spc="-10" dirty="0"/>
              <a:t>HANDLERS</a:t>
            </a:r>
          </a:p>
        </p:txBody>
      </p:sp>
      <p:sp>
        <p:nvSpPr>
          <p:cNvPr id="3" name="object 3"/>
          <p:cNvSpPr txBox="1"/>
          <p:nvPr/>
        </p:nvSpPr>
        <p:spPr>
          <a:xfrm>
            <a:off x="160680" y="1446872"/>
            <a:ext cx="10427335" cy="2028119"/>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spc="-95" dirty="0">
                <a:solidFill>
                  <a:srgbClr val="111F35"/>
                </a:solidFill>
                <a:latin typeface="Calibri"/>
                <a:cs typeface="Calibri"/>
              </a:rPr>
              <a:t>Per reagire agli eventi, è possibile definire le funzioni del gestore
Si tratta di funzioni che vengono eseguite quando viene attivato un evento
Il modo più semplice per definire i gestori consiste nell'utilizzare gli&lt;event&gt; attributi HTML. Il valore dell'attributo è il codice JavaScript da eseguire</a:t>
            </a:r>
            <a:endParaRPr sz="2800" dirty="0">
              <a:latin typeface="Calibri"/>
              <a:cs typeface="Calibri"/>
            </a:endParaRPr>
          </a:p>
        </p:txBody>
      </p:sp>
      <p:sp>
        <p:nvSpPr>
          <p:cNvPr id="4" name="object 4"/>
          <p:cNvSpPr txBox="1"/>
          <p:nvPr/>
        </p:nvSpPr>
        <p:spPr>
          <a:xfrm>
            <a:off x="882396" y="3823715"/>
            <a:ext cx="10427335" cy="203200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800000"/>
                </a:solidFill>
                <a:latin typeface="Consolas"/>
                <a:cs typeface="Consolas"/>
              </a:rPr>
              <a:t>&lt;input</a:t>
            </a:r>
            <a:r>
              <a:rPr sz="1800" spc="-55"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"button"</a:t>
            </a:r>
            <a:r>
              <a:rPr sz="1800" spc="-30"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"Click</a:t>
            </a:r>
            <a:r>
              <a:rPr sz="1800" spc="-40" dirty="0">
                <a:solidFill>
                  <a:srgbClr val="0000FF"/>
                </a:solidFill>
                <a:latin typeface="Consolas"/>
                <a:cs typeface="Consolas"/>
              </a:rPr>
              <a:t> </a:t>
            </a:r>
            <a:r>
              <a:rPr sz="1800" dirty="0">
                <a:solidFill>
                  <a:srgbClr val="0000FF"/>
                </a:solidFill>
                <a:latin typeface="Consolas"/>
                <a:cs typeface="Consolas"/>
              </a:rPr>
              <a:t>me"</a:t>
            </a:r>
            <a:r>
              <a:rPr sz="1800" spc="-35" dirty="0">
                <a:solidFill>
                  <a:srgbClr val="0000FF"/>
                </a:solidFill>
                <a:latin typeface="Consolas"/>
                <a:cs typeface="Consolas"/>
              </a:rPr>
              <a:t> </a:t>
            </a:r>
            <a:r>
              <a:rPr sz="1800" spc="-10" dirty="0">
                <a:solidFill>
                  <a:srgbClr val="E40000"/>
                </a:solidFill>
                <a:latin typeface="Consolas"/>
                <a:cs typeface="Consolas"/>
              </a:rPr>
              <a:t>onclick</a:t>
            </a:r>
            <a:r>
              <a:rPr sz="1800" spc="-10" dirty="0">
                <a:latin typeface="Consolas"/>
                <a:cs typeface="Consolas"/>
              </a:rPr>
              <a:t>=</a:t>
            </a:r>
            <a:r>
              <a:rPr sz="1800" spc="-10" dirty="0">
                <a:solidFill>
                  <a:srgbClr val="0000FF"/>
                </a:solidFill>
                <a:latin typeface="Consolas"/>
                <a:cs typeface="Consolas"/>
              </a:rPr>
              <a:t>"handleClick();"</a:t>
            </a:r>
            <a:r>
              <a:rPr sz="1800" spc="-10" dirty="0">
                <a:solidFill>
                  <a:srgbClr val="800000"/>
                </a:solidFill>
                <a:latin typeface="Consolas"/>
                <a:cs typeface="Consolas"/>
              </a:rPr>
              <a:t>&gt;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&lt;script&gt;</a:t>
            </a:r>
            <a:endParaRPr sz="1800">
              <a:latin typeface="Consolas"/>
              <a:cs typeface="Consolas"/>
            </a:endParaRPr>
          </a:p>
          <a:p>
            <a:pPr marL="342265">
              <a:lnSpc>
                <a:spcPct val="100000"/>
              </a:lnSpc>
            </a:pPr>
            <a:r>
              <a:rPr sz="1800" dirty="0">
                <a:solidFill>
                  <a:srgbClr val="0000FF"/>
                </a:solidFill>
                <a:latin typeface="Consolas"/>
                <a:cs typeface="Consolas"/>
              </a:rPr>
              <a:t>function</a:t>
            </a:r>
            <a:r>
              <a:rPr sz="1800" spc="-50" dirty="0">
                <a:solidFill>
                  <a:srgbClr val="0000FF"/>
                </a:solidFill>
                <a:latin typeface="Consolas"/>
                <a:cs typeface="Consolas"/>
              </a:rPr>
              <a:t> </a:t>
            </a:r>
            <a:r>
              <a:rPr sz="1800" spc="-10" dirty="0">
                <a:latin typeface="Consolas"/>
                <a:cs typeface="Consolas"/>
              </a:rPr>
              <a:t>handleClick(){</a:t>
            </a:r>
            <a:endParaRPr sz="1800">
              <a:latin typeface="Consolas"/>
              <a:cs typeface="Consolas"/>
            </a:endParaRPr>
          </a:p>
          <a:p>
            <a:pPr marL="591820">
              <a:lnSpc>
                <a:spcPct val="100000"/>
              </a:lnSpc>
            </a:pPr>
            <a:r>
              <a:rPr sz="1800" dirty="0">
                <a:latin typeface="Consolas"/>
                <a:cs typeface="Consolas"/>
              </a:rPr>
              <a:t>console.log(</a:t>
            </a:r>
            <a:r>
              <a:rPr sz="1800" dirty="0">
                <a:solidFill>
                  <a:srgbClr val="A21515"/>
                </a:solidFill>
                <a:latin typeface="Consolas"/>
                <a:cs typeface="Consolas"/>
              </a:rPr>
              <a:t>"Click</a:t>
            </a:r>
            <a:r>
              <a:rPr sz="1800" spc="-75" dirty="0">
                <a:solidFill>
                  <a:srgbClr val="A21515"/>
                </a:solidFill>
                <a:latin typeface="Consolas"/>
                <a:cs typeface="Consolas"/>
              </a:rPr>
              <a:t> </a:t>
            </a:r>
            <a:r>
              <a:rPr sz="1800" spc="-10" dirty="0">
                <a:solidFill>
                  <a:srgbClr val="A21515"/>
                </a:solidFill>
                <a:latin typeface="Consolas"/>
                <a:cs typeface="Consolas"/>
              </a:rPr>
              <a:t>handled"</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6" name="object 6"/>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33</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90" dirty="0"/>
              <a:t> </a:t>
            </a:r>
            <a:r>
              <a:rPr dirty="0"/>
              <a:t>HTML</a:t>
            </a:r>
            <a:r>
              <a:rPr spc="-90" dirty="0"/>
              <a:t> </a:t>
            </a:r>
            <a:r>
              <a:rPr spc="-75" dirty="0"/>
              <a:t>ELEMENTS:</a:t>
            </a:r>
            <a:r>
              <a:rPr spc="-120" dirty="0"/>
              <a:t> </a:t>
            </a:r>
            <a:r>
              <a:rPr spc="65" dirty="0"/>
              <a:t>GLOBAL</a:t>
            </a:r>
            <a:r>
              <a:rPr spc="-75" dirty="0"/>
              <a:t> </a:t>
            </a:r>
            <a:r>
              <a:rPr spc="-114" dirty="0"/>
              <a:t>ATTRIBUTES</a:t>
            </a:r>
          </a:p>
        </p:txBody>
      </p:sp>
      <p:sp>
        <p:nvSpPr>
          <p:cNvPr id="3" name="object 3"/>
          <p:cNvSpPr txBox="1"/>
          <p:nvPr/>
        </p:nvSpPr>
        <p:spPr>
          <a:xfrm>
            <a:off x="962050" y="1449921"/>
            <a:ext cx="10111740" cy="1079655"/>
          </a:xfrm>
          <a:prstGeom prst="rect">
            <a:avLst/>
          </a:prstGeom>
        </p:spPr>
        <p:txBody>
          <a:bodyPr vert="horz" wrap="square" lIns="0" tIns="97155" rIns="0" bIns="0" rtlCol="0">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Abbiamo visto alcuni attributi (e.g.: href, target, src, alt), che sono significati solo per alcuni elementi, infatti &lt;strong src="pic.jpg"&gt;Hi!&lt;/strong&gt; non ha alcun senso!</a:t>
            </a:r>
          </a:p>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Alcuni attributi sono globali, ad esempio: possono essere usati con ogni elemento HTML.</a:t>
            </a:r>
          </a:p>
        </p:txBody>
      </p:sp>
      <p:graphicFrame>
        <p:nvGraphicFramePr>
          <p:cNvPr id="4" name="object 4"/>
          <p:cNvGraphicFramePr>
            <a:graphicFrameLocks noGrp="1"/>
          </p:cNvGraphicFramePr>
          <p:nvPr/>
        </p:nvGraphicFramePr>
        <p:xfrm>
          <a:off x="883081" y="4195953"/>
          <a:ext cx="10426065" cy="1828800"/>
        </p:xfrm>
        <a:graphic>
          <a:graphicData uri="http://schemas.openxmlformats.org/drawingml/2006/table">
            <a:tbl>
              <a:tblPr firstRow="1" bandRow="1">
                <a:tableStyleId>{2D5ABB26-0587-4C30-8999-92F81FD0307C}</a:tableStyleId>
              </a:tblPr>
              <a:tblGrid>
                <a:gridCol w="2042795">
                  <a:extLst>
                    <a:ext uri="{9D8B030D-6E8A-4147-A177-3AD203B41FA5}">
                      <a16:colId xmlns:a16="http://schemas.microsoft.com/office/drawing/2014/main" val="20000"/>
                    </a:ext>
                  </a:extLst>
                </a:gridCol>
                <a:gridCol w="8383270">
                  <a:extLst>
                    <a:ext uri="{9D8B030D-6E8A-4147-A177-3AD203B41FA5}">
                      <a16:colId xmlns:a16="http://schemas.microsoft.com/office/drawing/2014/main" val="20001"/>
                    </a:ext>
                  </a:extLst>
                </a:gridCol>
              </a:tblGrid>
              <a:tr h="457200">
                <a:tc>
                  <a:txBody>
                    <a:bodyPr/>
                    <a:lstStyle/>
                    <a:p>
                      <a:pPr marL="91440">
                        <a:lnSpc>
                          <a:spcPct val="100000"/>
                        </a:lnSpc>
                        <a:spcBef>
                          <a:spcPts val="210"/>
                        </a:spcBef>
                      </a:pPr>
                      <a:r>
                        <a:rPr sz="2400" b="1" dirty="0">
                          <a:solidFill>
                            <a:srgbClr val="FFFFFF"/>
                          </a:solidFill>
                          <a:latin typeface="Calibri"/>
                          <a:cs typeface="Calibri"/>
                        </a:rPr>
                        <a:t>Global</a:t>
                      </a:r>
                      <a:r>
                        <a:rPr sz="2400" b="1" spc="-35" dirty="0">
                          <a:solidFill>
                            <a:srgbClr val="FFFFFF"/>
                          </a:solidFill>
                          <a:latin typeface="Calibri"/>
                          <a:cs typeface="Calibri"/>
                        </a:rPr>
                        <a:t> </a:t>
                      </a:r>
                      <a:r>
                        <a:rPr sz="2400" b="1" spc="-20" dirty="0">
                          <a:solidFill>
                            <a:srgbClr val="FFFFFF"/>
                          </a:solidFill>
                          <a:latin typeface="Calibri"/>
                          <a:cs typeface="Calibri"/>
                        </a:rPr>
                        <a:t>Attr.</a:t>
                      </a:r>
                      <a:endParaRPr sz="2400">
                        <a:latin typeface="Calibri"/>
                        <a:cs typeface="Calibri"/>
                      </a:endParaRPr>
                    </a:p>
                  </a:txBody>
                  <a:tcPr marL="0" marR="0" marT="26670" marB="0">
                    <a:lnT w="28575">
                      <a:solidFill>
                        <a:srgbClr val="111F35"/>
                      </a:solidFill>
                      <a:prstDash val="solid"/>
                    </a:lnT>
                    <a:lnB w="28575">
                      <a:solidFill>
                        <a:srgbClr val="111F35"/>
                      </a:solidFill>
                      <a:prstDash val="solid"/>
                    </a:lnB>
                    <a:solidFill>
                      <a:srgbClr val="006379"/>
                    </a:solidFill>
                  </a:tcPr>
                </a:tc>
                <a:tc>
                  <a:txBody>
                    <a:bodyPr/>
                    <a:lstStyle/>
                    <a:p>
                      <a:pPr marL="126364">
                        <a:lnSpc>
                          <a:spcPct val="100000"/>
                        </a:lnSpc>
                        <a:spcBef>
                          <a:spcPts val="210"/>
                        </a:spcBef>
                      </a:pPr>
                      <a:r>
                        <a:rPr sz="2400" b="1" spc="-10" dirty="0">
                          <a:solidFill>
                            <a:srgbClr val="FFFFFF"/>
                          </a:solidFill>
                          <a:latin typeface="Calibri"/>
                          <a:cs typeface="Calibri"/>
                        </a:rPr>
                        <a:t>Description</a:t>
                      </a:r>
                      <a:endParaRPr sz="2400">
                        <a:latin typeface="Calibri"/>
                        <a:cs typeface="Calibri"/>
                      </a:endParaRPr>
                    </a:p>
                  </a:txBody>
                  <a:tcPr marL="0" marR="0" marT="26670" marB="0">
                    <a:lnT w="28575">
                      <a:solidFill>
                        <a:srgbClr val="111F35"/>
                      </a:solidFill>
                      <a:prstDash val="solid"/>
                    </a:lnT>
                    <a:lnB w="28575">
                      <a:solidFill>
                        <a:srgbClr val="111F35"/>
                      </a:solidFill>
                      <a:prstDash val="solid"/>
                    </a:lnB>
                    <a:solidFill>
                      <a:srgbClr val="006379"/>
                    </a:solidFill>
                  </a:tcPr>
                </a:tc>
                <a:extLst>
                  <a:ext uri="{0D108BD9-81ED-4DB2-BD59-A6C34878D82A}">
                    <a16:rowId xmlns:a16="http://schemas.microsoft.com/office/drawing/2014/main" val="10000"/>
                  </a:ext>
                </a:extLst>
              </a:tr>
              <a:tr h="457200">
                <a:tc>
                  <a:txBody>
                    <a:bodyPr/>
                    <a:lstStyle/>
                    <a:p>
                      <a:pPr marL="91440">
                        <a:lnSpc>
                          <a:spcPct val="100000"/>
                        </a:lnSpc>
                        <a:spcBef>
                          <a:spcPts val="235"/>
                        </a:spcBef>
                      </a:pPr>
                      <a:r>
                        <a:rPr sz="2400" spc="-25" dirty="0">
                          <a:solidFill>
                            <a:srgbClr val="E40000"/>
                          </a:solidFill>
                          <a:latin typeface="Consolas"/>
                          <a:cs typeface="Consolas"/>
                        </a:rPr>
                        <a:t>id</a:t>
                      </a:r>
                      <a:endParaRPr sz="2400">
                        <a:latin typeface="Consolas"/>
                        <a:cs typeface="Consolas"/>
                      </a:endParaRPr>
                    </a:p>
                  </a:txBody>
                  <a:tcPr marL="0" marR="0" marT="29845" marB="0">
                    <a:lnT w="28575">
                      <a:solidFill>
                        <a:srgbClr val="111F35"/>
                      </a:solidFill>
                      <a:prstDash val="solid"/>
                    </a:lnT>
                    <a:solidFill>
                      <a:srgbClr val="E7E7E8"/>
                    </a:solidFill>
                  </a:tcPr>
                </a:tc>
                <a:tc>
                  <a:txBody>
                    <a:bodyPr/>
                    <a:lstStyle/>
                    <a:p>
                      <a:pPr marL="126364">
                        <a:lnSpc>
                          <a:spcPct val="100000"/>
                        </a:lnSpc>
                        <a:spcBef>
                          <a:spcPts val="210"/>
                        </a:spcBef>
                      </a:pPr>
                      <a:r>
                        <a:rPr sz="2400" dirty="0">
                          <a:solidFill>
                            <a:srgbClr val="111F35"/>
                          </a:solidFill>
                          <a:latin typeface="Calibri"/>
                          <a:cs typeface="Calibri"/>
                        </a:rPr>
                        <a:t>Specifies</a:t>
                      </a:r>
                      <a:r>
                        <a:rPr sz="2400" spc="-70" dirty="0">
                          <a:solidFill>
                            <a:srgbClr val="111F35"/>
                          </a:solidFill>
                          <a:latin typeface="Calibri"/>
                          <a:cs typeface="Calibri"/>
                        </a:rPr>
                        <a:t> </a:t>
                      </a:r>
                      <a:r>
                        <a:rPr sz="2400" dirty="0">
                          <a:solidFill>
                            <a:srgbClr val="111F35"/>
                          </a:solidFill>
                          <a:latin typeface="Calibri"/>
                          <a:cs typeface="Calibri"/>
                        </a:rPr>
                        <a:t>a</a:t>
                      </a:r>
                      <a:r>
                        <a:rPr sz="2400" spc="-50" dirty="0">
                          <a:solidFill>
                            <a:srgbClr val="111F35"/>
                          </a:solidFill>
                          <a:latin typeface="Calibri"/>
                          <a:cs typeface="Calibri"/>
                        </a:rPr>
                        <a:t> </a:t>
                      </a:r>
                      <a:r>
                        <a:rPr sz="2400" b="1" dirty="0">
                          <a:solidFill>
                            <a:srgbClr val="111F35"/>
                          </a:solidFill>
                          <a:latin typeface="Calibri"/>
                          <a:cs typeface="Calibri"/>
                        </a:rPr>
                        <a:t>unique</a:t>
                      </a:r>
                      <a:r>
                        <a:rPr sz="2400" b="1" spc="-40" dirty="0">
                          <a:solidFill>
                            <a:srgbClr val="111F35"/>
                          </a:solidFill>
                          <a:latin typeface="Calibri"/>
                          <a:cs typeface="Calibri"/>
                        </a:rPr>
                        <a:t> </a:t>
                      </a:r>
                      <a:r>
                        <a:rPr sz="2400" dirty="0">
                          <a:solidFill>
                            <a:srgbClr val="111F35"/>
                          </a:solidFill>
                          <a:latin typeface="Calibri"/>
                          <a:cs typeface="Calibri"/>
                        </a:rPr>
                        <a:t>(in</a:t>
                      </a:r>
                      <a:r>
                        <a:rPr sz="2400" spc="-60" dirty="0">
                          <a:solidFill>
                            <a:srgbClr val="111F35"/>
                          </a:solidFill>
                          <a:latin typeface="Calibri"/>
                          <a:cs typeface="Calibri"/>
                        </a:rPr>
                        <a:t> </a:t>
                      </a:r>
                      <a:r>
                        <a:rPr sz="2400" dirty="0">
                          <a:solidFill>
                            <a:srgbClr val="111F35"/>
                          </a:solidFill>
                          <a:latin typeface="Calibri"/>
                          <a:cs typeface="Calibri"/>
                        </a:rPr>
                        <a:t>the</a:t>
                      </a:r>
                      <a:r>
                        <a:rPr sz="2400" spc="-50" dirty="0">
                          <a:solidFill>
                            <a:srgbClr val="111F35"/>
                          </a:solidFill>
                          <a:latin typeface="Calibri"/>
                          <a:cs typeface="Calibri"/>
                        </a:rPr>
                        <a:t> </a:t>
                      </a:r>
                      <a:r>
                        <a:rPr sz="2400" dirty="0">
                          <a:solidFill>
                            <a:srgbClr val="111F35"/>
                          </a:solidFill>
                          <a:latin typeface="Calibri"/>
                          <a:cs typeface="Calibri"/>
                        </a:rPr>
                        <a:t>document)</a:t>
                      </a:r>
                      <a:r>
                        <a:rPr sz="2400" spc="-70" dirty="0">
                          <a:solidFill>
                            <a:srgbClr val="111F35"/>
                          </a:solidFill>
                          <a:latin typeface="Calibri"/>
                          <a:cs typeface="Calibri"/>
                        </a:rPr>
                        <a:t> </a:t>
                      </a:r>
                      <a:r>
                        <a:rPr sz="2400" dirty="0">
                          <a:solidFill>
                            <a:srgbClr val="111F35"/>
                          </a:solidFill>
                          <a:latin typeface="Calibri"/>
                          <a:cs typeface="Calibri"/>
                        </a:rPr>
                        <a:t>identifier</a:t>
                      </a:r>
                      <a:r>
                        <a:rPr sz="2400" spc="-40" dirty="0">
                          <a:solidFill>
                            <a:srgbClr val="111F35"/>
                          </a:solidFill>
                          <a:latin typeface="Calibri"/>
                          <a:cs typeface="Calibri"/>
                        </a:rPr>
                        <a:t> </a:t>
                      </a:r>
                      <a:r>
                        <a:rPr sz="2400" dirty="0">
                          <a:solidFill>
                            <a:srgbClr val="111F35"/>
                          </a:solidFill>
                          <a:latin typeface="Calibri"/>
                          <a:cs typeface="Calibri"/>
                        </a:rPr>
                        <a:t>for</a:t>
                      </a:r>
                      <a:r>
                        <a:rPr sz="2400" spc="-45" dirty="0">
                          <a:solidFill>
                            <a:srgbClr val="111F35"/>
                          </a:solidFill>
                          <a:latin typeface="Calibri"/>
                          <a:cs typeface="Calibri"/>
                        </a:rPr>
                        <a:t> </a:t>
                      </a:r>
                      <a:r>
                        <a:rPr sz="2400" dirty="0">
                          <a:solidFill>
                            <a:srgbClr val="111F35"/>
                          </a:solidFill>
                          <a:latin typeface="Calibri"/>
                          <a:cs typeface="Calibri"/>
                        </a:rPr>
                        <a:t>an</a:t>
                      </a:r>
                      <a:r>
                        <a:rPr sz="2400" spc="-60" dirty="0">
                          <a:solidFill>
                            <a:srgbClr val="111F35"/>
                          </a:solidFill>
                          <a:latin typeface="Calibri"/>
                          <a:cs typeface="Calibri"/>
                        </a:rPr>
                        <a:t> </a:t>
                      </a:r>
                      <a:r>
                        <a:rPr sz="2400" spc="-10" dirty="0">
                          <a:solidFill>
                            <a:srgbClr val="111F35"/>
                          </a:solidFill>
                          <a:latin typeface="Calibri"/>
                          <a:cs typeface="Calibri"/>
                        </a:rPr>
                        <a:t>element</a:t>
                      </a:r>
                      <a:endParaRPr sz="2400">
                        <a:latin typeface="Calibri"/>
                        <a:cs typeface="Calibri"/>
                      </a:endParaRPr>
                    </a:p>
                  </a:txBody>
                  <a:tcPr marL="0" marR="0" marT="26670" marB="0">
                    <a:lnT w="28575">
                      <a:solidFill>
                        <a:srgbClr val="111F35"/>
                      </a:solidFill>
                      <a:prstDash val="solid"/>
                    </a:lnT>
                    <a:solidFill>
                      <a:srgbClr val="E7E7E8"/>
                    </a:solidFill>
                  </a:tcPr>
                </a:tc>
                <a:extLst>
                  <a:ext uri="{0D108BD9-81ED-4DB2-BD59-A6C34878D82A}">
                    <a16:rowId xmlns:a16="http://schemas.microsoft.com/office/drawing/2014/main" val="10001"/>
                  </a:ext>
                </a:extLst>
              </a:tr>
              <a:tr h="457200">
                <a:tc>
                  <a:txBody>
                    <a:bodyPr/>
                    <a:lstStyle/>
                    <a:p>
                      <a:pPr marL="91440">
                        <a:lnSpc>
                          <a:spcPct val="100000"/>
                        </a:lnSpc>
                        <a:spcBef>
                          <a:spcPts val="235"/>
                        </a:spcBef>
                      </a:pPr>
                      <a:r>
                        <a:rPr sz="2400" spc="-20" dirty="0">
                          <a:solidFill>
                            <a:srgbClr val="E40000"/>
                          </a:solidFill>
                          <a:latin typeface="Consolas"/>
                          <a:cs typeface="Consolas"/>
                        </a:rPr>
                        <a:t>lang</a:t>
                      </a:r>
                      <a:endParaRPr sz="2400">
                        <a:latin typeface="Consolas"/>
                        <a:cs typeface="Consolas"/>
                      </a:endParaRPr>
                    </a:p>
                  </a:txBody>
                  <a:tcPr marL="0" marR="0" marT="29845" marB="0"/>
                </a:tc>
                <a:tc>
                  <a:txBody>
                    <a:bodyPr/>
                    <a:lstStyle/>
                    <a:p>
                      <a:pPr marL="126364">
                        <a:lnSpc>
                          <a:spcPct val="100000"/>
                        </a:lnSpc>
                        <a:spcBef>
                          <a:spcPts val="210"/>
                        </a:spcBef>
                      </a:pPr>
                      <a:r>
                        <a:rPr sz="2400" dirty="0">
                          <a:solidFill>
                            <a:srgbClr val="111F35"/>
                          </a:solidFill>
                          <a:latin typeface="Calibri"/>
                          <a:cs typeface="Calibri"/>
                        </a:rPr>
                        <a:t>Specifies</a:t>
                      </a:r>
                      <a:r>
                        <a:rPr sz="2400" spc="-80" dirty="0">
                          <a:solidFill>
                            <a:srgbClr val="111F35"/>
                          </a:solidFill>
                          <a:latin typeface="Calibri"/>
                          <a:cs typeface="Calibri"/>
                        </a:rPr>
                        <a:t> </a:t>
                      </a:r>
                      <a:r>
                        <a:rPr sz="2400" dirty="0">
                          <a:solidFill>
                            <a:srgbClr val="111F35"/>
                          </a:solidFill>
                          <a:latin typeface="Calibri"/>
                          <a:cs typeface="Calibri"/>
                        </a:rPr>
                        <a:t>the</a:t>
                      </a:r>
                      <a:r>
                        <a:rPr sz="2400" spc="-55" dirty="0">
                          <a:solidFill>
                            <a:srgbClr val="111F35"/>
                          </a:solidFill>
                          <a:latin typeface="Calibri"/>
                          <a:cs typeface="Calibri"/>
                        </a:rPr>
                        <a:t> </a:t>
                      </a:r>
                      <a:r>
                        <a:rPr sz="2400" dirty="0">
                          <a:solidFill>
                            <a:srgbClr val="111F35"/>
                          </a:solidFill>
                          <a:latin typeface="Calibri"/>
                          <a:cs typeface="Calibri"/>
                        </a:rPr>
                        <a:t>language</a:t>
                      </a:r>
                      <a:r>
                        <a:rPr sz="2400" spc="-50" dirty="0">
                          <a:solidFill>
                            <a:srgbClr val="111F35"/>
                          </a:solidFill>
                          <a:latin typeface="Calibri"/>
                          <a:cs typeface="Calibri"/>
                        </a:rPr>
                        <a:t> </a:t>
                      </a:r>
                      <a:r>
                        <a:rPr sz="2400" dirty="0">
                          <a:solidFill>
                            <a:srgbClr val="111F35"/>
                          </a:solidFill>
                          <a:latin typeface="Calibri"/>
                          <a:cs typeface="Calibri"/>
                        </a:rPr>
                        <a:t>for</a:t>
                      </a:r>
                      <a:r>
                        <a:rPr sz="2400" spc="-50" dirty="0">
                          <a:solidFill>
                            <a:srgbClr val="111F35"/>
                          </a:solidFill>
                          <a:latin typeface="Calibri"/>
                          <a:cs typeface="Calibri"/>
                        </a:rPr>
                        <a:t> </a:t>
                      </a:r>
                      <a:r>
                        <a:rPr sz="2400" dirty="0">
                          <a:solidFill>
                            <a:srgbClr val="111F35"/>
                          </a:solidFill>
                          <a:latin typeface="Calibri"/>
                          <a:cs typeface="Calibri"/>
                        </a:rPr>
                        <a:t>the</a:t>
                      </a:r>
                      <a:r>
                        <a:rPr sz="2400" spc="-70" dirty="0">
                          <a:solidFill>
                            <a:srgbClr val="111F35"/>
                          </a:solidFill>
                          <a:latin typeface="Calibri"/>
                          <a:cs typeface="Calibri"/>
                        </a:rPr>
                        <a:t> </a:t>
                      </a:r>
                      <a:r>
                        <a:rPr sz="2400" spc="-10" dirty="0">
                          <a:solidFill>
                            <a:srgbClr val="111F35"/>
                          </a:solidFill>
                          <a:latin typeface="Calibri"/>
                          <a:cs typeface="Calibri"/>
                        </a:rPr>
                        <a:t>element’s</a:t>
                      </a:r>
                      <a:r>
                        <a:rPr sz="2400" spc="-60" dirty="0">
                          <a:solidFill>
                            <a:srgbClr val="111F35"/>
                          </a:solidFill>
                          <a:latin typeface="Calibri"/>
                          <a:cs typeface="Calibri"/>
                        </a:rPr>
                        <a:t> </a:t>
                      </a:r>
                      <a:r>
                        <a:rPr sz="2400" spc="-10" dirty="0">
                          <a:solidFill>
                            <a:srgbClr val="111F35"/>
                          </a:solidFill>
                          <a:latin typeface="Calibri"/>
                          <a:cs typeface="Calibri"/>
                        </a:rPr>
                        <a:t>content</a:t>
                      </a:r>
                      <a:endParaRPr sz="2400">
                        <a:latin typeface="Calibri"/>
                        <a:cs typeface="Calibri"/>
                      </a:endParaRPr>
                    </a:p>
                  </a:txBody>
                  <a:tcPr marL="0" marR="0" marT="26670" marB="0"/>
                </a:tc>
                <a:extLst>
                  <a:ext uri="{0D108BD9-81ED-4DB2-BD59-A6C34878D82A}">
                    <a16:rowId xmlns:a16="http://schemas.microsoft.com/office/drawing/2014/main" val="10002"/>
                  </a:ext>
                </a:extLst>
              </a:tr>
              <a:tr h="457200">
                <a:tc>
                  <a:txBody>
                    <a:bodyPr/>
                    <a:lstStyle/>
                    <a:p>
                      <a:pPr marL="91440">
                        <a:lnSpc>
                          <a:spcPct val="100000"/>
                        </a:lnSpc>
                        <a:spcBef>
                          <a:spcPts val="225"/>
                        </a:spcBef>
                      </a:pPr>
                      <a:r>
                        <a:rPr sz="2400" dirty="0">
                          <a:solidFill>
                            <a:srgbClr val="E40000"/>
                          </a:solidFill>
                          <a:latin typeface="Consolas"/>
                          <a:cs typeface="Consolas"/>
                        </a:rPr>
                        <a:t>style</a:t>
                      </a:r>
                      <a:r>
                        <a:rPr sz="2400" dirty="0">
                          <a:solidFill>
                            <a:srgbClr val="111F35"/>
                          </a:solidFill>
                          <a:latin typeface="Calibri"/>
                          <a:cs typeface="Calibri"/>
                        </a:rPr>
                        <a:t>,</a:t>
                      </a:r>
                      <a:r>
                        <a:rPr sz="2400" spc="-55" dirty="0">
                          <a:solidFill>
                            <a:srgbClr val="111F35"/>
                          </a:solidFill>
                          <a:latin typeface="Calibri"/>
                          <a:cs typeface="Calibri"/>
                        </a:rPr>
                        <a:t> </a:t>
                      </a:r>
                      <a:r>
                        <a:rPr sz="2400" spc="-10" dirty="0">
                          <a:solidFill>
                            <a:srgbClr val="E40000"/>
                          </a:solidFill>
                          <a:latin typeface="Consolas"/>
                          <a:cs typeface="Consolas"/>
                        </a:rPr>
                        <a:t>class</a:t>
                      </a:r>
                      <a:endParaRPr sz="2400">
                        <a:latin typeface="Consolas"/>
                        <a:cs typeface="Consolas"/>
                      </a:endParaRPr>
                    </a:p>
                  </a:txBody>
                  <a:tcPr marL="0" marR="0" marT="28575" marB="0">
                    <a:lnB w="28575">
                      <a:solidFill>
                        <a:srgbClr val="111F35"/>
                      </a:solidFill>
                      <a:prstDash val="solid"/>
                    </a:lnB>
                    <a:solidFill>
                      <a:srgbClr val="E7E7E8"/>
                    </a:solidFill>
                  </a:tcPr>
                </a:tc>
                <a:tc>
                  <a:txBody>
                    <a:bodyPr/>
                    <a:lstStyle/>
                    <a:p>
                      <a:pPr marL="126364">
                        <a:lnSpc>
                          <a:spcPct val="100000"/>
                        </a:lnSpc>
                        <a:spcBef>
                          <a:spcPts val="210"/>
                        </a:spcBef>
                      </a:pPr>
                      <a:r>
                        <a:rPr sz="2400" dirty="0">
                          <a:solidFill>
                            <a:srgbClr val="111F35"/>
                          </a:solidFill>
                          <a:latin typeface="Calibri"/>
                          <a:cs typeface="Calibri"/>
                        </a:rPr>
                        <a:t>Used</a:t>
                      </a:r>
                      <a:r>
                        <a:rPr sz="2400" spc="-45" dirty="0">
                          <a:solidFill>
                            <a:srgbClr val="111F35"/>
                          </a:solidFill>
                          <a:latin typeface="Calibri"/>
                          <a:cs typeface="Calibri"/>
                        </a:rPr>
                        <a:t> </a:t>
                      </a:r>
                      <a:r>
                        <a:rPr sz="2400" dirty="0">
                          <a:solidFill>
                            <a:srgbClr val="111F35"/>
                          </a:solidFill>
                          <a:latin typeface="Calibri"/>
                          <a:cs typeface="Calibri"/>
                        </a:rPr>
                        <a:t>for</a:t>
                      </a:r>
                      <a:r>
                        <a:rPr sz="2400" spc="-40" dirty="0">
                          <a:solidFill>
                            <a:srgbClr val="111F35"/>
                          </a:solidFill>
                          <a:latin typeface="Calibri"/>
                          <a:cs typeface="Calibri"/>
                        </a:rPr>
                        <a:t> </a:t>
                      </a:r>
                      <a:r>
                        <a:rPr sz="2400" dirty="0">
                          <a:solidFill>
                            <a:srgbClr val="111F35"/>
                          </a:solidFill>
                          <a:latin typeface="Calibri"/>
                          <a:cs typeface="Calibri"/>
                        </a:rPr>
                        <a:t>styling</a:t>
                      </a:r>
                      <a:r>
                        <a:rPr sz="2400" spc="-55" dirty="0">
                          <a:solidFill>
                            <a:srgbClr val="111F35"/>
                          </a:solidFill>
                          <a:latin typeface="Calibri"/>
                          <a:cs typeface="Calibri"/>
                        </a:rPr>
                        <a:t> </a:t>
                      </a:r>
                      <a:r>
                        <a:rPr sz="2400" dirty="0">
                          <a:solidFill>
                            <a:srgbClr val="111F35"/>
                          </a:solidFill>
                          <a:latin typeface="Calibri"/>
                          <a:cs typeface="Calibri"/>
                        </a:rPr>
                        <a:t>(we’ll</a:t>
                      </a:r>
                      <a:r>
                        <a:rPr sz="2400" spc="-55" dirty="0">
                          <a:solidFill>
                            <a:srgbClr val="111F35"/>
                          </a:solidFill>
                          <a:latin typeface="Calibri"/>
                          <a:cs typeface="Calibri"/>
                        </a:rPr>
                        <a:t> </a:t>
                      </a:r>
                      <a:r>
                        <a:rPr sz="2400" dirty="0">
                          <a:solidFill>
                            <a:srgbClr val="111F35"/>
                          </a:solidFill>
                          <a:latin typeface="Calibri"/>
                          <a:cs typeface="Calibri"/>
                        </a:rPr>
                        <a:t>see</a:t>
                      </a:r>
                      <a:r>
                        <a:rPr sz="2400" spc="-40" dirty="0">
                          <a:solidFill>
                            <a:srgbClr val="111F35"/>
                          </a:solidFill>
                          <a:latin typeface="Calibri"/>
                          <a:cs typeface="Calibri"/>
                        </a:rPr>
                        <a:t> </a:t>
                      </a:r>
                      <a:r>
                        <a:rPr sz="2400" dirty="0">
                          <a:solidFill>
                            <a:srgbClr val="111F35"/>
                          </a:solidFill>
                          <a:latin typeface="Calibri"/>
                          <a:cs typeface="Calibri"/>
                        </a:rPr>
                        <a:t>in</a:t>
                      </a:r>
                      <a:r>
                        <a:rPr sz="2400" spc="-60" dirty="0">
                          <a:solidFill>
                            <a:srgbClr val="111F35"/>
                          </a:solidFill>
                          <a:latin typeface="Calibri"/>
                          <a:cs typeface="Calibri"/>
                        </a:rPr>
                        <a:t> </a:t>
                      </a:r>
                      <a:r>
                        <a:rPr sz="2400" dirty="0">
                          <a:solidFill>
                            <a:srgbClr val="111F35"/>
                          </a:solidFill>
                          <a:latin typeface="Calibri"/>
                          <a:cs typeface="Calibri"/>
                        </a:rPr>
                        <a:t>the</a:t>
                      </a:r>
                      <a:r>
                        <a:rPr sz="2400" spc="-40" dirty="0">
                          <a:solidFill>
                            <a:srgbClr val="111F35"/>
                          </a:solidFill>
                          <a:latin typeface="Calibri"/>
                          <a:cs typeface="Calibri"/>
                        </a:rPr>
                        <a:t> </a:t>
                      </a:r>
                      <a:r>
                        <a:rPr sz="2400" dirty="0">
                          <a:solidFill>
                            <a:srgbClr val="111F35"/>
                          </a:solidFill>
                          <a:latin typeface="Calibri"/>
                          <a:cs typeface="Calibri"/>
                        </a:rPr>
                        <a:t>next</a:t>
                      </a:r>
                      <a:r>
                        <a:rPr sz="2400" spc="-55" dirty="0">
                          <a:solidFill>
                            <a:srgbClr val="111F35"/>
                          </a:solidFill>
                          <a:latin typeface="Calibri"/>
                          <a:cs typeface="Calibri"/>
                        </a:rPr>
                        <a:t> </a:t>
                      </a:r>
                      <a:r>
                        <a:rPr sz="2400" spc="-10" dirty="0">
                          <a:solidFill>
                            <a:srgbClr val="111F35"/>
                          </a:solidFill>
                          <a:latin typeface="Calibri"/>
                          <a:cs typeface="Calibri"/>
                        </a:rPr>
                        <a:t>lecture)</a:t>
                      </a:r>
                      <a:endParaRPr sz="2400">
                        <a:latin typeface="Calibri"/>
                        <a:cs typeface="Calibri"/>
                      </a:endParaRPr>
                    </a:p>
                  </a:txBody>
                  <a:tcPr marL="0" marR="0" marT="26670" marB="0">
                    <a:lnB w="28575">
                      <a:solidFill>
                        <a:srgbClr val="111F35"/>
                      </a:solidFill>
                      <a:prstDash val="solid"/>
                    </a:lnB>
                    <a:solidFill>
                      <a:srgbClr val="E7E7E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330</a:t>
            </a:fld>
            <a:endParaRPr spc="-25" dirty="0"/>
          </a:p>
        </p:txBody>
      </p:sp>
      <p:sp>
        <p:nvSpPr>
          <p:cNvPr id="2" name="object 2"/>
          <p:cNvSpPr txBox="1">
            <a:spLocks noGrp="1"/>
          </p:cNvSpPr>
          <p:nvPr>
            <p:ph type="title"/>
          </p:nvPr>
        </p:nvSpPr>
        <p:spPr>
          <a:xfrm>
            <a:off x="962050" y="557529"/>
            <a:ext cx="9583420" cy="574040"/>
          </a:xfrm>
          <a:prstGeom prst="rect">
            <a:avLst/>
          </a:prstGeom>
        </p:spPr>
        <p:txBody>
          <a:bodyPr vert="horz" wrap="square" lIns="0" tIns="12700" rIns="0" bIns="0" rtlCol="0">
            <a:spAutoFit/>
          </a:bodyPr>
          <a:lstStyle/>
          <a:p>
            <a:pPr marL="12700">
              <a:lnSpc>
                <a:spcPct val="100000"/>
              </a:lnSpc>
              <a:spcBef>
                <a:spcPts val="100"/>
              </a:spcBef>
            </a:pPr>
            <a:r>
              <a:rPr dirty="0"/>
              <a:t>EVENT</a:t>
            </a:r>
            <a:r>
              <a:rPr spc="-204" dirty="0"/>
              <a:t> </a:t>
            </a:r>
            <a:r>
              <a:rPr spc="-10" dirty="0"/>
              <a:t>HANDLERS:</a:t>
            </a:r>
            <a:r>
              <a:rPr spc="-204" dirty="0"/>
              <a:t> </a:t>
            </a:r>
            <a:r>
              <a:rPr spc="-25" dirty="0"/>
              <a:t>DYNAMIC</a:t>
            </a:r>
            <a:r>
              <a:rPr spc="-210" dirty="0"/>
              <a:t> </a:t>
            </a:r>
            <a:r>
              <a:rPr spc="-55" dirty="0"/>
              <a:t>DEFINITION</a:t>
            </a:r>
          </a:p>
        </p:txBody>
      </p:sp>
      <p:sp>
        <p:nvSpPr>
          <p:cNvPr id="3" name="object 3"/>
          <p:cNvSpPr txBox="1"/>
          <p:nvPr/>
        </p:nvSpPr>
        <p:spPr>
          <a:xfrm>
            <a:off x="0" y="1131569"/>
            <a:ext cx="12192000" cy="1925527"/>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I gestori di eventi possono anche essere definiti in modo dinamico, tramite JavaScript
Questa operazione può essere eseguita scrivendo la&lt;event&gt; proprietà on sugli elementi HTML o utilizzando il metodo addEventListener</a:t>
            </a:r>
            <a:endParaRPr sz="2800" dirty="0">
              <a:latin typeface="Calibri"/>
              <a:cs typeface="Calibri"/>
            </a:endParaRPr>
          </a:p>
        </p:txBody>
      </p:sp>
      <p:sp>
        <p:nvSpPr>
          <p:cNvPr id="4" name="object 4"/>
          <p:cNvSpPr txBox="1"/>
          <p:nvPr/>
        </p:nvSpPr>
        <p:spPr>
          <a:xfrm>
            <a:off x="882396" y="3037332"/>
            <a:ext cx="10427335" cy="2862580"/>
          </a:xfrm>
          <a:prstGeom prst="rect">
            <a:avLst/>
          </a:prstGeom>
          <a:ln w="12700">
            <a:solidFill>
              <a:srgbClr val="111F35"/>
            </a:solidFill>
          </a:ln>
        </p:spPr>
        <p:txBody>
          <a:bodyPr vert="horz" wrap="square" lIns="0" tIns="33019" rIns="0" bIns="0" rtlCol="0">
            <a:spAutoFit/>
          </a:bodyPr>
          <a:lstStyle/>
          <a:p>
            <a:pPr marL="92075">
              <a:lnSpc>
                <a:spcPct val="100000"/>
              </a:lnSpc>
              <a:spcBef>
                <a:spcPts val="259"/>
              </a:spcBef>
            </a:pPr>
            <a:r>
              <a:rPr sz="1800" dirty="0">
                <a:solidFill>
                  <a:srgbClr val="800000"/>
                </a:solidFill>
                <a:latin typeface="Consolas"/>
                <a:cs typeface="Consolas"/>
              </a:rPr>
              <a:t>&lt;input</a:t>
            </a:r>
            <a:r>
              <a:rPr sz="1800" spc="-7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"button"</a:t>
            </a:r>
            <a:r>
              <a:rPr sz="1800" spc="-50"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"Click</a:t>
            </a:r>
            <a:r>
              <a:rPr sz="1800" spc="-55" dirty="0">
                <a:solidFill>
                  <a:srgbClr val="0000FF"/>
                </a:solidFill>
                <a:latin typeface="Consolas"/>
                <a:cs typeface="Consolas"/>
              </a:rPr>
              <a:t> </a:t>
            </a:r>
            <a:r>
              <a:rPr sz="1800" dirty="0">
                <a:solidFill>
                  <a:srgbClr val="0000FF"/>
                </a:solidFill>
                <a:latin typeface="Consolas"/>
                <a:cs typeface="Consolas"/>
              </a:rPr>
              <a:t>me"</a:t>
            </a:r>
            <a:r>
              <a:rPr sz="1800" spc="-55" dirty="0">
                <a:solidFill>
                  <a:srgbClr val="0000FF"/>
                </a:solidFill>
                <a:latin typeface="Consolas"/>
                <a:cs typeface="Consolas"/>
              </a:rPr>
              <a:t> </a:t>
            </a:r>
            <a:r>
              <a:rPr sz="1800" spc="-10" dirty="0">
                <a:solidFill>
                  <a:srgbClr val="E40000"/>
                </a:solidFill>
                <a:latin typeface="Consolas"/>
                <a:cs typeface="Consolas"/>
              </a:rPr>
              <a:t>onclick</a:t>
            </a:r>
            <a:r>
              <a:rPr sz="1800" spc="-10" dirty="0">
                <a:latin typeface="Consolas"/>
                <a:cs typeface="Consolas"/>
              </a:rPr>
              <a:t>=</a:t>
            </a:r>
            <a:r>
              <a:rPr sz="1800" spc="-10" dirty="0">
                <a:solidFill>
                  <a:srgbClr val="0000FF"/>
                </a:solidFill>
                <a:latin typeface="Consolas"/>
                <a:cs typeface="Consolas"/>
              </a:rPr>
              <a:t>"handleClick();"</a:t>
            </a:r>
            <a:r>
              <a:rPr sz="1800" spc="-10" dirty="0">
                <a:solidFill>
                  <a:srgbClr val="800000"/>
                </a:solidFill>
                <a:latin typeface="Consolas"/>
                <a:cs typeface="Consolas"/>
              </a:rPr>
              <a:t>&gt;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&lt;script&gt;</a:t>
            </a:r>
            <a:endParaRPr sz="1800">
              <a:latin typeface="Consolas"/>
              <a:cs typeface="Consolas"/>
            </a:endParaRPr>
          </a:p>
          <a:p>
            <a:pPr marL="342265">
              <a:lnSpc>
                <a:spcPct val="100000"/>
              </a:lnSpc>
            </a:pPr>
            <a:r>
              <a:rPr sz="1800" dirty="0">
                <a:solidFill>
                  <a:srgbClr val="0000FF"/>
                </a:solidFill>
                <a:latin typeface="Consolas"/>
                <a:cs typeface="Consolas"/>
              </a:rPr>
              <a:t>function</a:t>
            </a:r>
            <a:r>
              <a:rPr sz="1800" spc="-55" dirty="0">
                <a:solidFill>
                  <a:srgbClr val="0000FF"/>
                </a:solidFill>
                <a:latin typeface="Consolas"/>
                <a:cs typeface="Consolas"/>
              </a:rPr>
              <a:t> </a:t>
            </a:r>
            <a:r>
              <a:rPr sz="1800" dirty="0">
                <a:latin typeface="Consolas"/>
                <a:cs typeface="Consolas"/>
              </a:rPr>
              <a:t>handleClick(){</a:t>
            </a:r>
            <a:r>
              <a:rPr sz="1800" spc="-60" dirty="0">
                <a:latin typeface="Consolas"/>
                <a:cs typeface="Consolas"/>
              </a:rPr>
              <a:t> </a:t>
            </a:r>
            <a:r>
              <a:rPr sz="1800" dirty="0">
                <a:latin typeface="Consolas"/>
                <a:cs typeface="Consolas"/>
              </a:rPr>
              <a:t>console.log(</a:t>
            </a:r>
            <a:r>
              <a:rPr sz="1800" dirty="0">
                <a:solidFill>
                  <a:srgbClr val="A21515"/>
                </a:solidFill>
                <a:latin typeface="Consolas"/>
                <a:cs typeface="Consolas"/>
              </a:rPr>
              <a:t>"Click</a:t>
            </a:r>
            <a:r>
              <a:rPr sz="1800" spc="-40" dirty="0">
                <a:solidFill>
                  <a:srgbClr val="A21515"/>
                </a:solidFill>
                <a:latin typeface="Consolas"/>
                <a:cs typeface="Consolas"/>
              </a:rPr>
              <a:t> </a:t>
            </a:r>
            <a:r>
              <a:rPr sz="1800" dirty="0">
                <a:solidFill>
                  <a:srgbClr val="A21515"/>
                </a:solidFill>
                <a:latin typeface="Consolas"/>
                <a:cs typeface="Consolas"/>
              </a:rPr>
              <a:t>handled"</a:t>
            </a:r>
            <a:r>
              <a:rPr sz="1800" dirty="0">
                <a:latin typeface="Consolas"/>
                <a:cs typeface="Consolas"/>
              </a:rPr>
              <a:t>);</a:t>
            </a:r>
            <a:r>
              <a:rPr sz="1800" spc="-45" dirty="0">
                <a:latin typeface="Consolas"/>
                <a:cs typeface="Consolas"/>
              </a:rPr>
              <a:t> </a:t>
            </a: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342265">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input</a:t>
            </a:r>
            <a:r>
              <a:rPr sz="1800" spc="-1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document.querySelector(</a:t>
            </a:r>
            <a:r>
              <a:rPr sz="1800" spc="-10" dirty="0">
                <a:solidFill>
                  <a:srgbClr val="A21515"/>
                </a:solidFill>
                <a:latin typeface="Consolas"/>
                <a:cs typeface="Consolas"/>
              </a:rPr>
              <a:t>"input"</a:t>
            </a:r>
            <a:r>
              <a:rPr sz="1800" spc="-10" dirty="0">
                <a:latin typeface="Consolas"/>
                <a:cs typeface="Consolas"/>
              </a:rPr>
              <a:t>);</a:t>
            </a:r>
            <a:endParaRPr sz="1800">
              <a:latin typeface="Consolas"/>
              <a:cs typeface="Consolas"/>
            </a:endParaRPr>
          </a:p>
          <a:p>
            <a:pPr marL="342265">
              <a:lnSpc>
                <a:spcPct val="100000"/>
              </a:lnSpc>
            </a:pPr>
            <a:r>
              <a:rPr sz="1800" dirty="0">
                <a:latin typeface="Consolas"/>
                <a:cs typeface="Consolas"/>
              </a:rPr>
              <a:t>input.onclick</a:t>
            </a:r>
            <a:r>
              <a:rPr sz="1800" spc="-65" dirty="0">
                <a:latin typeface="Consolas"/>
                <a:cs typeface="Consolas"/>
              </a:rPr>
              <a:t> </a:t>
            </a:r>
            <a:r>
              <a:rPr sz="1800" dirty="0">
                <a:latin typeface="Consolas"/>
                <a:cs typeface="Consolas"/>
              </a:rPr>
              <a:t>=</a:t>
            </a:r>
            <a:r>
              <a:rPr sz="1800" spc="-40" dirty="0">
                <a:latin typeface="Consolas"/>
                <a:cs typeface="Consolas"/>
              </a:rPr>
              <a:t> </a:t>
            </a:r>
            <a:r>
              <a:rPr sz="1800" dirty="0">
                <a:latin typeface="Consolas"/>
                <a:cs typeface="Consolas"/>
              </a:rPr>
              <a:t>()</a:t>
            </a:r>
            <a:r>
              <a:rPr sz="1800" spc="-40" dirty="0">
                <a:latin typeface="Consolas"/>
                <a:cs typeface="Consolas"/>
              </a:rPr>
              <a:t> </a:t>
            </a:r>
            <a:r>
              <a:rPr sz="1800" dirty="0">
                <a:solidFill>
                  <a:srgbClr val="0000FF"/>
                </a:solidFill>
                <a:latin typeface="Consolas"/>
                <a:cs typeface="Consolas"/>
              </a:rPr>
              <a:t>=&gt;</a:t>
            </a:r>
            <a:r>
              <a:rPr sz="1800" spc="-45" dirty="0">
                <a:solidFill>
                  <a:srgbClr val="0000FF"/>
                </a:solidFill>
                <a:latin typeface="Consolas"/>
                <a:cs typeface="Consolas"/>
              </a:rPr>
              <a:t> </a:t>
            </a:r>
            <a:r>
              <a:rPr sz="1800" dirty="0">
                <a:latin typeface="Consolas"/>
                <a:cs typeface="Consolas"/>
              </a:rPr>
              <a:t>{console.log(</a:t>
            </a:r>
            <a:r>
              <a:rPr sz="1800" dirty="0">
                <a:solidFill>
                  <a:srgbClr val="A21515"/>
                </a:solidFill>
                <a:latin typeface="Consolas"/>
                <a:cs typeface="Consolas"/>
              </a:rPr>
              <a:t>"Tap"</a:t>
            </a:r>
            <a:r>
              <a:rPr sz="1800" dirty="0">
                <a:latin typeface="Consolas"/>
                <a:cs typeface="Consolas"/>
              </a:rPr>
              <a:t>);};</a:t>
            </a:r>
            <a:r>
              <a:rPr sz="1800" spc="-55" dirty="0">
                <a:latin typeface="Consolas"/>
                <a:cs typeface="Consolas"/>
              </a:rPr>
              <a:t> </a:t>
            </a:r>
            <a:r>
              <a:rPr sz="1800" dirty="0">
                <a:solidFill>
                  <a:srgbClr val="008000"/>
                </a:solidFill>
                <a:latin typeface="Consolas"/>
                <a:cs typeface="Consolas"/>
              </a:rPr>
              <a:t>//</a:t>
            </a:r>
            <a:r>
              <a:rPr sz="1800" spc="-50" dirty="0">
                <a:solidFill>
                  <a:srgbClr val="008000"/>
                </a:solidFill>
                <a:latin typeface="Consolas"/>
                <a:cs typeface="Consolas"/>
              </a:rPr>
              <a:t> </a:t>
            </a:r>
            <a:r>
              <a:rPr sz="1800" b="1" u="sng" dirty="0">
                <a:solidFill>
                  <a:srgbClr val="008000"/>
                </a:solidFill>
                <a:uFill>
                  <a:solidFill>
                    <a:srgbClr val="008000"/>
                  </a:solidFill>
                </a:uFill>
                <a:latin typeface="Consolas"/>
                <a:cs typeface="Consolas"/>
              </a:rPr>
              <a:t>overrides</a:t>
            </a:r>
            <a:r>
              <a:rPr sz="1800" b="1" spc="-40" dirty="0">
                <a:solidFill>
                  <a:srgbClr val="008000"/>
                </a:solidFill>
                <a:latin typeface="Consolas"/>
                <a:cs typeface="Consolas"/>
              </a:rPr>
              <a:t> </a:t>
            </a:r>
            <a:r>
              <a:rPr sz="1800" spc="-10" dirty="0">
                <a:solidFill>
                  <a:srgbClr val="008000"/>
                </a:solidFill>
                <a:latin typeface="Consolas"/>
                <a:cs typeface="Consolas"/>
              </a:rPr>
              <a:t>HTML-</a:t>
            </a:r>
            <a:r>
              <a:rPr sz="1800" dirty="0">
                <a:solidFill>
                  <a:srgbClr val="008000"/>
                </a:solidFill>
                <a:latin typeface="Consolas"/>
                <a:cs typeface="Consolas"/>
              </a:rPr>
              <a:t>attrib.</a:t>
            </a:r>
            <a:r>
              <a:rPr sz="1800" spc="-35" dirty="0">
                <a:solidFill>
                  <a:srgbClr val="008000"/>
                </a:solidFill>
                <a:latin typeface="Consolas"/>
                <a:cs typeface="Consolas"/>
              </a:rPr>
              <a:t> </a:t>
            </a:r>
            <a:r>
              <a:rPr sz="1800" spc="-10" dirty="0">
                <a:solidFill>
                  <a:srgbClr val="008000"/>
                </a:solidFill>
                <a:latin typeface="Consolas"/>
                <a:cs typeface="Consolas"/>
              </a:rPr>
              <a:t>handler</a:t>
            </a:r>
            <a:endParaRPr sz="1800">
              <a:latin typeface="Consolas"/>
              <a:cs typeface="Consolas"/>
            </a:endParaRPr>
          </a:p>
          <a:p>
            <a:pPr>
              <a:lnSpc>
                <a:spcPct val="100000"/>
              </a:lnSpc>
              <a:spcBef>
                <a:spcPts val="55"/>
              </a:spcBef>
            </a:pPr>
            <a:endParaRPr sz="1800">
              <a:latin typeface="Consolas"/>
              <a:cs typeface="Consolas"/>
            </a:endParaRPr>
          </a:p>
          <a:p>
            <a:pPr marL="342265">
              <a:lnSpc>
                <a:spcPct val="100000"/>
              </a:lnSpc>
            </a:pPr>
            <a:r>
              <a:rPr sz="1800" dirty="0">
                <a:latin typeface="Consolas"/>
                <a:cs typeface="Consolas"/>
              </a:rPr>
              <a:t>input.addEventListener(</a:t>
            </a:r>
            <a:r>
              <a:rPr sz="1800" dirty="0">
                <a:solidFill>
                  <a:srgbClr val="A21515"/>
                </a:solidFill>
                <a:latin typeface="Consolas"/>
                <a:cs typeface="Consolas"/>
              </a:rPr>
              <a:t>"click"</a:t>
            </a:r>
            <a:r>
              <a:rPr sz="1800" dirty="0">
                <a:latin typeface="Consolas"/>
                <a:cs typeface="Consolas"/>
              </a:rPr>
              <a:t>,</a:t>
            </a:r>
            <a:r>
              <a:rPr sz="1800" spc="-50" dirty="0">
                <a:latin typeface="Consolas"/>
                <a:cs typeface="Consolas"/>
              </a:rPr>
              <a:t> </a:t>
            </a:r>
            <a:r>
              <a:rPr sz="1800" dirty="0">
                <a:latin typeface="Consolas"/>
                <a:cs typeface="Consolas"/>
              </a:rPr>
              <a:t>handleClick);</a:t>
            </a:r>
            <a:r>
              <a:rPr sz="1800" spc="-35" dirty="0">
                <a:latin typeface="Consolas"/>
                <a:cs typeface="Consolas"/>
              </a:rPr>
              <a:t> </a:t>
            </a:r>
            <a:r>
              <a:rPr sz="1800" dirty="0">
                <a:solidFill>
                  <a:srgbClr val="008000"/>
                </a:solidFill>
                <a:latin typeface="Consolas"/>
                <a:cs typeface="Consolas"/>
              </a:rPr>
              <a:t>//</a:t>
            </a:r>
            <a:r>
              <a:rPr sz="1800" spc="-50" dirty="0">
                <a:solidFill>
                  <a:srgbClr val="008000"/>
                </a:solidFill>
                <a:latin typeface="Consolas"/>
                <a:cs typeface="Consolas"/>
              </a:rPr>
              <a:t> </a:t>
            </a:r>
            <a:r>
              <a:rPr sz="1800" b="1" u="sng" dirty="0">
                <a:solidFill>
                  <a:srgbClr val="008000"/>
                </a:solidFill>
                <a:uFill>
                  <a:solidFill>
                    <a:srgbClr val="008000"/>
                  </a:solidFill>
                </a:uFill>
                <a:latin typeface="Consolas"/>
                <a:cs typeface="Consolas"/>
              </a:rPr>
              <a:t>adds</a:t>
            </a:r>
            <a:r>
              <a:rPr sz="1800" b="1" spc="-35" dirty="0">
                <a:solidFill>
                  <a:srgbClr val="008000"/>
                </a:solidFill>
                <a:latin typeface="Consolas"/>
                <a:cs typeface="Consolas"/>
              </a:rPr>
              <a:t> </a:t>
            </a:r>
            <a:r>
              <a:rPr sz="1800" dirty="0">
                <a:solidFill>
                  <a:srgbClr val="008000"/>
                </a:solidFill>
                <a:latin typeface="Consolas"/>
                <a:cs typeface="Consolas"/>
              </a:rPr>
              <a:t>new</a:t>
            </a:r>
            <a:r>
              <a:rPr sz="1800" spc="-40" dirty="0">
                <a:solidFill>
                  <a:srgbClr val="008000"/>
                </a:solidFill>
                <a:latin typeface="Consolas"/>
                <a:cs typeface="Consolas"/>
              </a:rPr>
              <a:t> </a:t>
            </a:r>
            <a:r>
              <a:rPr sz="1800" dirty="0">
                <a:solidFill>
                  <a:srgbClr val="008000"/>
                </a:solidFill>
                <a:latin typeface="Consolas"/>
                <a:cs typeface="Consolas"/>
              </a:rPr>
              <a:t>handler</a:t>
            </a:r>
            <a:r>
              <a:rPr sz="1800" spc="-35" dirty="0">
                <a:solidFill>
                  <a:srgbClr val="008000"/>
                </a:solidFill>
                <a:latin typeface="Consolas"/>
                <a:cs typeface="Consolas"/>
              </a:rPr>
              <a:t> </a:t>
            </a:r>
            <a:r>
              <a:rPr sz="1800" spc="-10" dirty="0">
                <a:solidFill>
                  <a:srgbClr val="008000"/>
                </a:solidFill>
                <a:latin typeface="Consolas"/>
                <a:cs typeface="Consolas"/>
              </a:rPr>
              <a:t>function</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331</a:t>
            </a:fld>
            <a:endParaRPr spc="-25" dirty="0"/>
          </a:p>
        </p:txBody>
      </p:sp>
      <p:sp>
        <p:nvSpPr>
          <p:cNvPr id="2" name="object 2"/>
          <p:cNvSpPr txBox="1">
            <a:spLocks noGrp="1"/>
          </p:cNvSpPr>
          <p:nvPr>
            <p:ph type="title"/>
          </p:nvPr>
        </p:nvSpPr>
        <p:spPr>
          <a:xfrm>
            <a:off x="962050" y="557529"/>
            <a:ext cx="7941309" cy="574040"/>
          </a:xfrm>
          <a:prstGeom prst="rect">
            <a:avLst/>
          </a:prstGeom>
        </p:spPr>
        <p:txBody>
          <a:bodyPr vert="horz" wrap="square" lIns="0" tIns="12700" rIns="0" bIns="0" rtlCol="0">
            <a:spAutoFit/>
          </a:bodyPr>
          <a:lstStyle/>
          <a:p>
            <a:pPr marL="12700">
              <a:lnSpc>
                <a:spcPct val="100000"/>
              </a:lnSpc>
              <a:spcBef>
                <a:spcPts val="100"/>
              </a:spcBef>
            </a:pPr>
            <a:r>
              <a:rPr dirty="0"/>
              <a:t>EVENT</a:t>
            </a:r>
            <a:r>
              <a:rPr spc="-75" dirty="0"/>
              <a:t> </a:t>
            </a:r>
            <a:r>
              <a:rPr spc="-10" dirty="0"/>
              <a:t>HANDLERS:</a:t>
            </a:r>
            <a:r>
              <a:rPr spc="-80" dirty="0"/>
              <a:t> </a:t>
            </a:r>
            <a:r>
              <a:rPr dirty="0"/>
              <a:t>VALUE</a:t>
            </a:r>
            <a:r>
              <a:rPr spc="-60" dirty="0"/>
              <a:t> </a:t>
            </a:r>
            <a:r>
              <a:rPr spc="70" dirty="0"/>
              <a:t>OF</a:t>
            </a:r>
            <a:r>
              <a:rPr spc="-65" dirty="0"/>
              <a:t> </a:t>
            </a:r>
            <a:r>
              <a:rPr spc="-70" dirty="0"/>
              <a:t>THIS</a:t>
            </a:r>
          </a:p>
        </p:txBody>
      </p:sp>
      <p:sp>
        <p:nvSpPr>
          <p:cNvPr id="3" name="object 3"/>
          <p:cNvSpPr txBox="1"/>
          <p:nvPr/>
        </p:nvSpPr>
        <p:spPr>
          <a:xfrm>
            <a:off x="962050" y="1534744"/>
            <a:ext cx="9904095" cy="835025"/>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All'interno di un gestore eventi, questo viene valutato dall'elemento a cui è assegnato il gestore richiamato</a:t>
            </a:r>
            <a:endParaRPr sz="2800" dirty="0">
              <a:latin typeface="Calibri"/>
              <a:cs typeface="Calibri"/>
            </a:endParaRPr>
          </a:p>
        </p:txBody>
      </p:sp>
      <p:sp>
        <p:nvSpPr>
          <p:cNvPr id="4" name="object 4"/>
          <p:cNvSpPr txBox="1"/>
          <p:nvPr/>
        </p:nvSpPr>
        <p:spPr>
          <a:xfrm>
            <a:off x="882396" y="2705100"/>
            <a:ext cx="10427335" cy="341693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&lt;input</a:t>
            </a:r>
            <a:r>
              <a:rPr sz="1800" spc="-5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"button"</a:t>
            </a:r>
            <a:r>
              <a:rPr sz="1800" spc="-40"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"Click</a:t>
            </a:r>
            <a:r>
              <a:rPr sz="1800" spc="-45" dirty="0">
                <a:solidFill>
                  <a:srgbClr val="0000FF"/>
                </a:solidFill>
                <a:latin typeface="Consolas"/>
                <a:cs typeface="Consolas"/>
              </a:rPr>
              <a:t> </a:t>
            </a:r>
            <a:r>
              <a:rPr sz="1800" spc="-20" dirty="0">
                <a:solidFill>
                  <a:srgbClr val="0000FF"/>
                </a:solidFill>
                <a:latin typeface="Consolas"/>
                <a:cs typeface="Consolas"/>
              </a:rPr>
              <a:t>me"</a:t>
            </a:r>
            <a:r>
              <a:rPr sz="1800" spc="-20" dirty="0">
                <a:solidFill>
                  <a:srgbClr val="800000"/>
                </a:solidFill>
                <a:latin typeface="Consolas"/>
                <a:cs typeface="Consolas"/>
              </a:rPr>
              <a:t>&gt;</a:t>
            </a: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&lt;p&gt;</a:t>
            </a:r>
            <a:r>
              <a:rPr sz="1800" dirty="0">
                <a:latin typeface="Consolas"/>
                <a:cs typeface="Consolas"/>
              </a:rPr>
              <a:t>Hello</a:t>
            </a:r>
            <a:r>
              <a:rPr sz="1800" spc="-50" dirty="0">
                <a:latin typeface="Consolas"/>
                <a:cs typeface="Consolas"/>
              </a:rPr>
              <a:t> </a:t>
            </a:r>
            <a:r>
              <a:rPr sz="1800" spc="-10" dirty="0">
                <a:latin typeface="Consolas"/>
                <a:cs typeface="Consolas"/>
              </a:rPr>
              <a:t>Events!</a:t>
            </a:r>
            <a:r>
              <a:rPr sz="1800" spc="-10" dirty="0">
                <a:solidFill>
                  <a:srgbClr val="800000"/>
                </a:solidFill>
                <a:latin typeface="Consolas"/>
                <a:cs typeface="Consolas"/>
              </a:rPr>
              <a:t>&lt;/p&gt;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p>
            <a:pPr marL="342265">
              <a:lnSpc>
                <a:spcPct val="100000"/>
              </a:lnSpc>
            </a:pP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handleClick(){</a:t>
            </a:r>
            <a:endParaRPr sz="1800">
              <a:latin typeface="Consolas"/>
              <a:cs typeface="Consolas"/>
            </a:endParaRPr>
          </a:p>
          <a:p>
            <a:pPr marL="591820">
              <a:lnSpc>
                <a:spcPct val="100000"/>
              </a:lnSpc>
            </a:pPr>
            <a:r>
              <a:rPr sz="1800" spc="-10" dirty="0">
                <a:latin typeface="Consolas"/>
                <a:cs typeface="Consolas"/>
              </a:rPr>
              <a:t>console.log(</a:t>
            </a:r>
            <a:r>
              <a:rPr sz="1800" spc="-10" dirty="0">
                <a:solidFill>
                  <a:srgbClr val="0000FF"/>
                </a:solidFill>
                <a:latin typeface="Consolas"/>
                <a:cs typeface="Consolas"/>
              </a:rPr>
              <a:t>this</a:t>
            </a:r>
            <a:r>
              <a:rPr sz="1800" spc="-10" dirty="0">
                <a:latin typeface="Consolas"/>
                <a:cs typeface="Consolas"/>
              </a:rPr>
              <a:t>.outerHTML);</a:t>
            </a:r>
            <a:endParaRPr sz="1800">
              <a:latin typeface="Consolas"/>
              <a:cs typeface="Consolas"/>
            </a:endParaRPr>
          </a:p>
          <a:p>
            <a:pPr marL="342265">
              <a:lnSpc>
                <a:spcPct val="100000"/>
              </a:lnSpc>
              <a:spcBef>
                <a:spcPts val="5"/>
              </a:spcBef>
            </a:pP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document.querySelector(</a:t>
            </a:r>
            <a:r>
              <a:rPr sz="1800" dirty="0">
                <a:solidFill>
                  <a:srgbClr val="A21515"/>
                </a:solidFill>
                <a:latin typeface="Consolas"/>
                <a:cs typeface="Consolas"/>
              </a:rPr>
              <a:t>"input"</a:t>
            </a:r>
            <a:r>
              <a:rPr sz="1800" dirty="0">
                <a:latin typeface="Consolas"/>
                <a:cs typeface="Consolas"/>
              </a:rPr>
              <a:t>).addEventListener(</a:t>
            </a:r>
            <a:r>
              <a:rPr sz="1800" dirty="0">
                <a:solidFill>
                  <a:srgbClr val="A21515"/>
                </a:solidFill>
                <a:latin typeface="Consolas"/>
                <a:cs typeface="Consolas"/>
              </a:rPr>
              <a:t>"click"</a:t>
            </a:r>
            <a:r>
              <a:rPr sz="1800" dirty="0">
                <a:latin typeface="Consolas"/>
                <a:cs typeface="Consolas"/>
              </a:rPr>
              <a:t>,</a:t>
            </a:r>
            <a:r>
              <a:rPr sz="1800" spc="-225" dirty="0">
                <a:latin typeface="Consolas"/>
                <a:cs typeface="Consolas"/>
              </a:rPr>
              <a:t> </a:t>
            </a:r>
            <a:r>
              <a:rPr sz="1800" spc="-10" dirty="0">
                <a:latin typeface="Consolas"/>
                <a:cs typeface="Consolas"/>
              </a:rPr>
              <a:t>handleClick);</a:t>
            </a:r>
            <a:endParaRPr sz="1800">
              <a:latin typeface="Consolas"/>
              <a:cs typeface="Consolas"/>
            </a:endParaRPr>
          </a:p>
          <a:p>
            <a:pPr marL="342265" marR="1675764">
              <a:lnSpc>
                <a:spcPct val="100000"/>
              </a:lnSpc>
            </a:pP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&lt;input</a:t>
            </a:r>
            <a:r>
              <a:rPr sz="1800" spc="-35" dirty="0">
                <a:solidFill>
                  <a:srgbClr val="008000"/>
                </a:solidFill>
                <a:latin typeface="Consolas"/>
                <a:cs typeface="Consolas"/>
              </a:rPr>
              <a:t> </a:t>
            </a:r>
            <a:r>
              <a:rPr sz="1800" dirty="0">
                <a:solidFill>
                  <a:srgbClr val="008000"/>
                </a:solidFill>
                <a:latin typeface="Consolas"/>
                <a:cs typeface="Consolas"/>
              </a:rPr>
              <a:t>type="button"</a:t>
            </a:r>
            <a:r>
              <a:rPr sz="1800" spc="-40" dirty="0">
                <a:solidFill>
                  <a:srgbClr val="008000"/>
                </a:solidFill>
                <a:latin typeface="Consolas"/>
                <a:cs typeface="Consolas"/>
              </a:rPr>
              <a:t> </a:t>
            </a:r>
            <a:r>
              <a:rPr sz="1800" dirty="0">
                <a:solidFill>
                  <a:srgbClr val="008000"/>
                </a:solidFill>
                <a:latin typeface="Consolas"/>
                <a:cs typeface="Consolas"/>
              </a:rPr>
              <a:t>value="Click</a:t>
            </a:r>
            <a:r>
              <a:rPr sz="1800" spc="-40" dirty="0">
                <a:solidFill>
                  <a:srgbClr val="008000"/>
                </a:solidFill>
                <a:latin typeface="Consolas"/>
                <a:cs typeface="Consolas"/>
              </a:rPr>
              <a:t> </a:t>
            </a:r>
            <a:r>
              <a:rPr sz="1800" spc="-20" dirty="0">
                <a:solidFill>
                  <a:srgbClr val="008000"/>
                </a:solidFill>
                <a:latin typeface="Consolas"/>
                <a:cs typeface="Consolas"/>
              </a:rPr>
              <a:t>me"&gt; </a:t>
            </a:r>
            <a:r>
              <a:rPr sz="1800" dirty="0">
                <a:latin typeface="Consolas"/>
                <a:cs typeface="Consolas"/>
              </a:rPr>
              <a:t>document.querySelector(</a:t>
            </a:r>
            <a:r>
              <a:rPr sz="1800" dirty="0">
                <a:solidFill>
                  <a:srgbClr val="A21515"/>
                </a:solidFill>
                <a:latin typeface="Consolas"/>
                <a:cs typeface="Consolas"/>
              </a:rPr>
              <a:t>"p"</a:t>
            </a:r>
            <a:r>
              <a:rPr sz="1800" dirty="0">
                <a:latin typeface="Consolas"/>
                <a:cs typeface="Consolas"/>
              </a:rPr>
              <a:t>).addEventListener(</a:t>
            </a:r>
            <a:r>
              <a:rPr sz="1800" dirty="0">
                <a:solidFill>
                  <a:srgbClr val="A21515"/>
                </a:solidFill>
                <a:latin typeface="Consolas"/>
                <a:cs typeface="Consolas"/>
              </a:rPr>
              <a:t>"click"</a:t>
            </a:r>
            <a:r>
              <a:rPr sz="1800" dirty="0">
                <a:latin typeface="Consolas"/>
                <a:cs typeface="Consolas"/>
              </a:rPr>
              <a:t>,</a:t>
            </a:r>
            <a:r>
              <a:rPr sz="1800" spc="-220" dirty="0">
                <a:latin typeface="Consolas"/>
                <a:cs typeface="Consolas"/>
              </a:rPr>
              <a:t> </a:t>
            </a:r>
            <a:r>
              <a:rPr sz="1800" spc="-10" dirty="0">
                <a:latin typeface="Consolas"/>
                <a:cs typeface="Consolas"/>
              </a:rPr>
              <a:t>handleClick);</a:t>
            </a:r>
            <a:endParaRPr sz="1800">
              <a:latin typeface="Consolas"/>
              <a:cs typeface="Consolas"/>
            </a:endParaRPr>
          </a:p>
          <a:p>
            <a:pPr marL="342265">
              <a:lnSpc>
                <a:spcPct val="100000"/>
              </a:lnSpc>
            </a:pP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&lt;p&gt;Hello</a:t>
            </a:r>
            <a:r>
              <a:rPr sz="1800" spc="-35" dirty="0">
                <a:solidFill>
                  <a:srgbClr val="008000"/>
                </a:solidFill>
                <a:latin typeface="Consolas"/>
                <a:cs typeface="Consolas"/>
              </a:rPr>
              <a:t> </a:t>
            </a:r>
            <a:r>
              <a:rPr sz="1800" spc="-10" dirty="0">
                <a:solidFill>
                  <a:srgbClr val="008000"/>
                </a:solidFill>
                <a:latin typeface="Consolas"/>
                <a:cs typeface="Consolas"/>
              </a:rPr>
              <a:t>Events!&lt;/p&gt;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EVENT</a:t>
            </a:r>
            <a:r>
              <a:rPr spc="-204" dirty="0"/>
              <a:t> </a:t>
            </a:r>
            <a:r>
              <a:rPr spc="-10" dirty="0"/>
              <a:t>HANDLERS:</a:t>
            </a:r>
            <a:r>
              <a:rPr spc="-215" dirty="0"/>
              <a:t> </a:t>
            </a:r>
            <a:r>
              <a:rPr dirty="0"/>
              <a:t>THE</a:t>
            </a:r>
            <a:r>
              <a:rPr spc="-195" dirty="0"/>
              <a:t> </a:t>
            </a:r>
            <a:r>
              <a:rPr dirty="0"/>
              <a:t>EVENT</a:t>
            </a:r>
            <a:r>
              <a:rPr spc="-200" dirty="0"/>
              <a:t> </a:t>
            </a:r>
            <a:r>
              <a:rPr spc="-10" dirty="0"/>
              <a:t>OBJECT</a:t>
            </a:r>
          </a:p>
        </p:txBody>
      </p:sp>
      <p:sp>
        <p:nvSpPr>
          <p:cNvPr id="3" name="object 3"/>
          <p:cNvSpPr txBox="1"/>
          <p:nvPr/>
        </p:nvSpPr>
        <p:spPr>
          <a:xfrm>
            <a:off x="962050" y="1446872"/>
            <a:ext cx="10231120" cy="4387740"/>
          </a:xfrm>
          <a:prstGeom prst="rect">
            <a:avLst/>
          </a:prstGeom>
        </p:spPr>
        <p:txBody>
          <a:bodyPr vert="horz" wrap="square" lIns="0" tIns="98425" rIns="0" bIns="0" rtlCol="0">
            <a:spAutoFit/>
          </a:bodyPr>
          <a:lstStyle/>
          <a:p>
            <a:pPr marL="12700">
              <a:lnSpc>
                <a:spcPct val="100000"/>
              </a:lnSpc>
              <a:spcBef>
                <a:spcPts val="775"/>
              </a:spcBef>
            </a:pPr>
            <a:r>
              <a:rPr lang="it-IT" sz="2800" spc="-95" dirty="0">
                <a:solidFill>
                  <a:srgbClr val="111F35"/>
                </a:solidFill>
                <a:latin typeface="Calibri"/>
                <a:cs typeface="Calibri"/>
              </a:rPr>
              <a:t>Per gestire correttamente gli eventi, potremmo aver bisogno di maggiori dettagli su di essi
In un evento keydown, quale tasto è stato premuto sulla tastiera?
In un evento click, in quale coordinata è avvenuto il click? L'utente ha anche premuto CTRL sulla tastiera, mentre faceva clic?
Tutti i dettagli sull'evento vengono forniti come oggetto evento, che viene passato ai gestori eventi
Diversi tipi di eventi hanno proprietà diverse. Ad esempio, gli eventi correlati alla tastiera hanno una proprietà del tasto che rappresenta il tasto premuto</a:t>
            </a:r>
            <a:endParaRPr sz="2800" dirty="0">
              <a:latin typeface="Calibri"/>
              <a:cs typeface="Calibri"/>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204" dirty="0"/>
              <a:t> </a:t>
            </a:r>
            <a:r>
              <a:rPr dirty="0"/>
              <a:t>EVENT</a:t>
            </a:r>
            <a:r>
              <a:rPr spc="-200" dirty="0"/>
              <a:t> </a:t>
            </a:r>
            <a:r>
              <a:rPr spc="-25" dirty="0"/>
              <a:t>OBJECT:</a:t>
            </a:r>
            <a:r>
              <a:rPr spc="-200" dirty="0"/>
              <a:t> </a:t>
            </a:r>
            <a:r>
              <a:rPr spc="-10" dirty="0"/>
              <a:t>EXAMPLE</a:t>
            </a:r>
          </a:p>
        </p:txBody>
      </p:sp>
      <p:sp>
        <p:nvSpPr>
          <p:cNvPr id="3" name="object 3"/>
          <p:cNvSpPr txBox="1"/>
          <p:nvPr/>
        </p:nvSpPr>
        <p:spPr>
          <a:xfrm>
            <a:off x="882396" y="1565147"/>
            <a:ext cx="10427335" cy="203200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&lt;input</a:t>
            </a:r>
            <a:r>
              <a:rPr sz="1800" spc="-6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"text"</a:t>
            </a:r>
            <a:r>
              <a:rPr sz="1800" spc="-40" dirty="0">
                <a:solidFill>
                  <a:srgbClr val="0000FF"/>
                </a:solidFill>
                <a:latin typeface="Consolas"/>
                <a:cs typeface="Consolas"/>
              </a:rPr>
              <a:t> </a:t>
            </a:r>
            <a:r>
              <a:rPr sz="1800" dirty="0">
                <a:solidFill>
                  <a:srgbClr val="E40000"/>
                </a:solidFill>
                <a:latin typeface="Consolas"/>
                <a:cs typeface="Consolas"/>
              </a:rPr>
              <a:t>placeholder</a:t>
            </a:r>
            <a:r>
              <a:rPr sz="1800" dirty="0">
                <a:latin typeface="Consolas"/>
                <a:cs typeface="Consolas"/>
              </a:rPr>
              <a:t>=</a:t>
            </a:r>
            <a:r>
              <a:rPr sz="1800" dirty="0">
                <a:solidFill>
                  <a:srgbClr val="0000FF"/>
                </a:solidFill>
                <a:latin typeface="Consolas"/>
                <a:cs typeface="Consolas"/>
              </a:rPr>
              <a:t>"Write</a:t>
            </a:r>
            <a:r>
              <a:rPr sz="1800" spc="-50" dirty="0">
                <a:solidFill>
                  <a:srgbClr val="0000FF"/>
                </a:solidFill>
                <a:latin typeface="Consolas"/>
                <a:cs typeface="Consolas"/>
              </a:rPr>
              <a:t> </a:t>
            </a:r>
            <a:r>
              <a:rPr sz="1800" dirty="0">
                <a:solidFill>
                  <a:srgbClr val="0000FF"/>
                </a:solidFill>
                <a:latin typeface="Consolas"/>
                <a:cs typeface="Consolas"/>
              </a:rPr>
              <a:t>here"</a:t>
            </a:r>
            <a:r>
              <a:rPr sz="1800" spc="-25" dirty="0">
                <a:solidFill>
                  <a:srgbClr val="0000FF"/>
                </a:solidFill>
                <a:latin typeface="Consolas"/>
                <a:cs typeface="Consolas"/>
              </a:rPr>
              <a:t> </a:t>
            </a:r>
            <a:r>
              <a:rPr sz="1800" spc="-10" dirty="0">
                <a:solidFill>
                  <a:srgbClr val="E40000"/>
                </a:solidFill>
                <a:latin typeface="Consolas"/>
                <a:cs typeface="Consolas"/>
              </a:rPr>
              <a:t>autofocus</a:t>
            </a:r>
            <a:r>
              <a:rPr sz="1800" spc="-1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p>
            <a:pPr marL="342265">
              <a:lnSpc>
                <a:spcPct val="100000"/>
              </a:lnSpc>
              <a:spcBef>
                <a:spcPts val="5"/>
              </a:spcBef>
            </a:pP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handler(event){</a:t>
            </a:r>
            <a:endParaRPr sz="1800">
              <a:latin typeface="Consolas"/>
              <a:cs typeface="Consolas"/>
            </a:endParaRPr>
          </a:p>
          <a:p>
            <a:pPr marL="591820">
              <a:lnSpc>
                <a:spcPct val="100000"/>
              </a:lnSpc>
            </a:pPr>
            <a:r>
              <a:rPr sz="1800" dirty="0">
                <a:latin typeface="Consolas"/>
                <a:cs typeface="Consolas"/>
              </a:rPr>
              <a:t>console.log(</a:t>
            </a:r>
            <a:r>
              <a:rPr sz="1800" dirty="0">
                <a:solidFill>
                  <a:srgbClr val="A21515"/>
                </a:solidFill>
                <a:latin typeface="Consolas"/>
                <a:cs typeface="Consolas"/>
              </a:rPr>
              <a:t>`You</a:t>
            </a:r>
            <a:r>
              <a:rPr sz="1800" spc="-55" dirty="0">
                <a:solidFill>
                  <a:srgbClr val="A21515"/>
                </a:solidFill>
                <a:latin typeface="Consolas"/>
                <a:cs typeface="Consolas"/>
              </a:rPr>
              <a:t> </a:t>
            </a:r>
            <a:r>
              <a:rPr sz="1800" dirty="0">
                <a:solidFill>
                  <a:srgbClr val="A21515"/>
                </a:solidFill>
                <a:latin typeface="Consolas"/>
                <a:cs typeface="Consolas"/>
              </a:rPr>
              <a:t>pressed</a:t>
            </a:r>
            <a:r>
              <a:rPr sz="1800" spc="-3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event.key</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document.querySelector(</a:t>
            </a:r>
            <a:r>
              <a:rPr sz="1800" dirty="0">
                <a:solidFill>
                  <a:srgbClr val="A21515"/>
                </a:solidFill>
                <a:latin typeface="Consolas"/>
                <a:cs typeface="Consolas"/>
              </a:rPr>
              <a:t>"input"</a:t>
            </a:r>
            <a:r>
              <a:rPr sz="1800" dirty="0">
                <a:latin typeface="Consolas"/>
                <a:cs typeface="Consolas"/>
              </a:rPr>
              <a:t>).addEventListener(</a:t>
            </a:r>
            <a:r>
              <a:rPr sz="1800" dirty="0">
                <a:solidFill>
                  <a:srgbClr val="A21515"/>
                </a:solidFill>
                <a:latin typeface="Consolas"/>
                <a:cs typeface="Consolas"/>
              </a:rPr>
              <a:t>"keyup"</a:t>
            </a:r>
            <a:r>
              <a:rPr sz="1800" dirty="0">
                <a:latin typeface="Consolas"/>
                <a:cs typeface="Consolas"/>
              </a:rPr>
              <a:t>,</a:t>
            </a:r>
            <a:r>
              <a:rPr sz="1800" spc="-240" dirty="0">
                <a:latin typeface="Consolas"/>
                <a:cs typeface="Consolas"/>
              </a:rPr>
              <a:t> </a:t>
            </a:r>
            <a:r>
              <a:rPr sz="1800" spc="-10" dirty="0">
                <a:latin typeface="Consolas"/>
                <a:cs typeface="Consolas"/>
              </a:rPr>
              <a:t>handler);</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EVENT</a:t>
            </a:r>
            <a:r>
              <a:rPr spc="-200" dirty="0"/>
              <a:t> </a:t>
            </a:r>
            <a:r>
              <a:rPr spc="-10" dirty="0"/>
              <a:t>BUBBLING</a:t>
            </a:r>
          </a:p>
        </p:txBody>
      </p:sp>
      <p:sp>
        <p:nvSpPr>
          <p:cNvPr id="3" name="object 3"/>
          <p:cNvSpPr txBox="1"/>
          <p:nvPr/>
        </p:nvSpPr>
        <p:spPr>
          <a:xfrm>
            <a:off x="962050" y="1270414"/>
            <a:ext cx="9841230" cy="5023811"/>
          </a:xfrm>
          <a:prstGeom prst="rect">
            <a:avLst/>
          </a:prstGeom>
        </p:spPr>
        <p:txBody>
          <a:bodyPr vert="horz" wrap="square" lIns="0" tIns="98425" rIns="0" bIns="0" rtlCol="0">
            <a:spAutoFit/>
          </a:bodyPr>
          <a:lstStyle/>
          <a:p>
            <a:pPr marL="12700">
              <a:lnSpc>
                <a:spcPct val="100000"/>
              </a:lnSpc>
              <a:spcBef>
                <a:spcPts val="775"/>
              </a:spcBef>
            </a:pPr>
            <a:r>
              <a:rPr lang="it-IT" sz="2800" dirty="0">
                <a:solidFill>
                  <a:srgbClr val="111F35"/>
                </a:solidFill>
                <a:latin typeface="Calibri"/>
                <a:cs typeface="Calibri"/>
              </a:rPr>
              <a:t>Quando un evento viene attivato su un elemento elem:
Innanzitutto, vengono eseguiti tutti i gestori registrati su elem per quell'evento
Quindi, tutti i gestori per l'evento vengono eseguiti sul genitore di elem
I gestori vengono eseguiti fino a quando il
il nodo radice del DOM viene raggiunto
Questo meccanismo è noto come bubbling degli eventi
Si applica alla maggior parte degli eventi, ma non a tutti (ad esempio: gli eventi focus non si propagano in bolle)</a:t>
            </a:r>
            <a:endParaRPr sz="2800" dirty="0">
              <a:latin typeface="Calibri"/>
              <a:cs typeface="Calibri"/>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729218" y="2342133"/>
            <a:ext cx="591820" cy="517525"/>
            <a:chOff x="8729218" y="2342133"/>
            <a:chExt cx="591820" cy="517525"/>
          </a:xfrm>
        </p:grpSpPr>
        <p:sp>
          <p:nvSpPr>
            <p:cNvPr id="3" name="object 3"/>
            <p:cNvSpPr/>
            <p:nvPr/>
          </p:nvSpPr>
          <p:spPr>
            <a:xfrm>
              <a:off x="8735568" y="2348483"/>
              <a:ext cx="579120" cy="504825"/>
            </a:xfrm>
            <a:custGeom>
              <a:avLst/>
              <a:gdLst/>
              <a:ahLst/>
              <a:cxnLst/>
              <a:rect l="l" t="t" r="r" b="b"/>
              <a:pathLst>
                <a:path w="579120" h="504825">
                  <a:moveTo>
                    <a:pt x="173989" y="0"/>
                  </a:moveTo>
                  <a:lnTo>
                    <a:pt x="173989" y="49911"/>
                  </a:lnTo>
                  <a:lnTo>
                    <a:pt x="127720" y="56122"/>
                  </a:lnTo>
                  <a:lnTo>
                    <a:pt x="86153" y="73655"/>
                  </a:lnTo>
                  <a:lnTo>
                    <a:pt x="50942" y="100853"/>
                  </a:lnTo>
                  <a:lnTo>
                    <a:pt x="23744" y="136064"/>
                  </a:lnTo>
                  <a:lnTo>
                    <a:pt x="6211" y="177631"/>
                  </a:lnTo>
                  <a:lnTo>
                    <a:pt x="0" y="223900"/>
                  </a:lnTo>
                  <a:lnTo>
                    <a:pt x="0" y="330453"/>
                  </a:lnTo>
                  <a:lnTo>
                    <a:pt x="6211" y="376679"/>
                  </a:lnTo>
                  <a:lnTo>
                    <a:pt x="23744" y="418234"/>
                  </a:lnTo>
                  <a:lnTo>
                    <a:pt x="50942" y="453453"/>
                  </a:lnTo>
                  <a:lnTo>
                    <a:pt x="86153" y="480671"/>
                  </a:lnTo>
                  <a:lnTo>
                    <a:pt x="127720" y="498223"/>
                  </a:lnTo>
                  <a:lnTo>
                    <a:pt x="173989" y="504443"/>
                  </a:lnTo>
                  <a:lnTo>
                    <a:pt x="579120" y="504443"/>
                  </a:lnTo>
                  <a:lnTo>
                    <a:pt x="579120" y="414527"/>
                  </a:lnTo>
                  <a:lnTo>
                    <a:pt x="173989" y="414527"/>
                  </a:lnTo>
                  <a:lnTo>
                    <a:pt x="141243" y="407927"/>
                  </a:lnTo>
                  <a:lnTo>
                    <a:pt x="114522" y="389921"/>
                  </a:lnTo>
                  <a:lnTo>
                    <a:pt x="96516" y="363200"/>
                  </a:lnTo>
                  <a:lnTo>
                    <a:pt x="89915" y="330453"/>
                  </a:lnTo>
                  <a:lnTo>
                    <a:pt x="89915" y="223900"/>
                  </a:lnTo>
                  <a:lnTo>
                    <a:pt x="96516" y="191154"/>
                  </a:lnTo>
                  <a:lnTo>
                    <a:pt x="114522" y="164433"/>
                  </a:lnTo>
                  <a:lnTo>
                    <a:pt x="141243" y="146427"/>
                  </a:lnTo>
                  <a:lnTo>
                    <a:pt x="173989" y="139826"/>
                  </a:lnTo>
                  <a:lnTo>
                    <a:pt x="247398" y="139826"/>
                  </a:lnTo>
                  <a:lnTo>
                    <a:pt x="313689" y="94868"/>
                  </a:lnTo>
                  <a:lnTo>
                    <a:pt x="173989" y="0"/>
                  </a:lnTo>
                  <a:close/>
                </a:path>
                <a:path w="579120" h="504825">
                  <a:moveTo>
                    <a:pt x="247398" y="139826"/>
                  </a:moveTo>
                  <a:lnTo>
                    <a:pt x="173989" y="139826"/>
                  </a:lnTo>
                  <a:lnTo>
                    <a:pt x="173989" y="189611"/>
                  </a:lnTo>
                  <a:lnTo>
                    <a:pt x="247398" y="139826"/>
                  </a:lnTo>
                  <a:close/>
                </a:path>
              </a:pathLst>
            </a:custGeom>
            <a:solidFill>
              <a:srgbClr val="D70031"/>
            </a:solidFill>
          </p:spPr>
          <p:txBody>
            <a:bodyPr wrap="square" lIns="0" tIns="0" rIns="0" bIns="0" rtlCol="0"/>
            <a:lstStyle/>
            <a:p>
              <a:endParaRPr/>
            </a:p>
          </p:txBody>
        </p:sp>
        <p:sp>
          <p:nvSpPr>
            <p:cNvPr id="4" name="object 4"/>
            <p:cNvSpPr/>
            <p:nvPr/>
          </p:nvSpPr>
          <p:spPr>
            <a:xfrm>
              <a:off x="8735568" y="2348483"/>
              <a:ext cx="579120" cy="504825"/>
            </a:xfrm>
            <a:custGeom>
              <a:avLst/>
              <a:gdLst/>
              <a:ahLst/>
              <a:cxnLst/>
              <a:rect l="l" t="t" r="r" b="b"/>
              <a:pathLst>
                <a:path w="579120" h="504825">
                  <a:moveTo>
                    <a:pt x="579120" y="504443"/>
                  </a:moveTo>
                  <a:lnTo>
                    <a:pt x="173989" y="504443"/>
                  </a:lnTo>
                  <a:lnTo>
                    <a:pt x="127720" y="498223"/>
                  </a:lnTo>
                  <a:lnTo>
                    <a:pt x="86153" y="480671"/>
                  </a:lnTo>
                  <a:lnTo>
                    <a:pt x="50942" y="453453"/>
                  </a:lnTo>
                  <a:lnTo>
                    <a:pt x="23744" y="418234"/>
                  </a:lnTo>
                  <a:lnTo>
                    <a:pt x="6211" y="376679"/>
                  </a:lnTo>
                  <a:lnTo>
                    <a:pt x="0" y="330453"/>
                  </a:lnTo>
                  <a:lnTo>
                    <a:pt x="0" y="223900"/>
                  </a:lnTo>
                  <a:lnTo>
                    <a:pt x="6211" y="177631"/>
                  </a:lnTo>
                  <a:lnTo>
                    <a:pt x="23744" y="136064"/>
                  </a:lnTo>
                  <a:lnTo>
                    <a:pt x="50942" y="100853"/>
                  </a:lnTo>
                  <a:lnTo>
                    <a:pt x="86153" y="73655"/>
                  </a:lnTo>
                  <a:lnTo>
                    <a:pt x="127720" y="56122"/>
                  </a:lnTo>
                  <a:lnTo>
                    <a:pt x="173989" y="49911"/>
                  </a:lnTo>
                  <a:lnTo>
                    <a:pt x="173989" y="0"/>
                  </a:lnTo>
                  <a:lnTo>
                    <a:pt x="313689" y="94868"/>
                  </a:lnTo>
                  <a:lnTo>
                    <a:pt x="173989" y="189611"/>
                  </a:lnTo>
                  <a:lnTo>
                    <a:pt x="173989" y="139826"/>
                  </a:lnTo>
                  <a:lnTo>
                    <a:pt x="141243" y="146427"/>
                  </a:lnTo>
                  <a:lnTo>
                    <a:pt x="114522" y="164433"/>
                  </a:lnTo>
                  <a:lnTo>
                    <a:pt x="96516" y="191154"/>
                  </a:lnTo>
                  <a:lnTo>
                    <a:pt x="89915" y="223900"/>
                  </a:lnTo>
                  <a:lnTo>
                    <a:pt x="89915" y="330453"/>
                  </a:lnTo>
                  <a:lnTo>
                    <a:pt x="96516" y="363200"/>
                  </a:lnTo>
                  <a:lnTo>
                    <a:pt x="114522" y="389921"/>
                  </a:lnTo>
                  <a:lnTo>
                    <a:pt x="141243" y="407927"/>
                  </a:lnTo>
                  <a:lnTo>
                    <a:pt x="173989" y="414527"/>
                  </a:lnTo>
                  <a:lnTo>
                    <a:pt x="579120" y="414527"/>
                  </a:lnTo>
                  <a:lnTo>
                    <a:pt x="579120" y="504443"/>
                  </a:lnTo>
                  <a:close/>
                </a:path>
              </a:pathLst>
            </a:custGeom>
            <a:ln w="12700">
              <a:solidFill>
                <a:srgbClr val="5A000E"/>
              </a:solidFill>
            </a:ln>
          </p:spPr>
          <p:txBody>
            <a:bodyPr wrap="square" lIns="0" tIns="0" rIns="0" bIns="0" rtlCol="0"/>
            <a:lstStyle/>
            <a:p>
              <a:endParaRPr/>
            </a:p>
          </p:txBody>
        </p:sp>
      </p:grpSp>
      <p:grpSp>
        <p:nvGrpSpPr>
          <p:cNvPr id="5" name="object 5"/>
          <p:cNvGrpSpPr/>
          <p:nvPr/>
        </p:nvGrpSpPr>
        <p:grpSpPr>
          <a:xfrm>
            <a:off x="8102854" y="2912110"/>
            <a:ext cx="1343660" cy="517525"/>
            <a:chOff x="8102854" y="2912110"/>
            <a:chExt cx="1343660" cy="517525"/>
          </a:xfrm>
        </p:grpSpPr>
        <p:sp>
          <p:nvSpPr>
            <p:cNvPr id="6" name="object 6"/>
            <p:cNvSpPr/>
            <p:nvPr/>
          </p:nvSpPr>
          <p:spPr>
            <a:xfrm>
              <a:off x="8109204" y="2918460"/>
              <a:ext cx="1330960" cy="504825"/>
            </a:xfrm>
            <a:custGeom>
              <a:avLst/>
              <a:gdLst/>
              <a:ahLst/>
              <a:cxnLst/>
              <a:rect l="l" t="t" r="r" b="b"/>
              <a:pathLst>
                <a:path w="1330959" h="504825">
                  <a:moveTo>
                    <a:pt x="1028192" y="0"/>
                  </a:moveTo>
                  <a:lnTo>
                    <a:pt x="1028192" y="49911"/>
                  </a:lnTo>
                  <a:lnTo>
                    <a:pt x="214249" y="49911"/>
                  </a:lnTo>
                  <a:lnTo>
                    <a:pt x="165111" y="55567"/>
                  </a:lnTo>
                  <a:lnTo>
                    <a:pt x="120011" y="71680"/>
                  </a:lnTo>
                  <a:lnTo>
                    <a:pt x="80231" y="96967"/>
                  </a:lnTo>
                  <a:lnTo>
                    <a:pt x="47056" y="130142"/>
                  </a:lnTo>
                  <a:lnTo>
                    <a:pt x="21769" y="169922"/>
                  </a:lnTo>
                  <a:lnTo>
                    <a:pt x="5656" y="215022"/>
                  </a:lnTo>
                  <a:lnTo>
                    <a:pt x="0" y="264160"/>
                  </a:lnTo>
                  <a:lnTo>
                    <a:pt x="0" y="290194"/>
                  </a:lnTo>
                  <a:lnTo>
                    <a:pt x="5656" y="339332"/>
                  </a:lnTo>
                  <a:lnTo>
                    <a:pt x="21769" y="384432"/>
                  </a:lnTo>
                  <a:lnTo>
                    <a:pt x="47056" y="424212"/>
                  </a:lnTo>
                  <a:lnTo>
                    <a:pt x="80231" y="457387"/>
                  </a:lnTo>
                  <a:lnTo>
                    <a:pt x="120011" y="482674"/>
                  </a:lnTo>
                  <a:lnTo>
                    <a:pt x="165111" y="498787"/>
                  </a:lnTo>
                  <a:lnTo>
                    <a:pt x="214249" y="504443"/>
                  </a:lnTo>
                  <a:lnTo>
                    <a:pt x="1330452" y="504443"/>
                  </a:lnTo>
                  <a:lnTo>
                    <a:pt x="1330452" y="414527"/>
                  </a:lnTo>
                  <a:lnTo>
                    <a:pt x="214249" y="414527"/>
                  </a:lnTo>
                  <a:lnTo>
                    <a:pt x="165836" y="404762"/>
                  </a:lnTo>
                  <a:lnTo>
                    <a:pt x="126317" y="378126"/>
                  </a:lnTo>
                  <a:lnTo>
                    <a:pt x="99681" y="338607"/>
                  </a:lnTo>
                  <a:lnTo>
                    <a:pt x="89916" y="290194"/>
                  </a:lnTo>
                  <a:lnTo>
                    <a:pt x="89916" y="264160"/>
                  </a:lnTo>
                  <a:lnTo>
                    <a:pt x="99681" y="215747"/>
                  </a:lnTo>
                  <a:lnTo>
                    <a:pt x="126317" y="176228"/>
                  </a:lnTo>
                  <a:lnTo>
                    <a:pt x="165836" y="149592"/>
                  </a:lnTo>
                  <a:lnTo>
                    <a:pt x="214249" y="139826"/>
                  </a:lnTo>
                  <a:lnTo>
                    <a:pt x="1028192" y="139826"/>
                  </a:lnTo>
                  <a:lnTo>
                    <a:pt x="1028192" y="189611"/>
                  </a:lnTo>
                  <a:lnTo>
                    <a:pt x="1161542" y="94868"/>
                  </a:lnTo>
                  <a:lnTo>
                    <a:pt x="1028192" y="0"/>
                  </a:lnTo>
                  <a:close/>
                </a:path>
              </a:pathLst>
            </a:custGeom>
            <a:solidFill>
              <a:srgbClr val="D70031"/>
            </a:solidFill>
          </p:spPr>
          <p:txBody>
            <a:bodyPr wrap="square" lIns="0" tIns="0" rIns="0" bIns="0" rtlCol="0"/>
            <a:lstStyle/>
            <a:p>
              <a:endParaRPr/>
            </a:p>
          </p:txBody>
        </p:sp>
        <p:sp>
          <p:nvSpPr>
            <p:cNvPr id="7" name="object 7"/>
            <p:cNvSpPr/>
            <p:nvPr/>
          </p:nvSpPr>
          <p:spPr>
            <a:xfrm>
              <a:off x="8109204" y="2918460"/>
              <a:ext cx="1330960" cy="504825"/>
            </a:xfrm>
            <a:custGeom>
              <a:avLst/>
              <a:gdLst/>
              <a:ahLst/>
              <a:cxnLst/>
              <a:rect l="l" t="t" r="r" b="b"/>
              <a:pathLst>
                <a:path w="1330959" h="504825">
                  <a:moveTo>
                    <a:pt x="1330452" y="504443"/>
                  </a:moveTo>
                  <a:lnTo>
                    <a:pt x="214249" y="504443"/>
                  </a:lnTo>
                  <a:lnTo>
                    <a:pt x="165111" y="498787"/>
                  </a:lnTo>
                  <a:lnTo>
                    <a:pt x="120011" y="482674"/>
                  </a:lnTo>
                  <a:lnTo>
                    <a:pt x="80231" y="457387"/>
                  </a:lnTo>
                  <a:lnTo>
                    <a:pt x="47056" y="424212"/>
                  </a:lnTo>
                  <a:lnTo>
                    <a:pt x="21769" y="384432"/>
                  </a:lnTo>
                  <a:lnTo>
                    <a:pt x="5656" y="339332"/>
                  </a:lnTo>
                  <a:lnTo>
                    <a:pt x="0" y="290194"/>
                  </a:lnTo>
                  <a:lnTo>
                    <a:pt x="0" y="264160"/>
                  </a:lnTo>
                  <a:lnTo>
                    <a:pt x="5656" y="215022"/>
                  </a:lnTo>
                  <a:lnTo>
                    <a:pt x="21769" y="169922"/>
                  </a:lnTo>
                  <a:lnTo>
                    <a:pt x="47056" y="130142"/>
                  </a:lnTo>
                  <a:lnTo>
                    <a:pt x="80231" y="96967"/>
                  </a:lnTo>
                  <a:lnTo>
                    <a:pt x="120011" y="71680"/>
                  </a:lnTo>
                  <a:lnTo>
                    <a:pt x="165111" y="55567"/>
                  </a:lnTo>
                  <a:lnTo>
                    <a:pt x="214249" y="49911"/>
                  </a:lnTo>
                  <a:lnTo>
                    <a:pt x="1028192" y="49911"/>
                  </a:lnTo>
                  <a:lnTo>
                    <a:pt x="1028192" y="0"/>
                  </a:lnTo>
                  <a:lnTo>
                    <a:pt x="1161542" y="94868"/>
                  </a:lnTo>
                  <a:lnTo>
                    <a:pt x="1028192" y="189611"/>
                  </a:lnTo>
                  <a:lnTo>
                    <a:pt x="1028192" y="139826"/>
                  </a:lnTo>
                  <a:lnTo>
                    <a:pt x="214249" y="139826"/>
                  </a:lnTo>
                  <a:lnTo>
                    <a:pt x="165836" y="149592"/>
                  </a:lnTo>
                  <a:lnTo>
                    <a:pt x="126317" y="176228"/>
                  </a:lnTo>
                  <a:lnTo>
                    <a:pt x="99681" y="215747"/>
                  </a:lnTo>
                  <a:lnTo>
                    <a:pt x="89916" y="264160"/>
                  </a:lnTo>
                  <a:lnTo>
                    <a:pt x="89916" y="290194"/>
                  </a:lnTo>
                  <a:lnTo>
                    <a:pt x="99681" y="338607"/>
                  </a:lnTo>
                  <a:lnTo>
                    <a:pt x="126317" y="378126"/>
                  </a:lnTo>
                  <a:lnTo>
                    <a:pt x="165836" y="404762"/>
                  </a:lnTo>
                  <a:lnTo>
                    <a:pt x="214249" y="414527"/>
                  </a:lnTo>
                  <a:lnTo>
                    <a:pt x="1330452" y="414527"/>
                  </a:lnTo>
                  <a:lnTo>
                    <a:pt x="1330452" y="504443"/>
                  </a:lnTo>
                  <a:close/>
                </a:path>
              </a:pathLst>
            </a:custGeom>
            <a:ln w="12700">
              <a:solidFill>
                <a:srgbClr val="5A000E"/>
              </a:solidFill>
            </a:ln>
          </p:spPr>
          <p:txBody>
            <a:bodyPr wrap="square" lIns="0" tIns="0" rIns="0" bIns="0" rtlCol="0"/>
            <a:lstStyle/>
            <a:p>
              <a:endParaRPr/>
            </a:p>
          </p:txBody>
        </p:sp>
      </p:grpSp>
      <p:grpSp>
        <p:nvGrpSpPr>
          <p:cNvPr id="8" name="object 8"/>
          <p:cNvGrpSpPr/>
          <p:nvPr/>
        </p:nvGrpSpPr>
        <p:grpSpPr>
          <a:xfrm>
            <a:off x="8102854" y="4030726"/>
            <a:ext cx="591820" cy="517525"/>
            <a:chOff x="8102854" y="4030726"/>
            <a:chExt cx="591820" cy="517525"/>
          </a:xfrm>
        </p:grpSpPr>
        <p:sp>
          <p:nvSpPr>
            <p:cNvPr id="9" name="object 9"/>
            <p:cNvSpPr/>
            <p:nvPr/>
          </p:nvSpPr>
          <p:spPr>
            <a:xfrm>
              <a:off x="8109204" y="4037076"/>
              <a:ext cx="579120" cy="504825"/>
            </a:xfrm>
            <a:custGeom>
              <a:avLst/>
              <a:gdLst/>
              <a:ahLst/>
              <a:cxnLst/>
              <a:rect l="l" t="t" r="r" b="b"/>
              <a:pathLst>
                <a:path w="579120" h="504825">
                  <a:moveTo>
                    <a:pt x="173990" y="0"/>
                  </a:moveTo>
                  <a:lnTo>
                    <a:pt x="173990" y="49911"/>
                  </a:lnTo>
                  <a:lnTo>
                    <a:pt x="127720" y="56122"/>
                  </a:lnTo>
                  <a:lnTo>
                    <a:pt x="86153" y="73655"/>
                  </a:lnTo>
                  <a:lnTo>
                    <a:pt x="50942" y="100853"/>
                  </a:lnTo>
                  <a:lnTo>
                    <a:pt x="23744" y="136064"/>
                  </a:lnTo>
                  <a:lnTo>
                    <a:pt x="6211" y="177631"/>
                  </a:lnTo>
                  <a:lnTo>
                    <a:pt x="0" y="223900"/>
                  </a:lnTo>
                  <a:lnTo>
                    <a:pt x="0" y="330454"/>
                  </a:lnTo>
                  <a:lnTo>
                    <a:pt x="6211" y="376679"/>
                  </a:lnTo>
                  <a:lnTo>
                    <a:pt x="23744" y="418234"/>
                  </a:lnTo>
                  <a:lnTo>
                    <a:pt x="50942" y="453453"/>
                  </a:lnTo>
                  <a:lnTo>
                    <a:pt x="86153" y="480671"/>
                  </a:lnTo>
                  <a:lnTo>
                    <a:pt x="127720" y="498223"/>
                  </a:lnTo>
                  <a:lnTo>
                    <a:pt x="173990" y="504444"/>
                  </a:lnTo>
                  <a:lnTo>
                    <a:pt x="579120" y="504444"/>
                  </a:lnTo>
                  <a:lnTo>
                    <a:pt x="579120" y="414528"/>
                  </a:lnTo>
                  <a:lnTo>
                    <a:pt x="173990" y="414528"/>
                  </a:lnTo>
                  <a:lnTo>
                    <a:pt x="141243" y="407927"/>
                  </a:lnTo>
                  <a:lnTo>
                    <a:pt x="114522" y="389921"/>
                  </a:lnTo>
                  <a:lnTo>
                    <a:pt x="96516" y="363200"/>
                  </a:lnTo>
                  <a:lnTo>
                    <a:pt x="89916" y="330454"/>
                  </a:lnTo>
                  <a:lnTo>
                    <a:pt x="89916" y="223900"/>
                  </a:lnTo>
                  <a:lnTo>
                    <a:pt x="96516" y="191154"/>
                  </a:lnTo>
                  <a:lnTo>
                    <a:pt x="114522" y="164433"/>
                  </a:lnTo>
                  <a:lnTo>
                    <a:pt x="141243" y="146427"/>
                  </a:lnTo>
                  <a:lnTo>
                    <a:pt x="173990" y="139826"/>
                  </a:lnTo>
                  <a:lnTo>
                    <a:pt x="247398" y="139826"/>
                  </a:lnTo>
                  <a:lnTo>
                    <a:pt x="313690" y="94868"/>
                  </a:lnTo>
                  <a:lnTo>
                    <a:pt x="173990" y="0"/>
                  </a:lnTo>
                  <a:close/>
                </a:path>
                <a:path w="579120" h="504825">
                  <a:moveTo>
                    <a:pt x="247398" y="139826"/>
                  </a:moveTo>
                  <a:lnTo>
                    <a:pt x="173990" y="139826"/>
                  </a:lnTo>
                  <a:lnTo>
                    <a:pt x="173990" y="189611"/>
                  </a:lnTo>
                  <a:lnTo>
                    <a:pt x="247398" y="139826"/>
                  </a:lnTo>
                  <a:close/>
                </a:path>
              </a:pathLst>
            </a:custGeom>
            <a:solidFill>
              <a:srgbClr val="D70031"/>
            </a:solidFill>
          </p:spPr>
          <p:txBody>
            <a:bodyPr wrap="square" lIns="0" tIns="0" rIns="0" bIns="0" rtlCol="0"/>
            <a:lstStyle/>
            <a:p>
              <a:endParaRPr/>
            </a:p>
          </p:txBody>
        </p:sp>
        <p:sp>
          <p:nvSpPr>
            <p:cNvPr id="10" name="object 10"/>
            <p:cNvSpPr/>
            <p:nvPr/>
          </p:nvSpPr>
          <p:spPr>
            <a:xfrm>
              <a:off x="8109204" y="4037076"/>
              <a:ext cx="579120" cy="504825"/>
            </a:xfrm>
            <a:custGeom>
              <a:avLst/>
              <a:gdLst/>
              <a:ahLst/>
              <a:cxnLst/>
              <a:rect l="l" t="t" r="r" b="b"/>
              <a:pathLst>
                <a:path w="579120" h="504825">
                  <a:moveTo>
                    <a:pt x="579120" y="504444"/>
                  </a:moveTo>
                  <a:lnTo>
                    <a:pt x="173990" y="504444"/>
                  </a:lnTo>
                  <a:lnTo>
                    <a:pt x="127720" y="498223"/>
                  </a:lnTo>
                  <a:lnTo>
                    <a:pt x="86153" y="480671"/>
                  </a:lnTo>
                  <a:lnTo>
                    <a:pt x="50942" y="453453"/>
                  </a:lnTo>
                  <a:lnTo>
                    <a:pt x="23744" y="418234"/>
                  </a:lnTo>
                  <a:lnTo>
                    <a:pt x="6211" y="376679"/>
                  </a:lnTo>
                  <a:lnTo>
                    <a:pt x="0" y="330454"/>
                  </a:lnTo>
                  <a:lnTo>
                    <a:pt x="0" y="223900"/>
                  </a:lnTo>
                  <a:lnTo>
                    <a:pt x="6211" y="177631"/>
                  </a:lnTo>
                  <a:lnTo>
                    <a:pt x="23744" y="136064"/>
                  </a:lnTo>
                  <a:lnTo>
                    <a:pt x="50942" y="100853"/>
                  </a:lnTo>
                  <a:lnTo>
                    <a:pt x="86153" y="73655"/>
                  </a:lnTo>
                  <a:lnTo>
                    <a:pt x="127720" y="56122"/>
                  </a:lnTo>
                  <a:lnTo>
                    <a:pt x="173990" y="49911"/>
                  </a:lnTo>
                  <a:lnTo>
                    <a:pt x="173990" y="0"/>
                  </a:lnTo>
                  <a:lnTo>
                    <a:pt x="313690" y="94868"/>
                  </a:lnTo>
                  <a:lnTo>
                    <a:pt x="173990" y="189611"/>
                  </a:lnTo>
                  <a:lnTo>
                    <a:pt x="173990" y="139826"/>
                  </a:lnTo>
                  <a:lnTo>
                    <a:pt x="141243" y="146427"/>
                  </a:lnTo>
                  <a:lnTo>
                    <a:pt x="114522" y="164433"/>
                  </a:lnTo>
                  <a:lnTo>
                    <a:pt x="96516" y="191154"/>
                  </a:lnTo>
                  <a:lnTo>
                    <a:pt x="89916" y="223900"/>
                  </a:lnTo>
                  <a:lnTo>
                    <a:pt x="89916" y="330454"/>
                  </a:lnTo>
                  <a:lnTo>
                    <a:pt x="96516" y="363200"/>
                  </a:lnTo>
                  <a:lnTo>
                    <a:pt x="114522" y="389921"/>
                  </a:lnTo>
                  <a:lnTo>
                    <a:pt x="141243" y="407927"/>
                  </a:lnTo>
                  <a:lnTo>
                    <a:pt x="173990" y="414528"/>
                  </a:lnTo>
                  <a:lnTo>
                    <a:pt x="579120" y="414528"/>
                  </a:lnTo>
                  <a:lnTo>
                    <a:pt x="579120" y="504444"/>
                  </a:lnTo>
                  <a:close/>
                </a:path>
              </a:pathLst>
            </a:custGeom>
            <a:ln w="12700">
              <a:solidFill>
                <a:srgbClr val="5A000E"/>
              </a:solidFill>
            </a:ln>
          </p:spPr>
          <p:txBody>
            <a:bodyPr wrap="square" lIns="0" tIns="0" rIns="0" bIns="0" rtlCol="0"/>
            <a:lstStyle/>
            <a:p>
              <a:endParaRPr/>
            </a:p>
          </p:txBody>
        </p:sp>
      </p:grpSp>
      <p:grpSp>
        <p:nvGrpSpPr>
          <p:cNvPr id="11" name="object 11"/>
          <p:cNvGrpSpPr/>
          <p:nvPr/>
        </p:nvGrpSpPr>
        <p:grpSpPr>
          <a:xfrm>
            <a:off x="8102854" y="3471417"/>
            <a:ext cx="591820" cy="517525"/>
            <a:chOff x="8102854" y="3471417"/>
            <a:chExt cx="591820" cy="517525"/>
          </a:xfrm>
        </p:grpSpPr>
        <p:sp>
          <p:nvSpPr>
            <p:cNvPr id="12" name="object 12"/>
            <p:cNvSpPr/>
            <p:nvPr/>
          </p:nvSpPr>
          <p:spPr>
            <a:xfrm>
              <a:off x="8109204" y="3477767"/>
              <a:ext cx="579120" cy="504825"/>
            </a:xfrm>
            <a:custGeom>
              <a:avLst/>
              <a:gdLst/>
              <a:ahLst/>
              <a:cxnLst/>
              <a:rect l="l" t="t" r="r" b="b"/>
              <a:pathLst>
                <a:path w="579120" h="504825">
                  <a:moveTo>
                    <a:pt x="167767" y="0"/>
                  </a:moveTo>
                  <a:lnTo>
                    <a:pt x="167767" y="49911"/>
                  </a:lnTo>
                  <a:lnTo>
                    <a:pt x="123148" y="55899"/>
                  </a:lnTo>
                  <a:lnTo>
                    <a:pt x="83067" y="72803"/>
                  </a:lnTo>
                  <a:lnTo>
                    <a:pt x="49117" y="99028"/>
                  </a:lnTo>
                  <a:lnTo>
                    <a:pt x="22892" y="132978"/>
                  </a:lnTo>
                  <a:lnTo>
                    <a:pt x="5988" y="173059"/>
                  </a:lnTo>
                  <a:lnTo>
                    <a:pt x="0" y="217678"/>
                  </a:lnTo>
                  <a:lnTo>
                    <a:pt x="0" y="336677"/>
                  </a:lnTo>
                  <a:lnTo>
                    <a:pt x="5988" y="381295"/>
                  </a:lnTo>
                  <a:lnTo>
                    <a:pt x="22892" y="421376"/>
                  </a:lnTo>
                  <a:lnTo>
                    <a:pt x="49117" y="455326"/>
                  </a:lnTo>
                  <a:lnTo>
                    <a:pt x="83067" y="481551"/>
                  </a:lnTo>
                  <a:lnTo>
                    <a:pt x="123148" y="498455"/>
                  </a:lnTo>
                  <a:lnTo>
                    <a:pt x="167767" y="504444"/>
                  </a:lnTo>
                  <a:lnTo>
                    <a:pt x="579120" y="504444"/>
                  </a:lnTo>
                  <a:lnTo>
                    <a:pt x="579120" y="414528"/>
                  </a:lnTo>
                  <a:lnTo>
                    <a:pt x="167767" y="414528"/>
                  </a:lnTo>
                  <a:lnTo>
                    <a:pt x="137439" y="408418"/>
                  </a:lnTo>
                  <a:lnTo>
                    <a:pt x="112696" y="391747"/>
                  </a:lnTo>
                  <a:lnTo>
                    <a:pt x="96025" y="367004"/>
                  </a:lnTo>
                  <a:lnTo>
                    <a:pt x="89916" y="336677"/>
                  </a:lnTo>
                  <a:lnTo>
                    <a:pt x="89916" y="217678"/>
                  </a:lnTo>
                  <a:lnTo>
                    <a:pt x="96025" y="187350"/>
                  </a:lnTo>
                  <a:lnTo>
                    <a:pt x="112696" y="162607"/>
                  </a:lnTo>
                  <a:lnTo>
                    <a:pt x="137439" y="145936"/>
                  </a:lnTo>
                  <a:lnTo>
                    <a:pt x="167767" y="139827"/>
                  </a:lnTo>
                  <a:lnTo>
                    <a:pt x="237838" y="139827"/>
                  </a:lnTo>
                  <a:lnTo>
                    <a:pt x="301117" y="94869"/>
                  </a:lnTo>
                  <a:lnTo>
                    <a:pt x="167767" y="0"/>
                  </a:lnTo>
                  <a:close/>
                </a:path>
                <a:path w="579120" h="504825">
                  <a:moveTo>
                    <a:pt x="237838" y="139827"/>
                  </a:moveTo>
                  <a:lnTo>
                    <a:pt x="167767" y="139827"/>
                  </a:lnTo>
                  <a:lnTo>
                    <a:pt x="167767" y="189611"/>
                  </a:lnTo>
                  <a:lnTo>
                    <a:pt x="237838" y="139827"/>
                  </a:lnTo>
                  <a:close/>
                </a:path>
              </a:pathLst>
            </a:custGeom>
            <a:solidFill>
              <a:srgbClr val="D70031"/>
            </a:solidFill>
          </p:spPr>
          <p:txBody>
            <a:bodyPr wrap="square" lIns="0" tIns="0" rIns="0" bIns="0" rtlCol="0"/>
            <a:lstStyle/>
            <a:p>
              <a:endParaRPr/>
            </a:p>
          </p:txBody>
        </p:sp>
        <p:sp>
          <p:nvSpPr>
            <p:cNvPr id="13" name="object 13"/>
            <p:cNvSpPr/>
            <p:nvPr/>
          </p:nvSpPr>
          <p:spPr>
            <a:xfrm>
              <a:off x="8109204" y="3477767"/>
              <a:ext cx="579120" cy="504825"/>
            </a:xfrm>
            <a:custGeom>
              <a:avLst/>
              <a:gdLst/>
              <a:ahLst/>
              <a:cxnLst/>
              <a:rect l="l" t="t" r="r" b="b"/>
              <a:pathLst>
                <a:path w="579120" h="504825">
                  <a:moveTo>
                    <a:pt x="579120" y="504444"/>
                  </a:moveTo>
                  <a:lnTo>
                    <a:pt x="167767" y="504444"/>
                  </a:lnTo>
                  <a:lnTo>
                    <a:pt x="123148" y="498455"/>
                  </a:lnTo>
                  <a:lnTo>
                    <a:pt x="83067" y="481551"/>
                  </a:lnTo>
                  <a:lnTo>
                    <a:pt x="49117" y="455326"/>
                  </a:lnTo>
                  <a:lnTo>
                    <a:pt x="22892" y="421376"/>
                  </a:lnTo>
                  <a:lnTo>
                    <a:pt x="5988" y="381295"/>
                  </a:lnTo>
                  <a:lnTo>
                    <a:pt x="0" y="336677"/>
                  </a:lnTo>
                  <a:lnTo>
                    <a:pt x="0" y="217678"/>
                  </a:lnTo>
                  <a:lnTo>
                    <a:pt x="5988" y="173059"/>
                  </a:lnTo>
                  <a:lnTo>
                    <a:pt x="22892" y="132978"/>
                  </a:lnTo>
                  <a:lnTo>
                    <a:pt x="49117" y="99028"/>
                  </a:lnTo>
                  <a:lnTo>
                    <a:pt x="83067" y="72803"/>
                  </a:lnTo>
                  <a:lnTo>
                    <a:pt x="123148" y="55899"/>
                  </a:lnTo>
                  <a:lnTo>
                    <a:pt x="167767" y="49911"/>
                  </a:lnTo>
                  <a:lnTo>
                    <a:pt x="167767" y="0"/>
                  </a:lnTo>
                  <a:lnTo>
                    <a:pt x="301117" y="94869"/>
                  </a:lnTo>
                  <a:lnTo>
                    <a:pt x="167767" y="189611"/>
                  </a:lnTo>
                  <a:lnTo>
                    <a:pt x="167767" y="139827"/>
                  </a:lnTo>
                  <a:lnTo>
                    <a:pt x="137439" y="145936"/>
                  </a:lnTo>
                  <a:lnTo>
                    <a:pt x="112696" y="162607"/>
                  </a:lnTo>
                  <a:lnTo>
                    <a:pt x="96025" y="187350"/>
                  </a:lnTo>
                  <a:lnTo>
                    <a:pt x="89916" y="217678"/>
                  </a:lnTo>
                  <a:lnTo>
                    <a:pt x="89916" y="336677"/>
                  </a:lnTo>
                  <a:lnTo>
                    <a:pt x="96025" y="367004"/>
                  </a:lnTo>
                  <a:lnTo>
                    <a:pt x="112696" y="391747"/>
                  </a:lnTo>
                  <a:lnTo>
                    <a:pt x="137439" y="408418"/>
                  </a:lnTo>
                  <a:lnTo>
                    <a:pt x="167767" y="414528"/>
                  </a:lnTo>
                  <a:lnTo>
                    <a:pt x="579120" y="414528"/>
                  </a:lnTo>
                  <a:lnTo>
                    <a:pt x="579120" y="504444"/>
                  </a:lnTo>
                  <a:close/>
                </a:path>
              </a:pathLst>
            </a:custGeom>
            <a:ln w="12700">
              <a:solidFill>
                <a:srgbClr val="5A000E"/>
              </a:solidFill>
            </a:ln>
          </p:spPr>
          <p:txBody>
            <a:bodyPr wrap="square" lIns="0" tIns="0" rIns="0" bIns="0" rtlCol="0"/>
            <a:lstStyle/>
            <a:p>
              <a:endParaRPr/>
            </a:p>
          </p:txBody>
        </p:sp>
      </p:grpSp>
      <p:grpSp>
        <p:nvGrpSpPr>
          <p:cNvPr id="14" name="object 14"/>
          <p:cNvGrpSpPr/>
          <p:nvPr/>
        </p:nvGrpSpPr>
        <p:grpSpPr>
          <a:xfrm>
            <a:off x="8678926" y="1770633"/>
            <a:ext cx="591820" cy="517525"/>
            <a:chOff x="8678926" y="1770633"/>
            <a:chExt cx="591820" cy="517525"/>
          </a:xfrm>
        </p:grpSpPr>
        <p:sp>
          <p:nvSpPr>
            <p:cNvPr id="15" name="object 15"/>
            <p:cNvSpPr/>
            <p:nvPr/>
          </p:nvSpPr>
          <p:spPr>
            <a:xfrm>
              <a:off x="8685276" y="1776983"/>
              <a:ext cx="579120" cy="504825"/>
            </a:xfrm>
            <a:custGeom>
              <a:avLst/>
              <a:gdLst/>
              <a:ahLst/>
              <a:cxnLst/>
              <a:rect l="l" t="t" r="r" b="b"/>
              <a:pathLst>
                <a:path w="579120" h="504825">
                  <a:moveTo>
                    <a:pt x="350139" y="0"/>
                  </a:moveTo>
                  <a:lnTo>
                    <a:pt x="350139" y="49911"/>
                  </a:lnTo>
                  <a:lnTo>
                    <a:pt x="214249" y="49911"/>
                  </a:lnTo>
                  <a:lnTo>
                    <a:pt x="165111" y="55567"/>
                  </a:lnTo>
                  <a:lnTo>
                    <a:pt x="120011" y="71680"/>
                  </a:lnTo>
                  <a:lnTo>
                    <a:pt x="80231" y="96967"/>
                  </a:lnTo>
                  <a:lnTo>
                    <a:pt x="47056" y="130142"/>
                  </a:lnTo>
                  <a:lnTo>
                    <a:pt x="21769" y="169922"/>
                  </a:lnTo>
                  <a:lnTo>
                    <a:pt x="5656" y="215022"/>
                  </a:lnTo>
                  <a:lnTo>
                    <a:pt x="0" y="264160"/>
                  </a:lnTo>
                  <a:lnTo>
                    <a:pt x="0" y="290194"/>
                  </a:lnTo>
                  <a:lnTo>
                    <a:pt x="5656" y="339332"/>
                  </a:lnTo>
                  <a:lnTo>
                    <a:pt x="21769" y="384432"/>
                  </a:lnTo>
                  <a:lnTo>
                    <a:pt x="47056" y="424212"/>
                  </a:lnTo>
                  <a:lnTo>
                    <a:pt x="80231" y="457387"/>
                  </a:lnTo>
                  <a:lnTo>
                    <a:pt x="120011" y="482674"/>
                  </a:lnTo>
                  <a:lnTo>
                    <a:pt x="165111" y="498787"/>
                  </a:lnTo>
                  <a:lnTo>
                    <a:pt x="214249" y="504443"/>
                  </a:lnTo>
                  <a:lnTo>
                    <a:pt x="579120" y="504443"/>
                  </a:lnTo>
                  <a:lnTo>
                    <a:pt x="579120" y="414527"/>
                  </a:lnTo>
                  <a:lnTo>
                    <a:pt x="214249" y="414527"/>
                  </a:lnTo>
                  <a:lnTo>
                    <a:pt x="165836" y="404762"/>
                  </a:lnTo>
                  <a:lnTo>
                    <a:pt x="126317" y="378126"/>
                  </a:lnTo>
                  <a:lnTo>
                    <a:pt x="99681" y="338607"/>
                  </a:lnTo>
                  <a:lnTo>
                    <a:pt x="89916" y="290194"/>
                  </a:lnTo>
                  <a:lnTo>
                    <a:pt x="89916" y="264160"/>
                  </a:lnTo>
                  <a:lnTo>
                    <a:pt x="99681" y="215747"/>
                  </a:lnTo>
                  <a:lnTo>
                    <a:pt x="126317" y="176228"/>
                  </a:lnTo>
                  <a:lnTo>
                    <a:pt x="165836" y="149592"/>
                  </a:lnTo>
                  <a:lnTo>
                    <a:pt x="214249" y="139826"/>
                  </a:lnTo>
                  <a:lnTo>
                    <a:pt x="350139" y="139826"/>
                  </a:lnTo>
                  <a:lnTo>
                    <a:pt x="350139" y="189611"/>
                  </a:lnTo>
                  <a:lnTo>
                    <a:pt x="489839" y="94868"/>
                  </a:lnTo>
                  <a:lnTo>
                    <a:pt x="350139" y="0"/>
                  </a:lnTo>
                  <a:close/>
                </a:path>
              </a:pathLst>
            </a:custGeom>
            <a:solidFill>
              <a:srgbClr val="D70031"/>
            </a:solidFill>
          </p:spPr>
          <p:txBody>
            <a:bodyPr wrap="square" lIns="0" tIns="0" rIns="0" bIns="0" rtlCol="0"/>
            <a:lstStyle/>
            <a:p>
              <a:endParaRPr/>
            </a:p>
          </p:txBody>
        </p:sp>
        <p:sp>
          <p:nvSpPr>
            <p:cNvPr id="16" name="object 16"/>
            <p:cNvSpPr/>
            <p:nvPr/>
          </p:nvSpPr>
          <p:spPr>
            <a:xfrm>
              <a:off x="8685276" y="1776983"/>
              <a:ext cx="579120" cy="504825"/>
            </a:xfrm>
            <a:custGeom>
              <a:avLst/>
              <a:gdLst/>
              <a:ahLst/>
              <a:cxnLst/>
              <a:rect l="l" t="t" r="r" b="b"/>
              <a:pathLst>
                <a:path w="579120" h="504825">
                  <a:moveTo>
                    <a:pt x="579120" y="504443"/>
                  </a:moveTo>
                  <a:lnTo>
                    <a:pt x="214249" y="504443"/>
                  </a:lnTo>
                  <a:lnTo>
                    <a:pt x="165111" y="498787"/>
                  </a:lnTo>
                  <a:lnTo>
                    <a:pt x="120011" y="482674"/>
                  </a:lnTo>
                  <a:lnTo>
                    <a:pt x="80231" y="457387"/>
                  </a:lnTo>
                  <a:lnTo>
                    <a:pt x="47056" y="424212"/>
                  </a:lnTo>
                  <a:lnTo>
                    <a:pt x="21769" y="384432"/>
                  </a:lnTo>
                  <a:lnTo>
                    <a:pt x="5656" y="339332"/>
                  </a:lnTo>
                  <a:lnTo>
                    <a:pt x="0" y="290194"/>
                  </a:lnTo>
                  <a:lnTo>
                    <a:pt x="0" y="264160"/>
                  </a:lnTo>
                  <a:lnTo>
                    <a:pt x="5656" y="215022"/>
                  </a:lnTo>
                  <a:lnTo>
                    <a:pt x="21769" y="169922"/>
                  </a:lnTo>
                  <a:lnTo>
                    <a:pt x="47056" y="130142"/>
                  </a:lnTo>
                  <a:lnTo>
                    <a:pt x="80231" y="96967"/>
                  </a:lnTo>
                  <a:lnTo>
                    <a:pt x="120011" y="71680"/>
                  </a:lnTo>
                  <a:lnTo>
                    <a:pt x="165111" y="55567"/>
                  </a:lnTo>
                  <a:lnTo>
                    <a:pt x="214249" y="49911"/>
                  </a:lnTo>
                  <a:lnTo>
                    <a:pt x="350139" y="49911"/>
                  </a:lnTo>
                  <a:lnTo>
                    <a:pt x="350139" y="0"/>
                  </a:lnTo>
                  <a:lnTo>
                    <a:pt x="489839" y="94868"/>
                  </a:lnTo>
                  <a:lnTo>
                    <a:pt x="350139" y="189611"/>
                  </a:lnTo>
                  <a:lnTo>
                    <a:pt x="350139" y="139826"/>
                  </a:lnTo>
                  <a:lnTo>
                    <a:pt x="214249" y="139826"/>
                  </a:lnTo>
                  <a:lnTo>
                    <a:pt x="165836" y="149592"/>
                  </a:lnTo>
                  <a:lnTo>
                    <a:pt x="126317" y="176228"/>
                  </a:lnTo>
                  <a:lnTo>
                    <a:pt x="99681" y="215747"/>
                  </a:lnTo>
                  <a:lnTo>
                    <a:pt x="89916" y="264160"/>
                  </a:lnTo>
                  <a:lnTo>
                    <a:pt x="89916" y="290194"/>
                  </a:lnTo>
                  <a:lnTo>
                    <a:pt x="99681" y="338607"/>
                  </a:lnTo>
                  <a:lnTo>
                    <a:pt x="126317" y="378126"/>
                  </a:lnTo>
                  <a:lnTo>
                    <a:pt x="165836" y="404762"/>
                  </a:lnTo>
                  <a:lnTo>
                    <a:pt x="214249" y="414527"/>
                  </a:lnTo>
                  <a:lnTo>
                    <a:pt x="579120" y="414527"/>
                  </a:lnTo>
                  <a:lnTo>
                    <a:pt x="579120" y="504443"/>
                  </a:lnTo>
                  <a:close/>
                </a:path>
              </a:pathLst>
            </a:custGeom>
            <a:ln w="12700">
              <a:solidFill>
                <a:srgbClr val="5A000E"/>
              </a:solidFill>
            </a:ln>
          </p:spPr>
          <p:txBody>
            <a:bodyPr wrap="square" lIns="0" tIns="0" rIns="0" bIns="0" rtlCol="0"/>
            <a:lstStyle/>
            <a:p>
              <a:endParaRPr/>
            </a:p>
          </p:txBody>
        </p:sp>
      </p:grpSp>
      <p:sp>
        <p:nvSpPr>
          <p:cNvPr id="17" name="object 1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EVENT</a:t>
            </a:r>
            <a:r>
              <a:rPr spc="-135" dirty="0"/>
              <a:t> </a:t>
            </a:r>
            <a:r>
              <a:rPr dirty="0"/>
              <a:t>BUBBLING:</a:t>
            </a:r>
            <a:r>
              <a:rPr spc="-140" dirty="0"/>
              <a:t> </a:t>
            </a:r>
            <a:r>
              <a:rPr spc="-10" dirty="0"/>
              <a:t>EXAMPLE</a:t>
            </a:r>
          </a:p>
        </p:txBody>
      </p:sp>
      <p:sp>
        <p:nvSpPr>
          <p:cNvPr id="18" name="object 18"/>
          <p:cNvSpPr txBox="1"/>
          <p:nvPr/>
        </p:nvSpPr>
        <p:spPr>
          <a:xfrm>
            <a:off x="882396" y="4354067"/>
            <a:ext cx="6911340" cy="163068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2000" dirty="0">
                <a:solidFill>
                  <a:srgbClr val="111F35"/>
                </a:solidFill>
                <a:latin typeface="Consolas"/>
                <a:cs typeface="Consolas"/>
              </a:rPr>
              <a:t>Console</a:t>
            </a:r>
            <a:r>
              <a:rPr sz="2000" spc="-20" dirty="0">
                <a:solidFill>
                  <a:srgbClr val="111F35"/>
                </a:solidFill>
                <a:latin typeface="Consolas"/>
                <a:cs typeface="Consolas"/>
              </a:rPr>
              <a:t> </a:t>
            </a:r>
            <a:r>
              <a:rPr sz="2000" dirty="0">
                <a:solidFill>
                  <a:srgbClr val="111F35"/>
                </a:solidFill>
                <a:latin typeface="Consolas"/>
                <a:cs typeface="Consolas"/>
              </a:rPr>
              <a:t>output</a:t>
            </a:r>
            <a:r>
              <a:rPr sz="2000" spc="-15" dirty="0">
                <a:solidFill>
                  <a:srgbClr val="111F35"/>
                </a:solidFill>
                <a:latin typeface="Consolas"/>
                <a:cs typeface="Consolas"/>
              </a:rPr>
              <a:t> </a:t>
            </a:r>
            <a:r>
              <a:rPr sz="2000" dirty="0">
                <a:solidFill>
                  <a:srgbClr val="111F35"/>
                </a:solidFill>
                <a:latin typeface="Consolas"/>
                <a:cs typeface="Consolas"/>
              </a:rPr>
              <a:t>after</a:t>
            </a:r>
            <a:r>
              <a:rPr sz="2000" spc="-25" dirty="0">
                <a:solidFill>
                  <a:srgbClr val="111F35"/>
                </a:solidFill>
                <a:latin typeface="Consolas"/>
                <a:cs typeface="Consolas"/>
              </a:rPr>
              <a:t> </a:t>
            </a:r>
            <a:r>
              <a:rPr sz="2000" dirty="0">
                <a:solidFill>
                  <a:srgbClr val="111F35"/>
                </a:solidFill>
                <a:latin typeface="Consolas"/>
                <a:cs typeface="Consolas"/>
              </a:rPr>
              <a:t>a</a:t>
            </a:r>
            <a:r>
              <a:rPr sz="2000" spc="-15" dirty="0">
                <a:solidFill>
                  <a:srgbClr val="111F35"/>
                </a:solidFill>
                <a:latin typeface="Consolas"/>
                <a:cs typeface="Consolas"/>
              </a:rPr>
              <a:t> </a:t>
            </a:r>
            <a:r>
              <a:rPr sz="2000" dirty="0">
                <a:solidFill>
                  <a:srgbClr val="111F35"/>
                </a:solidFill>
                <a:latin typeface="Consolas"/>
                <a:cs typeface="Consolas"/>
              </a:rPr>
              <a:t>click</a:t>
            </a:r>
            <a:r>
              <a:rPr sz="2000" spc="-20" dirty="0">
                <a:solidFill>
                  <a:srgbClr val="111F35"/>
                </a:solidFill>
                <a:latin typeface="Consolas"/>
                <a:cs typeface="Consolas"/>
              </a:rPr>
              <a:t> </a:t>
            </a:r>
            <a:r>
              <a:rPr sz="2000" dirty="0">
                <a:solidFill>
                  <a:srgbClr val="111F35"/>
                </a:solidFill>
                <a:latin typeface="Consolas"/>
                <a:cs typeface="Consolas"/>
              </a:rPr>
              <a:t>on</a:t>
            </a:r>
            <a:r>
              <a:rPr sz="2000" spc="-15" dirty="0">
                <a:solidFill>
                  <a:srgbClr val="111F35"/>
                </a:solidFill>
                <a:latin typeface="Consolas"/>
                <a:cs typeface="Consolas"/>
              </a:rPr>
              <a:t> </a:t>
            </a:r>
            <a:r>
              <a:rPr sz="2000" spc="-20" dirty="0">
                <a:solidFill>
                  <a:srgbClr val="111F35"/>
                </a:solidFill>
                <a:latin typeface="Consolas"/>
                <a:cs typeface="Consolas"/>
              </a:rPr>
              <a:t>&lt;p&gt;:</a:t>
            </a:r>
            <a:endParaRPr sz="2000">
              <a:latin typeface="Consolas"/>
              <a:cs typeface="Consolas"/>
            </a:endParaRPr>
          </a:p>
          <a:p>
            <a:pPr marL="92075" marR="5692775">
              <a:lnSpc>
                <a:spcPct val="100000"/>
              </a:lnSpc>
              <a:spcBef>
                <a:spcPts val="5"/>
              </a:spcBef>
            </a:pPr>
            <a:r>
              <a:rPr sz="2000" spc="-50" dirty="0">
                <a:solidFill>
                  <a:srgbClr val="111F35"/>
                </a:solidFill>
                <a:latin typeface="Consolas"/>
                <a:cs typeface="Consolas"/>
              </a:rPr>
              <a:t>p </a:t>
            </a:r>
            <a:r>
              <a:rPr sz="2000" spc="-10" dirty="0">
                <a:solidFill>
                  <a:srgbClr val="111F35"/>
                </a:solidFill>
                <a:latin typeface="Consolas"/>
                <a:cs typeface="Consolas"/>
              </a:rPr>
              <a:t>article section document</a:t>
            </a:r>
            <a:endParaRPr sz="2000">
              <a:latin typeface="Consolas"/>
              <a:cs typeface="Consolas"/>
            </a:endParaRPr>
          </a:p>
        </p:txBody>
      </p:sp>
      <p:sp>
        <p:nvSpPr>
          <p:cNvPr id="19" name="object 19"/>
          <p:cNvSpPr/>
          <p:nvPr/>
        </p:nvSpPr>
        <p:spPr>
          <a:xfrm>
            <a:off x="10008107" y="3656076"/>
            <a:ext cx="155575" cy="361315"/>
          </a:xfrm>
          <a:custGeom>
            <a:avLst/>
            <a:gdLst/>
            <a:ahLst/>
            <a:cxnLst/>
            <a:rect l="l" t="t" r="r" b="b"/>
            <a:pathLst>
              <a:path w="155575" h="361314">
                <a:moveTo>
                  <a:pt x="0" y="0"/>
                </a:moveTo>
                <a:lnTo>
                  <a:pt x="0" y="361315"/>
                </a:lnTo>
                <a:lnTo>
                  <a:pt x="155067" y="361315"/>
                </a:lnTo>
              </a:path>
            </a:pathLst>
          </a:custGeom>
          <a:ln w="12700">
            <a:solidFill>
              <a:srgbClr val="005A6D"/>
            </a:solidFill>
          </a:ln>
        </p:spPr>
        <p:txBody>
          <a:bodyPr wrap="square" lIns="0" tIns="0" rIns="0" bIns="0" rtlCol="0"/>
          <a:lstStyle/>
          <a:p>
            <a:endParaRPr/>
          </a:p>
        </p:txBody>
      </p:sp>
      <p:sp>
        <p:nvSpPr>
          <p:cNvPr id="20" name="object 20"/>
          <p:cNvSpPr/>
          <p:nvPr/>
        </p:nvSpPr>
        <p:spPr>
          <a:xfrm>
            <a:off x="9081516" y="3098292"/>
            <a:ext cx="1341120" cy="165100"/>
          </a:xfrm>
          <a:custGeom>
            <a:avLst/>
            <a:gdLst/>
            <a:ahLst/>
            <a:cxnLst/>
            <a:rect l="l" t="t" r="r" b="b"/>
            <a:pathLst>
              <a:path w="1341120" h="165100">
                <a:moveTo>
                  <a:pt x="600455" y="0"/>
                </a:moveTo>
                <a:lnTo>
                  <a:pt x="600455" y="82423"/>
                </a:lnTo>
                <a:lnTo>
                  <a:pt x="1340738" y="82423"/>
                </a:lnTo>
                <a:lnTo>
                  <a:pt x="1340738" y="164973"/>
                </a:lnTo>
              </a:path>
              <a:path w="1341120" h="165100">
                <a:moveTo>
                  <a:pt x="599566" y="0"/>
                </a:moveTo>
                <a:lnTo>
                  <a:pt x="599566" y="82423"/>
                </a:lnTo>
                <a:lnTo>
                  <a:pt x="0" y="82423"/>
                </a:lnTo>
                <a:lnTo>
                  <a:pt x="0" y="164973"/>
                </a:lnTo>
              </a:path>
            </a:pathLst>
          </a:custGeom>
          <a:ln w="12700">
            <a:solidFill>
              <a:srgbClr val="005A6D"/>
            </a:solidFill>
          </a:ln>
        </p:spPr>
        <p:txBody>
          <a:bodyPr wrap="square" lIns="0" tIns="0" rIns="0" bIns="0" rtlCol="0"/>
          <a:lstStyle/>
          <a:p>
            <a:endParaRPr/>
          </a:p>
        </p:txBody>
      </p:sp>
      <p:sp>
        <p:nvSpPr>
          <p:cNvPr id="21" name="object 21"/>
          <p:cNvSpPr/>
          <p:nvPr/>
        </p:nvSpPr>
        <p:spPr>
          <a:xfrm>
            <a:off x="8555735" y="4771644"/>
            <a:ext cx="197485" cy="361315"/>
          </a:xfrm>
          <a:custGeom>
            <a:avLst/>
            <a:gdLst/>
            <a:ahLst/>
            <a:cxnLst/>
            <a:rect l="l" t="t" r="r" b="b"/>
            <a:pathLst>
              <a:path w="197484" h="361314">
                <a:moveTo>
                  <a:pt x="0" y="0"/>
                </a:moveTo>
                <a:lnTo>
                  <a:pt x="0" y="361314"/>
                </a:lnTo>
                <a:lnTo>
                  <a:pt x="197358" y="361314"/>
                </a:lnTo>
              </a:path>
            </a:pathLst>
          </a:custGeom>
          <a:ln w="12699">
            <a:solidFill>
              <a:srgbClr val="005A6D"/>
            </a:solidFill>
          </a:ln>
        </p:spPr>
        <p:txBody>
          <a:bodyPr wrap="square" lIns="0" tIns="0" rIns="0" bIns="0" rtlCol="0"/>
          <a:lstStyle/>
          <a:p>
            <a:endParaRPr/>
          </a:p>
        </p:txBody>
      </p:sp>
      <p:sp>
        <p:nvSpPr>
          <p:cNvPr id="22" name="object 22"/>
          <p:cNvSpPr/>
          <p:nvPr/>
        </p:nvSpPr>
        <p:spPr>
          <a:xfrm>
            <a:off x="9081516" y="4213859"/>
            <a:ext cx="0" cy="165100"/>
          </a:xfrm>
          <a:custGeom>
            <a:avLst/>
            <a:gdLst/>
            <a:ahLst/>
            <a:cxnLst/>
            <a:rect l="l" t="t" r="r" b="b"/>
            <a:pathLst>
              <a:path h="165100">
                <a:moveTo>
                  <a:pt x="0" y="0"/>
                </a:moveTo>
                <a:lnTo>
                  <a:pt x="0" y="164972"/>
                </a:lnTo>
              </a:path>
            </a:pathLst>
          </a:custGeom>
          <a:ln w="12700">
            <a:solidFill>
              <a:srgbClr val="005A6D"/>
            </a:solidFill>
          </a:ln>
        </p:spPr>
        <p:txBody>
          <a:bodyPr wrap="square" lIns="0" tIns="0" rIns="0" bIns="0" rtlCol="0"/>
          <a:lstStyle/>
          <a:p>
            <a:endParaRPr/>
          </a:p>
        </p:txBody>
      </p:sp>
      <p:sp>
        <p:nvSpPr>
          <p:cNvPr id="23" name="object 23"/>
          <p:cNvSpPr/>
          <p:nvPr/>
        </p:nvSpPr>
        <p:spPr>
          <a:xfrm>
            <a:off x="9081516" y="3656076"/>
            <a:ext cx="0" cy="165100"/>
          </a:xfrm>
          <a:custGeom>
            <a:avLst/>
            <a:gdLst/>
            <a:ahLst/>
            <a:cxnLst/>
            <a:rect l="l" t="t" r="r" b="b"/>
            <a:pathLst>
              <a:path h="165100">
                <a:moveTo>
                  <a:pt x="0" y="0"/>
                </a:moveTo>
                <a:lnTo>
                  <a:pt x="0" y="164973"/>
                </a:lnTo>
              </a:path>
            </a:pathLst>
          </a:custGeom>
          <a:ln w="12700">
            <a:solidFill>
              <a:srgbClr val="005A6D"/>
            </a:solidFill>
          </a:ln>
        </p:spPr>
        <p:txBody>
          <a:bodyPr wrap="square" lIns="0" tIns="0" rIns="0" bIns="0" rtlCol="0"/>
          <a:lstStyle/>
          <a:p>
            <a:endParaRPr/>
          </a:p>
        </p:txBody>
      </p:sp>
      <p:sp>
        <p:nvSpPr>
          <p:cNvPr id="24" name="object 24"/>
          <p:cNvSpPr/>
          <p:nvPr/>
        </p:nvSpPr>
        <p:spPr>
          <a:xfrm>
            <a:off x="9681971" y="2540507"/>
            <a:ext cx="0" cy="165100"/>
          </a:xfrm>
          <a:custGeom>
            <a:avLst/>
            <a:gdLst/>
            <a:ahLst/>
            <a:cxnLst/>
            <a:rect l="l" t="t" r="r" b="b"/>
            <a:pathLst>
              <a:path h="165100">
                <a:moveTo>
                  <a:pt x="0" y="0"/>
                </a:moveTo>
                <a:lnTo>
                  <a:pt x="0" y="164972"/>
                </a:lnTo>
              </a:path>
            </a:pathLst>
          </a:custGeom>
          <a:ln w="12700">
            <a:solidFill>
              <a:srgbClr val="005A6D"/>
            </a:solidFill>
          </a:ln>
        </p:spPr>
        <p:txBody>
          <a:bodyPr wrap="square" lIns="0" tIns="0" rIns="0" bIns="0" rtlCol="0"/>
          <a:lstStyle/>
          <a:p>
            <a:endParaRPr/>
          </a:p>
        </p:txBody>
      </p:sp>
      <p:sp>
        <p:nvSpPr>
          <p:cNvPr id="25" name="object 25"/>
          <p:cNvSpPr/>
          <p:nvPr/>
        </p:nvSpPr>
        <p:spPr>
          <a:xfrm>
            <a:off x="9681971" y="1982723"/>
            <a:ext cx="0" cy="165100"/>
          </a:xfrm>
          <a:custGeom>
            <a:avLst/>
            <a:gdLst/>
            <a:ahLst/>
            <a:cxnLst/>
            <a:rect l="l" t="t" r="r" b="b"/>
            <a:pathLst>
              <a:path h="165100">
                <a:moveTo>
                  <a:pt x="0" y="0"/>
                </a:moveTo>
                <a:lnTo>
                  <a:pt x="0" y="164973"/>
                </a:lnTo>
              </a:path>
            </a:pathLst>
          </a:custGeom>
          <a:ln w="12700">
            <a:solidFill>
              <a:srgbClr val="004E5F"/>
            </a:solidFill>
          </a:ln>
        </p:spPr>
        <p:txBody>
          <a:bodyPr wrap="square" lIns="0" tIns="0" rIns="0" bIns="0" rtlCol="0"/>
          <a:lstStyle/>
          <a:p>
            <a:endParaRPr/>
          </a:p>
        </p:txBody>
      </p:sp>
      <p:sp>
        <p:nvSpPr>
          <p:cNvPr id="26" name="object 26"/>
          <p:cNvSpPr txBox="1"/>
          <p:nvPr/>
        </p:nvSpPr>
        <p:spPr>
          <a:xfrm>
            <a:off x="9172956" y="1589532"/>
            <a:ext cx="1003935" cy="393700"/>
          </a:xfrm>
          <a:prstGeom prst="rect">
            <a:avLst/>
          </a:prstGeom>
          <a:solidFill>
            <a:srgbClr val="006379"/>
          </a:solidFill>
          <a:ln w="12700">
            <a:solidFill>
              <a:srgbClr val="00252F"/>
            </a:solidFill>
          </a:ln>
        </p:spPr>
        <p:txBody>
          <a:bodyPr vert="horz" wrap="square" lIns="0" tIns="50165" rIns="0" bIns="0" rtlCol="0">
            <a:spAutoFit/>
          </a:bodyPr>
          <a:lstStyle/>
          <a:p>
            <a:pPr marL="174625">
              <a:lnSpc>
                <a:spcPct val="100000"/>
              </a:lnSpc>
              <a:spcBef>
                <a:spcPts val="395"/>
              </a:spcBef>
            </a:pPr>
            <a:r>
              <a:rPr sz="1600" spc="-10" dirty="0">
                <a:solidFill>
                  <a:srgbClr val="FFFFFF"/>
                </a:solidFill>
                <a:latin typeface="Consolas"/>
                <a:cs typeface="Consolas"/>
              </a:rPr>
              <a:t>Window</a:t>
            </a:r>
            <a:endParaRPr sz="1600">
              <a:latin typeface="Consolas"/>
              <a:cs typeface="Consolas"/>
            </a:endParaRPr>
          </a:p>
        </p:txBody>
      </p:sp>
      <p:sp>
        <p:nvSpPr>
          <p:cNvPr id="36" name="object 3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335</a:t>
            </a:fld>
            <a:endParaRPr spc="-25" dirty="0"/>
          </a:p>
        </p:txBody>
      </p:sp>
      <p:sp>
        <p:nvSpPr>
          <p:cNvPr id="27" name="object 27"/>
          <p:cNvSpPr txBox="1"/>
          <p:nvPr/>
        </p:nvSpPr>
        <p:spPr>
          <a:xfrm>
            <a:off x="9078468" y="2147316"/>
            <a:ext cx="1214755" cy="393700"/>
          </a:xfrm>
          <a:prstGeom prst="rect">
            <a:avLst/>
          </a:prstGeom>
          <a:solidFill>
            <a:srgbClr val="006379"/>
          </a:solidFill>
          <a:ln w="12700">
            <a:solidFill>
              <a:srgbClr val="00252F"/>
            </a:solidFill>
          </a:ln>
        </p:spPr>
        <p:txBody>
          <a:bodyPr vert="horz" wrap="square" lIns="0" tIns="49530" rIns="0" bIns="0" rtlCol="0">
            <a:spAutoFit/>
          </a:bodyPr>
          <a:lstStyle/>
          <a:p>
            <a:pPr marL="158115">
              <a:lnSpc>
                <a:spcPct val="100000"/>
              </a:lnSpc>
              <a:spcBef>
                <a:spcPts val="390"/>
              </a:spcBef>
            </a:pPr>
            <a:r>
              <a:rPr sz="1600" spc="-10" dirty="0">
                <a:solidFill>
                  <a:srgbClr val="FFFFFF"/>
                </a:solidFill>
                <a:latin typeface="Consolas"/>
                <a:cs typeface="Consolas"/>
              </a:rPr>
              <a:t>document</a:t>
            </a:r>
            <a:endParaRPr sz="1600">
              <a:latin typeface="Consolas"/>
              <a:cs typeface="Consolas"/>
            </a:endParaRPr>
          </a:p>
        </p:txBody>
      </p:sp>
      <p:sp>
        <p:nvSpPr>
          <p:cNvPr id="28" name="object 28"/>
          <p:cNvSpPr txBox="1"/>
          <p:nvPr/>
        </p:nvSpPr>
        <p:spPr>
          <a:xfrm>
            <a:off x="9288780" y="2705100"/>
            <a:ext cx="786765" cy="393700"/>
          </a:xfrm>
          <a:prstGeom prst="rect">
            <a:avLst/>
          </a:prstGeom>
          <a:solidFill>
            <a:srgbClr val="006379"/>
          </a:solidFill>
          <a:ln w="12700">
            <a:solidFill>
              <a:srgbClr val="00252F"/>
            </a:solidFill>
          </a:ln>
        </p:spPr>
        <p:txBody>
          <a:bodyPr vert="horz" wrap="square" lIns="0" tIns="50165" rIns="0" bIns="0" rtlCol="0">
            <a:spAutoFit/>
          </a:bodyPr>
          <a:lstStyle/>
          <a:p>
            <a:pPr marL="169545">
              <a:lnSpc>
                <a:spcPct val="100000"/>
              </a:lnSpc>
              <a:spcBef>
                <a:spcPts val="395"/>
              </a:spcBef>
            </a:pPr>
            <a:r>
              <a:rPr sz="1600" spc="-20" dirty="0">
                <a:solidFill>
                  <a:srgbClr val="FFFFFF"/>
                </a:solidFill>
                <a:latin typeface="Consolas"/>
                <a:cs typeface="Consolas"/>
              </a:rPr>
              <a:t>body</a:t>
            </a:r>
            <a:endParaRPr sz="1600">
              <a:latin typeface="Consolas"/>
              <a:cs typeface="Consolas"/>
            </a:endParaRPr>
          </a:p>
        </p:txBody>
      </p:sp>
      <p:sp>
        <p:nvSpPr>
          <p:cNvPr id="29" name="object 29"/>
          <p:cNvSpPr txBox="1"/>
          <p:nvPr/>
        </p:nvSpPr>
        <p:spPr>
          <a:xfrm>
            <a:off x="8424671" y="3262884"/>
            <a:ext cx="1315720" cy="393700"/>
          </a:xfrm>
          <a:prstGeom prst="rect">
            <a:avLst/>
          </a:prstGeom>
          <a:solidFill>
            <a:srgbClr val="006379"/>
          </a:solidFill>
          <a:ln w="12700">
            <a:solidFill>
              <a:srgbClr val="00252F"/>
            </a:solidFill>
          </a:ln>
        </p:spPr>
        <p:txBody>
          <a:bodyPr vert="horz" wrap="square" lIns="0" tIns="49530" rIns="0" bIns="0" rtlCol="0">
            <a:spAutoFit/>
          </a:bodyPr>
          <a:lstStyle/>
          <a:p>
            <a:pPr marL="266700">
              <a:lnSpc>
                <a:spcPct val="100000"/>
              </a:lnSpc>
              <a:spcBef>
                <a:spcPts val="390"/>
              </a:spcBef>
            </a:pPr>
            <a:r>
              <a:rPr sz="1600" spc="-10" dirty="0">
                <a:solidFill>
                  <a:srgbClr val="FFFFFF"/>
                </a:solidFill>
                <a:latin typeface="Consolas"/>
                <a:cs typeface="Consolas"/>
              </a:rPr>
              <a:t>section</a:t>
            </a:r>
            <a:endParaRPr sz="1600">
              <a:latin typeface="Consolas"/>
              <a:cs typeface="Consolas"/>
            </a:endParaRPr>
          </a:p>
        </p:txBody>
      </p:sp>
      <p:sp>
        <p:nvSpPr>
          <p:cNvPr id="30" name="object 30"/>
          <p:cNvSpPr txBox="1"/>
          <p:nvPr/>
        </p:nvSpPr>
        <p:spPr>
          <a:xfrm>
            <a:off x="8424671" y="3820667"/>
            <a:ext cx="1315720" cy="393700"/>
          </a:xfrm>
          <a:prstGeom prst="rect">
            <a:avLst/>
          </a:prstGeom>
          <a:solidFill>
            <a:srgbClr val="006379"/>
          </a:solidFill>
          <a:ln w="12700">
            <a:solidFill>
              <a:srgbClr val="00252F"/>
            </a:solidFill>
          </a:ln>
        </p:spPr>
        <p:txBody>
          <a:bodyPr vert="horz" wrap="square" lIns="0" tIns="49530" rIns="0" bIns="0" rtlCol="0">
            <a:spAutoFit/>
          </a:bodyPr>
          <a:lstStyle/>
          <a:p>
            <a:pPr marL="266700">
              <a:lnSpc>
                <a:spcPct val="100000"/>
              </a:lnSpc>
              <a:spcBef>
                <a:spcPts val="390"/>
              </a:spcBef>
            </a:pPr>
            <a:r>
              <a:rPr sz="1600" spc="-10" dirty="0">
                <a:solidFill>
                  <a:srgbClr val="FFFFFF"/>
                </a:solidFill>
                <a:latin typeface="Consolas"/>
                <a:cs typeface="Consolas"/>
              </a:rPr>
              <a:t>article</a:t>
            </a:r>
            <a:endParaRPr sz="1600">
              <a:latin typeface="Consolas"/>
              <a:cs typeface="Consolas"/>
            </a:endParaRPr>
          </a:p>
        </p:txBody>
      </p:sp>
      <p:sp>
        <p:nvSpPr>
          <p:cNvPr id="31" name="object 31"/>
          <p:cNvSpPr txBox="1"/>
          <p:nvPr/>
        </p:nvSpPr>
        <p:spPr>
          <a:xfrm>
            <a:off x="8424671" y="4378452"/>
            <a:ext cx="1315720" cy="393700"/>
          </a:xfrm>
          <a:prstGeom prst="rect">
            <a:avLst/>
          </a:prstGeom>
          <a:solidFill>
            <a:srgbClr val="006379"/>
          </a:solidFill>
          <a:ln w="12700">
            <a:solidFill>
              <a:srgbClr val="00252F"/>
            </a:solidFill>
          </a:ln>
        </p:spPr>
        <p:txBody>
          <a:bodyPr vert="horz" wrap="square" lIns="0" tIns="49530" rIns="0" bIns="0" rtlCol="0">
            <a:spAutoFit/>
          </a:bodyPr>
          <a:lstStyle/>
          <a:p>
            <a:pPr marL="635" algn="ctr">
              <a:lnSpc>
                <a:spcPct val="100000"/>
              </a:lnSpc>
              <a:spcBef>
                <a:spcPts val="390"/>
              </a:spcBef>
            </a:pPr>
            <a:r>
              <a:rPr sz="1600" spc="-50" dirty="0">
                <a:solidFill>
                  <a:srgbClr val="FFFFFF"/>
                </a:solidFill>
                <a:latin typeface="Consolas"/>
                <a:cs typeface="Consolas"/>
              </a:rPr>
              <a:t>p</a:t>
            </a:r>
            <a:endParaRPr sz="1600">
              <a:latin typeface="Consolas"/>
              <a:cs typeface="Consolas"/>
            </a:endParaRPr>
          </a:p>
        </p:txBody>
      </p:sp>
      <p:sp>
        <p:nvSpPr>
          <p:cNvPr id="32" name="object 32"/>
          <p:cNvSpPr txBox="1"/>
          <p:nvPr/>
        </p:nvSpPr>
        <p:spPr>
          <a:xfrm>
            <a:off x="8753856" y="4936235"/>
            <a:ext cx="928369" cy="393700"/>
          </a:xfrm>
          <a:prstGeom prst="rect">
            <a:avLst/>
          </a:prstGeom>
          <a:solidFill>
            <a:srgbClr val="00916D"/>
          </a:solidFill>
          <a:ln w="12700">
            <a:solidFill>
              <a:srgbClr val="00392A"/>
            </a:solidFill>
          </a:ln>
        </p:spPr>
        <p:txBody>
          <a:bodyPr vert="horz" wrap="square" lIns="0" tIns="49530" rIns="0" bIns="0" rtlCol="0">
            <a:spAutoFit/>
          </a:bodyPr>
          <a:lstStyle/>
          <a:p>
            <a:pPr marL="17780">
              <a:lnSpc>
                <a:spcPct val="100000"/>
              </a:lnSpc>
              <a:spcBef>
                <a:spcPts val="390"/>
              </a:spcBef>
            </a:pPr>
            <a:r>
              <a:rPr sz="1600" dirty="0">
                <a:solidFill>
                  <a:srgbClr val="FFFFFF"/>
                </a:solidFill>
                <a:latin typeface="Consolas"/>
                <a:cs typeface="Consolas"/>
              </a:rPr>
              <a:t>#Text:</a:t>
            </a:r>
            <a:r>
              <a:rPr sz="1600" spc="-5" dirty="0">
                <a:solidFill>
                  <a:srgbClr val="FFFFFF"/>
                </a:solidFill>
                <a:latin typeface="Consolas"/>
                <a:cs typeface="Consolas"/>
              </a:rPr>
              <a:t> </a:t>
            </a:r>
            <a:r>
              <a:rPr sz="1600" spc="-50" dirty="0">
                <a:solidFill>
                  <a:srgbClr val="FFFFFF"/>
                </a:solidFill>
                <a:latin typeface="Consolas"/>
                <a:cs typeface="Consolas"/>
              </a:rPr>
              <a:t>…</a:t>
            </a:r>
            <a:endParaRPr sz="1600">
              <a:latin typeface="Consolas"/>
              <a:cs typeface="Consolas"/>
            </a:endParaRPr>
          </a:p>
        </p:txBody>
      </p:sp>
      <p:sp>
        <p:nvSpPr>
          <p:cNvPr id="33" name="object 33"/>
          <p:cNvSpPr txBox="1"/>
          <p:nvPr/>
        </p:nvSpPr>
        <p:spPr>
          <a:xfrm>
            <a:off x="9904476" y="3262884"/>
            <a:ext cx="1035050" cy="393700"/>
          </a:xfrm>
          <a:prstGeom prst="rect">
            <a:avLst/>
          </a:prstGeom>
          <a:solidFill>
            <a:srgbClr val="006379"/>
          </a:solidFill>
          <a:ln w="12700">
            <a:solidFill>
              <a:srgbClr val="00252F"/>
            </a:solidFill>
          </a:ln>
        </p:spPr>
        <p:txBody>
          <a:bodyPr vert="horz" wrap="square" lIns="0" tIns="49530" rIns="0" bIns="0" rtlCol="0">
            <a:spAutoFit/>
          </a:bodyPr>
          <a:lstStyle/>
          <a:p>
            <a:pPr marL="182245">
              <a:lnSpc>
                <a:spcPct val="100000"/>
              </a:lnSpc>
              <a:spcBef>
                <a:spcPts val="390"/>
              </a:spcBef>
            </a:pPr>
            <a:r>
              <a:rPr sz="1600" spc="-10" dirty="0">
                <a:solidFill>
                  <a:srgbClr val="FFFFFF"/>
                </a:solidFill>
                <a:latin typeface="Consolas"/>
                <a:cs typeface="Consolas"/>
              </a:rPr>
              <a:t>script</a:t>
            </a:r>
            <a:endParaRPr sz="1600">
              <a:latin typeface="Consolas"/>
              <a:cs typeface="Consolas"/>
            </a:endParaRPr>
          </a:p>
        </p:txBody>
      </p:sp>
      <p:sp>
        <p:nvSpPr>
          <p:cNvPr id="34" name="object 34"/>
          <p:cNvSpPr txBox="1"/>
          <p:nvPr/>
        </p:nvSpPr>
        <p:spPr>
          <a:xfrm>
            <a:off x="10176509" y="3820667"/>
            <a:ext cx="936625" cy="393700"/>
          </a:xfrm>
          <a:prstGeom prst="rect">
            <a:avLst/>
          </a:prstGeom>
          <a:solidFill>
            <a:srgbClr val="00916D"/>
          </a:solidFill>
          <a:ln w="12700">
            <a:solidFill>
              <a:srgbClr val="00392A"/>
            </a:solidFill>
          </a:ln>
        </p:spPr>
        <p:txBody>
          <a:bodyPr vert="horz" wrap="square" lIns="0" tIns="49530" rIns="0" bIns="0" rtlCol="0">
            <a:spAutoFit/>
          </a:bodyPr>
          <a:lstStyle/>
          <a:p>
            <a:pPr marL="14604">
              <a:lnSpc>
                <a:spcPct val="100000"/>
              </a:lnSpc>
              <a:spcBef>
                <a:spcPts val="390"/>
              </a:spcBef>
            </a:pPr>
            <a:r>
              <a:rPr sz="1600" dirty="0">
                <a:solidFill>
                  <a:srgbClr val="FFFFFF"/>
                </a:solidFill>
                <a:latin typeface="Consolas"/>
                <a:cs typeface="Consolas"/>
              </a:rPr>
              <a:t>#Text:</a:t>
            </a:r>
            <a:r>
              <a:rPr sz="1600" spc="-5" dirty="0">
                <a:solidFill>
                  <a:srgbClr val="FFFFFF"/>
                </a:solidFill>
                <a:latin typeface="Consolas"/>
                <a:cs typeface="Consolas"/>
              </a:rPr>
              <a:t> </a:t>
            </a:r>
            <a:r>
              <a:rPr sz="1600" spc="-50" dirty="0">
                <a:solidFill>
                  <a:srgbClr val="FFFFFF"/>
                </a:solidFill>
                <a:latin typeface="Consolas"/>
                <a:cs typeface="Consolas"/>
              </a:rPr>
              <a:t>…</a:t>
            </a:r>
            <a:endParaRPr sz="1600">
              <a:latin typeface="Consolas"/>
              <a:cs typeface="Consolas"/>
            </a:endParaRPr>
          </a:p>
        </p:txBody>
      </p:sp>
      <p:sp>
        <p:nvSpPr>
          <p:cNvPr id="35" name="object 35"/>
          <p:cNvSpPr txBox="1"/>
          <p:nvPr/>
        </p:nvSpPr>
        <p:spPr>
          <a:xfrm>
            <a:off x="882396" y="1385316"/>
            <a:ext cx="6911340" cy="286258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spc="-10" dirty="0">
                <a:solidFill>
                  <a:srgbClr val="800000"/>
                </a:solidFill>
                <a:latin typeface="Consolas"/>
                <a:cs typeface="Consolas"/>
              </a:rPr>
              <a:t>&lt;body&gt;</a:t>
            </a:r>
            <a:endParaRPr sz="1800">
              <a:latin typeface="Consolas"/>
              <a:cs typeface="Consolas"/>
            </a:endParaRPr>
          </a:p>
          <a:p>
            <a:pPr marL="342265">
              <a:lnSpc>
                <a:spcPct val="100000"/>
              </a:lnSpc>
              <a:spcBef>
                <a:spcPts val="5"/>
              </a:spcBef>
            </a:pPr>
            <a:r>
              <a:rPr sz="1800" dirty="0">
                <a:solidFill>
                  <a:srgbClr val="800000"/>
                </a:solidFill>
                <a:latin typeface="Consolas"/>
                <a:cs typeface="Consolas"/>
              </a:rPr>
              <a:t>&lt;section</a:t>
            </a:r>
            <a:r>
              <a:rPr sz="1800" spc="-60" dirty="0">
                <a:solidFill>
                  <a:srgbClr val="800000"/>
                </a:solidFill>
                <a:latin typeface="Consolas"/>
                <a:cs typeface="Consolas"/>
              </a:rPr>
              <a:t> </a:t>
            </a:r>
            <a:r>
              <a:rPr sz="1800" spc="-10" dirty="0">
                <a:solidFill>
                  <a:srgbClr val="E40000"/>
                </a:solidFill>
                <a:latin typeface="Consolas"/>
                <a:cs typeface="Consolas"/>
              </a:rPr>
              <a:t>onclick</a:t>
            </a:r>
            <a:r>
              <a:rPr sz="1800" spc="-10" dirty="0">
                <a:latin typeface="Consolas"/>
                <a:cs typeface="Consolas"/>
              </a:rPr>
              <a:t>=</a:t>
            </a:r>
            <a:r>
              <a:rPr sz="1800" spc="-10" dirty="0">
                <a:solidFill>
                  <a:srgbClr val="0000FF"/>
                </a:solidFill>
                <a:latin typeface="Consolas"/>
                <a:cs typeface="Consolas"/>
              </a:rPr>
              <a:t>"console.log(</a:t>
            </a:r>
            <a:r>
              <a:rPr sz="1800" spc="-10" dirty="0">
                <a:solidFill>
                  <a:srgbClr val="A21515"/>
                </a:solidFill>
                <a:latin typeface="Consolas"/>
                <a:cs typeface="Consolas"/>
              </a:rPr>
              <a:t>'section'</a:t>
            </a:r>
            <a:r>
              <a:rPr sz="1800" spc="-10" dirty="0">
                <a:solidFill>
                  <a:srgbClr val="0000FF"/>
                </a:solidFill>
                <a:latin typeface="Consolas"/>
                <a:cs typeface="Consolas"/>
              </a:rPr>
              <a:t>);"</a:t>
            </a:r>
            <a:r>
              <a:rPr sz="1800" spc="-10" dirty="0">
                <a:solidFill>
                  <a:srgbClr val="800000"/>
                </a:solidFill>
                <a:latin typeface="Consolas"/>
                <a:cs typeface="Consolas"/>
              </a:rPr>
              <a:t>&gt;</a:t>
            </a:r>
            <a:endParaRPr sz="1800">
              <a:latin typeface="Consolas"/>
              <a:cs typeface="Consolas"/>
            </a:endParaRPr>
          </a:p>
          <a:p>
            <a:pPr marL="591820">
              <a:lnSpc>
                <a:spcPct val="100000"/>
              </a:lnSpc>
            </a:pPr>
            <a:r>
              <a:rPr sz="1800" dirty="0">
                <a:solidFill>
                  <a:srgbClr val="800000"/>
                </a:solidFill>
                <a:latin typeface="Consolas"/>
                <a:cs typeface="Consolas"/>
              </a:rPr>
              <a:t>&lt;article</a:t>
            </a:r>
            <a:r>
              <a:rPr sz="1800" spc="-35" dirty="0">
                <a:solidFill>
                  <a:srgbClr val="800000"/>
                </a:solidFill>
                <a:latin typeface="Consolas"/>
                <a:cs typeface="Consolas"/>
              </a:rPr>
              <a:t> </a:t>
            </a:r>
            <a:r>
              <a:rPr sz="1800" spc="-10" dirty="0">
                <a:solidFill>
                  <a:srgbClr val="E40000"/>
                </a:solidFill>
                <a:latin typeface="Consolas"/>
                <a:cs typeface="Consolas"/>
              </a:rPr>
              <a:t>onclick</a:t>
            </a:r>
            <a:r>
              <a:rPr sz="1800" spc="-10" dirty="0">
                <a:latin typeface="Consolas"/>
                <a:cs typeface="Consolas"/>
              </a:rPr>
              <a:t>=</a:t>
            </a:r>
            <a:r>
              <a:rPr sz="1800" spc="-10" dirty="0">
                <a:solidFill>
                  <a:srgbClr val="0000FF"/>
                </a:solidFill>
                <a:latin typeface="Consolas"/>
                <a:cs typeface="Consolas"/>
              </a:rPr>
              <a:t>"console.log(</a:t>
            </a:r>
            <a:r>
              <a:rPr sz="1800" spc="-10" dirty="0">
                <a:solidFill>
                  <a:srgbClr val="A21515"/>
                </a:solidFill>
                <a:latin typeface="Consolas"/>
                <a:cs typeface="Consolas"/>
              </a:rPr>
              <a:t>'article'</a:t>
            </a:r>
            <a:r>
              <a:rPr sz="1800" spc="-10" dirty="0">
                <a:solidFill>
                  <a:srgbClr val="0000FF"/>
                </a:solidFill>
                <a:latin typeface="Consolas"/>
                <a:cs typeface="Consolas"/>
              </a:rPr>
              <a:t>);"</a:t>
            </a:r>
            <a:r>
              <a:rPr sz="1800" spc="-10" dirty="0">
                <a:solidFill>
                  <a:srgbClr val="800000"/>
                </a:solidFill>
                <a:latin typeface="Consolas"/>
                <a:cs typeface="Consolas"/>
              </a:rPr>
              <a:t>&gt;</a:t>
            </a:r>
            <a:endParaRPr sz="1800">
              <a:latin typeface="Consolas"/>
              <a:cs typeface="Consolas"/>
            </a:endParaRPr>
          </a:p>
          <a:p>
            <a:pPr marL="843280">
              <a:lnSpc>
                <a:spcPct val="100000"/>
              </a:lnSpc>
            </a:pPr>
            <a:r>
              <a:rPr sz="1800" dirty="0">
                <a:solidFill>
                  <a:srgbClr val="800000"/>
                </a:solidFill>
                <a:latin typeface="Consolas"/>
                <a:cs typeface="Consolas"/>
              </a:rPr>
              <a:t>&lt;p</a:t>
            </a:r>
            <a:r>
              <a:rPr sz="1800" spc="-10" dirty="0">
                <a:solidFill>
                  <a:srgbClr val="800000"/>
                </a:solidFill>
                <a:latin typeface="Consolas"/>
                <a:cs typeface="Consolas"/>
              </a:rPr>
              <a:t> </a:t>
            </a:r>
            <a:r>
              <a:rPr sz="1800" spc="-10" dirty="0">
                <a:solidFill>
                  <a:srgbClr val="E40000"/>
                </a:solidFill>
                <a:latin typeface="Consolas"/>
                <a:cs typeface="Consolas"/>
              </a:rPr>
              <a:t>onclick</a:t>
            </a:r>
            <a:r>
              <a:rPr sz="1800" spc="-10" dirty="0">
                <a:latin typeface="Consolas"/>
                <a:cs typeface="Consolas"/>
              </a:rPr>
              <a:t>=</a:t>
            </a:r>
            <a:r>
              <a:rPr sz="1800" spc="-10" dirty="0">
                <a:solidFill>
                  <a:srgbClr val="0000FF"/>
                </a:solidFill>
                <a:latin typeface="Consolas"/>
                <a:cs typeface="Consolas"/>
              </a:rPr>
              <a:t>"console.log(</a:t>
            </a:r>
            <a:r>
              <a:rPr sz="1800" spc="-10" dirty="0">
                <a:solidFill>
                  <a:srgbClr val="A21515"/>
                </a:solidFill>
                <a:latin typeface="Consolas"/>
                <a:cs typeface="Consolas"/>
              </a:rPr>
              <a:t>'p'</a:t>
            </a:r>
            <a:r>
              <a:rPr sz="1800" spc="-10" dirty="0">
                <a:solidFill>
                  <a:srgbClr val="0000FF"/>
                </a:solidFill>
                <a:latin typeface="Consolas"/>
                <a:cs typeface="Consolas"/>
              </a:rPr>
              <a:t>);"</a:t>
            </a:r>
            <a:r>
              <a:rPr sz="1800" spc="-10" dirty="0">
                <a:solidFill>
                  <a:srgbClr val="800000"/>
                </a:solidFill>
                <a:latin typeface="Consolas"/>
                <a:cs typeface="Consolas"/>
              </a:rPr>
              <a:t>&gt;</a:t>
            </a:r>
            <a:r>
              <a:rPr sz="1800" spc="-10" dirty="0">
                <a:latin typeface="Consolas"/>
                <a:cs typeface="Consolas"/>
              </a:rPr>
              <a:t>Bubbling</a:t>
            </a:r>
            <a:r>
              <a:rPr sz="1800" spc="-10" dirty="0">
                <a:solidFill>
                  <a:srgbClr val="800000"/>
                </a:solidFill>
                <a:latin typeface="Consolas"/>
                <a:cs typeface="Consolas"/>
              </a:rPr>
              <a:t>&lt;/p&gt;</a:t>
            </a:r>
            <a:endParaRPr sz="1800">
              <a:latin typeface="Consolas"/>
              <a:cs typeface="Consolas"/>
            </a:endParaRPr>
          </a:p>
          <a:p>
            <a:pPr marL="591820">
              <a:lnSpc>
                <a:spcPct val="100000"/>
              </a:lnSpc>
            </a:pPr>
            <a:r>
              <a:rPr sz="1800" spc="-10" dirty="0">
                <a:solidFill>
                  <a:srgbClr val="800000"/>
                </a:solidFill>
                <a:latin typeface="Consolas"/>
                <a:cs typeface="Consolas"/>
              </a:rPr>
              <a:t>&lt;/article&gt;</a:t>
            </a:r>
            <a:endParaRPr sz="1800">
              <a:latin typeface="Consolas"/>
              <a:cs typeface="Consolas"/>
            </a:endParaRPr>
          </a:p>
          <a:p>
            <a:pPr marL="342265">
              <a:lnSpc>
                <a:spcPct val="100000"/>
              </a:lnSpc>
            </a:pPr>
            <a:r>
              <a:rPr sz="1800" spc="-10" dirty="0">
                <a:solidFill>
                  <a:srgbClr val="800000"/>
                </a:solidFill>
                <a:latin typeface="Consolas"/>
                <a:cs typeface="Consolas"/>
              </a:rPr>
              <a:t>&lt;/section&gt;</a:t>
            </a:r>
            <a:endParaRPr sz="1800">
              <a:latin typeface="Consolas"/>
              <a:cs typeface="Consolas"/>
            </a:endParaRPr>
          </a:p>
          <a:p>
            <a:pPr marL="342265">
              <a:lnSpc>
                <a:spcPct val="100000"/>
              </a:lnSpc>
            </a:pPr>
            <a:r>
              <a:rPr sz="1800" spc="-10" dirty="0">
                <a:solidFill>
                  <a:srgbClr val="800000"/>
                </a:solidFill>
                <a:latin typeface="Consolas"/>
                <a:cs typeface="Consolas"/>
              </a:rPr>
              <a:t>&lt;script&gt;</a:t>
            </a:r>
            <a:endParaRPr sz="1800">
              <a:latin typeface="Consolas"/>
              <a:cs typeface="Consolas"/>
            </a:endParaRPr>
          </a:p>
          <a:p>
            <a:pPr marL="591820">
              <a:lnSpc>
                <a:spcPct val="100000"/>
              </a:lnSpc>
            </a:pPr>
            <a:r>
              <a:rPr sz="1800" dirty="0">
                <a:latin typeface="Consolas"/>
                <a:cs typeface="Consolas"/>
              </a:rPr>
              <a:t>document.onclick</a:t>
            </a:r>
            <a:r>
              <a:rPr sz="1800" spc="-25"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a:t>
            </a:r>
            <a:r>
              <a:rPr sz="1800" spc="-30" dirty="0">
                <a:latin typeface="Consolas"/>
                <a:cs typeface="Consolas"/>
              </a:rPr>
              <a:t> </a:t>
            </a:r>
            <a:r>
              <a:rPr sz="1800" dirty="0">
                <a:solidFill>
                  <a:srgbClr val="0000FF"/>
                </a:solidFill>
                <a:latin typeface="Consolas"/>
                <a:cs typeface="Consolas"/>
              </a:rPr>
              <a:t>=&gt;</a:t>
            </a:r>
            <a:r>
              <a:rPr sz="1800" spc="-15" dirty="0">
                <a:solidFill>
                  <a:srgbClr val="0000FF"/>
                </a:solidFill>
                <a:latin typeface="Consolas"/>
                <a:cs typeface="Consolas"/>
              </a:rPr>
              <a:t> </a:t>
            </a:r>
            <a:r>
              <a:rPr sz="1800" spc="-10" dirty="0">
                <a:latin typeface="Consolas"/>
                <a:cs typeface="Consolas"/>
              </a:rPr>
              <a:t>console.log(</a:t>
            </a:r>
            <a:r>
              <a:rPr sz="1800" spc="-10" dirty="0">
                <a:solidFill>
                  <a:srgbClr val="A21515"/>
                </a:solidFill>
                <a:latin typeface="Consolas"/>
                <a:cs typeface="Consolas"/>
              </a:rPr>
              <a:t>"document"</a:t>
            </a:r>
            <a:r>
              <a:rPr sz="1800" spc="-10" dirty="0">
                <a:latin typeface="Consolas"/>
                <a:cs typeface="Consolas"/>
              </a:rPr>
              <a: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&lt;/script&gt;</a:t>
            </a:r>
            <a:endParaRPr sz="1800">
              <a:latin typeface="Consolas"/>
              <a:cs typeface="Consolas"/>
            </a:endParaRPr>
          </a:p>
          <a:p>
            <a:pPr marL="92075">
              <a:lnSpc>
                <a:spcPct val="100000"/>
              </a:lnSpc>
            </a:pPr>
            <a:r>
              <a:rPr sz="1800" spc="-10" dirty="0">
                <a:solidFill>
                  <a:srgbClr val="800000"/>
                </a:solidFill>
                <a:latin typeface="Consolas"/>
                <a:cs typeface="Consolas"/>
              </a:rPr>
              <a:t>&lt;/body&gt;</a:t>
            </a:r>
            <a:endParaRPr sz="1800">
              <a:latin typeface="Consolas"/>
              <a:cs typeface="Consolas"/>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EVENT</a:t>
            </a:r>
            <a:r>
              <a:rPr spc="-200" dirty="0"/>
              <a:t> </a:t>
            </a:r>
            <a:r>
              <a:rPr spc="-10" dirty="0"/>
              <a:t>DELEGATION</a:t>
            </a:r>
          </a:p>
        </p:txBody>
      </p:sp>
      <p:sp>
        <p:nvSpPr>
          <p:cNvPr id="3" name="object 3"/>
          <p:cNvSpPr txBox="1"/>
          <p:nvPr/>
        </p:nvSpPr>
        <p:spPr>
          <a:xfrm>
            <a:off x="962050" y="1446872"/>
            <a:ext cx="9573260" cy="3854260"/>
          </a:xfrm>
          <a:prstGeom prst="rect">
            <a:avLst/>
          </a:prstGeom>
        </p:spPr>
        <p:txBody>
          <a:bodyPr vert="horz" wrap="square" lIns="0" tIns="98425" rIns="0" bIns="0" rtlCol="0">
            <a:spAutoFit/>
          </a:bodyPr>
          <a:lstStyle/>
          <a:p>
            <a:pPr marL="12700">
              <a:lnSpc>
                <a:spcPct val="100000"/>
              </a:lnSpc>
              <a:spcBef>
                <a:spcPts val="775"/>
              </a:spcBef>
            </a:pPr>
            <a:r>
              <a:rPr lang="it-IT" sz="2800" b="1" spc="-10" dirty="0">
                <a:solidFill>
                  <a:srgbClr val="111F35"/>
                </a:solidFill>
                <a:latin typeface="Calibri"/>
                <a:cs typeface="Calibri"/>
              </a:rPr>
              <a:t>La delega degli eventi è un modello potente per la gestione degli eventi
Idea: se molti elementi possono generare eventi simili, invece di assegnare un gestore a ciascuno di essi, utilizziamo un singolo gestore sul loro antenato comune
Gli elementi delegano la gestione degli eventi a un predecessore
La proprietà target dell'oggetto evento può essere utilizzata per determinare l'elemento in cui è stato generato l'evento</a:t>
            </a:r>
            <a:endParaRPr sz="2400" dirty="0">
              <a:latin typeface="Calibri"/>
              <a:cs typeface="Calibri"/>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EVENT</a:t>
            </a:r>
            <a:r>
              <a:rPr spc="-175" dirty="0"/>
              <a:t> </a:t>
            </a:r>
            <a:r>
              <a:rPr dirty="0"/>
              <a:t>DELEGATION:</a:t>
            </a:r>
            <a:r>
              <a:rPr spc="-190" dirty="0"/>
              <a:t> </a:t>
            </a:r>
            <a:r>
              <a:rPr spc="-10" dirty="0"/>
              <a:t>EXAMPLE</a:t>
            </a:r>
          </a:p>
        </p:txBody>
      </p:sp>
      <p:grpSp>
        <p:nvGrpSpPr>
          <p:cNvPr id="3" name="object 3"/>
          <p:cNvGrpSpPr/>
          <p:nvPr/>
        </p:nvGrpSpPr>
        <p:grpSpPr>
          <a:xfrm>
            <a:off x="7967027" y="2195639"/>
            <a:ext cx="3352165" cy="3352165"/>
            <a:chOff x="7967027" y="2195639"/>
            <a:chExt cx="3352165" cy="3352165"/>
          </a:xfrm>
        </p:grpSpPr>
        <p:pic>
          <p:nvPicPr>
            <p:cNvPr id="4" name="object 4"/>
            <p:cNvPicPr/>
            <p:nvPr/>
          </p:nvPicPr>
          <p:blipFill>
            <a:blip r:embed="rId2" cstate="print"/>
            <a:stretch>
              <a:fillRect/>
            </a:stretch>
          </p:blipFill>
          <p:spPr>
            <a:xfrm>
              <a:off x="7976616" y="2205227"/>
              <a:ext cx="3332987" cy="3332988"/>
            </a:xfrm>
            <a:prstGeom prst="rect">
              <a:avLst/>
            </a:prstGeom>
          </p:spPr>
        </p:pic>
        <p:sp>
          <p:nvSpPr>
            <p:cNvPr id="5" name="object 5"/>
            <p:cNvSpPr/>
            <p:nvPr/>
          </p:nvSpPr>
          <p:spPr>
            <a:xfrm>
              <a:off x="7971790" y="2200401"/>
              <a:ext cx="3342640" cy="3342640"/>
            </a:xfrm>
            <a:custGeom>
              <a:avLst/>
              <a:gdLst/>
              <a:ahLst/>
              <a:cxnLst/>
              <a:rect l="l" t="t" r="r" b="b"/>
              <a:pathLst>
                <a:path w="3342640" h="3342640">
                  <a:moveTo>
                    <a:pt x="0" y="3342513"/>
                  </a:moveTo>
                  <a:lnTo>
                    <a:pt x="3342513" y="3342513"/>
                  </a:lnTo>
                  <a:lnTo>
                    <a:pt x="3342513" y="0"/>
                  </a:lnTo>
                  <a:lnTo>
                    <a:pt x="0" y="0"/>
                  </a:lnTo>
                  <a:lnTo>
                    <a:pt x="0" y="3342513"/>
                  </a:lnTo>
                  <a:close/>
                </a:path>
              </a:pathLst>
            </a:custGeom>
            <a:ln w="9525">
              <a:solidFill>
                <a:srgbClr val="004352"/>
              </a:solidFill>
            </a:ln>
          </p:spPr>
          <p:txBody>
            <a:bodyPr wrap="square" lIns="0" tIns="0" rIns="0" bIns="0" rtlCol="0"/>
            <a:lstStyle/>
            <a:p>
              <a:endParaRPr/>
            </a:p>
          </p:txBody>
        </p:sp>
      </p:grpSp>
      <p:sp>
        <p:nvSpPr>
          <p:cNvPr id="6" name="object 6"/>
          <p:cNvSpPr/>
          <p:nvPr/>
        </p:nvSpPr>
        <p:spPr>
          <a:xfrm>
            <a:off x="882396" y="1888235"/>
            <a:ext cx="6967855" cy="3970020"/>
          </a:xfrm>
          <a:custGeom>
            <a:avLst/>
            <a:gdLst/>
            <a:ahLst/>
            <a:cxnLst/>
            <a:rect l="l" t="t" r="r" b="b"/>
            <a:pathLst>
              <a:path w="6967855" h="3970020">
                <a:moveTo>
                  <a:pt x="0" y="3970020"/>
                </a:moveTo>
                <a:lnTo>
                  <a:pt x="6967728" y="3970020"/>
                </a:lnTo>
                <a:lnTo>
                  <a:pt x="6967728" y="0"/>
                </a:lnTo>
                <a:lnTo>
                  <a:pt x="0" y="0"/>
                </a:lnTo>
                <a:lnTo>
                  <a:pt x="0" y="3970020"/>
                </a:lnTo>
                <a:close/>
              </a:path>
            </a:pathLst>
          </a:custGeom>
          <a:ln w="12700">
            <a:solidFill>
              <a:srgbClr val="111F35"/>
            </a:solidFill>
          </a:ln>
        </p:spPr>
        <p:txBody>
          <a:bodyPr wrap="square" lIns="0" tIns="0" rIns="0" bIns="0" rtlCol="0"/>
          <a:lstStyle/>
          <a:p>
            <a:endParaRPr/>
          </a:p>
        </p:txBody>
      </p:sp>
      <p:sp>
        <p:nvSpPr>
          <p:cNvPr id="7" name="object 7"/>
          <p:cNvSpPr txBox="1"/>
          <p:nvPr/>
        </p:nvSpPr>
        <p:spPr>
          <a:xfrm>
            <a:off x="962050" y="1907489"/>
            <a:ext cx="6795770" cy="386715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&lt;table</a:t>
            </a:r>
            <a:r>
              <a:rPr sz="1800" spc="-60" dirty="0">
                <a:solidFill>
                  <a:srgbClr val="800000"/>
                </a:solidFill>
                <a:latin typeface="Consolas"/>
                <a:cs typeface="Consolas"/>
              </a:rPr>
              <a:t> </a:t>
            </a:r>
            <a:r>
              <a:rPr sz="1800" spc="-10" dirty="0">
                <a:solidFill>
                  <a:srgbClr val="E40000"/>
                </a:solidFill>
                <a:latin typeface="Consolas"/>
                <a:cs typeface="Consolas"/>
              </a:rPr>
              <a:t>onclick</a:t>
            </a:r>
            <a:r>
              <a:rPr sz="1800" spc="-10" dirty="0">
                <a:latin typeface="Consolas"/>
                <a:cs typeface="Consolas"/>
              </a:rPr>
              <a:t>=</a:t>
            </a:r>
            <a:r>
              <a:rPr sz="1800" spc="-10" dirty="0">
                <a:solidFill>
                  <a:srgbClr val="0000FF"/>
                </a:solidFill>
                <a:latin typeface="Consolas"/>
                <a:cs typeface="Consolas"/>
              </a:rPr>
              <a:t>"handler(event);"</a:t>
            </a:r>
            <a:r>
              <a:rPr sz="1800" spc="-10" dirty="0">
                <a:solidFill>
                  <a:srgbClr val="800000"/>
                </a:solidFill>
                <a:latin typeface="Consolas"/>
                <a:cs typeface="Consolas"/>
              </a:rPr>
              <a:t>&gt;</a:t>
            </a:r>
            <a:endParaRPr sz="1800">
              <a:latin typeface="Consolas"/>
              <a:cs typeface="Consolas"/>
            </a:endParaRPr>
          </a:p>
          <a:p>
            <a:pPr marL="262255">
              <a:lnSpc>
                <a:spcPct val="100000"/>
              </a:lnSpc>
              <a:spcBef>
                <a:spcPts val="5"/>
              </a:spcBef>
            </a:pPr>
            <a:r>
              <a:rPr sz="1800" spc="-10" dirty="0">
                <a:solidFill>
                  <a:srgbClr val="800000"/>
                </a:solidFill>
                <a:latin typeface="Consolas"/>
                <a:cs typeface="Consolas"/>
              </a:rPr>
              <a:t>&lt;tr&gt;&lt;th&gt;</a:t>
            </a:r>
            <a:r>
              <a:rPr sz="1800" spc="-10" dirty="0">
                <a:latin typeface="Consolas"/>
                <a:cs typeface="Consolas"/>
              </a:rPr>
              <a:t>Col</a:t>
            </a:r>
            <a:r>
              <a:rPr sz="1800" spc="-10" dirty="0">
                <a:solidFill>
                  <a:srgbClr val="800000"/>
                </a:solidFill>
                <a:latin typeface="Consolas"/>
                <a:cs typeface="Consolas"/>
              </a:rPr>
              <a:t>&lt;/th&gt;&lt;th&gt;</a:t>
            </a:r>
            <a:r>
              <a:rPr sz="1800" spc="-10" dirty="0">
                <a:latin typeface="Consolas"/>
                <a:cs typeface="Consolas"/>
              </a:rPr>
              <a:t>Col</a:t>
            </a:r>
            <a:r>
              <a:rPr sz="1800" spc="-10" dirty="0">
                <a:solidFill>
                  <a:srgbClr val="800000"/>
                </a:solidFill>
                <a:latin typeface="Consolas"/>
                <a:cs typeface="Consolas"/>
              </a:rPr>
              <a:t>&lt;/th&gt;&lt;/tr&gt;</a:t>
            </a:r>
            <a:endParaRPr sz="1800">
              <a:latin typeface="Consolas"/>
              <a:cs typeface="Consolas"/>
            </a:endParaRPr>
          </a:p>
          <a:p>
            <a:pPr marL="262255">
              <a:lnSpc>
                <a:spcPct val="100000"/>
              </a:lnSpc>
            </a:pPr>
            <a:r>
              <a:rPr sz="1800" spc="-10" dirty="0">
                <a:solidFill>
                  <a:srgbClr val="800000"/>
                </a:solidFill>
                <a:latin typeface="Consolas"/>
                <a:cs typeface="Consolas"/>
              </a:rPr>
              <a:t>&lt;tr&gt;&lt;td&gt;</a:t>
            </a:r>
            <a:r>
              <a:rPr sz="1800" spc="-10" dirty="0">
                <a:latin typeface="Consolas"/>
                <a:cs typeface="Consolas"/>
              </a:rPr>
              <a:t>1</a:t>
            </a:r>
            <a:r>
              <a:rPr sz="1800" spc="-10" dirty="0">
                <a:solidFill>
                  <a:srgbClr val="800000"/>
                </a:solidFill>
                <a:latin typeface="Consolas"/>
                <a:cs typeface="Consolas"/>
              </a:rPr>
              <a:t>&lt;/td&gt;&lt;td&gt;</a:t>
            </a:r>
            <a:r>
              <a:rPr sz="1800" spc="-10" dirty="0">
                <a:latin typeface="Consolas"/>
                <a:cs typeface="Consolas"/>
              </a:rPr>
              <a:t>2</a:t>
            </a:r>
            <a:r>
              <a:rPr sz="1800" spc="-10" dirty="0">
                <a:solidFill>
                  <a:srgbClr val="800000"/>
                </a:solidFill>
                <a:latin typeface="Consolas"/>
                <a:cs typeface="Consolas"/>
              </a:rPr>
              <a:t>&lt;/td&gt;&lt;/tr&gt;</a:t>
            </a:r>
            <a:endParaRPr sz="1800">
              <a:latin typeface="Consolas"/>
              <a:cs typeface="Consolas"/>
            </a:endParaRPr>
          </a:p>
          <a:p>
            <a:pPr marL="262255">
              <a:lnSpc>
                <a:spcPct val="100000"/>
              </a:lnSpc>
            </a:pPr>
            <a:r>
              <a:rPr sz="1800" spc="-10" dirty="0">
                <a:solidFill>
                  <a:srgbClr val="800000"/>
                </a:solidFill>
                <a:latin typeface="Consolas"/>
                <a:cs typeface="Consolas"/>
              </a:rPr>
              <a:t>&lt;tr&gt;&lt;td&gt;</a:t>
            </a:r>
            <a:r>
              <a:rPr sz="1800" spc="-10" dirty="0">
                <a:latin typeface="Consolas"/>
                <a:cs typeface="Consolas"/>
              </a:rPr>
              <a:t>3</a:t>
            </a:r>
            <a:r>
              <a:rPr sz="1800" spc="-10" dirty="0">
                <a:solidFill>
                  <a:srgbClr val="800000"/>
                </a:solidFill>
                <a:latin typeface="Consolas"/>
                <a:cs typeface="Consolas"/>
              </a:rPr>
              <a:t>&lt;/td&gt;&lt;td&gt;</a:t>
            </a:r>
            <a:r>
              <a:rPr sz="1800" spc="-10" dirty="0">
                <a:latin typeface="Consolas"/>
                <a:cs typeface="Consolas"/>
              </a:rPr>
              <a:t>4</a:t>
            </a:r>
            <a:r>
              <a:rPr sz="1800" spc="-10" dirty="0">
                <a:solidFill>
                  <a:srgbClr val="800000"/>
                </a:solidFill>
                <a:latin typeface="Consolas"/>
                <a:cs typeface="Consolas"/>
              </a:rPr>
              <a:t>&lt;/td&gt;&lt;/tr&gt;</a:t>
            </a:r>
            <a:endParaRPr sz="1800">
              <a:latin typeface="Consolas"/>
              <a:cs typeface="Consolas"/>
            </a:endParaRPr>
          </a:p>
          <a:p>
            <a:pPr marL="262255">
              <a:lnSpc>
                <a:spcPct val="100000"/>
              </a:lnSpc>
            </a:pPr>
            <a:r>
              <a:rPr sz="1800" spc="-10" dirty="0">
                <a:solidFill>
                  <a:srgbClr val="800000"/>
                </a:solidFill>
                <a:latin typeface="Consolas"/>
                <a:cs typeface="Consolas"/>
              </a:rPr>
              <a:t>&lt;tr&gt;&lt;td&gt;</a:t>
            </a:r>
            <a:r>
              <a:rPr sz="1800" spc="-10" dirty="0">
                <a:latin typeface="Consolas"/>
                <a:cs typeface="Consolas"/>
              </a:rPr>
              <a:t>5</a:t>
            </a:r>
            <a:r>
              <a:rPr sz="1800" spc="-10" dirty="0">
                <a:solidFill>
                  <a:srgbClr val="800000"/>
                </a:solidFill>
                <a:latin typeface="Consolas"/>
                <a:cs typeface="Consolas"/>
              </a:rPr>
              <a:t>&lt;/td&gt;&lt;td&gt;</a:t>
            </a:r>
            <a:r>
              <a:rPr sz="1800" spc="-10" dirty="0">
                <a:latin typeface="Consolas"/>
                <a:cs typeface="Consolas"/>
              </a:rPr>
              <a:t>6</a:t>
            </a:r>
            <a:r>
              <a:rPr sz="1800" spc="-10" dirty="0">
                <a:solidFill>
                  <a:srgbClr val="800000"/>
                </a:solidFill>
                <a:latin typeface="Consolas"/>
                <a:cs typeface="Consolas"/>
              </a:rPr>
              <a:t>&lt;/td&gt;&lt;/tr&gt;</a:t>
            </a:r>
            <a:endParaRPr sz="1800">
              <a:latin typeface="Consolas"/>
              <a:cs typeface="Consolas"/>
            </a:endParaRPr>
          </a:p>
          <a:p>
            <a:pPr marL="12700">
              <a:lnSpc>
                <a:spcPct val="100000"/>
              </a:lnSpc>
            </a:pPr>
            <a:r>
              <a:rPr sz="1800" spc="-10" dirty="0">
                <a:solidFill>
                  <a:srgbClr val="800000"/>
                </a:solidFill>
                <a:latin typeface="Consolas"/>
                <a:cs typeface="Consolas"/>
              </a:rPr>
              <a:t>&lt;/table&gt;</a:t>
            </a:r>
            <a:endParaRPr sz="1800">
              <a:latin typeface="Consolas"/>
              <a:cs typeface="Consolas"/>
            </a:endParaRPr>
          </a:p>
          <a:p>
            <a:pPr marL="12700">
              <a:lnSpc>
                <a:spcPct val="100000"/>
              </a:lnSpc>
            </a:pPr>
            <a:r>
              <a:rPr sz="1800" spc="-10" dirty="0">
                <a:solidFill>
                  <a:srgbClr val="800000"/>
                </a:solidFill>
                <a:latin typeface="Consolas"/>
                <a:cs typeface="Consolas"/>
              </a:rPr>
              <a:t>&lt;script&gt;</a:t>
            </a:r>
            <a:endParaRPr sz="1800">
              <a:latin typeface="Consolas"/>
              <a:cs typeface="Consolas"/>
            </a:endParaRPr>
          </a:p>
          <a:p>
            <a:pPr marL="512445" marR="1887220" indent="-250190">
              <a:lnSpc>
                <a:spcPct val="100000"/>
              </a:lnSpc>
            </a:pP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handler(event){ </a:t>
            </a:r>
            <a:r>
              <a:rPr sz="1800" dirty="0">
                <a:solidFill>
                  <a:srgbClr val="0000FF"/>
                </a:solidFill>
                <a:latin typeface="Consolas"/>
                <a:cs typeface="Consolas"/>
              </a:rPr>
              <a:t>if</a:t>
            </a:r>
            <a:r>
              <a:rPr sz="1800" dirty="0">
                <a:latin typeface="Consolas"/>
                <a:cs typeface="Consolas"/>
              </a:rPr>
              <a:t>(event.target.nodeName</a:t>
            </a:r>
            <a:r>
              <a:rPr sz="1800" spc="-60" dirty="0">
                <a:latin typeface="Consolas"/>
                <a:cs typeface="Consolas"/>
              </a:rPr>
              <a:t> </a:t>
            </a:r>
            <a:r>
              <a:rPr sz="1800" dirty="0">
                <a:latin typeface="Consolas"/>
                <a:cs typeface="Consolas"/>
              </a:rPr>
              <a:t>===</a:t>
            </a:r>
            <a:r>
              <a:rPr sz="1800" spc="-50" dirty="0">
                <a:latin typeface="Consolas"/>
                <a:cs typeface="Consolas"/>
              </a:rPr>
              <a:t> </a:t>
            </a:r>
            <a:r>
              <a:rPr sz="1800" spc="-10" dirty="0">
                <a:solidFill>
                  <a:srgbClr val="A21515"/>
                </a:solidFill>
                <a:latin typeface="Consolas"/>
                <a:cs typeface="Consolas"/>
              </a:rPr>
              <a:t>"TD"</a:t>
            </a:r>
            <a:r>
              <a:rPr sz="1800" spc="-10" dirty="0">
                <a:latin typeface="Consolas"/>
                <a:cs typeface="Consolas"/>
              </a:rPr>
              <a:t>){</a:t>
            </a:r>
            <a:endParaRPr sz="1800">
              <a:latin typeface="Consolas"/>
              <a:cs typeface="Consolas"/>
            </a:endParaRPr>
          </a:p>
          <a:p>
            <a:pPr marL="763905">
              <a:lnSpc>
                <a:spcPct val="100000"/>
              </a:lnSpc>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oldValue</a:t>
            </a:r>
            <a:r>
              <a:rPr sz="1800" spc="-20" dirty="0">
                <a:latin typeface="Consolas"/>
                <a:cs typeface="Consolas"/>
              </a:rPr>
              <a:t> </a:t>
            </a:r>
            <a:r>
              <a:rPr sz="1800" dirty="0">
                <a:latin typeface="Consolas"/>
                <a:cs typeface="Consolas"/>
              </a:rPr>
              <a:t>=</a:t>
            </a:r>
            <a:r>
              <a:rPr sz="1800" spc="-10" dirty="0">
                <a:latin typeface="Consolas"/>
                <a:cs typeface="Consolas"/>
              </a:rPr>
              <a:t> parseInt(event.target.innerHTML);</a:t>
            </a:r>
            <a:endParaRPr sz="1800">
              <a:latin typeface="Consolas"/>
              <a:cs typeface="Consolas"/>
            </a:endParaRPr>
          </a:p>
          <a:p>
            <a:pPr marL="763905">
              <a:lnSpc>
                <a:spcPct val="100000"/>
              </a:lnSpc>
            </a:pPr>
            <a:r>
              <a:rPr sz="1800" dirty="0">
                <a:latin typeface="Consolas"/>
                <a:cs typeface="Consolas"/>
              </a:rPr>
              <a:t>event.target.innerHTML</a:t>
            </a:r>
            <a:r>
              <a:rPr sz="1800" spc="-75" dirty="0">
                <a:latin typeface="Consolas"/>
                <a:cs typeface="Consolas"/>
              </a:rPr>
              <a:t> </a:t>
            </a:r>
            <a:r>
              <a:rPr sz="1800" dirty="0">
                <a:latin typeface="Consolas"/>
                <a:cs typeface="Consolas"/>
              </a:rPr>
              <a:t>=</a:t>
            </a:r>
            <a:r>
              <a:rPr sz="1800" spc="-80" dirty="0">
                <a:latin typeface="Consolas"/>
                <a:cs typeface="Consolas"/>
              </a:rPr>
              <a:t> </a:t>
            </a:r>
            <a:r>
              <a:rPr sz="1800" spc="-10" dirty="0">
                <a:latin typeface="Consolas"/>
                <a:cs typeface="Consolas"/>
              </a:rPr>
              <a:t>++oldValue;</a:t>
            </a:r>
            <a:endParaRPr sz="1800">
              <a:latin typeface="Consolas"/>
              <a:cs typeface="Consolas"/>
            </a:endParaRPr>
          </a:p>
          <a:p>
            <a:pPr marL="512445">
              <a:lnSpc>
                <a:spcPct val="100000"/>
              </a:lnSpc>
              <a:spcBef>
                <a:spcPts val="5"/>
              </a:spcBef>
            </a:pPr>
            <a:r>
              <a:rPr sz="1800" spc="-50" dirty="0">
                <a:latin typeface="Consolas"/>
                <a:cs typeface="Consolas"/>
              </a:rPr>
              <a:t>}</a:t>
            </a:r>
            <a:endParaRPr sz="1800">
              <a:latin typeface="Consolas"/>
              <a:cs typeface="Consolas"/>
            </a:endParaRPr>
          </a:p>
          <a:p>
            <a:pPr marL="262255">
              <a:lnSpc>
                <a:spcPct val="100000"/>
              </a:lnSpc>
            </a:pPr>
            <a:r>
              <a:rPr sz="1800" spc="-50" dirty="0">
                <a:latin typeface="Consolas"/>
                <a:cs typeface="Consolas"/>
              </a:rPr>
              <a:t>}</a:t>
            </a:r>
            <a:endParaRPr sz="1800">
              <a:latin typeface="Consolas"/>
              <a:cs typeface="Consolas"/>
            </a:endParaRPr>
          </a:p>
          <a:p>
            <a:pPr marL="12700">
              <a:lnSpc>
                <a:spcPct val="100000"/>
              </a:lnSpc>
            </a:pPr>
            <a:r>
              <a:rPr sz="1800" spc="-10" dirty="0">
                <a:solidFill>
                  <a:srgbClr val="800000"/>
                </a:solidFill>
                <a:latin typeface="Consolas"/>
                <a:cs typeface="Consolas"/>
              </a:rPr>
              <a:t>&lt;/script&gt;</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337</a:t>
            </a:fld>
            <a:endParaRPr spc="-25"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STOPPING</a:t>
            </a:r>
            <a:r>
              <a:rPr spc="-160" dirty="0"/>
              <a:t> </a:t>
            </a:r>
            <a:r>
              <a:rPr dirty="0"/>
              <a:t>EVENT</a:t>
            </a:r>
            <a:r>
              <a:rPr spc="-170" dirty="0"/>
              <a:t> </a:t>
            </a:r>
            <a:r>
              <a:rPr spc="-10" dirty="0"/>
              <a:t>BUBBLING</a:t>
            </a:r>
          </a:p>
        </p:txBody>
      </p:sp>
      <p:sp>
        <p:nvSpPr>
          <p:cNvPr id="3" name="object 3"/>
          <p:cNvSpPr txBox="1"/>
          <p:nvPr/>
        </p:nvSpPr>
        <p:spPr>
          <a:xfrm>
            <a:off x="962050" y="1533220"/>
            <a:ext cx="10143490" cy="4577535"/>
          </a:xfrm>
          <a:prstGeom prst="rect">
            <a:avLst/>
          </a:prstGeom>
        </p:spPr>
        <p:txBody>
          <a:bodyPr vert="horz" wrap="square" lIns="0" tIns="12065" rIns="0" bIns="0" rtlCol="0">
            <a:spAutoFit/>
          </a:bodyPr>
          <a:lstStyle/>
          <a:p>
            <a:pPr marL="240029" indent="-227329">
              <a:lnSpc>
                <a:spcPts val="3195"/>
              </a:lnSpc>
              <a:spcBef>
                <a:spcPts val="95"/>
              </a:spcBef>
              <a:buFont typeface="Arial MT"/>
              <a:buChar char="•"/>
              <a:tabLst>
                <a:tab pos="240029" algn="l"/>
              </a:tabLst>
            </a:pPr>
            <a:r>
              <a:rPr lang="it-IT" sz="2800" dirty="0">
                <a:solidFill>
                  <a:srgbClr val="111F35"/>
                </a:solidFill>
                <a:latin typeface="Calibri"/>
                <a:cs typeface="Calibri"/>
              </a:rPr>
              <a:t>Un evento di bubbling ha origine da un determinato elemento e si propaga
(si gonfia) fino all'oggetto finestra globale.
In alcuni casi, un gestore potrebbe decidere che l'evento è stato completamente elaborato e non è necessario eseguire un'ulteriore propagazione
Il bubbling può essere interrotto invocando il metodo stopPropagation() sull'oggetto evento
Regola generale: non interrompere la propagazione a meno che non si abbia una buona ragione. Potrebbe essere necessario catturare gli eventi su un antenato in futuro!</a:t>
            </a:r>
            <a:endParaRPr sz="2800" dirty="0">
              <a:latin typeface="Calibri"/>
              <a:cs typeface="Calibri"/>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107426" y="4225797"/>
            <a:ext cx="591820" cy="517525"/>
            <a:chOff x="8107426" y="4225797"/>
            <a:chExt cx="591820" cy="517525"/>
          </a:xfrm>
        </p:grpSpPr>
        <p:sp>
          <p:nvSpPr>
            <p:cNvPr id="3" name="object 3"/>
            <p:cNvSpPr/>
            <p:nvPr/>
          </p:nvSpPr>
          <p:spPr>
            <a:xfrm>
              <a:off x="8113776" y="4232147"/>
              <a:ext cx="579120" cy="504825"/>
            </a:xfrm>
            <a:custGeom>
              <a:avLst/>
              <a:gdLst/>
              <a:ahLst/>
              <a:cxnLst/>
              <a:rect l="l" t="t" r="r" b="b"/>
              <a:pathLst>
                <a:path w="579120" h="504825">
                  <a:moveTo>
                    <a:pt x="173990" y="0"/>
                  </a:moveTo>
                  <a:lnTo>
                    <a:pt x="173990" y="49910"/>
                  </a:lnTo>
                  <a:lnTo>
                    <a:pt x="127720" y="56122"/>
                  </a:lnTo>
                  <a:lnTo>
                    <a:pt x="86153" y="73655"/>
                  </a:lnTo>
                  <a:lnTo>
                    <a:pt x="50942" y="100853"/>
                  </a:lnTo>
                  <a:lnTo>
                    <a:pt x="23744" y="136064"/>
                  </a:lnTo>
                  <a:lnTo>
                    <a:pt x="6211" y="177631"/>
                  </a:lnTo>
                  <a:lnTo>
                    <a:pt x="0" y="223900"/>
                  </a:lnTo>
                  <a:lnTo>
                    <a:pt x="0" y="330453"/>
                  </a:lnTo>
                  <a:lnTo>
                    <a:pt x="6211" y="376679"/>
                  </a:lnTo>
                  <a:lnTo>
                    <a:pt x="23744" y="418234"/>
                  </a:lnTo>
                  <a:lnTo>
                    <a:pt x="50942" y="453453"/>
                  </a:lnTo>
                  <a:lnTo>
                    <a:pt x="86153" y="480671"/>
                  </a:lnTo>
                  <a:lnTo>
                    <a:pt x="127720" y="498223"/>
                  </a:lnTo>
                  <a:lnTo>
                    <a:pt x="173990" y="504444"/>
                  </a:lnTo>
                  <a:lnTo>
                    <a:pt x="579120" y="504444"/>
                  </a:lnTo>
                  <a:lnTo>
                    <a:pt x="579120" y="414527"/>
                  </a:lnTo>
                  <a:lnTo>
                    <a:pt x="173990" y="414527"/>
                  </a:lnTo>
                  <a:lnTo>
                    <a:pt x="141243" y="407927"/>
                  </a:lnTo>
                  <a:lnTo>
                    <a:pt x="114522" y="389921"/>
                  </a:lnTo>
                  <a:lnTo>
                    <a:pt x="96516" y="363200"/>
                  </a:lnTo>
                  <a:lnTo>
                    <a:pt x="89916" y="330453"/>
                  </a:lnTo>
                  <a:lnTo>
                    <a:pt x="89916" y="223900"/>
                  </a:lnTo>
                  <a:lnTo>
                    <a:pt x="96516" y="191154"/>
                  </a:lnTo>
                  <a:lnTo>
                    <a:pt x="114522" y="164433"/>
                  </a:lnTo>
                  <a:lnTo>
                    <a:pt x="141243" y="146427"/>
                  </a:lnTo>
                  <a:lnTo>
                    <a:pt x="173990" y="139826"/>
                  </a:lnTo>
                  <a:lnTo>
                    <a:pt x="247398" y="139826"/>
                  </a:lnTo>
                  <a:lnTo>
                    <a:pt x="313690" y="94868"/>
                  </a:lnTo>
                  <a:lnTo>
                    <a:pt x="173990" y="0"/>
                  </a:lnTo>
                  <a:close/>
                </a:path>
                <a:path w="579120" h="504825">
                  <a:moveTo>
                    <a:pt x="247398" y="139826"/>
                  </a:moveTo>
                  <a:lnTo>
                    <a:pt x="173990" y="139826"/>
                  </a:lnTo>
                  <a:lnTo>
                    <a:pt x="173990" y="189610"/>
                  </a:lnTo>
                  <a:lnTo>
                    <a:pt x="247398" y="139826"/>
                  </a:lnTo>
                  <a:close/>
                </a:path>
              </a:pathLst>
            </a:custGeom>
            <a:solidFill>
              <a:srgbClr val="D70031"/>
            </a:solidFill>
          </p:spPr>
          <p:txBody>
            <a:bodyPr wrap="square" lIns="0" tIns="0" rIns="0" bIns="0" rtlCol="0"/>
            <a:lstStyle/>
            <a:p>
              <a:endParaRPr/>
            </a:p>
          </p:txBody>
        </p:sp>
        <p:sp>
          <p:nvSpPr>
            <p:cNvPr id="4" name="object 4"/>
            <p:cNvSpPr/>
            <p:nvPr/>
          </p:nvSpPr>
          <p:spPr>
            <a:xfrm>
              <a:off x="8113776" y="4232147"/>
              <a:ext cx="579120" cy="504825"/>
            </a:xfrm>
            <a:custGeom>
              <a:avLst/>
              <a:gdLst/>
              <a:ahLst/>
              <a:cxnLst/>
              <a:rect l="l" t="t" r="r" b="b"/>
              <a:pathLst>
                <a:path w="579120" h="504825">
                  <a:moveTo>
                    <a:pt x="579120" y="504444"/>
                  </a:moveTo>
                  <a:lnTo>
                    <a:pt x="173990" y="504444"/>
                  </a:lnTo>
                  <a:lnTo>
                    <a:pt x="127720" y="498223"/>
                  </a:lnTo>
                  <a:lnTo>
                    <a:pt x="86153" y="480671"/>
                  </a:lnTo>
                  <a:lnTo>
                    <a:pt x="50942" y="453453"/>
                  </a:lnTo>
                  <a:lnTo>
                    <a:pt x="23744" y="418234"/>
                  </a:lnTo>
                  <a:lnTo>
                    <a:pt x="6211" y="376679"/>
                  </a:lnTo>
                  <a:lnTo>
                    <a:pt x="0" y="330453"/>
                  </a:lnTo>
                  <a:lnTo>
                    <a:pt x="0" y="223900"/>
                  </a:lnTo>
                  <a:lnTo>
                    <a:pt x="6211" y="177631"/>
                  </a:lnTo>
                  <a:lnTo>
                    <a:pt x="23744" y="136064"/>
                  </a:lnTo>
                  <a:lnTo>
                    <a:pt x="50942" y="100853"/>
                  </a:lnTo>
                  <a:lnTo>
                    <a:pt x="86153" y="73655"/>
                  </a:lnTo>
                  <a:lnTo>
                    <a:pt x="127720" y="56122"/>
                  </a:lnTo>
                  <a:lnTo>
                    <a:pt x="173990" y="49910"/>
                  </a:lnTo>
                  <a:lnTo>
                    <a:pt x="173990" y="0"/>
                  </a:lnTo>
                  <a:lnTo>
                    <a:pt x="313690" y="94868"/>
                  </a:lnTo>
                  <a:lnTo>
                    <a:pt x="173990" y="189610"/>
                  </a:lnTo>
                  <a:lnTo>
                    <a:pt x="173990" y="139826"/>
                  </a:lnTo>
                  <a:lnTo>
                    <a:pt x="141243" y="146427"/>
                  </a:lnTo>
                  <a:lnTo>
                    <a:pt x="114522" y="164433"/>
                  </a:lnTo>
                  <a:lnTo>
                    <a:pt x="96516" y="191154"/>
                  </a:lnTo>
                  <a:lnTo>
                    <a:pt x="89916" y="223900"/>
                  </a:lnTo>
                  <a:lnTo>
                    <a:pt x="89916" y="330453"/>
                  </a:lnTo>
                  <a:lnTo>
                    <a:pt x="96516" y="363200"/>
                  </a:lnTo>
                  <a:lnTo>
                    <a:pt x="114522" y="389921"/>
                  </a:lnTo>
                  <a:lnTo>
                    <a:pt x="141243" y="407927"/>
                  </a:lnTo>
                  <a:lnTo>
                    <a:pt x="173990" y="414527"/>
                  </a:lnTo>
                  <a:lnTo>
                    <a:pt x="579120" y="414527"/>
                  </a:lnTo>
                  <a:lnTo>
                    <a:pt x="579120" y="504444"/>
                  </a:lnTo>
                  <a:close/>
                </a:path>
              </a:pathLst>
            </a:custGeom>
            <a:ln w="12700">
              <a:solidFill>
                <a:srgbClr val="5A000E"/>
              </a:solidFill>
            </a:ln>
          </p:spPr>
          <p:txBody>
            <a:bodyPr wrap="square" lIns="0" tIns="0" rIns="0" bIns="0" rtlCol="0"/>
            <a:lstStyle/>
            <a:p>
              <a:endParaRPr/>
            </a:p>
          </p:txBody>
        </p:sp>
      </p:grpSp>
      <p:grpSp>
        <p:nvGrpSpPr>
          <p:cNvPr id="5" name="object 5"/>
          <p:cNvGrpSpPr/>
          <p:nvPr/>
        </p:nvGrpSpPr>
        <p:grpSpPr>
          <a:xfrm>
            <a:off x="8107426" y="3666490"/>
            <a:ext cx="591820" cy="517525"/>
            <a:chOff x="8107426" y="3666490"/>
            <a:chExt cx="591820" cy="517525"/>
          </a:xfrm>
        </p:grpSpPr>
        <p:sp>
          <p:nvSpPr>
            <p:cNvPr id="6" name="object 6"/>
            <p:cNvSpPr/>
            <p:nvPr/>
          </p:nvSpPr>
          <p:spPr>
            <a:xfrm>
              <a:off x="8113776" y="3672840"/>
              <a:ext cx="579120" cy="504825"/>
            </a:xfrm>
            <a:custGeom>
              <a:avLst/>
              <a:gdLst/>
              <a:ahLst/>
              <a:cxnLst/>
              <a:rect l="l" t="t" r="r" b="b"/>
              <a:pathLst>
                <a:path w="579120" h="504825">
                  <a:moveTo>
                    <a:pt x="167767" y="0"/>
                  </a:moveTo>
                  <a:lnTo>
                    <a:pt x="167767" y="49911"/>
                  </a:lnTo>
                  <a:lnTo>
                    <a:pt x="123148" y="55899"/>
                  </a:lnTo>
                  <a:lnTo>
                    <a:pt x="83067" y="72803"/>
                  </a:lnTo>
                  <a:lnTo>
                    <a:pt x="49117" y="99028"/>
                  </a:lnTo>
                  <a:lnTo>
                    <a:pt x="22892" y="132978"/>
                  </a:lnTo>
                  <a:lnTo>
                    <a:pt x="5988" y="173059"/>
                  </a:lnTo>
                  <a:lnTo>
                    <a:pt x="0" y="217678"/>
                  </a:lnTo>
                  <a:lnTo>
                    <a:pt x="0" y="336677"/>
                  </a:lnTo>
                  <a:lnTo>
                    <a:pt x="5988" y="381295"/>
                  </a:lnTo>
                  <a:lnTo>
                    <a:pt x="22892" y="421376"/>
                  </a:lnTo>
                  <a:lnTo>
                    <a:pt x="49117" y="455326"/>
                  </a:lnTo>
                  <a:lnTo>
                    <a:pt x="83067" y="481551"/>
                  </a:lnTo>
                  <a:lnTo>
                    <a:pt x="123148" y="498455"/>
                  </a:lnTo>
                  <a:lnTo>
                    <a:pt x="167767" y="504444"/>
                  </a:lnTo>
                  <a:lnTo>
                    <a:pt x="579120" y="504444"/>
                  </a:lnTo>
                  <a:lnTo>
                    <a:pt x="579120" y="414528"/>
                  </a:lnTo>
                  <a:lnTo>
                    <a:pt x="167767" y="414528"/>
                  </a:lnTo>
                  <a:lnTo>
                    <a:pt x="137439" y="408418"/>
                  </a:lnTo>
                  <a:lnTo>
                    <a:pt x="112696" y="391747"/>
                  </a:lnTo>
                  <a:lnTo>
                    <a:pt x="96025" y="367004"/>
                  </a:lnTo>
                  <a:lnTo>
                    <a:pt x="89916" y="336677"/>
                  </a:lnTo>
                  <a:lnTo>
                    <a:pt x="89916" y="217678"/>
                  </a:lnTo>
                  <a:lnTo>
                    <a:pt x="96025" y="187350"/>
                  </a:lnTo>
                  <a:lnTo>
                    <a:pt x="112696" y="162607"/>
                  </a:lnTo>
                  <a:lnTo>
                    <a:pt x="137439" y="145936"/>
                  </a:lnTo>
                  <a:lnTo>
                    <a:pt x="167767" y="139827"/>
                  </a:lnTo>
                  <a:lnTo>
                    <a:pt x="237838" y="139827"/>
                  </a:lnTo>
                  <a:lnTo>
                    <a:pt x="301117" y="94868"/>
                  </a:lnTo>
                  <a:lnTo>
                    <a:pt x="167767" y="0"/>
                  </a:lnTo>
                  <a:close/>
                </a:path>
                <a:path w="579120" h="504825">
                  <a:moveTo>
                    <a:pt x="237838" y="139827"/>
                  </a:moveTo>
                  <a:lnTo>
                    <a:pt x="167767" y="139827"/>
                  </a:lnTo>
                  <a:lnTo>
                    <a:pt x="167767" y="189611"/>
                  </a:lnTo>
                  <a:lnTo>
                    <a:pt x="237838" y="139827"/>
                  </a:lnTo>
                  <a:close/>
                </a:path>
              </a:pathLst>
            </a:custGeom>
            <a:solidFill>
              <a:srgbClr val="D9D9D9"/>
            </a:solidFill>
          </p:spPr>
          <p:txBody>
            <a:bodyPr wrap="square" lIns="0" tIns="0" rIns="0" bIns="0" rtlCol="0"/>
            <a:lstStyle/>
            <a:p>
              <a:endParaRPr/>
            </a:p>
          </p:txBody>
        </p:sp>
        <p:sp>
          <p:nvSpPr>
            <p:cNvPr id="7" name="object 7"/>
            <p:cNvSpPr/>
            <p:nvPr/>
          </p:nvSpPr>
          <p:spPr>
            <a:xfrm>
              <a:off x="8113776" y="3672840"/>
              <a:ext cx="579120" cy="504825"/>
            </a:xfrm>
            <a:custGeom>
              <a:avLst/>
              <a:gdLst/>
              <a:ahLst/>
              <a:cxnLst/>
              <a:rect l="l" t="t" r="r" b="b"/>
              <a:pathLst>
                <a:path w="579120" h="504825">
                  <a:moveTo>
                    <a:pt x="579120" y="504444"/>
                  </a:moveTo>
                  <a:lnTo>
                    <a:pt x="167767" y="504444"/>
                  </a:lnTo>
                  <a:lnTo>
                    <a:pt x="123148" y="498455"/>
                  </a:lnTo>
                  <a:lnTo>
                    <a:pt x="83067" y="481551"/>
                  </a:lnTo>
                  <a:lnTo>
                    <a:pt x="49117" y="455326"/>
                  </a:lnTo>
                  <a:lnTo>
                    <a:pt x="22892" y="421376"/>
                  </a:lnTo>
                  <a:lnTo>
                    <a:pt x="5988" y="381295"/>
                  </a:lnTo>
                  <a:lnTo>
                    <a:pt x="0" y="336677"/>
                  </a:lnTo>
                  <a:lnTo>
                    <a:pt x="0" y="217678"/>
                  </a:lnTo>
                  <a:lnTo>
                    <a:pt x="5988" y="173059"/>
                  </a:lnTo>
                  <a:lnTo>
                    <a:pt x="22892" y="132978"/>
                  </a:lnTo>
                  <a:lnTo>
                    <a:pt x="49117" y="99028"/>
                  </a:lnTo>
                  <a:lnTo>
                    <a:pt x="83067" y="72803"/>
                  </a:lnTo>
                  <a:lnTo>
                    <a:pt x="123148" y="55899"/>
                  </a:lnTo>
                  <a:lnTo>
                    <a:pt x="167767" y="49911"/>
                  </a:lnTo>
                  <a:lnTo>
                    <a:pt x="167767" y="0"/>
                  </a:lnTo>
                  <a:lnTo>
                    <a:pt x="301117" y="94868"/>
                  </a:lnTo>
                  <a:lnTo>
                    <a:pt x="167767" y="189611"/>
                  </a:lnTo>
                  <a:lnTo>
                    <a:pt x="167767" y="139827"/>
                  </a:lnTo>
                  <a:lnTo>
                    <a:pt x="137439" y="145936"/>
                  </a:lnTo>
                  <a:lnTo>
                    <a:pt x="112696" y="162607"/>
                  </a:lnTo>
                  <a:lnTo>
                    <a:pt x="96025" y="187350"/>
                  </a:lnTo>
                  <a:lnTo>
                    <a:pt x="89916" y="217678"/>
                  </a:lnTo>
                  <a:lnTo>
                    <a:pt x="89916" y="336677"/>
                  </a:lnTo>
                  <a:lnTo>
                    <a:pt x="96025" y="367004"/>
                  </a:lnTo>
                  <a:lnTo>
                    <a:pt x="112696" y="391747"/>
                  </a:lnTo>
                  <a:lnTo>
                    <a:pt x="137439" y="408418"/>
                  </a:lnTo>
                  <a:lnTo>
                    <a:pt x="167767" y="414528"/>
                  </a:lnTo>
                  <a:lnTo>
                    <a:pt x="579120" y="414528"/>
                  </a:lnTo>
                  <a:lnTo>
                    <a:pt x="579120" y="504444"/>
                  </a:lnTo>
                  <a:close/>
                </a:path>
              </a:pathLst>
            </a:custGeom>
            <a:ln w="12700">
              <a:solidFill>
                <a:srgbClr val="7E7E7E"/>
              </a:solidFill>
            </a:ln>
          </p:spPr>
          <p:txBody>
            <a:bodyPr wrap="square" lIns="0" tIns="0" rIns="0" bIns="0" rtlCol="0"/>
            <a:lstStyle/>
            <a:p>
              <a:endParaRPr/>
            </a:p>
          </p:txBody>
        </p:sp>
      </p:grpSp>
      <p:sp>
        <p:nvSpPr>
          <p:cNvPr id="8" name="object 8"/>
          <p:cNvSpPr/>
          <p:nvPr/>
        </p:nvSpPr>
        <p:spPr>
          <a:xfrm>
            <a:off x="10014204" y="3851147"/>
            <a:ext cx="155575" cy="361315"/>
          </a:xfrm>
          <a:custGeom>
            <a:avLst/>
            <a:gdLst/>
            <a:ahLst/>
            <a:cxnLst/>
            <a:rect l="l" t="t" r="r" b="b"/>
            <a:pathLst>
              <a:path w="155575" h="361314">
                <a:moveTo>
                  <a:pt x="0" y="0"/>
                </a:moveTo>
                <a:lnTo>
                  <a:pt x="0" y="361314"/>
                </a:lnTo>
                <a:lnTo>
                  <a:pt x="155067" y="361314"/>
                </a:lnTo>
              </a:path>
            </a:pathLst>
          </a:custGeom>
          <a:ln w="12700">
            <a:solidFill>
              <a:srgbClr val="000000"/>
            </a:solidFill>
          </a:ln>
        </p:spPr>
        <p:txBody>
          <a:bodyPr wrap="square" lIns="0" tIns="0" rIns="0" bIns="0" rtlCol="0"/>
          <a:lstStyle/>
          <a:p>
            <a:endParaRPr/>
          </a:p>
        </p:txBody>
      </p:sp>
      <p:sp>
        <p:nvSpPr>
          <p:cNvPr id="9" name="object 9"/>
          <p:cNvSpPr/>
          <p:nvPr/>
        </p:nvSpPr>
        <p:spPr>
          <a:xfrm>
            <a:off x="9686543" y="3293364"/>
            <a:ext cx="740410" cy="165100"/>
          </a:xfrm>
          <a:custGeom>
            <a:avLst/>
            <a:gdLst/>
            <a:ahLst/>
            <a:cxnLst/>
            <a:rect l="l" t="t" r="r" b="b"/>
            <a:pathLst>
              <a:path w="740409" h="165100">
                <a:moveTo>
                  <a:pt x="0" y="0"/>
                </a:moveTo>
                <a:lnTo>
                  <a:pt x="0" y="82423"/>
                </a:lnTo>
                <a:lnTo>
                  <a:pt x="740282" y="82423"/>
                </a:lnTo>
                <a:lnTo>
                  <a:pt x="740282" y="164973"/>
                </a:lnTo>
              </a:path>
            </a:pathLst>
          </a:custGeom>
          <a:ln w="12699">
            <a:solidFill>
              <a:srgbClr val="000000"/>
            </a:solidFill>
          </a:ln>
        </p:spPr>
        <p:txBody>
          <a:bodyPr wrap="square" lIns="0" tIns="0" rIns="0" bIns="0" rtlCol="0"/>
          <a:lstStyle/>
          <a:p>
            <a:endParaRPr/>
          </a:p>
        </p:txBody>
      </p:sp>
      <p:sp>
        <p:nvSpPr>
          <p:cNvPr id="10" name="object 10"/>
          <p:cNvSpPr/>
          <p:nvPr/>
        </p:nvSpPr>
        <p:spPr>
          <a:xfrm>
            <a:off x="8560307" y="4966715"/>
            <a:ext cx="197485" cy="361315"/>
          </a:xfrm>
          <a:custGeom>
            <a:avLst/>
            <a:gdLst/>
            <a:ahLst/>
            <a:cxnLst/>
            <a:rect l="l" t="t" r="r" b="b"/>
            <a:pathLst>
              <a:path w="197484" h="361314">
                <a:moveTo>
                  <a:pt x="0" y="0"/>
                </a:moveTo>
                <a:lnTo>
                  <a:pt x="0" y="361314"/>
                </a:lnTo>
                <a:lnTo>
                  <a:pt x="197358" y="361314"/>
                </a:lnTo>
              </a:path>
            </a:pathLst>
          </a:custGeom>
          <a:ln w="12699">
            <a:solidFill>
              <a:srgbClr val="000000"/>
            </a:solidFill>
          </a:ln>
        </p:spPr>
        <p:txBody>
          <a:bodyPr wrap="square" lIns="0" tIns="0" rIns="0" bIns="0" rtlCol="0"/>
          <a:lstStyle/>
          <a:p>
            <a:endParaRPr/>
          </a:p>
        </p:txBody>
      </p:sp>
      <p:sp>
        <p:nvSpPr>
          <p:cNvPr id="11" name="object 11"/>
          <p:cNvSpPr/>
          <p:nvPr/>
        </p:nvSpPr>
        <p:spPr>
          <a:xfrm>
            <a:off x="9087611" y="4408932"/>
            <a:ext cx="0" cy="165100"/>
          </a:xfrm>
          <a:custGeom>
            <a:avLst/>
            <a:gdLst/>
            <a:ahLst/>
            <a:cxnLst/>
            <a:rect l="l" t="t" r="r" b="b"/>
            <a:pathLst>
              <a:path h="165100">
                <a:moveTo>
                  <a:pt x="0" y="0"/>
                </a:moveTo>
                <a:lnTo>
                  <a:pt x="0" y="164973"/>
                </a:lnTo>
              </a:path>
            </a:pathLst>
          </a:custGeom>
          <a:ln w="12700">
            <a:solidFill>
              <a:srgbClr val="000000"/>
            </a:solidFill>
          </a:ln>
        </p:spPr>
        <p:txBody>
          <a:bodyPr wrap="square" lIns="0" tIns="0" rIns="0" bIns="0" rtlCol="0"/>
          <a:lstStyle/>
          <a:p>
            <a:endParaRPr/>
          </a:p>
        </p:txBody>
      </p:sp>
      <p:sp>
        <p:nvSpPr>
          <p:cNvPr id="12" name="object 12"/>
          <p:cNvSpPr/>
          <p:nvPr/>
        </p:nvSpPr>
        <p:spPr>
          <a:xfrm>
            <a:off x="9087611" y="3851147"/>
            <a:ext cx="0" cy="165100"/>
          </a:xfrm>
          <a:custGeom>
            <a:avLst/>
            <a:gdLst/>
            <a:ahLst/>
            <a:cxnLst/>
            <a:rect l="l" t="t" r="r" b="b"/>
            <a:pathLst>
              <a:path h="165100">
                <a:moveTo>
                  <a:pt x="0" y="0"/>
                </a:moveTo>
                <a:lnTo>
                  <a:pt x="0" y="164972"/>
                </a:lnTo>
              </a:path>
            </a:pathLst>
          </a:custGeom>
          <a:ln w="12700">
            <a:solidFill>
              <a:srgbClr val="000000"/>
            </a:solidFill>
          </a:ln>
        </p:spPr>
        <p:txBody>
          <a:bodyPr wrap="square" lIns="0" tIns="0" rIns="0" bIns="0" rtlCol="0"/>
          <a:lstStyle/>
          <a:p>
            <a:endParaRPr/>
          </a:p>
        </p:txBody>
      </p:sp>
      <p:sp>
        <p:nvSpPr>
          <p:cNvPr id="13" name="object 13"/>
          <p:cNvSpPr/>
          <p:nvPr/>
        </p:nvSpPr>
        <p:spPr>
          <a:xfrm>
            <a:off x="9087611" y="3293364"/>
            <a:ext cx="600075" cy="165100"/>
          </a:xfrm>
          <a:custGeom>
            <a:avLst/>
            <a:gdLst/>
            <a:ahLst/>
            <a:cxnLst/>
            <a:rect l="l" t="t" r="r" b="b"/>
            <a:pathLst>
              <a:path w="600075" h="165100">
                <a:moveTo>
                  <a:pt x="599567" y="0"/>
                </a:moveTo>
                <a:lnTo>
                  <a:pt x="599567" y="82423"/>
                </a:lnTo>
                <a:lnTo>
                  <a:pt x="0" y="82423"/>
                </a:lnTo>
                <a:lnTo>
                  <a:pt x="0" y="164973"/>
                </a:lnTo>
              </a:path>
            </a:pathLst>
          </a:custGeom>
          <a:ln w="12699">
            <a:solidFill>
              <a:srgbClr val="000000"/>
            </a:solidFill>
          </a:ln>
        </p:spPr>
        <p:txBody>
          <a:bodyPr wrap="square" lIns="0" tIns="0" rIns="0" bIns="0" rtlCol="0"/>
          <a:lstStyle/>
          <a:p>
            <a:endParaRPr/>
          </a:p>
        </p:txBody>
      </p:sp>
      <p:sp>
        <p:nvSpPr>
          <p:cNvPr id="14" name="object 14"/>
          <p:cNvSpPr/>
          <p:nvPr/>
        </p:nvSpPr>
        <p:spPr>
          <a:xfrm>
            <a:off x="9686543" y="2737104"/>
            <a:ext cx="0" cy="165100"/>
          </a:xfrm>
          <a:custGeom>
            <a:avLst/>
            <a:gdLst/>
            <a:ahLst/>
            <a:cxnLst/>
            <a:rect l="l" t="t" r="r" b="b"/>
            <a:pathLst>
              <a:path h="165100">
                <a:moveTo>
                  <a:pt x="0" y="0"/>
                </a:moveTo>
                <a:lnTo>
                  <a:pt x="0" y="164973"/>
                </a:lnTo>
              </a:path>
            </a:pathLst>
          </a:custGeom>
          <a:ln w="12700">
            <a:solidFill>
              <a:srgbClr val="000000"/>
            </a:solidFill>
          </a:ln>
        </p:spPr>
        <p:txBody>
          <a:bodyPr wrap="square" lIns="0" tIns="0" rIns="0" bIns="0" rtlCol="0"/>
          <a:lstStyle/>
          <a:p>
            <a:endParaRPr/>
          </a:p>
        </p:txBody>
      </p:sp>
      <p:sp>
        <p:nvSpPr>
          <p:cNvPr id="15" name="object 15"/>
          <p:cNvSpPr/>
          <p:nvPr/>
        </p:nvSpPr>
        <p:spPr>
          <a:xfrm>
            <a:off x="9686543" y="2179320"/>
            <a:ext cx="0" cy="165100"/>
          </a:xfrm>
          <a:custGeom>
            <a:avLst/>
            <a:gdLst/>
            <a:ahLst/>
            <a:cxnLst/>
            <a:rect l="l" t="t" r="r" b="b"/>
            <a:pathLst>
              <a:path h="165100">
                <a:moveTo>
                  <a:pt x="0" y="0"/>
                </a:moveTo>
                <a:lnTo>
                  <a:pt x="0" y="164972"/>
                </a:lnTo>
              </a:path>
            </a:pathLst>
          </a:custGeom>
          <a:ln w="12700">
            <a:solidFill>
              <a:srgbClr val="000000"/>
            </a:solidFill>
          </a:ln>
        </p:spPr>
        <p:txBody>
          <a:bodyPr wrap="square" lIns="0" tIns="0" rIns="0" bIns="0" rtlCol="0"/>
          <a:lstStyle/>
          <a:p>
            <a:endParaRPr/>
          </a:p>
        </p:txBody>
      </p:sp>
      <p:sp>
        <p:nvSpPr>
          <p:cNvPr id="16" name="object 16"/>
          <p:cNvSpPr txBox="1"/>
          <p:nvPr/>
        </p:nvSpPr>
        <p:spPr>
          <a:xfrm>
            <a:off x="9179052" y="1786127"/>
            <a:ext cx="1003300" cy="393700"/>
          </a:xfrm>
          <a:prstGeom prst="rect">
            <a:avLst/>
          </a:prstGeom>
          <a:solidFill>
            <a:srgbClr val="006379"/>
          </a:solidFill>
          <a:ln w="12700">
            <a:solidFill>
              <a:srgbClr val="00252F"/>
            </a:solidFill>
          </a:ln>
        </p:spPr>
        <p:txBody>
          <a:bodyPr vert="horz" wrap="square" lIns="0" tIns="49530" rIns="0" bIns="0" rtlCol="0">
            <a:spAutoFit/>
          </a:bodyPr>
          <a:lstStyle/>
          <a:p>
            <a:pPr marL="173355">
              <a:lnSpc>
                <a:spcPct val="100000"/>
              </a:lnSpc>
              <a:spcBef>
                <a:spcPts val="390"/>
              </a:spcBef>
            </a:pPr>
            <a:r>
              <a:rPr sz="1600" spc="-10" dirty="0">
                <a:solidFill>
                  <a:srgbClr val="FFFFFF"/>
                </a:solidFill>
                <a:latin typeface="Consolas"/>
                <a:cs typeface="Consolas"/>
              </a:rPr>
              <a:t>Window</a:t>
            </a:r>
            <a:endParaRPr sz="1600">
              <a:latin typeface="Consolas"/>
              <a:cs typeface="Consolas"/>
            </a:endParaRPr>
          </a:p>
        </p:txBody>
      </p:sp>
      <p:sp>
        <p:nvSpPr>
          <p:cNvPr id="17" name="object 17"/>
          <p:cNvSpPr txBox="1"/>
          <p:nvPr/>
        </p:nvSpPr>
        <p:spPr>
          <a:xfrm>
            <a:off x="9084564" y="2343911"/>
            <a:ext cx="1214755" cy="393700"/>
          </a:xfrm>
          <a:prstGeom prst="rect">
            <a:avLst/>
          </a:prstGeom>
          <a:solidFill>
            <a:srgbClr val="006379"/>
          </a:solidFill>
          <a:ln w="12700">
            <a:solidFill>
              <a:srgbClr val="00252F"/>
            </a:solidFill>
          </a:ln>
        </p:spPr>
        <p:txBody>
          <a:bodyPr vert="horz" wrap="square" lIns="0" tIns="49530" rIns="0" bIns="0" rtlCol="0">
            <a:spAutoFit/>
          </a:bodyPr>
          <a:lstStyle/>
          <a:p>
            <a:pPr marL="156845">
              <a:lnSpc>
                <a:spcPct val="100000"/>
              </a:lnSpc>
              <a:spcBef>
                <a:spcPts val="390"/>
              </a:spcBef>
            </a:pPr>
            <a:r>
              <a:rPr sz="1600" spc="-10" dirty="0">
                <a:solidFill>
                  <a:srgbClr val="FFFFFF"/>
                </a:solidFill>
                <a:latin typeface="Consolas"/>
                <a:cs typeface="Consolas"/>
              </a:rPr>
              <a:t>document</a:t>
            </a:r>
            <a:endParaRPr sz="1600">
              <a:latin typeface="Consolas"/>
              <a:cs typeface="Consolas"/>
            </a:endParaRPr>
          </a:p>
        </p:txBody>
      </p:sp>
      <p:sp>
        <p:nvSpPr>
          <p:cNvPr id="18" name="object 18"/>
          <p:cNvSpPr txBox="1"/>
          <p:nvPr/>
        </p:nvSpPr>
        <p:spPr>
          <a:xfrm>
            <a:off x="9293352" y="2901695"/>
            <a:ext cx="786765" cy="391795"/>
          </a:xfrm>
          <a:prstGeom prst="rect">
            <a:avLst/>
          </a:prstGeom>
          <a:solidFill>
            <a:srgbClr val="006379"/>
          </a:solidFill>
          <a:ln w="12700">
            <a:solidFill>
              <a:srgbClr val="00252F"/>
            </a:solidFill>
          </a:ln>
        </p:spPr>
        <p:txBody>
          <a:bodyPr vert="horz" wrap="square" lIns="0" tIns="49530" rIns="0" bIns="0" rtlCol="0">
            <a:spAutoFit/>
          </a:bodyPr>
          <a:lstStyle/>
          <a:p>
            <a:pPr marL="170180">
              <a:lnSpc>
                <a:spcPct val="100000"/>
              </a:lnSpc>
              <a:spcBef>
                <a:spcPts val="390"/>
              </a:spcBef>
            </a:pPr>
            <a:r>
              <a:rPr sz="1600" spc="-20" dirty="0">
                <a:solidFill>
                  <a:srgbClr val="FFFFFF"/>
                </a:solidFill>
                <a:latin typeface="Consolas"/>
                <a:cs typeface="Consolas"/>
              </a:rPr>
              <a:t>body</a:t>
            </a:r>
            <a:endParaRPr sz="1600">
              <a:latin typeface="Consolas"/>
              <a:cs typeface="Consolas"/>
            </a:endParaRPr>
          </a:p>
        </p:txBody>
      </p:sp>
      <p:sp>
        <p:nvSpPr>
          <p:cNvPr id="19" name="object 19"/>
          <p:cNvSpPr txBox="1"/>
          <p:nvPr/>
        </p:nvSpPr>
        <p:spPr>
          <a:xfrm>
            <a:off x="8429243" y="3459479"/>
            <a:ext cx="1315720" cy="391795"/>
          </a:xfrm>
          <a:prstGeom prst="rect">
            <a:avLst/>
          </a:prstGeom>
          <a:solidFill>
            <a:srgbClr val="006379"/>
          </a:solidFill>
          <a:ln w="12700">
            <a:solidFill>
              <a:srgbClr val="00252F"/>
            </a:solidFill>
          </a:ln>
        </p:spPr>
        <p:txBody>
          <a:bodyPr vert="horz" wrap="square" lIns="0" tIns="49530" rIns="0" bIns="0" rtlCol="0">
            <a:spAutoFit/>
          </a:bodyPr>
          <a:lstStyle/>
          <a:p>
            <a:pPr marL="266700">
              <a:lnSpc>
                <a:spcPct val="100000"/>
              </a:lnSpc>
              <a:spcBef>
                <a:spcPts val="390"/>
              </a:spcBef>
            </a:pPr>
            <a:r>
              <a:rPr sz="1600" spc="-10" dirty="0">
                <a:solidFill>
                  <a:srgbClr val="FFFFFF"/>
                </a:solidFill>
                <a:latin typeface="Consolas"/>
                <a:cs typeface="Consolas"/>
              </a:rPr>
              <a:t>section</a:t>
            </a:r>
            <a:endParaRPr sz="1600">
              <a:latin typeface="Consolas"/>
              <a:cs typeface="Consolas"/>
            </a:endParaRPr>
          </a:p>
        </p:txBody>
      </p:sp>
      <p:sp>
        <p:nvSpPr>
          <p:cNvPr id="20" name="object 20"/>
          <p:cNvSpPr txBox="1"/>
          <p:nvPr/>
        </p:nvSpPr>
        <p:spPr>
          <a:xfrm>
            <a:off x="8429243" y="4017264"/>
            <a:ext cx="1315720" cy="391795"/>
          </a:xfrm>
          <a:prstGeom prst="rect">
            <a:avLst/>
          </a:prstGeom>
          <a:solidFill>
            <a:srgbClr val="006379"/>
          </a:solidFill>
          <a:ln w="12700">
            <a:solidFill>
              <a:srgbClr val="00252F"/>
            </a:solidFill>
          </a:ln>
        </p:spPr>
        <p:txBody>
          <a:bodyPr vert="horz" wrap="square" lIns="0" tIns="49530" rIns="0" bIns="0" rtlCol="0">
            <a:spAutoFit/>
          </a:bodyPr>
          <a:lstStyle/>
          <a:p>
            <a:pPr marL="266700">
              <a:lnSpc>
                <a:spcPct val="100000"/>
              </a:lnSpc>
              <a:spcBef>
                <a:spcPts val="390"/>
              </a:spcBef>
            </a:pPr>
            <a:r>
              <a:rPr sz="1600" spc="-10" dirty="0">
                <a:solidFill>
                  <a:srgbClr val="FFFFFF"/>
                </a:solidFill>
                <a:latin typeface="Consolas"/>
                <a:cs typeface="Consolas"/>
              </a:rPr>
              <a:t>article</a:t>
            </a:r>
            <a:endParaRPr sz="1600">
              <a:latin typeface="Consolas"/>
              <a:cs typeface="Consolas"/>
            </a:endParaRPr>
          </a:p>
        </p:txBody>
      </p:sp>
      <p:sp>
        <p:nvSpPr>
          <p:cNvPr id="21" name="object 21"/>
          <p:cNvSpPr txBox="1"/>
          <p:nvPr/>
        </p:nvSpPr>
        <p:spPr>
          <a:xfrm>
            <a:off x="8429243" y="4575047"/>
            <a:ext cx="1315720" cy="391795"/>
          </a:xfrm>
          <a:prstGeom prst="rect">
            <a:avLst/>
          </a:prstGeom>
          <a:solidFill>
            <a:srgbClr val="006379"/>
          </a:solidFill>
          <a:ln w="12700">
            <a:solidFill>
              <a:srgbClr val="00252F"/>
            </a:solidFill>
          </a:ln>
        </p:spPr>
        <p:txBody>
          <a:bodyPr vert="horz" wrap="square" lIns="0" tIns="49530" rIns="0" bIns="0" rtlCol="0">
            <a:spAutoFit/>
          </a:bodyPr>
          <a:lstStyle/>
          <a:p>
            <a:pPr marL="1270" algn="ctr">
              <a:lnSpc>
                <a:spcPct val="100000"/>
              </a:lnSpc>
              <a:spcBef>
                <a:spcPts val="390"/>
              </a:spcBef>
            </a:pPr>
            <a:r>
              <a:rPr sz="1600" spc="-50" dirty="0">
                <a:solidFill>
                  <a:srgbClr val="FFFFFF"/>
                </a:solidFill>
                <a:latin typeface="Consolas"/>
                <a:cs typeface="Consolas"/>
              </a:rPr>
              <a:t>p</a:t>
            </a:r>
            <a:endParaRPr sz="1600">
              <a:latin typeface="Consolas"/>
              <a:cs typeface="Consolas"/>
            </a:endParaRPr>
          </a:p>
        </p:txBody>
      </p:sp>
      <p:sp>
        <p:nvSpPr>
          <p:cNvPr id="22" name="object 22"/>
          <p:cNvSpPr txBox="1"/>
          <p:nvPr/>
        </p:nvSpPr>
        <p:spPr>
          <a:xfrm>
            <a:off x="8758428" y="5131308"/>
            <a:ext cx="928369" cy="393700"/>
          </a:xfrm>
          <a:prstGeom prst="rect">
            <a:avLst/>
          </a:prstGeom>
          <a:solidFill>
            <a:srgbClr val="00916D"/>
          </a:solidFill>
          <a:ln w="12700">
            <a:solidFill>
              <a:srgbClr val="00392A"/>
            </a:solidFill>
          </a:ln>
        </p:spPr>
        <p:txBody>
          <a:bodyPr vert="horz" wrap="square" lIns="0" tIns="50800" rIns="0" bIns="0" rtlCol="0">
            <a:spAutoFit/>
          </a:bodyPr>
          <a:lstStyle/>
          <a:p>
            <a:pPr marL="18415">
              <a:lnSpc>
                <a:spcPct val="100000"/>
              </a:lnSpc>
              <a:spcBef>
                <a:spcPts val="400"/>
              </a:spcBef>
            </a:pPr>
            <a:r>
              <a:rPr sz="1600" dirty="0">
                <a:solidFill>
                  <a:srgbClr val="FFFFFF"/>
                </a:solidFill>
                <a:latin typeface="Consolas"/>
                <a:cs typeface="Consolas"/>
              </a:rPr>
              <a:t>#Text:</a:t>
            </a:r>
            <a:r>
              <a:rPr sz="1600" spc="-5" dirty="0">
                <a:solidFill>
                  <a:srgbClr val="FFFFFF"/>
                </a:solidFill>
                <a:latin typeface="Consolas"/>
                <a:cs typeface="Consolas"/>
              </a:rPr>
              <a:t> </a:t>
            </a:r>
            <a:r>
              <a:rPr sz="1600" spc="-50" dirty="0">
                <a:solidFill>
                  <a:srgbClr val="FFFFFF"/>
                </a:solidFill>
                <a:latin typeface="Consolas"/>
                <a:cs typeface="Consolas"/>
              </a:rPr>
              <a:t>…</a:t>
            </a:r>
            <a:endParaRPr sz="1600">
              <a:latin typeface="Consolas"/>
              <a:cs typeface="Consolas"/>
            </a:endParaRPr>
          </a:p>
        </p:txBody>
      </p:sp>
      <p:sp>
        <p:nvSpPr>
          <p:cNvPr id="23" name="object 23"/>
          <p:cNvSpPr txBox="1"/>
          <p:nvPr/>
        </p:nvSpPr>
        <p:spPr>
          <a:xfrm>
            <a:off x="9910571" y="3459479"/>
            <a:ext cx="1033780" cy="391795"/>
          </a:xfrm>
          <a:prstGeom prst="rect">
            <a:avLst/>
          </a:prstGeom>
          <a:solidFill>
            <a:srgbClr val="006379"/>
          </a:solidFill>
          <a:ln w="12700">
            <a:solidFill>
              <a:srgbClr val="00252F"/>
            </a:solidFill>
          </a:ln>
        </p:spPr>
        <p:txBody>
          <a:bodyPr vert="horz" wrap="square" lIns="0" tIns="49530" rIns="0" bIns="0" rtlCol="0">
            <a:spAutoFit/>
          </a:bodyPr>
          <a:lstStyle/>
          <a:p>
            <a:pPr marL="180975">
              <a:lnSpc>
                <a:spcPct val="100000"/>
              </a:lnSpc>
              <a:spcBef>
                <a:spcPts val="390"/>
              </a:spcBef>
            </a:pPr>
            <a:r>
              <a:rPr sz="1600" spc="-10" dirty="0">
                <a:solidFill>
                  <a:srgbClr val="FFFFFF"/>
                </a:solidFill>
                <a:latin typeface="Consolas"/>
                <a:cs typeface="Consolas"/>
              </a:rPr>
              <a:t>script</a:t>
            </a:r>
            <a:endParaRPr sz="1600">
              <a:latin typeface="Consolas"/>
              <a:cs typeface="Consolas"/>
            </a:endParaRPr>
          </a:p>
        </p:txBody>
      </p:sp>
      <p:sp>
        <p:nvSpPr>
          <p:cNvPr id="24" name="object 24"/>
          <p:cNvSpPr txBox="1"/>
          <p:nvPr/>
        </p:nvSpPr>
        <p:spPr>
          <a:xfrm>
            <a:off x="10181843" y="4017264"/>
            <a:ext cx="935990" cy="391795"/>
          </a:xfrm>
          <a:prstGeom prst="rect">
            <a:avLst/>
          </a:prstGeom>
          <a:solidFill>
            <a:srgbClr val="00916D"/>
          </a:solidFill>
          <a:ln w="12700">
            <a:solidFill>
              <a:srgbClr val="00392A"/>
            </a:solidFill>
          </a:ln>
        </p:spPr>
        <p:txBody>
          <a:bodyPr vert="horz" wrap="square" lIns="0" tIns="49530" rIns="0" bIns="0" rtlCol="0">
            <a:spAutoFit/>
          </a:bodyPr>
          <a:lstStyle/>
          <a:p>
            <a:pPr marL="14604">
              <a:lnSpc>
                <a:spcPct val="100000"/>
              </a:lnSpc>
              <a:spcBef>
                <a:spcPts val="390"/>
              </a:spcBef>
            </a:pPr>
            <a:r>
              <a:rPr sz="1600" dirty="0">
                <a:solidFill>
                  <a:srgbClr val="FFFFFF"/>
                </a:solidFill>
                <a:latin typeface="Consolas"/>
                <a:cs typeface="Consolas"/>
              </a:rPr>
              <a:t>#Text:</a:t>
            </a:r>
            <a:r>
              <a:rPr sz="1600" spc="-5" dirty="0">
                <a:solidFill>
                  <a:srgbClr val="FFFFFF"/>
                </a:solidFill>
                <a:latin typeface="Consolas"/>
                <a:cs typeface="Consolas"/>
              </a:rPr>
              <a:t> </a:t>
            </a:r>
            <a:r>
              <a:rPr sz="1600" spc="-50" dirty="0">
                <a:solidFill>
                  <a:srgbClr val="FFFFFF"/>
                </a:solidFill>
                <a:latin typeface="Consolas"/>
                <a:cs typeface="Consolas"/>
              </a:rPr>
              <a:t>…</a:t>
            </a:r>
            <a:endParaRPr sz="1600">
              <a:latin typeface="Consolas"/>
              <a:cs typeface="Consolas"/>
            </a:endParaRPr>
          </a:p>
        </p:txBody>
      </p:sp>
      <p:sp>
        <p:nvSpPr>
          <p:cNvPr id="25" name="object 2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STOPPING</a:t>
            </a:r>
            <a:r>
              <a:rPr spc="-125" dirty="0"/>
              <a:t> </a:t>
            </a:r>
            <a:r>
              <a:rPr dirty="0"/>
              <a:t>EVENT</a:t>
            </a:r>
            <a:r>
              <a:rPr spc="-140" dirty="0"/>
              <a:t> </a:t>
            </a:r>
            <a:r>
              <a:rPr dirty="0"/>
              <a:t>BUBBLING:</a:t>
            </a:r>
            <a:r>
              <a:rPr spc="-120" dirty="0"/>
              <a:t> </a:t>
            </a:r>
            <a:r>
              <a:rPr spc="-10" dirty="0"/>
              <a:t>EXAMPLE</a:t>
            </a:r>
          </a:p>
        </p:txBody>
      </p:sp>
      <p:sp>
        <p:nvSpPr>
          <p:cNvPr id="26" name="object 26"/>
          <p:cNvSpPr txBox="1"/>
          <p:nvPr/>
        </p:nvSpPr>
        <p:spPr>
          <a:xfrm>
            <a:off x="882396" y="1565147"/>
            <a:ext cx="6864350" cy="424751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&lt;body&gt;</a:t>
            </a:r>
            <a:endParaRPr sz="1800">
              <a:latin typeface="Consolas"/>
              <a:cs typeface="Consolas"/>
            </a:endParaRPr>
          </a:p>
          <a:p>
            <a:pPr marL="342265">
              <a:lnSpc>
                <a:spcPct val="100000"/>
              </a:lnSpc>
            </a:pPr>
            <a:r>
              <a:rPr sz="1800" dirty="0">
                <a:solidFill>
                  <a:srgbClr val="800000"/>
                </a:solidFill>
                <a:latin typeface="Consolas"/>
                <a:cs typeface="Consolas"/>
              </a:rPr>
              <a:t>&lt;section</a:t>
            </a:r>
            <a:r>
              <a:rPr sz="1800" spc="-60" dirty="0">
                <a:solidFill>
                  <a:srgbClr val="800000"/>
                </a:solidFill>
                <a:latin typeface="Consolas"/>
                <a:cs typeface="Consolas"/>
              </a:rPr>
              <a:t> </a:t>
            </a:r>
            <a:r>
              <a:rPr sz="1800" spc="-10" dirty="0">
                <a:solidFill>
                  <a:srgbClr val="E40000"/>
                </a:solidFill>
                <a:latin typeface="Consolas"/>
                <a:cs typeface="Consolas"/>
              </a:rPr>
              <a:t>onclick</a:t>
            </a:r>
            <a:r>
              <a:rPr sz="1800" spc="-10" dirty="0">
                <a:latin typeface="Consolas"/>
                <a:cs typeface="Consolas"/>
              </a:rPr>
              <a:t>=</a:t>
            </a:r>
            <a:r>
              <a:rPr sz="1800" spc="-10" dirty="0">
                <a:solidFill>
                  <a:srgbClr val="0000FF"/>
                </a:solidFill>
                <a:latin typeface="Consolas"/>
                <a:cs typeface="Consolas"/>
              </a:rPr>
              <a:t>"console.log(</a:t>
            </a:r>
            <a:r>
              <a:rPr sz="1800" spc="-10" dirty="0">
                <a:solidFill>
                  <a:srgbClr val="A21515"/>
                </a:solidFill>
                <a:latin typeface="Consolas"/>
                <a:cs typeface="Consolas"/>
              </a:rPr>
              <a:t>'section'</a:t>
            </a:r>
            <a:r>
              <a:rPr sz="1800" spc="-10" dirty="0">
                <a:solidFill>
                  <a:srgbClr val="0000FF"/>
                </a:solidFill>
                <a:latin typeface="Consolas"/>
                <a:cs typeface="Consolas"/>
              </a:rPr>
              <a:t>);"</a:t>
            </a:r>
            <a:r>
              <a:rPr sz="1800" spc="-10" dirty="0">
                <a:solidFill>
                  <a:srgbClr val="800000"/>
                </a:solidFill>
                <a:latin typeface="Consolas"/>
                <a:cs typeface="Consolas"/>
              </a:rPr>
              <a:t>&gt;</a:t>
            </a:r>
            <a:endParaRPr sz="1800">
              <a:latin typeface="Consolas"/>
              <a:cs typeface="Consolas"/>
            </a:endParaRPr>
          </a:p>
          <a:p>
            <a:pPr marL="591820">
              <a:lnSpc>
                <a:spcPct val="100000"/>
              </a:lnSpc>
              <a:spcBef>
                <a:spcPts val="5"/>
              </a:spcBef>
            </a:pPr>
            <a:r>
              <a:rPr sz="1800" spc="-10" dirty="0">
                <a:solidFill>
                  <a:srgbClr val="800000"/>
                </a:solidFill>
                <a:latin typeface="Consolas"/>
                <a:cs typeface="Consolas"/>
              </a:rPr>
              <a:t>&lt;article&gt;</a:t>
            </a:r>
            <a:endParaRPr sz="1800">
              <a:latin typeface="Consolas"/>
              <a:cs typeface="Consolas"/>
            </a:endParaRPr>
          </a:p>
          <a:p>
            <a:pPr marL="843280">
              <a:lnSpc>
                <a:spcPct val="100000"/>
              </a:lnSpc>
            </a:pPr>
            <a:r>
              <a:rPr sz="1800" dirty="0">
                <a:solidFill>
                  <a:srgbClr val="800000"/>
                </a:solidFill>
                <a:latin typeface="Consolas"/>
                <a:cs typeface="Consolas"/>
              </a:rPr>
              <a:t>&lt;p</a:t>
            </a:r>
            <a:r>
              <a:rPr sz="1800" spc="-10" dirty="0">
                <a:solidFill>
                  <a:srgbClr val="800000"/>
                </a:solidFill>
                <a:latin typeface="Consolas"/>
                <a:cs typeface="Consolas"/>
              </a:rPr>
              <a:t> </a:t>
            </a:r>
            <a:r>
              <a:rPr sz="1800" spc="-10" dirty="0">
                <a:solidFill>
                  <a:srgbClr val="E40000"/>
                </a:solidFill>
                <a:latin typeface="Consolas"/>
                <a:cs typeface="Consolas"/>
              </a:rPr>
              <a:t>onclick</a:t>
            </a:r>
            <a:r>
              <a:rPr sz="1800" spc="-10" dirty="0">
                <a:latin typeface="Consolas"/>
                <a:cs typeface="Consolas"/>
              </a:rPr>
              <a:t>=</a:t>
            </a:r>
            <a:r>
              <a:rPr sz="1800" spc="-10" dirty="0">
                <a:solidFill>
                  <a:srgbClr val="0000FF"/>
                </a:solidFill>
                <a:latin typeface="Consolas"/>
                <a:cs typeface="Consolas"/>
              </a:rPr>
              <a:t>"console.log(</a:t>
            </a:r>
            <a:r>
              <a:rPr sz="1800" spc="-10" dirty="0">
                <a:solidFill>
                  <a:srgbClr val="A21515"/>
                </a:solidFill>
                <a:latin typeface="Consolas"/>
                <a:cs typeface="Consolas"/>
              </a:rPr>
              <a:t>'p'</a:t>
            </a:r>
            <a:r>
              <a:rPr sz="1800" spc="-10" dirty="0">
                <a:solidFill>
                  <a:srgbClr val="0000FF"/>
                </a:solidFill>
                <a:latin typeface="Consolas"/>
                <a:cs typeface="Consolas"/>
              </a:rPr>
              <a:t>);"</a:t>
            </a:r>
            <a:r>
              <a:rPr sz="1800" spc="-10" dirty="0">
                <a:solidFill>
                  <a:srgbClr val="800000"/>
                </a:solidFill>
                <a:latin typeface="Consolas"/>
                <a:cs typeface="Consolas"/>
              </a:rPr>
              <a:t>&gt;</a:t>
            </a:r>
            <a:r>
              <a:rPr sz="1800" spc="-10" dirty="0">
                <a:latin typeface="Consolas"/>
                <a:cs typeface="Consolas"/>
              </a:rPr>
              <a:t>Bubbling</a:t>
            </a:r>
            <a:r>
              <a:rPr sz="1800" spc="-10" dirty="0">
                <a:solidFill>
                  <a:srgbClr val="800000"/>
                </a:solidFill>
                <a:latin typeface="Consolas"/>
                <a:cs typeface="Consolas"/>
              </a:rPr>
              <a:t>&lt;/p&gt;</a:t>
            </a:r>
            <a:endParaRPr sz="1800">
              <a:latin typeface="Consolas"/>
              <a:cs typeface="Consolas"/>
            </a:endParaRPr>
          </a:p>
          <a:p>
            <a:pPr marL="591820">
              <a:lnSpc>
                <a:spcPct val="100000"/>
              </a:lnSpc>
            </a:pPr>
            <a:r>
              <a:rPr sz="1800" spc="-10" dirty="0">
                <a:solidFill>
                  <a:srgbClr val="800000"/>
                </a:solidFill>
                <a:latin typeface="Consolas"/>
                <a:cs typeface="Consolas"/>
              </a:rPr>
              <a:t>&lt;/article&gt;</a:t>
            </a:r>
            <a:endParaRPr sz="1800">
              <a:latin typeface="Consolas"/>
              <a:cs typeface="Consolas"/>
            </a:endParaRPr>
          </a:p>
          <a:p>
            <a:pPr marL="342265">
              <a:lnSpc>
                <a:spcPct val="100000"/>
              </a:lnSpc>
            </a:pPr>
            <a:r>
              <a:rPr sz="1800" spc="-10" dirty="0">
                <a:solidFill>
                  <a:srgbClr val="800000"/>
                </a:solidFill>
                <a:latin typeface="Consolas"/>
                <a:cs typeface="Consolas"/>
              </a:rPr>
              <a:t>&lt;/section&gt;</a:t>
            </a:r>
            <a:endParaRPr sz="1800">
              <a:latin typeface="Consolas"/>
              <a:cs typeface="Consolas"/>
            </a:endParaRPr>
          </a:p>
          <a:p>
            <a:pPr marL="342265">
              <a:lnSpc>
                <a:spcPct val="100000"/>
              </a:lnSpc>
            </a:pPr>
            <a:r>
              <a:rPr sz="1800" spc="-10" dirty="0">
                <a:solidFill>
                  <a:srgbClr val="800000"/>
                </a:solidFill>
                <a:latin typeface="Consolas"/>
                <a:cs typeface="Consolas"/>
              </a:rPr>
              <a:t>&lt;script&gt;</a:t>
            </a:r>
            <a:endParaRPr sz="1800">
              <a:latin typeface="Consolas"/>
              <a:cs typeface="Consolas"/>
            </a:endParaRPr>
          </a:p>
          <a:p>
            <a:pPr marL="591820" marR="747395">
              <a:lnSpc>
                <a:spcPct val="100000"/>
              </a:lnSpc>
              <a:spcBef>
                <a:spcPts val="5"/>
              </a:spcBef>
            </a:pP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art</a:t>
            </a:r>
            <a:r>
              <a:rPr sz="1800" spc="-1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document.querySelector(</a:t>
            </a:r>
            <a:r>
              <a:rPr sz="1800" spc="-10" dirty="0">
                <a:solidFill>
                  <a:srgbClr val="A21515"/>
                </a:solidFill>
                <a:latin typeface="Consolas"/>
                <a:cs typeface="Consolas"/>
              </a:rPr>
              <a:t>"article"</a:t>
            </a:r>
            <a:r>
              <a:rPr sz="1800" spc="-10" dirty="0">
                <a:latin typeface="Consolas"/>
                <a:cs typeface="Consolas"/>
              </a:rPr>
              <a:t>); </a:t>
            </a:r>
            <a:r>
              <a:rPr sz="1800" dirty="0">
                <a:latin typeface="Consolas"/>
                <a:cs typeface="Consolas"/>
              </a:rPr>
              <a:t>art.addEventListener(</a:t>
            </a:r>
            <a:r>
              <a:rPr sz="1800" dirty="0">
                <a:solidFill>
                  <a:srgbClr val="A21515"/>
                </a:solidFill>
                <a:latin typeface="Consolas"/>
                <a:cs typeface="Consolas"/>
              </a:rPr>
              <a:t>"click"</a:t>
            </a:r>
            <a:r>
              <a:rPr sz="1800" dirty="0">
                <a:latin typeface="Consolas"/>
                <a:cs typeface="Consolas"/>
              </a:rPr>
              <a:t>,</a:t>
            </a:r>
            <a:r>
              <a:rPr sz="1800" spc="-114" dirty="0">
                <a:latin typeface="Consolas"/>
                <a:cs typeface="Consolas"/>
              </a:rPr>
              <a:t> </a:t>
            </a:r>
            <a:r>
              <a:rPr sz="1800" spc="-10" dirty="0">
                <a:latin typeface="Consolas"/>
                <a:cs typeface="Consolas"/>
              </a:rPr>
              <a:t>handler); </a:t>
            </a:r>
            <a:r>
              <a:rPr sz="1800" dirty="0">
                <a:solidFill>
                  <a:srgbClr val="0000FF"/>
                </a:solidFill>
                <a:latin typeface="Consolas"/>
                <a:cs typeface="Consolas"/>
              </a:rPr>
              <a:t>function</a:t>
            </a:r>
            <a:r>
              <a:rPr sz="1800" spc="-25" dirty="0">
                <a:solidFill>
                  <a:srgbClr val="0000FF"/>
                </a:solidFill>
                <a:latin typeface="Consolas"/>
                <a:cs typeface="Consolas"/>
              </a:rPr>
              <a:t> </a:t>
            </a:r>
            <a:r>
              <a:rPr sz="1800" spc="-10" dirty="0">
                <a:latin typeface="Consolas"/>
                <a:cs typeface="Consolas"/>
              </a:rPr>
              <a:t>handler(event){</a:t>
            </a:r>
            <a:endParaRPr sz="1800">
              <a:latin typeface="Consolas"/>
              <a:cs typeface="Consolas"/>
            </a:endParaRPr>
          </a:p>
          <a:p>
            <a:pPr marL="843280">
              <a:lnSpc>
                <a:spcPct val="100000"/>
              </a:lnSpc>
            </a:pPr>
            <a:r>
              <a:rPr sz="1800" spc="-10" dirty="0">
                <a:latin typeface="Consolas"/>
                <a:cs typeface="Consolas"/>
              </a:rPr>
              <a:t>console.log(</a:t>
            </a:r>
            <a:r>
              <a:rPr sz="1800" spc="-10" dirty="0">
                <a:solidFill>
                  <a:srgbClr val="0000FF"/>
                </a:solidFill>
                <a:latin typeface="Consolas"/>
                <a:cs typeface="Consolas"/>
              </a:rPr>
              <a:t>this</a:t>
            </a:r>
            <a:r>
              <a:rPr sz="1800" spc="-10" dirty="0">
                <a:latin typeface="Consolas"/>
                <a:cs typeface="Consolas"/>
              </a:rPr>
              <a:t>.tagName);</a:t>
            </a:r>
            <a:endParaRPr sz="1800">
              <a:latin typeface="Consolas"/>
              <a:cs typeface="Consolas"/>
            </a:endParaRPr>
          </a:p>
          <a:p>
            <a:pPr marL="843280">
              <a:lnSpc>
                <a:spcPct val="100000"/>
              </a:lnSpc>
            </a:pPr>
            <a:r>
              <a:rPr sz="1800" spc="-10" dirty="0">
                <a:latin typeface="Consolas"/>
                <a:cs typeface="Consolas"/>
              </a:rPr>
              <a:t>event.stopPropagation();</a:t>
            </a:r>
            <a:endParaRPr sz="1800">
              <a:latin typeface="Consolas"/>
              <a:cs typeface="Consolas"/>
            </a:endParaRPr>
          </a:p>
          <a:p>
            <a:pPr marL="591820">
              <a:lnSpc>
                <a:spcPct val="100000"/>
              </a:lnSpc>
            </a:pPr>
            <a:r>
              <a:rPr sz="1800" spc="-50" dirty="0">
                <a:latin typeface="Consolas"/>
                <a:cs typeface="Consolas"/>
              </a:rPr>
              <a:t>}</a:t>
            </a:r>
            <a:endParaRPr sz="1800">
              <a:latin typeface="Consolas"/>
              <a:cs typeface="Consolas"/>
            </a:endParaRPr>
          </a:p>
          <a:p>
            <a:pPr marL="342265">
              <a:lnSpc>
                <a:spcPct val="100000"/>
              </a:lnSpc>
            </a:pPr>
            <a:r>
              <a:rPr sz="1800" spc="-10" dirty="0">
                <a:solidFill>
                  <a:srgbClr val="800000"/>
                </a:solidFill>
                <a:latin typeface="Consolas"/>
                <a:cs typeface="Consolas"/>
              </a:rPr>
              <a:t>&lt;/script&gt;</a:t>
            </a:r>
            <a:endParaRPr sz="1800">
              <a:latin typeface="Consolas"/>
              <a:cs typeface="Consolas"/>
            </a:endParaRPr>
          </a:p>
          <a:p>
            <a:pPr marL="92075">
              <a:lnSpc>
                <a:spcPct val="100000"/>
              </a:lnSpc>
            </a:pPr>
            <a:r>
              <a:rPr sz="1800" spc="-10" dirty="0">
                <a:solidFill>
                  <a:srgbClr val="800000"/>
                </a:solidFill>
                <a:latin typeface="Consolas"/>
                <a:cs typeface="Consolas"/>
              </a:rPr>
              <a:t>&lt;/body&gt;</a:t>
            </a:r>
            <a:endParaRPr sz="1800">
              <a:latin typeface="Consolas"/>
              <a:cs typeface="Consolas"/>
            </a:endParaRPr>
          </a:p>
        </p:txBody>
      </p:sp>
      <p:pic>
        <p:nvPicPr>
          <p:cNvPr id="27" name="object 27"/>
          <p:cNvPicPr/>
          <p:nvPr/>
        </p:nvPicPr>
        <p:blipFill>
          <a:blip r:embed="rId2" cstate="print"/>
          <a:stretch>
            <a:fillRect/>
          </a:stretch>
        </p:blipFill>
        <p:spPr>
          <a:xfrm>
            <a:off x="8052561" y="3847846"/>
            <a:ext cx="215392" cy="194056"/>
          </a:xfrm>
          <a:prstGeom prst="rect">
            <a:avLst/>
          </a:prstGeom>
        </p:spPr>
      </p:pic>
      <p:sp>
        <p:nvSpPr>
          <p:cNvPr id="28" name="object 2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29" name="object 2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339</a:t>
            </a:fld>
            <a:endParaRPr spc="-2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URLS:</a:t>
            </a:r>
            <a:r>
              <a:rPr spc="-165" dirty="0"/>
              <a:t> </a:t>
            </a:r>
            <a:r>
              <a:rPr spc="-10" dirty="0"/>
              <a:t>ANCHORS</a:t>
            </a:r>
          </a:p>
        </p:txBody>
      </p:sp>
      <p:grpSp>
        <p:nvGrpSpPr>
          <p:cNvPr id="3" name="object 3"/>
          <p:cNvGrpSpPr/>
          <p:nvPr/>
        </p:nvGrpSpPr>
        <p:grpSpPr>
          <a:xfrm>
            <a:off x="2257234" y="1741932"/>
            <a:ext cx="1136650" cy="981075"/>
            <a:chOff x="2257234" y="1741932"/>
            <a:chExt cx="1136650" cy="981075"/>
          </a:xfrm>
        </p:grpSpPr>
        <p:sp>
          <p:nvSpPr>
            <p:cNvPr id="4" name="object 4"/>
            <p:cNvSpPr/>
            <p:nvPr/>
          </p:nvSpPr>
          <p:spPr>
            <a:xfrm>
              <a:off x="2267529" y="2165960"/>
              <a:ext cx="1117600" cy="547370"/>
            </a:xfrm>
            <a:custGeom>
              <a:avLst/>
              <a:gdLst/>
              <a:ahLst/>
              <a:cxnLst/>
              <a:rect l="l" t="t" r="r" b="b"/>
              <a:pathLst>
                <a:path w="1117600" h="547369">
                  <a:moveTo>
                    <a:pt x="851375" y="0"/>
                  </a:moveTo>
                  <a:lnTo>
                    <a:pt x="803648" y="397"/>
                  </a:lnTo>
                  <a:lnTo>
                    <a:pt x="752313" y="2127"/>
                  </a:lnTo>
                  <a:lnTo>
                    <a:pt x="696441" y="5070"/>
                  </a:lnTo>
                  <a:lnTo>
                    <a:pt x="635102" y="9108"/>
                  </a:lnTo>
                  <a:lnTo>
                    <a:pt x="567364" y="14121"/>
                  </a:lnTo>
                  <a:lnTo>
                    <a:pt x="507655" y="17591"/>
                  </a:lnTo>
                  <a:lnTo>
                    <a:pt x="455606" y="18596"/>
                  </a:lnTo>
                  <a:lnTo>
                    <a:pt x="409351" y="17770"/>
                  </a:lnTo>
                  <a:lnTo>
                    <a:pt x="367025" y="15749"/>
                  </a:lnTo>
                  <a:lnTo>
                    <a:pt x="286698" y="10665"/>
                  </a:lnTo>
                  <a:lnTo>
                    <a:pt x="244966" y="8872"/>
                  </a:lnTo>
                  <a:lnTo>
                    <a:pt x="199702" y="8427"/>
                  </a:lnTo>
                  <a:lnTo>
                    <a:pt x="149039" y="9965"/>
                  </a:lnTo>
                  <a:lnTo>
                    <a:pt x="91114" y="14121"/>
                  </a:lnTo>
                  <a:lnTo>
                    <a:pt x="30027" y="40283"/>
                  </a:lnTo>
                  <a:lnTo>
                    <a:pt x="3992" y="101497"/>
                  </a:lnTo>
                  <a:lnTo>
                    <a:pt x="8264" y="146543"/>
                  </a:lnTo>
                  <a:lnTo>
                    <a:pt x="8357" y="189692"/>
                  </a:lnTo>
                  <a:lnTo>
                    <a:pt x="5924" y="233059"/>
                  </a:lnTo>
                  <a:lnTo>
                    <a:pt x="2619" y="278758"/>
                  </a:lnTo>
                  <a:lnTo>
                    <a:pt x="93" y="328905"/>
                  </a:lnTo>
                  <a:lnTo>
                    <a:pt x="0" y="385614"/>
                  </a:lnTo>
                  <a:lnTo>
                    <a:pt x="3992" y="451001"/>
                  </a:lnTo>
                  <a:lnTo>
                    <a:pt x="31932" y="510215"/>
                  </a:lnTo>
                  <a:lnTo>
                    <a:pt x="91114" y="538377"/>
                  </a:lnTo>
                  <a:lnTo>
                    <a:pt x="205953" y="540879"/>
                  </a:lnTo>
                  <a:lnTo>
                    <a:pt x="259186" y="541679"/>
                  </a:lnTo>
                  <a:lnTo>
                    <a:pt x="310234" y="542140"/>
                  </a:lnTo>
                  <a:lnTo>
                    <a:pt x="359551" y="542234"/>
                  </a:lnTo>
                  <a:lnTo>
                    <a:pt x="407588" y="541933"/>
                  </a:lnTo>
                  <a:lnTo>
                    <a:pt x="454801" y="541209"/>
                  </a:lnTo>
                  <a:lnTo>
                    <a:pt x="501643" y="540033"/>
                  </a:lnTo>
                  <a:lnTo>
                    <a:pt x="548568" y="538377"/>
                  </a:lnTo>
                  <a:lnTo>
                    <a:pt x="596425" y="537616"/>
                  </a:lnTo>
                  <a:lnTo>
                    <a:pt x="645650" y="538677"/>
                  </a:lnTo>
                  <a:lnTo>
                    <a:pt x="696198" y="540861"/>
                  </a:lnTo>
                  <a:lnTo>
                    <a:pt x="748026" y="543468"/>
                  </a:lnTo>
                  <a:lnTo>
                    <a:pt x="801089" y="545798"/>
                  </a:lnTo>
                  <a:lnTo>
                    <a:pt x="855343" y="547154"/>
                  </a:lnTo>
                  <a:lnTo>
                    <a:pt x="910746" y="546835"/>
                  </a:lnTo>
                  <a:lnTo>
                    <a:pt x="967252" y="544143"/>
                  </a:lnTo>
                  <a:lnTo>
                    <a:pt x="1024818" y="538377"/>
                  </a:lnTo>
                  <a:lnTo>
                    <a:pt x="1088191" y="515311"/>
                  </a:lnTo>
                  <a:lnTo>
                    <a:pt x="1111940" y="451001"/>
                  </a:lnTo>
                  <a:lnTo>
                    <a:pt x="1116645" y="392932"/>
                  </a:lnTo>
                  <a:lnTo>
                    <a:pt x="1117594" y="336580"/>
                  </a:lnTo>
                  <a:lnTo>
                    <a:pt x="1116098" y="282544"/>
                  </a:lnTo>
                  <a:lnTo>
                    <a:pt x="1111029" y="183805"/>
                  </a:lnTo>
                  <a:lnTo>
                    <a:pt x="1110080" y="140298"/>
                  </a:lnTo>
                  <a:lnTo>
                    <a:pt x="1111940" y="101497"/>
                  </a:lnTo>
                  <a:lnTo>
                    <a:pt x="1086714" y="41664"/>
                  </a:lnTo>
                  <a:lnTo>
                    <a:pt x="1024818" y="14121"/>
                  </a:lnTo>
                  <a:lnTo>
                    <a:pt x="982216" y="7996"/>
                  </a:lnTo>
                  <a:lnTo>
                    <a:pt x="939729" y="3680"/>
                  </a:lnTo>
                  <a:lnTo>
                    <a:pt x="896425" y="1054"/>
                  </a:lnTo>
                  <a:lnTo>
                    <a:pt x="851375" y="0"/>
                  </a:lnTo>
                  <a:close/>
                </a:path>
              </a:pathLst>
            </a:custGeom>
            <a:solidFill>
              <a:srgbClr val="F1CD5D"/>
            </a:solidFill>
          </p:spPr>
          <p:txBody>
            <a:bodyPr wrap="square" lIns="0" tIns="0" rIns="0" bIns="0" rtlCol="0"/>
            <a:lstStyle/>
            <a:p>
              <a:endParaRPr/>
            </a:p>
          </p:txBody>
        </p:sp>
        <p:sp>
          <p:nvSpPr>
            <p:cNvPr id="5" name="object 5"/>
            <p:cNvSpPr/>
            <p:nvPr/>
          </p:nvSpPr>
          <p:spPr>
            <a:xfrm>
              <a:off x="2271522" y="2173526"/>
              <a:ext cx="1108075" cy="535305"/>
            </a:xfrm>
            <a:custGeom>
              <a:avLst/>
              <a:gdLst/>
              <a:ahLst/>
              <a:cxnLst/>
              <a:rect l="l" t="t" r="r" b="b"/>
              <a:pathLst>
                <a:path w="1108075" h="535305">
                  <a:moveTo>
                    <a:pt x="0" y="93931"/>
                  </a:moveTo>
                  <a:lnTo>
                    <a:pt x="28082" y="38242"/>
                  </a:lnTo>
                  <a:lnTo>
                    <a:pt x="87121" y="6555"/>
                  </a:lnTo>
                  <a:lnTo>
                    <a:pt x="134317" y="1935"/>
                  </a:lnTo>
                  <a:lnTo>
                    <a:pt x="185344" y="0"/>
                  </a:lnTo>
                  <a:lnTo>
                    <a:pt x="238727" y="93"/>
                  </a:lnTo>
                  <a:lnTo>
                    <a:pt x="292990" y="1559"/>
                  </a:lnTo>
                  <a:lnTo>
                    <a:pt x="346661" y="3744"/>
                  </a:lnTo>
                  <a:lnTo>
                    <a:pt x="398262" y="5991"/>
                  </a:lnTo>
                  <a:lnTo>
                    <a:pt x="446320" y="7646"/>
                  </a:lnTo>
                  <a:lnTo>
                    <a:pt x="489360" y="8052"/>
                  </a:lnTo>
                  <a:lnTo>
                    <a:pt x="525907" y="6555"/>
                  </a:lnTo>
                  <a:lnTo>
                    <a:pt x="557643" y="4481"/>
                  </a:lnTo>
                  <a:lnTo>
                    <a:pt x="593642" y="3020"/>
                  </a:lnTo>
                  <a:lnTo>
                    <a:pt x="633785" y="2115"/>
                  </a:lnTo>
                  <a:lnTo>
                    <a:pt x="677953" y="1709"/>
                  </a:lnTo>
                  <a:lnTo>
                    <a:pt x="726027" y="1745"/>
                  </a:lnTo>
                  <a:lnTo>
                    <a:pt x="777888" y="2166"/>
                  </a:lnTo>
                  <a:lnTo>
                    <a:pt x="833417" y="2915"/>
                  </a:lnTo>
                  <a:lnTo>
                    <a:pt x="892496" y="3934"/>
                  </a:lnTo>
                  <a:lnTo>
                    <a:pt x="955005" y="5167"/>
                  </a:lnTo>
                  <a:lnTo>
                    <a:pt x="1020826" y="6555"/>
                  </a:lnTo>
                  <a:lnTo>
                    <a:pt x="1079055" y="32051"/>
                  </a:lnTo>
                  <a:lnTo>
                    <a:pt x="1107948" y="93931"/>
                  </a:lnTo>
                  <a:lnTo>
                    <a:pt x="1107534" y="148741"/>
                  </a:lnTo>
                  <a:lnTo>
                    <a:pt x="1107425" y="196167"/>
                  </a:lnTo>
                  <a:lnTo>
                    <a:pt x="1107521" y="239662"/>
                  </a:lnTo>
                  <a:lnTo>
                    <a:pt x="1107721" y="282682"/>
                  </a:lnTo>
                  <a:lnTo>
                    <a:pt x="1107925" y="328681"/>
                  </a:lnTo>
                  <a:lnTo>
                    <a:pt x="1108034" y="381114"/>
                  </a:lnTo>
                  <a:lnTo>
                    <a:pt x="1107948" y="443435"/>
                  </a:lnTo>
                  <a:lnTo>
                    <a:pt x="1104836" y="474697"/>
                  </a:lnTo>
                  <a:lnTo>
                    <a:pt x="1057798" y="519123"/>
                  </a:lnTo>
                  <a:lnTo>
                    <a:pt x="1020826" y="530811"/>
                  </a:lnTo>
                  <a:lnTo>
                    <a:pt x="964853" y="533613"/>
                  </a:lnTo>
                  <a:lnTo>
                    <a:pt x="909556" y="534755"/>
                  </a:lnTo>
                  <a:lnTo>
                    <a:pt x="855086" y="534650"/>
                  </a:lnTo>
                  <a:lnTo>
                    <a:pt x="801590" y="533707"/>
                  </a:lnTo>
                  <a:lnTo>
                    <a:pt x="749220" y="532338"/>
                  </a:lnTo>
                  <a:lnTo>
                    <a:pt x="698123" y="530953"/>
                  </a:lnTo>
                  <a:lnTo>
                    <a:pt x="648450" y="529963"/>
                  </a:lnTo>
                  <a:lnTo>
                    <a:pt x="600351" y="529779"/>
                  </a:lnTo>
                  <a:lnTo>
                    <a:pt x="553973" y="530811"/>
                  </a:lnTo>
                  <a:lnTo>
                    <a:pt x="506815" y="531627"/>
                  </a:lnTo>
                  <a:lnTo>
                    <a:pt x="456760" y="530899"/>
                  </a:lnTo>
                  <a:lnTo>
                    <a:pt x="404546" y="529203"/>
                  </a:lnTo>
                  <a:lnTo>
                    <a:pt x="350909" y="527111"/>
                  </a:lnTo>
                  <a:lnTo>
                    <a:pt x="296583" y="525198"/>
                  </a:lnTo>
                  <a:lnTo>
                    <a:pt x="242306" y="524038"/>
                  </a:lnTo>
                  <a:lnTo>
                    <a:pt x="188813" y="524204"/>
                  </a:lnTo>
                  <a:lnTo>
                    <a:pt x="136839" y="526271"/>
                  </a:lnTo>
                  <a:lnTo>
                    <a:pt x="87121" y="530811"/>
                  </a:lnTo>
                  <a:lnTo>
                    <a:pt x="51613" y="524231"/>
                  </a:lnTo>
                  <a:lnTo>
                    <a:pt x="23558" y="504935"/>
                  </a:lnTo>
                  <a:lnTo>
                    <a:pt x="5504" y="476733"/>
                  </a:lnTo>
                  <a:lnTo>
                    <a:pt x="0" y="443435"/>
                  </a:lnTo>
                  <a:lnTo>
                    <a:pt x="5058" y="403701"/>
                  </a:lnTo>
                  <a:lnTo>
                    <a:pt x="7919" y="362605"/>
                  </a:lnTo>
                  <a:lnTo>
                    <a:pt x="8890" y="318925"/>
                  </a:lnTo>
                  <a:lnTo>
                    <a:pt x="8277" y="271440"/>
                  </a:lnTo>
                  <a:lnTo>
                    <a:pt x="6387" y="218927"/>
                  </a:lnTo>
                  <a:lnTo>
                    <a:pt x="3525" y="160165"/>
                  </a:lnTo>
                  <a:lnTo>
                    <a:pt x="0" y="93931"/>
                  </a:lnTo>
                  <a:close/>
                </a:path>
              </a:pathLst>
            </a:custGeom>
            <a:ln w="28575">
              <a:solidFill>
                <a:srgbClr val="FFFFFF"/>
              </a:solidFill>
            </a:ln>
          </p:spPr>
          <p:txBody>
            <a:bodyPr wrap="square" lIns="0" tIns="0" rIns="0" bIns="0" rtlCol="0"/>
            <a:lstStyle/>
            <a:p>
              <a:endParaRPr/>
            </a:p>
          </p:txBody>
        </p:sp>
        <p:sp>
          <p:nvSpPr>
            <p:cNvPr id="6" name="object 6"/>
            <p:cNvSpPr/>
            <p:nvPr/>
          </p:nvSpPr>
          <p:spPr>
            <a:xfrm>
              <a:off x="2430780" y="1741932"/>
              <a:ext cx="346075" cy="524510"/>
            </a:xfrm>
            <a:custGeom>
              <a:avLst/>
              <a:gdLst/>
              <a:ahLst/>
              <a:cxnLst/>
              <a:rect l="l" t="t" r="r" b="b"/>
              <a:pathLst>
                <a:path w="346075" h="524510">
                  <a:moveTo>
                    <a:pt x="259461" y="0"/>
                  </a:moveTo>
                  <a:lnTo>
                    <a:pt x="259461" y="43179"/>
                  </a:lnTo>
                  <a:lnTo>
                    <a:pt x="151383" y="43179"/>
                  </a:lnTo>
                  <a:lnTo>
                    <a:pt x="103550" y="50901"/>
                  </a:lnTo>
                  <a:lnTo>
                    <a:pt x="61996" y="72400"/>
                  </a:lnTo>
                  <a:lnTo>
                    <a:pt x="29220" y="105176"/>
                  </a:lnTo>
                  <a:lnTo>
                    <a:pt x="7721" y="146730"/>
                  </a:lnTo>
                  <a:lnTo>
                    <a:pt x="0" y="194563"/>
                  </a:lnTo>
                  <a:lnTo>
                    <a:pt x="0" y="524255"/>
                  </a:lnTo>
                  <a:lnTo>
                    <a:pt x="86487" y="524255"/>
                  </a:lnTo>
                  <a:lnTo>
                    <a:pt x="86487" y="194563"/>
                  </a:lnTo>
                  <a:lnTo>
                    <a:pt x="91590" y="169314"/>
                  </a:lnTo>
                  <a:lnTo>
                    <a:pt x="105505" y="148685"/>
                  </a:lnTo>
                  <a:lnTo>
                    <a:pt x="126134" y="134770"/>
                  </a:lnTo>
                  <a:lnTo>
                    <a:pt x="151383" y="129666"/>
                  </a:lnTo>
                  <a:lnTo>
                    <a:pt x="259461" y="129666"/>
                  </a:lnTo>
                  <a:lnTo>
                    <a:pt x="259461" y="172973"/>
                  </a:lnTo>
                  <a:lnTo>
                    <a:pt x="345947" y="86487"/>
                  </a:lnTo>
                  <a:lnTo>
                    <a:pt x="259461" y="0"/>
                  </a:lnTo>
                  <a:close/>
                </a:path>
              </a:pathLst>
            </a:custGeom>
            <a:solidFill>
              <a:srgbClr val="F1CD5D"/>
            </a:solidFill>
          </p:spPr>
          <p:txBody>
            <a:bodyPr wrap="square" lIns="0" tIns="0" rIns="0" bIns="0" rtlCol="0"/>
            <a:lstStyle/>
            <a:p>
              <a:endParaRPr/>
            </a:p>
          </p:txBody>
        </p:sp>
      </p:grpSp>
      <p:grpSp>
        <p:nvGrpSpPr>
          <p:cNvPr id="7" name="object 7"/>
          <p:cNvGrpSpPr/>
          <p:nvPr/>
        </p:nvGrpSpPr>
        <p:grpSpPr>
          <a:xfrm>
            <a:off x="3857434" y="1735835"/>
            <a:ext cx="1524000" cy="1003300"/>
            <a:chOff x="3857434" y="1735835"/>
            <a:chExt cx="1524000" cy="1003300"/>
          </a:xfrm>
        </p:grpSpPr>
        <p:sp>
          <p:nvSpPr>
            <p:cNvPr id="8" name="object 8"/>
            <p:cNvSpPr/>
            <p:nvPr/>
          </p:nvSpPr>
          <p:spPr>
            <a:xfrm>
              <a:off x="3867729" y="2175311"/>
              <a:ext cx="1504950" cy="547370"/>
            </a:xfrm>
            <a:custGeom>
              <a:avLst/>
              <a:gdLst/>
              <a:ahLst/>
              <a:cxnLst/>
              <a:rect l="l" t="t" r="r" b="b"/>
              <a:pathLst>
                <a:path w="1504950" h="547369">
                  <a:moveTo>
                    <a:pt x="488674" y="67"/>
                  </a:moveTo>
                  <a:lnTo>
                    <a:pt x="436556" y="0"/>
                  </a:lnTo>
                  <a:lnTo>
                    <a:pt x="334787" y="546"/>
                  </a:lnTo>
                  <a:lnTo>
                    <a:pt x="235787" y="1841"/>
                  </a:lnTo>
                  <a:lnTo>
                    <a:pt x="91114" y="4770"/>
                  </a:lnTo>
                  <a:lnTo>
                    <a:pt x="30027" y="30932"/>
                  </a:lnTo>
                  <a:lnTo>
                    <a:pt x="3992" y="92146"/>
                  </a:lnTo>
                  <a:lnTo>
                    <a:pt x="8264" y="137192"/>
                  </a:lnTo>
                  <a:lnTo>
                    <a:pt x="8357" y="180341"/>
                  </a:lnTo>
                  <a:lnTo>
                    <a:pt x="5924" y="223708"/>
                  </a:lnTo>
                  <a:lnTo>
                    <a:pt x="2619" y="269407"/>
                  </a:lnTo>
                  <a:lnTo>
                    <a:pt x="93" y="319554"/>
                  </a:lnTo>
                  <a:lnTo>
                    <a:pt x="0" y="376263"/>
                  </a:lnTo>
                  <a:lnTo>
                    <a:pt x="3992" y="441650"/>
                  </a:lnTo>
                  <a:lnTo>
                    <a:pt x="31932" y="500864"/>
                  </a:lnTo>
                  <a:lnTo>
                    <a:pt x="91114" y="529026"/>
                  </a:lnTo>
                  <a:lnTo>
                    <a:pt x="143840" y="530531"/>
                  </a:lnTo>
                  <a:lnTo>
                    <a:pt x="191929" y="531022"/>
                  </a:lnTo>
                  <a:lnTo>
                    <a:pt x="236513" y="530707"/>
                  </a:lnTo>
                  <a:lnTo>
                    <a:pt x="278723" y="529794"/>
                  </a:lnTo>
                  <a:lnTo>
                    <a:pt x="402409" y="525552"/>
                  </a:lnTo>
                  <a:lnTo>
                    <a:pt x="446426" y="524330"/>
                  </a:lnTo>
                  <a:lnTo>
                    <a:pt x="493722" y="523551"/>
                  </a:lnTo>
                  <a:lnTo>
                    <a:pt x="545427" y="523423"/>
                  </a:lnTo>
                  <a:lnTo>
                    <a:pt x="602673" y="524154"/>
                  </a:lnTo>
                  <a:lnTo>
                    <a:pt x="666588" y="525953"/>
                  </a:lnTo>
                  <a:lnTo>
                    <a:pt x="738306" y="529026"/>
                  </a:lnTo>
                  <a:lnTo>
                    <a:pt x="809979" y="532753"/>
                  </a:lnTo>
                  <a:lnTo>
                    <a:pt x="982984" y="542343"/>
                  </a:lnTo>
                  <a:lnTo>
                    <a:pt x="1030751" y="544613"/>
                  </a:lnTo>
                  <a:lnTo>
                    <a:pt x="1075619" y="546223"/>
                  </a:lnTo>
                  <a:lnTo>
                    <a:pt x="1118819" y="547053"/>
                  </a:lnTo>
                  <a:lnTo>
                    <a:pt x="1161581" y="546985"/>
                  </a:lnTo>
                  <a:lnTo>
                    <a:pt x="1205137" y="545901"/>
                  </a:lnTo>
                  <a:lnTo>
                    <a:pt x="1250717" y="543682"/>
                  </a:lnTo>
                  <a:lnTo>
                    <a:pt x="1299552" y="540209"/>
                  </a:lnTo>
                  <a:lnTo>
                    <a:pt x="1352874" y="535363"/>
                  </a:lnTo>
                  <a:lnTo>
                    <a:pt x="1411914" y="529026"/>
                  </a:lnTo>
                  <a:lnTo>
                    <a:pt x="1475287" y="505960"/>
                  </a:lnTo>
                  <a:lnTo>
                    <a:pt x="1499036" y="441650"/>
                  </a:lnTo>
                  <a:lnTo>
                    <a:pt x="1503741" y="383581"/>
                  </a:lnTo>
                  <a:lnTo>
                    <a:pt x="1504690" y="327230"/>
                  </a:lnTo>
                  <a:lnTo>
                    <a:pt x="1503194" y="273193"/>
                  </a:lnTo>
                  <a:lnTo>
                    <a:pt x="1498125" y="174454"/>
                  </a:lnTo>
                  <a:lnTo>
                    <a:pt x="1497176" y="130948"/>
                  </a:lnTo>
                  <a:lnTo>
                    <a:pt x="1499036" y="92146"/>
                  </a:lnTo>
                  <a:lnTo>
                    <a:pt x="1473810" y="32313"/>
                  </a:lnTo>
                  <a:lnTo>
                    <a:pt x="1411914" y="4770"/>
                  </a:lnTo>
                  <a:lnTo>
                    <a:pt x="1315692" y="7166"/>
                  </a:lnTo>
                  <a:lnTo>
                    <a:pt x="1221483" y="8878"/>
                  </a:lnTo>
                  <a:lnTo>
                    <a:pt x="1127133" y="9781"/>
                  </a:lnTo>
                  <a:lnTo>
                    <a:pt x="1030491" y="9751"/>
                  </a:lnTo>
                  <a:lnTo>
                    <a:pt x="980637" y="9346"/>
                  </a:lnTo>
                  <a:lnTo>
                    <a:pt x="929402" y="8662"/>
                  </a:lnTo>
                  <a:lnTo>
                    <a:pt x="876517" y="7681"/>
                  </a:lnTo>
                  <a:lnTo>
                    <a:pt x="821714" y="6389"/>
                  </a:lnTo>
                  <a:lnTo>
                    <a:pt x="707191" y="3168"/>
                  </a:lnTo>
                  <a:lnTo>
                    <a:pt x="650899" y="1920"/>
                  </a:lnTo>
                  <a:lnTo>
                    <a:pt x="595768" y="1004"/>
                  </a:lnTo>
                  <a:lnTo>
                    <a:pt x="541719" y="394"/>
                  </a:lnTo>
                  <a:lnTo>
                    <a:pt x="488674" y="67"/>
                  </a:lnTo>
                  <a:close/>
                </a:path>
              </a:pathLst>
            </a:custGeom>
            <a:solidFill>
              <a:srgbClr val="00BB8F"/>
            </a:solidFill>
          </p:spPr>
          <p:txBody>
            <a:bodyPr wrap="square" lIns="0" tIns="0" rIns="0" bIns="0" rtlCol="0"/>
            <a:lstStyle/>
            <a:p>
              <a:endParaRPr/>
            </a:p>
          </p:txBody>
        </p:sp>
        <p:sp>
          <p:nvSpPr>
            <p:cNvPr id="9" name="object 9"/>
            <p:cNvSpPr/>
            <p:nvPr/>
          </p:nvSpPr>
          <p:spPr>
            <a:xfrm>
              <a:off x="3871721" y="2176081"/>
              <a:ext cx="1495425" cy="549275"/>
            </a:xfrm>
            <a:custGeom>
              <a:avLst/>
              <a:gdLst/>
              <a:ahLst/>
              <a:cxnLst/>
              <a:rect l="l" t="t" r="r" b="b"/>
              <a:pathLst>
                <a:path w="1495425" h="549275">
                  <a:moveTo>
                    <a:pt x="0" y="91376"/>
                  </a:moveTo>
                  <a:lnTo>
                    <a:pt x="28130" y="35687"/>
                  </a:lnTo>
                  <a:lnTo>
                    <a:pt x="87122" y="4000"/>
                  </a:lnTo>
                  <a:lnTo>
                    <a:pt x="156067" y="2947"/>
                  </a:lnTo>
                  <a:lnTo>
                    <a:pt x="216951" y="2024"/>
                  </a:lnTo>
                  <a:lnTo>
                    <a:pt x="271254" y="1250"/>
                  </a:lnTo>
                  <a:lnTo>
                    <a:pt x="320453" y="642"/>
                  </a:lnTo>
                  <a:lnTo>
                    <a:pt x="366030" y="219"/>
                  </a:lnTo>
                  <a:lnTo>
                    <a:pt x="409463" y="0"/>
                  </a:lnTo>
                  <a:lnTo>
                    <a:pt x="452232" y="3"/>
                  </a:lnTo>
                  <a:lnTo>
                    <a:pt x="495817" y="246"/>
                  </a:lnTo>
                  <a:lnTo>
                    <a:pt x="541696" y="750"/>
                  </a:lnTo>
                  <a:lnTo>
                    <a:pt x="591350" y="1531"/>
                  </a:lnTo>
                  <a:lnTo>
                    <a:pt x="646257" y="2608"/>
                  </a:lnTo>
                  <a:lnTo>
                    <a:pt x="707898" y="4000"/>
                  </a:lnTo>
                  <a:lnTo>
                    <a:pt x="762273" y="5545"/>
                  </a:lnTo>
                  <a:lnTo>
                    <a:pt x="813522" y="7419"/>
                  </a:lnTo>
                  <a:lnTo>
                    <a:pt x="862257" y="9480"/>
                  </a:lnTo>
                  <a:lnTo>
                    <a:pt x="909093" y="11587"/>
                  </a:lnTo>
                  <a:lnTo>
                    <a:pt x="954642" y="13597"/>
                  </a:lnTo>
                  <a:lnTo>
                    <a:pt x="999519" y="15370"/>
                  </a:lnTo>
                  <a:lnTo>
                    <a:pt x="1044336" y="16763"/>
                  </a:lnTo>
                  <a:lnTo>
                    <a:pt x="1089708" y="17636"/>
                  </a:lnTo>
                  <a:lnTo>
                    <a:pt x="1136246" y="17846"/>
                  </a:lnTo>
                  <a:lnTo>
                    <a:pt x="1184566" y="17252"/>
                  </a:lnTo>
                  <a:lnTo>
                    <a:pt x="1235280" y="15712"/>
                  </a:lnTo>
                  <a:lnTo>
                    <a:pt x="1289001" y="13084"/>
                  </a:lnTo>
                  <a:lnTo>
                    <a:pt x="1346344" y="9227"/>
                  </a:lnTo>
                  <a:lnTo>
                    <a:pt x="1407922" y="4000"/>
                  </a:lnTo>
                  <a:lnTo>
                    <a:pt x="1439429" y="8723"/>
                  </a:lnTo>
                  <a:lnTo>
                    <a:pt x="1466151" y="29495"/>
                  </a:lnTo>
                  <a:lnTo>
                    <a:pt x="1485538" y="59364"/>
                  </a:lnTo>
                  <a:lnTo>
                    <a:pt x="1495043" y="91376"/>
                  </a:lnTo>
                  <a:lnTo>
                    <a:pt x="1494630" y="146186"/>
                  </a:lnTo>
                  <a:lnTo>
                    <a:pt x="1494521" y="193611"/>
                  </a:lnTo>
                  <a:lnTo>
                    <a:pt x="1494617" y="237107"/>
                  </a:lnTo>
                  <a:lnTo>
                    <a:pt x="1494817" y="280127"/>
                  </a:lnTo>
                  <a:lnTo>
                    <a:pt x="1495021" y="326126"/>
                  </a:lnTo>
                  <a:lnTo>
                    <a:pt x="1495130" y="378559"/>
                  </a:lnTo>
                  <a:lnTo>
                    <a:pt x="1495043" y="440880"/>
                  </a:lnTo>
                  <a:lnTo>
                    <a:pt x="1491914" y="472142"/>
                  </a:lnTo>
                  <a:lnTo>
                    <a:pt x="1474009" y="497617"/>
                  </a:lnTo>
                  <a:lnTo>
                    <a:pt x="1444841" y="516568"/>
                  </a:lnTo>
                  <a:lnTo>
                    <a:pt x="1407922" y="528256"/>
                  </a:lnTo>
                  <a:lnTo>
                    <a:pt x="1349015" y="528599"/>
                  </a:lnTo>
                  <a:lnTo>
                    <a:pt x="1293991" y="528077"/>
                  </a:lnTo>
                  <a:lnTo>
                    <a:pt x="1242158" y="526909"/>
                  </a:lnTo>
                  <a:lnTo>
                    <a:pt x="1192826" y="525316"/>
                  </a:lnTo>
                  <a:lnTo>
                    <a:pt x="1145306" y="523518"/>
                  </a:lnTo>
                  <a:lnTo>
                    <a:pt x="1098907" y="521737"/>
                  </a:lnTo>
                  <a:lnTo>
                    <a:pt x="1052938" y="520193"/>
                  </a:lnTo>
                  <a:lnTo>
                    <a:pt x="1006710" y="519106"/>
                  </a:lnTo>
                  <a:lnTo>
                    <a:pt x="959533" y="518698"/>
                  </a:lnTo>
                  <a:lnTo>
                    <a:pt x="910715" y="519188"/>
                  </a:lnTo>
                  <a:lnTo>
                    <a:pt x="859568" y="520797"/>
                  </a:lnTo>
                  <a:lnTo>
                    <a:pt x="805400" y="523746"/>
                  </a:lnTo>
                  <a:lnTo>
                    <a:pt x="747522" y="528256"/>
                  </a:lnTo>
                  <a:lnTo>
                    <a:pt x="690084" y="533334"/>
                  </a:lnTo>
                  <a:lnTo>
                    <a:pt x="637093" y="537798"/>
                  </a:lnTo>
                  <a:lnTo>
                    <a:pt x="587637" y="541585"/>
                  </a:lnTo>
                  <a:lnTo>
                    <a:pt x="540805" y="544632"/>
                  </a:lnTo>
                  <a:lnTo>
                    <a:pt x="495686" y="546874"/>
                  </a:lnTo>
                  <a:lnTo>
                    <a:pt x="451370" y="548249"/>
                  </a:lnTo>
                  <a:lnTo>
                    <a:pt x="406945" y="548694"/>
                  </a:lnTo>
                  <a:lnTo>
                    <a:pt x="361502" y="548144"/>
                  </a:lnTo>
                  <a:lnTo>
                    <a:pt x="314128" y="546536"/>
                  </a:lnTo>
                  <a:lnTo>
                    <a:pt x="263915" y="543806"/>
                  </a:lnTo>
                  <a:lnTo>
                    <a:pt x="209949" y="539892"/>
                  </a:lnTo>
                  <a:lnTo>
                    <a:pt x="151322" y="534730"/>
                  </a:lnTo>
                  <a:lnTo>
                    <a:pt x="87122" y="528256"/>
                  </a:lnTo>
                  <a:lnTo>
                    <a:pt x="23558" y="502380"/>
                  </a:lnTo>
                  <a:lnTo>
                    <a:pt x="0" y="440880"/>
                  </a:lnTo>
                  <a:lnTo>
                    <a:pt x="5058" y="401146"/>
                  </a:lnTo>
                  <a:lnTo>
                    <a:pt x="7919" y="360049"/>
                  </a:lnTo>
                  <a:lnTo>
                    <a:pt x="8890" y="316370"/>
                  </a:lnTo>
                  <a:lnTo>
                    <a:pt x="8277" y="268884"/>
                  </a:lnTo>
                  <a:lnTo>
                    <a:pt x="6387" y="216371"/>
                  </a:lnTo>
                  <a:lnTo>
                    <a:pt x="3525" y="157609"/>
                  </a:lnTo>
                  <a:lnTo>
                    <a:pt x="0" y="91376"/>
                  </a:lnTo>
                  <a:close/>
                </a:path>
              </a:pathLst>
            </a:custGeom>
            <a:ln w="28575">
              <a:solidFill>
                <a:srgbClr val="FFFFFF"/>
              </a:solidFill>
            </a:ln>
          </p:spPr>
          <p:txBody>
            <a:bodyPr wrap="square" lIns="0" tIns="0" rIns="0" bIns="0" rtlCol="0"/>
            <a:lstStyle/>
            <a:p>
              <a:endParaRPr/>
            </a:p>
          </p:txBody>
        </p:sp>
        <p:sp>
          <p:nvSpPr>
            <p:cNvPr id="10" name="object 10"/>
            <p:cNvSpPr/>
            <p:nvPr/>
          </p:nvSpPr>
          <p:spPr>
            <a:xfrm>
              <a:off x="4041647" y="1735835"/>
              <a:ext cx="346075" cy="523240"/>
            </a:xfrm>
            <a:custGeom>
              <a:avLst/>
              <a:gdLst/>
              <a:ahLst/>
              <a:cxnLst/>
              <a:rect l="l" t="t" r="r" b="b"/>
              <a:pathLst>
                <a:path w="346075" h="523239">
                  <a:moveTo>
                    <a:pt x="259461" y="0"/>
                  </a:moveTo>
                  <a:lnTo>
                    <a:pt x="259461" y="43306"/>
                  </a:lnTo>
                  <a:lnTo>
                    <a:pt x="151384" y="43179"/>
                  </a:lnTo>
                  <a:lnTo>
                    <a:pt x="103550" y="50901"/>
                  </a:lnTo>
                  <a:lnTo>
                    <a:pt x="61996" y="72400"/>
                  </a:lnTo>
                  <a:lnTo>
                    <a:pt x="29220" y="105176"/>
                  </a:lnTo>
                  <a:lnTo>
                    <a:pt x="7721" y="146730"/>
                  </a:lnTo>
                  <a:lnTo>
                    <a:pt x="0" y="194563"/>
                  </a:lnTo>
                  <a:lnTo>
                    <a:pt x="0" y="522731"/>
                  </a:lnTo>
                  <a:lnTo>
                    <a:pt x="86487" y="522731"/>
                  </a:lnTo>
                  <a:lnTo>
                    <a:pt x="86487" y="194563"/>
                  </a:lnTo>
                  <a:lnTo>
                    <a:pt x="91590" y="169334"/>
                  </a:lnTo>
                  <a:lnTo>
                    <a:pt x="105505" y="148748"/>
                  </a:lnTo>
                  <a:lnTo>
                    <a:pt x="126134" y="134877"/>
                  </a:lnTo>
                  <a:lnTo>
                    <a:pt x="151384" y="129793"/>
                  </a:lnTo>
                  <a:lnTo>
                    <a:pt x="259461" y="129793"/>
                  </a:lnTo>
                  <a:lnTo>
                    <a:pt x="259461" y="172974"/>
                  </a:lnTo>
                  <a:lnTo>
                    <a:pt x="345948" y="86487"/>
                  </a:lnTo>
                  <a:lnTo>
                    <a:pt x="259461" y="0"/>
                  </a:lnTo>
                  <a:close/>
                </a:path>
              </a:pathLst>
            </a:custGeom>
            <a:solidFill>
              <a:srgbClr val="00BB8F"/>
            </a:solidFill>
          </p:spPr>
          <p:txBody>
            <a:bodyPr wrap="square" lIns="0" tIns="0" rIns="0" bIns="0" rtlCol="0"/>
            <a:lstStyle/>
            <a:p>
              <a:endParaRPr/>
            </a:p>
          </p:txBody>
        </p:sp>
      </p:grpSp>
      <p:grpSp>
        <p:nvGrpSpPr>
          <p:cNvPr id="11" name="object 11"/>
          <p:cNvGrpSpPr/>
          <p:nvPr/>
        </p:nvGrpSpPr>
        <p:grpSpPr>
          <a:xfrm>
            <a:off x="5456110" y="1735835"/>
            <a:ext cx="4009390" cy="991869"/>
            <a:chOff x="5456110" y="1735835"/>
            <a:chExt cx="4009390" cy="991869"/>
          </a:xfrm>
        </p:grpSpPr>
        <p:sp>
          <p:nvSpPr>
            <p:cNvPr id="12" name="object 12"/>
            <p:cNvSpPr/>
            <p:nvPr/>
          </p:nvSpPr>
          <p:spPr>
            <a:xfrm>
              <a:off x="7808213" y="2170842"/>
              <a:ext cx="1632585" cy="537210"/>
            </a:xfrm>
            <a:custGeom>
              <a:avLst/>
              <a:gdLst/>
              <a:ahLst/>
              <a:cxnLst/>
              <a:rect l="l" t="t" r="r" b="b"/>
              <a:pathLst>
                <a:path w="1632584" h="537210">
                  <a:moveTo>
                    <a:pt x="304784" y="0"/>
                  </a:moveTo>
                  <a:lnTo>
                    <a:pt x="256350" y="22"/>
                  </a:lnTo>
                  <a:lnTo>
                    <a:pt x="210456" y="870"/>
                  </a:lnTo>
                  <a:lnTo>
                    <a:pt x="167026" y="2631"/>
                  </a:lnTo>
                  <a:lnTo>
                    <a:pt x="125982" y="5391"/>
                  </a:lnTo>
                  <a:lnTo>
                    <a:pt x="87249" y="9239"/>
                  </a:lnTo>
                  <a:lnTo>
                    <a:pt x="26050" y="35401"/>
                  </a:lnTo>
                  <a:lnTo>
                    <a:pt x="0" y="96615"/>
                  </a:lnTo>
                  <a:lnTo>
                    <a:pt x="1679" y="159509"/>
                  </a:lnTo>
                  <a:lnTo>
                    <a:pt x="2721" y="211957"/>
                  </a:lnTo>
                  <a:lnTo>
                    <a:pt x="3172" y="257634"/>
                  </a:lnTo>
                  <a:lnTo>
                    <a:pt x="3079" y="300215"/>
                  </a:lnTo>
                  <a:lnTo>
                    <a:pt x="2488" y="343372"/>
                  </a:lnTo>
                  <a:lnTo>
                    <a:pt x="0" y="446119"/>
                  </a:lnTo>
                  <a:lnTo>
                    <a:pt x="3667" y="477845"/>
                  </a:lnTo>
                  <a:lnTo>
                    <a:pt x="20764" y="504475"/>
                  </a:lnTo>
                  <a:lnTo>
                    <a:pt x="49291" y="523771"/>
                  </a:lnTo>
                  <a:lnTo>
                    <a:pt x="87249" y="533495"/>
                  </a:lnTo>
                  <a:lnTo>
                    <a:pt x="152278" y="530457"/>
                  </a:lnTo>
                  <a:lnTo>
                    <a:pt x="208337" y="529337"/>
                  </a:lnTo>
                  <a:lnTo>
                    <a:pt x="257419" y="529670"/>
                  </a:lnTo>
                  <a:lnTo>
                    <a:pt x="301519" y="530989"/>
                  </a:lnTo>
                  <a:lnTo>
                    <a:pt x="382746" y="534720"/>
                  </a:lnTo>
                  <a:lnTo>
                    <a:pt x="423862" y="536199"/>
                  </a:lnTo>
                  <a:lnTo>
                    <a:pt x="467972" y="536799"/>
                  </a:lnTo>
                  <a:lnTo>
                    <a:pt x="517070" y="536053"/>
                  </a:lnTo>
                  <a:lnTo>
                    <a:pt x="630315" y="530632"/>
                  </a:lnTo>
                  <a:lnTo>
                    <a:pt x="682311" y="529106"/>
                  </a:lnTo>
                  <a:lnTo>
                    <a:pt x="730482" y="528654"/>
                  </a:lnTo>
                  <a:lnTo>
                    <a:pt x="776176" y="529014"/>
                  </a:lnTo>
                  <a:lnTo>
                    <a:pt x="820737" y="529923"/>
                  </a:lnTo>
                  <a:lnTo>
                    <a:pt x="911845" y="532335"/>
                  </a:lnTo>
                  <a:lnTo>
                    <a:pt x="961084" y="533312"/>
                  </a:lnTo>
                  <a:lnTo>
                    <a:pt x="1014573" y="533786"/>
                  </a:lnTo>
                  <a:lnTo>
                    <a:pt x="1140561" y="533056"/>
                  </a:lnTo>
                  <a:lnTo>
                    <a:pt x="1202997" y="533275"/>
                  </a:lnTo>
                  <a:lnTo>
                    <a:pt x="1415203" y="536035"/>
                  </a:lnTo>
                  <a:lnTo>
                    <a:pt x="1460658" y="536019"/>
                  </a:lnTo>
                  <a:lnTo>
                    <a:pt x="1503789" y="535251"/>
                  </a:lnTo>
                  <a:lnTo>
                    <a:pt x="1544954" y="533495"/>
                  </a:lnTo>
                  <a:lnTo>
                    <a:pt x="1606438" y="508762"/>
                  </a:lnTo>
                  <a:lnTo>
                    <a:pt x="1632203" y="446119"/>
                  </a:lnTo>
                  <a:lnTo>
                    <a:pt x="1630671" y="395921"/>
                  </a:lnTo>
                  <a:lnTo>
                    <a:pt x="1629660" y="349771"/>
                  </a:lnTo>
                  <a:lnTo>
                    <a:pt x="1629164" y="305293"/>
                  </a:lnTo>
                  <a:lnTo>
                    <a:pt x="1629178" y="260114"/>
                  </a:lnTo>
                  <a:lnTo>
                    <a:pt x="1629693" y="211857"/>
                  </a:lnTo>
                  <a:lnTo>
                    <a:pt x="1630704" y="158149"/>
                  </a:lnTo>
                  <a:lnTo>
                    <a:pt x="1632203" y="96615"/>
                  </a:lnTo>
                  <a:lnTo>
                    <a:pt x="1625572" y="65192"/>
                  </a:lnTo>
                  <a:lnTo>
                    <a:pt x="1578018" y="16444"/>
                  </a:lnTo>
                  <a:lnTo>
                    <a:pt x="1498733" y="6178"/>
                  </a:lnTo>
                  <a:lnTo>
                    <a:pt x="1447662" y="5310"/>
                  </a:lnTo>
                  <a:lnTo>
                    <a:pt x="1393335" y="6021"/>
                  </a:lnTo>
                  <a:lnTo>
                    <a:pt x="1337346" y="7702"/>
                  </a:lnTo>
                  <a:lnTo>
                    <a:pt x="1226758" y="11525"/>
                  </a:lnTo>
                  <a:lnTo>
                    <a:pt x="1175348" y="12444"/>
                  </a:lnTo>
                  <a:lnTo>
                    <a:pt x="1128651" y="11885"/>
                  </a:lnTo>
                  <a:lnTo>
                    <a:pt x="1088262" y="9239"/>
                  </a:lnTo>
                  <a:lnTo>
                    <a:pt x="1053198" y="6667"/>
                  </a:lnTo>
                  <a:lnTo>
                    <a:pt x="1014276" y="5703"/>
                  </a:lnTo>
                  <a:lnTo>
                    <a:pt x="971696" y="5958"/>
                  </a:lnTo>
                  <a:lnTo>
                    <a:pt x="925654" y="7044"/>
                  </a:lnTo>
                  <a:lnTo>
                    <a:pt x="823973" y="10153"/>
                  </a:lnTo>
                  <a:lnTo>
                    <a:pt x="768730" y="11399"/>
                  </a:lnTo>
                  <a:lnTo>
                    <a:pt x="710814" y="11921"/>
                  </a:lnTo>
                  <a:lnTo>
                    <a:pt x="650424" y="11330"/>
                  </a:lnTo>
                  <a:lnTo>
                    <a:pt x="587755" y="9239"/>
                  </a:lnTo>
                  <a:lnTo>
                    <a:pt x="525464" y="6434"/>
                  </a:lnTo>
                  <a:lnTo>
                    <a:pt x="466099" y="4021"/>
                  </a:lnTo>
                  <a:lnTo>
                    <a:pt x="409581" y="2086"/>
                  </a:lnTo>
                  <a:lnTo>
                    <a:pt x="355835" y="717"/>
                  </a:lnTo>
                  <a:lnTo>
                    <a:pt x="304784" y="0"/>
                  </a:lnTo>
                  <a:close/>
                </a:path>
              </a:pathLst>
            </a:custGeom>
            <a:solidFill>
              <a:srgbClr val="FFC4D2"/>
            </a:solidFill>
          </p:spPr>
          <p:txBody>
            <a:bodyPr wrap="square" lIns="0" tIns="0" rIns="0" bIns="0" rtlCol="0"/>
            <a:lstStyle/>
            <a:p>
              <a:endParaRPr/>
            </a:p>
          </p:txBody>
        </p:sp>
        <p:sp>
          <p:nvSpPr>
            <p:cNvPr id="13" name="object 13"/>
            <p:cNvSpPr/>
            <p:nvPr/>
          </p:nvSpPr>
          <p:spPr>
            <a:xfrm>
              <a:off x="7803526" y="2170041"/>
              <a:ext cx="1647825" cy="541020"/>
            </a:xfrm>
            <a:custGeom>
              <a:avLst/>
              <a:gdLst/>
              <a:ahLst/>
              <a:cxnLst/>
              <a:rect l="l" t="t" r="r" b="b"/>
              <a:pathLst>
                <a:path w="1647825" h="541019">
                  <a:moveTo>
                    <a:pt x="4687" y="97416"/>
                  </a:moveTo>
                  <a:lnTo>
                    <a:pt x="31548" y="33535"/>
                  </a:lnTo>
                  <a:lnTo>
                    <a:pt x="91936" y="10040"/>
                  </a:lnTo>
                  <a:lnTo>
                    <a:pt x="128306" y="8298"/>
                  </a:lnTo>
                  <a:lnTo>
                    <a:pt x="169402" y="6224"/>
                  </a:lnTo>
                  <a:lnTo>
                    <a:pt x="214469" y="4087"/>
                  </a:lnTo>
                  <a:lnTo>
                    <a:pt x="262754" y="2157"/>
                  </a:lnTo>
                  <a:lnTo>
                    <a:pt x="313503" y="705"/>
                  </a:lnTo>
                  <a:lnTo>
                    <a:pt x="365963" y="0"/>
                  </a:lnTo>
                  <a:lnTo>
                    <a:pt x="419381" y="310"/>
                  </a:lnTo>
                  <a:lnTo>
                    <a:pt x="473001" y="1908"/>
                  </a:lnTo>
                  <a:lnTo>
                    <a:pt x="526071" y="5061"/>
                  </a:lnTo>
                  <a:lnTo>
                    <a:pt x="577838" y="10040"/>
                  </a:lnTo>
                  <a:lnTo>
                    <a:pt x="631956" y="15977"/>
                  </a:lnTo>
                  <a:lnTo>
                    <a:pt x="682249" y="20481"/>
                  </a:lnTo>
                  <a:lnTo>
                    <a:pt x="730167" y="23530"/>
                  </a:lnTo>
                  <a:lnTo>
                    <a:pt x="777164" y="25102"/>
                  </a:lnTo>
                  <a:lnTo>
                    <a:pt x="824691" y="25175"/>
                  </a:lnTo>
                  <a:lnTo>
                    <a:pt x="874200" y="23727"/>
                  </a:lnTo>
                  <a:lnTo>
                    <a:pt x="927142" y="20737"/>
                  </a:lnTo>
                  <a:lnTo>
                    <a:pt x="984970" y="16182"/>
                  </a:lnTo>
                  <a:lnTo>
                    <a:pt x="1049135" y="10040"/>
                  </a:lnTo>
                  <a:lnTo>
                    <a:pt x="1107599" y="5558"/>
                  </a:lnTo>
                  <a:lnTo>
                    <a:pt x="1161575" y="4102"/>
                  </a:lnTo>
                  <a:lnTo>
                    <a:pt x="1212043" y="4911"/>
                  </a:lnTo>
                  <a:lnTo>
                    <a:pt x="1259988" y="7223"/>
                  </a:lnTo>
                  <a:lnTo>
                    <a:pt x="1306389" y="10278"/>
                  </a:lnTo>
                  <a:lnTo>
                    <a:pt x="1352231" y="13313"/>
                  </a:lnTo>
                  <a:lnTo>
                    <a:pt x="1398495" y="15568"/>
                  </a:lnTo>
                  <a:lnTo>
                    <a:pt x="1446163" y="16282"/>
                  </a:lnTo>
                  <a:lnTo>
                    <a:pt x="1496218" y="14693"/>
                  </a:lnTo>
                  <a:lnTo>
                    <a:pt x="1549642" y="10040"/>
                  </a:lnTo>
                  <a:lnTo>
                    <a:pt x="1587367" y="14155"/>
                  </a:lnTo>
                  <a:lnTo>
                    <a:pt x="1633099" y="58581"/>
                  </a:lnTo>
                  <a:lnTo>
                    <a:pt x="1636891" y="97416"/>
                  </a:lnTo>
                  <a:lnTo>
                    <a:pt x="1641230" y="156544"/>
                  </a:lnTo>
                  <a:lnTo>
                    <a:pt x="1644667" y="207360"/>
                  </a:lnTo>
                  <a:lnTo>
                    <a:pt x="1646875" y="253010"/>
                  </a:lnTo>
                  <a:lnTo>
                    <a:pt x="1647528" y="296643"/>
                  </a:lnTo>
                  <a:lnTo>
                    <a:pt x="1646299" y="341407"/>
                  </a:lnTo>
                  <a:lnTo>
                    <a:pt x="1642863" y="390450"/>
                  </a:lnTo>
                  <a:lnTo>
                    <a:pt x="1636891" y="446920"/>
                  </a:lnTo>
                  <a:lnTo>
                    <a:pt x="1604839" y="506848"/>
                  </a:lnTo>
                  <a:lnTo>
                    <a:pt x="1549642" y="534296"/>
                  </a:lnTo>
                  <a:lnTo>
                    <a:pt x="1496843" y="533654"/>
                  </a:lnTo>
                  <a:lnTo>
                    <a:pt x="1447170" y="532260"/>
                  </a:lnTo>
                  <a:lnTo>
                    <a:pt x="1399802" y="530447"/>
                  </a:lnTo>
                  <a:lnTo>
                    <a:pt x="1353916" y="528553"/>
                  </a:lnTo>
                  <a:lnTo>
                    <a:pt x="1308691" y="526914"/>
                  </a:lnTo>
                  <a:lnTo>
                    <a:pt x="1263307" y="525865"/>
                  </a:lnTo>
                  <a:lnTo>
                    <a:pt x="1216941" y="525743"/>
                  </a:lnTo>
                  <a:lnTo>
                    <a:pt x="1168772" y="526883"/>
                  </a:lnTo>
                  <a:lnTo>
                    <a:pt x="1117979" y="529622"/>
                  </a:lnTo>
                  <a:lnTo>
                    <a:pt x="1063740" y="534296"/>
                  </a:lnTo>
                  <a:lnTo>
                    <a:pt x="1003283" y="538928"/>
                  </a:lnTo>
                  <a:lnTo>
                    <a:pt x="946430" y="540566"/>
                  </a:lnTo>
                  <a:lnTo>
                    <a:pt x="892502" y="539997"/>
                  </a:lnTo>
                  <a:lnTo>
                    <a:pt x="840822" y="538006"/>
                  </a:lnTo>
                  <a:lnTo>
                    <a:pt x="790714" y="535383"/>
                  </a:lnTo>
                  <a:lnTo>
                    <a:pt x="741499" y="532913"/>
                  </a:lnTo>
                  <a:lnTo>
                    <a:pt x="692500" y="531383"/>
                  </a:lnTo>
                  <a:lnTo>
                    <a:pt x="643041" y="531582"/>
                  </a:lnTo>
                  <a:lnTo>
                    <a:pt x="592443" y="534296"/>
                  </a:lnTo>
                  <a:lnTo>
                    <a:pt x="544348" y="537368"/>
                  </a:lnTo>
                  <a:lnTo>
                    <a:pt x="493219" y="539124"/>
                  </a:lnTo>
                  <a:lnTo>
                    <a:pt x="440032" y="539800"/>
                  </a:lnTo>
                  <a:lnTo>
                    <a:pt x="385760" y="539636"/>
                  </a:lnTo>
                  <a:lnTo>
                    <a:pt x="331379" y="538868"/>
                  </a:lnTo>
                  <a:lnTo>
                    <a:pt x="277862" y="537734"/>
                  </a:lnTo>
                  <a:lnTo>
                    <a:pt x="226185" y="536472"/>
                  </a:lnTo>
                  <a:lnTo>
                    <a:pt x="177322" y="535320"/>
                  </a:lnTo>
                  <a:lnTo>
                    <a:pt x="132247" y="534515"/>
                  </a:lnTo>
                  <a:lnTo>
                    <a:pt x="91936" y="534296"/>
                  </a:lnTo>
                  <a:lnTo>
                    <a:pt x="58944" y="526108"/>
                  </a:lnTo>
                  <a:lnTo>
                    <a:pt x="32976" y="506800"/>
                  </a:lnTo>
                  <a:lnTo>
                    <a:pt x="14676" y="479396"/>
                  </a:lnTo>
                  <a:lnTo>
                    <a:pt x="4687" y="446920"/>
                  </a:lnTo>
                  <a:lnTo>
                    <a:pt x="6700" y="402653"/>
                  </a:lnTo>
                  <a:lnTo>
                    <a:pt x="6031" y="357825"/>
                  </a:lnTo>
                  <a:lnTo>
                    <a:pt x="3887" y="311639"/>
                  </a:lnTo>
                  <a:lnTo>
                    <a:pt x="1475" y="263301"/>
                  </a:lnTo>
                  <a:lnTo>
                    <a:pt x="0" y="212014"/>
                  </a:lnTo>
                  <a:lnTo>
                    <a:pt x="668" y="156984"/>
                  </a:lnTo>
                  <a:lnTo>
                    <a:pt x="4687" y="97416"/>
                  </a:lnTo>
                  <a:close/>
                </a:path>
              </a:pathLst>
            </a:custGeom>
            <a:ln w="28575">
              <a:solidFill>
                <a:srgbClr val="FFFFFF"/>
              </a:solidFill>
            </a:ln>
          </p:spPr>
          <p:txBody>
            <a:bodyPr wrap="square" lIns="0" tIns="0" rIns="0" bIns="0" rtlCol="0"/>
            <a:lstStyle/>
            <a:p>
              <a:endParaRPr/>
            </a:p>
          </p:txBody>
        </p:sp>
        <p:sp>
          <p:nvSpPr>
            <p:cNvPr id="14" name="object 14"/>
            <p:cNvSpPr/>
            <p:nvPr/>
          </p:nvSpPr>
          <p:spPr>
            <a:xfrm>
              <a:off x="5463479" y="2169271"/>
              <a:ext cx="2345690" cy="540385"/>
            </a:xfrm>
            <a:custGeom>
              <a:avLst/>
              <a:gdLst/>
              <a:ahLst/>
              <a:cxnLst/>
              <a:rect l="l" t="t" r="r" b="b"/>
              <a:pathLst>
                <a:path w="2345690" h="540385">
                  <a:moveTo>
                    <a:pt x="1470672" y="0"/>
                  </a:moveTo>
                  <a:lnTo>
                    <a:pt x="1427705" y="350"/>
                  </a:lnTo>
                  <a:lnTo>
                    <a:pt x="1383225" y="1585"/>
                  </a:lnTo>
                  <a:lnTo>
                    <a:pt x="1335074" y="3727"/>
                  </a:lnTo>
                  <a:lnTo>
                    <a:pt x="1281096" y="6795"/>
                  </a:lnTo>
                  <a:lnTo>
                    <a:pt x="1161162" y="14469"/>
                  </a:lnTo>
                  <a:lnTo>
                    <a:pt x="1107765" y="17292"/>
                  </a:lnTo>
                  <a:lnTo>
                    <a:pt x="1057873" y="19315"/>
                  </a:lnTo>
                  <a:lnTo>
                    <a:pt x="1010417" y="20573"/>
                  </a:lnTo>
                  <a:lnTo>
                    <a:pt x="964329" y="21098"/>
                  </a:lnTo>
                  <a:lnTo>
                    <a:pt x="918538" y="20926"/>
                  </a:lnTo>
                  <a:lnTo>
                    <a:pt x="871977" y="20092"/>
                  </a:lnTo>
                  <a:lnTo>
                    <a:pt x="823576" y="18628"/>
                  </a:lnTo>
                  <a:lnTo>
                    <a:pt x="772268" y="16571"/>
                  </a:lnTo>
                  <a:lnTo>
                    <a:pt x="594620" y="7819"/>
                  </a:lnTo>
                  <a:lnTo>
                    <a:pt x="534977" y="5596"/>
                  </a:lnTo>
                  <a:lnTo>
                    <a:pt x="477652" y="4085"/>
                  </a:lnTo>
                  <a:lnTo>
                    <a:pt x="422575" y="3228"/>
                  </a:lnTo>
                  <a:lnTo>
                    <a:pt x="369677" y="2970"/>
                  </a:lnTo>
                  <a:lnTo>
                    <a:pt x="318888" y="3253"/>
                  </a:lnTo>
                  <a:lnTo>
                    <a:pt x="270140" y="4022"/>
                  </a:lnTo>
                  <a:lnTo>
                    <a:pt x="223363" y="5218"/>
                  </a:lnTo>
                  <a:lnTo>
                    <a:pt x="178488" y="6786"/>
                  </a:lnTo>
                  <a:lnTo>
                    <a:pt x="135446" y="8669"/>
                  </a:lnTo>
                  <a:lnTo>
                    <a:pt x="94166" y="10810"/>
                  </a:lnTo>
                  <a:lnTo>
                    <a:pt x="32968" y="36972"/>
                  </a:lnTo>
                  <a:lnTo>
                    <a:pt x="6917" y="98186"/>
                  </a:lnTo>
                  <a:lnTo>
                    <a:pt x="2441" y="198167"/>
                  </a:lnTo>
                  <a:lnTo>
                    <a:pt x="773" y="244570"/>
                  </a:lnTo>
                  <a:lnTo>
                    <a:pt x="0" y="290949"/>
                  </a:lnTo>
                  <a:lnTo>
                    <a:pt x="508" y="339079"/>
                  </a:lnTo>
                  <a:lnTo>
                    <a:pt x="2685" y="390734"/>
                  </a:lnTo>
                  <a:lnTo>
                    <a:pt x="6917" y="447690"/>
                  </a:lnTo>
                  <a:lnTo>
                    <a:pt x="8906" y="484989"/>
                  </a:lnTo>
                  <a:lnTo>
                    <a:pt x="26920" y="514238"/>
                  </a:lnTo>
                  <a:lnTo>
                    <a:pt x="56745" y="532058"/>
                  </a:lnTo>
                  <a:lnTo>
                    <a:pt x="94166" y="535066"/>
                  </a:lnTo>
                  <a:lnTo>
                    <a:pt x="136637" y="531115"/>
                  </a:lnTo>
                  <a:lnTo>
                    <a:pt x="184507" y="529057"/>
                  </a:lnTo>
                  <a:lnTo>
                    <a:pt x="236716" y="528558"/>
                  </a:lnTo>
                  <a:lnTo>
                    <a:pt x="292208" y="529279"/>
                  </a:lnTo>
                  <a:lnTo>
                    <a:pt x="349924" y="530884"/>
                  </a:lnTo>
                  <a:lnTo>
                    <a:pt x="525832" y="537626"/>
                  </a:lnTo>
                  <a:lnTo>
                    <a:pt x="581862" y="539393"/>
                  </a:lnTo>
                  <a:lnTo>
                    <a:pt x="634824" y="540357"/>
                  </a:lnTo>
                  <a:lnTo>
                    <a:pt x="683661" y="540183"/>
                  </a:lnTo>
                  <a:lnTo>
                    <a:pt x="727315" y="538531"/>
                  </a:lnTo>
                  <a:lnTo>
                    <a:pt x="816159" y="530471"/>
                  </a:lnTo>
                  <a:lnTo>
                    <a:pt x="871355" y="529059"/>
                  </a:lnTo>
                  <a:lnTo>
                    <a:pt x="928858" y="529958"/>
                  </a:lnTo>
                  <a:lnTo>
                    <a:pt x="987210" y="532296"/>
                  </a:lnTo>
                  <a:lnTo>
                    <a:pt x="1100637" y="537804"/>
                  </a:lnTo>
                  <a:lnTo>
                    <a:pt x="1152796" y="539230"/>
                  </a:lnTo>
                  <a:lnTo>
                    <a:pt x="1199977" y="538608"/>
                  </a:lnTo>
                  <a:lnTo>
                    <a:pt x="1240722" y="535066"/>
                  </a:lnTo>
                  <a:lnTo>
                    <a:pt x="1282638" y="530526"/>
                  </a:lnTo>
                  <a:lnTo>
                    <a:pt x="1332746" y="527406"/>
                  </a:lnTo>
                  <a:lnTo>
                    <a:pt x="1388710" y="525584"/>
                  </a:lnTo>
                  <a:lnTo>
                    <a:pt x="1448196" y="524938"/>
                  </a:lnTo>
                  <a:lnTo>
                    <a:pt x="1508868" y="525345"/>
                  </a:lnTo>
                  <a:lnTo>
                    <a:pt x="1568392" y="526684"/>
                  </a:lnTo>
                  <a:lnTo>
                    <a:pt x="1624431" y="528832"/>
                  </a:lnTo>
                  <a:lnTo>
                    <a:pt x="1674652" y="531667"/>
                  </a:lnTo>
                  <a:lnTo>
                    <a:pt x="1716718" y="535066"/>
                  </a:lnTo>
                  <a:lnTo>
                    <a:pt x="1751658" y="537511"/>
                  </a:lnTo>
                  <a:lnTo>
                    <a:pt x="1794469" y="538993"/>
                  </a:lnTo>
                  <a:lnTo>
                    <a:pt x="1843476" y="539669"/>
                  </a:lnTo>
                  <a:lnTo>
                    <a:pt x="1897002" y="539699"/>
                  </a:lnTo>
                  <a:lnTo>
                    <a:pt x="1953373" y="539240"/>
                  </a:lnTo>
                  <a:lnTo>
                    <a:pt x="2010912" y="538450"/>
                  </a:lnTo>
                  <a:lnTo>
                    <a:pt x="2122793" y="536509"/>
                  </a:lnTo>
                  <a:lnTo>
                    <a:pt x="2219239" y="535141"/>
                  </a:lnTo>
                  <a:lnTo>
                    <a:pt x="2257484" y="535066"/>
                  </a:lnTo>
                  <a:lnTo>
                    <a:pt x="2316111" y="512476"/>
                  </a:lnTo>
                  <a:lnTo>
                    <a:pt x="2344733" y="447690"/>
                  </a:lnTo>
                  <a:lnTo>
                    <a:pt x="2345387" y="389728"/>
                  </a:lnTo>
                  <a:lnTo>
                    <a:pt x="2344111" y="333392"/>
                  </a:lnTo>
                  <a:lnTo>
                    <a:pt x="2339882" y="228122"/>
                  </a:lnTo>
                  <a:lnTo>
                    <a:pt x="2338980" y="180450"/>
                  </a:lnTo>
                  <a:lnTo>
                    <a:pt x="2340255" y="136928"/>
                  </a:lnTo>
                  <a:lnTo>
                    <a:pt x="2344733" y="98186"/>
                  </a:lnTo>
                  <a:lnTo>
                    <a:pt x="2335083" y="65246"/>
                  </a:lnTo>
                  <a:lnTo>
                    <a:pt x="2290352" y="15033"/>
                  </a:lnTo>
                  <a:lnTo>
                    <a:pt x="2196841" y="6571"/>
                  </a:lnTo>
                  <a:lnTo>
                    <a:pt x="2144461" y="4560"/>
                  </a:lnTo>
                  <a:lnTo>
                    <a:pt x="2098485" y="4318"/>
                  </a:lnTo>
                  <a:lnTo>
                    <a:pt x="2057055" y="5384"/>
                  </a:lnTo>
                  <a:lnTo>
                    <a:pt x="2018315" y="7298"/>
                  </a:lnTo>
                  <a:lnTo>
                    <a:pt x="1941471" y="11828"/>
                  </a:lnTo>
                  <a:lnTo>
                    <a:pt x="1899651" y="13524"/>
                  </a:lnTo>
                  <a:lnTo>
                    <a:pt x="1853089" y="14226"/>
                  </a:lnTo>
                  <a:lnTo>
                    <a:pt x="1799928" y="13475"/>
                  </a:lnTo>
                  <a:lnTo>
                    <a:pt x="1738308" y="10810"/>
                  </a:lnTo>
                  <a:lnTo>
                    <a:pt x="1670550" y="7042"/>
                  </a:lnTo>
                  <a:lnTo>
                    <a:pt x="1612064" y="4056"/>
                  </a:lnTo>
                  <a:lnTo>
                    <a:pt x="1560694" y="1873"/>
                  </a:lnTo>
                  <a:lnTo>
                    <a:pt x="1514283" y="514"/>
                  </a:lnTo>
                  <a:lnTo>
                    <a:pt x="1470672" y="0"/>
                  </a:lnTo>
                  <a:close/>
                </a:path>
              </a:pathLst>
            </a:custGeom>
            <a:solidFill>
              <a:srgbClr val="ACC3E3"/>
            </a:solidFill>
          </p:spPr>
          <p:txBody>
            <a:bodyPr wrap="square" lIns="0" tIns="0" rIns="0" bIns="0" rtlCol="0"/>
            <a:lstStyle/>
            <a:p>
              <a:endParaRPr/>
            </a:p>
          </p:txBody>
        </p:sp>
        <p:sp>
          <p:nvSpPr>
            <p:cNvPr id="15" name="object 15"/>
            <p:cNvSpPr/>
            <p:nvPr/>
          </p:nvSpPr>
          <p:spPr>
            <a:xfrm>
              <a:off x="5470397" y="2171559"/>
              <a:ext cx="2340610" cy="541655"/>
            </a:xfrm>
            <a:custGeom>
              <a:avLst/>
              <a:gdLst/>
              <a:ahLst/>
              <a:cxnLst/>
              <a:rect l="l" t="t" r="r" b="b"/>
              <a:pathLst>
                <a:path w="2340609" h="541655">
                  <a:moveTo>
                    <a:pt x="0" y="95898"/>
                  </a:moveTo>
                  <a:lnTo>
                    <a:pt x="22145" y="34017"/>
                  </a:lnTo>
                  <a:lnTo>
                    <a:pt x="87249" y="8522"/>
                  </a:lnTo>
                  <a:lnTo>
                    <a:pt x="130969" y="7044"/>
                  </a:lnTo>
                  <a:lnTo>
                    <a:pt x="178951" y="6559"/>
                  </a:lnTo>
                  <a:lnTo>
                    <a:pt x="230099" y="6817"/>
                  </a:lnTo>
                  <a:lnTo>
                    <a:pt x="283320" y="7571"/>
                  </a:lnTo>
                  <a:lnTo>
                    <a:pt x="337518" y="8569"/>
                  </a:lnTo>
                  <a:lnTo>
                    <a:pt x="391597" y="9564"/>
                  </a:lnTo>
                  <a:lnTo>
                    <a:pt x="444464" y="10306"/>
                  </a:lnTo>
                  <a:lnTo>
                    <a:pt x="495022" y="10546"/>
                  </a:lnTo>
                  <a:lnTo>
                    <a:pt x="542177" y="10034"/>
                  </a:lnTo>
                  <a:lnTo>
                    <a:pt x="584835" y="8522"/>
                  </a:lnTo>
                  <a:lnTo>
                    <a:pt x="619135" y="7040"/>
                  </a:lnTo>
                  <a:lnTo>
                    <a:pt x="655422" y="6043"/>
                  </a:lnTo>
                  <a:lnTo>
                    <a:pt x="693884" y="5468"/>
                  </a:lnTo>
                  <a:lnTo>
                    <a:pt x="734709" y="5248"/>
                  </a:lnTo>
                  <a:lnTo>
                    <a:pt x="778084" y="5319"/>
                  </a:lnTo>
                  <a:lnTo>
                    <a:pt x="824198" y="5617"/>
                  </a:lnTo>
                  <a:lnTo>
                    <a:pt x="873238" y="6075"/>
                  </a:lnTo>
                  <a:lnTo>
                    <a:pt x="925392" y="6631"/>
                  </a:lnTo>
                  <a:lnTo>
                    <a:pt x="980848" y="7218"/>
                  </a:lnTo>
                  <a:lnTo>
                    <a:pt x="1039794" y="7772"/>
                  </a:lnTo>
                  <a:lnTo>
                    <a:pt x="1102418" y="8228"/>
                  </a:lnTo>
                  <a:lnTo>
                    <a:pt x="1168907" y="8522"/>
                  </a:lnTo>
                  <a:lnTo>
                    <a:pt x="1240232" y="9077"/>
                  </a:lnTo>
                  <a:lnTo>
                    <a:pt x="1305280" y="10181"/>
                  </a:lnTo>
                  <a:lnTo>
                    <a:pt x="1364798" y="11613"/>
                  </a:lnTo>
                  <a:lnTo>
                    <a:pt x="1419533" y="13154"/>
                  </a:lnTo>
                  <a:lnTo>
                    <a:pt x="1470230" y="14585"/>
                  </a:lnTo>
                  <a:lnTo>
                    <a:pt x="1517635" y="15684"/>
                  </a:lnTo>
                  <a:lnTo>
                    <a:pt x="1562494" y="16232"/>
                  </a:lnTo>
                  <a:lnTo>
                    <a:pt x="1605553" y="16010"/>
                  </a:lnTo>
                  <a:lnTo>
                    <a:pt x="1647558" y="14797"/>
                  </a:lnTo>
                  <a:lnTo>
                    <a:pt x="1689255" y="12375"/>
                  </a:lnTo>
                  <a:lnTo>
                    <a:pt x="1731391" y="8522"/>
                  </a:lnTo>
                  <a:lnTo>
                    <a:pt x="1779556" y="4277"/>
                  </a:lnTo>
                  <a:lnTo>
                    <a:pt x="1829971" y="1597"/>
                  </a:lnTo>
                  <a:lnTo>
                    <a:pt x="1882105" y="249"/>
                  </a:lnTo>
                  <a:lnTo>
                    <a:pt x="1935428" y="0"/>
                  </a:lnTo>
                  <a:lnTo>
                    <a:pt x="1989407" y="616"/>
                  </a:lnTo>
                  <a:lnTo>
                    <a:pt x="2043512" y="1865"/>
                  </a:lnTo>
                  <a:lnTo>
                    <a:pt x="2097211" y="3513"/>
                  </a:lnTo>
                  <a:lnTo>
                    <a:pt x="2149974" y="5327"/>
                  </a:lnTo>
                  <a:lnTo>
                    <a:pt x="2201270" y="7075"/>
                  </a:lnTo>
                  <a:lnTo>
                    <a:pt x="2250567" y="8522"/>
                  </a:lnTo>
                  <a:lnTo>
                    <a:pt x="2305812" y="32255"/>
                  </a:lnTo>
                  <a:lnTo>
                    <a:pt x="2337816" y="95898"/>
                  </a:lnTo>
                  <a:lnTo>
                    <a:pt x="2335083" y="151334"/>
                  </a:lnTo>
                  <a:lnTo>
                    <a:pt x="2334927" y="206675"/>
                  </a:lnTo>
                  <a:lnTo>
                    <a:pt x="2336349" y="260876"/>
                  </a:lnTo>
                  <a:lnTo>
                    <a:pt x="2338349" y="312894"/>
                  </a:lnTo>
                  <a:lnTo>
                    <a:pt x="2339926" y="361683"/>
                  </a:lnTo>
                  <a:lnTo>
                    <a:pt x="2340082" y="406201"/>
                  </a:lnTo>
                  <a:lnTo>
                    <a:pt x="2337816" y="445402"/>
                  </a:lnTo>
                  <a:lnTo>
                    <a:pt x="2315908" y="508378"/>
                  </a:lnTo>
                  <a:lnTo>
                    <a:pt x="2250567" y="532778"/>
                  </a:lnTo>
                  <a:lnTo>
                    <a:pt x="2194648" y="534667"/>
                  </a:lnTo>
                  <a:lnTo>
                    <a:pt x="2144673" y="536178"/>
                  </a:lnTo>
                  <a:lnTo>
                    <a:pt x="2099112" y="537312"/>
                  </a:lnTo>
                  <a:lnTo>
                    <a:pt x="2056433" y="538068"/>
                  </a:lnTo>
                  <a:lnTo>
                    <a:pt x="2015106" y="538445"/>
                  </a:lnTo>
                  <a:lnTo>
                    <a:pt x="1973600" y="538445"/>
                  </a:lnTo>
                  <a:lnTo>
                    <a:pt x="1930384" y="538068"/>
                  </a:lnTo>
                  <a:lnTo>
                    <a:pt x="1883926" y="537312"/>
                  </a:lnTo>
                  <a:lnTo>
                    <a:pt x="1832697" y="536178"/>
                  </a:lnTo>
                  <a:lnTo>
                    <a:pt x="1775166" y="534667"/>
                  </a:lnTo>
                  <a:lnTo>
                    <a:pt x="1709801" y="532778"/>
                  </a:lnTo>
                  <a:lnTo>
                    <a:pt x="1642658" y="530949"/>
                  </a:lnTo>
                  <a:lnTo>
                    <a:pt x="1580503" y="529593"/>
                  </a:lnTo>
                  <a:lnTo>
                    <a:pt x="1522873" y="528676"/>
                  </a:lnTo>
                  <a:lnTo>
                    <a:pt x="1469302" y="528161"/>
                  </a:lnTo>
                  <a:lnTo>
                    <a:pt x="1419325" y="528012"/>
                  </a:lnTo>
                  <a:lnTo>
                    <a:pt x="1372477" y="528192"/>
                  </a:lnTo>
                  <a:lnTo>
                    <a:pt x="1328294" y="528666"/>
                  </a:lnTo>
                  <a:lnTo>
                    <a:pt x="1286310" y="529398"/>
                  </a:lnTo>
                  <a:lnTo>
                    <a:pt x="1246061" y="530351"/>
                  </a:lnTo>
                  <a:lnTo>
                    <a:pt x="1207082" y="531490"/>
                  </a:lnTo>
                  <a:lnTo>
                    <a:pt x="1168907" y="532778"/>
                  </a:lnTo>
                  <a:lnTo>
                    <a:pt x="1127567" y="534132"/>
                  </a:lnTo>
                  <a:lnTo>
                    <a:pt x="1080357" y="535442"/>
                  </a:lnTo>
                  <a:lnTo>
                    <a:pt x="1028710" y="536632"/>
                  </a:lnTo>
                  <a:lnTo>
                    <a:pt x="974063" y="537627"/>
                  </a:lnTo>
                  <a:lnTo>
                    <a:pt x="917849" y="538351"/>
                  </a:lnTo>
                  <a:lnTo>
                    <a:pt x="861503" y="538729"/>
                  </a:lnTo>
                  <a:lnTo>
                    <a:pt x="806461" y="538685"/>
                  </a:lnTo>
                  <a:lnTo>
                    <a:pt x="754156" y="538143"/>
                  </a:lnTo>
                  <a:lnTo>
                    <a:pt x="706023" y="537029"/>
                  </a:lnTo>
                  <a:lnTo>
                    <a:pt x="663498" y="535265"/>
                  </a:lnTo>
                  <a:lnTo>
                    <a:pt x="628014" y="532778"/>
                  </a:lnTo>
                  <a:lnTo>
                    <a:pt x="592860" y="530946"/>
                  </a:lnTo>
                  <a:lnTo>
                    <a:pt x="551191" y="530887"/>
                  </a:lnTo>
                  <a:lnTo>
                    <a:pt x="504246" y="532132"/>
                  </a:lnTo>
                  <a:lnTo>
                    <a:pt x="453261" y="534212"/>
                  </a:lnTo>
                  <a:lnTo>
                    <a:pt x="399476" y="536659"/>
                  </a:lnTo>
                  <a:lnTo>
                    <a:pt x="344126" y="539004"/>
                  </a:lnTo>
                  <a:lnTo>
                    <a:pt x="288451" y="540777"/>
                  </a:lnTo>
                  <a:lnTo>
                    <a:pt x="233688" y="541510"/>
                  </a:lnTo>
                  <a:lnTo>
                    <a:pt x="181075" y="540733"/>
                  </a:lnTo>
                  <a:lnTo>
                    <a:pt x="131849" y="537979"/>
                  </a:lnTo>
                  <a:lnTo>
                    <a:pt x="87249" y="532778"/>
                  </a:lnTo>
                  <a:lnTo>
                    <a:pt x="24145" y="507902"/>
                  </a:lnTo>
                  <a:lnTo>
                    <a:pt x="0" y="445402"/>
                  </a:lnTo>
                  <a:lnTo>
                    <a:pt x="3065" y="385800"/>
                  </a:lnTo>
                  <a:lnTo>
                    <a:pt x="5087" y="336990"/>
                  </a:lnTo>
                  <a:lnTo>
                    <a:pt x="6078" y="294432"/>
                  </a:lnTo>
                  <a:lnTo>
                    <a:pt x="6051" y="253585"/>
                  </a:lnTo>
                  <a:lnTo>
                    <a:pt x="5020" y="209907"/>
                  </a:lnTo>
                  <a:lnTo>
                    <a:pt x="2999" y="158859"/>
                  </a:lnTo>
                  <a:lnTo>
                    <a:pt x="0" y="95898"/>
                  </a:lnTo>
                  <a:close/>
                </a:path>
              </a:pathLst>
            </a:custGeom>
            <a:ln w="28575">
              <a:solidFill>
                <a:srgbClr val="FFFFFF"/>
              </a:solidFill>
            </a:ln>
          </p:spPr>
          <p:txBody>
            <a:bodyPr wrap="square" lIns="0" tIns="0" rIns="0" bIns="0" rtlCol="0"/>
            <a:lstStyle/>
            <a:p>
              <a:endParaRPr/>
            </a:p>
          </p:txBody>
        </p:sp>
        <p:sp>
          <p:nvSpPr>
            <p:cNvPr id="16" name="object 16"/>
            <p:cNvSpPr/>
            <p:nvPr/>
          </p:nvSpPr>
          <p:spPr>
            <a:xfrm>
              <a:off x="7909559" y="1746503"/>
              <a:ext cx="347980" cy="523240"/>
            </a:xfrm>
            <a:custGeom>
              <a:avLst/>
              <a:gdLst/>
              <a:ahLst/>
              <a:cxnLst/>
              <a:rect l="l" t="t" r="r" b="b"/>
              <a:pathLst>
                <a:path w="347979" h="523239">
                  <a:moveTo>
                    <a:pt x="260604" y="0"/>
                  </a:moveTo>
                  <a:lnTo>
                    <a:pt x="260604" y="43434"/>
                  </a:lnTo>
                  <a:lnTo>
                    <a:pt x="152019" y="43434"/>
                  </a:lnTo>
                  <a:lnTo>
                    <a:pt x="103973" y="51185"/>
                  </a:lnTo>
                  <a:lnTo>
                    <a:pt x="62243" y="72767"/>
                  </a:lnTo>
                  <a:lnTo>
                    <a:pt x="29333" y="105677"/>
                  </a:lnTo>
                  <a:lnTo>
                    <a:pt x="7751" y="147407"/>
                  </a:lnTo>
                  <a:lnTo>
                    <a:pt x="0" y="195453"/>
                  </a:lnTo>
                  <a:lnTo>
                    <a:pt x="0" y="522732"/>
                  </a:lnTo>
                  <a:lnTo>
                    <a:pt x="86868" y="522732"/>
                  </a:lnTo>
                  <a:lnTo>
                    <a:pt x="86868" y="195453"/>
                  </a:lnTo>
                  <a:lnTo>
                    <a:pt x="91993" y="170110"/>
                  </a:lnTo>
                  <a:lnTo>
                    <a:pt x="105965" y="149399"/>
                  </a:lnTo>
                  <a:lnTo>
                    <a:pt x="126676" y="135427"/>
                  </a:lnTo>
                  <a:lnTo>
                    <a:pt x="152019" y="130301"/>
                  </a:lnTo>
                  <a:lnTo>
                    <a:pt x="260604" y="130301"/>
                  </a:lnTo>
                  <a:lnTo>
                    <a:pt x="260604" y="173736"/>
                  </a:lnTo>
                  <a:lnTo>
                    <a:pt x="347472" y="86868"/>
                  </a:lnTo>
                  <a:lnTo>
                    <a:pt x="260604" y="0"/>
                  </a:lnTo>
                  <a:close/>
                </a:path>
              </a:pathLst>
            </a:custGeom>
            <a:solidFill>
              <a:srgbClr val="FFC4D2"/>
            </a:solidFill>
          </p:spPr>
          <p:txBody>
            <a:bodyPr wrap="square" lIns="0" tIns="0" rIns="0" bIns="0" rtlCol="0"/>
            <a:lstStyle/>
            <a:p>
              <a:endParaRPr/>
            </a:p>
          </p:txBody>
        </p:sp>
        <p:sp>
          <p:nvSpPr>
            <p:cNvPr id="17" name="object 17"/>
            <p:cNvSpPr/>
            <p:nvPr/>
          </p:nvSpPr>
          <p:spPr>
            <a:xfrm>
              <a:off x="6551675" y="1735835"/>
              <a:ext cx="346075" cy="523240"/>
            </a:xfrm>
            <a:custGeom>
              <a:avLst/>
              <a:gdLst/>
              <a:ahLst/>
              <a:cxnLst/>
              <a:rect l="l" t="t" r="r" b="b"/>
              <a:pathLst>
                <a:path w="346075" h="523239">
                  <a:moveTo>
                    <a:pt x="259460" y="0"/>
                  </a:moveTo>
                  <a:lnTo>
                    <a:pt x="259460" y="43306"/>
                  </a:lnTo>
                  <a:lnTo>
                    <a:pt x="151383" y="43179"/>
                  </a:lnTo>
                  <a:lnTo>
                    <a:pt x="103550" y="50901"/>
                  </a:lnTo>
                  <a:lnTo>
                    <a:pt x="61996" y="72400"/>
                  </a:lnTo>
                  <a:lnTo>
                    <a:pt x="29220" y="105176"/>
                  </a:lnTo>
                  <a:lnTo>
                    <a:pt x="7721" y="146730"/>
                  </a:lnTo>
                  <a:lnTo>
                    <a:pt x="0" y="194563"/>
                  </a:lnTo>
                  <a:lnTo>
                    <a:pt x="0" y="522731"/>
                  </a:lnTo>
                  <a:lnTo>
                    <a:pt x="86487" y="522731"/>
                  </a:lnTo>
                  <a:lnTo>
                    <a:pt x="86487" y="194563"/>
                  </a:lnTo>
                  <a:lnTo>
                    <a:pt x="91590" y="169334"/>
                  </a:lnTo>
                  <a:lnTo>
                    <a:pt x="105505" y="148748"/>
                  </a:lnTo>
                  <a:lnTo>
                    <a:pt x="126134" y="134877"/>
                  </a:lnTo>
                  <a:lnTo>
                    <a:pt x="151383" y="129793"/>
                  </a:lnTo>
                  <a:lnTo>
                    <a:pt x="259460" y="129793"/>
                  </a:lnTo>
                  <a:lnTo>
                    <a:pt x="259460" y="172974"/>
                  </a:lnTo>
                  <a:lnTo>
                    <a:pt x="345948" y="86487"/>
                  </a:lnTo>
                  <a:lnTo>
                    <a:pt x="259460" y="0"/>
                  </a:lnTo>
                  <a:close/>
                </a:path>
              </a:pathLst>
            </a:custGeom>
            <a:solidFill>
              <a:srgbClr val="ACC3E3"/>
            </a:solidFill>
          </p:spPr>
          <p:txBody>
            <a:bodyPr wrap="square" lIns="0" tIns="0" rIns="0" bIns="0" rtlCol="0"/>
            <a:lstStyle/>
            <a:p>
              <a:endParaRPr/>
            </a:p>
          </p:txBody>
        </p:sp>
      </p:grpSp>
      <p:sp>
        <p:nvSpPr>
          <p:cNvPr id="18" name="object 18"/>
          <p:cNvSpPr txBox="1"/>
          <p:nvPr/>
        </p:nvSpPr>
        <p:spPr>
          <a:xfrm>
            <a:off x="962050" y="1373713"/>
            <a:ext cx="10358755" cy="3350276"/>
          </a:xfrm>
          <a:prstGeom prst="rect">
            <a:avLst/>
          </a:prstGeom>
        </p:spPr>
        <p:txBody>
          <a:bodyPr vert="horz" wrap="square" lIns="0" tIns="222250" rIns="0" bIns="0" rtlCol="0">
            <a:spAutoFit/>
          </a:bodyPr>
          <a:lstStyle/>
          <a:p>
            <a:pPr marL="307975" algn="ctr">
              <a:lnSpc>
                <a:spcPct val="100000"/>
              </a:lnSpc>
              <a:spcBef>
                <a:spcPts val="1750"/>
              </a:spcBef>
              <a:tabLst>
                <a:tab pos="1939925" algn="l"/>
                <a:tab pos="4463415" algn="l"/>
                <a:tab pos="5794375" algn="l"/>
              </a:tabLst>
            </a:pPr>
            <a:r>
              <a:rPr sz="2400" spc="-10" dirty="0">
                <a:solidFill>
                  <a:srgbClr val="111F35"/>
                </a:solidFill>
                <a:latin typeface="Calibri"/>
                <a:cs typeface="Calibri"/>
              </a:rPr>
              <a:t>Schema</a:t>
            </a:r>
            <a:r>
              <a:rPr sz="2400" dirty="0">
                <a:solidFill>
                  <a:srgbClr val="111F35"/>
                </a:solidFill>
                <a:latin typeface="Calibri"/>
                <a:cs typeface="Calibri"/>
              </a:rPr>
              <a:t>	Domain</a:t>
            </a:r>
            <a:r>
              <a:rPr sz="2400" spc="-45" dirty="0">
                <a:solidFill>
                  <a:srgbClr val="111F35"/>
                </a:solidFill>
                <a:latin typeface="Calibri"/>
                <a:cs typeface="Calibri"/>
              </a:rPr>
              <a:t> </a:t>
            </a:r>
            <a:r>
              <a:rPr sz="2400" spc="-20" dirty="0">
                <a:solidFill>
                  <a:srgbClr val="111F35"/>
                </a:solidFill>
                <a:latin typeface="Calibri"/>
                <a:cs typeface="Calibri"/>
              </a:rPr>
              <a:t>name</a:t>
            </a:r>
            <a:r>
              <a:rPr sz="2400" dirty="0">
                <a:solidFill>
                  <a:srgbClr val="111F35"/>
                </a:solidFill>
                <a:latin typeface="Calibri"/>
                <a:cs typeface="Calibri"/>
              </a:rPr>
              <a:t>	</a:t>
            </a:r>
            <a:r>
              <a:rPr sz="2400" spc="-20" dirty="0">
                <a:solidFill>
                  <a:srgbClr val="111F35"/>
                </a:solidFill>
                <a:latin typeface="Calibri"/>
                <a:cs typeface="Calibri"/>
              </a:rPr>
              <a:t>Path</a:t>
            </a:r>
            <a:r>
              <a:rPr sz="2400" dirty="0">
                <a:solidFill>
                  <a:srgbClr val="111F35"/>
                </a:solidFill>
                <a:latin typeface="Calibri"/>
                <a:cs typeface="Calibri"/>
              </a:rPr>
              <a:t>	URL</a:t>
            </a:r>
            <a:r>
              <a:rPr sz="2400" spc="-15" dirty="0">
                <a:solidFill>
                  <a:srgbClr val="111F35"/>
                </a:solidFill>
                <a:latin typeface="Calibri"/>
                <a:cs typeface="Calibri"/>
              </a:rPr>
              <a:t> </a:t>
            </a:r>
            <a:r>
              <a:rPr sz="2400" spc="-10" dirty="0">
                <a:solidFill>
                  <a:srgbClr val="111F35"/>
                </a:solidFill>
                <a:latin typeface="Calibri"/>
                <a:cs typeface="Calibri"/>
              </a:rPr>
              <a:t>anchor</a:t>
            </a:r>
            <a:endParaRPr sz="2400" dirty="0">
              <a:latin typeface="Calibri"/>
              <a:cs typeface="Calibri"/>
            </a:endParaRPr>
          </a:p>
          <a:p>
            <a:pPr marR="483234" algn="ctr">
              <a:lnSpc>
                <a:spcPct val="100000"/>
              </a:lnSpc>
              <a:spcBef>
                <a:spcPts val="1920"/>
              </a:spcBef>
            </a:pPr>
            <a:r>
              <a:rPr sz="2800" spc="-25" dirty="0">
                <a:solidFill>
                  <a:srgbClr val="111F35"/>
                </a:solidFill>
                <a:latin typeface="Consolas"/>
                <a:cs typeface="Consolas"/>
              </a:rPr>
              <a:t>https://app.com/foo/bar.html#some-id</a:t>
            </a:r>
            <a:endParaRPr sz="2800" dirty="0">
              <a:latin typeface="Consolas"/>
              <a:cs typeface="Consolas"/>
            </a:endParaRPr>
          </a:p>
          <a:p>
            <a:pPr>
              <a:lnSpc>
                <a:spcPct val="107000"/>
              </a:lnSpc>
              <a:spcAft>
                <a:spcPts val="800"/>
              </a:spcAft>
            </a:pP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L’attributo id nell’elemento html può essere usato nelle ancore URL, un’ancora rappresenta una sorta di “segnalibro” all’interno della risorsa, usato per dire ai browser di mostrare il contenuto locato in quel luogo segnato. Nell’esempio #some-id è un’ancora che punta a una specifica parte della risorsa stessa, nominativamente l’elemento con id: some-id.</a:t>
            </a:r>
          </a:p>
          <a:p>
            <a:pPr marL="696595" lvl="1" indent="-227329">
              <a:lnSpc>
                <a:spcPct val="100000"/>
              </a:lnSpc>
              <a:spcBef>
                <a:spcPts val="245"/>
              </a:spcBef>
              <a:buFont typeface="Arial MT"/>
              <a:buChar char="•"/>
              <a:tabLst>
                <a:tab pos="696595" algn="l"/>
              </a:tabLst>
            </a:pPr>
            <a:r>
              <a:rPr sz="2400" dirty="0">
                <a:solidFill>
                  <a:srgbClr val="111F35"/>
                </a:solidFill>
                <a:latin typeface="Calibri"/>
                <a:cs typeface="Calibri"/>
              </a:rPr>
              <a:t>E.g.:</a:t>
            </a:r>
            <a:r>
              <a:rPr sz="2400" spc="-25" dirty="0">
                <a:solidFill>
                  <a:srgbClr val="111F35"/>
                </a:solidFill>
                <a:latin typeface="Calibri"/>
                <a:cs typeface="Calibri"/>
              </a:rPr>
              <a:t> </a:t>
            </a:r>
            <a:r>
              <a:rPr sz="2400" u="sng" spc="-10" dirty="0">
                <a:solidFill>
                  <a:srgbClr val="006379"/>
                </a:solidFill>
                <a:uFill>
                  <a:solidFill>
                    <a:srgbClr val="006379"/>
                  </a:solidFill>
                </a:uFill>
                <a:latin typeface="Calibri"/>
                <a:cs typeface="Calibri"/>
                <a:hlinkClick r:id="rId2"/>
              </a:rPr>
              <a:t>https://luistar.github.io/publications/#conference</a:t>
            </a:r>
            <a:endParaRPr sz="2400" dirty="0">
              <a:latin typeface="Calibri"/>
              <a:cs typeface="Calibri"/>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20" name="object 20"/>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34</a:t>
            </a:r>
            <a:endParaRPr sz="1200">
              <a:latin typeface="Calibri"/>
              <a:cs typeface="Calibri"/>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340</a:t>
            </a:fld>
            <a:endParaRPr spc="-25" dirty="0"/>
          </a:p>
        </p:txBody>
      </p:sp>
      <p:sp>
        <p:nvSpPr>
          <p:cNvPr id="2" name="object 2"/>
          <p:cNvSpPr txBox="1">
            <a:spLocks noGrp="1"/>
          </p:cNvSpPr>
          <p:nvPr>
            <p:ph type="title"/>
          </p:nvPr>
        </p:nvSpPr>
        <p:spPr>
          <a:xfrm>
            <a:off x="962050" y="557529"/>
            <a:ext cx="5164455" cy="574040"/>
          </a:xfrm>
          <a:prstGeom prst="rect">
            <a:avLst/>
          </a:prstGeom>
        </p:spPr>
        <p:txBody>
          <a:bodyPr vert="horz" wrap="square" lIns="0" tIns="12700" rIns="0" bIns="0" rtlCol="0">
            <a:spAutoFit/>
          </a:bodyPr>
          <a:lstStyle/>
          <a:p>
            <a:pPr marL="12700">
              <a:lnSpc>
                <a:spcPct val="100000"/>
              </a:lnSpc>
              <a:spcBef>
                <a:spcPts val="100"/>
              </a:spcBef>
            </a:pPr>
            <a:r>
              <a:rPr spc="-40" dirty="0"/>
              <a:t>DISPATCHING</a:t>
            </a:r>
            <a:r>
              <a:rPr spc="-160" dirty="0"/>
              <a:t> </a:t>
            </a:r>
            <a:r>
              <a:rPr spc="-30" dirty="0"/>
              <a:t>EVENTS</a:t>
            </a:r>
          </a:p>
        </p:txBody>
      </p:sp>
      <p:sp>
        <p:nvSpPr>
          <p:cNvPr id="3" name="object 3"/>
          <p:cNvSpPr txBox="1"/>
          <p:nvPr/>
        </p:nvSpPr>
        <p:spPr>
          <a:xfrm>
            <a:off x="962050" y="1446872"/>
            <a:ext cx="9540240" cy="149464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Da JavaScript è anche possibile generare eventi
La proprietà dell'evento isTrusted è impostata su false per gli eventi «artificiali»</a:t>
            </a:r>
            <a:endParaRPr sz="2800" dirty="0">
              <a:latin typeface="Calibri"/>
              <a:cs typeface="Calibri"/>
            </a:endParaRPr>
          </a:p>
        </p:txBody>
      </p:sp>
      <p:sp>
        <p:nvSpPr>
          <p:cNvPr id="4" name="object 4"/>
          <p:cNvSpPr txBox="1"/>
          <p:nvPr/>
        </p:nvSpPr>
        <p:spPr>
          <a:xfrm>
            <a:off x="882396" y="3037332"/>
            <a:ext cx="10427335" cy="313944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&lt;input</a:t>
            </a:r>
            <a:r>
              <a:rPr sz="1800" spc="-7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"button"</a:t>
            </a:r>
            <a:r>
              <a:rPr sz="1800" spc="-65"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"Click</a:t>
            </a:r>
            <a:r>
              <a:rPr sz="1800" spc="-65" dirty="0">
                <a:solidFill>
                  <a:srgbClr val="0000FF"/>
                </a:solidFill>
                <a:latin typeface="Consolas"/>
                <a:cs typeface="Consolas"/>
              </a:rPr>
              <a:t> </a:t>
            </a:r>
            <a:r>
              <a:rPr sz="1800" spc="-20" dirty="0">
                <a:solidFill>
                  <a:srgbClr val="0000FF"/>
                </a:solidFill>
                <a:latin typeface="Consolas"/>
                <a:cs typeface="Consolas"/>
              </a:rPr>
              <a:t>me"</a:t>
            </a:r>
            <a:r>
              <a:rPr sz="1800" spc="-20" dirty="0">
                <a:solidFill>
                  <a:srgbClr val="800000"/>
                </a:solidFill>
                <a:latin typeface="Consolas"/>
                <a:cs typeface="Consolas"/>
              </a:rPr>
              <a:t>&gt;</a:t>
            </a: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&lt;script&gt;</a:t>
            </a:r>
            <a:endParaRPr sz="1800">
              <a:latin typeface="Consolas"/>
              <a:cs typeface="Consolas"/>
            </a:endParaRPr>
          </a:p>
          <a:p>
            <a:pPr marL="342265">
              <a:lnSpc>
                <a:spcPct val="100000"/>
              </a:lnSpc>
            </a:pP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handler(event){</a:t>
            </a:r>
            <a:endParaRPr sz="1800">
              <a:latin typeface="Consolas"/>
              <a:cs typeface="Consolas"/>
            </a:endParaRPr>
          </a:p>
          <a:p>
            <a:pPr marL="591820">
              <a:lnSpc>
                <a:spcPct val="100000"/>
              </a:lnSpc>
            </a:pPr>
            <a:r>
              <a:rPr sz="1800" dirty="0">
                <a:latin typeface="Consolas"/>
                <a:cs typeface="Consolas"/>
              </a:rPr>
              <a:t>console.log(</a:t>
            </a:r>
            <a:r>
              <a:rPr sz="1800" dirty="0">
                <a:solidFill>
                  <a:srgbClr val="A21515"/>
                </a:solidFill>
                <a:latin typeface="Consolas"/>
                <a:cs typeface="Consolas"/>
              </a:rPr>
              <a:t>`</a:t>
            </a:r>
            <a:r>
              <a:rPr sz="1800" dirty="0">
                <a:solidFill>
                  <a:srgbClr val="0000FF"/>
                </a:solidFill>
                <a:latin typeface="Consolas"/>
                <a:cs typeface="Consolas"/>
              </a:rPr>
              <a:t>${</a:t>
            </a:r>
            <a:r>
              <a:rPr sz="1800" dirty="0">
                <a:latin typeface="Consolas"/>
                <a:cs typeface="Consolas"/>
              </a:rPr>
              <a:t>event.type</a:t>
            </a:r>
            <a:r>
              <a:rPr sz="1800" dirty="0">
                <a:solidFill>
                  <a:srgbClr val="0000FF"/>
                </a:solidFill>
                <a:latin typeface="Consolas"/>
                <a:cs typeface="Consolas"/>
              </a:rPr>
              <a:t>}</a:t>
            </a:r>
            <a:r>
              <a:rPr sz="1800" spc="-65" dirty="0">
                <a:solidFill>
                  <a:srgbClr val="0000FF"/>
                </a:solidFill>
                <a:latin typeface="Consolas"/>
                <a:cs typeface="Consolas"/>
              </a:rPr>
              <a:t> </a:t>
            </a:r>
            <a:r>
              <a:rPr sz="1800" dirty="0">
                <a:solidFill>
                  <a:srgbClr val="A21515"/>
                </a:solidFill>
                <a:latin typeface="Consolas"/>
                <a:cs typeface="Consolas"/>
              </a:rPr>
              <a:t>event.</a:t>
            </a:r>
            <a:r>
              <a:rPr sz="1800" spc="-55" dirty="0">
                <a:solidFill>
                  <a:srgbClr val="A21515"/>
                </a:solidFill>
                <a:latin typeface="Consolas"/>
                <a:cs typeface="Consolas"/>
              </a:rPr>
              <a:t> </a:t>
            </a:r>
            <a:r>
              <a:rPr sz="1800" dirty="0">
                <a:solidFill>
                  <a:srgbClr val="A21515"/>
                </a:solidFill>
                <a:latin typeface="Consolas"/>
                <a:cs typeface="Consolas"/>
              </a:rPr>
              <a:t>Trusted:</a:t>
            </a:r>
            <a:r>
              <a:rPr sz="1800" spc="-50"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event.isTrusted</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input</a:t>
            </a:r>
            <a:r>
              <a:rPr sz="1800" spc="-1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document.querySelector(</a:t>
            </a:r>
            <a:r>
              <a:rPr sz="1800" spc="-10" dirty="0">
                <a:solidFill>
                  <a:srgbClr val="A21515"/>
                </a:solidFill>
                <a:latin typeface="Consolas"/>
                <a:cs typeface="Consolas"/>
              </a:rPr>
              <a:t>"input"</a:t>
            </a:r>
            <a:r>
              <a:rPr sz="1800" spc="-10" dirty="0">
                <a:latin typeface="Consolas"/>
                <a:cs typeface="Consolas"/>
              </a:rPr>
              <a:t>);</a:t>
            </a:r>
            <a:endParaRPr sz="1800">
              <a:latin typeface="Consolas"/>
              <a:cs typeface="Consolas"/>
            </a:endParaRPr>
          </a:p>
          <a:p>
            <a:pPr marL="342265">
              <a:lnSpc>
                <a:spcPct val="100000"/>
              </a:lnSpc>
            </a:pPr>
            <a:r>
              <a:rPr sz="1800" dirty="0">
                <a:latin typeface="Consolas"/>
                <a:cs typeface="Consolas"/>
              </a:rPr>
              <a:t>input.onclick</a:t>
            </a:r>
            <a:r>
              <a:rPr sz="1800" spc="-55" dirty="0">
                <a:latin typeface="Consolas"/>
                <a:cs typeface="Consolas"/>
              </a:rPr>
              <a:t> </a:t>
            </a:r>
            <a:r>
              <a:rPr sz="1800" dirty="0">
                <a:latin typeface="Consolas"/>
                <a:cs typeface="Consolas"/>
              </a:rPr>
              <a:t>=</a:t>
            </a:r>
            <a:r>
              <a:rPr sz="1800" spc="-35" dirty="0">
                <a:latin typeface="Consolas"/>
                <a:cs typeface="Consolas"/>
              </a:rPr>
              <a:t> </a:t>
            </a:r>
            <a:r>
              <a:rPr sz="1800" spc="-10" dirty="0">
                <a:latin typeface="Consolas"/>
                <a:cs typeface="Consolas"/>
              </a:rPr>
              <a:t>handler;</a:t>
            </a:r>
            <a:endParaRPr sz="1800">
              <a:latin typeface="Consolas"/>
              <a:cs typeface="Consolas"/>
            </a:endParaRPr>
          </a:p>
          <a:p>
            <a:pPr>
              <a:lnSpc>
                <a:spcPct val="100000"/>
              </a:lnSpc>
              <a:spcBef>
                <a:spcPts val="55"/>
              </a:spcBef>
            </a:pPr>
            <a:endParaRPr sz="1800">
              <a:latin typeface="Consolas"/>
              <a:cs typeface="Consolas"/>
            </a:endParaRPr>
          </a:p>
          <a:p>
            <a:pPr marL="342265">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click</a:t>
            </a:r>
            <a:r>
              <a:rPr sz="1800" spc="-20" dirty="0">
                <a:latin typeface="Consolas"/>
                <a:cs typeface="Consolas"/>
              </a:rPr>
              <a:t> </a:t>
            </a:r>
            <a:r>
              <a:rPr sz="1800" dirty="0">
                <a:latin typeface="Consolas"/>
                <a:cs typeface="Consolas"/>
              </a:rPr>
              <a:t>=</a:t>
            </a:r>
            <a:r>
              <a:rPr sz="1800" spc="-25" dirty="0">
                <a:latin typeface="Consolas"/>
                <a:cs typeface="Consolas"/>
              </a:rPr>
              <a:t> </a:t>
            </a:r>
            <a:r>
              <a:rPr sz="1800" dirty="0">
                <a:solidFill>
                  <a:srgbClr val="0000FF"/>
                </a:solidFill>
                <a:latin typeface="Consolas"/>
                <a:cs typeface="Consolas"/>
              </a:rPr>
              <a:t>new</a:t>
            </a:r>
            <a:r>
              <a:rPr sz="1800" spc="-10" dirty="0">
                <a:solidFill>
                  <a:srgbClr val="0000FF"/>
                </a:solidFill>
                <a:latin typeface="Consolas"/>
                <a:cs typeface="Consolas"/>
              </a:rPr>
              <a:t> </a:t>
            </a:r>
            <a:r>
              <a:rPr sz="1800" spc="-10" dirty="0">
                <a:latin typeface="Consolas"/>
                <a:cs typeface="Consolas"/>
              </a:rPr>
              <a:t>Event(</a:t>
            </a:r>
            <a:r>
              <a:rPr sz="1800" spc="-10" dirty="0">
                <a:solidFill>
                  <a:srgbClr val="A21515"/>
                </a:solidFill>
                <a:latin typeface="Consolas"/>
                <a:cs typeface="Consolas"/>
              </a:rPr>
              <a:t>"click"</a:t>
            </a:r>
            <a:r>
              <a:rPr sz="1800" spc="-10" dirty="0">
                <a:latin typeface="Consolas"/>
                <a:cs typeface="Consolas"/>
              </a:rPr>
              <a:t>);</a:t>
            </a:r>
            <a:endParaRPr sz="1800">
              <a:latin typeface="Consolas"/>
              <a:cs typeface="Consolas"/>
            </a:endParaRPr>
          </a:p>
          <a:p>
            <a:pPr marL="342265">
              <a:lnSpc>
                <a:spcPct val="100000"/>
              </a:lnSpc>
            </a:pPr>
            <a:r>
              <a:rPr sz="1800" dirty="0">
                <a:latin typeface="Consolas"/>
                <a:cs typeface="Consolas"/>
              </a:rPr>
              <a:t>input.dispatchEvent(click);</a:t>
            </a:r>
            <a:r>
              <a:rPr sz="1800" spc="-35" dirty="0">
                <a:latin typeface="Consolas"/>
                <a:cs typeface="Consolas"/>
              </a:rPr>
              <a:t> </a:t>
            </a:r>
            <a:r>
              <a:rPr sz="1800" dirty="0">
                <a:solidFill>
                  <a:srgbClr val="008000"/>
                </a:solidFill>
                <a:latin typeface="Consolas"/>
                <a:cs typeface="Consolas"/>
              </a:rPr>
              <a:t>//isTrusted</a:t>
            </a:r>
            <a:r>
              <a:rPr sz="1800" spc="-25" dirty="0">
                <a:solidFill>
                  <a:srgbClr val="008000"/>
                </a:solidFill>
                <a:latin typeface="Consolas"/>
                <a:cs typeface="Consolas"/>
              </a:rPr>
              <a:t> </a:t>
            </a:r>
            <a:r>
              <a:rPr sz="1800" dirty="0">
                <a:solidFill>
                  <a:srgbClr val="008000"/>
                </a:solidFill>
                <a:latin typeface="Consolas"/>
                <a:cs typeface="Consolas"/>
              </a:rPr>
              <a:t>is</a:t>
            </a:r>
            <a:r>
              <a:rPr sz="1800" spc="-35" dirty="0">
                <a:solidFill>
                  <a:srgbClr val="008000"/>
                </a:solidFill>
                <a:latin typeface="Consolas"/>
                <a:cs typeface="Consolas"/>
              </a:rPr>
              <a:t> </a:t>
            </a:r>
            <a:r>
              <a:rPr sz="1800" dirty="0">
                <a:solidFill>
                  <a:srgbClr val="008000"/>
                </a:solidFill>
                <a:latin typeface="Consolas"/>
                <a:cs typeface="Consolas"/>
              </a:rPr>
              <a:t>false</a:t>
            </a:r>
            <a:r>
              <a:rPr sz="1800" spc="-40" dirty="0">
                <a:solidFill>
                  <a:srgbClr val="008000"/>
                </a:solidFill>
                <a:latin typeface="Consolas"/>
                <a:cs typeface="Consolas"/>
              </a:rPr>
              <a:t> </a:t>
            </a:r>
            <a:r>
              <a:rPr sz="1800" dirty="0">
                <a:solidFill>
                  <a:srgbClr val="008000"/>
                </a:solidFill>
                <a:latin typeface="Consolas"/>
                <a:cs typeface="Consolas"/>
              </a:rPr>
              <a:t>for</a:t>
            </a:r>
            <a:r>
              <a:rPr sz="1800" spc="-40" dirty="0">
                <a:solidFill>
                  <a:srgbClr val="008000"/>
                </a:solidFill>
                <a:latin typeface="Consolas"/>
                <a:cs typeface="Consolas"/>
              </a:rPr>
              <a:t> </a:t>
            </a:r>
            <a:r>
              <a:rPr sz="1800" dirty="0">
                <a:solidFill>
                  <a:srgbClr val="008000"/>
                </a:solidFill>
                <a:latin typeface="Consolas"/>
                <a:cs typeface="Consolas"/>
              </a:rPr>
              <a:t>events</a:t>
            </a:r>
            <a:r>
              <a:rPr sz="1800" spc="-45" dirty="0">
                <a:solidFill>
                  <a:srgbClr val="008000"/>
                </a:solidFill>
                <a:latin typeface="Consolas"/>
                <a:cs typeface="Consolas"/>
              </a:rPr>
              <a:t> </a:t>
            </a:r>
            <a:r>
              <a:rPr sz="1800" dirty="0">
                <a:solidFill>
                  <a:srgbClr val="008000"/>
                </a:solidFill>
                <a:latin typeface="Consolas"/>
                <a:cs typeface="Consolas"/>
              </a:rPr>
              <a:t>generated</a:t>
            </a:r>
            <a:r>
              <a:rPr sz="1800" spc="-30" dirty="0">
                <a:solidFill>
                  <a:srgbClr val="008000"/>
                </a:solidFill>
                <a:latin typeface="Consolas"/>
                <a:cs typeface="Consolas"/>
              </a:rPr>
              <a:t> </a:t>
            </a:r>
            <a:r>
              <a:rPr sz="1800" dirty="0">
                <a:solidFill>
                  <a:srgbClr val="008000"/>
                </a:solidFill>
                <a:latin typeface="Consolas"/>
                <a:cs typeface="Consolas"/>
              </a:rPr>
              <a:t>via</a:t>
            </a:r>
            <a:r>
              <a:rPr sz="1800" spc="-40" dirty="0">
                <a:solidFill>
                  <a:srgbClr val="008000"/>
                </a:solidFill>
                <a:latin typeface="Consolas"/>
                <a:cs typeface="Consolas"/>
              </a:rPr>
              <a:t> </a:t>
            </a:r>
            <a:r>
              <a:rPr sz="1800" spc="-25" dirty="0">
                <a:solidFill>
                  <a:srgbClr val="008000"/>
                </a:solidFill>
                <a:latin typeface="Consolas"/>
                <a:cs typeface="Consolas"/>
              </a:rPr>
              <a:t>JS</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341</a:t>
            </a:fld>
            <a:endParaRPr spc="-25" dirty="0"/>
          </a:p>
        </p:txBody>
      </p:sp>
      <p:sp>
        <p:nvSpPr>
          <p:cNvPr id="2" name="object 2"/>
          <p:cNvSpPr txBox="1">
            <a:spLocks noGrp="1"/>
          </p:cNvSpPr>
          <p:nvPr>
            <p:ph type="title"/>
          </p:nvPr>
        </p:nvSpPr>
        <p:spPr>
          <a:xfrm>
            <a:off x="962050" y="557529"/>
            <a:ext cx="7494270" cy="574040"/>
          </a:xfrm>
          <a:prstGeom prst="rect">
            <a:avLst/>
          </a:prstGeom>
        </p:spPr>
        <p:txBody>
          <a:bodyPr vert="horz" wrap="square" lIns="0" tIns="12700" rIns="0" bIns="0" rtlCol="0">
            <a:spAutoFit/>
          </a:bodyPr>
          <a:lstStyle/>
          <a:p>
            <a:pPr marL="12700">
              <a:lnSpc>
                <a:spcPct val="100000"/>
              </a:lnSpc>
              <a:spcBef>
                <a:spcPts val="100"/>
              </a:spcBef>
            </a:pPr>
            <a:r>
              <a:rPr spc="-95" dirty="0"/>
              <a:t>JAVASCRIPT:</a:t>
            </a:r>
            <a:r>
              <a:rPr spc="-135" dirty="0"/>
              <a:t> </a:t>
            </a:r>
            <a:r>
              <a:rPr spc="-25" dirty="0"/>
              <a:t>EXECUTION</a:t>
            </a:r>
            <a:r>
              <a:rPr spc="-145" dirty="0"/>
              <a:t> </a:t>
            </a:r>
            <a:r>
              <a:rPr spc="-30" dirty="0"/>
              <a:t>ORDER</a:t>
            </a:r>
          </a:p>
        </p:txBody>
      </p:sp>
      <p:sp>
        <p:nvSpPr>
          <p:cNvPr id="3" name="object 3"/>
          <p:cNvSpPr txBox="1"/>
          <p:nvPr/>
        </p:nvSpPr>
        <p:spPr>
          <a:xfrm>
            <a:off x="962050" y="1533220"/>
            <a:ext cx="10104755" cy="4249752"/>
          </a:xfrm>
          <a:prstGeom prst="rect">
            <a:avLst/>
          </a:prstGeom>
        </p:spPr>
        <p:txBody>
          <a:bodyPr vert="horz" wrap="square" lIns="0" tIns="55244" rIns="0" bIns="0" rtlCol="0">
            <a:spAutoFit/>
          </a:bodyPr>
          <a:lstStyle/>
          <a:p>
            <a:pPr marL="12700" marR="514984">
              <a:lnSpc>
                <a:spcPct val="90000"/>
              </a:lnSpc>
              <a:spcBef>
                <a:spcPts val="434"/>
              </a:spcBef>
            </a:pPr>
            <a:r>
              <a:rPr lang="it-IT" sz="2400" dirty="0">
                <a:solidFill>
                  <a:srgbClr val="111F35"/>
                </a:solidFill>
                <a:latin typeface="Calibri"/>
                <a:cs typeface="Calibri"/>
              </a:rPr>
              <a:t>Man mano che i nostri script diventano più complessi, interagiscono con il DOM e generano dinamicamente gestori di eventi, dobbiamo essere consapevoli di come viene eseguito il codice JavaScript quando viene caricata una pagina web.
In genere, gli script vengono recuperati ed eseguiti nell'ordine in cui appaiono, mentre l'analisi della pagina Web viene messa in pausa
Gli script esterni con l'attributo defer vengono scaricati in parallelo ed eseguiti al termine dell'analisi della pagina
Gli script esterni con l'attributo async vengono scaricati in parallelo ed eseguiti non appena vengono scaricati
Gli script del modulo rinviano per impostazione predefinita e possono essere dichiarati come asincroni</a:t>
            </a:r>
            <a:endParaRPr sz="2400" dirty="0">
              <a:latin typeface="Calibri"/>
              <a:cs typeface="Calibri"/>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69950" y="1552575"/>
            <a:ext cx="10452100" cy="4693285"/>
            <a:chOff x="869950" y="1552575"/>
            <a:chExt cx="10452100" cy="4693285"/>
          </a:xfrm>
        </p:grpSpPr>
        <p:sp>
          <p:nvSpPr>
            <p:cNvPr id="3" name="object 3"/>
            <p:cNvSpPr/>
            <p:nvPr/>
          </p:nvSpPr>
          <p:spPr>
            <a:xfrm>
              <a:off x="882650" y="1565325"/>
              <a:ext cx="10426700" cy="4665980"/>
            </a:xfrm>
            <a:custGeom>
              <a:avLst/>
              <a:gdLst/>
              <a:ahLst/>
              <a:cxnLst/>
              <a:rect l="l" t="t" r="r" b="b"/>
              <a:pathLst>
                <a:path w="10426700" h="4665980">
                  <a:moveTo>
                    <a:pt x="10426700" y="3732504"/>
                  </a:moveTo>
                  <a:lnTo>
                    <a:pt x="3924427" y="3732504"/>
                  </a:lnTo>
                  <a:lnTo>
                    <a:pt x="0" y="3732504"/>
                  </a:lnTo>
                  <a:lnTo>
                    <a:pt x="0" y="4665650"/>
                  </a:lnTo>
                  <a:lnTo>
                    <a:pt x="3924427" y="4665650"/>
                  </a:lnTo>
                  <a:lnTo>
                    <a:pt x="10426700" y="4665650"/>
                  </a:lnTo>
                  <a:lnTo>
                    <a:pt x="10426700" y="3732504"/>
                  </a:lnTo>
                  <a:close/>
                </a:path>
                <a:path w="10426700" h="4665980">
                  <a:moveTo>
                    <a:pt x="10426700" y="1866265"/>
                  </a:moveTo>
                  <a:lnTo>
                    <a:pt x="3924427" y="1866265"/>
                  </a:lnTo>
                  <a:lnTo>
                    <a:pt x="0" y="1866265"/>
                  </a:lnTo>
                  <a:lnTo>
                    <a:pt x="0" y="2799410"/>
                  </a:lnTo>
                  <a:lnTo>
                    <a:pt x="3924427" y="2799410"/>
                  </a:lnTo>
                  <a:lnTo>
                    <a:pt x="10426700" y="2799410"/>
                  </a:lnTo>
                  <a:lnTo>
                    <a:pt x="10426700" y="1866265"/>
                  </a:lnTo>
                  <a:close/>
                </a:path>
                <a:path w="10426700" h="4665980">
                  <a:moveTo>
                    <a:pt x="10426700" y="0"/>
                  </a:moveTo>
                  <a:lnTo>
                    <a:pt x="3924427" y="0"/>
                  </a:lnTo>
                  <a:lnTo>
                    <a:pt x="0" y="0"/>
                  </a:lnTo>
                  <a:lnTo>
                    <a:pt x="0" y="933145"/>
                  </a:lnTo>
                  <a:lnTo>
                    <a:pt x="3924427" y="933145"/>
                  </a:lnTo>
                  <a:lnTo>
                    <a:pt x="10426700" y="933145"/>
                  </a:lnTo>
                  <a:lnTo>
                    <a:pt x="10426700" y="0"/>
                  </a:lnTo>
                  <a:close/>
                </a:path>
              </a:pathLst>
            </a:custGeom>
            <a:solidFill>
              <a:srgbClr val="E7E7E8"/>
            </a:solidFill>
          </p:spPr>
          <p:txBody>
            <a:bodyPr wrap="square" lIns="0" tIns="0" rIns="0" bIns="0" rtlCol="0"/>
            <a:lstStyle/>
            <a:p>
              <a:endParaRPr/>
            </a:p>
          </p:txBody>
        </p:sp>
        <p:sp>
          <p:nvSpPr>
            <p:cNvPr id="4" name="object 4"/>
            <p:cNvSpPr/>
            <p:nvPr/>
          </p:nvSpPr>
          <p:spPr>
            <a:xfrm>
              <a:off x="882650" y="1565275"/>
              <a:ext cx="10426700" cy="4665980"/>
            </a:xfrm>
            <a:custGeom>
              <a:avLst/>
              <a:gdLst/>
              <a:ahLst/>
              <a:cxnLst/>
              <a:rect l="l" t="t" r="r" b="b"/>
              <a:pathLst>
                <a:path w="10426700" h="4665980">
                  <a:moveTo>
                    <a:pt x="0" y="0"/>
                  </a:moveTo>
                  <a:lnTo>
                    <a:pt x="10426700" y="0"/>
                  </a:lnTo>
                </a:path>
                <a:path w="10426700" h="4665980">
                  <a:moveTo>
                    <a:pt x="0" y="4665700"/>
                  </a:moveTo>
                  <a:lnTo>
                    <a:pt x="10426700" y="4665700"/>
                  </a:lnTo>
                </a:path>
              </a:pathLst>
            </a:custGeom>
            <a:ln w="25400">
              <a:solidFill>
                <a:srgbClr val="111F35"/>
              </a:solidFill>
            </a:ln>
          </p:spPr>
          <p:txBody>
            <a:bodyPr wrap="square" lIns="0" tIns="0" rIns="0" bIns="0" rtlCol="0"/>
            <a:lstStyle/>
            <a:p>
              <a:endParaRPr/>
            </a:p>
          </p:txBody>
        </p:sp>
        <p:sp>
          <p:nvSpPr>
            <p:cNvPr id="5" name="object 5"/>
            <p:cNvSpPr/>
            <p:nvPr/>
          </p:nvSpPr>
          <p:spPr>
            <a:xfrm>
              <a:off x="6096761" y="1581150"/>
              <a:ext cx="0" cy="4650740"/>
            </a:xfrm>
            <a:custGeom>
              <a:avLst/>
              <a:gdLst/>
              <a:ahLst/>
              <a:cxnLst/>
              <a:rect l="l" t="t" r="r" b="b"/>
              <a:pathLst>
                <a:path h="4650740">
                  <a:moveTo>
                    <a:pt x="0" y="0"/>
                  </a:moveTo>
                  <a:lnTo>
                    <a:pt x="0" y="4650371"/>
                  </a:lnTo>
                </a:path>
              </a:pathLst>
            </a:custGeom>
            <a:ln w="28575">
              <a:solidFill>
                <a:srgbClr val="111F35"/>
              </a:solidFill>
              <a:prstDash val="sysDash"/>
            </a:ln>
          </p:spPr>
          <p:txBody>
            <a:bodyPr wrap="square" lIns="0" tIns="0" rIns="0" bIns="0" rtlCol="0"/>
            <a:lstStyle/>
            <a:p>
              <a:endParaRPr/>
            </a:p>
          </p:txBody>
        </p:sp>
      </p:grpSp>
      <p:sp>
        <p:nvSpPr>
          <p:cNvPr id="6" name="object 6"/>
          <p:cNvSpPr txBox="1"/>
          <p:nvPr/>
        </p:nvSpPr>
        <p:spPr>
          <a:xfrm>
            <a:off x="1109268" y="1874011"/>
            <a:ext cx="3535045" cy="3906520"/>
          </a:xfrm>
          <a:prstGeom prst="rect">
            <a:avLst/>
          </a:prstGeom>
        </p:spPr>
        <p:txBody>
          <a:bodyPr vert="horz" wrap="square" lIns="0" tIns="12700" rIns="0" bIns="0" rtlCol="0">
            <a:spAutoFit/>
          </a:bodyPr>
          <a:lstStyle/>
          <a:p>
            <a:pPr marL="13970">
              <a:lnSpc>
                <a:spcPct val="100000"/>
              </a:lnSpc>
              <a:spcBef>
                <a:spcPts val="100"/>
              </a:spcBef>
            </a:pPr>
            <a:r>
              <a:rPr sz="1800" spc="-10" dirty="0">
                <a:solidFill>
                  <a:srgbClr val="800000"/>
                </a:solidFill>
                <a:latin typeface="Consolas"/>
                <a:cs typeface="Consolas"/>
              </a:rPr>
              <a:t>&lt;script&gt;</a:t>
            </a:r>
            <a:endParaRPr sz="1800">
              <a:latin typeface="Consolas"/>
              <a:cs typeface="Consolas"/>
            </a:endParaRPr>
          </a:p>
          <a:p>
            <a:pPr>
              <a:lnSpc>
                <a:spcPct val="100000"/>
              </a:lnSpc>
            </a:pPr>
            <a:endParaRPr sz="1800">
              <a:latin typeface="Consolas"/>
              <a:cs typeface="Consolas"/>
            </a:endParaRPr>
          </a:p>
          <a:p>
            <a:pPr>
              <a:lnSpc>
                <a:spcPct val="100000"/>
              </a:lnSpc>
              <a:spcBef>
                <a:spcPts val="720"/>
              </a:spcBef>
            </a:pPr>
            <a:endParaRPr sz="1800">
              <a:latin typeface="Consolas"/>
              <a:cs typeface="Consolas"/>
            </a:endParaRPr>
          </a:p>
          <a:p>
            <a:pPr marL="13970">
              <a:lnSpc>
                <a:spcPct val="100000"/>
              </a:lnSpc>
            </a:pPr>
            <a:r>
              <a:rPr sz="1800" dirty="0">
                <a:solidFill>
                  <a:srgbClr val="800000"/>
                </a:solidFill>
                <a:latin typeface="Consolas"/>
                <a:cs typeface="Consolas"/>
              </a:rPr>
              <a:t>&lt;script</a:t>
            </a:r>
            <a:r>
              <a:rPr sz="1800" spc="-25" dirty="0">
                <a:solidFill>
                  <a:srgbClr val="800000"/>
                </a:solidFill>
                <a:latin typeface="Consolas"/>
                <a:cs typeface="Consolas"/>
              </a:rPr>
              <a:t> </a:t>
            </a:r>
            <a:r>
              <a:rPr sz="1800" spc="-10" dirty="0">
                <a:solidFill>
                  <a:srgbClr val="E40000"/>
                </a:solidFill>
                <a:latin typeface="Consolas"/>
                <a:cs typeface="Consolas"/>
              </a:rPr>
              <a:t>defer</a:t>
            </a:r>
            <a:r>
              <a:rPr sz="1800" spc="-10" dirty="0">
                <a:solidFill>
                  <a:srgbClr val="800000"/>
                </a:solidFill>
                <a:latin typeface="Consolas"/>
                <a:cs typeface="Consolas"/>
              </a:rPr>
              <a:t>&gt;</a:t>
            </a:r>
            <a:endParaRPr sz="1800">
              <a:latin typeface="Consolas"/>
              <a:cs typeface="Consolas"/>
            </a:endParaRPr>
          </a:p>
          <a:p>
            <a:pPr>
              <a:lnSpc>
                <a:spcPct val="100000"/>
              </a:lnSpc>
            </a:pPr>
            <a:endParaRPr sz="1800">
              <a:latin typeface="Consolas"/>
              <a:cs typeface="Consolas"/>
            </a:endParaRPr>
          </a:p>
          <a:p>
            <a:pPr>
              <a:lnSpc>
                <a:spcPct val="100000"/>
              </a:lnSpc>
              <a:spcBef>
                <a:spcPts val="725"/>
              </a:spcBef>
            </a:pPr>
            <a:endParaRPr sz="1800">
              <a:latin typeface="Consolas"/>
              <a:cs typeface="Consolas"/>
            </a:endParaRPr>
          </a:p>
          <a:p>
            <a:pPr marL="13970">
              <a:lnSpc>
                <a:spcPct val="100000"/>
              </a:lnSpc>
            </a:pPr>
            <a:r>
              <a:rPr sz="1800" dirty="0">
                <a:solidFill>
                  <a:srgbClr val="800000"/>
                </a:solidFill>
                <a:latin typeface="Consolas"/>
                <a:cs typeface="Consolas"/>
              </a:rPr>
              <a:t>&lt;script</a:t>
            </a:r>
            <a:r>
              <a:rPr sz="1800" spc="-25" dirty="0">
                <a:solidFill>
                  <a:srgbClr val="800000"/>
                </a:solidFill>
                <a:latin typeface="Consolas"/>
                <a:cs typeface="Consolas"/>
              </a:rPr>
              <a:t> </a:t>
            </a:r>
            <a:r>
              <a:rPr sz="1800" spc="-10" dirty="0">
                <a:solidFill>
                  <a:srgbClr val="E40000"/>
                </a:solidFill>
                <a:latin typeface="Consolas"/>
                <a:cs typeface="Consolas"/>
              </a:rPr>
              <a:t>async</a:t>
            </a:r>
            <a:r>
              <a:rPr sz="1800" spc="-10" dirty="0">
                <a:solidFill>
                  <a:srgbClr val="800000"/>
                </a:solidFill>
                <a:latin typeface="Consolas"/>
                <a:cs typeface="Consolas"/>
              </a:rPr>
              <a:t>&gt;</a:t>
            </a:r>
            <a:endParaRPr sz="1800">
              <a:latin typeface="Consolas"/>
              <a:cs typeface="Consolas"/>
            </a:endParaRPr>
          </a:p>
          <a:p>
            <a:pPr>
              <a:lnSpc>
                <a:spcPct val="100000"/>
              </a:lnSpc>
            </a:pPr>
            <a:endParaRPr sz="1800">
              <a:latin typeface="Consolas"/>
              <a:cs typeface="Consolas"/>
            </a:endParaRPr>
          </a:p>
          <a:p>
            <a:pPr>
              <a:lnSpc>
                <a:spcPct val="100000"/>
              </a:lnSpc>
              <a:spcBef>
                <a:spcPts val="725"/>
              </a:spcBef>
            </a:pPr>
            <a:endParaRPr sz="1800">
              <a:latin typeface="Consolas"/>
              <a:cs typeface="Consolas"/>
            </a:endParaRPr>
          </a:p>
          <a:p>
            <a:pPr marL="12700">
              <a:lnSpc>
                <a:spcPct val="100000"/>
              </a:lnSpc>
            </a:pPr>
            <a:r>
              <a:rPr sz="1800" dirty="0">
                <a:solidFill>
                  <a:srgbClr val="800000"/>
                </a:solidFill>
                <a:latin typeface="Consolas"/>
                <a:cs typeface="Consolas"/>
              </a:rPr>
              <a:t>&lt;script</a:t>
            </a:r>
            <a:r>
              <a:rPr sz="1800" spc="-3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"module"</a:t>
            </a:r>
            <a:r>
              <a:rPr sz="1800" spc="-10" dirty="0">
                <a:solidFill>
                  <a:srgbClr val="800000"/>
                </a:solidFill>
                <a:latin typeface="Consolas"/>
                <a:cs typeface="Consolas"/>
              </a:rPr>
              <a:t>&gt;</a:t>
            </a:r>
            <a:endParaRPr sz="1800">
              <a:latin typeface="Consolas"/>
              <a:cs typeface="Consolas"/>
            </a:endParaRPr>
          </a:p>
          <a:p>
            <a:pPr>
              <a:lnSpc>
                <a:spcPct val="100000"/>
              </a:lnSpc>
            </a:pPr>
            <a:endParaRPr sz="1800">
              <a:latin typeface="Consolas"/>
              <a:cs typeface="Consolas"/>
            </a:endParaRPr>
          </a:p>
          <a:p>
            <a:pPr>
              <a:lnSpc>
                <a:spcPct val="100000"/>
              </a:lnSpc>
              <a:spcBef>
                <a:spcPts val="725"/>
              </a:spcBef>
            </a:pPr>
            <a:endParaRPr sz="1800">
              <a:latin typeface="Consolas"/>
              <a:cs typeface="Consolas"/>
            </a:endParaRPr>
          </a:p>
          <a:p>
            <a:pPr marL="12700">
              <a:lnSpc>
                <a:spcPct val="100000"/>
              </a:lnSpc>
            </a:pPr>
            <a:r>
              <a:rPr sz="1800" dirty="0">
                <a:solidFill>
                  <a:srgbClr val="800000"/>
                </a:solidFill>
                <a:latin typeface="Consolas"/>
                <a:cs typeface="Consolas"/>
              </a:rPr>
              <a:t>&lt;script</a:t>
            </a:r>
            <a:r>
              <a:rPr sz="1800" spc="-5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"module"</a:t>
            </a:r>
            <a:r>
              <a:rPr sz="1800" spc="-50" dirty="0">
                <a:solidFill>
                  <a:srgbClr val="0000FF"/>
                </a:solidFill>
                <a:latin typeface="Consolas"/>
                <a:cs typeface="Consolas"/>
              </a:rPr>
              <a:t> </a:t>
            </a:r>
            <a:r>
              <a:rPr sz="1800" spc="-10" dirty="0">
                <a:solidFill>
                  <a:srgbClr val="E40000"/>
                </a:solidFill>
                <a:latin typeface="Consolas"/>
                <a:cs typeface="Consolas"/>
              </a:rPr>
              <a:t>async</a:t>
            </a:r>
            <a:r>
              <a:rPr sz="1800" spc="-10" dirty="0">
                <a:solidFill>
                  <a:srgbClr val="800000"/>
                </a:solidFill>
                <a:latin typeface="Consolas"/>
                <a:cs typeface="Consolas"/>
              </a:rPr>
              <a:t>&gt;</a:t>
            </a:r>
            <a:endParaRPr sz="1800">
              <a:latin typeface="Consolas"/>
              <a:cs typeface="Consolas"/>
            </a:endParaRPr>
          </a:p>
        </p:txBody>
      </p:sp>
      <p:grpSp>
        <p:nvGrpSpPr>
          <p:cNvPr id="7" name="object 7"/>
          <p:cNvGrpSpPr/>
          <p:nvPr/>
        </p:nvGrpSpPr>
        <p:grpSpPr>
          <a:xfrm>
            <a:off x="5112639" y="1287525"/>
            <a:ext cx="5946140" cy="4799965"/>
            <a:chOff x="5112639" y="1287525"/>
            <a:chExt cx="5946140" cy="4799965"/>
          </a:xfrm>
        </p:grpSpPr>
        <p:sp>
          <p:nvSpPr>
            <p:cNvPr id="8" name="object 8"/>
            <p:cNvSpPr/>
            <p:nvPr/>
          </p:nvSpPr>
          <p:spPr>
            <a:xfrm>
              <a:off x="5112639" y="1761362"/>
              <a:ext cx="1069975" cy="179070"/>
            </a:xfrm>
            <a:custGeom>
              <a:avLst/>
              <a:gdLst/>
              <a:ahLst/>
              <a:cxnLst/>
              <a:rect l="l" t="t" r="r" b="b"/>
              <a:pathLst>
                <a:path w="1069975" h="179069">
                  <a:moveTo>
                    <a:pt x="903567" y="121009"/>
                  </a:moveTo>
                  <a:lnTo>
                    <a:pt x="904490" y="125773"/>
                  </a:lnTo>
                  <a:lnTo>
                    <a:pt x="922655" y="153193"/>
                  </a:lnTo>
                  <a:lnTo>
                    <a:pt x="949773" y="171803"/>
                  </a:lnTo>
                  <a:lnTo>
                    <a:pt x="983107" y="178815"/>
                  </a:lnTo>
                  <a:lnTo>
                    <a:pt x="1016531" y="172342"/>
                  </a:lnTo>
                  <a:lnTo>
                    <a:pt x="1043908" y="154177"/>
                  </a:lnTo>
                  <a:lnTo>
                    <a:pt x="1062474" y="127059"/>
                  </a:lnTo>
                  <a:lnTo>
                    <a:pt x="1063605" y="121665"/>
                  </a:lnTo>
                  <a:lnTo>
                    <a:pt x="983614" y="121665"/>
                  </a:lnTo>
                  <a:lnTo>
                    <a:pt x="903567" y="121009"/>
                  </a:lnTo>
                  <a:close/>
                </a:path>
                <a:path w="1069975" h="179069">
                  <a:moveTo>
                    <a:pt x="86360" y="0"/>
                  </a:moveTo>
                  <a:lnTo>
                    <a:pt x="52988" y="6473"/>
                  </a:lnTo>
                  <a:lnTo>
                    <a:pt x="25606" y="24637"/>
                  </a:lnTo>
                  <a:lnTo>
                    <a:pt x="7010" y="51756"/>
                  </a:lnTo>
                  <a:lnTo>
                    <a:pt x="0" y="85089"/>
                  </a:lnTo>
                  <a:lnTo>
                    <a:pt x="6471" y="118461"/>
                  </a:lnTo>
                  <a:lnTo>
                    <a:pt x="24622" y="145843"/>
                  </a:lnTo>
                  <a:lnTo>
                    <a:pt x="51702" y="164439"/>
                  </a:lnTo>
                  <a:lnTo>
                    <a:pt x="84962" y="171450"/>
                  </a:lnTo>
                  <a:lnTo>
                    <a:pt x="118407" y="164976"/>
                  </a:lnTo>
                  <a:lnTo>
                    <a:pt x="145827" y="146812"/>
                  </a:lnTo>
                  <a:lnTo>
                    <a:pt x="164437" y="119693"/>
                  </a:lnTo>
                  <a:lnTo>
                    <a:pt x="165433" y="114955"/>
                  </a:lnTo>
                  <a:lnTo>
                    <a:pt x="85471" y="114300"/>
                  </a:lnTo>
                  <a:lnTo>
                    <a:pt x="85913" y="64515"/>
                  </a:lnTo>
                  <a:lnTo>
                    <a:pt x="85978" y="57150"/>
                  </a:lnTo>
                  <a:lnTo>
                    <a:pt x="165784" y="57150"/>
                  </a:lnTo>
                  <a:lnTo>
                    <a:pt x="164976" y="52988"/>
                  </a:lnTo>
                  <a:lnTo>
                    <a:pt x="146812" y="25606"/>
                  </a:lnTo>
                  <a:lnTo>
                    <a:pt x="119693" y="7010"/>
                  </a:lnTo>
                  <a:lnTo>
                    <a:pt x="86360" y="0"/>
                  </a:lnTo>
                  <a:close/>
                </a:path>
                <a:path w="1069975" h="179069">
                  <a:moveTo>
                    <a:pt x="904009" y="63859"/>
                  </a:moveTo>
                  <a:lnTo>
                    <a:pt x="898016" y="92328"/>
                  </a:lnTo>
                  <a:lnTo>
                    <a:pt x="903567" y="121009"/>
                  </a:lnTo>
                  <a:lnTo>
                    <a:pt x="983614" y="121665"/>
                  </a:lnTo>
                  <a:lnTo>
                    <a:pt x="983996" y="64515"/>
                  </a:lnTo>
                  <a:lnTo>
                    <a:pt x="904009" y="63859"/>
                  </a:lnTo>
                  <a:close/>
                </a:path>
                <a:path w="1069975" h="179069">
                  <a:moveTo>
                    <a:pt x="984503" y="7365"/>
                  </a:moveTo>
                  <a:lnTo>
                    <a:pt x="951059" y="13819"/>
                  </a:lnTo>
                  <a:lnTo>
                    <a:pt x="923639" y="31940"/>
                  </a:lnTo>
                  <a:lnTo>
                    <a:pt x="905029" y="59015"/>
                  </a:lnTo>
                  <a:lnTo>
                    <a:pt x="904009" y="63859"/>
                  </a:lnTo>
                  <a:lnTo>
                    <a:pt x="983996" y="64515"/>
                  </a:lnTo>
                  <a:lnTo>
                    <a:pt x="983664" y="114300"/>
                  </a:lnTo>
                  <a:lnTo>
                    <a:pt x="983614" y="121665"/>
                  </a:lnTo>
                  <a:lnTo>
                    <a:pt x="1063605" y="121665"/>
                  </a:lnTo>
                  <a:lnTo>
                    <a:pt x="1069466" y="93725"/>
                  </a:lnTo>
                  <a:lnTo>
                    <a:pt x="1063013" y="60301"/>
                  </a:lnTo>
                  <a:lnTo>
                    <a:pt x="1044892" y="32924"/>
                  </a:lnTo>
                  <a:lnTo>
                    <a:pt x="1017817" y="14358"/>
                  </a:lnTo>
                  <a:lnTo>
                    <a:pt x="984503" y="7365"/>
                  </a:lnTo>
                  <a:close/>
                </a:path>
                <a:path w="1069975" h="179069">
                  <a:moveTo>
                    <a:pt x="165911" y="57805"/>
                  </a:moveTo>
                  <a:lnTo>
                    <a:pt x="171450" y="86360"/>
                  </a:lnTo>
                  <a:lnTo>
                    <a:pt x="165433" y="114955"/>
                  </a:lnTo>
                  <a:lnTo>
                    <a:pt x="903567" y="121009"/>
                  </a:lnTo>
                  <a:lnTo>
                    <a:pt x="898016" y="92328"/>
                  </a:lnTo>
                  <a:lnTo>
                    <a:pt x="904009" y="63859"/>
                  </a:lnTo>
                  <a:lnTo>
                    <a:pt x="165911" y="57805"/>
                  </a:lnTo>
                  <a:close/>
                </a:path>
                <a:path w="1069975" h="179069">
                  <a:moveTo>
                    <a:pt x="85978" y="57150"/>
                  </a:moveTo>
                  <a:lnTo>
                    <a:pt x="85471" y="114300"/>
                  </a:lnTo>
                  <a:lnTo>
                    <a:pt x="165433" y="114955"/>
                  </a:lnTo>
                  <a:lnTo>
                    <a:pt x="171450" y="86360"/>
                  </a:lnTo>
                  <a:lnTo>
                    <a:pt x="165911" y="57805"/>
                  </a:lnTo>
                  <a:lnTo>
                    <a:pt x="85978" y="57150"/>
                  </a:lnTo>
                  <a:close/>
                </a:path>
                <a:path w="1069975" h="179069">
                  <a:moveTo>
                    <a:pt x="165784" y="57150"/>
                  </a:moveTo>
                  <a:lnTo>
                    <a:pt x="85978" y="57150"/>
                  </a:lnTo>
                  <a:lnTo>
                    <a:pt x="165911" y="57805"/>
                  </a:lnTo>
                  <a:lnTo>
                    <a:pt x="165784" y="57150"/>
                  </a:lnTo>
                  <a:close/>
                </a:path>
              </a:pathLst>
            </a:custGeom>
            <a:solidFill>
              <a:srgbClr val="00916D"/>
            </a:solidFill>
          </p:spPr>
          <p:txBody>
            <a:bodyPr wrap="square" lIns="0" tIns="0" rIns="0" bIns="0" rtlCol="0"/>
            <a:lstStyle/>
            <a:p>
              <a:endParaRPr/>
            </a:p>
          </p:txBody>
        </p:sp>
        <p:sp>
          <p:nvSpPr>
            <p:cNvPr id="9" name="object 9"/>
            <p:cNvSpPr/>
            <p:nvPr/>
          </p:nvSpPr>
          <p:spPr>
            <a:xfrm>
              <a:off x="6010275" y="2063114"/>
              <a:ext cx="1847850" cy="171450"/>
            </a:xfrm>
            <a:custGeom>
              <a:avLst/>
              <a:gdLst/>
              <a:ahLst/>
              <a:cxnLst/>
              <a:rect l="l" t="t" r="r" b="b"/>
              <a:pathLst>
                <a:path w="1847850" h="171450">
                  <a:moveTo>
                    <a:pt x="85725" y="0"/>
                  </a:moveTo>
                  <a:lnTo>
                    <a:pt x="52345" y="6732"/>
                  </a:lnTo>
                  <a:lnTo>
                    <a:pt x="25098" y="25098"/>
                  </a:lnTo>
                  <a:lnTo>
                    <a:pt x="6732" y="52345"/>
                  </a:lnTo>
                  <a:lnTo>
                    <a:pt x="0" y="85725"/>
                  </a:lnTo>
                  <a:lnTo>
                    <a:pt x="6732" y="119104"/>
                  </a:lnTo>
                  <a:lnTo>
                    <a:pt x="25098" y="146351"/>
                  </a:lnTo>
                  <a:lnTo>
                    <a:pt x="52345" y="164717"/>
                  </a:lnTo>
                  <a:lnTo>
                    <a:pt x="85725" y="171450"/>
                  </a:lnTo>
                  <a:lnTo>
                    <a:pt x="119104" y="164717"/>
                  </a:lnTo>
                  <a:lnTo>
                    <a:pt x="146351" y="146351"/>
                  </a:lnTo>
                  <a:lnTo>
                    <a:pt x="164717" y="119104"/>
                  </a:lnTo>
                  <a:lnTo>
                    <a:pt x="165686" y="114300"/>
                  </a:lnTo>
                  <a:lnTo>
                    <a:pt x="85725" y="114300"/>
                  </a:lnTo>
                  <a:lnTo>
                    <a:pt x="85725" y="57150"/>
                  </a:lnTo>
                  <a:lnTo>
                    <a:pt x="165686" y="57150"/>
                  </a:lnTo>
                  <a:lnTo>
                    <a:pt x="164717" y="52345"/>
                  </a:lnTo>
                  <a:lnTo>
                    <a:pt x="146351" y="25098"/>
                  </a:lnTo>
                  <a:lnTo>
                    <a:pt x="119104" y="6732"/>
                  </a:lnTo>
                  <a:lnTo>
                    <a:pt x="85725" y="0"/>
                  </a:lnTo>
                  <a:close/>
                </a:path>
                <a:path w="1847850" h="171450">
                  <a:moveTo>
                    <a:pt x="1762125" y="0"/>
                  </a:moveTo>
                  <a:lnTo>
                    <a:pt x="1728745" y="6732"/>
                  </a:lnTo>
                  <a:lnTo>
                    <a:pt x="1701498" y="25098"/>
                  </a:lnTo>
                  <a:lnTo>
                    <a:pt x="1683132" y="52345"/>
                  </a:lnTo>
                  <a:lnTo>
                    <a:pt x="1676400" y="85725"/>
                  </a:lnTo>
                  <a:lnTo>
                    <a:pt x="1683132" y="119104"/>
                  </a:lnTo>
                  <a:lnTo>
                    <a:pt x="1701498" y="146351"/>
                  </a:lnTo>
                  <a:lnTo>
                    <a:pt x="1728745" y="164717"/>
                  </a:lnTo>
                  <a:lnTo>
                    <a:pt x="1762125" y="171450"/>
                  </a:lnTo>
                  <a:lnTo>
                    <a:pt x="1795504" y="164717"/>
                  </a:lnTo>
                  <a:lnTo>
                    <a:pt x="1822751" y="146351"/>
                  </a:lnTo>
                  <a:lnTo>
                    <a:pt x="1841117" y="119104"/>
                  </a:lnTo>
                  <a:lnTo>
                    <a:pt x="1842086" y="114300"/>
                  </a:lnTo>
                  <a:lnTo>
                    <a:pt x="1762125" y="114300"/>
                  </a:lnTo>
                  <a:lnTo>
                    <a:pt x="1762125" y="57150"/>
                  </a:lnTo>
                  <a:lnTo>
                    <a:pt x="1842086" y="57150"/>
                  </a:lnTo>
                  <a:lnTo>
                    <a:pt x="1841117" y="52345"/>
                  </a:lnTo>
                  <a:lnTo>
                    <a:pt x="1822751" y="25098"/>
                  </a:lnTo>
                  <a:lnTo>
                    <a:pt x="1795504" y="6732"/>
                  </a:lnTo>
                  <a:lnTo>
                    <a:pt x="1762125" y="0"/>
                  </a:lnTo>
                  <a:close/>
                </a:path>
                <a:path w="1847850" h="171450">
                  <a:moveTo>
                    <a:pt x="165686" y="57150"/>
                  </a:moveTo>
                  <a:lnTo>
                    <a:pt x="85725" y="57150"/>
                  </a:lnTo>
                  <a:lnTo>
                    <a:pt x="85725" y="114300"/>
                  </a:lnTo>
                  <a:lnTo>
                    <a:pt x="165686" y="114300"/>
                  </a:lnTo>
                  <a:lnTo>
                    <a:pt x="171450" y="85725"/>
                  </a:lnTo>
                  <a:lnTo>
                    <a:pt x="165686" y="57150"/>
                  </a:lnTo>
                  <a:close/>
                </a:path>
                <a:path w="1847850" h="171450">
                  <a:moveTo>
                    <a:pt x="1682163" y="57150"/>
                  </a:moveTo>
                  <a:lnTo>
                    <a:pt x="165686" y="57150"/>
                  </a:lnTo>
                  <a:lnTo>
                    <a:pt x="171450" y="85725"/>
                  </a:lnTo>
                  <a:lnTo>
                    <a:pt x="165686" y="114300"/>
                  </a:lnTo>
                  <a:lnTo>
                    <a:pt x="1682163" y="114300"/>
                  </a:lnTo>
                  <a:lnTo>
                    <a:pt x="1676400" y="85725"/>
                  </a:lnTo>
                  <a:lnTo>
                    <a:pt x="1682163" y="57150"/>
                  </a:lnTo>
                  <a:close/>
                </a:path>
                <a:path w="1847850" h="171450">
                  <a:moveTo>
                    <a:pt x="1842086" y="57150"/>
                  </a:moveTo>
                  <a:lnTo>
                    <a:pt x="1762125" y="57150"/>
                  </a:lnTo>
                  <a:lnTo>
                    <a:pt x="1762125" y="114300"/>
                  </a:lnTo>
                  <a:lnTo>
                    <a:pt x="1842086" y="114300"/>
                  </a:lnTo>
                  <a:lnTo>
                    <a:pt x="1847850" y="85725"/>
                  </a:lnTo>
                  <a:lnTo>
                    <a:pt x="1842086" y="57150"/>
                  </a:lnTo>
                  <a:close/>
                </a:path>
              </a:pathLst>
            </a:custGeom>
            <a:solidFill>
              <a:srgbClr val="006379"/>
            </a:solidFill>
          </p:spPr>
          <p:txBody>
            <a:bodyPr wrap="square" lIns="0" tIns="0" rIns="0" bIns="0" rtlCol="0"/>
            <a:lstStyle/>
            <a:p>
              <a:endParaRPr/>
            </a:p>
          </p:txBody>
        </p:sp>
        <p:sp>
          <p:nvSpPr>
            <p:cNvPr id="10" name="object 10"/>
            <p:cNvSpPr/>
            <p:nvPr/>
          </p:nvSpPr>
          <p:spPr>
            <a:xfrm>
              <a:off x="7686675" y="2063114"/>
              <a:ext cx="1040130" cy="171450"/>
            </a:xfrm>
            <a:custGeom>
              <a:avLst/>
              <a:gdLst/>
              <a:ahLst/>
              <a:cxnLst/>
              <a:rect l="l" t="t" r="r" b="b"/>
              <a:pathLst>
                <a:path w="1040129" h="171450">
                  <a:moveTo>
                    <a:pt x="85725" y="0"/>
                  </a:moveTo>
                  <a:lnTo>
                    <a:pt x="52345" y="6732"/>
                  </a:lnTo>
                  <a:lnTo>
                    <a:pt x="25098" y="25098"/>
                  </a:lnTo>
                  <a:lnTo>
                    <a:pt x="6732" y="52345"/>
                  </a:lnTo>
                  <a:lnTo>
                    <a:pt x="0" y="85725"/>
                  </a:lnTo>
                  <a:lnTo>
                    <a:pt x="6732" y="119104"/>
                  </a:lnTo>
                  <a:lnTo>
                    <a:pt x="25098" y="146351"/>
                  </a:lnTo>
                  <a:lnTo>
                    <a:pt x="52345" y="164717"/>
                  </a:lnTo>
                  <a:lnTo>
                    <a:pt x="85725" y="171450"/>
                  </a:lnTo>
                  <a:lnTo>
                    <a:pt x="119104" y="164717"/>
                  </a:lnTo>
                  <a:lnTo>
                    <a:pt x="146351" y="146351"/>
                  </a:lnTo>
                  <a:lnTo>
                    <a:pt x="164717" y="119104"/>
                  </a:lnTo>
                  <a:lnTo>
                    <a:pt x="165686" y="114300"/>
                  </a:lnTo>
                  <a:lnTo>
                    <a:pt x="85725" y="114300"/>
                  </a:lnTo>
                  <a:lnTo>
                    <a:pt x="85725" y="57150"/>
                  </a:lnTo>
                  <a:lnTo>
                    <a:pt x="165686" y="57150"/>
                  </a:lnTo>
                  <a:lnTo>
                    <a:pt x="164717" y="52345"/>
                  </a:lnTo>
                  <a:lnTo>
                    <a:pt x="146351" y="25098"/>
                  </a:lnTo>
                  <a:lnTo>
                    <a:pt x="119104" y="6732"/>
                  </a:lnTo>
                  <a:lnTo>
                    <a:pt x="85725" y="0"/>
                  </a:lnTo>
                  <a:close/>
                </a:path>
                <a:path w="1040129" h="171450">
                  <a:moveTo>
                    <a:pt x="954404" y="0"/>
                  </a:moveTo>
                  <a:lnTo>
                    <a:pt x="921025" y="6732"/>
                  </a:lnTo>
                  <a:lnTo>
                    <a:pt x="893778" y="25098"/>
                  </a:lnTo>
                  <a:lnTo>
                    <a:pt x="875412" y="52345"/>
                  </a:lnTo>
                  <a:lnTo>
                    <a:pt x="868679" y="85725"/>
                  </a:lnTo>
                  <a:lnTo>
                    <a:pt x="875412" y="119104"/>
                  </a:lnTo>
                  <a:lnTo>
                    <a:pt x="893778" y="146351"/>
                  </a:lnTo>
                  <a:lnTo>
                    <a:pt x="921025" y="164717"/>
                  </a:lnTo>
                  <a:lnTo>
                    <a:pt x="954404" y="171450"/>
                  </a:lnTo>
                  <a:lnTo>
                    <a:pt x="987784" y="164717"/>
                  </a:lnTo>
                  <a:lnTo>
                    <a:pt x="1015031" y="146351"/>
                  </a:lnTo>
                  <a:lnTo>
                    <a:pt x="1033397" y="119104"/>
                  </a:lnTo>
                  <a:lnTo>
                    <a:pt x="1034366" y="114300"/>
                  </a:lnTo>
                  <a:lnTo>
                    <a:pt x="954404" y="114300"/>
                  </a:lnTo>
                  <a:lnTo>
                    <a:pt x="954404" y="57150"/>
                  </a:lnTo>
                  <a:lnTo>
                    <a:pt x="1034366" y="57150"/>
                  </a:lnTo>
                  <a:lnTo>
                    <a:pt x="1033397" y="52345"/>
                  </a:lnTo>
                  <a:lnTo>
                    <a:pt x="1015031" y="25098"/>
                  </a:lnTo>
                  <a:lnTo>
                    <a:pt x="987784" y="6732"/>
                  </a:lnTo>
                  <a:lnTo>
                    <a:pt x="954404" y="0"/>
                  </a:lnTo>
                  <a:close/>
                </a:path>
                <a:path w="1040129" h="171450">
                  <a:moveTo>
                    <a:pt x="165686" y="57150"/>
                  </a:moveTo>
                  <a:lnTo>
                    <a:pt x="85725" y="57150"/>
                  </a:lnTo>
                  <a:lnTo>
                    <a:pt x="85725" y="114300"/>
                  </a:lnTo>
                  <a:lnTo>
                    <a:pt x="165686" y="114300"/>
                  </a:lnTo>
                  <a:lnTo>
                    <a:pt x="171450" y="85725"/>
                  </a:lnTo>
                  <a:lnTo>
                    <a:pt x="165686" y="57150"/>
                  </a:lnTo>
                  <a:close/>
                </a:path>
                <a:path w="1040129" h="171450">
                  <a:moveTo>
                    <a:pt x="874443" y="57150"/>
                  </a:moveTo>
                  <a:lnTo>
                    <a:pt x="165686" y="57150"/>
                  </a:lnTo>
                  <a:lnTo>
                    <a:pt x="171450" y="85725"/>
                  </a:lnTo>
                  <a:lnTo>
                    <a:pt x="165686" y="114300"/>
                  </a:lnTo>
                  <a:lnTo>
                    <a:pt x="874443" y="114300"/>
                  </a:lnTo>
                  <a:lnTo>
                    <a:pt x="868679" y="85725"/>
                  </a:lnTo>
                  <a:lnTo>
                    <a:pt x="874443" y="57150"/>
                  </a:lnTo>
                  <a:close/>
                </a:path>
                <a:path w="1040129" h="171450">
                  <a:moveTo>
                    <a:pt x="1034366" y="57150"/>
                  </a:moveTo>
                  <a:lnTo>
                    <a:pt x="954404" y="57150"/>
                  </a:lnTo>
                  <a:lnTo>
                    <a:pt x="954404" y="114300"/>
                  </a:lnTo>
                  <a:lnTo>
                    <a:pt x="1034366" y="114300"/>
                  </a:lnTo>
                  <a:lnTo>
                    <a:pt x="1040129" y="85725"/>
                  </a:lnTo>
                  <a:lnTo>
                    <a:pt x="1034366" y="57150"/>
                  </a:lnTo>
                  <a:close/>
                </a:path>
              </a:pathLst>
            </a:custGeom>
            <a:solidFill>
              <a:srgbClr val="D70031"/>
            </a:solidFill>
          </p:spPr>
          <p:txBody>
            <a:bodyPr wrap="square" lIns="0" tIns="0" rIns="0" bIns="0" rtlCol="0"/>
            <a:lstStyle/>
            <a:p>
              <a:endParaRPr/>
            </a:p>
          </p:txBody>
        </p:sp>
        <p:sp>
          <p:nvSpPr>
            <p:cNvPr id="11" name="object 11"/>
            <p:cNvSpPr/>
            <p:nvPr/>
          </p:nvSpPr>
          <p:spPr>
            <a:xfrm>
              <a:off x="5112639" y="1761362"/>
              <a:ext cx="5946140" cy="1154430"/>
            </a:xfrm>
            <a:custGeom>
              <a:avLst/>
              <a:gdLst/>
              <a:ahLst/>
              <a:cxnLst/>
              <a:rect l="l" t="t" r="r" b="b"/>
              <a:pathLst>
                <a:path w="5946140" h="1154430">
                  <a:moveTo>
                    <a:pt x="1069467" y="1069086"/>
                  </a:moveTo>
                  <a:lnTo>
                    <a:pt x="1063002" y="1035672"/>
                  </a:lnTo>
                  <a:lnTo>
                    <a:pt x="1044879" y="1008291"/>
                  </a:lnTo>
                  <a:lnTo>
                    <a:pt x="1017816" y="989723"/>
                  </a:lnTo>
                  <a:lnTo>
                    <a:pt x="984504" y="982726"/>
                  </a:lnTo>
                  <a:lnTo>
                    <a:pt x="951052" y="989190"/>
                  </a:lnTo>
                  <a:lnTo>
                    <a:pt x="923632" y="1007300"/>
                  </a:lnTo>
                  <a:lnTo>
                    <a:pt x="905027" y="1034376"/>
                  </a:lnTo>
                  <a:lnTo>
                    <a:pt x="903998" y="1039228"/>
                  </a:lnTo>
                  <a:lnTo>
                    <a:pt x="165900" y="1033170"/>
                  </a:lnTo>
                  <a:lnTo>
                    <a:pt x="119684" y="982383"/>
                  </a:lnTo>
                  <a:lnTo>
                    <a:pt x="86360" y="975360"/>
                  </a:lnTo>
                  <a:lnTo>
                    <a:pt x="52984" y="981837"/>
                  </a:lnTo>
                  <a:lnTo>
                    <a:pt x="25603" y="999985"/>
                  </a:lnTo>
                  <a:lnTo>
                    <a:pt x="7010" y="1027074"/>
                  </a:lnTo>
                  <a:lnTo>
                    <a:pt x="0" y="1060323"/>
                  </a:lnTo>
                  <a:lnTo>
                    <a:pt x="6464" y="1093774"/>
                  </a:lnTo>
                  <a:lnTo>
                    <a:pt x="24612" y="1121194"/>
                  </a:lnTo>
                  <a:lnTo>
                    <a:pt x="51701" y="1139799"/>
                  </a:lnTo>
                  <a:lnTo>
                    <a:pt x="84963" y="1146810"/>
                  </a:lnTo>
                  <a:lnTo>
                    <a:pt x="118402" y="1140345"/>
                  </a:lnTo>
                  <a:lnTo>
                    <a:pt x="145821" y="1122172"/>
                  </a:lnTo>
                  <a:lnTo>
                    <a:pt x="164426" y="1095057"/>
                  </a:lnTo>
                  <a:lnTo>
                    <a:pt x="165430" y="1090320"/>
                  </a:lnTo>
                  <a:lnTo>
                    <a:pt x="903566" y="1096378"/>
                  </a:lnTo>
                  <a:lnTo>
                    <a:pt x="904481" y="1101140"/>
                  </a:lnTo>
                  <a:lnTo>
                    <a:pt x="922655" y="1128560"/>
                  </a:lnTo>
                  <a:lnTo>
                    <a:pt x="949769" y="1147165"/>
                  </a:lnTo>
                  <a:lnTo>
                    <a:pt x="983107" y="1154176"/>
                  </a:lnTo>
                  <a:lnTo>
                    <a:pt x="1016520" y="1147711"/>
                  </a:lnTo>
                  <a:lnTo>
                    <a:pt x="1043901" y="1129538"/>
                  </a:lnTo>
                  <a:lnTo>
                    <a:pt x="1062469" y="1102423"/>
                  </a:lnTo>
                  <a:lnTo>
                    <a:pt x="1063599" y="1097026"/>
                  </a:lnTo>
                  <a:lnTo>
                    <a:pt x="1069467" y="1069086"/>
                  </a:lnTo>
                  <a:close/>
                </a:path>
                <a:path w="5946140" h="1154430">
                  <a:moveTo>
                    <a:pt x="5945886" y="85471"/>
                  </a:moveTo>
                  <a:lnTo>
                    <a:pt x="5940133" y="57404"/>
                  </a:lnTo>
                  <a:lnTo>
                    <a:pt x="5940082" y="57150"/>
                  </a:lnTo>
                  <a:lnTo>
                    <a:pt x="5939142" y="52578"/>
                  </a:lnTo>
                  <a:lnTo>
                    <a:pt x="5939053" y="52120"/>
                  </a:lnTo>
                  <a:lnTo>
                    <a:pt x="5920613" y="24930"/>
                  </a:lnTo>
                  <a:lnTo>
                    <a:pt x="5893308" y="6642"/>
                  </a:lnTo>
                  <a:lnTo>
                    <a:pt x="5859907" y="0"/>
                  </a:lnTo>
                  <a:lnTo>
                    <a:pt x="5826544" y="6832"/>
                  </a:lnTo>
                  <a:lnTo>
                    <a:pt x="5799353" y="25273"/>
                  </a:lnTo>
                  <a:lnTo>
                    <a:pt x="5781065" y="52578"/>
                  </a:lnTo>
                  <a:lnTo>
                    <a:pt x="5780163" y="57150"/>
                  </a:lnTo>
                  <a:lnTo>
                    <a:pt x="5780113" y="57404"/>
                  </a:lnTo>
                  <a:lnTo>
                    <a:pt x="3608324" y="64274"/>
                  </a:lnTo>
                  <a:lnTo>
                    <a:pt x="3607447" y="59944"/>
                  </a:lnTo>
                  <a:lnTo>
                    <a:pt x="3607333" y="59410"/>
                  </a:lnTo>
                  <a:lnTo>
                    <a:pt x="3588893" y="32232"/>
                  </a:lnTo>
                  <a:lnTo>
                    <a:pt x="3561588" y="13957"/>
                  </a:lnTo>
                  <a:lnTo>
                    <a:pt x="3528187" y="7366"/>
                  </a:lnTo>
                  <a:lnTo>
                    <a:pt x="3494824" y="14198"/>
                  </a:lnTo>
                  <a:lnTo>
                    <a:pt x="3467633" y="32639"/>
                  </a:lnTo>
                  <a:lnTo>
                    <a:pt x="3449345" y="59944"/>
                  </a:lnTo>
                  <a:lnTo>
                    <a:pt x="3442830" y="92710"/>
                  </a:lnTo>
                  <a:lnTo>
                    <a:pt x="3442716" y="93345"/>
                  </a:lnTo>
                  <a:lnTo>
                    <a:pt x="3449421" y="126123"/>
                  </a:lnTo>
                  <a:lnTo>
                    <a:pt x="3449536" y="126657"/>
                  </a:lnTo>
                  <a:lnTo>
                    <a:pt x="3467989" y="153847"/>
                  </a:lnTo>
                  <a:lnTo>
                    <a:pt x="3495294" y="172161"/>
                  </a:lnTo>
                  <a:lnTo>
                    <a:pt x="3528695" y="178816"/>
                  </a:lnTo>
                  <a:lnTo>
                    <a:pt x="3562045" y="171919"/>
                  </a:lnTo>
                  <a:lnTo>
                    <a:pt x="3589236" y="153441"/>
                  </a:lnTo>
                  <a:lnTo>
                    <a:pt x="3607524" y="126123"/>
                  </a:lnTo>
                  <a:lnTo>
                    <a:pt x="3608400" y="121666"/>
                  </a:lnTo>
                  <a:lnTo>
                    <a:pt x="3608451" y="121424"/>
                  </a:lnTo>
                  <a:lnTo>
                    <a:pt x="5780278" y="114554"/>
                  </a:lnTo>
                  <a:lnTo>
                    <a:pt x="5774436" y="85979"/>
                  </a:lnTo>
                  <a:lnTo>
                    <a:pt x="5780227" y="114300"/>
                  </a:lnTo>
                  <a:lnTo>
                    <a:pt x="5780278" y="114554"/>
                  </a:lnTo>
                  <a:lnTo>
                    <a:pt x="5781167" y="118872"/>
                  </a:lnTo>
                  <a:lnTo>
                    <a:pt x="5781256" y="119341"/>
                  </a:lnTo>
                  <a:lnTo>
                    <a:pt x="5799709" y="146532"/>
                  </a:lnTo>
                  <a:lnTo>
                    <a:pt x="5827014" y="164820"/>
                  </a:lnTo>
                  <a:lnTo>
                    <a:pt x="5860415" y="171450"/>
                  </a:lnTo>
                  <a:lnTo>
                    <a:pt x="5893765" y="164630"/>
                  </a:lnTo>
                  <a:lnTo>
                    <a:pt x="5920956" y="146177"/>
                  </a:lnTo>
                  <a:lnTo>
                    <a:pt x="5939244" y="118872"/>
                  </a:lnTo>
                  <a:lnTo>
                    <a:pt x="5945784" y="85979"/>
                  </a:lnTo>
                  <a:lnTo>
                    <a:pt x="5945886" y="85471"/>
                  </a:lnTo>
                  <a:close/>
                </a:path>
              </a:pathLst>
            </a:custGeom>
            <a:solidFill>
              <a:srgbClr val="00916D"/>
            </a:solidFill>
          </p:spPr>
          <p:txBody>
            <a:bodyPr wrap="square" lIns="0" tIns="0" rIns="0" bIns="0" rtlCol="0"/>
            <a:lstStyle/>
            <a:p>
              <a:endParaRPr/>
            </a:p>
          </p:txBody>
        </p:sp>
        <p:sp>
          <p:nvSpPr>
            <p:cNvPr id="12" name="object 12"/>
            <p:cNvSpPr/>
            <p:nvPr/>
          </p:nvSpPr>
          <p:spPr>
            <a:xfrm>
              <a:off x="6010275" y="3038474"/>
              <a:ext cx="1847850" cy="171450"/>
            </a:xfrm>
            <a:custGeom>
              <a:avLst/>
              <a:gdLst/>
              <a:ahLst/>
              <a:cxnLst/>
              <a:rect l="l" t="t" r="r" b="b"/>
              <a:pathLst>
                <a:path w="1847850" h="171450">
                  <a:moveTo>
                    <a:pt x="85725" y="0"/>
                  </a:moveTo>
                  <a:lnTo>
                    <a:pt x="52345" y="6732"/>
                  </a:lnTo>
                  <a:lnTo>
                    <a:pt x="25098" y="25098"/>
                  </a:lnTo>
                  <a:lnTo>
                    <a:pt x="6732" y="52345"/>
                  </a:lnTo>
                  <a:lnTo>
                    <a:pt x="0" y="85725"/>
                  </a:lnTo>
                  <a:lnTo>
                    <a:pt x="6732" y="119104"/>
                  </a:lnTo>
                  <a:lnTo>
                    <a:pt x="25098" y="146351"/>
                  </a:lnTo>
                  <a:lnTo>
                    <a:pt x="52345" y="164717"/>
                  </a:lnTo>
                  <a:lnTo>
                    <a:pt x="85725" y="171450"/>
                  </a:lnTo>
                  <a:lnTo>
                    <a:pt x="119104" y="164717"/>
                  </a:lnTo>
                  <a:lnTo>
                    <a:pt x="146351" y="146351"/>
                  </a:lnTo>
                  <a:lnTo>
                    <a:pt x="164717" y="119104"/>
                  </a:lnTo>
                  <a:lnTo>
                    <a:pt x="165686" y="114300"/>
                  </a:lnTo>
                  <a:lnTo>
                    <a:pt x="85725" y="114300"/>
                  </a:lnTo>
                  <a:lnTo>
                    <a:pt x="85725" y="57150"/>
                  </a:lnTo>
                  <a:lnTo>
                    <a:pt x="165686" y="57150"/>
                  </a:lnTo>
                  <a:lnTo>
                    <a:pt x="164717" y="52345"/>
                  </a:lnTo>
                  <a:lnTo>
                    <a:pt x="146351" y="25098"/>
                  </a:lnTo>
                  <a:lnTo>
                    <a:pt x="119104" y="6732"/>
                  </a:lnTo>
                  <a:lnTo>
                    <a:pt x="85725" y="0"/>
                  </a:lnTo>
                  <a:close/>
                </a:path>
                <a:path w="1847850" h="171450">
                  <a:moveTo>
                    <a:pt x="1762125" y="0"/>
                  </a:moveTo>
                  <a:lnTo>
                    <a:pt x="1728745" y="6732"/>
                  </a:lnTo>
                  <a:lnTo>
                    <a:pt x="1701498" y="25098"/>
                  </a:lnTo>
                  <a:lnTo>
                    <a:pt x="1683132" y="52345"/>
                  </a:lnTo>
                  <a:lnTo>
                    <a:pt x="1676400" y="85725"/>
                  </a:lnTo>
                  <a:lnTo>
                    <a:pt x="1683132" y="119104"/>
                  </a:lnTo>
                  <a:lnTo>
                    <a:pt x="1701498" y="146351"/>
                  </a:lnTo>
                  <a:lnTo>
                    <a:pt x="1728745" y="164717"/>
                  </a:lnTo>
                  <a:lnTo>
                    <a:pt x="1762125" y="171450"/>
                  </a:lnTo>
                  <a:lnTo>
                    <a:pt x="1795504" y="164717"/>
                  </a:lnTo>
                  <a:lnTo>
                    <a:pt x="1822751" y="146351"/>
                  </a:lnTo>
                  <a:lnTo>
                    <a:pt x="1841117" y="119104"/>
                  </a:lnTo>
                  <a:lnTo>
                    <a:pt x="1842086" y="114300"/>
                  </a:lnTo>
                  <a:lnTo>
                    <a:pt x="1762125" y="114300"/>
                  </a:lnTo>
                  <a:lnTo>
                    <a:pt x="1762125" y="57150"/>
                  </a:lnTo>
                  <a:lnTo>
                    <a:pt x="1842086" y="57150"/>
                  </a:lnTo>
                  <a:lnTo>
                    <a:pt x="1841117" y="52345"/>
                  </a:lnTo>
                  <a:lnTo>
                    <a:pt x="1822751" y="25098"/>
                  </a:lnTo>
                  <a:lnTo>
                    <a:pt x="1795504" y="6732"/>
                  </a:lnTo>
                  <a:lnTo>
                    <a:pt x="1762125" y="0"/>
                  </a:lnTo>
                  <a:close/>
                </a:path>
                <a:path w="1847850" h="171450">
                  <a:moveTo>
                    <a:pt x="165686" y="57150"/>
                  </a:moveTo>
                  <a:lnTo>
                    <a:pt x="85725" y="57150"/>
                  </a:lnTo>
                  <a:lnTo>
                    <a:pt x="85725" y="114300"/>
                  </a:lnTo>
                  <a:lnTo>
                    <a:pt x="165686" y="114300"/>
                  </a:lnTo>
                  <a:lnTo>
                    <a:pt x="171450" y="85725"/>
                  </a:lnTo>
                  <a:lnTo>
                    <a:pt x="165686" y="57150"/>
                  </a:lnTo>
                  <a:close/>
                </a:path>
                <a:path w="1847850" h="171450">
                  <a:moveTo>
                    <a:pt x="1682163" y="57150"/>
                  </a:moveTo>
                  <a:lnTo>
                    <a:pt x="165686" y="57150"/>
                  </a:lnTo>
                  <a:lnTo>
                    <a:pt x="171450" y="85725"/>
                  </a:lnTo>
                  <a:lnTo>
                    <a:pt x="165686" y="114300"/>
                  </a:lnTo>
                  <a:lnTo>
                    <a:pt x="1682163" y="114300"/>
                  </a:lnTo>
                  <a:lnTo>
                    <a:pt x="1676400" y="85725"/>
                  </a:lnTo>
                  <a:lnTo>
                    <a:pt x="1682163" y="57150"/>
                  </a:lnTo>
                  <a:close/>
                </a:path>
                <a:path w="1847850" h="171450">
                  <a:moveTo>
                    <a:pt x="1842086" y="57150"/>
                  </a:moveTo>
                  <a:lnTo>
                    <a:pt x="1762125" y="57150"/>
                  </a:lnTo>
                  <a:lnTo>
                    <a:pt x="1762125" y="114300"/>
                  </a:lnTo>
                  <a:lnTo>
                    <a:pt x="1842086" y="114300"/>
                  </a:lnTo>
                  <a:lnTo>
                    <a:pt x="1847850" y="85725"/>
                  </a:lnTo>
                  <a:lnTo>
                    <a:pt x="1842086" y="57150"/>
                  </a:lnTo>
                  <a:close/>
                </a:path>
              </a:pathLst>
            </a:custGeom>
            <a:solidFill>
              <a:srgbClr val="006379"/>
            </a:solidFill>
          </p:spPr>
          <p:txBody>
            <a:bodyPr wrap="square" lIns="0" tIns="0" rIns="0" bIns="0" rtlCol="0"/>
            <a:lstStyle/>
            <a:p>
              <a:endParaRPr/>
            </a:p>
          </p:txBody>
        </p:sp>
        <p:sp>
          <p:nvSpPr>
            <p:cNvPr id="13" name="object 13"/>
            <p:cNvSpPr/>
            <p:nvPr/>
          </p:nvSpPr>
          <p:spPr>
            <a:xfrm>
              <a:off x="8341995" y="3038474"/>
              <a:ext cx="1040130" cy="171450"/>
            </a:xfrm>
            <a:custGeom>
              <a:avLst/>
              <a:gdLst/>
              <a:ahLst/>
              <a:cxnLst/>
              <a:rect l="l" t="t" r="r" b="b"/>
              <a:pathLst>
                <a:path w="1040129" h="171450">
                  <a:moveTo>
                    <a:pt x="85725" y="0"/>
                  </a:moveTo>
                  <a:lnTo>
                    <a:pt x="52345" y="6732"/>
                  </a:lnTo>
                  <a:lnTo>
                    <a:pt x="25098" y="25098"/>
                  </a:lnTo>
                  <a:lnTo>
                    <a:pt x="6732" y="52345"/>
                  </a:lnTo>
                  <a:lnTo>
                    <a:pt x="0" y="85725"/>
                  </a:lnTo>
                  <a:lnTo>
                    <a:pt x="6732" y="119104"/>
                  </a:lnTo>
                  <a:lnTo>
                    <a:pt x="25098" y="146351"/>
                  </a:lnTo>
                  <a:lnTo>
                    <a:pt x="52345" y="164717"/>
                  </a:lnTo>
                  <a:lnTo>
                    <a:pt x="85725" y="171450"/>
                  </a:lnTo>
                  <a:lnTo>
                    <a:pt x="119104" y="164717"/>
                  </a:lnTo>
                  <a:lnTo>
                    <a:pt x="146351" y="146351"/>
                  </a:lnTo>
                  <a:lnTo>
                    <a:pt x="164717" y="119104"/>
                  </a:lnTo>
                  <a:lnTo>
                    <a:pt x="165686" y="114300"/>
                  </a:lnTo>
                  <a:lnTo>
                    <a:pt x="85725" y="114300"/>
                  </a:lnTo>
                  <a:lnTo>
                    <a:pt x="85725" y="57150"/>
                  </a:lnTo>
                  <a:lnTo>
                    <a:pt x="165686" y="57150"/>
                  </a:lnTo>
                  <a:lnTo>
                    <a:pt x="164717" y="52345"/>
                  </a:lnTo>
                  <a:lnTo>
                    <a:pt x="146351" y="25098"/>
                  </a:lnTo>
                  <a:lnTo>
                    <a:pt x="119104" y="6732"/>
                  </a:lnTo>
                  <a:lnTo>
                    <a:pt x="85725" y="0"/>
                  </a:lnTo>
                  <a:close/>
                </a:path>
                <a:path w="1040129" h="171450">
                  <a:moveTo>
                    <a:pt x="954404" y="0"/>
                  </a:moveTo>
                  <a:lnTo>
                    <a:pt x="921025" y="6732"/>
                  </a:lnTo>
                  <a:lnTo>
                    <a:pt x="893778" y="25098"/>
                  </a:lnTo>
                  <a:lnTo>
                    <a:pt x="875412" y="52345"/>
                  </a:lnTo>
                  <a:lnTo>
                    <a:pt x="868679" y="85725"/>
                  </a:lnTo>
                  <a:lnTo>
                    <a:pt x="875412" y="119104"/>
                  </a:lnTo>
                  <a:lnTo>
                    <a:pt x="893778" y="146351"/>
                  </a:lnTo>
                  <a:lnTo>
                    <a:pt x="921025" y="164717"/>
                  </a:lnTo>
                  <a:lnTo>
                    <a:pt x="954404" y="171450"/>
                  </a:lnTo>
                  <a:lnTo>
                    <a:pt x="987784" y="164717"/>
                  </a:lnTo>
                  <a:lnTo>
                    <a:pt x="1015031" y="146351"/>
                  </a:lnTo>
                  <a:lnTo>
                    <a:pt x="1033397" y="119104"/>
                  </a:lnTo>
                  <a:lnTo>
                    <a:pt x="1034366" y="114300"/>
                  </a:lnTo>
                  <a:lnTo>
                    <a:pt x="954404" y="114300"/>
                  </a:lnTo>
                  <a:lnTo>
                    <a:pt x="954404" y="57150"/>
                  </a:lnTo>
                  <a:lnTo>
                    <a:pt x="1034366" y="57150"/>
                  </a:lnTo>
                  <a:lnTo>
                    <a:pt x="1033397" y="52345"/>
                  </a:lnTo>
                  <a:lnTo>
                    <a:pt x="1015031" y="25098"/>
                  </a:lnTo>
                  <a:lnTo>
                    <a:pt x="987784" y="6732"/>
                  </a:lnTo>
                  <a:lnTo>
                    <a:pt x="954404" y="0"/>
                  </a:lnTo>
                  <a:close/>
                </a:path>
                <a:path w="1040129" h="171450">
                  <a:moveTo>
                    <a:pt x="165686" y="57150"/>
                  </a:moveTo>
                  <a:lnTo>
                    <a:pt x="85725" y="57150"/>
                  </a:lnTo>
                  <a:lnTo>
                    <a:pt x="85725" y="114300"/>
                  </a:lnTo>
                  <a:lnTo>
                    <a:pt x="165686" y="114300"/>
                  </a:lnTo>
                  <a:lnTo>
                    <a:pt x="171450" y="85725"/>
                  </a:lnTo>
                  <a:lnTo>
                    <a:pt x="165686" y="57150"/>
                  </a:lnTo>
                  <a:close/>
                </a:path>
                <a:path w="1040129" h="171450">
                  <a:moveTo>
                    <a:pt x="874443" y="57150"/>
                  </a:moveTo>
                  <a:lnTo>
                    <a:pt x="165686" y="57150"/>
                  </a:lnTo>
                  <a:lnTo>
                    <a:pt x="171450" y="85725"/>
                  </a:lnTo>
                  <a:lnTo>
                    <a:pt x="165686" y="114300"/>
                  </a:lnTo>
                  <a:lnTo>
                    <a:pt x="874443" y="114300"/>
                  </a:lnTo>
                  <a:lnTo>
                    <a:pt x="868679" y="85725"/>
                  </a:lnTo>
                  <a:lnTo>
                    <a:pt x="874443" y="57150"/>
                  </a:lnTo>
                  <a:close/>
                </a:path>
                <a:path w="1040129" h="171450">
                  <a:moveTo>
                    <a:pt x="1034366" y="57150"/>
                  </a:moveTo>
                  <a:lnTo>
                    <a:pt x="954404" y="57150"/>
                  </a:lnTo>
                  <a:lnTo>
                    <a:pt x="954404" y="114300"/>
                  </a:lnTo>
                  <a:lnTo>
                    <a:pt x="1034366" y="114300"/>
                  </a:lnTo>
                  <a:lnTo>
                    <a:pt x="1040129" y="85725"/>
                  </a:lnTo>
                  <a:lnTo>
                    <a:pt x="1034366" y="57150"/>
                  </a:lnTo>
                  <a:close/>
                </a:path>
              </a:pathLst>
            </a:custGeom>
            <a:solidFill>
              <a:srgbClr val="D70031"/>
            </a:solidFill>
          </p:spPr>
          <p:txBody>
            <a:bodyPr wrap="square" lIns="0" tIns="0" rIns="0" bIns="0" rtlCol="0"/>
            <a:lstStyle/>
            <a:p>
              <a:endParaRPr/>
            </a:p>
          </p:txBody>
        </p:sp>
        <p:sp>
          <p:nvSpPr>
            <p:cNvPr id="14" name="object 14"/>
            <p:cNvSpPr/>
            <p:nvPr/>
          </p:nvSpPr>
          <p:spPr>
            <a:xfrm>
              <a:off x="5112639" y="2733674"/>
              <a:ext cx="3401060" cy="1097915"/>
            </a:xfrm>
            <a:custGeom>
              <a:avLst/>
              <a:gdLst/>
              <a:ahLst/>
              <a:cxnLst/>
              <a:rect l="l" t="t" r="r" b="b"/>
              <a:pathLst>
                <a:path w="3401059" h="1097914">
                  <a:moveTo>
                    <a:pt x="1069467" y="1012698"/>
                  </a:moveTo>
                  <a:lnTo>
                    <a:pt x="1063002" y="979284"/>
                  </a:lnTo>
                  <a:lnTo>
                    <a:pt x="1044879" y="951903"/>
                  </a:lnTo>
                  <a:lnTo>
                    <a:pt x="1017816" y="933335"/>
                  </a:lnTo>
                  <a:lnTo>
                    <a:pt x="984504" y="926338"/>
                  </a:lnTo>
                  <a:lnTo>
                    <a:pt x="951052" y="932802"/>
                  </a:lnTo>
                  <a:lnTo>
                    <a:pt x="923632" y="950912"/>
                  </a:lnTo>
                  <a:lnTo>
                    <a:pt x="905027" y="977988"/>
                  </a:lnTo>
                  <a:lnTo>
                    <a:pt x="903998" y="982840"/>
                  </a:lnTo>
                  <a:lnTo>
                    <a:pt x="165900" y="976782"/>
                  </a:lnTo>
                  <a:lnTo>
                    <a:pt x="119684" y="925995"/>
                  </a:lnTo>
                  <a:lnTo>
                    <a:pt x="86360" y="918972"/>
                  </a:lnTo>
                  <a:lnTo>
                    <a:pt x="52984" y="925449"/>
                  </a:lnTo>
                  <a:lnTo>
                    <a:pt x="25603" y="943597"/>
                  </a:lnTo>
                  <a:lnTo>
                    <a:pt x="7010" y="970686"/>
                  </a:lnTo>
                  <a:lnTo>
                    <a:pt x="0" y="1003935"/>
                  </a:lnTo>
                  <a:lnTo>
                    <a:pt x="6464" y="1037386"/>
                  </a:lnTo>
                  <a:lnTo>
                    <a:pt x="24612" y="1064806"/>
                  </a:lnTo>
                  <a:lnTo>
                    <a:pt x="51701" y="1083411"/>
                  </a:lnTo>
                  <a:lnTo>
                    <a:pt x="84963" y="1090422"/>
                  </a:lnTo>
                  <a:lnTo>
                    <a:pt x="118402" y="1083957"/>
                  </a:lnTo>
                  <a:lnTo>
                    <a:pt x="145821" y="1065784"/>
                  </a:lnTo>
                  <a:lnTo>
                    <a:pt x="164426" y="1038669"/>
                  </a:lnTo>
                  <a:lnTo>
                    <a:pt x="165430" y="1033932"/>
                  </a:lnTo>
                  <a:lnTo>
                    <a:pt x="903566" y="1039990"/>
                  </a:lnTo>
                  <a:lnTo>
                    <a:pt x="904481" y="1044752"/>
                  </a:lnTo>
                  <a:lnTo>
                    <a:pt x="922655" y="1072172"/>
                  </a:lnTo>
                  <a:lnTo>
                    <a:pt x="949769" y="1090777"/>
                  </a:lnTo>
                  <a:lnTo>
                    <a:pt x="983107" y="1097788"/>
                  </a:lnTo>
                  <a:lnTo>
                    <a:pt x="1016520" y="1091323"/>
                  </a:lnTo>
                  <a:lnTo>
                    <a:pt x="1043901" y="1073150"/>
                  </a:lnTo>
                  <a:lnTo>
                    <a:pt x="1062469" y="1046035"/>
                  </a:lnTo>
                  <a:lnTo>
                    <a:pt x="1063599" y="1040638"/>
                  </a:lnTo>
                  <a:lnTo>
                    <a:pt x="1069467" y="1012698"/>
                  </a:lnTo>
                  <a:close/>
                </a:path>
                <a:path w="3401059" h="1097914">
                  <a:moveTo>
                    <a:pt x="3400806" y="85471"/>
                  </a:moveTo>
                  <a:lnTo>
                    <a:pt x="3395053" y="57404"/>
                  </a:lnTo>
                  <a:lnTo>
                    <a:pt x="3395002" y="57150"/>
                  </a:lnTo>
                  <a:lnTo>
                    <a:pt x="3394062" y="52578"/>
                  </a:lnTo>
                  <a:lnTo>
                    <a:pt x="3393973" y="52120"/>
                  </a:lnTo>
                  <a:lnTo>
                    <a:pt x="3375533" y="24930"/>
                  </a:lnTo>
                  <a:lnTo>
                    <a:pt x="3348228" y="6642"/>
                  </a:lnTo>
                  <a:lnTo>
                    <a:pt x="3314827" y="0"/>
                  </a:lnTo>
                  <a:lnTo>
                    <a:pt x="3281464" y="6832"/>
                  </a:lnTo>
                  <a:lnTo>
                    <a:pt x="3254273" y="25273"/>
                  </a:lnTo>
                  <a:lnTo>
                    <a:pt x="3235985" y="52578"/>
                  </a:lnTo>
                  <a:lnTo>
                    <a:pt x="3235083" y="57150"/>
                  </a:lnTo>
                  <a:lnTo>
                    <a:pt x="3235033" y="57404"/>
                  </a:lnTo>
                  <a:lnTo>
                    <a:pt x="1063244" y="64274"/>
                  </a:lnTo>
                  <a:lnTo>
                    <a:pt x="1062367" y="59944"/>
                  </a:lnTo>
                  <a:lnTo>
                    <a:pt x="1062253" y="59410"/>
                  </a:lnTo>
                  <a:lnTo>
                    <a:pt x="1043813" y="32232"/>
                  </a:lnTo>
                  <a:lnTo>
                    <a:pt x="1016508" y="13957"/>
                  </a:lnTo>
                  <a:lnTo>
                    <a:pt x="983107" y="7366"/>
                  </a:lnTo>
                  <a:lnTo>
                    <a:pt x="949744" y="14198"/>
                  </a:lnTo>
                  <a:lnTo>
                    <a:pt x="922553" y="32639"/>
                  </a:lnTo>
                  <a:lnTo>
                    <a:pt x="904265" y="59944"/>
                  </a:lnTo>
                  <a:lnTo>
                    <a:pt x="897750" y="92710"/>
                  </a:lnTo>
                  <a:lnTo>
                    <a:pt x="897636" y="93345"/>
                  </a:lnTo>
                  <a:lnTo>
                    <a:pt x="904341" y="126123"/>
                  </a:lnTo>
                  <a:lnTo>
                    <a:pt x="904455" y="126657"/>
                  </a:lnTo>
                  <a:lnTo>
                    <a:pt x="922909" y="153847"/>
                  </a:lnTo>
                  <a:lnTo>
                    <a:pt x="950214" y="172161"/>
                  </a:lnTo>
                  <a:lnTo>
                    <a:pt x="983615" y="178816"/>
                  </a:lnTo>
                  <a:lnTo>
                    <a:pt x="1016965" y="171919"/>
                  </a:lnTo>
                  <a:lnTo>
                    <a:pt x="1044155" y="153441"/>
                  </a:lnTo>
                  <a:lnTo>
                    <a:pt x="1062443" y="126123"/>
                  </a:lnTo>
                  <a:lnTo>
                    <a:pt x="1063320" y="121666"/>
                  </a:lnTo>
                  <a:lnTo>
                    <a:pt x="1063371" y="121424"/>
                  </a:lnTo>
                  <a:lnTo>
                    <a:pt x="3235198" y="114554"/>
                  </a:lnTo>
                  <a:lnTo>
                    <a:pt x="3229356" y="85979"/>
                  </a:lnTo>
                  <a:lnTo>
                    <a:pt x="3235147" y="114300"/>
                  </a:lnTo>
                  <a:lnTo>
                    <a:pt x="3235198" y="114554"/>
                  </a:lnTo>
                  <a:lnTo>
                    <a:pt x="3236087" y="118872"/>
                  </a:lnTo>
                  <a:lnTo>
                    <a:pt x="3236176" y="119341"/>
                  </a:lnTo>
                  <a:lnTo>
                    <a:pt x="3254629" y="146532"/>
                  </a:lnTo>
                  <a:lnTo>
                    <a:pt x="3281934" y="164820"/>
                  </a:lnTo>
                  <a:lnTo>
                    <a:pt x="3315335" y="171450"/>
                  </a:lnTo>
                  <a:lnTo>
                    <a:pt x="3348685" y="164630"/>
                  </a:lnTo>
                  <a:lnTo>
                    <a:pt x="3375876" y="146177"/>
                  </a:lnTo>
                  <a:lnTo>
                    <a:pt x="3394164" y="118872"/>
                  </a:lnTo>
                  <a:lnTo>
                    <a:pt x="3400704" y="85979"/>
                  </a:lnTo>
                  <a:lnTo>
                    <a:pt x="3400806" y="85471"/>
                  </a:lnTo>
                  <a:close/>
                </a:path>
              </a:pathLst>
            </a:custGeom>
            <a:solidFill>
              <a:srgbClr val="00916D"/>
            </a:solidFill>
          </p:spPr>
          <p:txBody>
            <a:bodyPr wrap="square" lIns="0" tIns="0" rIns="0" bIns="0" rtlCol="0"/>
            <a:lstStyle/>
            <a:p>
              <a:endParaRPr/>
            </a:p>
          </p:txBody>
        </p:sp>
        <p:sp>
          <p:nvSpPr>
            <p:cNvPr id="15" name="object 15"/>
            <p:cNvSpPr/>
            <p:nvPr/>
          </p:nvSpPr>
          <p:spPr>
            <a:xfrm>
              <a:off x="6010275" y="3954399"/>
              <a:ext cx="1847850" cy="171450"/>
            </a:xfrm>
            <a:custGeom>
              <a:avLst/>
              <a:gdLst/>
              <a:ahLst/>
              <a:cxnLst/>
              <a:rect l="l" t="t" r="r" b="b"/>
              <a:pathLst>
                <a:path w="1847850" h="171450">
                  <a:moveTo>
                    <a:pt x="85725" y="0"/>
                  </a:moveTo>
                  <a:lnTo>
                    <a:pt x="52345" y="6732"/>
                  </a:lnTo>
                  <a:lnTo>
                    <a:pt x="25098" y="25098"/>
                  </a:lnTo>
                  <a:lnTo>
                    <a:pt x="6732" y="52345"/>
                  </a:lnTo>
                  <a:lnTo>
                    <a:pt x="0" y="85725"/>
                  </a:lnTo>
                  <a:lnTo>
                    <a:pt x="6732" y="119104"/>
                  </a:lnTo>
                  <a:lnTo>
                    <a:pt x="25098" y="146351"/>
                  </a:lnTo>
                  <a:lnTo>
                    <a:pt x="52345" y="164717"/>
                  </a:lnTo>
                  <a:lnTo>
                    <a:pt x="85725" y="171450"/>
                  </a:lnTo>
                  <a:lnTo>
                    <a:pt x="119104" y="164717"/>
                  </a:lnTo>
                  <a:lnTo>
                    <a:pt x="146351" y="146351"/>
                  </a:lnTo>
                  <a:lnTo>
                    <a:pt x="164717" y="119104"/>
                  </a:lnTo>
                  <a:lnTo>
                    <a:pt x="165686" y="114300"/>
                  </a:lnTo>
                  <a:lnTo>
                    <a:pt x="85725" y="114300"/>
                  </a:lnTo>
                  <a:lnTo>
                    <a:pt x="85725" y="57150"/>
                  </a:lnTo>
                  <a:lnTo>
                    <a:pt x="165686" y="57150"/>
                  </a:lnTo>
                  <a:lnTo>
                    <a:pt x="164717" y="52345"/>
                  </a:lnTo>
                  <a:lnTo>
                    <a:pt x="146351" y="25098"/>
                  </a:lnTo>
                  <a:lnTo>
                    <a:pt x="119104" y="6732"/>
                  </a:lnTo>
                  <a:lnTo>
                    <a:pt x="85725" y="0"/>
                  </a:lnTo>
                  <a:close/>
                </a:path>
                <a:path w="1847850" h="171450">
                  <a:moveTo>
                    <a:pt x="1762125" y="0"/>
                  </a:moveTo>
                  <a:lnTo>
                    <a:pt x="1728745" y="6732"/>
                  </a:lnTo>
                  <a:lnTo>
                    <a:pt x="1701498" y="25098"/>
                  </a:lnTo>
                  <a:lnTo>
                    <a:pt x="1683132" y="52345"/>
                  </a:lnTo>
                  <a:lnTo>
                    <a:pt x="1676400" y="85725"/>
                  </a:lnTo>
                  <a:lnTo>
                    <a:pt x="1683132" y="119104"/>
                  </a:lnTo>
                  <a:lnTo>
                    <a:pt x="1701498" y="146351"/>
                  </a:lnTo>
                  <a:lnTo>
                    <a:pt x="1728745" y="164717"/>
                  </a:lnTo>
                  <a:lnTo>
                    <a:pt x="1762125" y="171450"/>
                  </a:lnTo>
                  <a:lnTo>
                    <a:pt x="1795504" y="164717"/>
                  </a:lnTo>
                  <a:lnTo>
                    <a:pt x="1822751" y="146351"/>
                  </a:lnTo>
                  <a:lnTo>
                    <a:pt x="1841117" y="119104"/>
                  </a:lnTo>
                  <a:lnTo>
                    <a:pt x="1842086" y="114300"/>
                  </a:lnTo>
                  <a:lnTo>
                    <a:pt x="1762125" y="114300"/>
                  </a:lnTo>
                  <a:lnTo>
                    <a:pt x="1762125" y="57150"/>
                  </a:lnTo>
                  <a:lnTo>
                    <a:pt x="1842086" y="57150"/>
                  </a:lnTo>
                  <a:lnTo>
                    <a:pt x="1841117" y="52345"/>
                  </a:lnTo>
                  <a:lnTo>
                    <a:pt x="1822751" y="25098"/>
                  </a:lnTo>
                  <a:lnTo>
                    <a:pt x="1795504" y="6732"/>
                  </a:lnTo>
                  <a:lnTo>
                    <a:pt x="1762125" y="0"/>
                  </a:lnTo>
                  <a:close/>
                </a:path>
                <a:path w="1847850" h="171450">
                  <a:moveTo>
                    <a:pt x="165686" y="57150"/>
                  </a:moveTo>
                  <a:lnTo>
                    <a:pt x="85725" y="57150"/>
                  </a:lnTo>
                  <a:lnTo>
                    <a:pt x="85725" y="114300"/>
                  </a:lnTo>
                  <a:lnTo>
                    <a:pt x="165686" y="114300"/>
                  </a:lnTo>
                  <a:lnTo>
                    <a:pt x="171450" y="85725"/>
                  </a:lnTo>
                  <a:lnTo>
                    <a:pt x="165686" y="57150"/>
                  </a:lnTo>
                  <a:close/>
                </a:path>
                <a:path w="1847850" h="171450">
                  <a:moveTo>
                    <a:pt x="1682163" y="57150"/>
                  </a:moveTo>
                  <a:lnTo>
                    <a:pt x="165686" y="57150"/>
                  </a:lnTo>
                  <a:lnTo>
                    <a:pt x="171450" y="85725"/>
                  </a:lnTo>
                  <a:lnTo>
                    <a:pt x="165686" y="114300"/>
                  </a:lnTo>
                  <a:lnTo>
                    <a:pt x="1682163" y="114300"/>
                  </a:lnTo>
                  <a:lnTo>
                    <a:pt x="1676400" y="85725"/>
                  </a:lnTo>
                  <a:lnTo>
                    <a:pt x="1682163" y="57150"/>
                  </a:lnTo>
                  <a:close/>
                </a:path>
                <a:path w="1847850" h="171450">
                  <a:moveTo>
                    <a:pt x="1842086" y="57150"/>
                  </a:moveTo>
                  <a:lnTo>
                    <a:pt x="1762125" y="57150"/>
                  </a:lnTo>
                  <a:lnTo>
                    <a:pt x="1762125" y="114300"/>
                  </a:lnTo>
                  <a:lnTo>
                    <a:pt x="1842086" y="114300"/>
                  </a:lnTo>
                  <a:lnTo>
                    <a:pt x="1847850" y="85725"/>
                  </a:lnTo>
                  <a:lnTo>
                    <a:pt x="1842086" y="57150"/>
                  </a:lnTo>
                  <a:close/>
                </a:path>
              </a:pathLst>
            </a:custGeom>
            <a:solidFill>
              <a:srgbClr val="006379"/>
            </a:solidFill>
          </p:spPr>
          <p:txBody>
            <a:bodyPr wrap="square" lIns="0" tIns="0" rIns="0" bIns="0" rtlCol="0"/>
            <a:lstStyle/>
            <a:p>
              <a:endParaRPr/>
            </a:p>
          </p:txBody>
        </p:sp>
        <p:sp>
          <p:nvSpPr>
            <p:cNvPr id="16" name="object 16"/>
            <p:cNvSpPr/>
            <p:nvPr/>
          </p:nvSpPr>
          <p:spPr>
            <a:xfrm>
              <a:off x="7686675" y="3957446"/>
              <a:ext cx="1040130" cy="171450"/>
            </a:xfrm>
            <a:custGeom>
              <a:avLst/>
              <a:gdLst/>
              <a:ahLst/>
              <a:cxnLst/>
              <a:rect l="l" t="t" r="r" b="b"/>
              <a:pathLst>
                <a:path w="1040129" h="171450">
                  <a:moveTo>
                    <a:pt x="85725" y="0"/>
                  </a:moveTo>
                  <a:lnTo>
                    <a:pt x="52345" y="6732"/>
                  </a:lnTo>
                  <a:lnTo>
                    <a:pt x="25098" y="25098"/>
                  </a:lnTo>
                  <a:lnTo>
                    <a:pt x="6732" y="52345"/>
                  </a:lnTo>
                  <a:lnTo>
                    <a:pt x="0" y="85725"/>
                  </a:lnTo>
                  <a:lnTo>
                    <a:pt x="6732" y="119104"/>
                  </a:lnTo>
                  <a:lnTo>
                    <a:pt x="25098" y="146351"/>
                  </a:lnTo>
                  <a:lnTo>
                    <a:pt x="52345" y="164717"/>
                  </a:lnTo>
                  <a:lnTo>
                    <a:pt x="85725" y="171450"/>
                  </a:lnTo>
                  <a:lnTo>
                    <a:pt x="119104" y="164717"/>
                  </a:lnTo>
                  <a:lnTo>
                    <a:pt x="146351" y="146351"/>
                  </a:lnTo>
                  <a:lnTo>
                    <a:pt x="164717" y="119104"/>
                  </a:lnTo>
                  <a:lnTo>
                    <a:pt x="165686" y="114300"/>
                  </a:lnTo>
                  <a:lnTo>
                    <a:pt x="85725" y="114300"/>
                  </a:lnTo>
                  <a:lnTo>
                    <a:pt x="85725" y="57150"/>
                  </a:lnTo>
                  <a:lnTo>
                    <a:pt x="165686" y="57150"/>
                  </a:lnTo>
                  <a:lnTo>
                    <a:pt x="164717" y="52345"/>
                  </a:lnTo>
                  <a:lnTo>
                    <a:pt x="146351" y="25098"/>
                  </a:lnTo>
                  <a:lnTo>
                    <a:pt x="119104" y="6732"/>
                  </a:lnTo>
                  <a:lnTo>
                    <a:pt x="85725" y="0"/>
                  </a:lnTo>
                  <a:close/>
                </a:path>
                <a:path w="1040129" h="171450">
                  <a:moveTo>
                    <a:pt x="954404" y="0"/>
                  </a:moveTo>
                  <a:lnTo>
                    <a:pt x="921025" y="6732"/>
                  </a:lnTo>
                  <a:lnTo>
                    <a:pt x="893778" y="25098"/>
                  </a:lnTo>
                  <a:lnTo>
                    <a:pt x="875412" y="52345"/>
                  </a:lnTo>
                  <a:lnTo>
                    <a:pt x="868679" y="85725"/>
                  </a:lnTo>
                  <a:lnTo>
                    <a:pt x="875412" y="119104"/>
                  </a:lnTo>
                  <a:lnTo>
                    <a:pt x="893778" y="146351"/>
                  </a:lnTo>
                  <a:lnTo>
                    <a:pt x="921025" y="164717"/>
                  </a:lnTo>
                  <a:lnTo>
                    <a:pt x="954404" y="171450"/>
                  </a:lnTo>
                  <a:lnTo>
                    <a:pt x="987784" y="164717"/>
                  </a:lnTo>
                  <a:lnTo>
                    <a:pt x="1015031" y="146351"/>
                  </a:lnTo>
                  <a:lnTo>
                    <a:pt x="1033397" y="119104"/>
                  </a:lnTo>
                  <a:lnTo>
                    <a:pt x="1034366" y="114300"/>
                  </a:lnTo>
                  <a:lnTo>
                    <a:pt x="954404" y="114300"/>
                  </a:lnTo>
                  <a:lnTo>
                    <a:pt x="954404" y="57150"/>
                  </a:lnTo>
                  <a:lnTo>
                    <a:pt x="1034366" y="57150"/>
                  </a:lnTo>
                  <a:lnTo>
                    <a:pt x="1033397" y="52345"/>
                  </a:lnTo>
                  <a:lnTo>
                    <a:pt x="1015031" y="25098"/>
                  </a:lnTo>
                  <a:lnTo>
                    <a:pt x="987784" y="6732"/>
                  </a:lnTo>
                  <a:lnTo>
                    <a:pt x="954404" y="0"/>
                  </a:lnTo>
                  <a:close/>
                </a:path>
                <a:path w="1040129" h="171450">
                  <a:moveTo>
                    <a:pt x="165686" y="57150"/>
                  </a:moveTo>
                  <a:lnTo>
                    <a:pt x="85725" y="57150"/>
                  </a:lnTo>
                  <a:lnTo>
                    <a:pt x="85725" y="114300"/>
                  </a:lnTo>
                  <a:lnTo>
                    <a:pt x="165686" y="114300"/>
                  </a:lnTo>
                  <a:lnTo>
                    <a:pt x="171450" y="85725"/>
                  </a:lnTo>
                  <a:lnTo>
                    <a:pt x="165686" y="57150"/>
                  </a:lnTo>
                  <a:close/>
                </a:path>
                <a:path w="1040129" h="171450">
                  <a:moveTo>
                    <a:pt x="874443" y="57150"/>
                  </a:moveTo>
                  <a:lnTo>
                    <a:pt x="165686" y="57150"/>
                  </a:lnTo>
                  <a:lnTo>
                    <a:pt x="171450" y="85725"/>
                  </a:lnTo>
                  <a:lnTo>
                    <a:pt x="165686" y="114300"/>
                  </a:lnTo>
                  <a:lnTo>
                    <a:pt x="874443" y="114300"/>
                  </a:lnTo>
                  <a:lnTo>
                    <a:pt x="868679" y="85725"/>
                  </a:lnTo>
                  <a:lnTo>
                    <a:pt x="874443" y="57150"/>
                  </a:lnTo>
                  <a:close/>
                </a:path>
                <a:path w="1040129" h="171450">
                  <a:moveTo>
                    <a:pt x="1034366" y="57150"/>
                  </a:moveTo>
                  <a:lnTo>
                    <a:pt x="954404" y="57150"/>
                  </a:lnTo>
                  <a:lnTo>
                    <a:pt x="954404" y="114300"/>
                  </a:lnTo>
                  <a:lnTo>
                    <a:pt x="1034366" y="114300"/>
                  </a:lnTo>
                  <a:lnTo>
                    <a:pt x="1040129" y="85725"/>
                  </a:lnTo>
                  <a:lnTo>
                    <a:pt x="1034366" y="57150"/>
                  </a:lnTo>
                  <a:close/>
                </a:path>
              </a:pathLst>
            </a:custGeom>
            <a:solidFill>
              <a:srgbClr val="D70031"/>
            </a:solidFill>
          </p:spPr>
          <p:txBody>
            <a:bodyPr wrap="square" lIns="0" tIns="0" rIns="0" bIns="0" rtlCol="0"/>
            <a:lstStyle/>
            <a:p>
              <a:endParaRPr/>
            </a:p>
          </p:txBody>
        </p:sp>
        <p:sp>
          <p:nvSpPr>
            <p:cNvPr id="17" name="object 17"/>
            <p:cNvSpPr/>
            <p:nvPr/>
          </p:nvSpPr>
          <p:spPr>
            <a:xfrm>
              <a:off x="5112639" y="3652646"/>
              <a:ext cx="4269740" cy="1066165"/>
            </a:xfrm>
            <a:custGeom>
              <a:avLst/>
              <a:gdLst/>
              <a:ahLst/>
              <a:cxnLst/>
              <a:rect l="l" t="t" r="r" b="b"/>
              <a:pathLst>
                <a:path w="4269740" h="1066164">
                  <a:moveTo>
                    <a:pt x="1069467" y="980694"/>
                  </a:moveTo>
                  <a:lnTo>
                    <a:pt x="1063002" y="947280"/>
                  </a:lnTo>
                  <a:lnTo>
                    <a:pt x="1044879" y="919899"/>
                  </a:lnTo>
                  <a:lnTo>
                    <a:pt x="1017816" y="901331"/>
                  </a:lnTo>
                  <a:lnTo>
                    <a:pt x="984504" y="894334"/>
                  </a:lnTo>
                  <a:lnTo>
                    <a:pt x="951052" y="900798"/>
                  </a:lnTo>
                  <a:lnTo>
                    <a:pt x="923632" y="918908"/>
                  </a:lnTo>
                  <a:lnTo>
                    <a:pt x="905027" y="945984"/>
                  </a:lnTo>
                  <a:lnTo>
                    <a:pt x="903998" y="950836"/>
                  </a:lnTo>
                  <a:lnTo>
                    <a:pt x="165900" y="944778"/>
                  </a:lnTo>
                  <a:lnTo>
                    <a:pt x="119684" y="893991"/>
                  </a:lnTo>
                  <a:lnTo>
                    <a:pt x="86360" y="886968"/>
                  </a:lnTo>
                  <a:lnTo>
                    <a:pt x="52984" y="893445"/>
                  </a:lnTo>
                  <a:lnTo>
                    <a:pt x="25603" y="911593"/>
                  </a:lnTo>
                  <a:lnTo>
                    <a:pt x="7010" y="938682"/>
                  </a:lnTo>
                  <a:lnTo>
                    <a:pt x="0" y="971931"/>
                  </a:lnTo>
                  <a:lnTo>
                    <a:pt x="6464" y="1005382"/>
                  </a:lnTo>
                  <a:lnTo>
                    <a:pt x="24612" y="1032802"/>
                  </a:lnTo>
                  <a:lnTo>
                    <a:pt x="51701" y="1051407"/>
                  </a:lnTo>
                  <a:lnTo>
                    <a:pt x="84963" y="1058418"/>
                  </a:lnTo>
                  <a:lnTo>
                    <a:pt x="118402" y="1051953"/>
                  </a:lnTo>
                  <a:lnTo>
                    <a:pt x="145821" y="1033780"/>
                  </a:lnTo>
                  <a:lnTo>
                    <a:pt x="164426" y="1006665"/>
                  </a:lnTo>
                  <a:lnTo>
                    <a:pt x="165430" y="1001928"/>
                  </a:lnTo>
                  <a:lnTo>
                    <a:pt x="903566" y="1007986"/>
                  </a:lnTo>
                  <a:lnTo>
                    <a:pt x="904481" y="1012748"/>
                  </a:lnTo>
                  <a:lnTo>
                    <a:pt x="922655" y="1040168"/>
                  </a:lnTo>
                  <a:lnTo>
                    <a:pt x="949769" y="1058773"/>
                  </a:lnTo>
                  <a:lnTo>
                    <a:pt x="983107" y="1065784"/>
                  </a:lnTo>
                  <a:lnTo>
                    <a:pt x="1016520" y="1059319"/>
                  </a:lnTo>
                  <a:lnTo>
                    <a:pt x="1043901" y="1041146"/>
                  </a:lnTo>
                  <a:lnTo>
                    <a:pt x="1062469" y="1014031"/>
                  </a:lnTo>
                  <a:lnTo>
                    <a:pt x="1063599" y="1008634"/>
                  </a:lnTo>
                  <a:lnTo>
                    <a:pt x="1069467" y="980694"/>
                  </a:lnTo>
                  <a:close/>
                </a:path>
                <a:path w="4269740" h="1066164">
                  <a:moveTo>
                    <a:pt x="2745486" y="88773"/>
                  </a:moveTo>
                  <a:lnTo>
                    <a:pt x="2720378" y="28155"/>
                  </a:lnTo>
                  <a:lnTo>
                    <a:pt x="2659761" y="3048"/>
                  </a:lnTo>
                  <a:lnTo>
                    <a:pt x="2626372" y="9791"/>
                  </a:lnTo>
                  <a:lnTo>
                    <a:pt x="2599131" y="28155"/>
                  </a:lnTo>
                  <a:lnTo>
                    <a:pt x="2580767" y="55397"/>
                  </a:lnTo>
                  <a:lnTo>
                    <a:pt x="2579789" y="60198"/>
                  </a:lnTo>
                  <a:lnTo>
                    <a:pt x="1063320" y="60198"/>
                  </a:lnTo>
                  <a:lnTo>
                    <a:pt x="1062342" y="55397"/>
                  </a:lnTo>
                  <a:lnTo>
                    <a:pt x="1043978" y="28155"/>
                  </a:lnTo>
                  <a:lnTo>
                    <a:pt x="1016736" y="9791"/>
                  </a:lnTo>
                  <a:lnTo>
                    <a:pt x="983361" y="3048"/>
                  </a:lnTo>
                  <a:lnTo>
                    <a:pt x="949972" y="9791"/>
                  </a:lnTo>
                  <a:lnTo>
                    <a:pt x="922731" y="28155"/>
                  </a:lnTo>
                  <a:lnTo>
                    <a:pt x="904367" y="55397"/>
                  </a:lnTo>
                  <a:lnTo>
                    <a:pt x="897636" y="88773"/>
                  </a:lnTo>
                  <a:lnTo>
                    <a:pt x="904367" y="122161"/>
                  </a:lnTo>
                  <a:lnTo>
                    <a:pt x="922731" y="149402"/>
                  </a:lnTo>
                  <a:lnTo>
                    <a:pt x="949972" y="167767"/>
                  </a:lnTo>
                  <a:lnTo>
                    <a:pt x="983361" y="174498"/>
                  </a:lnTo>
                  <a:lnTo>
                    <a:pt x="1016736" y="167767"/>
                  </a:lnTo>
                  <a:lnTo>
                    <a:pt x="1043978" y="149402"/>
                  </a:lnTo>
                  <a:lnTo>
                    <a:pt x="1062342" y="122161"/>
                  </a:lnTo>
                  <a:lnTo>
                    <a:pt x="1063320" y="117348"/>
                  </a:lnTo>
                  <a:lnTo>
                    <a:pt x="2579789" y="117348"/>
                  </a:lnTo>
                  <a:lnTo>
                    <a:pt x="2580767" y="122161"/>
                  </a:lnTo>
                  <a:lnTo>
                    <a:pt x="2599131" y="149402"/>
                  </a:lnTo>
                  <a:lnTo>
                    <a:pt x="2626372" y="167767"/>
                  </a:lnTo>
                  <a:lnTo>
                    <a:pt x="2659761" y="174498"/>
                  </a:lnTo>
                  <a:lnTo>
                    <a:pt x="2693136" y="167767"/>
                  </a:lnTo>
                  <a:lnTo>
                    <a:pt x="2720378" y="149402"/>
                  </a:lnTo>
                  <a:lnTo>
                    <a:pt x="2738742" y="122161"/>
                  </a:lnTo>
                  <a:lnTo>
                    <a:pt x="2739720" y="117348"/>
                  </a:lnTo>
                  <a:lnTo>
                    <a:pt x="2745486" y="88773"/>
                  </a:lnTo>
                  <a:close/>
                </a:path>
                <a:path w="4269740" h="1066164">
                  <a:moveTo>
                    <a:pt x="4269486" y="85725"/>
                  </a:moveTo>
                  <a:lnTo>
                    <a:pt x="4244378" y="25107"/>
                  </a:lnTo>
                  <a:lnTo>
                    <a:pt x="4183761" y="0"/>
                  </a:lnTo>
                  <a:lnTo>
                    <a:pt x="4150372" y="6743"/>
                  </a:lnTo>
                  <a:lnTo>
                    <a:pt x="4123131" y="25107"/>
                  </a:lnTo>
                  <a:lnTo>
                    <a:pt x="4104767" y="52349"/>
                  </a:lnTo>
                  <a:lnTo>
                    <a:pt x="4103789" y="57150"/>
                  </a:lnTo>
                  <a:lnTo>
                    <a:pt x="3608400" y="57150"/>
                  </a:lnTo>
                  <a:lnTo>
                    <a:pt x="3607422" y="52349"/>
                  </a:lnTo>
                  <a:lnTo>
                    <a:pt x="3589058" y="25107"/>
                  </a:lnTo>
                  <a:lnTo>
                    <a:pt x="3561816" y="6743"/>
                  </a:lnTo>
                  <a:lnTo>
                    <a:pt x="3528441" y="0"/>
                  </a:lnTo>
                  <a:lnTo>
                    <a:pt x="3495052" y="6743"/>
                  </a:lnTo>
                  <a:lnTo>
                    <a:pt x="3467811" y="25107"/>
                  </a:lnTo>
                  <a:lnTo>
                    <a:pt x="3449447" y="52349"/>
                  </a:lnTo>
                  <a:lnTo>
                    <a:pt x="3442716" y="85725"/>
                  </a:lnTo>
                  <a:lnTo>
                    <a:pt x="3449447" y="119113"/>
                  </a:lnTo>
                  <a:lnTo>
                    <a:pt x="3467811" y="146354"/>
                  </a:lnTo>
                  <a:lnTo>
                    <a:pt x="3495052" y="164719"/>
                  </a:lnTo>
                  <a:lnTo>
                    <a:pt x="3528441" y="171450"/>
                  </a:lnTo>
                  <a:lnTo>
                    <a:pt x="3561816" y="164719"/>
                  </a:lnTo>
                  <a:lnTo>
                    <a:pt x="3589058" y="146354"/>
                  </a:lnTo>
                  <a:lnTo>
                    <a:pt x="3607422" y="119113"/>
                  </a:lnTo>
                  <a:lnTo>
                    <a:pt x="3608400" y="114300"/>
                  </a:lnTo>
                  <a:lnTo>
                    <a:pt x="4103789" y="114300"/>
                  </a:lnTo>
                  <a:lnTo>
                    <a:pt x="4104767" y="119113"/>
                  </a:lnTo>
                  <a:lnTo>
                    <a:pt x="4123131" y="146354"/>
                  </a:lnTo>
                  <a:lnTo>
                    <a:pt x="4150372" y="164719"/>
                  </a:lnTo>
                  <a:lnTo>
                    <a:pt x="4183761" y="171450"/>
                  </a:lnTo>
                  <a:lnTo>
                    <a:pt x="4217136" y="164719"/>
                  </a:lnTo>
                  <a:lnTo>
                    <a:pt x="4244378" y="146354"/>
                  </a:lnTo>
                  <a:lnTo>
                    <a:pt x="4262742" y="119113"/>
                  </a:lnTo>
                  <a:lnTo>
                    <a:pt x="4263720" y="114300"/>
                  </a:lnTo>
                  <a:lnTo>
                    <a:pt x="4269486" y="85725"/>
                  </a:lnTo>
                  <a:close/>
                </a:path>
              </a:pathLst>
            </a:custGeom>
            <a:solidFill>
              <a:srgbClr val="00916D"/>
            </a:solidFill>
          </p:spPr>
          <p:txBody>
            <a:bodyPr wrap="square" lIns="0" tIns="0" rIns="0" bIns="0" rtlCol="0"/>
            <a:lstStyle/>
            <a:p>
              <a:endParaRPr/>
            </a:p>
          </p:txBody>
        </p:sp>
        <p:sp>
          <p:nvSpPr>
            <p:cNvPr id="18" name="object 18"/>
            <p:cNvSpPr/>
            <p:nvPr/>
          </p:nvSpPr>
          <p:spPr>
            <a:xfrm>
              <a:off x="6010275" y="4795647"/>
              <a:ext cx="1847850" cy="171450"/>
            </a:xfrm>
            <a:custGeom>
              <a:avLst/>
              <a:gdLst/>
              <a:ahLst/>
              <a:cxnLst/>
              <a:rect l="l" t="t" r="r" b="b"/>
              <a:pathLst>
                <a:path w="1847850" h="171450">
                  <a:moveTo>
                    <a:pt x="85725" y="0"/>
                  </a:moveTo>
                  <a:lnTo>
                    <a:pt x="52345" y="6732"/>
                  </a:lnTo>
                  <a:lnTo>
                    <a:pt x="25098" y="25098"/>
                  </a:lnTo>
                  <a:lnTo>
                    <a:pt x="6732" y="52345"/>
                  </a:lnTo>
                  <a:lnTo>
                    <a:pt x="0" y="85725"/>
                  </a:lnTo>
                  <a:lnTo>
                    <a:pt x="6732" y="119104"/>
                  </a:lnTo>
                  <a:lnTo>
                    <a:pt x="25098" y="146351"/>
                  </a:lnTo>
                  <a:lnTo>
                    <a:pt x="52345" y="164717"/>
                  </a:lnTo>
                  <a:lnTo>
                    <a:pt x="85725" y="171450"/>
                  </a:lnTo>
                  <a:lnTo>
                    <a:pt x="119104" y="164717"/>
                  </a:lnTo>
                  <a:lnTo>
                    <a:pt x="146351" y="146351"/>
                  </a:lnTo>
                  <a:lnTo>
                    <a:pt x="164717" y="119104"/>
                  </a:lnTo>
                  <a:lnTo>
                    <a:pt x="165686" y="114300"/>
                  </a:lnTo>
                  <a:lnTo>
                    <a:pt x="85725" y="114300"/>
                  </a:lnTo>
                  <a:lnTo>
                    <a:pt x="85725" y="57150"/>
                  </a:lnTo>
                  <a:lnTo>
                    <a:pt x="165686" y="57150"/>
                  </a:lnTo>
                  <a:lnTo>
                    <a:pt x="164717" y="52345"/>
                  </a:lnTo>
                  <a:lnTo>
                    <a:pt x="146351" y="25098"/>
                  </a:lnTo>
                  <a:lnTo>
                    <a:pt x="119104" y="6732"/>
                  </a:lnTo>
                  <a:lnTo>
                    <a:pt x="85725" y="0"/>
                  </a:lnTo>
                  <a:close/>
                </a:path>
                <a:path w="1847850" h="171450">
                  <a:moveTo>
                    <a:pt x="1762125" y="0"/>
                  </a:moveTo>
                  <a:lnTo>
                    <a:pt x="1728745" y="6732"/>
                  </a:lnTo>
                  <a:lnTo>
                    <a:pt x="1701498" y="25098"/>
                  </a:lnTo>
                  <a:lnTo>
                    <a:pt x="1683132" y="52345"/>
                  </a:lnTo>
                  <a:lnTo>
                    <a:pt x="1676400" y="85725"/>
                  </a:lnTo>
                  <a:lnTo>
                    <a:pt x="1683132" y="119104"/>
                  </a:lnTo>
                  <a:lnTo>
                    <a:pt x="1701498" y="146351"/>
                  </a:lnTo>
                  <a:lnTo>
                    <a:pt x="1728745" y="164717"/>
                  </a:lnTo>
                  <a:lnTo>
                    <a:pt x="1762125" y="171450"/>
                  </a:lnTo>
                  <a:lnTo>
                    <a:pt x="1795504" y="164717"/>
                  </a:lnTo>
                  <a:lnTo>
                    <a:pt x="1822751" y="146351"/>
                  </a:lnTo>
                  <a:lnTo>
                    <a:pt x="1841117" y="119104"/>
                  </a:lnTo>
                  <a:lnTo>
                    <a:pt x="1842086" y="114300"/>
                  </a:lnTo>
                  <a:lnTo>
                    <a:pt x="1762125" y="114300"/>
                  </a:lnTo>
                  <a:lnTo>
                    <a:pt x="1762125" y="57150"/>
                  </a:lnTo>
                  <a:lnTo>
                    <a:pt x="1842086" y="57150"/>
                  </a:lnTo>
                  <a:lnTo>
                    <a:pt x="1841117" y="52345"/>
                  </a:lnTo>
                  <a:lnTo>
                    <a:pt x="1822751" y="25098"/>
                  </a:lnTo>
                  <a:lnTo>
                    <a:pt x="1795504" y="6732"/>
                  </a:lnTo>
                  <a:lnTo>
                    <a:pt x="1762125" y="0"/>
                  </a:lnTo>
                  <a:close/>
                </a:path>
                <a:path w="1847850" h="171450">
                  <a:moveTo>
                    <a:pt x="165686" y="57150"/>
                  </a:moveTo>
                  <a:lnTo>
                    <a:pt x="85725" y="57150"/>
                  </a:lnTo>
                  <a:lnTo>
                    <a:pt x="85725" y="114300"/>
                  </a:lnTo>
                  <a:lnTo>
                    <a:pt x="165686" y="114300"/>
                  </a:lnTo>
                  <a:lnTo>
                    <a:pt x="171450" y="85725"/>
                  </a:lnTo>
                  <a:lnTo>
                    <a:pt x="165686" y="57150"/>
                  </a:lnTo>
                  <a:close/>
                </a:path>
                <a:path w="1847850" h="171450">
                  <a:moveTo>
                    <a:pt x="1682163" y="57150"/>
                  </a:moveTo>
                  <a:lnTo>
                    <a:pt x="165686" y="57150"/>
                  </a:lnTo>
                  <a:lnTo>
                    <a:pt x="171450" y="85725"/>
                  </a:lnTo>
                  <a:lnTo>
                    <a:pt x="165686" y="114300"/>
                  </a:lnTo>
                  <a:lnTo>
                    <a:pt x="1682163" y="114300"/>
                  </a:lnTo>
                  <a:lnTo>
                    <a:pt x="1676400" y="85725"/>
                  </a:lnTo>
                  <a:lnTo>
                    <a:pt x="1682163" y="57150"/>
                  </a:lnTo>
                  <a:close/>
                </a:path>
                <a:path w="1847850" h="171450">
                  <a:moveTo>
                    <a:pt x="1842086" y="57150"/>
                  </a:moveTo>
                  <a:lnTo>
                    <a:pt x="1762125" y="57150"/>
                  </a:lnTo>
                  <a:lnTo>
                    <a:pt x="1762125" y="114300"/>
                  </a:lnTo>
                  <a:lnTo>
                    <a:pt x="1842086" y="114300"/>
                  </a:lnTo>
                  <a:lnTo>
                    <a:pt x="1847850" y="85725"/>
                  </a:lnTo>
                  <a:lnTo>
                    <a:pt x="1842086" y="57150"/>
                  </a:lnTo>
                  <a:close/>
                </a:path>
              </a:pathLst>
            </a:custGeom>
            <a:solidFill>
              <a:srgbClr val="006379"/>
            </a:solidFill>
          </p:spPr>
          <p:txBody>
            <a:bodyPr wrap="square" lIns="0" tIns="0" rIns="0" bIns="0" rtlCol="0"/>
            <a:lstStyle/>
            <a:p>
              <a:endParaRPr/>
            </a:p>
          </p:txBody>
        </p:sp>
        <p:sp>
          <p:nvSpPr>
            <p:cNvPr id="19" name="object 19"/>
            <p:cNvSpPr/>
            <p:nvPr/>
          </p:nvSpPr>
          <p:spPr>
            <a:xfrm>
              <a:off x="8341995" y="4795647"/>
              <a:ext cx="1040130" cy="171450"/>
            </a:xfrm>
            <a:custGeom>
              <a:avLst/>
              <a:gdLst/>
              <a:ahLst/>
              <a:cxnLst/>
              <a:rect l="l" t="t" r="r" b="b"/>
              <a:pathLst>
                <a:path w="1040129" h="171450">
                  <a:moveTo>
                    <a:pt x="85725" y="0"/>
                  </a:moveTo>
                  <a:lnTo>
                    <a:pt x="52345" y="6732"/>
                  </a:lnTo>
                  <a:lnTo>
                    <a:pt x="25098" y="25098"/>
                  </a:lnTo>
                  <a:lnTo>
                    <a:pt x="6732" y="52345"/>
                  </a:lnTo>
                  <a:lnTo>
                    <a:pt x="0" y="85725"/>
                  </a:lnTo>
                  <a:lnTo>
                    <a:pt x="6732" y="119104"/>
                  </a:lnTo>
                  <a:lnTo>
                    <a:pt x="25098" y="146351"/>
                  </a:lnTo>
                  <a:lnTo>
                    <a:pt x="52345" y="164717"/>
                  </a:lnTo>
                  <a:lnTo>
                    <a:pt x="85725" y="171450"/>
                  </a:lnTo>
                  <a:lnTo>
                    <a:pt x="119104" y="164717"/>
                  </a:lnTo>
                  <a:lnTo>
                    <a:pt x="146351" y="146351"/>
                  </a:lnTo>
                  <a:lnTo>
                    <a:pt x="164717" y="119104"/>
                  </a:lnTo>
                  <a:lnTo>
                    <a:pt x="165686" y="114300"/>
                  </a:lnTo>
                  <a:lnTo>
                    <a:pt x="85725" y="114300"/>
                  </a:lnTo>
                  <a:lnTo>
                    <a:pt x="85725" y="57150"/>
                  </a:lnTo>
                  <a:lnTo>
                    <a:pt x="165686" y="57150"/>
                  </a:lnTo>
                  <a:lnTo>
                    <a:pt x="164717" y="52345"/>
                  </a:lnTo>
                  <a:lnTo>
                    <a:pt x="146351" y="25098"/>
                  </a:lnTo>
                  <a:lnTo>
                    <a:pt x="119104" y="6732"/>
                  </a:lnTo>
                  <a:lnTo>
                    <a:pt x="85725" y="0"/>
                  </a:lnTo>
                  <a:close/>
                </a:path>
                <a:path w="1040129" h="171450">
                  <a:moveTo>
                    <a:pt x="954404" y="0"/>
                  </a:moveTo>
                  <a:lnTo>
                    <a:pt x="921025" y="6732"/>
                  </a:lnTo>
                  <a:lnTo>
                    <a:pt x="893778" y="25098"/>
                  </a:lnTo>
                  <a:lnTo>
                    <a:pt x="875412" y="52345"/>
                  </a:lnTo>
                  <a:lnTo>
                    <a:pt x="868679" y="85725"/>
                  </a:lnTo>
                  <a:lnTo>
                    <a:pt x="875412" y="119104"/>
                  </a:lnTo>
                  <a:lnTo>
                    <a:pt x="893778" y="146351"/>
                  </a:lnTo>
                  <a:lnTo>
                    <a:pt x="921025" y="164717"/>
                  </a:lnTo>
                  <a:lnTo>
                    <a:pt x="954404" y="171450"/>
                  </a:lnTo>
                  <a:lnTo>
                    <a:pt x="987784" y="164717"/>
                  </a:lnTo>
                  <a:lnTo>
                    <a:pt x="1015031" y="146351"/>
                  </a:lnTo>
                  <a:lnTo>
                    <a:pt x="1033397" y="119104"/>
                  </a:lnTo>
                  <a:lnTo>
                    <a:pt x="1034366" y="114300"/>
                  </a:lnTo>
                  <a:lnTo>
                    <a:pt x="954404" y="114300"/>
                  </a:lnTo>
                  <a:lnTo>
                    <a:pt x="954404" y="57150"/>
                  </a:lnTo>
                  <a:lnTo>
                    <a:pt x="1034366" y="57150"/>
                  </a:lnTo>
                  <a:lnTo>
                    <a:pt x="1033397" y="52345"/>
                  </a:lnTo>
                  <a:lnTo>
                    <a:pt x="1015031" y="25098"/>
                  </a:lnTo>
                  <a:lnTo>
                    <a:pt x="987784" y="6732"/>
                  </a:lnTo>
                  <a:lnTo>
                    <a:pt x="954404" y="0"/>
                  </a:lnTo>
                  <a:close/>
                </a:path>
                <a:path w="1040129" h="171450">
                  <a:moveTo>
                    <a:pt x="165686" y="57150"/>
                  </a:moveTo>
                  <a:lnTo>
                    <a:pt x="85725" y="57150"/>
                  </a:lnTo>
                  <a:lnTo>
                    <a:pt x="85725" y="114300"/>
                  </a:lnTo>
                  <a:lnTo>
                    <a:pt x="165686" y="114300"/>
                  </a:lnTo>
                  <a:lnTo>
                    <a:pt x="171450" y="85725"/>
                  </a:lnTo>
                  <a:lnTo>
                    <a:pt x="165686" y="57150"/>
                  </a:lnTo>
                  <a:close/>
                </a:path>
                <a:path w="1040129" h="171450">
                  <a:moveTo>
                    <a:pt x="874443" y="57150"/>
                  </a:moveTo>
                  <a:lnTo>
                    <a:pt x="165686" y="57150"/>
                  </a:lnTo>
                  <a:lnTo>
                    <a:pt x="171450" y="85725"/>
                  </a:lnTo>
                  <a:lnTo>
                    <a:pt x="165686" y="114300"/>
                  </a:lnTo>
                  <a:lnTo>
                    <a:pt x="874443" y="114300"/>
                  </a:lnTo>
                  <a:lnTo>
                    <a:pt x="868679" y="85725"/>
                  </a:lnTo>
                  <a:lnTo>
                    <a:pt x="874443" y="57150"/>
                  </a:lnTo>
                  <a:close/>
                </a:path>
                <a:path w="1040129" h="171450">
                  <a:moveTo>
                    <a:pt x="1034366" y="57150"/>
                  </a:moveTo>
                  <a:lnTo>
                    <a:pt x="954404" y="57150"/>
                  </a:lnTo>
                  <a:lnTo>
                    <a:pt x="954404" y="114300"/>
                  </a:lnTo>
                  <a:lnTo>
                    <a:pt x="1034366" y="114300"/>
                  </a:lnTo>
                  <a:lnTo>
                    <a:pt x="1040129" y="85725"/>
                  </a:lnTo>
                  <a:lnTo>
                    <a:pt x="1034366" y="57150"/>
                  </a:lnTo>
                  <a:close/>
                </a:path>
              </a:pathLst>
            </a:custGeom>
            <a:solidFill>
              <a:srgbClr val="D70031"/>
            </a:solidFill>
          </p:spPr>
          <p:txBody>
            <a:bodyPr wrap="square" lIns="0" tIns="0" rIns="0" bIns="0" rtlCol="0"/>
            <a:lstStyle/>
            <a:p>
              <a:endParaRPr/>
            </a:p>
          </p:txBody>
        </p:sp>
        <p:sp>
          <p:nvSpPr>
            <p:cNvPr id="20" name="object 20"/>
            <p:cNvSpPr/>
            <p:nvPr/>
          </p:nvSpPr>
          <p:spPr>
            <a:xfrm>
              <a:off x="6010275" y="4536566"/>
              <a:ext cx="2503170" cy="179070"/>
            </a:xfrm>
            <a:custGeom>
              <a:avLst/>
              <a:gdLst/>
              <a:ahLst/>
              <a:cxnLst/>
              <a:rect l="l" t="t" r="r" b="b"/>
              <a:pathLst>
                <a:path w="2503170" h="179070">
                  <a:moveTo>
                    <a:pt x="85471" y="7365"/>
                  </a:moveTo>
                  <a:lnTo>
                    <a:pt x="24923" y="32638"/>
                  </a:lnTo>
                  <a:lnTo>
                    <a:pt x="126" y="92709"/>
                  </a:lnTo>
                  <a:lnTo>
                    <a:pt x="0" y="93344"/>
                  </a:lnTo>
                  <a:lnTo>
                    <a:pt x="6716" y="126112"/>
                  </a:lnTo>
                  <a:lnTo>
                    <a:pt x="6826" y="126648"/>
                  </a:lnTo>
                  <a:lnTo>
                    <a:pt x="25273" y="153844"/>
                  </a:lnTo>
                  <a:lnTo>
                    <a:pt x="52577" y="172158"/>
                  </a:lnTo>
                  <a:lnTo>
                    <a:pt x="85978" y="178815"/>
                  </a:lnTo>
                  <a:lnTo>
                    <a:pt x="119336" y="171916"/>
                  </a:lnTo>
                  <a:lnTo>
                    <a:pt x="146526" y="153431"/>
                  </a:lnTo>
                  <a:lnTo>
                    <a:pt x="164810" y="126112"/>
                  </a:lnTo>
                  <a:lnTo>
                    <a:pt x="165694" y="121665"/>
                  </a:lnTo>
                  <a:lnTo>
                    <a:pt x="85851" y="121665"/>
                  </a:lnTo>
                  <a:lnTo>
                    <a:pt x="85726" y="93344"/>
                  </a:lnTo>
                  <a:lnTo>
                    <a:pt x="85691" y="85470"/>
                  </a:lnTo>
                  <a:lnTo>
                    <a:pt x="85598" y="64515"/>
                  </a:lnTo>
                  <a:lnTo>
                    <a:pt x="165618" y="64263"/>
                  </a:lnTo>
                  <a:lnTo>
                    <a:pt x="164733" y="59943"/>
                  </a:lnTo>
                  <a:lnTo>
                    <a:pt x="164623" y="59408"/>
                  </a:lnTo>
                  <a:lnTo>
                    <a:pt x="146176" y="32226"/>
                  </a:lnTo>
                  <a:lnTo>
                    <a:pt x="118872" y="13950"/>
                  </a:lnTo>
                  <a:lnTo>
                    <a:pt x="85471" y="7365"/>
                  </a:lnTo>
                  <a:close/>
                </a:path>
                <a:path w="2503170" h="179070">
                  <a:moveTo>
                    <a:pt x="2497374" y="57149"/>
                  </a:moveTo>
                  <a:lnTo>
                    <a:pt x="2417318" y="57149"/>
                  </a:lnTo>
                  <a:lnTo>
                    <a:pt x="2417328" y="59408"/>
                  </a:lnTo>
                  <a:lnTo>
                    <a:pt x="2417446" y="85978"/>
                  </a:lnTo>
                  <a:lnTo>
                    <a:pt x="2417572" y="114299"/>
                  </a:lnTo>
                  <a:lnTo>
                    <a:pt x="2337567" y="114552"/>
                  </a:lnTo>
                  <a:lnTo>
                    <a:pt x="2338451" y="118871"/>
                  </a:lnTo>
                  <a:lnTo>
                    <a:pt x="2338546" y="119336"/>
                  </a:lnTo>
                  <a:lnTo>
                    <a:pt x="2356993" y="146526"/>
                  </a:lnTo>
                  <a:lnTo>
                    <a:pt x="2384298" y="164810"/>
                  </a:lnTo>
                  <a:lnTo>
                    <a:pt x="2417699" y="171449"/>
                  </a:lnTo>
                  <a:lnTo>
                    <a:pt x="2451056" y="164623"/>
                  </a:lnTo>
                  <a:lnTo>
                    <a:pt x="2478246" y="146176"/>
                  </a:lnTo>
                  <a:lnTo>
                    <a:pt x="2496530" y="118871"/>
                  </a:lnTo>
                  <a:lnTo>
                    <a:pt x="2503069" y="85978"/>
                  </a:lnTo>
                  <a:lnTo>
                    <a:pt x="2503170" y="85470"/>
                  </a:lnTo>
                  <a:lnTo>
                    <a:pt x="2497426" y="57402"/>
                  </a:lnTo>
                  <a:lnTo>
                    <a:pt x="2497374" y="57149"/>
                  </a:lnTo>
                  <a:close/>
                </a:path>
                <a:path w="2503170" h="179070">
                  <a:moveTo>
                    <a:pt x="165618" y="64263"/>
                  </a:moveTo>
                  <a:lnTo>
                    <a:pt x="85598" y="64515"/>
                  </a:lnTo>
                  <a:lnTo>
                    <a:pt x="85691" y="85470"/>
                  </a:lnTo>
                  <a:lnTo>
                    <a:pt x="85726" y="93344"/>
                  </a:lnTo>
                  <a:lnTo>
                    <a:pt x="85851" y="121665"/>
                  </a:lnTo>
                  <a:lnTo>
                    <a:pt x="165744" y="121413"/>
                  </a:lnTo>
                  <a:lnTo>
                    <a:pt x="171323" y="93344"/>
                  </a:lnTo>
                  <a:lnTo>
                    <a:pt x="171450" y="92709"/>
                  </a:lnTo>
                  <a:lnTo>
                    <a:pt x="165670" y="64515"/>
                  </a:lnTo>
                  <a:lnTo>
                    <a:pt x="165618" y="64263"/>
                  </a:lnTo>
                  <a:close/>
                </a:path>
                <a:path w="2503170" h="179070">
                  <a:moveTo>
                    <a:pt x="165744" y="121413"/>
                  </a:moveTo>
                  <a:lnTo>
                    <a:pt x="85851" y="121665"/>
                  </a:lnTo>
                  <a:lnTo>
                    <a:pt x="165694" y="121665"/>
                  </a:lnTo>
                  <a:lnTo>
                    <a:pt x="165744" y="121413"/>
                  </a:lnTo>
                  <a:close/>
                </a:path>
                <a:path w="2503170" h="179070">
                  <a:moveTo>
                    <a:pt x="2337400" y="57402"/>
                  </a:moveTo>
                  <a:lnTo>
                    <a:pt x="165618" y="64263"/>
                  </a:lnTo>
                  <a:lnTo>
                    <a:pt x="171450" y="92709"/>
                  </a:lnTo>
                  <a:lnTo>
                    <a:pt x="165744" y="121413"/>
                  </a:lnTo>
                  <a:lnTo>
                    <a:pt x="2337567" y="114552"/>
                  </a:lnTo>
                  <a:lnTo>
                    <a:pt x="2331720" y="85978"/>
                  </a:lnTo>
                  <a:lnTo>
                    <a:pt x="2337400" y="57402"/>
                  </a:lnTo>
                  <a:close/>
                </a:path>
                <a:path w="2503170" h="179070">
                  <a:moveTo>
                    <a:pt x="2417318" y="57149"/>
                  </a:moveTo>
                  <a:lnTo>
                    <a:pt x="2337400" y="57402"/>
                  </a:lnTo>
                  <a:lnTo>
                    <a:pt x="2331820" y="85470"/>
                  </a:lnTo>
                  <a:lnTo>
                    <a:pt x="2331720" y="85978"/>
                  </a:lnTo>
                  <a:lnTo>
                    <a:pt x="2337515" y="114299"/>
                  </a:lnTo>
                  <a:lnTo>
                    <a:pt x="2337567" y="114552"/>
                  </a:lnTo>
                  <a:lnTo>
                    <a:pt x="2417572" y="114299"/>
                  </a:lnTo>
                  <a:lnTo>
                    <a:pt x="2417446" y="85978"/>
                  </a:lnTo>
                  <a:lnTo>
                    <a:pt x="2417328" y="59408"/>
                  </a:lnTo>
                  <a:lnTo>
                    <a:pt x="2417318" y="57149"/>
                  </a:lnTo>
                  <a:close/>
                </a:path>
                <a:path w="2503170" h="179070">
                  <a:moveTo>
                    <a:pt x="2417191" y="0"/>
                  </a:moveTo>
                  <a:lnTo>
                    <a:pt x="2383833" y="6826"/>
                  </a:lnTo>
                  <a:lnTo>
                    <a:pt x="2356643" y="25272"/>
                  </a:lnTo>
                  <a:lnTo>
                    <a:pt x="2338359" y="52577"/>
                  </a:lnTo>
                  <a:lnTo>
                    <a:pt x="2337450" y="57149"/>
                  </a:lnTo>
                  <a:lnTo>
                    <a:pt x="2337400" y="57402"/>
                  </a:lnTo>
                  <a:lnTo>
                    <a:pt x="2497374" y="57149"/>
                  </a:lnTo>
                  <a:lnTo>
                    <a:pt x="2496438" y="52577"/>
                  </a:lnTo>
                  <a:lnTo>
                    <a:pt x="2496343" y="52113"/>
                  </a:lnTo>
                  <a:lnTo>
                    <a:pt x="2477897" y="24923"/>
                  </a:lnTo>
                  <a:lnTo>
                    <a:pt x="2450592" y="6639"/>
                  </a:lnTo>
                  <a:lnTo>
                    <a:pt x="2417191" y="0"/>
                  </a:lnTo>
                  <a:close/>
                </a:path>
              </a:pathLst>
            </a:custGeom>
            <a:solidFill>
              <a:srgbClr val="00916D"/>
            </a:solidFill>
          </p:spPr>
          <p:txBody>
            <a:bodyPr wrap="square" lIns="0" tIns="0" rIns="0" bIns="0" rtlCol="0"/>
            <a:lstStyle/>
            <a:p>
              <a:endParaRPr/>
            </a:p>
          </p:txBody>
        </p:sp>
        <p:sp>
          <p:nvSpPr>
            <p:cNvPr id="21" name="object 21"/>
            <p:cNvSpPr/>
            <p:nvPr/>
          </p:nvSpPr>
          <p:spPr>
            <a:xfrm>
              <a:off x="6010402" y="4800346"/>
              <a:ext cx="1462405" cy="391160"/>
            </a:xfrm>
            <a:custGeom>
              <a:avLst/>
              <a:gdLst/>
              <a:ahLst/>
              <a:cxnLst/>
              <a:rect l="l" t="t" r="r" b="b"/>
              <a:pathLst>
                <a:path w="1462404" h="391160">
                  <a:moveTo>
                    <a:pt x="365404" y="192913"/>
                  </a:moveTo>
                  <a:lnTo>
                    <a:pt x="365366" y="192582"/>
                  </a:lnTo>
                  <a:lnTo>
                    <a:pt x="365086" y="192151"/>
                  </a:lnTo>
                  <a:lnTo>
                    <a:pt x="364947" y="192024"/>
                  </a:lnTo>
                  <a:lnTo>
                    <a:pt x="364947" y="192151"/>
                  </a:lnTo>
                  <a:lnTo>
                    <a:pt x="365404" y="192913"/>
                  </a:lnTo>
                  <a:close/>
                </a:path>
                <a:path w="1462404" h="391160">
                  <a:moveTo>
                    <a:pt x="365988" y="194233"/>
                  </a:moveTo>
                  <a:lnTo>
                    <a:pt x="365975" y="194094"/>
                  </a:lnTo>
                  <a:lnTo>
                    <a:pt x="365950" y="193852"/>
                  </a:lnTo>
                  <a:lnTo>
                    <a:pt x="365696" y="193408"/>
                  </a:lnTo>
                  <a:lnTo>
                    <a:pt x="365569" y="193205"/>
                  </a:lnTo>
                  <a:lnTo>
                    <a:pt x="365544" y="193408"/>
                  </a:lnTo>
                  <a:lnTo>
                    <a:pt x="365823" y="194094"/>
                  </a:lnTo>
                  <a:lnTo>
                    <a:pt x="365912" y="194564"/>
                  </a:lnTo>
                  <a:lnTo>
                    <a:pt x="365988" y="194233"/>
                  </a:lnTo>
                  <a:close/>
                </a:path>
                <a:path w="1462404" h="391160">
                  <a:moveTo>
                    <a:pt x="421436" y="181025"/>
                  </a:moveTo>
                  <a:lnTo>
                    <a:pt x="420446" y="177165"/>
                  </a:lnTo>
                  <a:lnTo>
                    <a:pt x="420116" y="175895"/>
                  </a:lnTo>
                  <a:lnTo>
                    <a:pt x="416433" y="167005"/>
                  </a:lnTo>
                  <a:lnTo>
                    <a:pt x="413689" y="162433"/>
                  </a:lnTo>
                  <a:lnTo>
                    <a:pt x="411480" y="158750"/>
                  </a:lnTo>
                  <a:lnTo>
                    <a:pt x="406019" y="151511"/>
                  </a:lnTo>
                  <a:lnTo>
                    <a:pt x="399923" y="144653"/>
                  </a:lnTo>
                  <a:lnTo>
                    <a:pt x="394843" y="139954"/>
                  </a:lnTo>
                  <a:lnTo>
                    <a:pt x="392938" y="138176"/>
                  </a:lnTo>
                  <a:lnTo>
                    <a:pt x="385572" y="132207"/>
                  </a:lnTo>
                  <a:lnTo>
                    <a:pt x="379691" y="128016"/>
                  </a:lnTo>
                  <a:lnTo>
                    <a:pt x="377571" y="126492"/>
                  </a:lnTo>
                  <a:lnTo>
                    <a:pt x="369062" y="121031"/>
                  </a:lnTo>
                  <a:lnTo>
                    <a:pt x="366356" y="119507"/>
                  </a:lnTo>
                  <a:lnTo>
                    <a:pt x="360045" y="115951"/>
                  </a:lnTo>
                  <a:lnTo>
                    <a:pt x="307848" y="92837"/>
                  </a:lnTo>
                  <a:lnTo>
                    <a:pt x="258318" y="78105"/>
                  </a:lnTo>
                  <a:lnTo>
                    <a:pt x="203835" y="66802"/>
                  </a:lnTo>
                  <a:lnTo>
                    <a:pt x="167220" y="62153"/>
                  </a:lnTo>
                  <a:lnTo>
                    <a:pt x="166547" y="57226"/>
                  </a:lnTo>
                  <a:lnTo>
                    <a:pt x="166420" y="57023"/>
                  </a:lnTo>
                  <a:lnTo>
                    <a:pt x="149923" y="28892"/>
                  </a:lnTo>
                  <a:lnTo>
                    <a:pt x="123863" y="8851"/>
                  </a:lnTo>
                  <a:lnTo>
                    <a:pt x="90932" y="0"/>
                  </a:lnTo>
                  <a:lnTo>
                    <a:pt x="57213" y="4648"/>
                  </a:lnTo>
                  <a:lnTo>
                    <a:pt x="28879" y="21272"/>
                  </a:lnTo>
                  <a:lnTo>
                    <a:pt x="8839" y="47332"/>
                  </a:lnTo>
                  <a:lnTo>
                    <a:pt x="0" y="80264"/>
                  </a:lnTo>
                  <a:lnTo>
                    <a:pt x="4635" y="113982"/>
                  </a:lnTo>
                  <a:lnTo>
                    <a:pt x="21272" y="142303"/>
                  </a:lnTo>
                  <a:lnTo>
                    <a:pt x="47434" y="162433"/>
                  </a:lnTo>
                  <a:lnTo>
                    <a:pt x="47650" y="162433"/>
                  </a:lnTo>
                  <a:lnTo>
                    <a:pt x="80264" y="171196"/>
                  </a:lnTo>
                  <a:lnTo>
                    <a:pt x="142303" y="149936"/>
                  </a:lnTo>
                  <a:lnTo>
                    <a:pt x="163576" y="119253"/>
                  </a:lnTo>
                  <a:lnTo>
                    <a:pt x="165582" y="119253"/>
                  </a:lnTo>
                  <a:lnTo>
                    <a:pt x="168719" y="119456"/>
                  </a:lnTo>
                  <a:lnTo>
                    <a:pt x="169672" y="119507"/>
                  </a:lnTo>
                  <a:lnTo>
                    <a:pt x="169125" y="119507"/>
                  </a:lnTo>
                  <a:lnTo>
                    <a:pt x="194983" y="123278"/>
                  </a:lnTo>
                  <a:lnTo>
                    <a:pt x="194792" y="123278"/>
                  </a:lnTo>
                  <a:lnTo>
                    <a:pt x="196138" y="123482"/>
                  </a:lnTo>
                  <a:lnTo>
                    <a:pt x="217411" y="127431"/>
                  </a:lnTo>
                  <a:lnTo>
                    <a:pt x="218986" y="127838"/>
                  </a:lnTo>
                  <a:lnTo>
                    <a:pt x="219456" y="127901"/>
                  </a:lnTo>
                  <a:lnTo>
                    <a:pt x="220573" y="128016"/>
                  </a:lnTo>
                  <a:lnTo>
                    <a:pt x="220040" y="128016"/>
                  </a:lnTo>
                  <a:lnTo>
                    <a:pt x="219494" y="127901"/>
                  </a:lnTo>
                  <a:lnTo>
                    <a:pt x="243078" y="133184"/>
                  </a:lnTo>
                  <a:lnTo>
                    <a:pt x="287769" y="146431"/>
                  </a:lnTo>
                  <a:lnTo>
                    <a:pt x="324523" y="161823"/>
                  </a:lnTo>
                  <a:lnTo>
                    <a:pt x="333044" y="166370"/>
                  </a:lnTo>
                  <a:lnTo>
                    <a:pt x="338836" y="169672"/>
                  </a:lnTo>
                  <a:lnTo>
                    <a:pt x="344639" y="173278"/>
                  </a:lnTo>
                  <a:lnTo>
                    <a:pt x="351536" y="178181"/>
                  </a:lnTo>
                  <a:lnTo>
                    <a:pt x="354711" y="180721"/>
                  </a:lnTo>
                  <a:lnTo>
                    <a:pt x="355015" y="181025"/>
                  </a:lnTo>
                  <a:lnTo>
                    <a:pt x="356235" y="181991"/>
                  </a:lnTo>
                  <a:lnTo>
                    <a:pt x="355053" y="181025"/>
                  </a:lnTo>
                  <a:lnTo>
                    <a:pt x="421436" y="181025"/>
                  </a:lnTo>
                  <a:close/>
                </a:path>
                <a:path w="1462404" h="391160">
                  <a:moveTo>
                    <a:pt x="422744" y="187401"/>
                  </a:moveTo>
                  <a:lnTo>
                    <a:pt x="422694" y="186944"/>
                  </a:lnTo>
                  <a:lnTo>
                    <a:pt x="422567" y="185674"/>
                  </a:lnTo>
                  <a:lnTo>
                    <a:pt x="422529" y="185166"/>
                  </a:lnTo>
                  <a:lnTo>
                    <a:pt x="422186" y="183896"/>
                  </a:lnTo>
                  <a:lnTo>
                    <a:pt x="421690" y="181991"/>
                  </a:lnTo>
                  <a:lnTo>
                    <a:pt x="356235" y="181991"/>
                  </a:lnTo>
                  <a:lnTo>
                    <a:pt x="356069" y="181991"/>
                  </a:lnTo>
                  <a:lnTo>
                    <a:pt x="359486" y="185166"/>
                  </a:lnTo>
                  <a:lnTo>
                    <a:pt x="358394" y="183896"/>
                  </a:lnTo>
                  <a:lnTo>
                    <a:pt x="359562" y="185166"/>
                  </a:lnTo>
                  <a:lnTo>
                    <a:pt x="359702" y="185369"/>
                  </a:lnTo>
                  <a:lnTo>
                    <a:pt x="361188" y="186944"/>
                  </a:lnTo>
                  <a:lnTo>
                    <a:pt x="361530" y="187401"/>
                  </a:lnTo>
                  <a:lnTo>
                    <a:pt x="362839" y="188849"/>
                  </a:lnTo>
                  <a:lnTo>
                    <a:pt x="361581" y="187401"/>
                  </a:lnTo>
                  <a:lnTo>
                    <a:pt x="422744" y="187401"/>
                  </a:lnTo>
                  <a:close/>
                </a:path>
                <a:path w="1462404" h="391160">
                  <a:moveTo>
                    <a:pt x="423379" y="194233"/>
                  </a:moveTo>
                  <a:lnTo>
                    <a:pt x="423291" y="192913"/>
                  </a:lnTo>
                  <a:lnTo>
                    <a:pt x="423189" y="191998"/>
                  </a:lnTo>
                  <a:lnTo>
                    <a:pt x="423062" y="190715"/>
                  </a:lnTo>
                  <a:lnTo>
                    <a:pt x="422948" y="189484"/>
                  </a:lnTo>
                  <a:lnTo>
                    <a:pt x="422884" y="188849"/>
                  </a:lnTo>
                  <a:lnTo>
                    <a:pt x="362839" y="188849"/>
                  </a:lnTo>
                  <a:lnTo>
                    <a:pt x="362648" y="188849"/>
                  </a:lnTo>
                  <a:lnTo>
                    <a:pt x="364070" y="190715"/>
                  </a:lnTo>
                  <a:lnTo>
                    <a:pt x="363347" y="189484"/>
                  </a:lnTo>
                  <a:lnTo>
                    <a:pt x="364959" y="191998"/>
                  </a:lnTo>
                  <a:lnTo>
                    <a:pt x="364388" y="190715"/>
                  </a:lnTo>
                  <a:lnTo>
                    <a:pt x="365061" y="191998"/>
                  </a:lnTo>
                  <a:lnTo>
                    <a:pt x="365086" y="192151"/>
                  </a:lnTo>
                  <a:lnTo>
                    <a:pt x="365340" y="192506"/>
                  </a:lnTo>
                  <a:lnTo>
                    <a:pt x="365937" y="193725"/>
                  </a:lnTo>
                  <a:lnTo>
                    <a:pt x="365887" y="192913"/>
                  </a:lnTo>
                  <a:lnTo>
                    <a:pt x="365988" y="193408"/>
                  </a:lnTo>
                  <a:lnTo>
                    <a:pt x="366141" y="194094"/>
                  </a:lnTo>
                  <a:lnTo>
                    <a:pt x="366191" y="194233"/>
                  </a:lnTo>
                  <a:lnTo>
                    <a:pt x="366395" y="194564"/>
                  </a:lnTo>
                  <a:lnTo>
                    <a:pt x="366217" y="194233"/>
                  </a:lnTo>
                  <a:lnTo>
                    <a:pt x="423379" y="194233"/>
                  </a:lnTo>
                  <a:close/>
                </a:path>
                <a:path w="1462404" h="391160">
                  <a:moveTo>
                    <a:pt x="1462405" y="305054"/>
                  </a:moveTo>
                  <a:lnTo>
                    <a:pt x="1456613" y="276479"/>
                  </a:lnTo>
                  <a:lnTo>
                    <a:pt x="1455648" y="271678"/>
                  </a:lnTo>
                  <a:lnTo>
                    <a:pt x="1437259" y="244436"/>
                  </a:lnTo>
                  <a:lnTo>
                    <a:pt x="1410004" y="226072"/>
                  </a:lnTo>
                  <a:lnTo>
                    <a:pt x="1376680" y="219329"/>
                  </a:lnTo>
                  <a:lnTo>
                    <a:pt x="1343291" y="226072"/>
                  </a:lnTo>
                  <a:lnTo>
                    <a:pt x="1316050" y="244436"/>
                  </a:lnTo>
                  <a:lnTo>
                    <a:pt x="1297686" y="271678"/>
                  </a:lnTo>
                  <a:lnTo>
                    <a:pt x="1296708" y="276479"/>
                  </a:lnTo>
                  <a:lnTo>
                    <a:pt x="1003757" y="276479"/>
                  </a:lnTo>
                  <a:lnTo>
                    <a:pt x="1002779" y="271678"/>
                  </a:lnTo>
                  <a:lnTo>
                    <a:pt x="984415" y="244436"/>
                  </a:lnTo>
                  <a:lnTo>
                    <a:pt x="957173" y="226072"/>
                  </a:lnTo>
                  <a:lnTo>
                    <a:pt x="923798" y="219329"/>
                  </a:lnTo>
                  <a:lnTo>
                    <a:pt x="923594" y="219379"/>
                  </a:lnTo>
                  <a:lnTo>
                    <a:pt x="923417" y="219329"/>
                  </a:lnTo>
                  <a:lnTo>
                    <a:pt x="890028" y="226072"/>
                  </a:lnTo>
                  <a:lnTo>
                    <a:pt x="862787" y="244436"/>
                  </a:lnTo>
                  <a:lnTo>
                    <a:pt x="844423" y="271678"/>
                  </a:lnTo>
                  <a:lnTo>
                    <a:pt x="843445" y="276479"/>
                  </a:lnTo>
                  <a:lnTo>
                    <a:pt x="705751" y="276479"/>
                  </a:lnTo>
                  <a:lnTo>
                    <a:pt x="704596" y="274294"/>
                  </a:lnTo>
                  <a:lnTo>
                    <a:pt x="704075" y="271678"/>
                  </a:lnTo>
                  <a:lnTo>
                    <a:pt x="700341" y="266153"/>
                  </a:lnTo>
                  <a:lnTo>
                    <a:pt x="692543" y="251244"/>
                  </a:lnTo>
                  <a:lnTo>
                    <a:pt x="687285" y="246786"/>
                  </a:lnTo>
                  <a:lnTo>
                    <a:pt x="685711" y="244436"/>
                  </a:lnTo>
                  <a:lnTo>
                    <a:pt x="680008" y="240601"/>
                  </a:lnTo>
                  <a:lnTo>
                    <a:pt x="667499" y="229958"/>
                  </a:lnTo>
                  <a:lnTo>
                    <a:pt x="661263" y="227965"/>
                  </a:lnTo>
                  <a:lnTo>
                    <a:pt x="658469" y="226072"/>
                  </a:lnTo>
                  <a:lnTo>
                    <a:pt x="650087" y="224383"/>
                  </a:lnTo>
                  <a:lnTo>
                    <a:pt x="635127" y="219583"/>
                  </a:lnTo>
                  <a:lnTo>
                    <a:pt x="628992" y="220129"/>
                  </a:lnTo>
                  <a:lnTo>
                    <a:pt x="625094" y="219329"/>
                  </a:lnTo>
                  <a:lnTo>
                    <a:pt x="615264" y="221322"/>
                  </a:lnTo>
                  <a:lnTo>
                    <a:pt x="601167" y="222542"/>
                  </a:lnTo>
                  <a:lnTo>
                    <a:pt x="596112" y="225183"/>
                  </a:lnTo>
                  <a:lnTo>
                    <a:pt x="591705" y="226072"/>
                  </a:lnTo>
                  <a:lnTo>
                    <a:pt x="582358" y="232371"/>
                  </a:lnTo>
                  <a:lnTo>
                    <a:pt x="572033" y="237769"/>
                  </a:lnTo>
                  <a:lnTo>
                    <a:pt x="568921" y="241439"/>
                  </a:lnTo>
                  <a:lnTo>
                    <a:pt x="564464" y="244436"/>
                  </a:lnTo>
                  <a:lnTo>
                    <a:pt x="557136" y="255308"/>
                  </a:lnTo>
                  <a:lnTo>
                    <a:pt x="550748" y="262826"/>
                  </a:lnTo>
                  <a:lnTo>
                    <a:pt x="549871" y="265582"/>
                  </a:lnTo>
                  <a:lnTo>
                    <a:pt x="531241" y="263017"/>
                  </a:lnTo>
                  <a:lnTo>
                    <a:pt x="527481" y="262509"/>
                  </a:lnTo>
                  <a:lnTo>
                    <a:pt x="526237" y="262128"/>
                  </a:lnTo>
                  <a:lnTo>
                    <a:pt x="510146" y="257302"/>
                  </a:lnTo>
                  <a:lnTo>
                    <a:pt x="511848" y="257810"/>
                  </a:lnTo>
                  <a:lnTo>
                    <a:pt x="478447" y="244348"/>
                  </a:lnTo>
                  <a:lnTo>
                    <a:pt x="466648" y="238252"/>
                  </a:lnTo>
                  <a:lnTo>
                    <a:pt x="464832" y="237324"/>
                  </a:lnTo>
                  <a:lnTo>
                    <a:pt x="465442" y="237769"/>
                  </a:lnTo>
                  <a:lnTo>
                    <a:pt x="466217" y="238252"/>
                  </a:lnTo>
                  <a:lnTo>
                    <a:pt x="454494" y="231013"/>
                  </a:lnTo>
                  <a:lnTo>
                    <a:pt x="453034" y="230111"/>
                  </a:lnTo>
                  <a:lnTo>
                    <a:pt x="452742" y="229958"/>
                  </a:lnTo>
                  <a:lnTo>
                    <a:pt x="452247" y="229616"/>
                  </a:lnTo>
                  <a:lnTo>
                    <a:pt x="450799" y="228473"/>
                  </a:lnTo>
                  <a:lnTo>
                    <a:pt x="444385" y="223774"/>
                  </a:lnTo>
                  <a:lnTo>
                    <a:pt x="443661" y="223253"/>
                  </a:lnTo>
                  <a:lnTo>
                    <a:pt x="442645" y="222542"/>
                  </a:lnTo>
                  <a:lnTo>
                    <a:pt x="441960" y="221996"/>
                  </a:lnTo>
                  <a:lnTo>
                    <a:pt x="443661" y="223253"/>
                  </a:lnTo>
                  <a:lnTo>
                    <a:pt x="442290" y="221996"/>
                  </a:lnTo>
                  <a:lnTo>
                    <a:pt x="436600" y="216789"/>
                  </a:lnTo>
                  <a:lnTo>
                    <a:pt x="434911" y="215252"/>
                  </a:lnTo>
                  <a:lnTo>
                    <a:pt x="434060" y="214249"/>
                  </a:lnTo>
                  <a:lnTo>
                    <a:pt x="430149" y="209677"/>
                  </a:lnTo>
                  <a:lnTo>
                    <a:pt x="428942" y="208292"/>
                  </a:lnTo>
                  <a:lnTo>
                    <a:pt x="428091" y="207010"/>
                  </a:lnTo>
                  <a:lnTo>
                    <a:pt x="427659" y="206375"/>
                  </a:lnTo>
                  <a:lnTo>
                    <a:pt x="426758" y="205054"/>
                  </a:lnTo>
                  <a:lnTo>
                    <a:pt x="426466" y="204597"/>
                  </a:lnTo>
                  <a:lnTo>
                    <a:pt x="425564" y="202819"/>
                  </a:lnTo>
                  <a:lnTo>
                    <a:pt x="426034" y="204089"/>
                  </a:lnTo>
                  <a:lnTo>
                    <a:pt x="426262" y="204597"/>
                  </a:lnTo>
                  <a:lnTo>
                    <a:pt x="425450" y="202819"/>
                  </a:lnTo>
                  <a:lnTo>
                    <a:pt x="425373" y="202653"/>
                  </a:lnTo>
                  <a:lnTo>
                    <a:pt x="425069" y="202196"/>
                  </a:lnTo>
                  <a:lnTo>
                    <a:pt x="424942" y="201828"/>
                  </a:lnTo>
                  <a:lnTo>
                    <a:pt x="424726" y="201383"/>
                  </a:lnTo>
                  <a:lnTo>
                    <a:pt x="424357" y="200279"/>
                  </a:lnTo>
                  <a:lnTo>
                    <a:pt x="424053" y="199415"/>
                  </a:lnTo>
                  <a:lnTo>
                    <a:pt x="424180" y="200279"/>
                  </a:lnTo>
                  <a:lnTo>
                    <a:pt x="424027" y="199415"/>
                  </a:lnTo>
                  <a:lnTo>
                    <a:pt x="423900" y="199250"/>
                  </a:lnTo>
                  <a:lnTo>
                    <a:pt x="423837" y="198970"/>
                  </a:lnTo>
                  <a:lnTo>
                    <a:pt x="423837" y="198348"/>
                  </a:lnTo>
                  <a:lnTo>
                    <a:pt x="423646" y="197929"/>
                  </a:lnTo>
                  <a:lnTo>
                    <a:pt x="423557" y="197713"/>
                  </a:lnTo>
                  <a:lnTo>
                    <a:pt x="423646" y="197929"/>
                  </a:lnTo>
                  <a:lnTo>
                    <a:pt x="423595" y="197231"/>
                  </a:lnTo>
                  <a:lnTo>
                    <a:pt x="423468" y="197294"/>
                  </a:lnTo>
                  <a:lnTo>
                    <a:pt x="423291" y="196850"/>
                  </a:lnTo>
                  <a:lnTo>
                    <a:pt x="423494" y="196850"/>
                  </a:lnTo>
                  <a:lnTo>
                    <a:pt x="423481" y="195707"/>
                  </a:lnTo>
                  <a:lnTo>
                    <a:pt x="423379" y="195465"/>
                  </a:lnTo>
                  <a:lnTo>
                    <a:pt x="423341" y="195707"/>
                  </a:lnTo>
                  <a:lnTo>
                    <a:pt x="366522" y="195707"/>
                  </a:lnTo>
                  <a:lnTo>
                    <a:pt x="366382" y="195707"/>
                  </a:lnTo>
                  <a:lnTo>
                    <a:pt x="366293" y="195199"/>
                  </a:lnTo>
                  <a:lnTo>
                    <a:pt x="366522" y="195707"/>
                  </a:lnTo>
                  <a:lnTo>
                    <a:pt x="366331" y="195199"/>
                  </a:lnTo>
                  <a:lnTo>
                    <a:pt x="423291" y="195199"/>
                  </a:lnTo>
                  <a:lnTo>
                    <a:pt x="423443" y="195199"/>
                  </a:lnTo>
                  <a:lnTo>
                    <a:pt x="423405" y="194564"/>
                  </a:lnTo>
                  <a:lnTo>
                    <a:pt x="366395" y="194564"/>
                  </a:lnTo>
                  <a:lnTo>
                    <a:pt x="366191" y="194564"/>
                  </a:lnTo>
                  <a:lnTo>
                    <a:pt x="366014" y="194284"/>
                  </a:lnTo>
                  <a:lnTo>
                    <a:pt x="366026" y="194564"/>
                  </a:lnTo>
                  <a:lnTo>
                    <a:pt x="366090" y="195199"/>
                  </a:lnTo>
                  <a:lnTo>
                    <a:pt x="366229" y="195719"/>
                  </a:lnTo>
                  <a:lnTo>
                    <a:pt x="366306" y="197929"/>
                  </a:lnTo>
                  <a:lnTo>
                    <a:pt x="366420" y="199415"/>
                  </a:lnTo>
                  <a:lnTo>
                    <a:pt x="366547" y="201104"/>
                  </a:lnTo>
                  <a:lnTo>
                    <a:pt x="366661" y="202653"/>
                  </a:lnTo>
                  <a:lnTo>
                    <a:pt x="366776" y="204089"/>
                  </a:lnTo>
                  <a:lnTo>
                    <a:pt x="383540" y="243078"/>
                  </a:lnTo>
                  <a:lnTo>
                    <a:pt x="421386" y="277749"/>
                  </a:lnTo>
                  <a:lnTo>
                    <a:pt x="454660" y="296418"/>
                  </a:lnTo>
                  <a:lnTo>
                    <a:pt x="492747" y="311658"/>
                  </a:lnTo>
                  <a:lnTo>
                    <a:pt x="542721" y="322249"/>
                  </a:lnTo>
                  <a:lnTo>
                    <a:pt x="543331" y="329158"/>
                  </a:lnTo>
                  <a:lnTo>
                    <a:pt x="544779" y="331952"/>
                  </a:lnTo>
                  <a:lnTo>
                    <a:pt x="546100" y="338442"/>
                  </a:lnTo>
                  <a:lnTo>
                    <a:pt x="555409" y="352272"/>
                  </a:lnTo>
                  <a:lnTo>
                    <a:pt x="558558" y="358267"/>
                  </a:lnTo>
                  <a:lnTo>
                    <a:pt x="560679" y="360083"/>
                  </a:lnTo>
                  <a:lnTo>
                    <a:pt x="564464" y="365683"/>
                  </a:lnTo>
                  <a:lnTo>
                    <a:pt x="578040" y="374840"/>
                  </a:lnTo>
                  <a:lnTo>
                    <a:pt x="583615" y="379577"/>
                  </a:lnTo>
                  <a:lnTo>
                    <a:pt x="586397" y="380479"/>
                  </a:lnTo>
                  <a:lnTo>
                    <a:pt x="591705" y="384048"/>
                  </a:lnTo>
                  <a:lnTo>
                    <a:pt x="607275" y="387197"/>
                  </a:lnTo>
                  <a:lnTo>
                    <a:pt x="616077" y="390017"/>
                  </a:lnTo>
                  <a:lnTo>
                    <a:pt x="619709" y="389699"/>
                  </a:lnTo>
                  <a:lnTo>
                    <a:pt x="625094" y="390779"/>
                  </a:lnTo>
                  <a:lnTo>
                    <a:pt x="638949" y="387985"/>
                  </a:lnTo>
                  <a:lnTo>
                    <a:pt x="649947" y="387007"/>
                  </a:lnTo>
                  <a:lnTo>
                    <a:pt x="653796" y="385000"/>
                  </a:lnTo>
                  <a:lnTo>
                    <a:pt x="658469" y="384048"/>
                  </a:lnTo>
                  <a:lnTo>
                    <a:pt x="668464" y="377304"/>
                  </a:lnTo>
                  <a:lnTo>
                    <a:pt x="679069" y="371754"/>
                  </a:lnTo>
                  <a:lnTo>
                    <a:pt x="682231" y="368033"/>
                  </a:lnTo>
                  <a:lnTo>
                    <a:pt x="685711" y="365683"/>
                  </a:lnTo>
                  <a:lnTo>
                    <a:pt x="691362" y="357301"/>
                  </a:lnTo>
                  <a:lnTo>
                    <a:pt x="700366" y="346710"/>
                  </a:lnTo>
                  <a:lnTo>
                    <a:pt x="702068" y="341414"/>
                  </a:lnTo>
                  <a:lnTo>
                    <a:pt x="704075" y="338442"/>
                  </a:lnTo>
                  <a:lnTo>
                    <a:pt x="705053" y="333629"/>
                  </a:lnTo>
                  <a:lnTo>
                    <a:pt x="843445" y="333629"/>
                  </a:lnTo>
                  <a:lnTo>
                    <a:pt x="844423" y="338442"/>
                  </a:lnTo>
                  <a:lnTo>
                    <a:pt x="862787" y="365683"/>
                  </a:lnTo>
                  <a:lnTo>
                    <a:pt x="890028" y="384048"/>
                  </a:lnTo>
                  <a:lnTo>
                    <a:pt x="923417" y="390779"/>
                  </a:lnTo>
                  <a:lnTo>
                    <a:pt x="923594" y="390740"/>
                  </a:lnTo>
                  <a:lnTo>
                    <a:pt x="923798" y="390779"/>
                  </a:lnTo>
                  <a:lnTo>
                    <a:pt x="957173" y="384048"/>
                  </a:lnTo>
                  <a:lnTo>
                    <a:pt x="984415" y="365683"/>
                  </a:lnTo>
                  <a:lnTo>
                    <a:pt x="1002779" y="338442"/>
                  </a:lnTo>
                  <a:lnTo>
                    <a:pt x="1003757" y="333629"/>
                  </a:lnTo>
                  <a:lnTo>
                    <a:pt x="1296708" y="333629"/>
                  </a:lnTo>
                  <a:lnTo>
                    <a:pt x="1297686" y="338442"/>
                  </a:lnTo>
                  <a:lnTo>
                    <a:pt x="1316050" y="365683"/>
                  </a:lnTo>
                  <a:lnTo>
                    <a:pt x="1343291" y="384048"/>
                  </a:lnTo>
                  <a:lnTo>
                    <a:pt x="1376680" y="390779"/>
                  </a:lnTo>
                  <a:lnTo>
                    <a:pt x="1410004" y="384048"/>
                  </a:lnTo>
                  <a:lnTo>
                    <a:pt x="1437259" y="365683"/>
                  </a:lnTo>
                  <a:lnTo>
                    <a:pt x="1455648" y="338442"/>
                  </a:lnTo>
                  <a:lnTo>
                    <a:pt x="1456613" y="333629"/>
                  </a:lnTo>
                  <a:lnTo>
                    <a:pt x="1462405" y="305054"/>
                  </a:lnTo>
                  <a:close/>
                </a:path>
              </a:pathLst>
            </a:custGeom>
            <a:solidFill>
              <a:srgbClr val="006379"/>
            </a:solidFill>
          </p:spPr>
          <p:txBody>
            <a:bodyPr wrap="square" lIns="0" tIns="0" rIns="0" bIns="0" rtlCol="0"/>
            <a:lstStyle/>
            <a:p>
              <a:endParaRPr/>
            </a:p>
          </p:txBody>
        </p:sp>
        <p:sp>
          <p:nvSpPr>
            <p:cNvPr id="22" name="object 22"/>
            <p:cNvSpPr/>
            <p:nvPr/>
          </p:nvSpPr>
          <p:spPr>
            <a:xfrm>
              <a:off x="5112639" y="5443346"/>
              <a:ext cx="4269740" cy="179070"/>
            </a:xfrm>
            <a:custGeom>
              <a:avLst/>
              <a:gdLst/>
              <a:ahLst/>
              <a:cxnLst/>
              <a:rect l="l" t="t" r="r" b="b"/>
              <a:pathLst>
                <a:path w="4269740" h="179070">
                  <a:moveTo>
                    <a:pt x="2745486" y="88773"/>
                  </a:moveTo>
                  <a:lnTo>
                    <a:pt x="2720378" y="28155"/>
                  </a:lnTo>
                  <a:lnTo>
                    <a:pt x="2659761" y="3048"/>
                  </a:lnTo>
                  <a:lnTo>
                    <a:pt x="2626372" y="9791"/>
                  </a:lnTo>
                  <a:lnTo>
                    <a:pt x="2599131" y="28155"/>
                  </a:lnTo>
                  <a:lnTo>
                    <a:pt x="2580767" y="55397"/>
                  </a:lnTo>
                  <a:lnTo>
                    <a:pt x="2579789" y="60198"/>
                  </a:lnTo>
                  <a:lnTo>
                    <a:pt x="1063320" y="60198"/>
                  </a:lnTo>
                  <a:lnTo>
                    <a:pt x="1062342" y="55397"/>
                  </a:lnTo>
                  <a:lnTo>
                    <a:pt x="1043978" y="28155"/>
                  </a:lnTo>
                  <a:lnTo>
                    <a:pt x="1016736" y="9791"/>
                  </a:lnTo>
                  <a:lnTo>
                    <a:pt x="983361" y="3048"/>
                  </a:lnTo>
                  <a:lnTo>
                    <a:pt x="949972" y="9791"/>
                  </a:lnTo>
                  <a:lnTo>
                    <a:pt x="922731" y="28155"/>
                  </a:lnTo>
                  <a:lnTo>
                    <a:pt x="904367" y="55397"/>
                  </a:lnTo>
                  <a:lnTo>
                    <a:pt x="902652" y="63868"/>
                  </a:lnTo>
                  <a:lnTo>
                    <a:pt x="165900" y="57810"/>
                  </a:lnTo>
                  <a:lnTo>
                    <a:pt x="119684" y="7023"/>
                  </a:lnTo>
                  <a:lnTo>
                    <a:pt x="86360" y="0"/>
                  </a:lnTo>
                  <a:lnTo>
                    <a:pt x="52984" y="6477"/>
                  </a:lnTo>
                  <a:lnTo>
                    <a:pt x="25603" y="24625"/>
                  </a:lnTo>
                  <a:lnTo>
                    <a:pt x="7010" y="51714"/>
                  </a:lnTo>
                  <a:lnTo>
                    <a:pt x="0" y="84963"/>
                  </a:lnTo>
                  <a:lnTo>
                    <a:pt x="6464" y="118414"/>
                  </a:lnTo>
                  <a:lnTo>
                    <a:pt x="24612" y="145834"/>
                  </a:lnTo>
                  <a:lnTo>
                    <a:pt x="51701" y="164439"/>
                  </a:lnTo>
                  <a:lnTo>
                    <a:pt x="84963" y="171450"/>
                  </a:lnTo>
                  <a:lnTo>
                    <a:pt x="118402" y="164985"/>
                  </a:lnTo>
                  <a:lnTo>
                    <a:pt x="145821" y="146812"/>
                  </a:lnTo>
                  <a:lnTo>
                    <a:pt x="164426" y="119697"/>
                  </a:lnTo>
                  <a:lnTo>
                    <a:pt x="165430" y="114960"/>
                  </a:lnTo>
                  <a:lnTo>
                    <a:pt x="903566" y="121018"/>
                  </a:lnTo>
                  <a:lnTo>
                    <a:pt x="904481" y="125768"/>
                  </a:lnTo>
                  <a:lnTo>
                    <a:pt x="922655" y="153162"/>
                  </a:lnTo>
                  <a:lnTo>
                    <a:pt x="949769" y="171754"/>
                  </a:lnTo>
                  <a:lnTo>
                    <a:pt x="983107" y="178752"/>
                  </a:lnTo>
                  <a:lnTo>
                    <a:pt x="1016520" y="172300"/>
                  </a:lnTo>
                  <a:lnTo>
                    <a:pt x="1043901" y="154152"/>
                  </a:lnTo>
                  <a:lnTo>
                    <a:pt x="1062469" y="127063"/>
                  </a:lnTo>
                  <a:lnTo>
                    <a:pt x="1063599" y="121666"/>
                  </a:lnTo>
                  <a:lnTo>
                    <a:pt x="1064501" y="117348"/>
                  </a:lnTo>
                  <a:lnTo>
                    <a:pt x="2579789" y="117348"/>
                  </a:lnTo>
                  <a:lnTo>
                    <a:pt x="2580767" y="122161"/>
                  </a:lnTo>
                  <a:lnTo>
                    <a:pt x="2599131" y="149402"/>
                  </a:lnTo>
                  <a:lnTo>
                    <a:pt x="2626372" y="167767"/>
                  </a:lnTo>
                  <a:lnTo>
                    <a:pt x="2659761" y="174498"/>
                  </a:lnTo>
                  <a:lnTo>
                    <a:pt x="2693136" y="167767"/>
                  </a:lnTo>
                  <a:lnTo>
                    <a:pt x="2720378" y="149402"/>
                  </a:lnTo>
                  <a:lnTo>
                    <a:pt x="2738742" y="122161"/>
                  </a:lnTo>
                  <a:lnTo>
                    <a:pt x="2739720" y="117348"/>
                  </a:lnTo>
                  <a:lnTo>
                    <a:pt x="2745486" y="88773"/>
                  </a:lnTo>
                  <a:close/>
                </a:path>
                <a:path w="4269740" h="179070">
                  <a:moveTo>
                    <a:pt x="4269486" y="85725"/>
                  </a:moveTo>
                  <a:lnTo>
                    <a:pt x="4244378" y="25107"/>
                  </a:lnTo>
                  <a:lnTo>
                    <a:pt x="4183761" y="0"/>
                  </a:lnTo>
                  <a:lnTo>
                    <a:pt x="4150372" y="6743"/>
                  </a:lnTo>
                  <a:lnTo>
                    <a:pt x="4123131" y="25107"/>
                  </a:lnTo>
                  <a:lnTo>
                    <a:pt x="4104767" y="52349"/>
                  </a:lnTo>
                  <a:lnTo>
                    <a:pt x="4103789" y="57150"/>
                  </a:lnTo>
                  <a:lnTo>
                    <a:pt x="3608400" y="57150"/>
                  </a:lnTo>
                  <a:lnTo>
                    <a:pt x="3607422" y="52349"/>
                  </a:lnTo>
                  <a:lnTo>
                    <a:pt x="3589058" y="25107"/>
                  </a:lnTo>
                  <a:lnTo>
                    <a:pt x="3561816" y="6743"/>
                  </a:lnTo>
                  <a:lnTo>
                    <a:pt x="3528441" y="0"/>
                  </a:lnTo>
                  <a:lnTo>
                    <a:pt x="3495052" y="6743"/>
                  </a:lnTo>
                  <a:lnTo>
                    <a:pt x="3467811" y="25107"/>
                  </a:lnTo>
                  <a:lnTo>
                    <a:pt x="3449447" y="52349"/>
                  </a:lnTo>
                  <a:lnTo>
                    <a:pt x="3442716" y="85725"/>
                  </a:lnTo>
                  <a:lnTo>
                    <a:pt x="3449447" y="119113"/>
                  </a:lnTo>
                  <a:lnTo>
                    <a:pt x="3467811" y="146354"/>
                  </a:lnTo>
                  <a:lnTo>
                    <a:pt x="3495052" y="164719"/>
                  </a:lnTo>
                  <a:lnTo>
                    <a:pt x="3528441" y="171450"/>
                  </a:lnTo>
                  <a:lnTo>
                    <a:pt x="3561816" y="164719"/>
                  </a:lnTo>
                  <a:lnTo>
                    <a:pt x="3589058" y="146354"/>
                  </a:lnTo>
                  <a:lnTo>
                    <a:pt x="3607422" y="119113"/>
                  </a:lnTo>
                  <a:lnTo>
                    <a:pt x="3608400" y="114300"/>
                  </a:lnTo>
                  <a:lnTo>
                    <a:pt x="4103789" y="114300"/>
                  </a:lnTo>
                  <a:lnTo>
                    <a:pt x="4104767" y="119113"/>
                  </a:lnTo>
                  <a:lnTo>
                    <a:pt x="4123131" y="146354"/>
                  </a:lnTo>
                  <a:lnTo>
                    <a:pt x="4150372" y="164719"/>
                  </a:lnTo>
                  <a:lnTo>
                    <a:pt x="4183761" y="171450"/>
                  </a:lnTo>
                  <a:lnTo>
                    <a:pt x="4217136" y="164719"/>
                  </a:lnTo>
                  <a:lnTo>
                    <a:pt x="4244378" y="146354"/>
                  </a:lnTo>
                  <a:lnTo>
                    <a:pt x="4262742" y="119113"/>
                  </a:lnTo>
                  <a:lnTo>
                    <a:pt x="4263720" y="114300"/>
                  </a:lnTo>
                  <a:lnTo>
                    <a:pt x="4269486" y="85725"/>
                  </a:lnTo>
                  <a:close/>
                </a:path>
              </a:pathLst>
            </a:custGeom>
            <a:solidFill>
              <a:srgbClr val="00916D"/>
            </a:solidFill>
          </p:spPr>
          <p:txBody>
            <a:bodyPr wrap="square" lIns="0" tIns="0" rIns="0" bIns="0" rtlCol="0"/>
            <a:lstStyle/>
            <a:p>
              <a:endParaRPr/>
            </a:p>
          </p:txBody>
        </p:sp>
        <p:pic>
          <p:nvPicPr>
            <p:cNvPr id="23" name="object 23"/>
            <p:cNvPicPr/>
            <p:nvPr/>
          </p:nvPicPr>
          <p:blipFill>
            <a:blip r:embed="rId2" cstate="print"/>
            <a:stretch>
              <a:fillRect/>
            </a:stretch>
          </p:blipFill>
          <p:spPr>
            <a:xfrm>
              <a:off x="6010275" y="5687186"/>
              <a:ext cx="2716529" cy="400050"/>
            </a:xfrm>
            <a:prstGeom prst="rect">
              <a:avLst/>
            </a:prstGeom>
          </p:spPr>
        </p:pic>
        <p:sp>
          <p:nvSpPr>
            <p:cNvPr id="24" name="object 24"/>
            <p:cNvSpPr/>
            <p:nvPr/>
          </p:nvSpPr>
          <p:spPr>
            <a:xfrm>
              <a:off x="6044184" y="1293875"/>
              <a:ext cx="970915" cy="222885"/>
            </a:xfrm>
            <a:custGeom>
              <a:avLst/>
              <a:gdLst/>
              <a:ahLst/>
              <a:cxnLst/>
              <a:rect l="l" t="t" r="r" b="b"/>
              <a:pathLst>
                <a:path w="970915" h="222884">
                  <a:moveTo>
                    <a:pt x="970788" y="0"/>
                  </a:moveTo>
                  <a:lnTo>
                    <a:pt x="125094" y="0"/>
                  </a:lnTo>
                  <a:lnTo>
                    <a:pt x="87231" y="7647"/>
                  </a:lnTo>
                  <a:lnTo>
                    <a:pt x="56308" y="28511"/>
                  </a:lnTo>
                  <a:lnTo>
                    <a:pt x="35458" y="59471"/>
                  </a:lnTo>
                  <a:lnTo>
                    <a:pt x="27812" y="97409"/>
                  </a:lnTo>
                  <a:lnTo>
                    <a:pt x="27812" y="143890"/>
                  </a:lnTo>
                  <a:lnTo>
                    <a:pt x="0" y="143890"/>
                  </a:lnTo>
                  <a:lnTo>
                    <a:pt x="55625" y="222503"/>
                  </a:lnTo>
                  <a:lnTo>
                    <a:pt x="111251" y="143890"/>
                  </a:lnTo>
                  <a:lnTo>
                    <a:pt x="83438" y="143890"/>
                  </a:lnTo>
                  <a:lnTo>
                    <a:pt x="83438" y="97409"/>
                  </a:lnTo>
                  <a:lnTo>
                    <a:pt x="86715" y="81129"/>
                  </a:lnTo>
                  <a:lnTo>
                    <a:pt x="95646" y="67849"/>
                  </a:lnTo>
                  <a:lnTo>
                    <a:pt x="108888" y="58904"/>
                  </a:lnTo>
                  <a:lnTo>
                    <a:pt x="125094" y="55625"/>
                  </a:lnTo>
                  <a:lnTo>
                    <a:pt x="970788" y="55625"/>
                  </a:lnTo>
                  <a:lnTo>
                    <a:pt x="970788" y="0"/>
                  </a:lnTo>
                  <a:close/>
                </a:path>
              </a:pathLst>
            </a:custGeom>
            <a:solidFill>
              <a:srgbClr val="006379"/>
            </a:solidFill>
          </p:spPr>
          <p:txBody>
            <a:bodyPr wrap="square" lIns="0" tIns="0" rIns="0" bIns="0" rtlCol="0"/>
            <a:lstStyle/>
            <a:p>
              <a:endParaRPr/>
            </a:p>
          </p:txBody>
        </p:sp>
        <p:sp>
          <p:nvSpPr>
            <p:cNvPr id="25" name="object 25"/>
            <p:cNvSpPr/>
            <p:nvPr/>
          </p:nvSpPr>
          <p:spPr>
            <a:xfrm>
              <a:off x="6044184" y="1293875"/>
              <a:ext cx="970915" cy="222885"/>
            </a:xfrm>
            <a:custGeom>
              <a:avLst/>
              <a:gdLst/>
              <a:ahLst/>
              <a:cxnLst/>
              <a:rect l="l" t="t" r="r" b="b"/>
              <a:pathLst>
                <a:path w="970915" h="222884">
                  <a:moveTo>
                    <a:pt x="970788" y="0"/>
                  </a:moveTo>
                  <a:lnTo>
                    <a:pt x="125094" y="0"/>
                  </a:lnTo>
                  <a:lnTo>
                    <a:pt x="87231" y="7647"/>
                  </a:lnTo>
                  <a:lnTo>
                    <a:pt x="56308" y="28511"/>
                  </a:lnTo>
                  <a:lnTo>
                    <a:pt x="35458" y="59471"/>
                  </a:lnTo>
                  <a:lnTo>
                    <a:pt x="27812" y="97409"/>
                  </a:lnTo>
                  <a:lnTo>
                    <a:pt x="27812" y="143890"/>
                  </a:lnTo>
                  <a:lnTo>
                    <a:pt x="0" y="143890"/>
                  </a:lnTo>
                  <a:lnTo>
                    <a:pt x="55625" y="222503"/>
                  </a:lnTo>
                  <a:lnTo>
                    <a:pt x="111251" y="143890"/>
                  </a:lnTo>
                  <a:lnTo>
                    <a:pt x="83438" y="143890"/>
                  </a:lnTo>
                  <a:lnTo>
                    <a:pt x="83438" y="97409"/>
                  </a:lnTo>
                  <a:lnTo>
                    <a:pt x="86715" y="81129"/>
                  </a:lnTo>
                  <a:lnTo>
                    <a:pt x="95646" y="67849"/>
                  </a:lnTo>
                  <a:lnTo>
                    <a:pt x="108888" y="58904"/>
                  </a:lnTo>
                  <a:lnTo>
                    <a:pt x="125094" y="55625"/>
                  </a:lnTo>
                  <a:lnTo>
                    <a:pt x="970788" y="55625"/>
                  </a:lnTo>
                  <a:lnTo>
                    <a:pt x="970788" y="0"/>
                  </a:lnTo>
                  <a:close/>
                </a:path>
              </a:pathLst>
            </a:custGeom>
            <a:ln w="12700">
              <a:solidFill>
                <a:srgbClr val="00252F"/>
              </a:solidFill>
            </a:ln>
          </p:spPr>
          <p:txBody>
            <a:bodyPr wrap="square" lIns="0" tIns="0" rIns="0" bIns="0" rtlCol="0"/>
            <a:lstStyle/>
            <a:p>
              <a:endParaRPr/>
            </a:p>
          </p:txBody>
        </p:sp>
      </p:grpSp>
      <p:sp>
        <p:nvSpPr>
          <p:cNvPr id="26" name="object 26"/>
          <p:cNvSpPr txBox="1">
            <a:spLocks noGrp="1"/>
          </p:cNvSpPr>
          <p:nvPr>
            <p:ph type="title"/>
          </p:nvPr>
        </p:nvSpPr>
        <p:spPr>
          <a:xfrm>
            <a:off x="962050" y="481838"/>
            <a:ext cx="9886950" cy="962025"/>
          </a:xfrm>
          <a:prstGeom prst="rect">
            <a:avLst/>
          </a:prstGeom>
        </p:spPr>
        <p:txBody>
          <a:bodyPr vert="horz" wrap="square" lIns="0" tIns="88265" rIns="0" bIns="0" rtlCol="0">
            <a:spAutoFit/>
          </a:bodyPr>
          <a:lstStyle/>
          <a:p>
            <a:pPr marL="12700">
              <a:lnSpc>
                <a:spcPct val="100000"/>
              </a:lnSpc>
              <a:spcBef>
                <a:spcPts val="695"/>
              </a:spcBef>
            </a:pPr>
            <a:r>
              <a:rPr spc="-95" dirty="0"/>
              <a:t>JAVASCRIPT:</a:t>
            </a:r>
            <a:r>
              <a:rPr spc="-135" dirty="0"/>
              <a:t> </a:t>
            </a:r>
            <a:r>
              <a:rPr spc="-25" dirty="0"/>
              <a:t>EXECUTION</a:t>
            </a:r>
            <a:r>
              <a:rPr spc="-145" dirty="0"/>
              <a:t> </a:t>
            </a:r>
            <a:r>
              <a:rPr spc="-10" dirty="0"/>
              <a:t>ORDER</a:t>
            </a:r>
          </a:p>
          <a:p>
            <a:pPr marL="6139815">
              <a:lnSpc>
                <a:spcPct val="100000"/>
              </a:lnSpc>
              <a:spcBef>
                <a:spcPts val="295"/>
              </a:spcBef>
            </a:pPr>
            <a:r>
              <a:rPr sz="1800" b="0" dirty="0">
                <a:latin typeface="Calibri"/>
                <a:cs typeface="Calibri"/>
              </a:rPr>
              <a:t>Script</a:t>
            </a:r>
            <a:r>
              <a:rPr sz="1800" b="0" spc="-30" dirty="0">
                <a:latin typeface="Calibri"/>
                <a:cs typeface="Calibri"/>
              </a:rPr>
              <a:t> </a:t>
            </a:r>
            <a:r>
              <a:rPr sz="1800" b="0" dirty="0">
                <a:latin typeface="Calibri"/>
                <a:cs typeface="Calibri"/>
              </a:rPr>
              <a:t>element</a:t>
            </a:r>
            <a:r>
              <a:rPr sz="1800" b="0" spc="-50" dirty="0">
                <a:latin typeface="Calibri"/>
                <a:cs typeface="Calibri"/>
              </a:rPr>
              <a:t> </a:t>
            </a:r>
            <a:r>
              <a:rPr sz="1800" b="0" dirty="0">
                <a:latin typeface="Calibri"/>
                <a:cs typeface="Calibri"/>
              </a:rPr>
              <a:t>is</a:t>
            </a:r>
            <a:r>
              <a:rPr sz="1800" b="0" spc="-40" dirty="0">
                <a:latin typeface="Calibri"/>
                <a:cs typeface="Calibri"/>
              </a:rPr>
              <a:t> </a:t>
            </a:r>
            <a:r>
              <a:rPr sz="1800" b="0" dirty="0">
                <a:latin typeface="Calibri"/>
                <a:cs typeface="Calibri"/>
              </a:rPr>
              <a:t>reached</a:t>
            </a:r>
            <a:r>
              <a:rPr sz="1800" b="0" spc="-40" dirty="0">
                <a:latin typeface="Calibri"/>
                <a:cs typeface="Calibri"/>
              </a:rPr>
              <a:t> </a:t>
            </a:r>
            <a:r>
              <a:rPr sz="1800" b="0" dirty="0">
                <a:latin typeface="Calibri"/>
                <a:cs typeface="Calibri"/>
              </a:rPr>
              <a:t>during</a:t>
            </a:r>
            <a:r>
              <a:rPr sz="1800" b="0" spc="-25" dirty="0">
                <a:latin typeface="Calibri"/>
                <a:cs typeface="Calibri"/>
              </a:rPr>
              <a:t> </a:t>
            </a:r>
            <a:r>
              <a:rPr sz="1800" b="0" spc="-10" dirty="0">
                <a:latin typeface="Calibri"/>
                <a:cs typeface="Calibri"/>
              </a:rPr>
              <a:t>parsing</a:t>
            </a:r>
            <a:endParaRPr sz="1800">
              <a:latin typeface="Calibri"/>
              <a:cs typeface="Calibri"/>
            </a:endParaRPr>
          </a:p>
        </p:txBody>
      </p:sp>
      <p:sp>
        <p:nvSpPr>
          <p:cNvPr id="27" name="object 27"/>
          <p:cNvSpPr/>
          <p:nvPr/>
        </p:nvSpPr>
        <p:spPr>
          <a:xfrm>
            <a:off x="6438900" y="6358128"/>
            <a:ext cx="269875" cy="268605"/>
          </a:xfrm>
          <a:custGeom>
            <a:avLst/>
            <a:gdLst/>
            <a:ahLst/>
            <a:cxnLst/>
            <a:rect l="l" t="t" r="r" b="b"/>
            <a:pathLst>
              <a:path w="269875" h="268604">
                <a:moveTo>
                  <a:pt x="134874" y="0"/>
                </a:moveTo>
                <a:lnTo>
                  <a:pt x="92220" y="6837"/>
                </a:lnTo>
                <a:lnTo>
                  <a:pt x="55193" y="25876"/>
                </a:lnTo>
                <a:lnTo>
                  <a:pt x="26005" y="54907"/>
                </a:lnTo>
                <a:lnTo>
                  <a:pt x="6870" y="91722"/>
                </a:lnTo>
                <a:lnTo>
                  <a:pt x="0" y="134112"/>
                </a:lnTo>
                <a:lnTo>
                  <a:pt x="6870" y="176501"/>
                </a:lnTo>
                <a:lnTo>
                  <a:pt x="26005" y="213316"/>
                </a:lnTo>
                <a:lnTo>
                  <a:pt x="55193" y="242347"/>
                </a:lnTo>
                <a:lnTo>
                  <a:pt x="92220" y="261386"/>
                </a:lnTo>
                <a:lnTo>
                  <a:pt x="134874" y="268224"/>
                </a:lnTo>
                <a:lnTo>
                  <a:pt x="177527" y="261386"/>
                </a:lnTo>
                <a:lnTo>
                  <a:pt x="214554" y="242347"/>
                </a:lnTo>
                <a:lnTo>
                  <a:pt x="243742" y="213316"/>
                </a:lnTo>
                <a:lnTo>
                  <a:pt x="262877" y="176501"/>
                </a:lnTo>
                <a:lnTo>
                  <a:pt x="269748" y="134112"/>
                </a:lnTo>
                <a:lnTo>
                  <a:pt x="262877" y="91722"/>
                </a:lnTo>
                <a:lnTo>
                  <a:pt x="243742" y="54907"/>
                </a:lnTo>
                <a:lnTo>
                  <a:pt x="214554" y="25876"/>
                </a:lnTo>
                <a:lnTo>
                  <a:pt x="177527" y="6837"/>
                </a:lnTo>
                <a:lnTo>
                  <a:pt x="134874" y="0"/>
                </a:lnTo>
                <a:close/>
              </a:path>
            </a:pathLst>
          </a:custGeom>
          <a:solidFill>
            <a:srgbClr val="D70031"/>
          </a:solidFill>
        </p:spPr>
        <p:txBody>
          <a:bodyPr wrap="square" lIns="0" tIns="0" rIns="0" bIns="0" rtlCol="0"/>
          <a:lstStyle/>
          <a:p>
            <a:endParaRPr/>
          </a:p>
        </p:txBody>
      </p:sp>
      <p:sp>
        <p:nvSpPr>
          <p:cNvPr id="28" name="object 28"/>
          <p:cNvSpPr txBox="1"/>
          <p:nvPr/>
        </p:nvSpPr>
        <p:spPr>
          <a:xfrm>
            <a:off x="6821551" y="6326835"/>
            <a:ext cx="15119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Script</a:t>
            </a:r>
            <a:r>
              <a:rPr sz="1800" spc="-20" dirty="0">
                <a:solidFill>
                  <a:srgbClr val="111F35"/>
                </a:solidFill>
                <a:latin typeface="Calibri"/>
                <a:cs typeface="Calibri"/>
              </a:rPr>
              <a:t> </a:t>
            </a:r>
            <a:r>
              <a:rPr sz="1800" spc="-10" dirty="0">
                <a:solidFill>
                  <a:srgbClr val="111F35"/>
                </a:solidFill>
                <a:latin typeface="Calibri"/>
                <a:cs typeface="Calibri"/>
              </a:rPr>
              <a:t>execution</a:t>
            </a:r>
            <a:endParaRPr sz="1800">
              <a:latin typeface="Calibri"/>
              <a:cs typeface="Calibri"/>
            </a:endParaRPr>
          </a:p>
        </p:txBody>
      </p:sp>
      <p:sp>
        <p:nvSpPr>
          <p:cNvPr id="29" name="object 29"/>
          <p:cNvSpPr/>
          <p:nvPr/>
        </p:nvSpPr>
        <p:spPr>
          <a:xfrm>
            <a:off x="3826764" y="6358128"/>
            <a:ext cx="269875" cy="268605"/>
          </a:xfrm>
          <a:custGeom>
            <a:avLst/>
            <a:gdLst/>
            <a:ahLst/>
            <a:cxnLst/>
            <a:rect l="l" t="t" r="r" b="b"/>
            <a:pathLst>
              <a:path w="269875" h="268604">
                <a:moveTo>
                  <a:pt x="134874" y="0"/>
                </a:moveTo>
                <a:lnTo>
                  <a:pt x="92220" y="6837"/>
                </a:lnTo>
                <a:lnTo>
                  <a:pt x="55193" y="25876"/>
                </a:lnTo>
                <a:lnTo>
                  <a:pt x="26005" y="54907"/>
                </a:lnTo>
                <a:lnTo>
                  <a:pt x="6870" y="91722"/>
                </a:lnTo>
                <a:lnTo>
                  <a:pt x="0" y="134112"/>
                </a:lnTo>
                <a:lnTo>
                  <a:pt x="6870" y="176501"/>
                </a:lnTo>
                <a:lnTo>
                  <a:pt x="26005" y="213316"/>
                </a:lnTo>
                <a:lnTo>
                  <a:pt x="55193" y="242347"/>
                </a:lnTo>
                <a:lnTo>
                  <a:pt x="92220" y="261386"/>
                </a:lnTo>
                <a:lnTo>
                  <a:pt x="134874" y="268224"/>
                </a:lnTo>
                <a:lnTo>
                  <a:pt x="177527" y="261386"/>
                </a:lnTo>
                <a:lnTo>
                  <a:pt x="214554" y="242347"/>
                </a:lnTo>
                <a:lnTo>
                  <a:pt x="243742" y="213316"/>
                </a:lnTo>
                <a:lnTo>
                  <a:pt x="262877" y="176501"/>
                </a:lnTo>
                <a:lnTo>
                  <a:pt x="269748" y="134112"/>
                </a:lnTo>
                <a:lnTo>
                  <a:pt x="262877" y="91722"/>
                </a:lnTo>
                <a:lnTo>
                  <a:pt x="243742" y="54907"/>
                </a:lnTo>
                <a:lnTo>
                  <a:pt x="214554" y="25876"/>
                </a:lnTo>
                <a:lnTo>
                  <a:pt x="177527" y="6837"/>
                </a:lnTo>
                <a:lnTo>
                  <a:pt x="134874" y="0"/>
                </a:lnTo>
                <a:close/>
              </a:path>
            </a:pathLst>
          </a:custGeom>
          <a:solidFill>
            <a:srgbClr val="006379"/>
          </a:solidFill>
        </p:spPr>
        <p:txBody>
          <a:bodyPr wrap="square" lIns="0" tIns="0" rIns="0" bIns="0" rtlCol="0"/>
          <a:lstStyle/>
          <a:p>
            <a:endParaRPr/>
          </a:p>
        </p:txBody>
      </p:sp>
      <p:sp>
        <p:nvSpPr>
          <p:cNvPr id="30" name="object 30"/>
          <p:cNvSpPr txBox="1"/>
          <p:nvPr/>
        </p:nvSpPr>
        <p:spPr>
          <a:xfrm>
            <a:off x="4209415" y="6326835"/>
            <a:ext cx="13544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Script</a:t>
            </a:r>
            <a:r>
              <a:rPr sz="1800" spc="-15" dirty="0">
                <a:solidFill>
                  <a:srgbClr val="111F35"/>
                </a:solidFill>
                <a:latin typeface="Calibri"/>
                <a:cs typeface="Calibri"/>
              </a:rPr>
              <a:t> </a:t>
            </a:r>
            <a:r>
              <a:rPr sz="1800" spc="-10" dirty="0">
                <a:solidFill>
                  <a:srgbClr val="111F35"/>
                </a:solidFill>
                <a:latin typeface="Calibri"/>
                <a:cs typeface="Calibri"/>
              </a:rPr>
              <a:t>fetching</a:t>
            </a:r>
            <a:endParaRPr sz="1800">
              <a:latin typeface="Calibri"/>
              <a:cs typeface="Calibri"/>
            </a:endParaRPr>
          </a:p>
        </p:txBody>
      </p:sp>
      <p:sp>
        <p:nvSpPr>
          <p:cNvPr id="31" name="object 31"/>
          <p:cNvSpPr/>
          <p:nvPr/>
        </p:nvSpPr>
        <p:spPr>
          <a:xfrm>
            <a:off x="882396" y="6358128"/>
            <a:ext cx="269875" cy="268605"/>
          </a:xfrm>
          <a:custGeom>
            <a:avLst/>
            <a:gdLst/>
            <a:ahLst/>
            <a:cxnLst/>
            <a:rect l="l" t="t" r="r" b="b"/>
            <a:pathLst>
              <a:path w="269875" h="268604">
                <a:moveTo>
                  <a:pt x="134873" y="0"/>
                </a:moveTo>
                <a:lnTo>
                  <a:pt x="92244" y="6837"/>
                </a:lnTo>
                <a:lnTo>
                  <a:pt x="55220" y="25876"/>
                </a:lnTo>
                <a:lnTo>
                  <a:pt x="26023" y="54907"/>
                </a:lnTo>
                <a:lnTo>
                  <a:pt x="6876" y="91722"/>
                </a:lnTo>
                <a:lnTo>
                  <a:pt x="0" y="134112"/>
                </a:lnTo>
                <a:lnTo>
                  <a:pt x="6876" y="176501"/>
                </a:lnTo>
                <a:lnTo>
                  <a:pt x="26023" y="213316"/>
                </a:lnTo>
                <a:lnTo>
                  <a:pt x="55220" y="242347"/>
                </a:lnTo>
                <a:lnTo>
                  <a:pt x="92244" y="261386"/>
                </a:lnTo>
                <a:lnTo>
                  <a:pt x="134873" y="268224"/>
                </a:lnTo>
                <a:lnTo>
                  <a:pt x="177503" y="261386"/>
                </a:lnTo>
                <a:lnTo>
                  <a:pt x="214527" y="242347"/>
                </a:lnTo>
                <a:lnTo>
                  <a:pt x="243724" y="213316"/>
                </a:lnTo>
                <a:lnTo>
                  <a:pt x="262871" y="176501"/>
                </a:lnTo>
                <a:lnTo>
                  <a:pt x="269747" y="134112"/>
                </a:lnTo>
                <a:lnTo>
                  <a:pt x="262871" y="91722"/>
                </a:lnTo>
                <a:lnTo>
                  <a:pt x="243724" y="54907"/>
                </a:lnTo>
                <a:lnTo>
                  <a:pt x="214527" y="25876"/>
                </a:lnTo>
                <a:lnTo>
                  <a:pt x="177503" y="6837"/>
                </a:lnTo>
                <a:lnTo>
                  <a:pt x="134873" y="0"/>
                </a:lnTo>
                <a:close/>
              </a:path>
            </a:pathLst>
          </a:custGeom>
          <a:solidFill>
            <a:srgbClr val="00916D"/>
          </a:solidFill>
        </p:spPr>
        <p:txBody>
          <a:bodyPr wrap="square" lIns="0" tIns="0" rIns="0" bIns="0" rtlCol="0"/>
          <a:lstStyle/>
          <a:p>
            <a:endParaRPr/>
          </a:p>
        </p:txBody>
      </p:sp>
      <p:sp>
        <p:nvSpPr>
          <p:cNvPr id="32" name="object 32"/>
          <p:cNvSpPr txBox="1"/>
          <p:nvPr/>
        </p:nvSpPr>
        <p:spPr>
          <a:xfrm>
            <a:off x="1264411" y="6326835"/>
            <a:ext cx="168528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Web</a:t>
            </a:r>
            <a:r>
              <a:rPr sz="1800" spc="-70" dirty="0">
                <a:solidFill>
                  <a:srgbClr val="111F35"/>
                </a:solidFill>
                <a:latin typeface="Calibri"/>
                <a:cs typeface="Calibri"/>
              </a:rPr>
              <a:t> </a:t>
            </a:r>
            <a:r>
              <a:rPr sz="1800" dirty="0">
                <a:solidFill>
                  <a:srgbClr val="111F35"/>
                </a:solidFill>
                <a:latin typeface="Calibri"/>
                <a:cs typeface="Calibri"/>
              </a:rPr>
              <a:t>page</a:t>
            </a:r>
            <a:r>
              <a:rPr sz="1800" spc="-65" dirty="0">
                <a:solidFill>
                  <a:srgbClr val="111F35"/>
                </a:solidFill>
                <a:latin typeface="Calibri"/>
                <a:cs typeface="Calibri"/>
              </a:rPr>
              <a:t> </a:t>
            </a:r>
            <a:r>
              <a:rPr sz="1800" spc="-10" dirty="0">
                <a:solidFill>
                  <a:srgbClr val="111F35"/>
                </a:solidFill>
                <a:latin typeface="Calibri"/>
                <a:cs typeface="Calibri"/>
              </a:rPr>
              <a:t>parsing</a:t>
            </a:r>
            <a:endParaRPr sz="1800">
              <a:latin typeface="Calibri"/>
              <a:cs typeface="Calibri"/>
            </a:endParaRPr>
          </a:p>
        </p:txBody>
      </p:sp>
      <p:sp>
        <p:nvSpPr>
          <p:cNvPr id="33" name="object 33"/>
          <p:cNvSpPr/>
          <p:nvPr/>
        </p:nvSpPr>
        <p:spPr>
          <a:xfrm>
            <a:off x="9396221" y="6426682"/>
            <a:ext cx="977900" cy="132715"/>
          </a:xfrm>
          <a:custGeom>
            <a:avLst/>
            <a:gdLst/>
            <a:ahLst/>
            <a:cxnLst/>
            <a:rect l="l" t="t" r="r" b="b"/>
            <a:pathLst>
              <a:path w="977900" h="132715">
                <a:moveTo>
                  <a:pt x="920799" y="66319"/>
                </a:moveTo>
                <a:lnTo>
                  <a:pt x="849502" y="107962"/>
                </a:lnTo>
                <a:lnTo>
                  <a:pt x="847217" y="116712"/>
                </a:lnTo>
                <a:lnTo>
                  <a:pt x="855091" y="130340"/>
                </a:lnTo>
                <a:lnTo>
                  <a:pt x="863853" y="132638"/>
                </a:lnTo>
                <a:lnTo>
                  <a:pt x="953041" y="80606"/>
                </a:lnTo>
                <a:lnTo>
                  <a:pt x="949198" y="80606"/>
                </a:lnTo>
                <a:lnTo>
                  <a:pt x="949198" y="78663"/>
                </a:lnTo>
                <a:lnTo>
                  <a:pt x="941958" y="78663"/>
                </a:lnTo>
                <a:lnTo>
                  <a:pt x="920799" y="66319"/>
                </a:lnTo>
                <a:close/>
              </a:path>
              <a:path w="977900" h="132715">
                <a:moveTo>
                  <a:pt x="896310" y="52031"/>
                </a:moveTo>
                <a:lnTo>
                  <a:pt x="0" y="52031"/>
                </a:lnTo>
                <a:lnTo>
                  <a:pt x="0" y="80606"/>
                </a:lnTo>
                <a:lnTo>
                  <a:pt x="896310" y="80606"/>
                </a:lnTo>
                <a:lnTo>
                  <a:pt x="920799" y="66319"/>
                </a:lnTo>
                <a:lnTo>
                  <a:pt x="896310" y="52031"/>
                </a:lnTo>
                <a:close/>
              </a:path>
              <a:path w="977900" h="132715">
                <a:moveTo>
                  <a:pt x="953041" y="52031"/>
                </a:moveTo>
                <a:lnTo>
                  <a:pt x="949198" y="52031"/>
                </a:lnTo>
                <a:lnTo>
                  <a:pt x="949198" y="80606"/>
                </a:lnTo>
                <a:lnTo>
                  <a:pt x="953041" y="80606"/>
                </a:lnTo>
                <a:lnTo>
                  <a:pt x="977519" y="66319"/>
                </a:lnTo>
                <a:lnTo>
                  <a:pt x="953041" y="52031"/>
                </a:lnTo>
                <a:close/>
              </a:path>
              <a:path w="977900" h="132715">
                <a:moveTo>
                  <a:pt x="941958" y="53974"/>
                </a:moveTo>
                <a:lnTo>
                  <a:pt x="920799" y="66319"/>
                </a:lnTo>
                <a:lnTo>
                  <a:pt x="941958" y="78663"/>
                </a:lnTo>
                <a:lnTo>
                  <a:pt x="941958" y="53974"/>
                </a:lnTo>
                <a:close/>
              </a:path>
              <a:path w="977900" h="132715">
                <a:moveTo>
                  <a:pt x="949198" y="53974"/>
                </a:moveTo>
                <a:lnTo>
                  <a:pt x="941958" y="53974"/>
                </a:lnTo>
                <a:lnTo>
                  <a:pt x="941958" y="78663"/>
                </a:lnTo>
                <a:lnTo>
                  <a:pt x="949198" y="78663"/>
                </a:lnTo>
                <a:lnTo>
                  <a:pt x="949198" y="53974"/>
                </a:lnTo>
                <a:close/>
              </a:path>
              <a:path w="977900" h="132715">
                <a:moveTo>
                  <a:pt x="863853" y="0"/>
                </a:moveTo>
                <a:lnTo>
                  <a:pt x="855091" y="2298"/>
                </a:lnTo>
                <a:lnTo>
                  <a:pt x="847217" y="15925"/>
                </a:lnTo>
                <a:lnTo>
                  <a:pt x="849502" y="24676"/>
                </a:lnTo>
                <a:lnTo>
                  <a:pt x="920799" y="66319"/>
                </a:lnTo>
                <a:lnTo>
                  <a:pt x="941958" y="53974"/>
                </a:lnTo>
                <a:lnTo>
                  <a:pt x="949198" y="53974"/>
                </a:lnTo>
                <a:lnTo>
                  <a:pt x="949198" y="52031"/>
                </a:lnTo>
                <a:lnTo>
                  <a:pt x="953041" y="52031"/>
                </a:lnTo>
                <a:lnTo>
                  <a:pt x="863853" y="0"/>
                </a:lnTo>
                <a:close/>
              </a:path>
            </a:pathLst>
          </a:custGeom>
          <a:solidFill>
            <a:srgbClr val="111F35"/>
          </a:solidFill>
        </p:spPr>
        <p:txBody>
          <a:bodyPr wrap="square" lIns="0" tIns="0" rIns="0" bIns="0" rtlCol="0"/>
          <a:lstStyle/>
          <a:p>
            <a:endParaRPr/>
          </a:p>
        </p:txBody>
      </p:sp>
      <p:sp>
        <p:nvSpPr>
          <p:cNvPr id="34" name="object 34"/>
          <p:cNvSpPr txBox="1"/>
          <p:nvPr/>
        </p:nvSpPr>
        <p:spPr>
          <a:xfrm>
            <a:off x="10452861" y="6332016"/>
            <a:ext cx="7683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runtime</a:t>
            </a:r>
            <a:endParaRPr sz="1800">
              <a:latin typeface="Calibri"/>
              <a:cs typeface="Calibri"/>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EXECUTION</a:t>
            </a:r>
            <a:r>
              <a:rPr spc="-175" dirty="0"/>
              <a:t> </a:t>
            </a:r>
            <a:r>
              <a:rPr spc="-55" dirty="0"/>
              <a:t>ORDER</a:t>
            </a:r>
            <a:r>
              <a:rPr spc="-140" dirty="0"/>
              <a:t> </a:t>
            </a:r>
            <a:r>
              <a:rPr spc="-95" dirty="0"/>
              <a:t>MATTERS:</a:t>
            </a:r>
            <a:r>
              <a:rPr spc="-170" dirty="0"/>
              <a:t> </a:t>
            </a:r>
            <a:r>
              <a:rPr spc="-10" dirty="0"/>
              <a:t>EXAMPLES</a:t>
            </a:r>
          </a:p>
        </p:txBody>
      </p:sp>
      <p:sp>
        <p:nvSpPr>
          <p:cNvPr id="3" name="object 3"/>
          <p:cNvSpPr txBox="1"/>
          <p:nvPr/>
        </p:nvSpPr>
        <p:spPr>
          <a:xfrm>
            <a:off x="882396" y="1565147"/>
            <a:ext cx="4598035" cy="313944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&lt;!DOCTYPE</a:t>
            </a:r>
            <a:r>
              <a:rPr sz="1800" spc="-55" dirty="0">
                <a:solidFill>
                  <a:srgbClr val="800000"/>
                </a:solidFill>
                <a:latin typeface="Consolas"/>
                <a:cs typeface="Consolas"/>
              </a:rPr>
              <a:t> </a:t>
            </a:r>
            <a:r>
              <a:rPr sz="1800" spc="-20" dirty="0">
                <a:solidFill>
                  <a:srgbClr val="E40000"/>
                </a:solidFill>
                <a:latin typeface="Consolas"/>
                <a:cs typeface="Consolas"/>
              </a:rPr>
              <a:t>html</a:t>
            </a:r>
            <a:r>
              <a:rPr sz="1800" spc="-2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&lt;head&gt;</a:t>
            </a:r>
            <a:endParaRPr sz="1800">
              <a:latin typeface="Consolas"/>
              <a:cs typeface="Consolas"/>
            </a:endParaRPr>
          </a:p>
          <a:p>
            <a:pPr marL="591820">
              <a:lnSpc>
                <a:spcPct val="100000"/>
              </a:lnSpc>
            </a:pPr>
            <a:r>
              <a:rPr sz="1800" dirty="0">
                <a:solidFill>
                  <a:srgbClr val="800000"/>
                </a:solidFill>
                <a:latin typeface="Consolas"/>
                <a:cs typeface="Consolas"/>
              </a:rPr>
              <a:t>&lt;meta</a:t>
            </a:r>
            <a:r>
              <a:rPr sz="1800" spc="50"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591820">
              <a:lnSpc>
                <a:spcPct val="100000"/>
              </a:lnSpc>
            </a:pPr>
            <a:r>
              <a:rPr sz="1800" spc="-10" dirty="0">
                <a:solidFill>
                  <a:srgbClr val="800000"/>
                </a:solidFill>
                <a:latin typeface="Consolas"/>
                <a:cs typeface="Consolas"/>
              </a:rPr>
              <a:t>&lt;title&gt;</a:t>
            </a:r>
            <a:r>
              <a:rPr sz="1800" spc="-10" dirty="0">
                <a:latin typeface="Consolas"/>
                <a:cs typeface="Consolas"/>
              </a:rPr>
              <a:t>Events</a:t>
            </a:r>
            <a:r>
              <a:rPr sz="1800" spc="-10" dirty="0">
                <a:solidFill>
                  <a:srgbClr val="800000"/>
                </a:solidFill>
                <a:latin typeface="Consolas"/>
                <a:cs typeface="Consolas"/>
              </a:rPr>
              <a:t>&lt;/title&gt;</a:t>
            </a:r>
            <a:endParaRPr sz="1800">
              <a:latin typeface="Consolas"/>
              <a:cs typeface="Consolas"/>
            </a:endParaRPr>
          </a:p>
          <a:p>
            <a:pPr marL="591820">
              <a:lnSpc>
                <a:spcPct val="100000"/>
              </a:lnSpc>
            </a:pPr>
            <a:r>
              <a:rPr sz="1800" dirty="0">
                <a:solidFill>
                  <a:srgbClr val="800000"/>
                </a:solidFill>
                <a:latin typeface="Consolas"/>
                <a:cs typeface="Consolas"/>
              </a:rPr>
              <a:t>&lt;script</a:t>
            </a:r>
            <a:r>
              <a:rPr sz="1800" spc="-30" dirty="0">
                <a:solidFill>
                  <a:srgbClr val="80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"load.js"</a:t>
            </a:r>
            <a:r>
              <a:rPr sz="1800" spc="-10" dirty="0">
                <a:solidFill>
                  <a:srgbClr val="800000"/>
                </a:solidFill>
                <a:latin typeface="Consolas"/>
                <a:cs typeface="Consolas"/>
              </a:rPr>
              <a:t>&gt;&lt;/script&gt;</a:t>
            </a:r>
            <a:endParaRPr sz="1800">
              <a:latin typeface="Consolas"/>
              <a:cs typeface="Consolas"/>
            </a:endParaRPr>
          </a:p>
          <a:p>
            <a:pPr marL="342265">
              <a:lnSpc>
                <a:spcPct val="100000"/>
              </a:lnSpc>
            </a:pPr>
            <a:r>
              <a:rPr sz="1800" spc="-10" dirty="0">
                <a:solidFill>
                  <a:srgbClr val="800000"/>
                </a:solidFill>
                <a:latin typeface="Consolas"/>
                <a:cs typeface="Consolas"/>
              </a:rPr>
              <a:t>&lt;/head&gt;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&lt;body&gt;</a:t>
            </a:r>
            <a:endParaRPr sz="1800">
              <a:latin typeface="Consolas"/>
              <a:cs typeface="Consolas"/>
            </a:endParaRPr>
          </a:p>
          <a:p>
            <a:pPr marL="591820">
              <a:lnSpc>
                <a:spcPct val="100000"/>
              </a:lnSpc>
            </a:pPr>
            <a:r>
              <a:rPr sz="1800" spc="-10" dirty="0">
                <a:solidFill>
                  <a:srgbClr val="800000"/>
                </a:solidFill>
                <a:latin typeface="Consolas"/>
                <a:cs typeface="Consolas"/>
              </a:rPr>
              <a:t>&lt;h1&gt;</a:t>
            </a:r>
            <a:r>
              <a:rPr sz="1800" spc="-10" dirty="0">
                <a:latin typeface="Consolas"/>
                <a:cs typeface="Consolas"/>
              </a:rPr>
              <a:t>JavaScript</a:t>
            </a:r>
            <a:r>
              <a:rPr sz="1800" spc="-10" dirty="0">
                <a:solidFill>
                  <a:srgbClr val="800000"/>
                </a:solidFill>
                <a:latin typeface="Consolas"/>
                <a:cs typeface="Consolas"/>
              </a:rPr>
              <a:t>&lt;/h1&gt;</a:t>
            </a:r>
            <a:endParaRPr sz="1800">
              <a:latin typeface="Consolas"/>
              <a:cs typeface="Consolas"/>
            </a:endParaRPr>
          </a:p>
          <a:p>
            <a:pPr marL="342265">
              <a:lnSpc>
                <a:spcPct val="100000"/>
              </a:lnSpc>
            </a:pPr>
            <a:r>
              <a:rPr sz="1800" spc="-10" dirty="0">
                <a:solidFill>
                  <a:srgbClr val="800000"/>
                </a:solidFill>
                <a:latin typeface="Consolas"/>
                <a:cs typeface="Consolas"/>
              </a:rPr>
              <a:t>&lt;/body&gt;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p:txBody>
      </p:sp>
      <p:sp>
        <p:nvSpPr>
          <p:cNvPr id="4" name="object 4"/>
          <p:cNvSpPr txBox="1"/>
          <p:nvPr/>
        </p:nvSpPr>
        <p:spPr>
          <a:xfrm>
            <a:off x="5558028" y="1565147"/>
            <a:ext cx="5654040" cy="92392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8000"/>
                </a:solidFill>
                <a:latin typeface="Consolas"/>
                <a:cs typeface="Consolas"/>
              </a:rPr>
              <a:t>//load.js</a:t>
            </a:r>
            <a:r>
              <a:rPr sz="1800" spc="-55" dirty="0">
                <a:solidFill>
                  <a:srgbClr val="008000"/>
                </a:solidFill>
                <a:latin typeface="Consolas"/>
                <a:cs typeface="Consolas"/>
              </a:rPr>
              <a:t> </a:t>
            </a:r>
            <a:r>
              <a:rPr sz="1800" spc="-20" dirty="0">
                <a:solidFill>
                  <a:srgbClr val="008000"/>
                </a:solidFill>
                <a:latin typeface="Consolas"/>
                <a:cs typeface="Consolas"/>
              </a:rPr>
              <a:t>file</a:t>
            </a:r>
            <a:endParaRPr sz="1800">
              <a:latin typeface="Consolas"/>
              <a:cs typeface="Consolas"/>
            </a:endParaRPr>
          </a:p>
          <a:p>
            <a:pPr marL="92075">
              <a:lnSpc>
                <a:spcPct val="100000"/>
              </a:lnSpc>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h1</a:t>
            </a:r>
            <a:r>
              <a:rPr sz="1800" spc="-15"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document.body.querySelector(</a:t>
            </a:r>
            <a:r>
              <a:rPr sz="1800" spc="-10" dirty="0">
                <a:solidFill>
                  <a:srgbClr val="A21515"/>
                </a:solidFill>
                <a:latin typeface="Consolas"/>
                <a:cs typeface="Consolas"/>
              </a:rPr>
              <a:t>"h1"</a:t>
            </a:r>
            <a:r>
              <a:rPr sz="1800" spc="-10" dirty="0">
                <a:latin typeface="Consolas"/>
                <a:cs typeface="Consolas"/>
              </a:rPr>
              <a:t>);</a:t>
            </a:r>
            <a:endParaRPr sz="1800">
              <a:latin typeface="Consolas"/>
              <a:cs typeface="Consolas"/>
            </a:endParaRPr>
          </a:p>
          <a:p>
            <a:pPr marL="92075">
              <a:lnSpc>
                <a:spcPct val="100000"/>
              </a:lnSpc>
              <a:spcBef>
                <a:spcPts val="5"/>
              </a:spcBef>
            </a:pPr>
            <a:r>
              <a:rPr sz="1800" spc="-10" dirty="0">
                <a:latin typeface="Consolas"/>
                <a:cs typeface="Consolas"/>
              </a:rPr>
              <a:t>console.log(h1.innerText);</a:t>
            </a:r>
            <a:endParaRPr sz="1800">
              <a:latin typeface="Consolas"/>
              <a:cs typeface="Consolas"/>
            </a:endParaRPr>
          </a:p>
        </p:txBody>
      </p:sp>
      <p:grpSp>
        <p:nvGrpSpPr>
          <p:cNvPr id="5" name="object 5"/>
          <p:cNvGrpSpPr/>
          <p:nvPr/>
        </p:nvGrpSpPr>
        <p:grpSpPr>
          <a:xfrm>
            <a:off x="1692846" y="4912995"/>
            <a:ext cx="8806815" cy="1273810"/>
            <a:chOff x="1692846" y="4912995"/>
            <a:chExt cx="8806815" cy="1273810"/>
          </a:xfrm>
        </p:grpSpPr>
        <p:pic>
          <p:nvPicPr>
            <p:cNvPr id="6" name="object 6"/>
            <p:cNvPicPr/>
            <p:nvPr/>
          </p:nvPicPr>
          <p:blipFill>
            <a:blip r:embed="rId2" cstate="print"/>
            <a:stretch>
              <a:fillRect/>
            </a:stretch>
          </p:blipFill>
          <p:spPr>
            <a:xfrm>
              <a:off x="1702307" y="4922520"/>
              <a:ext cx="8787384" cy="1254252"/>
            </a:xfrm>
            <a:prstGeom prst="rect">
              <a:avLst/>
            </a:prstGeom>
          </p:spPr>
        </p:pic>
        <p:sp>
          <p:nvSpPr>
            <p:cNvPr id="7" name="object 7"/>
            <p:cNvSpPr/>
            <p:nvPr/>
          </p:nvSpPr>
          <p:spPr>
            <a:xfrm>
              <a:off x="1697608" y="4917757"/>
              <a:ext cx="8797290" cy="1264285"/>
            </a:xfrm>
            <a:custGeom>
              <a:avLst/>
              <a:gdLst/>
              <a:ahLst/>
              <a:cxnLst/>
              <a:rect l="l" t="t" r="r" b="b"/>
              <a:pathLst>
                <a:path w="8797290" h="1264285">
                  <a:moveTo>
                    <a:pt x="0" y="1263776"/>
                  </a:moveTo>
                  <a:lnTo>
                    <a:pt x="8796909" y="1263776"/>
                  </a:lnTo>
                  <a:lnTo>
                    <a:pt x="8796909" y="0"/>
                  </a:lnTo>
                  <a:lnTo>
                    <a:pt x="0" y="0"/>
                  </a:lnTo>
                  <a:lnTo>
                    <a:pt x="0" y="1263776"/>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343</a:t>
            </a:fld>
            <a:endParaRPr spc="-25"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EXECUTION</a:t>
            </a:r>
            <a:r>
              <a:rPr spc="-175" dirty="0"/>
              <a:t> </a:t>
            </a:r>
            <a:r>
              <a:rPr spc="-55" dirty="0"/>
              <a:t>ORDER</a:t>
            </a:r>
            <a:r>
              <a:rPr spc="-140" dirty="0"/>
              <a:t> </a:t>
            </a:r>
            <a:r>
              <a:rPr spc="-95" dirty="0"/>
              <a:t>MATTERS:</a:t>
            </a:r>
            <a:r>
              <a:rPr spc="-170" dirty="0"/>
              <a:t> </a:t>
            </a:r>
            <a:r>
              <a:rPr spc="-10" dirty="0"/>
              <a:t>EXAMPLES</a:t>
            </a:r>
          </a:p>
        </p:txBody>
      </p:sp>
      <p:sp>
        <p:nvSpPr>
          <p:cNvPr id="3" name="object 3"/>
          <p:cNvSpPr txBox="1"/>
          <p:nvPr/>
        </p:nvSpPr>
        <p:spPr>
          <a:xfrm>
            <a:off x="882396" y="1565147"/>
            <a:ext cx="4343400" cy="313944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&lt;!DOCTYPE</a:t>
            </a:r>
            <a:r>
              <a:rPr sz="1800" spc="-55" dirty="0">
                <a:solidFill>
                  <a:srgbClr val="800000"/>
                </a:solidFill>
                <a:latin typeface="Consolas"/>
                <a:cs typeface="Consolas"/>
              </a:rPr>
              <a:t> </a:t>
            </a:r>
            <a:r>
              <a:rPr sz="1800" spc="-20" dirty="0">
                <a:solidFill>
                  <a:srgbClr val="E40000"/>
                </a:solidFill>
                <a:latin typeface="Consolas"/>
                <a:cs typeface="Consolas"/>
              </a:rPr>
              <a:t>html</a:t>
            </a:r>
            <a:r>
              <a:rPr sz="1800" spc="-2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&lt;head&gt;</a:t>
            </a:r>
            <a:endParaRPr sz="1800">
              <a:latin typeface="Consolas"/>
              <a:cs typeface="Consolas"/>
            </a:endParaRPr>
          </a:p>
          <a:p>
            <a:pPr marL="591820">
              <a:lnSpc>
                <a:spcPct val="100000"/>
              </a:lnSpc>
            </a:pPr>
            <a:r>
              <a:rPr sz="1800" dirty="0">
                <a:solidFill>
                  <a:srgbClr val="800000"/>
                </a:solidFill>
                <a:latin typeface="Consolas"/>
                <a:cs typeface="Consolas"/>
              </a:rPr>
              <a:t>&lt;meta</a:t>
            </a:r>
            <a:r>
              <a:rPr sz="1800" spc="50"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591820">
              <a:lnSpc>
                <a:spcPct val="100000"/>
              </a:lnSpc>
            </a:pPr>
            <a:r>
              <a:rPr sz="1800" spc="-10" dirty="0">
                <a:solidFill>
                  <a:srgbClr val="800000"/>
                </a:solidFill>
                <a:latin typeface="Consolas"/>
                <a:cs typeface="Consolas"/>
              </a:rPr>
              <a:t>&lt;title&gt;</a:t>
            </a:r>
            <a:r>
              <a:rPr sz="1800" spc="-10" dirty="0">
                <a:latin typeface="Consolas"/>
                <a:cs typeface="Consolas"/>
              </a:rPr>
              <a:t>Events</a:t>
            </a:r>
            <a:r>
              <a:rPr sz="1800" spc="-10" dirty="0">
                <a:solidFill>
                  <a:srgbClr val="800000"/>
                </a:solidFill>
                <a:latin typeface="Consolas"/>
                <a:cs typeface="Consolas"/>
              </a:rPr>
              <a:t>&lt;/title&gt;</a:t>
            </a:r>
            <a:endParaRPr sz="1800">
              <a:latin typeface="Consolas"/>
              <a:cs typeface="Consolas"/>
            </a:endParaRPr>
          </a:p>
          <a:p>
            <a:pPr marL="591820">
              <a:lnSpc>
                <a:spcPct val="100000"/>
              </a:lnSpc>
            </a:pPr>
            <a:r>
              <a:rPr sz="1800" dirty="0">
                <a:solidFill>
                  <a:srgbClr val="800000"/>
                </a:solidFill>
                <a:latin typeface="Consolas"/>
                <a:cs typeface="Consolas"/>
              </a:rPr>
              <a:t>&lt;script</a:t>
            </a:r>
            <a:r>
              <a:rPr sz="1800" spc="-30" dirty="0">
                <a:solidFill>
                  <a:srgbClr val="800000"/>
                </a:solidFill>
                <a:latin typeface="Consolas"/>
                <a:cs typeface="Consolas"/>
              </a:rPr>
              <a:t> </a:t>
            </a:r>
            <a:r>
              <a:rPr sz="1800" b="1" dirty="0">
                <a:solidFill>
                  <a:srgbClr val="E40000"/>
                </a:solidFill>
                <a:latin typeface="Consolas"/>
                <a:cs typeface="Consolas"/>
              </a:rPr>
              <a:t>defer</a:t>
            </a:r>
            <a:r>
              <a:rPr sz="1800" b="1" spc="-30" dirty="0">
                <a:solidFill>
                  <a:srgbClr val="E4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"load.js"</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spc="-10" dirty="0">
                <a:solidFill>
                  <a:srgbClr val="800000"/>
                </a:solidFill>
                <a:latin typeface="Consolas"/>
                <a:cs typeface="Consolas"/>
              </a:rPr>
              <a:t>&lt;/head&gt;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&lt;body&gt;</a:t>
            </a:r>
            <a:endParaRPr sz="1800">
              <a:latin typeface="Consolas"/>
              <a:cs typeface="Consolas"/>
            </a:endParaRPr>
          </a:p>
          <a:p>
            <a:pPr marL="591820">
              <a:lnSpc>
                <a:spcPct val="100000"/>
              </a:lnSpc>
            </a:pPr>
            <a:r>
              <a:rPr sz="1800" spc="-10" dirty="0">
                <a:solidFill>
                  <a:srgbClr val="800000"/>
                </a:solidFill>
                <a:latin typeface="Consolas"/>
                <a:cs typeface="Consolas"/>
              </a:rPr>
              <a:t>&lt;h1&gt;</a:t>
            </a:r>
            <a:r>
              <a:rPr sz="1800" spc="-10" dirty="0">
                <a:latin typeface="Consolas"/>
                <a:cs typeface="Consolas"/>
              </a:rPr>
              <a:t>JavaScript</a:t>
            </a:r>
            <a:r>
              <a:rPr sz="1800" spc="-10" dirty="0">
                <a:solidFill>
                  <a:srgbClr val="800000"/>
                </a:solidFill>
                <a:latin typeface="Consolas"/>
                <a:cs typeface="Consolas"/>
              </a:rPr>
              <a:t>&lt;/h1&gt;</a:t>
            </a:r>
            <a:endParaRPr sz="1800">
              <a:latin typeface="Consolas"/>
              <a:cs typeface="Consolas"/>
            </a:endParaRPr>
          </a:p>
          <a:p>
            <a:pPr marL="342265">
              <a:lnSpc>
                <a:spcPct val="100000"/>
              </a:lnSpc>
            </a:pPr>
            <a:r>
              <a:rPr sz="1800" spc="-10" dirty="0">
                <a:solidFill>
                  <a:srgbClr val="800000"/>
                </a:solidFill>
                <a:latin typeface="Consolas"/>
                <a:cs typeface="Consolas"/>
              </a:rPr>
              <a:t>&lt;/body&gt;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p:txBody>
      </p:sp>
      <p:sp>
        <p:nvSpPr>
          <p:cNvPr id="4" name="object 4"/>
          <p:cNvSpPr txBox="1"/>
          <p:nvPr/>
        </p:nvSpPr>
        <p:spPr>
          <a:xfrm>
            <a:off x="5315711" y="1565147"/>
            <a:ext cx="5594985" cy="92392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8000"/>
                </a:solidFill>
                <a:latin typeface="Consolas"/>
                <a:cs typeface="Consolas"/>
              </a:rPr>
              <a:t>//load.js</a:t>
            </a:r>
            <a:r>
              <a:rPr sz="1800" spc="-55" dirty="0">
                <a:solidFill>
                  <a:srgbClr val="008000"/>
                </a:solidFill>
                <a:latin typeface="Consolas"/>
                <a:cs typeface="Consolas"/>
              </a:rPr>
              <a:t> </a:t>
            </a:r>
            <a:r>
              <a:rPr sz="1800" spc="-20" dirty="0">
                <a:solidFill>
                  <a:srgbClr val="008000"/>
                </a:solidFill>
                <a:latin typeface="Consolas"/>
                <a:cs typeface="Consolas"/>
              </a:rPr>
              <a:t>file</a:t>
            </a:r>
            <a:endParaRPr sz="1800">
              <a:latin typeface="Consolas"/>
              <a:cs typeface="Consolas"/>
            </a:endParaRPr>
          </a:p>
          <a:p>
            <a:pPr marL="92075">
              <a:lnSpc>
                <a:spcPct val="100000"/>
              </a:lnSpc>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h1</a:t>
            </a:r>
            <a:r>
              <a:rPr sz="1800" spc="-15"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document.body.querySelector(</a:t>
            </a:r>
            <a:r>
              <a:rPr sz="1800" spc="-10" dirty="0">
                <a:solidFill>
                  <a:srgbClr val="A21515"/>
                </a:solidFill>
                <a:latin typeface="Consolas"/>
                <a:cs typeface="Consolas"/>
              </a:rPr>
              <a:t>"h1"</a:t>
            </a:r>
            <a:r>
              <a:rPr sz="1800" spc="-10" dirty="0">
                <a:latin typeface="Consolas"/>
                <a:cs typeface="Consolas"/>
              </a:rPr>
              <a:t>);</a:t>
            </a:r>
            <a:endParaRPr sz="1800">
              <a:latin typeface="Consolas"/>
              <a:cs typeface="Consolas"/>
            </a:endParaRPr>
          </a:p>
          <a:p>
            <a:pPr marL="92075">
              <a:lnSpc>
                <a:spcPct val="100000"/>
              </a:lnSpc>
              <a:spcBef>
                <a:spcPts val="5"/>
              </a:spcBef>
            </a:pPr>
            <a:r>
              <a:rPr sz="1800" spc="-10" dirty="0">
                <a:latin typeface="Consolas"/>
                <a:cs typeface="Consolas"/>
              </a:rPr>
              <a:t>console.log(h1.innerText);</a:t>
            </a:r>
            <a:endParaRPr sz="1800">
              <a:latin typeface="Consolas"/>
              <a:cs typeface="Consolas"/>
            </a:endParaRPr>
          </a:p>
        </p:txBody>
      </p:sp>
      <p:grpSp>
        <p:nvGrpSpPr>
          <p:cNvPr id="5" name="object 5"/>
          <p:cNvGrpSpPr/>
          <p:nvPr/>
        </p:nvGrpSpPr>
        <p:grpSpPr>
          <a:xfrm>
            <a:off x="1692846" y="5108066"/>
            <a:ext cx="8806815" cy="883285"/>
            <a:chOff x="1692846" y="5108066"/>
            <a:chExt cx="8806815" cy="883285"/>
          </a:xfrm>
        </p:grpSpPr>
        <p:pic>
          <p:nvPicPr>
            <p:cNvPr id="6" name="object 6"/>
            <p:cNvPicPr/>
            <p:nvPr/>
          </p:nvPicPr>
          <p:blipFill>
            <a:blip r:embed="rId2" cstate="print"/>
            <a:stretch>
              <a:fillRect/>
            </a:stretch>
          </p:blipFill>
          <p:spPr>
            <a:xfrm>
              <a:off x="1702307" y="5124449"/>
              <a:ext cx="8787384" cy="706374"/>
            </a:xfrm>
            <a:prstGeom prst="rect">
              <a:avLst/>
            </a:prstGeom>
          </p:spPr>
        </p:pic>
        <p:sp>
          <p:nvSpPr>
            <p:cNvPr id="7" name="object 7"/>
            <p:cNvSpPr/>
            <p:nvPr/>
          </p:nvSpPr>
          <p:spPr>
            <a:xfrm>
              <a:off x="1697608" y="5112829"/>
              <a:ext cx="8797290" cy="873760"/>
            </a:xfrm>
            <a:custGeom>
              <a:avLst/>
              <a:gdLst/>
              <a:ahLst/>
              <a:cxnLst/>
              <a:rect l="l" t="t" r="r" b="b"/>
              <a:pathLst>
                <a:path w="8797290" h="873760">
                  <a:moveTo>
                    <a:pt x="0" y="873633"/>
                  </a:moveTo>
                  <a:lnTo>
                    <a:pt x="8796909" y="873633"/>
                  </a:lnTo>
                  <a:lnTo>
                    <a:pt x="8796909" y="0"/>
                  </a:lnTo>
                  <a:lnTo>
                    <a:pt x="0" y="0"/>
                  </a:lnTo>
                  <a:lnTo>
                    <a:pt x="0" y="873633"/>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344</a:t>
            </a:fld>
            <a:endParaRPr spc="-25"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EXECUTION</a:t>
            </a:r>
            <a:r>
              <a:rPr spc="-175" dirty="0"/>
              <a:t> </a:t>
            </a:r>
            <a:r>
              <a:rPr spc="-55" dirty="0"/>
              <a:t>ORDER</a:t>
            </a:r>
            <a:r>
              <a:rPr spc="-140" dirty="0"/>
              <a:t> </a:t>
            </a:r>
            <a:r>
              <a:rPr spc="-95" dirty="0"/>
              <a:t>MATTERS:</a:t>
            </a:r>
            <a:r>
              <a:rPr spc="-170" dirty="0"/>
              <a:t> </a:t>
            </a:r>
            <a:r>
              <a:rPr spc="-10" dirty="0"/>
              <a:t>EXAMPLES</a:t>
            </a:r>
          </a:p>
        </p:txBody>
      </p:sp>
      <p:sp>
        <p:nvSpPr>
          <p:cNvPr id="3" name="object 3"/>
          <p:cNvSpPr txBox="1"/>
          <p:nvPr/>
        </p:nvSpPr>
        <p:spPr>
          <a:xfrm>
            <a:off x="882396" y="1565147"/>
            <a:ext cx="4334510" cy="313944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&lt;!DOCTYPE</a:t>
            </a:r>
            <a:r>
              <a:rPr sz="1800" spc="-55" dirty="0">
                <a:solidFill>
                  <a:srgbClr val="800000"/>
                </a:solidFill>
                <a:latin typeface="Consolas"/>
                <a:cs typeface="Consolas"/>
              </a:rPr>
              <a:t> </a:t>
            </a:r>
            <a:r>
              <a:rPr sz="1800" spc="-20" dirty="0">
                <a:solidFill>
                  <a:srgbClr val="E40000"/>
                </a:solidFill>
                <a:latin typeface="Consolas"/>
                <a:cs typeface="Consolas"/>
              </a:rPr>
              <a:t>html</a:t>
            </a:r>
            <a:r>
              <a:rPr sz="1800" spc="-2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&lt;head&gt;</a:t>
            </a:r>
            <a:endParaRPr sz="1800">
              <a:latin typeface="Consolas"/>
              <a:cs typeface="Consolas"/>
            </a:endParaRPr>
          </a:p>
          <a:p>
            <a:pPr marL="591820">
              <a:lnSpc>
                <a:spcPct val="100000"/>
              </a:lnSpc>
            </a:pPr>
            <a:r>
              <a:rPr sz="1800" dirty="0">
                <a:solidFill>
                  <a:srgbClr val="800000"/>
                </a:solidFill>
                <a:latin typeface="Consolas"/>
                <a:cs typeface="Consolas"/>
              </a:rPr>
              <a:t>&lt;meta</a:t>
            </a:r>
            <a:r>
              <a:rPr sz="1800" spc="50"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591820">
              <a:lnSpc>
                <a:spcPct val="100000"/>
              </a:lnSpc>
            </a:pPr>
            <a:r>
              <a:rPr sz="1800" spc="-10" dirty="0">
                <a:solidFill>
                  <a:srgbClr val="800000"/>
                </a:solidFill>
                <a:latin typeface="Consolas"/>
                <a:cs typeface="Consolas"/>
              </a:rPr>
              <a:t>&lt;title&gt;</a:t>
            </a:r>
            <a:r>
              <a:rPr sz="1800" spc="-10" dirty="0">
                <a:latin typeface="Consolas"/>
                <a:cs typeface="Consolas"/>
              </a:rPr>
              <a:t>Events</a:t>
            </a:r>
            <a:r>
              <a:rPr sz="1800" spc="-10" dirty="0">
                <a:solidFill>
                  <a:srgbClr val="800000"/>
                </a:solidFill>
                <a:latin typeface="Consolas"/>
                <a:cs typeface="Consolas"/>
              </a:rPr>
              <a:t>&lt;/title&gt;</a:t>
            </a:r>
            <a:endParaRPr sz="1800">
              <a:latin typeface="Consolas"/>
              <a:cs typeface="Consolas"/>
            </a:endParaRPr>
          </a:p>
          <a:p>
            <a:pPr marL="591820">
              <a:lnSpc>
                <a:spcPct val="100000"/>
              </a:lnSpc>
            </a:pPr>
            <a:r>
              <a:rPr sz="1800" dirty="0">
                <a:solidFill>
                  <a:srgbClr val="800000"/>
                </a:solidFill>
                <a:latin typeface="Consolas"/>
                <a:cs typeface="Consolas"/>
              </a:rPr>
              <a:t>&lt;script</a:t>
            </a:r>
            <a:r>
              <a:rPr sz="1800" spc="-30" dirty="0">
                <a:solidFill>
                  <a:srgbClr val="800000"/>
                </a:solidFill>
                <a:latin typeface="Consolas"/>
                <a:cs typeface="Consolas"/>
              </a:rPr>
              <a:t> </a:t>
            </a:r>
            <a:r>
              <a:rPr sz="1800" b="1" dirty="0">
                <a:solidFill>
                  <a:srgbClr val="E40000"/>
                </a:solidFill>
                <a:latin typeface="Consolas"/>
                <a:cs typeface="Consolas"/>
              </a:rPr>
              <a:t>async</a:t>
            </a:r>
            <a:r>
              <a:rPr sz="1800" b="1" spc="-30" dirty="0">
                <a:solidFill>
                  <a:srgbClr val="E4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"load.js"</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spc="-10" dirty="0">
                <a:solidFill>
                  <a:srgbClr val="800000"/>
                </a:solidFill>
                <a:latin typeface="Consolas"/>
                <a:cs typeface="Consolas"/>
              </a:rPr>
              <a:t>&lt;/head&gt;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&lt;body&gt;</a:t>
            </a:r>
            <a:endParaRPr sz="1800">
              <a:latin typeface="Consolas"/>
              <a:cs typeface="Consolas"/>
            </a:endParaRPr>
          </a:p>
          <a:p>
            <a:pPr marL="591820">
              <a:lnSpc>
                <a:spcPct val="100000"/>
              </a:lnSpc>
            </a:pPr>
            <a:r>
              <a:rPr sz="1800" spc="-10" dirty="0">
                <a:solidFill>
                  <a:srgbClr val="800000"/>
                </a:solidFill>
                <a:latin typeface="Consolas"/>
                <a:cs typeface="Consolas"/>
              </a:rPr>
              <a:t>&lt;h1&gt;</a:t>
            </a:r>
            <a:r>
              <a:rPr sz="1800" spc="-10" dirty="0">
                <a:latin typeface="Consolas"/>
                <a:cs typeface="Consolas"/>
              </a:rPr>
              <a:t>JavaScript</a:t>
            </a:r>
            <a:r>
              <a:rPr sz="1800" spc="-10" dirty="0">
                <a:solidFill>
                  <a:srgbClr val="800000"/>
                </a:solidFill>
                <a:latin typeface="Consolas"/>
                <a:cs typeface="Consolas"/>
              </a:rPr>
              <a:t>&lt;/h1&gt;</a:t>
            </a:r>
            <a:endParaRPr sz="1800">
              <a:latin typeface="Consolas"/>
              <a:cs typeface="Consolas"/>
            </a:endParaRPr>
          </a:p>
          <a:p>
            <a:pPr marL="342265">
              <a:lnSpc>
                <a:spcPct val="100000"/>
              </a:lnSpc>
            </a:pPr>
            <a:r>
              <a:rPr sz="1800" spc="-10" dirty="0">
                <a:solidFill>
                  <a:srgbClr val="800000"/>
                </a:solidFill>
                <a:latin typeface="Consolas"/>
                <a:cs typeface="Consolas"/>
              </a:rPr>
              <a:t>&lt;/body&gt;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p:txBody>
      </p:sp>
      <p:sp>
        <p:nvSpPr>
          <p:cNvPr id="4" name="object 4"/>
          <p:cNvSpPr txBox="1"/>
          <p:nvPr/>
        </p:nvSpPr>
        <p:spPr>
          <a:xfrm>
            <a:off x="5323332" y="1565147"/>
            <a:ext cx="5654040" cy="923925"/>
          </a:xfrm>
          <a:prstGeom prst="rect">
            <a:avLst/>
          </a:prstGeom>
          <a:ln w="12700">
            <a:solidFill>
              <a:srgbClr val="111F35"/>
            </a:solidFill>
          </a:ln>
        </p:spPr>
        <p:txBody>
          <a:bodyPr vert="horz" wrap="square" lIns="0" tIns="32384" rIns="0" bIns="0" rtlCol="0">
            <a:spAutoFit/>
          </a:bodyPr>
          <a:lstStyle/>
          <a:p>
            <a:pPr marL="90805">
              <a:lnSpc>
                <a:spcPct val="100000"/>
              </a:lnSpc>
              <a:spcBef>
                <a:spcPts val="254"/>
              </a:spcBef>
            </a:pPr>
            <a:r>
              <a:rPr sz="1800" dirty="0">
                <a:solidFill>
                  <a:srgbClr val="008000"/>
                </a:solidFill>
                <a:latin typeface="Consolas"/>
                <a:cs typeface="Consolas"/>
              </a:rPr>
              <a:t>//load.js</a:t>
            </a:r>
            <a:r>
              <a:rPr sz="1800" spc="-55" dirty="0">
                <a:solidFill>
                  <a:srgbClr val="008000"/>
                </a:solidFill>
                <a:latin typeface="Consolas"/>
                <a:cs typeface="Consolas"/>
              </a:rPr>
              <a:t> </a:t>
            </a:r>
            <a:r>
              <a:rPr sz="1800" spc="-20" dirty="0">
                <a:solidFill>
                  <a:srgbClr val="008000"/>
                </a:solidFill>
                <a:latin typeface="Consolas"/>
                <a:cs typeface="Consolas"/>
              </a:rPr>
              <a:t>file</a:t>
            </a:r>
            <a:endParaRPr sz="1800">
              <a:latin typeface="Consolas"/>
              <a:cs typeface="Consolas"/>
            </a:endParaRPr>
          </a:p>
          <a:p>
            <a:pPr marL="90805">
              <a:lnSpc>
                <a:spcPct val="100000"/>
              </a:lnSpc>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h1</a:t>
            </a:r>
            <a:r>
              <a:rPr sz="1800" spc="-15"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document.body.querySelector(</a:t>
            </a:r>
            <a:r>
              <a:rPr sz="1800" spc="-10" dirty="0">
                <a:solidFill>
                  <a:srgbClr val="A21515"/>
                </a:solidFill>
                <a:latin typeface="Consolas"/>
                <a:cs typeface="Consolas"/>
              </a:rPr>
              <a:t>"h1"</a:t>
            </a:r>
            <a:r>
              <a:rPr sz="1800" spc="-10" dirty="0">
                <a:latin typeface="Consolas"/>
                <a:cs typeface="Consolas"/>
              </a:rPr>
              <a:t>);</a:t>
            </a:r>
            <a:endParaRPr sz="1800">
              <a:latin typeface="Consolas"/>
              <a:cs typeface="Consolas"/>
            </a:endParaRPr>
          </a:p>
          <a:p>
            <a:pPr marL="90805">
              <a:lnSpc>
                <a:spcPct val="100000"/>
              </a:lnSpc>
              <a:spcBef>
                <a:spcPts val="5"/>
              </a:spcBef>
            </a:pPr>
            <a:r>
              <a:rPr sz="1800" spc="-10" dirty="0">
                <a:latin typeface="Consolas"/>
                <a:cs typeface="Consolas"/>
              </a:rPr>
              <a:t>console.log(h1.innerText);</a:t>
            </a:r>
            <a:endParaRPr sz="1800">
              <a:latin typeface="Consolas"/>
              <a:cs typeface="Consolas"/>
            </a:endParaRPr>
          </a:p>
        </p:txBody>
      </p:sp>
      <p:grpSp>
        <p:nvGrpSpPr>
          <p:cNvPr id="5" name="object 5"/>
          <p:cNvGrpSpPr/>
          <p:nvPr/>
        </p:nvGrpSpPr>
        <p:grpSpPr>
          <a:xfrm>
            <a:off x="1543558" y="5038090"/>
            <a:ext cx="9440545" cy="927100"/>
            <a:chOff x="1543558" y="5038090"/>
            <a:chExt cx="9440545" cy="927100"/>
          </a:xfrm>
        </p:grpSpPr>
        <p:sp>
          <p:nvSpPr>
            <p:cNvPr id="6" name="object 6"/>
            <p:cNvSpPr/>
            <p:nvPr/>
          </p:nvSpPr>
          <p:spPr>
            <a:xfrm>
              <a:off x="1549908" y="5044440"/>
              <a:ext cx="9427845" cy="914400"/>
            </a:xfrm>
            <a:custGeom>
              <a:avLst/>
              <a:gdLst/>
              <a:ahLst/>
              <a:cxnLst/>
              <a:rect l="l" t="t" r="r" b="b"/>
              <a:pathLst>
                <a:path w="9427845" h="914400">
                  <a:moveTo>
                    <a:pt x="9336024" y="0"/>
                  </a:moveTo>
                  <a:lnTo>
                    <a:pt x="91440" y="0"/>
                  </a:lnTo>
                  <a:lnTo>
                    <a:pt x="55828" y="7179"/>
                  </a:lnTo>
                  <a:lnTo>
                    <a:pt x="26765" y="26765"/>
                  </a:lnTo>
                  <a:lnTo>
                    <a:pt x="7179" y="55828"/>
                  </a:lnTo>
                  <a:lnTo>
                    <a:pt x="0" y="91440"/>
                  </a:lnTo>
                  <a:lnTo>
                    <a:pt x="0" y="822960"/>
                  </a:lnTo>
                  <a:lnTo>
                    <a:pt x="7179" y="858550"/>
                  </a:lnTo>
                  <a:lnTo>
                    <a:pt x="26765" y="887615"/>
                  </a:lnTo>
                  <a:lnTo>
                    <a:pt x="55828" y="907213"/>
                  </a:lnTo>
                  <a:lnTo>
                    <a:pt x="91440" y="914400"/>
                  </a:lnTo>
                  <a:lnTo>
                    <a:pt x="9336024" y="914400"/>
                  </a:lnTo>
                  <a:lnTo>
                    <a:pt x="9371635" y="907213"/>
                  </a:lnTo>
                  <a:lnTo>
                    <a:pt x="9400698" y="887615"/>
                  </a:lnTo>
                  <a:lnTo>
                    <a:pt x="9420284" y="858550"/>
                  </a:lnTo>
                  <a:lnTo>
                    <a:pt x="9427464" y="822960"/>
                  </a:lnTo>
                  <a:lnTo>
                    <a:pt x="9427464" y="91440"/>
                  </a:lnTo>
                  <a:lnTo>
                    <a:pt x="9420284" y="55828"/>
                  </a:lnTo>
                  <a:lnTo>
                    <a:pt x="9400698" y="26765"/>
                  </a:lnTo>
                  <a:lnTo>
                    <a:pt x="9371635" y="7179"/>
                  </a:lnTo>
                  <a:lnTo>
                    <a:pt x="9336024" y="0"/>
                  </a:lnTo>
                  <a:close/>
                </a:path>
              </a:pathLst>
            </a:custGeom>
            <a:solidFill>
              <a:srgbClr val="D70031"/>
            </a:solidFill>
          </p:spPr>
          <p:txBody>
            <a:bodyPr wrap="square" lIns="0" tIns="0" rIns="0" bIns="0" rtlCol="0"/>
            <a:lstStyle/>
            <a:p>
              <a:endParaRPr/>
            </a:p>
          </p:txBody>
        </p:sp>
        <p:sp>
          <p:nvSpPr>
            <p:cNvPr id="7" name="object 7"/>
            <p:cNvSpPr/>
            <p:nvPr/>
          </p:nvSpPr>
          <p:spPr>
            <a:xfrm>
              <a:off x="1549908" y="5044440"/>
              <a:ext cx="9427845" cy="914400"/>
            </a:xfrm>
            <a:custGeom>
              <a:avLst/>
              <a:gdLst/>
              <a:ahLst/>
              <a:cxnLst/>
              <a:rect l="l" t="t" r="r" b="b"/>
              <a:pathLst>
                <a:path w="9427845" h="914400">
                  <a:moveTo>
                    <a:pt x="0" y="91440"/>
                  </a:moveTo>
                  <a:lnTo>
                    <a:pt x="7179" y="55828"/>
                  </a:lnTo>
                  <a:lnTo>
                    <a:pt x="26765" y="26765"/>
                  </a:lnTo>
                  <a:lnTo>
                    <a:pt x="55828" y="7179"/>
                  </a:lnTo>
                  <a:lnTo>
                    <a:pt x="91440" y="0"/>
                  </a:lnTo>
                  <a:lnTo>
                    <a:pt x="9336024" y="0"/>
                  </a:lnTo>
                  <a:lnTo>
                    <a:pt x="9371635" y="7179"/>
                  </a:lnTo>
                  <a:lnTo>
                    <a:pt x="9400698" y="26765"/>
                  </a:lnTo>
                  <a:lnTo>
                    <a:pt x="9420284" y="55828"/>
                  </a:lnTo>
                  <a:lnTo>
                    <a:pt x="9427464" y="91440"/>
                  </a:lnTo>
                  <a:lnTo>
                    <a:pt x="9427464" y="822960"/>
                  </a:lnTo>
                  <a:lnTo>
                    <a:pt x="9420284" y="858550"/>
                  </a:lnTo>
                  <a:lnTo>
                    <a:pt x="9400698" y="887615"/>
                  </a:lnTo>
                  <a:lnTo>
                    <a:pt x="9371635" y="907213"/>
                  </a:lnTo>
                  <a:lnTo>
                    <a:pt x="9336024" y="914400"/>
                  </a:lnTo>
                  <a:lnTo>
                    <a:pt x="91440" y="914400"/>
                  </a:lnTo>
                  <a:lnTo>
                    <a:pt x="55828" y="907213"/>
                  </a:lnTo>
                  <a:lnTo>
                    <a:pt x="26765" y="887615"/>
                  </a:lnTo>
                  <a:lnTo>
                    <a:pt x="7179" y="858550"/>
                  </a:lnTo>
                  <a:lnTo>
                    <a:pt x="0" y="822960"/>
                  </a:lnTo>
                  <a:lnTo>
                    <a:pt x="0" y="91440"/>
                  </a:lnTo>
                  <a:close/>
                </a:path>
              </a:pathLst>
            </a:custGeom>
            <a:ln w="12700">
              <a:solidFill>
                <a:srgbClr val="5A000E"/>
              </a:solidFill>
            </a:ln>
          </p:spPr>
          <p:txBody>
            <a:bodyPr wrap="square" lIns="0" tIns="0" rIns="0" bIns="0" rtlCol="0"/>
            <a:lstStyle/>
            <a:p>
              <a:endParaRPr/>
            </a:p>
          </p:txBody>
        </p:sp>
      </p:grpSp>
      <p:sp>
        <p:nvSpPr>
          <p:cNvPr id="8" name="object 8"/>
          <p:cNvSpPr txBox="1"/>
          <p:nvPr/>
        </p:nvSpPr>
        <p:spPr>
          <a:xfrm>
            <a:off x="1884679" y="5104638"/>
            <a:ext cx="8758555" cy="756920"/>
          </a:xfrm>
          <a:prstGeom prst="rect">
            <a:avLst/>
          </a:prstGeom>
        </p:spPr>
        <p:txBody>
          <a:bodyPr vert="horz" wrap="square" lIns="0" tIns="12700" rIns="0" bIns="0" rtlCol="0">
            <a:spAutoFit/>
          </a:bodyPr>
          <a:lstStyle/>
          <a:p>
            <a:pPr marL="3399154" marR="5080" indent="-3387090">
              <a:lnSpc>
                <a:spcPct val="100000"/>
              </a:lnSpc>
              <a:spcBef>
                <a:spcPts val="100"/>
              </a:spcBef>
            </a:pPr>
            <a:r>
              <a:rPr sz="2400" dirty="0">
                <a:solidFill>
                  <a:srgbClr val="FFFFFF"/>
                </a:solidFill>
                <a:latin typeface="Calibri"/>
                <a:cs typeface="Calibri"/>
              </a:rPr>
              <a:t>We</a:t>
            </a:r>
            <a:r>
              <a:rPr sz="2400" spc="-45" dirty="0">
                <a:solidFill>
                  <a:srgbClr val="FFFFFF"/>
                </a:solidFill>
                <a:latin typeface="Calibri"/>
                <a:cs typeface="Calibri"/>
              </a:rPr>
              <a:t> </a:t>
            </a:r>
            <a:r>
              <a:rPr sz="2400" dirty="0">
                <a:solidFill>
                  <a:srgbClr val="FFFFFF"/>
                </a:solidFill>
                <a:latin typeface="Calibri"/>
                <a:cs typeface="Calibri"/>
              </a:rPr>
              <a:t>can’t</a:t>
            </a:r>
            <a:r>
              <a:rPr sz="2400" spc="-55" dirty="0">
                <a:solidFill>
                  <a:srgbClr val="FFFFFF"/>
                </a:solidFill>
                <a:latin typeface="Calibri"/>
                <a:cs typeface="Calibri"/>
              </a:rPr>
              <a:t> </a:t>
            </a:r>
            <a:r>
              <a:rPr sz="2400" dirty="0">
                <a:solidFill>
                  <a:srgbClr val="FFFFFF"/>
                </a:solidFill>
                <a:latin typeface="Calibri"/>
                <a:cs typeface="Calibri"/>
              </a:rPr>
              <a:t>really</a:t>
            </a:r>
            <a:r>
              <a:rPr sz="2400" spc="-45" dirty="0">
                <a:solidFill>
                  <a:srgbClr val="FFFFFF"/>
                </a:solidFill>
                <a:latin typeface="Calibri"/>
                <a:cs typeface="Calibri"/>
              </a:rPr>
              <a:t> </a:t>
            </a:r>
            <a:r>
              <a:rPr sz="2400" dirty="0">
                <a:solidFill>
                  <a:srgbClr val="FFFFFF"/>
                </a:solidFill>
                <a:latin typeface="Calibri"/>
                <a:cs typeface="Calibri"/>
              </a:rPr>
              <a:t>know</a:t>
            </a:r>
            <a:r>
              <a:rPr sz="2400" spc="-40" dirty="0">
                <a:solidFill>
                  <a:srgbClr val="FFFFFF"/>
                </a:solidFill>
                <a:latin typeface="Calibri"/>
                <a:cs typeface="Calibri"/>
              </a:rPr>
              <a:t> </a:t>
            </a:r>
            <a:r>
              <a:rPr sz="2400" dirty="0">
                <a:solidFill>
                  <a:srgbClr val="FFFFFF"/>
                </a:solidFill>
                <a:latin typeface="Calibri"/>
                <a:cs typeface="Calibri"/>
              </a:rPr>
              <a:t>for</a:t>
            </a:r>
            <a:r>
              <a:rPr sz="2400" spc="-45" dirty="0">
                <a:solidFill>
                  <a:srgbClr val="FFFFFF"/>
                </a:solidFill>
                <a:latin typeface="Calibri"/>
                <a:cs typeface="Calibri"/>
              </a:rPr>
              <a:t> </a:t>
            </a:r>
            <a:r>
              <a:rPr sz="2400" dirty="0">
                <a:solidFill>
                  <a:srgbClr val="FFFFFF"/>
                </a:solidFill>
                <a:latin typeface="Calibri"/>
                <a:cs typeface="Calibri"/>
              </a:rPr>
              <a:t>sure.</a:t>
            </a:r>
            <a:r>
              <a:rPr sz="2400" spc="-45" dirty="0">
                <a:solidFill>
                  <a:srgbClr val="FFFFFF"/>
                </a:solidFill>
                <a:latin typeface="Calibri"/>
                <a:cs typeface="Calibri"/>
              </a:rPr>
              <a:t> </a:t>
            </a:r>
            <a:r>
              <a:rPr sz="2400" dirty="0">
                <a:solidFill>
                  <a:srgbClr val="FFFFFF"/>
                </a:solidFill>
                <a:latin typeface="Calibri"/>
                <a:cs typeface="Calibri"/>
              </a:rPr>
              <a:t>It</a:t>
            </a:r>
            <a:r>
              <a:rPr sz="2400" spc="-55" dirty="0">
                <a:solidFill>
                  <a:srgbClr val="FFFFFF"/>
                </a:solidFill>
                <a:latin typeface="Calibri"/>
                <a:cs typeface="Calibri"/>
              </a:rPr>
              <a:t> </a:t>
            </a:r>
            <a:r>
              <a:rPr sz="2400" dirty="0">
                <a:solidFill>
                  <a:srgbClr val="FFFFFF"/>
                </a:solidFill>
                <a:latin typeface="Calibri"/>
                <a:cs typeface="Calibri"/>
              </a:rPr>
              <a:t>depends</a:t>
            </a:r>
            <a:r>
              <a:rPr sz="2400" spc="-40" dirty="0">
                <a:solidFill>
                  <a:srgbClr val="FFFFFF"/>
                </a:solidFill>
                <a:latin typeface="Calibri"/>
                <a:cs typeface="Calibri"/>
              </a:rPr>
              <a:t> </a:t>
            </a:r>
            <a:r>
              <a:rPr sz="2400" dirty="0">
                <a:solidFill>
                  <a:srgbClr val="FFFFFF"/>
                </a:solidFill>
                <a:latin typeface="Calibri"/>
                <a:cs typeface="Calibri"/>
              </a:rPr>
              <a:t>on</a:t>
            </a:r>
            <a:r>
              <a:rPr sz="2400" spc="-50" dirty="0">
                <a:solidFill>
                  <a:srgbClr val="FFFFFF"/>
                </a:solidFill>
                <a:latin typeface="Calibri"/>
                <a:cs typeface="Calibri"/>
              </a:rPr>
              <a:t> </a:t>
            </a:r>
            <a:r>
              <a:rPr sz="2400" dirty="0">
                <a:solidFill>
                  <a:srgbClr val="FFFFFF"/>
                </a:solidFill>
                <a:latin typeface="Calibri"/>
                <a:cs typeface="Calibri"/>
              </a:rPr>
              <a:t>how</a:t>
            </a:r>
            <a:r>
              <a:rPr sz="2400" spc="-35" dirty="0">
                <a:solidFill>
                  <a:srgbClr val="FFFFFF"/>
                </a:solidFill>
                <a:latin typeface="Calibri"/>
                <a:cs typeface="Calibri"/>
              </a:rPr>
              <a:t> </a:t>
            </a:r>
            <a:r>
              <a:rPr sz="2400" dirty="0">
                <a:solidFill>
                  <a:srgbClr val="FFFFFF"/>
                </a:solidFill>
                <a:latin typeface="Calibri"/>
                <a:cs typeface="Calibri"/>
              </a:rPr>
              <a:t>much</a:t>
            </a:r>
            <a:r>
              <a:rPr sz="2400" spc="-70" dirty="0">
                <a:solidFill>
                  <a:srgbClr val="FFFFFF"/>
                </a:solidFill>
                <a:latin typeface="Calibri"/>
                <a:cs typeface="Calibri"/>
              </a:rPr>
              <a:t> </a:t>
            </a:r>
            <a:r>
              <a:rPr sz="2400" dirty="0">
                <a:solidFill>
                  <a:srgbClr val="FFFFFF"/>
                </a:solidFill>
                <a:latin typeface="Calibri"/>
                <a:cs typeface="Calibri"/>
              </a:rPr>
              <a:t>time</a:t>
            </a:r>
            <a:r>
              <a:rPr sz="2400" spc="-50" dirty="0">
                <a:solidFill>
                  <a:srgbClr val="FFFFFF"/>
                </a:solidFill>
                <a:latin typeface="Calibri"/>
                <a:cs typeface="Calibri"/>
              </a:rPr>
              <a:t> </a:t>
            </a:r>
            <a:r>
              <a:rPr sz="2400" dirty="0">
                <a:solidFill>
                  <a:srgbClr val="FFFFFF"/>
                </a:solidFill>
                <a:latin typeface="Calibri"/>
                <a:cs typeface="Calibri"/>
              </a:rPr>
              <a:t>it</a:t>
            </a:r>
            <a:r>
              <a:rPr sz="2400" spc="-55" dirty="0">
                <a:solidFill>
                  <a:srgbClr val="FFFFFF"/>
                </a:solidFill>
                <a:latin typeface="Calibri"/>
                <a:cs typeface="Calibri"/>
              </a:rPr>
              <a:t> </a:t>
            </a:r>
            <a:r>
              <a:rPr sz="2400" spc="-10" dirty="0">
                <a:solidFill>
                  <a:srgbClr val="FFFFFF"/>
                </a:solidFill>
                <a:latin typeface="Calibri"/>
                <a:cs typeface="Calibri"/>
              </a:rPr>
              <a:t>takes</a:t>
            </a:r>
            <a:r>
              <a:rPr sz="2400" spc="-55" dirty="0">
                <a:solidFill>
                  <a:srgbClr val="FFFFFF"/>
                </a:solidFill>
                <a:latin typeface="Calibri"/>
                <a:cs typeface="Calibri"/>
              </a:rPr>
              <a:t> </a:t>
            </a:r>
            <a:r>
              <a:rPr sz="2400" spc="-25" dirty="0">
                <a:solidFill>
                  <a:srgbClr val="FFFFFF"/>
                </a:solidFill>
                <a:latin typeface="Calibri"/>
                <a:cs typeface="Calibri"/>
              </a:rPr>
              <a:t>to </a:t>
            </a:r>
            <a:r>
              <a:rPr sz="2400" spc="-10" dirty="0">
                <a:solidFill>
                  <a:srgbClr val="FFFFFF"/>
                </a:solidFill>
                <a:latin typeface="Calibri"/>
                <a:cs typeface="Calibri"/>
              </a:rPr>
              <a:t>fetch</a:t>
            </a:r>
            <a:r>
              <a:rPr sz="2400" spc="-85" dirty="0">
                <a:solidFill>
                  <a:srgbClr val="FFFFFF"/>
                </a:solidFill>
                <a:latin typeface="Calibri"/>
                <a:cs typeface="Calibri"/>
              </a:rPr>
              <a:t> </a:t>
            </a:r>
            <a:r>
              <a:rPr sz="2400" dirty="0">
                <a:solidFill>
                  <a:srgbClr val="FFFFFF"/>
                </a:solidFill>
                <a:latin typeface="Calibri"/>
                <a:cs typeface="Calibri"/>
              </a:rPr>
              <a:t>the</a:t>
            </a:r>
            <a:r>
              <a:rPr sz="2400" spc="-55" dirty="0">
                <a:solidFill>
                  <a:srgbClr val="FFFFFF"/>
                </a:solidFill>
                <a:latin typeface="Calibri"/>
                <a:cs typeface="Calibri"/>
              </a:rPr>
              <a:t> </a:t>
            </a:r>
            <a:r>
              <a:rPr sz="2400" spc="-10" dirty="0">
                <a:solidFill>
                  <a:srgbClr val="FFFFFF"/>
                </a:solidFill>
                <a:latin typeface="Calibri"/>
                <a:cs typeface="Calibri"/>
              </a:rPr>
              <a:t>script!</a:t>
            </a:r>
            <a:endParaRPr sz="2400">
              <a:latin typeface="Calibri"/>
              <a:cs typeface="Calibri"/>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345</a:t>
            </a:fld>
            <a:endParaRPr spc="-25"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EXECUTION</a:t>
            </a:r>
            <a:r>
              <a:rPr spc="-175" dirty="0"/>
              <a:t> </a:t>
            </a:r>
            <a:r>
              <a:rPr spc="-55" dirty="0"/>
              <a:t>ORDER</a:t>
            </a:r>
            <a:r>
              <a:rPr spc="-140" dirty="0"/>
              <a:t> </a:t>
            </a:r>
            <a:r>
              <a:rPr spc="-95" dirty="0"/>
              <a:t>MATTERS:</a:t>
            </a:r>
            <a:r>
              <a:rPr spc="-170" dirty="0"/>
              <a:t> </a:t>
            </a:r>
            <a:r>
              <a:rPr spc="-10" dirty="0"/>
              <a:t>EXAMPLES</a:t>
            </a:r>
          </a:p>
        </p:txBody>
      </p:sp>
      <p:sp>
        <p:nvSpPr>
          <p:cNvPr id="3" name="object 3"/>
          <p:cNvSpPr txBox="1"/>
          <p:nvPr/>
        </p:nvSpPr>
        <p:spPr>
          <a:xfrm>
            <a:off x="882396" y="1565147"/>
            <a:ext cx="4681855" cy="313944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&lt;!DOCTYPE</a:t>
            </a:r>
            <a:r>
              <a:rPr sz="1800" spc="-55" dirty="0">
                <a:solidFill>
                  <a:srgbClr val="800000"/>
                </a:solidFill>
                <a:latin typeface="Consolas"/>
                <a:cs typeface="Consolas"/>
              </a:rPr>
              <a:t> </a:t>
            </a:r>
            <a:r>
              <a:rPr sz="1800" spc="-20" dirty="0">
                <a:solidFill>
                  <a:srgbClr val="E40000"/>
                </a:solidFill>
                <a:latin typeface="Consolas"/>
                <a:cs typeface="Consolas"/>
              </a:rPr>
              <a:t>html</a:t>
            </a:r>
            <a:r>
              <a:rPr sz="1800" spc="-2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&lt;head&gt;</a:t>
            </a:r>
            <a:endParaRPr sz="1800">
              <a:latin typeface="Consolas"/>
              <a:cs typeface="Consolas"/>
            </a:endParaRPr>
          </a:p>
          <a:p>
            <a:pPr marL="591820">
              <a:lnSpc>
                <a:spcPct val="100000"/>
              </a:lnSpc>
            </a:pPr>
            <a:r>
              <a:rPr sz="1800" dirty="0">
                <a:solidFill>
                  <a:srgbClr val="800000"/>
                </a:solidFill>
                <a:latin typeface="Consolas"/>
                <a:cs typeface="Consolas"/>
              </a:rPr>
              <a:t>&lt;meta</a:t>
            </a:r>
            <a:r>
              <a:rPr sz="1800" spc="50"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591820">
              <a:lnSpc>
                <a:spcPct val="100000"/>
              </a:lnSpc>
            </a:pPr>
            <a:r>
              <a:rPr sz="1800" spc="-10" dirty="0">
                <a:solidFill>
                  <a:srgbClr val="800000"/>
                </a:solidFill>
                <a:latin typeface="Consolas"/>
                <a:cs typeface="Consolas"/>
              </a:rPr>
              <a:t>&lt;title&gt;</a:t>
            </a:r>
            <a:r>
              <a:rPr sz="1800" spc="-10" dirty="0">
                <a:latin typeface="Consolas"/>
                <a:cs typeface="Consolas"/>
              </a:rPr>
              <a:t>Events</a:t>
            </a:r>
            <a:r>
              <a:rPr sz="1800" spc="-10" dirty="0">
                <a:solidFill>
                  <a:srgbClr val="800000"/>
                </a:solidFill>
                <a:latin typeface="Consolas"/>
                <a:cs typeface="Consolas"/>
              </a:rPr>
              <a:t>&lt;/title&gt;</a:t>
            </a:r>
            <a:endParaRPr sz="1800">
              <a:latin typeface="Consolas"/>
              <a:cs typeface="Consolas"/>
            </a:endParaRPr>
          </a:p>
          <a:p>
            <a:pPr marL="591820">
              <a:lnSpc>
                <a:spcPct val="100000"/>
              </a:lnSpc>
            </a:pPr>
            <a:r>
              <a:rPr sz="1800" dirty="0">
                <a:solidFill>
                  <a:srgbClr val="800000"/>
                </a:solidFill>
                <a:latin typeface="Consolas"/>
                <a:cs typeface="Consolas"/>
              </a:rPr>
              <a:t>&lt;script</a:t>
            </a:r>
            <a:r>
              <a:rPr sz="1800" spc="-30" dirty="0">
                <a:solidFill>
                  <a:srgbClr val="80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"load.js"</a:t>
            </a:r>
            <a:r>
              <a:rPr sz="1800" spc="-10" dirty="0">
                <a:solidFill>
                  <a:srgbClr val="800000"/>
                </a:solidFill>
                <a:latin typeface="Consolas"/>
                <a:cs typeface="Consolas"/>
              </a:rPr>
              <a:t>&gt;&lt;/script&gt;</a:t>
            </a:r>
            <a:endParaRPr sz="1800">
              <a:latin typeface="Consolas"/>
              <a:cs typeface="Consolas"/>
            </a:endParaRPr>
          </a:p>
          <a:p>
            <a:pPr marL="342265">
              <a:lnSpc>
                <a:spcPct val="100000"/>
              </a:lnSpc>
            </a:pPr>
            <a:r>
              <a:rPr sz="1800" spc="-10" dirty="0">
                <a:solidFill>
                  <a:srgbClr val="800000"/>
                </a:solidFill>
                <a:latin typeface="Consolas"/>
                <a:cs typeface="Consolas"/>
              </a:rPr>
              <a:t>&lt;/head&gt;</a:t>
            </a:r>
            <a:endParaRPr sz="1800">
              <a:latin typeface="Consolas"/>
              <a:cs typeface="Consolas"/>
            </a:endParaRPr>
          </a:p>
          <a:p>
            <a:pPr marL="342265">
              <a:lnSpc>
                <a:spcPct val="100000"/>
              </a:lnSpc>
              <a:spcBef>
                <a:spcPts val="5"/>
              </a:spcBef>
            </a:pPr>
            <a:r>
              <a:rPr sz="1800" spc="-10" dirty="0">
                <a:solidFill>
                  <a:srgbClr val="800000"/>
                </a:solidFill>
                <a:latin typeface="Consolas"/>
                <a:cs typeface="Consolas"/>
              </a:rPr>
              <a:t>&lt;body&gt;</a:t>
            </a:r>
            <a:endParaRPr sz="1800">
              <a:latin typeface="Consolas"/>
              <a:cs typeface="Consolas"/>
            </a:endParaRPr>
          </a:p>
          <a:p>
            <a:pPr marL="591820">
              <a:lnSpc>
                <a:spcPct val="100000"/>
              </a:lnSpc>
            </a:pPr>
            <a:r>
              <a:rPr sz="1800" spc="-10" dirty="0">
                <a:solidFill>
                  <a:srgbClr val="800000"/>
                </a:solidFill>
                <a:latin typeface="Consolas"/>
                <a:cs typeface="Consolas"/>
              </a:rPr>
              <a:t>&lt;h1&gt;</a:t>
            </a:r>
            <a:r>
              <a:rPr sz="1800" spc="-10" dirty="0">
                <a:latin typeface="Consolas"/>
                <a:cs typeface="Consolas"/>
              </a:rPr>
              <a:t>JavaScript</a:t>
            </a:r>
            <a:r>
              <a:rPr sz="1800" spc="-10" dirty="0">
                <a:solidFill>
                  <a:srgbClr val="800000"/>
                </a:solidFill>
                <a:latin typeface="Consolas"/>
                <a:cs typeface="Consolas"/>
              </a:rPr>
              <a:t>&lt;/h1&gt;</a:t>
            </a:r>
            <a:endParaRPr sz="1800">
              <a:latin typeface="Consolas"/>
              <a:cs typeface="Consolas"/>
            </a:endParaRPr>
          </a:p>
          <a:p>
            <a:pPr marL="342265">
              <a:lnSpc>
                <a:spcPct val="100000"/>
              </a:lnSpc>
            </a:pPr>
            <a:r>
              <a:rPr sz="1800" spc="-10" dirty="0">
                <a:solidFill>
                  <a:srgbClr val="800000"/>
                </a:solidFill>
                <a:latin typeface="Consolas"/>
                <a:cs typeface="Consolas"/>
              </a:rPr>
              <a:t>&lt;/body&gt;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p:txBody>
      </p:sp>
      <p:sp>
        <p:nvSpPr>
          <p:cNvPr id="4" name="object 4"/>
          <p:cNvSpPr txBox="1"/>
          <p:nvPr/>
        </p:nvSpPr>
        <p:spPr>
          <a:xfrm>
            <a:off x="5654040" y="1565147"/>
            <a:ext cx="5852160" cy="1755775"/>
          </a:xfrm>
          <a:prstGeom prst="rect">
            <a:avLst/>
          </a:prstGeom>
          <a:ln w="12700">
            <a:solidFill>
              <a:srgbClr val="111F35"/>
            </a:solidFill>
          </a:ln>
        </p:spPr>
        <p:txBody>
          <a:bodyPr vert="horz" wrap="square" lIns="0" tIns="32384" rIns="0" bIns="0" rtlCol="0">
            <a:spAutoFit/>
          </a:bodyPr>
          <a:lstStyle/>
          <a:p>
            <a:pPr marL="92710" marR="109855">
              <a:lnSpc>
                <a:spcPct val="100000"/>
              </a:lnSpc>
              <a:spcBef>
                <a:spcPts val="254"/>
              </a:spcBef>
            </a:pPr>
            <a:r>
              <a:rPr sz="1800" dirty="0">
                <a:solidFill>
                  <a:srgbClr val="008000"/>
                </a:solidFill>
                <a:latin typeface="Consolas"/>
                <a:cs typeface="Consolas"/>
              </a:rPr>
              <a:t>//load.js</a:t>
            </a:r>
            <a:r>
              <a:rPr sz="1800" spc="-55" dirty="0">
                <a:solidFill>
                  <a:srgbClr val="008000"/>
                </a:solidFill>
                <a:latin typeface="Consolas"/>
                <a:cs typeface="Consolas"/>
              </a:rPr>
              <a:t> </a:t>
            </a:r>
            <a:r>
              <a:rPr sz="1800" spc="-20" dirty="0">
                <a:solidFill>
                  <a:srgbClr val="008000"/>
                </a:solidFill>
                <a:latin typeface="Consolas"/>
                <a:cs typeface="Consolas"/>
              </a:rPr>
              <a:t>file </a:t>
            </a:r>
            <a:r>
              <a:rPr sz="1800" spc="-10" dirty="0">
                <a:latin typeface="Consolas"/>
                <a:cs typeface="Consolas"/>
              </a:rPr>
              <a:t>document.addEventListener(</a:t>
            </a:r>
            <a:r>
              <a:rPr sz="1800" spc="-10" dirty="0">
                <a:solidFill>
                  <a:srgbClr val="A21515"/>
                </a:solidFill>
                <a:latin typeface="Consolas"/>
                <a:cs typeface="Consolas"/>
              </a:rPr>
              <a:t>"DOMContentLoaded"</a:t>
            </a:r>
            <a:r>
              <a:rPr sz="1800" spc="-10" dirty="0">
                <a:latin typeface="Consolas"/>
                <a:cs typeface="Consolas"/>
              </a:rPr>
              <a:t>, </a:t>
            </a:r>
            <a:r>
              <a:rPr sz="1800" dirty="0">
                <a:latin typeface="Consolas"/>
                <a:cs typeface="Consolas"/>
              </a:rPr>
              <a:t>()</a:t>
            </a:r>
            <a:r>
              <a:rPr sz="1800" spc="-25" dirty="0">
                <a:latin typeface="Consolas"/>
                <a:cs typeface="Consolas"/>
              </a:rPr>
              <a:t> </a:t>
            </a:r>
            <a:r>
              <a:rPr sz="1800" dirty="0">
                <a:solidFill>
                  <a:srgbClr val="0000FF"/>
                </a:solidFill>
                <a:latin typeface="Consolas"/>
                <a:cs typeface="Consolas"/>
              </a:rPr>
              <a:t>=&gt;</a:t>
            </a:r>
            <a:r>
              <a:rPr sz="1800" spc="-1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342265" marR="109220">
              <a:lnSpc>
                <a:spcPct val="100000"/>
              </a:lnSpc>
              <a:spcBef>
                <a:spcPts val="5"/>
              </a:spcBef>
            </a:pPr>
            <a:r>
              <a:rPr sz="1800" dirty="0">
                <a:solidFill>
                  <a:srgbClr val="0000FF"/>
                </a:solidFill>
                <a:latin typeface="Consolas"/>
                <a:cs typeface="Consolas"/>
              </a:rPr>
              <a:t>let</a:t>
            </a:r>
            <a:r>
              <a:rPr sz="1800" spc="-20" dirty="0">
                <a:solidFill>
                  <a:srgbClr val="0000FF"/>
                </a:solidFill>
                <a:latin typeface="Consolas"/>
                <a:cs typeface="Consolas"/>
              </a:rPr>
              <a:t> </a:t>
            </a:r>
            <a:r>
              <a:rPr sz="1800" dirty="0">
                <a:latin typeface="Consolas"/>
                <a:cs typeface="Consolas"/>
              </a:rPr>
              <a:t>h1</a:t>
            </a:r>
            <a:r>
              <a:rPr sz="1800" spc="-1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document.body.querySelector(</a:t>
            </a:r>
            <a:r>
              <a:rPr sz="1800" spc="-10" dirty="0">
                <a:solidFill>
                  <a:srgbClr val="A21515"/>
                </a:solidFill>
                <a:latin typeface="Consolas"/>
                <a:cs typeface="Consolas"/>
              </a:rPr>
              <a:t>"h1"</a:t>
            </a:r>
            <a:r>
              <a:rPr sz="1800" spc="-10" dirty="0">
                <a:latin typeface="Consolas"/>
                <a:cs typeface="Consolas"/>
              </a:rPr>
              <a:t>); console.log(h1.innerText);</a:t>
            </a:r>
            <a:endParaRPr sz="1800">
              <a:latin typeface="Consolas"/>
              <a:cs typeface="Consolas"/>
            </a:endParaRPr>
          </a:p>
          <a:p>
            <a:pPr marL="92710">
              <a:lnSpc>
                <a:spcPct val="100000"/>
              </a:lnSpc>
            </a:pPr>
            <a:r>
              <a:rPr sz="1800" spc="-25" dirty="0">
                <a:latin typeface="Consolas"/>
                <a:cs typeface="Consolas"/>
              </a:rPr>
              <a:t>});</a:t>
            </a:r>
            <a:endParaRPr sz="1800">
              <a:latin typeface="Consolas"/>
              <a:cs typeface="Consolas"/>
            </a:endParaRPr>
          </a:p>
        </p:txBody>
      </p:sp>
      <p:grpSp>
        <p:nvGrpSpPr>
          <p:cNvPr id="5" name="object 5"/>
          <p:cNvGrpSpPr/>
          <p:nvPr/>
        </p:nvGrpSpPr>
        <p:grpSpPr>
          <a:xfrm>
            <a:off x="1692846" y="5108066"/>
            <a:ext cx="8806815" cy="883285"/>
            <a:chOff x="1692846" y="5108066"/>
            <a:chExt cx="8806815" cy="883285"/>
          </a:xfrm>
        </p:grpSpPr>
        <p:pic>
          <p:nvPicPr>
            <p:cNvPr id="6" name="object 6"/>
            <p:cNvPicPr/>
            <p:nvPr/>
          </p:nvPicPr>
          <p:blipFill>
            <a:blip r:embed="rId2" cstate="print"/>
            <a:stretch>
              <a:fillRect/>
            </a:stretch>
          </p:blipFill>
          <p:spPr>
            <a:xfrm>
              <a:off x="1702307" y="5124449"/>
              <a:ext cx="8787384" cy="706374"/>
            </a:xfrm>
            <a:prstGeom prst="rect">
              <a:avLst/>
            </a:prstGeom>
          </p:spPr>
        </p:pic>
        <p:sp>
          <p:nvSpPr>
            <p:cNvPr id="7" name="object 7"/>
            <p:cNvSpPr/>
            <p:nvPr/>
          </p:nvSpPr>
          <p:spPr>
            <a:xfrm>
              <a:off x="1697608" y="5112829"/>
              <a:ext cx="8797290" cy="873760"/>
            </a:xfrm>
            <a:custGeom>
              <a:avLst/>
              <a:gdLst/>
              <a:ahLst/>
              <a:cxnLst/>
              <a:rect l="l" t="t" r="r" b="b"/>
              <a:pathLst>
                <a:path w="8797290" h="873760">
                  <a:moveTo>
                    <a:pt x="0" y="873633"/>
                  </a:moveTo>
                  <a:lnTo>
                    <a:pt x="8796909" y="873633"/>
                  </a:lnTo>
                  <a:lnTo>
                    <a:pt x="8796909" y="0"/>
                  </a:lnTo>
                  <a:lnTo>
                    <a:pt x="0" y="0"/>
                  </a:lnTo>
                  <a:lnTo>
                    <a:pt x="0" y="873633"/>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346</a:t>
            </a:fld>
            <a:endParaRPr spc="-25"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71259" y="3549396"/>
            <a:ext cx="372110" cy="439420"/>
          </a:xfrm>
          <a:custGeom>
            <a:avLst/>
            <a:gdLst/>
            <a:ahLst/>
            <a:cxnLst/>
            <a:rect l="l" t="t" r="r" b="b"/>
            <a:pathLst>
              <a:path w="372109" h="439420">
                <a:moveTo>
                  <a:pt x="185927" y="0"/>
                </a:moveTo>
                <a:lnTo>
                  <a:pt x="161730" y="38869"/>
                </a:lnTo>
                <a:lnTo>
                  <a:pt x="134168" y="79050"/>
                </a:lnTo>
                <a:lnTo>
                  <a:pt x="103727" y="118871"/>
                </a:lnTo>
                <a:lnTo>
                  <a:pt x="70894" y="156661"/>
                </a:lnTo>
                <a:lnTo>
                  <a:pt x="36156" y="190746"/>
                </a:lnTo>
                <a:lnTo>
                  <a:pt x="0" y="219455"/>
                </a:lnTo>
                <a:lnTo>
                  <a:pt x="46986" y="253289"/>
                </a:lnTo>
                <a:lnTo>
                  <a:pt x="87601" y="286032"/>
                </a:lnTo>
                <a:lnTo>
                  <a:pt x="121824" y="319325"/>
                </a:lnTo>
                <a:lnTo>
                  <a:pt x="149634" y="354809"/>
                </a:lnTo>
                <a:lnTo>
                  <a:pt x="171009" y="394125"/>
                </a:lnTo>
                <a:lnTo>
                  <a:pt x="185927" y="438911"/>
                </a:lnTo>
                <a:lnTo>
                  <a:pt x="206597" y="392731"/>
                </a:lnTo>
                <a:lnTo>
                  <a:pt x="232748" y="349588"/>
                </a:lnTo>
                <a:lnTo>
                  <a:pt x="263366" y="310086"/>
                </a:lnTo>
                <a:lnTo>
                  <a:pt x="297433" y="274827"/>
                </a:lnTo>
                <a:lnTo>
                  <a:pt x="333935" y="244416"/>
                </a:lnTo>
                <a:lnTo>
                  <a:pt x="371856" y="219455"/>
                </a:lnTo>
                <a:lnTo>
                  <a:pt x="329861" y="187439"/>
                </a:lnTo>
                <a:lnTo>
                  <a:pt x="291676" y="154798"/>
                </a:lnTo>
                <a:lnTo>
                  <a:pt x="257746" y="120634"/>
                </a:lnTo>
                <a:lnTo>
                  <a:pt x="228515" y="84045"/>
                </a:lnTo>
                <a:lnTo>
                  <a:pt x="204427" y="44134"/>
                </a:lnTo>
                <a:lnTo>
                  <a:pt x="185927" y="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7568" y="3640835"/>
            <a:ext cx="118110" cy="474345"/>
          </a:xfrm>
          <a:custGeom>
            <a:avLst/>
            <a:gdLst/>
            <a:ahLst/>
            <a:cxnLst/>
            <a:rect l="l" t="t" r="r" b="b"/>
            <a:pathLst>
              <a:path w="118109" h="474345">
                <a:moveTo>
                  <a:pt x="59507" y="0"/>
                </a:moveTo>
                <a:lnTo>
                  <a:pt x="39879" y="2998"/>
                </a:lnTo>
                <a:lnTo>
                  <a:pt x="21549" y="16367"/>
                </a:lnTo>
                <a:lnTo>
                  <a:pt x="8482" y="35236"/>
                </a:lnTo>
                <a:lnTo>
                  <a:pt x="4643" y="54737"/>
                </a:lnTo>
                <a:lnTo>
                  <a:pt x="5429" y="116628"/>
                </a:lnTo>
                <a:lnTo>
                  <a:pt x="4465" y="167952"/>
                </a:lnTo>
                <a:lnTo>
                  <a:pt x="857" y="256401"/>
                </a:lnTo>
                <a:lnTo>
                  <a:pt x="0" y="302279"/>
                </a:lnTo>
                <a:lnTo>
                  <a:pt x="964" y="355096"/>
                </a:lnTo>
                <a:lnTo>
                  <a:pt x="4643" y="419226"/>
                </a:lnTo>
                <a:lnTo>
                  <a:pt x="21883" y="460216"/>
                </a:lnTo>
                <a:lnTo>
                  <a:pt x="59507" y="473963"/>
                </a:lnTo>
                <a:lnTo>
                  <a:pt x="81366" y="466143"/>
                </a:lnTo>
                <a:lnTo>
                  <a:pt x="98654" y="454739"/>
                </a:lnTo>
                <a:lnTo>
                  <a:pt x="110084" y="439263"/>
                </a:lnTo>
                <a:lnTo>
                  <a:pt x="114371" y="419226"/>
                </a:lnTo>
                <a:lnTo>
                  <a:pt x="108346" y="354136"/>
                </a:lnTo>
                <a:lnTo>
                  <a:pt x="107506" y="300246"/>
                </a:lnTo>
                <a:lnTo>
                  <a:pt x="109945" y="253442"/>
                </a:lnTo>
                <a:lnTo>
                  <a:pt x="113757" y="209605"/>
                </a:lnTo>
                <a:lnTo>
                  <a:pt x="117036" y="164619"/>
                </a:lnTo>
                <a:lnTo>
                  <a:pt x="117876" y="114369"/>
                </a:lnTo>
                <a:lnTo>
                  <a:pt x="114371" y="54737"/>
                </a:lnTo>
                <a:lnTo>
                  <a:pt x="98607" y="18605"/>
                </a:lnTo>
                <a:lnTo>
                  <a:pt x="81206" y="6731"/>
                </a:lnTo>
                <a:lnTo>
                  <a:pt x="59507"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4" name="object 14"/>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5" name="object 15"/>
          <p:cNvSpPr/>
          <p:nvPr/>
        </p:nvSpPr>
        <p:spPr>
          <a:xfrm>
            <a:off x="6251684" y="3980403"/>
            <a:ext cx="3197225" cy="2133600"/>
          </a:xfrm>
          <a:custGeom>
            <a:avLst/>
            <a:gdLst/>
            <a:ahLst/>
            <a:cxnLst/>
            <a:rect l="l" t="t" r="r" b="b"/>
            <a:pathLst>
              <a:path w="3197225" h="2133600">
                <a:moveTo>
                  <a:pt x="1731551" y="2120900"/>
                </a:moveTo>
                <a:lnTo>
                  <a:pt x="1465010" y="2120900"/>
                </a:lnTo>
                <a:lnTo>
                  <a:pt x="1484594" y="2133600"/>
                </a:lnTo>
                <a:lnTo>
                  <a:pt x="1711031" y="2133600"/>
                </a:lnTo>
                <a:lnTo>
                  <a:pt x="1731551" y="2120900"/>
                </a:lnTo>
                <a:close/>
              </a:path>
              <a:path w="3197225" h="2133600">
                <a:moveTo>
                  <a:pt x="1180221" y="1739900"/>
                </a:moveTo>
                <a:lnTo>
                  <a:pt x="551551" y="1739900"/>
                </a:lnTo>
                <a:lnTo>
                  <a:pt x="595997" y="1752600"/>
                </a:lnTo>
                <a:lnTo>
                  <a:pt x="641239" y="1752600"/>
                </a:lnTo>
                <a:lnTo>
                  <a:pt x="734182" y="1778000"/>
                </a:lnTo>
                <a:lnTo>
                  <a:pt x="781919" y="1778000"/>
                </a:lnTo>
                <a:lnTo>
                  <a:pt x="830523" y="1803400"/>
                </a:lnTo>
                <a:lnTo>
                  <a:pt x="930404" y="1828800"/>
                </a:lnTo>
                <a:lnTo>
                  <a:pt x="981716" y="1854200"/>
                </a:lnTo>
                <a:lnTo>
                  <a:pt x="1087175" y="1905000"/>
                </a:lnTo>
                <a:lnTo>
                  <a:pt x="1196529" y="1955800"/>
                </a:lnTo>
                <a:lnTo>
                  <a:pt x="1252712" y="1993900"/>
                </a:lnTo>
                <a:lnTo>
                  <a:pt x="1309923" y="2032000"/>
                </a:lnTo>
                <a:lnTo>
                  <a:pt x="1368178" y="2070100"/>
                </a:lnTo>
                <a:lnTo>
                  <a:pt x="1427497" y="2108200"/>
                </a:lnTo>
                <a:lnTo>
                  <a:pt x="1446736" y="2120900"/>
                </a:lnTo>
                <a:lnTo>
                  <a:pt x="1750571" y="2120900"/>
                </a:lnTo>
                <a:lnTo>
                  <a:pt x="1766841" y="2108200"/>
                </a:lnTo>
                <a:lnTo>
                  <a:pt x="1826544" y="2082800"/>
                </a:lnTo>
                <a:lnTo>
                  <a:pt x="1885949" y="2044700"/>
                </a:lnTo>
                <a:lnTo>
                  <a:pt x="2119334" y="1943100"/>
                </a:lnTo>
                <a:lnTo>
                  <a:pt x="1690260" y="1943100"/>
                </a:lnTo>
                <a:lnTo>
                  <a:pt x="1701382" y="1930400"/>
                </a:lnTo>
                <a:lnTo>
                  <a:pt x="1500522" y="1930400"/>
                </a:lnTo>
                <a:lnTo>
                  <a:pt x="1324800" y="1816100"/>
                </a:lnTo>
                <a:lnTo>
                  <a:pt x="1266635" y="1790700"/>
                </a:lnTo>
                <a:lnTo>
                  <a:pt x="1208859" y="1752600"/>
                </a:lnTo>
                <a:lnTo>
                  <a:pt x="1180221" y="1739900"/>
                </a:lnTo>
                <a:close/>
              </a:path>
              <a:path w="3197225" h="2133600">
                <a:moveTo>
                  <a:pt x="2942977" y="368300"/>
                </a:moveTo>
                <a:lnTo>
                  <a:pt x="2799351" y="368300"/>
                </a:lnTo>
                <a:lnTo>
                  <a:pt x="2814534" y="419100"/>
                </a:lnTo>
                <a:lnTo>
                  <a:pt x="2825702" y="457200"/>
                </a:lnTo>
                <a:lnTo>
                  <a:pt x="2833479" y="508000"/>
                </a:lnTo>
                <a:lnTo>
                  <a:pt x="2838491" y="546100"/>
                </a:lnTo>
                <a:lnTo>
                  <a:pt x="2841364" y="584200"/>
                </a:lnTo>
                <a:lnTo>
                  <a:pt x="2842722" y="635000"/>
                </a:lnTo>
                <a:lnTo>
                  <a:pt x="2843191" y="673100"/>
                </a:lnTo>
                <a:lnTo>
                  <a:pt x="2843294" y="698500"/>
                </a:lnTo>
                <a:lnTo>
                  <a:pt x="2843397" y="723900"/>
                </a:lnTo>
                <a:lnTo>
                  <a:pt x="2843964" y="774700"/>
                </a:lnTo>
                <a:lnTo>
                  <a:pt x="2845518" y="825500"/>
                </a:lnTo>
                <a:lnTo>
                  <a:pt x="2848685" y="876300"/>
                </a:lnTo>
                <a:lnTo>
                  <a:pt x="2854088" y="939800"/>
                </a:lnTo>
                <a:lnTo>
                  <a:pt x="2860782" y="1003300"/>
                </a:lnTo>
                <a:lnTo>
                  <a:pt x="2866294" y="1054100"/>
                </a:lnTo>
                <a:lnTo>
                  <a:pt x="2870904" y="1104900"/>
                </a:lnTo>
                <a:lnTo>
                  <a:pt x="2874890" y="1155700"/>
                </a:lnTo>
                <a:lnTo>
                  <a:pt x="2882113" y="1244600"/>
                </a:lnTo>
                <a:lnTo>
                  <a:pt x="2885907" y="1295400"/>
                </a:lnTo>
                <a:lnTo>
                  <a:pt x="2890196" y="1346200"/>
                </a:lnTo>
                <a:lnTo>
                  <a:pt x="2895260" y="1397000"/>
                </a:lnTo>
                <a:lnTo>
                  <a:pt x="2901376" y="1447800"/>
                </a:lnTo>
                <a:lnTo>
                  <a:pt x="2908825" y="1511300"/>
                </a:lnTo>
                <a:lnTo>
                  <a:pt x="2885493" y="1524000"/>
                </a:lnTo>
                <a:lnTo>
                  <a:pt x="2858953" y="1536700"/>
                </a:lnTo>
                <a:lnTo>
                  <a:pt x="2829370" y="1536700"/>
                </a:lnTo>
                <a:lnTo>
                  <a:pt x="2796910" y="1549400"/>
                </a:lnTo>
                <a:lnTo>
                  <a:pt x="2761739" y="1562100"/>
                </a:lnTo>
                <a:lnTo>
                  <a:pt x="2724023" y="1574800"/>
                </a:lnTo>
                <a:lnTo>
                  <a:pt x="2683927" y="1587500"/>
                </a:lnTo>
                <a:lnTo>
                  <a:pt x="2641617" y="1587500"/>
                </a:lnTo>
                <a:lnTo>
                  <a:pt x="2551016" y="1612900"/>
                </a:lnTo>
                <a:lnTo>
                  <a:pt x="2503058" y="1625600"/>
                </a:lnTo>
                <a:lnTo>
                  <a:pt x="2402651" y="1651000"/>
                </a:lnTo>
                <a:lnTo>
                  <a:pt x="2350535" y="1676400"/>
                </a:lnTo>
                <a:lnTo>
                  <a:pt x="2188521" y="1714500"/>
                </a:lnTo>
                <a:lnTo>
                  <a:pt x="2133180" y="1739900"/>
                </a:lnTo>
                <a:lnTo>
                  <a:pt x="2077447" y="1752600"/>
                </a:lnTo>
                <a:lnTo>
                  <a:pt x="1744098" y="1905000"/>
                </a:lnTo>
                <a:lnTo>
                  <a:pt x="1690260" y="1943100"/>
                </a:lnTo>
                <a:lnTo>
                  <a:pt x="2119334" y="1943100"/>
                </a:lnTo>
                <a:lnTo>
                  <a:pt x="2176309" y="1917700"/>
                </a:lnTo>
                <a:lnTo>
                  <a:pt x="2288174" y="1892300"/>
                </a:lnTo>
                <a:lnTo>
                  <a:pt x="2342939" y="1866900"/>
                </a:lnTo>
                <a:lnTo>
                  <a:pt x="2449819" y="1841500"/>
                </a:lnTo>
                <a:lnTo>
                  <a:pt x="2501809" y="1841500"/>
                </a:lnTo>
                <a:lnTo>
                  <a:pt x="2651228" y="1803400"/>
                </a:lnTo>
                <a:lnTo>
                  <a:pt x="2744754" y="1803400"/>
                </a:lnTo>
                <a:lnTo>
                  <a:pt x="2789502" y="1790700"/>
                </a:lnTo>
                <a:lnTo>
                  <a:pt x="2874658" y="1790700"/>
                </a:lnTo>
                <a:lnTo>
                  <a:pt x="2914940" y="1778000"/>
                </a:lnTo>
                <a:lnTo>
                  <a:pt x="3148449" y="1778000"/>
                </a:lnTo>
                <a:lnTo>
                  <a:pt x="3172017" y="1752600"/>
                </a:lnTo>
                <a:lnTo>
                  <a:pt x="3188989" y="1727200"/>
                </a:lnTo>
                <a:lnTo>
                  <a:pt x="3197115" y="1701800"/>
                </a:lnTo>
                <a:lnTo>
                  <a:pt x="3193432" y="1689100"/>
                </a:lnTo>
                <a:lnTo>
                  <a:pt x="3182619" y="1651000"/>
                </a:lnTo>
                <a:lnTo>
                  <a:pt x="3175419" y="1600200"/>
                </a:lnTo>
                <a:lnTo>
                  <a:pt x="3171037" y="1549400"/>
                </a:lnTo>
                <a:lnTo>
                  <a:pt x="3168677" y="1498600"/>
                </a:lnTo>
                <a:lnTo>
                  <a:pt x="3167545" y="1435100"/>
                </a:lnTo>
                <a:lnTo>
                  <a:pt x="3166845" y="1371600"/>
                </a:lnTo>
                <a:lnTo>
                  <a:pt x="3165783" y="1320800"/>
                </a:lnTo>
                <a:lnTo>
                  <a:pt x="3163562" y="1257300"/>
                </a:lnTo>
                <a:lnTo>
                  <a:pt x="3159387" y="1206500"/>
                </a:lnTo>
                <a:lnTo>
                  <a:pt x="3152464" y="1168400"/>
                </a:lnTo>
                <a:lnTo>
                  <a:pt x="3141997" y="1130300"/>
                </a:lnTo>
                <a:lnTo>
                  <a:pt x="3133428" y="1104900"/>
                </a:lnTo>
                <a:lnTo>
                  <a:pt x="3128318" y="1066800"/>
                </a:lnTo>
                <a:lnTo>
                  <a:pt x="3125911" y="1028700"/>
                </a:lnTo>
                <a:lnTo>
                  <a:pt x="3125448" y="977900"/>
                </a:lnTo>
                <a:lnTo>
                  <a:pt x="3126174" y="927100"/>
                </a:lnTo>
                <a:lnTo>
                  <a:pt x="3127332" y="876300"/>
                </a:lnTo>
                <a:lnTo>
                  <a:pt x="3128165" y="812800"/>
                </a:lnTo>
                <a:lnTo>
                  <a:pt x="3128041" y="787400"/>
                </a:lnTo>
                <a:lnTo>
                  <a:pt x="3127917" y="762000"/>
                </a:lnTo>
                <a:lnTo>
                  <a:pt x="3125829" y="698500"/>
                </a:lnTo>
                <a:lnTo>
                  <a:pt x="3121147" y="647700"/>
                </a:lnTo>
                <a:lnTo>
                  <a:pt x="3113112" y="596900"/>
                </a:lnTo>
                <a:lnTo>
                  <a:pt x="3100968" y="546100"/>
                </a:lnTo>
                <a:lnTo>
                  <a:pt x="3083958" y="508000"/>
                </a:lnTo>
                <a:lnTo>
                  <a:pt x="3054605" y="457200"/>
                </a:lnTo>
                <a:lnTo>
                  <a:pt x="3033684" y="444500"/>
                </a:lnTo>
                <a:lnTo>
                  <a:pt x="2956323" y="444500"/>
                </a:lnTo>
                <a:lnTo>
                  <a:pt x="2944412" y="393700"/>
                </a:lnTo>
                <a:lnTo>
                  <a:pt x="2942977" y="368300"/>
                </a:lnTo>
                <a:close/>
              </a:path>
              <a:path w="3197225" h="2133600">
                <a:moveTo>
                  <a:pt x="920821" y="1384300"/>
                </a:moveTo>
                <a:lnTo>
                  <a:pt x="620674" y="1384300"/>
                </a:lnTo>
                <a:lnTo>
                  <a:pt x="657162" y="1397000"/>
                </a:lnTo>
                <a:lnTo>
                  <a:pt x="696128" y="1397000"/>
                </a:lnTo>
                <a:lnTo>
                  <a:pt x="737329" y="1409700"/>
                </a:lnTo>
                <a:lnTo>
                  <a:pt x="780520" y="1422400"/>
                </a:lnTo>
                <a:lnTo>
                  <a:pt x="825454" y="1435100"/>
                </a:lnTo>
                <a:lnTo>
                  <a:pt x="919577" y="1460500"/>
                </a:lnTo>
                <a:lnTo>
                  <a:pt x="968275" y="1485900"/>
                </a:lnTo>
                <a:lnTo>
                  <a:pt x="1117976" y="1562100"/>
                </a:lnTo>
                <a:lnTo>
                  <a:pt x="1267944" y="1676400"/>
                </a:lnTo>
                <a:lnTo>
                  <a:pt x="1316850" y="1714500"/>
                </a:lnTo>
                <a:lnTo>
                  <a:pt x="1364806" y="1765300"/>
                </a:lnTo>
                <a:lnTo>
                  <a:pt x="1411566" y="1816100"/>
                </a:lnTo>
                <a:lnTo>
                  <a:pt x="1456887" y="1866900"/>
                </a:lnTo>
                <a:lnTo>
                  <a:pt x="1500522" y="1930400"/>
                </a:lnTo>
                <a:lnTo>
                  <a:pt x="1701382" y="1930400"/>
                </a:lnTo>
                <a:lnTo>
                  <a:pt x="1745866" y="1879600"/>
                </a:lnTo>
                <a:lnTo>
                  <a:pt x="1802951" y="1841500"/>
                </a:lnTo>
                <a:lnTo>
                  <a:pt x="1861174" y="1790700"/>
                </a:lnTo>
                <a:lnTo>
                  <a:pt x="1920197" y="1752600"/>
                </a:lnTo>
                <a:lnTo>
                  <a:pt x="1522366" y="1752600"/>
                </a:lnTo>
                <a:lnTo>
                  <a:pt x="1465984" y="1714500"/>
                </a:lnTo>
                <a:lnTo>
                  <a:pt x="1410089" y="1663700"/>
                </a:lnTo>
                <a:lnTo>
                  <a:pt x="1300120" y="1587500"/>
                </a:lnTo>
                <a:lnTo>
                  <a:pt x="1246228" y="1562100"/>
                </a:lnTo>
                <a:lnTo>
                  <a:pt x="1193184" y="1524000"/>
                </a:lnTo>
                <a:lnTo>
                  <a:pt x="1141079" y="1498600"/>
                </a:lnTo>
                <a:lnTo>
                  <a:pt x="1090002" y="1460500"/>
                </a:lnTo>
                <a:lnTo>
                  <a:pt x="1040045" y="1435100"/>
                </a:lnTo>
                <a:lnTo>
                  <a:pt x="991297" y="1409700"/>
                </a:lnTo>
                <a:lnTo>
                  <a:pt x="943850" y="1397000"/>
                </a:lnTo>
                <a:lnTo>
                  <a:pt x="920821" y="1384300"/>
                </a:lnTo>
                <a:close/>
              </a:path>
              <a:path w="3197225" h="2133600">
                <a:moveTo>
                  <a:pt x="851294" y="12700"/>
                </a:moveTo>
                <a:lnTo>
                  <a:pt x="603188" y="12700"/>
                </a:lnTo>
                <a:lnTo>
                  <a:pt x="551832" y="25400"/>
                </a:lnTo>
                <a:lnTo>
                  <a:pt x="513863" y="25400"/>
                </a:lnTo>
                <a:lnTo>
                  <a:pt x="497095" y="38100"/>
                </a:lnTo>
                <a:lnTo>
                  <a:pt x="497006" y="63500"/>
                </a:lnTo>
                <a:lnTo>
                  <a:pt x="496917" y="88900"/>
                </a:lnTo>
                <a:lnTo>
                  <a:pt x="488047" y="139700"/>
                </a:lnTo>
                <a:lnTo>
                  <a:pt x="479129" y="177800"/>
                </a:lnTo>
                <a:lnTo>
                  <a:pt x="479048" y="190500"/>
                </a:lnTo>
                <a:lnTo>
                  <a:pt x="478968" y="203200"/>
                </a:lnTo>
                <a:lnTo>
                  <a:pt x="478888" y="215900"/>
                </a:lnTo>
                <a:lnTo>
                  <a:pt x="478807" y="228600"/>
                </a:lnTo>
                <a:lnTo>
                  <a:pt x="256303" y="228600"/>
                </a:lnTo>
                <a:lnTo>
                  <a:pt x="259179" y="279400"/>
                </a:lnTo>
                <a:lnTo>
                  <a:pt x="251207" y="317500"/>
                </a:lnTo>
                <a:lnTo>
                  <a:pt x="241212" y="381000"/>
                </a:lnTo>
                <a:lnTo>
                  <a:pt x="238015" y="444500"/>
                </a:lnTo>
                <a:lnTo>
                  <a:pt x="156922" y="444500"/>
                </a:lnTo>
                <a:lnTo>
                  <a:pt x="135495" y="457200"/>
                </a:lnTo>
                <a:lnTo>
                  <a:pt x="119735" y="482600"/>
                </a:lnTo>
                <a:lnTo>
                  <a:pt x="110380" y="508000"/>
                </a:lnTo>
                <a:lnTo>
                  <a:pt x="107760" y="558800"/>
                </a:lnTo>
                <a:lnTo>
                  <a:pt x="102464" y="622300"/>
                </a:lnTo>
                <a:lnTo>
                  <a:pt x="95200" y="673100"/>
                </a:lnTo>
                <a:lnTo>
                  <a:pt x="86674" y="723900"/>
                </a:lnTo>
                <a:lnTo>
                  <a:pt x="77592" y="774700"/>
                </a:lnTo>
                <a:lnTo>
                  <a:pt x="68661" y="825500"/>
                </a:lnTo>
                <a:lnTo>
                  <a:pt x="60587" y="876300"/>
                </a:lnTo>
                <a:lnTo>
                  <a:pt x="54077" y="927100"/>
                </a:lnTo>
                <a:lnTo>
                  <a:pt x="49837" y="965200"/>
                </a:lnTo>
                <a:lnTo>
                  <a:pt x="48574" y="1003300"/>
                </a:lnTo>
                <a:lnTo>
                  <a:pt x="50993" y="1041400"/>
                </a:lnTo>
                <a:lnTo>
                  <a:pt x="57802" y="1079500"/>
                </a:lnTo>
                <a:lnTo>
                  <a:pt x="64720" y="1104900"/>
                </a:lnTo>
                <a:lnTo>
                  <a:pt x="67417" y="1143000"/>
                </a:lnTo>
                <a:lnTo>
                  <a:pt x="66522" y="1193800"/>
                </a:lnTo>
                <a:lnTo>
                  <a:pt x="62666" y="1231900"/>
                </a:lnTo>
                <a:lnTo>
                  <a:pt x="56480" y="1295400"/>
                </a:lnTo>
                <a:lnTo>
                  <a:pt x="48595" y="1346200"/>
                </a:lnTo>
                <a:lnTo>
                  <a:pt x="39641" y="1397000"/>
                </a:lnTo>
                <a:lnTo>
                  <a:pt x="30248" y="1460500"/>
                </a:lnTo>
                <a:lnTo>
                  <a:pt x="21048" y="1511300"/>
                </a:lnTo>
                <a:lnTo>
                  <a:pt x="12670" y="1574800"/>
                </a:lnTo>
                <a:lnTo>
                  <a:pt x="5746" y="1638300"/>
                </a:lnTo>
                <a:lnTo>
                  <a:pt x="906" y="1689100"/>
                </a:lnTo>
                <a:lnTo>
                  <a:pt x="0" y="1714500"/>
                </a:lnTo>
                <a:lnTo>
                  <a:pt x="14606" y="1739900"/>
                </a:lnTo>
                <a:lnTo>
                  <a:pt x="37857" y="1765300"/>
                </a:lnTo>
                <a:lnTo>
                  <a:pt x="110087" y="1765300"/>
                </a:lnTo>
                <a:lnTo>
                  <a:pt x="146953" y="1752600"/>
                </a:lnTo>
                <a:lnTo>
                  <a:pt x="222502" y="1752600"/>
                </a:lnTo>
                <a:lnTo>
                  <a:pt x="261221" y="1739900"/>
                </a:lnTo>
                <a:lnTo>
                  <a:pt x="1180221" y="1739900"/>
                </a:lnTo>
                <a:lnTo>
                  <a:pt x="1038976" y="1676400"/>
                </a:lnTo>
                <a:lnTo>
                  <a:pt x="983866" y="1651000"/>
                </a:lnTo>
                <a:lnTo>
                  <a:pt x="929700" y="1638300"/>
                </a:lnTo>
                <a:lnTo>
                  <a:pt x="876588" y="1612900"/>
                </a:lnTo>
                <a:lnTo>
                  <a:pt x="773971" y="1587500"/>
                </a:lnTo>
                <a:lnTo>
                  <a:pt x="676903" y="1562100"/>
                </a:lnTo>
                <a:lnTo>
                  <a:pt x="630726" y="1549400"/>
                </a:lnTo>
                <a:lnTo>
                  <a:pt x="586269" y="1549400"/>
                </a:lnTo>
                <a:lnTo>
                  <a:pt x="543643" y="1536700"/>
                </a:lnTo>
                <a:lnTo>
                  <a:pt x="502957" y="1524000"/>
                </a:lnTo>
                <a:lnTo>
                  <a:pt x="427854" y="1524000"/>
                </a:lnTo>
                <a:lnTo>
                  <a:pt x="393658" y="1511300"/>
                </a:lnTo>
                <a:lnTo>
                  <a:pt x="281830" y="1511300"/>
                </a:lnTo>
                <a:lnTo>
                  <a:pt x="281005" y="1473200"/>
                </a:lnTo>
                <a:lnTo>
                  <a:pt x="284158" y="1435100"/>
                </a:lnTo>
                <a:lnTo>
                  <a:pt x="290399" y="1397000"/>
                </a:lnTo>
                <a:lnTo>
                  <a:pt x="298839" y="1358900"/>
                </a:lnTo>
                <a:lnTo>
                  <a:pt x="308588" y="1308100"/>
                </a:lnTo>
                <a:lnTo>
                  <a:pt x="318756" y="1257300"/>
                </a:lnTo>
                <a:lnTo>
                  <a:pt x="328452" y="1219200"/>
                </a:lnTo>
                <a:lnTo>
                  <a:pt x="336788" y="1155700"/>
                </a:lnTo>
                <a:lnTo>
                  <a:pt x="342874" y="1104900"/>
                </a:lnTo>
                <a:lnTo>
                  <a:pt x="345818" y="1041400"/>
                </a:lnTo>
                <a:lnTo>
                  <a:pt x="344733" y="977900"/>
                </a:lnTo>
                <a:lnTo>
                  <a:pt x="338726" y="914400"/>
                </a:lnTo>
                <a:lnTo>
                  <a:pt x="333350" y="850900"/>
                </a:lnTo>
                <a:lnTo>
                  <a:pt x="332806" y="800100"/>
                </a:lnTo>
                <a:lnTo>
                  <a:pt x="336204" y="762000"/>
                </a:lnTo>
                <a:lnTo>
                  <a:pt x="342655" y="723900"/>
                </a:lnTo>
                <a:lnTo>
                  <a:pt x="351270" y="685800"/>
                </a:lnTo>
                <a:lnTo>
                  <a:pt x="361158" y="647700"/>
                </a:lnTo>
                <a:lnTo>
                  <a:pt x="371430" y="622300"/>
                </a:lnTo>
                <a:lnTo>
                  <a:pt x="381196" y="584200"/>
                </a:lnTo>
                <a:lnTo>
                  <a:pt x="389567" y="546100"/>
                </a:lnTo>
                <a:lnTo>
                  <a:pt x="395653" y="508000"/>
                </a:lnTo>
                <a:lnTo>
                  <a:pt x="398564" y="469900"/>
                </a:lnTo>
                <a:lnTo>
                  <a:pt x="397411" y="419100"/>
                </a:lnTo>
                <a:lnTo>
                  <a:pt x="391304" y="368300"/>
                </a:lnTo>
                <a:lnTo>
                  <a:pt x="638537" y="368300"/>
                </a:lnTo>
                <a:lnTo>
                  <a:pt x="640298" y="342900"/>
                </a:lnTo>
                <a:lnTo>
                  <a:pt x="641085" y="292100"/>
                </a:lnTo>
                <a:lnTo>
                  <a:pt x="638547" y="228600"/>
                </a:lnTo>
                <a:lnTo>
                  <a:pt x="632096" y="165100"/>
                </a:lnTo>
                <a:lnTo>
                  <a:pt x="693304" y="152400"/>
                </a:lnTo>
                <a:lnTo>
                  <a:pt x="1219668" y="152400"/>
                </a:lnTo>
                <a:lnTo>
                  <a:pt x="1130742" y="101600"/>
                </a:lnTo>
                <a:lnTo>
                  <a:pt x="1085502" y="88900"/>
                </a:lnTo>
                <a:lnTo>
                  <a:pt x="1039737" y="63500"/>
                </a:lnTo>
                <a:lnTo>
                  <a:pt x="851294" y="12700"/>
                </a:lnTo>
                <a:close/>
              </a:path>
              <a:path w="3197225" h="2133600">
                <a:moveTo>
                  <a:pt x="1219668" y="152400"/>
                </a:moveTo>
                <a:lnTo>
                  <a:pt x="859272" y="152400"/>
                </a:lnTo>
                <a:lnTo>
                  <a:pt x="909450" y="165100"/>
                </a:lnTo>
                <a:lnTo>
                  <a:pt x="957427" y="177800"/>
                </a:lnTo>
                <a:lnTo>
                  <a:pt x="1003425" y="190500"/>
                </a:lnTo>
                <a:lnTo>
                  <a:pt x="1047665" y="203200"/>
                </a:lnTo>
                <a:lnTo>
                  <a:pt x="1090370" y="215900"/>
                </a:lnTo>
                <a:lnTo>
                  <a:pt x="1131762" y="241300"/>
                </a:lnTo>
                <a:lnTo>
                  <a:pt x="1172064" y="266700"/>
                </a:lnTo>
                <a:lnTo>
                  <a:pt x="1211497" y="279400"/>
                </a:lnTo>
                <a:lnTo>
                  <a:pt x="1326808" y="355600"/>
                </a:lnTo>
                <a:lnTo>
                  <a:pt x="1364990" y="393700"/>
                </a:lnTo>
                <a:lnTo>
                  <a:pt x="1442304" y="444500"/>
                </a:lnTo>
                <a:lnTo>
                  <a:pt x="1481880" y="482600"/>
                </a:lnTo>
                <a:lnTo>
                  <a:pt x="1522366" y="508000"/>
                </a:lnTo>
                <a:lnTo>
                  <a:pt x="1528203" y="571500"/>
                </a:lnTo>
                <a:lnTo>
                  <a:pt x="1530481" y="622300"/>
                </a:lnTo>
                <a:lnTo>
                  <a:pt x="1530404" y="635000"/>
                </a:lnTo>
                <a:lnTo>
                  <a:pt x="1530328" y="647700"/>
                </a:lnTo>
                <a:lnTo>
                  <a:pt x="1530252" y="660400"/>
                </a:lnTo>
                <a:lnTo>
                  <a:pt x="1530176" y="673100"/>
                </a:lnTo>
                <a:lnTo>
                  <a:pt x="1530099" y="685800"/>
                </a:lnTo>
                <a:lnTo>
                  <a:pt x="1527959" y="723900"/>
                </a:lnTo>
                <a:lnTo>
                  <a:pt x="1524959" y="774700"/>
                </a:lnTo>
                <a:lnTo>
                  <a:pt x="1521999" y="812800"/>
                </a:lnTo>
                <a:lnTo>
                  <a:pt x="1519981" y="850900"/>
                </a:lnTo>
                <a:lnTo>
                  <a:pt x="1519922" y="863600"/>
                </a:lnTo>
                <a:lnTo>
                  <a:pt x="1519803" y="889000"/>
                </a:lnTo>
                <a:lnTo>
                  <a:pt x="1522366" y="939800"/>
                </a:lnTo>
                <a:lnTo>
                  <a:pt x="1525898" y="977900"/>
                </a:lnTo>
                <a:lnTo>
                  <a:pt x="1527331" y="1028700"/>
                </a:lnTo>
                <a:lnTo>
                  <a:pt x="1527211" y="1066800"/>
                </a:lnTo>
                <a:lnTo>
                  <a:pt x="1526081" y="1117600"/>
                </a:lnTo>
                <a:lnTo>
                  <a:pt x="1524487" y="1168400"/>
                </a:lnTo>
                <a:lnTo>
                  <a:pt x="1522974" y="1219200"/>
                </a:lnTo>
                <a:lnTo>
                  <a:pt x="1522085" y="1270000"/>
                </a:lnTo>
                <a:lnTo>
                  <a:pt x="1522155" y="1282700"/>
                </a:lnTo>
                <a:lnTo>
                  <a:pt x="1522226" y="1295400"/>
                </a:lnTo>
                <a:lnTo>
                  <a:pt x="1522331" y="1435100"/>
                </a:lnTo>
                <a:lnTo>
                  <a:pt x="1521317" y="1485900"/>
                </a:lnTo>
                <a:lnTo>
                  <a:pt x="1520176" y="1536700"/>
                </a:lnTo>
                <a:lnTo>
                  <a:pt x="1519308" y="1587500"/>
                </a:lnTo>
                <a:lnTo>
                  <a:pt x="1519212" y="1612900"/>
                </a:lnTo>
                <a:lnTo>
                  <a:pt x="1519116" y="1638300"/>
                </a:lnTo>
                <a:lnTo>
                  <a:pt x="1520001" y="1689100"/>
                </a:lnTo>
                <a:lnTo>
                  <a:pt x="1522366" y="1752600"/>
                </a:lnTo>
                <a:lnTo>
                  <a:pt x="1668289" y="1752600"/>
                </a:lnTo>
                <a:lnTo>
                  <a:pt x="1663179" y="1714500"/>
                </a:lnTo>
                <a:lnTo>
                  <a:pt x="1663256" y="1701800"/>
                </a:lnTo>
                <a:lnTo>
                  <a:pt x="1663332" y="1689100"/>
                </a:lnTo>
                <a:lnTo>
                  <a:pt x="1663409" y="1676400"/>
                </a:lnTo>
                <a:lnTo>
                  <a:pt x="1663485" y="1663700"/>
                </a:lnTo>
                <a:lnTo>
                  <a:pt x="1667229" y="1625600"/>
                </a:lnTo>
                <a:lnTo>
                  <a:pt x="1672433" y="1574800"/>
                </a:lnTo>
                <a:lnTo>
                  <a:pt x="1677119" y="1536700"/>
                </a:lnTo>
                <a:lnTo>
                  <a:pt x="1679309" y="1473200"/>
                </a:lnTo>
                <a:lnTo>
                  <a:pt x="1677025" y="1409700"/>
                </a:lnTo>
                <a:lnTo>
                  <a:pt x="1668289" y="1346200"/>
                </a:lnTo>
                <a:lnTo>
                  <a:pt x="1660446" y="1282700"/>
                </a:lnTo>
                <a:lnTo>
                  <a:pt x="1658287" y="1231900"/>
                </a:lnTo>
                <a:lnTo>
                  <a:pt x="1660218" y="1181100"/>
                </a:lnTo>
                <a:lnTo>
                  <a:pt x="1664641" y="1130300"/>
                </a:lnTo>
                <a:lnTo>
                  <a:pt x="1669962" y="1092200"/>
                </a:lnTo>
                <a:lnTo>
                  <a:pt x="1674583" y="1054100"/>
                </a:lnTo>
                <a:lnTo>
                  <a:pt x="1676909" y="1003300"/>
                </a:lnTo>
                <a:lnTo>
                  <a:pt x="1675343" y="965200"/>
                </a:lnTo>
                <a:lnTo>
                  <a:pt x="1668289" y="914400"/>
                </a:lnTo>
                <a:lnTo>
                  <a:pt x="1660320" y="863600"/>
                </a:lnTo>
                <a:lnTo>
                  <a:pt x="1658395" y="812800"/>
                </a:lnTo>
                <a:lnTo>
                  <a:pt x="1660632" y="749300"/>
                </a:lnTo>
                <a:lnTo>
                  <a:pt x="1665146" y="685800"/>
                </a:lnTo>
                <a:lnTo>
                  <a:pt x="1670053" y="635000"/>
                </a:lnTo>
                <a:lnTo>
                  <a:pt x="1673469" y="584200"/>
                </a:lnTo>
                <a:lnTo>
                  <a:pt x="1673509" y="546100"/>
                </a:lnTo>
                <a:lnTo>
                  <a:pt x="1668289" y="508000"/>
                </a:lnTo>
                <a:lnTo>
                  <a:pt x="1706710" y="457200"/>
                </a:lnTo>
                <a:lnTo>
                  <a:pt x="1745362" y="419100"/>
                </a:lnTo>
                <a:lnTo>
                  <a:pt x="1784312" y="393700"/>
                </a:lnTo>
                <a:lnTo>
                  <a:pt x="1810524" y="368300"/>
                </a:lnTo>
                <a:lnTo>
                  <a:pt x="1595391" y="368300"/>
                </a:lnTo>
                <a:lnTo>
                  <a:pt x="1515228" y="317500"/>
                </a:lnTo>
                <a:lnTo>
                  <a:pt x="1433201" y="266700"/>
                </a:lnTo>
                <a:lnTo>
                  <a:pt x="1349264" y="215900"/>
                </a:lnTo>
                <a:lnTo>
                  <a:pt x="1263367" y="165100"/>
                </a:lnTo>
                <a:lnTo>
                  <a:pt x="1219668" y="152400"/>
                </a:lnTo>
                <a:close/>
              </a:path>
              <a:path w="3197225" h="2133600">
                <a:moveTo>
                  <a:pt x="2702079" y="152400"/>
                </a:moveTo>
                <a:lnTo>
                  <a:pt x="2558559" y="152400"/>
                </a:lnTo>
                <a:lnTo>
                  <a:pt x="2574390" y="190500"/>
                </a:lnTo>
                <a:lnTo>
                  <a:pt x="2584472" y="215900"/>
                </a:lnTo>
                <a:lnTo>
                  <a:pt x="2589948" y="254000"/>
                </a:lnTo>
                <a:lnTo>
                  <a:pt x="2591959" y="292100"/>
                </a:lnTo>
                <a:lnTo>
                  <a:pt x="2591881" y="304800"/>
                </a:lnTo>
                <a:lnTo>
                  <a:pt x="2591803" y="317500"/>
                </a:lnTo>
                <a:lnTo>
                  <a:pt x="2591725" y="330200"/>
                </a:lnTo>
                <a:lnTo>
                  <a:pt x="2591647" y="342900"/>
                </a:lnTo>
                <a:lnTo>
                  <a:pt x="2590153" y="393700"/>
                </a:lnTo>
                <a:lnTo>
                  <a:pt x="2588619" y="444500"/>
                </a:lnTo>
                <a:lnTo>
                  <a:pt x="2588511" y="457200"/>
                </a:lnTo>
                <a:lnTo>
                  <a:pt x="2588403" y="469900"/>
                </a:lnTo>
                <a:lnTo>
                  <a:pt x="2588295" y="482600"/>
                </a:lnTo>
                <a:lnTo>
                  <a:pt x="2588187" y="495300"/>
                </a:lnTo>
                <a:lnTo>
                  <a:pt x="2589997" y="558800"/>
                </a:lnTo>
                <a:lnTo>
                  <a:pt x="2595193" y="622300"/>
                </a:lnTo>
                <a:lnTo>
                  <a:pt x="2604914" y="685800"/>
                </a:lnTo>
                <a:lnTo>
                  <a:pt x="2614500" y="749300"/>
                </a:lnTo>
                <a:lnTo>
                  <a:pt x="2621013" y="812800"/>
                </a:lnTo>
                <a:lnTo>
                  <a:pt x="2625090" y="863600"/>
                </a:lnTo>
                <a:lnTo>
                  <a:pt x="2627365" y="914400"/>
                </a:lnTo>
                <a:lnTo>
                  <a:pt x="2628477" y="965200"/>
                </a:lnTo>
                <a:lnTo>
                  <a:pt x="2629060" y="1016000"/>
                </a:lnTo>
                <a:lnTo>
                  <a:pt x="2629752" y="1066800"/>
                </a:lnTo>
                <a:lnTo>
                  <a:pt x="2631189" y="1104900"/>
                </a:lnTo>
                <a:lnTo>
                  <a:pt x="2634007" y="1155700"/>
                </a:lnTo>
                <a:lnTo>
                  <a:pt x="2638843" y="1193800"/>
                </a:lnTo>
                <a:lnTo>
                  <a:pt x="2646332" y="1244600"/>
                </a:lnTo>
                <a:lnTo>
                  <a:pt x="2657111" y="1282700"/>
                </a:lnTo>
                <a:lnTo>
                  <a:pt x="2631236" y="1295400"/>
                </a:lnTo>
                <a:lnTo>
                  <a:pt x="2573977" y="1295400"/>
                </a:lnTo>
                <a:lnTo>
                  <a:pt x="2542599" y="1308100"/>
                </a:lnTo>
                <a:lnTo>
                  <a:pt x="2509394" y="1308100"/>
                </a:lnTo>
                <a:lnTo>
                  <a:pt x="2437512" y="1333500"/>
                </a:lnTo>
                <a:lnTo>
                  <a:pt x="2398842" y="1346200"/>
                </a:lnTo>
                <a:lnTo>
                  <a:pt x="2358356" y="1358900"/>
                </a:lnTo>
                <a:lnTo>
                  <a:pt x="2316059" y="1371600"/>
                </a:lnTo>
                <a:lnTo>
                  <a:pt x="2271952" y="1397000"/>
                </a:lnTo>
                <a:lnTo>
                  <a:pt x="2226040" y="1409700"/>
                </a:lnTo>
                <a:lnTo>
                  <a:pt x="2178325" y="1435100"/>
                </a:lnTo>
                <a:lnTo>
                  <a:pt x="2128810" y="1460500"/>
                </a:lnTo>
                <a:lnTo>
                  <a:pt x="2077499" y="1485900"/>
                </a:lnTo>
                <a:lnTo>
                  <a:pt x="2024395" y="1524000"/>
                </a:lnTo>
                <a:lnTo>
                  <a:pt x="1969501" y="1549400"/>
                </a:lnTo>
                <a:lnTo>
                  <a:pt x="1912820" y="1587500"/>
                </a:lnTo>
                <a:lnTo>
                  <a:pt x="1854355" y="1625600"/>
                </a:lnTo>
                <a:lnTo>
                  <a:pt x="1794110" y="1663700"/>
                </a:lnTo>
                <a:lnTo>
                  <a:pt x="1732087" y="1701800"/>
                </a:lnTo>
                <a:lnTo>
                  <a:pt x="1668289" y="1752600"/>
                </a:lnTo>
                <a:lnTo>
                  <a:pt x="1920197" y="1752600"/>
                </a:lnTo>
                <a:lnTo>
                  <a:pt x="2098657" y="1638300"/>
                </a:lnTo>
                <a:lnTo>
                  <a:pt x="2215391" y="1587500"/>
                </a:lnTo>
                <a:lnTo>
                  <a:pt x="2272066" y="1562100"/>
                </a:lnTo>
                <a:lnTo>
                  <a:pt x="2327159" y="1536700"/>
                </a:lnTo>
                <a:lnTo>
                  <a:pt x="2380331" y="1524000"/>
                </a:lnTo>
                <a:lnTo>
                  <a:pt x="2431241" y="1498600"/>
                </a:lnTo>
                <a:lnTo>
                  <a:pt x="2479550" y="1485900"/>
                </a:lnTo>
                <a:lnTo>
                  <a:pt x="2524917" y="1473200"/>
                </a:lnTo>
                <a:lnTo>
                  <a:pt x="2567003" y="1460500"/>
                </a:lnTo>
                <a:lnTo>
                  <a:pt x="2605466" y="1447800"/>
                </a:lnTo>
                <a:lnTo>
                  <a:pt x="2639968" y="1447800"/>
                </a:lnTo>
                <a:lnTo>
                  <a:pt x="2670169" y="1435100"/>
                </a:lnTo>
                <a:lnTo>
                  <a:pt x="2695727" y="1435100"/>
                </a:lnTo>
                <a:lnTo>
                  <a:pt x="2716304" y="1422400"/>
                </a:lnTo>
                <a:lnTo>
                  <a:pt x="2795444" y="1422400"/>
                </a:lnTo>
                <a:lnTo>
                  <a:pt x="2813956" y="1409700"/>
                </a:lnTo>
                <a:lnTo>
                  <a:pt x="2807069" y="1371600"/>
                </a:lnTo>
                <a:lnTo>
                  <a:pt x="2803056" y="1333500"/>
                </a:lnTo>
                <a:lnTo>
                  <a:pt x="2801055" y="1282700"/>
                </a:lnTo>
                <a:lnTo>
                  <a:pt x="2800208" y="1231900"/>
                </a:lnTo>
                <a:lnTo>
                  <a:pt x="2800097" y="1219200"/>
                </a:lnTo>
                <a:lnTo>
                  <a:pt x="2799986" y="1206500"/>
                </a:lnTo>
                <a:lnTo>
                  <a:pt x="2799875" y="1193800"/>
                </a:lnTo>
                <a:lnTo>
                  <a:pt x="2799764" y="1181100"/>
                </a:lnTo>
                <a:lnTo>
                  <a:pt x="2799653" y="1168400"/>
                </a:lnTo>
                <a:lnTo>
                  <a:pt x="2798530" y="1117600"/>
                </a:lnTo>
                <a:lnTo>
                  <a:pt x="2795980" y="1066800"/>
                </a:lnTo>
                <a:lnTo>
                  <a:pt x="2791141" y="1016000"/>
                </a:lnTo>
                <a:lnTo>
                  <a:pt x="2783154" y="965200"/>
                </a:lnTo>
                <a:lnTo>
                  <a:pt x="2771157" y="927100"/>
                </a:lnTo>
                <a:lnTo>
                  <a:pt x="2760627" y="889000"/>
                </a:lnTo>
                <a:lnTo>
                  <a:pt x="2754342" y="838200"/>
                </a:lnTo>
                <a:lnTo>
                  <a:pt x="2751297" y="787400"/>
                </a:lnTo>
                <a:lnTo>
                  <a:pt x="2750484" y="749300"/>
                </a:lnTo>
                <a:lnTo>
                  <a:pt x="2750650" y="723900"/>
                </a:lnTo>
                <a:lnTo>
                  <a:pt x="2750732" y="711200"/>
                </a:lnTo>
                <a:lnTo>
                  <a:pt x="2750815" y="698500"/>
                </a:lnTo>
                <a:lnTo>
                  <a:pt x="2750898" y="685800"/>
                </a:lnTo>
                <a:lnTo>
                  <a:pt x="2751531" y="635000"/>
                </a:lnTo>
                <a:lnTo>
                  <a:pt x="2751417" y="596900"/>
                </a:lnTo>
                <a:lnTo>
                  <a:pt x="2749432" y="533400"/>
                </a:lnTo>
                <a:lnTo>
                  <a:pt x="2744686" y="469900"/>
                </a:lnTo>
                <a:lnTo>
                  <a:pt x="2736135" y="419100"/>
                </a:lnTo>
                <a:lnTo>
                  <a:pt x="2722770" y="368300"/>
                </a:lnTo>
                <a:lnTo>
                  <a:pt x="2942977" y="368300"/>
                </a:lnTo>
                <a:lnTo>
                  <a:pt x="2942260" y="355600"/>
                </a:lnTo>
                <a:lnTo>
                  <a:pt x="2944235" y="317500"/>
                </a:lnTo>
                <a:lnTo>
                  <a:pt x="2944704" y="279400"/>
                </a:lnTo>
                <a:lnTo>
                  <a:pt x="2938035" y="228600"/>
                </a:lnTo>
                <a:lnTo>
                  <a:pt x="2711848" y="228600"/>
                </a:lnTo>
                <a:lnTo>
                  <a:pt x="2702597" y="177800"/>
                </a:lnTo>
                <a:lnTo>
                  <a:pt x="2702079" y="152400"/>
                </a:lnTo>
                <a:close/>
              </a:path>
              <a:path w="3197225" h="2133600">
                <a:moveTo>
                  <a:pt x="638537" y="368300"/>
                </a:moveTo>
                <a:lnTo>
                  <a:pt x="467885" y="368300"/>
                </a:lnTo>
                <a:lnTo>
                  <a:pt x="473495" y="419100"/>
                </a:lnTo>
                <a:lnTo>
                  <a:pt x="473562" y="469900"/>
                </a:lnTo>
                <a:lnTo>
                  <a:pt x="469231" y="520700"/>
                </a:lnTo>
                <a:lnTo>
                  <a:pt x="461648" y="558800"/>
                </a:lnTo>
                <a:lnTo>
                  <a:pt x="451960" y="596900"/>
                </a:lnTo>
                <a:lnTo>
                  <a:pt x="441311" y="635000"/>
                </a:lnTo>
                <a:lnTo>
                  <a:pt x="430847" y="685800"/>
                </a:lnTo>
                <a:lnTo>
                  <a:pt x="421714" y="723900"/>
                </a:lnTo>
                <a:lnTo>
                  <a:pt x="415057" y="762000"/>
                </a:lnTo>
                <a:lnTo>
                  <a:pt x="412023" y="812800"/>
                </a:lnTo>
                <a:lnTo>
                  <a:pt x="413756" y="850900"/>
                </a:lnTo>
                <a:lnTo>
                  <a:pt x="429622" y="952500"/>
                </a:lnTo>
                <a:lnTo>
                  <a:pt x="431234" y="1003300"/>
                </a:lnTo>
                <a:lnTo>
                  <a:pt x="427621" y="1054100"/>
                </a:lnTo>
                <a:lnTo>
                  <a:pt x="420168" y="1092200"/>
                </a:lnTo>
                <a:lnTo>
                  <a:pt x="410258" y="1130300"/>
                </a:lnTo>
                <a:lnTo>
                  <a:pt x="399275" y="1181100"/>
                </a:lnTo>
                <a:lnTo>
                  <a:pt x="388603" y="1219200"/>
                </a:lnTo>
                <a:lnTo>
                  <a:pt x="379626" y="1257300"/>
                </a:lnTo>
                <a:lnTo>
                  <a:pt x="373727" y="1308100"/>
                </a:lnTo>
                <a:lnTo>
                  <a:pt x="372290" y="1358900"/>
                </a:lnTo>
                <a:lnTo>
                  <a:pt x="376699" y="1409700"/>
                </a:lnTo>
                <a:lnTo>
                  <a:pt x="397785" y="1422400"/>
                </a:lnTo>
                <a:lnTo>
                  <a:pt x="446041" y="1422400"/>
                </a:lnTo>
                <a:lnTo>
                  <a:pt x="444265" y="1409700"/>
                </a:lnTo>
                <a:lnTo>
                  <a:pt x="447417" y="1409700"/>
                </a:lnTo>
                <a:lnTo>
                  <a:pt x="455253" y="1397000"/>
                </a:lnTo>
                <a:lnTo>
                  <a:pt x="483997" y="1397000"/>
                </a:lnTo>
                <a:lnTo>
                  <a:pt x="504414" y="1384300"/>
                </a:lnTo>
                <a:lnTo>
                  <a:pt x="920821" y="1384300"/>
                </a:lnTo>
                <a:lnTo>
                  <a:pt x="897792" y="1371600"/>
                </a:lnTo>
                <a:lnTo>
                  <a:pt x="853215" y="1358900"/>
                </a:lnTo>
                <a:lnTo>
                  <a:pt x="810209" y="1333500"/>
                </a:lnTo>
                <a:lnTo>
                  <a:pt x="768863" y="1320800"/>
                </a:lnTo>
                <a:lnTo>
                  <a:pt x="729270" y="1320800"/>
                </a:lnTo>
                <a:lnTo>
                  <a:pt x="691518" y="1308100"/>
                </a:lnTo>
                <a:lnTo>
                  <a:pt x="655698" y="1295400"/>
                </a:lnTo>
                <a:lnTo>
                  <a:pt x="533544" y="1295400"/>
                </a:lnTo>
                <a:lnTo>
                  <a:pt x="523212" y="1244600"/>
                </a:lnTo>
                <a:lnTo>
                  <a:pt x="518609" y="1193800"/>
                </a:lnTo>
                <a:lnTo>
                  <a:pt x="518673" y="1181100"/>
                </a:lnTo>
                <a:lnTo>
                  <a:pt x="518736" y="1168400"/>
                </a:lnTo>
                <a:lnTo>
                  <a:pt x="518800" y="1155700"/>
                </a:lnTo>
                <a:lnTo>
                  <a:pt x="522854" y="1104900"/>
                </a:lnTo>
                <a:lnTo>
                  <a:pt x="529835" y="1054100"/>
                </a:lnTo>
                <a:lnTo>
                  <a:pt x="538810" y="1003300"/>
                </a:lnTo>
                <a:lnTo>
                  <a:pt x="548846" y="952500"/>
                </a:lnTo>
                <a:lnTo>
                  <a:pt x="559008" y="901700"/>
                </a:lnTo>
                <a:lnTo>
                  <a:pt x="568362" y="850900"/>
                </a:lnTo>
                <a:lnTo>
                  <a:pt x="575976" y="800100"/>
                </a:lnTo>
                <a:lnTo>
                  <a:pt x="580915" y="749300"/>
                </a:lnTo>
                <a:lnTo>
                  <a:pt x="585087" y="711200"/>
                </a:lnTo>
                <a:lnTo>
                  <a:pt x="591242" y="660400"/>
                </a:lnTo>
                <a:lnTo>
                  <a:pt x="598789" y="622300"/>
                </a:lnTo>
                <a:lnTo>
                  <a:pt x="607139" y="584200"/>
                </a:lnTo>
                <a:lnTo>
                  <a:pt x="615702" y="533400"/>
                </a:lnTo>
                <a:lnTo>
                  <a:pt x="623889" y="495300"/>
                </a:lnTo>
                <a:lnTo>
                  <a:pt x="631110" y="444500"/>
                </a:lnTo>
                <a:lnTo>
                  <a:pt x="636777" y="393700"/>
                </a:lnTo>
                <a:lnTo>
                  <a:pt x="638537" y="368300"/>
                </a:lnTo>
                <a:close/>
              </a:path>
              <a:path w="3197225" h="2133600">
                <a:moveTo>
                  <a:pt x="2969894" y="431800"/>
                </a:moveTo>
                <a:lnTo>
                  <a:pt x="2956323" y="444500"/>
                </a:lnTo>
                <a:lnTo>
                  <a:pt x="2984025" y="444500"/>
                </a:lnTo>
                <a:lnTo>
                  <a:pt x="2969894" y="431800"/>
                </a:lnTo>
                <a:close/>
              </a:path>
              <a:path w="3197225" h="2133600">
                <a:moveTo>
                  <a:pt x="2682132" y="25400"/>
                </a:moveTo>
                <a:lnTo>
                  <a:pt x="2292410" y="25400"/>
                </a:lnTo>
                <a:lnTo>
                  <a:pt x="2155957" y="63500"/>
                </a:lnTo>
                <a:lnTo>
                  <a:pt x="2111591" y="88900"/>
                </a:lnTo>
                <a:lnTo>
                  <a:pt x="2024140" y="114300"/>
                </a:lnTo>
                <a:lnTo>
                  <a:pt x="1895180" y="190500"/>
                </a:lnTo>
                <a:lnTo>
                  <a:pt x="1852520" y="203200"/>
                </a:lnTo>
                <a:lnTo>
                  <a:pt x="1767298" y="254000"/>
                </a:lnTo>
                <a:lnTo>
                  <a:pt x="1724603" y="292100"/>
                </a:lnTo>
                <a:lnTo>
                  <a:pt x="1595391" y="368300"/>
                </a:lnTo>
                <a:lnTo>
                  <a:pt x="1810524" y="368300"/>
                </a:lnTo>
                <a:lnTo>
                  <a:pt x="1823630" y="355600"/>
                </a:lnTo>
                <a:lnTo>
                  <a:pt x="1863383" y="330200"/>
                </a:lnTo>
                <a:lnTo>
                  <a:pt x="1903641" y="292100"/>
                </a:lnTo>
                <a:lnTo>
                  <a:pt x="1944472" y="266700"/>
                </a:lnTo>
                <a:lnTo>
                  <a:pt x="1985944" y="254000"/>
                </a:lnTo>
                <a:lnTo>
                  <a:pt x="2028126" y="228600"/>
                </a:lnTo>
                <a:lnTo>
                  <a:pt x="2071086" y="215900"/>
                </a:lnTo>
                <a:lnTo>
                  <a:pt x="2114893" y="190500"/>
                </a:lnTo>
                <a:lnTo>
                  <a:pt x="2205321" y="165100"/>
                </a:lnTo>
                <a:lnTo>
                  <a:pt x="2252079" y="165100"/>
                </a:lnTo>
                <a:lnTo>
                  <a:pt x="2299958" y="152400"/>
                </a:lnTo>
                <a:lnTo>
                  <a:pt x="2702079" y="152400"/>
                </a:lnTo>
                <a:lnTo>
                  <a:pt x="2701561" y="127000"/>
                </a:lnTo>
                <a:lnTo>
                  <a:pt x="2701445" y="114300"/>
                </a:lnTo>
                <a:lnTo>
                  <a:pt x="2701329" y="101600"/>
                </a:lnTo>
                <a:lnTo>
                  <a:pt x="2701213" y="88900"/>
                </a:lnTo>
                <a:lnTo>
                  <a:pt x="2701097" y="76200"/>
                </a:lnTo>
                <a:lnTo>
                  <a:pt x="2693560" y="38100"/>
                </a:lnTo>
                <a:lnTo>
                  <a:pt x="2682132" y="25400"/>
                </a:lnTo>
                <a:close/>
              </a:path>
              <a:path w="3197225" h="2133600">
                <a:moveTo>
                  <a:pt x="400591" y="215900"/>
                </a:moveTo>
                <a:lnTo>
                  <a:pt x="360882" y="215900"/>
                </a:lnTo>
                <a:lnTo>
                  <a:pt x="318279" y="228600"/>
                </a:lnTo>
                <a:lnTo>
                  <a:pt x="439277" y="228600"/>
                </a:lnTo>
                <a:lnTo>
                  <a:pt x="400591" y="215900"/>
                </a:lnTo>
                <a:close/>
              </a:path>
              <a:path w="3197225" h="2133600">
                <a:moveTo>
                  <a:pt x="2586341" y="12700"/>
                </a:moveTo>
                <a:lnTo>
                  <a:pt x="2386833" y="12700"/>
                </a:lnTo>
                <a:lnTo>
                  <a:pt x="2339233" y="25400"/>
                </a:lnTo>
                <a:lnTo>
                  <a:pt x="2638823" y="25400"/>
                </a:lnTo>
                <a:lnTo>
                  <a:pt x="2586341" y="12700"/>
                </a:lnTo>
                <a:close/>
              </a:path>
              <a:path w="3197225" h="2133600">
                <a:moveTo>
                  <a:pt x="753762" y="0"/>
                </a:moveTo>
                <a:lnTo>
                  <a:pt x="704146" y="0"/>
                </a:lnTo>
                <a:lnTo>
                  <a:pt x="653957" y="12700"/>
                </a:lnTo>
                <a:lnTo>
                  <a:pt x="802809" y="12700"/>
                </a:lnTo>
                <a:lnTo>
                  <a:pt x="753762" y="0"/>
                </a:lnTo>
                <a:close/>
              </a:path>
            </a:pathLst>
          </a:custGeom>
          <a:solidFill>
            <a:srgbClr val="006379">
              <a:alpha val="10195"/>
            </a:srgbClr>
          </a:solidFill>
        </p:spPr>
        <p:txBody>
          <a:bodyPr wrap="square" lIns="0" tIns="0" rIns="0" bIns="0" rtlCol="0"/>
          <a:lstStyle/>
          <a:p>
            <a:endParaRPr/>
          </a:p>
        </p:txBody>
      </p:sp>
      <p:sp>
        <p:nvSpPr>
          <p:cNvPr id="16" name="object 1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0" dirty="0"/>
              <a:t>REFERENCES</a:t>
            </a: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5" dirty="0"/>
              <a:t> </a:t>
            </a:r>
            <a:r>
              <a:rPr dirty="0"/>
              <a:t>Lucio</a:t>
            </a:r>
            <a:r>
              <a:rPr spc="-20" dirty="0"/>
              <a:t> </a:t>
            </a:r>
            <a:r>
              <a:rPr dirty="0"/>
              <a:t>Starace,</a:t>
            </a:r>
            <a:r>
              <a:rPr spc="-30" dirty="0"/>
              <a:t> </a:t>
            </a:r>
            <a:r>
              <a:rPr dirty="0"/>
              <a:t>Ph.D.</a:t>
            </a:r>
            <a:r>
              <a:rPr spc="-40" dirty="0"/>
              <a:t> </a:t>
            </a:r>
            <a:r>
              <a:rPr dirty="0"/>
              <a:t>-</a:t>
            </a:r>
            <a:r>
              <a:rPr spc="-20" dirty="0"/>
              <a:t> </a:t>
            </a:r>
            <a:r>
              <a:rPr dirty="0"/>
              <a:t>University</a:t>
            </a:r>
            <a:r>
              <a:rPr spc="-35" dirty="0"/>
              <a:t> </a:t>
            </a:r>
            <a:r>
              <a:rPr dirty="0"/>
              <a:t>of</a:t>
            </a:r>
            <a:r>
              <a:rPr spc="-20" dirty="0"/>
              <a:t> </a:t>
            </a:r>
            <a:r>
              <a:rPr dirty="0"/>
              <a:t>Naples</a:t>
            </a:r>
            <a:r>
              <a:rPr spc="-25"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35" dirty="0"/>
              <a:t> </a:t>
            </a:r>
            <a:r>
              <a:rPr dirty="0"/>
              <a:t>07</a:t>
            </a:r>
            <a:r>
              <a:rPr spc="-10" dirty="0"/>
              <a:t> </a:t>
            </a:r>
            <a:r>
              <a:rPr dirty="0"/>
              <a:t>-</a:t>
            </a:r>
            <a:r>
              <a:rPr spc="-25" dirty="0"/>
              <a:t> </a:t>
            </a:r>
            <a:r>
              <a:rPr spc="-10" dirty="0"/>
              <a:t>JavaScript:</a:t>
            </a:r>
            <a:r>
              <a:rPr spc="-45" dirty="0"/>
              <a:t> </a:t>
            </a:r>
            <a:r>
              <a:rPr dirty="0"/>
              <a:t>Browser</a:t>
            </a:r>
            <a:r>
              <a:rPr spc="-5" dirty="0"/>
              <a:t> </a:t>
            </a:r>
            <a:r>
              <a:rPr spc="-10" dirty="0"/>
              <a:t>Environment</a:t>
            </a: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347</a:t>
            </a:fld>
            <a:endParaRPr spc="-25" dirty="0"/>
          </a:p>
        </p:txBody>
      </p:sp>
      <p:sp>
        <p:nvSpPr>
          <p:cNvPr id="17" name="object 17"/>
          <p:cNvSpPr txBox="1"/>
          <p:nvPr/>
        </p:nvSpPr>
        <p:spPr>
          <a:xfrm>
            <a:off x="962050" y="1533220"/>
            <a:ext cx="9190355" cy="3211830"/>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dirty="0">
                <a:solidFill>
                  <a:srgbClr val="111F35"/>
                </a:solidFill>
                <a:latin typeface="Calibri"/>
                <a:cs typeface="Calibri"/>
              </a:rPr>
              <a:t>The</a:t>
            </a:r>
            <a:r>
              <a:rPr sz="2800" b="1" spc="-85" dirty="0">
                <a:solidFill>
                  <a:srgbClr val="111F35"/>
                </a:solidFill>
                <a:latin typeface="Calibri"/>
                <a:cs typeface="Calibri"/>
              </a:rPr>
              <a:t> </a:t>
            </a:r>
            <a:r>
              <a:rPr sz="2800" b="1" dirty="0">
                <a:solidFill>
                  <a:srgbClr val="111F35"/>
                </a:solidFill>
                <a:latin typeface="Calibri"/>
                <a:cs typeface="Calibri"/>
              </a:rPr>
              <a:t>Modern</a:t>
            </a:r>
            <a:r>
              <a:rPr sz="2800" b="1" spc="-65" dirty="0">
                <a:solidFill>
                  <a:srgbClr val="111F35"/>
                </a:solidFill>
                <a:latin typeface="Calibri"/>
                <a:cs typeface="Calibri"/>
              </a:rPr>
              <a:t> </a:t>
            </a:r>
            <a:r>
              <a:rPr sz="2800" b="1" spc="-10" dirty="0">
                <a:solidFill>
                  <a:srgbClr val="111F35"/>
                </a:solidFill>
                <a:latin typeface="Calibri"/>
                <a:cs typeface="Calibri"/>
              </a:rPr>
              <a:t>JavaScript</a:t>
            </a:r>
            <a:r>
              <a:rPr sz="2800" b="1" spc="-65" dirty="0">
                <a:solidFill>
                  <a:srgbClr val="111F35"/>
                </a:solidFill>
                <a:latin typeface="Calibri"/>
                <a:cs typeface="Calibri"/>
              </a:rPr>
              <a:t> </a:t>
            </a:r>
            <a:r>
              <a:rPr sz="2800" b="1" spc="-10" dirty="0">
                <a:solidFill>
                  <a:srgbClr val="111F35"/>
                </a:solidFill>
                <a:latin typeface="Calibri"/>
                <a:cs typeface="Calibri"/>
              </a:rPr>
              <a:t>Tutorial</a:t>
            </a:r>
            <a:endParaRPr sz="2800">
              <a:latin typeface="Calibri"/>
              <a:cs typeface="Calibri"/>
            </a:endParaRPr>
          </a:p>
          <a:p>
            <a:pPr marL="241300">
              <a:lnSpc>
                <a:spcPts val="1980"/>
              </a:lnSpc>
            </a:pPr>
            <a:r>
              <a:rPr sz="1800" dirty="0">
                <a:solidFill>
                  <a:srgbClr val="111F35"/>
                </a:solidFill>
                <a:latin typeface="Calibri"/>
                <a:cs typeface="Calibri"/>
              </a:rPr>
              <a:t>Freely</a:t>
            </a:r>
            <a:r>
              <a:rPr sz="1800" spc="-50" dirty="0">
                <a:solidFill>
                  <a:srgbClr val="111F35"/>
                </a:solidFill>
                <a:latin typeface="Calibri"/>
                <a:cs typeface="Calibri"/>
              </a:rPr>
              <a:t> </a:t>
            </a:r>
            <a:r>
              <a:rPr sz="1800" dirty="0">
                <a:solidFill>
                  <a:srgbClr val="111F35"/>
                </a:solidFill>
                <a:latin typeface="Calibri"/>
                <a:cs typeface="Calibri"/>
              </a:rPr>
              <a:t>available</a:t>
            </a:r>
            <a:r>
              <a:rPr sz="1800" spc="-40" dirty="0">
                <a:solidFill>
                  <a:srgbClr val="111F35"/>
                </a:solidFill>
                <a:latin typeface="Calibri"/>
                <a:cs typeface="Calibri"/>
              </a:rPr>
              <a:t> </a:t>
            </a:r>
            <a:r>
              <a:rPr sz="1800" dirty="0">
                <a:solidFill>
                  <a:srgbClr val="111F35"/>
                </a:solidFill>
                <a:latin typeface="Calibri"/>
                <a:cs typeface="Calibri"/>
              </a:rPr>
              <a:t>at</a:t>
            </a:r>
            <a:r>
              <a:rPr sz="1800" spc="-50"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2"/>
              </a:rPr>
              <a:t>https://javascript.info/</a:t>
            </a:r>
            <a:r>
              <a:rPr sz="1800" spc="-40" dirty="0">
                <a:solidFill>
                  <a:srgbClr val="006379"/>
                </a:solidFill>
                <a:latin typeface="Calibri"/>
                <a:cs typeface="Calibri"/>
              </a:rPr>
              <a:t> </a:t>
            </a:r>
            <a:r>
              <a:rPr sz="1800" dirty="0">
                <a:solidFill>
                  <a:srgbClr val="111F35"/>
                </a:solidFill>
                <a:latin typeface="Calibri"/>
                <a:cs typeface="Calibri"/>
              </a:rPr>
              <a:t>or</a:t>
            </a:r>
            <a:r>
              <a:rPr sz="1800" spc="-45" dirty="0">
                <a:solidFill>
                  <a:srgbClr val="111F35"/>
                </a:solidFill>
                <a:latin typeface="Calibri"/>
                <a:cs typeface="Calibri"/>
              </a:rPr>
              <a:t> </a:t>
            </a:r>
            <a:r>
              <a:rPr sz="1800" dirty="0">
                <a:solidFill>
                  <a:srgbClr val="111F35"/>
                </a:solidFill>
                <a:latin typeface="Calibri"/>
                <a:cs typeface="Calibri"/>
              </a:rPr>
              <a:t>on</a:t>
            </a:r>
            <a:r>
              <a:rPr sz="1800" spc="-45"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3"/>
              </a:rPr>
              <a:t>GitHub</a:t>
            </a:r>
            <a:endParaRPr sz="1800">
              <a:latin typeface="Calibri"/>
              <a:cs typeface="Calibri"/>
            </a:endParaRPr>
          </a:p>
          <a:p>
            <a:pPr marL="241300">
              <a:lnSpc>
                <a:spcPts val="2050"/>
              </a:lnSpc>
            </a:pPr>
            <a:r>
              <a:rPr sz="1800" dirty="0">
                <a:solidFill>
                  <a:srgbClr val="111F35"/>
                </a:solidFill>
                <a:latin typeface="Calibri"/>
                <a:cs typeface="Calibri"/>
              </a:rPr>
              <a:t>Part</a:t>
            </a:r>
            <a:r>
              <a:rPr sz="1800" spc="-50" dirty="0">
                <a:solidFill>
                  <a:srgbClr val="111F35"/>
                </a:solidFill>
                <a:latin typeface="Calibri"/>
                <a:cs typeface="Calibri"/>
              </a:rPr>
              <a:t> </a:t>
            </a:r>
            <a:r>
              <a:rPr sz="1800" dirty="0">
                <a:solidFill>
                  <a:srgbClr val="111F35"/>
                </a:solidFill>
                <a:latin typeface="Calibri"/>
                <a:cs typeface="Calibri"/>
              </a:rPr>
              <a:t>2:</a:t>
            </a:r>
            <a:r>
              <a:rPr sz="1800" spc="-35" dirty="0">
                <a:solidFill>
                  <a:srgbClr val="111F35"/>
                </a:solidFill>
                <a:latin typeface="Calibri"/>
                <a:cs typeface="Calibri"/>
              </a:rPr>
              <a:t> </a:t>
            </a:r>
            <a:r>
              <a:rPr sz="1800" dirty="0">
                <a:solidFill>
                  <a:srgbClr val="111F35"/>
                </a:solidFill>
                <a:latin typeface="Calibri"/>
                <a:cs typeface="Calibri"/>
              </a:rPr>
              <a:t>Document</a:t>
            </a:r>
            <a:r>
              <a:rPr sz="1800" spc="-25" dirty="0">
                <a:solidFill>
                  <a:srgbClr val="111F35"/>
                </a:solidFill>
                <a:latin typeface="Calibri"/>
                <a:cs typeface="Calibri"/>
              </a:rPr>
              <a:t> </a:t>
            </a:r>
            <a:r>
              <a:rPr sz="1800" dirty="0">
                <a:solidFill>
                  <a:srgbClr val="111F35"/>
                </a:solidFill>
                <a:latin typeface="Calibri"/>
                <a:cs typeface="Calibri"/>
              </a:rPr>
              <a:t>(1.1</a:t>
            </a:r>
            <a:r>
              <a:rPr sz="1800" spc="-30" dirty="0">
                <a:solidFill>
                  <a:srgbClr val="111F35"/>
                </a:solidFill>
                <a:latin typeface="Calibri"/>
                <a:cs typeface="Calibri"/>
              </a:rPr>
              <a:t> </a:t>
            </a:r>
            <a:r>
              <a:rPr sz="1800" dirty="0">
                <a:solidFill>
                  <a:srgbClr val="111F35"/>
                </a:solidFill>
                <a:latin typeface="Calibri"/>
                <a:cs typeface="Calibri"/>
              </a:rPr>
              <a:t>to</a:t>
            </a:r>
            <a:r>
              <a:rPr sz="1800" spc="-45" dirty="0">
                <a:solidFill>
                  <a:srgbClr val="111F35"/>
                </a:solidFill>
                <a:latin typeface="Calibri"/>
                <a:cs typeface="Calibri"/>
              </a:rPr>
              <a:t> </a:t>
            </a:r>
            <a:r>
              <a:rPr sz="1800" dirty="0">
                <a:solidFill>
                  <a:srgbClr val="111F35"/>
                </a:solidFill>
                <a:latin typeface="Calibri"/>
                <a:cs typeface="Calibri"/>
              </a:rPr>
              <a:t>1.7),</a:t>
            </a:r>
            <a:r>
              <a:rPr sz="1800" spc="-40" dirty="0">
                <a:solidFill>
                  <a:srgbClr val="111F35"/>
                </a:solidFill>
                <a:latin typeface="Calibri"/>
                <a:cs typeface="Calibri"/>
              </a:rPr>
              <a:t> </a:t>
            </a:r>
            <a:r>
              <a:rPr sz="1800" spc="-10" dirty="0">
                <a:solidFill>
                  <a:srgbClr val="111F35"/>
                </a:solidFill>
                <a:latin typeface="Calibri"/>
                <a:cs typeface="Calibri"/>
              </a:rPr>
              <a:t>Introduction</a:t>
            </a:r>
            <a:r>
              <a:rPr sz="1800" spc="-40" dirty="0">
                <a:solidFill>
                  <a:srgbClr val="111F35"/>
                </a:solidFill>
                <a:latin typeface="Calibri"/>
                <a:cs typeface="Calibri"/>
              </a:rPr>
              <a:t> </a:t>
            </a:r>
            <a:r>
              <a:rPr sz="1800" dirty="0">
                <a:solidFill>
                  <a:srgbClr val="111F35"/>
                </a:solidFill>
                <a:latin typeface="Calibri"/>
                <a:cs typeface="Calibri"/>
              </a:rPr>
              <a:t>to</a:t>
            </a:r>
            <a:r>
              <a:rPr sz="1800" spc="-45" dirty="0">
                <a:solidFill>
                  <a:srgbClr val="111F35"/>
                </a:solidFill>
                <a:latin typeface="Calibri"/>
                <a:cs typeface="Calibri"/>
              </a:rPr>
              <a:t> </a:t>
            </a:r>
            <a:r>
              <a:rPr sz="1800" dirty="0">
                <a:solidFill>
                  <a:srgbClr val="111F35"/>
                </a:solidFill>
                <a:latin typeface="Calibri"/>
                <a:cs typeface="Calibri"/>
              </a:rPr>
              <a:t>events,</a:t>
            </a:r>
            <a:r>
              <a:rPr sz="1800" spc="-40" dirty="0">
                <a:solidFill>
                  <a:srgbClr val="111F35"/>
                </a:solidFill>
                <a:latin typeface="Calibri"/>
                <a:cs typeface="Calibri"/>
              </a:rPr>
              <a:t> </a:t>
            </a:r>
            <a:r>
              <a:rPr sz="1800" dirty="0">
                <a:solidFill>
                  <a:srgbClr val="111F35"/>
                </a:solidFill>
                <a:latin typeface="Calibri"/>
                <a:cs typeface="Calibri"/>
              </a:rPr>
              <a:t>UI</a:t>
            </a:r>
            <a:r>
              <a:rPr sz="1800" spc="-50" dirty="0">
                <a:solidFill>
                  <a:srgbClr val="111F35"/>
                </a:solidFill>
                <a:latin typeface="Calibri"/>
                <a:cs typeface="Calibri"/>
              </a:rPr>
              <a:t> </a:t>
            </a:r>
            <a:r>
              <a:rPr sz="1800" dirty="0">
                <a:solidFill>
                  <a:srgbClr val="111F35"/>
                </a:solidFill>
                <a:latin typeface="Calibri"/>
                <a:cs typeface="Calibri"/>
              </a:rPr>
              <a:t>events,</a:t>
            </a:r>
            <a:r>
              <a:rPr sz="1800" spc="-45" dirty="0">
                <a:solidFill>
                  <a:srgbClr val="111F35"/>
                </a:solidFill>
                <a:latin typeface="Calibri"/>
                <a:cs typeface="Calibri"/>
              </a:rPr>
              <a:t> </a:t>
            </a:r>
            <a:r>
              <a:rPr sz="1800" dirty="0">
                <a:solidFill>
                  <a:srgbClr val="111F35"/>
                </a:solidFill>
                <a:latin typeface="Calibri"/>
                <a:cs typeface="Calibri"/>
              </a:rPr>
              <a:t>Document</a:t>
            </a:r>
            <a:r>
              <a:rPr sz="1800" spc="-35" dirty="0">
                <a:solidFill>
                  <a:srgbClr val="111F35"/>
                </a:solidFill>
                <a:latin typeface="Calibri"/>
                <a:cs typeface="Calibri"/>
              </a:rPr>
              <a:t> </a:t>
            </a:r>
            <a:r>
              <a:rPr sz="1800" dirty="0">
                <a:solidFill>
                  <a:srgbClr val="111F35"/>
                </a:solidFill>
                <a:latin typeface="Calibri"/>
                <a:cs typeface="Calibri"/>
              </a:rPr>
              <a:t>and</a:t>
            </a:r>
            <a:r>
              <a:rPr sz="1800" spc="-20" dirty="0">
                <a:solidFill>
                  <a:srgbClr val="111F35"/>
                </a:solidFill>
                <a:latin typeface="Calibri"/>
                <a:cs typeface="Calibri"/>
              </a:rPr>
              <a:t> </a:t>
            </a:r>
            <a:r>
              <a:rPr sz="1800" spc="-10" dirty="0">
                <a:solidFill>
                  <a:srgbClr val="111F35"/>
                </a:solidFill>
                <a:latin typeface="Calibri"/>
                <a:cs typeface="Calibri"/>
              </a:rPr>
              <a:t>resource</a:t>
            </a:r>
            <a:r>
              <a:rPr sz="1800" spc="-30" dirty="0">
                <a:solidFill>
                  <a:srgbClr val="111F35"/>
                </a:solidFill>
                <a:latin typeface="Calibri"/>
                <a:cs typeface="Calibri"/>
              </a:rPr>
              <a:t> </a:t>
            </a:r>
            <a:r>
              <a:rPr sz="1800" spc="-10" dirty="0">
                <a:solidFill>
                  <a:srgbClr val="111F35"/>
                </a:solidFill>
                <a:latin typeface="Calibri"/>
                <a:cs typeface="Calibri"/>
              </a:rPr>
              <a:t>loading</a:t>
            </a:r>
            <a:endParaRPr sz="1800">
              <a:latin typeface="Calibri"/>
              <a:cs typeface="Calibri"/>
            </a:endParaRPr>
          </a:p>
          <a:p>
            <a:pPr marL="240029" indent="-227329">
              <a:lnSpc>
                <a:spcPts val="3285"/>
              </a:lnSpc>
              <a:spcBef>
                <a:spcPts val="610"/>
              </a:spcBef>
              <a:buFont typeface="Arial MT"/>
              <a:buChar char="•"/>
              <a:tabLst>
                <a:tab pos="240029" algn="l"/>
              </a:tabLst>
            </a:pPr>
            <a:r>
              <a:rPr sz="2800" b="1" dirty="0">
                <a:solidFill>
                  <a:srgbClr val="111F35"/>
                </a:solidFill>
                <a:latin typeface="Calibri"/>
                <a:cs typeface="Calibri"/>
              </a:rPr>
              <a:t>Eloquent</a:t>
            </a:r>
            <a:r>
              <a:rPr sz="2800" b="1" spc="-65" dirty="0">
                <a:solidFill>
                  <a:srgbClr val="111F35"/>
                </a:solidFill>
                <a:latin typeface="Calibri"/>
                <a:cs typeface="Calibri"/>
              </a:rPr>
              <a:t> </a:t>
            </a:r>
            <a:r>
              <a:rPr sz="2800" b="1" spc="-10" dirty="0">
                <a:solidFill>
                  <a:srgbClr val="111F35"/>
                </a:solidFill>
                <a:latin typeface="Calibri"/>
                <a:cs typeface="Calibri"/>
              </a:rPr>
              <a:t>JavaScript</a:t>
            </a:r>
            <a:r>
              <a:rPr sz="2800" b="1" spc="-65" dirty="0">
                <a:solidFill>
                  <a:srgbClr val="111F35"/>
                </a:solidFill>
                <a:latin typeface="Calibri"/>
                <a:cs typeface="Calibri"/>
              </a:rPr>
              <a:t> </a:t>
            </a:r>
            <a:r>
              <a:rPr sz="2800" b="1" dirty="0">
                <a:solidFill>
                  <a:srgbClr val="111F35"/>
                </a:solidFill>
                <a:latin typeface="Calibri"/>
                <a:cs typeface="Calibri"/>
              </a:rPr>
              <a:t>(3rd</a:t>
            </a:r>
            <a:r>
              <a:rPr sz="2800" b="1" spc="-55" dirty="0">
                <a:solidFill>
                  <a:srgbClr val="111F35"/>
                </a:solidFill>
                <a:latin typeface="Calibri"/>
                <a:cs typeface="Calibri"/>
              </a:rPr>
              <a:t> </a:t>
            </a:r>
            <a:r>
              <a:rPr sz="2800" b="1" spc="-10" dirty="0">
                <a:solidFill>
                  <a:srgbClr val="111F35"/>
                </a:solidFill>
                <a:latin typeface="Calibri"/>
                <a:cs typeface="Calibri"/>
              </a:rPr>
              <a:t>edition)</a:t>
            </a:r>
            <a:endParaRPr sz="2800">
              <a:latin typeface="Calibri"/>
              <a:cs typeface="Calibri"/>
            </a:endParaRPr>
          </a:p>
          <a:p>
            <a:pPr marL="241300">
              <a:lnSpc>
                <a:spcPts val="1975"/>
              </a:lnSpc>
            </a:pPr>
            <a:r>
              <a:rPr sz="1800" dirty="0">
                <a:solidFill>
                  <a:srgbClr val="111F35"/>
                </a:solidFill>
                <a:latin typeface="Calibri"/>
                <a:cs typeface="Calibri"/>
              </a:rPr>
              <a:t>By</a:t>
            </a:r>
            <a:r>
              <a:rPr sz="1800" spc="-25" dirty="0">
                <a:solidFill>
                  <a:srgbClr val="111F35"/>
                </a:solidFill>
                <a:latin typeface="Calibri"/>
                <a:cs typeface="Calibri"/>
              </a:rPr>
              <a:t> </a:t>
            </a:r>
            <a:r>
              <a:rPr sz="1800" dirty="0">
                <a:solidFill>
                  <a:srgbClr val="111F35"/>
                </a:solidFill>
                <a:latin typeface="Calibri"/>
                <a:cs typeface="Calibri"/>
              </a:rPr>
              <a:t>Marijn</a:t>
            </a:r>
            <a:r>
              <a:rPr sz="1800" spc="-10" dirty="0">
                <a:solidFill>
                  <a:srgbClr val="111F35"/>
                </a:solidFill>
                <a:latin typeface="Calibri"/>
                <a:cs typeface="Calibri"/>
              </a:rPr>
              <a:t> Haverbeke</a:t>
            </a:r>
            <a:endParaRPr sz="1800">
              <a:latin typeface="Calibri"/>
              <a:cs typeface="Calibri"/>
            </a:endParaRPr>
          </a:p>
          <a:p>
            <a:pPr marL="241300">
              <a:lnSpc>
                <a:spcPts val="1945"/>
              </a:lnSpc>
            </a:pPr>
            <a:r>
              <a:rPr sz="1800" dirty="0">
                <a:solidFill>
                  <a:srgbClr val="111F35"/>
                </a:solidFill>
                <a:latin typeface="Calibri"/>
                <a:cs typeface="Calibri"/>
              </a:rPr>
              <a:t>Freely</a:t>
            </a:r>
            <a:r>
              <a:rPr sz="1800" spc="-65" dirty="0">
                <a:solidFill>
                  <a:srgbClr val="111F35"/>
                </a:solidFill>
                <a:latin typeface="Calibri"/>
                <a:cs typeface="Calibri"/>
              </a:rPr>
              <a:t> </a:t>
            </a:r>
            <a:r>
              <a:rPr sz="1800" dirty="0">
                <a:solidFill>
                  <a:srgbClr val="111F35"/>
                </a:solidFill>
                <a:latin typeface="Calibri"/>
                <a:cs typeface="Calibri"/>
              </a:rPr>
              <a:t>available</a:t>
            </a:r>
            <a:r>
              <a:rPr sz="1800" spc="-45" dirty="0">
                <a:solidFill>
                  <a:srgbClr val="111F35"/>
                </a:solidFill>
                <a:latin typeface="Calibri"/>
                <a:cs typeface="Calibri"/>
              </a:rPr>
              <a:t> </a:t>
            </a:r>
            <a:r>
              <a:rPr sz="1800" dirty="0">
                <a:solidFill>
                  <a:srgbClr val="111F35"/>
                </a:solidFill>
                <a:latin typeface="Calibri"/>
                <a:cs typeface="Calibri"/>
              </a:rPr>
              <a:t>at</a:t>
            </a:r>
            <a:r>
              <a:rPr sz="1800" spc="-65"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4"/>
              </a:rPr>
              <a:t>https://eloquentjavascript.net/</a:t>
            </a:r>
            <a:endParaRPr sz="1800">
              <a:latin typeface="Calibri"/>
              <a:cs typeface="Calibri"/>
            </a:endParaRPr>
          </a:p>
          <a:p>
            <a:pPr marL="241300">
              <a:lnSpc>
                <a:spcPts val="2055"/>
              </a:lnSpc>
            </a:pPr>
            <a:r>
              <a:rPr sz="1800" spc="-10" dirty="0">
                <a:solidFill>
                  <a:srgbClr val="111F35"/>
                </a:solidFill>
                <a:latin typeface="Calibri"/>
                <a:cs typeface="Calibri"/>
              </a:rPr>
              <a:t>Chapters</a:t>
            </a:r>
            <a:r>
              <a:rPr sz="1800" spc="-20" dirty="0">
                <a:solidFill>
                  <a:srgbClr val="111F35"/>
                </a:solidFill>
                <a:latin typeface="Calibri"/>
                <a:cs typeface="Calibri"/>
              </a:rPr>
              <a:t> </a:t>
            </a:r>
            <a:r>
              <a:rPr sz="1800" dirty="0">
                <a:solidFill>
                  <a:srgbClr val="111F35"/>
                </a:solidFill>
                <a:latin typeface="Calibri"/>
                <a:cs typeface="Calibri"/>
              </a:rPr>
              <a:t>13</a:t>
            </a:r>
            <a:r>
              <a:rPr sz="1800" spc="-20" dirty="0">
                <a:solidFill>
                  <a:srgbClr val="111F35"/>
                </a:solidFill>
                <a:latin typeface="Calibri"/>
                <a:cs typeface="Calibri"/>
              </a:rPr>
              <a:t> </a:t>
            </a:r>
            <a:r>
              <a:rPr sz="1800" dirty="0">
                <a:solidFill>
                  <a:srgbClr val="111F35"/>
                </a:solidFill>
                <a:latin typeface="Calibri"/>
                <a:cs typeface="Calibri"/>
              </a:rPr>
              <a:t>to</a:t>
            </a:r>
            <a:r>
              <a:rPr sz="1800" spc="-40" dirty="0">
                <a:solidFill>
                  <a:srgbClr val="111F35"/>
                </a:solidFill>
                <a:latin typeface="Calibri"/>
                <a:cs typeface="Calibri"/>
              </a:rPr>
              <a:t> </a:t>
            </a:r>
            <a:r>
              <a:rPr sz="1800" spc="-35" dirty="0">
                <a:solidFill>
                  <a:srgbClr val="111F35"/>
                </a:solidFill>
                <a:latin typeface="Calibri"/>
                <a:cs typeface="Calibri"/>
              </a:rPr>
              <a:t>15</a:t>
            </a:r>
            <a:endParaRPr sz="1800">
              <a:latin typeface="Calibri"/>
              <a:cs typeface="Calibri"/>
            </a:endParaRPr>
          </a:p>
          <a:p>
            <a:pPr marL="240029" indent="-227329">
              <a:lnSpc>
                <a:spcPts val="3285"/>
              </a:lnSpc>
              <a:spcBef>
                <a:spcPts val="595"/>
              </a:spcBef>
              <a:buFont typeface="Arial MT"/>
              <a:buChar char="•"/>
              <a:tabLst>
                <a:tab pos="240029" algn="l"/>
              </a:tabLst>
            </a:pPr>
            <a:r>
              <a:rPr sz="2800" b="1" spc="-10" dirty="0">
                <a:solidFill>
                  <a:srgbClr val="111F35"/>
                </a:solidFill>
                <a:latin typeface="Calibri"/>
                <a:cs typeface="Calibri"/>
              </a:rPr>
              <a:t>JavaScript</a:t>
            </a:r>
            <a:r>
              <a:rPr sz="2800" b="1" spc="-90" dirty="0">
                <a:solidFill>
                  <a:srgbClr val="111F35"/>
                </a:solidFill>
                <a:latin typeface="Calibri"/>
                <a:cs typeface="Calibri"/>
              </a:rPr>
              <a:t> </a:t>
            </a:r>
            <a:r>
              <a:rPr sz="2800" b="1" spc="-10" dirty="0">
                <a:solidFill>
                  <a:srgbClr val="111F35"/>
                </a:solidFill>
                <a:latin typeface="Calibri"/>
                <a:cs typeface="Calibri"/>
              </a:rPr>
              <a:t>Reference</a:t>
            </a:r>
            <a:endParaRPr sz="2800">
              <a:latin typeface="Calibri"/>
              <a:cs typeface="Calibri"/>
            </a:endParaRPr>
          </a:p>
          <a:p>
            <a:pPr marL="241300">
              <a:lnSpc>
                <a:spcPts val="1975"/>
              </a:lnSpc>
            </a:pPr>
            <a:r>
              <a:rPr sz="1800" dirty="0">
                <a:solidFill>
                  <a:srgbClr val="111F35"/>
                </a:solidFill>
                <a:latin typeface="Calibri"/>
                <a:cs typeface="Calibri"/>
              </a:rPr>
              <a:t>MDN</a:t>
            </a:r>
            <a:r>
              <a:rPr sz="1800" spc="-45" dirty="0">
                <a:solidFill>
                  <a:srgbClr val="111F35"/>
                </a:solidFill>
                <a:latin typeface="Calibri"/>
                <a:cs typeface="Calibri"/>
              </a:rPr>
              <a:t> </a:t>
            </a:r>
            <a:r>
              <a:rPr sz="1800" dirty="0">
                <a:solidFill>
                  <a:srgbClr val="111F35"/>
                </a:solidFill>
                <a:latin typeface="Calibri"/>
                <a:cs typeface="Calibri"/>
              </a:rPr>
              <a:t>web</a:t>
            </a:r>
            <a:r>
              <a:rPr sz="1800" spc="-30" dirty="0">
                <a:solidFill>
                  <a:srgbClr val="111F35"/>
                </a:solidFill>
                <a:latin typeface="Calibri"/>
                <a:cs typeface="Calibri"/>
              </a:rPr>
              <a:t> </a:t>
            </a:r>
            <a:r>
              <a:rPr sz="1800" spc="-20" dirty="0">
                <a:solidFill>
                  <a:srgbClr val="111F35"/>
                </a:solidFill>
                <a:latin typeface="Calibri"/>
                <a:cs typeface="Calibri"/>
              </a:rPr>
              <a:t>docs</a:t>
            </a:r>
            <a:endParaRPr sz="1800">
              <a:latin typeface="Calibri"/>
              <a:cs typeface="Calibri"/>
            </a:endParaRPr>
          </a:p>
          <a:p>
            <a:pPr marL="241300">
              <a:lnSpc>
                <a:spcPts val="2050"/>
              </a:lnSpc>
            </a:pPr>
            <a:r>
              <a:rPr sz="1800" u="sng" spc="-25" dirty="0">
                <a:solidFill>
                  <a:srgbClr val="006379"/>
                </a:solidFill>
                <a:uFill>
                  <a:solidFill>
                    <a:srgbClr val="006379"/>
                  </a:solidFill>
                </a:uFill>
                <a:latin typeface="Calibri"/>
                <a:cs typeface="Calibri"/>
                <a:hlinkClick r:id="rId5"/>
              </a:rPr>
              <a:t>https://developer.mozilla.org/en-</a:t>
            </a:r>
            <a:r>
              <a:rPr sz="1800" u="sng" spc="-10" dirty="0">
                <a:solidFill>
                  <a:srgbClr val="006379"/>
                </a:solidFill>
                <a:uFill>
                  <a:solidFill>
                    <a:srgbClr val="006379"/>
                  </a:solidFill>
                </a:uFill>
                <a:latin typeface="Calibri"/>
                <a:cs typeface="Calibri"/>
                <a:hlinkClick r:id="rId5"/>
              </a:rPr>
              <a:t>US/docs/Web/JavaScript/Reference</a:t>
            </a:r>
            <a:endParaRPr sz="1800">
              <a:latin typeface="Calibri"/>
              <a:cs typeface="Calibri"/>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97755" y="22858"/>
            <a:ext cx="5794243" cy="6835139"/>
          </a:xfrm>
          <a:prstGeom prst="rect">
            <a:avLst/>
          </a:prstGeom>
        </p:spPr>
      </p:pic>
      <p:sp>
        <p:nvSpPr>
          <p:cNvPr id="3" name="object 3"/>
          <p:cNvSpPr txBox="1">
            <a:spLocks noGrp="1"/>
          </p:cNvSpPr>
          <p:nvPr>
            <p:ph type="title"/>
          </p:nvPr>
        </p:nvSpPr>
        <p:spPr>
          <a:xfrm>
            <a:off x="962050" y="960247"/>
            <a:ext cx="6421120" cy="452120"/>
          </a:xfrm>
          <a:prstGeom prst="rect">
            <a:avLst/>
          </a:prstGeom>
        </p:spPr>
        <p:txBody>
          <a:bodyPr vert="horz" wrap="square" lIns="0" tIns="12065" rIns="0" bIns="0" rtlCol="0">
            <a:spAutoFit/>
          </a:bodyPr>
          <a:lstStyle/>
          <a:p>
            <a:pPr marL="12700">
              <a:lnSpc>
                <a:spcPct val="100000"/>
              </a:lnSpc>
              <a:spcBef>
                <a:spcPts val="95"/>
              </a:spcBef>
            </a:pPr>
            <a:r>
              <a:rPr sz="2800" spc="-70" dirty="0">
                <a:solidFill>
                  <a:srgbClr val="006379"/>
                </a:solidFill>
              </a:rPr>
              <a:t>WEB </a:t>
            </a:r>
            <a:r>
              <a:rPr sz="2800" dirty="0">
                <a:solidFill>
                  <a:srgbClr val="006379"/>
                </a:solidFill>
              </a:rPr>
              <a:t>TECHNOLOGIES</a:t>
            </a:r>
            <a:r>
              <a:rPr sz="2800" spc="-35" dirty="0">
                <a:solidFill>
                  <a:srgbClr val="006379"/>
                </a:solidFill>
              </a:rPr>
              <a:t> </a:t>
            </a:r>
            <a:r>
              <a:rPr sz="2800" spc="1000" dirty="0">
                <a:solidFill>
                  <a:srgbClr val="006379"/>
                </a:solidFill>
              </a:rPr>
              <a:t>–</a:t>
            </a:r>
            <a:r>
              <a:rPr sz="2800" spc="-75" dirty="0">
                <a:solidFill>
                  <a:srgbClr val="006379"/>
                </a:solidFill>
              </a:rPr>
              <a:t> </a:t>
            </a:r>
            <a:r>
              <a:rPr sz="2800" spc="-105" dirty="0">
                <a:solidFill>
                  <a:srgbClr val="006379"/>
                </a:solidFill>
              </a:rPr>
              <a:t>LECTURE</a:t>
            </a:r>
            <a:r>
              <a:rPr sz="2800" spc="-50" dirty="0">
                <a:solidFill>
                  <a:srgbClr val="006379"/>
                </a:solidFill>
              </a:rPr>
              <a:t> </a:t>
            </a:r>
            <a:r>
              <a:rPr sz="2800" spc="-35" dirty="0">
                <a:solidFill>
                  <a:srgbClr val="006379"/>
                </a:solidFill>
              </a:rPr>
              <a:t>08</a:t>
            </a:r>
            <a:endParaRPr sz="2800"/>
          </a:p>
        </p:txBody>
      </p:sp>
      <p:sp>
        <p:nvSpPr>
          <p:cNvPr id="4" name="object 4"/>
          <p:cNvSpPr txBox="1"/>
          <p:nvPr/>
        </p:nvSpPr>
        <p:spPr>
          <a:xfrm>
            <a:off x="961136" y="1819783"/>
            <a:ext cx="8447405" cy="4251325"/>
          </a:xfrm>
          <a:prstGeom prst="rect">
            <a:avLst/>
          </a:prstGeom>
        </p:spPr>
        <p:txBody>
          <a:bodyPr vert="horz" wrap="square" lIns="0" tIns="116205" rIns="0" bIns="0" rtlCol="0">
            <a:spAutoFit/>
          </a:bodyPr>
          <a:lstStyle/>
          <a:p>
            <a:pPr marL="13335" marR="5080">
              <a:lnSpc>
                <a:spcPts val="6480"/>
              </a:lnSpc>
              <a:spcBef>
                <a:spcPts val="915"/>
              </a:spcBef>
            </a:pPr>
            <a:r>
              <a:rPr sz="6000" b="1" spc="-95" dirty="0">
                <a:solidFill>
                  <a:srgbClr val="111F35"/>
                </a:solidFill>
                <a:latin typeface="Tahoma"/>
                <a:cs typeface="Tahoma"/>
              </a:rPr>
              <a:t>JAVASCRIPT: </a:t>
            </a:r>
            <a:r>
              <a:rPr sz="6000" b="1" spc="-10" dirty="0">
                <a:solidFill>
                  <a:srgbClr val="111F35"/>
                </a:solidFill>
                <a:latin typeface="Tahoma"/>
                <a:cs typeface="Tahoma"/>
              </a:rPr>
              <a:t>ASYNCHRONISM</a:t>
            </a:r>
            <a:r>
              <a:rPr sz="6000" b="1" spc="-375" dirty="0">
                <a:solidFill>
                  <a:srgbClr val="111F35"/>
                </a:solidFill>
                <a:latin typeface="Tahoma"/>
                <a:cs typeface="Tahoma"/>
              </a:rPr>
              <a:t> </a:t>
            </a:r>
            <a:r>
              <a:rPr sz="6000" b="1" spc="190" dirty="0">
                <a:solidFill>
                  <a:srgbClr val="111F35"/>
                </a:solidFill>
                <a:latin typeface="Tahoma"/>
                <a:cs typeface="Tahoma"/>
              </a:rPr>
              <a:t>AND </a:t>
            </a:r>
            <a:r>
              <a:rPr sz="6000" b="1" dirty="0">
                <a:solidFill>
                  <a:srgbClr val="111F35"/>
                </a:solidFill>
                <a:latin typeface="Tahoma"/>
                <a:cs typeface="Tahoma"/>
              </a:rPr>
              <a:t>NETWORK</a:t>
            </a:r>
            <a:r>
              <a:rPr sz="6000" b="1" spc="-225" dirty="0">
                <a:solidFill>
                  <a:srgbClr val="111F35"/>
                </a:solidFill>
                <a:latin typeface="Tahoma"/>
                <a:cs typeface="Tahoma"/>
              </a:rPr>
              <a:t> </a:t>
            </a:r>
            <a:r>
              <a:rPr sz="6000" b="1" spc="-55" dirty="0">
                <a:solidFill>
                  <a:srgbClr val="111F35"/>
                </a:solidFill>
                <a:latin typeface="Tahoma"/>
                <a:cs typeface="Tahoma"/>
              </a:rPr>
              <a:t>REQUESTS</a:t>
            </a:r>
            <a:endParaRPr sz="6000">
              <a:latin typeface="Tahoma"/>
              <a:cs typeface="Tahoma"/>
            </a:endParaRPr>
          </a:p>
          <a:p>
            <a:pPr marL="13335">
              <a:lnSpc>
                <a:spcPct val="100000"/>
              </a:lnSpc>
              <a:spcBef>
                <a:spcPts val="1939"/>
              </a:spcBef>
            </a:pPr>
            <a:r>
              <a:rPr sz="2800" dirty="0">
                <a:solidFill>
                  <a:srgbClr val="111F35"/>
                </a:solidFill>
                <a:latin typeface="Calibri"/>
                <a:cs typeface="Calibri"/>
              </a:rPr>
              <a:t>Luigi</a:t>
            </a:r>
            <a:r>
              <a:rPr sz="2800" spc="-95" dirty="0">
                <a:solidFill>
                  <a:srgbClr val="111F35"/>
                </a:solidFill>
                <a:latin typeface="Calibri"/>
                <a:cs typeface="Calibri"/>
              </a:rPr>
              <a:t> </a:t>
            </a:r>
            <a:r>
              <a:rPr sz="2800" dirty="0">
                <a:solidFill>
                  <a:srgbClr val="111F35"/>
                </a:solidFill>
                <a:latin typeface="Calibri"/>
                <a:cs typeface="Calibri"/>
              </a:rPr>
              <a:t>Libero</a:t>
            </a:r>
            <a:r>
              <a:rPr sz="2800" spc="-85" dirty="0">
                <a:solidFill>
                  <a:srgbClr val="111F35"/>
                </a:solidFill>
                <a:latin typeface="Calibri"/>
                <a:cs typeface="Calibri"/>
              </a:rPr>
              <a:t> </a:t>
            </a:r>
            <a:r>
              <a:rPr sz="2800" dirty="0">
                <a:solidFill>
                  <a:srgbClr val="111F35"/>
                </a:solidFill>
                <a:latin typeface="Calibri"/>
                <a:cs typeface="Calibri"/>
              </a:rPr>
              <a:t>Lucio</a:t>
            </a:r>
            <a:r>
              <a:rPr sz="2800" spc="-95" dirty="0">
                <a:solidFill>
                  <a:srgbClr val="111F35"/>
                </a:solidFill>
                <a:latin typeface="Calibri"/>
                <a:cs typeface="Calibri"/>
              </a:rPr>
              <a:t> </a:t>
            </a:r>
            <a:r>
              <a:rPr sz="2800" dirty="0">
                <a:solidFill>
                  <a:srgbClr val="111F35"/>
                </a:solidFill>
                <a:latin typeface="Calibri"/>
                <a:cs typeface="Calibri"/>
              </a:rPr>
              <a:t>Starace,</a:t>
            </a:r>
            <a:r>
              <a:rPr sz="2800" spc="-95" dirty="0">
                <a:solidFill>
                  <a:srgbClr val="111F35"/>
                </a:solidFill>
                <a:latin typeface="Calibri"/>
                <a:cs typeface="Calibri"/>
              </a:rPr>
              <a:t> </a:t>
            </a:r>
            <a:r>
              <a:rPr sz="2800" spc="-25" dirty="0">
                <a:solidFill>
                  <a:srgbClr val="111F35"/>
                </a:solidFill>
                <a:latin typeface="Calibri"/>
                <a:cs typeface="Calibri"/>
              </a:rPr>
              <a:t>PhD</a:t>
            </a:r>
            <a:endParaRPr sz="2800">
              <a:latin typeface="Calibri"/>
              <a:cs typeface="Calibri"/>
            </a:endParaRPr>
          </a:p>
          <a:p>
            <a:pPr marL="12700" marR="3814445">
              <a:lnSpc>
                <a:spcPct val="119200"/>
              </a:lnSpc>
              <a:spcBef>
                <a:spcPts val="420"/>
              </a:spcBef>
            </a:pPr>
            <a:r>
              <a:rPr sz="1700" u="sng" spc="-10" dirty="0">
                <a:solidFill>
                  <a:srgbClr val="006379"/>
                </a:solidFill>
                <a:uFill>
                  <a:solidFill>
                    <a:srgbClr val="006379"/>
                  </a:solidFill>
                </a:uFill>
                <a:latin typeface="Calibri"/>
                <a:cs typeface="Calibri"/>
                <a:hlinkClick r:id="rId3"/>
              </a:rPr>
              <a:t>luigiliberolucio.starace@unina.it</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4"/>
              </a:rPr>
              <a:t>https://luistar.github.io</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5"/>
              </a:rPr>
              <a:t>https://www.docenti.unina.it/luigiliberolucio.starace</a:t>
            </a:r>
            <a:endParaRPr sz="1700">
              <a:latin typeface="Calibri"/>
              <a:cs typeface="Calibri"/>
            </a:endParaRPr>
          </a:p>
        </p:txBody>
      </p:sp>
      <p:sp>
        <p:nvSpPr>
          <p:cNvPr id="5" name="object 5"/>
          <p:cNvSpPr txBox="1"/>
          <p:nvPr/>
        </p:nvSpPr>
        <p:spPr>
          <a:xfrm>
            <a:off x="962050" y="616965"/>
            <a:ext cx="6336030" cy="330835"/>
          </a:xfrm>
          <a:prstGeom prst="rect">
            <a:avLst/>
          </a:prstGeom>
        </p:spPr>
        <p:txBody>
          <a:bodyPr vert="horz" wrap="square" lIns="0" tIns="13335" rIns="0" bIns="0" rtlCol="0">
            <a:spAutoFit/>
          </a:bodyPr>
          <a:lstStyle/>
          <a:p>
            <a:pPr marL="12700">
              <a:lnSpc>
                <a:spcPct val="100000"/>
              </a:lnSpc>
              <a:spcBef>
                <a:spcPts val="105"/>
              </a:spcBef>
            </a:pPr>
            <a:r>
              <a:rPr sz="2000" b="1" spc="-55" dirty="0">
                <a:solidFill>
                  <a:srgbClr val="006379"/>
                </a:solidFill>
                <a:latin typeface="Tahoma"/>
                <a:cs typeface="Tahoma"/>
              </a:rPr>
              <a:t>UNIVERSITÀ </a:t>
            </a:r>
            <a:r>
              <a:rPr sz="2000" b="1" spc="-10" dirty="0">
                <a:solidFill>
                  <a:srgbClr val="006379"/>
                </a:solidFill>
                <a:latin typeface="Tahoma"/>
                <a:cs typeface="Tahoma"/>
              </a:rPr>
              <a:t>DEGLI</a:t>
            </a:r>
            <a:r>
              <a:rPr sz="2000" b="1" spc="-55" dirty="0">
                <a:solidFill>
                  <a:srgbClr val="006379"/>
                </a:solidFill>
                <a:latin typeface="Tahoma"/>
                <a:cs typeface="Tahoma"/>
              </a:rPr>
              <a:t> </a:t>
            </a:r>
            <a:r>
              <a:rPr sz="2000" b="1" spc="-60" dirty="0">
                <a:solidFill>
                  <a:srgbClr val="006379"/>
                </a:solidFill>
                <a:latin typeface="Tahoma"/>
                <a:cs typeface="Tahoma"/>
              </a:rPr>
              <a:t>STUDI</a:t>
            </a:r>
            <a:r>
              <a:rPr sz="2000" b="1" spc="-40" dirty="0">
                <a:solidFill>
                  <a:srgbClr val="006379"/>
                </a:solidFill>
                <a:latin typeface="Tahoma"/>
                <a:cs typeface="Tahoma"/>
              </a:rPr>
              <a:t> </a:t>
            </a:r>
            <a:r>
              <a:rPr sz="2000" b="1" spc="-55" dirty="0">
                <a:solidFill>
                  <a:srgbClr val="006379"/>
                </a:solidFill>
                <a:latin typeface="Tahoma"/>
                <a:cs typeface="Tahoma"/>
              </a:rPr>
              <a:t>DI</a:t>
            </a:r>
            <a:r>
              <a:rPr sz="2000" b="1" spc="-50" dirty="0">
                <a:solidFill>
                  <a:srgbClr val="006379"/>
                </a:solidFill>
                <a:latin typeface="Tahoma"/>
                <a:cs typeface="Tahoma"/>
              </a:rPr>
              <a:t> </a:t>
            </a:r>
            <a:r>
              <a:rPr sz="2000" b="1" dirty="0">
                <a:solidFill>
                  <a:srgbClr val="006379"/>
                </a:solidFill>
                <a:latin typeface="Tahoma"/>
                <a:cs typeface="Tahoma"/>
              </a:rPr>
              <a:t>NAPOLI</a:t>
            </a:r>
            <a:r>
              <a:rPr sz="2000" b="1" spc="-65" dirty="0">
                <a:solidFill>
                  <a:srgbClr val="006379"/>
                </a:solidFill>
                <a:latin typeface="Tahoma"/>
                <a:cs typeface="Tahoma"/>
              </a:rPr>
              <a:t> </a:t>
            </a:r>
            <a:r>
              <a:rPr sz="2000" b="1" spc="-75" dirty="0">
                <a:solidFill>
                  <a:srgbClr val="006379"/>
                </a:solidFill>
                <a:latin typeface="Tahoma"/>
                <a:cs typeface="Tahoma"/>
              </a:rPr>
              <a:t>FEDERICO</a:t>
            </a:r>
            <a:r>
              <a:rPr sz="2000" b="1" spc="-60" dirty="0">
                <a:solidFill>
                  <a:srgbClr val="006379"/>
                </a:solidFill>
                <a:latin typeface="Tahoma"/>
                <a:cs typeface="Tahoma"/>
              </a:rPr>
              <a:t> </a:t>
            </a:r>
            <a:r>
              <a:rPr sz="2000" b="1" spc="-280" dirty="0">
                <a:solidFill>
                  <a:srgbClr val="006379"/>
                </a:solidFill>
                <a:latin typeface="Tahoma"/>
                <a:cs typeface="Tahoma"/>
              </a:rPr>
              <a:t>II</a:t>
            </a:r>
            <a:endParaRPr sz="2000">
              <a:latin typeface="Tahoma"/>
              <a:cs typeface="Tahoma"/>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349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PREVIOUSLY,</a:t>
            </a:r>
            <a:r>
              <a:rPr spc="-80" dirty="0"/>
              <a:t> </a:t>
            </a:r>
            <a:r>
              <a:rPr spc="275" dirty="0"/>
              <a:t>ON</a:t>
            </a:r>
            <a:r>
              <a:rPr spc="-95" dirty="0"/>
              <a:t> </a:t>
            </a:r>
            <a:r>
              <a:rPr spc="-70" dirty="0"/>
              <a:t>WEB</a:t>
            </a:r>
            <a:r>
              <a:rPr spc="-114" dirty="0"/>
              <a:t> </a:t>
            </a:r>
            <a:r>
              <a:rPr spc="-10" dirty="0"/>
              <a:t>TECHNOLOGIES</a:t>
            </a:r>
          </a:p>
        </p:txBody>
      </p:sp>
      <p:sp>
        <p:nvSpPr>
          <p:cNvPr id="3" name="object 3"/>
          <p:cNvSpPr txBox="1"/>
          <p:nvPr/>
        </p:nvSpPr>
        <p:spPr>
          <a:xfrm>
            <a:off x="962050" y="1533220"/>
            <a:ext cx="9938385" cy="3392804"/>
          </a:xfrm>
          <a:prstGeom prst="rect">
            <a:avLst/>
          </a:prstGeom>
        </p:spPr>
        <p:txBody>
          <a:bodyPr vert="horz" wrap="square" lIns="0" tIns="60325" rIns="0" bIns="0" rtlCol="0">
            <a:spAutoFit/>
          </a:bodyPr>
          <a:lstStyle/>
          <a:p>
            <a:pPr marL="12700" marR="127635">
              <a:lnSpc>
                <a:spcPts val="3030"/>
              </a:lnSpc>
              <a:spcBef>
                <a:spcPts val="475"/>
              </a:spcBef>
            </a:pPr>
            <a:r>
              <a:rPr sz="2800" dirty="0">
                <a:solidFill>
                  <a:srgbClr val="111F35"/>
                </a:solidFill>
                <a:latin typeface="Calibri"/>
                <a:cs typeface="Calibri"/>
              </a:rPr>
              <a:t>So</a:t>
            </a:r>
            <a:r>
              <a:rPr sz="2800" spc="-80" dirty="0">
                <a:solidFill>
                  <a:srgbClr val="111F35"/>
                </a:solidFill>
                <a:latin typeface="Calibri"/>
                <a:cs typeface="Calibri"/>
              </a:rPr>
              <a:t> </a:t>
            </a:r>
            <a:r>
              <a:rPr sz="2800" dirty="0">
                <a:solidFill>
                  <a:srgbClr val="111F35"/>
                </a:solidFill>
                <a:latin typeface="Calibri"/>
                <a:cs typeface="Calibri"/>
              </a:rPr>
              <a:t>far</a:t>
            </a:r>
            <a:r>
              <a:rPr sz="2800" spc="-70" dirty="0">
                <a:solidFill>
                  <a:srgbClr val="111F35"/>
                </a:solidFill>
                <a:latin typeface="Calibri"/>
                <a:cs typeface="Calibri"/>
              </a:rPr>
              <a:t> </a:t>
            </a:r>
            <a:r>
              <a:rPr sz="2800" dirty="0">
                <a:solidFill>
                  <a:srgbClr val="111F35"/>
                </a:solidFill>
                <a:latin typeface="Calibri"/>
                <a:cs typeface="Calibri"/>
              </a:rPr>
              <a:t>we’ve</a:t>
            </a:r>
            <a:r>
              <a:rPr sz="2800" spc="-70" dirty="0">
                <a:solidFill>
                  <a:srgbClr val="111F35"/>
                </a:solidFill>
                <a:latin typeface="Calibri"/>
                <a:cs typeface="Calibri"/>
              </a:rPr>
              <a:t> </a:t>
            </a:r>
            <a:r>
              <a:rPr sz="2800" dirty="0">
                <a:solidFill>
                  <a:srgbClr val="111F35"/>
                </a:solidFill>
                <a:latin typeface="Calibri"/>
                <a:cs typeface="Calibri"/>
              </a:rPr>
              <a:t>learned</a:t>
            </a:r>
            <a:r>
              <a:rPr sz="2800" spc="-65" dirty="0">
                <a:solidFill>
                  <a:srgbClr val="111F35"/>
                </a:solidFill>
                <a:latin typeface="Calibri"/>
                <a:cs typeface="Calibri"/>
              </a:rPr>
              <a:t> </a:t>
            </a:r>
            <a:r>
              <a:rPr sz="2800" dirty="0">
                <a:solidFill>
                  <a:srgbClr val="111F35"/>
                </a:solidFill>
                <a:latin typeface="Calibri"/>
                <a:cs typeface="Calibri"/>
              </a:rPr>
              <a:t>the</a:t>
            </a:r>
            <a:r>
              <a:rPr sz="2800" spc="-75" dirty="0">
                <a:solidFill>
                  <a:srgbClr val="111F35"/>
                </a:solidFill>
                <a:latin typeface="Calibri"/>
                <a:cs typeface="Calibri"/>
              </a:rPr>
              <a:t> </a:t>
            </a:r>
            <a:r>
              <a:rPr sz="2800" dirty="0">
                <a:solidFill>
                  <a:srgbClr val="111F35"/>
                </a:solidFill>
                <a:latin typeface="Calibri"/>
                <a:cs typeface="Calibri"/>
              </a:rPr>
              <a:t>core</a:t>
            </a:r>
            <a:r>
              <a:rPr sz="2800" spc="-70" dirty="0">
                <a:solidFill>
                  <a:srgbClr val="111F35"/>
                </a:solidFill>
                <a:latin typeface="Calibri"/>
                <a:cs typeface="Calibri"/>
              </a:rPr>
              <a:t> </a:t>
            </a:r>
            <a:r>
              <a:rPr sz="2800" dirty="0">
                <a:solidFill>
                  <a:srgbClr val="111F35"/>
                </a:solidFill>
                <a:latin typeface="Calibri"/>
                <a:cs typeface="Calibri"/>
              </a:rPr>
              <a:t>concepts</a:t>
            </a:r>
            <a:r>
              <a:rPr sz="2800" spc="-45" dirty="0">
                <a:solidFill>
                  <a:srgbClr val="111F35"/>
                </a:solidFill>
                <a:latin typeface="Calibri"/>
                <a:cs typeface="Calibri"/>
              </a:rPr>
              <a:t> </a:t>
            </a:r>
            <a:r>
              <a:rPr sz="2800" dirty="0">
                <a:solidFill>
                  <a:srgbClr val="111F35"/>
                </a:solidFill>
                <a:latin typeface="Calibri"/>
                <a:cs typeface="Calibri"/>
              </a:rPr>
              <a:t>of</a:t>
            </a:r>
            <a:r>
              <a:rPr sz="2800" spc="-80" dirty="0">
                <a:solidFill>
                  <a:srgbClr val="111F35"/>
                </a:solidFill>
                <a:latin typeface="Calibri"/>
                <a:cs typeface="Calibri"/>
              </a:rPr>
              <a:t> </a:t>
            </a:r>
            <a:r>
              <a:rPr sz="2800" spc="-10" dirty="0">
                <a:solidFill>
                  <a:srgbClr val="111F35"/>
                </a:solidFill>
                <a:latin typeface="Calibri"/>
                <a:cs typeface="Calibri"/>
              </a:rPr>
              <a:t>JavaScript,</a:t>
            </a:r>
            <a:r>
              <a:rPr sz="2800" spc="-65" dirty="0">
                <a:solidFill>
                  <a:srgbClr val="111F35"/>
                </a:solidFill>
                <a:latin typeface="Calibri"/>
                <a:cs typeface="Calibri"/>
              </a:rPr>
              <a:t> </a:t>
            </a:r>
            <a:r>
              <a:rPr sz="2800" dirty="0">
                <a:solidFill>
                  <a:srgbClr val="111F35"/>
                </a:solidFill>
                <a:latin typeface="Calibri"/>
                <a:cs typeface="Calibri"/>
              </a:rPr>
              <a:t>and</a:t>
            </a:r>
            <a:r>
              <a:rPr sz="2800" spc="-60" dirty="0">
                <a:solidFill>
                  <a:srgbClr val="111F35"/>
                </a:solidFill>
                <a:latin typeface="Calibri"/>
                <a:cs typeface="Calibri"/>
              </a:rPr>
              <a:t> </a:t>
            </a:r>
            <a:r>
              <a:rPr sz="2800" spc="-25" dirty="0">
                <a:solidFill>
                  <a:srgbClr val="111F35"/>
                </a:solidFill>
                <a:latin typeface="Calibri"/>
                <a:cs typeface="Calibri"/>
              </a:rPr>
              <a:t>the </a:t>
            </a:r>
            <a:r>
              <a:rPr sz="2800" dirty="0">
                <a:solidFill>
                  <a:srgbClr val="111F35"/>
                </a:solidFill>
                <a:latin typeface="Calibri"/>
                <a:cs typeface="Calibri"/>
              </a:rPr>
              <a:t>functionalities</a:t>
            </a:r>
            <a:r>
              <a:rPr sz="2800" spc="-55" dirty="0">
                <a:solidFill>
                  <a:srgbClr val="111F35"/>
                </a:solidFill>
                <a:latin typeface="Calibri"/>
                <a:cs typeface="Calibri"/>
              </a:rPr>
              <a:t> </a:t>
            </a:r>
            <a:r>
              <a:rPr sz="2800" dirty="0">
                <a:solidFill>
                  <a:srgbClr val="111F35"/>
                </a:solidFill>
                <a:latin typeface="Calibri"/>
                <a:cs typeface="Calibri"/>
              </a:rPr>
              <a:t>available</a:t>
            </a:r>
            <a:r>
              <a:rPr sz="2800" spc="-95" dirty="0">
                <a:solidFill>
                  <a:srgbClr val="111F35"/>
                </a:solidFill>
                <a:latin typeface="Calibri"/>
                <a:cs typeface="Calibri"/>
              </a:rPr>
              <a:t> </a:t>
            </a:r>
            <a:r>
              <a:rPr sz="2800" dirty="0">
                <a:solidFill>
                  <a:srgbClr val="111F35"/>
                </a:solidFill>
                <a:latin typeface="Calibri"/>
                <a:cs typeface="Calibri"/>
              </a:rPr>
              <a:t>within</a:t>
            </a:r>
            <a:r>
              <a:rPr sz="2800" spc="-65" dirty="0">
                <a:solidFill>
                  <a:srgbClr val="111F35"/>
                </a:solidFill>
                <a:latin typeface="Calibri"/>
                <a:cs typeface="Calibri"/>
              </a:rPr>
              <a:t> </a:t>
            </a:r>
            <a:r>
              <a:rPr sz="2800" dirty="0">
                <a:solidFill>
                  <a:srgbClr val="111F35"/>
                </a:solidFill>
                <a:latin typeface="Calibri"/>
                <a:cs typeface="Calibri"/>
              </a:rPr>
              <a:t>the</a:t>
            </a:r>
            <a:r>
              <a:rPr sz="2800" spc="-70" dirty="0">
                <a:solidFill>
                  <a:srgbClr val="111F35"/>
                </a:solidFill>
                <a:latin typeface="Calibri"/>
                <a:cs typeface="Calibri"/>
              </a:rPr>
              <a:t> </a:t>
            </a:r>
            <a:r>
              <a:rPr sz="2800" b="1" spc="-10" dirty="0">
                <a:solidFill>
                  <a:srgbClr val="111F35"/>
                </a:solidFill>
                <a:latin typeface="Calibri"/>
                <a:cs typeface="Calibri"/>
              </a:rPr>
              <a:t>JavaScript</a:t>
            </a:r>
            <a:r>
              <a:rPr sz="2800" b="1" spc="-45" dirty="0">
                <a:solidFill>
                  <a:srgbClr val="111F35"/>
                </a:solidFill>
                <a:latin typeface="Calibri"/>
                <a:cs typeface="Calibri"/>
              </a:rPr>
              <a:t> </a:t>
            </a:r>
            <a:r>
              <a:rPr sz="2800" b="1" spc="-10" dirty="0">
                <a:solidFill>
                  <a:srgbClr val="111F35"/>
                </a:solidFill>
                <a:latin typeface="Calibri"/>
                <a:cs typeface="Calibri"/>
              </a:rPr>
              <a:t>Browser</a:t>
            </a:r>
            <a:r>
              <a:rPr sz="2800" b="1" spc="-75" dirty="0">
                <a:solidFill>
                  <a:srgbClr val="111F35"/>
                </a:solidFill>
                <a:latin typeface="Calibri"/>
                <a:cs typeface="Calibri"/>
              </a:rPr>
              <a:t> </a:t>
            </a:r>
            <a:r>
              <a:rPr sz="2800" b="1" spc="-10" dirty="0">
                <a:solidFill>
                  <a:srgbClr val="111F35"/>
                </a:solidFill>
                <a:latin typeface="Calibri"/>
                <a:cs typeface="Calibri"/>
              </a:rPr>
              <a:t>Environment</a:t>
            </a:r>
            <a:endParaRPr sz="2800" dirty="0">
              <a:latin typeface="Calibri"/>
              <a:cs typeface="Calibri"/>
            </a:endParaRPr>
          </a:p>
          <a:p>
            <a:pPr>
              <a:lnSpc>
                <a:spcPct val="100000"/>
              </a:lnSpc>
              <a:spcBef>
                <a:spcPts val="1220"/>
              </a:spcBef>
            </a:pPr>
            <a:endParaRPr sz="2800" dirty="0">
              <a:latin typeface="Calibri"/>
              <a:cs typeface="Calibri"/>
            </a:endParaRPr>
          </a:p>
          <a:p>
            <a:pPr marL="12700">
              <a:lnSpc>
                <a:spcPct val="100000"/>
              </a:lnSpc>
              <a:spcBef>
                <a:spcPts val="5"/>
              </a:spcBef>
            </a:pPr>
            <a:r>
              <a:rPr sz="2800" spc="-80" dirty="0">
                <a:solidFill>
                  <a:srgbClr val="111F35"/>
                </a:solidFill>
                <a:latin typeface="Calibri"/>
                <a:cs typeface="Calibri"/>
              </a:rPr>
              <a:t>Today,</a:t>
            </a:r>
            <a:r>
              <a:rPr sz="2800" spc="-50" dirty="0">
                <a:solidFill>
                  <a:srgbClr val="111F35"/>
                </a:solidFill>
                <a:latin typeface="Calibri"/>
                <a:cs typeface="Calibri"/>
              </a:rPr>
              <a:t> </a:t>
            </a:r>
            <a:r>
              <a:rPr sz="2800" dirty="0">
                <a:solidFill>
                  <a:srgbClr val="111F35"/>
                </a:solidFill>
                <a:latin typeface="Calibri"/>
                <a:cs typeface="Calibri"/>
              </a:rPr>
              <a:t>we’ll</a:t>
            </a:r>
            <a:r>
              <a:rPr sz="2800" spc="-55" dirty="0">
                <a:solidFill>
                  <a:srgbClr val="111F35"/>
                </a:solidFill>
                <a:latin typeface="Calibri"/>
                <a:cs typeface="Calibri"/>
              </a:rPr>
              <a:t> </a:t>
            </a:r>
            <a:r>
              <a:rPr sz="2800" spc="-10" dirty="0">
                <a:solidFill>
                  <a:srgbClr val="111F35"/>
                </a:solidFill>
                <a:latin typeface="Calibri"/>
                <a:cs typeface="Calibri"/>
              </a:rPr>
              <a:t>complete</a:t>
            </a:r>
            <a:r>
              <a:rPr sz="2800" spc="-55" dirty="0">
                <a:solidFill>
                  <a:srgbClr val="111F35"/>
                </a:solidFill>
                <a:latin typeface="Calibri"/>
                <a:cs typeface="Calibri"/>
              </a:rPr>
              <a:t> </a:t>
            </a:r>
            <a:r>
              <a:rPr sz="2800" dirty="0">
                <a:solidFill>
                  <a:srgbClr val="111F35"/>
                </a:solidFill>
                <a:latin typeface="Calibri"/>
                <a:cs typeface="Calibri"/>
              </a:rPr>
              <a:t>our</a:t>
            </a:r>
            <a:r>
              <a:rPr sz="2800" spc="-55" dirty="0">
                <a:solidFill>
                  <a:srgbClr val="111F35"/>
                </a:solidFill>
                <a:latin typeface="Calibri"/>
                <a:cs typeface="Calibri"/>
              </a:rPr>
              <a:t> </a:t>
            </a:r>
            <a:r>
              <a:rPr sz="2800" dirty="0">
                <a:solidFill>
                  <a:srgbClr val="111F35"/>
                </a:solidFill>
                <a:latin typeface="Calibri"/>
                <a:cs typeface="Calibri"/>
              </a:rPr>
              <a:t>overview</a:t>
            </a:r>
            <a:r>
              <a:rPr sz="2800" spc="-45" dirty="0">
                <a:solidFill>
                  <a:srgbClr val="111F35"/>
                </a:solidFill>
                <a:latin typeface="Calibri"/>
                <a:cs typeface="Calibri"/>
              </a:rPr>
              <a:t> </a:t>
            </a:r>
            <a:r>
              <a:rPr sz="2800" dirty="0">
                <a:solidFill>
                  <a:srgbClr val="111F35"/>
                </a:solidFill>
                <a:latin typeface="Calibri"/>
                <a:cs typeface="Calibri"/>
              </a:rPr>
              <a:t>of</a:t>
            </a:r>
            <a:r>
              <a:rPr sz="2800" spc="-60" dirty="0">
                <a:solidFill>
                  <a:srgbClr val="111F35"/>
                </a:solidFill>
                <a:latin typeface="Calibri"/>
                <a:cs typeface="Calibri"/>
              </a:rPr>
              <a:t> </a:t>
            </a:r>
            <a:r>
              <a:rPr sz="2800" spc="-10" dirty="0">
                <a:solidFill>
                  <a:srgbClr val="111F35"/>
                </a:solidFill>
                <a:latin typeface="Calibri"/>
                <a:cs typeface="Calibri"/>
              </a:rPr>
              <a:t>JavaScript,</a:t>
            </a:r>
            <a:r>
              <a:rPr sz="2800" spc="-55" dirty="0">
                <a:solidFill>
                  <a:srgbClr val="111F35"/>
                </a:solidFill>
                <a:latin typeface="Calibri"/>
                <a:cs typeface="Calibri"/>
              </a:rPr>
              <a:t> </a:t>
            </a:r>
            <a:r>
              <a:rPr sz="2800" dirty="0">
                <a:solidFill>
                  <a:srgbClr val="111F35"/>
                </a:solidFill>
                <a:latin typeface="Calibri"/>
                <a:cs typeface="Calibri"/>
              </a:rPr>
              <a:t>and</a:t>
            </a:r>
            <a:r>
              <a:rPr sz="2800" spc="-30" dirty="0">
                <a:solidFill>
                  <a:srgbClr val="111F35"/>
                </a:solidFill>
                <a:latin typeface="Calibri"/>
                <a:cs typeface="Calibri"/>
              </a:rPr>
              <a:t> </a:t>
            </a:r>
            <a:r>
              <a:rPr sz="2800" dirty="0">
                <a:solidFill>
                  <a:srgbClr val="111F35"/>
                </a:solidFill>
                <a:latin typeface="Calibri"/>
                <a:cs typeface="Calibri"/>
              </a:rPr>
              <a:t>we’ll</a:t>
            </a:r>
            <a:r>
              <a:rPr sz="2800" spc="-60" dirty="0">
                <a:solidFill>
                  <a:srgbClr val="111F35"/>
                </a:solidFill>
                <a:latin typeface="Calibri"/>
                <a:cs typeface="Calibri"/>
              </a:rPr>
              <a:t> </a:t>
            </a:r>
            <a:r>
              <a:rPr sz="2800" spc="-20" dirty="0">
                <a:solidFill>
                  <a:srgbClr val="111F35"/>
                </a:solidFill>
                <a:latin typeface="Calibri"/>
                <a:cs typeface="Calibri"/>
              </a:rPr>
              <a:t>see:</a:t>
            </a:r>
            <a:endParaRPr sz="2800" dirty="0">
              <a:latin typeface="Calibri"/>
              <a:cs typeface="Calibri"/>
            </a:endParaRPr>
          </a:p>
          <a:p>
            <a:pPr marL="240029" indent="-227329">
              <a:lnSpc>
                <a:spcPct val="100000"/>
              </a:lnSpc>
              <a:spcBef>
                <a:spcPts val="660"/>
              </a:spcBef>
              <a:buFont typeface="Arial MT"/>
              <a:buChar char="•"/>
              <a:tabLst>
                <a:tab pos="240029" algn="l"/>
              </a:tabLst>
            </a:pPr>
            <a:r>
              <a:rPr sz="2800" b="1" dirty="0">
                <a:solidFill>
                  <a:srgbClr val="111F35"/>
                </a:solidFill>
                <a:latin typeface="Calibri"/>
                <a:cs typeface="Calibri"/>
              </a:rPr>
              <a:t>Browser</a:t>
            </a:r>
            <a:r>
              <a:rPr sz="2800" b="1" spc="-120" dirty="0">
                <a:solidFill>
                  <a:srgbClr val="111F35"/>
                </a:solidFill>
                <a:latin typeface="Calibri"/>
                <a:cs typeface="Calibri"/>
              </a:rPr>
              <a:t> </a:t>
            </a:r>
            <a:r>
              <a:rPr sz="2800" b="1" dirty="0">
                <a:solidFill>
                  <a:srgbClr val="111F35"/>
                </a:solidFill>
                <a:latin typeface="Calibri"/>
                <a:cs typeface="Calibri"/>
              </a:rPr>
              <a:t>data</a:t>
            </a:r>
            <a:r>
              <a:rPr sz="2800" b="1" spc="-114" dirty="0">
                <a:solidFill>
                  <a:srgbClr val="111F35"/>
                </a:solidFill>
                <a:latin typeface="Calibri"/>
                <a:cs typeface="Calibri"/>
              </a:rPr>
              <a:t> </a:t>
            </a:r>
            <a:r>
              <a:rPr sz="2800" b="1" spc="-20" dirty="0">
                <a:solidFill>
                  <a:srgbClr val="111F35"/>
                </a:solidFill>
                <a:latin typeface="Calibri"/>
                <a:cs typeface="Calibri"/>
              </a:rPr>
              <a:t>storage</a:t>
            </a:r>
            <a:r>
              <a:rPr sz="2800" b="1" spc="-100" dirty="0">
                <a:solidFill>
                  <a:srgbClr val="111F35"/>
                </a:solidFill>
                <a:latin typeface="Calibri"/>
                <a:cs typeface="Calibri"/>
              </a:rPr>
              <a:t> </a:t>
            </a:r>
            <a:r>
              <a:rPr sz="2800" dirty="0">
                <a:solidFill>
                  <a:srgbClr val="111F35"/>
                </a:solidFill>
                <a:latin typeface="Calibri"/>
                <a:cs typeface="Calibri"/>
              </a:rPr>
              <a:t>(</a:t>
            </a:r>
            <a:r>
              <a:rPr sz="2800" b="1" dirty="0">
                <a:solidFill>
                  <a:srgbClr val="111F35"/>
                </a:solidFill>
                <a:latin typeface="Calibri"/>
                <a:cs typeface="Calibri"/>
              </a:rPr>
              <a:t>Cookies</a:t>
            </a:r>
            <a:r>
              <a:rPr sz="2800" dirty="0">
                <a:solidFill>
                  <a:srgbClr val="111F35"/>
                </a:solidFill>
                <a:latin typeface="Calibri"/>
                <a:cs typeface="Calibri"/>
              </a:rPr>
              <a:t>,</a:t>
            </a:r>
            <a:r>
              <a:rPr sz="2800" spc="-95" dirty="0">
                <a:solidFill>
                  <a:srgbClr val="111F35"/>
                </a:solidFill>
                <a:latin typeface="Calibri"/>
                <a:cs typeface="Calibri"/>
              </a:rPr>
              <a:t> </a:t>
            </a:r>
            <a:r>
              <a:rPr sz="2800" b="1" dirty="0">
                <a:solidFill>
                  <a:srgbClr val="111F35"/>
                </a:solidFill>
                <a:latin typeface="Calibri"/>
                <a:cs typeface="Calibri"/>
              </a:rPr>
              <a:t>Local/Session</a:t>
            </a:r>
            <a:r>
              <a:rPr sz="2800" b="1" spc="-120" dirty="0">
                <a:solidFill>
                  <a:srgbClr val="111F35"/>
                </a:solidFill>
                <a:latin typeface="Calibri"/>
                <a:cs typeface="Calibri"/>
              </a:rPr>
              <a:t> </a:t>
            </a:r>
            <a:r>
              <a:rPr sz="2800" b="1" spc="-20" dirty="0">
                <a:solidFill>
                  <a:srgbClr val="111F35"/>
                </a:solidFill>
                <a:latin typeface="Calibri"/>
                <a:cs typeface="Calibri"/>
              </a:rPr>
              <a:t>storage</a:t>
            </a:r>
            <a:r>
              <a:rPr sz="2800" spc="-20" dirty="0">
                <a:solidFill>
                  <a:srgbClr val="111F35"/>
                </a:solidFill>
                <a:latin typeface="Calibri"/>
                <a:cs typeface="Calibri"/>
              </a:rPr>
              <a:t>,</a:t>
            </a:r>
            <a:r>
              <a:rPr sz="2800" spc="-105" dirty="0">
                <a:solidFill>
                  <a:srgbClr val="111F35"/>
                </a:solidFill>
                <a:latin typeface="Calibri"/>
                <a:cs typeface="Calibri"/>
              </a:rPr>
              <a:t> </a:t>
            </a:r>
            <a:r>
              <a:rPr sz="2800" b="1" spc="-10" dirty="0">
                <a:solidFill>
                  <a:srgbClr val="111F35"/>
                </a:solidFill>
                <a:latin typeface="Calibri"/>
                <a:cs typeface="Calibri"/>
              </a:rPr>
              <a:t>IndexedDB</a:t>
            </a:r>
            <a:r>
              <a:rPr sz="2800" spc="-10" dirty="0">
                <a:solidFill>
                  <a:srgbClr val="111F35"/>
                </a:solidFill>
                <a:latin typeface="Calibri"/>
                <a:cs typeface="Calibri"/>
              </a:rPr>
              <a:t>)</a:t>
            </a:r>
            <a:endParaRPr sz="2800" dirty="0">
              <a:latin typeface="Calibri"/>
              <a:cs typeface="Calibri"/>
            </a:endParaRPr>
          </a:p>
          <a:p>
            <a:pPr marL="240029" indent="-227329">
              <a:lnSpc>
                <a:spcPct val="100000"/>
              </a:lnSpc>
              <a:spcBef>
                <a:spcPts val="670"/>
              </a:spcBef>
              <a:buFont typeface="Arial MT"/>
              <a:buChar char="•"/>
              <a:tabLst>
                <a:tab pos="240029" algn="l"/>
              </a:tabLst>
            </a:pPr>
            <a:r>
              <a:rPr sz="2800" b="1" spc="-10" dirty="0">
                <a:solidFill>
                  <a:srgbClr val="111F35"/>
                </a:solidFill>
                <a:latin typeface="Calibri"/>
                <a:cs typeface="Calibri"/>
              </a:rPr>
              <a:t>Asynchronous</a:t>
            </a:r>
            <a:r>
              <a:rPr sz="2800" b="1" spc="-90" dirty="0">
                <a:solidFill>
                  <a:srgbClr val="111F35"/>
                </a:solidFill>
                <a:latin typeface="Calibri"/>
                <a:cs typeface="Calibri"/>
              </a:rPr>
              <a:t> </a:t>
            </a:r>
            <a:r>
              <a:rPr sz="2800" spc="-10" dirty="0">
                <a:solidFill>
                  <a:srgbClr val="111F35"/>
                </a:solidFill>
                <a:latin typeface="Calibri"/>
                <a:cs typeface="Calibri"/>
              </a:rPr>
              <a:t>Programming</a:t>
            </a:r>
            <a:r>
              <a:rPr sz="2800" spc="-90" dirty="0">
                <a:solidFill>
                  <a:srgbClr val="111F35"/>
                </a:solidFill>
                <a:latin typeface="Calibri"/>
                <a:cs typeface="Calibri"/>
              </a:rPr>
              <a:t> </a:t>
            </a:r>
            <a:r>
              <a:rPr sz="2800" spc="-10" dirty="0">
                <a:solidFill>
                  <a:srgbClr val="111F35"/>
                </a:solidFill>
                <a:latin typeface="Calibri"/>
                <a:cs typeface="Calibri"/>
              </a:rPr>
              <a:t>constructs</a:t>
            </a:r>
            <a:endParaRPr sz="2800" dirty="0">
              <a:latin typeface="Calibri"/>
              <a:cs typeface="Calibri"/>
            </a:endParaRPr>
          </a:p>
          <a:p>
            <a:pPr marL="240029" indent="-227329">
              <a:lnSpc>
                <a:spcPct val="100000"/>
              </a:lnSpc>
              <a:spcBef>
                <a:spcPts val="660"/>
              </a:spcBef>
              <a:buFont typeface="Arial MT"/>
              <a:buChar char="•"/>
              <a:tabLst>
                <a:tab pos="240029" algn="l"/>
              </a:tabLst>
            </a:pPr>
            <a:r>
              <a:rPr sz="2800" b="1" dirty="0">
                <a:solidFill>
                  <a:srgbClr val="111F35"/>
                </a:solidFill>
                <a:latin typeface="Calibri"/>
                <a:cs typeface="Calibri"/>
              </a:rPr>
              <a:t>Network</a:t>
            </a:r>
            <a:r>
              <a:rPr sz="2800" b="1" spc="-125" dirty="0">
                <a:solidFill>
                  <a:srgbClr val="111F35"/>
                </a:solidFill>
                <a:latin typeface="Calibri"/>
                <a:cs typeface="Calibri"/>
              </a:rPr>
              <a:t> </a:t>
            </a:r>
            <a:r>
              <a:rPr sz="2800" b="1" spc="-10" dirty="0">
                <a:solidFill>
                  <a:srgbClr val="111F35"/>
                </a:solidFill>
                <a:latin typeface="Calibri"/>
                <a:cs typeface="Calibri"/>
              </a:rPr>
              <a:t>Requests</a:t>
            </a:r>
            <a:endParaRPr sz="280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0" dirty="0"/>
              <a:t> </a:t>
            </a:r>
            <a:r>
              <a:rPr spc="-75" dirty="0"/>
              <a:t>ELEMENTS:</a:t>
            </a:r>
            <a:r>
              <a:rPr spc="-175" dirty="0"/>
              <a:t> </a:t>
            </a:r>
            <a:r>
              <a:rPr spc="-10" dirty="0"/>
              <a:t>FORMS</a:t>
            </a:r>
          </a:p>
        </p:txBody>
      </p:sp>
      <p:sp>
        <p:nvSpPr>
          <p:cNvPr id="3" name="object 3"/>
          <p:cNvSpPr txBox="1"/>
          <p:nvPr/>
        </p:nvSpPr>
        <p:spPr>
          <a:xfrm>
            <a:off x="962050" y="1449921"/>
            <a:ext cx="9963785" cy="977062"/>
          </a:xfrm>
          <a:prstGeom prst="rect">
            <a:avLst/>
          </a:prstGeom>
        </p:spPr>
        <p:txBody>
          <a:bodyPr vert="horz" wrap="square" lIns="0" tIns="9715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Gli elementi &lt;form&gt; sono usati per ricevere input dall’utente, l’input è tipicamente inviato a un server per processarlo. I form contengono elementi form come: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&lt;input&gt;, &lt;label&gt;, &lt;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textarea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&gt;, &lt;select&gt;, &lt;form&gt;.</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1886711" y="4117847"/>
            <a:ext cx="3868420" cy="1477010"/>
          </a:xfrm>
          <a:prstGeom prst="rect">
            <a:avLst/>
          </a:prstGeom>
          <a:ln w="12700">
            <a:solidFill>
              <a:srgbClr val="111F35"/>
            </a:solidFill>
          </a:ln>
        </p:spPr>
        <p:txBody>
          <a:bodyPr vert="horz" wrap="square" lIns="0" tIns="32384" rIns="0" bIns="0" rtlCol="0">
            <a:spAutoFit/>
          </a:bodyPr>
          <a:lstStyle/>
          <a:p>
            <a:pPr marL="91440">
              <a:lnSpc>
                <a:spcPct val="100000"/>
              </a:lnSpc>
              <a:spcBef>
                <a:spcPts val="254"/>
              </a:spcBef>
            </a:pPr>
            <a:r>
              <a:rPr sz="1800" spc="-10" dirty="0">
                <a:solidFill>
                  <a:srgbClr val="800000"/>
                </a:solidFill>
                <a:latin typeface="Consolas"/>
                <a:cs typeface="Consolas"/>
              </a:rPr>
              <a:t>&lt;form&gt;</a:t>
            </a:r>
            <a:endParaRPr sz="1800">
              <a:latin typeface="Consolas"/>
              <a:cs typeface="Consolas"/>
            </a:endParaRPr>
          </a:p>
          <a:p>
            <a:pPr marL="341630">
              <a:lnSpc>
                <a:spcPct val="100000"/>
              </a:lnSpc>
            </a:pPr>
            <a:r>
              <a:rPr sz="1800" spc="-10" dirty="0">
                <a:latin typeface="Consolas"/>
                <a:cs typeface="Consolas"/>
              </a:rPr>
              <a:t>Message:</a:t>
            </a:r>
            <a:endParaRPr sz="1800">
              <a:latin typeface="Consolas"/>
              <a:cs typeface="Consolas"/>
            </a:endParaRPr>
          </a:p>
          <a:p>
            <a:pPr marL="341630">
              <a:lnSpc>
                <a:spcPct val="100000"/>
              </a:lnSpc>
            </a:pPr>
            <a:r>
              <a:rPr sz="1800" dirty="0">
                <a:solidFill>
                  <a:srgbClr val="800000"/>
                </a:solidFill>
                <a:latin typeface="Consolas"/>
                <a:cs typeface="Consolas"/>
              </a:rPr>
              <a:t>&lt;input</a:t>
            </a:r>
            <a:r>
              <a:rPr sz="1800" spc="-2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"text"</a:t>
            </a:r>
            <a:r>
              <a:rPr sz="1800" spc="-10" dirty="0">
                <a:solidFill>
                  <a:srgbClr val="800000"/>
                </a:solidFill>
                <a:latin typeface="Consolas"/>
                <a:cs typeface="Consolas"/>
              </a:rPr>
              <a:t>&gt;&lt;br&gt;&lt;br&gt;</a:t>
            </a:r>
            <a:endParaRPr sz="1800">
              <a:latin typeface="Consolas"/>
              <a:cs typeface="Consolas"/>
            </a:endParaRPr>
          </a:p>
          <a:p>
            <a:pPr marL="341630">
              <a:lnSpc>
                <a:spcPct val="100000"/>
              </a:lnSpc>
              <a:spcBef>
                <a:spcPts val="5"/>
              </a:spcBef>
            </a:pPr>
            <a:r>
              <a:rPr sz="1800" dirty="0">
                <a:solidFill>
                  <a:srgbClr val="800000"/>
                </a:solidFill>
                <a:latin typeface="Consolas"/>
                <a:cs typeface="Consolas"/>
              </a:rPr>
              <a:t>&lt;input</a:t>
            </a:r>
            <a:r>
              <a:rPr sz="1800" spc="-2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"submit"</a:t>
            </a:r>
            <a:r>
              <a:rPr sz="1800" spc="-10" dirty="0">
                <a:solidFill>
                  <a:srgbClr val="800000"/>
                </a:solidFill>
                <a:latin typeface="Consolas"/>
                <a:cs typeface="Consolas"/>
              </a:rPr>
              <a:t>&gt;</a:t>
            </a:r>
            <a:endParaRPr sz="1800">
              <a:latin typeface="Consolas"/>
              <a:cs typeface="Consolas"/>
            </a:endParaRPr>
          </a:p>
          <a:p>
            <a:pPr marL="91440">
              <a:lnSpc>
                <a:spcPct val="100000"/>
              </a:lnSpc>
            </a:pPr>
            <a:r>
              <a:rPr sz="1800" spc="-10" dirty="0">
                <a:solidFill>
                  <a:srgbClr val="800000"/>
                </a:solidFill>
                <a:latin typeface="Consolas"/>
                <a:cs typeface="Consolas"/>
              </a:rPr>
              <a:t>&lt;/form&gt;</a:t>
            </a:r>
            <a:endParaRPr sz="1800">
              <a:latin typeface="Consolas"/>
              <a:cs typeface="Consolas"/>
            </a:endParaRPr>
          </a:p>
        </p:txBody>
      </p:sp>
      <p:grpSp>
        <p:nvGrpSpPr>
          <p:cNvPr id="5" name="object 5"/>
          <p:cNvGrpSpPr/>
          <p:nvPr/>
        </p:nvGrpSpPr>
        <p:grpSpPr>
          <a:xfrm>
            <a:off x="6424676" y="3801871"/>
            <a:ext cx="4074795" cy="2108835"/>
            <a:chOff x="6424676" y="3801871"/>
            <a:chExt cx="4074795" cy="2108835"/>
          </a:xfrm>
        </p:grpSpPr>
        <p:pic>
          <p:nvPicPr>
            <p:cNvPr id="6" name="object 6"/>
            <p:cNvPicPr/>
            <p:nvPr/>
          </p:nvPicPr>
          <p:blipFill>
            <a:blip r:embed="rId2" cstate="print"/>
            <a:stretch>
              <a:fillRect/>
            </a:stretch>
          </p:blipFill>
          <p:spPr>
            <a:xfrm>
              <a:off x="6437376" y="3814571"/>
              <a:ext cx="4049268" cy="1478254"/>
            </a:xfrm>
            <a:prstGeom prst="rect">
              <a:avLst/>
            </a:prstGeom>
          </p:spPr>
        </p:pic>
        <p:sp>
          <p:nvSpPr>
            <p:cNvPr id="7" name="object 7"/>
            <p:cNvSpPr/>
            <p:nvPr/>
          </p:nvSpPr>
          <p:spPr>
            <a:xfrm>
              <a:off x="6431026" y="3808221"/>
              <a:ext cx="4062095" cy="2096135"/>
            </a:xfrm>
            <a:custGeom>
              <a:avLst/>
              <a:gdLst/>
              <a:ahLst/>
              <a:cxnLst/>
              <a:rect l="l" t="t" r="r" b="b"/>
              <a:pathLst>
                <a:path w="4062095" h="2096135">
                  <a:moveTo>
                    <a:pt x="0" y="2096008"/>
                  </a:moveTo>
                  <a:lnTo>
                    <a:pt x="4061968" y="2096008"/>
                  </a:lnTo>
                  <a:lnTo>
                    <a:pt x="4061968" y="0"/>
                  </a:lnTo>
                  <a:lnTo>
                    <a:pt x="0" y="0"/>
                  </a:lnTo>
                  <a:lnTo>
                    <a:pt x="0" y="2096008"/>
                  </a:lnTo>
                  <a:close/>
                </a:path>
              </a:pathLst>
            </a:custGeom>
            <a:ln w="12700">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a:t>
            </a:fld>
            <a:endParaRPr spc="-25"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7999095" cy="756920"/>
          </a:xfrm>
          <a:prstGeom prst="rect">
            <a:avLst/>
          </a:prstGeom>
        </p:spPr>
        <p:txBody>
          <a:bodyPr vert="horz" wrap="square" lIns="0" tIns="12700" rIns="0" bIns="0" rtlCol="0">
            <a:spAutoFit/>
          </a:bodyPr>
          <a:lstStyle/>
          <a:p>
            <a:pPr marL="12700">
              <a:lnSpc>
                <a:spcPct val="100000"/>
              </a:lnSpc>
              <a:spcBef>
                <a:spcPts val="100"/>
              </a:spcBef>
            </a:pPr>
            <a:r>
              <a:rPr sz="4800" spc="-165" dirty="0"/>
              <a:t>BROWSER</a:t>
            </a:r>
            <a:r>
              <a:rPr sz="4800" spc="-35" dirty="0"/>
              <a:t> </a:t>
            </a:r>
            <a:r>
              <a:rPr sz="4800" dirty="0"/>
              <a:t>DATA</a:t>
            </a:r>
            <a:r>
              <a:rPr sz="4800" spc="-60" dirty="0"/>
              <a:t> </a:t>
            </a:r>
            <a:r>
              <a:rPr sz="4800" spc="-10" dirty="0"/>
              <a:t>STORAGE</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350</a:t>
            </a:fld>
            <a:endParaRPr spc="-25"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351</a:t>
            </a:fld>
            <a:endParaRPr spc="-25" dirty="0"/>
          </a:p>
        </p:txBody>
      </p:sp>
      <p:sp>
        <p:nvSpPr>
          <p:cNvPr id="2" name="object 2"/>
          <p:cNvSpPr txBox="1">
            <a:spLocks noGrp="1"/>
          </p:cNvSpPr>
          <p:nvPr>
            <p:ph type="title"/>
          </p:nvPr>
        </p:nvSpPr>
        <p:spPr>
          <a:xfrm>
            <a:off x="962050" y="557529"/>
            <a:ext cx="5752465" cy="574040"/>
          </a:xfrm>
          <a:prstGeom prst="rect">
            <a:avLst/>
          </a:prstGeom>
        </p:spPr>
        <p:txBody>
          <a:bodyPr vert="horz" wrap="square" lIns="0" tIns="12700" rIns="0" bIns="0" rtlCol="0">
            <a:spAutoFit/>
          </a:bodyPr>
          <a:lstStyle/>
          <a:p>
            <a:pPr marL="12700">
              <a:lnSpc>
                <a:spcPct val="100000"/>
              </a:lnSpc>
              <a:spcBef>
                <a:spcPts val="100"/>
              </a:spcBef>
            </a:pPr>
            <a:r>
              <a:rPr spc="-110" dirty="0"/>
              <a:t>BROWSER</a:t>
            </a:r>
            <a:r>
              <a:rPr spc="-120" dirty="0"/>
              <a:t> </a:t>
            </a:r>
            <a:r>
              <a:rPr dirty="0"/>
              <a:t>STORAGE</a:t>
            </a:r>
            <a:r>
              <a:rPr spc="-110" dirty="0"/>
              <a:t> </a:t>
            </a:r>
            <a:r>
              <a:rPr spc="-70" dirty="0"/>
              <a:t>APIs</a:t>
            </a:r>
          </a:p>
        </p:txBody>
      </p:sp>
      <p:sp>
        <p:nvSpPr>
          <p:cNvPr id="3" name="object 3"/>
          <p:cNvSpPr txBox="1"/>
          <p:nvPr/>
        </p:nvSpPr>
        <p:spPr>
          <a:xfrm>
            <a:off x="962050" y="1533220"/>
            <a:ext cx="9984105" cy="2369820"/>
          </a:xfrm>
          <a:prstGeom prst="rect">
            <a:avLst/>
          </a:prstGeom>
        </p:spPr>
        <p:txBody>
          <a:bodyPr vert="horz" wrap="square" lIns="0" tIns="60325" rIns="0" bIns="0" rtlCol="0">
            <a:spAutoFit/>
          </a:bodyPr>
          <a:lstStyle/>
          <a:p>
            <a:pPr marL="12700" marR="5080">
              <a:lnSpc>
                <a:spcPts val="3030"/>
              </a:lnSpc>
              <a:spcBef>
                <a:spcPts val="475"/>
              </a:spcBef>
            </a:pPr>
            <a:r>
              <a:rPr sz="2800" dirty="0">
                <a:solidFill>
                  <a:srgbClr val="111F35"/>
                </a:solidFill>
                <a:latin typeface="Calibri"/>
                <a:cs typeface="Calibri"/>
              </a:rPr>
              <a:t>Modern</a:t>
            </a:r>
            <a:r>
              <a:rPr sz="2800" spc="-35" dirty="0">
                <a:solidFill>
                  <a:srgbClr val="111F35"/>
                </a:solidFill>
                <a:latin typeface="Calibri"/>
                <a:cs typeface="Calibri"/>
              </a:rPr>
              <a:t> </a:t>
            </a:r>
            <a:r>
              <a:rPr sz="2800" dirty="0">
                <a:solidFill>
                  <a:srgbClr val="111F35"/>
                </a:solidFill>
                <a:latin typeface="Calibri"/>
                <a:cs typeface="Calibri"/>
              </a:rPr>
              <a:t>web</a:t>
            </a:r>
            <a:r>
              <a:rPr sz="2800" spc="-65" dirty="0">
                <a:solidFill>
                  <a:srgbClr val="111F35"/>
                </a:solidFill>
                <a:latin typeface="Calibri"/>
                <a:cs typeface="Calibri"/>
              </a:rPr>
              <a:t> </a:t>
            </a:r>
            <a:r>
              <a:rPr sz="2800" spc="-10" dirty="0">
                <a:solidFill>
                  <a:srgbClr val="111F35"/>
                </a:solidFill>
                <a:latin typeface="Calibri"/>
                <a:cs typeface="Calibri"/>
              </a:rPr>
              <a:t>browsers</a:t>
            </a:r>
            <a:r>
              <a:rPr sz="2800" spc="-40" dirty="0">
                <a:solidFill>
                  <a:srgbClr val="111F35"/>
                </a:solidFill>
                <a:latin typeface="Calibri"/>
                <a:cs typeface="Calibri"/>
              </a:rPr>
              <a:t> </a:t>
            </a:r>
            <a:r>
              <a:rPr sz="2800" dirty="0">
                <a:solidFill>
                  <a:srgbClr val="111F35"/>
                </a:solidFill>
                <a:latin typeface="Calibri"/>
                <a:cs typeface="Calibri"/>
              </a:rPr>
              <a:t>provide</a:t>
            </a:r>
            <a:r>
              <a:rPr sz="2800" spc="-40" dirty="0">
                <a:solidFill>
                  <a:srgbClr val="111F35"/>
                </a:solidFill>
                <a:latin typeface="Calibri"/>
                <a:cs typeface="Calibri"/>
              </a:rPr>
              <a:t> </a:t>
            </a:r>
            <a:r>
              <a:rPr sz="2800" dirty="0">
                <a:solidFill>
                  <a:srgbClr val="111F35"/>
                </a:solidFill>
                <a:latin typeface="Calibri"/>
                <a:cs typeface="Calibri"/>
              </a:rPr>
              <a:t>a</a:t>
            </a:r>
            <a:r>
              <a:rPr sz="2800" spc="-70" dirty="0">
                <a:solidFill>
                  <a:srgbClr val="111F35"/>
                </a:solidFill>
                <a:latin typeface="Calibri"/>
                <a:cs typeface="Calibri"/>
              </a:rPr>
              <a:t> </a:t>
            </a:r>
            <a:r>
              <a:rPr sz="2800" dirty="0">
                <a:solidFill>
                  <a:srgbClr val="111F35"/>
                </a:solidFill>
                <a:latin typeface="Calibri"/>
                <a:cs typeface="Calibri"/>
              </a:rPr>
              <a:t>number</a:t>
            </a:r>
            <a:r>
              <a:rPr sz="2800" spc="-25" dirty="0">
                <a:solidFill>
                  <a:srgbClr val="111F35"/>
                </a:solidFill>
                <a:latin typeface="Calibri"/>
                <a:cs typeface="Calibri"/>
              </a:rPr>
              <a:t> </a:t>
            </a:r>
            <a:r>
              <a:rPr sz="2800" dirty="0">
                <a:solidFill>
                  <a:srgbClr val="111F35"/>
                </a:solidFill>
                <a:latin typeface="Calibri"/>
                <a:cs typeface="Calibri"/>
              </a:rPr>
              <a:t>of</a:t>
            </a:r>
            <a:r>
              <a:rPr sz="2800" spc="-70" dirty="0">
                <a:solidFill>
                  <a:srgbClr val="111F35"/>
                </a:solidFill>
                <a:latin typeface="Calibri"/>
                <a:cs typeface="Calibri"/>
              </a:rPr>
              <a:t> </a:t>
            </a:r>
            <a:r>
              <a:rPr sz="2800" dirty="0">
                <a:solidFill>
                  <a:srgbClr val="111F35"/>
                </a:solidFill>
                <a:latin typeface="Calibri"/>
                <a:cs typeface="Calibri"/>
              </a:rPr>
              <a:t>APIs</a:t>
            </a:r>
            <a:r>
              <a:rPr sz="2800" spc="-45" dirty="0">
                <a:solidFill>
                  <a:srgbClr val="111F35"/>
                </a:solidFill>
                <a:latin typeface="Calibri"/>
                <a:cs typeface="Calibri"/>
              </a:rPr>
              <a:t> </a:t>
            </a:r>
            <a:r>
              <a:rPr sz="2800" dirty="0">
                <a:solidFill>
                  <a:srgbClr val="111F35"/>
                </a:solidFill>
                <a:latin typeface="Calibri"/>
                <a:cs typeface="Calibri"/>
              </a:rPr>
              <a:t>that</a:t>
            </a:r>
            <a:r>
              <a:rPr sz="2800" spc="-60" dirty="0">
                <a:solidFill>
                  <a:srgbClr val="111F35"/>
                </a:solidFill>
                <a:latin typeface="Calibri"/>
                <a:cs typeface="Calibri"/>
              </a:rPr>
              <a:t> </a:t>
            </a:r>
            <a:r>
              <a:rPr sz="2800" dirty="0">
                <a:solidFill>
                  <a:srgbClr val="111F35"/>
                </a:solidFill>
                <a:latin typeface="Calibri"/>
                <a:cs typeface="Calibri"/>
              </a:rPr>
              <a:t>can</a:t>
            </a:r>
            <a:r>
              <a:rPr sz="2800" spc="-55" dirty="0">
                <a:solidFill>
                  <a:srgbClr val="111F35"/>
                </a:solidFill>
                <a:latin typeface="Calibri"/>
                <a:cs typeface="Calibri"/>
              </a:rPr>
              <a:t> </a:t>
            </a:r>
            <a:r>
              <a:rPr sz="2800" dirty="0">
                <a:solidFill>
                  <a:srgbClr val="111F35"/>
                </a:solidFill>
                <a:latin typeface="Calibri"/>
                <a:cs typeface="Calibri"/>
              </a:rPr>
              <a:t>be</a:t>
            </a:r>
            <a:r>
              <a:rPr sz="2800" spc="-50" dirty="0">
                <a:solidFill>
                  <a:srgbClr val="111F35"/>
                </a:solidFill>
                <a:latin typeface="Calibri"/>
                <a:cs typeface="Calibri"/>
              </a:rPr>
              <a:t> </a:t>
            </a:r>
            <a:r>
              <a:rPr sz="2800" dirty="0">
                <a:solidFill>
                  <a:srgbClr val="111F35"/>
                </a:solidFill>
                <a:latin typeface="Calibri"/>
                <a:cs typeface="Calibri"/>
              </a:rPr>
              <a:t>used</a:t>
            </a:r>
            <a:r>
              <a:rPr sz="2800" spc="-45" dirty="0">
                <a:solidFill>
                  <a:srgbClr val="111F35"/>
                </a:solidFill>
                <a:latin typeface="Calibri"/>
                <a:cs typeface="Calibri"/>
              </a:rPr>
              <a:t> </a:t>
            </a:r>
            <a:r>
              <a:rPr sz="2800" spc="-25" dirty="0">
                <a:solidFill>
                  <a:srgbClr val="111F35"/>
                </a:solidFill>
                <a:latin typeface="Calibri"/>
                <a:cs typeface="Calibri"/>
              </a:rPr>
              <a:t>via </a:t>
            </a:r>
            <a:r>
              <a:rPr sz="2800" spc="-10" dirty="0">
                <a:solidFill>
                  <a:srgbClr val="111F35"/>
                </a:solidFill>
                <a:latin typeface="Calibri"/>
                <a:cs typeface="Calibri"/>
              </a:rPr>
              <a:t>JavaScript</a:t>
            </a:r>
            <a:r>
              <a:rPr sz="2800" spc="-100" dirty="0">
                <a:solidFill>
                  <a:srgbClr val="111F35"/>
                </a:solidFill>
                <a:latin typeface="Calibri"/>
                <a:cs typeface="Calibri"/>
              </a:rPr>
              <a:t> </a:t>
            </a:r>
            <a:r>
              <a:rPr sz="2800" dirty="0">
                <a:solidFill>
                  <a:srgbClr val="111F35"/>
                </a:solidFill>
                <a:latin typeface="Calibri"/>
                <a:cs typeface="Calibri"/>
              </a:rPr>
              <a:t>to</a:t>
            </a:r>
            <a:r>
              <a:rPr sz="2800" spc="-110" dirty="0">
                <a:solidFill>
                  <a:srgbClr val="111F35"/>
                </a:solidFill>
                <a:latin typeface="Calibri"/>
                <a:cs typeface="Calibri"/>
              </a:rPr>
              <a:t> </a:t>
            </a:r>
            <a:r>
              <a:rPr sz="2800" b="1" dirty="0">
                <a:solidFill>
                  <a:srgbClr val="111F35"/>
                </a:solidFill>
                <a:latin typeface="Calibri"/>
                <a:cs typeface="Calibri"/>
              </a:rPr>
              <a:t>store</a:t>
            </a:r>
            <a:r>
              <a:rPr sz="2800" b="1" spc="-90" dirty="0">
                <a:solidFill>
                  <a:srgbClr val="111F35"/>
                </a:solidFill>
                <a:latin typeface="Calibri"/>
                <a:cs typeface="Calibri"/>
              </a:rPr>
              <a:t> </a:t>
            </a:r>
            <a:r>
              <a:rPr sz="2800" dirty="0">
                <a:solidFill>
                  <a:srgbClr val="111F35"/>
                </a:solidFill>
                <a:latin typeface="Calibri"/>
                <a:cs typeface="Calibri"/>
              </a:rPr>
              <a:t>and</a:t>
            </a:r>
            <a:r>
              <a:rPr sz="2800" spc="-95" dirty="0">
                <a:solidFill>
                  <a:srgbClr val="111F35"/>
                </a:solidFill>
                <a:latin typeface="Calibri"/>
                <a:cs typeface="Calibri"/>
              </a:rPr>
              <a:t> </a:t>
            </a:r>
            <a:r>
              <a:rPr sz="2800" b="1" spc="-10" dirty="0">
                <a:solidFill>
                  <a:srgbClr val="111F35"/>
                </a:solidFill>
                <a:latin typeface="Calibri"/>
                <a:cs typeface="Calibri"/>
              </a:rPr>
              <a:t>retrieve</a:t>
            </a:r>
            <a:r>
              <a:rPr sz="2800" b="1" spc="-60" dirty="0">
                <a:solidFill>
                  <a:srgbClr val="111F35"/>
                </a:solidFill>
                <a:latin typeface="Calibri"/>
                <a:cs typeface="Calibri"/>
              </a:rPr>
              <a:t> </a:t>
            </a:r>
            <a:r>
              <a:rPr sz="2800" b="1" dirty="0">
                <a:solidFill>
                  <a:srgbClr val="111F35"/>
                </a:solidFill>
                <a:latin typeface="Calibri"/>
                <a:cs typeface="Calibri"/>
              </a:rPr>
              <a:t>application</a:t>
            </a:r>
            <a:r>
              <a:rPr sz="2800" b="1" spc="-90" dirty="0">
                <a:solidFill>
                  <a:srgbClr val="111F35"/>
                </a:solidFill>
                <a:latin typeface="Calibri"/>
                <a:cs typeface="Calibri"/>
              </a:rPr>
              <a:t> </a:t>
            </a:r>
            <a:r>
              <a:rPr sz="2800" b="1" spc="-20" dirty="0">
                <a:solidFill>
                  <a:srgbClr val="111F35"/>
                </a:solidFill>
                <a:latin typeface="Calibri"/>
                <a:cs typeface="Calibri"/>
              </a:rPr>
              <a:t>data</a:t>
            </a:r>
            <a:endParaRPr sz="2800">
              <a:latin typeface="Calibri"/>
              <a:cs typeface="Calibri"/>
            </a:endParaRPr>
          </a:p>
          <a:p>
            <a:pPr marL="240029" indent="-227329">
              <a:lnSpc>
                <a:spcPct val="100000"/>
              </a:lnSpc>
              <a:spcBef>
                <a:spcPts val="620"/>
              </a:spcBef>
              <a:buFont typeface="Arial MT"/>
              <a:buChar char="•"/>
              <a:tabLst>
                <a:tab pos="240029" algn="l"/>
              </a:tabLst>
            </a:pPr>
            <a:r>
              <a:rPr sz="2800" b="1" spc="-10" dirty="0">
                <a:solidFill>
                  <a:srgbClr val="111F35"/>
                </a:solidFill>
                <a:latin typeface="Calibri"/>
                <a:cs typeface="Calibri"/>
              </a:rPr>
              <a:t>Cookies</a:t>
            </a:r>
            <a:endParaRPr sz="2800">
              <a:latin typeface="Calibri"/>
              <a:cs typeface="Calibri"/>
            </a:endParaRPr>
          </a:p>
          <a:p>
            <a:pPr marL="240029" indent="-227329">
              <a:lnSpc>
                <a:spcPct val="100000"/>
              </a:lnSpc>
              <a:spcBef>
                <a:spcPts val="660"/>
              </a:spcBef>
              <a:buFont typeface="Arial MT"/>
              <a:buChar char="•"/>
              <a:tabLst>
                <a:tab pos="240029" algn="l"/>
              </a:tabLst>
            </a:pPr>
            <a:r>
              <a:rPr sz="2800" b="1" dirty="0">
                <a:solidFill>
                  <a:srgbClr val="111F35"/>
                </a:solidFill>
                <a:latin typeface="Calibri"/>
                <a:cs typeface="Calibri"/>
              </a:rPr>
              <a:t>Local/Session</a:t>
            </a:r>
            <a:r>
              <a:rPr sz="2800" b="1" spc="-120" dirty="0">
                <a:solidFill>
                  <a:srgbClr val="111F35"/>
                </a:solidFill>
                <a:latin typeface="Calibri"/>
                <a:cs typeface="Calibri"/>
              </a:rPr>
              <a:t> </a:t>
            </a:r>
            <a:r>
              <a:rPr sz="2800" b="1" spc="-10" dirty="0">
                <a:solidFill>
                  <a:srgbClr val="111F35"/>
                </a:solidFill>
                <a:latin typeface="Calibri"/>
                <a:cs typeface="Calibri"/>
              </a:rPr>
              <a:t>Storage</a:t>
            </a:r>
            <a:endParaRPr sz="2800">
              <a:latin typeface="Calibri"/>
              <a:cs typeface="Calibri"/>
            </a:endParaRPr>
          </a:p>
          <a:p>
            <a:pPr marL="240029" indent="-227329">
              <a:lnSpc>
                <a:spcPct val="100000"/>
              </a:lnSpc>
              <a:spcBef>
                <a:spcPts val="665"/>
              </a:spcBef>
              <a:buFont typeface="Arial MT"/>
              <a:buChar char="•"/>
              <a:tabLst>
                <a:tab pos="240029" algn="l"/>
              </a:tabLst>
            </a:pPr>
            <a:r>
              <a:rPr sz="2800" b="1" spc="-10" dirty="0">
                <a:solidFill>
                  <a:srgbClr val="111F35"/>
                </a:solidFill>
                <a:latin typeface="Calibri"/>
                <a:cs typeface="Calibri"/>
              </a:rPr>
              <a:t>IndexedDB</a:t>
            </a:r>
            <a:endParaRPr sz="2800">
              <a:latin typeface="Calibri"/>
              <a:cs typeface="Calibri"/>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COOKIES</a:t>
            </a:r>
          </a:p>
        </p:txBody>
      </p:sp>
      <p:sp>
        <p:nvSpPr>
          <p:cNvPr id="3" name="object 3"/>
          <p:cNvSpPr txBox="1">
            <a:spLocks noGrp="1"/>
          </p:cNvSpPr>
          <p:nvPr>
            <p:ph type="body" idx="1"/>
          </p:nvPr>
        </p:nvSpPr>
        <p:spPr>
          <a:xfrm>
            <a:off x="962050" y="1446872"/>
            <a:ext cx="10255885" cy="385426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b="0" dirty="0"/>
              <a:t>I cookie sono piccole stringhe di dati
Parte del protocollo HTTP, è utilizzato per «superare» la sua statelessness
In genere vengono impostati in una risposta HTTP, con l'intestazione Set-Cookie
I browser li memorizzano e li inviano in tutte le richieste successive allo stesso dominio, utilizzando l'intestazione Cookie delle richieste HTTP</a:t>
            </a:r>
            <a:endParaRPr b="0" spc="-10" dirty="0">
              <a:latin typeface="Calibri"/>
              <a:cs typeface="Calibri"/>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COOKIES</a:t>
            </a:r>
            <a:r>
              <a:rPr spc="-175" dirty="0"/>
              <a:t> </a:t>
            </a:r>
            <a:r>
              <a:rPr dirty="0"/>
              <a:t>IN</a:t>
            </a:r>
            <a:r>
              <a:rPr spc="-175" dirty="0"/>
              <a:t> </a:t>
            </a:r>
            <a:r>
              <a:rPr spc="-90" dirty="0"/>
              <a:t>JAVASCRIPT</a:t>
            </a:r>
          </a:p>
        </p:txBody>
      </p:sp>
      <p:sp>
        <p:nvSpPr>
          <p:cNvPr id="3" name="object 3"/>
          <p:cNvSpPr txBox="1"/>
          <p:nvPr/>
        </p:nvSpPr>
        <p:spPr>
          <a:xfrm>
            <a:off x="962050" y="1533220"/>
            <a:ext cx="9237980" cy="2128520"/>
          </a:xfrm>
          <a:prstGeom prst="rect">
            <a:avLst/>
          </a:prstGeom>
        </p:spPr>
        <p:txBody>
          <a:bodyPr vert="horz" wrap="square" lIns="0" tIns="12065" rIns="0" bIns="0" rtlCol="0">
            <a:spAutoFit/>
          </a:bodyPr>
          <a:lstStyle/>
          <a:p>
            <a:pPr marL="240029" indent="-227329">
              <a:lnSpc>
                <a:spcPts val="3195"/>
              </a:lnSpc>
              <a:spcBef>
                <a:spcPts val="95"/>
              </a:spcBef>
              <a:buFont typeface="Arial MT"/>
              <a:buChar char="•"/>
              <a:tabLst>
                <a:tab pos="240029" algn="l"/>
              </a:tabLst>
            </a:pPr>
            <a:r>
              <a:rPr lang="it-IT" sz="2800" dirty="0">
                <a:solidFill>
                  <a:srgbClr val="111F35"/>
                </a:solidFill>
                <a:latin typeface="Calibri"/>
                <a:cs typeface="Calibri"/>
              </a:rPr>
              <a:t>I cookie per il sito web corrente sono accessibili tramite il
document.cookie.
Il valore di document.cookie è una stringa di coppie nome=valore, delimitata da «;».
Ogni coppia è un cookie separato.</a:t>
            </a:r>
            <a:endParaRPr sz="2400" dirty="0">
              <a:latin typeface="Calibri"/>
              <a:cs typeface="Calibri"/>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COOKIES:</a:t>
            </a:r>
            <a:r>
              <a:rPr spc="-210" dirty="0"/>
              <a:t> </a:t>
            </a:r>
            <a:r>
              <a:rPr spc="-25" dirty="0"/>
              <a:t>EXAMPLE</a:t>
            </a:r>
          </a:p>
        </p:txBody>
      </p:sp>
      <p:pic>
        <p:nvPicPr>
          <p:cNvPr id="3" name="object 3"/>
          <p:cNvPicPr/>
          <p:nvPr/>
        </p:nvPicPr>
        <p:blipFill>
          <a:blip r:embed="rId2" cstate="print"/>
          <a:stretch>
            <a:fillRect/>
          </a:stretch>
        </p:blipFill>
        <p:spPr>
          <a:xfrm>
            <a:off x="4716779" y="3593591"/>
            <a:ext cx="6592824" cy="2814827"/>
          </a:xfrm>
          <a:prstGeom prst="rect">
            <a:avLst/>
          </a:prstGeom>
        </p:spPr>
      </p:pic>
      <p:graphicFrame>
        <p:nvGraphicFramePr>
          <p:cNvPr id="4" name="object 4"/>
          <p:cNvGraphicFramePr>
            <a:graphicFrameLocks noGrp="1"/>
          </p:cNvGraphicFramePr>
          <p:nvPr/>
        </p:nvGraphicFramePr>
        <p:xfrm>
          <a:off x="876046" y="1281430"/>
          <a:ext cx="10433049" cy="5124450"/>
        </p:xfrm>
        <a:graphic>
          <a:graphicData uri="http://schemas.openxmlformats.org/drawingml/2006/table">
            <a:tbl>
              <a:tblPr firstRow="1" bandRow="1">
                <a:tableStyleId>{2D5ABB26-0587-4C30-8999-92F81FD0307C}</a:tableStyleId>
              </a:tblPr>
              <a:tblGrid>
                <a:gridCol w="3829685">
                  <a:extLst>
                    <a:ext uri="{9D8B030D-6E8A-4147-A177-3AD203B41FA5}">
                      <a16:colId xmlns:a16="http://schemas.microsoft.com/office/drawing/2014/main" val="20000"/>
                    </a:ext>
                  </a:extLst>
                </a:gridCol>
                <a:gridCol w="6287135">
                  <a:extLst>
                    <a:ext uri="{9D8B030D-6E8A-4147-A177-3AD203B41FA5}">
                      <a16:colId xmlns:a16="http://schemas.microsoft.com/office/drawing/2014/main" val="20001"/>
                    </a:ext>
                  </a:extLst>
                </a:gridCol>
                <a:gridCol w="316229">
                  <a:extLst>
                    <a:ext uri="{9D8B030D-6E8A-4147-A177-3AD203B41FA5}">
                      <a16:colId xmlns:a16="http://schemas.microsoft.com/office/drawing/2014/main" val="20002"/>
                    </a:ext>
                  </a:extLst>
                </a:gridCol>
              </a:tblGrid>
              <a:tr h="2300605">
                <a:tc gridSpan="2">
                  <a:txBody>
                    <a:bodyPr/>
                    <a:lstStyle/>
                    <a:p>
                      <a:pPr marL="92075">
                        <a:lnSpc>
                          <a:spcPct val="100000"/>
                        </a:lnSpc>
                        <a:spcBef>
                          <a:spcPts val="254"/>
                        </a:spcBef>
                      </a:pPr>
                      <a:r>
                        <a:rPr sz="1800" spc="-10" dirty="0">
                          <a:solidFill>
                            <a:srgbClr val="800000"/>
                          </a:solidFill>
                          <a:latin typeface="Consolas"/>
                          <a:cs typeface="Consolas"/>
                        </a:rPr>
                        <a:t>&lt;h1&gt;</a:t>
                      </a:r>
                      <a:r>
                        <a:rPr sz="1800" spc="-10" dirty="0">
                          <a:latin typeface="Consolas"/>
                          <a:cs typeface="Consolas"/>
                        </a:rPr>
                        <a:t>Hello!</a:t>
                      </a:r>
                      <a:r>
                        <a:rPr sz="1800" spc="-10" dirty="0">
                          <a:solidFill>
                            <a:srgbClr val="800000"/>
                          </a:solidFill>
                          <a:latin typeface="Consolas"/>
                          <a:cs typeface="Consolas"/>
                        </a:rPr>
                        <a:t>&lt;/h1&gt;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p>
                      <a:pPr marL="342265">
                        <a:lnSpc>
                          <a:spcPct val="100000"/>
                        </a:lnSpc>
                      </a:pPr>
                      <a:r>
                        <a:rPr sz="1800" dirty="0">
                          <a:solidFill>
                            <a:srgbClr val="0000FF"/>
                          </a:solidFill>
                          <a:latin typeface="Consolas"/>
                          <a:cs typeface="Consolas"/>
                        </a:rPr>
                        <a:t>if</a:t>
                      </a:r>
                      <a:r>
                        <a:rPr sz="1800" dirty="0">
                          <a:latin typeface="Consolas"/>
                          <a:cs typeface="Consolas"/>
                        </a:rPr>
                        <a:t>(document.cookie.indexOf(</a:t>
                      </a:r>
                      <a:r>
                        <a:rPr sz="1800" dirty="0">
                          <a:solidFill>
                            <a:srgbClr val="A21515"/>
                          </a:solidFill>
                          <a:latin typeface="Consolas"/>
                          <a:cs typeface="Consolas"/>
                        </a:rPr>
                        <a:t>"name="</a:t>
                      </a:r>
                      <a:r>
                        <a:rPr sz="1800" dirty="0">
                          <a:latin typeface="Consolas"/>
                          <a:cs typeface="Consolas"/>
                        </a:rPr>
                        <a:t>)</a:t>
                      </a:r>
                      <a:r>
                        <a:rPr sz="1800" spc="-65" dirty="0">
                          <a:latin typeface="Consolas"/>
                          <a:cs typeface="Consolas"/>
                        </a:rPr>
                        <a:t> </a:t>
                      </a:r>
                      <a:r>
                        <a:rPr sz="1800" dirty="0">
                          <a:latin typeface="Consolas"/>
                          <a:cs typeface="Consolas"/>
                        </a:rPr>
                        <a:t>===</a:t>
                      </a:r>
                      <a:r>
                        <a:rPr sz="1800" spc="-45" dirty="0">
                          <a:latin typeface="Consolas"/>
                          <a:cs typeface="Consolas"/>
                        </a:rPr>
                        <a:t> </a:t>
                      </a:r>
                      <a:r>
                        <a:rPr sz="1800" spc="-10" dirty="0">
                          <a:latin typeface="Consolas"/>
                          <a:cs typeface="Consolas"/>
                        </a:rPr>
                        <a:t>-</a:t>
                      </a:r>
                      <a:r>
                        <a:rPr sz="1800" dirty="0">
                          <a:solidFill>
                            <a:srgbClr val="098557"/>
                          </a:solidFill>
                          <a:latin typeface="Consolas"/>
                          <a:cs typeface="Consolas"/>
                        </a:rPr>
                        <a:t>1</a:t>
                      </a:r>
                      <a:r>
                        <a:rPr sz="1800" dirty="0">
                          <a:latin typeface="Consolas"/>
                          <a:cs typeface="Consolas"/>
                        </a:rPr>
                        <a:t>){</a:t>
                      </a:r>
                      <a:r>
                        <a:rPr sz="1800" spc="-65" dirty="0">
                          <a:latin typeface="Consolas"/>
                          <a:cs typeface="Consolas"/>
                        </a:rPr>
                        <a:t> </a:t>
                      </a:r>
                      <a:r>
                        <a:rPr sz="1800" dirty="0">
                          <a:solidFill>
                            <a:srgbClr val="008000"/>
                          </a:solidFill>
                          <a:latin typeface="Consolas"/>
                          <a:cs typeface="Consolas"/>
                        </a:rPr>
                        <a:t>//no</a:t>
                      </a:r>
                      <a:r>
                        <a:rPr sz="1800" spc="-60" dirty="0">
                          <a:solidFill>
                            <a:srgbClr val="008000"/>
                          </a:solidFill>
                          <a:latin typeface="Consolas"/>
                          <a:cs typeface="Consolas"/>
                        </a:rPr>
                        <a:t> </a:t>
                      </a:r>
                      <a:r>
                        <a:rPr sz="1800" dirty="0">
                          <a:solidFill>
                            <a:srgbClr val="008000"/>
                          </a:solidFill>
                          <a:latin typeface="Consolas"/>
                          <a:cs typeface="Consolas"/>
                        </a:rPr>
                        <a:t>cookie</a:t>
                      </a:r>
                      <a:r>
                        <a:rPr sz="1800" spc="-65" dirty="0">
                          <a:solidFill>
                            <a:srgbClr val="008000"/>
                          </a:solidFill>
                          <a:latin typeface="Consolas"/>
                          <a:cs typeface="Consolas"/>
                        </a:rPr>
                        <a:t> </a:t>
                      </a:r>
                      <a:r>
                        <a:rPr sz="1800" dirty="0">
                          <a:solidFill>
                            <a:srgbClr val="008000"/>
                          </a:solidFill>
                          <a:latin typeface="Consolas"/>
                          <a:cs typeface="Consolas"/>
                        </a:rPr>
                        <a:t>called</a:t>
                      </a:r>
                      <a:r>
                        <a:rPr sz="1800" spc="-50" dirty="0">
                          <a:solidFill>
                            <a:srgbClr val="008000"/>
                          </a:solidFill>
                          <a:latin typeface="Consolas"/>
                          <a:cs typeface="Consolas"/>
                        </a:rPr>
                        <a:t> </a:t>
                      </a:r>
                      <a:r>
                        <a:rPr sz="1800" dirty="0">
                          <a:solidFill>
                            <a:srgbClr val="008000"/>
                          </a:solidFill>
                          <a:latin typeface="Consolas"/>
                          <a:cs typeface="Consolas"/>
                        </a:rPr>
                        <a:t>"name"</a:t>
                      </a:r>
                      <a:r>
                        <a:rPr sz="1800" spc="-45" dirty="0">
                          <a:solidFill>
                            <a:srgbClr val="008000"/>
                          </a:solidFill>
                          <a:latin typeface="Consolas"/>
                          <a:cs typeface="Consolas"/>
                        </a:rPr>
                        <a:t> </a:t>
                      </a:r>
                      <a:r>
                        <a:rPr sz="1800" spc="-10" dirty="0">
                          <a:solidFill>
                            <a:srgbClr val="008000"/>
                          </a:solidFill>
                          <a:latin typeface="Consolas"/>
                          <a:cs typeface="Consolas"/>
                        </a:rPr>
                        <a:t>found</a:t>
                      </a:r>
                      <a:endParaRPr sz="1800">
                        <a:latin typeface="Consolas"/>
                        <a:cs typeface="Consolas"/>
                      </a:endParaRPr>
                    </a:p>
                    <a:p>
                      <a:pPr marL="591820">
                        <a:lnSpc>
                          <a:spcPct val="100000"/>
                        </a:lnSpc>
                        <a:spcBef>
                          <a:spcPts val="5"/>
                        </a:spcBef>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name</a:t>
                      </a:r>
                      <a:r>
                        <a:rPr sz="1800" spc="-20"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prompt(</a:t>
                      </a:r>
                      <a:r>
                        <a:rPr sz="1800" dirty="0">
                          <a:solidFill>
                            <a:srgbClr val="A21515"/>
                          </a:solidFill>
                          <a:latin typeface="Consolas"/>
                          <a:cs typeface="Consolas"/>
                        </a:rPr>
                        <a:t>"Please,</a:t>
                      </a:r>
                      <a:r>
                        <a:rPr sz="1800" spc="-35" dirty="0">
                          <a:solidFill>
                            <a:srgbClr val="A21515"/>
                          </a:solidFill>
                          <a:latin typeface="Consolas"/>
                          <a:cs typeface="Consolas"/>
                        </a:rPr>
                        <a:t> </a:t>
                      </a:r>
                      <a:r>
                        <a:rPr sz="1800" dirty="0">
                          <a:solidFill>
                            <a:srgbClr val="A21515"/>
                          </a:solidFill>
                          <a:latin typeface="Consolas"/>
                          <a:cs typeface="Consolas"/>
                        </a:rPr>
                        <a:t>state</a:t>
                      </a:r>
                      <a:r>
                        <a:rPr sz="1800" spc="-20" dirty="0">
                          <a:solidFill>
                            <a:srgbClr val="A21515"/>
                          </a:solidFill>
                          <a:latin typeface="Consolas"/>
                          <a:cs typeface="Consolas"/>
                        </a:rPr>
                        <a:t> </a:t>
                      </a:r>
                      <a:r>
                        <a:rPr sz="1800" dirty="0">
                          <a:solidFill>
                            <a:srgbClr val="A21515"/>
                          </a:solidFill>
                          <a:latin typeface="Consolas"/>
                          <a:cs typeface="Consolas"/>
                        </a:rPr>
                        <a:t>your</a:t>
                      </a:r>
                      <a:r>
                        <a:rPr sz="1800" spc="-20" dirty="0">
                          <a:solidFill>
                            <a:srgbClr val="A21515"/>
                          </a:solidFill>
                          <a:latin typeface="Consolas"/>
                          <a:cs typeface="Consolas"/>
                        </a:rPr>
                        <a:t> </a:t>
                      </a:r>
                      <a:r>
                        <a:rPr sz="1800" spc="-10" dirty="0">
                          <a:solidFill>
                            <a:srgbClr val="A21515"/>
                          </a:solidFill>
                          <a:latin typeface="Consolas"/>
                          <a:cs typeface="Consolas"/>
                        </a:rPr>
                        <a:t>name:"</a:t>
                      </a:r>
                      <a:r>
                        <a:rPr sz="1800" spc="-10" dirty="0">
                          <a:latin typeface="Consolas"/>
                          <a:cs typeface="Consolas"/>
                        </a:rPr>
                        <a:t>);</a:t>
                      </a:r>
                      <a:endParaRPr sz="1800">
                        <a:latin typeface="Consolas"/>
                        <a:cs typeface="Consolas"/>
                      </a:endParaRPr>
                    </a:p>
                    <a:p>
                      <a:pPr marL="591820">
                        <a:lnSpc>
                          <a:spcPct val="100000"/>
                        </a:lnSpc>
                      </a:pPr>
                      <a:r>
                        <a:rPr sz="1800" dirty="0">
                          <a:latin typeface="Consolas"/>
                          <a:cs typeface="Consolas"/>
                        </a:rPr>
                        <a:t>document.cookie</a:t>
                      </a:r>
                      <a:r>
                        <a:rPr sz="1800" spc="-30" dirty="0">
                          <a:latin typeface="Consolas"/>
                          <a:cs typeface="Consolas"/>
                        </a:rPr>
                        <a:t> </a:t>
                      </a:r>
                      <a:r>
                        <a:rPr sz="1800" dirty="0">
                          <a:latin typeface="Consolas"/>
                          <a:cs typeface="Consolas"/>
                        </a:rPr>
                        <a:t>=</a:t>
                      </a:r>
                      <a:r>
                        <a:rPr sz="1800" spc="-35" dirty="0">
                          <a:latin typeface="Consolas"/>
                          <a:cs typeface="Consolas"/>
                        </a:rPr>
                        <a:t> </a:t>
                      </a:r>
                      <a:r>
                        <a:rPr sz="1800" dirty="0">
                          <a:solidFill>
                            <a:srgbClr val="A21515"/>
                          </a:solidFill>
                          <a:latin typeface="Consolas"/>
                          <a:cs typeface="Consolas"/>
                        </a:rPr>
                        <a:t>`name=</a:t>
                      </a:r>
                      <a:r>
                        <a:rPr sz="1800" dirty="0">
                          <a:solidFill>
                            <a:srgbClr val="0000FF"/>
                          </a:solidFill>
                          <a:latin typeface="Consolas"/>
                          <a:cs typeface="Consolas"/>
                        </a:rPr>
                        <a:t>${</a:t>
                      </a:r>
                      <a:r>
                        <a:rPr sz="1800" dirty="0">
                          <a:latin typeface="Consolas"/>
                          <a:cs typeface="Consolas"/>
                        </a:rPr>
                        <a:t>name</a:t>
                      </a:r>
                      <a:r>
                        <a:rPr sz="1800" dirty="0">
                          <a:solidFill>
                            <a:srgbClr val="0000FF"/>
                          </a:solidFill>
                          <a:latin typeface="Consolas"/>
                          <a:cs typeface="Consolas"/>
                        </a:rPr>
                        <a:t>}</a:t>
                      </a:r>
                      <a:r>
                        <a:rPr sz="1800" dirty="0">
                          <a:solidFill>
                            <a:srgbClr val="A21515"/>
                          </a:solidFill>
                          <a:latin typeface="Consolas"/>
                          <a:cs typeface="Consolas"/>
                        </a:rPr>
                        <a:t>;</a:t>
                      </a:r>
                      <a:r>
                        <a:rPr sz="1800" spc="-25" dirty="0">
                          <a:solidFill>
                            <a:srgbClr val="A21515"/>
                          </a:solidFill>
                          <a:latin typeface="Consolas"/>
                          <a:cs typeface="Consolas"/>
                        </a:rPr>
                        <a:t> </a:t>
                      </a:r>
                      <a:r>
                        <a:rPr sz="1800" spc="-10" dirty="0">
                          <a:solidFill>
                            <a:srgbClr val="A21515"/>
                          </a:solidFill>
                          <a:latin typeface="Consolas"/>
                          <a:cs typeface="Consolas"/>
                        </a:rPr>
                        <a:t>max-</a:t>
                      </a:r>
                      <a:r>
                        <a:rPr sz="1800" dirty="0">
                          <a:solidFill>
                            <a:srgbClr val="A21515"/>
                          </a:solidFill>
                          <a:latin typeface="Consolas"/>
                          <a:cs typeface="Consolas"/>
                        </a:rPr>
                        <a:t>age=10`</a:t>
                      </a:r>
                      <a:r>
                        <a:rPr sz="1800" spc="-20" dirty="0">
                          <a:solidFill>
                            <a:srgbClr val="A21515"/>
                          </a:solidFill>
                          <a:latin typeface="Consolas"/>
                          <a:cs typeface="Consolas"/>
                        </a:rPr>
                        <a:t> </a:t>
                      </a:r>
                      <a:r>
                        <a:rPr sz="1800" dirty="0">
                          <a:solidFill>
                            <a:srgbClr val="008000"/>
                          </a:solidFill>
                          <a:latin typeface="Consolas"/>
                          <a:cs typeface="Consolas"/>
                        </a:rPr>
                        <a:t>//expires</a:t>
                      </a:r>
                      <a:r>
                        <a:rPr sz="1800" spc="-35" dirty="0">
                          <a:solidFill>
                            <a:srgbClr val="008000"/>
                          </a:solidFill>
                          <a:latin typeface="Consolas"/>
                          <a:cs typeface="Consolas"/>
                        </a:rPr>
                        <a:t> </a:t>
                      </a:r>
                      <a:r>
                        <a:rPr sz="1800" dirty="0">
                          <a:solidFill>
                            <a:srgbClr val="008000"/>
                          </a:solidFill>
                          <a:latin typeface="Consolas"/>
                          <a:cs typeface="Consolas"/>
                        </a:rPr>
                        <a:t>in</a:t>
                      </a:r>
                      <a:r>
                        <a:rPr sz="1800" spc="-30" dirty="0">
                          <a:solidFill>
                            <a:srgbClr val="008000"/>
                          </a:solidFill>
                          <a:latin typeface="Consolas"/>
                          <a:cs typeface="Consolas"/>
                        </a:rPr>
                        <a:t> </a:t>
                      </a:r>
                      <a:r>
                        <a:rPr sz="1800" dirty="0">
                          <a:solidFill>
                            <a:srgbClr val="008000"/>
                          </a:solidFill>
                          <a:latin typeface="Consolas"/>
                          <a:cs typeface="Consolas"/>
                        </a:rPr>
                        <a:t>10</a:t>
                      </a:r>
                      <a:r>
                        <a:rPr sz="1800" spc="-25" dirty="0">
                          <a:solidFill>
                            <a:srgbClr val="008000"/>
                          </a:solidFill>
                          <a:latin typeface="Consolas"/>
                          <a:cs typeface="Consolas"/>
                        </a:rPr>
                        <a:t> </a:t>
                      </a:r>
                      <a:r>
                        <a:rPr sz="1800" spc="-10" dirty="0">
                          <a:solidFill>
                            <a:srgbClr val="008000"/>
                          </a:solidFill>
                          <a:latin typeface="Consolas"/>
                          <a:cs typeface="Consolas"/>
                        </a:rPr>
                        <a:t>seconds</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name</a:t>
                      </a:r>
                      <a:r>
                        <a:rPr sz="1800" spc="-50" dirty="0">
                          <a:latin typeface="Consolas"/>
                          <a:cs typeface="Consolas"/>
                        </a:rPr>
                        <a:t> </a:t>
                      </a:r>
                      <a:r>
                        <a:rPr sz="1800" dirty="0">
                          <a:latin typeface="Consolas"/>
                          <a:cs typeface="Consolas"/>
                        </a:rPr>
                        <a:t>=</a:t>
                      </a:r>
                      <a:r>
                        <a:rPr sz="1800" spc="-35" dirty="0">
                          <a:latin typeface="Consolas"/>
                          <a:cs typeface="Consolas"/>
                        </a:rPr>
                        <a:t> </a:t>
                      </a:r>
                      <a:r>
                        <a:rPr sz="1800" dirty="0">
                          <a:latin typeface="Consolas"/>
                          <a:cs typeface="Consolas"/>
                        </a:rPr>
                        <a:t>document.cookie.replace(</a:t>
                      </a:r>
                      <a:r>
                        <a:rPr sz="1800" dirty="0">
                          <a:solidFill>
                            <a:srgbClr val="A21515"/>
                          </a:solidFill>
                          <a:latin typeface="Consolas"/>
                          <a:cs typeface="Consolas"/>
                        </a:rPr>
                        <a:t>"name="</a:t>
                      </a:r>
                      <a:r>
                        <a:rPr sz="1800" dirty="0">
                          <a:latin typeface="Consolas"/>
                          <a:cs typeface="Consolas"/>
                        </a:rPr>
                        <a:t>,</a:t>
                      </a:r>
                      <a:r>
                        <a:rPr sz="1800" spc="-45" dirty="0">
                          <a:latin typeface="Consolas"/>
                          <a:cs typeface="Consolas"/>
                        </a:rPr>
                        <a:t> </a:t>
                      </a:r>
                      <a:r>
                        <a:rPr sz="1800" spc="-20" dirty="0">
                          <a:solidFill>
                            <a:srgbClr val="A21515"/>
                          </a:solidFill>
                          <a:latin typeface="Consolas"/>
                          <a:cs typeface="Consolas"/>
                        </a:rPr>
                        <a:t>""</a:t>
                      </a:r>
                      <a:r>
                        <a:rPr sz="1800" spc="-20" dirty="0">
                          <a:latin typeface="Consolas"/>
                          <a:cs typeface="Consolas"/>
                        </a:rPr>
                        <a:t>);</a:t>
                      </a:r>
                      <a:endParaRPr sz="1800">
                        <a:latin typeface="Consolas"/>
                        <a:cs typeface="Consolas"/>
                      </a:endParaRPr>
                    </a:p>
                    <a:p>
                      <a:pPr marL="342265">
                        <a:lnSpc>
                          <a:spcPct val="100000"/>
                        </a:lnSpc>
                      </a:pPr>
                      <a:r>
                        <a:rPr sz="1800" dirty="0">
                          <a:latin typeface="Consolas"/>
                          <a:cs typeface="Consolas"/>
                        </a:rPr>
                        <a:t>document.querySelector(</a:t>
                      </a:r>
                      <a:r>
                        <a:rPr sz="1800" dirty="0">
                          <a:solidFill>
                            <a:srgbClr val="A21515"/>
                          </a:solidFill>
                          <a:latin typeface="Consolas"/>
                          <a:cs typeface="Consolas"/>
                        </a:rPr>
                        <a:t>"h1"</a:t>
                      </a:r>
                      <a:r>
                        <a:rPr sz="1800" dirty="0">
                          <a:latin typeface="Consolas"/>
                          <a:cs typeface="Consolas"/>
                        </a:rPr>
                        <a:t>).innerHTML</a:t>
                      </a:r>
                      <a:r>
                        <a:rPr sz="1800" spc="-100" dirty="0">
                          <a:latin typeface="Consolas"/>
                          <a:cs typeface="Consolas"/>
                        </a:rPr>
                        <a:t> </a:t>
                      </a:r>
                      <a:r>
                        <a:rPr sz="1800" dirty="0">
                          <a:latin typeface="Consolas"/>
                          <a:cs typeface="Consolas"/>
                        </a:rPr>
                        <a:t>=</a:t>
                      </a:r>
                      <a:r>
                        <a:rPr sz="1800" spc="-100" dirty="0">
                          <a:latin typeface="Consolas"/>
                          <a:cs typeface="Consolas"/>
                        </a:rPr>
                        <a:t> </a:t>
                      </a:r>
                      <a:r>
                        <a:rPr sz="1800" dirty="0">
                          <a:solidFill>
                            <a:srgbClr val="A21515"/>
                          </a:solidFill>
                          <a:latin typeface="Consolas"/>
                          <a:cs typeface="Consolas"/>
                        </a:rPr>
                        <a:t>`Hello,</a:t>
                      </a:r>
                      <a:r>
                        <a:rPr sz="1800" spc="-9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txBody>
                  <a:tcPr marL="0" marR="0" marT="32384"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12700">
                      <a:solidFill>
                        <a:srgbClr val="111F35"/>
                      </a:solidFill>
                      <a:prstDash val="solid"/>
                    </a:lnL>
                    <a:lnB w="9525">
                      <a:solidFill>
                        <a:srgbClr val="111F35"/>
                      </a:solidFill>
                      <a:prstDash val="solid"/>
                    </a:lnB>
                  </a:tcPr>
                </a:tc>
                <a:extLst>
                  <a:ext uri="{0D108BD9-81ED-4DB2-BD59-A6C34878D82A}">
                    <a16:rowId xmlns:a16="http://schemas.microsoft.com/office/drawing/2014/main" val="10000"/>
                  </a:ext>
                </a:extLst>
              </a:tr>
              <a:tr h="285115">
                <a:tc>
                  <a:txBody>
                    <a:bodyPr/>
                    <a:lstStyle/>
                    <a:p>
                      <a:pPr marL="92075">
                        <a:lnSpc>
                          <a:spcPts val="1585"/>
                        </a:lnSpc>
                      </a:pPr>
                      <a:r>
                        <a:rPr sz="1800" spc="-10" dirty="0">
                          <a:solidFill>
                            <a:srgbClr val="800000"/>
                          </a:solidFill>
                          <a:latin typeface="Consolas"/>
                          <a:cs typeface="Consolas"/>
                        </a:rPr>
                        <a:t>&lt;/script&gt;</a:t>
                      </a:r>
                      <a:endParaRPr sz="1800">
                        <a:latin typeface="Consolas"/>
                        <a:cs typeface="Consolas"/>
                      </a:endParaRPr>
                    </a:p>
                  </a:txBody>
                  <a:tcPr marL="0" marR="0" marT="0" marB="0">
                    <a:lnL w="12700">
                      <a:solidFill>
                        <a:srgbClr val="111F35"/>
                      </a:solidFill>
                      <a:prstDash val="solid"/>
                    </a:lnL>
                    <a:lnR w="9525">
                      <a:solidFill>
                        <a:srgbClr val="111F35"/>
                      </a:solidFill>
                      <a:prstDash val="solid"/>
                    </a:lnR>
                    <a:lnB w="12700">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12700">
                      <a:solidFill>
                        <a:srgbClr val="111F35"/>
                      </a:solidFill>
                      <a:prstDash val="solid"/>
                    </a:lnR>
                    <a:lnT w="9525">
                      <a:solidFill>
                        <a:srgbClr val="111F35"/>
                      </a:solidFill>
                      <a:prstDash val="solid"/>
                    </a:lnT>
                    <a:lnB w="12700">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111F35"/>
                      </a:solidFill>
                      <a:prstDash val="solid"/>
                    </a:lnL>
                    <a:lnR w="9525">
                      <a:solidFill>
                        <a:srgbClr val="111F35"/>
                      </a:solidFill>
                      <a:prstDash val="solid"/>
                    </a:lnR>
                    <a:lnT w="9525">
                      <a:solidFill>
                        <a:srgbClr val="111F35"/>
                      </a:solidFill>
                      <a:prstDash val="solid"/>
                    </a:lnT>
                  </a:tcPr>
                </a:tc>
                <a:extLst>
                  <a:ext uri="{0D108BD9-81ED-4DB2-BD59-A6C34878D82A}">
                    <a16:rowId xmlns:a16="http://schemas.microsoft.com/office/drawing/2014/main" val="10001"/>
                  </a:ext>
                </a:extLst>
              </a:tr>
              <a:tr h="2538730">
                <a:tc>
                  <a:txBody>
                    <a:bodyPr/>
                    <a:lstStyle/>
                    <a:p>
                      <a:pPr>
                        <a:lnSpc>
                          <a:spcPct val="100000"/>
                        </a:lnSpc>
                      </a:pPr>
                      <a:endParaRPr sz="1700">
                        <a:latin typeface="Times New Roman"/>
                        <a:cs typeface="Times New Roman"/>
                      </a:endParaRPr>
                    </a:p>
                  </a:txBody>
                  <a:tcPr marL="0" marR="0" marT="0" marB="0">
                    <a:lnR w="9525">
                      <a:solidFill>
                        <a:srgbClr val="111F35"/>
                      </a:solidFill>
                      <a:prstDash val="solid"/>
                    </a:lnR>
                    <a:lnT w="12700">
                      <a:solidFill>
                        <a:srgbClr val="111F35"/>
                      </a:solidFill>
                      <a:prstDash val="solid"/>
                    </a:lnT>
                  </a:tcPr>
                </a:tc>
                <a:tc gridSpan="2">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9525">
                      <a:solidFill>
                        <a:srgbClr val="111F35"/>
                      </a:solidFill>
                      <a:prstDash val="solid"/>
                    </a:lnR>
                    <a:lnT w="12700" cap="flat" cmpd="sng" algn="ctr">
                      <a:solidFill>
                        <a:srgbClr val="111F35"/>
                      </a:solidFill>
                      <a:prstDash val="solid"/>
                      <a:round/>
                      <a:headEnd type="none" w="med" len="med"/>
                      <a:tailEnd type="none" w="med" len="med"/>
                    </a:lnT>
                    <a:lnB w="9525">
                      <a:solidFill>
                        <a:srgbClr val="111F35"/>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354</a:t>
            </a:fld>
            <a:endParaRPr spc="-25"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WEB</a:t>
            </a:r>
            <a:r>
              <a:rPr spc="-170" dirty="0"/>
              <a:t> </a:t>
            </a:r>
            <a:r>
              <a:rPr dirty="0"/>
              <a:t>STORAGE:</a:t>
            </a:r>
            <a:r>
              <a:rPr spc="-145" dirty="0"/>
              <a:t> </a:t>
            </a:r>
            <a:r>
              <a:rPr spc="-10" dirty="0"/>
              <a:t>LOCALSTORAGE</a:t>
            </a:r>
          </a:p>
        </p:txBody>
      </p:sp>
      <p:sp>
        <p:nvSpPr>
          <p:cNvPr id="3" name="object 3"/>
          <p:cNvSpPr txBox="1"/>
          <p:nvPr/>
        </p:nvSpPr>
        <p:spPr>
          <a:xfrm>
            <a:off x="962050" y="1446872"/>
            <a:ext cx="9925050" cy="4408258"/>
          </a:xfrm>
          <a:prstGeom prst="rect">
            <a:avLst/>
          </a:prstGeom>
        </p:spPr>
        <p:txBody>
          <a:bodyPr vert="horz" wrap="square" lIns="0" tIns="98425" rIns="0" bIns="0" rtlCol="0">
            <a:spAutoFit/>
          </a:bodyPr>
          <a:lstStyle/>
          <a:p>
            <a:pPr marL="12700">
              <a:lnSpc>
                <a:spcPct val="100000"/>
              </a:lnSpc>
              <a:spcBef>
                <a:spcPts val="775"/>
              </a:spcBef>
            </a:pPr>
            <a:r>
              <a:rPr lang="it-IT" sz="2400" dirty="0">
                <a:solidFill>
                  <a:srgbClr val="111F35"/>
                </a:solidFill>
                <a:latin typeface="Calibri"/>
                <a:cs typeface="Calibri"/>
              </a:rPr>
              <a:t>La gestione dei cookie tramite JavaScript non è molto semplice.
Soprattutto quando abbiamo a che fare con più cookie, dobbiamo gestire stringhe, dividerle, usare espressioni regolari...
L'oggetto localStorage fornisce modi semplici per memorizzare coppie chiave/valore nei browser Web:
I dati non vengono inviati con ogni richiesta (possiamo memorizzare molti più dati)
Abbastanza simile a una Map</a:t>
            </a:r>
          </a:p>
          <a:p>
            <a:pPr marL="12700">
              <a:lnSpc>
                <a:spcPct val="100000"/>
              </a:lnSpc>
              <a:spcBef>
                <a:spcPts val="775"/>
              </a:spcBef>
            </a:pPr>
            <a:r>
              <a:rPr lang="it-IT" sz="2400" dirty="0">
                <a:solidFill>
                  <a:srgbClr val="111F35"/>
                </a:solidFill>
                <a:latin typeface="Calibri"/>
                <a:cs typeface="Calibri"/>
              </a:rPr>
              <a:t>Può memorizzare solo valori stringa
Gli oggetti in localStorage diversi per ogni dominio/protocollo/porta</a:t>
            </a:r>
            <a:endParaRPr sz="2400" dirty="0">
              <a:latin typeface="Calibri"/>
              <a:cs typeface="Calibri"/>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LOCALSTORAGE:</a:t>
            </a:r>
            <a:r>
              <a:rPr spc="-135" dirty="0"/>
              <a:t> </a:t>
            </a:r>
            <a:r>
              <a:rPr spc="-25" dirty="0"/>
              <a:t>EXAMPLE</a:t>
            </a:r>
          </a:p>
        </p:txBody>
      </p:sp>
      <p:pic>
        <p:nvPicPr>
          <p:cNvPr id="3" name="object 3"/>
          <p:cNvPicPr/>
          <p:nvPr/>
        </p:nvPicPr>
        <p:blipFill>
          <a:blip r:embed="rId2" cstate="print"/>
          <a:stretch>
            <a:fillRect/>
          </a:stretch>
        </p:blipFill>
        <p:spPr>
          <a:xfrm>
            <a:off x="6316979" y="2988564"/>
            <a:ext cx="5212080" cy="3368040"/>
          </a:xfrm>
          <a:prstGeom prst="rect">
            <a:avLst/>
          </a:prstGeom>
        </p:spPr>
      </p:pic>
      <p:graphicFrame>
        <p:nvGraphicFramePr>
          <p:cNvPr id="4" name="object 4"/>
          <p:cNvGraphicFramePr>
            <a:graphicFrameLocks noGrp="1"/>
          </p:cNvGraphicFramePr>
          <p:nvPr/>
        </p:nvGraphicFramePr>
        <p:xfrm>
          <a:off x="876046" y="1558797"/>
          <a:ext cx="10651488" cy="4795518"/>
        </p:xfrm>
        <a:graphic>
          <a:graphicData uri="http://schemas.openxmlformats.org/drawingml/2006/table">
            <a:tbl>
              <a:tblPr firstRow="1" bandRow="1">
                <a:tableStyleId>{2D5ABB26-0587-4C30-8999-92F81FD0307C}</a:tableStyleId>
              </a:tblPr>
              <a:tblGrid>
                <a:gridCol w="5429885">
                  <a:extLst>
                    <a:ext uri="{9D8B030D-6E8A-4147-A177-3AD203B41FA5}">
                      <a16:colId xmlns:a16="http://schemas.microsoft.com/office/drawing/2014/main" val="20000"/>
                    </a:ext>
                  </a:extLst>
                </a:gridCol>
                <a:gridCol w="4997449">
                  <a:extLst>
                    <a:ext uri="{9D8B030D-6E8A-4147-A177-3AD203B41FA5}">
                      <a16:colId xmlns:a16="http://schemas.microsoft.com/office/drawing/2014/main" val="20001"/>
                    </a:ext>
                  </a:extLst>
                </a:gridCol>
                <a:gridCol w="224154">
                  <a:extLst>
                    <a:ext uri="{9D8B030D-6E8A-4147-A177-3AD203B41FA5}">
                      <a16:colId xmlns:a16="http://schemas.microsoft.com/office/drawing/2014/main" val="20002"/>
                    </a:ext>
                  </a:extLst>
                </a:gridCol>
              </a:tblGrid>
              <a:tr h="1418590">
                <a:tc gridSpan="2">
                  <a:txBody>
                    <a:bodyPr/>
                    <a:lstStyle/>
                    <a:p>
                      <a:pPr marL="92075">
                        <a:lnSpc>
                          <a:spcPct val="100000"/>
                        </a:lnSpc>
                        <a:spcBef>
                          <a:spcPts val="254"/>
                        </a:spcBef>
                      </a:pPr>
                      <a:r>
                        <a:rPr sz="1800" spc="-10" dirty="0">
                          <a:solidFill>
                            <a:srgbClr val="800000"/>
                          </a:solidFill>
                          <a:latin typeface="Consolas"/>
                          <a:cs typeface="Consolas"/>
                        </a:rPr>
                        <a:t>&lt;h1&gt;</a:t>
                      </a:r>
                      <a:r>
                        <a:rPr sz="1800" spc="-10" dirty="0">
                          <a:latin typeface="Consolas"/>
                          <a:cs typeface="Consolas"/>
                        </a:rPr>
                        <a:t>Hello!</a:t>
                      </a:r>
                      <a:r>
                        <a:rPr sz="1800" spc="-10" dirty="0">
                          <a:solidFill>
                            <a:srgbClr val="800000"/>
                          </a:solidFill>
                          <a:latin typeface="Consolas"/>
                          <a:cs typeface="Consolas"/>
                        </a:rPr>
                        <a:t>&lt;/h1&gt;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p>
                      <a:pPr marL="591820" marR="2430145" indent="-250190">
                        <a:lnSpc>
                          <a:spcPct val="100000"/>
                        </a:lnSpc>
                        <a:spcBef>
                          <a:spcPts val="5"/>
                        </a:spcBef>
                      </a:pPr>
                      <a:r>
                        <a:rPr sz="1800" dirty="0">
                          <a:solidFill>
                            <a:srgbClr val="0000FF"/>
                          </a:solidFill>
                          <a:latin typeface="Consolas"/>
                          <a:cs typeface="Consolas"/>
                        </a:rPr>
                        <a:t>if</a:t>
                      </a:r>
                      <a:r>
                        <a:rPr sz="1800" dirty="0">
                          <a:latin typeface="Consolas"/>
                          <a:cs typeface="Consolas"/>
                        </a:rPr>
                        <a:t>(localStorage.getItem(</a:t>
                      </a:r>
                      <a:r>
                        <a:rPr sz="1800" dirty="0">
                          <a:solidFill>
                            <a:srgbClr val="A21515"/>
                          </a:solidFill>
                          <a:latin typeface="Consolas"/>
                          <a:cs typeface="Consolas"/>
                        </a:rPr>
                        <a:t>"name"</a:t>
                      </a:r>
                      <a:r>
                        <a:rPr sz="1800" dirty="0">
                          <a:latin typeface="Consolas"/>
                          <a:cs typeface="Consolas"/>
                        </a:rPr>
                        <a:t>)</a:t>
                      </a:r>
                      <a:r>
                        <a:rPr sz="1800" spc="-60" dirty="0">
                          <a:latin typeface="Consolas"/>
                          <a:cs typeface="Consolas"/>
                        </a:rPr>
                        <a:t> </a:t>
                      </a:r>
                      <a:r>
                        <a:rPr sz="1800" dirty="0">
                          <a:latin typeface="Consolas"/>
                          <a:cs typeface="Consolas"/>
                        </a:rPr>
                        <a:t>===</a:t>
                      </a:r>
                      <a:r>
                        <a:rPr sz="1800" spc="-50" dirty="0">
                          <a:latin typeface="Consolas"/>
                          <a:cs typeface="Consolas"/>
                        </a:rPr>
                        <a:t> </a:t>
                      </a:r>
                      <a:r>
                        <a:rPr sz="1800" dirty="0">
                          <a:solidFill>
                            <a:srgbClr val="0000FF"/>
                          </a:solidFill>
                          <a:latin typeface="Consolas"/>
                          <a:cs typeface="Consolas"/>
                        </a:rPr>
                        <a:t>null</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//no</a:t>
                      </a:r>
                      <a:r>
                        <a:rPr sz="1800" spc="-50" dirty="0">
                          <a:solidFill>
                            <a:srgbClr val="008000"/>
                          </a:solidFill>
                          <a:latin typeface="Consolas"/>
                          <a:cs typeface="Consolas"/>
                        </a:rPr>
                        <a:t> </a:t>
                      </a:r>
                      <a:r>
                        <a:rPr sz="1800" dirty="0">
                          <a:solidFill>
                            <a:srgbClr val="008000"/>
                          </a:solidFill>
                          <a:latin typeface="Consolas"/>
                          <a:cs typeface="Consolas"/>
                        </a:rPr>
                        <a:t>"name"</a:t>
                      </a:r>
                      <a:r>
                        <a:rPr sz="1800" spc="-35" dirty="0">
                          <a:solidFill>
                            <a:srgbClr val="008000"/>
                          </a:solidFill>
                          <a:latin typeface="Consolas"/>
                          <a:cs typeface="Consolas"/>
                        </a:rPr>
                        <a:t> </a:t>
                      </a:r>
                      <a:r>
                        <a:rPr sz="1800" spc="-10" dirty="0">
                          <a:solidFill>
                            <a:srgbClr val="008000"/>
                          </a:solidFill>
                          <a:latin typeface="Consolas"/>
                          <a:cs typeface="Consolas"/>
                        </a:rPr>
                        <a:t>stored </a:t>
                      </a:r>
                      <a:r>
                        <a:rPr sz="1800" dirty="0">
                          <a:solidFill>
                            <a:srgbClr val="0000FF"/>
                          </a:solidFill>
                          <a:latin typeface="Consolas"/>
                          <a:cs typeface="Consolas"/>
                        </a:rPr>
                        <a:t>let</a:t>
                      </a:r>
                      <a:r>
                        <a:rPr sz="1800" spc="-20" dirty="0">
                          <a:solidFill>
                            <a:srgbClr val="0000FF"/>
                          </a:solidFill>
                          <a:latin typeface="Consolas"/>
                          <a:cs typeface="Consolas"/>
                        </a:rPr>
                        <a:t> </a:t>
                      </a:r>
                      <a:r>
                        <a:rPr sz="1800" dirty="0">
                          <a:latin typeface="Consolas"/>
                          <a:cs typeface="Consolas"/>
                        </a:rPr>
                        <a:t>name</a:t>
                      </a:r>
                      <a:r>
                        <a:rPr sz="1800" spc="-20"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prompt(</a:t>
                      </a:r>
                      <a:r>
                        <a:rPr sz="1800" dirty="0">
                          <a:solidFill>
                            <a:srgbClr val="A21515"/>
                          </a:solidFill>
                          <a:latin typeface="Consolas"/>
                          <a:cs typeface="Consolas"/>
                        </a:rPr>
                        <a:t>"Please,</a:t>
                      </a:r>
                      <a:r>
                        <a:rPr sz="1800" spc="-35" dirty="0">
                          <a:solidFill>
                            <a:srgbClr val="A21515"/>
                          </a:solidFill>
                          <a:latin typeface="Consolas"/>
                          <a:cs typeface="Consolas"/>
                        </a:rPr>
                        <a:t> </a:t>
                      </a:r>
                      <a:r>
                        <a:rPr sz="1800" dirty="0">
                          <a:solidFill>
                            <a:srgbClr val="A21515"/>
                          </a:solidFill>
                          <a:latin typeface="Consolas"/>
                          <a:cs typeface="Consolas"/>
                        </a:rPr>
                        <a:t>state</a:t>
                      </a:r>
                      <a:r>
                        <a:rPr sz="1800" spc="-20" dirty="0">
                          <a:solidFill>
                            <a:srgbClr val="A21515"/>
                          </a:solidFill>
                          <a:latin typeface="Consolas"/>
                          <a:cs typeface="Consolas"/>
                        </a:rPr>
                        <a:t> </a:t>
                      </a:r>
                      <a:r>
                        <a:rPr sz="1800" dirty="0">
                          <a:solidFill>
                            <a:srgbClr val="A21515"/>
                          </a:solidFill>
                          <a:latin typeface="Consolas"/>
                          <a:cs typeface="Consolas"/>
                        </a:rPr>
                        <a:t>your</a:t>
                      </a:r>
                      <a:r>
                        <a:rPr sz="1800" spc="-20" dirty="0">
                          <a:solidFill>
                            <a:srgbClr val="A21515"/>
                          </a:solidFill>
                          <a:latin typeface="Consolas"/>
                          <a:cs typeface="Consolas"/>
                        </a:rPr>
                        <a:t> </a:t>
                      </a:r>
                      <a:r>
                        <a:rPr sz="1800" spc="-10" dirty="0">
                          <a:solidFill>
                            <a:srgbClr val="A21515"/>
                          </a:solidFill>
                          <a:latin typeface="Consolas"/>
                          <a:cs typeface="Consolas"/>
                        </a:rPr>
                        <a:t>name:"</a:t>
                      </a:r>
                      <a:r>
                        <a:rPr sz="1800" spc="-10" dirty="0">
                          <a:latin typeface="Consolas"/>
                          <a:cs typeface="Consolas"/>
                        </a:rPr>
                        <a:t>); </a:t>
                      </a:r>
                      <a:r>
                        <a:rPr sz="1800" dirty="0">
                          <a:latin typeface="Consolas"/>
                          <a:cs typeface="Consolas"/>
                        </a:rPr>
                        <a:t>localStorage.setItem(</a:t>
                      </a:r>
                      <a:r>
                        <a:rPr sz="1800" dirty="0">
                          <a:solidFill>
                            <a:srgbClr val="A21515"/>
                          </a:solidFill>
                          <a:latin typeface="Consolas"/>
                          <a:cs typeface="Consolas"/>
                        </a:rPr>
                        <a:t>"name"</a:t>
                      </a:r>
                      <a:r>
                        <a:rPr sz="1800" dirty="0">
                          <a:latin typeface="Consolas"/>
                          <a:cs typeface="Consolas"/>
                        </a:rPr>
                        <a:t>,</a:t>
                      </a:r>
                      <a:r>
                        <a:rPr sz="1800" spc="-105" dirty="0">
                          <a:latin typeface="Consolas"/>
                          <a:cs typeface="Consolas"/>
                        </a:rPr>
                        <a:t> </a:t>
                      </a:r>
                      <a:r>
                        <a:rPr sz="1800" spc="-10" dirty="0">
                          <a:latin typeface="Consolas"/>
                          <a:cs typeface="Consolas"/>
                        </a:rPr>
                        <a:t>name);</a:t>
                      </a:r>
                      <a:endParaRPr sz="1800">
                        <a:latin typeface="Consolas"/>
                        <a:cs typeface="Consolas"/>
                      </a:endParaRPr>
                    </a:p>
                  </a:txBody>
                  <a:tcPr marL="0" marR="0" marT="32384"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12700">
                      <a:solidFill>
                        <a:srgbClr val="111F35"/>
                      </a:solidFill>
                      <a:prstDash val="solid"/>
                    </a:lnL>
                    <a:lnB w="9525">
                      <a:solidFill>
                        <a:srgbClr val="111F35"/>
                      </a:solidFill>
                      <a:prstDash val="solid"/>
                    </a:lnB>
                  </a:tcPr>
                </a:tc>
                <a:extLst>
                  <a:ext uri="{0D108BD9-81ED-4DB2-BD59-A6C34878D82A}">
                    <a16:rowId xmlns:a16="http://schemas.microsoft.com/office/drawing/2014/main" val="10000"/>
                  </a:ext>
                </a:extLst>
              </a:tr>
              <a:tr h="1720214">
                <a:tc>
                  <a:txBody>
                    <a:bodyPr/>
                    <a:lstStyle/>
                    <a:p>
                      <a:pPr marL="342265">
                        <a:lnSpc>
                          <a:spcPts val="2050"/>
                        </a:lnSpc>
                      </a:pPr>
                      <a:r>
                        <a:rPr sz="1800" spc="-50"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name</a:t>
                      </a:r>
                      <a:r>
                        <a:rPr sz="1800" spc="-30" dirty="0">
                          <a:latin typeface="Consolas"/>
                          <a:cs typeface="Consolas"/>
                        </a:rPr>
                        <a:t> </a:t>
                      </a:r>
                      <a:r>
                        <a:rPr sz="1800" dirty="0">
                          <a:latin typeface="Consolas"/>
                          <a:cs typeface="Consolas"/>
                        </a:rPr>
                        <a:t>=</a:t>
                      </a:r>
                      <a:r>
                        <a:rPr sz="1800" spc="-10" dirty="0">
                          <a:latin typeface="Consolas"/>
                          <a:cs typeface="Consolas"/>
                        </a:rPr>
                        <a:t> localStorage.name;</a:t>
                      </a:r>
                      <a:endParaRPr sz="1800">
                        <a:latin typeface="Consolas"/>
                        <a:cs typeface="Consolas"/>
                      </a:endParaRPr>
                    </a:p>
                    <a:p>
                      <a:pPr marL="342265">
                        <a:lnSpc>
                          <a:spcPct val="100000"/>
                        </a:lnSpc>
                      </a:pPr>
                      <a:r>
                        <a:rPr sz="1800" spc="-10" dirty="0">
                          <a:latin typeface="Consolas"/>
                          <a:cs typeface="Consolas"/>
                        </a:rPr>
                        <a:t>document</a:t>
                      </a:r>
                      <a:endParaRPr sz="1800">
                        <a:latin typeface="Consolas"/>
                        <a:cs typeface="Consolas"/>
                      </a:endParaRPr>
                    </a:p>
                    <a:p>
                      <a:pPr marL="591820">
                        <a:lnSpc>
                          <a:spcPct val="100000"/>
                        </a:lnSpc>
                      </a:pPr>
                      <a:r>
                        <a:rPr sz="1800" spc="-10" dirty="0">
                          <a:latin typeface="Consolas"/>
                          <a:cs typeface="Consolas"/>
                        </a:rPr>
                        <a:t>.querySelector(</a:t>
                      </a:r>
                      <a:r>
                        <a:rPr sz="1800" spc="-10" dirty="0">
                          <a:solidFill>
                            <a:srgbClr val="A21515"/>
                          </a:solidFill>
                          <a:latin typeface="Consolas"/>
                          <a:cs typeface="Consolas"/>
                        </a:rPr>
                        <a:t>"h1"</a:t>
                      </a:r>
                      <a:r>
                        <a:rPr sz="1800" spc="-10" dirty="0">
                          <a:latin typeface="Consolas"/>
                          <a:cs typeface="Consolas"/>
                        </a:rPr>
                        <a:t>)</a:t>
                      </a:r>
                      <a:endParaRPr sz="1800">
                        <a:latin typeface="Consolas"/>
                        <a:cs typeface="Consolas"/>
                      </a:endParaRPr>
                    </a:p>
                    <a:p>
                      <a:pPr marL="591820">
                        <a:lnSpc>
                          <a:spcPct val="100000"/>
                        </a:lnSpc>
                      </a:pPr>
                      <a:r>
                        <a:rPr sz="1800" dirty="0">
                          <a:latin typeface="Consolas"/>
                          <a:cs typeface="Consolas"/>
                        </a:rPr>
                        <a:t>.innerHTML</a:t>
                      </a:r>
                      <a:r>
                        <a:rPr sz="1800" spc="-40" dirty="0">
                          <a:latin typeface="Consolas"/>
                          <a:cs typeface="Consolas"/>
                        </a:rPr>
                        <a:t> </a:t>
                      </a:r>
                      <a:r>
                        <a:rPr sz="1800" dirty="0">
                          <a:latin typeface="Consolas"/>
                          <a:cs typeface="Consolas"/>
                        </a:rPr>
                        <a:t>=</a:t>
                      </a:r>
                      <a:r>
                        <a:rPr sz="1800" spc="-15" dirty="0">
                          <a:latin typeface="Consolas"/>
                          <a:cs typeface="Consolas"/>
                        </a:rPr>
                        <a:t> </a:t>
                      </a:r>
                      <a:r>
                        <a:rPr sz="1800" dirty="0">
                          <a:solidFill>
                            <a:srgbClr val="A21515"/>
                          </a:solidFill>
                          <a:latin typeface="Consolas"/>
                          <a:cs typeface="Consolas"/>
                        </a:rPr>
                        <a:t>`Hello,</a:t>
                      </a:r>
                      <a:r>
                        <a:rPr sz="1800" spc="-2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name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txBody>
                  <a:tcPr marL="0" marR="0" marT="0" marB="0">
                    <a:lnL w="12700">
                      <a:solidFill>
                        <a:srgbClr val="111F35"/>
                      </a:solidFill>
                      <a:prstDash val="solid"/>
                    </a:lnL>
                    <a:lnR w="9525">
                      <a:solidFill>
                        <a:srgbClr val="111F35"/>
                      </a:solidFill>
                      <a:prstDash val="solid"/>
                    </a:lnR>
                    <a:lnB w="12700">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12700">
                      <a:solidFill>
                        <a:srgbClr val="111F35"/>
                      </a:solidFill>
                      <a:prstDash val="solid"/>
                    </a:lnR>
                    <a:lnT w="9525">
                      <a:solidFill>
                        <a:srgbClr val="111F35"/>
                      </a:solidFill>
                      <a:prstDash val="solid"/>
                    </a:lnT>
                    <a:lnB w="12700">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111F35"/>
                      </a:solidFill>
                      <a:prstDash val="solid"/>
                    </a:lnL>
                    <a:lnR w="9525">
                      <a:solidFill>
                        <a:srgbClr val="111F35"/>
                      </a:solidFill>
                      <a:prstDash val="solid"/>
                    </a:lnR>
                    <a:lnT w="9525">
                      <a:solidFill>
                        <a:srgbClr val="111F35"/>
                      </a:solidFill>
                      <a:prstDash val="solid"/>
                    </a:lnT>
                  </a:tcPr>
                </a:tc>
                <a:extLst>
                  <a:ext uri="{0D108BD9-81ED-4DB2-BD59-A6C34878D82A}">
                    <a16:rowId xmlns:a16="http://schemas.microsoft.com/office/drawing/2014/main" val="10001"/>
                  </a:ext>
                </a:extLst>
              </a:tr>
              <a:tr h="1656714">
                <a:tc>
                  <a:txBody>
                    <a:bodyPr/>
                    <a:lstStyle/>
                    <a:p>
                      <a:pPr>
                        <a:lnSpc>
                          <a:spcPct val="100000"/>
                        </a:lnSpc>
                      </a:pPr>
                      <a:endParaRPr sz="1700">
                        <a:latin typeface="Times New Roman"/>
                        <a:cs typeface="Times New Roman"/>
                      </a:endParaRPr>
                    </a:p>
                  </a:txBody>
                  <a:tcPr marL="0" marR="0" marT="0" marB="0">
                    <a:lnR w="9525">
                      <a:solidFill>
                        <a:srgbClr val="111F35"/>
                      </a:solidFill>
                      <a:prstDash val="solid"/>
                    </a:lnR>
                    <a:lnT w="12700">
                      <a:solidFill>
                        <a:srgbClr val="111F35"/>
                      </a:solidFill>
                      <a:prstDash val="solid"/>
                    </a:lnT>
                  </a:tcPr>
                </a:tc>
                <a:tc gridSpan="2">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9525">
                      <a:solidFill>
                        <a:srgbClr val="111F35"/>
                      </a:solidFill>
                      <a:prstDash val="solid"/>
                    </a:lnR>
                    <a:lnT w="12700" cap="flat" cmpd="sng" algn="ctr">
                      <a:solidFill>
                        <a:srgbClr val="111F35"/>
                      </a:solidFill>
                      <a:prstDash val="solid"/>
                      <a:round/>
                      <a:headEnd type="none" w="med" len="med"/>
                      <a:tailEnd type="none" w="med" len="med"/>
                    </a:lnT>
                    <a:lnB w="9525">
                      <a:solidFill>
                        <a:srgbClr val="111F35"/>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356</a:t>
            </a:fld>
            <a:endParaRPr spc="-25"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WEB</a:t>
            </a:r>
            <a:r>
              <a:rPr spc="-170" dirty="0"/>
              <a:t> </a:t>
            </a:r>
            <a:r>
              <a:rPr dirty="0"/>
              <a:t>STORAGE:</a:t>
            </a:r>
            <a:r>
              <a:rPr spc="-145" dirty="0"/>
              <a:t> </a:t>
            </a:r>
            <a:r>
              <a:rPr spc="-45" dirty="0"/>
              <a:t>SESSIONSTORAGE</a:t>
            </a:r>
          </a:p>
        </p:txBody>
      </p:sp>
      <p:sp>
        <p:nvSpPr>
          <p:cNvPr id="3" name="object 3"/>
          <p:cNvSpPr txBox="1"/>
          <p:nvPr/>
        </p:nvSpPr>
        <p:spPr>
          <a:xfrm>
            <a:off x="962050" y="1446872"/>
            <a:ext cx="10034270" cy="385426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b="1" spc="-10" dirty="0">
                <a:solidFill>
                  <a:srgbClr val="111F35"/>
                </a:solidFill>
                <a:latin typeface="Calibri"/>
                <a:cs typeface="Calibri"/>
              </a:rPr>
              <a:t>I dati di localStorage sopravvivono anche a un riavvio completo del browser
sessionStorage fornisce le stesse funzionalità di localStorage, ma viene utilizzato molto più raramente
sessionStorage esiste solo all'interno della scheda del browser corrente
I dati sopravvivono a un aggiornamento della pagina, ma non alla chiusura/riapertura della scheda.</a:t>
            </a:r>
            <a:endParaRPr sz="2800" dirty="0">
              <a:latin typeface="Calibri"/>
              <a:cs typeface="Calibri"/>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358</a:t>
            </a:fld>
            <a:endParaRPr spc="-25" dirty="0"/>
          </a:p>
        </p:txBody>
      </p:sp>
      <p:sp>
        <p:nvSpPr>
          <p:cNvPr id="2" name="object 2"/>
          <p:cNvSpPr txBox="1">
            <a:spLocks noGrp="1"/>
          </p:cNvSpPr>
          <p:nvPr>
            <p:ph type="title"/>
          </p:nvPr>
        </p:nvSpPr>
        <p:spPr>
          <a:xfrm>
            <a:off x="962050" y="557529"/>
            <a:ext cx="2552065" cy="574040"/>
          </a:xfrm>
          <a:prstGeom prst="rect">
            <a:avLst/>
          </a:prstGeom>
        </p:spPr>
        <p:txBody>
          <a:bodyPr vert="horz" wrap="square" lIns="0" tIns="12700" rIns="0" bIns="0" rtlCol="0">
            <a:spAutoFit/>
          </a:bodyPr>
          <a:lstStyle/>
          <a:p>
            <a:pPr marL="12700">
              <a:lnSpc>
                <a:spcPct val="100000"/>
              </a:lnSpc>
              <a:spcBef>
                <a:spcPts val="100"/>
              </a:spcBef>
            </a:pPr>
            <a:r>
              <a:rPr spc="-35" dirty="0"/>
              <a:t>IndexedDB</a:t>
            </a:r>
          </a:p>
        </p:txBody>
      </p:sp>
      <p:sp>
        <p:nvSpPr>
          <p:cNvPr id="3" name="object 3"/>
          <p:cNvSpPr txBox="1"/>
          <p:nvPr/>
        </p:nvSpPr>
        <p:spPr>
          <a:xfrm>
            <a:off x="962050" y="1446872"/>
            <a:ext cx="10189210" cy="3095078"/>
          </a:xfrm>
          <a:prstGeom prst="rect">
            <a:avLst/>
          </a:prstGeom>
        </p:spPr>
        <p:txBody>
          <a:bodyPr vert="horz" wrap="square" lIns="0" tIns="98425" rIns="0" bIns="0" rtlCol="0">
            <a:spAutoFit/>
          </a:bodyPr>
          <a:lstStyle/>
          <a:p>
            <a:pPr marL="12700">
              <a:lnSpc>
                <a:spcPct val="100000"/>
              </a:lnSpc>
              <a:spcBef>
                <a:spcPts val="775"/>
              </a:spcBef>
            </a:pPr>
            <a:r>
              <a:rPr lang="it-IT" sz="2800" spc="-10" dirty="0">
                <a:solidFill>
                  <a:srgbClr val="111F35"/>
                </a:solidFill>
                <a:latin typeface="Calibri"/>
                <a:cs typeface="Calibri"/>
              </a:rPr>
              <a:t>IndexedDB è un database integrato in un browser
Supporta diversi tipi di chiavi, transazioni, query di intervalli di chiavi
Può memorizzare ancora più dati rispetto a localStorage
Inutilmente potente per le tradizionali applicazioni Web client-server, per lo più destinate alle applicazioni offline
</a:t>
            </a:r>
            <a:endParaRPr sz="2800" dirty="0">
              <a:latin typeface="Calibri"/>
              <a:cs typeface="Calibri"/>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5588000" cy="756920"/>
          </a:xfrm>
          <a:prstGeom prst="rect">
            <a:avLst/>
          </a:prstGeom>
        </p:spPr>
        <p:txBody>
          <a:bodyPr vert="horz" wrap="square" lIns="0" tIns="12700" rIns="0" bIns="0" rtlCol="0">
            <a:spAutoFit/>
          </a:bodyPr>
          <a:lstStyle/>
          <a:p>
            <a:pPr marL="12700">
              <a:lnSpc>
                <a:spcPct val="100000"/>
              </a:lnSpc>
              <a:spcBef>
                <a:spcPts val="100"/>
              </a:spcBef>
            </a:pPr>
            <a:r>
              <a:rPr sz="4800" spc="-90" dirty="0"/>
              <a:t>(A)SYNCHRONISM</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359</a:t>
            </a:fld>
            <a:endParaRPr spc="-2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FORMS:</a:t>
            </a:r>
            <a:r>
              <a:rPr spc="-235" dirty="0"/>
              <a:t> </a:t>
            </a:r>
            <a:r>
              <a:rPr spc="-65" dirty="0"/>
              <a:t>INPUTS</a:t>
            </a:r>
          </a:p>
        </p:txBody>
      </p:sp>
      <p:sp>
        <p:nvSpPr>
          <p:cNvPr id="3" name="object 3"/>
          <p:cNvSpPr txBox="1"/>
          <p:nvPr/>
        </p:nvSpPr>
        <p:spPr>
          <a:xfrm>
            <a:off x="962050" y="1449921"/>
            <a:ext cx="10168890" cy="1047750"/>
          </a:xfrm>
          <a:prstGeom prst="rect">
            <a:avLst/>
          </a:prstGeom>
        </p:spPr>
        <p:txBody>
          <a:bodyPr vert="horz" wrap="square" lIns="0" tIns="97155" rIns="0" bIns="0" rtlCol="0">
            <a:spAutoFit/>
          </a:bodyPr>
          <a:lstStyle/>
          <a:p>
            <a:pPr marL="240029" indent="-227329">
              <a:lnSpc>
                <a:spcPct val="100000"/>
              </a:lnSpc>
              <a:spcBef>
                <a:spcPts val="765"/>
              </a:spcBef>
              <a:buFont typeface="Arial MT"/>
              <a:buChar char="•"/>
              <a:tabLst>
                <a:tab pos="240029" algn="l"/>
              </a:tabLst>
            </a:pPr>
            <a:r>
              <a:rPr sz="2800" spc="-10" dirty="0">
                <a:solidFill>
                  <a:srgbClr val="111F35"/>
                </a:solidFill>
                <a:latin typeface="Calibri"/>
                <a:cs typeface="Calibri"/>
              </a:rPr>
              <a:t>Different</a:t>
            </a:r>
            <a:r>
              <a:rPr sz="2800" spc="-90" dirty="0">
                <a:solidFill>
                  <a:srgbClr val="111F35"/>
                </a:solidFill>
                <a:latin typeface="Calibri"/>
                <a:cs typeface="Calibri"/>
              </a:rPr>
              <a:t> </a:t>
            </a:r>
            <a:r>
              <a:rPr sz="2800" dirty="0">
                <a:solidFill>
                  <a:srgbClr val="111F35"/>
                </a:solidFill>
                <a:latin typeface="Calibri"/>
                <a:cs typeface="Calibri"/>
              </a:rPr>
              <a:t>kinds</a:t>
            </a:r>
            <a:r>
              <a:rPr sz="2800" spc="-20" dirty="0">
                <a:solidFill>
                  <a:srgbClr val="111F35"/>
                </a:solidFill>
                <a:latin typeface="Calibri"/>
                <a:cs typeface="Calibri"/>
              </a:rPr>
              <a:t> </a:t>
            </a:r>
            <a:r>
              <a:rPr sz="2800" dirty="0">
                <a:solidFill>
                  <a:srgbClr val="111F35"/>
                </a:solidFill>
                <a:latin typeface="Calibri"/>
                <a:cs typeface="Calibri"/>
              </a:rPr>
              <a:t>of</a:t>
            </a:r>
            <a:r>
              <a:rPr sz="2800" spc="-55" dirty="0">
                <a:solidFill>
                  <a:srgbClr val="111F35"/>
                </a:solidFill>
                <a:latin typeface="Calibri"/>
                <a:cs typeface="Calibri"/>
              </a:rPr>
              <a:t> </a:t>
            </a:r>
            <a:r>
              <a:rPr sz="2800" dirty="0">
                <a:solidFill>
                  <a:srgbClr val="111F35"/>
                </a:solidFill>
                <a:latin typeface="Calibri"/>
                <a:cs typeface="Calibri"/>
              </a:rPr>
              <a:t>input</a:t>
            </a:r>
            <a:r>
              <a:rPr sz="2800" spc="-15" dirty="0">
                <a:solidFill>
                  <a:srgbClr val="111F35"/>
                </a:solidFill>
                <a:latin typeface="Calibri"/>
                <a:cs typeface="Calibri"/>
              </a:rPr>
              <a:t> </a:t>
            </a:r>
            <a:r>
              <a:rPr sz="2800" dirty="0">
                <a:solidFill>
                  <a:srgbClr val="111F35"/>
                </a:solidFill>
                <a:latin typeface="Calibri"/>
                <a:cs typeface="Calibri"/>
              </a:rPr>
              <a:t>elements</a:t>
            </a:r>
            <a:r>
              <a:rPr sz="2800" spc="-35" dirty="0">
                <a:solidFill>
                  <a:srgbClr val="111F35"/>
                </a:solidFill>
                <a:latin typeface="Calibri"/>
                <a:cs typeface="Calibri"/>
              </a:rPr>
              <a:t> </a:t>
            </a:r>
            <a:r>
              <a:rPr sz="2800" dirty="0">
                <a:solidFill>
                  <a:srgbClr val="111F35"/>
                </a:solidFill>
                <a:latin typeface="Calibri"/>
                <a:cs typeface="Calibri"/>
              </a:rPr>
              <a:t>are</a:t>
            </a:r>
            <a:r>
              <a:rPr sz="2800" spc="-65" dirty="0">
                <a:solidFill>
                  <a:srgbClr val="111F35"/>
                </a:solidFill>
                <a:latin typeface="Calibri"/>
                <a:cs typeface="Calibri"/>
              </a:rPr>
              <a:t> </a:t>
            </a:r>
            <a:r>
              <a:rPr sz="2800" dirty="0">
                <a:solidFill>
                  <a:srgbClr val="111F35"/>
                </a:solidFill>
                <a:latin typeface="Calibri"/>
                <a:cs typeface="Calibri"/>
              </a:rPr>
              <a:t>available</a:t>
            </a:r>
            <a:r>
              <a:rPr sz="2800" spc="-55" dirty="0">
                <a:solidFill>
                  <a:srgbClr val="111F35"/>
                </a:solidFill>
                <a:latin typeface="Calibri"/>
                <a:cs typeface="Calibri"/>
              </a:rPr>
              <a:t> </a:t>
            </a:r>
            <a:r>
              <a:rPr sz="2800" dirty="0">
                <a:solidFill>
                  <a:srgbClr val="111F35"/>
                </a:solidFill>
                <a:latin typeface="Calibri"/>
                <a:cs typeface="Calibri"/>
              </a:rPr>
              <a:t>via</a:t>
            </a:r>
            <a:r>
              <a:rPr sz="2800" spc="-55" dirty="0">
                <a:solidFill>
                  <a:srgbClr val="111F35"/>
                </a:solidFill>
                <a:latin typeface="Calibri"/>
                <a:cs typeface="Calibri"/>
              </a:rPr>
              <a:t> </a:t>
            </a:r>
            <a:r>
              <a:rPr sz="2800" dirty="0">
                <a:solidFill>
                  <a:srgbClr val="111F35"/>
                </a:solidFill>
                <a:latin typeface="Calibri"/>
                <a:cs typeface="Calibri"/>
              </a:rPr>
              <a:t>the</a:t>
            </a:r>
            <a:r>
              <a:rPr sz="2800" spc="-50" dirty="0">
                <a:solidFill>
                  <a:srgbClr val="111F35"/>
                </a:solidFill>
                <a:latin typeface="Calibri"/>
                <a:cs typeface="Calibri"/>
              </a:rPr>
              <a:t> </a:t>
            </a:r>
            <a:r>
              <a:rPr sz="2800" spc="-10" dirty="0">
                <a:solidFill>
                  <a:srgbClr val="E40000"/>
                </a:solidFill>
                <a:latin typeface="Consolas"/>
                <a:cs typeface="Consolas"/>
              </a:rPr>
              <a:t>type</a:t>
            </a:r>
            <a:r>
              <a:rPr sz="2800" spc="-894" dirty="0">
                <a:solidFill>
                  <a:srgbClr val="E40000"/>
                </a:solidFill>
                <a:latin typeface="Consolas"/>
                <a:cs typeface="Consolas"/>
              </a:rPr>
              <a:t> </a:t>
            </a:r>
            <a:r>
              <a:rPr sz="2800" spc="-10" dirty="0">
                <a:solidFill>
                  <a:srgbClr val="111F35"/>
                </a:solidFill>
                <a:latin typeface="Calibri"/>
                <a:cs typeface="Calibri"/>
              </a:rPr>
              <a:t>attribute</a:t>
            </a:r>
            <a:endParaRPr sz="2800">
              <a:latin typeface="Calibri"/>
              <a:cs typeface="Calibri"/>
            </a:endParaRPr>
          </a:p>
          <a:p>
            <a:pPr marL="240029" indent="-227329">
              <a:lnSpc>
                <a:spcPct val="100000"/>
              </a:lnSpc>
              <a:spcBef>
                <a:spcPts val="665"/>
              </a:spcBef>
              <a:buFont typeface="Arial MT"/>
              <a:buChar char="•"/>
              <a:tabLst>
                <a:tab pos="240029" algn="l"/>
              </a:tabLst>
            </a:pPr>
            <a:r>
              <a:rPr sz="2800" dirty="0">
                <a:solidFill>
                  <a:srgbClr val="111F35"/>
                </a:solidFill>
                <a:latin typeface="Calibri"/>
                <a:cs typeface="Calibri"/>
              </a:rPr>
              <a:t>Some</a:t>
            </a:r>
            <a:r>
              <a:rPr sz="2800" spc="-114" dirty="0">
                <a:solidFill>
                  <a:srgbClr val="111F35"/>
                </a:solidFill>
                <a:latin typeface="Calibri"/>
                <a:cs typeface="Calibri"/>
              </a:rPr>
              <a:t> </a:t>
            </a:r>
            <a:r>
              <a:rPr sz="2800" dirty="0">
                <a:solidFill>
                  <a:srgbClr val="111F35"/>
                </a:solidFill>
                <a:latin typeface="Calibri"/>
                <a:cs typeface="Calibri"/>
              </a:rPr>
              <a:t>supported</a:t>
            </a:r>
            <a:r>
              <a:rPr sz="2800" spc="-65" dirty="0">
                <a:solidFill>
                  <a:srgbClr val="111F35"/>
                </a:solidFill>
                <a:latin typeface="Calibri"/>
                <a:cs typeface="Calibri"/>
              </a:rPr>
              <a:t> </a:t>
            </a:r>
            <a:r>
              <a:rPr sz="2800" dirty="0">
                <a:solidFill>
                  <a:srgbClr val="111F35"/>
                </a:solidFill>
                <a:latin typeface="Calibri"/>
                <a:cs typeface="Calibri"/>
              </a:rPr>
              <a:t>types</a:t>
            </a:r>
            <a:r>
              <a:rPr sz="2800" spc="-85" dirty="0">
                <a:solidFill>
                  <a:srgbClr val="111F35"/>
                </a:solidFill>
                <a:latin typeface="Calibri"/>
                <a:cs typeface="Calibri"/>
              </a:rPr>
              <a:t> </a:t>
            </a:r>
            <a:r>
              <a:rPr sz="2800" spc="-10" dirty="0">
                <a:solidFill>
                  <a:srgbClr val="111F35"/>
                </a:solidFill>
                <a:latin typeface="Calibri"/>
                <a:cs typeface="Calibri"/>
              </a:rPr>
              <a:t>include:</a:t>
            </a:r>
            <a:endParaRPr sz="2800">
              <a:latin typeface="Calibri"/>
              <a:cs typeface="Calibri"/>
            </a:endParaRPr>
          </a:p>
        </p:txBody>
      </p:sp>
      <p:graphicFrame>
        <p:nvGraphicFramePr>
          <p:cNvPr id="4" name="object 4"/>
          <p:cNvGraphicFramePr>
            <a:graphicFrameLocks noGrp="1"/>
          </p:cNvGraphicFramePr>
          <p:nvPr/>
        </p:nvGraphicFramePr>
        <p:xfrm>
          <a:off x="883081" y="2754122"/>
          <a:ext cx="10426065" cy="2771140"/>
        </p:xfrm>
        <a:graphic>
          <a:graphicData uri="http://schemas.openxmlformats.org/drawingml/2006/table">
            <a:tbl>
              <a:tblPr firstRow="1" bandRow="1">
                <a:tableStyleId>{2D5ABB26-0587-4C30-8999-92F81FD0307C}</a:tableStyleId>
              </a:tblPr>
              <a:tblGrid>
                <a:gridCol w="3426460">
                  <a:extLst>
                    <a:ext uri="{9D8B030D-6E8A-4147-A177-3AD203B41FA5}">
                      <a16:colId xmlns:a16="http://schemas.microsoft.com/office/drawing/2014/main" val="20000"/>
                    </a:ext>
                  </a:extLst>
                </a:gridCol>
                <a:gridCol w="6999605">
                  <a:extLst>
                    <a:ext uri="{9D8B030D-6E8A-4147-A177-3AD203B41FA5}">
                      <a16:colId xmlns:a16="http://schemas.microsoft.com/office/drawing/2014/main" val="20001"/>
                    </a:ext>
                  </a:extLst>
                </a:gridCol>
              </a:tblGrid>
              <a:tr h="395605">
                <a:tc>
                  <a:txBody>
                    <a:bodyPr/>
                    <a:lstStyle/>
                    <a:p>
                      <a:pPr marL="91440">
                        <a:lnSpc>
                          <a:spcPct val="100000"/>
                        </a:lnSpc>
                        <a:spcBef>
                          <a:spcPts val="235"/>
                        </a:spcBef>
                      </a:pPr>
                      <a:r>
                        <a:rPr sz="2000" b="1" spc="-20" dirty="0">
                          <a:solidFill>
                            <a:srgbClr val="FFFFFF"/>
                          </a:solidFill>
                          <a:latin typeface="Calibri"/>
                          <a:cs typeface="Calibri"/>
                        </a:rPr>
                        <a:t>Type</a:t>
                      </a:r>
                      <a:endParaRPr sz="2000">
                        <a:latin typeface="Calibri"/>
                        <a:cs typeface="Calibri"/>
                      </a:endParaRPr>
                    </a:p>
                  </a:txBody>
                  <a:tcPr marL="0" marR="0" marT="29845" marB="0">
                    <a:lnT w="28575">
                      <a:solidFill>
                        <a:srgbClr val="111F35"/>
                      </a:solidFill>
                      <a:prstDash val="solid"/>
                    </a:lnT>
                    <a:lnB w="28575">
                      <a:solidFill>
                        <a:srgbClr val="111F35"/>
                      </a:solidFill>
                      <a:prstDash val="solid"/>
                    </a:lnB>
                    <a:solidFill>
                      <a:srgbClr val="006379"/>
                    </a:solidFill>
                  </a:tcPr>
                </a:tc>
                <a:tc>
                  <a:txBody>
                    <a:bodyPr/>
                    <a:lstStyle/>
                    <a:p>
                      <a:pPr marL="121920">
                        <a:lnSpc>
                          <a:spcPct val="100000"/>
                        </a:lnSpc>
                        <a:spcBef>
                          <a:spcPts val="235"/>
                        </a:spcBef>
                      </a:pPr>
                      <a:r>
                        <a:rPr sz="2000" b="1" spc="-10" dirty="0">
                          <a:solidFill>
                            <a:srgbClr val="FFFFFF"/>
                          </a:solidFill>
                          <a:latin typeface="Calibri"/>
                          <a:cs typeface="Calibri"/>
                        </a:rPr>
                        <a:t>Description</a:t>
                      </a:r>
                      <a:endParaRPr sz="2000">
                        <a:latin typeface="Calibri"/>
                        <a:cs typeface="Calibri"/>
                      </a:endParaRPr>
                    </a:p>
                  </a:txBody>
                  <a:tcPr marL="0" marR="0" marT="29845" marB="0">
                    <a:lnT w="28575">
                      <a:solidFill>
                        <a:srgbClr val="111F35"/>
                      </a:solidFill>
                      <a:prstDash val="solid"/>
                    </a:lnT>
                    <a:lnB w="28575">
                      <a:solidFill>
                        <a:srgbClr val="111F35"/>
                      </a:solidFill>
                      <a:prstDash val="solid"/>
                    </a:lnB>
                    <a:solidFill>
                      <a:srgbClr val="006379"/>
                    </a:solidFill>
                  </a:tcPr>
                </a:tc>
                <a:extLst>
                  <a:ext uri="{0D108BD9-81ED-4DB2-BD59-A6C34878D82A}">
                    <a16:rowId xmlns:a16="http://schemas.microsoft.com/office/drawing/2014/main" val="10000"/>
                  </a:ext>
                </a:extLst>
              </a:tr>
              <a:tr h="395605">
                <a:tc>
                  <a:txBody>
                    <a:bodyPr/>
                    <a:lstStyle/>
                    <a:p>
                      <a:pPr marL="91440">
                        <a:lnSpc>
                          <a:spcPct val="100000"/>
                        </a:lnSpc>
                        <a:spcBef>
                          <a:spcPts val="250"/>
                        </a:spcBef>
                      </a:pPr>
                      <a:r>
                        <a:rPr sz="2000" dirty="0">
                          <a:solidFill>
                            <a:srgbClr val="800000"/>
                          </a:solidFill>
                          <a:latin typeface="Consolas"/>
                          <a:cs typeface="Consolas"/>
                        </a:rPr>
                        <a:t>&lt;input</a:t>
                      </a:r>
                      <a:r>
                        <a:rPr sz="2000" spc="-10" dirty="0">
                          <a:solidFill>
                            <a:srgbClr val="800000"/>
                          </a:solidFill>
                          <a:latin typeface="Consolas"/>
                          <a:cs typeface="Consolas"/>
                        </a:rPr>
                        <a:t> </a:t>
                      </a:r>
                      <a:r>
                        <a:rPr sz="2000" spc="-10" dirty="0">
                          <a:solidFill>
                            <a:srgbClr val="E40000"/>
                          </a:solidFill>
                          <a:latin typeface="Consolas"/>
                          <a:cs typeface="Consolas"/>
                        </a:rPr>
                        <a:t>type</a:t>
                      </a:r>
                      <a:r>
                        <a:rPr sz="2000" spc="-10" dirty="0">
                          <a:solidFill>
                            <a:srgbClr val="111F35"/>
                          </a:solidFill>
                          <a:latin typeface="Consolas"/>
                          <a:cs typeface="Consolas"/>
                        </a:rPr>
                        <a:t>=</a:t>
                      </a:r>
                      <a:r>
                        <a:rPr sz="2000" spc="-10" dirty="0">
                          <a:solidFill>
                            <a:srgbClr val="0000FF"/>
                          </a:solidFill>
                          <a:latin typeface="Consolas"/>
                          <a:cs typeface="Consolas"/>
                        </a:rPr>
                        <a:t>"text"</a:t>
                      </a:r>
                      <a:r>
                        <a:rPr sz="2000" spc="-10" dirty="0">
                          <a:solidFill>
                            <a:srgbClr val="800000"/>
                          </a:solidFill>
                          <a:latin typeface="Consolas"/>
                          <a:cs typeface="Consolas"/>
                        </a:rPr>
                        <a:t>&gt;</a:t>
                      </a:r>
                      <a:endParaRPr sz="2000">
                        <a:latin typeface="Consolas"/>
                        <a:cs typeface="Consolas"/>
                      </a:endParaRPr>
                    </a:p>
                  </a:txBody>
                  <a:tcPr marL="0" marR="0" marT="31750" marB="0">
                    <a:lnT w="28575">
                      <a:solidFill>
                        <a:srgbClr val="111F35"/>
                      </a:solidFill>
                      <a:prstDash val="solid"/>
                    </a:lnT>
                    <a:solidFill>
                      <a:srgbClr val="E7E7E8"/>
                    </a:solidFill>
                  </a:tcPr>
                </a:tc>
                <a:tc>
                  <a:txBody>
                    <a:bodyPr/>
                    <a:lstStyle/>
                    <a:p>
                      <a:pPr marL="121920">
                        <a:lnSpc>
                          <a:spcPct val="100000"/>
                        </a:lnSpc>
                        <a:spcBef>
                          <a:spcPts val="235"/>
                        </a:spcBef>
                      </a:pPr>
                      <a:r>
                        <a:rPr sz="2000" spc="-10" dirty="0">
                          <a:solidFill>
                            <a:srgbClr val="111F35"/>
                          </a:solidFill>
                          <a:latin typeface="Calibri"/>
                          <a:cs typeface="Calibri"/>
                        </a:rPr>
                        <a:t>Displays</a:t>
                      </a:r>
                      <a:r>
                        <a:rPr sz="2000" spc="-35" dirty="0">
                          <a:solidFill>
                            <a:srgbClr val="111F35"/>
                          </a:solidFill>
                          <a:latin typeface="Calibri"/>
                          <a:cs typeface="Calibri"/>
                        </a:rPr>
                        <a:t> </a:t>
                      </a:r>
                      <a:r>
                        <a:rPr sz="2000" dirty="0">
                          <a:solidFill>
                            <a:srgbClr val="111F35"/>
                          </a:solidFill>
                          <a:latin typeface="Calibri"/>
                          <a:cs typeface="Calibri"/>
                        </a:rPr>
                        <a:t>a</a:t>
                      </a:r>
                      <a:r>
                        <a:rPr sz="2000" spc="-30" dirty="0">
                          <a:solidFill>
                            <a:srgbClr val="111F35"/>
                          </a:solidFill>
                          <a:latin typeface="Calibri"/>
                          <a:cs typeface="Calibri"/>
                        </a:rPr>
                        <a:t> </a:t>
                      </a:r>
                      <a:r>
                        <a:rPr sz="2000" spc="-10" dirty="0">
                          <a:solidFill>
                            <a:srgbClr val="111F35"/>
                          </a:solidFill>
                          <a:latin typeface="Calibri"/>
                          <a:cs typeface="Calibri"/>
                        </a:rPr>
                        <a:t>single-</a:t>
                      </a:r>
                      <a:r>
                        <a:rPr sz="2000" dirty="0">
                          <a:solidFill>
                            <a:srgbClr val="111F35"/>
                          </a:solidFill>
                          <a:latin typeface="Calibri"/>
                          <a:cs typeface="Calibri"/>
                        </a:rPr>
                        <a:t>line</a:t>
                      </a:r>
                      <a:r>
                        <a:rPr sz="2000" spc="-20" dirty="0">
                          <a:solidFill>
                            <a:srgbClr val="111F35"/>
                          </a:solidFill>
                          <a:latin typeface="Calibri"/>
                          <a:cs typeface="Calibri"/>
                        </a:rPr>
                        <a:t> </a:t>
                      </a:r>
                      <a:r>
                        <a:rPr sz="2000" dirty="0">
                          <a:solidFill>
                            <a:srgbClr val="111F35"/>
                          </a:solidFill>
                          <a:latin typeface="Calibri"/>
                          <a:cs typeface="Calibri"/>
                        </a:rPr>
                        <a:t>text</a:t>
                      </a:r>
                      <a:r>
                        <a:rPr sz="2000" spc="-25" dirty="0">
                          <a:solidFill>
                            <a:srgbClr val="111F35"/>
                          </a:solidFill>
                          <a:latin typeface="Calibri"/>
                          <a:cs typeface="Calibri"/>
                        </a:rPr>
                        <a:t> </a:t>
                      </a:r>
                      <a:r>
                        <a:rPr sz="2000" dirty="0">
                          <a:solidFill>
                            <a:srgbClr val="111F35"/>
                          </a:solidFill>
                          <a:latin typeface="Calibri"/>
                          <a:cs typeface="Calibri"/>
                        </a:rPr>
                        <a:t>input</a:t>
                      </a:r>
                      <a:r>
                        <a:rPr sz="2000" spc="-40" dirty="0">
                          <a:solidFill>
                            <a:srgbClr val="111F35"/>
                          </a:solidFill>
                          <a:latin typeface="Calibri"/>
                          <a:cs typeface="Calibri"/>
                        </a:rPr>
                        <a:t> </a:t>
                      </a:r>
                      <a:r>
                        <a:rPr sz="2000" spc="-10" dirty="0">
                          <a:solidFill>
                            <a:srgbClr val="111F35"/>
                          </a:solidFill>
                          <a:latin typeface="Calibri"/>
                          <a:cs typeface="Calibri"/>
                        </a:rPr>
                        <a:t>field</a:t>
                      </a:r>
                      <a:endParaRPr sz="2000">
                        <a:latin typeface="Calibri"/>
                        <a:cs typeface="Calibri"/>
                      </a:endParaRPr>
                    </a:p>
                  </a:txBody>
                  <a:tcPr marL="0" marR="0" marT="29845" marB="0">
                    <a:lnT w="28575">
                      <a:solidFill>
                        <a:srgbClr val="111F35"/>
                      </a:solidFill>
                      <a:prstDash val="solid"/>
                    </a:lnT>
                    <a:solidFill>
                      <a:srgbClr val="E7E7E8"/>
                    </a:solidFill>
                  </a:tcPr>
                </a:tc>
                <a:extLst>
                  <a:ext uri="{0D108BD9-81ED-4DB2-BD59-A6C34878D82A}">
                    <a16:rowId xmlns:a16="http://schemas.microsoft.com/office/drawing/2014/main" val="10001"/>
                  </a:ext>
                </a:extLst>
              </a:tr>
              <a:tr h="396240">
                <a:tc>
                  <a:txBody>
                    <a:bodyPr/>
                    <a:lstStyle/>
                    <a:p>
                      <a:pPr marL="91440">
                        <a:lnSpc>
                          <a:spcPct val="100000"/>
                        </a:lnSpc>
                        <a:spcBef>
                          <a:spcPts val="250"/>
                        </a:spcBef>
                      </a:pPr>
                      <a:r>
                        <a:rPr sz="2000" dirty="0">
                          <a:solidFill>
                            <a:srgbClr val="800000"/>
                          </a:solidFill>
                          <a:latin typeface="Consolas"/>
                          <a:cs typeface="Consolas"/>
                        </a:rPr>
                        <a:t>&lt;input</a:t>
                      </a:r>
                      <a:r>
                        <a:rPr sz="2000" spc="-10" dirty="0">
                          <a:solidFill>
                            <a:srgbClr val="800000"/>
                          </a:solidFill>
                          <a:latin typeface="Consolas"/>
                          <a:cs typeface="Consolas"/>
                        </a:rPr>
                        <a:t> </a:t>
                      </a:r>
                      <a:r>
                        <a:rPr sz="2000" spc="-10" dirty="0">
                          <a:solidFill>
                            <a:srgbClr val="E40000"/>
                          </a:solidFill>
                          <a:latin typeface="Consolas"/>
                          <a:cs typeface="Consolas"/>
                        </a:rPr>
                        <a:t>type</a:t>
                      </a:r>
                      <a:r>
                        <a:rPr sz="2000" spc="-10" dirty="0">
                          <a:solidFill>
                            <a:srgbClr val="111F35"/>
                          </a:solidFill>
                          <a:latin typeface="Consolas"/>
                          <a:cs typeface="Consolas"/>
                        </a:rPr>
                        <a:t>=</a:t>
                      </a:r>
                      <a:r>
                        <a:rPr sz="2000" spc="-10" dirty="0">
                          <a:solidFill>
                            <a:srgbClr val="0000FF"/>
                          </a:solidFill>
                          <a:latin typeface="Consolas"/>
                          <a:cs typeface="Consolas"/>
                        </a:rPr>
                        <a:t>"password"</a:t>
                      </a:r>
                      <a:r>
                        <a:rPr sz="2000" spc="-10" dirty="0">
                          <a:solidFill>
                            <a:srgbClr val="800000"/>
                          </a:solidFill>
                          <a:latin typeface="Consolas"/>
                          <a:cs typeface="Consolas"/>
                        </a:rPr>
                        <a:t>&gt;</a:t>
                      </a:r>
                      <a:endParaRPr sz="2000">
                        <a:latin typeface="Consolas"/>
                        <a:cs typeface="Consolas"/>
                      </a:endParaRPr>
                    </a:p>
                  </a:txBody>
                  <a:tcPr marL="0" marR="0" marT="31750" marB="0"/>
                </a:tc>
                <a:tc>
                  <a:txBody>
                    <a:bodyPr/>
                    <a:lstStyle/>
                    <a:p>
                      <a:pPr marL="121920">
                        <a:lnSpc>
                          <a:spcPct val="100000"/>
                        </a:lnSpc>
                        <a:spcBef>
                          <a:spcPts val="235"/>
                        </a:spcBef>
                      </a:pPr>
                      <a:r>
                        <a:rPr sz="2000" spc="-10" dirty="0">
                          <a:solidFill>
                            <a:srgbClr val="111F35"/>
                          </a:solidFill>
                          <a:latin typeface="Calibri"/>
                          <a:cs typeface="Calibri"/>
                        </a:rPr>
                        <a:t>Displays</a:t>
                      </a:r>
                      <a:r>
                        <a:rPr sz="2000" spc="-40" dirty="0">
                          <a:solidFill>
                            <a:srgbClr val="111F35"/>
                          </a:solidFill>
                          <a:latin typeface="Calibri"/>
                          <a:cs typeface="Calibri"/>
                        </a:rPr>
                        <a:t> </a:t>
                      </a:r>
                      <a:r>
                        <a:rPr sz="2000" dirty="0">
                          <a:solidFill>
                            <a:srgbClr val="111F35"/>
                          </a:solidFill>
                          <a:latin typeface="Calibri"/>
                          <a:cs typeface="Calibri"/>
                        </a:rPr>
                        <a:t>an</a:t>
                      </a:r>
                      <a:r>
                        <a:rPr sz="2000" spc="-35" dirty="0">
                          <a:solidFill>
                            <a:srgbClr val="111F35"/>
                          </a:solidFill>
                          <a:latin typeface="Calibri"/>
                          <a:cs typeface="Calibri"/>
                        </a:rPr>
                        <a:t> </a:t>
                      </a:r>
                      <a:r>
                        <a:rPr sz="2000" dirty="0">
                          <a:solidFill>
                            <a:srgbClr val="111F35"/>
                          </a:solidFill>
                          <a:latin typeface="Calibri"/>
                          <a:cs typeface="Calibri"/>
                        </a:rPr>
                        <a:t>input</a:t>
                      </a:r>
                      <a:r>
                        <a:rPr sz="2000" spc="-35" dirty="0">
                          <a:solidFill>
                            <a:srgbClr val="111F35"/>
                          </a:solidFill>
                          <a:latin typeface="Calibri"/>
                          <a:cs typeface="Calibri"/>
                        </a:rPr>
                        <a:t> </a:t>
                      </a:r>
                      <a:r>
                        <a:rPr sz="2000" dirty="0">
                          <a:solidFill>
                            <a:srgbClr val="111F35"/>
                          </a:solidFill>
                          <a:latin typeface="Calibri"/>
                          <a:cs typeface="Calibri"/>
                        </a:rPr>
                        <a:t>field</a:t>
                      </a:r>
                      <a:r>
                        <a:rPr sz="2000" spc="-40" dirty="0">
                          <a:solidFill>
                            <a:srgbClr val="111F35"/>
                          </a:solidFill>
                          <a:latin typeface="Calibri"/>
                          <a:cs typeface="Calibri"/>
                        </a:rPr>
                        <a:t> </a:t>
                      </a:r>
                      <a:r>
                        <a:rPr sz="2000" dirty="0">
                          <a:solidFill>
                            <a:srgbClr val="111F35"/>
                          </a:solidFill>
                          <a:latin typeface="Calibri"/>
                          <a:cs typeface="Calibri"/>
                        </a:rPr>
                        <a:t>for</a:t>
                      </a:r>
                      <a:r>
                        <a:rPr sz="2000" spc="-50" dirty="0">
                          <a:solidFill>
                            <a:srgbClr val="111F35"/>
                          </a:solidFill>
                          <a:latin typeface="Calibri"/>
                          <a:cs typeface="Calibri"/>
                        </a:rPr>
                        <a:t> </a:t>
                      </a:r>
                      <a:r>
                        <a:rPr sz="2000" spc="-10" dirty="0">
                          <a:solidFill>
                            <a:srgbClr val="111F35"/>
                          </a:solidFill>
                          <a:latin typeface="Calibri"/>
                          <a:cs typeface="Calibri"/>
                        </a:rPr>
                        <a:t>passwords</a:t>
                      </a:r>
                      <a:r>
                        <a:rPr sz="2000" spc="-25" dirty="0">
                          <a:solidFill>
                            <a:srgbClr val="111F35"/>
                          </a:solidFill>
                          <a:latin typeface="Calibri"/>
                          <a:cs typeface="Calibri"/>
                        </a:rPr>
                        <a:t> </a:t>
                      </a:r>
                      <a:r>
                        <a:rPr sz="2000" dirty="0">
                          <a:solidFill>
                            <a:srgbClr val="111F35"/>
                          </a:solidFill>
                          <a:latin typeface="Calibri"/>
                          <a:cs typeface="Calibri"/>
                        </a:rPr>
                        <a:t>(input</a:t>
                      </a:r>
                      <a:r>
                        <a:rPr sz="2000" spc="-35" dirty="0">
                          <a:solidFill>
                            <a:srgbClr val="111F35"/>
                          </a:solidFill>
                          <a:latin typeface="Calibri"/>
                          <a:cs typeface="Calibri"/>
                        </a:rPr>
                        <a:t> </a:t>
                      </a:r>
                      <a:r>
                        <a:rPr sz="2000" dirty="0">
                          <a:solidFill>
                            <a:srgbClr val="111F35"/>
                          </a:solidFill>
                          <a:latin typeface="Calibri"/>
                          <a:cs typeface="Calibri"/>
                        </a:rPr>
                        <a:t>is</a:t>
                      </a:r>
                      <a:r>
                        <a:rPr sz="2000" spc="-40" dirty="0">
                          <a:solidFill>
                            <a:srgbClr val="111F35"/>
                          </a:solidFill>
                          <a:latin typeface="Calibri"/>
                          <a:cs typeface="Calibri"/>
                        </a:rPr>
                        <a:t> </a:t>
                      </a:r>
                      <a:r>
                        <a:rPr sz="2000" dirty="0">
                          <a:solidFill>
                            <a:srgbClr val="111F35"/>
                          </a:solidFill>
                          <a:latin typeface="Calibri"/>
                          <a:cs typeface="Calibri"/>
                        </a:rPr>
                        <a:t>hidden</a:t>
                      </a:r>
                      <a:r>
                        <a:rPr sz="2000" spc="-40" dirty="0">
                          <a:solidFill>
                            <a:srgbClr val="111F35"/>
                          </a:solidFill>
                          <a:latin typeface="Calibri"/>
                          <a:cs typeface="Calibri"/>
                        </a:rPr>
                        <a:t> </a:t>
                      </a:r>
                      <a:r>
                        <a:rPr sz="2000" dirty="0">
                          <a:solidFill>
                            <a:srgbClr val="111F35"/>
                          </a:solidFill>
                          <a:latin typeface="Calibri"/>
                          <a:cs typeface="Calibri"/>
                        </a:rPr>
                        <a:t>with</a:t>
                      </a:r>
                      <a:r>
                        <a:rPr sz="2000" spc="-35" dirty="0">
                          <a:solidFill>
                            <a:srgbClr val="111F35"/>
                          </a:solidFill>
                          <a:latin typeface="Calibri"/>
                          <a:cs typeface="Calibri"/>
                        </a:rPr>
                        <a:t> </a:t>
                      </a:r>
                      <a:r>
                        <a:rPr sz="2000" spc="-10" dirty="0">
                          <a:solidFill>
                            <a:srgbClr val="111F35"/>
                          </a:solidFill>
                          <a:latin typeface="Calibri"/>
                          <a:cs typeface="Calibri"/>
                        </a:rPr>
                        <a:t>*****)</a:t>
                      </a:r>
                      <a:endParaRPr sz="2000">
                        <a:latin typeface="Calibri"/>
                        <a:cs typeface="Calibri"/>
                      </a:endParaRPr>
                    </a:p>
                  </a:txBody>
                  <a:tcPr marL="0" marR="0" marT="29845" marB="0"/>
                </a:tc>
                <a:extLst>
                  <a:ext uri="{0D108BD9-81ED-4DB2-BD59-A6C34878D82A}">
                    <a16:rowId xmlns:a16="http://schemas.microsoft.com/office/drawing/2014/main" val="10002"/>
                  </a:ext>
                </a:extLst>
              </a:tr>
              <a:tr h="395605">
                <a:tc>
                  <a:txBody>
                    <a:bodyPr/>
                    <a:lstStyle/>
                    <a:p>
                      <a:pPr marL="91440">
                        <a:lnSpc>
                          <a:spcPct val="100000"/>
                        </a:lnSpc>
                        <a:spcBef>
                          <a:spcPts val="250"/>
                        </a:spcBef>
                      </a:pPr>
                      <a:r>
                        <a:rPr sz="2000" dirty="0">
                          <a:solidFill>
                            <a:srgbClr val="800000"/>
                          </a:solidFill>
                          <a:latin typeface="Consolas"/>
                          <a:cs typeface="Consolas"/>
                        </a:rPr>
                        <a:t>&lt;input</a:t>
                      </a:r>
                      <a:r>
                        <a:rPr sz="2000" spc="-10" dirty="0">
                          <a:solidFill>
                            <a:srgbClr val="800000"/>
                          </a:solidFill>
                          <a:latin typeface="Consolas"/>
                          <a:cs typeface="Consolas"/>
                        </a:rPr>
                        <a:t> </a:t>
                      </a:r>
                      <a:r>
                        <a:rPr sz="2000" spc="-10" dirty="0">
                          <a:solidFill>
                            <a:srgbClr val="E40000"/>
                          </a:solidFill>
                          <a:latin typeface="Consolas"/>
                          <a:cs typeface="Consolas"/>
                        </a:rPr>
                        <a:t>type</a:t>
                      </a:r>
                      <a:r>
                        <a:rPr sz="2000" spc="-10" dirty="0">
                          <a:solidFill>
                            <a:srgbClr val="111F35"/>
                          </a:solidFill>
                          <a:latin typeface="Consolas"/>
                          <a:cs typeface="Consolas"/>
                        </a:rPr>
                        <a:t>=</a:t>
                      </a:r>
                      <a:r>
                        <a:rPr sz="2000" spc="-10" dirty="0">
                          <a:solidFill>
                            <a:srgbClr val="0000FF"/>
                          </a:solidFill>
                          <a:latin typeface="Consolas"/>
                          <a:cs typeface="Consolas"/>
                        </a:rPr>
                        <a:t>"number"</a:t>
                      </a:r>
                      <a:r>
                        <a:rPr sz="2000" spc="-10" dirty="0">
                          <a:solidFill>
                            <a:srgbClr val="800000"/>
                          </a:solidFill>
                          <a:latin typeface="Consolas"/>
                          <a:cs typeface="Consolas"/>
                        </a:rPr>
                        <a:t>&gt;</a:t>
                      </a:r>
                      <a:endParaRPr sz="2000">
                        <a:latin typeface="Consolas"/>
                        <a:cs typeface="Consolas"/>
                      </a:endParaRPr>
                    </a:p>
                  </a:txBody>
                  <a:tcPr marL="0" marR="0" marT="31750" marB="0">
                    <a:solidFill>
                      <a:srgbClr val="E7E7E8"/>
                    </a:solidFill>
                  </a:tcPr>
                </a:tc>
                <a:tc>
                  <a:txBody>
                    <a:bodyPr/>
                    <a:lstStyle/>
                    <a:p>
                      <a:pPr marL="121920">
                        <a:lnSpc>
                          <a:spcPct val="100000"/>
                        </a:lnSpc>
                        <a:spcBef>
                          <a:spcPts val="240"/>
                        </a:spcBef>
                      </a:pPr>
                      <a:r>
                        <a:rPr sz="2000" spc="-10" dirty="0">
                          <a:solidFill>
                            <a:srgbClr val="111F35"/>
                          </a:solidFill>
                          <a:latin typeface="Calibri"/>
                          <a:cs typeface="Calibri"/>
                        </a:rPr>
                        <a:t>Displays</a:t>
                      </a:r>
                      <a:r>
                        <a:rPr sz="2000" spc="-35" dirty="0">
                          <a:solidFill>
                            <a:srgbClr val="111F35"/>
                          </a:solidFill>
                          <a:latin typeface="Calibri"/>
                          <a:cs typeface="Calibri"/>
                        </a:rPr>
                        <a:t> </a:t>
                      </a:r>
                      <a:r>
                        <a:rPr sz="2000" dirty="0">
                          <a:solidFill>
                            <a:srgbClr val="111F35"/>
                          </a:solidFill>
                          <a:latin typeface="Calibri"/>
                          <a:cs typeface="Calibri"/>
                        </a:rPr>
                        <a:t>an</a:t>
                      </a:r>
                      <a:r>
                        <a:rPr sz="2000" spc="-35" dirty="0">
                          <a:solidFill>
                            <a:srgbClr val="111F35"/>
                          </a:solidFill>
                          <a:latin typeface="Calibri"/>
                          <a:cs typeface="Calibri"/>
                        </a:rPr>
                        <a:t> </a:t>
                      </a:r>
                      <a:r>
                        <a:rPr sz="2000" dirty="0">
                          <a:solidFill>
                            <a:srgbClr val="111F35"/>
                          </a:solidFill>
                          <a:latin typeface="Calibri"/>
                          <a:cs typeface="Calibri"/>
                        </a:rPr>
                        <a:t>input</a:t>
                      </a:r>
                      <a:r>
                        <a:rPr sz="2000" spc="-30" dirty="0">
                          <a:solidFill>
                            <a:srgbClr val="111F35"/>
                          </a:solidFill>
                          <a:latin typeface="Calibri"/>
                          <a:cs typeface="Calibri"/>
                        </a:rPr>
                        <a:t> </a:t>
                      </a:r>
                      <a:r>
                        <a:rPr sz="2000" dirty="0">
                          <a:solidFill>
                            <a:srgbClr val="111F35"/>
                          </a:solidFill>
                          <a:latin typeface="Calibri"/>
                          <a:cs typeface="Calibri"/>
                        </a:rPr>
                        <a:t>for</a:t>
                      </a:r>
                      <a:r>
                        <a:rPr sz="2000" spc="-45" dirty="0">
                          <a:solidFill>
                            <a:srgbClr val="111F35"/>
                          </a:solidFill>
                          <a:latin typeface="Calibri"/>
                          <a:cs typeface="Calibri"/>
                        </a:rPr>
                        <a:t> </a:t>
                      </a:r>
                      <a:r>
                        <a:rPr sz="2000" spc="-10" dirty="0">
                          <a:solidFill>
                            <a:srgbClr val="111F35"/>
                          </a:solidFill>
                          <a:latin typeface="Calibri"/>
                          <a:cs typeface="Calibri"/>
                        </a:rPr>
                        <a:t>numbers</a:t>
                      </a:r>
                      <a:endParaRPr sz="2000">
                        <a:latin typeface="Calibri"/>
                        <a:cs typeface="Calibri"/>
                      </a:endParaRPr>
                    </a:p>
                  </a:txBody>
                  <a:tcPr marL="0" marR="0" marT="30480" marB="0">
                    <a:solidFill>
                      <a:srgbClr val="E7E7E8"/>
                    </a:solidFill>
                  </a:tcPr>
                </a:tc>
                <a:extLst>
                  <a:ext uri="{0D108BD9-81ED-4DB2-BD59-A6C34878D82A}">
                    <a16:rowId xmlns:a16="http://schemas.microsoft.com/office/drawing/2014/main" val="10003"/>
                  </a:ext>
                </a:extLst>
              </a:tr>
              <a:tr h="396240">
                <a:tc>
                  <a:txBody>
                    <a:bodyPr/>
                    <a:lstStyle/>
                    <a:p>
                      <a:pPr marL="91440">
                        <a:lnSpc>
                          <a:spcPct val="100000"/>
                        </a:lnSpc>
                        <a:spcBef>
                          <a:spcPts val="250"/>
                        </a:spcBef>
                      </a:pPr>
                      <a:r>
                        <a:rPr sz="2000" dirty="0">
                          <a:solidFill>
                            <a:srgbClr val="800000"/>
                          </a:solidFill>
                          <a:latin typeface="Consolas"/>
                          <a:cs typeface="Consolas"/>
                        </a:rPr>
                        <a:t>&lt;input</a:t>
                      </a:r>
                      <a:r>
                        <a:rPr sz="2000" spc="-10" dirty="0">
                          <a:solidFill>
                            <a:srgbClr val="800000"/>
                          </a:solidFill>
                          <a:latin typeface="Consolas"/>
                          <a:cs typeface="Consolas"/>
                        </a:rPr>
                        <a:t> </a:t>
                      </a:r>
                      <a:r>
                        <a:rPr sz="2000" spc="-10" dirty="0">
                          <a:solidFill>
                            <a:srgbClr val="E40000"/>
                          </a:solidFill>
                          <a:latin typeface="Consolas"/>
                          <a:cs typeface="Consolas"/>
                        </a:rPr>
                        <a:t>type</a:t>
                      </a:r>
                      <a:r>
                        <a:rPr sz="2000" spc="-10" dirty="0">
                          <a:solidFill>
                            <a:srgbClr val="111F35"/>
                          </a:solidFill>
                          <a:latin typeface="Consolas"/>
                          <a:cs typeface="Consolas"/>
                        </a:rPr>
                        <a:t>=</a:t>
                      </a:r>
                      <a:r>
                        <a:rPr sz="2000" spc="-10" dirty="0">
                          <a:solidFill>
                            <a:srgbClr val="0000FF"/>
                          </a:solidFill>
                          <a:latin typeface="Consolas"/>
                          <a:cs typeface="Consolas"/>
                        </a:rPr>
                        <a:t>"radio"</a:t>
                      </a:r>
                      <a:r>
                        <a:rPr sz="2000" spc="-10" dirty="0">
                          <a:solidFill>
                            <a:srgbClr val="800000"/>
                          </a:solidFill>
                          <a:latin typeface="Consolas"/>
                          <a:cs typeface="Consolas"/>
                        </a:rPr>
                        <a:t>&gt;</a:t>
                      </a:r>
                      <a:endParaRPr sz="2000">
                        <a:latin typeface="Consolas"/>
                        <a:cs typeface="Consolas"/>
                      </a:endParaRPr>
                    </a:p>
                  </a:txBody>
                  <a:tcPr marL="0" marR="0" marT="31750" marB="0"/>
                </a:tc>
                <a:tc>
                  <a:txBody>
                    <a:bodyPr/>
                    <a:lstStyle/>
                    <a:p>
                      <a:pPr marL="121920">
                        <a:lnSpc>
                          <a:spcPct val="100000"/>
                        </a:lnSpc>
                        <a:spcBef>
                          <a:spcPts val="240"/>
                        </a:spcBef>
                      </a:pPr>
                      <a:r>
                        <a:rPr sz="2000" spc="-10" dirty="0">
                          <a:solidFill>
                            <a:srgbClr val="111F35"/>
                          </a:solidFill>
                          <a:latin typeface="Calibri"/>
                          <a:cs typeface="Calibri"/>
                        </a:rPr>
                        <a:t>Displays</a:t>
                      </a:r>
                      <a:r>
                        <a:rPr sz="2000" spc="-45" dirty="0">
                          <a:solidFill>
                            <a:srgbClr val="111F35"/>
                          </a:solidFill>
                          <a:latin typeface="Calibri"/>
                          <a:cs typeface="Calibri"/>
                        </a:rPr>
                        <a:t> </a:t>
                      </a:r>
                      <a:r>
                        <a:rPr sz="2000" dirty="0">
                          <a:solidFill>
                            <a:srgbClr val="111F35"/>
                          </a:solidFill>
                          <a:latin typeface="Calibri"/>
                          <a:cs typeface="Calibri"/>
                        </a:rPr>
                        <a:t>a</a:t>
                      </a:r>
                      <a:r>
                        <a:rPr sz="2000" spc="-45" dirty="0">
                          <a:solidFill>
                            <a:srgbClr val="111F35"/>
                          </a:solidFill>
                          <a:latin typeface="Calibri"/>
                          <a:cs typeface="Calibri"/>
                        </a:rPr>
                        <a:t> </a:t>
                      </a:r>
                      <a:r>
                        <a:rPr sz="2000" dirty="0">
                          <a:solidFill>
                            <a:srgbClr val="111F35"/>
                          </a:solidFill>
                          <a:latin typeface="Calibri"/>
                          <a:cs typeface="Calibri"/>
                        </a:rPr>
                        <a:t>radio</a:t>
                      </a:r>
                      <a:r>
                        <a:rPr sz="2000" spc="-50" dirty="0">
                          <a:solidFill>
                            <a:srgbClr val="111F35"/>
                          </a:solidFill>
                          <a:latin typeface="Calibri"/>
                          <a:cs typeface="Calibri"/>
                        </a:rPr>
                        <a:t> </a:t>
                      </a:r>
                      <a:r>
                        <a:rPr sz="2000" dirty="0">
                          <a:solidFill>
                            <a:srgbClr val="111F35"/>
                          </a:solidFill>
                          <a:latin typeface="Calibri"/>
                          <a:cs typeface="Calibri"/>
                        </a:rPr>
                        <a:t>button</a:t>
                      </a:r>
                      <a:r>
                        <a:rPr sz="2000" spc="-65" dirty="0">
                          <a:solidFill>
                            <a:srgbClr val="111F35"/>
                          </a:solidFill>
                          <a:latin typeface="Calibri"/>
                          <a:cs typeface="Calibri"/>
                        </a:rPr>
                        <a:t> </a:t>
                      </a:r>
                      <a:r>
                        <a:rPr sz="2000" dirty="0">
                          <a:solidFill>
                            <a:srgbClr val="111F35"/>
                          </a:solidFill>
                          <a:latin typeface="Calibri"/>
                          <a:cs typeface="Calibri"/>
                        </a:rPr>
                        <a:t>(for</a:t>
                      </a:r>
                      <a:r>
                        <a:rPr sz="2000" spc="-55" dirty="0">
                          <a:solidFill>
                            <a:srgbClr val="111F35"/>
                          </a:solidFill>
                          <a:latin typeface="Calibri"/>
                          <a:cs typeface="Calibri"/>
                        </a:rPr>
                        <a:t> </a:t>
                      </a:r>
                      <a:r>
                        <a:rPr sz="2000" dirty="0">
                          <a:solidFill>
                            <a:srgbClr val="111F35"/>
                          </a:solidFill>
                          <a:latin typeface="Calibri"/>
                          <a:cs typeface="Calibri"/>
                        </a:rPr>
                        <a:t>selecting</a:t>
                      </a:r>
                      <a:r>
                        <a:rPr sz="2000" spc="-40" dirty="0">
                          <a:solidFill>
                            <a:srgbClr val="111F35"/>
                          </a:solidFill>
                          <a:latin typeface="Calibri"/>
                          <a:cs typeface="Calibri"/>
                        </a:rPr>
                        <a:t> </a:t>
                      </a:r>
                      <a:r>
                        <a:rPr sz="2000" dirty="0">
                          <a:solidFill>
                            <a:srgbClr val="111F35"/>
                          </a:solidFill>
                          <a:latin typeface="Calibri"/>
                          <a:cs typeface="Calibri"/>
                        </a:rPr>
                        <a:t>one</a:t>
                      </a:r>
                      <a:r>
                        <a:rPr sz="2000" spc="-55" dirty="0">
                          <a:solidFill>
                            <a:srgbClr val="111F35"/>
                          </a:solidFill>
                          <a:latin typeface="Calibri"/>
                          <a:cs typeface="Calibri"/>
                        </a:rPr>
                        <a:t> </a:t>
                      </a:r>
                      <a:r>
                        <a:rPr sz="2000" dirty="0">
                          <a:solidFill>
                            <a:srgbClr val="111F35"/>
                          </a:solidFill>
                          <a:latin typeface="Calibri"/>
                          <a:cs typeface="Calibri"/>
                        </a:rPr>
                        <a:t>of</a:t>
                      </a:r>
                      <a:r>
                        <a:rPr sz="2000" spc="-50" dirty="0">
                          <a:solidFill>
                            <a:srgbClr val="111F35"/>
                          </a:solidFill>
                          <a:latin typeface="Calibri"/>
                          <a:cs typeface="Calibri"/>
                        </a:rPr>
                        <a:t> </a:t>
                      </a:r>
                      <a:r>
                        <a:rPr sz="2000" dirty="0">
                          <a:solidFill>
                            <a:srgbClr val="111F35"/>
                          </a:solidFill>
                          <a:latin typeface="Calibri"/>
                          <a:cs typeface="Calibri"/>
                        </a:rPr>
                        <a:t>many</a:t>
                      </a:r>
                      <a:r>
                        <a:rPr sz="2000" spc="-45" dirty="0">
                          <a:solidFill>
                            <a:srgbClr val="111F35"/>
                          </a:solidFill>
                          <a:latin typeface="Calibri"/>
                          <a:cs typeface="Calibri"/>
                        </a:rPr>
                        <a:t> </a:t>
                      </a:r>
                      <a:r>
                        <a:rPr sz="2000" spc="-10" dirty="0">
                          <a:solidFill>
                            <a:srgbClr val="111F35"/>
                          </a:solidFill>
                          <a:latin typeface="Calibri"/>
                          <a:cs typeface="Calibri"/>
                        </a:rPr>
                        <a:t>choices)</a:t>
                      </a:r>
                      <a:endParaRPr sz="2000">
                        <a:latin typeface="Calibri"/>
                        <a:cs typeface="Calibri"/>
                      </a:endParaRPr>
                    </a:p>
                  </a:txBody>
                  <a:tcPr marL="0" marR="0" marT="30480" marB="0"/>
                </a:tc>
                <a:extLst>
                  <a:ext uri="{0D108BD9-81ED-4DB2-BD59-A6C34878D82A}">
                    <a16:rowId xmlns:a16="http://schemas.microsoft.com/office/drawing/2014/main" val="10004"/>
                  </a:ext>
                </a:extLst>
              </a:tr>
              <a:tr h="395605">
                <a:tc>
                  <a:txBody>
                    <a:bodyPr/>
                    <a:lstStyle/>
                    <a:p>
                      <a:pPr marL="91440">
                        <a:lnSpc>
                          <a:spcPct val="100000"/>
                        </a:lnSpc>
                        <a:spcBef>
                          <a:spcPts val="250"/>
                        </a:spcBef>
                      </a:pPr>
                      <a:r>
                        <a:rPr sz="2000" dirty="0">
                          <a:solidFill>
                            <a:srgbClr val="800000"/>
                          </a:solidFill>
                          <a:latin typeface="Consolas"/>
                          <a:cs typeface="Consolas"/>
                        </a:rPr>
                        <a:t>&lt;input</a:t>
                      </a:r>
                      <a:r>
                        <a:rPr sz="2000" spc="-10" dirty="0">
                          <a:solidFill>
                            <a:srgbClr val="800000"/>
                          </a:solidFill>
                          <a:latin typeface="Consolas"/>
                          <a:cs typeface="Consolas"/>
                        </a:rPr>
                        <a:t> </a:t>
                      </a:r>
                      <a:r>
                        <a:rPr sz="2000" spc="-10" dirty="0">
                          <a:solidFill>
                            <a:srgbClr val="E40000"/>
                          </a:solidFill>
                          <a:latin typeface="Consolas"/>
                          <a:cs typeface="Consolas"/>
                        </a:rPr>
                        <a:t>type</a:t>
                      </a:r>
                      <a:r>
                        <a:rPr sz="2000" spc="-10" dirty="0">
                          <a:solidFill>
                            <a:srgbClr val="111F35"/>
                          </a:solidFill>
                          <a:latin typeface="Consolas"/>
                          <a:cs typeface="Consolas"/>
                        </a:rPr>
                        <a:t>=</a:t>
                      </a:r>
                      <a:r>
                        <a:rPr sz="2000" spc="-10" dirty="0">
                          <a:solidFill>
                            <a:srgbClr val="0000FF"/>
                          </a:solidFill>
                          <a:latin typeface="Consolas"/>
                          <a:cs typeface="Consolas"/>
                        </a:rPr>
                        <a:t>"checkbox"</a:t>
                      </a:r>
                      <a:r>
                        <a:rPr sz="2000" spc="-10" dirty="0">
                          <a:solidFill>
                            <a:srgbClr val="800000"/>
                          </a:solidFill>
                          <a:latin typeface="Consolas"/>
                          <a:cs typeface="Consolas"/>
                        </a:rPr>
                        <a:t>&gt;</a:t>
                      </a:r>
                      <a:endParaRPr sz="2000">
                        <a:latin typeface="Consolas"/>
                        <a:cs typeface="Consolas"/>
                      </a:endParaRPr>
                    </a:p>
                  </a:txBody>
                  <a:tcPr marL="0" marR="0" marT="31750" marB="0">
                    <a:solidFill>
                      <a:srgbClr val="E7E7E8"/>
                    </a:solidFill>
                  </a:tcPr>
                </a:tc>
                <a:tc>
                  <a:txBody>
                    <a:bodyPr/>
                    <a:lstStyle/>
                    <a:p>
                      <a:pPr marL="121920">
                        <a:lnSpc>
                          <a:spcPct val="100000"/>
                        </a:lnSpc>
                        <a:spcBef>
                          <a:spcPts val="240"/>
                        </a:spcBef>
                      </a:pPr>
                      <a:r>
                        <a:rPr sz="2000" spc="-10" dirty="0">
                          <a:solidFill>
                            <a:srgbClr val="111F35"/>
                          </a:solidFill>
                          <a:latin typeface="Calibri"/>
                          <a:cs typeface="Calibri"/>
                        </a:rPr>
                        <a:t>Displays</a:t>
                      </a:r>
                      <a:r>
                        <a:rPr sz="2000" spc="-45" dirty="0">
                          <a:solidFill>
                            <a:srgbClr val="111F35"/>
                          </a:solidFill>
                          <a:latin typeface="Calibri"/>
                          <a:cs typeface="Calibri"/>
                        </a:rPr>
                        <a:t> </a:t>
                      </a:r>
                      <a:r>
                        <a:rPr sz="2000" dirty="0">
                          <a:solidFill>
                            <a:srgbClr val="111F35"/>
                          </a:solidFill>
                          <a:latin typeface="Calibri"/>
                          <a:cs typeface="Calibri"/>
                        </a:rPr>
                        <a:t>a</a:t>
                      </a:r>
                      <a:r>
                        <a:rPr sz="2000" spc="-40" dirty="0">
                          <a:solidFill>
                            <a:srgbClr val="111F35"/>
                          </a:solidFill>
                          <a:latin typeface="Calibri"/>
                          <a:cs typeface="Calibri"/>
                        </a:rPr>
                        <a:t> </a:t>
                      </a:r>
                      <a:r>
                        <a:rPr sz="2000" spc="-10" dirty="0">
                          <a:solidFill>
                            <a:srgbClr val="111F35"/>
                          </a:solidFill>
                          <a:latin typeface="Calibri"/>
                          <a:cs typeface="Calibri"/>
                        </a:rPr>
                        <a:t>checkbox</a:t>
                      </a:r>
                      <a:r>
                        <a:rPr sz="2000" spc="-75" dirty="0">
                          <a:solidFill>
                            <a:srgbClr val="111F35"/>
                          </a:solidFill>
                          <a:latin typeface="Calibri"/>
                          <a:cs typeface="Calibri"/>
                        </a:rPr>
                        <a:t> </a:t>
                      </a:r>
                      <a:r>
                        <a:rPr sz="2000" dirty="0">
                          <a:solidFill>
                            <a:srgbClr val="111F35"/>
                          </a:solidFill>
                          <a:latin typeface="Calibri"/>
                          <a:cs typeface="Calibri"/>
                        </a:rPr>
                        <a:t>(for</a:t>
                      </a:r>
                      <a:r>
                        <a:rPr sz="2000" spc="-55" dirty="0">
                          <a:solidFill>
                            <a:srgbClr val="111F35"/>
                          </a:solidFill>
                          <a:latin typeface="Calibri"/>
                          <a:cs typeface="Calibri"/>
                        </a:rPr>
                        <a:t> </a:t>
                      </a:r>
                      <a:r>
                        <a:rPr sz="2000" dirty="0">
                          <a:solidFill>
                            <a:srgbClr val="111F35"/>
                          </a:solidFill>
                          <a:latin typeface="Calibri"/>
                          <a:cs typeface="Calibri"/>
                        </a:rPr>
                        <a:t>selecting</a:t>
                      </a:r>
                      <a:r>
                        <a:rPr sz="2000" spc="-25" dirty="0">
                          <a:solidFill>
                            <a:srgbClr val="111F35"/>
                          </a:solidFill>
                          <a:latin typeface="Calibri"/>
                          <a:cs typeface="Calibri"/>
                        </a:rPr>
                        <a:t> </a:t>
                      </a:r>
                      <a:r>
                        <a:rPr sz="2000" dirty="0">
                          <a:solidFill>
                            <a:srgbClr val="111F35"/>
                          </a:solidFill>
                          <a:latin typeface="Calibri"/>
                          <a:cs typeface="Calibri"/>
                        </a:rPr>
                        <a:t>zero</a:t>
                      </a:r>
                      <a:r>
                        <a:rPr sz="2000" spc="-40" dirty="0">
                          <a:solidFill>
                            <a:srgbClr val="111F35"/>
                          </a:solidFill>
                          <a:latin typeface="Calibri"/>
                          <a:cs typeface="Calibri"/>
                        </a:rPr>
                        <a:t> </a:t>
                      </a:r>
                      <a:r>
                        <a:rPr sz="2000" dirty="0">
                          <a:solidFill>
                            <a:srgbClr val="111F35"/>
                          </a:solidFill>
                          <a:latin typeface="Calibri"/>
                          <a:cs typeface="Calibri"/>
                        </a:rPr>
                        <a:t>or</a:t>
                      </a:r>
                      <a:r>
                        <a:rPr sz="2000" spc="-50" dirty="0">
                          <a:solidFill>
                            <a:srgbClr val="111F35"/>
                          </a:solidFill>
                          <a:latin typeface="Calibri"/>
                          <a:cs typeface="Calibri"/>
                        </a:rPr>
                        <a:t> </a:t>
                      </a:r>
                      <a:r>
                        <a:rPr sz="2000" dirty="0">
                          <a:solidFill>
                            <a:srgbClr val="111F35"/>
                          </a:solidFill>
                          <a:latin typeface="Calibri"/>
                          <a:cs typeface="Calibri"/>
                        </a:rPr>
                        <a:t>more</a:t>
                      </a:r>
                      <a:r>
                        <a:rPr sz="2000" spc="-40" dirty="0">
                          <a:solidFill>
                            <a:srgbClr val="111F35"/>
                          </a:solidFill>
                          <a:latin typeface="Calibri"/>
                          <a:cs typeface="Calibri"/>
                        </a:rPr>
                        <a:t> </a:t>
                      </a:r>
                      <a:r>
                        <a:rPr sz="2000" dirty="0">
                          <a:solidFill>
                            <a:srgbClr val="111F35"/>
                          </a:solidFill>
                          <a:latin typeface="Calibri"/>
                          <a:cs typeface="Calibri"/>
                        </a:rPr>
                        <a:t>of</a:t>
                      </a:r>
                      <a:r>
                        <a:rPr sz="2000" spc="-50" dirty="0">
                          <a:solidFill>
                            <a:srgbClr val="111F35"/>
                          </a:solidFill>
                          <a:latin typeface="Calibri"/>
                          <a:cs typeface="Calibri"/>
                        </a:rPr>
                        <a:t> </a:t>
                      </a:r>
                      <a:r>
                        <a:rPr sz="2000" dirty="0">
                          <a:solidFill>
                            <a:srgbClr val="111F35"/>
                          </a:solidFill>
                          <a:latin typeface="Calibri"/>
                          <a:cs typeface="Calibri"/>
                        </a:rPr>
                        <a:t>many</a:t>
                      </a:r>
                      <a:r>
                        <a:rPr sz="2000" spc="-55" dirty="0">
                          <a:solidFill>
                            <a:srgbClr val="111F35"/>
                          </a:solidFill>
                          <a:latin typeface="Calibri"/>
                          <a:cs typeface="Calibri"/>
                        </a:rPr>
                        <a:t> </a:t>
                      </a:r>
                      <a:r>
                        <a:rPr sz="2000" spc="-10" dirty="0">
                          <a:solidFill>
                            <a:srgbClr val="111F35"/>
                          </a:solidFill>
                          <a:latin typeface="Calibri"/>
                          <a:cs typeface="Calibri"/>
                        </a:rPr>
                        <a:t>choices)</a:t>
                      </a:r>
                      <a:endParaRPr sz="2000">
                        <a:latin typeface="Calibri"/>
                        <a:cs typeface="Calibri"/>
                      </a:endParaRPr>
                    </a:p>
                  </a:txBody>
                  <a:tcPr marL="0" marR="0" marT="30480" marB="0">
                    <a:solidFill>
                      <a:srgbClr val="E7E7E8"/>
                    </a:solidFill>
                  </a:tcPr>
                </a:tc>
                <a:extLst>
                  <a:ext uri="{0D108BD9-81ED-4DB2-BD59-A6C34878D82A}">
                    <a16:rowId xmlns:a16="http://schemas.microsoft.com/office/drawing/2014/main" val="10005"/>
                  </a:ext>
                </a:extLst>
              </a:tr>
              <a:tr h="396240">
                <a:tc>
                  <a:txBody>
                    <a:bodyPr/>
                    <a:lstStyle/>
                    <a:p>
                      <a:pPr marL="91440">
                        <a:lnSpc>
                          <a:spcPct val="100000"/>
                        </a:lnSpc>
                        <a:spcBef>
                          <a:spcPts val="250"/>
                        </a:spcBef>
                      </a:pPr>
                      <a:r>
                        <a:rPr sz="2000" dirty="0">
                          <a:solidFill>
                            <a:srgbClr val="800000"/>
                          </a:solidFill>
                          <a:latin typeface="Consolas"/>
                          <a:cs typeface="Consolas"/>
                        </a:rPr>
                        <a:t>&lt;input</a:t>
                      </a:r>
                      <a:r>
                        <a:rPr sz="2000" spc="-20" dirty="0">
                          <a:solidFill>
                            <a:srgbClr val="800000"/>
                          </a:solidFill>
                          <a:latin typeface="Consolas"/>
                          <a:cs typeface="Consolas"/>
                        </a:rPr>
                        <a:t> </a:t>
                      </a:r>
                      <a:r>
                        <a:rPr sz="2000" spc="-10" dirty="0">
                          <a:solidFill>
                            <a:srgbClr val="E40000"/>
                          </a:solidFill>
                          <a:latin typeface="Consolas"/>
                          <a:cs typeface="Consolas"/>
                        </a:rPr>
                        <a:t>type</a:t>
                      </a:r>
                      <a:r>
                        <a:rPr sz="2000" spc="-10" dirty="0">
                          <a:solidFill>
                            <a:srgbClr val="111F35"/>
                          </a:solidFill>
                          <a:latin typeface="Consolas"/>
                          <a:cs typeface="Consolas"/>
                        </a:rPr>
                        <a:t>=</a:t>
                      </a:r>
                      <a:r>
                        <a:rPr sz="2000" spc="-10" dirty="0">
                          <a:solidFill>
                            <a:srgbClr val="0000FF"/>
                          </a:solidFill>
                          <a:latin typeface="Consolas"/>
                          <a:cs typeface="Consolas"/>
                        </a:rPr>
                        <a:t>"button"</a:t>
                      </a:r>
                      <a:r>
                        <a:rPr sz="2000" spc="-10" dirty="0">
                          <a:solidFill>
                            <a:srgbClr val="800000"/>
                          </a:solidFill>
                          <a:latin typeface="Consolas"/>
                          <a:cs typeface="Consolas"/>
                        </a:rPr>
                        <a:t>&gt;</a:t>
                      </a:r>
                      <a:endParaRPr sz="2000">
                        <a:latin typeface="Consolas"/>
                        <a:cs typeface="Consolas"/>
                      </a:endParaRPr>
                    </a:p>
                  </a:txBody>
                  <a:tcPr marL="0" marR="0" marT="31750" marB="0">
                    <a:lnB w="28575">
                      <a:solidFill>
                        <a:srgbClr val="111F35"/>
                      </a:solidFill>
                      <a:prstDash val="solid"/>
                    </a:lnB>
                  </a:tcPr>
                </a:tc>
                <a:tc>
                  <a:txBody>
                    <a:bodyPr/>
                    <a:lstStyle/>
                    <a:p>
                      <a:pPr marL="121920">
                        <a:lnSpc>
                          <a:spcPct val="100000"/>
                        </a:lnSpc>
                        <a:spcBef>
                          <a:spcPts val="240"/>
                        </a:spcBef>
                      </a:pPr>
                      <a:r>
                        <a:rPr sz="2000" dirty="0">
                          <a:solidFill>
                            <a:srgbClr val="111F35"/>
                          </a:solidFill>
                          <a:latin typeface="Calibri"/>
                          <a:cs typeface="Calibri"/>
                        </a:rPr>
                        <a:t>Displays</a:t>
                      </a:r>
                      <a:r>
                        <a:rPr sz="2000" spc="-75" dirty="0">
                          <a:solidFill>
                            <a:srgbClr val="111F35"/>
                          </a:solidFill>
                          <a:latin typeface="Calibri"/>
                          <a:cs typeface="Calibri"/>
                        </a:rPr>
                        <a:t> </a:t>
                      </a:r>
                      <a:r>
                        <a:rPr sz="2000" dirty="0">
                          <a:solidFill>
                            <a:srgbClr val="111F35"/>
                          </a:solidFill>
                          <a:latin typeface="Calibri"/>
                          <a:cs typeface="Calibri"/>
                        </a:rPr>
                        <a:t>a</a:t>
                      </a:r>
                      <a:r>
                        <a:rPr sz="2000" spc="-70" dirty="0">
                          <a:solidFill>
                            <a:srgbClr val="111F35"/>
                          </a:solidFill>
                          <a:latin typeface="Calibri"/>
                          <a:cs typeface="Calibri"/>
                        </a:rPr>
                        <a:t> </a:t>
                      </a:r>
                      <a:r>
                        <a:rPr sz="2000" dirty="0">
                          <a:solidFill>
                            <a:srgbClr val="111F35"/>
                          </a:solidFill>
                          <a:latin typeface="Calibri"/>
                          <a:cs typeface="Calibri"/>
                        </a:rPr>
                        <a:t>clickable</a:t>
                      </a:r>
                      <a:r>
                        <a:rPr sz="2000" spc="-70" dirty="0">
                          <a:solidFill>
                            <a:srgbClr val="111F35"/>
                          </a:solidFill>
                          <a:latin typeface="Calibri"/>
                          <a:cs typeface="Calibri"/>
                        </a:rPr>
                        <a:t> </a:t>
                      </a:r>
                      <a:r>
                        <a:rPr sz="2000" spc="-10" dirty="0">
                          <a:solidFill>
                            <a:srgbClr val="111F35"/>
                          </a:solidFill>
                          <a:latin typeface="Calibri"/>
                          <a:cs typeface="Calibri"/>
                        </a:rPr>
                        <a:t>button</a:t>
                      </a:r>
                      <a:endParaRPr sz="2000">
                        <a:latin typeface="Calibri"/>
                        <a:cs typeface="Calibri"/>
                      </a:endParaRPr>
                    </a:p>
                  </a:txBody>
                  <a:tcPr marL="0" marR="0" marT="30480" marB="0">
                    <a:lnB w="28575">
                      <a:solidFill>
                        <a:srgbClr val="111F35"/>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ASYNCHRONISM</a:t>
            </a:r>
          </a:p>
        </p:txBody>
      </p:sp>
      <p:sp>
        <p:nvSpPr>
          <p:cNvPr id="3" name="object 3"/>
          <p:cNvSpPr txBox="1"/>
          <p:nvPr/>
        </p:nvSpPr>
        <p:spPr>
          <a:xfrm>
            <a:off x="962050" y="1446872"/>
            <a:ext cx="9321165" cy="4613442"/>
          </a:xfrm>
          <a:prstGeom prst="rect">
            <a:avLst/>
          </a:prstGeom>
        </p:spPr>
        <p:txBody>
          <a:bodyPr vert="horz" wrap="square" lIns="0" tIns="98425" rIns="0" bIns="0" rtlCol="0">
            <a:spAutoFit/>
          </a:bodyPr>
          <a:lstStyle/>
          <a:p>
            <a:pPr marL="12700">
              <a:lnSpc>
                <a:spcPct val="100000"/>
              </a:lnSpc>
              <a:spcBef>
                <a:spcPts val="775"/>
              </a:spcBef>
            </a:pPr>
            <a:r>
              <a:rPr lang="it-IT" sz="2400" spc="-30" dirty="0">
                <a:solidFill>
                  <a:srgbClr val="111F35"/>
                </a:solidFill>
                <a:latin typeface="Calibri"/>
                <a:cs typeface="Calibri"/>
              </a:rPr>
              <a:t>In genere, il codice JavaScript viene eseguito in modo sincrono
Ogni istruzione attende il completamento delle precedenti
Metodo di programmazione intuitivo, ma presenta alcuni inconvenienti
Il completamento di alcune istruzioni potrebbe richiedere del tempo
In attesa dei prompt dell'utente
In attesa del completamento di una richiesta di rete
in attesa che un calcolo complesso finisca
Le istruzioni importanti successive potrebbero essere bloccate in attesa di esse
L'asincronismo può aiutare a risolvere questi problemi!</a:t>
            </a:r>
            <a:endParaRPr sz="2400" dirty="0">
              <a:latin typeface="Calibri"/>
              <a:cs typeface="Calibri"/>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5132070" cy="574040"/>
          </a:xfrm>
          <a:prstGeom prst="rect">
            <a:avLst/>
          </a:prstGeom>
        </p:spPr>
        <p:txBody>
          <a:bodyPr vert="horz" wrap="square" lIns="0" tIns="12700" rIns="0" bIns="0" rtlCol="0">
            <a:spAutoFit/>
          </a:bodyPr>
          <a:lstStyle/>
          <a:p>
            <a:pPr marL="12700">
              <a:lnSpc>
                <a:spcPct val="100000"/>
              </a:lnSpc>
              <a:spcBef>
                <a:spcPts val="100"/>
              </a:spcBef>
            </a:pPr>
            <a:r>
              <a:rPr dirty="0"/>
              <a:t>SYNCHRONOUS</a:t>
            </a:r>
            <a:r>
              <a:rPr spc="300" dirty="0"/>
              <a:t> </a:t>
            </a:r>
            <a:r>
              <a:rPr spc="-155" dirty="0"/>
              <a:t>STYLE</a:t>
            </a:r>
          </a:p>
        </p:txBody>
      </p:sp>
      <p:sp>
        <p:nvSpPr>
          <p:cNvPr id="3" name="object 3"/>
          <p:cNvSpPr/>
          <p:nvPr/>
        </p:nvSpPr>
        <p:spPr>
          <a:xfrm>
            <a:off x="882396" y="1563624"/>
            <a:ext cx="10427335" cy="4802505"/>
          </a:xfrm>
          <a:custGeom>
            <a:avLst/>
            <a:gdLst/>
            <a:ahLst/>
            <a:cxnLst/>
            <a:rect l="l" t="t" r="r" b="b"/>
            <a:pathLst>
              <a:path w="10427335" h="4802505">
                <a:moveTo>
                  <a:pt x="0" y="4802124"/>
                </a:moveTo>
                <a:lnTo>
                  <a:pt x="10427208" y="4802124"/>
                </a:lnTo>
                <a:lnTo>
                  <a:pt x="10427208" y="0"/>
                </a:lnTo>
                <a:lnTo>
                  <a:pt x="0" y="0"/>
                </a:lnTo>
                <a:lnTo>
                  <a:pt x="0" y="4802124"/>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583258"/>
            <a:ext cx="4665345" cy="469011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function</a:t>
            </a:r>
            <a:r>
              <a:rPr sz="1800" spc="-60" dirty="0">
                <a:solidFill>
                  <a:srgbClr val="0000FF"/>
                </a:solidFill>
                <a:latin typeface="Consolas"/>
                <a:cs typeface="Consolas"/>
              </a:rPr>
              <a:t> </a:t>
            </a:r>
            <a:r>
              <a:rPr sz="1800" spc="-10" dirty="0">
                <a:latin typeface="Consolas"/>
                <a:cs typeface="Consolas"/>
              </a:rPr>
              <a:t>firstOperation(value){</a:t>
            </a:r>
            <a:endParaRPr sz="1800">
              <a:latin typeface="Consolas"/>
              <a:cs typeface="Consolas"/>
            </a:endParaRPr>
          </a:p>
          <a:p>
            <a:pPr marL="262255">
              <a:lnSpc>
                <a:spcPct val="100000"/>
              </a:lnSpc>
              <a:spcBef>
                <a:spcPts val="5"/>
              </a:spcBef>
            </a:pPr>
            <a:r>
              <a:rPr sz="1800" dirty="0">
                <a:solidFill>
                  <a:srgbClr val="0000FF"/>
                </a:solidFill>
                <a:latin typeface="Consolas"/>
                <a:cs typeface="Consolas"/>
              </a:rPr>
              <a:t>return</a:t>
            </a:r>
            <a:r>
              <a:rPr sz="1800" spc="-10" dirty="0">
                <a:solidFill>
                  <a:srgbClr val="0000FF"/>
                </a:solidFill>
                <a:latin typeface="Consolas"/>
                <a:cs typeface="Consolas"/>
              </a:rPr>
              <a:t> </a:t>
            </a:r>
            <a:r>
              <a:rPr sz="1800" dirty="0">
                <a:solidFill>
                  <a:srgbClr val="098557"/>
                </a:solidFill>
                <a:latin typeface="Consolas"/>
                <a:cs typeface="Consolas"/>
              </a:rPr>
              <a:t>1</a:t>
            </a:r>
            <a:r>
              <a:rPr sz="1800" spc="-20" dirty="0">
                <a:solidFill>
                  <a:srgbClr val="098557"/>
                </a:solidFill>
                <a:latin typeface="Consolas"/>
                <a:cs typeface="Consolas"/>
              </a:rPr>
              <a:t> </a:t>
            </a:r>
            <a:r>
              <a:rPr sz="1800" dirty="0">
                <a:latin typeface="Consolas"/>
                <a:cs typeface="Consolas"/>
              </a:rPr>
              <a:t>+</a:t>
            </a:r>
            <a:r>
              <a:rPr sz="1800" spc="-10" dirty="0">
                <a:latin typeface="Consolas"/>
                <a:cs typeface="Consolas"/>
              </a:rPr>
              <a:t> value;</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262255" marR="633095" indent="-250190">
              <a:lnSpc>
                <a:spcPct val="100000"/>
              </a:lnSpc>
            </a:pPr>
            <a:r>
              <a:rPr sz="1800" dirty="0">
                <a:solidFill>
                  <a:srgbClr val="0000FF"/>
                </a:solidFill>
                <a:latin typeface="Consolas"/>
                <a:cs typeface="Consolas"/>
              </a:rPr>
              <a:t>function</a:t>
            </a:r>
            <a:r>
              <a:rPr sz="1800" spc="-45" dirty="0">
                <a:solidFill>
                  <a:srgbClr val="0000FF"/>
                </a:solidFill>
                <a:latin typeface="Consolas"/>
                <a:cs typeface="Consolas"/>
              </a:rPr>
              <a:t> </a:t>
            </a:r>
            <a:r>
              <a:rPr sz="1800" spc="-10" dirty="0">
                <a:latin typeface="Consolas"/>
                <a:cs typeface="Consolas"/>
              </a:rPr>
              <a:t>secondOperation(value){ </a:t>
            </a:r>
            <a:r>
              <a:rPr sz="1800" dirty="0">
                <a:solidFill>
                  <a:srgbClr val="0000FF"/>
                </a:solidFill>
                <a:latin typeface="Consolas"/>
                <a:cs typeface="Consolas"/>
              </a:rPr>
              <a:t>return</a:t>
            </a:r>
            <a:r>
              <a:rPr sz="1800" spc="-10" dirty="0">
                <a:solidFill>
                  <a:srgbClr val="0000FF"/>
                </a:solidFill>
                <a:latin typeface="Consolas"/>
                <a:cs typeface="Consolas"/>
              </a:rPr>
              <a:t> </a:t>
            </a:r>
            <a:r>
              <a:rPr sz="1800" dirty="0">
                <a:solidFill>
                  <a:srgbClr val="098557"/>
                </a:solidFill>
                <a:latin typeface="Consolas"/>
                <a:cs typeface="Consolas"/>
              </a:rPr>
              <a:t>2</a:t>
            </a:r>
            <a:r>
              <a:rPr sz="1800" spc="-20" dirty="0">
                <a:solidFill>
                  <a:srgbClr val="098557"/>
                </a:solidFill>
                <a:latin typeface="Consolas"/>
                <a:cs typeface="Consolas"/>
              </a:rPr>
              <a:t> </a:t>
            </a:r>
            <a:r>
              <a:rPr sz="1800" dirty="0">
                <a:latin typeface="Consolas"/>
                <a:cs typeface="Consolas"/>
              </a:rPr>
              <a:t>+</a:t>
            </a:r>
            <a:r>
              <a:rPr sz="1800" spc="-10" dirty="0">
                <a:latin typeface="Consolas"/>
                <a:cs typeface="Consolas"/>
              </a:rPr>
              <a:t> value;</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262255" marR="758825" indent="-250190">
              <a:lnSpc>
                <a:spcPct val="100000"/>
              </a:lnSpc>
            </a:pPr>
            <a:r>
              <a:rPr sz="1800" dirty="0">
                <a:solidFill>
                  <a:srgbClr val="0000FF"/>
                </a:solidFill>
                <a:latin typeface="Consolas"/>
                <a:cs typeface="Consolas"/>
              </a:rPr>
              <a:t>function</a:t>
            </a:r>
            <a:r>
              <a:rPr sz="1800" spc="-45" dirty="0">
                <a:solidFill>
                  <a:srgbClr val="0000FF"/>
                </a:solidFill>
                <a:latin typeface="Consolas"/>
                <a:cs typeface="Consolas"/>
              </a:rPr>
              <a:t> </a:t>
            </a:r>
            <a:r>
              <a:rPr sz="1800" spc="-10" dirty="0">
                <a:latin typeface="Consolas"/>
                <a:cs typeface="Consolas"/>
              </a:rPr>
              <a:t>thirdOperation(value){ </a:t>
            </a:r>
            <a:r>
              <a:rPr sz="1800" dirty="0">
                <a:solidFill>
                  <a:srgbClr val="0000FF"/>
                </a:solidFill>
                <a:latin typeface="Consolas"/>
                <a:cs typeface="Consolas"/>
              </a:rPr>
              <a:t>return</a:t>
            </a:r>
            <a:r>
              <a:rPr sz="1800" spc="-10" dirty="0">
                <a:solidFill>
                  <a:srgbClr val="0000FF"/>
                </a:solidFill>
                <a:latin typeface="Consolas"/>
                <a:cs typeface="Consolas"/>
              </a:rPr>
              <a:t> </a:t>
            </a:r>
            <a:r>
              <a:rPr sz="1800" dirty="0">
                <a:solidFill>
                  <a:srgbClr val="098557"/>
                </a:solidFill>
                <a:latin typeface="Consolas"/>
                <a:cs typeface="Consolas"/>
              </a:rPr>
              <a:t>3</a:t>
            </a:r>
            <a:r>
              <a:rPr sz="1800" spc="-20" dirty="0">
                <a:solidFill>
                  <a:srgbClr val="098557"/>
                </a:solidFill>
                <a:latin typeface="Consolas"/>
                <a:cs typeface="Consolas"/>
              </a:rPr>
              <a:t> </a:t>
            </a:r>
            <a:r>
              <a:rPr sz="1800" dirty="0">
                <a:latin typeface="Consolas"/>
                <a:cs typeface="Consolas"/>
              </a:rPr>
              <a:t>+</a:t>
            </a:r>
            <a:r>
              <a:rPr sz="1800" spc="-10" dirty="0">
                <a:latin typeface="Consolas"/>
                <a:cs typeface="Consolas"/>
              </a:rPr>
              <a:t> value;</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12700">
              <a:lnSpc>
                <a:spcPct val="100000"/>
              </a:lnSpc>
              <a:spcBef>
                <a:spcPts val="5"/>
              </a:spcBef>
            </a:pPr>
            <a:r>
              <a:rPr sz="1800" dirty="0">
                <a:solidFill>
                  <a:srgbClr val="0000FF"/>
                </a:solidFill>
                <a:latin typeface="Consolas"/>
                <a:cs typeface="Consolas"/>
              </a:rPr>
              <a:t>function</a:t>
            </a:r>
            <a:r>
              <a:rPr sz="1800" spc="-60" dirty="0">
                <a:solidFill>
                  <a:srgbClr val="0000FF"/>
                </a:solidFill>
                <a:latin typeface="Consolas"/>
                <a:cs typeface="Consolas"/>
              </a:rPr>
              <a:t> </a:t>
            </a:r>
            <a:r>
              <a:rPr sz="1800" spc="-10" dirty="0">
                <a:latin typeface="Consolas"/>
                <a:cs typeface="Consolas"/>
              </a:rPr>
              <a:t>setupPage(){</a:t>
            </a:r>
            <a:endParaRPr sz="1800">
              <a:latin typeface="Consolas"/>
              <a:cs typeface="Consolas"/>
            </a:endParaRPr>
          </a:p>
          <a:p>
            <a:pPr marL="262255">
              <a:lnSpc>
                <a:spcPct val="100000"/>
              </a:lnSpc>
            </a:pP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result</a:t>
            </a:r>
            <a:r>
              <a:rPr sz="1800" spc="-20" dirty="0">
                <a:latin typeface="Consolas"/>
                <a:cs typeface="Consolas"/>
              </a:rPr>
              <a:t> </a:t>
            </a:r>
            <a:r>
              <a:rPr sz="1800" dirty="0">
                <a:latin typeface="Consolas"/>
                <a:cs typeface="Consolas"/>
              </a:rPr>
              <a:t>=</a:t>
            </a:r>
            <a:r>
              <a:rPr sz="1800" spc="-20" dirty="0">
                <a:latin typeface="Consolas"/>
                <a:cs typeface="Consolas"/>
              </a:rPr>
              <a:t> </a:t>
            </a:r>
            <a:r>
              <a:rPr sz="1800" spc="-35" dirty="0">
                <a:solidFill>
                  <a:srgbClr val="098557"/>
                </a:solidFill>
                <a:latin typeface="Consolas"/>
                <a:cs typeface="Consolas"/>
              </a:rPr>
              <a:t>0</a:t>
            </a:r>
            <a:r>
              <a:rPr sz="1800" spc="-35" dirty="0">
                <a:latin typeface="Consolas"/>
                <a:cs typeface="Consolas"/>
              </a:rPr>
              <a:t>;</a:t>
            </a:r>
            <a:endParaRPr sz="1800">
              <a:latin typeface="Consolas"/>
              <a:cs typeface="Consolas"/>
            </a:endParaRPr>
          </a:p>
          <a:p>
            <a:pPr marL="262255" marR="5080">
              <a:lnSpc>
                <a:spcPct val="100000"/>
              </a:lnSpc>
            </a:pPr>
            <a:r>
              <a:rPr sz="1800" dirty="0">
                <a:latin typeface="Consolas"/>
                <a:cs typeface="Consolas"/>
              </a:rPr>
              <a:t>result</a:t>
            </a:r>
            <a:r>
              <a:rPr sz="1800" spc="-2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firstOperation(result); </a:t>
            </a:r>
            <a:r>
              <a:rPr sz="1800" dirty="0">
                <a:latin typeface="Consolas"/>
                <a:cs typeface="Consolas"/>
              </a:rPr>
              <a:t>result</a:t>
            </a:r>
            <a:r>
              <a:rPr sz="1800" spc="-2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secondOperation(result); </a:t>
            </a:r>
            <a:r>
              <a:rPr sz="1800" dirty="0">
                <a:latin typeface="Consolas"/>
                <a:cs typeface="Consolas"/>
              </a:rPr>
              <a:t>result</a:t>
            </a:r>
            <a:r>
              <a:rPr sz="1800" spc="-2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thirdOperation(result); </a:t>
            </a:r>
            <a:r>
              <a:rPr sz="1800" dirty="0">
                <a:latin typeface="Consolas"/>
                <a:cs typeface="Consolas"/>
              </a:rPr>
              <a:t>console.log(</a:t>
            </a:r>
            <a:r>
              <a:rPr sz="1800" dirty="0">
                <a:solidFill>
                  <a:srgbClr val="A21515"/>
                </a:solidFill>
                <a:latin typeface="Consolas"/>
                <a:cs typeface="Consolas"/>
              </a:rPr>
              <a:t>`Result</a:t>
            </a:r>
            <a:r>
              <a:rPr sz="1800" spc="-60" dirty="0">
                <a:solidFill>
                  <a:srgbClr val="A21515"/>
                </a:solidFill>
                <a:latin typeface="Consolas"/>
                <a:cs typeface="Consolas"/>
              </a:rPr>
              <a:t> </a:t>
            </a:r>
            <a:r>
              <a:rPr sz="1800" dirty="0">
                <a:solidFill>
                  <a:srgbClr val="A21515"/>
                </a:solidFill>
                <a:latin typeface="Consolas"/>
                <a:cs typeface="Consolas"/>
              </a:rPr>
              <a:t>is</a:t>
            </a:r>
            <a:r>
              <a:rPr sz="1800" spc="-3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result</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361</a:t>
            </a:fld>
            <a:endParaRPr spc="-25"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CALLBACKS</a:t>
            </a:r>
          </a:p>
        </p:txBody>
      </p:sp>
      <p:sp>
        <p:nvSpPr>
          <p:cNvPr id="3" name="object 3"/>
          <p:cNvSpPr txBox="1"/>
          <p:nvPr/>
        </p:nvSpPr>
        <p:spPr>
          <a:xfrm>
            <a:off x="962050" y="1533220"/>
            <a:ext cx="9925050" cy="1279196"/>
          </a:xfrm>
          <a:prstGeom prst="rect">
            <a:avLst/>
          </a:prstGeom>
        </p:spPr>
        <p:txBody>
          <a:bodyPr vert="horz" wrap="square" lIns="0" tIns="60325" rIns="0" bIns="0" rtlCol="0">
            <a:spAutoFit/>
          </a:bodyPr>
          <a:lstStyle/>
          <a:p>
            <a:pPr marL="12700" marR="5080">
              <a:lnSpc>
                <a:spcPts val="3030"/>
              </a:lnSpc>
              <a:spcBef>
                <a:spcPts val="475"/>
              </a:spcBef>
            </a:pPr>
            <a:r>
              <a:rPr lang="it-IT" sz="2800" dirty="0">
                <a:solidFill>
                  <a:srgbClr val="111F35"/>
                </a:solidFill>
                <a:latin typeface="Calibri"/>
                <a:cs typeface="Calibri"/>
              </a:rPr>
              <a:t>I callback sono funzioni passate come argomenti ad altre funzioni, con l'aspettativa che vengano richiamate al momento opportuno
Stai pensando ai gestori di eventi? Beh, sono davvero dei callback!</a:t>
            </a:r>
            <a:endParaRPr sz="2800" dirty="0">
              <a:latin typeface="Calibri"/>
              <a:cs typeface="Calibri"/>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ASYNCHRONOUS</a:t>
            </a:r>
            <a:r>
              <a:rPr spc="235" dirty="0"/>
              <a:t> </a:t>
            </a:r>
            <a:r>
              <a:rPr spc="-165" dirty="0"/>
              <a:t>STYLE:</a:t>
            </a:r>
            <a:r>
              <a:rPr spc="229" dirty="0"/>
              <a:t> </a:t>
            </a:r>
            <a:r>
              <a:rPr spc="-30" dirty="0"/>
              <a:t>CALLBACKS</a:t>
            </a:r>
          </a:p>
        </p:txBody>
      </p:sp>
      <p:sp>
        <p:nvSpPr>
          <p:cNvPr id="3" name="object 3"/>
          <p:cNvSpPr/>
          <p:nvPr/>
        </p:nvSpPr>
        <p:spPr>
          <a:xfrm>
            <a:off x="882396" y="1565147"/>
            <a:ext cx="5133340" cy="2586355"/>
          </a:xfrm>
          <a:custGeom>
            <a:avLst/>
            <a:gdLst/>
            <a:ahLst/>
            <a:cxnLst/>
            <a:rect l="l" t="t" r="r" b="b"/>
            <a:pathLst>
              <a:path w="5133340" h="2586354">
                <a:moveTo>
                  <a:pt x="0" y="2586228"/>
                </a:moveTo>
                <a:lnTo>
                  <a:pt x="5132832" y="2586228"/>
                </a:lnTo>
                <a:lnTo>
                  <a:pt x="5132832" y="0"/>
                </a:lnTo>
                <a:lnTo>
                  <a:pt x="0" y="0"/>
                </a:lnTo>
                <a:lnTo>
                  <a:pt x="0" y="2586228"/>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585340"/>
            <a:ext cx="4537075" cy="249491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function</a:t>
            </a:r>
            <a:r>
              <a:rPr sz="1800" spc="-60" dirty="0">
                <a:solidFill>
                  <a:srgbClr val="0000FF"/>
                </a:solidFill>
                <a:latin typeface="Consolas"/>
                <a:cs typeface="Consolas"/>
              </a:rPr>
              <a:t> </a:t>
            </a:r>
            <a:r>
              <a:rPr sz="1800" dirty="0">
                <a:latin typeface="Consolas"/>
                <a:cs typeface="Consolas"/>
              </a:rPr>
              <a:t>firstOperation(value,</a:t>
            </a:r>
            <a:r>
              <a:rPr sz="1800" spc="-60" dirty="0">
                <a:latin typeface="Consolas"/>
                <a:cs typeface="Consolas"/>
              </a:rPr>
              <a:t> </a:t>
            </a:r>
            <a:r>
              <a:rPr sz="1800" spc="-20" dirty="0">
                <a:latin typeface="Consolas"/>
                <a:cs typeface="Consolas"/>
              </a:rPr>
              <a:t>cb){</a:t>
            </a:r>
            <a:endParaRPr sz="1800">
              <a:latin typeface="Consolas"/>
              <a:cs typeface="Consolas"/>
            </a:endParaRPr>
          </a:p>
          <a:p>
            <a:pPr marL="262255">
              <a:lnSpc>
                <a:spcPct val="100000"/>
              </a:lnSpc>
            </a:pPr>
            <a:r>
              <a:rPr sz="1800" dirty="0">
                <a:latin typeface="Consolas"/>
                <a:cs typeface="Consolas"/>
              </a:rPr>
              <a:t>cb(</a:t>
            </a:r>
            <a:r>
              <a:rPr sz="1800" dirty="0">
                <a:solidFill>
                  <a:srgbClr val="098557"/>
                </a:solidFill>
                <a:latin typeface="Consolas"/>
                <a:cs typeface="Consolas"/>
              </a:rPr>
              <a:t>1</a:t>
            </a:r>
            <a:r>
              <a:rPr sz="1800" spc="-25" dirty="0">
                <a:solidFill>
                  <a:srgbClr val="098557"/>
                </a:solidFill>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value);</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262255" marR="5080" indent="-250190">
              <a:lnSpc>
                <a:spcPct val="100000"/>
              </a:lnSpc>
            </a:pPr>
            <a:r>
              <a:rPr sz="1800" dirty="0">
                <a:solidFill>
                  <a:srgbClr val="0000FF"/>
                </a:solidFill>
                <a:latin typeface="Consolas"/>
                <a:cs typeface="Consolas"/>
              </a:rPr>
              <a:t>function</a:t>
            </a:r>
            <a:r>
              <a:rPr sz="1800" spc="-65" dirty="0">
                <a:solidFill>
                  <a:srgbClr val="0000FF"/>
                </a:solidFill>
                <a:latin typeface="Consolas"/>
                <a:cs typeface="Consolas"/>
              </a:rPr>
              <a:t> </a:t>
            </a:r>
            <a:r>
              <a:rPr sz="1800" dirty="0">
                <a:latin typeface="Consolas"/>
                <a:cs typeface="Consolas"/>
              </a:rPr>
              <a:t>secondOperation(value,</a:t>
            </a:r>
            <a:r>
              <a:rPr sz="1800" spc="-50" dirty="0">
                <a:latin typeface="Consolas"/>
                <a:cs typeface="Consolas"/>
              </a:rPr>
              <a:t> </a:t>
            </a:r>
            <a:r>
              <a:rPr sz="1800" spc="-20" dirty="0">
                <a:latin typeface="Consolas"/>
                <a:cs typeface="Consolas"/>
              </a:rPr>
              <a:t>cb){ </a:t>
            </a:r>
            <a:r>
              <a:rPr sz="1800" dirty="0">
                <a:latin typeface="Consolas"/>
                <a:cs typeface="Consolas"/>
              </a:rPr>
              <a:t>cb(</a:t>
            </a:r>
            <a:r>
              <a:rPr sz="1800" dirty="0">
                <a:solidFill>
                  <a:srgbClr val="098557"/>
                </a:solidFill>
                <a:latin typeface="Consolas"/>
                <a:cs typeface="Consolas"/>
              </a:rPr>
              <a:t>2</a:t>
            </a:r>
            <a:r>
              <a:rPr sz="1800" spc="-25" dirty="0">
                <a:solidFill>
                  <a:srgbClr val="098557"/>
                </a:solidFill>
                <a:latin typeface="Consolas"/>
                <a:cs typeface="Consolas"/>
              </a:rPr>
              <a:t> </a:t>
            </a:r>
            <a:r>
              <a:rPr sz="1800" dirty="0">
                <a:latin typeface="Consolas"/>
                <a:cs typeface="Consolas"/>
              </a:rPr>
              <a:t>+</a:t>
            </a:r>
            <a:r>
              <a:rPr sz="1800" spc="-10" dirty="0">
                <a:latin typeface="Consolas"/>
                <a:cs typeface="Consolas"/>
              </a:rPr>
              <a:t> value);</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12700">
              <a:lnSpc>
                <a:spcPct val="100000"/>
              </a:lnSpc>
            </a:pPr>
            <a:r>
              <a:rPr sz="1800" dirty="0">
                <a:solidFill>
                  <a:srgbClr val="0000FF"/>
                </a:solidFill>
                <a:latin typeface="Consolas"/>
                <a:cs typeface="Consolas"/>
              </a:rPr>
              <a:t>function</a:t>
            </a:r>
            <a:r>
              <a:rPr sz="1800" spc="-110" dirty="0">
                <a:solidFill>
                  <a:srgbClr val="0000FF"/>
                </a:solidFill>
                <a:latin typeface="Consolas"/>
                <a:cs typeface="Consolas"/>
              </a:rPr>
              <a:t> </a:t>
            </a:r>
            <a:r>
              <a:rPr sz="1800" dirty="0">
                <a:latin typeface="Consolas"/>
                <a:cs typeface="Consolas"/>
              </a:rPr>
              <a:t>thirdOperation(value,</a:t>
            </a:r>
            <a:r>
              <a:rPr sz="1800" spc="-95" dirty="0">
                <a:latin typeface="Consolas"/>
                <a:cs typeface="Consolas"/>
              </a:rPr>
              <a:t> </a:t>
            </a:r>
            <a:r>
              <a:rPr sz="1800" spc="-20" dirty="0">
                <a:latin typeface="Consolas"/>
                <a:cs typeface="Consolas"/>
              </a:rPr>
              <a:t>cb){</a:t>
            </a:r>
            <a:endParaRPr sz="1800">
              <a:latin typeface="Consolas"/>
              <a:cs typeface="Consolas"/>
            </a:endParaRPr>
          </a:p>
          <a:p>
            <a:pPr marL="262255">
              <a:lnSpc>
                <a:spcPct val="100000"/>
              </a:lnSpc>
              <a:spcBef>
                <a:spcPts val="5"/>
              </a:spcBef>
            </a:pPr>
            <a:r>
              <a:rPr sz="1800" dirty="0">
                <a:latin typeface="Consolas"/>
                <a:cs typeface="Consolas"/>
              </a:rPr>
              <a:t>cb(</a:t>
            </a:r>
            <a:r>
              <a:rPr sz="1800" dirty="0">
                <a:solidFill>
                  <a:srgbClr val="098557"/>
                </a:solidFill>
                <a:latin typeface="Consolas"/>
                <a:cs typeface="Consolas"/>
              </a:rPr>
              <a:t>3</a:t>
            </a:r>
            <a:r>
              <a:rPr sz="1800" spc="-35" dirty="0">
                <a:solidFill>
                  <a:srgbClr val="098557"/>
                </a:solidFill>
                <a:latin typeface="Consolas"/>
                <a:cs typeface="Consolas"/>
              </a:rPr>
              <a:t> </a:t>
            </a:r>
            <a:r>
              <a:rPr sz="1800" dirty="0">
                <a:latin typeface="Consolas"/>
                <a:cs typeface="Consolas"/>
              </a:rPr>
              <a:t>+</a:t>
            </a:r>
            <a:r>
              <a:rPr sz="1800" spc="-10" dirty="0">
                <a:latin typeface="Consolas"/>
                <a:cs typeface="Consolas"/>
              </a:rPr>
              <a:t> value);</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5" name="object 5"/>
          <p:cNvSpPr/>
          <p:nvPr/>
        </p:nvSpPr>
        <p:spPr>
          <a:xfrm>
            <a:off x="6227064" y="3041904"/>
            <a:ext cx="5082540" cy="3139440"/>
          </a:xfrm>
          <a:custGeom>
            <a:avLst/>
            <a:gdLst/>
            <a:ahLst/>
            <a:cxnLst/>
            <a:rect l="l" t="t" r="r" b="b"/>
            <a:pathLst>
              <a:path w="5082540" h="3139440">
                <a:moveTo>
                  <a:pt x="0" y="3139440"/>
                </a:moveTo>
                <a:lnTo>
                  <a:pt x="5082540" y="3139440"/>
                </a:lnTo>
                <a:lnTo>
                  <a:pt x="5082540" y="0"/>
                </a:lnTo>
                <a:lnTo>
                  <a:pt x="0" y="0"/>
                </a:lnTo>
                <a:lnTo>
                  <a:pt x="0" y="3139440"/>
                </a:lnTo>
                <a:close/>
              </a:path>
            </a:pathLst>
          </a:custGeom>
          <a:ln w="12700">
            <a:solidFill>
              <a:srgbClr val="111F35"/>
            </a:solidFill>
          </a:ln>
        </p:spPr>
        <p:txBody>
          <a:bodyPr wrap="square" lIns="0" tIns="0" rIns="0" bIns="0" rtlCol="0"/>
          <a:lstStyle/>
          <a:p>
            <a:endParaRPr/>
          </a:p>
        </p:txBody>
      </p:sp>
      <p:sp>
        <p:nvSpPr>
          <p:cNvPr id="6" name="object 6"/>
          <p:cNvSpPr txBox="1"/>
          <p:nvPr/>
        </p:nvSpPr>
        <p:spPr>
          <a:xfrm>
            <a:off x="6307073" y="3062478"/>
            <a:ext cx="4913630" cy="3043555"/>
          </a:xfrm>
          <a:prstGeom prst="rect">
            <a:avLst/>
          </a:prstGeom>
        </p:spPr>
        <p:txBody>
          <a:bodyPr vert="horz" wrap="square" lIns="0" tIns="12700" rIns="0" bIns="0" rtlCol="0">
            <a:spAutoFit/>
          </a:bodyPr>
          <a:lstStyle/>
          <a:p>
            <a:pPr marL="262255" marR="2259965" indent="-250190">
              <a:lnSpc>
                <a:spcPct val="100000"/>
              </a:lnSpc>
              <a:spcBef>
                <a:spcPts val="100"/>
              </a:spcBef>
            </a:pPr>
            <a:r>
              <a:rPr sz="1800" dirty="0">
                <a:solidFill>
                  <a:srgbClr val="0000FF"/>
                </a:solidFill>
                <a:latin typeface="Consolas"/>
                <a:cs typeface="Consolas"/>
              </a:rPr>
              <a:t>function</a:t>
            </a:r>
            <a:r>
              <a:rPr sz="1800" spc="-35" dirty="0">
                <a:solidFill>
                  <a:srgbClr val="0000FF"/>
                </a:solidFill>
                <a:latin typeface="Consolas"/>
                <a:cs typeface="Consolas"/>
              </a:rPr>
              <a:t> </a:t>
            </a:r>
            <a:r>
              <a:rPr sz="1800" spc="-10" dirty="0">
                <a:latin typeface="Consolas"/>
                <a:cs typeface="Consolas"/>
              </a:rPr>
              <a:t>setupPage(){ </a:t>
            </a: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result</a:t>
            </a:r>
            <a:r>
              <a:rPr sz="1800" spc="-20" dirty="0">
                <a:latin typeface="Consolas"/>
                <a:cs typeface="Consolas"/>
              </a:rPr>
              <a:t> </a:t>
            </a:r>
            <a:r>
              <a:rPr sz="1800" dirty="0">
                <a:latin typeface="Consolas"/>
                <a:cs typeface="Consolas"/>
              </a:rPr>
              <a:t>=</a:t>
            </a:r>
            <a:r>
              <a:rPr sz="1800" spc="-20" dirty="0">
                <a:latin typeface="Consolas"/>
                <a:cs typeface="Consolas"/>
              </a:rPr>
              <a:t> </a:t>
            </a:r>
            <a:r>
              <a:rPr sz="1800" spc="-25" dirty="0">
                <a:solidFill>
                  <a:srgbClr val="098557"/>
                </a:solidFill>
                <a:latin typeface="Consolas"/>
                <a:cs typeface="Consolas"/>
              </a:rPr>
              <a:t>0</a:t>
            </a:r>
            <a:r>
              <a:rPr sz="1800" spc="-25" dirty="0">
                <a:latin typeface="Consolas"/>
                <a:cs typeface="Consolas"/>
              </a:rPr>
              <a:t>;</a:t>
            </a:r>
            <a:endParaRPr sz="1800">
              <a:latin typeface="Consolas"/>
              <a:cs typeface="Consolas"/>
            </a:endParaRPr>
          </a:p>
          <a:p>
            <a:pPr marL="262255">
              <a:lnSpc>
                <a:spcPct val="100000"/>
              </a:lnSpc>
            </a:pPr>
            <a:r>
              <a:rPr sz="1800" dirty="0">
                <a:latin typeface="Consolas"/>
                <a:cs typeface="Consolas"/>
              </a:rPr>
              <a:t>firstOperation(result,</a:t>
            </a:r>
            <a:r>
              <a:rPr sz="1800" spc="-40" dirty="0">
                <a:latin typeface="Consolas"/>
                <a:cs typeface="Consolas"/>
              </a:rPr>
              <a:t> </a:t>
            </a:r>
            <a:r>
              <a:rPr sz="1800" dirty="0">
                <a:latin typeface="Consolas"/>
                <a:cs typeface="Consolas"/>
              </a:rPr>
              <a:t>(r1)</a:t>
            </a:r>
            <a:r>
              <a:rPr sz="1800" spc="-35" dirty="0">
                <a:latin typeface="Consolas"/>
                <a:cs typeface="Consolas"/>
              </a:rPr>
              <a:t> </a:t>
            </a:r>
            <a:r>
              <a:rPr sz="1800" dirty="0">
                <a:solidFill>
                  <a:srgbClr val="0000FF"/>
                </a:solidFill>
                <a:latin typeface="Consolas"/>
                <a:cs typeface="Consolas"/>
              </a:rPr>
              <a:t>=&gt;</a:t>
            </a:r>
            <a:r>
              <a:rPr sz="1800" spc="-3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512445">
              <a:lnSpc>
                <a:spcPct val="100000"/>
              </a:lnSpc>
            </a:pPr>
            <a:r>
              <a:rPr sz="1800" dirty="0">
                <a:latin typeface="Consolas"/>
                <a:cs typeface="Consolas"/>
              </a:rPr>
              <a:t>secondOperation(r1,</a:t>
            </a:r>
            <a:r>
              <a:rPr sz="1800" spc="-55" dirty="0">
                <a:latin typeface="Consolas"/>
                <a:cs typeface="Consolas"/>
              </a:rPr>
              <a:t> </a:t>
            </a:r>
            <a:r>
              <a:rPr sz="1800" dirty="0">
                <a:latin typeface="Consolas"/>
                <a:cs typeface="Consolas"/>
              </a:rPr>
              <a:t>(r2)</a:t>
            </a:r>
            <a:r>
              <a:rPr sz="1800" spc="-45" dirty="0">
                <a:latin typeface="Consolas"/>
                <a:cs typeface="Consolas"/>
              </a:rPr>
              <a:t> </a:t>
            </a:r>
            <a:r>
              <a:rPr sz="1800" dirty="0">
                <a:solidFill>
                  <a:srgbClr val="0000FF"/>
                </a:solidFill>
                <a:latin typeface="Consolas"/>
                <a:cs typeface="Consolas"/>
              </a:rPr>
              <a:t>=&gt;</a:t>
            </a:r>
            <a:r>
              <a:rPr sz="1800" spc="-5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1015365" marR="5080" indent="-251460">
              <a:lnSpc>
                <a:spcPct val="100000"/>
              </a:lnSpc>
            </a:pPr>
            <a:r>
              <a:rPr sz="1800" dirty="0">
                <a:latin typeface="Consolas"/>
                <a:cs typeface="Consolas"/>
              </a:rPr>
              <a:t>thirdOperation(r2,</a:t>
            </a:r>
            <a:r>
              <a:rPr sz="1800" spc="-45" dirty="0">
                <a:latin typeface="Consolas"/>
                <a:cs typeface="Consolas"/>
              </a:rPr>
              <a:t> </a:t>
            </a:r>
            <a:r>
              <a:rPr sz="1800" dirty="0">
                <a:latin typeface="Consolas"/>
                <a:cs typeface="Consolas"/>
              </a:rPr>
              <a:t>(r3)</a:t>
            </a:r>
            <a:r>
              <a:rPr sz="1800" spc="-35" dirty="0">
                <a:latin typeface="Consolas"/>
                <a:cs typeface="Consolas"/>
              </a:rPr>
              <a:t> </a:t>
            </a:r>
            <a:r>
              <a:rPr sz="1800" dirty="0">
                <a:solidFill>
                  <a:srgbClr val="0000FF"/>
                </a:solidFill>
                <a:latin typeface="Consolas"/>
                <a:cs typeface="Consolas"/>
              </a:rPr>
              <a:t>=&gt;</a:t>
            </a:r>
            <a:r>
              <a:rPr sz="1800" spc="-25" dirty="0">
                <a:solidFill>
                  <a:srgbClr val="0000FF"/>
                </a:solidFill>
                <a:latin typeface="Consolas"/>
                <a:cs typeface="Consolas"/>
              </a:rPr>
              <a:t> </a:t>
            </a:r>
            <a:r>
              <a:rPr sz="1800" spc="-50" dirty="0">
                <a:latin typeface="Consolas"/>
                <a:cs typeface="Consolas"/>
              </a:rPr>
              <a:t>{ </a:t>
            </a:r>
            <a:r>
              <a:rPr sz="1800" dirty="0">
                <a:latin typeface="Consolas"/>
                <a:cs typeface="Consolas"/>
              </a:rPr>
              <a:t>console.log(</a:t>
            </a:r>
            <a:r>
              <a:rPr sz="1800" dirty="0">
                <a:solidFill>
                  <a:srgbClr val="A21515"/>
                </a:solidFill>
                <a:latin typeface="Consolas"/>
                <a:cs typeface="Consolas"/>
              </a:rPr>
              <a:t>`Result</a:t>
            </a:r>
            <a:r>
              <a:rPr sz="1800" spc="-60" dirty="0">
                <a:solidFill>
                  <a:srgbClr val="A21515"/>
                </a:solidFill>
                <a:latin typeface="Consolas"/>
                <a:cs typeface="Consolas"/>
              </a:rPr>
              <a:t> </a:t>
            </a:r>
            <a:r>
              <a:rPr sz="1800" dirty="0">
                <a:solidFill>
                  <a:srgbClr val="A21515"/>
                </a:solidFill>
                <a:latin typeface="Consolas"/>
                <a:cs typeface="Consolas"/>
              </a:rPr>
              <a:t>is</a:t>
            </a:r>
            <a:r>
              <a:rPr sz="1800" spc="-4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r3</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763905">
              <a:lnSpc>
                <a:spcPct val="100000"/>
              </a:lnSpc>
            </a:pPr>
            <a:r>
              <a:rPr sz="1800" spc="-25" dirty="0">
                <a:latin typeface="Consolas"/>
                <a:cs typeface="Consolas"/>
              </a:rPr>
              <a:t>});</a:t>
            </a:r>
            <a:endParaRPr sz="1800">
              <a:latin typeface="Consolas"/>
              <a:cs typeface="Consolas"/>
            </a:endParaRPr>
          </a:p>
          <a:p>
            <a:pPr marL="512445">
              <a:lnSpc>
                <a:spcPct val="100000"/>
              </a:lnSpc>
            </a:pPr>
            <a:r>
              <a:rPr sz="1800" spc="-25" dirty="0">
                <a:latin typeface="Consolas"/>
                <a:cs typeface="Consolas"/>
              </a:rPr>
              <a:t>});</a:t>
            </a:r>
            <a:endParaRPr sz="1800">
              <a:latin typeface="Consolas"/>
              <a:cs typeface="Consolas"/>
            </a:endParaRPr>
          </a:p>
          <a:p>
            <a:pPr marL="262255">
              <a:lnSpc>
                <a:spcPct val="100000"/>
              </a:lnSpc>
            </a:pPr>
            <a:r>
              <a:rPr sz="1800" spc="-25" dirty="0">
                <a:latin typeface="Consolas"/>
                <a:cs typeface="Consolas"/>
              </a:rPr>
              <a:t>});</a:t>
            </a:r>
            <a:endParaRPr sz="1800">
              <a:latin typeface="Consolas"/>
              <a:cs typeface="Consolas"/>
            </a:endParaRPr>
          </a:p>
          <a:p>
            <a:pPr marL="262255">
              <a:lnSpc>
                <a:spcPct val="100000"/>
              </a:lnSpc>
              <a:spcBef>
                <a:spcPts val="5"/>
              </a:spcBef>
            </a:pPr>
            <a:r>
              <a:rPr sz="1800" spc="-10" dirty="0">
                <a:latin typeface="Consolas"/>
                <a:cs typeface="Consolas"/>
              </a:rPr>
              <a:t>console.log(</a:t>
            </a:r>
            <a:r>
              <a:rPr sz="1800" spc="-10" dirty="0">
                <a:solidFill>
                  <a:srgbClr val="A21515"/>
                </a:solidFill>
                <a:latin typeface="Consolas"/>
                <a:cs typeface="Consolas"/>
              </a:rPr>
              <a:t>"Done"</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grpSp>
        <p:nvGrpSpPr>
          <p:cNvPr id="7" name="object 7"/>
          <p:cNvGrpSpPr/>
          <p:nvPr/>
        </p:nvGrpSpPr>
        <p:grpSpPr>
          <a:xfrm>
            <a:off x="4802123" y="1174750"/>
            <a:ext cx="5880100" cy="4118610"/>
            <a:chOff x="4802123" y="1174750"/>
            <a:chExt cx="5880100" cy="4118610"/>
          </a:xfrm>
        </p:grpSpPr>
        <p:pic>
          <p:nvPicPr>
            <p:cNvPr id="8" name="object 8"/>
            <p:cNvPicPr/>
            <p:nvPr/>
          </p:nvPicPr>
          <p:blipFill>
            <a:blip r:embed="rId2" cstate="print"/>
            <a:stretch>
              <a:fillRect/>
            </a:stretch>
          </p:blipFill>
          <p:spPr>
            <a:xfrm>
              <a:off x="4802123" y="4062983"/>
              <a:ext cx="2004060" cy="1229867"/>
            </a:xfrm>
            <a:prstGeom prst="rect">
              <a:avLst/>
            </a:prstGeom>
          </p:spPr>
        </p:pic>
        <p:sp>
          <p:nvSpPr>
            <p:cNvPr id="9" name="object 9"/>
            <p:cNvSpPr/>
            <p:nvPr/>
          </p:nvSpPr>
          <p:spPr>
            <a:xfrm>
              <a:off x="9070847" y="2279653"/>
              <a:ext cx="210820" cy="1330960"/>
            </a:xfrm>
            <a:custGeom>
              <a:avLst/>
              <a:gdLst/>
              <a:ahLst/>
              <a:cxnLst/>
              <a:rect l="l" t="t" r="r" b="b"/>
              <a:pathLst>
                <a:path w="210820" h="1330960">
                  <a:moveTo>
                    <a:pt x="131480" y="0"/>
                  </a:moveTo>
                  <a:lnTo>
                    <a:pt x="52577" y="250"/>
                  </a:lnTo>
                  <a:lnTo>
                    <a:pt x="52619" y="52902"/>
                  </a:lnTo>
                  <a:lnTo>
                    <a:pt x="52145" y="104731"/>
                  </a:lnTo>
                  <a:lnTo>
                    <a:pt x="51309" y="155896"/>
                  </a:lnTo>
                  <a:lnTo>
                    <a:pt x="49159" y="256879"/>
                  </a:lnTo>
                  <a:lnTo>
                    <a:pt x="47384" y="357136"/>
                  </a:lnTo>
                  <a:lnTo>
                    <a:pt x="47018" y="407393"/>
                  </a:lnTo>
                  <a:lnTo>
                    <a:pt x="47202" y="457950"/>
                  </a:lnTo>
                  <a:lnTo>
                    <a:pt x="48088" y="508967"/>
                  </a:lnTo>
                  <a:lnTo>
                    <a:pt x="49830" y="560605"/>
                  </a:lnTo>
                  <a:lnTo>
                    <a:pt x="52577" y="613025"/>
                  </a:lnTo>
                  <a:lnTo>
                    <a:pt x="54930" y="663768"/>
                  </a:lnTo>
                  <a:lnTo>
                    <a:pt x="55629" y="710936"/>
                  </a:lnTo>
                  <a:lnTo>
                    <a:pt x="55042" y="755618"/>
                  </a:lnTo>
                  <a:lnTo>
                    <a:pt x="53537" y="798905"/>
                  </a:lnTo>
                  <a:lnTo>
                    <a:pt x="49244" y="885662"/>
                  </a:lnTo>
                  <a:lnTo>
                    <a:pt x="47191" y="931312"/>
                  </a:lnTo>
                  <a:lnTo>
                    <a:pt x="45691" y="979932"/>
                  </a:lnTo>
                  <a:lnTo>
                    <a:pt x="45112" y="1032613"/>
                  </a:lnTo>
                  <a:lnTo>
                    <a:pt x="45822" y="1090445"/>
                  </a:lnTo>
                  <a:lnTo>
                    <a:pt x="48188" y="1154519"/>
                  </a:lnTo>
                  <a:lnTo>
                    <a:pt x="52577" y="1225927"/>
                  </a:lnTo>
                  <a:lnTo>
                    <a:pt x="39897" y="1226087"/>
                  </a:lnTo>
                  <a:lnTo>
                    <a:pt x="14394" y="1225409"/>
                  </a:lnTo>
                  <a:lnTo>
                    <a:pt x="0" y="1225927"/>
                  </a:lnTo>
                  <a:lnTo>
                    <a:pt x="54435" y="1278409"/>
                  </a:lnTo>
                  <a:lnTo>
                    <a:pt x="84028" y="1307830"/>
                  </a:lnTo>
                  <a:lnTo>
                    <a:pt x="105155" y="1330702"/>
                  </a:lnTo>
                  <a:lnTo>
                    <a:pt x="131319" y="1299168"/>
                  </a:lnTo>
                  <a:lnTo>
                    <a:pt x="153685" y="1275314"/>
                  </a:lnTo>
                  <a:lnTo>
                    <a:pt x="178075" y="1252960"/>
                  </a:lnTo>
                  <a:lnTo>
                    <a:pt x="210311" y="1225927"/>
                  </a:lnTo>
                  <a:lnTo>
                    <a:pt x="196828" y="1226855"/>
                  </a:lnTo>
                  <a:lnTo>
                    <a:pt x="182165" y="1227355"/>
                  </a:lnTo>
                  <a:lnTo>
                    <a:pt x="168431" y="1227141"/>
                  </a:lnTo>
                  <a:lnTo>
                    <a:pt x="157733" y="1225927"/>
                  </a:lnTo>
                  <a:lnTo>
                    <a:pt x="157918" y="1159389"/>
                  </a:lnTo>
                  <a:lnTo>
                    <a:pt x="157716" y="1097443"/>
                  </a:lnTo>
                  <a:lnTo>
                    <a:pt x="157233" y="1039610"/>
                  </a:lnTo>
                  <a:lnTo>
                    <a:pt x="155162" y="886011"/>
                  </a:lnTo>
                  <a:lnTo>
                    <a:pt x="154319" y="795415"/>
                  </a:lnTo>
                  <a:lnTo>
                    <a:pt x="154376" y="752224"/>
                  </a:lnTo>
                  <a:lnTo>
                    <a:pt x="154894" y="709801"/>
                  </a:lnTo>
                  <a:lnTo>
                    <a:pt x="155978" y="667667"/>
                  </a:lnTo>
                  <a:lnTo>
                    <a:pt x="157733" y="625344"/>
                  </a:lnTo>
                  <a:lnTo>
                    <a:pt x="164609" y="489704"/>
                  </a:lnTo>
                  <a:lnTo>
                    <a:pt x="166708" y="441156"/>
                  </a:lnTo>
                  <a:lnTo>
                    <a:pt x="168452" y="391028"/>
                  </a:lnTo>
                  <a:lnTo>
                    <a:pt x="169687" y="339371"/>
                  </a:lnTo>
                  <a:lnTo>
                    <a:pt x="170258" y="286238"/>
                  </a:lnTo>
                  <a:lnTo>
                    <a:pt x="170010" y="231681"/>
                  </a:lnTo>
                  <a:lnTo>
                    <a:pt x="168788" y="175752"/>
                  </a:lnTo>
                  <a:lnTo>
                    <a:pt x="166438" y="118502"/>
                  </a:lnTo>
                  <a:lnTo>
                    <a:pt x="162805" y="59984"/>
                  </a:lnTo>
                  <a:lnTo>
                    <a:pt x="157733" y="250"/>
                  </a:lnTo>
                  <a:lnTo>
                    <a:pt x="131480" y="0"/>
                  </a:lnTo>
                  <a:close/>
                </a:path>
              </a:pathLst>
            </a:custGeom>
            <a:solidFill>
              <a:srgbClr val="D70031"/>
            </a:solidFill>
          </p:spPr>
          <p:txBody>
            <a:bodyPr wrap="square" lIns="0" tIns="0" rIns="0" bIns="0" rtlCol="0"/>
            <a:lstStyle/>
            <a:p>
              <a:endParaRPr/>
            </a:p>
          </p:txBody>
        </p:sp>
        <p:sp>
          <p:nvSpPr>
            <p:cNvPr id="10" name="object 10"/>
            <p:cNvSpPr/>
            <p:nvPr/>
          </p:nvSpPr>
          <p:spPr>
            <a:xfrm>
              <a:off x="9070847" y="2278475"/>
              <a:ext cx="210820" cy="1332230"/>
            </a:xfrm>
            <a:custGeom>
              <a:avLst/>
              <a:gdLst/>
              <a:ahLst/>
              <a:cxnLst/>
              <a:rect l="l" t="t" r="r" b="b"/>
              <a:pathLst>
                <a:path w="210820" h="1332229">
                  <a:moveTo>
                    <a:pt x="157733" y="1428"/>
                  </a:moveTo>
                  <a:lnTo>
                    <a:pt x="153561" y="53844"/>
                  </a:lnTo>
                  <a:lnTo>
                    <a:pt x="149973" y="107385"/>
                  </a:lnTo>
                  <a:lnTo>
                    <a:pt x="147001" y="161591"/>
                  </a:lnTo>
                  <a:lnTo>
                    <a:pt x="144673" y="216000"/>
                  </a:lnTo>
                  <a:lnTo>
                    <a:pt x="143021" y="270151"/>
                  </a:lnTo>
                  <a:lnTo>
                    <a:pt x="142074" y="323583"/>
                  </a:lnTo>
                  <a:lnTo>
                    <a:pt x="141863" y="375834"/>
                  </a:lnTo>
                  <a:lnTo>
                    <a:pt x="142417" y="426443"/>
                  </a:lnTo>
                  <a:lnTo>
                    <a:pt x="143768" y="474949"/>
                  </a:lnTo>
                  <a:lnTo>
                    <a:pt x="145945" y="520890"/>
                  </a:lnTo>
                  <a:lnTo>
                    <a:pt x="148978" y="563806"/>
                  </a:lnTo>
                  <a:lnTo>
                    <a:pt x="152897" y="603234"/>
                  </a:lnTo>
                  <a:lnTo>
                    <a:pt x="157733" y="638714"/>
                  </a:lnTo>
                  <a:lnTo>
                    <a:pt x="162085" y="677470"/>
                  </a:lnTo>
                  <a:lnTo>
                    <a:pt x="163978" y="720910"/>
                  </a:lnTo>
                  <a:lnTo>
                    <a:pt x="163913" y="768191"/>
                  </a:lnTo>
                  <a:lnTo>
                    <a:pt x="162390" y="818466"/>
                  </a:lnTo>
                  <a:lnTo>
                    <a:pt x="159910" y="870892"/>
                  </a:lnTo>
                  <a:lnTo>
                    <a:pt x="156972" y="924623"/>
                  </a:lnTo>
                  <a:lnTo>
                    <a:pt x="154076" y="978814"/>
                  </a:lnTo>
                  <a:lnTo>
                    <a:pt x="151722" y="1032621"/>
                  </a:lnTo>
                  <a:lnTo>
                    <a:pt x="150411" y="1085199"/>
                  </a:lnTo>
                  <a:lnTo>
                    <a:pt x="150643" y="1135702"/>
                  </a:lnTo>
                  <a:lnTo>
                    <a:pt x="152917" y="1183286"/>
                  </a:lnTo>
                  <a:lnTo>
                    <a:pt x="157733" y="1227105"/>
                  </a:lnTo>
                  <a:lnTo>
                    <a:pt x="171557" y="1227141"/>
                  </a:lnTo>
                  <a:lnTo>
                    <a:pt x="185166" y="1227582"/>
                  </a:lnTo>
                  <a:lnTo>
                    <a:pt x="198203" y="1227784"/>
                  </a:lnTo>
                  <a:lnTo>
                    <a:pt x="210311" y="1227105"/>
                  </a:lnTo>
                  <a:lnTo>
                    <a:pt x="184130" y="1256121"/>
                  </a:lnTo>
                  <a:lnTo>
                    <a:pt x="160400" y="1276826"/>
                  </a:lnTo>
                  <a:lnTo>
                    <a:pt x="135338" y="1298864"/>
                  </a:lnTo>
                  <a:lnTo>
                    <a:pt x="105155" y="1331880"/>
                  </a:lnTo>
                  <a:lnTo>
                    <a:pt x="76563" y="1302132"/>
                  </a:lnTo>
                  <a:lnTo>
                    <a:pt x="53578" y="1278493"/>
                  </a:lnTo>
                  <a:lnTo>
                    <a:pt x="30093" y="1255353"/>
                  </a:lnTo>
                  <a:lnTo>
                    <a:pt x="0" y="1227105"/>
                  </a:lnTo>
                  <a:lnTo>
                    <a:pt x="13733" y="1227516"/>
                  </a:lnTo>
                  <a:lnTo>
                    <a:pt x="26336" y="1227534"/>
                  </a:lnTo>
                  <a:lnTo>
                    <a:pt x="38915" y="1227337"/>
                  </a:lnTo>
                  <a:lnTo>
                    <a:pt x="52577" y="1227105"/>
                  </a:lnTo>
                  <a:lnTo>
                    <a:pt x="55905" y="1166294"/>
                  </a:lnTo>
                  <a:lnTo>
                    <a:pt x="59174" y="1110713"/>
                  </a:lnTo>
                  <a:lnTo>
                    <a:pt x="62222" y="1059380"/>
                  </a:lnTo>
                  <a:lnTo>
                    <a:pt x="64882" y="1011313"/>
                  </a:lnTo>
                  <a:lnTo>
                    <a:pt x="66993" y="965531"/>
                  </a:lnTo>
                  <a:lnTo>
                    <a:pt x="68389" y="921051"/>
                  </a:lnTo>
                  <a:lnTo>
                    <a:pt x="68907" y="876891"/>
                  </a:lnTo>
                  <a:lnTo>
                    <a:pt x="68382" y="832069"/>
                  </a:lnTo>
                  <a:lnTo>
                    <a:pt x="66651" y="785604"/>
                  </a:lnTo>
                  <a:lnTo>
                    <a:pt x="63549" y="736512"/>
                  </a:lnTo>
                  <a:lnTo>
                    <a:pt x="58913" y="683812"/>
                  </a:lnTo>
                  <a:lnTo>
                    <a:pt x="52577" y="626522"/>
                  </a:lnTo>
                  <a:lnTo>
                    <a:pt x="46534" y="567615"/>
                  </a:lnTo>
                  <a:lnTo>
                    <a:pt x="42664" y="510589"/>
                  </a:lnTo>
                  <a:lnTo>
                    <a:pt x="40647" y="455253"/>
                  </a:lnTo>
                  <a:lnTo>
                    <a:pt x="40160" y="401412"/>
                  </a:lnTo>
                  <a:lnTo>
                    <a:pt x="40879" y="348875"/>
                  </a:lnTo>
                  <a:lnTo>
                    <a:pt x="42481" y="297449"/>
                  </a:lnTo>
                  <a:lnTo>
                    <a:pt x="44644" y="246941"/>
                  </a:lnTo>
                  <a:lnTo>
                    <a:pt x="47046" y="197159"/>
                  </a:lnTo>
                  <a:lnTo>
                    <a:pt x="49363" y="147909"/>
                  </a:lnTo>
                  <a:lnTo>
                    <a:pt x="51272" y="98999"/>
                  </a:lnTo>
                  <a:lnTo>
                    <a:pt x="52451" y="50236"/>
                  </a:lnTo>
                  <a:lnTo>
                    <a:pt x="52577" y="1428"/>
                  </a:lnTo>
                  <a:lnTo>
                    <a:pt x="81742" y="35"/>
                  </a:lnTo>
                  <a:lnTo>
                    <a:pt x="110347" y="0"/>
                  </a:lnTo>
                  <a:lnTo>
                    <a:pt x="136356" y="678"/>
                  </a:lnTo>
                  <a:lnTo>
                    <a:pt x="157733" y="1428"/>
                  </a:lnTo>
                  <a:close/>
                </a:path>
              </a:pathLst>
            </a:custGeom>
            <a:ln w="12700">
              <a:solidFill>
                <a:srgbClr val="5A000E"/>
              </a:solidFill>
            </a:ln>
          </p:spPr>
          <p:txBody>
            <a:bodyPr wrap="square" lIns="0" tIns="0" rIns="0" bIns="0" rtlCol="0"/>
            <a:lstStyle/>
            <a:p>
              <a:endParaRPr/>
            </a:p>
          </p:txBody>
        </p:sp>
        <p:sp>
          <p:nvSpPr>
            <p:cNvPr id="11" name="object 11"/>
            <p:cNvSpPr/>
            <p:nvPr/>
          </p:nvSpPr>
          <p:spPr>
            <a:xfrm>
              <a:off x="7801241" y="1181100"/>
              <a:ext cx="2874645" cy="1298575"/>
            </a:xfrm>
            <a:custGeom>
              <a:avLst/>
              <a:gdLst/>
              <a:ahLst/>
              <a:cxnLst/>
              <a:rect l="l" t="t" r="r" b="b"/>
              <a:pathLst>
                <a:path w="2874645" h="1298575">
                  <a:moveTo>
                    <a:pt x="1638" y="0"/>
                  </a:moveTo>
                  <a:lnTo>
                    <a:pt x="608" y="42221"/>
                  </a:lnTo>
                  <a:lnTo>
                    <a:pt x="93" y="89879"/>
                  </a:lnTo>
                  <a:lnTo>
                    <a:pt x="0" y="141934"/>
                  </a:lnTo>
                  <a:lnTo>
                    <a:pt x="234" y="197344"/>
                  </a:lnTo>
                  <a:lnTo>
                    <a:pt x="2575" y="431697"/>
                  </a:lnTo>
                  <a:lnTo>
                    <a:pt x="3277" y="541921"/>
                  </a:lnTo>
                  <a:lnTo>
                    <a:pt x="3183" y="591650"/>
                  </a:lnTo>
                  <a:lnTo>
                    <a:pt x="2668" y="636400"/>
                  </a:lnTo>
                  <a:lnTo>
                    <a:pt x="1638" y="675132"/>
                  </a:lnTo>
                  <a:lnTo>
                    <a:pt x="925" y="716422"/>
                  </a:lnTo>
                  <a:lnTo>
                    <a:pt x="1427" y="762931"/>
                  </a:lnTo>
                  <a:lnTo>
                    <a:pt x="2817" y="813673"/>
                  </a:lnTo>
                  <a:lnTo>
                    <a:pt x="9068" y="981456"/>
                  </a:lnTo>
                  <a:lnTo>
                    <a:pt x="10760" y="1039288"/>
                  </a:lnTo>
                  <a:lnTo>
                    <a:pt x="11714" y="1096433"/>
                  </a:lnTo>
                  <a:lnTo>
                    <a:pt x="11604" y="1151905"/>
                  </a:lnTo>
                  <a:lnTo>
                    <a:pt x="10105" y="1204722"/>
                  </a:lnTo>
                  <a:lnTo>
                    <a:pt x="6892" y="1253897"/>
                  </a:lnTo>
                  <a:lnTo>
                    <a:pt x="1638" y="1298448"/>
                  </a:lnTo>
                  <a:lnTo>
                    <a:pt x="60833" y="1286332"/>
                  </a:lnTo>
                  <a:lnTo>
                    <a:pt x="119174" y="1275166"/>
                  </a:lnTo>
                  <a:lnTo>
                    <a:pt x="176573" y="1264870"/>
                  </a:lnTo>
                  <a:lnTo>
                    <a:pt x="232945" y="1255363"/>
                  </a:lnTo>
                  <a:lnTo>
                    <a:pt x="288202" y="1246565"/>
                  </a:lnTo>
                  <a:lnTo>
                    <a:pt x="342258" y="1238394"/>
                  </a:lnTo>
                  <a:lnTo>
                    <a:pt x="395025" y="1230770"/>
                  </a:lnTo>
                  <a:lnTo>
                    <a:pt x="446417" y="1223613"/>
                  </a:lnTo>
                  <a:lnTo>
                    <a:pt x="679708" y="1191998"/>
                  </a:lnTo>
                  <a:lnTo>
                    <a:pt x="721024" y="1185946"/>
                  </a:lnTo>
                  <a:lnTo>
                    <a:pt x="760357" y="1179795"/>
                  </a:lnTo>
                  <a:lnTo>
                    <a:pt x="797620" y="1173465"/>
                  </a:lnTo>
                  <a:lnTo>
                    <a:pt x="832726" y="1166876"/>
                  </a:lnTo>
                  <a:lnTo>
                    <a:pt x="887227" y="1156216"/>
                  </a:lnTo>
                  <a:lnTo>
                    <a:pt x="944786" y="1145262"/>
                  </a:lnTo>
                  <a:lnTo>
                    <a:pt x="1004225" y="1134272"/>
                  </a:lnTo>
                  <a:lnTo>
                    <a:pt x="1064364" y="1123506"/>
                  </a:lnTo>
                  <a:lnTo>
                    <a:pt x="1124024" y="1113223"/>
                  </a:lnTo>
                  <a:lnTo>
                    <a:pt x="1182026" y="1103683"/>
                  </a:lnTo>
                  <a:lnTo>
                    <a:pt x="1237189" y="1095145"/>
                  </a:lnTo>
                  <a:lnTo>
                    <a:pt x="1288336" y="1087868"/>
                  </a:lnTo>
                  <a:lnTo>
                    <a:pt x="1334285" y="1082111"/>
                  </a:lnTo>
                  <a:lnTo>
                    <a:pt x="1373859" y="1078135"/>
                  </a:lnTo>
                  <a:lnTo>
                    <a:pt x="1405877" y="1076198"/>
                  </a:lnTo>
                  <a:lnTo>
                    <a:pt x="1439567" y="1073617"/>
                  </a:lnTo>
                  <a:lnTo>
                    <a:pt x="1478757" y="1068144"/>
                  </a:lnTo>
                  <a:lnTo>
                    <a:pt x="1522636" y="1060434"/>
                  </a:lnTo>
                  <a:lnTo>
                    <a:pt x="1570394" y="1051147"/>
                  </a:lnTo>
                  <a:lnTo>
                    <a:pt x="1674309" y="1030468"/>
                  </a:lnTo>
                  <a:lnTo>
                    <a:pt x="1728845" y="1020392"/>
                  </a:lnTo>
                  <a:lnTo>
                    <a:pt x="1784020" y="1011369"/>
                  </a:lnTo>
                  <a:lnTo>
                    <a:pt x="1839025" y="1004055"/>
                  </a:lnTo>
                  <a:lnTo>
                    <a:pt x="1893049" y="999109"/>
                  </a:lnTo>
                  <a:lnTo>
                    <a:pt x="1947094" y="995167"/>
                  </a:lnTo>
                  <a:lnTo>
                    <a:pt x="2002092" y="990421"/>
                  </a:lnTo>
                  <a:lnTo>
                    <a:pt x="2057241" y="984858"/>
                  </a:lnTo>
                  <a:lnTo>
                    <a:pt x="2111743" y="978465"/>
                  </a:lnTo>
                  <a:lnTo>
                    <a:pt x="2164798" y="971232"/>
                  </a:lnTo>
                  <a:lnTo>
                    <a:pt x="2215604" y="963145"/>
                  </a:lnTo>
                  <a:lnTo>
                    <a:pt x="2263362" y="954193"/>
                  </a:lnTo>
                  <a:lnTo>
                    <a:pt x="2307273" y="944362"/>
                  </a:lnTo>
                  <a:lnTo>
                    <a:pt x="2346535" y="933642"/>
                  </a:lnTo>
                  <a:lnTo>
                    <a:pt x="2380348" y="922020"/>
                  </a:lnTo>
                  <a:lnTo>
                    <a:pt x="2415551" y="910411"/>
                  </a:lnTo>
                  <a:lnTo>
                    <a:pt x="2458422" y="899786"/>
                  </a:lnTo>
                  <a:lnTo>
                    <a:pt x="2507212" y="890102"/>
                  </a:lnTo>
                  <a:lnTo>
                    <a:pt x="2560172" y="881314"/>
                  </a:lnTo>
                  <a:lnTo>
                    <a:pt x="2615552" y="873379"/>
                  </a:lnTo>
                  <a:lnTo>
                    <a:pt x="2671603" y="866250"/>
                  </a:lnTo>
                  <a:lnTo>
                    <a:pt x="2726575" y="859886"/>
                  </a:lnTo>
                  <a:lnTo>
                    <a:pt x="2867520" y="844930"/>
                  </a:lnTo>
                  <a:lnTo>
                    <a:pt x="2871266" y="778835"/>
                  </a:lnTo>
                  <a:lnTo>
                    <a:pt x="2872868" y="720661"/>
                  </a:lnTo>
                  <a:lnTo>
                    <a:pt x="2873059" y="668799"/>
                  </a:lnTo>
                  <a:lnTo>
                    <a:pt x="2872141" y="577566"/>
                  </a:lnTo>
                  <a:lnTo>
                    <a:pt x="2872499" y="534974"/>
                  </a:lnTo>
                  <a:lnTo>
                    <a:pt x="2874378" y="492251"/>
                  </a:lnTo>
                  <a:lnTo>
                    <a:pt x="2773447" y="472970"/>
                  </a:lnTo>
                  <a:lnTo>
                    <a:pt x="2688392" y="457638"/>
                  </a:lnTo>
                  <a:lnTo>
                    <a:pt x="2606248" y="443734"/>
                  </a:lnTo>
                  <a:lnTo>
                    <a:pt x="2328532" y="398652"/>
                  </a:lnTo>
                  <a:lnTo>
                    <a:pt x="2266101" y="388175"/>
                  </a:lnTo>
                  <a:lnTo>
                    <a:pt x="2206197" y="377630"/>
                  </a:lnTo>
                  <a:lnTo>
                    <a:pt x="2148759" y="367132"/>
                  </a:lnTo>
                  <a:lnTo>
                    <a:pt x="1990631" y="337095"/>
                  </a:lnTo>
                  <a:lnTo>
                    <a:pt x="1896423" y="319448"/>
                  </a:lnTo>
                  <a:lnTo>
                    <a:pt x="1852499" y="311687"/>
                  </a:lnTo>
                  <a:lnTo>
                    <a:pt x="1810614" y="304790"/>
                  </a:lnTo>
                  <a:lnTo>
                    <a:pt x="1770706" y="298874"/>
                  </a:lnTo>
                  <a:lnTo>
                    <a:pt x="1732716" y="294054"/>
                  </a:lnTo>
                  <a:lnTo>
                    <a:pt x="1655074" y="286562"/>
                  </a:lnTo>
                  <a:lnTo>
                    <a:pt x="1613443" y="281912"/>
                  </a:lnTo>
                  <a:lnTo>
                    <a:pt x="1571013" y="276416"/>
                  </a:lnTo>
                  <a:lnTo>
                    <a:pt x="1527112" y="269990"/>
                  </a:lnTo>
                  <a:lnTo>
                    <a:pt x="1481065" y="262553"/>
                  </a:lnTo>
                  <a:lnTo>
                    <a:pt x="1432200" y="254020"/>
                  </a:lnTo>
                  <a:lnTo>
                    <a:pt x="1379842" y="244309"/>
                  </a:lnTo>
                  <a:lnTo>
                    <a:pt x="1323321" y="233337"/>
                  </a:lnTo>
                  <a:lnTo>
                    <a:pt x="1261960" y="221021"/>
                  </a:lnTo>
                  <a:lnTo>
                    <a:pt x="1058007" y="178818"/>
                  </a:lnTo>
                  <a:lnTo>
                    <a:pt x="995389" y="166403"/>
                  </a:lnTo>
                  <a:lnTo>
                    <a:pt x="934496" y="154784"/>
                  </a:lnTo>
                  <a:lnTo>
                    <a:pt x="875642" y="143968"/>
                  </a:lnTo>
                  <a:lnTo>
                    <a:pt x="819144" y="133959"/>
                  </a:lnTo>
                  <a:lnTo>
                    <a:pt x="765320" y="124765"/>
                  </a:lnTo>
                  <a:lnTo>
                    <a:pt x="714484" y="116391"/>
                  </a:lnTo>
                  <a:lnTo>
                    <a:pt x="666954" y="108842"/>
                  </a:lnTo>
                  <a:lnTo>
                    <a:pt x="583074" y="96246"/>
                  </a:lnTo>
                  <a:lnTo>
                    <a:pt x="516212" y="87024"/>
                  </a:lnTo>
                  <a:lnTo>
                    <a:pt x="369923" y="68615"/>
                  </a:lnTo>
                  <a:lnTo>
                    <a:pt x="320517" y="61822"/>
                  </a:lnTo>
                  <a:lnTo>
                    <a:pt x="268227" y="54086"/>
                  </a:lnTo>
                  <a:lnTo>
                    <a:pt x="214143" y="45370"/>
                  </a:lnTo>
                  <a:lnTo>
                    <a:pt x="159353" y="35639"/>
                  </a:lnTo>
                  <a:lnTo>
                    <a:pt x="104946" y="24858"/>
                  </a:lnTo>
                  <a:lnTo>
                    <a:pt x="52012" y="12990"/>
                  </a:lnTo>
                  <a:lnTo>
                    <a:pt x="1638" y="0"/>
                  </a:lnTo>
                  <a:close/>
                </a:path>
              </a:pathLst>
            </a:custGeom>
            <a:solidFill>
              <a:srgbClr val="D70031"/>
            </a:solidFill>
          </p:spPr>
          <p:txBody>
            <a:bodyPr wrap="square" lIns="0" tIns="0" rIns="0" bIns="0" rtlCol="0"/>
            <a:lstStyle/>
            <a:p>
              <a:endParaRPr/>
            </a:p>
          </p:txBody>
        </p:sp>
        <p:sp>
          <p:nvSpPr>
            <p:cNvPr id="12" name="object 12"/>
            <p:cNvSpPr/>
            <p:nvPr/>
          </p:nvSpPr>
          <p:spPr>
            <a:xfrm>
              <a:off x="7802605" y="1181100"/>
              <a:ext cx="2873375" cy="1298575"/>
            </a:xfrm>
            <a:custGeom>
              <a:avLst/>
              <a:gdLst/>
              <a:ahLst/>
              <a:cxnLst/>
              <a:rect l="l" t="t" r="r" b="b"/>
              <a:pathLst>
                <a:path w="2873375" h="1298575">
                  <a:moveTo>
                    <a:pt x="274" y="1298448"/>
                  </a:moveTo>
                  <a:lnTo>
                    <a:pt x="5743" y="1253659"/>
                  </a:lnTo>
                  <a:lnTo>
                    <a:pt x="9564" y="1207515"/>
                  </a:lnTo>
                  <a:lnTo>
                    <a:pt x="11938" y="1160195"/>
                  </a:lnTo>
                  <a:lnTo>
                    <a:pt x="13066" y="1111881"/>
                  </a:lnTo>
                  <a:lnTo>
                    <a:pt x="13149" y="1062753"/>
                  </a:lnTo>
                  <a:lnTo>
                    <a:pt x="12387" y="1012993"/>
                  </a:lnTo>
                  <a:lnTo>
                    <a:pt x="10981" y="962782"/>
                  </a:lnTo>
                  <a:lnTo>
                    <a:pt x="9132" y="912300"/>
                  </a:lnTo>
                  <a:lnTo>
                    <a:pt x="7042" y="861730"/>
                  </a:lnTo>
                  <a:lnTo>
                    <a:pt x="4910" y="811251"/>
                  </a:lnTo>
                  <a:lnTo>
                    <a:pt x="2937" y="761046"/>
                  </a:lnTo>
                  <a:lnTo>
                    <a:pt x="1325" y="711294"/>
                  </a:lnTo>
                  <a:lnTo>
                    <a:pt x="274" y="662177"/>
                  </a:lnTo>
                  <a:lnTo>
                    <a:pt x="0" y="613952"/>
                  </a:lnTo>
                  <a:lnTo>
                    <a:pt x="457" y="566527"/>
                  </a:lnTo>
                  <a:lnTo>
                    <a:pt x="1460" y="519559"/>
                  </a:lnTo>
                  <a:lnTo>
                    <a:pt x="2821" y="472708"/>
                  </a:lnTo>
                  <a:lnTo>
                    <a:pt x="4353" y="425633"/>
                  </a:lnTo>
                  <a:lnTo>
                    <a:pt x="5868" y="377992"/>
                  </a:lnTo>
                  <a:lnTo>
                    <a:pt x="7179" y="329445"/>
                  </a:lnTo>
                  <a:lnTo>
                    <a:pt x="8099" y="279649"/>
                  </a:lnTo>
                  <a:lnTo>
                    <a:pt x="8440" y="228263"/>
                  </a:lnTo>
                  <a:lnTo>
                    <a:pt x="8016" y="174947"/>
                  </a:lnTo>
                  <a:lnTo>
                    <a:pt x="6638" y="119358"/>
                  </a:lnTo>
                  <a:lnTo>
                    <a:pt x="4120" y="61156"/>
                  </a:lnTo>
                  <a:lnTo>
                    <a:pt x="274" y="0"/>
                  </a:lnTo>
                  <a:lnTo>
                    <a:pt x="40578" y="11834"/>
                  </a:lnTo>
                  <a:lnTo>
                    <a:pt x="82001" y="21654"/>
                  </a:lnTo>
                  <a:lnTo>
                    <a:pt x="124750" y="29886"/>
                  </a:lnTo>
                  <a:lnTo>
                    <a:pt x="169034" y="36961"/>
                  </a:lnTo>
                  <a:lnTo>
                    <a:pt x="215060" y="43308"/>
                  </a:lnTo>
                  <a:lnTo>
                    <a:pt x="263037" y="49355"/>
                  </a:lnTo>
                  <a:lnTo>
                    <a:pt x="313173" y="55532"/>
                  </a:lnTo>
                  <a:lnTo>
                    <a:pt x="365677" y="62267"/>
                  </a:lnTo>
                  <a:lnTo>
                    <a:pt x="420755" y="69990"/>
                  </a:lnTo>
                  <a:lnTo>
                    <a:pt x="478617" y="79130"/>
                  </a:lnTo>
                  <a:lnTo>
                    <a:pt x="539471" y="90117"/>
                  </a:lnTo>
                  <a:lnTo>
                    <a:pt x="603524" y="103377"/>
                  </a:lnTo>
                  <a:lnTo>
                    <a:pt x="671948" y="118630"/>
                  </a:lnTo>
                  <a:lnTo>
                    <a:pt x="734330" y="132639"/>
                  </a:lnTo>
                  <a:lnTo>
                    <a:pt x="791431" y="145367"/>
                  </a:lnTo>
                  <a:lnTo>
                    <a:pt x="844012" y="156780"/>
                  </a:lnTo>
                  <a:lnTo>
                    <a:pt x="892833" y="166841"/>
                  </a:lnTo>
                  <a:lnTo>
                    <a:pt x="938654" y="175516"/>
                  </a:lnTo>
                  <a:lnTo>
                    <a:pt x="982236" y="182769"/>
                  </a:lnTo>
                  <a:lnTo>
                    <a:pt x="1024338" y="188564"/>
                  </a:lnTo>
                  <a:lnTo>
                    <a:pt x="1065720" y="192866"/>
                  </a:lnTo>
                  <a:lnTo>
                    <a:pt x="1107145" y="195640"/>
                  </a:lnTo>
                  <a:lnTo>
                    <a:pt x="1149370" y="196850"/>
                  </a:lnTo>
                  <a:lnTo>
                    <a:pt x="1196315" y="198147"/>
                  </a:lnTo>
                  <a:lnTo>
                    <a:pt x="1242985" y="201043"/>
                  </a:lnTo>
                  <a:lnTo>
                    <a:pt x="1289643" y="205526"/>
                  </a:lnTo>
                  <a:lnTo>
                    <a:pt x="1336546" y="211588"/>
                  </a:lnTo>
                  <a:lnTo>
                    <a:pt x="1383955" y="219217"/>
                  </a:lnTo>
                  <a:lnTo>
                    <a:pt x="1432130" y="228405"/>
                  </a:lnTo>
                  <a:lnTo>
                    <a:pt x="1481331" y="239142"/>
                  </a:lnTo>
                  <a:lnTo>
                    <a:pt x="1531817" y="251417"/>
                  </a:lnTo>
                  <a:lnTo>
                    <a:pt x="1583848" y="265220"/>
                  </a:lnTo>
                  <a:lnTo>
                    <a:pt x="1637685" y="280542"/>
                  </a:lnTo>
                  <a:lnTo>
                    <a:pt x="1684647" y="293226"/>
                  </a:lnTo>
                  <a:lnTo>
                    <a:pt x="1733780" y="304595"/>
                  </a:lnTo>
                  <a:lnTo>
                    <a:pt x="1784612" y="314823"/>
                  </a:lnTo>
                  <a:lnTo>
                    <a:pt x="1836675" y="324080"/>
                  </a:lnTo>
                  <a:lnTo>
                    <a:pt x="1889499" y="332540"/>
                  </a:lnTo>
                  <a:lnTo>
                    <a:pt x="1942612" y="340375"/>
                  </a:lnTo>
                  <a:lnTo>
                    <a:pt x="1995546" y="347758"/>
                  </a:lnTo>
                  <a:lnTo>
                    <a:pt x="2047829" y="354861"/>
                  </a:lnTo>
                  <a:lnTo>
                    <a:pt x="2098993" y="361856"/>
                  </a:lnTo>
                  <a:lnTo>
                    <a:pt x="2148566" y="368916"/>
                  </a:lnTo>
                  <a:lnTo>
                    <a:pt x="2196079" y="376214"/>
                  </a:lnTo>
                  <a:lnTo>
                    <a:pt x="2241062" y="383921"/>
                  </a:lnTo>
                  <a:lnTo>
                    <a:pt x="2281645" y="391262"/>
                  </a:lnTo>
                  <a:lnTo>
                    <a:pt x="2323113" y="398603"/>
                  </a:lnTo>
                  <a:lnTo>
                    <a:pt x="2365589" y="405989"/>
                  </a:lnTo>
                  <a:lnTo>
                    <a:pt x="2409199" y="413466"/>
                  </a:lnTo>
                  <a:lnTo>
                    <a:pt x="2454064" y="421077"/>
                  </a:lnTo>
                  <a:lnTo>
                    <a:pt x="2500308" y="428869"/>
                  </a:lnTo>
                  <a:lnTo>
                    <a:pt x="2548056" y="436887"/>
                  </a:lnTo>
                  <a:lnTo>
                    <a:pt x="2597429" y="445175"/>
                  </a:lnTo>
                  <a:lnTo>
                    <a:pt x="2648553" y="453779"/>
                  </a:lnTo>
                  <a:lnTo>
                    <a:pt x="2701550" y="462743"/>
                  </a:lnTo>
                  <a:lnTo>
                    <a:pt x="2756543" y="472113"/>
                  </a:lnTo>
                  <a:lnTo>
                    <a:pt x="2813657" y="481934"/>
                  </a:lnTo>
                  <a:lnTo>
                    <a:pt x="2873014" y="492251"/>
                  </a:lnTo>
                  <a:lnTo>
                    <a:pt x="2871208" y="554775"/>
                  </a:lnTo>
                  <a:lnTo>
                    <a:pt x="2868533" y="611923"/>
                  </a:lnTo>
                  <a:lnTo>
                    <a:pt x="2865676" y="664491"/>
                  </a:lnTo>
                  <a:lnTo>
                    <a:pt x="2863324" y="713279"/>
                  </a:lnTo>
                  <a:lnTo>
                    <a:pt x="2862162" y="759083"/>
                  </a:lnTo>
                  <a:lnTo>
                    <a:pt x="2862877" y="802701"/>
                  </a:lnTo>
                  <a:lnTo>
                    <a:pt x="2866156" y="844930"/>
                  </a:lnTo>
                  <a:lnTo>
                    <a:pt x="2810139" y="859113"/>
                  </a:lnTo>
                  <a:lnTo>
                    <a:pt x="2757899" y="870168"/>
                  </a:lnTo>
                  <a:lnTo>
                    <a:pt x="2708754" y="878673"/>
                  </a:lnTo>
                  <a:lnTo>
                    <a:pt x="2662020" y="885204"/>
                  </a:lnTo>
                  <a:lnTo>
                    <a:pt x="2617015" y="890337"/>
                  </a:lnTo>
                  <a:lnTo>
                    <a:pt x="2573056" y="894651"/>
                  </a:lnTo>
                  <a:lnTo>
                    <a:pt x="2529459" y="898721"/>
                  </a:lnTo>
                  <a:lnTo>
                    <a:pt x="2485542" y="903125"/>
                  </a:lnTo>
                  <a:lnTo>
                    <a:pt x="2440621" y="908438"/>
                  </a:lnTo>
                  <a:lnTo>
                    <a:pt x="2394013" y="915239"/>
                  </a:lnTo>
                  <a:lnTo>
                    <a:pt x="2345036" y="924104"/>
                  </a:lnTo>
                  <a:lnTo>
                    <a:pt x="2293005" y="935609"/>
                  </a:lnTo>
                  <a:lnTo>
                    <a:pt x="2239568" y="947436"/>
                  </a:lnTo>
                  <a:lnTo>
                    <a:pt x="2186934" y="957151"/>
                  </a:lnTo>
                  <a:lnTo>
                    <a:pt x="2135172" y="965154"/>
                  </a:lnTo>
                  <a:lnTo>
                    <a:pt x="2084349" y="971846"/>
                  </a:lnTo>
                  <a:lnTo>
                    <a:pt x="2034533" y="977628"/>
                  </a:lnTo>
                  <a:lnTo>
                    <a:pt x="1985792" y="982900"/>
                  </a:lnTo>
                  <a:lnTo>
                    <a:pt x="1938194" y="988064"/>
                  </a:lnTo>
                  <a:lnTo>
                    <a:pt x="1891807" y="993520"/>
                  </a:lnTo>
                  <a:lnTo>
                    <a:pt x="1846699" y="999670"/>
                  </a:lnTo>
                  <a:lnTo>
                    <a:pt x="1802938" y="1006914"/>
                  </a:lnTo>
                  <a:lnTo>
                    <a:pt x="1760591" y="1015652"/>
                  </a:lnTo>
                  <a:lnTo>
                    <a:pt x="1719727" y="1026287"/>
                  </a:lnTo>
                  <a:lnTo>
                    <a:pt x="1676740" y="1038566"/>
                  </a:lnTo>
                  <a:lnTo>
                    <a:pt x="1634605" y="1049879"/>
                  </a:lnTo>
                  <a:lnTo>
                    <a:pt x="1592430" y="1060280"/>
                  </a:lnTo>
                  <a:lnTo>
                    <a:pt x="1549324" y="1069822"/>
                  </a:lnTo>
                  <a:lnTo>
                    <a:pt x="1504394" y="1078559"/>
                  </a:lnTo>
                  <a:lnTo>
                    <a:pt x="1456750" y="1086545"/>
                  </a:lnTo>
                  <a:lnTo>
                    <a:pt x="1405497" y="1093834"/>
                  </a:lnTo>
                  <a:lnTo>
                    <a:pt x="1349746" y="1100479"/>
                  </a:lnTo>
                  <a:lnTo>
                    <a:pt x="1288603" y="1106534"/>
                  </a:lnTo>
                  <a:lnTo>
                    <a:pt x="1221177" y="1112054"/>
                  </a:lnTo>
                  <a:lnTo>
                    <a:pt x="1146576" y="1117091"/>
                  </a:lnTo>
                  <a:lnTo>
                    <a:pt x="1076688" y="1121990"/>
                  </a:lnTo>
                  <a:lnTo>
                    <a:pt x="1010776" y="1127842"/>
                  </a:lnTo>
                  <a:lnTo>
                    <a:pt x="948722" y="1134526"/>
                  </a:lnTo>
                  <a:lnTo>
                    <a:pt x="890412" y="1141922"/>
                  </a:lnTo>
                  <a:lnTo>
                    <a:pt x="835731" y="1149909"/>
                  </a:lnTo>
                  <a:lnTo>
                    <a:pt x="784563" y="1158367"/>
                  </a:lnTo>
                  <a:lnTo>
                    <a:pt x="736791" y="1167173"/>
                  </a:lnTo>
                  <a:lnTo>
                    <a:pt x="692302" y="1176208"/>
                  </a:lnTo>
                  <a:lnTo>
                    <a:pt x="650979" y="1185350"/>
                  </a:lnTo>
                  <a:lnTo>
                    <a:pt x="612706" y="1194479"/>
                  </a:lnTo>
                  <a:lnTo>
                    <a:pt x="544850" y="1212214"/>
                  </a:lnTo>
                  <a:lnTo>
                    <a:pt x="509475" y="1220978"/>
                  </a:lnTo>
                  <a:lnTo>
                    <a:pt x="471359" y="1228690"/>
                  </a:lnTo>
                  <a:lnTo>
                    <a:pt x="430471" y="1235639"/>
                  </a:lnTo>
                  <a:lnTo>
                    <a:pt x="386785" y="1242113"/>
                  </a:lnTo>
                  <a:lnTo>
                    <a:pt x="340273" y="1248403"/>
                  </a:lnTo>
                  <a:lnTo>
                    <a:pt x="290907" y="1254797"/>
                  </a:lnTo>
                  <a:lnTo>
                    <a:pt x="238657" y="1261584"/>
                  </a:lnTo>
                  <a:lnTo>
                    <a:pt x="183498" y="1269053"/>
                  </a:lnTo>
                  <a:lnTo>
                    <a:pt x="125399" y="1277494"/>
                  </a:lnTo>
                  <a:lnTo>
                    <a:pt x="64334" y="1287196"/>
                  </a:lnTo>
                  <a:lnTo>
                    <a:pt x="274" y="1298448"/>
                  </a:lnTo>
                  <a:close/>
                </a:path>
              </a:pathLst>
            </a:custGeom>
            <a:ln w="12700">
              <a:solidFill>
                <a:srgbClr val="5A000E"/>
              </a:solidFill>
            </a:ln>
          </p:spPr>
          <p:txBody>
            <a:bodyPr wrap="square" lIns="0" tIns="0" rIns="0" bIns="0" rtlCol="0"/>
            <a:lstStyle/>
            <a:p>
              <a:endParaRPr/>
            </a:p>
          </p:txBody>
        </p:sp>
      </p:grpSp>
      <p:sp>
        <p:nvSpPr>
          <p:cNvPr id="13" name="object 13"/>
          <p:cNvSpPr txBox="1"/>
          <p:nvPr/>
        </p:nvSpPr>
        <p:spPr>
          <a:xfrm>
            <a:off x="8359267" y="1528013"/>
            <a:ext cx="1761489" cy="575310"/>
          </a:xfrm>
          <a:prstGeom prst="rect">
            <a:avLst/>
          </a:prstGeom>
        </p:spPr>
        <p:txBody>
          <a:bodyPr vert="horz" wrap="square" lIns="0" tIns="12700" rIns="0" bIns="0" rtlCol="0">
            <a:spAutoFit/>
          </a:bodyPr>
          <a:lstStyle/>
          <a:p>
            <a:pPr marL="1270" algn="ctr">
              <a:lnSpc>
                <a:spcPct val="100000"/>
              </a:lnSpc>
              <a:spcBef>
                <a:spcPts val="100"/>
              </a:spcBef>
            </a:pPr>
            <a:r>
              <a:rPr sz="1800" b="1" dirty="0">
                <a:solidFill>
                  <a:srgbClr val="FFFFFF"/>
                </a:solidFill>
                <a:latin typeface="Calibri"/>
                <a:cs typeface="Calibri"/>
              </a:rPr>
              <a:t>Callback</a:t>
            </a:r>
            <a:r>
              <a:rPr sz="1800" b="1" spc="-25" dirty="0">
                <a:solidFill>
                  <a:srgbClr val="FFFFFF"/>
                </a:solidFill>
                <a:latin typeface="Calibri"/>
                <a:cs typeface="Calibri"/>
              </a:rPr>
              <a:t> </a:t>
            </a:r>
            <a:r>
              <a:rPr sz="1800" b="1" dirty="0">
                <a:solidFill>
                  <a:srgbClr val="FFFFFF"/>
                </a:solidFill>
                <a:latin typeface="Calibri"/>
                <a:cs typeface="Calibri"/>
              </a:rPr>
              <a:t>Hell</a:t>
            </a:r>
            <a:r>
              <a:rPr sz="1800" b="1" spc="-30" dirty="0">
                <a:solidFill>
                  <a:srgbClr val="FFFFFF"/>
                </a:solidFill>
                <a:latin typeface="Calibri"/>
                <a:cs typeface="Calibri"/>
              </a:rPr>
              <a:t> </a:t>
            </a:r>
            <a:r>
              <a:rPr sz="1800" b="1" spc="-25" dirty="0">
                <a:solidFill>
                  <a:srgbClr val="FFFFFF"/>
                </a:solidFill>
                <a:latin typeface="Calibri"/>
                <a:cs typeface="Calibri"/>
              </a:rPr>
              <a:t>or</a:t>
            </a:r>
            <a:endParaRPr sz="1800">
              <a:latin typeface="Calibri"/>
              <a:cs typeface="Calibri"/>
            </a:endParaRPr>
          </a:p>
          <a:p>
            <a:pPr algn="ctr">
              <a:lnSpc>
                <a:spcPct val="100000"/>
              </a:lnSpc>
              <a:spcBef>
                <a:spcPts val="5"/>
              </a:spcBef>
            </a:pPr>
            <a:r>
              <a:rPr sz="1800" b="1" dirty="0">
                <a:solidFill>
                  <a:srgbClr val="FFFFFF"/>
                </a:solidFill>
                <a:latin typeface="Calibri"/>
                <a:cs typeface="Calibri"/>
              </a:rPr>
              <a:t>Pyramid</a:t>
            </a:r>
            <a:r>
              <a:rPr sz="1800" b="1" spc="-40" dirty="0">
                <a:solidFill>
                  <a:srgbClr val="FFFFFF"/>
                </a:solidFill>
                <a:latin typeface="Calibri"/>
                <a:cs typeface="Calibri"/>
              </a:rPr>
              <a:t> </a:t>
            </a:r>
            <a:r>
              <a:rPr sz="1800" b="1" dirty="0">
                <a:solidFill>
                  <a:srgbClr val="FFFFFF"/>
                </a:solidFill>
                <a:latin typeface="Calibri"/>
                <a:cs typeface="Calibri"/>
              </a:rPr>
              <a:t>of</a:t>
            </a:r>
            <a:r>
              <a:rPr sz="1800" b="1" spc="-35" dirty="0">
                <a:solidFill>
                  <a:srgbClr val="FFFFFF"/>
                </a:solidFill>
                <a:latin typeface="Calibri"/>
                <a:cs typeface="Calibri"/>
              </a:rPr>
              <a:t> </a:t>
            </a:r>
            <a:r>
              <a:rPr sz="1800" b="1" spc="-10" dirty="0">
                <a:solidFill>
                  <a:srgbClr val="FFFFFF"/>
                </a:solidFill>
                <a:latin typeface="Calibri"/>
                <a:cs typeface="Calibri"/>
              </a:rPr>
              <a:t>Doom!</a:t>
            </a:r>
            <a:endParaRPr sz="1800">
              <a:latin typeface="Calibri"/>
              <a:cs typeface="Calibri"/>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363</a:t>
            </a:fld>
            <a:endParaRPr spc="-25"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CALLBACKS:</a:t>
            </a:r>
            <a:r>
              <a:rPr spc="-204" dirty="0"/>
              <a:t> </a:t>
            </a:r>
            <a:r>
              <a:rPr spc="-95" dirty="0"/>
              <a:t>LIMITATIONS</a:t>
            </a:r>
          </a:p>
        </p:txBody>
      </p:sp>
      <p:sp>
        <p:nvSpPr>
          <p:cNvPr id="3" name="object 3"/>
          <p:cNvSpPr txBox="1"/>
          <p:nvPr/>
        </p:nvSpPr>
        <p:spPr>
          <a:xfrm>
            <a:off x="962050" y="1533220"/>
            <a:ext cx="9496425" cy="4164602"/>
          </a:xfrm>
          <a:prstGeom prst="rect">
            <a:avLst/>
          </a:prstGeom>
        </p:spPr>
        <p:txBody>
          <a:bodyPr vert="horz" wrap="square" lIns="0" tIns="60325" rIns="0" bIns="0" rtlCol="0">
            <a:spAutoFit/>
          </a:bodyPr>
          <a:lstStyle/>
          <a:p>
            <a:pPr marL="240029" marR="34290" indent="-227329">
              <a:lnSpc>
                <a:spcPts val="3030"/>
              </a:lnSpc>
              <a:spcBef>
                <a:spcPts val="475"/>
              </a:spcBef>
              <a:buFont typeface="Arial MT"/>
              <a:buChar char="•"/>
              <a:tabLst>
                <a:tab pos="241300" algn="l"/>
              </a:tabLst>
            </a:pPr>
            <a:r>
              <a:rPr lang="it-IT" sz="2800" dirty="0">
                <a:solidFill>
                  <a:srgbClr val="111F35"/>
                </a:solidFill>
                <a:latin typeface="Calibri"/>
                <a:cs typeface="Calibri"/>
              </a:rPr>
              <a:t>Quando si gestiscono molti callback all'interno dei callback, il codice diventa molto disordinato molto velocemente
Potrebbe anche diventare più complicato. Pensa alla gestione degli errori...
C'è un motivo per cui si chiama Callback Hell o Pyramid of Doom
Il vecchio JavaScript gestiva l'asincronismo utilizzando le callback.
Nel JavaScript moderno, in genere utilizziamo un nuovo costrutto: Promise</a:t>
            </a:r>
            <a:endParaRPr sz="2800" dirty="0">
              <a:latin typeface="Calibri"/>
              <a:cs typeface="Calibri"/>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PROMISES:</a:t>
            </a:r>
            <a:r>
              <a:rPr spc="-80" dirty="0"/>
              <a:t> </a:t>
            </a:r>
            <a:r>
              <a:rPr spc="-65" dirty="0"/>
              <a:t>PRODUCERS</a:t>
            </a:r>
            <a:r>
              <a:rPr spc="-60" dirty="0"/>
              <a:t> </a:t>
            </a:r>
            <a:r>
              <a:rPr spc="125" dirty="0"/>
              <a:t>AND</a:t>
            </a:r>
            <a:r>
              <a:rPr spc="-95" dirty="0"/>
              <a:t> </a:t>
            </a:r>
            <a:r>
              <a:rPr spc="-10" dirty="0"/>
              <a:t>CONSUMERS</a:t>
            </a:r>
          </a:p>
        </p:txBody>
      </p:sp>
      <p:sp>
        <p:nvSpPr>
          <p:cNvPr id="3" name="object 3"/>
          <p:cNvSpPr txBox="1"/>
          <p:nvPr/>
        </p:nvSpPr>
        <p:spPr>
          <a:xfrm>
            <a:off x="152400" y="1449476"/>
            <a:ext cx="11658600" cy="2663550"/>
          </a:xfrm>
          <a:prstGeom prst="rect">
            <a:avLst/>
          </a:prstGeom>
        </p:spPr>
        <p:txBody>
          <a:bodyPr vert="horz" wrap="square" lIns="0" tIns="97790" rIns="0" bIns="0" rtlCol="0">
            <a:spAutoFit/>
          </a:bodyPr>
          <a:lstStyle/>
          <a:p>
            <a:pPr marL="12700">
              <a:lnSpc>
                <a:spcPct val="100000"/>
              </a:lnSpc>
              <a:spcBef>
                <a:spcPts val="770"/>
              </a:spcBef>
            </a:pPr>
            <a:r>
              <a:rPr lang="it-IT" sz="2800" dirty="0">
                <a:solidFill>
                  <a:srgbClr val="111F35"/>
                </a:solidFill>
                <a:latin typeface="Calibri"/>
                <a:cs typeface="Calibri"/>
              </a:rPr>
              <a:t>Nella programmazione (JavaScript) capita spesso che ci sia:
Un codice «produttore» che fa qualcosa e richiede un po' di tempo
Attendi gli input dell'utente, recupera i dati di rete, calcola cose complesse...
Un codice «consumer», che ha bisogno dei risultati di un produttore
Le promesse sono un modo per «collegare» produttori e consumatori</a:t>
            </a:r>
            <a:endParaRPr sz="2800" dirty="0">
              <a:latin typeface="Calibri"/>
              <a:cs typeface="Calibri"/>
            </a:endParaRPr>
          </a:p>
        </p:txBody>
      </p:sp>
      <p:pic>
        <p:nvPicPr>
          <p:cNvPr id="4" name="object 4"/>
          <p:cNvPicPr/>
          <p:nvPr/>
        </p:nvPicPr>
        <p:blipFill>
          <a:blip r:embed="rId2" cstate="print"/>
          <a:stretch>
            <a:fillRect/>
          </a:stretch>
        </p:blipFill>
        <p:spPr>
          <a:xfrm>
            <a:off x="8893809" y="4591558"/>
            <a:ext cx="1445260" cy="1230376"/>
          </a:xfrm>
          <a:prstGeom prst="rect">
            <a:avLst/>
          </a:prstGeom>
        </p:spPr>
      </p:pic>
      <p:grpSp>
        <p:nvGrpSpPr>
          <p:cNvPr id="5" name="object 5"/>
          <p:cNvGrpSpPr/>
          <p:nvPr/>
        </p:nvGrpSpPr>
        <p:grpSpPr>
          <a:xfrm>
            <a:off x="1712785" y="4306633"/>
            <a:ext cx="1504950" cy="1506220"/>
            <a:chOff x="1712785" y="4306633"/>
            <a:chExt cx="1504950" cy="1506220"/>
          </a:xfrm>
        </p:grpSpPr>
        <p:sp>
          <p:nvSpPr>
            <p:cNvPr id="6" name="object 6"/>
            <p:cNvSpPr/>
            <p:nvPr/>
          </p:nvSpPr>
          <p:spPr>
            <a:xfrm>
              <a:off x="1717548" y="4311396"/>
              <a:ext cx="1495425" cy="1496695"/>
            </a:xfrm>
            <a:custGeom>
              <a:avLst/>
              <a:gdLst/>
              <a:ahLst/>
              <a:cxnLst/>
              <a:rect l="l" t="t" r="r" b="b"/>
              <a:pathLst>
                <a:path w="1495425" h="1496695">
                  <a:moveTo>
                    <a:pt x="241807" y="0"/>
                  </a:moveTo>
                  <a:lnTo>
                    <a:pt x="65912" y="0"/>
                  </a:lnTo>
                  <a:lnTo>
                    <a:pt x="0" y="902334"/>
                  </a:lnTo>
                  <a:lnTo>
                    <a:pt x="0" y="1496567"/>
                  </a:lnTo>
                  <a:lnTo>
                    <a:pt x="1495044" y="1496567"/>
                  </a:lnTo>
                  <a:lnTo>
                    <a:pt x="1495044" y="1342504"/>
                  </a:lnTo>
                  <a:lnTo>
                    <a:pt x="175894" y="1342504"/>
                  </a:lnTo>
                  <a:lnTo>
                    <a:pt x="175894" y="1144396"/>
                  </a:lnTo>
                  <a:lnTo>
                    <a:pt x="1495044" y="1144396"/>
                  </a:lnTo>
                  <a:lnTo>
                    <a:pt x="1495044" y="902334"/>
                  </a:lnTo>
                  <a:lnTo>
                    <a:pt x="307847" y="902334"/>
                  </a:lnTo>
                  <a:lnTo>
                    <a:pt x="241807" y="0"/>
                  </a:lnTo>
                  <a:close/>
                </a:path>
                <a:path w="1495425" h="1496695">
                  <a:moveTo>
                    <a:pt x="615569" y="1144396"/>
                  </a:moveTo>
                  <a:lnTo>
                    <a:pt x="439674" y="1144396"/>
                  </a:lnTo>
                  <a:lnTo>
                    <a:pt x="439674" y="1342504"/>
                  </a:lnTo>
                  <a:lnTo>
                    <a:pt x="615569" y="1342504"/>
                  </a:lnTo>
                  <a:lnTo>
                    <a:pt x="615569" y="1144396"/>
                  </a:lnTo>
                  <a:close/>
                </a:path>
                <a:path w="1495425" h="1496695">
                  <a:moveTo>
                    <a:pt x="1055370" y="1144396"/>
                  </a:moveTo>
                  <a:lnTo>
                    <a:pt x="879475" y="1144396"/>
                  </a:lnTo>
                  <a:lnTo>
                    <a:pt x="879475" y="1342504"/>
                  </a:lnTo>
                  <a:lnTo>
                    <a:pt x="1055370" y="1342504"/>
                  </a:lnTo>
                  <a:lnTo>
                    <a:pt x="1055370" y="1144396"/>
                  </a:lnTo>
                  <a:close/>
                </a:path>
                <a:path w="1495425" h="1496695">
                  <a:moveTo>
                    <a:pt x="1495044" y="1144396"/>
                  </a:moveTo>
                  <a:lnTo>
                    <a:pt x="1319149" y="1144396"/>
                  </a:lnTo>
                  <a:lnTo>
                    <a:pt x="1319149" y="1342504"/>
                  </a:lnTo>
                  <a:lnTo>
                    <a:pt x="1495044" y="1342504"/>
                  </a:lnTo>
                  <a:lnTo>
                    <a:pt x="1495044" y="1144396"/>
                  </a:lnTo>
                  <a:close/>
                </a:path>
                <a:path w="1495425" h="1496695">
                  <a:moveTo>
                    <a:pt x="901445" y="594232"/>
                  </a:moveTo>
                  <a:lnTo>
                    <a:pt x="307847" y="902334"/>
                  </a:lnTo>
                  <a:lnTo>
                    <a:pt x="901445" y="902334"/>
                  </a:lnTo>
                  <a:lnTo>
                    <a:pt x="901445" y="594232"/>
                  </a:lnTo>
                  <a:close/>
                </a:path>
                <a:path w="1495425" h="1496695">
                  <a:moveTo>
                    <a:pt x="1495044" y="594232"/>
                  </a:moveTo>
                  <a:lnTo>
                    <a:pt x="901445" y="902334"/>
                  </a:lnTo>
                  <a:lnTo>
                    <a:pt x="1495044" y="902334"/>
                  </a:lnTo>
                  <a:lnTo>
                    <a:pt x="1495044" y="594232"/>
                  </a:lnTo>
                  <a:close/>
                </a:path>
              </a:pathLst>
            </a:custGeom>
            <a:solidFill>
              <a:srgbClr val="006379"/>
            </a:solidFill>
          </p:spPr>
          <p:txBody>
            <a:bodyPr wrap="square" lIns="0" tIns="0" rIns="0" bIns="0" rtlCol="0"/>
            <a:lstStyle/>
            <a:p>
              <a:endParaRPr/>
            </a:p>
          </p:txBody>
        </p:sp>
        <p:sp>
          <p:nvSpPr>
            <p:cNvPr id="7" name="object 7"/>
            <p:cNvSpPr/>
            <p:nvPr/>
          </p:nvSpPr>
          <p:spPr>
            <a:xfrm>
              <a:off x="1717548" y="4311396"/>
              <a:ext cx="1495425" cy="1496695"/>
            </a:xfrm>
            <a:custGeom>
              <a:avLst/>
              <a:gdLst/>
              <a:ahLst/>
              <a:cxnLst/>
              <a:rect l="l" t="t" r="r" b="b"/>
              <a:pathLst>
                <a:path w="1495425" h="1496695">
                  <a:moveTo>
                    <a:pt x="1319149" y="1342504"/>
                  </a:moveTo>
                  <a:lnTo>
                    <a:pt x="1055370" y="1342504"/>
                  </a:lnTo>
                  <a:lnTo>
                    <a:pt x="1055370" y="1144396"/>
                  </a:lnTo>
                  <a:lnTo>
                    <a:pt x="1319149" y="1144396"/>
                  </a:lnTo>
                  <a:lnTo>
                    <a:pt x="1319149" y="1342504"/>
                  </a:lnTo>
                  <a:close/>
                </a:path>
                <a:path w="1495425" h="1496695">
                  <a:moveTo>
                    <a:pt x="879475" y="1342504"/>
                  </a:moveTo>
                  <a:lnTo>
                    <a:pt x="615569" y="1342504"/>
                  </a:lnTo>
                  <a:lnTo>
                    <a:pt x="615569" y="1144396"/>
                  </a:lnTo>
                  <a:lnTo>
                    <a:pt x="879475" y="1144396"/>
                  </a:lnTo>
                  <a:lnTo>
                    <a:pt x="879475" y="1342504"/>
                  </a:lnTo>
                  <a:close/>
                </a:path>
                <a:path w="1495425" h="1496695">
                  <a:moveTo>
                    <a:pt x="439674" y="1342504"/>
                  </a:moveTo>
                  <a:lnTo>
                    <a:pt x="175894" y="1342504"/>
                  </a:lnTo>
                  <a:lnTo>
                    <a:pt x="175894" y="1144396"/>
                  </a:lnTo>
                  <a:lnTo>
                    <a:pt x="439674" y="1144396"/>
                  </a:lnTo>
                  <a:lnTo>
                    <a:pt x="439674" y="1342504"/>
                  </a:lnTo>
                  <a:close/>
                </a:path>
                <a:path w="1495425" h="1496695">
                  <a:moveTo>
                    <a:pt x="901445" y="902334"/>
                  </a:moveTo>
                  <a:lnTo>
                    <a:pt x="901445" y="594232"/>
                  </a:lnTo>
                  <a:lnTo>
                    <a:pt x="307847" y="902334"/>
                  </a:lnTo>
                  <a:lnTo>
                    <a:pt x="241807" y="0"/>
                  </a:lnTo>
                  <a:lnTo>
                    <a:pt x="65912" y="0"/>
                  </a:lnTo>
                  <a:lnTo>
                    <a:pt x="0" y="902334"/>
                  </a:lnTo>
                  <a:lnTo>
                    <a:pt x="0" y="1496567"/>
                  </a:lnTo>
                  <a:lnTo>
                    <a:pt x="1495044" y="1496567"/>
                  </a:lnTo>
                  <a:lnTo>
                    <a:pt x="1495044" y="902334"/>
                  </a:lnTo>
                  <a:lnTo>
                    <a:pt x="1495044" y="594232"/>
                  </a:lnTo>
                  <a:lnTo>
                    <a:pt x="901445" y="902334"/>
                  </a:lnTo>
                  <a:close/>
                </a:path>
              </a:pathLst>
            </a:custGeom>
            <a:ln w="9525">
              <a:solidFill>
                <a:srgbClr val="111F35"/>
              </a:solidFill>
            </a:ln>
          </p:spPr>
          <p:txBody>
            <a:bodyPr wrap="square" lIns="0" tIns="0" rIns="0" bIns="0" rtlCol="0"/>
            <a:lstStyle/>
            <a:p>
              <a:endParaRPr/>
            </a:p>
          </p:txBody>
        </p:sp>
      </p:grpSp>
      <p:grpSp>
        <p:nvGrpSpPr>
          <p:cNvPr id="8" name="object 8"/>
          <p:cNvGrpSpPr/>
          <p:nvPr/>
        </p:nvGrpSpPr>
        <p:grpSpPr>
          <a:xfrm>
            <a:off x="3294634" y="5201158"/>
            <a:ext cx="5482590" cy="288925"/>
            <a:chOff x="3294634" y="5201158"/>
            <a:chExt cx="5482590" cy="288925"/>
          </a:xfrm>
        </p:grpSpPr>
        <p:pic>
          <p:nvPicPr>
            <p:cNvPr id="9" name="object 9"/>
            <p:cNvPicPr/>
            <p:nvPr/>
          </p:nvPicPr>
          <p:blipFill>
            <a:blip r:embed="rId3" cstate="print"/>
            <a:stretch>
              <a:fillRect/>
            </a:stretch>
          </p:blipFill>
          <p:spPr>
            <a:xfrm>
              <a:off x="3300984" y="5207508"/>
              <a:ext cx="5469636" cy="275844"/>
            </a:xfrm>
            <a:prstGeom prst="rect">
              <a:avLst/>
            </a:prstGeom>
          </p:spPr>
        </p:pic>
        <p:sp>
          <p:nvSpPr>
            <p:cNvPr id="10" name="object 10"/>
            <p:cNvSpPr/>
            <p:nvPr/>
          </p:nvSpPr>
          <p:spPr>
            <a:xfrm>
              <a:off x="3300984" y="5207508"/>
              <a:ext cx="5469890" cy="276225"/>
            </a:xfrm>
            <a:custGeom>
              <a:avLst/>
              <a:gdLst/>
              <a:ahLst/>
              <a:cxnLst/>
              <a:rect l="l" t="t" r="r" b="b"/>
              <a:pathLst>
                <a:path w="5469890" h="276225">
                  <a:moveTo>
                    <a:pt x="0" y="137922"/>
                  </a:moveTo>
                  <a:lnTo>
                    <a:pt x="200151" y="0"/>
                  </a:lnTo>
                  <a:lnTo>
                    <a:pt x="200151" y="61976"/>
                  </a:lnTo>
                  <a:lnTo>
                    <a:pt x="5269484" y="61976"/>
                  </a:lnTo>
                  <a:lnTo>
                    <a:pt x="5269484" y="0"/>
                  </a:lnTo>
                  <a:lnTo>
                    <a:pt x="5469636" y="137922"/>
                  </a:lnTo>
                  <a:lnTo>
                    <a:pt x="5269484" y="275844"/>
                  </a:lnTo>
                  <a:lnTo>
                    <a:pt x="5269484" y="213868"/>
                  </a:lnTo>
                  <a:lnTo>
                    <a:pt x="200151" y="213868"/>
                  </a:lnTo>
                  <a:lnTo>
                    <a:pt x="200151" y="275844"/>
                  </a:lnTo>
                  <a:lnTo>
                    <a:pt x="0" y="137922"/>
                  </a:lnTo>
                  <a:close/>
                </a:path>
              </a:pathLst>
            </a:custGeom>
            <a:ln w="12700">
              <a:solidFill>
                <a:srgbClr val="00252F"/>
              </a:solidFill>
            </a:ln>
          </p:spPr>
          <p:txBody>
            <a:bodyPr wrap="square" lIns="0" tIns="0" rIns="0" bIns="0" rtlCol="0"/>
            <a:lstStyle/>
            <a:p>
              <a:endParaRPr/>
            </a:p>
          </p:txBody>
        </p:sp>
      </p:grpSp>
      <p:sp>
        <p:nvSpPr>
          <p:cNvPr id="11" name="object 11"/>
          <p:cNvSpPr txBox="1"/>
          <p:nvPr/>
        </p:nvSpPr>
        <p:spPr>
          <a:xfrm>
            <a:off x="1783842" y="5843727"/>
            <a:ext cx="1362075"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111F35"/>
                </a:solidFill>
                <a:latin typeface="Calibri"/>
                <a:cs typeface="Calibri"/>
              </a:rPr>
              <a:t>Producer</a:t>
            </a:r>
            <a:endParaRPr sz="2800">
              <a:latin typeface="Calibri"/>
              <a:cs typeface="Calibri"/>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365</a:t>
            </a:fld>
            <a:endParaRPr spc="-25" dirty="0"/>
          </a:p>
        </p:txBody>
      </p:sp>
      <p:sp>
        <p:nvSpPr>
          <p:cNvPr id="12" name="object 12"/>
          <p:cNvSpPr txBox="1"/>
          <p:nvPr/>
        </p:nvSpPr>
        <p:spPr>
          <a:xfrm>
            <a:off x="8888094" y="5843727"/>
            <a:ext cx="1519555"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111F35"/>
                </a:solidFill>
                <a:latin typeface="Calibri"/>
                <a:cs typeface="Calibri"/>
              </a:rPr>
              <a:t>Consumer</a:t>
            </a:r>
            <a:endParaRPr sz="2800">
              <a:latin typeface="Calibri"/>
              <a:cs typeface="Calibri"/>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CREATING</a:t>
            </a:r>
            <a:r>
              <a:rPr spc="-185" dirty="0"/>
              <a:t> </a:t>
            </a:r>
            <a:r>
              <a:rPr spc="-110" dirty="0"/>
              <a:t>PROMISES</a:t>
            </a:r>
          </a:p>
        </p:txBody>
      </p:sp>
      <p:sp>
        <p:nvSpPr>
          <p:cNvPr id="3" name="object 3"/>
          <p:cNvSpPr txBox="1"/>
          <p:nvPr/>
        </p:nvSpPr>
        <p:spPr>
          <a:xfrm>
            <a:off x="934745" y="1207826"/>
            <a:ext cx="9833610" cy="873957"/>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2800" dirty="0">
                <a:solidFill>
                  <a:srgbClr val="111F35"/>
                </a:solidFill>
                <a:latin typeface="Calibri"/>
                <a:cs typeface="Calibri"/>
              </a:rPr>
              <a:t>Un oggetto Promise può essere creato utilizzando il costruttore appropriato</a:t>
            </a:r>
            <a:endParaRPr sz="2800" dirty="0">
              <a:latin typeface="Calibri"/>
              <a:cs typeface="Calibri"/>
            </a:endParaRPr>
          </a:p>
        </p:txBody>
      </p:sp>
      <p:sp>
        <p:nvSpPr>
          <p:cNvPr id="4" name="object 4"/>
          <p:cNvSpPr txBox="1"/>
          <p:nvPr/>
        </p:nvSpPr>
        <p:spPr>
          <a:xfrm>
            <a:off x="962050" y="2980524"/>
            <a:ext cx="9779000" cy="319767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400" dirty="0">
                <a:solidFill>
                  <a:srgbClr val="111F35"/>
                </a:solidFill>
                <a:latin typeface="Calibri"/>
                <a:cs typeface="Calibri"/>
              </a:rPr>
              <a:t>La funzione data come argomento è l'esecutore
L'esecutore viene immediatamente richiamato quando viene creata la Promise
resolve e reject sono callback forniti da JavaScript
Al termine del codice dell'esecutore, deve chiamare
resolve(value): se è stato completato con successo, con result value
reject(error): se si è verificato un errore (error è l'oggetto errore)</a:t>
            </a:r>
            <a:endParaRPr sz="2400" dirty="0">
              <a:latin typeface="Calibri"/>
              <a:cs typeface="Calibri"/>
            </a:endParaRPr>
          </a:p>
        </p:txBody>
      </p:sp>
      <p:sp>
        <p:nvSpPr>
          <p:cNvPr id="5" name="object 5"/>
          <p:cNvSpPr txBox="1"/>
          <p:nvPr/>
        </p:nvSpPr>
        <p:spPr>
          <a:xfrm>
            <a:off x="2369820" y="2081783"/>
            <a:ext cx="7452359" cy="1016635"/>
          </a:xfrm>
          <a:prstGeom prst="rect">
            <a:avLst/>
          </a:prstGeom>
          <a:ln w="9525">
            <a:solidFill>
              <a:srgbClr val="111F35"/>
            </a:solidFill>
          </a:ln>
        </p:spPr>
        <p:txBody>
          <a:bodyPr vert="horz" wrap="square" lIns="0" tIns="31750" rIns="0" bIns="0" rtlCol="0">
            <a:spAutoFit/>
          </a:bodyPr>
          <a:lstStyle/>
          <a:p>
            <a:pPr marL="91440">
              <a:lnSpc>
                <a:spcPct val="100000"/>
              </a:lnSpc>
              <a:spcBef>
                <a:spcPts val="250"/>
              </a:spcBef>
            </a:pPr>
            <a:r>
              <a:rPr sz="2000" dirty="0">
                <a:solidFill>
                  <a:srgbClr val="0000FF"/>
                </a:solidFill>
                <a:latin typeface="Consolas"/>
                <a:cs typeface="Consolas"/>
              </a:rPr>
              <a:t>let</a:t>
            </a:r>
            <a:r>
              <a:rPr sz="2000" spc="-40" dirty="0">
                <a:solidFill>
                  <a:srgbClr val="0000FF"/>
                </a:solidFill>
                <a:latin typeface="Consolas"/>
                <a:cs typeface="Consolas"/>
              </a:rPr>
              <a:t> </a:t>
            </a:r>
            <a:r>
              <a:rPr sz="2000" dirty="0">
                <a:latin typeface="Consolas"/>
                <a:cs typeface="Consolas"/>
              </a:rPr>
              <a:t>promise</a:t>
            </a:r>
            <a:r>
              <a:rPr sz="2000" spc="-30" dirty="0">
                <a:latin typeface="Consolas"/>
                <a:cs typeface="Consolas"/>
              </a:rPr>
              <a:t> </a:t>
            </a:r>
            <a:r>
              <a:rPr sz="2000" dirty="0">
                <a:latin typeface="Consolas"/>
                <a:cs typeface="Consolas"/>
              </a:rPr>
              <a:t>=</a:t>
            </a:r>
            <a:r>
              <a:rPr sz="2000" spc="-15" dirty="0">
                <a:latin typeface="Consolas"/>
                <a:cs typeface="Consolas"/>
              </a:rPr>
              <a:t> </a:t>
            </a:r>
            <a:r>
              <a:rPr sz="2000" dirty="0">
                <a:solidFill>
                  <a:srgbClr val="0000FF"/>
                </a:solidFill>
                <a:latin typeface="Consolas"/>
                <a:cs typeface="Consolas"/>
              </a:rPr>
              <a:t>new</a:t>
            </a:r>
            <a:r>
              <a:rPr sz="2000" spc="-25" dirty="0">
                <a:solidFill>
                  <a:srgbClr val="0000FF"/>
                </a:solidFill>
                <a:latin typeface="Consolas"/>
                <a:cs typeface="Consolas"/>
              </a:rPr>
              <a:t> </a:t>
            </a:r>
            <a:r>
              <a:rPr sz="2000" dirty="0">
                <a:latin typeface="Consolas"/>
                <a:cs typeface="Consolas"/>
              </a:rPr>
              <a:t>Promise(</a:t>
            </a:r>
            <a:r>
              <a:rPr sz="2000" dirty="0">
                <a:solidFill>
                  <a:srgbClr val="0000FF"/>
                </a:solidFill>
                <a:latin typeface="Consolas"/>
                <a:cs typeface="Consolas"/>
              </a:rPr>
              <a:t>function</a:t>
            </a:r>
            <a:r>
              <a:rPr sz="2000" dirty="0">
                <a:latin typeface="Consolas"/>
                <a:cs typeface="Consolas"/>
              </a:rPr>
              <a:t>(resolve,</a:t>
            </a:r>
            <a:r>
              <a:rPr sz="2000" spc="-35" dirty="0">
                <a:latin typeface="Consolas"/>
                <a:cs typeface="Consolas"/>
              </a:rPr>
              <a:t> </a:t>
            </a:r>
            <a:r>
              <a:rPr sz="2000" spc="-10" dirty="0">
                <a:latin typeface="Consolas"/>
                <a:cs typeface="Consolas"/>
              </a:rPr>
              <a:t>reject){</a:t>
            </a:r>
            <a:endParaRPr sz="2000">
              <a:latin typeface="Consolas"/>
              <a:cs typeface="Consolas"/>
            </a:endParaRPr>
          </a:p>
          <a:p>
            <a:pPr marL="372110">
              <a:lnSpc>
                <a:spcPct val="100000"/>
              </a:lnSpc>
            </a:pPr>
            <a:r>
              <a:rPr sz="2000" dirty="0">
                <a:solidFill>
                  <a:srgbClr val="008000"/>
                </a:solidFill>
                <a:latin typeface="Consolas"/>
                <a:cs typeface="Consolas"/>
              </a:rPr>
              <a:t>//Executor:</a:t>
            </a:r>
            <a:r>
              <a:rPr sz="2000" spc="-25" dirty="0">
                <a:solidFill>
                  <a:srgbClr val="008000"/>
                </a:solidFill>
                <a:latin typeface="Consolas"/>
                <a:cs typeface="Consolas"/>
              </a:rPr>
              <a:t> </a:t>
            </a:r>
            <a:r>
              <a:rPr sz="2000" dirty="0">
                <a:solidFill>
                  <a:srgbClr val="008000"/>
                </a:solidFill>
                <a:latin typeface="Consolas"/>
                <a:cs typeface="Consolas"/>
              </a:rPr>
              <a:t>producer</a:t>
            </a:r>
            <a:r>
              <a:rPr sz="2000" spc="-30" dirty="0">
                <a:solidFill>
                  <a:srgbClr val="008000"/>
                </a:solidFill>
                <a:latin typeface="Consolas"/>
                <a:cs typeface="Consolas"/>
              </a:rPr>
              <a:t> </a:t>
            </a:r>
            <a:r>
              <a:rPr sz="2000" dirty="0">
                <a:solidFill>
                  <a:srgbClr val="008000"/>
                </a:solidFill>
                <a:latin typeface="Consolas"/>
                <a:cs typeface="Consolas"/>
              </a:rPr>
              <a:t>code</a:t>
            </a:r>
            <a:r>
              <a:rPr sz="2000" spc="-20" dirty="0">
                <a:solidFill>
                  <a:srgbClr val="008000"/>
                </a:solidFill>
                <a:latin typeface="Consolas"/>
                <a:cs typeface="Consolas"/>
              </a:rPr>
              <a:t> here</a:t>
            </a:r>
            <a:endParaRPr sz="2000">
              <a:latin typeface="Consolas"/>
              <a:cs typeface="Consolas"/>
            </a:endParaRPr>
          </a:p>
          <a:p>
            <a:pPr marL="91440">
              <a:lnSpc>
                <a:spcPct val="100000"/>
              </a:lnSpc>
            </a:pPr>
            <a:r>
              <a:rPr sz="2000" spc="-25" dirty="0">
                <a:latin typeface="Consolas"/>
                <a:cs typeface="Consolas"/>
              </a:rPr>
              <a:t>});</a:t>
            </a:r>
            <a:endParaRPr sz="2000">
              <a:latin typeface="Consolas"/>
              <a:cs typeface="Consolas"/>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11325" y="5156961"/>
            <a:ext cx="5328920" cy="724535"/>
            <a:chOff x="1211325" y="5156961"/>
            <a:chExt cx="5328920" cy="724535"/>
          </a:xfrm>
        </p:grpSpPr>
        <p:sp>
          <p:nvSpPr>
            <p:cNvPr id="3" name="object 3"/>
            <p:cNvSpPr/>
            <p:nvPr/>
          </p:nvSpPr>
          <p:spPr>
            <a:xfrm>
              <a:off x="1217675" y="5163311"/>
              <a:ext cx="5316220" cy="711835"/>
            </a:xfrm>
            <a:custGeom>
              <a:avLst/>
              <a:gdLst/>
              <a:ahLst/>
              <a:cxnLst/>
              <a:rect l="l" t="t" r="r" b="b"/>
              <a:pathLst>
                <a:path w="5316220" h="711835">
                  <a:moveTo>
                    <a:pt x="5197094" y="0"/>
                  </a:moveTo>
                  <a:lnTo>
                    <a:pt x="0" y="0"/>
                  </a:lnTo>
                  <a:lnTo>
                    <a:pt x="0" y="711707"/>
                  </a:lnTo>
                  <a:lnTo>
                    <a:pt x="5315712" y="711707"/>
                  </a:lnTo>
                  <a:lnTo>
                    <a:pt x="5315712" y="118618"/>
                  </a:lnTo>
                  <a:lnTo>
                    <a:pt x="5197094" y="0"/>
                  </a:lnTo>
                  <a:close/>
                </a:path>
              </a:pathLst>
            </a:custGeom>
            <a:solidFill>
              <a:srgbClr val="F1CD5D"/>
            </a:solidFill>
          </p:spPr>
          <p:txBody>
            <a:bodyPr wrap="square" lIns="0" tIns="0" rIns="0" bIns="0" rtlCol="0"/>
            <a:lstStyle/>
            <a:p>
              <a:endParaRPr/>
            </a:p>
          </p:txBody>
        </p:sp>
        <p:sp>
          <p:nvSpPr>
            <p:cNvPr id="4" name="object 4"/>
            <p:cNvSpPr/>
            <p:nvPr/>
          </p:nvSpPr>
          <p:spPr>
            <a:xfrm>
              <a:off x="6414769" y="5163311"/>
              <a:ext cx="118745" cy="118745"/>
            </a:xfrm>
            <a:custGeom>
              <a:avLst/>
              <a:gdLst/>
              <a:ahLst/>
              <a:cxnLst/>
              <a:rect l="l" t="t" r="r" b="b"/>
              <a:pathLst>
                <a:path w="118745" h="118745">
                  <a:moveTo>
                    <a:pt x="0" y="0"/>
                  </a:moveTo>
                  <a:lnTo>
                    <a:pt x="23749" y="94868"/>
                  </a:lnTo>
                  <a:lnTo>
                    <a:pt x="118618" y="118618"/>
                  </a:lnTo>
                  <a:lnTo>
                    <a:pt x="0" y="0"/>
                  </a:lnTo>
                  <a:close/>
                </a:path>
              </a:pathLst>
            </a:custGeom>
            <a:solidFill>
              <a:srgbClr val="C3A44A"/>
            </a:solidFill>
          </p:spPr>
          <p:txBody>
            <a:bodyPr wrap="square" lIns="0" tIns="0" rIns="0" bIns="0" rtlCol="0"/>
            <a:lstStyle/>
            <a:p>
              <a:endParaRPr/>
            </a:p>
          </p:txBody>
        </p:sp>
        <p:sp>
          <p:nvSpPr>
            <p:cNvPr id="5" name="object 5"/>
            <p:cNvSpPr/>
            <p:nvPr/>
          </p:nvSpPr>
          <p:spPr>
            <a:xfrm>
              <a:off x="1217675" y="5163311"/>
              <a:ext cx="5316220" cy="711835"/>
            </a:xfrm>
            <a:custGeom>
              <a:avLst/>
              <a:gdLst/>
              <a:ahLst/>
              <a:cxnLst/>
              <a:rect l="l" t="t" r="r" b="b"/>
              <a:pathLst>
                <a:path w="5316220" h="711835">
                  <a:moveTo>
                    <a:pt x="5197094" y="0"/>
                  </a:moveTo>
                  <a:lnTo>
                    <a:pt x="5220843" y="94868"/>
                  </a:lnTo>
                  <a:lnTo>
                    <a:pt x="5315712" y="118618"/>
                  </a:lnTo>
                  <a:lnTo>
                    <a:pt x="5197094" y="0"/>
                  </a:lnTo>
                  <a:lnTo>
                    <a:pt x="0" y="0"/>
                  </a:lnTo>
                  <a:lnTo>
                    <a:pt x="0" y="711707"/>
                  </a:lnTo>
                  <a:lnTo>
                    <a:pt x="5315712" y="711707"/>
                  </a:lnTo>
                  <a:lnTo>
                    <a:pt x="5315712" y="118618"/>
                  </a:lnTo>
                </a:path>
              </a:pathLst>
            </a:custGeom>
            <a:ln w="12700">
              <a:solidFill>
                <a:srgbClr val="665422"/>
              </a:solidFill>
            </a:ln>
          </p:spPr>
          <p:txBody>
            <a:bodyPr wrap="square" lIns="0" tIns="0" rIns="0" bIns="0" rtlCol="0"/>
            <a:lstStyle/>
            <a:p>
              <a:endParaRPr/>
            </a:p>
          </p:txBody>
        </p:sp>
      </p:grpSp>
      <p:grpSp>
        <p:nvGrpSpPr>
          <p:cNvPr id="6" name="object 6"/>
          <p:cNvGrpSpPr/>
          <p:nvPr/>
        </p:nvGrpSpPr>
        <p:grpSpPr>
          <a:xfrm>
            <a:off x="1045311" y="2271958"/>
            <a:ext cx="6077585" cy="2386965"/>
            <a:chOff x="1045311" y="2271958"/>
            <a:chExt cx="6077585" cy="2386965"/>
          </a:xfrm>
        </p:grpSpPr>
        <p:pic>
          <p:nvPicPr>
            <p:cNvPr id="7" name="object 7"/>
            <p:cNvPicPr/>
            <p:nvPr/>
          </p:nvPicPr>
          <p:blipFill>
            <a:blip r:embed="rId2" cstate="print"/>
            <a:stretch>
              <a:fillRect/>
            </a:stretch>
          </p:blipFill>
          <p:spPr>
            <a:xfrm>
              <a:off x="3564127" y="2271958"/>
              <a:ext cx="3542029" cy="1059505"/>
            </a:xfrm>
            <a:prstGeom prst="rect">
              <a:avLst/>
            </a:prstGeom>
          </p:spPr>
        </p:pic>
        <p:pic>
          <p:nvPicPr>
            <p:cNvPr id="8" name="object 8"/>
            <p:cNvPicPr/>
            <p:nvPr/>
          </p:nvPicPr>
          <p:blipFill>
            <a:blip r:embed="rId3" cstate="print"/>
            <a:stretch>
              <a:fillRect/>
            </a:stretch>
          </p:blipFill>
          <p:spPr>
            <a:xfrm>
              <a:off x="3566541" y="3666236"/>
              <a:ext cx="3556000" cy="992409"/>
            </a:xfrm>
            <a:prstGeom prst="rect">
              <a:avLst/>
            </a:prstGeom>
          </p:spPr>
        </p:pic>
        <p:sp>
          <p:nvSpPr>
            <p:cNvPr id="9" name="object 9"/>
            <p:cNvSpPr/>
            <p:nvPr/>
          </p:nvSpPr>
          <p:spPr>
            <a:xfrm>
              <a:off x="1051661" y="3065399"/>
              <a:ext cx="1085215" cy="370840"/>
            </a:xfrm>
            <a:custGeom>
              <a:avLst/>
              <a:gdLst/>
              <a:ahLst/>
              <a:cxnLst/>
              <a:rect l="l" t="t" r="r" b="b"/>
              <a:pathLst>
                <a:path w="1085214" h="370839">
                  <a:moveTo>
                    <a:pt x="1084808" y="0"/>
                  </a:moveTo>
                  <a:lnTo>
                    <a:pt x="0" y="0"/>
                  </a:lnTo>
                  <a:lnTo>
                    <a:pt x="0" y="370839"/>
                  </a:lnTo>
                  <a:lnTo>
                    <a:pt x="1084808" y="370839"/>
                  </a:lnTo>
                  <a:lnTo>
                    <a:pt x="1084808" y="0"/>
                  </a:lnTo>
                  <a:close/>
                </a:path>
              </a:pathLst>
            </a:custGeom>
            <a:solidFill>
              <a:srgbClr val="006379"/>
            </a:solidFill>
          </p:spPr>
          <p:txBody>
            <a:bodyPr wrap="square" lIns="0" tIns="0" rIns="0" bIns="0" rtlCol="0"/>
            <a:lstStyle/>
            <a:p>
              <a:endParaRPr/>
            </a:p>
          </p:txBody>
        </p:sp>
        <p:sp>
          <p:nvSpPr>
            <p:cNvPr id="10" name="object 10"/>
            <p:cNvSpPr/>
            <p:nvPr/>
          </p:nvSpPr>
          <p:spPr>
            <a:xfrm>
              <a:off x="2136520" y="3065399"/>
              <a:ext cx="1508760" cy="370840"/>
            </a:xfrm>
            <a:custGeom>
              <a:avLst/>
              <a:gdLst/>
              <a:ahLst/>
              <a:cxnLst/>
              <a:rect l="l" t="t" r="r" b="b"/>
              <a:pathLst>
                <a:path w="1508760" h="370839">
                  <a:moveTo>
                    <a:pt x="1508506" y="0"/>
                  </a:moveTo>
                  <a:lnTo>
                    <a:pt x="0" y="0"/>
                  </a:lnTo>
                  <a:lnTo>
                    <a:pt x="0" y="370839"/>
                  </a:lnTo>
                  <a:lnTo>
                    <a:pt x="1508506" y="370839"/>
                  </a:lnTo>
                  <a:lnTo>
                    <a:pt x="1508506" y="0"/>
                  </a:lnTo>
                  <a:close/>
                </a:path>
              </a:pathLst>
            </a:custGeom>
            <a:solidFill>
              <a:srgbClr val="CAD2D6"/>
            </a:solidFill>
          </p:spPr>
          <p:txBody>
            <a:bodyPr wrap="square" lIns="0" tIns="0" rIns="0" bIns="0" rtlCol="0"/>
            <a:lstStyle/>
            <a:p>
              <a:endParaRPr/>
            </a:p>
          </p:txBody>
        </p:sp>
        <p:sp>
          <p:nvSpPr>
            <p:cNvPr id="11" name="object 11"/>
            <p:cNvSpPr/>
            <p:nvPr/>
          </p:nvSpPr>
          <p:spPr>
            <a:xfrm>
              <a:off x="1051661" y="3436239"/>
              <a:ext cx="1085215" cy="370840"/>
            </a:xfrm>
            <a:custGeom>
              <a:avLst/>
              <a:gdLst/>
              <a:ahLst/>
              <a:cxnLst/>
              <a:rect l="l" t="t" r="r" b="b"/>
              <a:pathLst>
                <a:path w="1085214" h="370839">
                  <a:moveTo>
                    <a:pt x="1084808" y="0"/>
                  </a:moveTo>
                  <a:lnTo>
                    <a:pt x="0" y="0"/>
                  </a:lnTo>
                  <a:lnTo>
                    <a:pt x="0" y="370840"/>
                  </a:lnTo>
                  <a:lnTo>
                    <a:pt x="1084808" y="370840"/>
                  </a:lnTo>
                  <a:lnTo>
                    <a:pt x="1084808" y="0"/>
                  </a:lnTo>
                  <a:close/>
                </a:path>
              </a:pathLst>
            </a:custGeom>
            <a:solidFill>
              <a:srgbClr val="006379"/>
            </a:solidFill>
          </p:spPr>
          <p:txBody>
            <a:bodyPr wrap="square" lIns="0" tIns="0" rIns="0" bIns="0" rtlCol="0"/>
            <a:lstStyle/>
            <a:p>
              <a:endParaRPr/>
            </a:p>
          </p:txBody>
        </p:sp>
        <p:sp>
          <p:nvSpPr>
            <p:cNvPr id="12" name="object 12"/>
            <p:cNvSpPr/>
            <p:nvPr/>
          </p:nvSpPr>
          <p:spPr>
            <a:xfrm>
              <a:off x="2136520" y="3436239"/>
              <a:ext cx="1508760" cy="370840"/>
            </a:xfrm>
            <a:custGeom>
              <a:avLst/>
              <a:gdLst/>
              <a:ahLst/>
              <a:cxnLst/>
              <a:rect l="l" t="t" r="r" b="b"/>
              <a:pathLst>
                <a:path w="1508760" h="370839">
                  <a:moveTo>
                    <a:pt x="1508506" y="0"/>
                  </a:moveTo>
                  <a:lnTo>
                    <a:pt x="0" y="0"/>
                  </a:lnTo>
                  <a:lnTo>
                    <a:pt x="0" y="370840"/>
                  </a:lnTo>
                  <a:lnTo>
                    <a:pt x="1508506" y="370840"/>
                  </a:lnTo>
                  <a:lnTo>
                    <a:pt x="1508506" y="0"/>
                  </a:lnTo>
                  <a:close/>
                </a:path>
              </a:pathLst>
            </a:custGeom>
            <a:solidFill>
              <a:srgbClr val="E7EAEB"/>
            </a:solidFill>
          </p:spPr>
          <p:txBody>
            <a:bodyPr wrap="square" lIns="0" tIns="0" rIns="0" bIns="0" rtlCol="0"/>
            <a:lstStyle/>
            <a:p>
              <a:endParaRPr/>
            </a:p>
          </p:txBody>
        </p:sp>
        <p:sp>
          <p:nvSpPr>
            <p:cNvPr id="13" name="object 13"/>
            <p:cNvSpPr/>
            <p:nvPr/>
          </p:nvSpPr>
          <p:spPr>
            <a:xfrm>
              <a:off x="1051661" y="3059049"/>
              <a:ext cx="2593975" cy="754380"/>
            </a:xfrm>
            <a:custGeom>
              <a:avLst/>
              <a:gdLst/>
              <a:ahLst/>
              <a:cxnLst/>
              <a:rect l="l" t="t" r="r" b="b"/>
              <a:pathLst>
                <a:path w="2593975" h="754379">
                  <a:moveTo>
                    <a:pt x="1084859" y="0"/>
                  </a:moveTo>
                  <a:lnTo>
                    <a:pt x="1084859" y="754380"/>
                  </a:lnTo>
                </a:path>
                <a:path w="2593975" h="754379">
                  <a:moveTo>
                    <a:pt x="0" y="0"/>
                  </a:moveTo>
                  <a:lnTo>
                    <a:pt x="0" y="754380"/>
                  </a:lnTo>
                </a:path>
                <a:path w="2593975" h="754379">
                  <a:moveTo>
                    <a:pt x="2593365" y="0"/>
                  </a:moveTo>
                  <a:lnTo>
                    <a:pt x="2593365" y="754380"/>
                  </a:lnTo>
                </a:path>
              </a:pathLst>
            </a:custGeom>
            <a:ln w="12700">
              <a:solidFill>
                <a:srgbClr val="FFFFFF"/>
              </a:solidFill>
            </a:ln>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PROMISES:</a:t>
            </a:r>
            <a:r>
              <a:rPr spc="-125" dirty="0"/>
              <a:t> </a:t>
            </a:r>
            <a:r>
              <a:rPr spc="-190" dirty="0"/>
              <a:t>LIFECYCLE</a:t>
            </a:r>
          </a:p>
        </p:txBody>
      </p:sp>
      <p:graphicFrame>
        <p:nvGraphicFramePr>
          <p:cNvPr id="15" name="object 15"/>
          <p:cNvGraphicFramePr>
            <a:graphicFrameLocks noGrp="1"/>
          </p:cNvGraphicFramePr>
          <p:nvPr/>
        </p:nvGraphicFramePr>
        <p:xfrm>
          <a:off x="1045311" y="3059048"/>
          <a:ext cx="2606040" cy="741045"/>
        </p:xfrm>
        <a:graphic>
          <a:graphicData uri="http://schemas.openxmlformats.org/drawingml/2006/table">
            <a:tbl>
              <a:tblPr firstRow="1" bandRow="1">
                <a:tableStyleId>{2D5ABB26-0587-4C30-8999-92F81FD0307C}</a:tableStyleId>
              </a:tblPr>
              <a:tblGrid>
                <a:gridCol w="935990">
                  <a:extLst>
                    <a:ext uri="{9D8B030D-6E8A-4147-A177-3AD203B41FA5}">
                      <a16:colId xmlns:a16="http://schemas.microsoft.com/office/drawing/2014/main" val="20000"/>
                    </a:ext>
                  </a:extLst>
                </a:gridCol>
                <a:gridCol w="1670050">
                  <a:extLst>
                    <a:ext uri="{9D8B030D-6E8A-4147-A177-3AD203B41FA5}">
                      <a16:colId xmlns:a16="http://schemas.microsoft.com/office/drawing/2014/main" val="20001"/>
                    </a:ext>
                  </a:extLst>
                </a:gridCol>
              </a:tblGrid>
              <a:tr h="370205">
                <a:tc>
                  <a:txBody>
                    <a:bodyPr/>
                    <a:lstStyle/>
                    <a:p>
                      <a:pPr marL="97790">
                        <a:lnSpc>
                          <a:spcPct val="100000"/>
                        </a:lnSpc>
                        <a:spcBef>
                          <a:spcPts val="245"/>
                        </a:spcBef>
                      </a:pPr>
                      <a:r>
                        <a:rPr sz="1800" b="1" spc="-10" dirty="0">
                          <a:solidFill>
                            <a:srgbClr val="FFFFFF"/>
                          </a:solidFill>
                          <a:latin typeface="Calibri"/>
                          <a:cs typeface="Calibri"/>
                        </a:rPr>
                        <a:t>Status</a:t>
                      </a:r>
                      <a:endParaRPr sz="1800">
                        <a:latin typeface="Calibri"/>
                        <a:cs typeface="Calibri"/>
                      </a:endParaRPr>
                    </a:p>
                  </a:txBody>
                  <a:tcPr marL="0" marR="0" marT="31115" marB="0">
                    <a:lnT w="12700">
                      <a:solidFill>
                        <a:srgbClr val="FFFFFF"/>
                      </a:solidFill>
                      <a:prstDash val="solid"/>
                    </a:lnT>
                    <a:lnB w="12700">
                      <a:solidFill>
                        <a:srgbClr val="FFFFFF"/>
                      </a:solidFill>
                      <a:prstDash val="solid"/>
                    </a:lnB>
                  </a:tcPr>
                </a:tc>
                <a:tc>
                  <a:txBody>
                    <a:bodyPr/>
                    <a:lstStyle/>
                    <a:p>
                      <a:pPr marR="39370" algn="ctr">
                        <a:lnSpc>
                          <a:spcPct val="100000"/>
                        </a:lnSpc>
                        <a:spcBef>
                          <a:spcPts val="254"/>
                        </a:spcBef>
                      </a:pPr>
                      <a:r>
                        <a:rPr sz="1800" spc="-10" dirty="0">
                          <a:solidFill>
                            <a:srgbClr val="111F35"/>
                          </a:solidFill>
                          <a:latin typeface="Consolas"/>
                          <a:cs typeface="Consolas"/>
                        </a:rPr>
                        <a:t>"pending"</a:t>
                      </a:r>
                      <a:endParaRPr sz="1800">
                        <a:latin typeface="Consolas"/>
                        <a:cs typeface="Consolas"/>
                      </a:endParaRPr>
                    </a:p>
                  </a:txBody>
                  <a:tcPr marL="0" marR="0" marT="32384" marB="0">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0"/>
                  </a:ext>
                </a:extLst>
              </a:tr>
              <a:tr h="370840">
                <a:tc>
                  <a:txBody>
                    <a:bodyPr/>
                    <a:lstStyle/>
                    <a:p>
                      <a:pPr marL="97790">
                        <a:lnSpc>
                          <a:spcPct val="100000"/>
                        </a:lnSpc>
                        <a:spcBef>
                          <a:spcPts val="245"/>
                        </a:spcBef>
                      </a:pPr>
                      <a:r>
                        <a:rPr sz="1800" b="1" spc="-10" dirty="0">
                          <a:solidFill>
                            <a:srgbClr val="FFFFFF"/>
                          </a:solidFill>
                          <a:latin typeface="Calibri"/>
                          <a:cs typeface="Calibri"/>
                        </a:rPr>
                        <a:t>Result</a:t>
                      </a:r>
                      <a:endParaRPr sz="1800">
                        <a:latin typeface="Calibri"/>
                        <a:cs typeface="Calibri"/>
                      </a:endParaRPr>
                    </a:p>
                  </a:txBody>
                  <a:tcPr marL="0" marR="0" marT="31115" marB="0">
                    <a:lnT w="12700">
                      <a:solidFill>
                        <a:srgbClr val="FFFFFF"/>
                      </a:solidFill>
                      <a:prstDash val="solid"/>
                    </a:lnT>
                    <a:lnB w="12700">
                      <a:solidFill>
                        <a:srgbClr val="FFFFFF"/>
                      </a:solidFill>
                      <a:prstDash val="solid"/>
                    </a:lnB>
                  </a:tcPr>
                </a:tc>
                <a:tc>
                  <a:txBody>
                    <a:bodyPr/>
                    <a:lstStyle/>
                    <a:p>
                      <a:pPr marR="40005" algn="ctr">
                        <a:lnSpc>
                          <a:spcPct val="100000"/>
                        </a:lnSpc>
                        <a:spcBef>
                          <a:spcPts val="254"/>
                        </a:spcBef>
                      </a:pPr>
                      <a:r>
                        <a:rPr sz="1800" spc="-10" dirty="0">
                          <a:solidFill>
                            <a:srgbClr val="111F35"/>
                          </a:solidFill>
                          <a:latin typeface="Consolas"/>
                          <a:cs typeface="Consolas"/>
                        </a:rPr>
                        <a:t>undefined</a:t>
                      </a:r>
                      <a:endParaRPr sz="1800">
                        <a:latin typeface="Consolas"/>
                        <a:cs typeface="Consolas"/>
                      </a:endParaRPr>
                    </a:p>
                  </a:txBody>
                  <a:tcPr marL="0" marR="0" marT="32384" marB="0">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1"/>
                  </a:ext>
                </a:extLst>
              </a:tr>
            </a:tbl>
          </a:graphicData>
        </a:graphic>
      </p:graphicFrame>
      <p:grpSp>
        <p:nvGrpSpPr>
          <p:cNvPr id="16" name="object 16"/>
          <p:cNvGrpSpPr/>
          <p:nvPr/>
        </p:nvGrpSpPr>
        <p:grpSpPr>
          <a:xfrm>
            <a:off x="876046" y="1865122"/>
            <a:ext cx="9269730" cy="2076450"/>
            <a:chOff x="876046" y="1865122"/>
            <a:chExt cx="9269730" cy="2076450"/>
          </a:xfrm>
        </p:grpSpPr>
        <p:sp>
          <p:nvSpPr>
            <p:cNvPr id="17" name="object 17"/>
            <p:cNvSpPr/>
            <p:nvPr/>
          </p:nvSpPr>
          <p:spPr>
            <a:xfrm>
              <a:off x="882396" y="2909316"/>
              <a:ext cx="2910840" cy="1026160"/>
            </a:xfrm>
            <a:custGeom>
              <a:avLst/>
              <a:gdLst/>
              <a:ahLst/>
              <a:cxnLst/>
              <a:rect l="l" t="t" r="r" b="b"/>
              <a:pathLst>
                <a:path w="2910840" h="1026160">
                  <a:moveTo>
                    <a:pt x="2838450" y="0"/>
                  </a:moveTo>
                  <a:lnTo>
                    <a:pt x="72453" y="0"/>
                  </a:lnTo>
                  <a:lnTo>
                    <a:pt x="44250" y="5685"/>
                  </a:lnTo>
                  <a:lnTo>
                    <a:pt x="21220" y="21193"/>
                  </a:lnTo>
                  <a:lnTo>
                    <a:pt x="5693" y="44201"/>
                  </a:lnTo>
                  <a:lnTo>
                    <a:pt x="0" y="72389"/>
                  </a:lnTo>
                  <a:lnTo>
                    <a:pt x="0" y="953262"/>
                  </a:lnTo>
                  <a:lnTo>
                    <a:pt x="5693" y="981450"/>
                  </a:lnTo>
                  <a:lnTo>
                    <a:pt x="21220" y="1004458"/>
                  </a:lnTo>
                  <a:lnTo>
                    <a:pt x="44250" y="1019966"/>
                  </a:lnTo>
                  <a:lnTo>
                    <a:pt x="72453" y="1025652"/>
                  </a:lnTo>
                  <a:lnTo>
                    <a:pt x="2838450" y="1025652"/>
                  </a:lnTo>
                  <a:lnTo>
                    <a:pt x="2866638" y="1019966"/>
                  </a:lnTo>
                  <a:lnTo>
                    <a:pt x="2889646" y="1004458"/>
                  </a:lnTo>
                  <a:lnTo>
                    <a:pt x="2905154" y="981450"/>
                  </a:lnTo>
                  <a:lnTo>
                    <a:pt x="2910840" y="953262"/>
                  </a:lnTo>
                  <a:lnTo>
                    <a:pt x="2910840" y="72389"/>
                  </a:lnTo>
                  <a:lnTo>
                    <a:pt x="2905154" y="44201"/>
                  </a:lnTo>
                  <a:lnTo>
                    <a:pt x="2889646" y="21193"/>
                  </a:lnTo>
                  <a:lnTo>
                    <a:pt x="2866638" y="5685"/>
                  </a:lnTo>
                  <a:lnTo>
                    <a:pt x="2838450" y="0"/>
                  </a:lnTo>
                  <a:close/>
                </a:path>
              </a:pathLst>
            </a:custGeom>
            <a:solidFill>
              <a:srgbClr val="006379"/>
            </a:solidFill>
          </p:spPr>
          <p:txBody>
            <a:bodyPr wrap="square" lIns="0" tIns="0" rIns="0" bIns="0" rtlCol="0"/>
            <a:lstStyle/>
            <a:p>
              <a:endParaRPr/>
            </a:p>
          </p:txBody>
        </p:sp>
        <p:sp>
          <p:nvSpPr>
            <p:cNvPr id="18" name="object 18"/>
            <p:cNvSpPr/>
            <p:nvPr/>
          </p:nvSpPr>
          <p:spPr>
            <a:xfrm>
              <a:off x="882396" y="2909316"/>
              <a:ext cx="2910840" cy="1026160"/>
            </a:xfrm>
            <a:custGeom>
              <a:avLst/>
              <a:gdLst/>
              <a:ahLst/>
              <a:cxnLst/>
              <a:rect l="l" t="t" r="r" b="b"/>
              <a:pathLst>
                <a:path w="2910840" h="1026160">
                  <a:moveTo>
                    <a:pt x="0" y="72389"/>
                  </a:moveTo>
                  <a:lnTo>
                    <a:pt x="5693" y="44201"/>
                  </a:lnTo>
                  <a:lnTo>
                    <a:pt x="21220" y="21193"/>
                  </a:lnTo>
                  <a:lnTo>
                    <a:pt x="44250" y="5685"/>
                  </a:lnTo>
                  <a:lnTo>
                    <a:pt x="72453" y="0"/>
                  </a:lnTo>
                  <a:lnTo>
                    <a:pt x="2838450" y="0"/>
                  </a:lnTo>
                  <a:lnTo>
                    <a:pt x="2866638" y="5685"/>
                  </a:lnTo>
                  <a:lnTo>
                    <a:pt x="2889646" y="21193"/>
                  </a:lnTo>
                  <a:lnTo>
                    <a:pt x="2905154" y="44201"/>
                  </a:lnTo>
                  <a:lnTo>
                    <a:pt x="2910840" y="72389"/>
                  </a:lnTo>
                  <a:lnTo>
                    <a:pt x="2910840" y="953262"/>
                  </a:lnTo>
                  <a:lnTo>
                    <a:pt x="2905154" y="981450"/>
                  </a:lnTo>
                  <a:lnTo>
                    <a:pt x="2889646" y="1004458"/>
                  </a:lnTo>
                  <a:lnTo>
                    <a:pt x="2866638" y="1019966"/>
                  </a:lnTo>
                  <a:lnTo>
                    <a:pt x="2838450" y="1025652"/>
                  </a:lnTo>
                  <a:lnTo>
                    <a:pt x="72453" y="1025652"/>
                  </a:lnTo>
                  <a:lnTo>
                    <a:pt x="44250" y="1019966"/>
                  </a:lnTo>
                  <a:lnTo>
                    <a:pt x="21220" y="1004458"/>
                  </a:lnTo>
                  <a:lnTo>
                    <a:pt x="5693" y="981450"/>
                  </a:lnTo>
                  <a:lnTo>
                    <a:pt x="0" y="953262"/>
                  </a:lnTo>
                  <a:lnTo>
                    <a:pt x="0" y="72389"/>
                  </a:lnTo>
                  <a:close/>
                </a:path>
              </a:pathLst>
            </a:custGeom>
            <a:ln w="12700">
              <a:solidFill>
                <a:srgbClr val="00252F"/>
              </a:solidFill>
            </a:ln>
          </p:spPr>
          <p:txBody>
            <a:bodyPr wrap="square" lIns="0" tIns="0" rIns="0" bIns="0" rtlCol="0"/>
            <a:lstStyle/>
            <a:p>
              <a:endParaRPr/>
            </a:p>
          </p:txBody>
        </p:sp>
        <p:sp>
          <p:nvSpPr>
            <p:cNvPr id="19" name="object 19"/>
            <p:cNvSpPr/>
            <p:nvPr/>
          </p:nvSpPr>
          <p:spPr>
            <a:xfrm>
              <a:off x="7138416" y="1871472"/>
              <a:ext cx="3001010" cy="1026160"/>
            </a:xfrm>
            <a:custGeom>
              <a:avLst/>
              <a:gdLst/>
              <a:ahLst/>
              <a:cxnLst/>
              <a:rect l="l" t="t" r="r" b="b"/>
              <a:pathLst>
                <a:path w="3001009" h="1026160">
                  <a:moveTo>
                    <a:pt x="2928365" y="0"/>
                  </a:moveTo>
                  <a:lnTo>
                    <a:pt x="72389" y="0"/>
                  </a:lnTo>
                  <a:lnTo>
                    <a:pt x="44201" y="5685"/>
                  </a:lnTo>
                  <a:lnTo>
                    <a:pt x="21193" y="21193"/>
                  </a:lnTo>
                  <a:lnTo>
                    <a:pt x="5685" y="44201"/>
                  </a:lnTo>
                  <a:lnTo>
                    <a:pt x="0" y="72389"/>
                  </a:lnTo>
                  <a:lnTo>
                    <a:pt x="0" y="953262"/>
                  </a:lnTo>
                  <a:lnTo>
                    <a:pt x="5685" y="981450"/>
                  </a:lnTo>
                  <a:lnTo>
                    <a:pt x="21193" y="1004458"/>
                  </a:lnTo>
                  <a:lnTo>
                    <a:pt x="44201" y="1019966"/>
                  </a:lnTo>
                  <a:lnTo>
                    <a:pt x="72389" y="1025651"/>
                  </a:lnTo>
                  <a:lnTo>
                    <a:pt x="2928365" y="1025651"/>
                  </a:lnTo>
                  <a:lnTo>
                    <a:pt x="2956554" y="1019966"/>
                  </a:lnTo>
                  <a:lnTo>
                    <a:pt x="2979562" y="1004458"/>
                  </a:lnTo>
                  <a:lnTo>
                    <a:pt x="2995070" y="981450"/>
                  </a:lnTo>
                  <a:lnTo>
                    <a:pt x="3000755" y="953262"/>
                  </a:lnTo>
                  <a:lnTo>
                    <a:pt x="3000755" y="72389"/>
                  </a:lnTo>
                  <a:lnTo>
                    <a:pt x="2995070" y="44201"/>
                  </a:lnTo>
                  <a:lnTo>
                    <a:pt x="2979562" y="21193"/>
                  </a:lnTo>
                  <a:lnTo>
                    <a:pt x="2956554" y="5685"/>
                  </a:lnTo>
                  <a:lnTo>
                    <a:pt x="2928365" y="0"/>
                  </a:lnTo>
                  <a:close/>
                </a:path>
              </a:pathLst>
            </a:custGeom>
            <a:solidFill>
              <a:srgbClr val="00916D"/>
            </a:solidFill>
          </p:spPr>
          <p:txBody>
            <a:bodyPr wrap="square" lIns="0" tIns="0" rIns="0" bIns="0" rtlCol="0"/>
            <a:lstStyle/>
            <a:p>
              <a:endParaRPr/>
            </a:p>
          </p:txBody>
        </p:sp>
        <p:sp>
          <p:nvSpPr>
            <p:cNvPr id="20" name="object 20"/>
            <p:cNvSpPr/>
            <p:nvPr/>
          </p:nvSpPr>
          <p:spPr>
            <a:xfrm>
              <a:off x="7138416" y="1871472"/>
              <a:ext cx="3001010" cy="1026160"/>
            </a:xfrm>
            <a:custGeom>
              <a:avLst/>
              <a:gdLst/>
              <a:ahLst/>
              <a:cxnLst/>
              <a:rect l="l" t="t" r="r" b="b"/>
              <a:pathLst>
                <a:path w="3001009" h="1026160">
                  <a:moveTo>
                    <a:pt x="0" y="72389"/>
                  </a:moveTo>
                  <a:lnTo>
                    <a:pt x="5685" y="44201"/>
                  </a:lnTo>
                  <a:lnTo>
                    <a:pt x="21193" y="21193"/>
                  </a:lnTo>
                  <a:lnTo>
                    <a:pt x="44201" y="5685"/>
                  </a:lnTo>
                  <a:lnTo>
                    <a:pt x="72389" y="0"/>
                  </a:lnTo>
                  <a:lnTo>
                    <a:pt x="2928365" y="0"/>
                  </a:lnTo>
                  <a:lnTo>
                    <a:pt x="2956554" y="5685"/>
                  </a:lnTo>
                  <a:lnTo>
                    <a:pt x="2979562" y="21193"/>
                  </a:lnTo>
                  <a:lnTo>
                    <a:pt x="2995070" y="44201"/>
                  </a:lnTo>
                  <a:lnTo>
                    <a:pt x="3000755" y="72389"/>
                  </a:lnTo>
                  <a:lnTo>
                    <a:pt x="3000755" y="953262"/>
                  </a:lnTo>
                  <a:lnTo>
                    <a:pt x="2995070" y="981450"/>
                  </a:lnTo>
                  <a:lnTo>
                    <a:pt x="2979562" y="1004458"/>
                  </a:lnTo>
                  <a:lnTo>
                    <a:pt x="2956554" y="1019966"/>
                  </a:lnTo>
                  <a:lnTo>
                    <a:pt x="2928365" y="1025651"/>
                  </a:lnTo>
                  <a:lnTo>
                    <a:pt x="72389" y="1025651"/>
                  </a:lnTo>
                  <a:lnTo>
                    <a:pt x="44201" y="1019966"/>
                  </a:lnTo>
                  <a:lnTo>
                    <a:pt x="21193" y="1004458"/>
                  </a:lnTo>
                  <a:lnTo>
                    <a:pt x="5685" y="981450"/>
                  </a:lnTo>
                  <a:lnTo>
                    <a:pt x="0" y="953262"/>
                  </a:lnTo>
                  <a:lnTo>
                    <a:pt x="0" y="72389"/>
                  </a:lnTo>
                  <a:close/>
                </a:path>
              </a:pathLst>
            </a:custGeom>
            <a:ln w="12700">
              <a:solidFill>
                <a:srgbClr val="00392A"/>
              </a:solidFill>
            </a:ln>
          </p:spPr>
          <p:txBody>
            <a:bodyPr wrap="square" lIns="0" tIns="0" rIns="0" bIns="0" rtlCol="0"/>
            <a:lstStyle/>
            <a:p>
              <a:endParaRPr/>
            </a:p>
          </p:txBody>
        </p:sp>
      </p:grpSp>
      <p:sp>
        <p:nvSpPr>
          <p:cNvPr id="21" name="object 21"/>
          <p:cNvSpPr txBox="1"/>
          <p:nvPr/>
        </p:nvSpPr>
        <p:spPr>
          <a:xfrm>
            <a:off x="994968" y="2018157"/>
            <a:ext cx="5778500" cy="829310"/>
          </a:xfrm>
          <a:prstGeom prst="rect">
            <a:avLst/>
          </a:prstGeom>
        </p:spPr>
        <p:txBody>
          <a:bodyPr vert="horz" wrap="square" lIns="0" tIns="12700" rIns="0" bIns="0" rtlCol="0">
            <a:spAutoFit/>
          </a:bodyPr>
          <a:lstStyle/>
          <a:p>
            <a:pPr marR="5080" algn="r">
              <a:lnSpc>
                <a:spcPct val="100000"/>
              </a:lnSpc>
              <a:spcBef>
                <a:spcPts val="100"/>
              </a:spcBef>
            </a:pPr>
            <a:r>
              <a:rPr sz="1800" spc="-10" dirty="0">
                <a:solidFill>
                  <a:srgbClr val="006C52"/>
                </a:solidFill>
                <a:latin typeface="Consolas"/>
                <a:cs typeface="Consolas"/>
              </a:rPr>
              <a:t>resolve(result)</a:t>
            </a:r>
            <a:endParaRPr sz="1800">
              <a:latin typeface="Consolas"/>
              <a:cs typeface="Consolas"/>
            </a:endParaRPr>
          </a:p>
          <a:p>
            <a:pPr marL="12700">
              <a:lnSpc>
                <a:spcPct val="100000"/>
              </a:lnSpc>
              <a:spcBef>
                <a:spcPts val="2010"/>
              </a:spcBef>
            </a:pPr>
            <a:r>
              <a:rPr sz="1800" dirty="0">
                <a:solidFill>
                  <a:srgbClr val="111F35"/>
                </a:solidFill>
                <a:latin typeface="Consolas"/>
                <a:cs typeface="Consolas"/>
              </a:rPr>
              <a:t>new</a:t>
            </a:r>
            <a:r>
              <a:rPr sz="1800" spc="-25" dirty="0">
                <a:solidFill>
                  <a:srgbClr val="111F35"/>
                </a:solidFill>
                <a:latin typeface="Consolas"/>
                <a:cs typeface="Consolas"/>
              </a:rPr>
              <a:t> </a:t>
            </a:r>
            <a:r>
              <a:rPr sz="1800" spc="-10" dirty="0">
                <a:solidFill>
                  <a:srgbClr val="111F35"/>
                </a:solidFill>
                <a:latin typeface="Consolas"/>
                <a:cs typeface="Consolas"/>
              </a:rPr>
              <a:t>Promise(executor)</a:t>
            </a:r>
            <a:endParaRPr sz="1800">
              <a:latin typeface="Consolas"/>
              <a:cs typeface="Consolas"/>
            </a:endParaRPr>
          </a:p>
        </p:txBody>
      </p:sp>
      <p:sp>
        <p:nvSpPr>
          <p:cNvPr id="22" name="object 22"/>
          <p:cNvSpPr txBox="1"/>
          <p:nvPr/>
        </p:nvSpPr>
        <p:spPr>
          <a:xfrm>
            <a:off x="1297305" y="4589475"/>
            <a:ext cx="5352415" cy="1170940"/>
          </a:xfrm>
          <a:prstGeom prst="rect">
            <a:avLst/>
          </a:prstGeom>
        </p:spPr>
        <p:txBody>
          <a:bodyPr vert="horz" wrap="square" lIns="0" tIns="12700" rIns="0" bIns="0" rtlCol="0">
            <a:spAutoFit/>
          </a:bodyPr>
          <a:lstStyle/>
          <a:p>
            <a:pPr marR="5080" algn="r">
              <a:lnSpc>
                <a:spcPct val="100000"/>
              </a:lnSpc>
              <a:spcBef>
                <a:spcPts val="100"/>
              </a:spcBef>
            </a:pPr>
            <a:r>
              <a:rPr sz="1800" spc="-10" dirty="0">
                <a:solidFill>
                  <a:srgbClr val="A10025"/>
                </a:solidFill>
                <a:latin typeface="Consolas"/>
                <a:cs typeface="Consolas"/>
              </a:rPr>
              <a:t>reject(error)</a:t>
            </a:r>
            <a:endParaRPr sz="1800">
              <a:latin typeface="Consolas"/>
              <a:cs typeface="Consolas"/>
            </a:endParaRPr>
          </a:p>
          <a:p>
            <a:pPr>
              <a:lnSpc>
                <a:spcPct val="100000"/>
              </a:lnSpc>
              <a:spcBef>
                <a:spcPts val="425"/>
              </a:spcBef>
            </a:pPr>
            <a:endParaRPr sz="1800">
              <a:latin typeface="Consolas"/>
              <a:cs typeface="Consolas"/>
            </a:endParaRPr>
          </a:p>
          <a:p>
            <a:pPr marL="12700">
              <a:lnSpc>
                <a:spcPct val="100000"/>
              </a:lnSpc>
            </a:pPr>
            <a:r>
              <a:rPr sz="1800" b="1" dirty="0">
                <a:solidFill>
                  <a:srgbClr val="111F35"/>
                </a:solidFill>
                <a:latin typeface="Calibri"/>
                <a:cs typeface="Calibri"/>
              </a:rPr>
              <a:t>Note</a:t>
            </a:r>
            <a:r>
              <a:rPr sz="1800" dirty="0">
                <a:solidFill>
                  <a:srgbClr val="111F35"/>
                </a:solidFill>
                <a:latin typeface="Calibri"/>
                <a:cs typeface="Calibri"/>
              </a:rPr>
              <a:t>:</a:t>
            </a:r>
            <a:r>
              <a:rPr sz="1800" spc="-50" dirty="0">
                <a:solidFill>
                  <a:srgbClr val="111F35"/>
                </a:solidFill>
                <a:latin typeface="Calibri"/>
                <a:cs typeface="Calibri"/>
              </a:rPr>
              <a:t> </a:t>
            </a:r>
            <a:r>
              <a:rPr sz="1800" dirty="0">
                <a:solidFill>
                  <a:srgbClr val="111F35"/>
                </a:solidFill>
                <a:latin typeface="Calibri"/>
                <a:cs typeface="Calibri"/>
              </a:rPr>
              <a:t>Status</a:t>
            </a:r>
            <a:r>
              <a:rPr sz="1800" spc="-40" dirty="0">
                <a:solidFill>
                  <a:srgbClr val="111F35"/>
                </a:solidFill>
                <a:latin typeface="Calibri"/>
                <a:cs typeface="Calibri"/>
              </a:rPr>
              <a:t> </a:t>
            </a:r>
            <a:r>
              <a:rPr sz="1800" dirty="0">
                <a:solidFill>
                  <a:srgbClr val="111F35"/>
                </a:solidFill>
                <a:latin typeface="Calibri"/>
                <a:cs typeface="Calibri"/>
              </a:rPr>
              <a:t>and</a:t>
            </a:r>
            <a:r>
              <a:rPr sz="1800" spc="-30" dirty="0">
                <a:solidFill>
                  <a:srgbClr val="111F35"/>
                </a:solidFill>
                <a:latin typeface="Calibri"/>
                <a:cs typeface="Calibri"/>
              </a:rPr>
              <a:t> </a:t>
            </a:r>
            <a:r>
              <a:rPr sz="1800" spc="-10" dirty="0">
                <a:solidFill>
                  <a:srgbClr val="111F35"/>
                </a:solidFill>
                <a:latin typeface="Calibri"/>
                <a:cs typeface="Calibri"/>
              </a:rPr>
              <a:t>Result/Reason</a:t>
            </a:r>
            <a:r>
              <a:rPr sz="1800" spc="-20" dirty="0">
                <a:solidFill>
                  <a:srgbClr val="111F35"/>
                </a:solidFill>
                <a:latin typeface="Calibri"/>
                <a:cs typeface="Calibri"/>
              </a:rPr>
              <a:t> </a:t>
            </a:r>
            <a:r>
              <a:rPr sz="1800" dirty="0">
                <a:solidFill>
                  <a:srgbClr val="111F35"/>
                </a:solidFill>
                <a:latin typeface="Calibri"/>
                <a:cs typeface="Calibri"/>
              </a:rPr>
              <a:t>are</a:t>
            </a:r>
            <a:r>
              <a:rPr sz="1800" spc="-35" dirty="0">
                <a:solidFill>
                  <a:srgbClr val="111F35"/>
                </a:solidFill>
                <a:latin typeface="Calibri"/>
                <a:cs typeface="Calibri"/>
              </a:rPr>
              <a:t> </a:t>
            </a:r>
            <a:r>
              <a:rPr sz="1800" b="1" dirty="0">
                <a:solidFill>
                  <a:srgbClr val="111F35"/>
                </a:solidFill>
                <a:latin typeface="Calibri"/>
                <a:cs typeface="Calibri"/>
              </a:rPr>
              <a:t>internal</a:t>
            </a:r>
            <a:r>
              <a:rPr sz="1800" b="1" spc="-50" dirty="0">
                <a:solidFill>
                  <a:srgbClr val="111F35"/>
                </a:solidFill>
                <a:latin typeface="Calibri"/>
                <a:cs typeface="Calibri"/>
              </a:rPr>
              <a:t> </a:t>
            </a:r>
            <a:r>
              <a:rPr sz="1800" b="1" spc="-10" dirty="0">
                <a:solidFill>
                  <a:srgbClr val="111F35"/>
                </a:solidFill>
                <a:latin typeface="Calibri"/>
                <a:cs typeface="Calibri"/>
              </a:rPr>
              <a:t>properties</a:t>
            </a:r>
            <a:endParaRPr sz="1800">
              <a:latin typeface="Calibri"/>
              <a:cs typeface="Calibri"/>
            </a:endParaRPr>
          </a:p>
          <a:p>
            <a:pPr marL="12700">
              <a:lnSpc>
                <a:spcPct val="100000"/>
              </a:lnSpc>
              <a:spcBef>
                <a:spcPts val="5"/>
              </a:spcBef>
            </a:pPr>
            <a:r>
              <a:rPr sz="1800" dirty="0">
                <a:solidFill>
                  <a:srgbClr val="111F35"/>
                </a:solidFill>
                <a:latin typeface="Calibri"/>
                <a:cs typeface="Calibri"/>
              </a:rPr>
              <a:t>and</a:t>
            </a:r>
            <a:r>
              <a:rPr sz="1800" spc="-35" dirty="0">
                <a:solidFill>
                  <a:srgbClr val="111F35"/>
                </a:solidFill>
                <a:latin typeface="Calibri"/>
                <a:cs typeface="Calibri"/>
              </a:rPr>
              <a:t> </a:t>
            </a:r>
            <a:r>
              <a:rPr sz="1800" dirty="0">
                <a:solidFill>
                  <a:srgbClr val="111F35"/>
                </a:solidFill>
                <a:latin typeface="Calibri"/>
                <a:cs typeface="Calibri"/>
              </a:rPr>
              <a:t>can’t</a:t>
            </a:r>
            <a:r>
              <a:rPr sz="1800" spc="-40" dirty="0">
                <a:solidFill>
                  <a:srgbClr val="111F35"/>
                </a:solidFill>
                <a:latin typeface="Calibri"/>
                <a:cs typeface="Calibri"/>
              </a:rPr>
              <a:t> </a:t>
            </a:r>
            <a:r>
              <a:rPr sz="1800" dirty="0">
                <a:solidFill>
                  <a:srgbClr val="111F35"/>
                </a:solidFill>
                <a:latin typeface="Calibri"/>
                <a:cs typeface="Calibri"/>
              </a:rPr>
              <a:t>be</a:t>
            </a:r>
            <a:r>
              <a:rPr sz="1800" spc="-50" dirty="0">
                <a:solidFill>
                  <a:srgbClr val="111F35"/>
                </a:solidFill>
                <a:latin typeface="Calibri"/>
                <a:cs typeface="Calibri"/>
              </a:rPr>
              <a:t> </a:t>
            </a:r>
            <a:r>
              <a:rPr sz="1800" dirty="0">
                <a:solidFill>
                  <a:srgbClr val="111F35"/>
                </a:solidFill>
                <a:latin typeface="Calibri"/>
                <a:cs typeface="Calibri"/>
              </a:rPr>
              <a:t>directly</a:t>
            </a:r>
            <a:r>
              <a:rPr sz="1800" spc="-30" dirty="0">
                <a:solidFill>
                  <a:srgbClr val="111F35"/>
                </a:solidFill>
                <a:latin typeface="Calibri"/>
                <a:cs typeface="Calibri"/>
              </a:rPr>
              <a:t> </a:t>
            </a:r>
            <a:r>
              <a:rPr sz="1800" spc="-10" dirty="0">
                <a:solidFill>
                  <a:srgbClr val="111F35"/>
                </a:solidFill>
                <a:latin typeface="Calibri"/>
                <a:cs typeface="Calibri"/>
              </a:rPr>
              <a:t>accessed!</a:t>
            </a:r>
            <a:endParaRPr sz="1800">
              <a:latin typeface="Calibri"/>
              <a:cs typeface="Calibri"/>
            </a:endParaRPr>
          </a:p>
        </p:txBody>
      </p:sp>
      <p:sp>
        <p:nvSpPr>
          <p:cNvPr id="23" name="object 23"/>
          <p:cNvSpPr/>
          <p:nvPr/>
        </p:nvSpPr>
        <p:spPr>
          <a:xfrm>
            <a:off x="7307580" y="2027681"/>
            <a:ext cx="1123950" cy="741680"/>
          </a:xfrm>
          <a:custGeom>
            <a:avLst/>
            <a:gdLst/>
            <a:ahLst/>
            <a:cxnLst/>
            <a:rect l="l" t="t" r="r" b="b"/>
            <a:pathLst>
              <a:path w="1123950" h="741680">
                <a:moveTo>
                  <a:pt x="1123924" y="0"/>
                </a:moveTo>
                <a:lnTo>
                  <a:pt x="0" y="0"/>
                </a:lnTo>
                <a:lnTo>
                  <a:pt x="0" y="370840"/>
                </a:lnTo>
                <a:lnTo>
                  <a:pt x="0" y="741680"/>
                </a:lnTo>
                <a:lnTo>
                  <a:pt x="1123924" y="741680"/>
                </a:lnTo>
                <a:lnTo>
                  <a:pt x="1123924" y="370840"/>
                </a:lnTo>
                <a:lnTo>
                  <a:pt x="1123924" y="0"/>
                </a:lnTo>
                <a:close/>
              </a:path>
            </a:pathLst>
          </a:custGeom>
          <a:solidFill>
            <a:srgbClr val="00916D"/>
          </a:solidFill>
        </p:spPr>
        <p:txBody>
          <a:bodyPr wrap="square" lIns="0" tIns="0" rIns="0" bIns="0" rtlCol="0"/>
          <a:lstStyle/>
          <a:p>
            <a:endParaRPr/>
          </a:p>
        </p:txBody>
      </p:sp>
      <p:graphicFrame>
        <p:nvGraphicFramePr>
          <p:cNvPr id="24" name="object 24"/>
          <p:cNvGraphicFramePr>
            <a:graphicFrameLocks noGrp="1"/>
          </p:cNvGraphicFramePr>
          <p:nvPr/>
        </p:nvGraphicFramePr>
        <p:xfrm>
          <a:off x="7301230" y="2021332"/>
          <a:ext cx="2686685" cy="740410"/>
        </p:xfrm>
        <a:graphic>
          <a:graphicData uri="http://schemas.openxmlformats.org/drawingml/2006/table">
            <a:tbl>
              <a:tblPr firstRow="1" bandRow="1">
                <a:tableStyleId>{2D5ABB26-0587-4C30-8999-92F81FD0307C}</a:tableStyleId>
              </a:tblPr>
              <a:tblGrid>
                <a:gridCol w="1123950">
                  <a:extLst>
                    <a:ext uri="{9D8B030D-6E8A-4147-A177-3AD203B41FA5}">
                      <a16:colId xmlns:a16="http://schemas.microsoft.com/office/drawing/2014/main" val="20000"/>
                    </a:ext>
                  </a:extLst>
                </a:gridCol>
                <a:gridCol w="1562735">
                  <a:extLst>
                    <a:ext uri="{9D8B030D-6E8A-4147-A177-3AD203B41FA5}">
                      <a16:colId xmlns:a16="http://schemas.microsoft.com/office/drawing/2014/main" val="20001"/>
                    </a:ext>
                  </a:extLst>
                </a:gridCol>
              </a:tblGrid>
              <a:tr h="370205">
                <a:tc>
                  <a:txBody>
                    <a:bodyPr/>
                    <a:lstStyle/>
                    <a:p>
                      <a:pPr marL="92075">
                        <a:lnSpc>
                          <a:spcPct val="100000"/>
                        </a:lnSpc>
                        <a:spcBef>
                          <a:spcPts val="244"/>
                        </a:spcBef>
                      </a:pPr>
                      <a:r>
                        <a:rPr sz="1800" b="1" spc="-10" dirty="0">
                          <a:solidFill>
                            <a:srgbClr val="FFFFFF"/>
                          </a:solidFill>
                          <a:latin typeface="Calibri"/>
                          <a:cs typeface="Calibri"/>
                        </a:rPr>
                        <a:t>Status</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916D"/>
                    </a:solidFill>
                  </a:tcPr>
                </a:tc>
                <a:tc>
                  <a:txBody>
                    <a:bodyPr/>
                    <a:lstStyle/>
                    <a:p>
                      <a:pPr marL="92075">
                        <a:lnSpc>
                          <a:spcPct val="100000"/>
                        </a:lnSpc>
                        <a:spcBef>
                          <a:spcPts val="254"/>
                        </a:spcBef>
                      </a:pPr>
                      <a:r>
                        <a:rPr sz="1800" spc="-10" dirty="0">
                          <a:solidFill>
                            <a:srgbClr val="111F35"/>
                          </a:solidFill>
                          <a:latin typeface="Consolas"/>
                          <a:cs typeface="Consolas"/>
                        </a:rPr>
                        <a:t>"fulfilled"</a:t>
                      </a:r>
                      <a:endParaRPr sz="1800">
                        <a:latin typeface="Consolas"/>
                        <a:cs typeface="Consolas"/>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CD4"/>
                    </a:solidFill>
                  </a:tcPr>
                </a:tc>
                <a:extLst>
                  <a:ext uri="{0D108BD9-81ED-4DB2-BD59-A6C34878D82A}">
                    <a16:rowId xmlns:a16="http://schemas.microsoft.com/office/drawing/2014/main" val="10000"/>
                  </a:ext>
                </a:extLst>
              </a:tr>
              <a:tr h="370205">
                <a:tc>
                  <a:txBody>
                    <a:bodyPr/>
                    <a:lstStyle/>
                    <a:p>
                      <a:pPr marL="92075">
                        <a:lnSpc>
                          <a:spcPct val="100000"/>
                        </a:lnSpc>
                        <a:spcBef>
                          <a:spcPts val="240"/>
                        </a:spcBef>
                      </a:pPr>
                      <a:r>
                        <a:rPr sz="1800" b="1" spc="-10" dirty="0">
                          <a:solidFill>
                            <a:srgbClr val="FFFFFF"/>
                          </a:solidFill>
                          <a:latin typeface="Calibri"/>
                          <a:cs typeface="Calibri"/>
                        </a:rPr>
                        <a:t>Result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916D"/>
                    </a:solidFill>
                  </a:tcPr>
                </a:tc>
                <a:tc>
                  <a:txBody>
                    <a:bodyPr/>
                    <a:lstStyle/>
                    <a:p>
                      <a:pPr marL="92075">
                        <a:lnSpc>
                          <a:spcPct val="100000"/>
                        </a:lnSpc>
                        <a:spcBef>
                          <a:spcPts val="254"/>
                        </a:spcBef>
                      </a:pPr>
                      <a:r>
                        <a:rPr sz="1800" spc="-10" dirty="0">
                          <a:solidFill>
                            <a:srgbClr val="111F35"/>
                          </a:solidFill>
                          <a:latin typeface="Consolas"/>
                          <a:cs typeface="Consolas"/>
                        </a:rPr>
                        <a:t>result</a:t>
                      </a:r>
                      <a:endParaRPr sz="1800">
                        <a:latin typeface="Consolas"/>
                        <a:cs typeface="Consolas"/>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DEB"/>
                    </a:solidFill>
                  </a:tcPr>
                </a:tc>
                <a:extLst>
                  <a:ext uri="{0D108BD9-81ED-4DB2-BD59-A6C34878D82A}">
                    <a16:rowId xmlns:a16="http://schemas.microsoft.com/office/drawing/2014/main" val="10001"/>
                  </a:ext>
                </a:extLst>
              </a:tr>
            </a:tbl>
          </a:graphicData>
        </a:graphic>
      </p:graphicFrame>
      <p:grpSp>
        <p:nvGrpSpPr>
          <p:cNvPr id="25" name="object 25"/>
          <p:cNvGrpSpPr/>
          <p:nvPr/>
        </p:nvGrpSpPr>
        <p:grpSpPr>
          <a:xfrm>
            <a:off x="7132066" y="3928617"/>
            <a:ext cx="3013710" cy="1036955"/>
            <a:chOff x="7132066" y="3928617"/>
            <a:chExt cx="3013710" cy="1036955"/>
          </a:xfrm>
        </p:grpSpPr>
        <p:sp>
          <p:nvSpPr>
            <p:cNvPr id="26" name="object 26"/>
            <p:cNvSpPr/>
            <p:nvPr/>
          </p:nvSpPr>
          <p:spPr>
            <a:xfrm>
              <a:off x="7138416" y="3934967"/>
              <a:ext cx="3001010" cy="1024255"/>
            </a:xfrm>
            <a:custGeom>
              <a:avLst/>
              <a:gdLst/>
              <a:ahLst/>
              <a:cxnLst/>
              <a:rect l="l" t="t" r="r" b="b"/>
              <a:pathLst>
                <a:path w="3001009" h="1024254">
                  <a:moveTo>
                    <a:pt x="2928365" y="0"/>
                  </a:moveTo>
                  <a:lnTo>
                    <a:pt x="72389" y="0"/>
                  </a:lnTo>
                  <a:lnTo>
                    <a:pt x="44201" y="5685"/>
                  </a:lnTo>
                  <a:lnTo>
                    <a:pt x="21193" y="21193"/>
                  </a:lnTo>
                  <a:lnTo>
                    <a:pt x="5685" y="44201"/>
                  </a:lnTo>
                  <a:lnTo>
                    <a:pt x="0" y="72389"/>
                  </a:lnTo>
                  <a:lnTo>
                    <a:pt x="0" y="951737"/>
                  </a:lnTo>
                  <a:lnTo>
                    <a:pt x="5685" y="979926"/>
                  </a:lnTo>
                  <a:lnTo>
                    <a:pt x="21193" y="1002934"/>
                  </a:lnTo>
                  <a:lnTo>
                    <a:pt x="44201" y="1018442"/>
                  </a:lnTo>
                  <a:lnTo>
                    <a:pt x="72389" y="1024127"/>
                  </a:lnTo>
                  <a:lnTo>
                    <a:pt x="2928365" y="1024127"/>
                  </a:lnTo>
                  <a:lnTo>
                    <a:pt x="2956554" y="1018442"/>
                  </a:lnTo>
                  <a:lnTo>
                    <a:pt x="2979562" y="1002934"/>
                  </a:lnTo>
                  <a:lnTo>
                    <a:pt x="2995070" y="979926"/>
                  </a:lnTo>
                  <a:lnTo>
                    <a:pt x="3000755" y="951737"/>
                  </a:lnTo>
                  <a:lnTo>
                    <a:pt x="3000755" y="72389"/>
                  </a:lnTo>
                  <a:lnTo>
                    <a:pt x="2995070" y="44201"/>
                  </a:lnTo>
                  <a:lnTo>
                    <a:pt x="2979562" y="21193"/>
                  </a:lnTo>
                  <a:lnTo>
                    <a:pt x="2956554" y="5685"/>
                  </a:lnTo>
                  <a:lnTo>
                    <a:pt x="2928365" y="0"/>
                  </a:lnTo>
                  <a:close/>
                </a:path>
              </a:pathLst>
            </a:custGeom>
            <a:solidFill>
              <a:srgbClr val="D70031"/>
            </a:solidFill>
          </p:spPr>
          <p:txBody>
            <a:bodyPr wrap="square" lIns="0" tIns="0" rIns="0" bIns="0" rtlCol="0"/>
            <a:lstStyle/>
            <a:p>
              <a:endParaRPr/>
            </a:p>
          </p:txBody>
        </p:sp>
        <p:sp>
          <p:nvSpPr>
            <p:cNvPr id="27" name="object 27"/>
            <p:cNvSpPr/>
            <p:nvPr/>
          </p:nvSpPr>
          <p:spPr>
            <a:xfrm>
              <a:off x="7138416" y="3934967"/>
              <a:ext cx="3001010" cy="1024255"/>
            </a:xfrm>
            <a:custGeom>
              <a:avLst/>
              <a:gdLst/>
              <a:ahLst/>
              <a:cxnLst/>
              <a:rect l="l" t="t" r="r" b="b"/>
              <a:pathLst>
                <a:path w="3001009" h="1024254">
                  <a:moveTo>
                    <a:pt x="0" y="72389"/>
                  </a:moveTo>
                  <a:lnTo>
                    <a:pt x="5685" y="44201"/>
                  </a:lnTo>
                  <a:lnTo>
                    <a:pt x="21193" y="21193"/>
                  </a:lnTo>
                  <a:lnTo>
                    <a:pt x="44201" y="5685"/>
                  </a:lnTo>
                  <a:lnTo>
                    <a:pt x="72389" y="0"/>
                  </a:lnTo>
                  <a:lnTo>
                    <a:pt x="2928365" y="0"/>
                  </a:lnTo>
                  <a:lnTo>
                    <a:pt x="2956554" y="5685"/>
                  </a:lnTo>
                  <a:lnTo>
                    <a:pt x="2979562" y="21193"/>
                  </a:lnTo>
                  <a:lnTo>
                    <a:pt x="2995070" y="44201"/>
                  </a:lnTo>
                  <a:lnTo>
                    <a:pt x="3000755" y="72389"/>
                  </a:lnTo>
                  <a:lnTo>
                    <a:pt x="3000755" y="951737"/>
                  </a:lnTo>
                  <a:lnTo>
                    <a:pt x="2995070" y="979926"/>
                  </a:lnTo>
                  <a:lnTo>
                    <a:pt x="2979562" y="1002934"/>
                  </a:lnTo>
                  <a:lnTo>
                    <a:pt x="2956554" y="1018442"/>
                  </a:lnTo>
                  <a:lnTo>
                    <a:pt x="2928365" y="1024127"/>
                  </a:lnTo>
                  <a:lnTo>
                    <a:pt x="72389" y="1024127"/>
                  </a:lnTo>
                  <a:lnTo>
                    <a:pt x="44201" y="1018442"/>
                  </a:lnTo>
                  <a:lnTo>
                    <a:pt x="21193" y="1002934"/>
                  </a:lnTo>
                  <a:lnTo>
                    <a:pt x="5685" y="979926"/>
                  </a:lnTo>
                  <a:lnTo>
                    <a:pt x="0" y="951737"/>
                  </a:lnTo>
                  <a:lnTo>
                    <a:pt x="0" y="72389"/>
                  </a:lnTo>
                  <a:close/>
                </a:path>
              </a:pathLst>
            </a:custGeom>
            <a:ln w="12700">
              <a:solidFill>
                <a:srgbClr val="5A000E"/>
              </a:solidFill>
            </a:ln>
          </p:spPr>
          <p:txBody>
            <a:bodyPr wrap="square" lIns="0" tIns="0" rIns="0" bIns="0" rtlCol="0"/>
            <a:lstStyle/>
            <a:p>
              <a:endParaRPr/>
            </a:p>
          </p:txBody>
        </p:sp>
      </p:grpSp>
      <p:sp>
        <p:nvSpPr>
          <p:cNvPr id="28" name="object 28"/>
          <p:cNvSpPr/>
          <p:nvPr/>
        </p:nvSpPr>
        <p:spPr>
          <a:xfrm>
            <a:off x="7307580" y="4090682"/>
            <a:ext cx="1123950" cy="741680"/>
          </a:xfrm>
          <a:custGeom>
            <a:avLst/>
            <a:gdLst/>
            <a:ahLst/>
            <a:cxnLst/>
            <a:rect l="l" t="t" r="r" b="b"/>
            <a:pathLst>
              <a:path w="1123950" h="741679">
                <a:moveTo>
                  <a:pt x="1123924" y="0"/>
                </a:moveTo>
                <a:lnTo>
                  <a:pt x="0" y="0"/>
                </a:lnTo>
                <a:lnTo>
                  <a:pt x="0" y="370827"/>
                </a:lnTo>
                <a:lnTo>
                  <a:pt x="0" y="741667"/>
                </a:lnTo>
                <a:lnTo>
                  <a:pt x="1123924" y="741667"/>
                </a:lnTo>
                <a:lnTo>
                  <a:pt x="1123924" y="370827"/>
                </a:lnTo>
                <a:lnTo>
                  <a:pt x="1123924" y="0"/>
                </a:lnTo>
                <a:close/>
              </a:path>
            </a:pathLst>
          </a:custGeom>
          <a:solidFill>
            <a:srgbClr val="D70031"/>
          </a:solidFill>
        </p:spPr>
        <p:txBody>
          <a:bodyPr wrap="square" lIns="0" tIns="0" rIns="0" bIns="0" rtlCol="0"/>
          <a:lstStyle/>
          <a:p>
            <a:endParaRPr/>
          </a:p>
        </p:txBody>
      </p:sp>
      <p:graphicFrame>
        <p:nvGraphicFramePr>
          <p:cNvPr id="29" name="object 29"/>
          <p:cNvGraphicFramePr>
            <a:graphicFrameLocks noGrp="1"/>
          </p:cNvGraphicFramePr>
          <p:nvPr/>
        </p:nvGraphicFramePr>
        <p:xfrm>
          <a:off x="7301230" y="4084320"/>
          <a:ext cx="2686685" cy="741045"/>
        </p:xfrm>
        <a:graphic>
          <a:graphicData uri="http://schemas.openxmlformats.org/drawingml/2006/table">
            <a:tbl>
              <a:tblPr firstRow="1" bandRow="1">
                <a:tableStyleId>{2D5ABB26-0587-4C30-8999-92F81FD0307C}</a:tableStyleId>
              </a:tblPr>
              <a:tblGrid>
                <a:gridCol w="1123950">
                  <a:extLst>
                    <a:ext uri="{9D8B030D-6E8A-4147-A177-3AD203B41FA5}">
                      <a16:colId xmlns:a16="http://schemas.microsoft.com/office/drawing/2014/main" val="20000"/>
                    </a:ext>
                  </a:extLst>
                </a:gridCol>
                <a:gridCol w="1562735">
                  <a:extLst>
                    <a:ext uri="{9D8B030D-6E8A-4147-A177-3AD203B41FA5}">
                      <a16:colId xmlns:a16="http://schemas.microsoft.com/office/drawing/2014/main" val="20001"/>
                    </a:ext>
                  </a:extLst>
                </a:gridCol>
              </a:tblGrid>
              <a:tr h="370840">
                <a:tc>
                  <a:txBody>
                    <a:bodyPr/>
                    <a:lstStyle/>
                    <a:p>
                      <a:pPr marL="92075">
                        <a:lnSpc>
                          <a:spcPct val="100000"/>
                        </a:lnSpc>
                        <a:spcBef>
                          <a:spcPts val="245"/>
                        </a:spcBef>
                      </a:pPr>
                      <a:r>
                        <a:rPr sz="1800" b="1" spc="-10" dirty="0">
                          <a:solidFill>
                            <a:srgbClr val="FFFFFF"/>
                          </a:solidFill>
                          <a:latin typeface="Calibri"/>
                          <a:cs typeface="Calibri"/>
                        </a:rPr>
                        <a:t>Status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0031"/>
                    </a:solidFill>
                  </a:tcPr>
                </a:tc>
                <a:tc>
                  <a:txBody>
                    <a:bodyPr/>
                    <a:lstStyle/>
                    <a:p>
                      <a:pPr marL="92075">
                        <a:lnSpc>
                          <a:spcPct val="100000"/>
                        </a:lnSpc>
                        <a:spcBef>
                          <a:spcPts val="259"/>
                        </a:spcBef>
                      </a:pPr>
                      <a:r>
                        <a:rPr sz="1800" spc="-10" dirty="0">
                          <a:solidFill>
                            <a:srgbClr val="111F35"/>
                          </a:solidFill>
                          <a:latin typeface="Consolas"/>
                          <a:cs typeface="Consolas"/>
                        </a:rPr>
                        <a:t>"rejected"</a:t>
                      </a:r>
                      <a:endParaRPr sz="1800">
                        <a:latin typeface="Consolas"/>
                        <a:cs typeface="Consolas"/>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CACD"/>
                    </a:solidFill>
                  </a:tcPr>
                </a:tc>
                <a:extLst>
                  <a:ext uri="{0D108BD9-81ED-4DB2-BD59-A6C34878D82A}">
                    <a16:rowId xmlns:a16="http://schemas.microsoft.com/office/drawing/2014/main" val="10000"/>
                  </a:ext>
                </a:extLst>
              </a:tr>
              <a:tr h="370205">
                <a:tc>
                  <a:txBody>
                    <a:bodyPr/>
                    <a:lstStyle/>
                    <a:p>
                      <a:pPr marL="92075">
                        <a:lnSpc>
                          <a:spcPct val="100000"/>
                        </a:lnSpc>
                        <a:spcBef>
                          <a:spcPts val="245"/>
                        </a:spcBef>
                      </a:pPr>
                      <a:r>
                        <a:rPr sz="1800" b="1" spc="-10" dirty="0">
                          <a:solidFill>
                            <a:srgbClr val="FFFFFF"/>
                          </a:solidFill>
                          <a:latin typeface="Calibri"/>
                          <a:cs typeface="Calibri"/>
                        </a:rPr>
                        <a:t>Reason</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0031"/>
                    </a:solidFill>
                  </a:tcPr>
                </a:tc>
                <a:tc>
                  <a:txBody>
                    <a:bodyPr/>
                    <a:lstStyle/>
                    <a:p>
                      <a:pPr marL="92075">
                        <a:lnSpc>
                          <a:spcPct val="100000"/>
                        </a:lnSpc>
                        <a:spcBef>
                          <a:spcPts val="259"/>
                        </a:spcBef>
                      </a:pPr>
                      <a:r>
                        <a:rPr sz="1800" spc="-10" dirty="0">
                          <a:solidFill>
                            <a:srgbClr val="111F35"/>
                          </a:solidFill>
                          <a:latin typeface="Consolas"/>
                          <a:cs typeface="Consolas"/>
                        </a:rPr>
                        <a:t>error</a:t>
                      </a:r>
                      <a:endParaRPr sz="1800">
                        <a:latin typeface="Consolas"/>
                        <a:cs typeface="Consolas"/>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8E7E8"/>
                    </a:solidFill>
                  </a:tcPr>
                </a:tc>
                <a:extLst>
                  <a:ext uri="{0D108BD9-81ED-4DB2-BD59-A6C34878D82A}">
                    <a16:rowId xmlns:a16="http://schemas.microsoft.com/office/drawing/2014/main" val="10001"/>
                  </a:ext>
                </a:extLst>
              </a:tr>
            </a:tbl>
          </a:graphicData>
        </a:graphic>
      </p:graphicFrame>
      <p:sp>
        <p:nvSpPr>
          <p:cNvPr id="30" name="object 3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367</a:t>
            </a:fld>
            <a:endParaRPr spc="-25"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PROMISES:</a:t>
            </a:r>
            <a:r>
              <a:rPr spc="-125" dirty="0"/>
              <a:t> </a:t>
            </a:r>
            <a:r>
              <a:rPr spc="-25" dirty="0"/>
              <a:t>EXAMPLE</a:t>
            </a:r>
          </a:p>
        </p:txBody>
      </p:sp>
      <p:sp>
        <p:nvSpPr>
          <p:cNvPr id="3" name="object 3"/>
          <p:cNvSpPr txBox="1"/>
          <p:nvPr/>
        </p:nvSpPr>
        <p:spPr>
          <a:xfrm>
            <a:off x="882396" y="1888235"/>
            <a:ext cx="10427335" cy="397002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&lt;script&gt;</a:t>
            </a:r>
            <a:endParaRPr sz="1800">
              <a:latin typeface="Consolas"/>
              <a:cs typeface="Consolas"/>
            </a:endParaRPr>
          </a:p>
          <a:p>
            <a:pPr marL="342265" marR="3809365" indent="-250190">
              <a:lnSpc>
                <a:spcPct val="100000"/>
              </a:lnSpc>
            </a:pPr>
            <a:r>
              <a:rPr sz="1800" dirty="0">
                <a:solidFill>
                  <a:srgbClr val="0000FF"/>
                </a:solidFill>
                <a:latin typeface="Consolas"/>
                <a:cs typeface="Consolas"/>
              </a:rPr>
              <a:t>let</a:t>
            </a:r>
            <a:r>
              <a:rPr sz="1800" spc="-55" dirty="0">
                <a:solidFill>
                  <a:srgbClr val="0000FF"/>
                </a:solidFill>
                <a:latin typeface="Consolas"/>
                <a:cs typeface="Consolas"/>
              </a:rPr>
              <a:t> </a:t>
            </a:r>
            <a:r>
              <a:rPr sz="1800" dirty="0">
                <a:latin typeface="Consolas"/>
                <a:cs typeface="Consolas"/>
              </a:rPr>
              <a:t>promise</a:t>
            </a:r>
            <a:r>
              <a:rPr sz="1800" spc="-35" dirty="0">
                <a:latin typeface="Consolas"/>
                <a:cs typeface="Consolas"/>
              </a:rPr>
              <a:t> </a:t>
            </a:r>
            <a:r>
              <a:rPr sz="1800" dirty="0">
                <a:latin typeface="Consolas"/>
                <a:cs typeface="Consolas"/>
              </a:rPr>
              <a:t>=</a:t>
            </a:r>
            <a:r>
              <a:rPr sz="1800" spc="-40" dirty="0">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Promise(</a:t>
            </a:r>
            <a:r>
              <a:rPr sz="1800" dirty="0">
                <a:solidFill>
                  <a:srgbClr val="0000FF"/>
                </a:solidFill>
                <a:latin typeface="Consolas"/>
                <a:cs typeface="Consolas"/>
              </a:rPr>
              <a:t>function</a:t>
            </a:r>
            <a:r>
              <a:rPr sz="1800" dirty="0">
                <a:latin typeface="Consolas"/>
                <a:cs typeface="Consolas"/>
              </a:rPr>
              <a:t>(resolve,</a:t>
            </a:r>
            <a:r>
              <a:rPr sz="1800" spc="-35" dirty="0">
                <a:latin typeface="Consolas"/>
                <a:cs typeface="Consolas"/>
              </a:rPr>
              <a:t> </a:t>
            </a:r>
            <a:r>
              <a:rPr sz="1800" spc="-10" dirty="0">
                <a:latin typeface="Consolas"/>
                <a:cs typeface="Consolas"/>
              </a:rPr>
              <a:t>reject){ </a:t>
            </a: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number</a:t>
            </a:r>
            <a:r>
              <a:rPr sz="1800" spc="-2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Math.random();</a:t>
            </a:r>
            <a:endParaRPr sz="1800">
              <a:latin typeface="Consolas"/>
              <a:cs typeface="Consolas"/>
            </a:endParaRPr>
          </a:p>
          <a:p>
            <a:pPr marL="591820" marR="548005" indent="-250190">
              <a:lnSpc>
                <a:spcPct val="100000"/>
              </a:lnSpc>
            </a:pPr>
            <a:r>
              <a:rPr sz="1800" dirty="0">
                <a:latin typeface="Consolas"/>
                <a:cs typeface="Consolas"/>
              </a:rPr>
              <a:t>setTimeout(</a:t>
            </a:r>
            <a:r>
              <a:rPr sz="1800" spc="-30" dirty="0">
                <a:latin typeface="Consolas"/>
                <a:cs typeface="Consolas"/>
              </a:rPr>
              <a:t> </a:t>
            </a:r>
            <a:r>
              <a:rPr sz="1800" dirty="0">
                <a:latin typeface="Consolas"/>
                <a:cs typeface="Consolas"/>
              </a:rPr>
              <a:t>()</a:t>
            </a:r>
            <a:r>
              <a:rPr sz="1800" spc="-10" dirty="0">
                <a:latin typeface="Consolas"/>
                <a:cs typeface="Consolas"/>
              </a:rPr>
              <a:t> </a:t>
            </a:r>
            <a:r>
              <a:rPr sz="1800" dirty="0">
                <a:solidFill>
                  <a:srgbClr val="0000FF"/>
                </a:solidFill>
                <a:latin typeface="Consolas"/>
                <a:cs typeface="Consolas"/>
              </a:rPr>
              <a:t>=&gt;</a:t>
            </a:r>
            <a:r>
              <a:rPr sz="1800" spc="-15" dirty="0">
                <a:solidFill>
                  <a:srgbClr val="0000FF"/>
                </a:solidFill>
                <a:latin typeface="Consolas"/>
                <a:cs typeface="Consolas"/>
              </a:rPr>
              <a:t> </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a:t>
            </a:r>
            <a:r>
              <a:rPr sz="1800" spc="-10" dirty="0">
                <a:solidFill>
                  <a:srgbClr val="008000"/>
                </a:solidFill>
                <a:latin typeface="Consolas"/>
                <a:cs typeface="Consolas"/>
              </a:rPr>
              <a:t> </a:t>
            </a:r>
            <a:r>
              <a:rPr sz="1800" dirty="0">
                <a:solidFill>
                  <a:srgbClr val="008000"/>
                </a:solidFill>
                <a:latin typeface="Consolas"/>
                <a:cs typeface="Consolas"/>
              </a:rPr>
              <a:t>setTimeout</a:t>
            </a:r>
            <a:r>
              <a:rPr sz="1800" spc="-15" dirty="0">
                <a:solidFill>
                  <a:srgbClr val="008000"/>
                </a:solidFill>
                <a:latin typeface="Consolas"/>
                <a:cs typeface="Consolas"/>
              </a:rPr>
              <a:t> </a:t>
            </a:r>
            <a:r>
              <a:rPr sz="1800" dirty="0">
                <a:solidFill>
                  <a:srgbClr val="008000"/>
                </a:solidFill>
                <a:latin typeface="Consolas"/>
                <a:cs typeface="Consolas"/>
              </a:rPr>
              <a:t>takes</a:t>
            </a:r>
            <a:r>
              <a:rPr sz="1800" spc="-15" dirty="0">
                <a:solidFill>
                  <a:srgbClr val="008000"/>
                </a:solidFill>
                <a:latin typeface="Consolas"/>
                <a:cs typeface="Consolas"/>
              </a:rPr>
              <a:t> </a:t>
            </a:r>
            <a:r>
              <a:rPr sz="1800" dirty="0">
                <a:solidFill>
                  <a:srgbClr val="008000"/>
                </a:solidFill>
                <a:latin typeface="Consolas"/>
                <a:cs typeface="Consolas"/>
              </a:rPr>
              <a:t>as</a:t>
            </a:r>
            <a:r>
              <a:rPr sz="1800" spc="-20" dirty="0">
                <a:solidFill>
                  <a:srgbClr val="008000"/>
                </a:solidFill>
                <a:latin typeface="Consolas"/>
                <a:cs typeface="Consolas"/>
              </a:rPr>
              <a:t> </a:t>
            </a:r>
            <a:r>
              <a:rPr sz="1800" dirty="0">
                <a:solidFill>
                  <a:srgbClr val="008000"/>
                </a:solidFill>
                <a:latin typeface="Consolas"/>
                <a:cs typeface="Consolas"/>
              </a:rPr>
              <a:t>input</a:t>
            </a:r>
            <a:r>
              <a:rPr sz="1800" spc="-25" dirty="0">
                <a:solidFill>
                  <a:srgbClr val="008000"/>
                </a:solidFill>
                <a:latin typeface="Consolas"/>
                <a:cs typeface="Consolas"/>
              </a:rPr>
              <a:t> </a:t>
            </a:r>
            <a:r>
              <a:rPr sz="1800" dirty="0">
                <a:solidFill>
                  <a:srgbClr val="008000"/>
                </a:solidFill>
                <a:latin typeface="Consolas"/>
                <a:cs typeface="Consolas"/>
              </a:rPr>
              <a:t>a</a:t>
            </a:r>
            <a:r>
              <a:rPr sz="1800" spc="-15" dirty="0">
                <a:solidFill>
                  <a:srgbClr val="008000"/>
                </a:solidFill>
                <a:latin typeface="Consolas"/>
                <a:cs typeface="Consolas"/>
              </a:rPr>
              <a:t> </a:t>
            </a:r>
            <a:r>
              <a:rPr sz="1800" dirty="0">
                <a:solidFill>
                  <a:srgbClr val="008000"/>
                </a:solidFill>
                <a:latin typeface="Consolas"/>
                <a:cs typeface="Consolas"/>
              </a:rPr>
              <a:t>callback</a:t>
            </a:r>
            <a:r>
              <a:rPr sz="1800" spc="-30" dirty="0">
                <a:solidFill>
                  <a:srgbClr val="008000"/>
                </a:solidFill>
                <a:latin typeface="Consolas"/>
                <a:cs typeface="Consolas"/>
              </a:rPr>
              <a:t> </a:t>
            </a:r>
            <a:r>
              <a:rPr sz="1800" dirty="0">
                <a:solidFill>
                  <a:srgbClr val="008000"/>
                </a:solidFill>
                <a:latin typeface="Consolas"/>
                <a:cs typeface="Consolas"/>
              </a:rPr>
              <a:t>and</a:t>
            </a:r>
            <a:r>
              <a:rPr sz="1800" spc="-15" dirty="0">
                <a:solidFill>
                  <a:srgbClr val="008000"/>
                </a:solidFill>
                <a:latin typeface="Consolas"/>
                <a:cs typeface="Consolas"/>
              </a:rPr>
              <a:t> </a:t>
            </a:r>
            <a:r>
              <a:rPr sz="1800" dirty="0">
                <a:solidFill>
                  <a:srgbClr val="008000"/>
                </a:solidFill>
                <a:latin typeface="Consolas"/>
                <a:cs typeface="Consolas"/>
              </a:rPr>
              <a:t>a</a:t>
            </a:r>
            <a:r>
              <a:rPr sz="1800" spc="-20" dirty="0">
                <a:solidFill>
                  <a:srgbClr val="008000"/>
                </a:solidFill>
                <a:latin typeface="Consolas"/>
                <a:cs typeface="Consolas"/>
              </a:rPr>
              <a:t> </a:t>
            </a:r>
            <a:r>
              <a:rPr sz="1800" dirty="0">
                <a:solidFill>
                  <a:srgbClr val="008000"/>
                </a:solidFill>
                <a:latin typeface="Consolas"/>
                <a:cs typeface="Consolas"/>
              </a:rPr>
              <a:t>time</a:t>
            </a:r>
            <a:r>
              <a:rPr sz="1800" spc="-15" dirty="0">
                <a:solidFill>
                  <a:srgbClr val="008000"/>
                </a:solidFill>
                <a:latin typeface="Consolas"/>
                <a:cs typeface="Consolas"/>
              </a:rPr>
              <a:t> </a:t>
            </a:r>
            <a:r>
              <a:rPr sz="1800" dirty="0">
                <a:solidFill>
                  <a:srgbClr val="008000"/>
                </a:solidFill>
                <a:latin typeface="Consolas"/>
                <a:cs typeface="Consolas"/>
              </a:rPr>
              <a:t>in</a:t>
            </a:r>
            <a:r>
              <a:rPr sz="1800" spc="-15" dirty="0">
                <a:solidFill>
                  <a:srgbClr val="008000"/>
                </a:solidFill>
                <a:latin typeface="Consolas"/>
                <a:cs typeface="Consolas"/>
              </a:rPr>
              <a:t> </a:t>
            </a:r>
            <a:r>
              <a:rPr sz="1800" spc="-25" dirty="0">
                <a:solidFill>
                  <a:srgbClr val="008000"/>
                </a:solidFill>
                <a:latin typeface="Consolas"/>
                <a:cs typeface="Consolas"/>
              </a:rPr>
              <a:t>ms </a:t>
            </a:r>
            <a:r>
              <a:rPr sz="1800" dirty="0">
                <a:solidFill>
                  <a:srgbClr val="0000FF"/>
                </a:solidFill>
                <a:latin typeface="Consolas"/>
                <a:cs typeface="Consolas"/>
              </a:rPr>
              <a:t>if</a:t>
            </a:r>
            <a:r>
              <a:rPr sz="1800" dirty="0">
                <a:latin typeface="Consolas"/>
                <a:cs typeface="Consolas"/>
              </a:rPr>
              <a:t>(number</a:t>
            </a:r>
            <a:r>
              <a:rPr sz="1800" spc="-30" dirty="0">
                <a:latin typeface="Consolas"/>
                <a:cs typeface="Consolas"/>
              </a:rPr>
              <a:t> </a:t>
            </a:r>
            <a:r>
              <a:rPr sz="1800" dirty="0">
                <a:latin typeface="Consolas"/>
                <a:cs typeface="Consolas"/>
              </a:rPr>
              <a:t>&gt;</a:t>
            </a:r>
            <a:r>
              <a:rPr sz="1800" spc="-25" dirty="0">
                <a:latin typeface="Consolas"/>
                <a:cs typeface="Consolas"/>
              </a:rPr>
              <a:t> </a:t>
            </a:r>
            <a:r>
              <a:rPr sz="1800" spc="-20" dirty="0">
                <a:solidFill>
                  <a:srgbClr val="098557"/>
                </a:solidFill>
                <a:latin typeface="Consolas"/>
                <a:cs typeface="Consolas"/>
              </a:rPr>
              <a:t>0.5</a:t>
            </a:r>
            <a:r>
              <a:rPr sz="1800" spc="-20" dirty="0">
                <a:latin typeface="Consolas"/>
                <a:cs typeface="Consolas"/>
              </a:rPr>
              <a:t>){</a:t>
            </a:r>
            <a:endParaRPr sz="1800">
              <a:latin typeface="Consolas"/>
              <a:cs typeface="Consolas"/>
            </a:endParaRPr>
          </a:p>
          <a:p>
            <a:pPr marL="843280">
              <a:lnSpc>
                <a:spcPct val="100000"/>
              </a:lnSpc>
            </a:pPr>
            <a:r>
              <a:rPr sz="1800" spc="-10" dirty="0">
                <a:latin typeface="Consolas"/>
                <a:cs typeface="Consolas"/>
              </a:rPr>
              <a:t>resolve(number);</a:t>
            </a:r>
            <a:endParaRPr sz="1800">
              <a:latin typeface="Consolas"/>
              <a:cs typeface="Consolas"/>
            </a:endParaRPr>
          </a:p>
          <a:p>
            <a:pPr marL="591820">
              <a:lnSpc>
                <a:spcPct val="100000"/>
              </a:lnSpc>
            </a:pPr>
            <a:r>
              <a:rPr sz="1800" dirty="0">
                <a:latin typeface="Consolas"/>
                <a:cs typeface="Consolas"/>
              </a:rPr>
              <a:t>}</a:t>
            </a:r>
            <a:r>
              <a:rPr sz="1800" spc="-5" dirty="0">
                <a:latin typeface="Consolas"/>
                <a:cs typeface="Consolas"/>
              </a:rPr>
              <a:t> </a:t>
            </a:r>
            <a:r>
              <a:rPr sz="1800" dirty="0">
                <a:solidFill>
                  <a:srgbClr val="0000FF"/>
                </a:solidFill>
                <a:latin typeface="Consolas"/>
                <a:cs typeface="Consolas"/>
              </a:rPr>
              <a:t>else</a:t>
            </a:r>
            <a:r>
              <a:rPr sz="1800" spc="-2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843280">
              <a:lnSpc>
                <a:spcPct val="100000"/>
              </a:lnSpc>
              <a:spcBef>
                <a:spcPts val="5"/>
              </a:spcBef>
            </a:pPr>
            <a:r>
              <a:rPr sz="1800" dirty="0">
                <a:latin typeface="Consolas"/>
                <a:cs typeface="Consolas"/>
              </a:rPr>
              <a:t>reject(</a:t>
            </a:r>
            <a:r>
              <a:rPr sz="1800" dirty="0">
                <a:solidFill>
                  <a:srgbClr val="0000FF"/>
                </a:solidFill>
                <a:latin typeface="Consolas"/>
                <a:cs typeface="Consolas"/>
              </a:rPr>
              <a:t>new</a:t>
            </a:r>
            <a:r>
              <a:rPr sz="1800" spc="-35" dirty="0">
                <a:solidFill>
                  <a:srgbClr val="0000FF"/>
                </a:solidFill>
                <a:latin typeface="Consolas"/>
                <a:cs typeface="Consolas"/>
              </a:rPr>
              <a:t> </a:t>
            </a:r>
            <a:r>
              <a:rPr sz="1800" dirty="0">
                <a:latin typeface="Consolas"/>
                <a:cs typeface="Consolas"/>
              </a:rPr>
              <a:t>Error(</a:t>
            </a:r>
            <a:r>
              <a:rPr sz="1800" dirty="0">
                <a:solidFill>
                  <a:srgbClr val="A21515"/>
                </a:solidFill>
                <a:latin typeface="Consolas"/>
                <a:cs typeface="Consolas"/>
              </a:rPr>
              <a:t>"Number</a:t>
            </a:r>
            <a:r>
              <a:rPr sz="1800" spc="-50" dirty="0">
                <a:solidFill>
                  <a:srgbClr val="A21515"/>
                </a:solidFill>
                <a:latin typeface="Consolas"/>
                <a:cs typeface="Consolas"/>
              </a:rPr>
              <a:t> </a:t>
            </a:r>
            <a:r>
              <a:rPr sz="1800" dirty="0">
                <a:solidFill>
                  <a:srgbClr val="A21515"/>
                </a:solidFill>
                <a:latin typeface="Consolas"/>
                <a:cs typeface="Consolas"/>
              </a:rPr>
              <a:t>too</a:t>
            </a:r>
            <a:r>
              <a:rPr sz="1800" spc="-45" dirty="0">
                <a:solidFill>
                  <a:srgbClr val="A21515"/>
                </a:solidFill>
                <a:latin typeface="Consolas"/>
                <a:cs typeface="Consolas"/>
              </a:rPr>
              <a:t> </a:t>
            </a:r>
            <a:r>
              <a:rPr sz="1800" spc="-10" dirty="0">
                <a:solidFill>
                  <a:srgbClr val="A21515"/>
                </a:solidFill>
                <a:latin typeface="Consolas"/>
                <a:cs typeface="Consolas"/>
              </a:rPr>
              <a:t>small"</a:t>
            </a:r>
            <a:r>
              <a:rPr sz="1800" spc="-10" dirty="0">
                <a:latin typeface="Consolas"/>
                <a:cs typeface="Consolas"/>
              </a:rPr>
              <a:t>));</a:t>
            </a:r>
            <a:endParaRPr sz="1800">
              <a:latin typeface="Consolas"/>
              <a:cs typeface="Consolas"/>
            </a:endParaRPr>
          </a:p>
          <a:p>
            <a:pPr marL="591820">
              <a:lnSpc>
                <a:spcPct val="100000"/>
              </a:lnSpc>
            </a:pP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a:t>
            </a:r>
            <a:r>
              <a:rPr sz="1800" spc="-20" dirty="0">
                <a:latin typeface="Consolas"/>
                <a:cs typeface="Consolas"/>
              </a:rPr>
              <a:t> </a:t>
            </a:r>
            <a:r>
              <a:rPr sz="1800" spc="-10" dirty="0">
                <a:solidFill>
                  <a:srgbClr val="098557"/>
                </a:solidFill>
                <a:latin typeface="Consolas"/>
                <a:cs typeface="Consolas"/>
              </a:rPr>
              <a:t>1000</a:t>
            </a:r>
            <a:r>
              <a:rPr sz="1800" spc="-10" dirty="0">
                <a:latin typeface="Consolas"/>
                <a:cs typeface="Consolas"/>
              </a:rPr>
              <a:t>);</a:t>
            </a:r>
            <a:endParaRPr sz="1800">
              <a:latin typeface="Consolas"/>
              <a:cs typeface="Consolas"/>
            </a:endParaRPr>
          </a:p>
          <a:p>
            <a:pPr marL="92075">
              <a:lnSpc>
                <a:spcPct val="100000"/>
              </a:lnSpc>
            </a:pPr>
            <a:r>
              <a:rPr sz="1800" spc="-25"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dirty="0">
                <a:latin typeface="Consolas"/>
                <a:cs typeface="Consolas"/>
              </a:rPr>
              <a:t>console.log(promise);</a:t>
            </a:r>
            <a:r>
              <a:rPr sz="1800" spc="-40" dirty="0">
                <a:latin typeface="Consolas"/>
                <a:cs typeface="Consolas"/>
              </a:rPr>
              <a:t> </a:t>
            </a: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Promise</a:t>
            </a:r>
            <a:r>
              <a:rPr sz="1800" spc="-35" dirty="0">
                <a:solidFill>
                  <a:srgbClr val="008000"/>
                </a:solidFill>
                <a:latin typeface="Consolas"/>
                <a:cs typeface="Consolas"/>
              </a:rPr>
              <a:t> </a:t>
            </a:r>
            <a:r>
              <a:rPr sz="1800" dirty="0">
                <a:solidFill>
                  <a:srgbClr val="008000"/>
                </a:solidFill>
                <a:latin typeface="Consolas"/>
                <a:cs typeface="Consolas"/>
              </a:rPr>
              <a:t>{</a:t>
            </a:r>
            <a:r>
              <a:rPr sz="1800" spc="-40" dirty="0">
                <a:solidFill>
                  <a:srgbClr val="008000"/>
                </a:solidFill>
                <a:latin typeface="Consolas"/>
                <a:cs typeface="Consolas"/>
              </a:rPr>
              <a:t> </a:t>
            </a:r>
            <a:r>
              <a:rPr sz="1800" dirty="0">
                <a:solidFill>
                  <a:srgbClr val="008000"/>
                </a:solidFill>
                <a:latin typeface="Consolas"/>
                <a:cs typeface="Consolas"/>
              </a:rPr>
              <a:t>&lt;state&gt;:</a:t>
            </a:r>
            <a:r>
              <a:rPr sz="1800" spc="-35" dirty="0">
                <a:solidFill>
                  <a:srgbClr val="008000"/>
                </a:solidFill>
                <a:latin typeface="Consolas"/>
                <a:cs typeface="Consolas"/>
              </a:rPr>
              <a:t> </a:t>
            </a:r>
            <a:r>
              <a:rPr sz="1800" dirty="0">
                <a:solidFill>
                  <a:srgbClr val="008000"/>
                </a:solidFill>
                <a:latin typeface="Consolas"/>
                <a:cs typeface="Consolas"/>
              </a:rPr>
              <a:t>"pending"</a:t>
            </a:r>
            <a:r>
              <a:rPr sz="1800" spc="-30" dirty="0">
                <a:solidFill>
                  <a:srgbClr val="008000"/>
                </a:solidFill>
                <a:latin typeface="Consolas"/>
                <a:cs typeface="Consolas"/>
              </a:rPr>
              <a:t> </a:t>
            </a:r>
            <a:r>
              <a:rPr sz="1800" spc="-50" dirty="0">
                <a:solidFill>
                  <a:srgbClr val="008000"/>
                </a:solidFill>
                <a:latin typeface="Consolas"/>
                <a:cs typeface="Consolas"/>
              </a:rPr>
              <a: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PROMISES:</a:t>
            </a:r>
            <a:r>
              <a:rPr spc="-40" dirty="0"/>
              <a:t> </a:t>
            </a:r>
            <a:r>
              <a:rPr dirty="0"/>
              <a:t>CONSUMER</a:t>
            </a:r>
            <a:r>
              <a:rPr spc="-60" dirty="0"/>
              <a:t> </a:t>
            </a:r>
            <a:r>
              <a:rPr spc="-20" dirty="0"/>
              <a:t>CODE</a:t>
            </a:r>
          </a:p>
        </p:txBody>
      </p:sp>
      <p:sp>
        <p:nvSpPr>
          <p:cNvPr id="3" name="object 3"/>
          <p:cNvSpPr txBox="1">
            <a:spLocks noGrp="1"/>
          </p:cNvSpPr>
          <p:nvPr>
            <p:ph type="body" idx="1"/>
          </p:nvPr>
        </p:nvSpPr>
        <p:spPr>
          <a:xfrm>
            <a:off x="962050" y="1446872"/>
            <a:ext cx="10255885" cy="2584669"/>
          </a:xfrm>
          <a:prstGeom prst="rect">
            <a:avLst/>
          </a:prstGeom>
        </p:spPr>
        <p:txBody>
          <a:bodyPr vert="horz" wrap="square" lIns="0" tIns="146672" rIns="0" bIns="0" rtlCol="0">
            <a:spAutoFit/>
          </a:bodyPr>
          <a:lstStyle/>
          <a:p>
            <a:pPr marL="240029" marR="418465" indent="-227329">
              <a:lnSpc>
                <a:spcPts val="3030"/>
              </a:lnSpc>
              <a:spcBef>
                <a:spcPts val="475"/>
              </a:spcBef>
              <a:buFont typeface="Arial MT"/>
              <a:buChar char="•"/>
              <a:tabLst>
                <a:tab pos="241300" algn="l"/>
              </a:tabLst>
            </a:pPr>
            <a:r>
              <a:rPr lang="it-IT" b="0" dirty="0"/>
              <a:t>Il codice «consumatore» riceve la promessa che alcuni dati saranno resi disponibili in futuro.
Le azioni da eseguire quando la Promise viene soddisfatta (o rifiutata) possono essere registrate utilizzando metodi specifici offerti dall'oggetto Promise.
Il più importante di questi metodi è .then()</a:t>
            </a:r>
            <a:endParaRPr spc="-1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FORMS:</a:t>
            </a:r>
            <a:r>
              <a:rPr spc="-235" dirty="0"/>
              <a:t> </a:t>
            </a:r>
            <a:r>
              <a:rPr spc="-75" dirty="0"/>
              <a:t>LABELS</a:t>
            </a:r>
          </a:p>
        </p:txBody>
      </p:sp>
      <p:sp>
        <p:nvSpPr>
          <p:cNvPr id="3" name="object 3"/>
          <p:cNvSpPr txBox="1"/>
          <p:nvPr/>
        </p:nvSpPr>
        <p:spPr>
          <a:xfrm>
            <a:off x="962050" y="1449921"/>
            <a:ext cx="9277350" cy="977062"/>
          </a:xfrm>
          <a:prstGeom prst="rect">
            <a:avLst/>
          </a:prstGeom>
        </p:spPr>
        <p:txBody>
          <a:bodyPr vert="horz" wrap="square" lIns="0" tIns="9715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&lt;label&gt; può essere usato per etichettare ogni elemento da inserire.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Facendone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uso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migliora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l’usabilità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l’accessibilità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L’attributo for dei label dovrebbe essere uguale all’id dell’input corrispondente.</a:t>
            </a:r>
          </a:p>
        </p:txBody>
      </p:sp>
      <p:sp>
        <p:nvSpPr>
          <p:cNvPr id="4" name="object 4"/>
          <p:cNvSpPr/>
          <p:nvPr/>
        </p:nvSpPr>
        <p:spPr>
          <a:xfrm>
            <a:off x="882396" y="3509771"/>
            <a:ext cx="6209030" cy="2586355"/>
          </a:xfrm>
          <a:custGeom>
            <a:avLst/>
            <a:gdLst/>
            <a:ahLst/>
            <a:cxnLst/>
            <a:rect l="l" t="t" r="r" b="b"/>
            <a:pathLst>
              <a:path w="6209030" h="2586354">
                <a:moveTo>
                  <a:pt x="0" y="2586228"/>
                </a:moveTo>
                <a:lnTo>
                  <a:pt x="6208776" y="2586228"/>
                </a:lnTo>
                <a:lnTo>
                  <a:pt x="6208776" y="0"/>
                </a:lnTo>
                <a:lnTo>
                  <a:pt x="0" y="0"/>
                </a:lnTo>
                <a:lnTo>
                  <a:pt x="0" y="2586228"/>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3530345"/>
            <a:ext cx="77787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800000"/>
                </a:solidFill>
                <a:latin typeface="Consolas"/>
                <a:cs typeface="Consolas"/>
              </a:rPr>
              <a:t>&lt;form&gt;</a:t>
            </a:r>
            <a:endParaRPr sz="1800">
              <a:latin typeface="Consolas"/>
              <a:cs typeface="Consolas"/>
            </a:endParaRPr>
          </a:p>
        </p:txBody>
      </p:sp>
      <p:graphicFrame>
        <p:nvGraphicFramePr>
          <p:cNvPr id="6" name="object 6"/>
          <p:cNvGraphicFramePr>
            <a:graphicFrameLocks noGrp="1"/>
          </p:cNvGraphicFramePr>
          <p:nvPr/>
        </p:nvGraphicFramePr>
        <p:xfrm>
          <a:off x="1192936" y="3818382"/>
          <a:ext cx="5328285" cy="1108075"/>
        </p:xfrm>
        <a:graphic>
          <a:graphicData uri="http://schemas.openxmlformats.org/drawingml/2006/table">
            <a:tbl>
              <a:tblPr firstRow="1" bandRow="1">
                <a:tableStyleId>{2D5ABB26-0587-4C30-8999-92F81FD0307C}</a:tableStyleId>
              </a:tblPr>
              <a:tblGrid>
                <a:gridCol w="846455">
                  <a:extLst>
                    <a:ext uri="{9D8B030D-6E8A-4147-A177-3AD203B41FA5}">
                      <a16:colId xmlns:a16="http://schemas.microsoft.com/office/drawing/2014/main" val="20000"/>
                    </a:ext>
                  </a:extLst>
                </a:gridCol>
                <a:gridCol w="2883535">
                  <a:extLst>
                    <a:ext uri="{9D8B030D-6E8A-4147-A177-3AD203B41FA5}">
                      <a16:colId xmlns:a16="http://schemas.microsoft.com/office/drawing/2014/main" val="20001"/>
                    </a:ext>
                  </a:extLst>
                </a:gridCol>
                <a:gridCol w="1598295">
                  <a:extLst>
                    <a:ext uri="{9D8B030D-6E8A-4147-A177-3AD203B41FA5}">
                      <a16:colId xmlns:a16="http://schemas.microsoft.com/office/drawing/2014/main" val="20002"/>
                    </a:ext>
                  </a:extLst>
                </a:gridCol>
              </a:tblGrid>
              <a:tr h="308610">
                <a:tc>
                  <a:txBody>
                    <a:bodyPr/>
                    <a:lstStyle/>
                    <a:p>
                      <a:pPr marL="31750">
                        <a:lnSpc>
                          <a:spcPts val="2150"/>
                        </a:lnSpc>
                      </a:pPr>
                      <a:r>
                        <a:rPr sz="1800" spc="-10" dirty="0">
                          <a:solidFill>
                            <a:srgbClr val="800000"/>
                          </a:solidFill>
                          <a:latin typeface="Consolas"/>
                          <a:cs typeface="Consolas"/>
                        </a:rPr>
                        <a:t>&lt;label</a:t>
                      </a:r>
                      <a:endParaRPr sz="1800">
                        <a:latin typeface="Consolas"/>
                        <a:cs typeface="Consolas"/>
                      </a:endParaRPr>
                    </a:p>
                  </a:txBody>
                  <a:tcPr marL="0" marR="0" marT="0" marB="0"/>
                </a:tc>
                <a:tc>
                  <a:txBody>
                    <a:bodyPr/>
                    <a:lstStyle/>
                    <a:p>
                      <a:pPr algn="ctr">
                        <a:lnSpc>
                          <a:spcPts val="2150"/>
                        </a:lnSpc>
                      </a:pPr>
                      <a:r>
                        <a:rPr sz="1800" spc="-10" dirty="0">
                          <a:solidFill>
                            <a:srgbClr val="E40000"/>
                          </a:solidFill>
                          <a:latin typeface="Consolas"/>
                          <a:cs typeface="Consolas"/>
                        </a:rPr>
                        <a:t>for</a:t>
                      </a:r>
                      <a:r>
                        <a:rPr sz="1800" spc="-10" dirty="0">
                          <a:latin typeface="Consolas"/>
                          <a:cs typeface="Consolas"/>
                        </a:rPr>
                        <a:t>=</a:t>
                      </a:r>
                      <a:r>
                        <a:rPr sz="1800" spc="-10" dirty="0">
                          <a:solidFill>
                            <a:srgbClr val="0000FF"/>
                          </a:solidFill>
                          <a:latin typeface="Consolas"/>
                          <a:cs typeface="Consolas"/>
                        </a:rPr>
                        <a:t>"id_usr"</a:t>
                      </a:r>
                      <a:r>
                        <a:rPr sz="1800" spc="-10" dirty="0">
                          <a:solidFill>
                            <a:srgbClr val="800000"/>
                          </a:solidFill>
                          <a:latin typeface="Consolas"/>
                          <a:cs typeface="Consolas"/>
                        </a:rPr>
                        <a:t>&gt;</a:t>
                      </a:r>
                      <a:r>
                        <a:rPr sz="1800" spc="-10" dirty="0">
                          <a:latin typeface="Consolas"/>
                          <a:cs typeface="Consolas"/>
                        </a:rPr>
                        <a:t>Username:</a:t>
                      </a:r>
                      <a:endParaRPr sz="1800">
                        <a:latin typeface="Consolas"/>
                        <a:cs typeface="Consolas"/>
                      </a:endParaRPr>
                    </a:p>
                  </a:txBody>
                  <a:tcPr marL="0" marR="0" marT="0" marB="0"/>
                </a:tc>
                <a:tc>
                  <a:txBody>
                    <a:bodyPr/>
                    <a:lstStyle/>
                    <a:p>
                      <a:pPr marL="62230">
                        <a:lnSpc>
                          <a:spcPts val="2150"/>
                        </a:lnSpc>
                      </a:pPr>
                      <a:r>
                        <a:rPr sz="1800" spc="-10" dirty="0">
                          <a:solidFill>
                            <a:srgbClr val="800000"/>
                          </a:solidFill>
                          <a:latin typeface="Consolas"/>
                          <a:cs typeface="Consolas"/>
                        </a:rPr>
                        <a:t>&lt;/label&gt;</a:t>
                      </a:r>
                      <a:endParaRPr sz="1800">
                        <a:latin typeface="Consolas"/>
                        <a:cs typeface="Consolas"/>
                      </a:endParaRPr>
                    </a:p>
                  </a:txBody>
                  <a:tcPr marL="0" marR="0" marT="0" marB="0"/>
                </a:tc>
                <a:extLst>
                  <a:ext uri="{0D108BD9-81ED-4DB2-BD59-A6C34878D82A}">
                    <a16:rowId xmlns:a16="http://schemas.microsoft.com/office/drawing/2014/main" val="10000"/>
                  </a:ext>
                </a:extLst>
              </a:tr>
              <a:tr h="274320">
                <a:tc>
                  <a:txBody>
                    <a:bodyPr/>
                    <a:lstStyle/>
                    <a:p>
                      <a:pPr marL="31750">
                        <a:lnSpc>
                          <a:spcPts val="1880"/>
                        </a:lnSpc>
                      </a:pPr>
                      <a:r>
                        <a:rPr sz="1800" spc="-10" dirty="0">
                          <a:solidFill>
                            <a:srgbClr val="800000"/>
                          </a:solidFill>
                          <a:latin typeface="Consolas"/>
                          <a:cs typeface="Consolas"/>
                        </a:rPr>
                        <a:t>&lt;input</a:t>
                      </a:r>
                      <a:endParaRPr sz="1800">
                        <a:latin typeface="Consolas"/>
                        <a:cs typeface="Consolas"/>
                      </a:endParaRPr>
                    </a:p>
                  </a:txBody>
                  <a:tcPr marL="0" marR="0" marT="0" marB="0"/>
                </a:tc>
                <a:tc>
                  <a:txBody>
                    <a:bodyPr/>
                    <a:lstStyle/>
                    <a:p>
                      <a:pPr algn="ctr">
                        <a:lnSpc>
                          <a:spcPts val="1880"/>
                        </a:lnSpc>
                      </a:pP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"text"</a:t>
                      </a:r>
                      <a:r>
                        <a:rPr sz="1800" spc="-70" dirty="0">
                          <a:solidFill>
                            <a:srgbClr val="0000FF"/>
                          </a:solidFill>
                          <a:latin typeface="Consolas"/>
                          <a:cs typeface="Consolas"/>
                        </a:rPr>
                        <a:t> </a:t>
                      </a:r>
                      <a:r>
                        <a:rPr sz="1800" spc="-10" dirty="0">
                          <a:solidFill>
                            <a:srgbClr val="E40000"/>
                          </a:solidFill>
                          <a:latin typeface="Consolas"/>
                          <a:cs typeface="Consolas"/>
                        </a:rPr>
                        <a:t>name</a:t>
                      </a:r>
                      <a:r>
                        <a:rPr sz="1800" spc="-10" dirty="0">
                          <a:latin typeface="Consolas"/>
                          <a:cs typeface="Consolas"/>
                        </a:rPr>
                        <a:t>=</a:t>
                      </a:r>
                      <a:r>
                        <a:rPr sz="1800" spc="-10" dirty="0">
                          <a:solidFill>
                            <a:srgbClr val="0000FF"/>
                          </a:solidFill>
                          <a:latin typeface="Consolas"/>
                          <a:cs typeface="Consolas"/>
                        </a:rPr>
                        <a:t>"usr"</a:t>
                      </a:r>
                      <a:endParaRPr sz="1800">
                        <a:latin typeface="Consolas"/>
                        <a:cs typeface="Consolas"/>
                      </a:endParaRPr>
                    </a:p>
                  </a:txBody>
                  <a:tcPr marL="0" marR="0" marT="0" marB="0"/>
                </a:tc>
                <a:tc>
                  <a:txBody>
                    <a:bodyPr/>
                    <a:lstStyle/>
                    <a:p>
                      <a:pPr marL="62230">
                        <a:lnSpc>
                          <a:spcPts val="1880"/>
                        </a:lnSpc>
                      </a:pP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"id_usr"</a:t>
                      </a:r>
                      <a:r>
                        <a:rPr sz="1800" spc="-10" dirty="0">
                          <a:solidFill>
                            <a:srgbClr val="800000"/>
                          </a:solidFill>
                          <a:latin typeface="Consolas"/>
                          <a:cs typeface="Consolas"/>
                        </a:rPr>
                        <a:t>&gt;</a:t>
                      </a:r>
                      <a:endParaRPr sz="1800">
                        <a:latin typeface="Consolas"/>
                        <a:cs typeface="Consolas"/>
                      </a:endParaRPr>
                    </a:p>
                  </a:txBody>
                  <a:tcPr marL="0" marR="0" marT="0" marB="0"/>
                </a:tc>
                <a:extLst>
                  <a:ext uri="{0D108BD9-81ED-4DB2-BD59-A6C34878D82A}">
                    <a16:rowId xmlns:a16="http://schemas.microsoft.com/office/drawing/2014/main" val="10001"/>
                  </a:ext>
                </a:extLst>
              </a:tr>
              <a:tr h="274320">
                <a:tc>
                  <a:txBody>
                    <a:bodyPr/>
                    <a:lstStyle/>
                    <a:p>
                      <a:pPr marL="31750">
                        <a:lnSpc>
                          <a:spcPts val="1880"/>
                        </a:lnSpc>
                      </a:pPr>
                      <a:r>
                        <a:rPr sz="1800" spc="-10" dirty="0">
                          <a:solidFill>
                            <a:srgbClr val="800000"/>
                          </a:solidFill>
                          <a:latin typeface="Consolas"/>
                          <a:cs typeface="Consolas"/>
                        </a:rPr>
                        <a:t>&lt;br/&gt;</a:t>
                      </a:r>
                      <a:endParaRPr sz="1800">
                        <a:latin typeface="Consolas"/>
                        <a:cs typeface="Consolas"/>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2"/>
                  </a:ext>
                </a:extLst>
              </a:tr>
              <a:tr h="250825">
                <a:tc>
                  <a:txBody>
                    <a:bodyPr/>
                    <a:lstStyle/>
                    <a:p>
                      <a:pPr marL="31750">
                        <a:lnSpc>
                          <a:spcPts val="1875"/>
                        </a:lnSpc>
                      </a:pPr>
                      <a:r>
                        <a:rPr sz="1800" spc="-10" dirty="0">
                          <a:solidFill>
                            <a:srgbClr val="800000"/>
                          </a:solidFill>
                          <a:latin typeface="Consolas"/>
                          <a:cs typeface="Consolas"/>
                        </a:rPr>
                        <a:t>&lt;label</a:t>
                      </a:r>
                      <a:endParaRPr sz="1800">
                        <a:latin typeface="Consolas"/>
                        <a:cs typeface="Consolas"/>
                      </a:endParaRPr>
                    </a:p>
                  </a:txBody>
                  <a:tcPr marL="0" marR="0" marT="0" marB="0"/>
                </a:tc>
                <a:tc>
                  <a:txBody>
                    <a:bodyPr/>
                    <a:lstStyle/>
                    <a:p>
                      <a:pPr algn="ctr">
                        <a:lnSpc>
                          <a:spcPts val="1875"/>
                        </a:lnSpc>
                      </a:pPr>
                      <a:r>
                        <a:rPr sz="1800" spc="-10" dirty="0">
                          <a:solidFill>
                            <a:srgbClr val="E40000"/>
                          </a:solidFill>
                          <a:latin typeface="Consolas"/>
                          <a:cs typeface="Consolas"/>
                        </a:rPr>
                        <a:t>for</a:t>
                      </a:r>
                      <a:r>
                        <a:rPr sz="1800" spc="-10" dirty="0">
                          <a:latin typeface="Consolas"/>
                          <a:cs typeface="Consolas"/>
                        </a:rPr>
                        <a:t>=</a:t>
                      </a:r>
                      <a:r>
                        <a:rPr sz="1800" spc="-10" dirty="0">
                          <a:solidFill>
                            <a:srgbClr val="0000FF"/>
                          </a:solidFill>
                          <a:latin typeface="Consolas"/>
                          <a:cs typeface="Consolas"/>
                        </a:rPr>
                        <a:t>"id_pwd"</a:t>
                      </a:r>
                      <a:r>
                        <a:rPr sz="1800" spc="-10" dirty="0">
                          <a:solidFill>
                            <a:srgbClr val="800000"/>
                          </a:solidFill>
                          <a:latin typeface="Consolas"/>
                          <a:cs typeface="Consolas"/>
                        </a:rPr>
                        <a:t>&gt;</a:t>
                      </a:r>
                      <a:r>
                        <a:rPr sz="1800" spc="-10" dirty="0">
                          <a:latin typeface="Consolas"/>
                          <a:cs typeface="Consolas"/>
                        </a:rPr>
                        <a:t>Password:</a:t>
                      </a:r>
                      <a:endParaRPr sz="1800">
                        <a:latin typeface="Consolas"/>
                        <a:cs typeface="Consolas"/>
                      </a:endParaRPr>
                    </a:p>
                  </a:txBody>
                  <a:tcPr marL="0" marR="0" marT="0" marB="0"/>
                </a:tc>
                <a:tc>
                  <a:txBody>
                    <a:bodyPr/>
                    <a:lstStyle/>
                    <a:p>
                      <a:pPr marL="62230">
                        <a:lnSpc>
                          <a:spcPts val="1875"/>
                        </a:lnSpc>
                      </a:pPr>
                      <a:r>
                        <a:rPr sz="1800" spc="-10" dirty="0">
                          <a:solidFill>
                            <a:srgbClr val="800000"/>
                          </a:solidFill>
                          <a:latin typeface="Consolas"/>
                          <a:cs typeface="Consolas"/>
                        </a:rPr>
                        <a:t>&lt;/label&gt;</a:t>
                      </a:r>
                      <a:endParaRPr sz="1800">
                        <a:latin typeface="Consolas"/>
                        <a:cs typeface="Consolas"/>
                      </a:endParaRPr>
                    </a:p>
                  </a:txBody>
                  <a:tcPr marL="0" marR="0" marT="0" marB="0"/>
                </a:tc>
                <a:extLst>
                  <a:ext uri="{0D108BD9-81ED-4DB2-BD59-A6C34878D82A}">
                    <a16:rowId xmlns:a16="http://schemas.microsoft.com/office/drawing/2014/main" val="10003"/>
                  </a:ext>
                </a:extLst>
              </a:tr>
            </a:tbl>
          </a:graphicData>
        </a:graphic>
      </p:graphicFrame>
      <p:sp>
        <p:nvSpPr>
          <p:cNvPr id="7" name="object 7"/>
          <p:cNvSpPr txBox="1"/>
          <p:nvPr/>
        </p:nvSpPr>
        <p:spPr>
          <a:xfrm>
            <a:off x="962050" y="4902200"/>
            <a:ext cx="6042025" cy="1123315"/>
          </a:xfrm>
          <a:prstGeom prst="rect">
            <a:avLst/>
          </a:prstGeom>
        </p:spPr>
        <p:txBody>
          <a:bodyPr vert="horz" wrap="square" lIns="0" tIns="12700" rIns="0" bIns="0" rtlCol="0">
            <a:spAutoFit/>
          </a:bodyPr>
          <a:lstStyle/>
          <a:p>
            <a:pPr marL="262255">
              <a:lnSpc>
                <a:spcPct val="100000"/>
              </a:lnSpc>
              <a:spcBef>
                <a:spcPts val="100"/>
              </a:spcBef>
            </a:pPr>
            <a:r>
              <a:rPr sz="1800" dirty="0">
                <a:solidFill>
                  <a:srgbClr val="800000"/>
                </a:solidFill>
                <a:latin typeface="Consolas"/>
                <a:cs typeface="Consolas"/>
              </a:rPr>
              <a:t>&lt;input</a:t>
            </a:r>
            <a:r>
              <a:rPr sz="1800" spc="-55"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"password"</a:t>
            </a:r>
            <a:r>
              <a:rPr sz="1800" spc="-45"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"pwd"</a:t>
            </a:r>
            <a:r>
              <a:rPr sz="1800" spc="-45" dirty="0">
                <a:solidFill>
                  <a:srgbClr val="0000FF"/>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"id_pwd"</a:t>
            </a:r>
            <a:r>
              <a:rPr sz="1800" spc="-10" dirty="0">
                <a:solidFill>
                  <a:srgbClr val="800000"/>
                </a:solidFill>
                <a:latin typeface="Consolas"/>
                <a:cs typeface="Consolas"/>
              </a:rPr>
              <a:t>&gt;</a:t>
            </a:r>
            <a:endParaRPr sz="1800">
              <a:latin typeface="Consolas"/>
              <a:cs typeface="Consolas"/>
            </a:endParaRPr>
          </a:p>
          <a:p>
            <a:pPr marL="262255">
              <a:lnSpc>
                <a:spcPct val="100000"/>
              </a:lnSpc>
            </a:pPr>
            <a:r>
              <a:rPr sz="1800" spc="-10" dirty="0">
                <a:solidFill>
                  <a:srgbClr val="800000"/>
                </a:solidFill>
                <a:latin typeface="Consolas"/>
                <a:cs typeface="Consolas"/>
              </a:rPr>
              <a:t>&lt;br/&gt;</a:t>
            </a:r>
            <a:endParaRPr sz="1800">
              <a:latin typeface="Consolas"/>
              <a:cs typeface="Consolas"/>
            </a:endParaRPr>
          </a:p>
          <a:p>
            <a:pPr marL="262255">
              <a:lnSpc>
                <a:spcPct val="100000"/>
              </a:lnSpc>
            </a:pPr>
            <a:r>
              <a:rPr sz="1800" dirty="0">
                <a:solidFill>
                  <a:srgbClr val="800000"/>
                </a:solidFill>
                <a:latin typeface="Consolas"/>
                <a:cs typeface="Consolas"/>
              </a:rPr>
              <a:t>&lt;input</a:t>
            </a:r>
            <a:r>
              <a:rPr sz="1800" spc="-4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"submit"</a:t>
            </a:r>
            <a:r>
              <a:rPr sz="1800" spc="-10" dirty="0">
                <a:solidFill>
                  <a:srgbClr val="800000"/>
                </a:solidFill>
                <a:latin typeface="Consolas"/>
                <a:cs typeface="Consolas"/>
              </a:rPr>
              <a:t>&gt;</a:t>
            </a:r>
            <a:endParaRPr sz="1800">
              <a:latin typeface="Consolas"/>
              <a:cs typeface="Consolas"/>
            </a:endParaRPr>
          </a:p>
          <a:p>
            <a:pPr marL="12700">
              <a:lnSpc>
                <a:spcPct val="100000"/>
              </a:lnSpc>
            </a:pPr>
            <a:r>
              <a:rPr sz="1800" spc="-10" dirty="0">
                <a:solidFill>
                  <a:srgbClr val="800000"/>
                </a:solidFill>
                <a:latin typeface="Consolas"/>
                <a:cs typeface="Consolas"/>
              </a:rPr>
              <a:t>&lt;/form&gt;</a:t>
            </a:r>
            <a:endParaRPr sz="1800">
              <a:latin typeface="Consolas"/>
              <a:cs typeface="Consolas"/>
            </a:endParaRPr>
          </a:p>
        </p:txBody>
      </p:sp>
      <p:grpSp>
        <p:nvGrpSpPr>
          <p:cNvPr id="8" name="object 8"/>
          <p:cNvGrpSpPr/>
          <p:nvPr/>
        </p:nvGrpSpPr>
        <p:grpSpPr>
          <a:xfrm>
            <a:off x="7311643" y="3748532"/>
            <a:ext cx="4010660" cy="2108835"/>
            <a:chOff x="7311643" y="3748532"/>
            <a:chExt cx="4010660" cy="2108835"/>
          </a:xfrm>
        </p:grpSpPr>
        <p:pic>
          <p:nvPicPr>
            <p:cNvPr id="9" name="object 9"/>
            <p:cNvPicPr/>
            <p:nvPr/>
          </p:nvPicPr>
          <p:blipFill>
            <a:blip r:embed="rId2" cstate="print"/>
            <a:stretch>
              <a:fillRect/>
            </a:stretch>
          </p:blipFill>
          <p:spPr>
            <a:xfrm>
              <a:off x="7324343" y="3761232"/>
              <a:ext cx="3985259" cy="2083307"/>
            </a:xfrm>
            <a:prstGeom prst="rect">
              <a:avLst/>
            </a:prstGeom>
          </p:spPr>
        </p:pic>
        <p:sp>
          <p:nvSpPr>
            <p:cNvPr id="10" name="object 10"/>
            <p:cNvSpPr/>
            <p:nvPr/>
          </p:nvSpPr>
          <p:spPr>
            <a:xfrm>
              <a:off x="7317993" y="3754882"/>
              <a:ext cx="3997960" cy="2096135"/>
            </a:xfrm>
            <a:custGeom>
              <a:avLst/>
              <a:gdLst/>
              <a:ahLst/>
              <a:cxnLst/>
              <a:rect l="l" t="t" r="r" b="b"/>
              <a:pathLst>
                <a:path w="3997959" h="2096135">
                  <a:moveTo>
                    <a:pt x="0" y="2096007"/>
                  </a:moveTo>
                  <a:lnTo>
                    <a:pt x="3997959" y="2096007"/>
                  </a:lnTo>
                  <a:lnTo>
                    <a:pt x="3997959" y="0"/>
                  </a:lnTo>
                  <a:lnTo>
                    <a:pt x="0" y="0"/>
                  </a:lnTo>
                  <a:lnTo>
                    <a:pt x="0" y="2096007"/>
                  </a:lnTo>
                  <a:close/>
                </a:path>
              </a:pathLst>
            </a:custGeom>
            <a:ln w="12700">
              <a:solidFill>
                <a:srgbClr val="111F35"/>
              </a:solidFill>
            </a:ln>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a:t>
            </a:fld>
            <a:endParaRPr spc="-25"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PROMISES:</a:t>
            </a:r>
            <a:r>
              <a:rPr spc="-125" dirty="0"/>
              <a:t> </a:t>
            </a:r>
            <a:r>
              <a:rPr spc="-20" dirty="0"/>
              <a:t>THEN</a:t>
            </a:r>
          </a:p>
        </p:txBody>
      </p:sp>
      <p:sp>
        <p:nvSpPr>
          <p:cNvPr id="3" name="object 3"/>
          <p:cNvSpPr txBox="1"/>
          <p:nvPr/>
        </p:nvSpPr>
        <p:spPr>
          <a:xfrm>
            <a:off x="962050" y="1534744"/>
            <a:ext cx="7480934"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The</a:t>
            </a:r>
            <a:r>
              <a:rPr sz="2800" spc="-95" dirty="0">
                <a:solidFill>
                  <a:srgbClr val="111F35"/>
                </a:solidFill>
                <a:latin typeface="Calibri"/>
                <a:cs typeface="Calibri"/>
              </a:rPr>
              <a:t> </a:t>
            </a:r>
            <a:r>
              <a:rPr sz="2800" spc="-10" dirty="0">
                <a:solidFill>
                  <a:srgbClr val="111F35"/>
                </a:solidFill>
                <a:latin typeface="Calibri"/>
                <a:cs typeface="Calibri"/>
              </a:rPr>
              <a:t>.</a:t>
            </a:r>
            <a:r>
              <a:rPr sz="2800" b="1" spc="-10" dirty="0">
                <a:solidFill>
                  <a:srgbClr val="111F35"/>
                </a:solidFill>
                <a:latin typeface="Consolas"/>
                <a:cs typeface="Consolas"/>
              </a:rPr>
              <a:t>then()</a:t>
            </a:r>
            <a:r>
              <a:rPr sz="2800" b="1" spc="-894" dirty="0">
                <a:solidFill>
                  <a:srgbClr val="111F35"/>
                </a:solidFill>
                <a:latin typeface="Consolas"/>
                <a:cs typeface="Consolas"/>
              </a:rPr>
              <a:t> </a:t>
            </a:r>
            <a:r>
              <a:rPr sz="2800" dirty="0">
                <a:solidFill>
                  <a:srgbClr val="111F35"/>
                </a:solidFill>
                <a:latin typeface="Calibri"/>
                <a:cs typeface="Calibri"/>
              </a:rPr>
              <a:t>method</a:t>
            </a:r>
            <a:r>
              <a:rPr sz="2800" spc="-30" dirty="0">
                <a:solidFill>
                  <a:srgbClr val="111F35"/>
                </a:solidFill>
                <a:latin typeface="Calibri"/>
                <a:cs typeface="Calibri"/>
              </a:rPr>
              <a:t> </a:t>
            </a:r>
            <a:r>
              <a:rPr sz="2800" spc="-10" dirty="0">
                <a:solidFill>
                  <a:srgbClr val="111F35"/>
                </a:solidFill>
                <a:latin typeface="Calibri"/>
                <a:cs typeface="Calibri"/>
              </a:rPr>
              <a:t>takes</a:t>
            </a:r>
            <a:r>
              <a:rPr sz="2800" spc="-50" dirty="0">
                <a:solidFill>
                  <a:srgbClr val="111F35"/>
                </a:solidFill>
                <a:latin typeface="Calibri"/>
                <a:cs typeface="Calibri"/>
              </a:rPr>
              <a:t> </a:t>
            </a:r>
            <a:r>
              <a:rPr sz="2800" dirty="0">
                <a:solidFill>
                  <a:srgbClr val="111F35"/>
                </a:solidFill>
                <a:latin typeface="Calibri"/>
                <a:cs typeface="Calibri"/>
              </a:rPr>
              <a:t>as</a:t>
            </a:r>
            <a:r>
              <a:rPr sz="2800" spc="-45" dirty="0">
                <a:solidFill>
                  <a:srgbClr val="111F35"/>
                </a:solidFill>
                <a:latin typeface="Calibri"/>
                <a:cs typeface="Calibri"/>
              </a:rPr>
              <a:t> </a:t>
            </a:r>
            <a:r>
              <a:rPr sz="2800" dirty="0">
                <a:solidFill>
                  <a:srgbClr val="111F35"/>
                </a:solidFill>
                <a:latin typeface="Calibri"/>
                <a:cs typeface="Calibri"/>
              </a:rPr>
              <a:t>input</a:t>
            </a:r>
            <a:r>
              <a:rPr sz="2800" spc="5" dirty="0">
                <a:solidFill>
                  <a:srgbClr val="111F35"/>
                </a:solidFill>
                <a:latin typeface="Calibri"/>
                <a:cs typeface="Calibri"/>
              </a:rPr>
              <a:t> </a:t>
            </a:r>
            <a:r>
              <a:rPr sz="2800" b="1" dirty="0">
                <a:solidFill>
                  <a:srgbClr val="111F35"/>
                </a:solidFill>
                <a:latin typeface="Calibri"/>
                <a:cs typeface="Calibri"/>
              </a:rPr>
              <a:t>two</a:t>
            </a:r>
            <a:r>
              <a:rPr sz="2800" b="1" spc="-50" dirty="0">
                <a:solidFill>
                  <a:srgbClr val="111F35"/>
                </a:solidFill>
                <a:latin typeface="Calibri"/>
                <a:cs typeface="Calibri"/>
              </a:rPr>
              <a:t> </a:t>
            </a:r>
            <a:r>
              <a:rPr sz="2800" b="1" spc="-10" dirty="0">
                <a:solidFill>
                  <a:srgbClr val="111F35"/>
                </a:solidFill>
                <a:latin typeface="Calibri"/>
                <a:cs typeface="Calibri"/>
              </a:rPr>
              <a:t>callbacks</a:t>
            </a:r>
            <a:endParaRPr sz="2800" dirty="0">
              <a:latin typeface="Calibri"/>
              <a:cs typeface="Calibri"/>
            </a:endParaRPr>
          </a:p>
        </p:txBody>
      </p:sp>
      <p:sp>
        <p:nvSpPr>
          <p:cNvPr id="4" name="object 4"/>
          <p:cNvSpPr txBox="1"/>
          <p:nvPr/>
        </p:nvSpPr>
        <p:spPr>
          <a:xfrm>
            <a:off x="962050" y="3579367"/>
            <a:ext cx="9891395" cy="835660"/>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È anche possibile registrare una sola funzione da eseguire quando la promessa viene soddisfatta</a:t>
            </a:r>
            <a:endParaRPr sz="2800" dirty="0">
              <a:latin typeface="Calibri"/>
              <a:cs typeface="Calibri"/>
            </a:endParaRPr>
          </a:p>
        </p:txBody>
      </p:sp>
      <p:sp>
        <p:nvSpPr>
          <p:cNvPr id="5" name="object 5"/>
          <p:cNvSpPr txBox="1"/>
          <p:nvPr/>
        </p:nvSpPr>
        <p:spPr>
          <a:xfrm>
            <a:off x="882396" y="2106167"/>
            <a:ext cx="10427335" cy="1323340"/>
          </a:xfrm>
          <a:prstGeom prst="rect">
            <a:avLst/>
          </a:prstGeom>
          <a:ln w="12700">
            <a:solidFill>
              <a:srgbClr val="111F35"/>
            </a:solidFill>
          </a:ln>
        </p:spPr>
        <p:txBody>
          <a:bodyPr vert="horz" wrap="square" lIns="0" tIns="30480" rIns="0" bIns="0" rtlCol="0">
            <a:spAutoFit/>
          </a:bodyPr>
          <a:lstStyle/>
          <a:p>
            <a:pPr marL="92075">
              <a:lnSpc>
                <a:spcPct val="100000"/>
              </a:lnSpc>
              <a:spcBef>
                <a:spcPts val="240"/>
              </a:spcBef>
            </a:pPr>
            <a:r>
              <a:rPr sz="2000" spc="-10" dirty="0">
                <a:latin typeface="Consolas"/>
                <a:cs typeface="Consolas"/>
              </a:rPr>
              <a:t>promise.then(</a:t>
            </a:r>
            <a:endParaRPr sz="2000">
              <a:latin typeface="Consolas"/>
              <a:cs typeface="Consolas"/>
            </a:endParaRPr>
          </a:p>
          <a:p>
            <a:pPr marL="372745" marR="1108710">
              <a:lnSpc>
                <a:spcPct val="100000"/>
              </a:lnSpc>
              <a:tabLst>
                <a:tab pos="2747010" algn="l"/>
              </a:tabLst>
            </a:pPr>
            <a:r>
              <a:rPr sz="2000" dirty="0">
                <a:solidFill>
                  <a:srgbClr val="0000FF"/>
                </a:solidFill>
                <a:latin typeface="Consolas"/>
                <a:cs typeface="Consolas"/>
              </a:rPr>
              <a:t>function</a:t>
            </a:r>
            <a:r>
              <a:rPr sz="2000" dirty="0">
                <a:latin typeface="Consolas"/>
                <a:cs typeface="Consolas"/>
              </a:rPr>
              <a:t>(result)</a:t>
            </a:r>
            <a:r>
              <a:rPr sz="2000" spc="-35" dirty="0">
                <a:latin typeface="Consolas"/>
                <a:cs typeface="Consolas"/>
              </a:rPr>
              <a:t> </a:t>
            </a:r>
            <a:r>
              <a:rPr sz="2000" dirty="0">
                <a:latin typeface="Consolas"/>
                <a:cs typeface="Consolas"/>
              </a:rPr>
              <a:t>{</a:t>
            </a:r>
            <a:r>
              <a:rPr sz="2000" spc="-20" dirty="0">
                <a:latin typeface="Consolas"/>
                <a:cs typeface="Consolas"/>
              </a:rPr>
              <a:t> </a:t>
            </a:r>
            <a:r>
              <a:rPr sz="2000" dirty="0">
                <a:solidFill>
                  <a:srgbClr val="008000"/>
                </a:solidFill>
                <a:latin typeface="Consolas"/>
                <a:cs typeface="Consolas"/>
              </a:rPr>
              <a:t>/*</a:t>
            </a:r>
            <a:r>
              <a:rPr sz="2000" spc="-10" dirty="0">
                <a:solidFill>
                  <a:srgbClr val="008000"/>
                </a:solidFill>
                <a:latin typeface="Consolas"/>
                <a:cs typeface="Consolas"/>
              </a:rPr>
              <a:t> </a:t>
            </a:r>
            <a:r>
              <a:rPr sz="2000" dirty="0">
                <a:solidFill>
                  <a:srgbClr val="008000"/>
                </a:solidFill>
                <a:latin typeface="Consolas"/>
                <a:cs typeface="Consolas"/>
              </a:rPr>
              <a:t>called</a:t>
            </a:r>
            <a:r>
              <a:rPr sz="2000" spc="-15" dirty="0">
                <a:solidFill>
                  <a:srgbClr val="008000"/>
                </a:solidFill>
                <a:latin typeface="Consolas"/>
                <a:cs typeface="Consolas"/>
              </a:rPr>
              <a:t> </a:t>
            </a:r>
            <a:r>
              <a:rPr sz="2000" dirty="0">
                <a:solidFill>
                  <a:srgbClr val="008000"/>
                </a:solidFill>
                <a:latin typeface="Consolas"/>
                <a:cs typeface="Consolas"/>
              </a:rPr>
              <a:t>when</a:t>
            </a:r>
            <a:r>
              <a:rPr sz="2000" spc="-10" dirty="0">
                <a:solidFill>
                  <a:srgbClr val="008000"/>
                </a:solidFill>
                <a:latin typeface="Consolas"/>
                <a:cs typeface="Consolas"/>
              </a:rPr>
              <a:t> </a:t>
            </a:r>
            <a:r>
              <a:rPr sz="2000" dirty="0">
                <a:solidFill>
                  <a:srgbClr val="008000"/>
                </a:solidFill>
                <a:latin typeface="Consolas"/>
                <a:cs typeface="Consolas"/>
              </a:rPr>
              <a:t>the</a:t>
            </a:r>
            <a:r>
              <a:rPr sz="2000" spc="-25" dirty="0">
                <a:solidFill>
                  <a:srgbClr val="008000"/>
                </a:solidFill>
                <a:latin typeface="Consolas"/>
                <a:cs typeface="Consolas"/>
              </a:rPr>
              <a:t> </a:t>
            </a:r>
            <a:r>
              <a:rPr sz="2000" dirty="0">
                <a:solidFill>
                  <a:srgbClr val="008000"/>
                </a:solidFill>
                <a:latin typeface="Consolas"/>
                <a:cs typeface="Consolas"/>
              </a:rPr>
              <a:t>promise</a:t>
            </a:r>
            <a:r>
              <a:rPr sz="2000" spc="-20" dirty="0">
                <a:solidFill>
                  <a:srgbClr val="008000"/>
                </a:solidFill>
                <a:latin typeface="Consolas"/>
                <a:cs typeface="Consolas"/>
              </a:rPr>
              <a:t> </a:t>
            </a:r>
            <a:r>
              <a:rPr sz="2000" dirty="0">
                <a:solidFill>
                  <a:srgbClr val="008000"/>
                </a:solidFill>
                <a:latin typeface="Consolas"/>
                <a:cs typeface="Consolas"/>
              </a:rPr>
              <a:t>is</a:t>
            </a:r>
            <a:r>
              <a:rPr sz="2000" spc="-15" dirty="0">
                <a:solidFill>
                  <a:srgbClr val="008000"/>
                </a:solidFill>
                <a:latin typeface="Consolas"/>
                <a:cs typeface="Consolas"/>
              </a:rPr>
              <a:t> </a:t>
            </a:r>
            <a:r>
              <a:rPr sz="2000" dirty="0">
                <a:solidFill>
                  <a:srgbClr val="008000"/>
                </a:solidFill>
                <a:latin typeface="Consolas"/>
                <a:cs typeface="Consolas"/>
              </a:rPr>
              <a:t>fulfilled</a:t>
            </a:r>
            <a:r>
              <a:rPr sz="2000" spc="-15" dirty="0">
                <a:solidFill>
                  <a:srgbClr val="008000"/>
                </a:solidFill>
                <a:latin typeface="Consolas"/>
                <a:cs typeface="Consolas"/>
              </a:rPr>
              <a:t> </a:t>
            </a:r>
            <a:r>
              <a:rPr sz="2000" dirty="0">
                <a:solidFill>
                  <a:srgbClr val="008000"/>
                </a:solidFill>
                <a:latin typeface="Consolas"/>
                <a:cs typeface="Consolas"/>
              </a:rPr>
              <a:t>*/</a:t>
            </a:r>
            <a:r>
              <a:rPr sz="2000" spc="-5" dirty="0">
                <a:solidFill>
                  <a:srgbClr val="008000"/>
                </a:solidFill>
                <a:latin typeface="Consolas"/>
                <a:cs typeface="Consolas"/>
              </a:rPr>
              <a:t> </a:t>
            </a:r>
            <a:r>
              <a:rPr sz="2000" spc="-25" dirty="0">
                <a:latin typeface="Consolas"/>
                <a:cs typeface="Consolas"/>
              </a:rPr>
              <a:t>}, </a:t>
            </a:r>
            <a:r>
              <a:rPr sz="2000" spc="-10" dirty="0">
                <a:solidFill>
                  <a:srgbClr val="0000FF"/>
                </a:solidFill>
                <a:latin typeface="Consolas"/>
                <a:cs typeface="Consolas"/>
              </a:rPr>
              <a:t>function</a:t>
            </a:r>
            <a:r>
              <a:rPr sz="2000" spc="-10" dirty="0">
                <a:latin typeface="Consolas"/>
                <a:cs typeface="Consolas"/>
              </a:rPr>
              <a:t>(error)</a:t>
            </a:r>
            <a:r>
              <a:rPr sz="2000" dirty="0">
                <a:latin typeface="Consolas"/>
                <a:cs typeface="Consolas"/>
              </a:rPr>
              <a:t>	{</a:t>
            </a:r>
            <a:r>
              <a:rPr sz="2000" spc="-20" dirty="0">
                <a:latin typeface="Consolas"/>
                <a:cs typeface="Consolas"/>
              </a:rPr>
              <a:t> </a:t>
            </a:r>
            <a:r>
              <a:rPr sz="2000" dirty="0">
                <a:solidFill>
                  <a:srgbClr val="008000"/>
                </a:solidFill>
                <a:latin typeface="Consolas"/>
                <a:cs typeface="Consolas"/>
              </a:rPr>
              <a:t>/*</a:t>
            </a:r>
            <a:r>
              <a:rPr sz="2000" spc="-10" dirty="0">
                <a:solidFill>
                  <a:srgbClr val="008000"/>
                </a:solidFill>
                <a:latin typeface="Consolas"/>
                <a:cs typeface="Consolas"/>
              </a:rPr>
              <a:t> </a:t>
            </a:r>
            <a:r>
              <a:rPr sz="2000" dirty="0">
                <a:solidFill>
                  <a:srgbClr val="008000"/>
                </a:solidFill>
                <a:latin typeface="Consolas"/>
                <a:cs typeface="Consolas"/>
              </a:rPr>
              <a:t>called</a:t>
            </a:r>
            <a:r>
              <a:rPr sz="2000" spc="-10" dirty="0">
                <a:solidFill>
                  <a:srgbClr val="008000"/>
                </a:solidFill>
                <a:latin typeface="Consolas"/>
                <a:cs typeface="Consolas"/>
              </a:rPr>
              <a:t> </a:t>
            </a:r>
            <a:r>
              <a:rPr sz="2000" dirty="0">
                <a:solidFill>
                  <a:srgbClr val="008000"/>
                </a:solidFill>
                <a:latin typeface="Consolas"/>
                <a:cs typeface="Consolas"/>
              </a:rPr>
              <a:t>when</a:t>
            </a:r>
            <a:r>
              <a:rPr sz="2000" spc="-10" dirty="0">
                <a:solidFill>
                  <a:srgbClr val="008000"/>
                </a:solidFill>
                <a:latin typeface="Consolas"/>
                <a:cs typeface="Consolas"/>
              </a:rPr>
              <a:t> </a:t>
            </a:r>
            <a:r>
              <a:rPr sz="2000" dirty="0">
                <a:solidFill>
                  <a:srgbClr val="008000"/>
                </a:solidFill>
                <a:latin typeface="Consolas"/>
                <a:cs typeface="Consolas"/>
              </a:rPr>
              <a:t>the</a:t>
            </a:r>
            <a:r>
              <a:rPr sz="2000" spc="-20" dirty="0">
                <a:solidFill>
                  <a:srgbClr val="008000"/>
                </a:solidFill>
                <a:latin typeface="Consolas"/>
                <a:cs typeface="Consolas"/>
              </a:rPr>
              <a:t> </a:t>
            </a:r>
            <a:r>
              <a:rPr sz="2000" dirty="0">
                <a:solidFill>
                  <a:srgbClr val="008000"/>
                </a:solidFill>
                <a:latin typeface="Consolas"/>
                <a:cs typeface="Consolas"/>
              </a:rPr>
              <a:t>promise</a:t>
            </a:r>
            <a:r>
              <a:rPr sz="2000" spc="-10" dirty="0">
                <a:solidFill>
                  <a:srgbClr val="008000"/>
                </a:solidFill>
                <a:latin typeface="Consolas"/>
                <a:cs typeface="Consolas"/>
              </a:rPr>
              <a:t> </a:t>
            </a:r>
            <a:r>
              <a:rPr sz="2000" dirty="0">
                <a:solidFill>
                  <a:srgbClr val="008000"/>
                </a:solidFill>
                <a:latin typeface="Consolas"/>
                <a:cs typeface="Consolas"/>
              </a:rPr>
              <a:t>is</a:t>
            </a:r>
            <a:r>
              <a:rPr sz="2000" spc="-20" dirty="0">
                <a:solidFill>
                  <a:srgbClr val="008000"/>
                </a:solidFill>
                <a:latin typeface="Consolas"/>
                <a:cs typeface="Consolas"/>
              </a:rPr>
              <a:t> </a:t>
            </a:r>
            <a:r>
              <a:rPr sz="2000" dirty="0">
                <a:solidFill>
                  <a:srgbClr val="008000"/>
                </a:solidFill>
                <a:latin typeface="Consolas"/>
                <a:cs typeface="Consolas"/>
              </a:rPr>
              <a:t>rejected</a:t>
            </a:r>
            <a:r>
              <a:rPr sz="2000" spc="-10" dirty="0">
                <a:solidFill>
                  <a:srgbClr val="008000"/>
                </a:solidFill>
                <a:latin typeface="Consolas"/>
                <a:cs typeface="Consolas"/>
              </a:rPr>
              <a:t> </a:t>
            </a:r>
            <a:r>
              <a:rPr sz="2000" dirty="0">
                <a:solidFill>
                  <a:srgbClr val="008000"/>
                </a:solidFill>
                <a:latin typeface="Consolas"/>
                <a:cs typeface="Consolas"/>
              </a:rPr>
              <a:t>*/</a:t>
            </a:r>
            <a:r>
              <a:rPr sz="2000" spc="-10" dirty="0">
                <a:solidFill>
                  <a:srgbClr val="008000"/>
                </a:solidFill>
                <a:latin typeface="Consolas"/>
                <a:cs typeface="Consolas"/>
              </a:rPr>
              <a:t> </a:t>
            </a:r>
            <a:r>
              <a:rPr sz="2000" spc="-50" dirty="0">
                <a:latin typeface="Consolas"/>
                <a:cs typeface="Consolas"/>
              </a:rPr>
              <a:t>}</a:t>
            </a:r>
            <a:endParaRPr sz="2000">
              <a:latin typeface="Consolas"/>
              <a:cs typeface="Consolas"/>
            </a:endParaRPr>
          </a:p>
          <a:p>
            <a:pPr marL="92075">
              <a:lnSpc>
                <a:spcPct val="100000"/>
              </a:lnSpc>
            </a:pPr>
            <a:r>
              <a:rPr sz="2000" spc="-50" dirty="0">
                <a:latin typeface="Consolas"/>
                <a:cs typeface="Consolas"/>
              </a:rPr>
              <a:t>)</a:t>
            </a:r>
            <a:endParaRPr sz="2000">
              <a:latin typeface="Consolas"/>
              <a:cs typeface="Consolas"/>
            </a:endParaRPr>
          </a:p>
        </p:txBody>
      </p:sp>
      <p:sp>
        <p:nvSpPr>
          <p:cNvPr id="6" name="object 6"/>
          <p:cNvSpPr txBox="1"/>
          <p:nvPr/>
        </p:nvSpPr>
        <p:spPr>
          <a:xfrm>
            <a:off x="882396" y="4597908"/>
            <a:ext cx="10427335" cy="92392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10" dirty="0">
                <a:latin typeface="Consolas"/>
                <a:cs typeface="Consolas"/>
              </a:rPr>
              <a:t>promise.then(</a:t>
            </a:r>
            <a:endParaRPr sz="1800">
              <a:latin typeface="Consolas"/>
              <a:cs typeface="Consolas"/>
            </a:endParaRPr>
          </a:p>
          <a:p>
            <a:pPr marL="342265">
              <a:lnSpc>
                <a:spcPct val="100000"/>
              </a:lnSpc>
            </a:pPr>
            <a:r>
              <a:rPr sz="1800" dirty="0">
                <a:latin typeface="Consolas"/>
                <a:cs typeface="Consolas"/>
              </a:rPr>
              <a:t>(result)</a:t>
            </a:r>
            <a:r>
              <a:rPr sz="1800" spc="-20" dirty="0">
                <a:latin typeface="Consolas"/>
                <a:cs typeface="Consolas"/>
              </a:rPr>
              <a:t> </a:t>
            </a:r>
            <a:r>
              <a:rPr sz="1800" dirty="0">
                <a:solidFill>
                  <a:srgbClr val="0000FF"/>
                </a:solidFill>
                <a:latin typeface="Consolas"/>
                <a:cs typeface="Consolas"/>
              </a:rPr>
              <a:t>=&gt;</a:t>
            </a:r>
            <a:r>
              <a:rPr sz="1800" spc="-25" dirty="0">
                <a:solidFill>
                  <a:srgbClr val="0000FF"/>
                </a:solidFill>
                <a:latin typeface="Consolas"/>
                <a:cs typeface="Consolas"/>
              </a:rPr>
              <a:t> </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a:t>
            </a:r>
            <a:r>
              <a:rPr sz="1800" spc="-20" dirty="0">
                <a:solidFill>
                  <a:srgbClr val="008000"/>
                </a:solidFill>
                <a:latin typeface="Consolas"/>
                <a:cs typeface="Consolas"/>
              </a:rPr>
              <a:t> </a:t>
            </a:r>
            <a:r>
              <a:rPr sz="1800" dirty="0">
                <a:solidFill>
                  <a:srgbClr val="008000"/>
                </a:solidFill>
                <a:latin typeface="Consolas"/>
                <a:cs typeface="Consolas"/>
              </a:rPr>
              <a:t>called</a:t>
            </a:r>
            <a:r>
              <a:rPr sz="1800" spc="-25" dirty="0">
                <a:solidFill>
                  <a:srgbClr val="008000"/>
                </a:solidFill>
                <a:latin typeface="Consolas"/>
                <a:cs typeface="Consolas"/>
              </a:rPr>
              <a:t> </a:t>
            </a:r>
            <a:r>
              <a:rPr sz="1800" dirty="0">
                <a:solidFill>
                  <a:srgbClr val="008000"/>
                </a:solidFill>
                <a:latin typeface="Consolas"/>
                <a:cs typeface="Consolas"/>
              </a:rPr>
              <a:t>when</a:t>
            </a:r>
            <a:r>
              <a:rPr sz="1800" spc="-25" dirty="0">
                <a:solidFill>
                  <a:srgbClr val="008000"/>
                </a:solidFill>
                <a:latin typeface="Consolas"/>
                <a:cs typeface="Consolas"/>
              </a:rPr>
              <a:t> </a:t>
            </a:r>
            <a:r>
              <a:rPr sz="1800" dirty="0">
                <a:solidFill>
                  <a:srgbClr val="008000"/>
                </a:solidFill>
                <a:latin typeface="Consolas"/>
                <a:cs typeface="Consolas"/>
              </a:rPr>
              <a:t>the</a:t>
            </a:r>
            <a:r>
              <a:rPr sz="1800" spc="-25" dirty="0">
                <a:solidFill>
                  <a:srgbClr val="008000"/>
                </a:solidFill>
                <a:latin typeface="Consolas"/>
                <a:cs typeface="Consolas"/>
              </a:rPr>
              <a:t> </a:t>
            </a:r>
            <a:r>
              <a:rPr sz="1800" dirty="0">
                <a:solidFill>
                  <a:srgbClr val="008000"/>
                </a:solidFill>
                <a:latin typeface="Consolas"/>
                <a:cs typeface="Consolas"/>
              </a:rPr>
              <a:t>promise</a:t>
            </a:r>
            <a:r>
              <a:rPr sz="1800" spc="-20" dirty="0">
                <a:solidFill>
                  <a:srgbClr val="008000"/>
                </a:solidFill>
                <a:latin typeface="Consolas"/>
                <a:cs typeface="Consolas"/>
              </a:rPr>
              <a:t> </a:t>
            </a:r>
            <a:r>
              <a:rPr sz="1800" dirty="0">
                <a:solidFill>
                  <a:srgbClr val="008000"/>
                </a:solidFill>
                <a:latin typeface="Consolas"/>
                <a:cs typeface="Consolas"/>
              </a:rPr>
              <a:t>is</a:t>
            </a:r>
            <a:r>
              <a:rPr sz="1800" spc="-25" dirty="0">
                <a:solidFill>
                  <a:srgbClr val="008000"/>
                </a:solidFill>
                <a:latin typeface="Consolas"/>
                <a:cs typeface="Consolas"/>
              </a:rPr>
              <a:t> </a:t>
            </a:r>
            <a:r>
              <a:rPr sz="1800" dirty="0">
                <a:solidFill>
                  <a:srgbClr val="008000"/>
                </a:solidFill>
                <a:latin typeface="Consolas"/>
                <a:cs typeface="Consolas"/>
              </a:rPr>
              <a:t>fulfilled</a:t>
            </a:r>
            <a:r>
              <a:rPr sz="1800" spc="-10" dirty="0">
                <a:solidFill>
                  <a:srgbClr val="008000"/>
                </a:solidFill>
                <a:latin typeface="Consolas"/>
                <a:cs typeface="Consolas"/>
              </a:rPr>
              <a:t> </a:t>
            </a:r>
            <a:r>
              <a:rPr sz="1800" dirty="0">
                <a:solidFill>
                  <a:srgbClr val="008000"/>
                </a:solidFill>
                <a:latin typeface="Consolas"/>
                <a:cs typeface="Consolas"/>
              </a:rPr>
              <a:t>*/</a:t>
            </a:r>
            <a:r>
              <a:rPr sz="1800" spc="-20" dirty="0">
                <a:solidFill>
                  <a:srgbClr val="008000"/>
                </a:solidFill>
                <a:latin typeface="Consolas"/>
                <a:cs typeface="Consolas"/>
              </a:rPr>
              <a:t> </a:t>
            </a: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4201160" cy="574040"/>
          </a:xfrm>
          <a:prstGeom prst="rect">
            <a:avLst/>
          </a:prstGeom>
        </p:spPr>
        <p:txBody>
          <a:bodyPr vert="horz" wrap="square" lIns="0" tIns="12700" rIns="0" bIns="0" rtlCol="0">
            <a:spAutoFit/>
          </a:bodyPr>
          <a:lstStyle/>
          <a:p>
            <a:pPr marL="12700">
              <a:lnSpc>
                <a:spcPct val="100000"/>
              </a:lnSpc>
              <a:spcBef>
                <a:spcPts val="100"/>
              </a:spcBef>
            </a:pPr>
            <a:r>
              <a:rPr spc="-100" dirty="0"/>
              <a:t>PROMISES:</a:t>
            </a:r>
            <a:r>
              <a:rPr spc="-125" dirty="0"/>
              <a:t> </a:t>
            </a:r>
            <a:r>
              <a:rPr spc="-25" dirty="0"/>
              <a:t>CATCH</a:t>
            </a:r>
          </a:p>
        </p:txBody>
      </p:sp>
      <p:sp>
        <p:nvSpPr>
          <p:cNvPr id="3" name="object 3"/>
          <p:cNvSpPr txBox="1"/>
          <p:nvPr/>
        </p:nvSpPr>
        <p:spPr>
          <a:xfrm>
            <a:off x="962050" y="1533220"/>
            <a:ext cx="10073005" cy="832920"/>
          </a:xfrm>
          <a:prstGeom prst="rect">
            <a:avLst/>
          </a:prstGeom>
        </p:spPr>
        <p:txBody>
          <a:bodyPr vert="horz" wrap="square" lIns="0" tIns="12065" rIns="0" bIns="0" rtlCol="0">
            <a:spAutoFit/>
          </a:bodyPr>
          <a:lstStyle/>
          <a:p>
            <a:pPr marL="240029" indent="-227329">
              <a:lnSpc>
                <a:spcPts val="3195"/>
              </a:lnSpc>
              <a:spcBef>
                <a:spcPts val="95"/>
              </a:spcBef>
              <a:buFont typeface="Arial MT"/>
              <a:buChar char="•"/>
              <a:tabLst>
                <a:tab pos="240029" algn="l"/>
              </a:tabLst>
            </a:pPr>
            <a:r>
              <a:rPr lang="it-IT" sz="2800" dirty="0">
                <a:solidFill>
                  <a:srgbClr val="111F35"/>
                </a:solidFill>
                <a:latin typeface="Calibri"/>
                <a:cs typeface="Calibri"/>
              </a:rPr>
              <a:t>Quando siamo interessati solo alla gestione degli scenari di errore, possiamo passare null come primo argomento:</a:t>
            </a:r>
            <a:endParaRPr sz="2800" dirty="0">
              <a:latin typeface="Calibri"/>
              <a:cs typeface="Calibri"/>
            </a:endParaRPr>
          </a:p>
        </p:txBody>
      </p:sp>
      <p:sp>
        <p:nvSpPr>
          <p:cNvPr id="4" name="object 4"/>
          <p:cNvSpPr/>
          <p:nvPr/>
        </p:nvSpPr>
        <p:spPr>
          <a:xfrm>
            <a:off x="882396" y="2548127"/>
            <a:ext cx="10427335" cy="1323340"/>
          </a:xfrm>
          <a:custGeom>
            <a:avLst/>
            <a:gdLst/>
            <a:ahLst/>
            <a:cxnLst/>
            <a:rect l="l" t="t" r="r" b="b"/>
            <a:pathLst>
              <a:path w="10427335" h="1323339">
                <a:moveTo>
                  <a:pt x="0" y="1322832"/>
                </a:moveTo>
                <a:lnTo>
                  <a:pt x="10427208" y="1322832"/>
                </a:lnTo>
                <a:lnTo>
                  <a:pt x="10427208" y="0"/>
                </a:lnTo>
                <a:lnTo>
                  <a:pt x="0" y="0"/>
                </a:lnTo>
                <a:lnTo>
                  <a:pt x="0" y="1322832"/>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74750" y="2565857"/>
            <a:ext cx="2376170" cy="941705"/>
          </a:xfrm>
          <a:prstGeom prst="rect">
            <a:avLst/>
          </a:prstGeom>
        </p:spPr>
        <p:txBody>
          <a:bodyPr vert="horz" wrap="square" lIns="0" tIns="13335" rIns="0" bIns="0" rtlCol="0">
            <a:spAutoFit/>
          </a:bodyPr>
          <a:lstStyle/>
          <a:p>
            <a:pPr marL="280035" indent="-280670">
              <a:lnSpc>
                <a:spcPct val="100000"/>
              </a:lnSpc>
              <a:spcBef>
                <a:spcPts val="105"/>
              </a:spcBef>
            </a:pPr>
            <a:r>
              <a:rPr sz="2000" spc="-10" dirty="0">
                <a:latin typeface="Consolas"/>
                <a:cs typeface="Consolas"/>
              </a:rPr>
              <a:t>promise.then( </a:t>
            </a:r>
            <a:r>
              <a:rPr sz="2000" spc="-20" dirty="0">
                <a:solidFill>
                  <a:srgbClr val="0000FF"/>
                </a:solidFill>
                <a:latin typeface="Consolas"/>
                <a:cs typeface="Consolas"/>
              </a:rPr>
              <a:t>null</a:t>
            </a:r>
            <a:r>
              <a:rPr sz="2000" spc="-20" dirty="0">
                <a:latin typeface="Consolas"/>
                <a:cs typeface="Consolas"/>
              </a:rPr>
              <a:t>, </a:t>
            </a:r>
            <a:r>
              <a:rPr sz="2000" spc="-10" dirty="0">
                <a:solidFill>
                  <a:srgbClr val="0000FF"/>
                </a:solidFill>
                <a:latin typeface="Consolas"/>
                <a:cs typeface="Consolas"/>
              </a:rPr>
              <a:t>function</a:t>
            </a:r>
            <a:r>
              <a:rPr sz="2000" spc="-10" dirty="0">
                <a:latin typeface="Consolas"/>
                <a:cs typeface="Consolas"/>
              </a:rPr>
              <a:t>(error)</a:t>
            </a:r>
            <a:endParaRPr sz="2000">
              <a:latin typeface="Consolas"/>
              <a:cs typeface="Consolas"/>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371</a:t>
            </a:fld>
            <a:endParaRPr spc="-25" dirty="0"/>
          </a:p>
        </p:txBody>
      </p:sp>
      <p:sp>
        <p:nvSpPr>
          <p:cNvPr id="6" name="object 6"/>
          <p:cNvSpPr txBox="1"/>
          <p:nvPr/>
        </p:nvSpPr>
        <p:spPr>
          <a:xfrm>
            <a:off x="3629914" y="3176143"/>
            <a:ext cx="6297930" cy="330835"/>
          </a:xfrm>
          <a:prstGeom prst="rect">
            <a:avLst/>
          </a:prstGeom>
        </p:spPr>
        <p:txBody>
          <a:bodyPr vert="horz" wrap="square" lIns="0" tIns="13335" rIns="0" bIns="0" rtlCol="0">
            <a:spAutoFit/>
          </a:bodyPr>
          <a:lstStyle/>
          <a:p>
            <a:pPr>
              <a:lnSpc>
                <a:spcPct val="100000"/>
              </a:lnSpc>
              <a:spcBef>
                <a:spcPts val="105"/>
              </a:spcBef>
            </a:pPr>
            <a:r>
              <a:rPr sz="2000" dirty="0">
                <a:latin typeface="Consolas"/>
                <a:cs typeface="Consolas"/>
              </a:rPr>
              <a:t>{</a:t>
            </a:r>
            <a:r>
              <a:rPr sz="2000" spc="-20" dirty="0">
                <a:latin typeface="Consolas"/>
                <a:cs typeface="Consolas"/>
              </a:rPr>
              <a:t> </a:t>
            </a:r>
            <a:r>
              <a:rPr sz="2000" dirty="0">
                <a:solidFill>
                  <a:srgbClr val="008000"/>
                </a:solidFill>
                <a:latin typeface="Consolas"/>
                <a:cs typeface="Consolas"/>
              </a:rPr>
              <a:t>/*</a:t>
            </a:r>
            <a:r>
              <a:rPr sz="2000" spc="-10" dirty="0">
                <a:solidFill>
                  <a:srgbClr val="008000"/>
                </a:solidFill>
                <a:latin typeface="Consolas"/>
                <a:cs typeface="Consolas"/>
              </a:rPr>
              <a:t> </a:t>
            </a:r>
            <a:r>
              <a:rPr sz="2000" dirty="0">
                <a:solidFill>
                  <a:srgbClr val="008000"/>
                </a:solidFill>
                <a:latin typeface="Consolas"/>
                <a:cs typeface="Consolas"/>
              </a:rPr>
              <a:t>called</a:t>
            </a:r>
            <a:r>
              <a:rPr sz="2000" spc="-10" dirty="0">
                <a:solidFill>
                  <a:srgbClr val="008000"/>
                </a:solidFill>
                <a:latin typeface="Consolas"/>
                <a:cs typeface="Consolas"/>
              </a:rPr>
              <a:t> </a:t>
            </a:r>
            <a:r>
              <a:rPr sz="2000" dirty="0">
                <a:solidFill>
                  <a:srgbClr val="008000"/>
                </a:solidFill>
                <a:latin typeface="Consolas"/>
                <a:cs typeface="Consolas"/>
              </a:rPr>
              <a:t>when</a:t>
            </a:r>
            <a:r>
              <a:rPr sz="2000" spc="-10" dirty="0">
                <a:solidFill>
                  <a:srgbClr val="008000"/>
                </a:solidFill>
                <a:latin typeface="Consolas"/>
                <a:cs typeface="Consolas"/>
              </a:rPr>
              <a:t> </a:t>
            </a:r>
            <a:r>
              <a:rPr sz="2000" dirty="0">
                <a:solidFill>
                  <a:srgbClr val="008000"/>
                </a:solidFill>
                <a:latin typeface="Consolas"/>
                <a:cs typeface="Consolas"/>
              </a:rPr>
              <a:t>the</a:t>
            </a:r>
            <a:r>
              <a:rPr sz="2000" spc="-20" dirty="0">
                <a:solidFill>
                  <a:srgbClr val="008000"/>
                </a:solidFill>
                <a:latin typeface="Consolas"/>
                <a:cs typeface="Consolas"/>
              </a:rPr>
              <a:t> </a:t>
            </a:r>
            <a:r>
              <a:rPr sz="2000" dirty="0">
                <a:solidFill>
                  <a:srgbClr val="008000"/>
                </a:solidFill>
                <a:latin typeface="Consolas"/>
                <a:cs typeface="Consolas"/>
              </a:rPr>
              <a:t>promise</a:t>
            </a:r>
            <a:r>
              <a:rPr sz="2000" spc="-10" dirty="0">
                <a:solidFill>
                  <a:srgbClr val="008000"/>
                </a:solidFill>
                <a:latin typeface="Consolas"/>
                <a:cs typeface="Consolas"/>
              </a:rPr>
              <a:t> </a:t>
            </a:r>
            <a:r>
              <a:rPr sz="2000" dirty="0">
                <a:solidFill>
                  <a:srgbClr val="008000"/>
                </a:solidFill>
                <a:latin typeface="Consolas"/>
                <a:cs typeface="Consolas"/>
              </a:rPr>
              <a:t>is</a:t>
            </a:r>
            <a:r>
              <a:rPr sz="2000" spc="-20" dirty="0">
                <a:solidFill>
                  <a:srgbClr val="008000"/>
                </a:solidFill>
                <a:latin typeface="Consolas"/>
                <a:cs typeface="Consolas"/>
              </a:rPr>
              <a:t> </a:t>
            </a:r>
            <a:r>
              <a:rPr sz="2000" dirty="0">
                <a:solidFill>
                  <a:srgbClr val="008000"/>
                </a:solidFill>
                <a:latin typeface="Consolas"/>
                <a:cs typeface="Consolas"/>
              </a:rPr>
              <a:t>rejected</a:t>
            </a:r>
            <a:r>
              <a:rPr sz="2000" spc="-10" dirty="0">
                <a:solidFill>
                  <a:srgbClr val="008000"/>
                </a:solidFill>
                <a:latin typeface="Consolas"/>
                <a:cs typeface="Consolas"/>
              </a:rPr>
              <a:t> </a:t>
            </a:r>
            <a:r>
              <a:rPr sz="2000" dirty="0">
                <a:solidFill>
                  <a:srgbClr val="008000"/>
                </a:solidFill>
                <a:latin typeface="Consolas"/>
                <a:cs typeface="Consolas"/>
              </a:rPr>
              <a:t>*/</a:t>
            </a:r>
            <a:r>
              <a:rPr sz="2000" spc="-10" dirty="0">
                <a:solidFill>
                  <a:srgbClr val="008000"/>
                </a:solidFill>
                <a:latin typeface="Consolas"/>
                <a:cs typeface="Consolas"/>
              </a:rPr>
              <a:t> </a:t>
            </a:r>
            <a:r>
              <a:rPr sz="2000" spc="-50" dirty="0">
                <a:latin typeface="Consolas"/>
                <a:cs typeface="Consolas"/>
              </a:rPr>
              <a:t>}</a:t>
            </a:r>
            <a:endParaRPr sz="2000">
              <a:latin typeface="Consolas"/>
              <a:cs typeface="Consolas"/>
            </a:endParaRPr>
          </a:p>
        </p:txBody>
      </p:sp>
      <p:sp>
        <p:nvSpPr>
          <p:cNvPr id="7" name="object 7"/>
          <p:cNvSpPr txBox="1"/>
          <p:nvPr/>
        </p:nvSpPr>
        <p:spPr>
          <a:xfrm>
            <a:off x="962050" y="3354035"/>
            <a:ext cx="9705950" cy="1059264"/>
          </a:xfrm>
          <a:prstGeom prst="rect">
            <a:avLst/>
          </a:prstGeom>
        </p:spPr>
        <p:txBody>
          <a:bodyPr vert="horz" wrap="square" lIns="0" tIns="139700" rIns="0" bIns="0" rtlCol="0">
            <a:spAutoFit/>
          </a:bodyPr>
          <a:lstStyle/>
          <a:p>
            <a:pPr marL="12700">
              <a:lnSpc>
                <a:spcPct val="100000"/>
              </a:lnSpc>
              <a:spcBef>
                <a:spcPts val="1100"/>
              </a:spcBef>
            </a:pPr>
            <a:r>
              <a:rPr sz="2000" spc="-50" dirty="0">
                <a:latin typeface="Consolas"/>
                <a:cs typeface="Consolas"/>
              </a:rPr>
              <a:t>)</a:t>
            </a:r>
            <a:endParaRPr sz="2000" dirty="0">
              <a:latin typeface="Consolas"/>
              <a:cs typeface="Consolas"/>
            </a:endParaRPr>
          </a:p>
          <a:p>
            <a:pPr marL="240029" indent="-227329">
              <a:lnSpc>
                <a:spcPct val="100000"/>
              </a:lnSpc>
              <a:spcBef>
                <a:spcPts val="1395"/>
              </a:spcBef>
              <a:buFont typeface="Arial MT"/>
              <a:buChar char="•"/>
              <a:tabLst>
                <a:tab pos="240029" algn="l"/>
              </a:tabLst>
            </a:pPr>
            <a:r>
              <a:rPr lang="it-IT" sz="2800" dirty="0">
                <a:solidFill>
                  <a:srgbClr val="111F35"/>
                </a:solidFill>
                <a:latin typeface="Calibri"/>
                <a:cs typeface="Calibri"/>
              </a:rPr>
              <a:t>Oppure possiamo usare il metodo .catch(), che è equivalente</a:t>
            </a:r>
            <a:endParaRPr sz="2800" dirty="0">
              <a:latin typeface="Calibri"/>
              <a:cs typeface="Calibri"/>
            </a:endParaRPr>
          </a:p>
        </p:txBody>
      </p:sp>
      <p:sp>
        <p:nvSpPr>
          <p:cNvPr id="8" name="object 8"/>
          <p:cNvSpPr txBox="1"/>
          <p:nvPr/>
        </p:nvSpPr>
        <p:spPr>
          <a:xfrm>
            <a:off x="882396" y="4692396"/>
            <a:ext cx="10427335" cy="92392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latin typeface="Consolas"/>
                <a:cs typeface="Consolas"/>
              </a:rPr>
              <a:t>promise.catch(</a:t>
            </a:r>
            <a:endParaRPr sz="1800">
              <a:latin typeface="Consolas"/>
              <a:cs typeface="Consolas"/>
            </a:endParaRPr>
          </a:p>
          <a:p>
            <a:pPr marL="342265">
              <a:lnSpc>
                <a:spcPct val="100000"/>
              </a:lnSpc>
            </a:pPr>
            <a:r>
              <a:rPr sz="1800" dirty="0">
                <a:latin typeface="Consolas"/>
                <a:cs typeface="Consolas"/>
              </a:rPr>
              <a:t>(error)</a:t>
            </a:r>
            <a:r>
              <a:rPr sz="1800" spc="-35" dirty="0">
                <a:latin typeface="Consolas"/>
                <a:cs typeface="Consolas"/>
              </a:rPr>
              <a:t> </a:t>
            </a:r>
            <a:r>
              <a:rPr sz="1800" dirty="0">
                <a:solidFill>
                  <a:srgbClr val="0000FF"/>
                </a:solidFill>
                <a:latin typeface="Consolas"/>
                <a:cs typeface="Consolas"/>
              </a:rPr>
              <a:t>=&gt;</a:t>
            </a:r>
            <a:r>
              <a:rPr sz="1800" spc="-15" dirty="0">
                <a:solidFill>
                  <a:srgbClr val="0000FF"/>
                </a:solidFill>
                <a:latin typeface="Consolas"/>
                <a:cs typeface="Consolas"/>
              </a:rPr>
              <a:t> </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a:t>
            </a:r>
            <a:r>
              <a:rPr sz="1800" spc="-20" dirty="0">
                <a:solidFill>
                  <a:srgbClr val="008000"/>
                </a:solidFill>
                <a:latin typeface="Consolas"/>
                <a:cs typeface="Consolas"/>
              </a:rPr>
              <a:t> </a:t>
            </a:r>
            <a:r>
              <a:rPr sz="1800" dirty="0">
                <a:solidFill>
                  <a:srgbClr val="008000"/>
                </a:solidFill>
                <a:latin typeface="Consolas"/>
                <a:cs typeface="Consolas"/>
              </a:rPr>
              <a:t>called</a:t>
            </a:r>
            <a:r>
              <a:rPr sz="1800" spc="-15" dirty="0">
                <a:solidFill>
                  <a:srgbClr val="008000"/>
                </a:solidFill>
                <a:latin typeface="Consolas"/>
                <a:cs typeface="Consolas"/>
              </a:rPr>
              <a:t> </a:t>
            </a:r>
            <a:r>
              <a:rPr sz="1800" dirty="0">
                <a:solidFill>
                  <a:srgbClr val="008000"/>
                </a:solidFill>
                <a:latin typeface="Consolas"/>
                <a:cs typeface="Consolas"/>
              </a:rPr>
              <a:t>when</a:t>
            </a:r>
            <a:r>
              <a:rPr sz="1800" spc="-20" dirty="0">
                <a:solidFill>
                  <a:srgbClr val="008000"/>
                </a:solidFill>
                <a:latin typeface="Consolas"/>
                <a:cs typeface="Consolas"/>
              </a:rPr>
              <a:t> </a:t>
            </a:r>
            <a:r>
              <a:rPr sz="1800" dirty="0">
                <a:solidFill>
                  <a:srgbClr val="008000"/>
                </a:solidFill>
                <a:latin typeface="Consolas"/>
                <a:cs typeface="Consolas"/>
              </a:rPr>
              <a:t>the</a:t>
            </a:r>
            <a:r>
              <a:rPr sz="1800" spc="-25" dirty="0">
                <a:solidFill>
                  <a:srgbClr val="008000"/>
                </a:solidFill>
                <a:latin typeface="Consolas"/>
                <a:cs typeface="Consolas"/>
              </a:rPr>
              <a:t> </a:t>
            </a:r>
            <a:r>
              <a:rPr sz="1800" dirty="0">
                <a:solidFill>
                  <a:srgbClr val="008000"/>
                </a:solidFill>
                <a:latin typeface="Consolas"/>
                <a:cs typeface="Consolas"/>
              </a:rPr>
              <a:t>promise</a:t>
            </a:r>
            <a:r>
              <a:rPr sz="1800" spc="-20" dirty="0">
                <a:solidFill>
                  <a:srgbClr val="008000"/>
                </a:solidFill>
                <a:latin typeface="Consolas"/>
                <a:cs typeface="Consolas"/>
              </a:rPr>
              <a:t> </a:t>
            </a:r>
            <a:r>
              <a:rPr sz="1800" dirty="0">
                <a:solidFill>
                  <a:srgbClr val="008000"/>
                </a:solidFill>
                <a:latin typeface="Consolas"/>
                <a:cs typeface="Consolas"/>
              </a:rPr>
              <a:t>is</a:t>
            </a:r>
            <a:r>
              <a:rPr sz="1800" spc="-15" dirty="0">
                <a:solidFill>
                  <a:srgbClr val="008000"/>
                </a:solidFill>
                <a:latin typeface="Consolas"/>
                <a:cs typeface="Consolas"/>
              </a:rPr>
              <a:t> </a:t>
            </a:r>
            <a:r>
              <a:rPr sz="1800" dirty="0">
                <a:solidFill>
                  <a:srgbClr val="008000"/>
                </a:solidFill>
                <a:latin typeface="Consolas"/>
                <a:cs typeface="Consolas"/>
              </a:rPr>
              <a:t>rejected</a:t>
            </a:r>
            <a:r>
              <a:rPr sz="1800" spc="-20" dirty="0">
                <a:solidFill>
                  <a:srgbClr val="008000"/>
                </a:solidFill>
                <a:latin typeface="Consolas"/>
                <a:cs typeface="Consolas"/>
              </a:rPr>
              <a:t> </a:t>
            </a:r>
            <a:r>
              <a:rPr sz="1800" dirty="0">
                <a:solidFill>
                  <a:srgbClr val="008000"/>
                </a:solidFill>
                <a:latin typeface="Consolas"/>
                <a:cs typeface="Consolas"/>
              </a:rPr>
              <a:t>*/ </a:t>
            </a: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PROMISES:</a:t>
            </a:r>
            <a:r>
              <a:rPr spc="-125" dirty="0"/>
              <a:t> </a:t>
            </a:r>
            <a:r>
              <a:rPr spc="-90" dirty="0"/>
              <a:t>FINALLY</a:t>
            </a:r>
          </a:p>
        </p:txBody>
      </p:sp>
      <p:sp>
        <p:nvSpPr>
          <p:cNvPr id="3" name="object 3"/>
          <p:cNvSpPr txBox="1"/>
          <p:nvPr/>
        </p:nvSpPr>
        <p:spPr>
          <a:xfrm>
            <a:off x="962050" y="1446872"/>
            <a:ext cx="10067925" cy="385426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Proprio come i blocchi try/catch, le promise dispongono anche di un metodo .finally()
Questo metodo accetta un callback senza input
Viene invocato non appena la Promise è risolta: sia essa risolta o rifiutata
È destinato ad essere utilizzato per eseguire operazioni di pulizia e altre operazioni che devono essere eseguite indipendentemente dallo stato della Promise.</a:t>
            </a:r>
            <a:endParaRPr sz="2800" dirty="0">
              <a:latin typeface="Calibri"/>
              <a:cs typeface="Calibri"/>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PROMISES:</a:t>
            </a:r>
            <a:r>
              <a:rPr spc="-125" dirty="0"/>
              <a:t> </a:t>
            </a:r>
            <a:r>
              <a:rPr spc="-25" dirty="0"/>
              <a:t>EXAMPLE</a:t>
            </a:r>
          </a:p>
        </p:txBody>
      </p:sp>
      <p:sp>
        <p:nvSpPr>
          <p:cNvPr id="3" name="object 3"/>
          <p:cNvSpPr/>
          <p:nvPr/>
        </p:nvSpPr>
        <p:spPr>
          <a:xfrm>
            <a:off x="882396" y="1389888"/>
            <a:ext cx="10427335" cy="4802505"/>
          </a:xfrm>
          <a:custGeom>
            <a:avLst/>
            <a:gdLst/>
            <a:ahLst/>
            <a:cxnLst/>
            <a:rect l="l" t="t" r="r" b="b"/>
            <a:pathLst>
              <a:path w="10427335" h="4802505">
                <a:moveTo>
                  <a:pt x="0" y="4802124"/>
                </a:moveTo>
                <a:lnTo>
                  <a:pt x="10427208" y="4802124"/>
                </a:lnTo>
                <a:lnTo>
                  <a:pt x="10427208" y="0"/>
                </a:lnTo>
                <a:lnTo>
                  <a:pt x="0" y="0"/>
                </a:lnTo>
                <a:lnTo>
                  <a:pt x="0" y="4802124"/>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410080"/>
            <a:ext cx="9676765" cy="3317875"/>
          </a:xfrm>
          <a:prstGeom prst="rect">
            <a:avLst/>
          </a:prstGeom>
        </p:spPr>
        <p:txBody>
          <a:bodyPr vert="horz" wrap="square" lIns="0" tIns="12700" rIns="0" bIns="0" rtlCol="0">
            <a:spAutoFit/>
          </a:bodyPr>
          <a:lstStyle/>
          <a:p>
            <a:pPr marL="262255" marR="3138170" indent="-250190">
              <a:lnSpc>
                <a:spcPct val="100000"/>
              </a:lnSpc>
              <a:spcBef>
                <a:spcPts val="100"/>
              </a:spcBef>
            </a:pPr>
            <a:r>
              <a:rPr sz="1800" dirty="0">
                <a:solidFill>
                  <a:srgbClr val="0000FF"/>
                </a:solidFill>
                <a:latin typeface="Consolas"/>
                <a:cs typeface="Consolas"/>
              </a:rPr>
              <a:t>let</a:t>
            </a:r>
            <a:r>
              <a:rPr sz="1800" spc="-55" dirty="0">
                <a:solidFill>
                  <a:srgbClr val="0000FF"/>
                </a:solidFill>
                <a:latin typeface="Consolas"/>
                <a:cs typeface="Consolas"/>
              </a:rPr>
              <a:t> </a:t>
            </a:r>
            <a:r>
              <a:rPr sz="1800" dirty="0">
                <a:latin typeface="Consolas"/>
                <a:cs typeface="Consolas"/>
              </a:rPr>
              <a:t>promise</a:t>
            </a:r>
            <a:r>
              <a:rPr sz="1800" spc="-35" dirty="0">
                <a:latin typeface="Consolas"/>
                <a:cs typeface="Consolas"/>
              </a:rPr>
              <a:t> </a:t>
            </a:r>
            <a:r>
              <a:rPr sz="1800" dirty="0">
                <a:latin typeface="Consolas"/>
                <a:cs typeface="Consolas"/>
              </a:rPr>
              <a:t>=</a:t>
            </a:r>
            <a:r>
              <a:rPr sz="1800" spc="-40" dirty="0">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Promise(</a:t>
            </a:r>
            <a:r>
              <a:rPr sz="1800" dirty="0">
                <a:solidFill>
                  <a:srgbClr val="0000FF"/>
                </a:solidFill>
                <a:latin typeface="Consolas"/>
                <a:cs typeface="Consolas"/>
              </a:rPr>
              <a:t>function</a:t>
            </a:r>
            <a:r>
              <a:rPr sz="1800" dirty="0">
                <a:latin typeface="Consolas"/>
                <a:cs typeface="Consolas"/>
              </a:rPr>
              <a:t>(resolve,</a:t>
            </a:r>
            <a:r>
              <a:rPr sz="1800" spc="-35" dirty="0">
                <a:latin typeface="Consolas"/>
                <a:cs typeface="Consolas"/>
              </a:rPr>
              <a:t> </a:t>
            </a:r>
            <a:r>
              <a:rPr sz="1800" spc="-10" dirty="0">
                <a:latin typeface="Consolas"/>
                <a:cs typeface="Consolas"/>
              </a:rPr>
              <a:t>reject){ </a:t>
            </a: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number</a:t>
            </a:r>
            <a:r>
              <a:rPr sz="1800" spc="-2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Math.random();</a:t>
            </a:r>
            <a:endParaRPr sz="1800">
              <a:latin typeface="Consolas"/>
              <a:cs typeface="Consolas"/>
            </a:endParaRPr>
          </a:p>
          <a:p>
            <a:pPr marL="262255">
              <a:lnSpc>
                <a:spcPct val="100000"/>
              </a:lnSpc>
            </a:pPr>
            <a:r>
              <a:rPr sz="1800" dirty="0">
                <a:latin typeface="Consolas"/>
                <a:cs typeface="Consolas"/>
              </a:rPr>
              <a:t>setTimeout(</a:t>
            </a:r>
            <a:r>
              <a:rPr sz="1800" spc="-30" dirty="0">
                <a:latin typeface="Consolas"/>
                <a:cs typeface="Consolas"/>
              </a:rPr>
              <a:t> </a:t>
            </a:r>
            <a:r>
              <a:rPr sz="1800" dirty="0">
                <a:latin typeface="Consolas"/>
                <a:cs typeface="Consolas"/>
              </a:rPr>
              <a:t>()</a:t>
            </a:r>
            <a:r>
              <a:rPr sz="1800" spc="-10" dirty="0">
                <a:latin typeface="Consolas"/>
                <a:cs typeface="Consolas"/>
              </a:rPr>
              <a:t> </a:t>
            </a:r>
            <a:r>
              <a:rPr sz="1800" dirty="0">
                <a:solidFill>
                  <a:srgbClr val="0000FF"/>
                </a:solidFill>
                <a:latin typeface="Consolas"/>
                <a:cs typeface="Consolas"/>
              </a:rPr>
              <a:t>=&gt;</a:t>
            </a:r>
            <a:r>
              <a:rPr sz="1800" spc="-15" dirty="0">
                <a:solidFill>
                  <a:srgbClr val="0000FF"/>
                </a:solidFill>
                <a:latin typeface="Consolas"/>
                <a:cs typeface="Consolas"/>
              </a:rPr>
              <a:t> </a:t>
            </a:r>
            <a:r>
              <a:rPr sz="1800" dirty="0">
                <a:latin typeface="Consolas"/>
                <a:cs typeface="Consolas"/>
              </a:rPr>
              <a:t>{</a:t>
            </a:r>
            <a:r>
              <a:rPr sz="1800" spc="-25" dirty="0">
                <a:latin typeface="Consolas"/>
                <a:cs typeface="Consolas"/>
              </a:rPr>
              <a:t> </a:t>
            </a:r>
            <a:r>
              <a:rPr sz="1800" dirty="0">
                <a:solidFill>
                  <a:srgbClr val="008000"/>
                </a:solidFill>
                <a:latin typeface="Consolas"/>
                <a:cs typeface="Consolas"/>
              </a:rPr>
              <a:t>//setTimeout</a:t>
            </a:r>
            <a:r>
              <a:rPr sz="1800" spc="-30" dirty="0">
                <a:solidFill>
                  <a:srgbClr val="008000"/>
                </a:solidFill>
                <a:latin typeface="Consolas"/>
                <a:cs typeface="Consolas"/>
              </a:rPr>
              <a:t> </a:t>
            </a:r>
            <a:r>
              <a:rPr sz="1800" dirty="0">
                <a:solidFill>
                  <a:srgbClr val="008000"/>
                </a:solidFill>
                <a:latin typeface="Consolas"/>
                <a:cs typeface="Consolas"/>
              </a:rPr>
              <a:t>takes</a:t>
            </a:r>
            <a:r>
              <a:rPr sz="1800" spc="-15" dirty="0">
                <a:solidFill>
                  <a:srgbClr val="008000"/>
                </a:solidFill>
                <a:latin typeface="Consolas"/>
                <a:cs typeface="Consolas"/>
              </a:rPr>
              <a:t> </a:t>
            </a:r>
            <a:r>
              <a:rPr sz="1800" dirty="0">
                <a:solidFill>
                  <a:srgbClr val="008000"/>
                </a:solidFill>
                <a:latin typeface="Consolas"/>
                <a:cs typeface="Consolas"/>
              </a:rPr>
              <a:t>as</a:t>
            </a:r>
            <a:r>
              <a:rPr sz="1800" spc="-15" dirty="0">
                <a:solidFill>
                  <a:srgbClr val="008000"/>
                </a:solidFill>
                <a:latin typeface="Consolas"/>
                <a:cs typeface="Consolas"/>
              </a:rPr>
              <a:t> </a:t>
            </a:r>
            <a:r>
              <a:rPr sz="1800" dirty="0">
                <a:solidFill>
                  <a:srgbClr val="008000"/>
                </a:solidFill>
                <a:latin typeface="Consolas"/>
                <a:cs typeface="Consolas"/>
              </a:rPr>
              <a:t>input</a:t>
            </a:r>
            <a:r>
              <a:rPr sz="1800" spc="-30" dirty="0">
                <a:solidFill>
                  <a:srgbClr val="008000"/>
                </a:solidFill>
                <a:latin typeface="Consolas"/>
                <a:cs typeface="Consolas"/>
              </a:rPr>
              <a:t> </a:t>
            </a:r>
            <a:r>
              <a:rPr sz="1800" dirty="0">
                <a:solidFill>
                  <a:srgbClr val="008000"/>
                </a:solidFill>
                <a:latin typeface="Consolas"/>
                <a:cs typeface="Consolas"/>
              </a:rPr>
              <a:t>a</a:t>
            </a:r>
            <a:r>
              <a:rPr sz="1800" spc="-25" dirty="0">
                <a:solidFill>
                  <a:srgbClr val="008000"/>
                </a:solidFill>
                <a:latin typeface="Consolas"/>
                <a:cs typeface="Consolas"/>
              </a:rPr>
              <a:t> </a:t>
            </a:r>
            <a:r>
              <a:rPr sz="1800" dirty="0">
                <a:solidFill>
                  <a:srgbClr val="008000"/>
                </a:solidFill>
                <a:latin typeface="Consolas"/>
                <a:cs typeface="Consolas"/>
              </a:rPr>
              <a:t>callback</a:t>
            </a:r>
            <a:r>
              <a:rPr sz="1800" spc="-20" dirty="0">
                <a:solidFill>
                  <a:srgbClr val="008000"/>
                </a:solidFill>
                <a:latin typeface="Consolas"/>
                <a:cs typeface="Consolas"/>
              </a:rPr>
              <a:t> </a:t>
            </a:r>
            <a:r>
              <a:rPr sz="1800" dirty="0">
                <a:solidFill>
                  <a:srgbClr val="008000"/>
                </a:solidFill>
                <a:latin typeface="Consolas"/>
                <a:cs typeface="Consolas"/>
              </a:rPr>
              <a:t>and</a:t>
            </a:r>
            <a:r>
              <a:rPr sz="1800" spc="-15" dirty="0">
                <a:solidFill>
                  <a:srgbClr val="008000"/>
                </a:solidFill>
                <a:latin typeface="Consolas"/>
                <a:cs typeface="Consolas"/>
              </a:rPr>
              <a:t> </a:t>
            </a:r>
            <a:r>
              <a:rPr sz="1800" dirty="0">
                <a:solidFill>
                  <a:srgbClr val="008000"/>
                </a:solidFill>
                <a:latin typeface="Consolas"/>
                <a:cs typeface="Consolas"/>
              </a:rPr>
              <a:t>a</a:t>
            </a:r>
            <a:r>
              <a:rPr sz="1800" spc="-30" dirty="0">
                <a:solidFill>
                  <a:srgbClr val="008000"/>
                </a:solidFill>
                <a:latin typeface="Consolas"/>
                <a:cs typeface="Consolas"/>
              </a:rPr>
              <a:t> </a:t>
            </a:r>
            <a:r>
              <a:rPr sz="1800" dirty="0">
                <a:solidFill>
                  <a:srgbClr val="008000"/>
                </a:solidFill>
                <a:latin typeface="Consolas"/>
                <a:cs typeface="Consolas"/>
              </a:rPr>
              <a:t>time</a:t>
            </a:r>
            <a:r>
              <a:rPr sz="1800" spc="-15" dirty="0">
                <a:solidFill>
                  <a:srgbClr val="008000"/>
                </a:solidFill>
                <a:latin typeface="Consolas"/>
                <a:cs typeface="Consolas"/>
              </a:rPr>
              <a:t> </a:t>
            </a:r>
            <a:r>
              <a:rPr sz="1800" dirty="0">
                <a:solidFill>
                  <a:srgbClr val="008000"/>
                </a:solidFill>
                <a:latin typeface="Consolas"/>
                <a:cs typeface="Consolas"/>
              </a:rPr>
              <a:t>in</a:t>
            </a:r>
            <a:r>
              <a:rPr sz="1800" spc="-10" dirty="0">
                <a:solidFill>
                  <a:srgbClr val="008000"/>
                </a:solidFill>
                <a:latin typeface="Consolas"/>
                <a:cs typeface="Consolas"/>
              </a:rPr>
              <a:t> </a:t>
            </a:r>
            <a:r>
              <a:rPr sz="1800" spc="-25" dirty="0">
                <a:solidFill>
                  <a:srgbClr val="008000"/>
                </a:solidFill>
                <a:latin typeface="Consolas"/>
                <a:cs typeface="Consolas"/>
              </a:rPr>
              <a:t>ms</a:t>
            </a:r>
            <a:endParaRPr sz="1800">
              <a:latin typeface="Consolas"/>
              <a:cs typeface="Consolas"/>
            </a:endParaRPr>
          </a:p>
          <a:p>
            <a:pPr marL="512445">
              <a:lnSpc>
                <a:spcPct val="100000"/>
              </a:lnSpc>
            </a:pPr>
            <a:r>
              <a:rPr sz="1800" dirty="0">
                <a:solidFill>
                  <a:srgbClr val="0000FF"/>
                </a:solidFill>
                <a:latin typeface="Consolas"/>
                <a:cs typeface="Consolas"/>
              </a:rPr>
              <a:t>if</a:t>
            </a:r>
            <a:r>
              <a:rPr sz="1800" dirty="0">
                <a:latin typeface="Consolas"/>
                <a:cs typeface="Consolas"/>
              </a:rPr>
              <a:t>(number</a:t>
            </a:r>
            <a:r>
              <a:rPr sz="1800" spc="-35" dirty="0">
                <a:latin typeface="Consolas"/>
                <a:cs typeface="Consolas"/>
              </a:rPr>
              <a:t> </a:t>
            </a:r>
            <a:r>
              <a:rPr sz="1800" dirty="0">
                <a:latin typeface="Consolas"/>
                <a:cs typeface="Consolas"/>
              </a:rPr>
              <a:t>&gt;</a:t>
            </a:r>
            <a:r>
              <a:rPr sz="1800" spc="-30" dirty="0">
                <a:latin typeface="Consolas"/>
                <a:cs typeface="Consolas"/>
              </a:rPr>
              <a:t> </a:t>
            </a:r>
            <a:r>
              <a:rPr sz="1800" spc="-10" dirty="0">
                <a:solidFill>
                  <a:srgbClr val="098557"/>
                </a:solidFill>
                <a:latin typeface="Consolas"/>
                <a:cs typeface="Consolas"/>
              </a:rPr>
              <a:t>0.5</a:t>
            </a:r>
            <a:r>
              <a:rPr sz="1800" spc="-10" dirty="0">
                <a:latin typeface="Consolas"/>
                <a:cs typeface="Consolas"/>
              </a:rPr>
              <a:t>){</a:t>
            </a:r>
            <a:endParaRPr sz="1800">
              <a:latin typeface="Consolas"/>
              <a:cs typeface="Consolas"/>
            </a:endParaRPr>
          </a:p>
          <a:p>
            <a:pPr marL="763905">
              <a:lnSpc>
                <a:spcPct val="100000"/>
              </a:lnSpc>
            </a:pPr>
            <a:r>
              <a:rPr sz="1800" spc="-10" dirty="0">
                <a:latin typeface="Consolas"/>
                <a:cs typeface="Consolas"/>
              </a:rPr>
              <a:t>resolve(number);</a:t>
            </a:r>
            <a:endParaRPr sz="1800">
              <a:latin typeface="Consolas"/>
              <a:cs typeface="Consolas"/>
            </a:endParaRPr>
          </a:p>
          <a:p>
            <a:pPr marL="512445">
              <a:lnSpc>
                <a:spcPct val="100000"/>
              </a:lnSpc>
            </a:pPr>
            <a:r>
              <a:rPr sz="1800" dirty="0">
                <a:latin typeface="Consolas"/>
                <a:cs typeface="Consolas"/>
              </a:rPr>
              <a:t>}</a:t>
            </a:r>
            <a:r>
              <a:rPr sz="1800" spc="-5" dirty="0">
                <a:latin typeface="Consolas"/>
                <a:cs typeface="Consolas"/>
              </a:rPr>
              <a:t> </a:t>
            </a:r>
            <a:r>
              <a:rPr sz="1800" dirty="0">
                <a:solidFill>
                  <a:srgbClr val="0000FF"/>
                </a:solidFill>
                <a:latin typeface="Consolas"/>
                <a:cs typeface="Consolas"/>
              </a:rPr>
              <a:t>else</a:t>
            </a:r>
            <a:r>
              <a:rPr sz="1800" spc="-2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763905">
              <a:lnSpc>
                <a:spcPct val="100000"/>
              </a:lnSpc>
            </a:pPr>
            <a:r>
              <a:rPr sz="1800" dirty="0">
                <a:latin typeface="Consolas"/>
                <a:cs typeface="Consolas"/>
              </a:rPr>
              <a:t>reject(</a:t>
            </a:r>
            <a:r>
              <a:rPr sz="1800" dirty="0">
                <a:solidFill>
                  <a:srgbClr val="0000FF"/>
                </a:solidFill>
                <a:latin typeface="Consolas"/>
                <a:cs typeface="Consolas"/>
              </a:rPr>
              <a:t>new</a:t>
            </a:r>
            <a:r>
              <a:rPr sz="1800" spc="-45" dirty="0">
                <a:solidFill>
                  <a:srgbClr val="0000FF"/>
                </a:solidFill>
                <a:latin typeface="Consolas"/>
                <a:cs typeface="Consolas"/>
              </a:rPr>
              <a:t> </a:t>
            </a:r>
            <a:r>
              <a:rPr sz="1800" dirty="0">
                <a:latin typeface="Consolas"/>
                <a:cs typeface="Consolas"/>
              </a:rPr>
              <a:t>Error(</a:t>
            </a:r>
            <a:r>
              <a:rPr sz="1800" dirty="0">
                <a:solidFill>
                  <a:srgbClr val="A21515"/>
                </a:solidFill>
                <a:latin typeface="Consolas"/>
                <a:cs typeface="Consolas"/>
              </a:rPr>
              <a:t>`Number</a:t>
            </a:r>
            <a:r>
              <a:rPr sz="1800" spc="-40" dirty="0">
                <a:solidFill>
                  <a:srgbClr val="A21515"/>
                </a:solidFill>
                <a:latin typeface="Consolas"/>
                <a:cs typeface="Consolas"/>
              </a:rPr>
              <a:t> </a:t>
            </a:r>
            <a:r>
              <a:rPr sz="1800" dirty="0">
                <a:solidFill>
                  <a:srgbClr val="A21515"/>
                </a:solidFill>
                <a:latin typeface="Consolas"/>
                <a:cs typeface="Consolas"/>
              </a:rPr>
              <a:t>too</a:t>
            </a:r>
            <a:r>
              <a:rPr sz="1800" spc="-45" dirty="0">
                <a:solidFill>
                  <a:srgbClr val="A21515"/>
                </a:solidFill>
                <a:latin typeface="Consolas"/>
                <a:cs typeface="Consolas"/>
              </a:rPr>
              <a:t> </a:t>
            </a:r>
            <a:r>
              <a:rPr sz="1800" dirty="0">
                <a:solidFill>
                  <a:srgbClr val="A21515"/>
                </a:solidFill>
                <a:latin typeface="Consolas"/>
                <a:cs typeface="Consolas"/>
              </a:rPr>
              <a:t>small:</a:t>
            </a:r>
            <a:r>
              <a:rPr sz="1800" spc="-30"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number</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512445">
              <a:lnSpc>
                <a:spcPct val="100000"/>
              </a:lnSpc>
            </a:pPr>
            <a:r>
              <a:rPr sz="1800" spc="-50" dirty="0">
                <a:latin typeface="Consolas"/>
                <a:cs typeface="Consolas"/>
              </a:rPr>
              <a:t>}</a:t>
            </a:r>
            <a:endParaRPr sz="1800">
              <a:latin typeface="Consolas"/>
              <a:cs typeface="Consolas"/>
            </a:endParaRPr>
          </a:p>
          <a:p>
            <a:pPr marL="262255">
              <a:lnSpc>
                <a:spcPct val="100000"/>
              </a:lnSpc>
            </a:pPr>
            <a:r>
              <a:rPr sz="1800" dirty="0">
                <a:latin typeface="Consolas"/>
                <a:cs typeface="Consolas"/>
              </a:rPr>
              <a:t>},</a:t>
            </a:r>
            <a:r>
              <a:rPr sz="1800" spc="-25" dirty="0">
                <a:latin typeface="Consolas"/>
                <a:cs typeface="Consolas"/>
              </a:rPr>
              <a:t> </a:t>
            </a:r>
            <a:r>
              <a:rPr sz="1800" spc="-10" dirty="0">
                <a:solidFill>
                  <a:srgbClr val="098557"/>
                </a:solidFill>
                <a:latin typeface="Consolas"/>
                <a:cs typeface="Consolas"/>
              </a:rPr>
              <a:t>1000</a:t>
            </a:r>
            <a:r>
              <a:rPr sz="1800" spc="-10" dirty="0">
                <a:latin typeface="Consolas"/>
                <a:cs typeface="Consolas"/>
              </a:rPr>
              <a:t>);</a:t>
            </a:r>
            <a:endParaRPr sz="1800">
              <a:latin typeface="Consolas"/>
              <a:cs typeface="Consolas"/>
            </a:endParaRPr>
          </a:p>
          <a:p>
            <a:pPr marL="12700">
              <a:lnSpc>
                <a:spcPct val="100000"/>
              </a:lnSpc>
              <a:spcBef>
                <a:spcPts val="5"/>
              </a:spcBef>
            </a:pPr>
            <a:r>
              <a:rPr sz="1800" spc="-25" dirty="0">
                <a:latin typeface="Consolas"/>
                <a:cs typeface="Consolas"/>
              </a:rPr>
              <a:t>});</a:t>
            </a:r>
            <a:endParaRPr sz="1800">
              <a:latin typeface="Consolas"/>
              <a:cs typeface="Consolas"/>
            </a:endParaRPr>
          </a:p>
          <a:p>
            <a:pPr marL="12700">
              <a:lnSpc>
                <a:spcPct val="100000"/>
              </a:lnSpc>
            </a:pPr>
            <a:r>
              <a:rPr sz="1800" spc="-10" dirty="0">
                <a:latin typeface="Consolas"/>
                <a:cs typeface="Consolas"/>
              </a:rPr>
              <a:t>console.log(</a:t>
            </a:r>
            <a:r>
              <a:rPr sz="1800" spc="-10" dirty="0">
                <a:solidFill>
                  <a:srgbClr val="A21515"/>
                </a:solidFill>
                <a:latin typeface="Consolas"/>
                <a:cs typeface="Consolas"/>
              </a:rPr>
              <a:t>"Here"</a:t>
            </a:r>
            <a:r>
              <a:rPr sz="1800" spc="-10" dirty="0">
                <a:latin typeface="Consolas"/>
                <a:cs typeface="Consolas"/>
              </a:rPr>
              <a:t>);</a:t>
            </a:r>
            <a:endParaRPr sz="1800">
              <a:latin typeface="Consolas"/>
              <a:cs typeface="Consolas"/>
            </a:endParaRPr>
          </a:p>
          <a:p>
            <a:pPr marL="12700">
              <a:lnSpc>
                <a:spcPct val="100000"/>
              </a:lnSpc>
            </a:pPr>
            <a:r>
              <a:rPr sz="1800" dirty="0">
                <a:latin typeface="Consolas"/>
                <a:cs typeface="Consolas"/>
              </a:rPr>
              <a:t>promise.finally(</a:t>
            </a:r>
            <a:r>
              <a:rPr sz="1800" spc="-55" dirty="0">
                <a:latin typeface="Consolas"/>
                <a:cs typeface="Consolas"/>
              </a:rPr>
              <a:t> </a:t>
            </a:r>
            <a:r>
              <a:rPr sz="1800" dirty="0">
                <a:latin typeface="Consolas"/>
                <a:cs typeface="Consolas"/>
              </a:rPr>
              <a:t>()</a:t>
            </a:r>
            <a:r>
              <a:rPr sz="1800" spc="-35" dirty="0">
                <a:latin typeface="Consolas"/>
                <a:cs typeface="Consolas"/>
              </a:rPr>
              <a:t> </a:t>
            </a:r>
            <a:r>
              <a:rPr sz="1800" dirty="0">
                <a:solidFill>
                  <a:srgbClr val="0000FF"/>
                </a:solidFill>
                <a:latin typeface="Consolas"/>
                <a:cs typeface="Consolas"/>
              </a:rPr>
              <a:t>=&gt;</a:t>
            </a:r>
            <a:r>
              <a:rPr sz="1800" spc="-50" dirty="0">
                <a:solidFill>
                  <a:srgbClr val="0000FF"/>
                </a:solidFill>
                <a:latin typeface="Consolas"/>
                <a:cs typeface="Consolas"/>
              </a:rPr>
              <a:t> </a:t>
            </a:r>
            <a:r>
              <a:rPr sz="1800" dirty="0">
                <a:latin typeface="Consolas"/>
                <a:cs typeface="Consolas"/>
              </a:rPr>
              <a:t>{console.log(</a:t>
            </a:r>
            <a:r>
              <a:rPr sz="1800" dirty="0">
                <a:solidFill>
                  <a:srgbClr val="A21515"/>
                </a:solidFill>
                <a:latin typeface="Consolas"/>
                <a:cs typeface="Consolas"/>
              </a:rPr>
              <a:t>"Promise</a:t>
            </a:r>
            <a:r>
              <a:rPr sz="1800" spc="-40" dirty="0">
                <a:solidFill>
                  <a:srgbClr val="A21515"/>
                </a:solidFill>
                <a:latin typeface="Consolas"/>
                <a:cs typeface="Consolas"/>
              </a:rPr>
              <a:t> </a:t>
            </a:r>
            <a:r>
              <a:rPr sz="1800" dirty="0">
                <a:solidFill>
                  <a:srgbClr val="A21515"/>
                </a:solidFill>
                <a:latin typeface="Consolas"/>
                <a:cs typeface="Consolas"/>
              </a:rPr>
              <a:t>settled"</a:t>
            </a:r>
            <a:r>
              <a:rPr sz="1800" dirty="0">
                <a:latin typeface="Consolas"/>
                <a:cs typeface="Consolas"/>
              </a:rPr>
              <a:t>)}</a:t>
            </a:r>
            <a:r>
              <a:rPr sz="1800" spc="-40" dirty="0">
                <a:latin typeface="Consolas"/>
                <a:cs typeface="Consolas"/>
              </a:rPr>
              <a:t> </a:t>
            </a:r>
            <a:r>
              <a:rPr sz="1800" spc="-50" dirty="0">
                <a:latin typeface="Consolas"/>
                <a:cs typeface="Consolas"/>
              </a:rPr>
              <a:t>)</a:t>
            </a:r>
            <a:endParaRPr sz="1800">
              <a:latin typeface="Consolas"/>
              <a:cs typeface="Consolas"/>
            </a:endParaRPr>
          </a:p>
        </p:txBody>
      </p:sp>
      <p:sp>
        <p:nvSpPr>
          <p:cNvPr id="5" name="object 5"/>
          <p:cNvSpPr txBox="1"/>
          <p:nvPr/>
        </p:nvSpPr>
        <p:spPr>
          <a:xfrm>
            <a:off x="962050" y="4702555"/>
            <a:ext cx="165544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onsolas"/>
                <a:cs typeface="Consolas"/>
              </a:rPr>
              <a:t>promise.then(</a:t>
            </a:r>
            <a:endParaRPr sz="1800">
              <a:latin typeface="Consolas"/>
              <a:cs typeface="Consolas"/>
            </a:endParaRPr>
          </a:p>
        </p:txBody>
      </p:sp>
      <p:sp>
        <p:nvSpPr>
          <p:cNvPr id="6" name="object 6"/>
          <p:cNvSpPr txBox="1"/>
          <p:nvPr/>
        </p:nvSpPr>
        <p:spPr>
          <a:xfrm>
            <a:off x="1211986" y="4976571"/>
            <a:ext cx="566674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onsolas"/>
                <a:cs typeface="Consolas"/>
              </a:rPr>
              <a:t>(result)</a:t>
            </a:r>
            <a:r>
              <a:rPr sz="1800" spc="-70" dirty="0">
                <a:latin typeface="Consolas"/>
                <a:cs typeface="Consolas"/>
              </a:rPr>
              <a:t> </a:t>
            </a:r>
            <a:r>
              <a:rPr sz="1800" dirty="0">
                <a:solidFill>
                  <a:srgbClr val="0000FF"/>
                </a:solidFill>
                <a:latin typeface="Consolas"/>
                <a:cs typeface="Consolas"/>
              </a:rPr>
              <a:t>=&gt;</a:t>
            </a:r>
            <a:r>
              <a:rPr sz="1800" spc="-60" dirty="0">
                <a:solidFill>
                  <a:srgbClr val="0000FF"/>
                </a:solidFill>
                <a:latin typeface="Consolas"/>
                <a:cs typeface="Consolas"/>
              </a:rPr>
              <a:t> </a:t>
            </a:r>
            <a:r>
              <a:rPr sz="1800" dirty="0">
                <a:latin typeface="Consolas"/>
                <a:cs typeface="Consolas"/>
              </a:rPr>
              <a:t>{console.log(</a:t>
            </a:r>
            <a:r>
              <a:rPr sz="1800" dirty="0">
                <a:solidFill>
                  <a:srgbClr val="A21515"/>
                </a:solidFill>
                <a:latin typeface="Consolas"/>
                <a:cs typeface="Consolas"/>
              </a:rPr>
              <a:t>`Done:</a:t>
            </a:r>
            <a:r>
              <a:rPr sz="1800" spc="-5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result</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p:txBody>
      </p:sp>
      <p:sp>
        <p:nvSpPr>
          <p:cNvPr id="7" name="object 7"/>
          <p:cNvSpPr txBox="1"/>
          <p:nvPr/>
        </p:nvSpPr>
        <p:spPr>
          <a:xfrm>
            <a:off x="962050" y="5251450"/>
            <a:ext cx="5291455" cy="848994"/>
          </a:xfrm>
          <a:prstGeom prst="rect">
            <a:avLst/>
          </a:prstGeom>
        </p:spPr>
        <p:txBody>
          <a:bodyPr vert="horz" wrap="square" lIns="0" tIns="12700" rIns="0" bIns="0" rtlCol="0">
            <a:spAutoFit/>
          </a:bodyPr>
          <a:lstStyle/>
          <a:p>
            <a:pPr marL="262255">
              <a:lnSpc>
                <a:spcPct val="100000"/>
              </a:lnSpc>
              <a:spcBef>
                <a:spcPts val="100"/>
              </a:spcBef>
              <a:tabLst>
                <a:tab pos="1390015" algn="l"/>
              </a:tabLst>
            </a:pPr>
            <a:r>
              <a:rPr sz="1800" spc="-10" dirty="0">
                <a:latin typeface="Consolas"/>
                <a:cs typeface="Consolas"/>
              </a:rPr>
              <a:t>(error)</a:t>
            </a:r>
            <a:r>
              <a:rPr sz="1800" dirty="0">
                <a:latin typeface="Consolas"/>
                <a:cs typeface="Consolas"/>
              </a:rPr>
              <a:t>	</a:t>
            </a:r>
            <a:r>
              <a:rPr sz="1800" dirty="0">
                <a:solidFill>
                  <a:srgbClr val="0000FF"/>
                </a:solidFill>
                <a:latin typeface="Consolas"/>
                <a:cs typeface="Consolas"/>
              </a:rPr>
              <a:t>=&gt;</a:t>
            </a:r>
            <a:r>
              <a:rPr sz="1800" spc="-20" dirty="0">
                <a:solidFill>
                  <a:srgbClr val="0000FF"/>
                </a:solidFill>
                <a:latin typeface="Consolas"/>
                <a:cs typeface="Consolas"/>
              </a:rPr>
              <a:t> </a:t>
            </a:r>
            <a:r>
              <a:rPr sz="1800" spc="-10" dirty="0">
                <a:latin typeface="Consolas"/>
                <a:cs typeface="Consolas"/>
              </a:rPr>
              <a:t>{console.log(error.message)}</a:t>
            </a:r>
            <a:endParaRPr sz="1800">
              <a:latin typeface="Consolas"/>
              <a:cs typeface="Consolas"/>
            </a:endParaRPr>
          </a:p>
          <a:p>
            <a:pPr marL="12700">
              <a:lnSpc>
                <a:spcPct val="100000"/>
              </a:lnSpc>
            </a:pPr>
            <a:r>
              <a:rPr sz="1800" spc="-25" dirty="0">
                <a:latin typeface="Consolas"/>
                <a:cs typeface="Consolas"/>
              </a:rPr>
              <a:t>);</a:t>
            </a:r>
            <a:endParaRPr sz="1800">
              <a:latin typeface="Consolas"/>
              <a:cs typeface="Consolas"/>
            </a:endParaRPr>
          </a:p>
          <a:p>
            <a:pPr marL="12700">
              <a:lnSpc>
                <a:spcPct val="100000"/>
              </a:lnSpc>
            </a:pPr>
            <a:r>
              <a:rPr sz="1800" spc="-10" dirty="0">
                <a:latin typeface="Consolas"/>
                <a:cs typeface="Consolas"/>
              </a:rPr>
              <a:t>console.log(</a:t>
            </a:r>
            <a:r>
              <a:rPr sz="1800" spc="-10" dirty="0">
                <a:solidFill>
                  <a:srgbClr val="A21515"/>
                </a:solidFill>
                <a:latin typeface="Consolas"/>
                <a:cs typeface="Consolas"/>
              </a:rPr>
              <a:t>"There"</a:t>
            </a:r>
            <a:r>
              <a:rPr sz="1800" spc="-10" dirty="0">
                <a:latin typeface="Consolas"/>
                <a:cs typeface="Consolas"/>
              </a:rPr>
              <a:t>);</a:t>
            </a:r>
            <a:endParaRPr sz="1800">
              <a:latin typeface="Consolas"/>
              <a:cs typeface="Consolas"/>
            </a:endParaRPr>
          </a:p>
        </p:txBody>
      </p:sp>
      <p:grpSp>
        <p:nvGrpSpPr>
          <p:cNvPr id="8" name="object 8"/>
          <p:cNvGrpSpPr/>
          <p:nvPr/>
        </p:nvGrpSpPr>
        <p:grpSpPr>
          <a:xfrm>
            <a:off x="7307326" y="4861305"/>
            <a:ext cx="4435475" cy="1489710"/>
            <a:chOff x="7307326" y="4861305"/>
            <a:chExt cx="4435475" cy="1489710"/>
          </a:xfrm>
        </p:grpSpPr>
        <p:sp>
          <p:nvSpPr>
            <p:cNvPr id="9" name="object 9"/>
            <p:cNvSpPr/>
            <p:nvPr/>
          </p:nvSpPr>
          <p:spPr>
            <a:xfrm>
              <a:off x="7313676" y="4867655"/>
              <a:ext cx="4422775" cy="1477010"/>
            </a:xfrm>
            <a:custGeom>
              <a:avLst/>
              <a:gdLst/>
              <a:ahLst/>
              <a:cxnLst/>
              <a:rect l="l" t="t" r="r" b="b"/>
              <a:pathLst>
                <a:path w="4422775" h="1477010">
                  <a:moveTo>
                    <a:pt x="4422648" y="0"/>
                  </a:moveTo>
                  <a:lnTo>
                    <a:pt x="0" y="0"/>
                  </a:lnTo>
                  <a:lnTo>
                    <a:pt x="0" y="1476756"/>
                  </a:lnTo>
                  <a:lnTo>
                    <a:pt x="4422648" y="1476756"/>
                  </a:lnTo>
                  <a:lnTo>
                    <a:pt x="4422648" y="0"/>
                  </a:lnTo>
                  <a:close/>
                </a:path>
              </a:pathLst>
            </a:custGeom>
            <a:solidFill>
              <a:srgbClr val="FFFFFF"/>
            </a:solidFill>
          </p:spPr>
          <p:txBody>
            <a:bodyPr wrap="square" lIns="0" tIns="0" rIns="0" bIns="0" rtlCol="0"/>
            <a:lstStyle/>
            <a:p>
              <a:endParaRPr/>
            </a:p>
          </p:txBody>
        </p:sp>
        <p:sp>
          <p:nvSpPr>
            <p:cNvPr id="10" name="object 10"/>
            <p:cNvSpPr/>
            <p:nvPr/>
          </p:nvSpPr>
          <p:spPr>
            <a:xfrm>
              <a:off x="7313676" y="4867655"/>
              <a:ext cx="4422775" cy="1477010"/>
            </a:xfrm>
            <a:custGeom>
              <a:avLst/>
              <a:gdLst/>
              <a:ahLst/>
              <a:cxnLst/>
              <a:rect l="l" t="t" r="r" b="b"/>
              <a:pathLst>
                <a:path w="4422775" h="1477010">
                  <a:moveTo>
                    <a:pt x="0" y="1476756"/>
                  </a:moveTo>
                  <a:lnTo>
                    <a:pt x="4422648" y="1476756"/>
                  </a:lnTo>
                  <a:lnTo>
                    <a:pt x="4422648" y="0"/>
                  </a:lnTo>
                  <a:lnTo>
                    <a:pt x="0" y="0"/>
                  </a:lnTo>
                  <a:lnTo>
                    <a:pt x="0" y="1476756"/>
                  </a:lnTo>
                  <a:close/>
                </a:path>
              </a:pathLst>
            </a:custGeom>
            <a:ln w="12700">
              <a:solidFill>
                <a:srgbClr val="111F35"/>
              </a:solidFill>
            </a:ln>
          </p:spPr>
          <p:txBody>
            <a:bodyPr wrap="square" lIns="0" tIns="0" rIns="0" bIns="0" rtlCol="0"/>
            <a:lstStyle/>
            <a:p>
              <a:endParaRPr/>
            </a:p>
          </p:txBody>
        </p:sp>
      </p:grpSp>
      <p:sp>
        <p:nvSpPr>
          <p:cNvPr id="11" name="object 11"/>
          <p:cNvSpPr txBox="1"/>
          <p:nvPr/>
        </p:nvSpPr>
        <p:spPr>
          <a:xfrm>
            <a:off x="7393051" y="4887848"/>
            <a:ext cx="4171315" cy="1397635"/>
          </a:xfrm>
          <a:prstGeom prst="rect">
            <a:avLst/>
          </a:prstGeom>
        </p:spPr>
        <p:txBody>
          <a:bodyPr vert="horz" wrap="square" lIns="0" tIns="12700" rIns="0" bIns="0" rtlCol="0">
            <a:spAutoFit/>
          </a:bodyPr>
          <a:lstStyle/>
          <a:p>
            <a:pPr marL="12700" marR="2015489">
              <a:lnSpc>
                <a:spcPct val="100000"/>
              </a:lnSpc>
              <a:spcBef>
                <a:spcPts val="100"/>
              </a:spcBef>
            </a:pP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Console</a:t>
            </a:r>
            <a:r>
              <a:rPr sz="1800" spc="-15" dirty="0">
                <a:solidFill>
                  <a:srgbClr val="008000"/>
                </a:solidFill>
                <a:latin typeface="Consolas"/>
                <a:cs typeface="Consolas"/>
              </a:rPr>
              <a:t> </a:t>
            </a:r>
            <a:r>
              <a:rPr sz="1800" spc="-10" dirty="0">
                <a:solidFill>
                  <a:srgbClr val="008000"/>
                </a:solidFill>
                <a:latin typeface="Consolas"/>
                <a:cs typeface="Consolas"/>
              </a:rPr>
              <a:t>output </a:t>
            </a:r>
            <a:r>
              <a:rPr sz="1800" spc="-20" dirty="0">
                <a:solidFill>
                  <a:srgbClr val="111F35"/>
                </a:solidFill>
                <a:latin typeface="Consolas"/>
                <a:cs typeface="Consolas"/>
              </a:rPr>
              <a:t>Here</a:t>
            </a:r>
            <a:endParaRPr sz="1800">
              <a:latin typeface="Consolas"/>
              <a:cs typeface="Consolas"/>
            </a:endParaRPr>
          </a:p>
          <a:p>
            <a:pPr marL="12700">
              <a:lnSpc>
                <a:spcPct val="100000"/>
              </a:lnSpc>
            </a:pPr>
            <a:r>
              <a:rPr sz="1800" spc="-10" dirty="0">
                <a:solidFill>
                  <a:srgbClr val="111F35"/>
                </a:solidFill>
                <a:latin typeface="Consolas"/>
                <a:cs typeface="Consolas"/>
              </a:rPr>
              <a:t>There</a:t>
            </a:r>
            <a:endParaRPr sz="1800">
              <a:latin typeface="Consolas"/>
              <a:cs typeface="Consolas"/>
            </a:endParaRPr>
          </a:p>
          <a:p>
            <a:pPr marL="12700">
              <a:lnSpc>
                <a:spcPct val="100000"/>
              </a:lnSpc>
            </a:pPr>
            <a:r>
              <a:rPr sz="1800" dirty="0">
                <a:solidFill>
                  <a:srgbClr val="111F35"/>
                </a:solidFill>
                <a:latin typeface="Consolas"/>
                <a:cs typeface="Consolas"/>
              </a:rPr>
              <a:t>Promise</a:t>
            </a:r>
            <a:r>
              <a:rPr sz="1800" spc="-20" dirty="0">
                <a:solidFill>
                  <a:srgbClr val="111F35"/>
                </a:solidFill>
                <a:latin typeface="Consolas"/>
                <a:cs typeface="Consolas"/>
              </a:rPr>
              <a:t> </a:t>
            </a:r>
            <a:r>
              <a:rPr sz="1800" spc="-10" dirty="0">
                <a:solidFill>
                  <a:srgbClr val="111F35"/>
                </a:solidFill>
                <a:latin typeface="Consolas"/>
                <a:cs typeface="Consolas"/>
              </a:rPr>
              <a:t>settled</a:t>
            </a:r>
            <a:endParaRPr sz="1800">
              <a:latin typeface="Consolas"/>
              <a:cs typeface="Consolas"/>
            </a:endParaRPr>
          </a:p>
          <a:p>
            <a:pPr marL="12700">
              <a:lnSpc>
                <a:spcPct val="100000"/>
              </a:lnSpc>
            </a:pPr>
            <a:r>
              <a:rPr sz="1800" dirty="0">
                <a:solidFill>
                  <a:srgbClr val="111F35"/>
                </a:solidFill>
                <a:latin typeface="Consolas"/>
                <a:cs typeface="Consolas"/>
              </a:rPr>
              <a:t>Done:</a:t>
            </a:r>
            <a:r>
              <a:rPr sz="1800" spc="-15" dirty="0">
                <a:solidFill>
                  <a:srgbClr val="111F35"/>
                </a:solidFill>
                <a:latin typeface="Consolas"/>
                <a:cs typeface="Consolas"/>
              </a:rPr>
              <a:t> </a:t>
            </a:r>
            <a:r>
              <a:rPr sz="1800" dirty="0">
                <a:solidFill>
                  <a:srgbClr val="111F35"/>
                </a:solidFill>
                <a:latin typeface="Consolas"/>
                <a:cs typeface="Consolas"/>
              </a:rPr>
              <a:t>0.6</a:t>
            </a:r>
            <a:r>
              <a:rPr sz="1800" spc="-15" dirty="0">
                <a:solidFill>
                  <a:srgbClr val="111F35"/>
                </a:solidFill>
                <a:latin typeface="Consolas"/>
                <a:cs typeface="Consolas"/>
              </a:rPr>
              <a:t> </a:t>
            </a:r>
            <a:r>
              <a:rPr sz="1800" dirty="0">
                <a:solidFill>
                  <a:srgbClr val="111F35"/>
                </a:solidFill>
                <a:latin typeface="Consolas"/>
                <a:cs typeface="Consolas"/>
              </a:rPr>
              <a:t>(or</a:t>
            </a:r>
            <a:r>
              <a:rPr sz="1800" spc="-5" dirty="0">
                <a:solidFill>
                  <a:srgbClr val="111F35"/>
                </a:solidFill>
                <a:latin typeface="Consolas"/>
                <a:cs typeface="Consolas"/>
              </a:rPr>
              <a:t> </a:t>
            </a:r>
            <a:r>
              <a:rPr sz="1800" dirty="0">
                <a:solidFill>
                  <a:srgbClr val="111F35"/>
                </a:solidFill>
                <a:latin typeface="Consolas"/>
                <a:cs typeface="Consolas"/>
              </a:rPr>
              <a:t>"Number</a:t>
            </a:r>
            <a:r>
              <a:rPr sz="1800" spc="-15" dirty="0">
                <a:solidFill>
                  <a:srgbClr val="111F35"/>
                </a:solidFill>
                <a:latin typeface="Consolas"/>
                <a:cs typeface="Consolas"/>
              </a:rPr>
              <a:t> </a:t>
            </a:r>
            <a:r>
              <a:rPr sz="1800" dirty="0">
                <a:solidFill>
                  <a:srgbClr val="111F35"/>
                </a:solidFill>
                <a:latin typeface="Consolas"/>
                <a:cs typeface="Consolas"/>
              </a:rPr>
              <a:t>too</a:t>
            </a:r>
            <a:r>
              <a:rPr sz="1800" spc="-5" dirty="0">
                <a:solidFill>
                  <a:srgbClr val="111F35"/>
                </a:solidFill>
                <a:latin typeface="Consolas"/>
                <a:cs typeface="Consolas"/>
              </a:rPr>
              <a:t> </a:t>
            </a:r>
            <a:r>
              <a:rPr sz="1800" spc="-10" dirty="0">
                <a:solidFill>
                  <a:srgbClr val="111F35"/>
                </a:solidFill>
                <a:latin typeface="Consolas"/>
                <a:cs typeface="Consolas"/>
              </a:rPr>
              <a:t>small")</a:t>
            </a:r>
            <a:endParaRPr sz="1800">
              <a:latin typeface="Consolas"/>
              <a:cs typeface="Consolas"/>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373</a:t>
            </a:fld>
            <a:endParaRPr spc="-25"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PROMISES:</a:t>
            </a:r>
            <a:r>
              <a:rPr spc="-125" dirty="0"/>
              <a:t> </a:t>
            </a:r>
            <a:r>
              <a:rPr spc="-10" dirty="0"/>
              <a:t>CHAINING</a:t>
            </a:r>
          </a:p>
        </p:txBody>
      </p:sp>
      <p:sp>
        <p:nvSpPr>
          <p:cNvPr id="3" name="object 3"/>
          <p:cNvSpPr txBox="1"/>
          <p:nvPr/>
        </p:nvSpPr>
        <p:spPr>
          <a:xfrm>
            <a:off x="962050" y="1533220"/>
            <a:ext cx="943864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What</a:t>
            </a:r>
            <a:r>
              <a:rPr sz="2800" spc="-45" dirty="0">
                <a:solidFill>
                  <a:srgbClr val="111F35"/>
                </a:solidFill>
                <a:latin typeface="Calibri"/>
                <a:cs typeface="Calibri"/>
              </a:rPr>
              <a:t> </a:t>
            </a:r>
            <a:r>
              <a:rPr sz="2800" dirty="0">
                <a:solidFill>
                  <a:srgbClr val="111F35"/>
                </a:solidFill>
                <a:latin typeface="Calibri"/>
                <a:cs typeface="Calibri"/>
              </a:rPr>
              <a:t>if</a:t>
            </a:r>
            <a:r>
              <a:rPr sz="2800" spc="-50" dirty="0">
                <a:solidFill>
                  <a:srgbClr val="111F35"/>
                </a:solidFill>
                <a:latin typeface="Calibri"/>
                <a:cs typeface="Calibri"/>
              </a:rPr>
              <a:t> </a:t>
            </a:r>
            <a:r>
              <a:rPr sz="2800" dirty="0">
                <a:solidFill>
                  <a:srgbClr val="111F35"/>
                </a:solidFill>
                <a:latin typeface="Calibri"/>
                <a:cs typeface="Calibri"/>
              </a:rPr>
              <a:t>we</a:t>
            </a:r>
            <a:r>
              <a:rPr sz="2800" spc="-60" dirty="0">
                <a:solidFill>
                  <a:srgbClr val="111F35"/>
                </a:solidFill>
                <a:latin typeface="Calibri"/>
                <a:cs typeface="Calibri"/>
              </a:rPr>
              <a:t> </a:t>
            </a:r>
            <a:r>
              <a:rPr sz="2800" dirty="0">
                <a:solidFill>
                  <a:srgbClr val="111F35"/>
                </a:solidFill>
                <a:latin typeface="Calibri"/>
                <a:cs typeface="Calibri"/>
              </a:rPr>
              <a:t>need</a:t>
            </a:r>
            <a:r>
              <a:rPr sz="2800" spc="-45" dirty="0">
                <a:solidFill>
                  <a:srgbClr val="111F35"/>
                </a:solidFill>
                <a:latin typeface="Calibri"/>
                <a:cs typeface="Calibri"/>
              </a:rPr>
              <a:t> </a:t>
            </a:r>
            <a:r>
              <a:rPr sz="2800" dirty="0">
                <a:solidFill>
                  <a:srgbClr val="111F35"/>
                </a:solidFill>
                <a:latin typeface="Calibri"/>
                <a:cs typeface="Calibri"/>
              </a:rPr>
              <a:t>to</a:t>
            </a:r>
            <a:r>
              <a:rPr sz="2800" spc="-50" dirty="0">
                <a:solidFill>
                  <a:srgbClr val="111F35"/>
                </a:solidFill>
                <a:latin typeface="Calibri"/>
                <a:cs typeface="Calibri"/>
              </a:rPr>
              <a:t> </a:t>
            </a:r>
            <a:r>
              <a:rPr sz="2800" dirty="0">
                <a:solidFill>
                  <a:srgbClr val="111F35"/>
                </a:solidFill>
                <a:latin typeface="Calibri"/>
                <a:cs typeface="Calibri"/>
              </a:rPr>
              <a:t>perform</a:t>
            </a:r>
            <a:r>
              <a:rPr sz="2800" spc="-40" dirty="0">
                <a:solidFill>
                  <a:srgbClr val="111F35"/>
                </a:solidFill>
                <a:latin typeface="Calibri"/>
                <a:cs typeface="Calibri"/>
              </a:rPr>
              <a:t> </a:t>
            </a:r>
            <a:r>
              <a:rPr sz="2800" dirty="0">
                <a:solidFill>
                  <a:srgbClr val="111F35"/>
                </a:solidFill>
                <a:latin typeface="Calibri"/>
                <a:cs typeface="Calibri"/>
              </a:rPr>
              <a:t>a</a:t>
            </a:r>
            <a:r>
              <a:rPr sz="2800" spc="-55" dirty="0">
                <a:solidFill>
                  <a:srgbClr val="111F35"/>
                </a:solidFill>
                <a:latin typeface="Calibri"/>
                <a:cs typeface="Calibri"/>
              </a:rPr>
              <a:t> </a:t>
            </a:r>
            <a:r>
              <a:rPr sz="2800" dirty="0">
                <a:solidFill>
                  <a:srgbClr val="111F35"/>
                </a:solidFill>
                <a:latin typeface="Calibri"/>
                <a:cs typeface="Calibri"/>
              </a:rPr>
              <a:t>sequence</a:t>
            </a:r>
            <a:r>
              <a:rPr sz="2800" spc="-10" dirty="0">
                <a:solidFill>
                  <a:srgbClr val="111F35"/>
                </a:solidFill>
                <a:latin typeface="Calibri"/>
                <a:cs typeface="Calibri"/>
              </a:rPr>
              <a:t> </a:t>
            </a:r>
            <a:r>
              <a:rPr sz="2800" dirty="0">
                <a:solidFill>
                  <a:srgbClr val="111F35"/>
                </a:solidFill>
                <a:latin typeface="Calibri"/>
                <a:cs typeface="Calibri"/>
              </a:rPr>
              <a:t>of</a:t>
            </a:r>
            <a:r>
              <a:rPr sz="2800" spc="-50" dirty="0">
                <a:solidFill>
                  <a:srgbClr val="111F35"/>
                </a:solidFill>
                <a:latin typeface="Calibri"/>
                <a:cs typeface="Calibri"/>
              </a:rPr>
              <a:t> </a:t>
            </a:r>
            <a:r>
              <a:rPr sz="2800" spc="-20" dirty="0">
                <a:solidFill>
                  <a:srgbClr val="111F35"/>
                </a:solidFill>
                <a:latin typeface="Calibri"/>
                <a:cs typeface="Calibri"/>
              </a:rPr>
              <a:t>asynchronous</a:t>
            </a:r>
            <a:r>
              <a:rPr sz="2800" spc="-15" dirty="0">
                <a:solidFill>
                  <a:srgbClr val="111F35"/>
                </a:solidFill>
                <a:latin typeface="Calibri"/>
                <a:cs typeface="Calibri"/>
              </a:rPr>
              <a:t> </a:t>
            </a:r>
            <a:r>
              <a:rPr sz="2800" spc="-10" dirty="0">
                <a:solidFill>
                  <a:srgbClr val="111F35"/>
                </a:solidFill>
                <a:latin typeface="Calibri"/>
                <a:cs typeface="Calibri"/>
              </a:rPr>
              <a:t>steps?</a:t>
            </a:r>
            <a:endParaRPr sz="2800">
              <a:latin typeface="Calibri"/>
              <a:cs typeface="Calibri"/>
            </a:endParaRPr>
          </a:p>
        </p:txBody>
      </p:sp>
      <p:sp>
        <p:nvSpPr>
          <p:cNvPr id="4" name="object 4"/>
          <p:cNvSpPr txBox="1"/>
          <p:nvPr/>
        </p:nvSpPr>
        <p:spPr>
          <a:xfrm>
            <a:off x="533401" y="5623356"/>
            <a:ext cx="10490960" cy="44307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2800" b="1" dirty="0">
                <a:solidFill>
                  <a:srgbClr val="111F35"/>
                </a:solidFill>
                <a:latin typeface="Calibri"/>
                <a:cs typeface="Calibri"/>
              </a:rPr>
              <a:t>Il concatenamento delle promesse è il modo per gestire tali scenari</a:t>
            </a:r>
            <a:endParaRPr sz="2800" dirty="0">
              <a:latin typeface="Calibri"/>
              <a:cs typeface="Calibri"/>
            </a:endParaRPr>
          </a:p>
        </p:txBody>
      </p:sp>
      <p:grpSp>
        <p:nvGrpSpPr>
          <p:cNvPr id="5" name="object 5"/>
          <p:cNvGrpSpPr/>
          <p:nvPr/>
        </p:nvGrpSpPr>
        <p:grpSpPr>
          <a:xfrm>
            <a:off x="2997390" y="2072195"/>
            <a:ext cx="6197600" cy="3493770"/>
            <a:chOff x="2997390" y="2072195"/>
            <a:chExt cx="6197600" cy="3493770"/>
          </a:xfrm>
        </p:grpSpPr>
        <p:pic>
          <p:nvPicPr>
            <p:cNvPr id="6" name="object 6"/>
            <p:cNvPicPr/>
            <p:nvPr/>
          </p:nvPicPr>
          <p:blipFill>
            <a:blip r:embed="rId2" cstate="print"/>
            <a:stretch>
              <a:fillRect/>
            </a:stretch>
          </p:blipFill>
          <p:spPr>
            <a:xfrm>
              <a:off x="3445872" y="2370199"/>
              <a:ext cx="5304828" cy="3085587"/>
            </a:xfrm>
            <a:prstGeom prst="rect">
              <a:avLst/>
            </a:prstGeom>
          </p:spPr>
        </p:pic>
        <p:sp>
          <p:nvSpPr>
            <p:cNvPr id="7" name="object 7"/>
            <p:cNvSpPr/>
            <p:nvPr/>
          </p:nvSpPr>
          <p:spPr>
            <a:xfrm>
              <a:off x="3002152" y="2076957"/>
              <a:ext cx="6188075" cy="3484245"/>
            </a:xfrm>
            <a:custGeom>
              <a:avLst/>
              <a:gdLst/>
              <a:ahLst/>
              <a:cxnLst/>
              <a:rect l="l" t="t" r="r" b="b"/>
              <a:pathLst>
                <a:path w="6188075" h="3484245">
                  <a:moveTo>
                    <a:pt x="0" y="3484245"/>
                  </a:moveTo>
                  <a:lnTo>
                    <a:pt x="6187821" y="3484245"/>
                  </a:lnTo>
                  <a:lnTo>
                    <a:pt x="6187821" y="0"/>
                  </a:lnTo>
                  <a:lnTo>
                    <a:pt x="0" y="0"/>
                  </a:lnTo>
                  <a:lnTo>
                    <a:pt x="0" y="3484245"/>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374</a:t>
            </a:fld>
            <a:endParaRPr spc="-25"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PROMISE</a:t>
            </a:r>
            <a:r>
              <a:rPr spc="-125" dirty="0"/>
              <a:t> </a:t>
            </a:r>
            <a:r>
              <a:rPr spc="-10" dirty="0"/>
              <a:t>CHAINING</a:t>
            </a:r>
          </a:p>
        </p:txBody>
      </p:sp>
      <p:pic>
        <p:nvPicPr>
          <p:cNvPr id="3" name="object 3"/>
          <p:cNvPicPr/>
          <p:nvPr/>
        </p:nvPicPr>
        <p:blipFill>
          <a:blip r:embed="rId2" cstate="print"/>
          <a:stretch>
            <a:fillRect/>
          </a:stretch>
        </p:blipFill>
        <p:spPr>
          <a:xfrm>
            <a:off x="8211311" y="1565147"/>
            <a:ext cx="3098292" cy="2923032"/>
          </a:xfrm>
          <a:prstGeom prst="rect">
            <a:avLst/>
          </a:prstGeom>
        </p:spPr>
      </p:pic>
      <p:graphicFrame>
        <p:nvGraphicFramePr>
          <p:cNvPr id="4" name="object 4"/>
          <p:cNvGraphicFramePr>
            <a:graphicFrameLocks noGrp="1"/>
          </p:cNvGraphicFramePr>
          <p:nvPr/>
        </p:nvGraphicFramePr>
        <p:xfrm>
          <a:off x="876046" y="1553972"/>
          <a:ext cx="10431780" cy="4615815"/>
        </p:xfrm>
        <a:graphic>
          <a:graphicData uri="http://schemas.openxmlformats.org/drawingml/2006/table">
            <a:tbl>
              <a:tblPr firstRow="1" bandRow="1">
                <a:tableStyleId>{2D5ABB26-0587-4C30-8999-92F81FD0307C}</a:tableStyleId>
              </a:tblPr>
              <a:tblGrid>
                <a:gridCol w="7324090">
                  <a:extLst>
                    <a:ext uri="{9D8B030D-6E8A-4147-A177-3AD203B41FA5}">
                      <a16:colId xmlns:a16="http://schemas.microsoft.com/office/drawing/2014/main" val="20000"/>
                    </a:ext>
                  </a:extLst>
                </a:gridCol>
                <a:gridCol w="551815">
                  <a:extLst>
                    <a:ext uri="{9D8B030D-6E8A-4147-A177-3AD203B41FA5}">
                      <a16:colId xmlns:a16="http://schemas.microsoft.com/office/drawing/2014/main" val="20001"/>
                    </a:ext>
                  </a:extLst>
                </a:gridCol>
                <a:gridCol w="2555875">
                  <a:extLst>
                    <a:ext uri="{9D8B030D-6E8A-4147-A177-3AD203B41FA5}">
                      <a16:colId xmlns:a16="http://schemas.microsoft.com/office/drawing/2014/main" val="20002"/>
                    </a:ext>
                  </a:extLst>
                </a:gridCol>
              </a:tblGrid>
              <a:tr h="368935">
                <a:tc>
                  <a:txBody>
                    <a:bodyPr/>
                    <a:lstStyle/>
                    <a:p>
                      <a:pPr>
                        <a:lnSpc>
                          <a:spcPct val="100000"/>
                        </a:lnSpc>
                      </a:pPr>
                      <a:endParaRPr sz="1700">
                        <a:latin typeface="Times New Roman"/>
                        <a:cs typeface="Times New Roman"/>
                      </a:endParaRPr>
                    </a:p>
                  </a:txBody>
                  <a:tcPr marL="0" marR="0" marT="0" marB="0">
                    <a:lnR w="9525">
                      <a:solidFill>
                        <a:srgbClr val="111F35"/>
                      </a:solidFill>
                      <a:prstDash val="solid"/>
                    </a:lnR>
                    <a:lnB w="12700">
                      <a:solidFill>
                        <a:srgbClr val="111F35"/>
                      </a:solidFill>
                      <a:prstDash val="solid"/>
                    </a:lnB>
                  </a:tcPr>
                </a:tc>
                <a:tc gridSpan="2">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9525">
                      <a:solidFill>
                        <a:srgbClr val="111F35"/>
                      </a:solidFill>
                      <a:prstDash val="solid"/>
                    </a:lnR>
                    <a:lnT w="9525">
                      <a:solidFill>
                        <a:srgbClr val="111F35"/>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2563495">
                <a:tc>
                  <a:txBody>
                    <a:bodyPr/>
                    <a:lstStyle/>
                    <a:p>
                      <a:pPr marL="92075">
                        <a:lnSpc>
                          <a:spcPct val="100000"/>
                        </a:lnSpc>
                        <a:spcBef>
                          <a:spcPts val="254"/>
                        </a:spcBef>
                      </a:pPr>
                      <a:r>
                        <a:rPr sz="1800" spc="-10" dirty="0">
                          <a:solidFill>
                            <a:srgbClr val="800000"/>
                          </a:solidFill>
                          <a:latin typeface="Consolas"/>
                          <a:cs typeface="Consolas"/>
                        </a:rPr>
                        <a:t>&lt;script&gt;</a:t>
                      </a:r>
                      <a:endParaRPr sz="1800">
                        <a:latin typeface="Consolas"/>
                        <a:cs typeface="Consolas"/>
                      </a:endParaRPr>
                    </a:p>
                    <a:p>
                      <a:pPr marL="342265" marR="706120" indent="-250190">
                        <a:lnSpc>
                          <a:spcPct val="100000"/>
                        </a:lnSpc>
                      </a:pPr>
                      <a:r>
                        <a:rPr sz="1800" dirty="0">
                          <a:solidFill>
                            <a:srgbClr val="0000FF"/>
                          </a:solidFill>
                          <a:latin typeface="Consolas"/>
                          <a:cs typeface="Consolas"/>
                        </a:rPr>
                        <a:t>let</a:t>
                      </a:r>
                      <a:r>
                        <a:rPr sz="1800" spc="-55" dirty="0">
                          <a:solidFill>
                            <a:srgbClr val="0000FF"/>
                          </a:solidFill>
                          <a:latin typeface="Consolas"/>
                          <a:cs typeface="Consolas"/>
                        </a:rPr>
                        <a:t> </a:t>
                      </a:r>
                      <a:r>
                        <a:rPr sz="1800" dirty="0">
                          <a:latin typeface="Consolas"/>
                          <a:cs typeface="Consolas"/>
                        </a:rPr>
                        <a:t>promise</a:t>
                      </a:r>
                      <a:r>
                        <a:rPr sz="1800" spc="-35" dirty="0">
                          <a:latin typeface="Consolas"/>
                          <a:cs typeface="Consolas"/>
                        </a:rPr>
                        <a:t> </a:t>
                      </a:r>
                      <a:r>
                        <a:rPr sz="1800" dirty="0">
                          <a:latin typeface="Consolas"/>
                          <a:cs typeface="Consolas"/>
                        </a:rPr>
                        <a:t>=</a:t>
                      </a:r>
                      <a:r>
                        <a:rPr sz="1800" spc="-40" dirty="0">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Promise(</a:t>
                      </a:r>
                      <a:r>
                        <a:rPr sz="1800" dirty="0">
                          <a:solidFill>
                            <a:srgbClr val="0000FF"/>
                          </a:solidFill>
                          <a:latin typeface="Consolas"/>
                          <a:cs typeface="Consolas"/>
                        </a:rPr>
                        <a:t>function</a:t>
                      </a:r>
                      <a:r>
                        <a:rPr sz="1800" dirty="0">
                          <a:latin typeface="Consolas"/>
                          <a:cs typeface="Consolas"/>
                        </a:rPr>
                        <a:t>(resolve,</a:t>
                      </a:r>
                      <a:r>
                        <a:rPr sz="1800" spc="-35" dirty="0">
                          <a:latin typeface="Consolas"/>
                          <a:cs typeface="Consolas"/>
                        </a:rPr>
                        <a:t> </a:t>
                      </a:r>
                      <a:r>
                        <a:rPr sz="1800" spc="-10" dirty="0">
                          <a:latin typeface="Consolas"/>
                          <a:cs typeface="Consolas"/>
                        </a:rPr>
                        <a:t>reject){ </a:t>
                      </a: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number</a:t>
                      </a:r>
                      <a:r>
                        <a:rPr sz="1800" spc="-2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Math.random();</a:t>
                      </a:r>
                      <a:endParaRPr sz="1800">
                        <a:latin typeface="Consolas"/>
                        <a:cs typeface="Consolas"/>
                      </a:endParaRPr>
                    </a:p>
                    <a:p>
                      <a:pPr marL="591820" marR="4591050" indent="-250190">
                        <a:lnSpc>
                          <a:spcPct val="100000"/>
                        </a:lnSpc>
                      </a:pPr>
                      <a:r>
                        <a:rPr sz="1800" dirty="0">
                          <a:latin typeface="Consolas"/>
                          <a:cs typeface="Consolas"/>
                        </a:rPr>
                        <a:t>setTimeout(</a:t>
                      </a:r>
                      <a:r>
                        <a:rPr sz="1800" spc="-30" dirty="0">
                          <a:latin typeface="Consolas"/>
                          <a:cs typeface="Consolas"/>
                        </a:rPr>
                        <a:t> </a:t>
                      </a:r>
                      <a:r>
                        <a:rPr sz="1800" dirty="0">
                          <a:latin typeface="Consolas"/>
                          <a:cs typeface="Consolas"/>
                        </a:rPr>
                        <a:t>()</a:t>
                      </a:r>
                      <a:r>
                        <a:rPr sz="1800" spc="-15" dirty="0">
                          <a:latin typeface="Consolas"/>
                          <a:cs typeface="Consolas"/>
                        </a:rPr>
                        <a:t> </a:t>
                      </a:r>
                      <a:r>
                        <a:rPr sz="1800" dirty="0">
                          <a:solidFill>
                            <a:srgbClr val="0000FF"/>
                          </a:solidFill>
                          <a:latin typeface="Consolas"/>
                          <a:cs typeface="Consolas"/>
                        </a:rPr>
                        <a:t>=&gt;</a:t>
                      </a:r>
                      <a:r>
                        <a:rPr sz="1800" spc="-15" dirty="0">
                          <a:solidFill>
                            <a:srgbClr val="0000FF"/>
                          </a:solidFill>
                          <a:latin typeface="Consolas"/>
                          <a:cs typeface="Consolas"/>
                        </a:rPr>
                        <a:t> </a:t>
                      </a:r>
                      <a:r>
                        <a:rPr sz="1800" spc="-50" dirty="0">
                          <a:latin typeface="Consolas"/>
                          <a:cs typeface="Consolas"/>
                        </a:rPr>
                        <a:t>{ </a:t>
                      </a:r>
                      <a:r>
                        <a:rPr sz="1800" spc="-10" dirty="0">
                          <a:latin typeface="Consolas"/>
                          <a:cs typeface="Consolas"/>
                        </a:rPr>
                        <a:t>resolve(</a:t>
                      </a:r>
                      <a:r>
                        <a:rPr sz="1800" spc="-10" dirty="0">
                          <a:solidFill>
                            <a:srgbClr val="098557"/>
                          </a:solidFill>
                          <a:latin typeface="Consolas"/>
                          <a:cs typeface="Consolas"/>
                        </a:rPr>
                        <a:t>1</a:t>
                      </a:r>
                      <a:r>
                        <a:rPr sz="1800" spc="-10" dirty="0">
                          <a:latin typeface="Consolas"/>
                          <a:cs typeface="Consolas"/>
                        </a:rPr>
                        <a:t>);</a:t>
                      </a:r>
                      <a:endParaRPr sz="1800">
                        <a:latin typeface="Consolas"/>
                        <a:cs typeface="Consolas"/>
                      </a:endParaRPr>
                    </a:p>
                    <a:p>
                      <a:pPr marL="342265">
                        <a:lnSpc>
                          <a:spcPct val="100000"/>
                        </a:lnSpc>
                        <a:spcBef>
                          <a:spcPts val="5"/>
                        </a:spcBef>
                      </a:pPr>
                      <a:r>
                        <a:rPr sz="1800" dirty="0">
                          <a:latin typeface="Consolas"/>
                          <a:cs typeface="Consolas"/>
                        </a:rPr>
                        <a:t>},</a:t>
                      </a:r>
                      <a:r>
                        <a:rPr sz="1800" spc="-25" dirty="0">
                          <a:latin typeface="Consolas"/>
                          <a:cs typeface="Consolas"/>
                        </a:rPr>
                        <a:t> </a:t>
                      </a:r>
                      <a:r>
                        <a:rPr sz="1800" spc="-10" dirty="0">
                          <a:solidFill>
                            <a:srgbClr val="098557"/>
                          </a:solidFill>
                          <a:latin typeface="Consolas"/>
                          <a:cs typeface="Consolas"/>
                        </a:rPr>
                        <a:t>1000</a:t>
                      </a:r>
                      <a:r>
                        <a:rPr sz="1800" spc="-10" dirty="0">
                          <a:latin typeface="Consolas"/>
                          <a:cs typeface="Consolas"/>
                        </a:rPr>
                        <a:t>);</a:t>
                      </a:r>
                      <a:endParaRPr sz="1800">
                        <a:latin typeface="Consolas"/>
                        <a:cs typeface="Consolas"/>
                      </a:endParaRPr>
                    </a:p>
                    <a:p>
                      <a:pPr marL="92075">
                        <a:lnSpc>
                          <a:spcPct val="100000"/>
                        </a:lnSpc>
                      </a:pPr>
                      <a:r>
                        <a:rPr sz="1800" spc="-25" dirty="0">
                          <a:latin typeface="Consolas"/>
                          <a:cs typeface="Consolas"/>
                        </a:rPr>
                        <a:t>});</a:t>
                      </a:r>
                      <a:endParaRPr sz="1800">
                        <a:latin typeface="Consolas"/>
                        <a:cs typeface="Consolas"/>
                      </a:endParaRPr>
                    </a:p>
                    <a:p>
                      <a:pPr>
                        <a:lnSpc>
                          <a:spcPct val="100000"/>
                        </a:lnSpc>
                        <a:spcBef>
                          <a:spcPts val="90"/>
                        </a:spcBef>
                      </a:pPr>
                      <a:endParaRPr sz="1800">
                        <a:latin typeface="Times New Roman"/>
                        <a:cs typeface="Times New Roman"/>
                      </a:endParaRPr>
                    </a:p>
                    <a:p>
                      <a:pPr marL="92075">
                        <a:lnSpc>
                          <a:spcPct val="100000"/>
                        </a:lnSpc>
                      </a:pPr>
                      <a:r>
                        <a:rPr sz="1800" spc="-10" dirty="0">
                          <a:latin typeface="Consolas"/>
                          <a:cs typeface="Consolas"/>
                        </a:rPr>
                        <a:t>console.log(</a:t>
                      </a:r>
                      <a:r>
                        <a:rPr sz="1800" spc="-10" dirty="0">
                          <a:solidFill>
                            <a:srgbClr val="A21515"/>
                          </a:solidFill>
                          <a:latin typeface="Consolas"/>
                          <a:cs typeface="Consolas"/>
                        </a:rPr>
                        <a:t>"Here"</a:t>
                      </a:r>
                      <a:r>
                        <a:rPr sz="1800" spc="-10" dirty="0">
                          <a:latin typeface="Consolas"/>
                          <a:cs typeface="Consolas"/>
                        </a:rPr>
                        <a:t>);</a:t>
                      </a:r>
                      <a:endParaRPr sz="1800">
                        <a:latin typeface="Consolas"/>
                        <a:cs typeface="Consolas"/>
                      </a:endParaRPr>
                    </a:p>
                  </a:txBody>
                  <a:tcPr marL="0" marR="0" marT="32384" marB="0">
                    <a:lnL w="12700">
                      <a:solidFill>
                        <a:srgbClr val="111F35"/>
                      </a:solidFill>
                      <a:prstDash val="solid"/>
                    </a:lnL>
                    <a:lnR w="9525">
                      <a:solidFill>
                        <a:srgbClr val="111F35"/>
                      </a:solidFill>
                      <a:prstDash val="solid"/>
                    </a:lnR>
                    <a:lnT w="12700">
                      <a:solidFill>
                        <a:srgbClr val="111F35"/>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12700">
                      <a:solidFill>
                        <a:srgbClr val="111F35"/>
                      </a:solidFill>
                      <a:prstDash val="solid"/>
                    </a:lnR>
                    <a:lnB w="9525">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111F35"/>
                      </a:solidFill>
                      <a:prstDash val="solid"/>
                    </a:lnL>
                    <a:lnR w="9525">
                      <a:solidFill>
                        <a:srgbClr val="111F35"/>
                      </a:solidFill>
                      <a:prstDash val="solid"/>
                    </a:lnR>
                    <a:lnB w="9525">
                      <a:solidFill>
                        <a:srgbClr val="111F35"/>
                      </a:solidFill>
                      <a:prstDash val="solid"/>
                    </a:lnB>
                  </a:tcPr>
                </a:tc>
                <a:extLst>
                  <a:ext uri="{0D108BD9-81ED-4DB2-BD59-A6C34878D82A}">
                    <a16:rowId xmlns:a16="http://schemas.microsoft.com/office/drawing/2014/main" val="10001"/>
                  </a:ext>
                </a:extLst>
              </a:tr>
              <a:tr h="1683385">
                <a:tc gridSpan="2">
                  <a:txBody>
                    <a:bodyPr/>
                    <a:lstStyle/>
                    <a:p>
                      <a:pPr marL="92075">
                        <a:lnSpc>
                          <a:spcPts val="1675"/>
                        </a:lnSpc>
                      </a:pPr>
                      <a:r>
                        <a:rPr sz="1800" spc="-10" dirty="0">
                          <a:latin typeface="Consolas"/>
                          <a:cs typeface="Consolas"/>
                        </a:rPr>
                        <a:t>promise</a:t>
                      </a:r>
                      <a:endParaRPr sz="1800">
                        <a:latin typeface="Consolas"/>
                        <a:cs typeface="Consolas"/>
                      </a:endParaRPr>
                    </a:p>
                    <a:p>
                      <a:pPr marL="342265">
                        <a:lnSpc>
                          <a:spcPct val="100000"/>
                        </a:lnSpc>
                      </a:pPr>
                      <a:r>
                        <a:rPr sz="1800" dirty="0">
                          <a:latin typeface="Consolas"/>
                          <a:cs typeface="Consolas"/>
                        </a:rPr>
                        <a:t>.then(</a:t>
                      </a:r>
                      <a:r>
                        <a:rPr sz="1800" spc="-65" dirty="0">
                          <a:latin typeface="Consolas"/>
                          <a:cs typeface="Consolas"/>
                        </a:rPr>
                        <a:t> </a:t>
                      </a:r>
                      <a:r>
                        <a:rPr sz="1800" dirty="0">
                          <a:latin typeface="Consolas"/>
                          <a:cs typeface="Consolas"/>
                        </a:rPr>
                        <a:t>(result)</a:t>
                      </a:r>
                      <a:r>
                        <a:rPr sz="1800" spc="-50" dirty="0">
                          <a:latin typeface="Consolas"/>
                          <a:cs typeface="Consolas"/>
                        </a:rPr>
                        <a:t> </a:t>
                      </a:r>
                      <a:r>
                        <a:rPr sz="1800" dirty="0">
                          <a:solidFill>
                            <a:srgbClr val="0000FF"/>
                          </a:solidFill>
                          <a:latin typeface="Consolas"/>
                          <a:cs typeface="Consolas"/>
                        </a:rPr>
                        <a:t>=&gt;</a:t>
                      </a:r>
                      <a:r>
                        <a:rPr sz="1800" spc="-60" dirty="0">
                          <a:solidFill>
                            <a:srgbClr val="0000FF"/>
                          </a:solidFill>
                          <a:latin typeface="Consolas"/>
                          <a:cs typeface="Consolas"/>
                        </a:rPr>
                        <a:t> </a:t>
                      </a:r>
                      <a:r>
                        <a:rPr sz="1800" dirty="0">
                          <a:latin typeface="Consolas"/>
                          <a:cs typeface="Consolas"/>
                        </a:rPr>
                        <a:t>{console.log(result);</a:t>
                      </a:r>
                      <a:r>
                        <a:rPr sz="1800" spc="-55" dirty="0">
                          <a:latin typeface="Consolas"/>
                          <a:cs typeface="Consolas"/>
                        </a:rPr>
                        <a:t> </a:t>
                      </a:r>
                      <a:r>
                        <a:rPr sz="1800" dirty="0">
                          <a:solidFill>
                            <a:srgbClr val="0000FF"/>
                          </a:solidFill>
                          <a:latin typeface="Consolas"/>
                          <a:cs typeface="Consolas"/>
                        </a:rPr>
                        <a:t>return</a:t>
                      </a:r>
                      <a:r>
                        <a:rPr sz="1800" spc="-60" dirty="0">
                          <a:solidFill>
                            <a:srgbClr val="0000FF"/>
                          </a:solidFill>
                          <a:latin typeface="Consolas"/>
                          <a:cs typeface="Consolas"/>
                        </a:rPr>
                        <a:t> </a:t>
                      </a:r>
                      <a:r>
                        <a:rPr sz="1800" spc="-10" dirty="0">
                          <a:latin typeface="Consolas"/>
                          <a:cs typeface="Consolas"/>
                        </a:rPr>
                        <a:t>result*</a:t>
                      </a:r>
                      <a:r>
                        <a:rPr sz="1800" spc="-10" dirty="0">
                          <a:solidFill>
                            <a:srgbClr val="098557"/>
                          </a:solidFill>
                          <a:latin typeface="Consolas"/>
                          <a:cs typeface="Consolas"/>
                        </a:rPr>
                        <a:t>2</a:t>
                      </a:r>
                      <a:r>
                        <a:rPr sz="1800" spc="-10" dirty="0">
                          <a:latin typeface="Consolas"/>
                          <a:cs typeface="Consolas"/>
                        </a:rPr>
                        <a:t>;})</a:t>
                      </a:r>
                      <a:endParaRPr sz="1800">
                        <a:latin typeface="Consolas"/>
                        <a:cs typeface="Consolas"/>
                      </a:endParaRPr>
                    </a:p>
                    <a:p>
                      <a:pPr marL="342265">
                        <a:lnSpc>
                          <a:spcPct val="100000"/>
                        </a:lnSpc>
                      </a:pPr>
                      <a:r>
                        <a:rPr sz="1800" dirty="0">
                          <a:latin typeface="Consolas"/>
                          <a:cs typeface="Consolas"/>
                        </a:rPr>
                        <a:t>.then(</a:t>
                      </a:r>
                      <a:r>
                        <a:rPr sz="1800" spc="-45" dirty="0">
                          <a:latin typeface="Consolas"/>
                          <a:cs typeface="Consolas"/>
                        </a:rPr>
                        <a:t> </a:t>
                      </a:r>
                      <a:r>
                        <a:rPr sz="1800" dirty="0">
                          <a:latin typeface="Consolas"/>
                          <a:cs typeface="Consolas"/>
                        </a:rPr>
                        <a:t>(result)</a:t>
                      </a:r>
                      <a:r>
                        <a:rPr sz="1800" spc="-35" dirty="0">
                          <a:latin typeface="Consolas"/>
                          <a:cs typeface="Consolas"/>
                        </a:rPr>
                        <a:t> </a:t>
                      </a:r>
                      <a:r>
                        <a:rPr sz="1800" dirty="0">
                          <a:solidFill>
                            <a:srgbClr val="0000FF"/>
                          </a:solidFill>
                          <a:latin typeface="Consolas"/>
                          <a:cs typeface="Consolas"/>
                        </a:rPr>
                        <a:t>=&gt;</a:t>
                      </a:r>
                      <a:r>
                        <a:rPr sz="1800" spc="-30" dirty="0">
                          <a:solidFill>
                            <a:srgbClr val="0000FF"/>
                          </a:solidFill>
                          <a:latin typeface="Consolas"/>
                          <a:cs typeface="Consolas"/>
                        </a:rPr>
                        <a:t> </a:t>
                      </a:r>
                      <a:r>
                        <a:rPr sz="1800" dirty="0">
                          <a:latin typeface="Consolas"/>
                          <a:cs typeface="Consolas"/>
                        </a:rPr>
                        <a:t>{console.log(result);</a:t>
                      </a:r>
                      <a:r>
                        <a:rPr sz="1800" spc="-40" dirty="0">
                          <a:latin typeface="Consolas"/>
                          <a:cs typeface="Consolas"/>
                        </a:rPr>
                        <a:t> </a:t>
                      </a:r>
                      <a:r>
                        <a:rPr sz="1800" dirty="0">
                          <a:solidFill>
                            <a:srgbClr val="0000FF"/>
                          </a:solidFill>
                          <a:latin typeface="Consolas"/>
                          <a:cs typeface="Consolas"/>
                        </a:rPr>
                        <a:t>return</a:t>
                      </a:r>
                      <a:r>
                        <a:rPr sz="1800" spc="-35" dirty="0">
                          <a:solidFill>
                            <a:srgbClr val="0000FF"/>
                          </a:solidFill>
                          <a:latin typeface="Consolas"/>
                          <a:cs typeface="Consolas"/>
                        </a:rPr>
                        <a:t> </a:t>
                      </a:r>
                      <a:r>
                        <a:rPr sz="1800" spc="-10" dirty="0">
                          <a:latin typeface="Consolas"/>
                          <a:cs typeface="Consolas"/>
                        </a:rPr>
                        <a:t>result*</a:t>
                      </a:r>
                      <a:r>
                        <a:rPr sz="1800" spc="-10" dirty="0">
                          <a:solidFill>
                            <a:srgbClr val="098557"/>
                          </a:solidFill>
                          <a:latin typeface="Consolas"/>
                          <a:cs typeface="Consolas"/>
                        </a:rPr>
                        <a:t>2</a:t>
                      </a:r>
                      <a:r>
                        <a:rPr sz="1800" spc="-10" dirty="0">
                          <a:latin typeface="Consolas"/>
                          <a:cs typeface="Consolas"/>
                        </a:rPr>
                        <a:t>;})</a:t>
                      </a:r>
                      <a:endParaRPr sz="1800">
                        <a:latin typeface="Consolas"/>
                        <a:cs typeface="Consolas"/>
                      </a:endParaRPr>
                    </a:p>
                    <a:p>
                      <a:pPr marL="92075" marR="128905" indent="249554">
                        <a:lnSpc>
                          <a:spcPct val="100000"/>
                        </a:lnSpc>
                      </a:pPr>
                      <a:r>
                        <a:rPr sz="1800" dirty="0">
                          <a:latin typeface="Consolas"/>
                          <a:cs typeface="Consolas"/>
                        </a:rPr>
                        <a:t>.then(</a:t>
                      </a:r>
                      <a:r>
                        <a:rPr sz="1800" spc="-45" dirty="0">
                          <a:latin typeface="Consolas"/>
                          <a:cs typeface="Consolas"/>
                        </a:rPr>
                        <a:t> </a:t>
                      </a:r>
                      <a:r>
                        <a:rPr sz="1800" dirty="0">
                          <a:latin typeface="Consolas"/>
                          <a:cs typeface="Consolas"/>
                        </a:rPr>
                        <a:t>(result)</a:t>
                      </a:r>
                      <a:r>
                        <a:rPr sz="1800" spc="-35" dirty="0">
                          <a:latin typeface="Consolas"/>
                          <a:cs typeface="Consolas"/>
                        </a:rPr>
                        <a:t> </a:t>
                      </a:r>
                      <a:r>
                        <a:rPr sz="1800" dirty="0">
                          <a:solidFill>
                            <a:srgbClr val="0000FF"/>
                          </a:solidFill>
                          <a:latin typeface="Consolas"/>
                          <a:cs typeface="Consolas"/>
                        </a:rPr>
                        <a:t>=&gt;</a:t>
                      </a:r>
                      <a:r>
                        <a:rPr sz="1800" spc="-30" dirty="0">
                          <a:solidFill>
                            <a:srgbClr val="0000FF"/>
                          </a:solidFill>
                          <a:latin typeface="Consolas"/>
                          <a:cs typeface="Consolas"/>
                        </a:rPr>
                        <a:t> </a:t>
                      </a:r>
                      <a:r>
                        <a:rPr sz="1800" dirty="0">
                          <a:latin typeface="Consolas"/>
                          <a:cs typeface="Consolas"/>
                        </a:rPr>
                        <a:t>{console.log(result);</a:t>
                      </a:r>
                      <a:r>
                        <a:rPr sz="1800" spc="-40" dirty="0">
                          <a:latin typeface="Consolas"/>
                          <a:cs typeface="Consolas"/>
                        </a:rPr>
                        <a:t> </a:t>
                      </a:r>
                      <a:r>
                        <a:rPr sz="1800" dirty="0">
                          <a:solidFill>
                            <a:srgbClr val="0000FF"/>
                          </a:solidFill>
                          <a:latin typeface="Consolas"/>
                          <a:cs typeface="Consolas"/>
                        </a:rPr>
                        <a:t>return</a:t>
                      </a:r>
                      <a:r>
                        <a:rPr sz="1800" spc="-35" dirty="0">
                          <a:solidFill>
                            <a:srgbClr val="0000FF"/>
                          </a:solidFill>
                          <a:latin typeface="Consolas"/>
                          <a:cs typeface="Consolas"/>
                        </a:rPr>
                        <a:t> </a:t>
                      </a:r>
                      <a:r>
                        <a:rPr sz="1800" spc="-10" dirty="0">
                          <a:latin typeface="Consolas"/>
                          <a:cs typeface="Consolas"/>
                        </a:rPr>
                        <a:t>result*</a:t>
                      </a:r>
                      <a:r>
                        <a:rPr sz="1800" spc="-10" dirty="0">
                          <a:solidFill>
                            <a:srgbClr val="098557"/>
                          </a:solidFill>
                          <a:latin typeface="Consolas"/>
                          <a:cs typeface="Consolas"/>
                        </a:rPr>
                        <a:t>2</a:t>
                      </a:r>
                      <a:r>
                        <a:rPr sz="1800" spc="-10" dirty="0">
                          <a:latin typeface="Consolas"/>
                          <a:cs typeface="Consolas"/>
                        </a:rPr>
                        <a:t>;}) console.log(</a:t>
                      </a:r>
                      <a:r>
                        <a:rPr sz="1800" spc="-10" dirty="0">
                          <a:solidFill>
                            <a:srgbClr val="A21515"/>
                          </a:solidFill>
                          <a:latin typeface="Consolas"/>
                          <a:cs typeface="Consolas"/>
                        </a:rPr>
                        <a:t>"There"</a:t>
                      </a:r>
                      <a:r>
                        <a:rPr sz="1800" spc="-10" dirty="0">
                          <a:latin typeface="Consolas"/>
                          <a:cs typeface="Consolas"/>
                        </a:rPr>
                        <a:t>);</a:t>
                      </a:r>
                      <a:endParaRPr sz="1800">
                        <a:latin typeface="Consolas"/>
                        <a:cs typeface="Consolas"/>
                      </a:endParaRPr>
                    </a:p>
                    <a:p>
                      <a:pPr marL="92075">
                        <a:lnSpc>
                          <a:spcPct val="100000"/>
                        </a:lnSpc>
                      </a:pPr>
                      <a:r>
                        <a:rPr sz="1800" spc="-10" dirty="0">
                          <a:solidFill>
                            <a:srgbClr val="800000"/>
                          </a:solidFill>
                          <a:latin typeface="Consolas"/>
                          <a:cs typeface="Consolas"/>
                        </a:rPr>
                        <a:t>&lt;/script&gt;</a:t>
                      </a:r>
                      <a:endParaRPr sz="1800">
                        <a:latin typeface="Consolas"/>
                        <a:cs typeface="Consolas"/>
                      </a:endParaRPr>
                    </a:p>
                  </a:txBody>
                  <a:tcPr marL="0" marR="0" marT="0" marB="0">
                    <a:lnL w="12700">
                      <a:solidFill>
                        <a:srgbClr val="111F35"/>
                      </a:solidFill>
                      <a:prstDash val="solid"/>
                    </a:lnL>
                    <a:lnR w="12700">
                      <a:solidFill>
                        <a:srgbClr val="111F35"/>
                      </a:solidFill>
                      <a:prstDash val="solid"/>
                    </a:lnR>
                    <a:lnB w="12700">
                      <a:solidFill>
                        <a:srgbClr val="111F35"/>
                      </a:solidFill>
                      <a:prstDash val="solid"/>
                    </a:lnB>
                  </a:tcPr>
                </a:tc>
                <a:tc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12700">
                      <a:solidFill>
                        <a:srgbClr val="111F35"/>
                      </a:solidFill>
                      <a:prstDash val="solid"/>
                    </a:lnL>
                    <a:lnT w="9525">
                      <a:solidFill>
                        <a:srgbClr val="111F35"/>
                      </a:solidFill>
                      <a:prstDash val="solid"/>
                    </a:lnT>
                  </a:tcPr>
                </a:tc>
                <a:extLst>
                  <a:ext uri="{0D108BD9-81ED-4DB2-BD59-A6C34878D82A}">
                    <a16:rowId xmlns:a16="http://schemas.microsoft.com/office/drawing/2014/main" val="10002"/>
                  </a:ext>
                </a:extLst>
              </a:tr>
            </a:tbl>
          </a:graphicData>
        </a:graphic>
      </p:graphicFrame>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375</a:t>
            </a:fld>
            <a:endParaRPr spc="-25"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PROMISE</a:t>
            </a:r>
            <a:r>
              <a:rPr spc="-45" dirty="0"/>
              <a:t> </a:t>
            </a:r>
            <a:r>
              <a:rPr dirty="0"/>
              <a:t>CHAINING:</a:t>
            </a:r>
            <a:r>
              <a:rPr spc="-15" dirty="0"/>
              <a:t> </a:t>
            </a:r>
            <a:r>
              <a:rPr spc="55" dirty="0"/>
              <a:t>HOW</a:t>
            </a:r>
            <a:r>
              <a:rPr spc="10" dirty="0"/>
              <a:t> </a:t>
            </a:r>
            <a:r>
              <a:rPr dirty="0"/>
              <a:t>DOES</a:t>
            </a:r>
            <a:r>
              <a:rPr spc="15" dirty="0"/>
              <a:t> </a:t>
            </a:r>
            <a:r>
              <a:rPr spc="-340" dirty="0"/>
              <a:t>IT</a:t>
            </a:r>
            <a:r>
              <a:rPr spc="50" dirty="0"/>
              <a:t> </a:t>
            </a:r>
            <a:r>
              <a:rPr spc="-10" dirty="0"/>
              <a:t>WORK?</a:t>
            </a:r>
          </a:p>
        </p:txBody>
      </p:sp>
      <p:sp>
        <p:nvSpPr>
          <p:cNvPr id="3" name="object 3"/>
          <p:cNvSpPr txBox="1"/>
          <p:nvPr/>
        </p:nvSpPr>
        <p:spPr>
          <a:xfrm>
            <a:off x="962050" y="1446872"/>
            <a:ext cx="9949180" cy="4336444"/>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How</a:t>
            </a:r>
            <a:r>
              <a:rPr sz="2800" spc="-50" dirty="0">
                <a:solidFill>
                  <a:srgbClr val="111F35"/>
                </a:solidFill>
                <a:latin typeface="Calibri"/>
                <a:cs typeface="Calibri"/>
              </a:rPr>
              <a:t> </a:t>
            </a:r>
            <a:r>
              <a:rPr sz="2800" dirty="0">
                <a:solidFill>
                  <a:srgbClr val="111F35"/>
                </a:solidFill>
                <a:latin typeface="Calibri"/>
                <a:cs typeface="Calibri"/>
              </a:rPr>
              <a:t>does</a:t>
            </a:r>
            <a:r>
              <a:rPr sz="2800" spc="-55" dirty="0">
                <a:solidFill>
                  <a:srgbClr val="111F35"/>
                </a:solidFill>
                <a:latin typeface="Calibri"/>
                <a:cs typeface="Calibri"/>
              </a:rPr>
              <a:t> </a:t>
            </a:r>
            <a:r>
              <a:rPr sz="2800" dirty="0">
                <a:solidFill>
                  <a:srgbClr val="111F35"/>
                </a:solidFill>
                <a:latin typeface="Calibri"/>
                <a:cs typeface="Calibri"/>
              </a:rPr>
              <a:t>that</a:t>
            </a:r>
            <a:r>
              <a:rPr sz="2800" spc="-65" dirty="0">
                <a:solidFill>
                  <a:srgbClr val="111F35"/>
                </a:solidFill>
                <a:latin typeface="Calibri"/>
                <a:cs typeface="Calibri"/>
              </a:rPr>
              <a:t> </a:t>
            </a:r>
            <a:r>
              <a:rPr sz="2800" dirty="0">
                <a:solidFill>
                  <a:srgbClr val="111F35"/>
                </a:solidFill>
                <a:latin typeface="Calibri"/>
                <a:cs typeface="Calibri"/>
              </a:rPr>
              <a:t>even</a:t>
            </a:r>
            <a:r>
              <a:rPr sz="2800" spc="-55" dirty="0">
                <a:solidFill>
                  <a:srgbClr val="111F35"/>
                </a:solidFill>
                <a:latin typeface="Calibri"/>
                <a:cs typeface="Calibri"/>
              </a:rPr>
              <a:t> </a:t>
            </a:r>
            <a:r>
              <a:rPr sz="2800" spc="-20" dirty="0">
                <a:solidFill>
                  <a:srgbClr val="111F35"/>
                </a:solidFill>
                <a:latin typeface="Calibri"/>
                <a:cs typeface="Calibri"/>
              </a:rPr>
              <a:t>work?</a:t>
            </a:r>
            <a:endParaRPr sz="2800" dirty="0">
              <a:latin typeface="Calibri"/>
              <a:cs typeface="Calibri"/>
            </a:endParaRPr>
          </a:p>
          <a:p>
            <a:pPr marL="240029" indent="-227329">
              <a:lnSpc>
                <a:spcPct val="100000"/>
              </a:lnSpc>
              <a:spcBef>
                <a:spcPts val="675"/>
              </a:spcBef>
              <a:buFont typeface="Arial MT"/>
              <a:buChar char="•"/>
              <a:tabLst>
                <a:tab pos="240029" algn="l"/>
              </a:tabLst>
            </a:pPr>
            <a:r>
              <a:rPr lang="it-IT" sz="2800" dirty="0">
                <a:solidFill>
                  <a:srgbClr val="111F35"/>
                </a:solidFill>
                <a:latin typeface="Calibri"/>
                <a:cs typeface="Calibri"/>
              </a:rPr>
              <a:t>La Promise originale viene risolta una sola volta, con un risultato di 1
Bene, ogni invocazione .then() restituisce effettivamente un nuovo oggetto Promise.
Queste nuove promesse rappresentano il completamento dell'handler stesso
Quando un gestore restituisce un valore, questo diventa il risultato del nuovo oggetto Promise</a:t>
            </a:r>
            <a:endParaRPr sz="2800" dirty="0">
              <a:latin typeface="Calibri"/>
              <a:cs typeface="Calibri"/>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PROMISE</a:t>
            </a:r>
            <a:r>
              <a:rPr spc="-75" dirty="0"/>
              <a:t> </a:t>
            </a:r>
            <a:r>
              <a:rPr dirty="0"/>
              <a:t>CHAINING:</a:t>
            </a:r>
            <a:r>
              <a:rPr spc="-105" dirty="0"/>
              <a:t> </a:t>
            </a:r>
            <a:r>
              <a:rPr spc="-95" dirty="0"/>
              <a:t>NEWBIE </a:t>
            </a:r>
            <a:r>
              <a:rPr spc="-70" dirty="0"/>
              <a:t>MISTAKES</a:t>
            </a:r>
          </a:p>
        </p:txBody>
      </p:sp>
      <p:sp>
        <p:nvSpPr>
          <p:cNvPr id="3" name="object 3"/>
          <p:cNvSpPr txBox="1"/>
          <p:nvPr/>
        </p:nvSpPr>
        <p:spPr>
          <a:xfrm>
            <a:off x="962050" y="1533220"/>
            <a:ext cx="6181725"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2800" dirty="0">
                <a:solidFill>
                  <a:srgbClr val="111F35"/>
                </a:solidFill>
                <a:latin typeface="Calibri"/>
                <a:cs typeface="Calibri"/>
              </a:rPr>
              <a:t>I seguenti frammenti sono molto diversi!</a:t>
            </a:r>
            <a:endParaRPr sz="2800" dirty="0">
              <a:latin typeface="Calibri"/>
              <a:cs typeface="Calibri"/>
            </a:endParaRPr>
          </a:p>
        </p:txBody>
      </p:sp>
      <p:sp>
        <p:nvSpPr>
          <p:cNvPr id="4" name="object 4"/>
          <p:cNvSpPr/>
          <p:nvPr/>
        </p:nvSpPr>
        <p:spPr>
          <a:xfrm>
            <a:off x="882396" y="2543555"/>
            <a:ext cx="6901180" cy="1199515"/>
          </a:xfrm>
          <a:custGeom>
            <a:avLst/>
            <a:gdLst/>
            <a:ahLst/>
            <a:cxnLst/>
            <a:rect l="l" t="t" r="r" b="b"/>
            <a:pathLst>
              <a:path w="6901180" h="1199514">
                <a:moveTo>
                  <a:pt x="0" y="1199388"/>
                </a:moveTo>
                <a:lnTo>
                  <a:pt x="6900672" y="1199388"/>
                </a:lnTo>
                <a:lnTo>
                  <a:pt x="6900672" y="0"/>
                </a:lnTo>
                <a:lnTo>
                  <a:pt x="0" y="0"/>
                </a:lnTo>
                <a:lnTo>
                  <a:pt x="0" y="1199388"/>
                </a:lnTo>
                <a:close/>
              </a:path>
            </a:pathLst>
          </a:custGeom>
          <a:ln w="12699">
            <a:solidFill>
              <a:srgbClr val="111F35"/>
            </a:solidFill>
          </a:ln>
        </p:spPr>
        <p:txBody>
          <a:bodyPr wrap="square" lIns="0" tIns="0" rIns="0" bIns="0" rtlCol="0"/>
          <a:lstStyle/>
          <a:p>
            <a:endParaRPr/>
          </a:p>
        </p:txBody>
      </p:sp>
      <p:sp>
        <p:nvSpPr>
          <p:cNvPr id="5" name="object 5"/>
          <p:cNvSpPr txBox="1"/>
          <p:nvPr/>
        </p:nvSpPr>
        <p:spPr>
          <a:xfrm>
            <a:off x="962050" y="2563114"/>
            <a:ext cx="5916930" cy="1123315"/>
          </a:xfrm>
          <a:prstGeom prst="rect">
            <a:avLst/>
          </a:prstGeom>
        </p:spPr>
        <p:txBody>
          <a:bodyPr vert="horz" wrap="square" lIns="0" tIns="12700" rIns="0" bIns="0" rtlCol="0">
            <a:spAutoFit/>
          </a:bodyPr>
          <a:lstStyle/>
          <a:p>
            <a:pPr marL="12700">
              <a:lnSpc>
                <a:spcPct val="100000"/>
              </a:lnSpc>
              <a:spcBef>
                <a:spcPts val="100"/>
              </a:spcBef>
            </a:pPr>
            <a:r>
              <a:rPr sz="1800" dirty="0">
                <a:latin typeface="Consolas"/>
                <a:cs typeface="Consolas"/>
              </a:rPr>
              <a:t>promise</a:t>
            </a:r>
            <a:r>
              <a:rPr sz="1800" spc="-30" dirty="0">
                <a:latin typeface="Consolas"/>
                <a:cs typeface="Consolas"/>
              </a:rPr>
              <a:t> </a:t>
            </a:r>
            <a:r>
              <a:rPr sz="1800" dirty="0">
                <a:solidFill>
                  <a:srgbClr val="008000"/>
                </a:solidFill>
                <a:latin typeface="Consolas"/>
                <a:cs typeface="Consolas"/>
              </a:rPr>
              <a:t>//prints</a:t>
            </a:r>
            <a:r>
              <a:rPr sz="1800" spc="-20" dirty="0">
                <a:solidFill>
                  <a:srgbClr val="008000"/>
                </a:solidFill>
                <a:latin typeface="Consolas"/>
                <a:cs typeface="Consolas"/>
              </a:rPr>
              <a:t> </a:t>
            </a:r>
            <a:r>
              <a:rPr sz="1800" dirty="0">
                <a:solidFill>
                  <a:srgbClr val="008000"/>
                </a:solidFill>
                <a:latin typeface="Consolas"/>
                <a:cs typeface="Consolas"/>
              </a:rPr>
              <a:t>1,</a:t>
            </a:r>
            <a:r>
              <a:rPr sz="1800" spc="-20" dirty="0">
                <a:solidFill>
                  <a:srgbClr val="008000"/>
                </a:solidFill>
                <a:latin typeface="Consolas"/>
                <a:cs typeface="Consolas"/>
              </a:rPr>
              <a:t> </a:t>
            </a:r>
            <a:r>
              <a:rPr sz="1800" dirty="0">
                <a:solidFill>
                  <a:srgbClr val="008000"/>
                </a:solidFill>
                <a:latin typeface="Consolas"/>
                <a:cs typeface="Consolas"/>
              </a:rPr>
              <a:t>then</a:t>
            </a:r>
            <a:r>
              <a:rPr sz="1800" spc="-20" dirty="0">
                <a:solidFill>
                  <a:srgbClr val="008000"/>
                </a:solidFill>
                <a:latin typeface="Consolas"/>
                <a:cs typeface="Consolas"/>
              </a:rPr>
              <a:t> </a:t>
            </a:r>
            <a:r>
              <a:rPr sz="1800" dirty="0">
                <a:solidFill>
                  <a:srgbClr val="008000"/>
                </a:solidFill>
                <a:latin typeface="Consolas"/>
                <a:cs typeface="Consolas"/>
              </a:rPr>
              <a:t>2,</a:t>
            </a:r>
            <a:r>
              <a:rPr sz="1800" spc="-25" dirty="0">
                <a:solidFill>
                  <a:srgbClr val="008000"/>
                </a:solidFill>
                <a:latin typeface="Consolas"/>
                <a:cs typeface="Consolas"/>
              </a:rPr>
              <a:t> </a:t>
            </a:r>
            <a:r>
              <a:rPr sz="1800" dirty="0">
                <a:solidFill>
                  <a:srgbClr val="008000"/>
                </a:solidFill>
                <a:latin typeface="Consolas"/>
                <a:cs typeface="Consolas"/>
              </a:rPr>
              <a:t>then</a:t>
            </a:r>
            <a:r>
              <a:rPr sz="1800" spc="-20" dirty="0">
                <a:solidFill>
                  <a:srgbClr val="008000"/>
                </a:solidFill>
                <a:latin typeface="Consolas"/>
                <a:cs typeface="Consolas"/>
              </a:rPr>
              <a:t> </a:t>
            </a:r>
            <a:r>
              <a:rPr sz="1800" spc="-50" dirty="0">
                <a:solidFill>
                  <a:srgbClr val="008000"/>
                </a:solidFill>
                <a:latin typeface="Consolas"/>
                <a:cs typeface="Consolas"/>
              </a:rPr>
              <a:t>4</a:t>
            </a:r>
            <a:endParaRPr sz="1800">
              <a:latin typeface="Consolas"/>
              <a:cs typeface="Consolas"/>
            </a:endParaRPr>
          </a:p>
          <a:p>
            <a:pPr marL="262255">
              <a:lnSpc>
                <a:spcPct val="100000"/>
              </a:lnSpc>
            </a:pPr>
            <a:r>
              <a:rPr sz="1800" dirty="0">
                <a:latin typeface="Consolas"/>
                <a:cs typeface="Consolas"/>
              </a:rPr>
              <a:t>.then(</a:t>
            </a:r>
            <a:r>
              <a:rPr sz="1800" spc="-40" dirty="0">
                <a:latin typeface="Consolas"/>
                <a:cs typeface="Consolas"/>
              </a:rPr>
              <a:t> </a:t>
            </a:r>
            <a:r>
              <a:rPr sz="1800" dirty="0">
                <a:latin typeface="Consolas"/>
                <a:cs typeface="Consolas"/>
              </a:rPr>
              <a:t>(r)</a:t>
            </a:r>
            <a:r>
              <a:rPr sz="1800" spc="-25" dirty="0">
                <a:latin typeface="Consolas"/>
                <a:cs typeface="Consolas"/>
              </a:rPr>
              <a:t> </a:t>
            </a:r>
            <a:r>
              <a:rPr sz="1800" dirty="0">
                <a:solidFill>
                  <a:srgbClr val="0000FF"/>
                </a:solidFill>
                <a:latin typeface="Consolas"/>
                <a:cs typeface="Consolas"/>
              </a:rPr>
              <a:t>=&gt;</a:t>
            </a:r>
            <a:r>
              <a:rPr sz="1800" spc="-35" dirty="0">
                <a:solidFill>
                  <a:srgbClr val="0000FF"/>
                </a:solidFill>
                <a:latin typeface="Consolas"/>
                <a:cs typeface="Consolas"/>
              </a:rPr>
              <a:t> </a:t>
            </a:r>
            <a:r>
              <a:rPr sz="1800" dirty="0">
                <a:latin typeface="Consolas"/>
                <a:cs typeface="Consolas"/>
              </a:rPr>
              <a:t>{console.log(r);</a:t>
            </a:r>
            <a:r>
              <a:rPr sz="1800" spc="-20" dirty="0">
                <a:latin typeface="Consolas"/>
                <a:cs typeface="Consolas"/>
              </a:rPr>
              <a:t> </a:t>
            </a:r>
            <a:r>
              <a:rPr sz="1800" dirty="0">
                <a:solidFill>
                  <a:srgbClr val="0000FF"/>
                </a:solidFill>
                <a:latin typeface="Consolas"/>
                <a:cs typeface="Consolas"/>
              </a:rPr>
              <a:t>return</a:t>
            </a:r>
            <a:r>
              <a:rPr sz="1800" spc="-30" dirty="0">
                <a:solidFill>
                  <a:srgbClr val="0000FF"/>
                </a:solidFill>
                <a:latin typeface="Consolas"/>
                <a:cs typeface="Consolas"/>
              </a:rPr>
              <a:t> </a:t>
            </a:r>
            <a:r>
              <a:rPr sz="1800" spc="-10" dirty="0">
                <a:latin typeface="Consolas"/>
                <a:cs typeface="Consolas"/>
              </a:rPr>
              <a:t>r*</a:t>
            </a:r>
            <a:r>
              <a:rPr sz="1800" spc="-10" dirty="0">
                <a:solidFill>
                  <a:srgbClr val="098557"/>
                </a:solidFill>
                <a:latin typeface="Consolas"/>
                <a:cs typeface="Consolas"/>
              </a:rPr>
              <a:t>2</a:t>
            </a:r>
            <a:r>
              <a:rPr sz="1800" spc="-10" dirty="0">
                <a:latin typeface="Consolas"/>
                <a:cs typeface="Consolas"/>
              </a:rPr>
              <a:t>;})</a:t>
            </a:r>
            <a:endParaRPr sz="1800">
              <a:latin typeface="Consolas"/>
              <a:cs typeface="Consolas"/>
            </a:endParaRPr>
          </a:p>
          <a:p>
            <a:pPr marL="262255">
              <a:lnSpc>
                <a:spcPct val="100000"/>
              </a:lnSpc>
            </a:pPr>
            <a:r>
              <a:rPr sz="1800" dirty="0">
                <a:latin typeface="Consolas"/>
                <a:cs typeface="Consolas"/>
              </a:rPr>
              <a:t>.then(</a:t>
            </a:r>
            <a:r>
              <a:rPr sz="1800" spc="-50" dirty="0">
                <a:latin typeface="Consolas"/>
                <a:cs typeface="Consolas"/>
              </a:rPr>
              <a:t> </a:t>
            </a:r>
            <a:r>
              <a:rPr sz="1800" dirty="0">
                <a:latin typeface="Consolas"/>
                <a:cs typeface="Consolas"/>
              </a:rPr>
              <a:t>(r)</a:t>
            </a:r>
            <a:r>
              <a:rPr sz="1800" spc="-40" dirty="0">
                <a:latin typeface="Consolas"/>
                <a:cs typeface="Consolas"/>
              </a:rPr>
              <a:t> </a:t>
            </a:r>
            <a:r>
              <a:rPr sz="1800" dirty="0">
                <a:solidFill>
                  <a:srgbClr val="0000FF"/>
                </a:solidFill>
                <a:latin typeface="Consolas"/>
                <a:cs typeface="Consolas"/>
              </a:rPr>
              <a:t>=&gt;</a:t>
            </a:r>
            <a:r>
              <a:rPr sz="1800" spc="-55" dirty="0">
                <a:solidFill>
                  <a:srgbClr val="0000FF"/>
                </a:solidFill>
                <a:latin typeface="Consolas"/>
                <a:cs typeface="Consolas"/>
              </a:rPr>
              <a:t> </a:t>
            </a:r>
            <a:r>
              <a:rPr sz="1800" dirty="0">
                <a:latin typeface="Consolas"/>
                <a:cs typeface="Consolas"/>
              </a:rPr>
              <a:t>{console.log(r);</a:t>
            </a:r>
            <a:r>
              <a:rPr sz="1800" spc="-35" dirty="0">
                <a:latin typeface="Consolas"/>
                <a:cs typeface="Consolas"/>
              </a:rPr>
              <a:t> </a:t>
            </a:r>
            <a:r>
              <a:rPr sz="1800" dirty="0">
                <a:solidFill>
                  <a:srgbClr val="0000FF"/>
                </a:solidFill>
                <a:latin typeface="Consolas"/>
                <a:cs typeface="Consolas"/>
              </a:rPr>
              <a:t>return</a:t>
            </a:r>
            <a:r>
              <a:rPr sz="1800" spc="-45" dirty="0">
                <a:solidFill>
                  <a:srgbClr val="0000FF"/>
                </a:solidFill>
                <a:latin typeface="Consolas"/>
                <a:cs typeface="Consolas"/>
              </a:rPr>
              <a:t> </a:t>
            </a:r>
            <a:r>
              <a:rPr sz="1800" spc="-10" dirty="0">
                <a:latin typeface="Consolas"/>
                <a:cs typeface="Consolas"/>
              </a:rPr>
              <a:t>r*</a:t>
            </a:r>
            <a:r>
              <a:rPr sz="1800" spc="-10" dirty="0">
                <a:solidFill>
                  <a:srgbClr val="098557"/>
                </a:solidFill>
                <a:latin typeface="Consolas"/>
                <a:cs typeface="Consolas"/>
              </a:rPr>
              <a:t>2</a:t>
            </a:r>
            <a:r>
              <a:rPr sz="1800" spc="-10" dirty="0">
                <a:latin typeface="Consolas"/>
                <a:cs typeface="Consolas"/>
              </a:rPr>
              <a:t>;})</a:t>
            </a:r>
            <a:endParaRPr sz="1800">
              <a:latin typeface="Consolas"/>
              <a:cs typeface="Consolas"/>
            </a:endParaRPr>
          </a:p>
          <a:p>
            <a:pPr marL="262255">
              <a:lnSpc>
                <a:spcPct val="100000"/>
              </a:lnSpc>
            </a:pPr>
            <a:r>
              <a:rPr sz="1800" dirty="0">
                <a:latin typeface="Consolas"/>
                <a:cs typeface="Consolas"/>
              </a:rPr>
              <a:t>.then(</a:t>
            </a:r>
            <a:r>
              <a:rPr sz="1800" spc="-40" dirty="0">
                <a:latin typeface="Consolas"/>
                <a:cs typeface="Consolas"/>
              </a:rPr>
              <a:t> </a:t>
            </a:r>
            <a:r>
              <a:rPr sz="1800" dirty="0">
                <a:latin typeface="Consolas"/>
                <a:cs typeface="Consolas"/>
              </a:rPr>
              <a:t>(r)</a:t>
            </a:r>
            <a:r>
              <a:rPr sz="1800" spc="-25" dirty="0">
                <a:latin typeface="Consolas"/>
                <a:cs typeface="Consolas"/>
              </a:rPr>
              <a:t> </a:t>
            </a:r>
            <a:r>
              <a:rPr sz="1800" dirty="0">
                <a:solidFill>
                  <a:srgbClr val="0000FF"/>
                </a:solidFill>
                <a:latin typeface="Consolas"/>
                <a:cs typeface="Consolas"/>
              </a:rPr>
              <a:t>=&gt;</a:t>
            </a:r>
            <a:r>
              <a:rPr sz="1800" spc="-35" dirty="0">
                <a:solidFill>
                  <a:srgbClr val="0000FF"/>
                </a:solidFill>
                <a:latin typeface="Consolas"/>
                <a:cs typeface="Consolas"/>
              </a:rPr>
              <a:t> </a:t>
            </a:r>
            <a:r>
              <a:rPr sz="1800" dirty="0">
                <a:latin typeface="Consolas"/>
                <a:cs typeface="Consolas"/>
              </a:rPr>
              <a:t>{console.log(r);</a:t>
            </a:r>
            <a:r>
              <a:rPr sz="1800" spc="-20" dirty="0">
                <a:latin typeface="Consolas"/>
                <a:cs typeface="Consolas"/>
              </a:rPr>
              <a:t> </a:t>
            </a:r>
            <a:r>
              <a:rPr sz="1800" dirty="0">
                <a:solidFill>
                  <a:srgbClr val="0000FF"/>
                </a:solidFill>
                <a:latin typeface="Consolas"/>
                <a:cs typeface="Consolas"/>
              </a:rPr>
              <a:t>return</a:t>
            </a:r>
            <a:r>
              <a:rPr sz="1800" spc="-30" dirty="0">
                <a:solidFill>
                  <a:srgbClr val="0000FF"/>
                </a:solidFill>
                <a:latin typeface="Consolas"/>
                <a:cs typeface="Consolas"/>
              </a:rPr>
              <a:t> </a:t>
            </a:r>
            <a:r>
              <a:rPr sz="1800" spc="-10" dirty="0">
                <a:latin typeface="Consolas"/>
                <a:cs typeface="Consolas"/>
              </a:rPr>
              <a:t>r*</a:t>
            </a:r>
            <a:r>
              <a:rPr sz="1800" spc="-10" dirty="0">
                <a:solidFill>
                  <a:srgbClr val="098557"/>
                </a:solidFill>
                <a:latin typeface="Consolas"/>
                <a:cs typeface="Consolas"/>
              </a:rPr>
              <a:t>2</a:t>
            </a:r>
            <a:r>
              <a:rPr sz="1800" spc="-10" dirty="0">
                <a:latin typeface="Consolas"/>
                <a:cs typeface="Consolas"/>
              </a:rPr>
              <a:t>;});</a:t>
            </a:r>
            <a:endParaRPr sz="1800">
              <a:latin typeface="Consolas"/>
              <a:cs typeface="Consolas"/>
            </a:endParaRPr>
          </a:p>
        </p:txBody>
      </p:sp>
      <p:graphicFrame>
        <p:nvGraphicFramePr>
          <p:cNvPr id="6" name="object 6"/>
          <p:cNvGraphicFramePr>
            <a:graphicFrameLocks noGrp="1"/>
          </p:cNvGraphicFramePr>
          <p:nvPr/>
        </p:nvGraphicFramePr>
        <p:xfrm>
          <a:off x="876046" y="4721352"/>
          <a:ext cx="6898637" cy="1198880"/>
        </p:xfrm>
        <a:graphic>
          <a:graphicData uri="http://schemas.openxmlformats.org/drawingml/2006/table">
            <a:tbl>
              <a:tblPr firstRow="1" bandRow="1">
                <a:tableStyleId>{2D5ABB26-0587-4C30-8999-92F81FD0307C}</a:tableStyleId>
              </a:tblPr>
              <a:tblGrid>
                <a:gridCol w="1784350">
                  <a:extLst>
                    <a:ext uri="{9D8B030D-6E8A-4147-A177-3AD203B41FA5}">
                      <a16:colId xmlns:a16="http://schemas.microsoft.com/office/drawing/2014/main" val="20000"/>
                    </a:ext>
                  </a:extLst>
                </a:gridCol>
                <a:gridCol w="501014">
                  <a:extLst>
                    <a:ext uri="{9D8B030D-6E8A-4147-A177-3AD203B41FA5}">
                      <a16:colId xmlns:a16="http://schemas.microsoft.com/office/drawing/2014/main" val="20001"/>
                    </a:ext>
                  </a:extLst>
                </a:gridCol>
                <a:gridCol w="375919">
                  <a:extLst>
                    <a:ext uri="{9D8B030D-6E8A-4147-A177-3AD203B41FA5}">
                      <a16:colId xmlns:a16="http://schemas.microsoft.com/office/drawing/2014/main" val="20002"/>
                    </a:ext>
                  </a:extLst>
                </a:gridCol>
                <a:gridCol w="2131060">
                  <a:extLst>
                    <a:ext uri="{9D8B030D-6E8A-4147-A177-3AD203B41FA5}">
                      <a16:colId xmlns:a16="http://schemas.microsoft.com/office/drawing/2014/main" val="20003"/>
                    </a:ext>
                  </a:extLst>
                </a:gridCol>
                <a:gridCol w="877570">
                  <a:extLst>
                    <a:ext uri="{9D8B030D-6E8A-4147-A177-3AD203B41FA5}">
                      <a16:colId xmlns:a16="http://schemas.microsoft.com/office/drawing/2014/main" val="20004"/>
                    </a:ext>
                  </a:extLst>
                </a:gridCol>
                <a:gridCol w="750570">
                  <a:extLst>
                    <a:ext uri="{9D8B030D-6E8A-4147-A177-3AD203B41FA5}">
                      <a16:colId xmlns:a16="http://schemas.microsoft.com/office/drawing/2014/main" val="20005"/>
                    </a:ext>
                  </a:extLst>
                </a:gridCol>
                <a:gridCol w="478154">
                  <a:extLst>
                    <a:ext uri="{9D8B030D-6E8A-4147-A177-3AD203B41FA5}">
                      <a16:colId xmlns:a16="http://schemas.microsoft.com/office/drawing/2014/main" val="20006"/>
                    </a:ext>
                  </a:extLst>
                </a:gridCol>
              </a:tblGrid>
              <a:tr h="342900">
                <a:tc gridSpan="7">
                  <a:txBody>
                    <a:bodyPr/>
                    <a:lstStyle/>
                    <a:p>
                      <a:pPr marL="92075">
                        <a:lnSpc>
                          <a:spcPct val="100000"/>
                        </a:lnSpc>
                        <a:spcBef>
                          <a:spcPts val="259"/>
                        </a:spcBef>
                      </a:pPr>
                      <a:r>
                        <a:rPr sz="1800" dirty="0">
                          <a:solidFill>
                            <a:srgbClr val="008000"/>
                          </a:solidFill>
                          <a:latin typeface="Consolas"/>
                          <a:cs typeface="Consolas"/>
                        </a:rPr>
                        <a:t>//prints</a:t>
                      </a:r>
                      <a:r>
                        <a:rPr sz="1800" spc="-20" dirty="0">
                          <a:solidFill>
                            <a:srgbClr val="008000"/>
                          </a:solidFill>
                          <a:latin typeface="Consolas"/>
                          <a:cs typeface="Consolas"/>
                        </a:rPr>
                        <a:t> </a:t>
                      </a:r>
                      <a:r>
                        <a:rPr sz="1800" dirty="0">
                          <a:solidFill>
                            <a:srgbClr val="008000"/>
                          </a:solidFill>
                          <a:latin typeface="Consolas"/>
                          <a:cs typeface="Consolas"/>
                        </a:rPr>
                        <a:t>1,</a:t>
                      </a:r>
                      <a:r>
                        <a:rPr sz="1800" spc="-20" dirty="0">
                          <a:solidFill>
                            <a:srgbClr val="008000"/>
                          </a:solidFill>
                          <a:latin typeface="Consolas"/>
                          <a:cs typeface="Consolas"/>
                        </a:rPr>
                        <a:t> </a:t>
                      </a:r>
                      <a:r>
                        <a:rPr sz="1800" dirty="0">
                          <a:solidFill>
                            <a:srgbClr val="008000"/>
                          </a:solidFill>
                          <a:latin typeface="Consolas"/>
                          <a:cs typeface="Consolas"/>
                        </a:rPr>
                        <a:t>1,</a:t>
                      </a:r>
                      <a:r>
                        <a:rPr sz="1800" spc="-25" dirty="0">
                          <a:solidFill>
                            <a:srgbClr val="008000"/>
                          </a:solidFill>
                          <a:latin typeface="Consolas"/>
                          <a:cs typeface="Consolas"/>
                        </a:rPr>
                        <a:t> </a:t>
                      </a:r>
                      <a:r>
                        <a:rPr sz="1800" spc="-50" dirty="0">
                          <a:solidFill>
                            <a:srgbClr val="008000"/>
                          </a:solidFill>
                          <a:latin typeface="Consolas"/>
                          <a:cs typeface="Consolas"/>
                        </a:rPr>
                        <a:t>1</a:t>
                      </a:r>
                      <a:endParaRPr sz="1800">
                        <a:latin typeface="Consolas"/>
                        <a:cs typeface="Consolas"/>
                      </a:endParaRPr>
                    </a:p>
                  </a:txBody>
                  <a:tcPr marL="0" marR="0" marT="33019"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74320">
                <a:tc>
                  <a:txBody>
                    <a:bodyPr/>
                    <a:lstStyle/>
                    <a:p>
                      <a:pPr marL="29845" algn="ctr">
                        <a:lnSpc>
                          <a:spcPts val="1875"/>
                        </a:lnSpc>
                      </a:pPr>
                      <a:r>
                        <a:rPr sz="1800" spc="-10" dirty="0">
                          <a:latin typeface="Consolas"/>
                          <a:cs typeface="Consolas"/>
                        </a:rPr>
                        <a:t>promise.then(</a:t>
                      </a:r>
                      <a:endParaRPr sz="1800">
                        <a:latin typeface="Consolas"/>
                        <a:cs typeface="Consolas"/>
                      </a:endParaRPr>
                    </a:p>
                  </a:txBody>
                  <a:tcPr marL="0" marR="0" marT="0" marB="0">
                    <a:lnL w="12700">
                      <a:solidFill>
                        <a:srgbClr val="111F35"/>
                      </a:solidFill>
                      <a:prstDash val="solid"/>
                    </a:lnL>
                  </a:tcPr>
                </a:tc>
                <a:tc>
                  <a:txBody>
                    <a:bodyPr/>
                    <a:lstStyle/>
                    <a:p>
                      <a:pPr algn="ctr">
                        <a:lnSpc>
                          <a:spcPts val="1875"/>
                        </a:lnSpc>
                      </a:pPr>
                      <a:r>
                        <a:rPr sz="1800" spc="-25" dirty="0">
                          <a:latin typeface="Consolas"/>
                          <a:cs typeface="Consolas"/>
                        </a:rPr>
                        <a:t>(r)</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marL="635" algn="ctr">
                        <a:lnSpc>
                          <a:spcPts val="1875"/>
                        </a:lnSpc>
                      </a:pPr>
                      <a:r>
                        <a:rPr sz="1800" spc="-10" dirty="0">
                          <a:latin typeface="Consolas"/>
                          <a:cs typeface="Consolas"/>
                        </a:rPr>
                        <a:t>{console.log(r);</a:t>
                      </a:r>
                      <a:endParaRPr sz="1800">
                        <a:latin typeface="Consolas"/>
                        <a:cs typeface="Consolas"/>
                      </a:endParaRPr>
                    </a:p>
                  </a:txBody>
                  <a:tcPr marL="0" marR="0" marT="0" marB="0"/>
                </a:tc>
                <a:tc>
                  <a:txBody>
                    <a:bodyPr/>
                    <a:lstStyle/>
                    <a:p>
                      <a:pPr algn="ctr">
                        <a:lnSpc>
                          <a:spcPts val="1875"/>
                        </a:lnSpc>
                      </a:pPr>
                      <a:r>
                        <a:rPr sz="1800" spc="-10" dirty="0">
                          <a:solidFill>
                            <a:srgbClr val="0000FF"/>
                          </a:solidFill>
                          <a:latin typeface="Consolas"/>
                          <a:cs typeface="Consolas"/>
                        </a:rPr>
                        <a:t>return</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r*</a:t>
                      </a:r>
                      <a:r>
                        <a:rPr sz="1800" spc="-10" dirty="0">
                          <a:solidFill>
                            <a:srgbClr val="098557"/>
                          </a:solidFill>
                          <a:latin typeface="Consolas"/>
                          <a:cs typeface="Consolas"/>
                        </a:rPr>
                        <a:t>2</a:t>
                      </a:r>
                      <a:r>
                        <a:rPr sz="1800" spc="-10" dirty="0">
                          <a:latin typeface="Consolas"/>
                          <a:cs typeface="Consolas"/>
                        </a:rPr>
                        <a:t>;}</a:t>
                      </a:r>
                      <a:endParaRPr sz="1800">
                        <a:latin typeface="Consolas"/>
                        <a:cs typeface="Consolas"/>
                      </a:endParaRPr>
                    </a:p>
                  </a:txBody>
                  <a:tcPr marL="0" marR="0" marT="0" marB="0"/>
                </a:tc>
                <a:tc>
                  <a:txBody>
                    <a:bodyPr/>
                    <a:lstStyle/>
                    <a:p>
                      <a:pPr marL="62230">
                        <a:lnSpc>
                          <a:spcPts val="1875"/>
                        </a:lnSpc>
                      </a:pPr>
                      <a:r>
                        <a:rPr sz="1800" spc="-25" dirty="0">
                          <a:latin typeface="Consolas"/>
                          <a:cs typeface="Consolas"/>
                        </a:rPr>
                        <a:t>);</a:t>
                      </a:r>
                      <a:endParaRPr sz="1800">
                        <a:latin typeface="Consolas"/>
                        <a:cs typeface="Consolas"/>
                      </a:endParaRPr>
                    </a:p>
                  </a:txBody>
                  <a:tcPr marL="0" marR="0" marT="0" marB="0">
                    <a:lnR w="12700">
                      <a:solidFill>
                        <a:srgbClr val="111F35"/>
                      </a:solidFill>
                      <a:prstDash val="solid"/>
                    </a:lnR>
                  </a:tcPr>
                </a:tc>
                <a:extLst>
                  <a:ext uri="{0D108BD9-81ED-4DB2-BD59-A6C34878D82A}">
                    <a16:rowId xmlns:a16="http://schemas.microsoft.com/office/drawing/2014/main" val="10001"/>
                  </a:ext>
                </a:extLst>
              </a:tr>
              <a:tr h="274320">
                <a:tc>
                  <a:txBody>
                    <a:bodyPr/>
                    <a:lstStyle/>
                    <a:p>
                      <a:pPr marL="29845" algn="ctr">
                        <a:lnSpc>
                          <a:spcPts val="1875"/>
                        </a:lnSpc>
                      </a:pPr>
                      <a:r>
                        <a:rPr sz="1800" spc="-10" dirty="0">
                          <a:latin typeface="Consolas"/>
                          <a:cs typeface="Consolas"/>
                        </a:rPr>
                        <a:t>promise.then(</a:t>
                      </a:r>
                      <a:endParaRPr sz="1800">
                        <a:latin typeface="Consolas"/>
                        <a:cs typeface="Consolas"/>
                      </a:endParaRPr>
                    </a:p>
                  </a:txBody>
                  <a:tcPr marL="0" marR="0" marT="0" marB="0">
                    <a:lnL w="12700">
                      <a:solidFill>
                        <a:srgbClr val="111F35"/>
                      </a:solidFill>
                      <a:prstDash val="solid"/>
                    </a:lnL>
                  </a:tcPr>
                </a:tc>
                <a:tc>
                  <a:txBody>
                    <a:bodyPr/>
                    <a:lstStyle/>
                    <a:p>
                      <a:pPr algn="ctr">
                        <a:lnSpc>
                          <a:spcPts val="1875"/>
                        </a:lnSpc>
                      </a:pPr>
                      <a:r>
                        <a:rPr sz="1800" spc="-25" dirty="0">
                          <a:latin typeface="Consolas"/>
                          <a:cs typeface="Consolas"/>
                        </a:rPr>
                        <a:t>(r)</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marL="635" algn="ctr">
                        <a:lnSpc>
                          <a:spcPts val="1875"/>
                        </a:lnSpc>
                      </a:pPr>
                      <a:r>
                        <a:rPr sz="1800" spc="-10" dirty="0">
                          <a:latin typeface="Consolas"/>
                          <a:cs typeface="Consolas"/>
                        </a:rPr>
                        <a:t>{console.log(r);</a:t>
                      </a:r>
                      <a:endParaRPr sz="1800">
                        <a:latin typeface="Consolas"/>
                        <a:cs typeface="Consolas"/>
                      </a:endParaRPr>
                    </a:p>
                  </a:txBody>
                  <a:tcPr marL="0" marR="0" marT="0" marB="0"/>
                </a:tc>
                <a:tc>
                  <a:txBody>
                    <a:bodyPr/>
                    <a:lstStyle/>
                    <a:p>
                      <a:pPr algn="ctr">
                        <a:lnSpc>
                          <a:spcPts val="1875"/>
                        </a:lnSpc>
                      </a:pPr>
                      <a:r>
                        <a:rPr sz="1800" spc="-10" dirty="0">
                          <a:solidFill>
                            <a:srgbClr val="0000FF"/>
                          </a:solidFill>
                          <a:latin typeface="Consolas"/>
                          <a:cs typeface="Consolas"/>
                        </a:rPr>
                        <a:t>return</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r*</a:t>
                      </a:r>
                      <a:r>
                        <a:rPr sz="1800" spc="-10" dirty="0">
                          <a:solidFill>
                            <a:srgbClr val="098557"/>
                          </a:solidFill>
                          <a:latin typeface="Consolas"/>
                          <a:cs typeface="Consolas"/>
                        </a:rPr>
                        <a:t>2</a:t>
                      </a:r>
                      <a:r>
                        <a:rPr sz="1800" spc="-10" dirty="0">
                          <a:latin typeface="Consolas"/>
                          <a:cs typeface="Consolas"/>
                        </a:rPr>
                        <a:t>;}</a:t>
                      </a:r>
                      <a:endParaRPr sz="1800">
                        <a:latin typeface="Consolas"/>
                        <a:cs typeface="Consolas"/>
                      </a:endParaRPr>
                    </a:p>
                  </a:txBody>
                  <a:tcPr marL="0" marR="0" marT="0" marB="0"/>
                </a:tc>
                <a:tc>
                  <a:txBody>
                    <a:bodyPr/>
                    <a:lstStyle/>
                    <a:p>
                      <a:pPr marL="62230">
                        <a:lnSpc>
                          <a:spcPts val="1875"/>
                        </a:lnSpc>
                      </a:pPr>
                      <a:r>
                        <a:rPr sz="1800" spc="-25" dirty="0">
                          <a:latin typeface="Consolas"/>
                          <a:cs typeface="Consolas"/>
                        </a:rPr>
                        <a:t>);</a:t>
                      </a:r>
                      <a:endParaRPr sz="1800">
                        <a:latin typeface="Consolas"/>
                        <a:cs typeface="Consolas"/>
                      </a:endParaRPr>
                    </a:p>
                  </a:txBody>
                  <a:tcPr marL="0" marR="0" marT="0" marB="0">
                    <a:lnR w="12700">
                      <a:solidFill>
                        <a:srgbClr val="111F35"/>
                      </a:solidFill>
                      <a:prstDash val="solid"/>
                    </a:lnR>
                  </a:tcPr>
                </a:tc>
                <a:extLst>
                  <a:ext uri="{0D108BD9-81ED-4DB2-BD59-A6C34878D82A}">
                    <a16:rowId xmlns:a16="http://schemas.microsoft.com/office/drawing/2014/main" val="10002"/>
                  </a:ext>
                </a:extLst>
              </a:tr>
              <a:tr h="307340">
                <a:tc>
                  <a:txBody>
                    <a:bodyPr/>
                    <a:lstStyle/>
                    <a:p>
                      <a:pPr marL="29845" algn="ctr">
                        <a:lnSpc>
                          <a:spcPts val="1875"/>
                        </a:lnSpc>
                      </a:pPr>
                      <a:r>
                        <a:rPr sz="1800" spc="-10" dirty="0">
                          <a:latin typeface="Consolas"/>
                          <a:cs typeface="Consolas"/>
                        </a:rPr>
                        <a:t>promise.then(</a:t>
                      </a:r>
                      <a:endParaRPr sz="1800">
                        <a:latin typeface="Consolas"/>
                        <a:cs typeface="Consolas"/>
                      </a:endParaRPr>
                    </a:p>
                  </a:txBody>
                  <a:tcPr marL="0" marR="0" marT="0" marB="0">
                    <a:lnL w="12700">
                      <a:solidFill>
                        <a:srgbClr val="111F35"/>
                      </a:solidFill>
                      <a:prstDash val="solid"/>
                    </a:lnL>
                    <a:lnB w="12700">
                      <a:solidFill>
                        <a:srgbClr val="111F35"/>
                      </a:solidFill>
                      <a:prstDash val="solid"/>
                    </a:lnB>
                  </a:tcPr>
                </a:tc>
                <a:tc>
                  <a:txBody>
                    <a:bodyPr/>
                    <a:lstStyle/>
                    <a:p>
                      <a:pPr algn="ctr">
                        <a:lnSpc>
                          <a:spcPts val="1875"/>
                        </a:lnSpc>
                      </a:pPr>
                      <a:r>
                        <a:rPr sz="1800" spc="-25" dirty="0">
                          <a:latin typeface="Consolas"/>
                          <a:cs typeface="Consolas"/>
                        </a:rPr>
                        <a:t>(r)</a:t>
                      </a:r>
                      <a:endParaRPr sz="1800">
                        <a:latin typeface="Consolas"/>
                        <a:cs typeface="Consolas"/>
                      </a:endParaRPr>
                    </a:p>
                  </a:txBody>
                  <a:tcPr marL="0" marR="0" marT="0" marB="0">
                    <a:lnB w="12700">
                      <a:solidFill>
                        <a:srgbClr val="111F35"/>
                      </a:solidFill>
                      <a:prstDash val="solid"/>
                    </a:lnB>
                  </a:tcPr>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lnB w="12700">
                      <a:solidFill>
                        <a:srgbClr val="111F35"/>
                      </a:solidFill>
                      <a:prstDash val="solid"/>
                    </a:lnB>
                  </a:tcPr>
                </a:tc>
                <a:tc>
                  <a:txBody>
                    <a:bodyPr/>
                    <a:lstStyle/>
                    <a:p>
                      <a:pPr marL="635" algn="ctr">
                        <a:lnSpc>
                          <a:spcPts val="1875"/>
                        </a:lnSpc>
                      </a:pPr>
                      <a:r>
                        <a:rPr sz="1800" spc="-10" dirty="0">
                          <a:latin typeface="Consolas"/>
                          <a:cs typeface="Consolas"/>
                        </a:rPr>
                        <a:t>{console.log(r);</a:t>
                      </a:r>
                      <a:endParaRPr sz="1800">
                        <a:latin typeface="Consolas"/>
                        <a:cs typeface="Consolas"/>
                      </a:endParaRPr>
                    </a:p>
                  </a:txBody>
                  <a:tcPr marL="0" marR="0" marT="0" marB="0">
                    <a:lnB w="12700">
                      <a:solidFill>
                        <a:srgbClr val="111F35"/>
                      </a:solidFill>
                      <a:prstDash val="solid"/>
                    </a:lnB>
                  </a:tcPr>
                </a:tc>
                <a:tc>
                  <a:txBody>
                    <a:bodyPr/>
                    <a:lstStyle/>
                    <a:p>
                      <a:pPr algn="ctr">
                        <a:lnSpc>
                          <a:spcPts val="1875"/>
                        </a:lnSpc>
                      </a:pPr>
                      <a:r>
                        <a:rPr sz="1800" spc="-10" dirty="0">
                          <a:solidFill>
                            <a:srgbClr val="0000FF"/>
                          </a:solidFill>
                          <a:latin typeface="Consolas"/>
                          <a:cs typeface="Consolas"/>
                        </a:rPr>
                        <a:t>return</a:t>
                      </a:r>
                      <a:endParaRPr sz="1800">
                        <a:latin typeface="Consolas"/>
                        <a:cs typeface="Consolas"/>
                      </a:endParaRPr>
                    </a:p>
                  </a:txBody>
                  <a:tcPr marL="0" marR="0" marT="0" marB="0">
                    <a:lnB w="12700">
                      <a:solidFill>
                        <a:srgbClr val="111F35"/>
                      </a:solidFill>
                      <a:prstDash val="solid"/>
                    </a:lnB>
                  </a:tcPr>
                </a:tc>
                <a:tc>
                  <a:txBody>
                    <a:bodyPr/>
                    <a:lstStyle/>
                    <a:p>
                      <a:pPr algn="ctr">
                        <a:lnSpc>
                          <a:spcPts val="1875"/>
                        </a:lnSpc>
                      </a:pPr>
                      <a:r>
                        <a:rPr sz="1800" spc="-10" dirty="0">
                          <a:latin typeface="Consolas"/>
                          <a:cs typeface="Consolas"/>
                        </a:rPr>
                        <a:t>r*</a:t>
                      </a:r>
                      <a:r>
                        <a:rPr sz="1800" spc="-10" dirty="0">
                          <a:solidFill>
                            <a:srgbClr val="098557"/>
                          </a:solidFill>
                          <a:latin typeface="Consolas"/>
                          <a:cs typeface="Consolas"/>
                        </a:rPr>
                        <a:t>2</a:t>
                      </a:r>
                      <a:r>
                        <a:rPr sz="1800" spc="-10" dirty="0">
                          <a:latin typeface="Consolas"/>
                          <a:cs typeface="Consolas"/>
                        </a:rPr>
                        <a:t>;}</a:t>
                      </a:r>
                      <a:endParaRPr sz="1800">
                        <a:latin typeface="Consolas"/>
                        <a:cs typeface="Consolas"/>
                      </a:endParaRPr>
                    </a:p>
                  </a:txBody>
                  <a:tcPr marL="0" marR="0" marT="0" marB="0">
                    <a:lnB w="12700">
                      <a:solidFill>
                        <a:srgbClr val="111F35"/>
                      </a:solidFill>
                      <a:prstDash val="solid"/>
                    </a:lnB>
                  </a:tcPr>
                </a:tc>
                <a:tc>
                  <a:txBody>
                    <a:bodyPr/>
                    <a:lstStyle/>
                    <a:p>
                      <a:pPr marL="62230">
                        <a:lnSpc>
                          <a:spcPts val="1875"/>
                        </a:lnSpc>
                      </a:pPr>
                      <a:r>
                        <a:rPr sz="1800" spc="-25" dirty="0">
                          <a:latin typeface="Consolas"/>
                          <a:cs typeface="Consolas"/>
                        </a:rPr>
                        <a:t>);</a:t>
                      </a:r>
                      <a:endParaRPr sz="1800">
                        <a:latin typeface="Consolas"/>
                        <a:cs typeface="Consolas"/>
                      </a:endParaRPr>
                    </a:p>
                  </a:txBody>
                  <a:tcPr marL="0" marR="0" marT="0" marB="0">
                    <a:lnR w="12700">
                      <a:solidFill>
                        <a:srgbClr val="111F35"/>
                      </a:solidFill>
                      <a:prstDash val="solid"/>
                    </a:lnR>
                    <a:lnB w="12700">
                      <a:solidFill>
                        <a:srgbClr val="111F35"/>
                      </a:solidFill>
                      <a:prstDash val="solid"/>
                    </a:lnB>
                  </a:tcPr>
                </a:tc>
                <a:extLst>
                  <a:ext uri="{0D108BD9-81ED-4DB2-BD59-A6C34878D82A}">
                    <a16:rowId xmlns:a16="http://schemas.microsoft.com/office/drawing/2014/main" val="10003"/>
                  </a:ext>
                </a:extLst>
              </a:tr>
            </a:tbl>
          </a:graphicData>
        </a:graphic>
      </p:graphicFrame>
      <p:sp>
        <p:nvSpPr>
          <p:cNvPr id="7" name="object 7"/>
          <p:cNvSpPr/>
          <p:nvPr/>
        </p:nvSpPr>
        <p:spPr>
          <a:xfrm>
            <a:off x="8801100" y="2029967"/>
            <a:ext cx="2237740" cy="403860"/>
          </a:xfrm>
          <a:custGeom>
            <a:avLst/>
            <a:gdLst/>
            <a:ahLst/>
            <a:cxnLst/>
            <a:rect l="l" t="t" r="r" b="b"/>
            <a:pathLst>
              <a:path w="2237740" h="403860">
                <a:moveTo>
                  <a:pt x="2196846" y="0"/>
                </a:moveTo>
                <a:lnTo>
                  <a:pt x="40385" y="0"/>
                </a:lnTo>
                <a:lnTo>
                  <a:pt x="24645" y="3167"/>
                </a:lnTo>
                <a:lnTo>
                  <a:pt x="11810" y="11811"/>
                </a:lnTo>
                <a:lnTo>
                  <a:pt x="3167" y="24645"/>
                </a:lnTo>
                <a:lnTo>
                  <a:pt x="0" y="40386"/>
                </a:lnTo>
                <a:lnTo>
                  <a:pt x="0" y="363474"/>
                </a:lnTo>
                <a:lnTo>
                  <a:pt x="3167" y="379214"/>
                </a:lnTo>
                <a:lnTo>
                  <a:pt x="11810" y="392049"/>
                </a:lnTo>
                <a:lnTo>
                  <a:pt x="24645" y="400692"/>
                </a:lnTo>
                <a:lnTo>
                  <a:pt x="40385" y="403860"/>
                </a:lnTo>
                <a:lnTo>
                  <a:pt x="2196846" y="403860"/>
                </a:lnTo>
                <a:lnTo>
                  <a:pt x="2212586" y="400692"/>
                </a:lnTo>
                <a:lnTo>
                  <a:pt x="2225421" y="392049"/>
                </a:lnTo>
                <a:lnTo>
                  <a:pt x="2234064" y="379214"/>
                </a:lnTo>
                <a:lnTo>
                  <a:pt x="2237231" y="363474"/>
                </a:lnTo>
                <a:lnTo>
                  <a:pt x="2237231" y="40386"/>
                </a:lnTo>
                <a:lnTo>
                  <a:pt x="2234064" y="24645"/>
                </a:lnTo>
                <a:lnTo>
                  <a:pt x="2225421" y="11811"/>
                </a:lnTo>
                <a:lnTo>
                  <a:pt x="2212586" y="3167"/>
                </a:lnTo>
                <a:lnTo>
                  <a:pt x="2196846" y="0"/>
                </a:lnTo>
                <a:close/>
              </a:path>
            </a:pathLst>
          </a:custGeom>
          <a:solidFill>
            <a:srgbClr val="006379"/>
          </a:solidFill>
        </p:spPr>
        <p:txBody>
          <a:bodyPr wrap="square" lIns="0" tIns="0" rIns="0" bIns="0" rtlCol="0"/>
          <a:lstStyle/>
          <a:p>
            <a:endParaRPr/>
          </a:p>
        </p:txBody>
      </p:sp>
      <p:sp>
        <p:nvSpPr>
          <p:cNvPr id="8" name="object 8"/>
          <p:cNvSpPr txBox="1"/>
          <p:nvPr/>
        </p:nvSpPr>
        <p:spPr>
          <a:xfrm>
            <a:off x="8955151" y="2074544"/>
            <a:ext cx="1931670"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FFFFFF"/>
                </a:solidFill>
                <a:latin typeface="Calibri"/>
                <a:cs typeface="Calibri"/>
              </a:rPr>
              <a:t>new</a:t>
            </a:r>
            <a:r>
              <a:rPr sz="1600" spc="-40" dirty="0">
                <a:solidFill>
                  <a:srgbClr val="FFFFFF"/>
                </a:solidFill>
                <a:latin typeface="Calibri"/>
                <a:cs typeface="Calibri"/>
              </a:rPr>
              <a:t> </a:t>
            </a:r>
            <a:r>
              <a:rPr sz="1600" spc="-10" dirty="0">
                <a:solidFill>
                  <a:srgbClr val="FFFFFF"/>
                </a:solidFill>
                <a:latin typeface="Calibri"/>
                <a:cs typeface="Calibri"/>
              </a:rPr>
              <a:t>Promise(executor)</a:t>
            </a:r>
            <a:endParaRPr sz="1600">
              <a:latin typeface="Calibri"/>
              <a:cs typeface="Calibri"/>
            </a:endParaRPr>
          </a:p>
        </p:txBody>
      </p:sp>
      <p:grpSp>
        <p:nvGrpSpPr>
          <p:cNvPr id="9" name="object 9"/>
          <p:cNvGrpSpPr/>
          <p:nvPr/>
        </p:nvGrpSpPr>
        <p:grpSpPr>
          <a:xfrm>
            <a:off x="8801100" y="2459735"/>
            <a:ext cx="2237740" cy="582295"/>
            <a:chOff x="8801100" y="2459735"/>
            <a:chExt cx="2237740" cy="582295"/>
          </a:xfrm>
        </p:grpSpPr>
        <p:pic>
          <p:nvPicPr>
            <p:cNvPr id="10" name="object 10"/>
            <p:cNvPicPr/>
            <p:nvPr/>
          </p:nvPicPr>
          <p:blipFill>
            <a:blip r:embed="rId2" cstate="print"/>
            <a:stretch>
              <a:fillRect/>
            </a:stretch>
          </p:blipFill>
          <p:spPr>
            <a:xfrm>
              <a:off x="9828275" y="2459735"/>
              <a:ext cx="182879" cy="152400"/>
            </a:xfrm>
            <a:prstGeom prst="rect">
              <a:avLst/>
            </a:prstGeom>
          </p:spPr>
        </p:pic>
        <p:sp>
          <p:nvSpPr>
            <p:cNvPr id="11" name="object 11"/>
            <p:cNvSpPr/>
            <p:nvPr/>
          </p:nvSpPr>
          <p:spPr>
            <a:xfrm>
              <a:off x="8801100" y="2636519"/>
              <a:ext cx="2237740" cy="405765"/>
            </a:xfrm>
            <a:custGeom>
              <a:avLst/>
              <a:gdLst/>
              <a:ahLst/>
              <a:cxnLst/>
              <a:rect l="l" t="t" r="r" b="b"/>
              <a:pathLst>
                <a:path w="2237740" h="405764">
                  <a:moveTo>
                    <a:pt x="2196719" y="0"/>
                  </a:moveTo>
                  <a:lnTo>
                    <a:pt x="40513" y="0"/>
                  </a:lnTo>
                  <a:lnTo>
                    <a:pt x="24753" y="3186"/>
                  </a:lnTo>
                  <a:lnTo>
                    <a:pt x="11874" y="11874"/>
                  </a:lnTo>
                  <a:lnTo>
                    <a:pt x="3186" y="24753"/>
                  </a:lnTo>
                  <a:lnTo>
                    <a:pt x="0" y="40512"/>
                  </a:lnTo>
                  <a:lnTo>
                    <a:pt x="0" y="364870"/>
                  </a:lnTo>
                  <a:lnTo>
                    <a:pt x="3186" y="380630"/>
                  </a:lnTo>
                  <a:lnTo>
                    <a:pt x="11874" y="393509"/>
                  </a:lnTo>
                  <a:lnTo>
                    <a:pt x="24753" y="402197"/>
                  </a:lnTo>
                  <a:lnTo>
                    <a:pt x="40513" y="405383"/>
                  </a:lnTo>
                  <a:lnTo>
                    <a:pt x="2196719" y="405383"/>
                  </a:lnTo>
                  <a:lnTo>
                    <a:pt x="2212478" y="402197"/>
                  </a:lnTo>
                  <a:lnTo>
                    <a:pt x="2225357" y="393509"/>
                  </a:lnTo>
                  <a:lnTo>
                    <a:pt x="2234045" y="380630"/>
                  </a:lnTo>
                  <a:lnTo>
                    <a:pt x="2237231" y="364870"/>
                  </a:lnTo>
                  <a:lnTo>
                    <a:pt x="2237231" y="40512"/>
                  </a:lnTo>
                  <a:lnTo>
                    <a:pt x="2234045" y="24753"/>
                  </a:lnTo>
                  <a:lnTo>
                    <a:pt x="2225357" y="11874"/>
                  </a:lnTo>
                  <a:lnTo>
                    <a:pt x="2212478" y="3186"/>
                  </a:lnTo>
                  <a:lnTo>
                    <a:pt x="2196719" y="0"/>
                  </a:lnTo>
                  <a:close/>
                </a:path>
              </a:pathLst>
            </a:custGeom>
            <a:solidFill>
              <a:srgbClr val="006379"/>
            </a:solidFill>
          </p:spPr>
          <p:txBody>
            <a:bodyPr wrap="square" lIns="0" tIns="0" rIns="0" bIns="0" rtlCol="0"/>
            <a:lstStyle/>
            <a:p>
              <a:endParaRPr/>
            </a:p>
          </p:txBody>
        </p:sp>
      </p:grpSp>
      <p:sp>
        <p:nvSpPr>
          <p:cNvPr id="12" name="object 12"/>
          <p:cNvSpPr txBox="1"/>
          <p:nvPr/>
        </p:nvSpPr>
        <p:spPr>
          <a:xfrm>
            <a:off x="9631806" y="2682367"/>
            <a:ext cx="57721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alibri"/>
                <a:cs typeface="Calibri"/>
              </a:rPr>
              <a:t>.then()</a:t>
            </a:r>
            <a:endParaRPr sz="1600">
              <a:latin typeface="Calibri"/>
              <a:cs typeface="Calibri"/>
            </a:endParaRPr>
          </a:p>
        </p:txBody>
      </p:sp>
      <p:grpSp>
        <p:nvGrpSpPr>
          <p:cNvPr id="13" name="object 13"/>
          <p:cNvGrpSpPr/>
          <p:nvPr/>
        </p:nvGrpSpPr>
        <p:grpSpPr>
          <a:xfrm>
            <a:off x="8807195" y="3067811"/>
            <a:ext cx="2225040" cy="582295"/>
            <a:chOff x="8807195" y="3067811"/>
            <a:chExt cx="2225040" cy="582295"/>
          </a:xfrm>
        </p:grpSpPr>
        <p:pic>
          <p:nvPicPr>
            <p:cNvPr id="14" name="object 14"/>
            <p:cNvPicPr/>
            <p:nvPr/>
          </p:nvPicPr>
          <p:blipFill>
            <a:blip r:embed="rId2" cstate="print"/>
            <a:stretch>
              <a:fillRect/>
            </a:stretch>
          </p:blipFill>
          <p:spPr>
            <a:xfrm>
              <a:off x="9828275" y="3067811"/>
              <a:ext cx="182879" cy="150875"/>
            </a:xfrm>
            <a:prstGeom prst="rect">
              <a:avLst/>
            </a:prstGeom>
          </p:spPr>
        </p:pic>
        <p:sp>
          <p:nvSpPr>
            <p:cNvPr id="15" name="object 15"/>
            <p:cNvSpPr/>
            <p:nvPr/>
          </p:nvSpPr>
          <p:spPr>
            <a:xfrm>
              <a:off x="8807195" y="3244595"/>
              <a:ext cx="2225040" cy="405765"/>
            </a:xfrm>
            <a:custGeom>
              <a:avLst/>
              <a:gdLst/>
              <a:ahLst/>
              <a:cxnLst/>
              <a:rect l="l" t="t" r="r" b="b"/>
              <a:pathLst>
                <a:path w="2225040" h="405764">
                  <a:moveTo>
                    <a:pt x="2184527" y="0"/>
                  </a:moveTo>
                  <a:lnTo>
                    <a:pt x="40512" y="0"/>
                  </a:lnTo>
                  <a:lnTo>
                    <a:pt x="24753" y="3186"/>
                  </a:lnTo>
                  <a:lnTo>
                    <a:pt x="11874" y="11874"/>
                  </a:lnTo>
                  <a:lnTo>
                    <a:pt x="3186" y="24753"/>
                  </a:lnTo>
                  <a:lnTo>
                    <a:pt x="0" y="40512"/>
                  </a:lnTo>
                  <a:lnTo>
                    <a:pt x="0" y="364870"/>
                  </a:lnTo>
                  <a:lnTo>
                    <a:pt x="3186" y="380630"/>
                  </a:lnTo>
                  <a:lnTo>
                    <a:pt x="11874" y="393509"/>
                  </a:lnTo>
                  <a:lnTo>
                    <a:pt x="24753" y="402197"/>
                  </a:lnTo>
                  <a:lnTo>
                    <a:pt x="40512" y="405383"/>
                  </a:lnTo>
                  <a:lnTo>
                    <a:pt x="2184527" y="405383"/>
                  </a:lnTo>
                  <a:lnTo>
                    <a:pt x="2200286" y="402197"/>
                  </a:lnTo>
                  <a:lnTo>
                    <a:pt x="2213165" y="393509"/>
                  </a:lnTo>
                  <a:lnTo>
                    <a:pt x="2221853" y="380630"/>
                  </a:lnTo>
                  <a:lnTo>
                    <a:pt x="2225039" y="364870"/>
                  </a:lnTo>
                  <a:lnTo>
                    <a:pt x="2225039" y="40512"/>
                  </a:lnTo>
                  <a:lnTo>
                    <a:pt x="2221853" y="24753"/>
                  </a:lnTo>
                  <a:lnTo>
                    <a:pt x="2213165" y="11874"/>
                  </a:lnTo>
                  <a:lnTo>
                    <a:pt x="2200286" y="3186"/>
                  </a:lnTo>
                  <a:lnTo>
                    <a:pt x="2184527" y="0"/>
                  </a:lnTo>
                  <a:close/>
                </a:path>
              </a:pathLst>
            </a:custGeom>
            <a:solidFill>
              <a:srgbClr val="006379"/>
            </a:solidFill>
          </p:spPr>
          <p:txBody>
            <a:bodyPr wrap="square" lIns="0" tIns="0" rIns="0" bIns="0" rtlCol="0"/>
            <a:lstStyle/>
            <a:p>
              <a:endParaRPr/>
            </a:p>
          </p:txBody>
        </p:sp>
      </p:grpSp>
      <p:sp>
        <p:nvSpPr>
          <p:cNvPr id="16" name="object 16"/>
          <p:cNvSpPr txBox="1"/>
          <p:nvPr/>
        </p:nvSpPr>
        <p:spPr>
          <a:xfrm>
            <a:off x="9632060" y="3290061"/>
            <a:ext cx="57721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alibri"/>
                <a:cs typeface="Calibri"/>
              </a:rPr>
              <a:t>.then()</a:t>
            </a:r>
            <a:endParaRPr sz="1600">
              <a:latin typeface="Calibri"/>
              <a:cs typeface="Calibri"/>
            </a:endParaRPr>
          </a:p>
        </p:txBody>
      </p:sp>
      <p:grpSp>
        <p:nvGrpSpPr>
          <p:cNvPr id="17" name="object 17"/>
          <p:cNvGrpSpPr/>
          <p:nvPr/>
        </p:nvGrpSpPr>
        <p:grpSpPr>
          <a:xfrm>
            <a:off x="8807195" y="3675888"/>
            <a:ext cx="2225040" cy="582295"/>
            <a:chOff x="8807195" y="3675888"/>
            <a:chExt cx="2225040" cy="582295"/>
          </a:xfrm>
        </p:grpSpPr>
        <p:pic>
          <p:nvPicPr>
            <p:cNvPr id="18" name="object 18"/>
            <p:cNvPicPr/>
            <p:nvPr/>
          </p:nvPicPr>
          <p:blipFill>
            <a:blip r:embed="rId2" cstate="print"/>
            <a:stretch>
              <a:fillRect/>
            </a:stretch>
          </p:blipFill>
          <p:spPr>
            <a:xfrm>
              <a:off x="9828275" y="3675888"/>
              <a:ext cx="182879" cy="152400"/>
            </a:xfrm>
            <a:prstGeom prst="rect">
              <a:avLst/>
            </a:prstGeom>
          </p:spPr>
        </p:pic>
        <p:sp>
          <p:nvSpPr>
            <p:cNvPr id="19" name="object 19"/>
            <p:cNvSpPr/>
            <p:nvPr/>
          </p:nvSpPr>
          <p:spPr>
            <a:xfrm>
              <a:off x="8807195" y="3854196"/>
              <a:ext cx="2225040" cy="403860"/>
            </a:xfrm>
            <a:custGeom>
              <a:avLst/>
              <a:gdLst/>
              <a:ahLst/>
              <a:cxnLst/>
              <a:rect l="l" t="t" r="r" b="b"/>
              <a:pathLst>
                <a:path w="2225040" h="403860">
                  <a:moveTo>
                    <a:pt x="2184654" y="0"/>
                  </a:moveTo>
                  <a:lnTo>
                    <a:pt x="40385" y="0"/>
                  </a:lnTo>
                  <a:lnTo>
                    <a:pt x="24645" y="3167"/>
                  </a:lnTo>
                  <a:lnTo>
                    <a:pt x="11810" y="11810"/>
                  </a:lnTo>
                  <a:lnTo>
                    <a:pt x="3167" y="24645"/>
                  </a:lnTo>
                  <a:lnTo>
                    <a:pt x="0" y="40385"/>
                  </a:lnTo>
                  <a:lnTo>
                    <a:pt x="0" y="363473"/>
                  </a:lnTo>
                  <a:lnTo>
                    <a:pt x="3167" y="379214"/>
                  </a:lnTo>
                  <a:lnTo>
                    <a:pt x="11810" y="392049"/>
                  </a:lnTo>
                  <a:lnTo>
                    <a:pt x="24645" y="400692"/>
                  </a:lnTo>
                  <a:lnTo>
                    <a:pt x="40385" y="403859"/>
                  </a:lnTo>
                  <a:lnTo>
                    <a:pt x="2184654" y="403859"/>
                  </a:lnTo>
                  <a:lnTo>
                    <a:pt x="2200394" y="400692"/>
                  </a:lnTo>
                  <a:lnTo>
                    <a:pt x="2213229" y="392048"/>
                  </a:lnTo>
                  <a:lnTo>
                    <a:pt x="2221872" y="379214"/>
                  </a:lnTo>
                  <a:lnTo>
                    <a:pt x="2225039" y="363473"/>
                  </a:lnTo>
                  <a:lnTo>
                    <a:pt x="2225039" y="40385"/>
                  </a:lnTo>
                  <a:lnTo>
                    <a:pt x="2221872" y="24645"/>
                  </a:lnTo>
                  <a:lnTo>
                    <a:pt x="2213229" y="11810"/>
                  </a:lnTo>
                  <a:lnTo>
                    <a:pt x="2200394" y="3167"/>
                  </a:lnTo>
                  <a:lnTo>
                    <a:pt x="2184654" y="0"/>
                  </a:lnTo>
                  <a:close/>
                </a:path>
              </a:pathLst>
            </a:custGeom>
            <a:solidFill>
              <a:srgbClr val="006379"/>
            </a:solidFill>
          </p:spPr>
          <p:txBody>
            <a:bodyPr wrap="square" lIns="0" tIns="0" rIns="0" bIns="0" rtlCol="0"/>
            <a:lstStyle/>
            <a:p>
              <a:endParaRPr/>
            </a:p>
          </p:txBody>
        </p:sp>
      </p:grpSp>
      <p:sp>
        <p:nvSpPr>
          <p:cNvPr id="20" name="object 20"/>
          <p:cNvSpPr txBox="1"/>
          <p:nvPr/>
        </p:nvSpPr>
        <p:spPr>
          <a:xfrm>
            <a:off x="9632060" y="3899153"/>
            <a:ext cx="57721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alibri"/>
                <a:cs typeface="Calibri"/>
              </a:rPr>
              <a:t>.then()</a:t>
            </a:r>
            <a:endParaRPr sz="1600">
              <a:latin typeface="Calibri"/>
              <a:cs typeface="Calibri"/>
            </a:endParaRPr>
          </a:p>
        </p:txBody>
      </p:sp>
      <p:grpSp>
        <p:nvGrpSpPr>
          <p:cNvPr id="21" name="object 21"/>
          <p:cNvGrpSpPr/>
          <p:nvPr/>
        </p:nvGrpSpPr>
        <p:grpSpPr>
          <a:xfrm>
            <a:off x="8909050" y="4890261"/>
            <a:ext cx="2021839" cy="511175"/>
            <a:chOff x="8909050" y="4890261"/>
            <a:chExt cx="2021839" cy="511175"/>
          </a:xfrm>
        </p:grpSpPr>
        <p:sp>
          <p:nvSpPr>
            <p:cNvPr id="22" name="object 22"/>
            <p:cNvSpPr/>
            <p:nvPr/>
          </p:nvSpPr>
          <p:spPr>
            <a:xfrm>
              <a:off x="9069323" y="5247131"/>
              <a:ext cx="1701164" cy="147955"/>
            </a:xfrm>
            <a:custGeom>
              <a:avLst/>
              <a:gdLst/>
              <a:ahLst/>
              <a:cxnLst/>
              <a:rect l="l" t="t" r="r" b="b"/>
              <a:pathLst>
                <a:path w="1701165" h="147954">
                  <a:moveTo>
                    <a:pt x="850392" y="0"/>
                  </a:moveTo>
                  <a:lnTo>
                    <a:pt x="850392" y="73787"/>
                  </a:lnTo>
                  <a:lnTo>
                    <a:pt x="1701037" y="73787"/>
                  </a:lnTo>
                  <a:lnTo>
                    <a:pt x="1701037" y="147574"/>
                  </a:lnTo>
                </a:path>
                <a:path w="1701165" h="147954">
                  <a:moveTo>
                    <a:pt x="850392" y="0"/>
                  </a:moveTo>
                  <a:lnTo>
                    <a:pt x="850392" y="147574"/>
                  </a:lnTo>
                </a:path>
                <a:path w="1701165" h="147954">
                  <a:moveTo>
                    <a:pt x="850646" y="0"/>
                  </a:moveTo>
                  <a:lnTo>
                    <a:pt x="850646" y="73787"/>
                  </a:lnTo>
                  <a:lnTo>
                    <a:pt x="0" y="73787"/>
                  </a:lnTo>
                  <a:lnTo>
                    <a:pt x="0" y="147574"/>
                  </a:lnTo>
                </a:path>
              </a:pathLst>
            </a:custGeom>
            <a:ln w="12700">
              <a:solidFill>
                <a:srgbClr val="004E5F"/>
              </a:solidFill>
            </a:ln>
          </p:spPr>
          <p:txBody>
            <a:bodyPr wrap="square" lIns="0" tIns="0" rIns="0" bIns="0" rtlCol="0"/>
            <a:lstStyle/>
            <a:p>
              <a:endParaRPr/>
            </a:p>
          </p:txBody>
        </p:sp>
        <p:sp>
          <p:nvSpPr>
            <p:cNvPr id="23" name="object 23"/>
            <p:cNvSpPr/>
            <p:nvPr/>
          </p:nvSpPr>
          <p:spPr>
            <a:xfrm>
              <a:off x="8915400" y="4896611"/>
              <a:ext cx="2009139" cy="350520"/>
            </a:xfrm>
            <a:custGeom>
              <a:avLst/>
              <a:gdLst/>
              <a:ahLst/>
              <a:cxnLst/>
              <a:rect l="l" t="t" r="r" b="b"/>
              <a:pathLst>
                <a:path w="2009140" h="350520">
                  <a:moveTo>
                    <a:pt x="2008631" y="0"/>
                  </a:moveTo>
                  <a:lnTo>
                    <a:pt x="0" y="0"/>
                  </a:lnTo>
                  <a:lnTo>
                    <a:pt x="0" y="350519"/>
                  </a:lnTo>
                  <a:lnTo>
                    <a:pt x="2008631" y="350519"/>
                  </a:lnTo>
                  <a:lnTo>
                    <a:pt x="2008631" y="0"/>
                  </a:lnTo>
                  <a:close/>
                </a:path>
              </a:pathLst>
            </a:custGeom>
            <a:solidFill>
              <a:srgbClr val="006379"/>
            </a:solidFill>
          </p:spPr>
          <p:txBody>
            <a:bodyPr wrap="square" lIns="0" tIns="0" rIns="0" bIns="0" rtlCol="0"/>
            <a:lstStyle/>
            <a:p>
              <a:endParaRPr/>
            </a:p>
          </p:txBody>
        </p:sp>
        <p:sp>
          <p:nvSpPr>
            <p:cNvPr id="24" name="object 24"/>
            <p:cNvSpPr/>
            <p:nvPr/>
          </p:nvSpPr>
          <p:spPr>
            <a:xfrm>
              <a:off x="8915400" y="4896611"/>
              <a:ext cx="2009139" cy="350520"/>
            </a:xfrm>
            <a:custGeom>
              <a:avLst/>
              <a:gdLst/>
              <a:ahLst/>
              <a:cxnLst/>
              <a:rect l="l" t="t" r="r" b="b"/>
              <a:pathLst>
                <a:path w="2009140" h="350520">
                  <a:moveTo>
                    <a:pt x="0" y="350519"/>
                  </a:moveTo>
                  <a:lnTo>
                    <a:pt x="2008631" y="350519"/>
                  </a:lnTo>
                  <a:lnTo>
                    <a:pt x="2008631" y="0"/>
                  </a:lnTo>
                  <a:lnTo>
                    <a:pt x="0" y="0"/>
                  </a:lnTo>
                  <a:lnTo>
                    <a:pt x="0" y="350519"/>
                  </a:lnTo>
                  <a:close/>
                </a:path>
              </a:pathLst>
            </a:custGeom>
            <a:ln w="12700">
              <a:solidFill>
                <a:srgbClr val="FFFFFF"/>
              </a:solidFill>
            </a:ln>
          </p:spPr>
          <p:txBody>
            <a:bodyPr wrap="square" lIns="0" tIns="0" rIns="0" bIns="0" rtlCol="0"/>
            <a:lstStyle/>
            <a:p>
              <a:endParaRPr/>
            </a:p>
          </p:txBody>
        </p:sp>
      </p:grpSp>
      <p:sp>
        <p:nvSpPr>
          <p:cNvPr id="25" name="object 25"/>
          <p:cNvSpPr txBox="1"/>
          <p:nvPr/>
        </p:nvSpPr>
        <p:spPr>
          <a:xfrm>
            <a:off x="8915400" y="4896611"/>
            <a:ext cx="2009139" cy="350520"/>
          </a:xfrm>
          <a:prstGeom prst="rect">
            <a:avLst/>
          </a:prstGeom>
        </p:spPr>
        <p:txBody>
          <a:bodyPr vert="horz" wrap="square" lIns="0" tIns="30480" rIns="0" bIns="0" rtlCol="0">
            <a:spAutoFit/>
          </a:bodyPr>
          <a:lstStyle/>
          <a:p>
            <a:pPr marL="52069">
              <a:lnSpc>
                <a:spcPct val="100000"/>
              </a:lnSpc>
              <a:spcBef>
                <a:spcPts val="240"/>
              </a:spcBef>
            </a:pPr>
            <a:r>
              <a:rPr sz="1600" dirty="0">
                <a:solidFill>
                  <a:srgbClr val="FFFFFF"/>
                </a:solidFill>
                <a:latin typeface="Calibri"/>
                <a:cs typeface="Calibri"/>
              </a:rPr>
              <a:t>new</a:t>
            </a:r>
            <a:r>
              <a:rPr sz="1600" spc="-40" dirty="0">
                <a:solidFill>
                  <a:srgbClr val="FFFFFF"/>
                </a:solidFill>
                <a:latin typeface="Calibri"/>
                <a:cs typeface="Calibri"/>
              </a:rPr>
              <a:t> </a:t>
            </a:r>
            <a:r>
              <a:rPr sz="1600" spc="-10" dirty="0">
                <a:solidFill>
                  <a:srgbClr val="FFFFFF"/>
                </a:solidFill>
                <a:latin typeface="Calibri"/>
                <a:cs typeface="Calibri"/>
              </a:rPr>
              <a:t>Promise(executor)</a:t>
            </a:r>
            <a:endParaRPr sz="1600">
              <a:latin typeface="Calibri"/>
              <a:cs typeface="Calibri"/>
            </a:endParaRPr>
          </a:p>
        </p:txBody>
      </p:sp>
      <p:grpSp>
        <p:nvGrpSpPr>
          <p:cNvPr id="26" name="object 26"/>
          <p:cNvGrpSpPr/>
          <p:nvPr/>
        </p:nvGrpSpPr>
        <p:grpSpPr>
          <a:xfrm>
            <a:off x="8710930" y="5388609"/>
            <a:ext cx="715645" cy="365125"/>
            <a:chOff x="8710930" y="5388609"/>
            <a:chExt cx="715645" cy="365125"/>
          </a:xfrm>
        </p:grpSpPr>
        <p:sp>
          <p:nvSpPr>
            <p:cNvPr id="27" name="object 27"/>
            <p:cNvSpPr/>
            <p:nvPr/>
          </p:nvSpPr>
          <p:spPr>
            <a:xfrm>
              <a:off x="8717280" y="5394959"/>
              <a:ext cx="702945" cy="352425"/>
            </a:xfrm>
            <a:custGeom>
              <a:avLst/>
              <a:gdLst/>
              <a:ahLst/>
              <a:cxnLst/>
              <a:rect l="l" t="t" r="r" b="b"/>
              <a:pathLst>
                <a:path w="702945" h="352425">
                  <a:moveTo>
                    <a:pt x="702564" y="0"/>
                  </a:moveTo>
                  <a:lnTo>
                    <a:pt x="0" y="0"/>
                  </a:lnTo>
                  <a:lnTo>
                    <a:pt x="0" y="352043"/>
                  </a:lnTo>
                  <a:lnTo>
                    <a:pt x="702564" y="352043"/>
                  </a:lnTo>
                  <a:lnTo>
                    <a:pt x="702564" y="0"/>
                  </a:lnTo>
                  <a:close/>
                </a:path>
              </a:pathLst>
            </a:custGeom>
            <a:solidFill>
              <a:srgbClr val="006379"/>
            </a:solidFill>
          </p:spPr>
          <p:txBody>
            <a:bodyPr wrap="square" lIns="0" tIns="0" rIns="0" bIns="0" rtlCol="0"/>
            <a:lstStyle/>
            <a:p>
              <a:endParaRPr/>
            </a:p>
          </p:txBody>
        </p:sp>
        <p:sp>
          <p:nvSpPr>
            <p:cNvPr id="28" name="object 28"/>
            <p:cNvSpPr/>
            <p:nvPr/>
          </p:nvSpPr>
          <p:spPr>
            <a:xfrm>
              <a:off x="8717280" y="5394959"/>
              <a:ext cx="702945" cy="352425"/>
            </a:xfrm>
            <a:custGeom>
              <a:avLst/>
              <a:gdLst/>
              <a:ahLst/>
              <a:cxnLst/>
              <a:rect l="l" t="t" r="r" b="b"/>
              <a:pathLst>
                <a:path w="702945" h="352425">
                  <a:moveTo>
                    <a:pt x="0" y="352043"/>
                  </a:moveTo>
                  <a:lnTo>
                    <a:pt x="702564" y="352043"/>
                  </a:lnTo>
                  <a:lnTo>
                    <a:pt x="702564" y="0"/>
                  </a:lnTo>
                  <a:lnTo>
                    <a:pt x="0" y="0"/>
                  </a:lnTo>
                  <a:lnTo>
                    <a:pt x="0" y="352043"/>
                  </a:lnTo>
                  <a:close/>
                </a:path>
              </a:pathLst>
            </a:custGeom>
            <a:ln w="12700">
              <a:solidFill>
                <a:srgbClr val="FFFFFF"/>
              </a:solidFill>
            </a:ln>
          </p:spPr>
          <p:txBody>
            <a:bodyPr wrap="square" lIns="0" tIns="0" rIns="0" bIns="0" rtlCol="0"/>
            <a:lstStyle/>
            <a:p>
              <a:endParaRPr/>
            </a:p>
          </p:txBody>
        </p:sp>
      </p:grpSp>
      <p:sp>
        <p:nvSpPr>
          <p:cNvPr id="29" name="object 29"/>
          <p:cNvSpPr txBox="1"/>
          <p:nvPr/>
        </p:nvSpPr>
        <p:spPr>
          <a:xfrm>
            <a:off x="8717280" y="5394959"/>
            <a:ext cx="702945" cy="352425"/>
          </a:xfrm>
          <a:prstGeom prst="rect">
            <a:avLst/>
          </a:prstGeom>
        </p:spPr>
        <p:txBody>
          <a:bodyPr vert="horz" wrap="square" lIns="0" tIns="31115" rIns="0" bIns="0" rtlCol="0">
            <a:spAutoFit/>
          </a:bodyPr>
          <a:lstStyle/>
          <a:p>
            <a:pPr marL="76835">
              <a:lnSpc>
                <a:spcPct val="100000"/>
              </a:lnSpc>
              <a:spcBef>
                <a:spcPts val="245"/>
              </a:spcBef>
            </a:pPr>
            <a:r>
              <a:rPr sz="1600" spc="-10" dirty="0">
                <a:solidFill>
                  <a:srgbClr val="FFFFFF"/>
                </a:solidFill>
                <a:latin typeface="Calibri"/>
                <a:cs typeface="Calibri"/>
              </a:rPr>
              <a:t>.then()</a:t>
            </a:r>
            <a:endParaRPr sz="1600">
              <a:latin typeface="Calibri"/>
              <a:cs typeface="Calibri"/>
            </a:endParaRPr>
          </a:p>
        </p:txBody>
      </p:sp>
      <p:grpSp>
        <p:nvGrpSpPr>
          <p:cNvPr id="30" name="object 30"/>
          <p:cNvGrpSpPr/>
          <p:nvPr/>
        </p:nvGrpSpPr>
        <p:grpSpPr>
          <a:xfrm>
            <a:off x="9561321" y="5388609"/>
            <a:ext cx="716915" cy="365125"/>
            <a:chOff x="9561321" y="5388609"/>
            <a:chExt cx="716915" cy="365125"/>
          </a:xfrm>
        </p:grpSpPr>
        <p:sp>
          <p:nvSpPr>
            <p:cNvPr id="31" name="object 31"/>
            <p:cNvSpPr/>
            <p:nvPr/>
          </p:nvSpPr>
          <p:spPr>
            <a:xfrm>
              <a:off x="9567671" y="5394959"/>
              <a:ext cx="704215" cy="352425"/>
            </a:xfrm>
            <a:custGeom>
              <a:avLst/>
              <a:gdLst/>
              <a:ahLst/>
              <a:cxnLst/>
              <a:rect l="l" t="t" r="r" b="b"/>
              <a:pathLst>
                <a:path w="704215" h="352425">
                  <a:moveTo>
                    <a:pt x="704087" y="0"/>
                  </a:moveTo>
                  <a:lnTo>
                    <a:pt x="0" y="0"/>
                  </a:lnTo>
                  <a:lnTo>
                    <a:pt x="0" y="352043"/>
                  </a:lnTo>
                  <a:lnTo>
                    <a:pt x="704087" y="352043"/>
                  </a:lnTo>
                  <a:lnTo>
                    <a:pt x="704087" y="0"/>
                  </a:lnTo>
                  <a:close/>
                </a:path>
              </a:pathLst>
            </a:custGeom>
            <a:solidFill>
              <a:srgbClr val="006379"/>
            </a:solidFill>
          </p:spPr>
          <p:txBody>
            <a:bodyPr wrap="square" lIns="0" tIns="0" rIns="0" bIns="0" rtlCol="0"/>
            <a:lstStyle/>
            <a:p>
              <a:endParaRPr/>
            </a:p>
          </p:txBody>
        </p:sp>
        <p:sp>
          <p:nvSpPr>
            <p:cNvPr id="32" name="object 32"/>
            <p:cNvSpPr/>
            <p:nvPr/>
          </p:nvSpPr>
          <p:spPr>
            <a:xfrm>
              <a:off x="9567671" y="5394959"/>
              <a:ext cx="704215" cy="352425"/>
            </a:xfrm>
            <a:custGeom>
              <a:avLst/>
              <a:gdLst/>
              <a:ahLst/>
              <a:cxnLst/>
              <a:rect l="l" t="t" r="r" b="b"/>
              <a:pathLst>
                <a:path w="704215" h="352425">
                  <a:moveTo>
                    <a:pt x="0" y="352043"/>
                  </a:moveTo>
                  <a:lnTo>
                    <a:pt x="704087" y="352043"/>
                  </a:lnTo>
                  <a:lnTo>
                    <a:pt x="704087" y="0"/>
                  </a:lnTo>
                  <a:lnTo>
                    <a:pt x="0" y="0"/>
                  </a:lnTo>
                  <a:lnTo>
                    <a:pt x="0" y="352043"/>
                  </a:lnTo>
                  <a:close/>
                </a:path>
              </a:pathLst>
            </a:custGeom>
            <a:ln w="12699">
              <a:solidFill>
                <a:srgbClr val="FFFFFF"/>
              </a:solidFill>
            </a:ln>
          </p:spPr>
          <p:txBody>
            <a:bodyPr wrap="square" lIns="0" tIns="0" rIns="0" bIns="0" rtlCol="0"/>
            <a:lstStyle/>
            <a:p>
              <a:endParaRPr/>
            </a:p>
          </p:txBody>
        </p:sp>
      </p:grpSp>
      <p:sp>
        <p:nvSpPr>
          <p:cNvPr id="33" name="object 33"/>
          <p:cNvSpPr txBox="1"/>
          <p:nvPr/>
        </p:nvSpPr>
        <p:spPr>
          <a:xfrm>
            <a:off x="9567671" y="5394959"/>
            <a:ext cx="704215" cy="352425"/>
          </a:xfrm>
          <a:prstGeom prst="rect">
            <a:avLst/>
          </a:prstGeom>
        </p:spPr>
        <p:txBody>
          <a:bodyPr vert="horz" wrap="square" lIns="0" tIns="31115" rIns="0" bIns="0" rtlCol="0">
            <a:spAutoFit/>
          </a:bodyPr>
          <a:lstStyle/>
          <a:p>
            <a:pPr marL="76835">
              <a:lnSpc>
                <a:spcPct val="100000"/>
              </a:lnSpc>
              <a:spcBef>
                <a:spcPts val="245"/>
              </a:spcBef>
            </a:pPr>
            <a:r>
              <a:rPr sz="1600" spc="-10" dirty="0">
                <a:solidFill>
                  <a:srgbClr val="FFFFFF"/>
                </a:solidFill>
                <a:latin typeface="Calibri"/>
                <a:cs typeface="Calibri"/>
              </a:rPr>
              <a:t>.then()</a:t>
            </a:r>
            <a:endParaRPr sz="1600">
              <a:latin typeface="Calibri"/>
              <a:cs typeface="Calibri"/>
            </a:endParaRPr>
          </a:p>
        </p:txBody>
      </p:sp>
      <p:grpSp>
        <p:nvGrpSpPr>
          <p:cNvPr id="34" name="object 34"/>
          <p:cNvGrpSpPr/>
          <p:nvPr/>
        </p:nvGrpSpPr>
        <p:grpSpPr>
          <a:xfrm>
            <a:off x="10411714" y="5388609"/>
            <a:ext cx="716915" cy="365125"/>
            <a:chOff x="10411714" y="5388609"/>
            <a:chExt cx="716915" cy="365125"/>
          </a:xfrm>
        </p:grpSpPr>
        <p:sp>
          <p:nvSpPr>
            <p:cNvPr id="35" name="object 35"/>
            <p:cNvSpPr/>
            <p:nvPr/>
          </p:nvSpPr>
          <p:spPr>
            <a:xfrm>
              <a:off x="10418064" y="5394959"/>
              <a:ext cx="704215" cy="352425"/>
            </a:xfrm>
            <a:custGeom>
              <a:avLst/>
              <a:gdLst/>
              <a:ahLst/>
              <a:cxnLst/>
              <a:rect l="l" t="t" r="r" b="b"/>
              <a:pathLst>
                <a:path w="704215" h="352425">
                  <a:moveTo>
                    <a:pt x="704087" y="0"/>
                  </a:moveTo>
                  <a:lnTo>
                    <a:pt x="0" y="0"/>
                  </a:lnTo>
                  <a:lnTo>
                    <a:pt x="0" y="352043"/>
                  </a:lnTo>
                  <a:lnTo>
                    <a:pt x="704087" y="352043"/>
                  </a:lnTo>
                  <a:lnTo>
                    <a:pt x="704087" y="0"/>
                  </a:lnTo>
                  <a:close/>
                </a:path>
              </a:pathLst>
            </a:custGeom>
            <a:solidFill>
              <a:srgbClr val="006379"/>
            </a:solidFill>
          </p:spPr>
          <p:txBody>
            <a:bodyPr wrap="square" lIns="0" tIns="0" rIns="0" bIns="0" rtlCol="0"/>
            <a:lstStyle/>
            <a:p>
              <a:endParaRPr/>
            </a:p>
          </p:txBody>
        </p:sp>
        <p:sp>
          <p:nvSpPr>
            <p:cNvPr id="36" name="object 36"/>
            <p:cNvSpPr/>
            <p:nvPr/>
          </p:nvSpPr>
          <p:spPr>
            <a:xfrm>
              <a:off x="10418064" y="5394959"/>
              <a:ext cx="704215" cy="352425"/>
            </a:xfrm>
            <a:custGeom>
              <a:avLst/>
              <a:gdLst/>
              <a:ahLst/>
              <a:cxnLst/>
              <a:rect l="l" t="t" r="r" b="b"/>
              <a:pathLst>
                <a:path w="704215" h="352425">
                  <a:moveTo>
                    <a:pt x="0" y="352043"/>
                  </a:moveTo>
                  <a:lnTo>
                    <a:pt x="704087" y="352043"/>
                  </a:lnTo>
                  <a:lnTo>
                    <a:pt x="704087" y="0"/>
                  </a:lnTo>
                  <a:lnTo>
                    <a:pt x="0" y="0"/>
                  </a:lnTo>
                  <a:lnTo>
                    <a:pt x="0" y="352043"/>
                  </a:lnTo>
                  <a:close/>
                </a:path>
              </a:pathLst>
            </a:custGeom>
            <a:ln w="12699">
              <a:solidFill>
                <a:srgbClr val="FFFFFF"/>
              </a:solidFill>
            </a:ln>
          </p:spPr>
          <p:txBody>
            <a:bodyPr wrap="square" lIns="0" tIns="0" rIns="0" bIns="0" rtlCol="0"/>
            <a:lstStyle/>
            <a:p>
              <a:endParaRPr/>
            </a:p>
          </p:txBody>
        </p:sp>
      </p:grpSp>
      <p:sp>
        <p:nvSpPr>
          <p:cNvPr id="37" name="object 37"/>
          <p:cNvSpPr txBox="1"/>
          <p:nvPr/>
        </p:nvSpPr>
        <p:spPr>
          <a:xfrm>
            <a:off x="10418064" y="5394959"/>
            <a:ext cx="704215" cy="352425"/>
          </a:xfrm>
          <a:prstGeom prst="rect">
            <a:avLst/>
          </a:prstGeom>
        </p:spPr>
        <p:txBody>
          <a:bodyPr vert="horz" wrap="square" lIns="0" tIns="31115" rIns="0" bIns="0" rtlCol="0">
            <a:spAutoFit/>
          </a:bodyPr>
          <a:lstStyle/>
          <a:p>
            <a:pPr marL="76835">
              <a:lnSpc>
                <a:spcPct val="100000"/>
              </a:lnSpc>
              <a:spcBef>
                <a:spcPts val="245"/>
              </a:spcBef>
            </a:pPr>
            <a:r>
              <a:rPr sz="1600" spc="-10" dirty="0">
                <a:solidFill>
                  <a:srgbClr val="FFFFFF"/>
                </a:solidFill>
                <a:latin typeface="Calibri"/>
                <a:cs typeface="Calibri"/>
              </a:rPr>
              <a:t>.then()</a:t>
            </a:r>
            <a:endParaRPr sz="1600">
              <a:latin typeface="Calibri"/>
              <a:cs typeface="Calibri"/>
            </a:endParaRPr>
          </a:p>
        </p:txBody>
      </p:sp>
      <p:sp>
        <p:nvSpPr>
          <p:cNvPr id="38" name="object 3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39" name="object 3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377</a:t>
            </a:fld>
            <a:endParaRPr spc="-25"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PROMISE</a:t>
            </a:r>
            <a:r>
              <a:rPr spc="-55" dirty="0"/>
              <a:t> </a:t>
            </a:r>
            <a:r>
              <a:rPr dirty="0"/>
              <a:t>CHAINING:</a:t>
            </a:r>
            <a:r>
              <a:rPr spc="-85" dirty="0"/>
              <a:t> </a:t>
            </a:r>
            <a:r>
              <a:rPr spc="-10" dirty="0"/>
              <a:t>EXAMPLE</a:t>
            </a:r>
          </a:p>
        </p:txBody>
      </p:sp>
      <p:grpSp>
        <p:nvGrpSpPr>
          <p:cNvPr id="3" name="object 3"/>
          <p:cNvGrpSpPr/>
          <p:nvPr/>
        </p:nvGrpSpPr>
        <p:grpSpPr>
          <a:xfrm>
            <a:off x="7686690" y="2041158"/>
            <a:ext cx="3646170" cy="3699510"/>
            <a:chOff x="7686690" y="2041158"/>
            <a:chExt cx="3646170" cy="3699510"/>
          </a:xfrm>
        </p:grpSpPr>
        <p:pic>
          <p:nvPicPr>
            <p:cNvPr id="4" name="object 4"/>
            <p:cNvPicPr/>
            <p:nvPr/>
          </p:nvPicPr>
          <p:blipFill>
            <a:blip r:embed="rId2" cstate="print"/>
            <a:stretch>
              <a:fillRect/>
            </a:stretch>
          </p:blipFill>
          <p:spPr>
            <a:xfrm>
              <a:off x="7698343" y="2041158"/>
              <a:ext cx="3633977" cy="3695700"/>
            </a:xfrm>
            <a:prstGeom prst="rect">
              <a:avLst/>
            </a:prstGeom>
          </p:spPr>
        </p:pic>
        <p:sp>
          <p:nvSpPr>
            <p:cNvPr id="5" name="object 5"/>
            <p:cNvSpPr/>
            <p:nvPr/>
          </p:nvSpPr>
          <p:spPr>
            <a:xfrm>
              <a:off x="7691453" y="2055386"/>
              <a:ext cx="3632200" cy="3680460"/>
            </a:xfrm>
            <a:custGeom>
              <a:avLst/>
              <a:gdLst/>
              <a:ahLst/>
              <a:cxnLst/>
              <a:rect l="l" t="t" r="r" b="b"/>
              <a:pathLst>
                <a:path w="3632200" h="3680460">
                  <a:moveTo>
                    <a:pt x="13890" y="3537"/>
                  </a:moveTo>
                  <a:lnTo>
                    <a:pt x="80422" y="8859"/>
                  </a:lnTo>
                  <a:lnTo>
                    <a:pt x="142665" y="11364"/>
                  </a:lnTo>
                  <a:lnTo>
                    <a:pt x="200789" y="11666"/>
                  </a:lnTo>
                  <a:lnTo>
                    <a:pt x="254963" y="10377"/>
                  </a:lnTo>
                  <a:lnTo>
                    <a:pt x="305355" y="8109"/>
                  </a:lnTo>
                  <a:lnTo>
                    <a:pt x="352136" y="5476"/>
                  </a:lnTo>
                  <a:lnTo>
                    <a:pt x="395474" y="3089"/>
                  </a:lnTo>
                  <a:lnTo>
                    <a:pt x="435538" y="1562"/>
                  </a:lnTo>
                  <a:lnTo>
                    <a:pt x="472498" y="1507"/>
                  </a:lnTo>
                  <a:lnTo>
                    <a:pt x="506523" y="3537"/>
                  </a:lnTo>
                  <a:lnTo>
                    <a:pt x="534184" y="5493"/>
                  </a:lnTo>
                  <a:lnTo>
                    <a:pt x="566868" y="6444"/>
                  </a:lnTo>
                  <a:lnTo>
                    <a:pt x="604300" y="6576"/>
                  </a:lnTo>
                  <a:lnTo>
                    <a:pt x="646205" y="6072"/>
                  </a:lnTo>
                  <a:lnTo>
                    <a:pt x="692308" y="5119"/>
                  </a:lnTo>
                  <a:lnTo>
                    <a:pt x="742333" y="3901"/>
                  </a:lnTo>
                  <a:lnTo>
                    <a:pt x="796006" y="2605"/>
                  </a:lnTo>
                  <a:lnTo>
                    <a:pt x="853051" y="1415"/>
                  </a:lnTo>
                  <a:lnTo>
                    <a:pt x="913194" y="516"/>
                  </a:lnTo>
                  <a:lnTo>
                    <a:pt x="976160" y="93"/>
                  </a:lnTo>
                  <a:lnTo>
                    <a:pt x="1041673" y="332"/>
                  </a:lnTo>
                  <a:lnTo>
                    <a:pt x="1109459" y="1419"/>
                  </a:lnTo>
                  <a:lnTo>
                    <a:pt x="1179242" y="3537"/>
                  </a:lnTo>
                  <a:lnTo>
                    <a:pt x="1251218" y="6193"/>
                  </a:lnTo>
                  <a:lnTo>
                    <a:pt x="1314853" y="8326"/>
                  </a:lnTo>
                  <a:lnTo>
                    <a:pt x="1371455" y="9949"/>
                  </a:lnTo>
                  <a:lnTo>
                    <a:pt x="1422330" y="11073"/>
                  </a:lnTo>
                  <a:lnTo>
                    <a:pt x="1468784" y="11710"/>
                  </a:lnTo>
                  <a:lnTo>
                    <a:pt x="1512125" y="11872"/>
                  </a:lnTo>
                  <a:lnTo>
                    <a:pt x="1553659" y="11571"/>
                  </a:lnTo>
                  <a:lnTo>
                    <a:pt x="1594692" y="10819"/>
                  </a:lnTo>
                  <a:lnTo>
                    <a:pt x="1636531" y="9627"/>
                  </a:lnTo>
                  <a:lnTo>
                    <a:pt x="1680483" y="8009"/>
                  </a:lnTo>
                  <a:lnTo>
                    <a:pt x="1727855" y="5975"/>
                  </a:lnTo>
                  <a:lnTo>
                    <a:pt x="1779952" y="3537"/>
                  </a:lnTo>
                  <a:lnTo>
                    <a:pt x="1831620" y="1569"/>
                  </a:lnTo>
                  <a:lnTo>
                    <a:pt x="1884974" y="435"/>
                  </a:lnTo>
                  <a:lnTo>
                    <a:pt x="1939558" y="0"/>
                  </a:lnTo>
                  <a:lnTo>
                    <a:pt x="1994917" y="122"/>
                  </a:lnTo>
                  <a:lnTo>
                    <a:pt x="2050594" y="665"/>
                  </a:lnTo>
                  <a:lnTo>
                    <a:pt x="2106134" y="1491"/>
                  </a:lnTo>
                  <a:lnTo>
                    <a:pt x="2161082" y="2459"/>
                  </a:lnTo>
                  <a:lnTo>
                    <a:pt x="2214981" y="3433"/>
                  </a:lnTo>
                  <a:lnTo>
                    <a:pt x="2267376" y="4274"/>
                  </a:lnTo>
                  <a:lnTo>
                    <a:pt x="2317811" y="4843"/>
                  </a:lnTo>
                  <a:lnTo>
                    <a:pt x="2365830" y="5002"/>
                  </a:lnTo>
                  <a:lnTo>
                    <a:pt x="2410978" y="4613"/>
                  </a:lnTo>
                  <a:lnTo>
                    <a:pt x="2452798" y="3537"/>
                  </a:lnTo>
                  <a:lnTo>
                    <a:pt x="2477809" y="3033"/>
                  </a:lnTo>
                  <a:lnTo>
                    <a:pt x="2541263" y="3733"/>
                  </a:lnTo>
                  <a:lnTo>
                    <a:pt x="2620481" y="6186"/>
                  </a:lnTo>
                  <a:lnTo>
                    <a:pt x="2665197" y="7875"/>
                  </a:lnTo>
                  <a:lnTo>
                    <a:pt x="2712889" y="9766"/>
                  </a:lnTo>
                  <a:lnTo>
                    <a:pt x="2763235" y="11782"/>
                  </a:lnTo>
                  <a:lnTo>
                    <a:pt x="2815913" y="13843"/>
                  </a:lnTo>
                  <a:lnTo>
                    <a:pt x="2870602" y="15872"/>
                  </a:lnTo>
                  <a:lnTo>
                    <a:pt x="2926980" y="17789"/>
                  </a:lnTo>
                  <a:lnTo>
                    <a:pt x="2984726" y="19517"/>
                  </a:lnTo>
                  <a:lnTo>
                    <a:pt x="3043517" y="20977"/>
                  </a:lnTo>
                  <a:lnTo>
                    <a:pt x="3103031" y="22089"/>
                  </a:lnTo>
                  <a:lnTo>
                    <a:pt x="3162948" y="22777"/>
                  </a:lnTo>
                  <a:lnTo>
                    <a:pt x="3222945" y="22960"/>
                  </a:lnTo>
                  <a:lnTo>
                    <a:pt x="3282701" y="22561"/>
                  </a:lnTo>
                  <a:lnTo>
                    <a:pt x="3341894" y="21501"/>
                  </a:lnTo>
                  <a:lnTo>
                    <a:pt x="3400201" y="19701"/>
                  </a:lnTo>
                  <a:lnTo>
                    <a:pt x="3457303" y="17084"/>
                  </a:lnTo>
                  <a:lnTo>
                    <a:pt x="3512876" y="13570"/>
                  </a:lnTo>
                  <a:lnTo>
                    <a:pt x="3566599" y="9080"/>
                  </a:lnTo>
                  <a:lnTo>
                    <a:pt x="3618150" y="3537"/>
                  </a:lnTo>
                  <a:lnTo>
                    <a:pt x="3615119" y="71283"/>
                  </a:lnTo>
                  <a:lnTo>
                    <a:pt x="3613528" y="131258"/>
                  </a:lnTo>
                  <a:lnTo>
                    <a:pt x="3613101" y="185012"/>
                  </a:lnTo>
                  <a:lnTo>
                    <a:pt x="3613558" y="234096"/>
                  </a:lnTo>
                  <a:lnTo>
                    <a:pt x="3614621" y="280058"/>
                  </a:lnTo>
                  <a:lnTo>
                    <a:pt x="3616012" y="324448"/>
                  </a:lnTo>
                  <a:lnTo>
                    <a:pt x="3617453" y="368817"/>
                  </a:lnTo>
                  <a:lnTo>
                    <a:pt x="3618665" y="414713"/>
                  </a:lnTo>
                  <a:lnTo>
                    <a:pt x="3619371" y="463688"/>
                  </a:lnTo>
                  <a:lnTo>
                    <a:pt x="3619292" y="517290"/>
                  </a:lnTo>
                  <a:lnTo>
                    <a:pt x="3618150" y="577069"/>
                  </a:lnTo>
                  <a:lnTo>
                    <a:pt x="3616633" y="637933"/>
                  </a:lnTo>
                  <a:lnTo>
                    <a:pt x="3615579" y="694356"/>
                  </a:lnTo>
                  <a:lnTo>
                    <a:pt x="3614935" y="747236"/>
                  </a:lnTo>
                  <a:lnTo>
                    <a:pt x="3614648" y="797473"/>
                  </a:lnTo>
                  <a:lnTo>
                    <a:pt x="3614664" y="845964"/>
                  </a:lnTo>
                  <a:lnTo>
                    <a:pt x="3614930" y="893609"/>
                  </a:lnTo>
                  <a:lnTo>
                    <a:pt x="3615393" y="941307"/>
                  </a:lnTo>
                  <a:lnTo>
                    <a:pt x="3616000" y="989956"/>
                  </a:lnTo>
                  <a:lnTo>
                    <a:pt x="3616697" y="1040456"/>
                  </a:lnTo>
                  <a:lnTo>
                    <a:pt x="3617432" y="1093704"/>
                  </a:lnTo>
                  <a:lnTo>
                    <a:pt x="3618150" y="1150601"/>
                  </a:lnTo>
                  <a:lnTo>
                    <a:pt x="3618388" y="1208595"/>
                  </a:lnTo>
                  <a:lnTo>
                    <a:pt x="3617872" y="1264633"/>
                  </a:lnTo>
                  <a:lnTo>
                    <a:pt x="3616838" y="1318753"/>
                  </a:lnTo>
                  <a:lnTo>
                    <a:pt x="3615521" y="1370995"/>
                  </a:lnTo>
                  <a:lnTo>
                    <a:pt x="3614157" y="1421399"/>
                  </a:lnTo>
                  <a:lnTo>
                    <a:pt x="3612980" y="1470004"/>
                  </a:lnTo>
                  <a:lnTo>
                    <a:pt x="3612227" y="1516850"/>
                  </a:lnTo>
                  <a:lnTo>
                    <a:pt x="3612132" y="1561976"/>
                  </a:lnTo>
                  <a:lnTo>
                    <a:pt x="3612931" y="1605422"/>
                  </a:lnTo>
                  <a:lnTo>
                    <a:pt x="3614858" y="1647227"/>
                  </a:lnTo>
                  <a:lnTo>
                    <a:pt x="3618150" y="1687430"/>
                  </a:lnTo>
                  <a:lnTo>
                    <a:pt x="3620681" y="1721576"/>
                  </a:lnTo>
                  <a:lnTo>
                    <a:pt x="3622036" y="1761488"/>
                  </a:lnTo>
                  <a:lnTo>
                    <a:pt x="3622411" y="1806290"/>
                  </a:lnTo>
                  <a:lnTo>
                    <a:pt x="3622005" y="1855103"/>
                  </a:lnTo>
                  <a:lnTo>
                    <a:pt x="3621012" y="1907050"/>
                  </a:lnTo>
                  <a:lnTo>
                    <a:pt x="3619630" y="1961254"/>
                  </a:lnTo>
                  <a:lnTo>
                    <a:pt x="3618055" y="2016836"/>
                  </a:lnTo>
                  <a:lnTo>
                    <a:pt x="3616484" y="2072921"/>
                  </a:lnTo>
                  <a:lnTo>
                    <a:pt x="3615114" y="2128629"/>
                  </a:lnTo>
                  <a:lnTo>
                    <a:pt x="3614140" y="2183084"/>
                  </a:lnTo>
                  <a:lnTo>
                    <a:pt x="3613761" y="2235408"/>
                  </a:lnTo>
                  <a:lnTo>
                    <a:pt x="3614171" y="2284723"/>
                  </a:lnTo>
                  <a:lnTo>
                    <a:pt x="3615569" y="2330152"/>
                  </a:lnTo>
                  <a:lnTo>
                    <a:pt x="3618150" y="2370817"/>
                  </a:lnTo>
                  <a:lnTo>
                    <a:pt x="3620978" y="2420935"/>
                  </a:lnTo>
                  <a:lnTo>
                    <a:pt x="3621587" y="2474073"/>
                  </a:lnTo>
                  <a:lnTo>
                    <a:pt x="3620527" y="2529358"/>
                  </a:lnTo>
                  <a:lnTo>
                    <a:pt x="3618351" y="2585916"/>
                  </a:lnTo>
                  <a:lnTo>
                    <a:pt x="3615608" y="2642877"/>
                  </a:lnTo>
                  <a:lnTo>
                    <a:pt x="3612852" y="2699367"/>
                  </a:lnTo>
                  <a:lnTo>
                    <a:pt x="3610632" y="2754515"/>
                  </a:lnTo>
                  <a:lnTo>
                    <a:pt x="3609501" y="2807446"/>
                  </a:lnTo>
                  <a:lnTo>
                    <a:pt x="3610009" y="2857290"/>
                  </a:lnTo>
                  <a:lnTo>
                    <a:pt x="3612708" y="2903172"/>
                  </a:lnTo>
                  <a:lnTo>
                    <a:pt x="3618150" y="2944222"/>
                  </a:lnTo>
                  <a:lnTo>
                    <a:pt x="3623036" y="2976134"/>
                  </a:lnTo>
                  <a:lnTo>
                    <a:pt x="3626768" y="3011489"/>
                  </a:lnTo>
                  <a:lnTo>
                    <a:pt x="3629445" y="3050177"/>
                  </a:lnTo>
                  <a:lnTo>
                    <a:pt x="3631169" y="3092087"/>
                  </a:lnTo>
                  <a:lnTo>
                    <a:pt x="3632040" y="3137110"/>
                  </a:lnTo>
                  <a:lnTo>
                    <a:pt x="3632159" y="3185135"/>
                  </a:lnTo>
                  <a:lnTo>
                    <a:pt x="3631628" y="3236052"/>
                  </a:lnTo>
                  <a:lnTo>
                    <a:pt x="3630547" y="3289751"/>
                  </a:lnTo>
                  <a:lnTo>
                    <a:pt x="3629016" y="3346121"/>
                  </a:lnTo>
                  <a:lnTo>
                    <a:pt x="3627136" y="3405053"/>
                  </a:lnTo>
                  <a:lnTo>
                    <a:pt x="3625009" y="3466435"/>
                  </a:lnTo>
                  <a:lnTo>
                    <a:pt x="3622735" y="3530158"/>
                  </a:lnTo>
                  <a:lnTo>
                    <a:pt x="3620415" y="3596112"/>
                  </a:lnTo>
                  <a:lnTo>
                    <a:pt x="3618150" y="3664185"/>
                  </a:lnTo>
                  <a:lnTo>
                    <a:pt x="3580665" y="3660910"/>
                  </a:lnTo>
                  <a:lnTo>
                    <a:pt x="3539375" y="3657976"/>
                  </a:lnTo>
                  <a:lnTo>
                    <a:pt x="3494625" y="3655488"/>
                  </a:lnTo>
                  <a:lnTo>
                    <a:pt x="3446761" y="3653552"/>
                  </a:lnTo>
                  <a:lnTo>
                    <a:pt x="3396128" y="3652270"/>
                  </a:lnTo>
                  <a:lnTo>
                    <a:pt x="3343071" y="3651748"/>
                  </a:lnTo>
                  <a:lnTo>
                    <a:pt x="3287935" y="3652090"/>
                  </a:lnTo>
                  <a:lnTo>
                    <a:pt x="3231066" y="3653400"/>
                  </a:lnTo>
                  <a:lnTo>
                    <a:pt x="3172808" y="3655783"/>
                  </a:lnTo>
                  <a:lnTo>
                    <a:pt x="3113507" y="3659343"/>
                  </a:lnTo>
                  <a:lnTo>
                    <a:pt x="3053508" y="3664185"/>
                  </a:lnTo>
                  <a:lnTo>
                    <a:pt x="2992693" y="3669704"/>
                  </a:lnTo>
                  <a:lnTo>
                    <a:pt x="2941095" y="3674095"/>
                  </a:lnTo>
                  <a:lnTo>
                    <a:pt x="2896221" y="3677322"/>
                  </a:lnTo>
                  <a:lnTo>
                    <a:pt x="2855577" y="3679348"/>
                  </a:lnTo>
                  <a:lnTo>
                    <a:pt x="2816669" y="3680135"/>
                  </a:lnTo>
                  <a:lnTo>
                    <a:pt x="2777003" y="3679646"/>
                  </a:lnTo>
                  <a:lnTo>
                    <a:pt x="2734084" y="3677844"/>
                  </a:lnTo>
                  <a:lnTo>
                    <a:pt x="2685419" y="3674691"/>
                  </a:lnTo>
                  <a:lnTo>
                    <a:pt x="2628514" y="3670151"/>
                  </a:lnTo>
                  <a:lnTo>
                    <a:pt x="2560875" y="3664185"/>
                  </a:lnTo>
                  <a:lnTo>
                    <a:pt x="2506839" y="3659933"/>
                  </a:lnTo>
                  <a:lnTo>
                    <a:pt x="2457606" y="3657304"/>
                  </a:lnTo>
                  <a:lnTo>
                    <a:pt x="2412097" y="3656048"/>
                  </a:lnTo>
                  <a:lnTo>
                    <a:pt x="2369230" y="3655917"/>
                  </a:lnTo>
                  <a:lnTo>
                    <a:pt x="2327926" y="3656660"/>
                  </a:lnTo>
                  <a:lnTo>
                    <a:pt x="2287105" y="3658029"/>
                  </a:lnTo>
                  <a:lnTo>
                    <a:pt x="2245684" y="3659774"/>
                  </a:lnTo>
                  <a:lnTo>
                    <a:pt x="2202586" y="3661646"/>
                  </a:lnTo>
                  <a:lnTo>
                    <a:pt x="2156728" y="3663396"/>
                  </a:lnTo>
                  <a:lnTo>
                    <a:pt x="2107030" y="3664774"/>
                  </a:lnTo>
                  <a:lnTo>
                    <a:pt x="2052413" y="3665531"/>
                  </a:lnTo>
                  <a:lnTo>
                    <a:pt x="1991795" y="3665418"/>
                  </a:lnTo>
                  <a:lnTo>
                    <a:pt x="1924097" y="3664185"/>
                  </a:lnTo>
                  <a:lnTo>
                    <a:pt x="1850244" y="3662364"/>
                  </a:lnTo>
                  <a:lnTo>
                    <a:pt x="1783248" y="3660948"/>
                  </a:lnTo>
                  <a:lnTo>
                    <a:pt x="1722348" y="3659915"/>
                  </a:lnTo>
                  <a:lnTo>
                    <a:pt x="1666786" y="3659244"/>
                  </a:lnTo>
                  <a:lnTo>
                    <a:pt x="1615803" y="3658911"/>
                  </a:lnTo>
                  <a:lnTo>
                    <a:pt x="1568640" y="3658894"/>
                  </a:lnTo>
                  <a:lnTo>
                    <a:pt x="1524538" y="3659171"/>
                  </a:lnTo>
                  <a:lnTo>
                    <a:pt x="1482739" y="3659720"/>
                  </a:lnTo>
                  <a:lnTo>
                    <a:pt x="1442483" y="3660519"/>
                  </a:lnTo>
                  <a:lnTo>
                    <a:pt x="1403012" y="3661544"/>
                  </a:lnTo>
                  <a:lnTo>
                    <a:pt x="1363566" y="3662773"/>
                  </a:lnTo>
                  <a:lnTo>
                    <a:pt x="1323387" y="3664185"/>
                  </a:lnTo>
                  <a:lnTo>
                    <a:pt x="1280458" y="3665895"/>
                  </a:lnTo>
                  <a:lnTo>
                    <a:pt x="1233761" y="3667911"/>
                  </a:lnTo>
                  <a:lnTo>
                    <a:pt x="1184038" y="3670048"/>
                  </a:lnTo>
                  <a:lnTo>
                    <a:pt x="1132031" y="3672121"/>
                  </a:lnTo>
                  <a:lnTo>
                    <a:pt x="1078480" y="3673945"/>
                  </a:lnTo>
                  <a:lnTo>
                    <a:pt x="1024127" y="3675334"/>
                  </a:lnTo>
                  <a:lnTo>
                    <a:pt x="969714" y="3676104"/>
                  </a:lnTo>
                  <a:lnTo>
                    <a:pt x="915981" y="3676070"/>
                  </a:lnTo>
                  <a:lnTo>
                    <a:pt x="863669" y="3675046"/>
                  </a:lnTo>
                  <a:lnTo>
                    <a:pt x="813520" y="3672847"/>
                  </a:lnTo>
                  <a:lnTo>
                    <a:pt x="766276" y="3669288"/>
                  </a:lnTo>
                  <a:lnTo>
                    <a:pt x="722677" y="3664185"/>
                  </a:lnTo>
                  <a:lnTo>
                    <a:pt x="685275" y="3660185"/>
                  </a:lnTo>
                  <a:lnTo>
                    <a:pt x="644440" y="3658138"/>
                  </a:lnTo>
                  <a:lnTo>
                    <a:pt x="600521" y="3657710"/>
                  </a:lnTo>
                  <a:lnTo>
                    <a:pt x="553868" y="3658567"/>
                  </a:lnTo>
                  <a:lnTo>
                    <a:pt x="504831" y="3660374"/>
                  </a:lnTo>
                  <a:lnTo>
                    <a:pt x="453759" y="3662796"/>
                  </a:lnTo>
                  <a:lnTo>
                    <a:pt x="401002" y="3665500"/>
                  </a:lnTo>
                  <a:lnTo>
                    <a:pt x="346910" y="3668149"/>
                  </a:lnTo>
                  <a:lnTo>
                    <a:pt x="291832" y="3670411"/>
                  </a:lnTo>
                  <a:lnTo>
                    <a:pt x="236117" y="3671950"/>
                  </a:lnTo>
                  <a:lnTo>
                    <a:pt x="180116" y="3672431"/>
                  </a:lnTo>
                  <a:lnTo>
                    <a:pt x="124178" y="3671520"/>
                  </a:lnTo>
                  <a:lnTo>
                    <a:pt x="68653" y="3668883"/>
                  </a:lnTo>
                  <a:lnTo>
                    <a:pt x="13890" y="3664185"/>
                  </a:lnTo>
                  <a:lnTo>
                    <a:pt x="20130" y="3621199"/>
                  </a:lnTo>
                  <a:lnTo>
                    <a:pt x="25133" y="3579527"/>
                  </a:lnTo>
                  <a:lnTo>
                    <a:pt x="28894" y="3538344"/>
                  </a:lnTo>
                  <a:lnTo>
                    <a:pt x="31411" y="3496821"/>
                  </a:lnTo>
                  <a:lnTo>
                    <a:pt x="32680" y="3454132"/>
                  </a:lnTo>
                  <a:lnTo>
                    <a:pt x="32697" y="3409452"/>
                  </a:lnTo>
                  <a:lnTo>
                    <a:pt x="31459" y="3361952"/>
                  </a:lnTo>
                  <a:lnTo>
                    <a:pt x="28963" y="3310807"/>
                  </a:lnTo>
                  <a:lnTo>
                    <a:pt x="25205" y="3255189"/>
                  </a:lnTo>
                  <a:lnTo>
                    <a:pt x="20182" y="3194272"/>
                  </a:lnTo>
                  <a:lnTo>
                    <a:pt x="13890" y="3127229"/>
                  </a:lnTo>
                  <a:lnTo>
                    <a:pt x="8360" y="3066849"/>
                  </a:lnTo>
                  <a:lnTo>
                    <a:pt x="4365" y="3013597"/>
                  </a:lnTo>
                  <a:lnTo>
                    <a:pt x="1746" y="2965856"/>
                  </a:lnTo>
                  <a:lnTo>
                    <a:pt x="343" y="2922007"/>
                  </a:lnTo>
                  <a:lnTo>
                    <a:pt x="0" y="2880431"/>
                  </a:lnTo>
                  <a:lnTo>
                    <a:pt x="555" y="2839511"/>
                  </a:lnTo>
                  <a:lnTo>
                    <a:pt x="1852" y="2797627"/>
                  </a:lnTo>
                  <a:lnTo>
                    <a:pt x="3730" y="2753162"/>
                  </a:lnTo>
                  <a:lnTo>
                    <a:pt x="6032" y="2704498"/>
                  </a:lnTo>
                  <a:lnTo>
                    <a:pt x="8598" y="2650015"/>
                  </a:lnTo>
                  <a:lnTo>
                    <a:pt x="11271" y="2588096"/>
                  </a:lnTo>
                  <a:lnTo>
                    <a:pt x="13890" y="2517121"/>
                  </a:lnTo>
                  <a:lnTo>
                    <a:pt x="15601" y="2449720"/>
                  </a:lnTo>
                  <a:lnTo>
                    <a:pt x="16195" y="2387446"/>
                  </a:lnTo>
                  <a:lnTo>
                    <a:pt x="15898" y="2329701"/>
                  </a:lnTo>
                  <a:lnTo>
                    <a:pt x="14939" y="2275893"/>
                  </a:lnTo>
                  <a:lnTo>
                    <a:pt x="13543" y="2225424"/>
                  </a:lnTo>
                  <a:lnTo>
                    <a:pt x="11938" y="2177699"/>
                  </a:lnTo>
                  <a:lnTo>
                    <a:pt x="10350" y="2132122"/>
                  </a:lnTo>
                  <a:lnTo>
                    <a:pt x="9007" y="2088099"/>
                  </a:lnTo>
                  <a:lnTo>
                    <a:pt x="8134" y="2045034"/>
                  </a:lnTo>
                  <a:lnTo>
                    <a:pt x="7959" y="2002330"/>
                  </a:lnTo>
                  <a:lnTo>
                    <a:pt x="8709" y="1959393"/>
                  </a:lnTo>
                  <a:lnTo>
                    <a:pt x="10610" y="1915627"/>
                  </a:lnTo>
                  <a:lnTo>
                    <a:pt x="13890" y="1870437"/>
                  </a:lnTo>
                  <a:lnTo>
                    <a:pt x="17048" y="1820272"/>
                  </a:lnTo>
                  <a:lnTo>
                    <a:pt x="18071" y="1769717"/>
                  </a:lnTo>
                  <a:lnTo>
                    <a:pt x="17426" y="1718851"/>
                  </a:lnTo>
                  <a:lnTo>
                    <a:pt x="15583" y="1667755"/>
                  </a:lnTo>
                  <a:lnTo>
                    <a:pt x="13010" y="1616509"/>
                  </a:lnTo>
                  <a:lnTo>
                    <a:pt x="10175" y="1565193"/>
                  </a:lnTo>
                  <a:lnTo>
                    <a:pt x="7547" y="1513888"/>
                  </a:lnTo>
                  <a:lnTo>
                    <a:pt x="5593" y="1462673"/>
                  </a:lnTo>
                  <a:lnTo>
                    <a:pt x="4782" y="1411630"/>
                  </a:lnTo>
                  <a:lnTo>
                    <a:pt x="5582" y="1360838"/>
                  </a:lnTo>
                  <a:lnTo>
                    <a:pt x="8462" y="1310378"/>
                  </a:lnTo>
                  <a:lnTo>
                    <a:pt x="13890" y="1260329"/>
                  </a:lnTo>
                  <a:lnTo>
                    <a:pt x="20411" y="1205293"/>
                  </a:lnTo>
                  <a:lnTo>
                    <a:pt x="25123" y="1149174"/>
                  </a:lnTo>
                  <a:lnTo>
                    <a:pt x="28194" y="1092525"/>
                  </a:lnTo>
                  <a:lnTo>
                    <a:pt x="29792" y="1035902"/>
                  </a:lnTo>
                  <a:lnTo>
                    <a:pt x="30086" y="979859"/>
                  </a:lnTo>
                  <a:lnTo>
                    <a:pt x="29245" y="924948"/>
                  </a:lnTo>
                  <a:lnTo>
                    <a:pt x="27436" y="871726"/>
                  </a:lnTo>
                  <a:lnTo>
                    <a:pt x="24827" y="820745"/>
                  </a:lnTo>
                  <a:lnTo>
                    <a:pt x="21588" y="772561"/>
                  </a:lnTo>
                  <a:lnTo>
                    <a:pt x="17886" y="727727"/>
                  </a:lnTo>
                  <a:lnTo>
                    <a:pt x="13890" y="686797"/>
                  </a:lnTo>
                  <a:lnTo>
                    <a:pt x="11567" y="654650"/>
                  </a:lnTo>
                  <a:lnTo>
                    <a:pt x="10818" y="619231"/>
                  </a:lnTo>
                  <a:lnTo>
                    <a:pt x="11338" y="580718"/>
                  </a:lnTo>
                  <a:lnTo>
                    <a:pt x="12824" y="539288"/>
                  </a:lnTo>
                  <a:lnTo>
                    <a:pt x="14971" y="495119"/>
                  </a:lnTo>
                  <a:lnTo>
                    <a:pt x="17476" y="448387"/>
                  </a:lnTo>
                  <a:lnTo>
                    <a:pt x="20034" y="399269"/>
                  </a:lnTo>
                  <a:lnTo>
                    <a:pt x="22341" y="347943"/>
                  </a:lnTo>
                  <a:lnTo>
                    <a:pt x="24093" y="294587"/>
                  </a:lnTo>
                  <a:lnTo>
                    <a:pt x="24987" y="239376"/>
                  </a:lnTo>
                  <a:lnTo>
                    <a:pt x="24717" y="182488"/>
                  </a:lnTo>
                  <a:lnTo>
                    <a:pt x="22981" y="124101"/>
                  </a:lnTo>
                  <a:lnTo>
                    <a:pt x="19473" y="64392"/>
                  </a:lnTo>
                  <a:lnTo>
                    <a:pt x="13890" y="3537"/>
                  </a:lnTo>
                  <a:close/>
                </a:path>
              </a:pathLst>
            </a:custGeom>
            <a:ln w="9525">
              <a:solidFill>
                <a:srgbClr val="111F35"/>
              </a:solidFill>
            </a:ln>
          </p:spPr>
          <p:txBody>
            <a:bodyPr wrap="square" lIns="0" tIns="0" rIns="0" bIns="0" rtlCol="0"/>
            <a:lstStyle/>
            <a:p>
              <a:endParaRPr/>
            </a:p>
          </p:txBody>
        </p:sp>
      </p:grpSp>
      <p:sp>
        <p:nvSpPr>
          <p:cNvPr id="6" name="object 6"/>
          <p:cNvSpPr txBox="1"/>
          <p:nvPr/>
        </p:nvSpPr>
        <p:spPr>
          <a:xfrm>
            <a:off x="882396" y="1769364"/>
            <a:ext cx="6151245" cy="4246245"/>
          </a:xfrm>
          <a:prstGeom prst="rect">
            <a:avLst/>
          </a:prstGeom>
          <a:ln w="12700">
            <a:solidFill>
              <a:srgbClr val="111F35"/>
            </a:solidFill>
          </a:ln>
        </p:spPr>
        <p:txBody>
          <a:bodyPr vert="horz" wrap="square" lIns="0" tIns="31750" rIns="0" bIns="0" rtlCol="0">
            <a:spAutoFit/>
          </a:bodyPr>
          <a:lstStyle/>
          <a:p>
            <a:pPr marL="342265" marR="1912620" indent="-250190">
              <a:lnSpc>
                <a:spcPct val="100000"/>
              </a:lnSpc>
              <a:spcBef>
                <a:spcPts val="250"/>
              </a:spcBef>
            </a:pPr>
            <a:r>
              <a:rPr sz="1800" dirty="0">
                <a:latin typeface="Consolas"/>
                <a:cs typeface="Consolas"/>
              </a:rPr>
              <a:t>promise.finally(()</a:t>
            </a:r>
            <a:r>
              <a:rPr sz="1800" spc="-55" dirty="0">
                <a:latin typeface="Consolas"/>
                <a:cs typeface="Consolas"/>
              </a:rPr>
              <a:t> </a:t>
            </a:r>
            <a:r>
              <a:rPr sz="1800" dirty="0">
                <a:solidFill>
                  <a:srgbClr val="0000FF"/>
                </a:solidFill>
                <a:latin typeface="Consolas"/>
                <a:cs typeface="Consolas"/>
              </a:rPr>
              <a:t>=&gt;</a:t>
            </a:r>
            <a:r>
              <a:rPr sz="1800" spc="-45" dirty="0">
                <a:solidFill>
                  <a:srgbClr val="0000FF"/>
                </a:solidFill>
                <a:latin typeface="Consolas"/>
                <a:cs typeface="Consolas"/>
              </a:rPr>
              <a:t> </a:t>
            </a:r>
            <a:r>
              <a:rPr sz="1800" spc="-50" dirty="0">
                <a:latin typeface="Consolas"/>
                <a:cs typeface="Consolas"/>
              </a:rPr>
              <a:t>{ </a:t>
            </a:r>
            <a:r>
              <a:rPr sz="1800" dirty="0">
                <a:latin typeface="Consolas"/>
                <a:cs typeface="Consolas"/>
              </a:rPr>
              <a:t>console.log(</a:t>
            </a:r>
            <a:r>
              <a:rPr sz="1800" dirty="0">
                <a:solidFill>
                  <a:srgbClr val="A21515"/>
                </a:solidFill>
                <a:latin typeface="Consolas"/>
                <a:cs typeface="Consolas"/>
              </a:rPr>
              <a:t>"Promise</a:t>
            </a:r>
            <a:r>
              <a:rPr sz="1800" spc="-85" dirty="0">
                <a:solidFill>
                  <a:srgbClr val="A21515"/>
                </a:solidFill>
                <a:latin typeface="Consolas"/>
                <a:cs typeface="Consolas"/>
              </a:rPr>
              <a:t> </a:t>
            </a:r>
            <a:r>
              <a:rPr sz="1800" spc="-10" dirty="0">
                <a:solidFill>
                  <a:srgbClr val="A21515"/>
                </a:solidFill>
                <a:latin typeface="Consolas"/>
                <a:cs typeface="Consolas"/>
              </a:rPr>
              <a:t>settled"</a:t>
            </a:r>
            <a:r>
              <a:rPr sz="1800" spc="-10" dirty="0">
                <a:latin typeface="Consolas"/>
                <a:cs typeface="Consolas"/>
              </a:rPr>
              <a:t>);</a:t>
            </a:r>
            <a:endParaRPr sz="1800">
              <a:latin typeface="Consolas"/>
              <a:cs typeface="Consolas"/>
            </a:endParaRPr>
          </a:p>
          <a:p>
            <a:pPr marL="342265" marR="3921125" indent="-250190">
              <a:lnSpc>
                <a:spcPct val="100000"/>
              </a:lnSpc>
            </a:pPr>
            <a:r>
              <a:rPr sz="1800" dirty="0">
                <a:latin typeface="Consolas"/>
                <a:cs typeface="Consolas"/>
              </a:rPr>
              <a:t>}).then((r)</a:t>
            </a:r>
            <a:r>
              <a:rPr sz="1800" spc="-55" dirty="0">
                <a:latin typeface="Consolas"/>
                <a:cs typeface="Consolas"/>
              </a:rPr>
              <a:t> </a:t>
            </a:r>
            <a:r>
              <a:rPr sz="1800" dirty="0">
                <a:solidFill>
                  <a:srgbClr val="0000FF"/>
                </a:solidFill>
                <a:latin typeface="Consolas"/>
                <a:cs typeface="Consolas"/>
              </a:rPr>
              <a:t>=&gt;</a:t>
            </a:r>
            <a:r>
              <a:rPr sz="1800" spc="-50" dirty="0">
                <a:solidFill>
                  <a:srgbClr val="0000FF"/>
                </a:solidFill>
                <a:latin typeface="Consolas"/>
                <a:cs typeface="Consolas"/>
              </a:rPr>
              <a:t> </a:t>
            </a:r>
            <a:r>
              <a:rPr sz="1800" spc="-50" dirty="0">
                <a:latin typeface="Consolas"/>
                <a:cs typeface="Consolas"/>
              </a:rPr>
              <a:t>{ </a:t>
            </a:r>
            <a:r>
              <a:rPr sz="1800" spc="-10" dirty="0">
                <a:latin typeface="Consolas"/>
                <a:cs typeface="Consolas"/>
              </a:rPr>
              <a:t>console.log(r); </a:t>
            </a:r>
            <a:r>
              <a:rPr sz="1800" dirty="0">
                <a:solidFill>
                  <a:srgbClr val="0000FF"/>
                </a:solidFill>
                <a:latin typeface="Consolas"/>
                <a:cs typeface="Consolas"/>
              </a:rPr>
              <a:t>return</a:t>
            </a:r>
            <a:r>
              <a:rPr sz="1800" spc="-10" dirty="0">
                <a:solidFill>
                  <a:srgbClr val="0000FF"/>
                </a:solidFill>
                <a:latin typeface="Consolas"/>
                <a:cs typeface="Consolas"/>
              </a:rPr>
              <a:t> </a:t>
            </a:r>
            <a:r>
              <a:rPr sz="1800" dirty="0">
                <a:latin typeface="Consolas"/>
                <a:cs typeface="Consolas"/>
              </a:rPr>
              <a:t>r</a:t>
            </a:r>
            <a:r>
              <a:rPr sz="1800" spc="-20" dirty="0">
                <a:latin typeface="Consolas"/>
                <a:cs typeface="Consolas"/>
              </a:rPr>
              <a:t> </a:t>
            </a:r>
            <a:r>
              <a:rPr sz="1800" dirty="0">
                <a:latin typeface="Consolas"/>
                <a:cs typeface="Consolas"/>
              </a:rPr>
              <a:t>*</a:t>
            </a:r>
            <a:r>
              <a:rPr sz="1800" spc="-10" dirty="0">
                <a:latin typeface="Consolas"/>
                <a:cs typeface="Consolas"/>
              </a:rPr>
              <a:t> </a:t>
            </a:r>
            <a:r>
              <a:rPr sz="1800" spc="-25" dirty="0">
                <a:solidFill>
                  <a:srgbClr val="098557"/>
                </a:solidFill>
                <a:latin typeface="Consolas"/>
                <a:cs typeface="Consolas"/>
              </a:rPr>
              <a:t>2</a:t>
            </a:r>
            <a:r>
              <a:rPr sz="1800" spc="-25" dirty="0">
                <a:latin typeface="Consolas"/>
                <a:cs typeface="Consolas"/>
              </a:rPr>
              <a:t>;</a:t>
            </a:r>
            <a:endParaRPr sz="1800">
              <a:latin typeface="Consolas"/>
              <a:cs typeface="Consolas"/>
            </a:endParaRPr>
          </a:p>
          <a:p>
            <a:pPr marL="342265" marR="3921125" indent="-250190">
              <a:lnSpc>
                <a:spcPct val="100000"/>
              </a:lnSpc>
            </a:pPr>
            <a:r>
              <a:rPr sz="1800" dirty="0">
                <a:latin typeface="Consolas"/>
                <a:cs typeface="Consolas"/>
              </a:rPr>
              <a:t>}).then((r)</a:t>
            </a:r>
            <a:r>
              <a:rPr sz="1800" spc="-30" dirty="0">
                <a:latin typeface="Consolas"/>
                <a:cs typeface="Consolas"/>
              </a:rPr>
              <a:t> </a:t>
            </a:r>
            <a:r>
              <a:rPr sz="1800" dirty="0">
                <a:solidFill>
                  <a:srgbClr val="0000FF"/>
                </a:solidFill>
                <a:latin typeface="Consolas"/>
                <a:cs typeface="Consolas"/>
              </a:rPr>
              <a:t>=&gt;</a:t>
            </a:r>
            <a:r>
              <a:rPr sz="1800" spc="-35" dirty="0">
                <a:solidFill>
                  <a:srgbClr val="0000FF"/>
                </a:solidFill>
                <a:latin typeface="Consolas"/>
                <a:cs typeface="Consolas"/>
              </a:rPr>
              <a:t> </a:t>
            </a:r>
            <a:r>
              <a:rPr sz="1800" spc="-50" dirty="0">
                <a:latin typeface="Consolas"/>
                <a:cs typeface="Consolas"/>
              </a:rPr>
              <a:t>{ </a:t>
            </a:r>
            <a:r>
              <a:rPr sz="1800" spc="-10" dirty="0">
                <a:latin typeface="Consolas"/>
                <a:cs typeface="Consolas"/>
              </a:rPr>
              <a:t>console.log(r);</a:t>
            </a:r>
            <a:endParaRPr sz="1800">
              <a:latin typeface="Consolas"/>
              <a:cs typeface="Consolas"/>
            </a:endParaRPr>
          </a:p>
          <a:p>
            <a:pPr marL="342265">
              <a:lnSpc>
                <a:spcPct val="100000"/>
              </a:lnSpc>
            </a:pPr>
            <a:r>
              <a:rPr sz="1800" dirty="0">
                <a:solidFill>
                  <a:srgbClr val="0000FF"/>
                </a:solidFill>
                <a:latin typeface="Consolas"/>
                <a:cs typeface="Consolas"/>
              </a:rPr>
              <a:t>throw</a:t>
            </a:r>
            <a:r>
              <a:rPr sz="1800" spc="-45" dirty="0">
                <a:solidFill>
                  <a:srgbClr val="0000FF"/>
                </a:solidFill>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dirty="0">
                <a:latin typeface="Consolas"/>
                <a:cs typeface="Consolas"/>
              </a:rPr>
              <a:t>Error(</a:t>
            </a:r>
            <a:r>
              <a:rPr sz="1800" dirty="0">
                <a:solidFill>
                  <a:srgbClr val="A21515"/>
                </a:solidFill>
                <a:latin typeface="Consolas"/>
                <a:cs typeface="Consolas"/>
              </a:rPr>
              <a:t>"Oops"</a:t>
            </a:r>
            <a:r>
              <a:rPr sz="1800" dirty="0">
                <a:latin typeface="Consolas"/>
                <a:cs typeface="Consolas"/>
              </a:rPr>
              <a:t>);</a:t>
            </a:r>
            <a:r>
              <a:rPr sz="1800" spc="-45" dirty="0">
                <a:latin typeface="Consolas"/>
                <a:cs typeface="Consolas"/>
              </a:rPr>
              <a:t> </a:t>
            </a:r>
            <a:r>
              <a:rPr sz="1800" dirty="0">
                <a:solidFill>
                  <a:srgbClr val="008000"/>
                </a:solidFill>
                <a:latin typeface="Consolas"/>
                <a:cs typeface="Consolas"/>
              </a:rPr>
              <a:t>//implicit</a:t>
            </a:r>
            <a:r>
              <a:rPr sz="1800" spc="-40" dirty="0">
                <a:solidFill>
                  <a:srgbClr val="008000"/>
                </a:solidFill>
                <a:latin typeface="Consolas"/>
                <a:cs typeface="Consolas"/>
              </a:rPr>
              <a:t> </a:t>
            </a:r>
            <a:r>
              <a:rPr sz="1800" spc="-10" dirty="0">
                <a:solidFill>
                  <a:srgbClr val="008000"/>
                </a:solidFill>
                <a:latin typeface="Consolas"/>
                <a:cs typeface="Consolas"/>
              </a:rPr>
              <a:t>reject()</a:t>
            </a:r>
            <a:endParaRPr sz="1800">
              <a:latin typeface="Consolas"/>
              <a:cs typeface="Consolas"/>
            </a:endParaRPr>
          </a:p>
          <a:p>
            <a:pPr marL="342265">
              <a:lnSpc>
                <a:spcPct val="100000"/>
              </a:lnSpc>
            </a:pPr>
            <a:r>
              <a:rPr sz="1800" dirty="0">
                <a:solidFill>
                  <a:srgbClr val="0000FF"/>
                </a:solidFill>
                <a:latin typeface="Consolas"/>
                <a:cs typeface="Consolas"/>
              </a:rPr>
              <a:t>return</a:t>
            </a:r>
            <a:r>
              <a:rPr sz="1800" spc="-20" dirty="0">
                <a:solidFill>
                  <a:srgbClr val="0000FF"/>
                </a:solidFill>
                <a:latin typeface="Consolas"/>
                <a:cs typeface="Consolas"/>
              </a:rPr>
              <a:t> </a:t>
            </a:r>
            <a:r>
              <a:rPr sz="1800" dirty="0">
                <a:latin typeface="Consolas"/>
                <a:cs typeface="Consolas"/>
              </a:rPr>
              <a:t>r</a:t>
            </a:r>
            <a:r>
              <a:rPr sz="1800" spc="-25" dirty="0">
                <a:latin typeface="Consolas"/>
                <a:cs typeface="Consolas"/>
              </a:rPr>
              <a:t> </a:t>
            </a:r>
            <a:r>
              <a:rPr sz="1800" dirty="0">
                <a:latin typeface="Consolas"/>
                <a:cs typeface="Consolas"/>
              </a:rPr>
              <a:t>*</a:t>
            </a:r>
            <a:r>
              <a:rPr sz="1800" spc="-15" dirty="0">
                <a:latin typeface="Consolas"/>
                <a:cs typeface="Consolas"/>
              </a:rPr>
              <a:t> </a:t>
            </a:r>
            <a:r>
              <a:rPr sz="1800" spc="-25" dirty="0">
                <a:solidFill>
                  <a:srgbClr val="098557"/>
                </a:solidFill>
                <a:latin typeface="Consolas"/>
                <a:cs typeface="Consolas"/>
              </a:rPr>
              <a:t>2</a:t>
            </a:r>
            <a:r>
              <a:rPr sz="1800" spc="-25" dirty="0">
                <a:latin typeface="Consolas"/>
                <a:cs typeface="Consolas"/>
              </a:rPr>
              <a:t>;</a:t>
            </a:r>
            <a:endParaRPr sz="1800">
              <a:latin typeface="Consolas"/>
              <a:cs typeface="Consolas"/>
            </a:endParaRPr>
          </a:p>
          <a:p>
            <a:pPr marL="342265" marR="3921125" indent="-250190">
              <a:lnSpc>
                <a:spcPct val="100000"/>
              </a:lnSpc>
            </a:pPr>
            <a:r>
              <a:rPr sz="1800" dirty="0">
                <a:latin typeface="Consolas"/>
                <a:cs typeface="Consolas"/>
              </a:rPr>
              <a:t>}).then((r)</a:t>
            </a:r>
            <a:r>
              <a:rPr sz="1800" spc="-30" dirty="0">
                <a:latin typeface="Consolas"/>
                <a:cs typeface="Consolas"/>
              </a:rPr>
              <a:t> </a:t>
            </a:r>
            <a:r>
              <a:rPr sz="1800" dirty="0">
                <a:solidFill>
                  <a:srgbClr val="0000FF"/>
                </a:solidFill>
                <a:latin typeface="Consolas"/>
                <a:cs typeface="Consolas"/>
              </a:rPr>
              <a:t>=&gt;</a:t>
            </a:r>
            <a:r>
              <a:rPr sz="1800" spc="-35" dirty="0">
                <a:solidFill>
                  <a:srgbClr val="0000FF"/>
                </a:solidFill>
                <a:latin typeface="Consolas"/>
                <a:cs typeface="Consolas"/>
              </a:rPr>
              <a:t> </a:t>
            </a:r>
            <a:r>
              <a:rPr sz="1800" spc="-50" dirty="0">
                <a:latin typeface="Consolas"/>
                <a:cs typeface="Consolas"/>
              </a:rPr>
              <a:t>{ </a:t>
            </a:r>
            <a:r>
              <a:rPr sz="1800" spc="-10" dirty="0">
                <a:latin typeface="Consolas"/>
                <a:cs typeface="Consolas"/>
              </a:rPr>
              <a:t>console.log(r); </a:t>
            </a:r>
            <a:r>
              <a:rPr sz="1800" dirty="0">
                <a:solidFill>
                  <a:srgbClr val="0000FF"/>
                </a:solidFill>
                <a:latin typeface="Consolas"/>
                <a:cs typeface="Consolas"/>
              </a:rPr>
              <a:t>return</a:t>
            </a:r>
            <a:r>
              <a:rPr sz="1800" spc="-10" dirty="0">
                <a:solidFill>
                  <a:srgbClr val="0000FF"/>
                </a:solidFill>
                <a:latin typeface="Consolas"/>
                <a:cs typeface="Consolas"/>
              </a:rPr>
              <a:t> </a:t>
            </a:r>
            <a:r>
              <a:rPr sz="1800" dirty="0">
                <a:latin typeface="Consolas"/>
                <a:cs typeface="Consolas"/>
              </a:rPr>
              <a:t>r</a:t>
            </a:r>
            <a:r>
              <a:rPr sz="1800" spc="-20" dirty="0">
                <a:latin typeface="Consolas"/>
                <a:cs typeface="Consolas"/>
              </a:rPr>
              <a:t> </a:t>
            </a:r>
            <a:r>
              <a:rPr sz="1800" dirty="0">
                <a:latin typeface="Consolas"/>
                <a:cs typeface="Consolas"/>
              </a:rPr>
              <a:t>*</a:t>
            </a:r>
            <a:r>
              <a:rPr sz="1800" spc="-10" dirty="0">
                <a:latin typeface="Consolas"/>
                <a:cs typeface="Consolas"/>
              </a:rPr>
              <a:t> </a:t>
            </a:r>
            <a:r>
              <a:rPr sz="1800" spc="-25" dirty="0">
                <a:solidFill>
                  <a:srgbClr val="098557"/>
                </a:solidFill>
                <a:latin typeface="Consolas"/>
                <a:cs typeface="Consolas"/>
              </a:rPr>
              <a:t>2</a:t>
            </a:r>
            <a:r>
              <a:rPr sz="1800" spc="-25" dirty="0">
                <a:latin typeface="Consolas"/>
                <a:cs typeface="Consolas"/>
              </a:rPr>
              <a:t>;</a:t>
            </a:r>
            <a:endParaRPr sz="1800">
              <a:latin typeface="Consolas"/>
              <a:cs typeface="Consolas"/>
            </a:endParaRPr>
          </a:p>
          <a:p>
            <a:pPr marL="92075">
              <a:lnSpc>
                <a:spcPct val="100000"/>
              </a:lnSpc>
            </a:pPr>
            <a:r>
              <a:rPr sz="1800" dirty="0">
                <a:latin typeface="Consolas"/>
                <a:cs typeface="Consolas"/>
              </a:rPr>
              <a:t>}).catch((error)</a:t>
            </a:r>
            <a:r>
              <a:rPr sz="1800" spc="-45" dirty="0">
                <a:latin typeface="Consolas"/>
                <a:cs typeface="Consolas"/>
              </a:rPr>
              <a:t> </a:t>
            </a:r>
            <a:r>
              <a:rPr sz="1800" dirty="0">
                <a:solidFill>
                  <a:srgbClr val="0000FF"/>
                </a:solidFill>
                <a:latin typeface="Consolas"/>
                <a:cs typeface="Consolas"/>
              </a:rPr>
              <a:t>=&gt;</a:t>
            </a:r>
            <a:r>
              <a:rPr sz="1800" spc="-3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spcBef>
                <a:spcPts val="5"/>
              </a:spcBef>
            </a:pPr>
            <a:r>
              <a:rPr sz="1800" spc="-10" dirty="0">
                <a:latin typeface="Consolas"/>
                <a:cs typeface="Consolas"/>
              </a:rPr>
              <a:t>console.warn(error.message);</a:t>
            </a:r>
            <a:endParaRPr sz="1800">
              <a:latin typeface="Consolas"/>
              <a:cs typeface="Consolas"/>
            </a:endParaRPr>
          </a:p>
          <a:p>
            <a:pPr marL="92075">
              <a:lnSpc>
                <a:spcPct val="100000"/>
              </a:lnSpc>
            </a:pPr>
            <a:r>
              <a:rPr sz="1800" spc="-25" dirty="0">
                <a:latin typeface="Consolas"/>
                <a:cs typeface="Consolas"/>
              </a:rPr>
              <a:t>});</a:t>
            </a:r>
            <a:endParaRPr sz="1800">
              <a:latin typeface="Consolas"/>
              <a:cs typeface="Consolas"/>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378</a:t>
            </a:fld>
            <a:endParaRPr spc="-25"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PROMISE</a:t>
            </a:r>
            <a:r>
              <a:rPr spc="-155" dirty="0"/>
              <a:t> </a:t>
            </a:r>
            <a:r>
              <a:rPr spc="-55" dirty="0"/>
              <a:t>API:</a:t>
            </a:r>
            <a:r>
              <a:rPr spc="-155" dirty="0"/>
              <a:t> </a:t>
            </a:r>
            <a:r>
              <a:rPr spc="-114" dirty="0"/>
              <a:t>PROMISE.ALL()</a:t>
            </a:r>
          </a:p>
        </p:txBody>
      </p:sp>
      <p:sp>
        <p:nvSpPr>
          <p:cNvPr id="3" name="object 3"/>
          <p:cNvSpPr txBox="1"/>
          <p:nvPr/>
        </p:nvSpPr>
        <p:spPr>
          <a:xfrm>
            <a:off x="962050" y="1533220"/>
            <a:ext cx="10180955" cy="2097368"/>
          </a:xfrm>
          <a:prstGeom prst="rect">
            <a:avLst/>
          </a:prstGeom>
        </p:spPr>
        <p:txBody>
          <a:bodyPr vert="horz" wrap="square" lIns="0" tIns="55244" rIns="0" bIns="0" rtlCol="0">
            <a:spAutoFit/>
          </a:bodyPr>
          <a:lstStyle/>
          <a:p>
            <a:pPr marL="240029" marR="5080" indent="-227329">
              <a:lnSpc>
                <a:spcPct val="90000"/>
              </a:lnSpc>
              <a:spcBef>
                <a:spcPts val="434"/>
              </a:spcBef>
              <a:buFont typeface="Arial MT"/>
              <a:buChar char="•"/>
              <a:tabLst>
                <a:tab pos="241300" algn="l"/>
              </a:tabLst>
            </a:pPr>
            <a:r>
              <a:rPr lang="it-IT" sz="2800" dirty="0">
                <a:solidFill>
                  <a:srgbClr val="111F35"/>
                </a:solidFill>
                <a:latin typeface="Calibri"/>
                <a:cs typeface="Calibri"/>
              </a:rPr>
              <a:t>Il metodo statico Promise.all() prende come input un array di Promise e restituisce una nuova Promise che rappresenta il completamento di tutte le Promise di input
Il risultato è un array, ogni input Promise contribuisce e l'elemento
Se una Promise rifiuta, Promise.all rifiuta immediatamente</a:t>
            </a:r>
            <a:endParaRPr sz="2800" dirty="0">
              <a:latin typeface="Calibri"/>
              <a:cs typeface="Calibri"/>
            </a:endParaRPr>
          </a:p>
        </p:txBody>
      </p:sp>
      <p:sp>
        <p:nvSpPr>
          <p:cNvPr id="4" name="object 4"/>
          <p:cNvSpPr/>
          <p:nvPr/>
        </p:nvSpPr>
        <p:spPr>
          <a:xfrm>
            <a:off x="882396" y="4145279"/>
            <a:ext cx="10427335" cy="2032000"/>
          </a:xfrm>
          <a:custGeom>
            <a:avLst/>
            <a:gdLst/>
            <a:ahLst/>
            <a:cxnLst/>
            <a:rect l="l" t="t" r="r" b="b"/>
            <a:pathLst>
              <a:path w="10427335" h="2032000">
                <a:moveTo>
                  <a:pt x="0" y="2031492"/>
                </a:moveTo>
                <a:lnTo>
                  <a:pt x="10427208" y="2031492"/>
                </a:lnTo>
                <a:lnTo>
                  <a:pt x="10427208" y="0"/>
                </a:lnTo>
                <a:lnTo>
                  <a:pt x="0" y="0"/>
                </a:lnTo>
                <a:lnTo>
                  <a:pt x="0" y="2031492"/>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4165854"/>
            <a:ext cx="303276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prom</a:t>
            </a:r>
            <a:r>
              <a:rPr sz="1800" spc="-1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Promise.all([</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379</a:t>
            </a:fld>
            <a:endParaRPr spc="-25" dirty="0"/>
          </a:p>
        </p:txBody>
      </p:sp>
      <p:graphicFrame>
        <p:nvGraphicFramePr>
          <p:cNvPr id="6" name="object 6"/>
          <p:cNvGraphicFramePr>
            <a:graphicFrameLocks noGrp="1"/>
          </p:cNvGraphicFramePr>
          <p:nvPr/>
        </p:nvGraphicFramePr>
        <p:xfrm>
          <a:off x="1192936" y="4511471"/>
          <a:ext cx="7840341" cy="776605"/>
        </p:xfrm>
        <a:graphic>
          <a:graphicData uri="http://schemas.openxmlformats.org/drawingml/2006/table">
            <a:tbl>
              <a:tblPr firstRow="1" bandRow="1">
                <a:tableStyleId>{2D5ABB26-0587-4C30-8999-92F81FD0307C}</a:tableStyleId>
              </a:tblPr>
              <a:tblGrid>
                <a:gridCol w="469900">
                  <a:extLst>
                    <a:ext uri="{9D8B030D-6E8A-4147-A177-3AD203B41FA5}">
                      <a16:colId xmlns:a16="http://schemas.microsoft.com/office/drawing/2014/main" val="20000"/>
                    </a:ext>
                  </a:extLst>
                </a:gridCol>
                <a:gridCol w="1129030">
                  <a:extLst>
                    <a:ext uri="{9D8B030D-6E8A-4147-A177-3AD203B41FA5}">
                      <a16:colId xmlns:a16="http://schemas.microsoft.com/office/drawing/2014/main" val="20001"/>
                    </a:ext>
                  </a:extLst>
                </a:gridCol>
                <a:gridCol w="1003300">
                  <a:extLst>
                    <a:ext uri="{9D8B030D-6E8A-4147-A177-3AD203B41FA5}">
                      <a16:colId xmlns:a16="http://schemas.microsoft.com/office/drawing/2014/main" val="20002"/>
                    </a:ext>
                  </a:extLst>
                </a:gridCol>
                <a:gridCol w="377189">
                  <a:extLst>
                    <a:ext uri="{9D8B030D-6E8A-4147-A177-3AD203B41FA5}">
                      <a16:colId xmlns:a16="http://schemas.microsoft.com/office/drawing/2014/main" val="20003"/>
                    </a:ext>
                  </a:extLst>
                </a:gridCol>
                <a:gridCol w="1504315">
                  <a:extLst>
                    <a:ext uri="{9D8B030D-6E8A-4147-A177-3AD203B41FA5}">
                      <a16:colId xmlns:a16="http://schemas.microsoft.com/office/drawing/2014/main" val="20004"/>
                    </a:ext>
                  </a:extLst>
                </a:gridCol>
                <a:gridCol w="375920">
                  <a:extLst>
                    <a:ext uri="{9D8B030D-6E8A-4147-A177-3AD203B41FA5}">
                      <a16:colId xmlns:a16="http://schemas.microsoft.com/office/drawing/2014/main" val="20005"/>
                    </a:ext>
                  </a:extLst>
                </a:gridCol>
                <a:gridCol w="377189">
                  <a:extLst>
                    <a:ext uri="{9D8B030D-6E8A-4147-A177-3AD203B41FA5}">
                      <a16:colId xmlns:a16="http://schemas.microsoft.com/office/drawing/2014/main" val="20006"/>
                    </a:ext>
                  </a:extLst>
                </a:gridCol>
                <a:gridCol w="1379854">
                  <a:extLst>
                    <a:ext uri="{9D8B030D-6E8A-4147-A177-3AD203B41FA5}">
                      <a16:colId xmlns:a16="http://schemas.microsoft.com/office/drawing/2014/main" val="20007"/>
                    </a:ext>
                  </a:extLst>
                </a:gridCol>
                <a:gridCol w="377190">
                  <a:extLst>
                    <a:ext uri="{9D8B030D-6E8A-4147-A177-3AD203B41FA5}">
                      <a16:colId xmlns:a16="http://schemas.microsoft.com/office/drawing/2014/main" val="20008"/>
                    </a:ext>
                  </a:extLst>
                </a:gridCol>
                <a:gridCol w="846454">
                  <a:extLst>
                    <a:ext uri="{9D8B030D-6E8A-4147-A177-3AD203B41FA5}">
                      <a16:colId xmlns:a16="http://schemas.microsoft.com/office/drawing/2014/main" val="20009"/>
                    </a:ext>
                  </a:extLst>
                </a:gridCol>
              </a:tblGrid>
              <a:tr h="251460">
                <a:tc>
                  <a:txBody>
                    <a:bodyPr/>
                    <a:lstStyle/>
                    <a:p>
                      <a:pPr marR="23495" algn="ctr">
                        <a:lnSpc>
                          <a:spcPts val="1700"/>
                        </a:lnSpc>
                      </a:pPr>
                      <a:r>
                        <a:rPr sz="1800" spc="-25" dirty="0">
                          <a:solidFill>
                            <a:srgbClr val="0000FF"/>
                          </a:solidFill>
                          <a:latin typeface="Consolas"/>
                          <a:cs typeface="Consolas"/>
                        </a:rPr>
                        <a:t>new</a:t>
                      </a:r>
                      <a:endParaRPr sz="1800">
                        <a:latin typeface="Consolas"/>
                        <a:cs typeface="Consolas"/>
                      </a:endParaRPr>
                    </a:p>
                  </a:txBody>
                  <a:tcPr marL="0" marR="0" marT="0" marB="0"/>
                </a:tc>
                <a:tc>
                  <a:txBody>
                    <a:bodyPr/>
                    <a:lstStyle/>
                    <a:p>
                      <a:pPr marL="1270" algn="ctr">
                        <a:lnSpc>
                          <a:spcPts val="1700"/>
                        </a:lnSpc>
                      </a:pPr>
                      <a:r>
                        <a:rPr sz="1800" spc="-10" dirty="0">
                          <a:latin typeface="Consolas"/>
                          <a:cs typeface="Consolas"/>
                        </a:rPr>
                        <a:t>Promise(</a:t>
                      </a:r>
                      <a:endParaRPr sz="1800">
                        <a:latin typeface="Consolas"/>
                        <a:cs typeface="Consolas"/>
                      </a:endParaRPr>
                    </a:p>
                  </a:txBody>
                  <a:tcPr marL="0" marR="0" marT="0" marB="0"/>
                </a:tc>
                <a:tc>
                  <a:txBody>
                    <a:bodyPr/>
                    <a:lstStyle/>
                    <a:p>
                      <a:pPr algn="ctr">
                        <a:lnSpc>
                          <a:spcPts val="1700"/>
                        </a:lnSpc>
                      </a:pPr>
                      <a:r>
                        <a:rPr sz="1800" spc="-10" dirty="0">
                          <a:latin typeface="Consolas"/>
                          <a:cs typeface="Consolas"/>
                        </a:rPr>
                        <a:t>resolve</a:t>
                      </a:r>
                      <a:endParaRPr sz="1800">
                        <a:latin typeface="Consolas"/>
                        <a:cs typeface="Consolas"/>
                      </a:endParaRPr>
                    </a:p>
                  </a:txBody>
                  <a:tcPr marL="0" marR="0" marT="0" marB="0"/>
                </a:tc>
                <a:tc>
                  <a:txBody>
                    <a:bodyPr/>
                    <a:lstStyle/>
                    <a:p>
                      <a:pPr algn="ctr">
                        <a:lnSpc>
                          <a:spcPts val="1700"/>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700"/>
                        </a:lnSpc>
                      </a:pPr>
                      <a:r>
                        <a:rPr sz="1800" spc="-10" dirty="0">
                          <a:latin typeface="Consolas"/>
                          <a:cs typeface="Consolas"/>
                        </a:rPr>
                        <a:t>setTimeout(</a:t>
                      </a:r>
                      <a:endParaRPr sz="1800">
                        <a:latin typeface="Consolas"/>
                        <a:cs typeface="Consolas"/>
                      </a:endParaRPr>
                    </a:p>
                  </a:txBody>
                  <a:tcPr marL="0" marR="0" marT="0" marB="0"/>
                </a:tc>
                <a:tc>
                  <a:txBody>
                    <a:bodyPr/>
                    <a:lstStyle/>
                    <a:p>
                      <a:pPr algn="ctr">
                        <a:lnSpc>
                          <a:spcPts val="1700"/>
                        </a:lnSpc>
                      </a:pPr>
                      <a:r>
                        <a:rPr sz="1800" spc="-25" dirty="0">
                          <a:latin typeface="Consolas"/>
                          <a:cs typeface="Consolas"/>
                        </a:rPr>
                        <a:t>()</a:t>
                      </a:r>
                      <a:endParaRPr sz="1800">
                        <a:latin typeface="Consolas"/>
                        <a:cs typeface="Consolas"/>
                      </a:endParaRPr>
                    </a:p>
                  </a:txBody>
                  <a:tcPr marL="0" marR="0" marT="0" marB="0"/>
                </a:tc>
                <a:tc>
                  <a:txBody>
                    <a:bodyPr/>
                    <a:lstStyle/>
                    <a:p>
                      <a:pPr algn="ctr">
                        <a:lnSpc>
                          <a:spcPts val="1700"/>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marL="635" algn="ctr">
                        <a:lnSpc>
                          <a:spcPts val="1700"/>
                        </a:lnSpc>
                      </a:pPr>
                      <a:r>
                        <a:rPr sz="1800" spc="-10" dirty="0">
                          <a:latin typeface="Consolas"/>
                          <a:cs typeface="Consolas"/>
                        </a:rPr>
                        <a:t>resolve(</a:t>
                      </a:r>
                      <a:r>
                        <a:rPr sz="1800" spc="-10" dirty="0">
                          <a:solidFill>
                            <a:srgbClr val="098557"/>
                          </a:solidFill>
                          <a:latin typeface="Consolas"/>
                          <a:cs typeface="Consolas"/>
                        </a:rPr>
                        <a:t>3</a:t>
                      </a:r>
                      <a:r>
                        <a:rPr sz="1800" spc="-10" dirty="0">
                          <a:latin typeface="Consolas"/>
                          <a:cs typeface="Consolas"/>
                        </a:rPr>
                        <a:t>)</a:t>
                      </a:r>
                      <a:endParaRPr sz="1800">
                        <a:latin typeface="Consolas"/>
                        <a:cs typeface="Consolas"/>
                      </a:endParaRPr>
                    </a:p>
                  </a:txBody>
                  <a:tcPr marL="0" marR="0" marT="0" marB="0"/>
                </a:tc>
                <a:tc>
                  <a:txBody>
                    <a:bodyPr/>
                    <a:lstStyle/>
                    <a:p>
                      <a:pPr algn="ctr">
                        <a:lnSpc>
                          <a:spcPts val="1700"/>
                        </a:lnSpc>
                      </a:pPr>
                      <a:r>
                        <a:rPr sz="1800" spc="-25" dirty="0">
                          <a:latin typeface="Consolas"/>
                          <a:cs typeface="Consolas"/>
                        </a:rPr>
                        <a:t>),</a:t>
                      </a:r>
                      <a:endParaRPr sz="1800">
                        <a:latin typeface="Consolas"/>
                        <a:cs typeface="Consolas"/>
                      </a:endParaRPr>
                    </a:p>
                  </a:txBody>
                  <a:tcPr marL="0" marR="0" marT="0" marB="0"/>
                </a:tc>
                <a:tc>
                  <a:txBody>
                    <a:bodyPr/>
                    <a:lstStyle/>
                    <a:p>
                      <a:pPr marL="29845" algn="ctr">
                        <a:lnSpc>
                          <a:spcPts val="1700"/>
                        </a:lnSpc>
                      </a:pPr>
                      <a:r>
                        <a:rPr sz="1800" spc="-10" dirty="0">
                          <a:solidFill>
                            <a:srgbClr val="098557"/>
                          </a:solidFill>
                          <a:latin typeface="Consolas"/>
                          <a:cs typeface="Consolas"/>
                        </a:rPr>
                        <a:t>3000</a:t>
                      </a:r>
                      <a:r>
                        <a:rPr sz="1800" spc="-1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0"/>
                  </a:ext>
                </a:extLst>
              </a:tr>
              <a:tr h="274320">
                <a:tc>
                  <a:txBody>
                    <a:bodyPr/>
                    <a:lstStyle/>
                    <a:p>
                      <a:pPr marR="23495" algn="ctr">
                        <a:lnSpc>
                          <a:spcPts val="1880"/>
                        </a:lnSpc>
                      </a:pPr>
                      <a:r>
                        <a:rPr sz="1800" spc="-25" dirty="0">
                          <a:solidFill>
                            <a:srgbClr val="0000FF"/>
                          </a:solidFill>
                          <a:latin typeface="Consolas"/>
                          <a:cs typeface="Consolas"/>
                        </a:rPr>
                        <a:t>new</a:t>
                      </a:r>
                      <a:endParaRPr sz="1800">
                        <a:latin typeface="Consolas"/>
                        <a:cs typeface="Consolas"/>
                      </a:endParaRPr>
                    </a:p>
                  </a:txBody>
                  <a:tcPr marL="0" marR="0" marT="0" marB="0"/>
                </a:tc>
                <a:tc>
                  <a:txBody>
                    <a:bodyPr/>
                    <a:lstStyle/>
                    <a:p>
                      <a:pPr marL="635" algn="ctr">
                        <a:lnSpc>
                          <a:spcPts val="1880"/>
                        </a:lnSpc>
                      </a:pPr>
                      <a:r>
                        <a:rPr sz="1800" spc="-10" dirty="0">
                          <a:latin typeface="Consolas"/>
                          <a:cs typeface="Consolas"/>
                        </a:rPr>
                        <a:t>Promise(</a:t>
                      </a:r>
                      <a:endParaRPr sz="1800">
                        <a:latin typeface="Consolas"/>
                        <a:cs typeface="Consolas"/>
                      </a:endParaRPr>
                    </a:p>
                  </a:txBody>
                  <a:tcPr marL="0" marR="0" marT="0" marB="0"/>
                </a:tc>
                <a:tc>
                  <a:txBody>
                    <a:bodyPr/>
                    <a:lstStyle/>
                    <a:p>
                      <a:pPr algn="ctr">
                        <a:lnSpc>
                          <a:spcPts val="1880"/>
                        </a:lnSpc>
                      </a:pPr>
                      <a:r>
                        <a:rPr sz="1800" spc="-10" dirty="0">
                          <a:latin typeface="Consolas"/>
                          <a:cs typeface="Consolas"/>
                        </a:rPr>
                        <a:t>resolve</a:t>
                      </a:r>
                      <a:endParaRPr sz="1800">
                        <a:latin typeface="Consolas"/>
                        <a:cs typeface="Consolas"/>
                      </a:endParaRPr>
                    </a:p>
                  </a:txBody>
                  <a:tcPr marL="0" marR="0" marT="0" marB="0"/>
                </a:tc>
                <a:tc>
                  <a:txBody>
                    <a:bodyPr/>
                    <a:lstStyle/>
                    <a:p>
                      <a:pPr algn="ctr">
                        <a:lnSpc>
                          <a:spcPts val="1880"/>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80"/>
                        </a:lnSpc>
                      </a:pPr>
                      <a:r>
                        <a:rPr sz="1800" spc="-10" dirty="0">
                          <a:latin typeface="Consolas"/>
                          <a:cs typeface="Consolas"/>
                        </a:rPr>
                        <a:t>setTimeout(</a:t>
                      </a:r>
                      <a:endParaRPr sz="1800">
                        <a:latin typeface="Consolas"/>
                        <a:cs typeface="Consolas"/>
                      </a:endParaRPr>
                    </a:p>
                  </a:txBody>
                  <a:tcPr marL="0" marR="0" marT="0" marB="0"/>
                </a:tc>
                <a:tc>
                  <a:txBody>
                    <a:bodyPr/>
                    <a:lstStyle/>
                    <a:p>
                      <a:pPr algn="ctr">
                        <a:lnSpc>
                          <a:spcPts val="1880"/>
                        </a:lnSpc>
                      </a:pPr>
                      <a:r>
                        <a:rPr sz="1800" spc="-25" dirty="0">
                          <a:latin typeface="Consolas"/>
                          <a:cs typeface="Consolas"/>
                        </a:rPr>
                        <a:t>()</a:t>
                      </a:r>
                      <a:endParaRPr sz="1800">
                        <a:latin typeface="Consolas"/>
                        <a:cs typeface="Consolas"/>
                      </a:endParaRPr>
                    </a:p>
                  </a:txBody>
                  <a:tcPr marL="0" marR="0" marT="0" marB="0"/>
                </a:tc>
                <a:tc>
                  <a:txBody>
                    <a:bodyPr/>
                    <a:lstStyle/>
                    <a:p>
                      <a:pPr algn="ctr">
                        <a:lnSpc>
                          <a:spcPts val="1880"/>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marL="635" algn="ctr">
                        <a:lnSpc>
                          <a:spcPts val="1880"/>
                        </a:lnSpc>
                      </a:pPr>
                      <a:r>
                        <a:rPr sz="1800" spc="-10" dirty="0">
                          <a:latin typeface="Consolas"/>
                          <a:cs typeface="Consolas"/>
                        </a:rPr>
                        <a:t>resolve(</a:t>
                      </a:r>
                      <a:r>
                        <a:rPr sz="1800" spc="-10" dirty="0">
                          <a:solidFill>
                            <a:srgbClr val="098557"/>
                          </a:solidFill>
                          <a:latin typeface="Consolas"/>
                          <a:cs typeface="Consolas"/>
                        </a:rPr>
                        <a:t>2</a:t>
                      </a:r>
                      <a:r>
                        <a:rPr sz="1800" spc="-10" dirty="0">
                          <a:latin typeface="Consolas"/>
                          <a:cs typeface="Consolas"/>
                        </a:rPr>
                        <a:t>)</a:t>
                      </a:r>
                      <a:endParaRPr sz="1800">
                        <a:latin typeface="Consolas"/>
                        <a:cs typeface="Consolas"/>
                      </a:endParaRPr>
                    </a:p>
                  </a:txBody>
                  <a:tcPr marL="0" marR="0" marT="0" marB="0"/>
                </a:tc>
                <a:tc>
                  <a:txBody>
                    <a:bodyPr/>
                    <a:lstStyle/>
                    <a:p>
                      <a:pPr algn="ctr">
                        <a:lnSpc>
                          <a:spcPts val="1880"/>
                        </a:lnSpc>
                      </a:pPr>
                      <a:r>
                        <a:rPr sz="1800" spc="-25" dirty="0">
                          <a:latin typeface="Consolas"/>
                          <a:cs typeface="Consolas"/>
                        </a:rPr>
                        <a:t>),</a:t>
                      </a:r>
                      <a:endParaRPr sz="1800">
                        <a:latin typeface="Consolas"/>
                        <a:cs typeface="Consolas"/>
                      </a:endParaRPr>
                    </a:p>
                  </a:txBody>
                  <a:tcPr marL="0" marR="0" marT="0" marB="0"/>
                </a:tc>
                <a:tc>
                  <a:txBody>
                    <a:bodyPr/>
                    <a:lstStyle/>
                    <a:p>
                      <a:pPr marL="29845" algn="ctr">
                        <a:lnSpc>
                          <a:spcPts val="1880"/>
                        </a:lnSpc>
                      </a:pPr>
                      <a:r>
                        <a:rPr sz="1800" spc="-10" dirty="0">
                          <a:solidFill>
                            <a:srgbClr val="098557"/>
                          </a:solidFill>
                          <a:latin typeface="Consolas"/>
                          <a:cs typeface="Consolas"/>
                        </a:rPr>
                        <a:t>2000</a:t>
                      </a:r>
                      <a:r>
                        <a:rPr sz="1800" spc="-1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1"/>
                  </a:ext>
                </a:extLst>
              </a:tr>
              <a:tr h="250825">
                <a:tc>
                  <a:txBody>
                    <a:bodyPr/>
                    <a:lstStyle/>
                    <a:p>
                      <a:pPr marR="23495" algn="ctr">
                        <a:lnSpc>
                          <a:spcPts val="1875"/>
                        </a:lnSpc>
                      </a:pPr>
                      <a:r>
                        <a:rPr sz="1800" spc="-25" dirty="0">
                          <a:solidFill>
                            <a:srgbClr val="0000FF"/>
                          </a:solidFill>
                          <a:latin typeface="Consolas"/>
                          <a:cs typeface="Consolas"/>
                        </a:rPr>
                        <a:t>new</a:t>
                      </a:r>
                      <a:endParaRPr sz="1800">
                        <a:latin typeface="Consolas"/>
                        <a:cs typeface="Consolas"/>
                      </a:endParaRPr>
                    </a:p>
                  </a:txBody>
                  <a:tcPr marL="0" marR="0" marT="0" marB="0"/>
                </a:tc>
                <a:tc>
                  <a:txBody>
                    <a:bodyPr/>
                    <a:lstStyle/>
                    <a:p>
                      <a:pPr marL="635" algn="ctr">
                        <a:lnSpc>
                          <a:spcPts val="1875"/>
                        </a:lnSpc>
                      </a:pPr>
                      <a:r>
                        <a:rPr sz="1800" spc="-10" dirty="0">
                          <a:latin typeface="Consolas"/>
                          <a:cs typeface="Consolas"/>
                        </a:rPr>
                        <a:t>Promise(</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resolve</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setTimeout(</a:t>
                      </a:r>
                      <a:endParaRPr sz="1800">
                        <a:latin typeface="Consolas"/>
                        <a:cs typeface="Consolas"/>
                      </a:endParaRPr>
                    </a:p>
                  </a:txBody>
                  <a:tcPr marL="0" marR="0" marT="0" marB="0"/>
                </a:tc>
                <a:tc>
                  <a:txBody>
                    <a:bodyPr/>
                    <a:lstStyle/>
                    <a:p>
                      <a:pPr algn="ctr">
                        <a:lnSpc>
                          <a:spcPts val="1875"/>
                        </a:lnSpc>
                      </a:pPr>
                      <a:r>
                        <a:rPr sz="1800" spc="-25"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marL="635" algn="ctr">
                        <a:lnSpc>
                          <a:spcPts val="1875"/>
                        </a:lnSpc>
                      </a:pPr>
                      <a:r>
                        <a:rPr sz="1800" spc="-10" dirty="0">
                          <a:latin typeface="Consolas"/>
                          <a:cs typeface="Consolas"/>
                        </a:rPr>
                        <a:t>resolve(</a:t>
                      </a:r>
                      <a:r>
                        <a:rPr sz="1800" spc="-10" dirty="0">
                          <a:solidFill>
                            <a:srgbClr val="098557"/>
                          </a:solidFill>
                          <a:latin typeface="Consolas"/>
                          <a:cs typeface="Consolas"/>
                        </a:rPr>
                        <a:t>1</a:t>
                      </a:r>
                      <a:r>
                        <a:rPr sz="1800" spc="-1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25" dirty="0">
                          <a:latin typeface="Consolas"/>
                          <a:cs typeface="Consolas"/>
                        </a:rPr>
                        <a:t>),</a:t>
                      </a:r>
                      <a:endParaRPr sz="1800">
                        <a:latin typeface="Consolas"/>
                        <a:cs typeface="Consolas"/>
                      </a:endParaRPr>
                    </a:p>
                  </a:txBody>
                  <a:tcPr marL="0" marR="0" marT="0" marB="0"/>
                </a:tc>
                <a:tc>
                  <a:txBody>
                    <a:bodyPr/>
                    <a:lstStyle/>
                    <a:p>
                      <a:pPr marL="29845" algn="ctr">
                        <a:lnSpc>
                          <a:spcPts val="1875"/>
                        </a:lnSpc>
                      </a:pPr>
                      <a:r>
                        <a:rPr sz="1800" spc="-10" dirty="0">
                          <a:solidFill>
                            <a:srgbClr val="098557"/>
                          </a:solidFill>
                          <a:latin typeface="Consolas"/>
                          <a:cs typeface="Consolas"/>
                        </a:rPr>
                        <a:t>1000</a:t>
                      </a:r>
                      <a:r>
                        <a:rPr sz="1800" spc="-1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sp>
        <p:nvSpPr>
          <p:cNvPr id="7" name="object 7"/>
          <p:cNvSpPr txBox="1"/>
          <p:nvPr/>
        </p:nvSpPr>
        <p:spPr>
          <a:xfrm>
            <a:off x="962050" y="5263388"/>
            <a:ext cx="5415280" cy="848994"/>
          </a:xfrm>
          <a:prstGeom prst="rect">
            <a:avLst/>
          </a:prstGeom>
        </p:spPr>
        <p:txBody>
          <a:bodyPr vert="horz" wrap="square" lIns="0" tIns="12700" rIns="0" bIns="0" rtlCol="0">
            <a:spAutoFit/>
          </a:bodyPr>
          <a:lstStyle/>
          <a:p>
            <a:pPr marL="12700">
              <a:lnSpc>
                <a:spcPct val="100000"/>
              </a:lnSpc>
              <a:spcBef>
                <a:spcPts val="100"/>
              </a:spcBef>
            </a:pPr>
            <a:r>
              <a:rPr sz="1800" dirty="0">
                <a:latin typeface="Consolas"/>
                <a:cs typeface="Consolas"/>
              </a:rPr>
              <a:t>]).then((result)</a:t>
            </a:r>
            <a:r>
              <a:rPr sz="1800" spc="-45" dirty="0">
                <a:latin typeface="Consolas"/>
                <a:cs typeface="Consolas"/>
              </a:rPr>
              <a:t> </a:t>
            </a:r>
            <a:r>
              <a:rPr sz="1800" dirty="0">
                <a:solidFill>
                  <a:srgbClr val="0000FF"/>
                </a:solidFill>
                <a:latin typeface="Consolas"/>
                <a:cs typeface="Consolas"/>
              </a:rPr>
              <a:t>=&gt;</a:t>
            </a:r>
            <a:r>
              <a:rPr sz="1800" spc="-3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262255">
              <a:lnSpc>
                <a:spcPct val="100000"/>
              </a:lnSpc>
            </a:pPr>
            <a:r>
              <a:rPr sz="1800" dirty="0">
                <a:latin typeface="Consolas"/>
                <a:cs typeface="Consolas"/>
              </a:rPr>
              <a:t>console.log(result);</a:t>
            </a:r>
            <a:r>
              <a:rPr sz="1800" spc="-45" dirty="0">
                <a:latin typeface="Consolas"/>
                <a:cs typeface="Consolas"/>
              </a:rPr>
              <a:t> </a:t>
            </a:r>
            <a:r>
              <a:rPr sz="1800" dirty="0">
                <a:solidFill>
                  <a:srgbClr val="008000"/>
                </a:solidFill>
                <a:latin typeface="Consolas"/>
                <a:cs typeface="Consolas"/>
              </a:rPr>
              <a:t>//Array(3)</a:t>
            </a:r>
            <a:r>
              <a:rPr sz="1800" spc="-40" dirty="0">
                <a:solidFill>
                  <a:srgbClr val="008000"/>
                </a:solidFill>
                <a:latin typeface="Consolas"/>
                <a:cs typeface="Consolas"/>
              </a:rPr>
              <a:t> </a:t>
            </a:r>
            <a:r>
              <a:rPr sz="1800" dirty="0">
                <a:solidFill>
                  <a:srgbClr val="008000"/>
                </a:solidFill>
                <a:latin typeface="Consolas"/>
                <a:cs typeface="Consolas"/>
              </a:rPr>
              <a:t>[3,</a:t>
            </a:r>
            <a:r>
              <a:rPr sz="1800" spc="-45" dirty="0">
                <a:solidFill>
                  <a:srgbClr val="008000"/>
                </a:solidFill>
                <a:latin typeface="Consolas"/>
                <a:cs typeface="Consolas"/>
              </a:rPr>
              <a:t> </a:t>
            </a:r>
            <a:r>
              <a:rPr sz="1800" dirty="0">
                <a:solidFill>
                  <a:srgbClr val="008000"/>
                </a:solidFill>
                <a:latin typeface="Consolas"/>
                <a:cs typeface="Consolas"/>
              </a:rPr>
              <a:t>2,</a:t>
            </a:r>
            <a:r>
              <a:rPr sz="1800" spc="-30" dirty="0">
                <a:solidFill>
                  <a:srgbClr val="008000"/>
                </a:solidFill>
                <a:latin typeface="Consolas"/>
                <a:cs typeface="Consolas"/>
              </a:rPr>
              <a:t> </a:t>
            </a:r>
            <a:r>
              <a:rPr sz="1800" spc="-25" dirty="0">
                <a:solidFill>
                  <a:srgbClr val="008000"/>
                </a:solidFill>
                <a:latin typeface="Consolas"/>
                <a:cs typeface="Consolas"/>
              </a:rPr>
              <a:t>1]</a:t>
            </a:r>
            <a:endParaRPr sz="1800">
              <a:latin typeface="Consolas"/>
              <a:cs typeface="Consolas"/>
            </a:endParaRPr>
          </a:p>
          <a:p>
            <a:pPr marL="12700">
              <a:lnSpc>
                <a:spcPct val="100000"/>
              </a:lnSpc>
            </a:pPr>
            <a:r>
              <a:rPr sz="1800" spc="-25" dirty="0">
                <a:latin typeface="Consolas"/>
                <a:cs typeface="Consolas"/>
              </a:rPr>
              <a:t>});</a:t>
            </a:r>
            <a:endParaRPr sz="1800">
              <a:latin typeface="Consolas"/>
              <a:cs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6" name="object 6"/>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38</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FORMS:</a:t>
            </a:r>
            <a:r>
              <a:rPr spc="-235" dirty="0"/>
              <a:t> </a:t>
            </a:r>
            <a:r>
              <a:rPr spc="-55" dirty="0"/>
              <a:t>SUBMISSION</a:t>
            </a:r>
          </a:p>
        </p:txBody>
      </p:sp>
      <p:sp>
        <p:nvSpPr>
          <p:cNvPr id="3" name="object 3"/>
          <p:cNvSpPr txBox="1"/>
          <p:nvPr/>
        </p:nvSpPr>
        <p:spPr>
          <a:xfrm>
            <a:off x="962050" y="1446872"/>
            <a:ext cx="10273030" cy="1571071"/>
          </a:xfrm>
          <a:prstGeom prst="rect">
            <a:avLst/>
          </a:prstGeom>
        </p:spPr>
        <p:txBody>
          <a:bodyPr vert="horz" wrap="square" lIns="0" tIns="984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form possono essere inviati per collezionare dati di qualche gestore dei form. Oltre alle submissioni, una nuova richiesta HTTP viene tipicamente performata, l’URL del gestore del form, a cui viene inviata la richiesta, è specificata dall’attributo d’azione del form (solitamente è la stessa pagina del form). È anche possible specificare il metodo HTTP da usare, in base all’attributo del metodo (impostato di base su GET).</a:t>
            </a:r>
          </a:p>
        </p:txBody>
      </p:sp>
      <p:sp>
        <p:nvSpPr>
          <p:cNvPr id="4" name="object 4"/>
          <p:cNvSpPr txBox="1"/>
          <p:nvPr/>
        </p:nvSpPr>
        <p:spPr>
          <a:xfrm>
            <a:off x="3361944" y="4924044"/>
            <a:ext cx="5527675" cy="923925"/>
          </a:xfrm>
          <a:prstGeom prst="rect">
            <a:avLst/>
          </a:prstGeom>
          <a:ln w="12700">
            <a:solidFill>
              <a:srgbClr val="111F35"/>
            </a:solidFill>
          </a:ln>
        </p:spPr>
        <p:txBody>
          <a:bodyPr vert="horz" wrap="square" lIns="0" tIns="32384" rIns="0" bIns="0" rtlCol="0">
            <a:spAutoFit/>
          </a:bodyPr>
          <a:lstStyle/>
          <a:p>
            <a:pPr marL="90805">
              <a:lnSpc>
                <a:spcPct val="100000"/>
              </a:lnSpc>
              <a:spcBef>
                <a:spcPts val="254"/>
              </a:spcBef>
            </a:pPr>
            <a:r>
              <a:rPr sz="1800" dirty="0">
                <a:solidFill>
                  <a:srgbClr val="800000"/>
                </a:solidFill>
                <a:latin typeface="Consolas"/>
                <a:cs typeface="Consolas"/>
              </a:rPr>
              <a:t>&lt;form</a:t>
            </a:r>
            <a:r>
              <a:rPr sz="1800" spc="-70" dirty="0">
                <a:solidFill>
                  <a:srgbClr val="800000"/>
                </a:solidFill>
                <a:latin typeface="Consolas"/>
                <a:cs typeface="Consolas"/>
              </a:rPr>
              <a:t> </a:t>
            </a:r>
            <a:r>
              <a:rPr sz="1800" dirty="0">
                <a:solidFill>
                  <a:srgbClr val="E40000"/>
                </a:solidFill>
                <a:latin typeface="Consolas"/>
                <a:cs typeface="Consolas"/>
              </a:rPr>
              <a:t>action</a:t>
            </a:r>
            <a:r>
              <a:rPr sz="1800" dirty="0">
                <a:latin typeface="Consolas"/>
                <a:cs typeface="Consolas"/>
              </a:rPr>
              <a:t>=</a:t>
            </a:r>
            <a:r>
              <a:rPr sz="1800" dirty="0">
                <a:solidFill>
                  <a:srgbClr val="0000FF"/>
                </a:solidFill>
                <a:latin typeface="Consolas"/>
                <a:cs typeface="Consolas"/>
              </a:rPr>
              <a:t>"/handler.html"</a:t>
            </a:r>
            <a:r>
              <a:rPr sz="1800" spc="-60" dirty="0">
                <a:solidFill>
                  <a:srgbClr val="0000FF"/>
                </a:solidFill>
                <a:latin typeface="Consolas"/>
                <a:cs typeface="Consolas"/>
              </a:rPr>
              <a:t> </a:t>
            </a:r>
            <a:r>
              <a:rPr sz="1800" spc="-10" dirty="0">
                <a:solidFill>
                  <a:srgbClr val="E40000"/>
                </a:solidFill>
                <a:latin typeface="Consolas"/>
                <a:cs typeface="Consolas"/>
              </a:rPr>
              <a:t>method</a:t>
            </a:r>
            <a:r>
              <a:rPr sz="1800" spc="-10" dirty="0">
                <a:latin typeface="Consolas"/>
                <a:cs typeface="Consolas"/>
              </a:rPr>
              <a:t>=</a:t>
            </a:r>
            <a:r>
              <a:rPr sz="1800" spc="-10" dirty="0">
                <a:solidFill>
                  <a:srgbClr val="0000FF"/>
                </a:solidFill>
                <a:latin typeface="Consolas"/>
                <a:cs typeface="Consolas"/>
              </a:rPr>
              <a:t>"GET"</a:t>
            </a:r>
            <a:r>
              <a:rPr sz="1800" spc="-10" dirty="0">
                <a:solidFill>
                  <a:srgbClr val="800000"/>
                </a:solidFill>
                <a:latin typeface="Consolas"/>
                <a:cs typeface="Consolas"/>
              </a:rPr>
              <a:t>&gt;</a:t>
            </a:r>
            <a:endParaRPr sz="1800">
              <a:latin typeface="Consolas"/>
              <a:cs typeface="Consolas"/>
            </a:endParaRPr>
          </a:p>
          <a:p>
            <a:pPr marL="340995">
              <a:lnSpc>
                <a:spcPct val="100000"/>
              </a:lnSpc>
            </a:pPr>
            <a:r>
              <a:rPr sz="1800" spc="-10" dirty="0">
                <a:solidFill>
                  <a:srgbClr val="008000"/>
                </a:solidFill>
                <a:latin typeface="Consolas"/>
                <a:cs typeface="Consolas"/>
              </a:rPr>
              <a:t>&lt;!-</a:t>
            </a: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form</a:t>
            </a:r>
            <a:r>
              <a:rPr sz="1800" spc="-15" dirty="0">
                <a:solidFill>
                  <a:srgbClr val="008000"/>
                </a:solidFill>
                <a:latin typeface="Consolas"/>
                <a:cs typeface="Consolas"/>
              </a:rPr>
              <a:t> </a:t>
            </a:r>
            <a:r>
              <a:rPr sz="1800" dirty="0">
                <a:solidFill>
                  <a:srgbClr val="008000"/>
                </a:solidFill>
                <a:latin typeface="Consolas"/>
                <a:cs typeface="Consolas"/>
              </a:rPr>
              <a:t>elements</a:t>
            </a:r>
            <a:r>
              <a:rPr sz="1800" spc="-15" dirty="0">
                <a:solidFill>
                  <a:srgbClr val="008000"/>
                </a:solidFill>
                <a:latin typeface="Consolas"/>
                <a:cs typeface="Consolas"/>
              </a:rPr>
              <a:t> </a:t>
            </a:r>
            <a:r>
              <a:rPr sz="1800" dirty="0">
                <a:solidFill>
                  <a:srgbClr val="008000"/>
                </a:solidFill>
                <a:latin typeface="Consolas"/>
                <a:cs typeface="Consolas"/>
              </a:rPr>
              <a:t>here</a:t>
            </a:r>
            <a:r>
              <a:rPr sz="1800" spc="-10" dirty="0">
                <a:solidFill>
                  <a:srgbClr val="008000"/>
                </a:solidFill>
                <a:latin typeface="Consolas"/>
                <a:cs typeface="Consolas"/>
              </a:rPr>
              <a:t> --</a:t>
            </a:r>
            <a:r>
              <a:rPr sz="1800" spc="-50" dirty="0">
                <a:solidFill>
                  <a:srgbClr val="008000"/>
                </a:solidFill>
                <a:latin typeface="Consolas"/>
                <a:cs typeface="Consolas"/>
              </a:rPr>
              <a:t>&gt;</a:t>
            </a:r>
            <a:endParaRPr sz="1800">
              <a:latin typeface="Consolas"/>
              <a:cs typeface="Consolas"/>
            </a:endParaRPr>
          </a:p>
          <a:p>
            <a:pPr marL="90805">
              <a:lnSpc>
                <a:spcPct val="100000"/>
              </a:lnSpc>
            </a:pPr>
            <a:r>
              <a:rPr sz="1800" spc="-10" dirty="0">
                <a:solidFill>
                  <a:srgbClr val="800000"/>
                </a:solidFill>
                <a:latin typeface="Consolas"/>
                <a:cs typeface="Consolas"/>
              </a:rPr>
              <a:t>&lt;/form&gt;</a:t>
            </a:r>
            <a:endParaRPr sz="1800">
              <a:latin typeface="Consolas"/>
              <a:cs typeface="Consolas"/>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PROMISE</a:t>
            </a:r>
            <a:r>
              <a:rPr spc="-155" dirty="0"/>
              <a:t> </a:t>
            </a:r>
            <a:r>
              <a:rPr spc="-55" dirty="0"/>
              <a:t>API:</a:t>
            </a:r>
            <a:r>
              <a:rPr spc="-155" dirty="0"/>
              <a:t> </a:t>
            </a:r>
            <a:r>
              <a:rPr spc="-130" dirty="0"/>
              <a:t>PROMISE.ALLSETTLED()</a:t>
            </a:r>
          </a:p>
        </p:txBody>
      </p:sp>
      <p:sp>
        <p:nvSpPr>
          <p:cNvPr id="3" name="object 3"/>
          <p:cNvSpPr txBox="1"/>
          <p:nvPr/>
        </p:nvSpPr>
        <p:spPr>
          <a:xfrm>
            <a:off x="228600" y="1195268"/>
            <a:ext cx="11963400" cy="1679306"/>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400" b="1" dirty="0">
                <a:solidFill>
                  <a:srgbClr val="111F35"/>
                </a:solidFill>
                <a:latin typeface="Calibri"/>
                <a:cs typeface="Calibri"/>
              </a:rPr>
              <a:t>Promise.all rifiuta se una qualsiasi delle promesse di input viene rifiutata (tutto o niente)
Promise.allSettled() è simile: attende che tutte le promesse di input vengano risolte, ma restituisce come risultato un array di oggetti che rappresentano lo stato di ogni promessa di input.</a:t>
            </a:r>
            <a:endParaRPr sz="2400" dirty="0">
              <a:latin typeface="Calibri"/>
              <a:cs typeface="Calibri"/>
            </a:endParaRPr>
          </a:p>
        </p:txBody>
      </p:sp>
      <p:grpSp>
        <p:nvGrpSpPr>
          <p:cNvPr id="4" name="object 4"/>
          <p:cNvGrpSpPr/>
          <p:nvPr/>
        </p:nvGrpSpPr>
        <p:grpSpPr>
          <a:xfrm>
            <a:off x="3767709" y="4663440"/>
            <a:ext cx="2643505" cy="292735"/>
            <a:chOff x="3767709" y="4663440"/>
            <a:chExt cx="2643505" cy="292735"/>
          </a:xfrm>
        </p:grpSpPr>
        <p:sp>
          <p:nvSpPr>
            <p:cNvPr id="5" name="object 5"/>
            <p:cNvSpPr/>
            <p:nvPr/>
          </p:nvSpPr>
          <p:spPr>
            <a:xfrm>
              <a:off x="3774059" y="4669790"/>
              <a:ext cx="2630805" cy="280035"/>
            </a:xfrm>
            <a:custGeom>
              <a:avLst/>
              <a:gdLst/>
              <a:ahLst/>
              <a:cxnLst/>
              <a:rect l="l" t="t" r="r" b="b"/>
              <a:pathLst>
                <a:path w="2630804" h="280035">
                  <a:moveTo>
                    <a:pt x="3428" y="0"/>
                  </a:moveTo>
                  <a:lnTo>
                    <a:pt x="0" y="50673"/>
                  </a:lnTo>
                  <a:lnTo>
                    <a:pt x="2422652" y="214122"/>
                  </a:lnTo>
                  <a:lnTo>
                    <a:pt x="2418206" y="280035"/>
                  </a:lnTo>
                  <a:lnTo>
                    <a:pt x="2630551" y="202692"/>
                  </a:lnTo>
                  <a:lnTo>
                    <a:pt x="2430526" y="97536"/>
                  </a:lnTo>
                  <a:lnTo>
                    <a:pt x="2426080" y="163449"/>
                  </a:lnTo>
                  <a:lnTo>
                    <a:pt x="3428" y="0"/>
                  </a:lnTo>
                  <a:close/>
                </a:path>
              </a:pathLst>
            </a:custGeom>
            <a:solidFill>
              <a:srgbClr val="006379"/>
            </a:solidFill>
          </p:spPr>
          <p:txBody>
            <a:bodyPr wrap="square" lIns="0" tIns="0" rIns="0" bIns="0" rtlCol="0"/>
            <a:lstStyle/>
            <a:p>
              <a:endParaRPr/>
            </a:p>
          </p:txBody>
        </p:sp>
        <p:sp>
          <p:nvSpPr>
            <p:cNvPr id="6" name="object 6"/>
            <p:cNvSpPr/>
            <p:nvPr/>
          </p:nvSpPr>
          <p:spPr>
            <a:xfrm>
              <a:off x="3774059" y="4669790"/>
              <a:ext cx="2630805" cy="280035"/>
            </a:xfrm>
            <a:custGeom>
              <a:avLst/>
              <a:gdLst/>
              <a:ahLst/>
              <a:cxnLst/>
              <a:rect l="l" t="t" r="r" b="b"/>
              <a:pathLst>
                <a:path w="2630804" h="280035">
                  <a:moveTo>
                    <a:pt x="3428" y="0"/>
                  </a:moveTo>
                  <a:lnTo>
                    <a:pt x="2426080" y="163449"/>
                  </a:lnTo>
                  <a:lnTo>
                    <a:pt x="2430526" y="97536"/>
                  </a:lnTo>
                  <a:lnTo>
                    <a:pt x="2630551" y="202692"/>
                  </a:lnTo>
                  <a:lnTo>
                    <a:pt x="2418206" y="280035"/>
                  </a:lnTo>
                  <a:lnTo>
                    <a:pt x="2422652" y="214122"/>
                  </a:lnTo>
                  <a:lnTo>
                    <a:pt x="0" y="50673"/>
                  </a:lnTo>
                  <a:lnTo>
                    <a:pt x="3428" y="0"/>
                  </a:lnTo>
                  <a:close/>
                </a:path>
              </a:pathLst>
            </a:custGeom>
            <a:ln w="12700">
              <a:solidFill>
                <a:srgbClr val="00252F"/>
              </a:solidFill>
            </a:ln>
          </p:spPr>
          <p:txBody>
            <a:bodyPr wrap="square" lIns="0" tIns="0" rIns="0" bIns="0" rtlCol="0"/>
            <a:lstStyle/>
            <a:p>
              <a:endParaRPr/>
            </a:p>
          </p:txBody>
        </p:sp>
      </p:grpSp>
      <p:pic>
        <p:nvPicPr>
          <p:cNvPr id="7" name="object 7"/>
          <p:cNvPicPr/>
          <p:nvPr/>
        </p:nvPicPr>
        <p:blipFill>
          <a:blip r:embed="rId2" cstate="print"/>
          <a:stretch>
            <a:fillRect/>
          </a:stretch>
        </p:blipFill>
        <p:spPr>
          <a:xfrm>
            <a:off x="6516623" y="4346447"/>
            <a:ext cx="4172712" cy="1969008"/>
          </a:xfrm>
          <a:prstGeom prst="rect">
            <a:avLst/>
          </a:prstGeom>
        </p:spPr>
      </p:pic>
      <p:graphicFrame>
        <p:nvGraphicFramePr>
          <p:cNvPr id="8" name="object 8"/>
          <p:cNvGraphicFramePr>
            <a:graphicFrameLocks noGrp="1"/>
          </p:cNvGraphicFramePr>
          <p:nvPr/>
        </p:nvGraphicFramePr>
        <p:xfrm>
          <a:off x="876046" y="3367785"/>
          <a:ext cx="10266679" cy="2945130"/>
        </p:xfrm>
        <a:graphic>
          <a:graphicData uri="http://schemas.openxmlformats.org/drawingml/2006/table">
            <a:tbl>
              <a:tblPr firstRow="1" bandRow="1">
                <a:tableStyleId>{2D5ABB26-0587-4C30-8999-92F81FD0307C}</a:tableStyleId>
              </a:tblPr>
              <a:tblGrid>
                <a:gridCol w="5629275">
                  <a:extLst>
                    <a:ext uri="{9D8B030D-6E8A-4147-A177-3AD203B41FA5}">
                      <a16:colId xmlns:a16="http://schemas.microsoft.com/office/drawing/2014/main" val="20000"/>
                    </a:ext>
                  </a:extLst>
                </a:gridCol>
                <a:gridCol w="4182109">
                  <a:extLst>
                    <a:ext uri="{9D8B030D-6E8A-4147-A177-3AD203B41FA5}">
                      <a16:colId xmlns:a16="http://schemas.microsoft.com/office/drawing/2014/main" val="20001"/>
                    </a:ext>
                  </a:extLst>
                </a:gridCol>
                <a:gridCol w="455295">
                  <a:extLst>
                    <a:ext uri="{9D8B030D-6E8A-4147-A177-3AD203B41FA5}">
                      <a16:colId xmlns:a16="http://schemas.microsoft.com/office/drawing/2014/main" val="20002"/>
                    </a:ext>
                  </a:extLst>
                </a:gridCol>
              </a:tblGrid>
              <a:tr h="967105">
                <a:tc gridSpan="3">
                  <a:txBody>
                    <a:bodyPr/>
                    <a:lstStyle/>
                    <a:p>
                      <a:pPr marL="92075">
                        <a:lnSpc>
                          <a:spcPct val="100000"/>
                        </a:lnSpc>
                        <a:spcBef>
                          <a:spcPts val="265"/>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a:t>
                      </a:r>
                      <a:r>
                        <a:rPr sz="1800" spc="-1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Promise.allSettled([</a:t>
                      </a:r>
                      <a:endParaRPr sz="1800">
                        <a:latin typeface="Consolas"/>
                        <a:cs typeface="Consolas"/>
                      </a:endParaRPr>
                    </a:p>
                    <a:p>
                      <a:pPr marL="342265">
                        <a:lnSpc>
                          <a:spcPct val="100000"/>
                        </a:lnSpc>
                      </a:pPr>
                      <a:r>
                        <a:rPr sz="1800" dirty="0">
                          <a:solidFill>
                            <a:srgbClr val="0000FF"/>
                          </a:solidFill>
                          <a:latin typeface="Consolas"/>
                          <a:cs typeface="Consolas"/>
                        </a:rPr>
                        <a:t>new</a:t>
                      </a:r>
                      <a:r>
                        <a:rPr sz="1800" spc="-40" dirty="0">
                          <a:solidFill>
                            <a:srgbClr val="0000FF"/>
                          </a:solidFill>
                          <a:latin typeface="Consolas"/>
                          <a:cs typeface="Consolas"/>
                        </a:rPr>
                        <a:t> </a:t>
                      </a:r>
                      <a:r>
                        <a:rPr sz="1800" dirty="0">
                          <a:latin typeface="Consolas"/>
                          <a:cs typeface="Consolas"/>
                        </a:rPr>
                        <a:t>Promise((res,</a:t>
                      </a:r>
                      <a:r>
                        <a:rPr sz="1800" spc="-20" dirty="0">
                          <a:latin typeface="Consolas"/>
                          <a:cs typeface="Consolas"/>
                        </a:rPr>
                        <a:t> </a:t>
                      </a:r>
                      <a:r>
                        <a:rPr sz="1800" dirty="0">
                          <a:latin typeface="Consolas"/>
                          <a:cs typeface="Consolas"/>
                        </a:rPr>
                        <a:t>rej)</a:t>
                      </a:r>
                      <a:r>
                        <a:rPr sz="1800" spc="-25" dirty="0">
                          <a:latin typeface="Consolas"/>
                          <a:cs typeface="Consolas"/>
                        </a:rPr>
                        <a:t> </a:t>
                      </a:r>
                      <a:r>
                        <a:rPr sz="1800" dirty="0">
                          <a:solidFill>
                            <a:srgbClr val="0000FF"/>
                          </a:solidFill>
                          <a:latin typeface="Consolas"/>
                          <a:cs typeface="Consolas"/>
                        </a:rPr>
                        <a:t>=&gt;</a:t>
                      </a:r>
                      <a:r>
                        <a:rPr sz="1800" spc="-45" dirty="0">
                          <a:solidFill>
                            <a:srgbClr val="0000FF"/>
                          </a:solidFill>
                          <a:latin typeface="Consolas"/>
                          <a:cs typeface="Consolas"/>
                        </a:rPr>
                        <a:t> </a:t>
                      </a:r>
                      <a:r>
                        <a:rPr sz="1800" dirty="0">
                          <a:latin typeface="Consolas"/>
                          <a:cs typeface="Consolas"/>
                        </a:rPr>
                        <a:t>{</a:t>
                      </a:r>
                      <a:r>
                        <a:rPr sz="1800" spc="-25" dirty="0">
                          <a:latin typeface="Consolas"/>
                          <a:cs typeface="Consolas"/>
                        </a:rPr>
                        <a:t> </a:t>
                      </a:r>
                      <a:r>
                        <a:rPr sz="1800" dirty="0">
                          <a:latin typeface="Consolas"/>
                          <a:cs typeface="Consolas"/>
                        </a:rPr>
                        <a:t>setTimeout(</a:t>
                      </a:r>
                      <a:r>
                        <a:rPr sz="1800" spc="-30" dirty="0">
                          <a:latin typeface="Consolas"/>
                          <a:cs typeface="Consolas"/>
                        </a:rPr>
                        <a:t> </a:t>
                      </a:r>
                      <a:r>
                        <a:rPr sz="1800" dirty="0">
                          <a:latin typeface="Consolas"/>
                          <a:cs typeface="Consolas"/>
                        </a:rPr>
                        <a:t>()</a:t>
                      </a:r>
                      <a:r>
                        <a:rPr sz="1800" spc="-30" dirty="0">
                          <a:latin typeface="Consolas"/>
                          <a:cs typeface="Consolas"/>
                        </a:rPr>
                        <a:t> </a:t>
                      </a:r>
                      <a:r>
                        <a:rPr sz="1800" dirty="0">
                          <a:solidFill>
                            <a:srgbClr val="0000FF"/>
                          </a:solidFill>
                          <a:latin typeface="Consolas"/>
                          <a:cs typeface="Consolas"/>
                        </a:rPr>
                        <a:t>=&gt;</a:t>
                      </a:r>
                      <a:r>
                        <a:rPr sz="1800" spc="-25" dirty="0">
                          <a:solidFill>
                            <a:srgbClr val="0000FF"/>
                          </a:solidFill>
                          <a:latin typeface="Consolas"/>
                          <a:cs typeface="Consolas"/>
                        </a:rPr>
                        <a:t> </a:t>
                      </a:r>
                      <a:r>
                        <a:rPr sz="1800" dirty="0">
                          <a:latin typeface="Consolas"/>
                          <a:cs typeface="Consolas"/>
                        </a:rPr>
                        <a:t>rej(</a:t>
                      </a:r>
                      <a:r>
                        <a:rPr sz="1800" dirty="0">
                          <a:solidFill>
                            <a:srgbClr val="0000FF"/>
                          </a:solidFill>
                          <a:latin typeface="Consolas"/>
                          <a:cs typeface="Consolas"/>
                        </a:rPr>
                        <a:t>new</a:t>
                      </a:r>
                      <a:r>
                        <a:rPr sz="1800" spc="-25" dirty="0">
                          <a:solidFill>
                            <a:srgbClr val="0000FF"/>
                          </a:solidFill>
                          <a:latin typeface="Consolas"/>
                          <a:cs typeface="Consolas"/>
                        </a:rPr>
                        <a:t> </a:t>
                      </a:r>
                      <a:r>
                        <a:rPr sz="1800" dirty="0">
                          <a:latin typeface="Consolas"/>
                          <a:cs typeface="Consolas"/>
                        </a:rPr>
                        <a:t>Error(</a:t>
                      </a:r>
                      <a:r>
                        <a:rPr sz="1800" dirty="0">
                          <a:solidFill>
                            <a:srgbClr val="A21515"/>
                          </a:solidFill>
                          <a:latin typeface="Consolas"/>
                          <a:cs typeface="Consolas"/>
                        </a:rPr>
                        <a:t>"Oops"</a:t>
                      </a:r>
                      <a:r>
                        <a:rPr sz="1800" dirty="0">
                          <a:latin typeface="Consolas"/>
                          <a:cs typeface="Consolas"/>
                        </a:rPr>
                        <a:t>)),</a:t>
                      </a:r>
                      <a:r>
                        <a:rPr sz="1800" spc="-25" dirty="0">
                          <a:latin typeface="Consolas"/>
                          <a:cs typeface="Consolas"/>
                        </a:rPr>
                        <a:t> </a:t>
                      </a:r>
                      <a:r>
                        <a:rPr sz="1800" spc="-10" dirty="0">
                          <a:solidFill>
                            <a:srgbClr val="098557"/>
                          </a:solidFill>
                          <a:latin typeface="Consolas"/>
                          <a:cs typeface="Consolas"/>
                        </a:rPr>
                        <a:t>1000</a:t>
                      </a:r>
                      <a:r>
                        <a:rPr sz="1800" spc="-10"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new</a:t>
                      </a:r>
                      <a:r>
                        <a:rPr sz="1800" spc="-35" dirty="0">
                          <a:solidFill>
                            <a:srgbClr val="0000FF"/>
                          </a:solidFill>
                          <a:latin typeface="Consolas"/>
                          <a:cs typeface="Consolas"/>
                        </a:rPr>
                        <a:t> </a:t>
                      </a:r>
                      <a:r>
                        <a:rPr sz="1800" dirty="0">
                          <a:latin typeface="Consolas"/>
                          <a:cs typeface="Consolas"/>
                        </a:rPr>
                        <a:t>Promise((res,</a:t>
                      </a:r>
                      <a:r>
                        <a:rPr sz="1800" spc="-30" dirty="0">
                          <a:latin typeface="Consolas"/>
                          <a:cs typeface="Consolas"/>
                        </a:rPr>
                        <a:t> </a:t>
                      </a:r>
                      <a:r>
                        <a:rPr sz="1800" dirty="0">
                          <a:latin typeface="Consolas"/>
                          <a:cs typeface="Consolas"/>
                        </a:rPr>
                        <a:t>rej)</a:t>
                      </a:r>
                      <a:r>
                        <a:rPr sz="1800" spc="-35" dirty="0">
                          <a:latin typeface="Consolas"/>
                          <a:cs typeface="Consolas"/>
                        </a:rPr>
                        <a:t> </a:t>
                      </a:r>
                      <a:r>
                        <a:rPr sz="1800" dirty="0">
                          <a:solidFill>
                            <a:srgbClr val="0000FF"/>
                          </a:solidFill>
                          <a:latin typeface="Consolas"/>
                          <a:cs typeface="Consolas"/>
                        </a:rPr>
                        <a:t>=&gt;</a:t>
                      </a:r>
                      <a:r>
                        <a:rPr sz="1800" spc="-45" dirty="0">
                          <a:solidFill>
                            <a:srgbClr val="0000FF"/>
                          </a:solidFill>
                          <a:latin typeface="Consolas"/>
                          <a:cs typeface="Consolas"/>
                        </a:rPr>
                        <a:t> </a:t>
                      </a:r>
                      <a:r>
                        <a:rPr sz="1800" dirty="0">
                          <a:latin typeface="Consolas"/>
                          <a:cs typeface="Consolas"/>
                        </a:rPr>
                        <a:t>{</a:t>
                      </a:r>
                      <a:r>
                        <a:rPr sz="1800" spc="-35" dirty="0">
                          <a:latin typeface="Consolas"/>
                          <a:cs typeface="Consolas"/>
                        </a:rPr>
                        <a:t> </a:t>
                      </a:r>
                      <a:r>
                        <a:rPr sz="1800" dirty="0">
                          <a:latin typeface="Consolas"/>
                          <a:cs typeface="Consolas"/>
                        </a:rPr>
                        <a:t>setTimeout(</a:t>
                      </a:r>
                      <a:r>
                        <a:rPr sz="1800" spc="-30" dirty="0">
                          <a:latin typeface="Consolas"/>
                          <a:cs typeface="Consolas"/>
                        </a:rPr>
                        <a:t> </a:t>
                      </a:r>
                      <a:r>
                        <a:rPr sz="1800" dirty="0">
                          <a:latin typeface="Consolas"/>
                          <a:cs typeface="Consolas"/>
                        </a:rPr>
                        <a:t>()</a:t>
                      </a:r>
                      <a:r>
                        <a:rPr sz="1800" spc="-30" dirty="0">
                          <a:latin typeface="Consolas"/>
                          <a:cs typeface="Consolas"/>
                        </a:rPr>
                        <a:t> </a:t>
                      </a:r>
                      <a:r>
                        <a:rPr sz="1800" dirty="0">
                          <a:solidFill>
                            <a:srgbClr val="0000FF"/>
                          </a:solidFill>
                          <a:latin typeface="Consolas"/>
                          <a:cs typeface="Consolas"/>
                        </a:rPr>
                        <a:t>=&gt;</a:t>
                      </a:r>
                      <a:r>
                        <a:rPr sz="1800" spc="-35" dirty="0">
                          <a:solidFill>
                            <a:srgbClr val="0000FF"/>
                          </a:solidFill>
                          <a:latin typeface="Consolas"/>
                          <a:cs typeface="Consolas"/>
                        </a:rPr>
                        <a:t> </a:t>
                      </a:r>
                      <a:r>
                        <a:rPr sz="1800" dirty="0">
                          <a:latin typeface="Consolas"/>
                          <a:cs typeface="Consolas"/>
                        </a:rPr>
                        <a:t>res(</a:t>
                      </a:r>
                      <a:r>
                        <a:rPr sz="1800" dirty="0">
                          <a:solidFill>
                            <a:srgbClr val="098557"/>
                          </a:solidFill>
                          <a:latin typeface="Consolas"/>
                          <a:cs typeface="Consolas"/>
                        </a:rPr>
                        <a:t>1</a:t>
                      </a:r>
                      <a:r>
                        <a:rPr sz="1800" dirty="0">
                          <a:latin typeface="Consolas"/>
                          <a:cs typeface="Consolas"/>
                        </a:rPr>
                        <a:t>),</a:t>
                      </a:r>
                      <a:r>
                        <a:rPr sz="1800" spc="-30" dirty="0">
                          <a:latin typeface="Consolas"/>
                          <a:cs typeface="Consolas"/>
                        </a:rPr>
                        <a:t> </a:t>
                      </a:r>
                      <a:r>
                        <a:rPr sz="1800" spc="-10" dirty="0">
                          <a:solidFill>
                            <a:srgbClr val="098557"/>
                          </a:solidFill>
                          <a:latin typeface="Consolas"/>
                          <a:cs typeface="Consolas"/>
                        </a:rPr>
                        <a:t>2000</a:t>
                      </a:r>
                      <a:r>
                        <a:rPr sz="1800" spc="-10" dirty="0">
                          <a:latin typeface="Consolas"/>
                          <a:cs typeface="Consolas"/>
                        </a:rPr>
                        <a:t>)}),</a:t>
                      </a:r>
                      <a:endParaRPr sz="1800">
                        <a:latin typeface="Consolas"/>
                        <a:cs typeface="Consolas"/>
                      </a:endParaRPr>
                    </a:p>
                  </a:txBody>
                  <a:tcPr marL="0" marR="0" marT="33655"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341120">
                <a:tc>
                  <a:txBody>
                    <a:bodyPr/>
                    <a:lstStyle/>
                    <a:p>
                      <a:pPr marL="92075">
                        <a:lnSpc>
                          <a:spcPts val="1285"/>
                        </a:lnSpc>
                      </a:pPr>
                      <a:r>
                        <a:rPr sz="1800" dirty="0">
                          <a:latin typeface="Consolas"/>
                          <a:cs typeface="Consolas"/>
                        </a:rPr>
                        <a:t>]).then((result)</a:t>
                      </a:r>
                      <a:r>
                        <a:rPr sz="1800" spc="-45" dirty="0">
                          <a:latin typeface="Consolas"/>
                          <a:cs typeface="Consolas"/>
                        </a:rPr>
                        <a:t> </a:t>
                      </a:r>
                      <a:r>
                        <a:rPr sz="1800" dirty="0">
                          <a:solidFill>
                            <a:srgbClr val="0000FF"/>
                          </a:solidFill>
                          <a:latin typeface="Consolas"/>
                          <a:cs typeface="Consolas"/>
                        </a:rPr>
                        <a:t>=&gt;</a:t>
                      </a:r>
                      <a:r>
                        <a:rPr sz="1800" spc="-3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spc="-10" dirty="0">
                          <a:latin typeface="Consolas"/>
                          <a:cs typeface="Consolas"/>
                        </a:rPr>
                        <a:t>console.log(result);</a:t>
                      </a:r>
                      <a:endParaRPr sz="1800">
                        <a:latin typeface="Consolas"/>
                        <a:cs typeface="Consolas"/>
                      </a:endParaRPr>
                    </a:p>
                    <a:p>
                      <a:pPr marL="342265" marR="139065" indent="-250190">
                        <a:lnSpc>
                          <a:spcPct val="100000"/>
                        </a:lnSpc>
                      </a:pPr>
                      <a:r>
                        <a:rPr sz="1800" dirty="0">
                          <a:latin typeface="Consolas"/>
                          <a:cs typeface="Consolas"/>
                        </a:rPr>
                        <a:t>}).catch((err)</a:t>
                      </a:r>
                      <a:r>
                        <a:rPr sz="1800" spc="-55" dirty="0">
                          <a:latin typeface="Consolas"/>
                          <a:cs typeface="Consolas"/>
                        </a:rPr>
                        <a:t> </a:t>
                      </a:r>
                      <a:r>
                        <a:rPr sz="1800" dirty="0">
                          <a:solidFill>
                            <a:srgbClr val="0000FF"/>
                          </a:solidFill>
                          <a:latin typeface="Consolas"/>
                          <a:cs typeface="Consolas"/>
                        </a:rPr>
                        <a:t>=&gt;</a:t>
                      </a:r>
                      <a:r>
                        <a:rPr sz="1800" spc="-25" dirty="0">
                          <a:solidFill>
                            <a:srgbClr val="0000FF"/>
                          </a:solidFill>
                          <a:latin typeface="Consolas"/>
                          <a:cs typeface="Consolas"/>
                        </a:rPr>
                        <a:t> </a:t>
                      </a:r>
                      <a:r>
                        <a:rPr sz="1800" spc="-50" dirty="0">
                          <a:latin typeface="Consolas"/>
                          <a:cs typeface="Consolas"/>
                        </a:rPr>
                        <a:t>{ </a:t>
                      </a:r>
                      <a:r>
                        <a:rPr sz="1800" dirty="0">
                          <a:latin typeface="Consolas"/>
                          <a:cs typeface="Consolas"/>
                        </a:rPr>
                        <a:t>console.warn(err.message);</a:t>
                      </a:r>
                      <a:r>
                        <a:rPr sz="1800" spc="-70" dirty="0">
                          <a:latin typeface="Consolas"/>
                          <a:cs typeface="Consolas"/>
                        </a:rPr>
                        <a:t> </a:t>
                      </a:r>
                      <a:r>
                        <a:rPr sz="1800" dirty="0">
                          <a:solidFill>
                            <a:srgbClr val="008000"/>
                          </a:solidFill>
                          <a:latin typeface="Consolas"/>
                          <a:cs typeface="Consolas"/>
                        </a:rPr>
                        <a:t>//Not</a:t>
                      </a:r>
                      <a:r>
                        <a:rPr sz="1800" spc="-70" dirty="0">
                          <a:solidFill>
                            <a:srgbClr val="008000"/>
                          </a:solidFill>
                          <a:latin typeface="Consolas"/>
                          <a:cs typeface="Consolas"/>
                        </a:rPr>
                        <a:t> </a:t>
                      </a:r>
                      <a:r>
                        <a:rPr sz="1800" spc="-10" dirty="0">
                          <a:solidFill>
                            <a:srgbClr val="008000"/>
                          </a:solidFill>
                          <a:latin typeface="Consolas"/>
                          <a:cs typeface="Consolas"/>
                        </a:rPr>
                        <a:t>executed</a:t>
                      </a:r>
                      <a:endParaRPr sz="1800">
                        <a:latin typeface="Consolas"/>
                        <a:cs typeface="Consolas"/>
                      </a:endParaRPr>
                    </a:p>
                    <a:p>
                      <a:pPr marL="92075">
                        <a:lnSpc>
                          <a:spcPct val="100000"/>
                        </a:lnSpc>
                      </a:pPr>
                      <a:r>
                        <a:rPr sz="1800" spc="-25" dirty="0">
                          <a:latin typeface="Consolas"/>
                          <a:cs typeface="Consolas"/>
                        </a:rPr>
                        <a:t>});</a:t>
                      </a:r>
                      <a:endParaRPr sz="1800">
                        <a:latin typeface="Consolas"/>
                        <a:cs typeface="Consolas"/>
                      </a:endParaRPr>
                    </a:p>
                  </a:txBody>
                  <a:tcPr marL="0" marR="0" marT="0" marB="0">
                    <a:lnL w="12700">
                      <a:solidFill>
                        <a:srgbClr val="111F35"/>
                      </a:solidFill>
                      <a:prstDash val="solid"/>
                    </a:lnL>
                    <a:lnR w="9525">
                      <a:solidFill>
                        <a:srgbClr val="111F35"/>
                      </a:solidFill>
                      <a:prstDash val="solid"/>
                    </a:lnR>
                    <a:lnB w="12700">
                      <a:solidFill>
                        <a:srgbClr val="111F35"/>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111F35"/>
                      </a:solidFill>
                      <a:prstDash val="solid"/>
                    </a:lnL>
                    <a:lnR w="9525">
                      <a:solidFill>
                        <a:srgbClr val="111F35"/>
                      </a:solidFill>
                      <a:prstDash val="solid"/>
                    </a:lnR>
                    <a:lnT w="9525">
                      <a:solidFill>
                        <a:srgbClr val="111F35"/>
                      </a:solidFill>
                      <a:prstDash val="solid"/>
                    </a:lnT>
                    <a:lnB w="12700">
                      <a:solidFill>
                        <a:srgbClr val="111F35"/>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111F35"/>
                      </a:solidFill>
                      <a:prstDash val="solid"/>
                    </a:lnL>
                    <a:lnR w="12700">
                      <a:solidFill>
                        <a:srgbClr val="111F35"/>
                      </a:solidFill>
                      <a:prstDash val="solid"/>
                    </a:lnR>
                    <a:lnB w="12700">
                      <a:solidFill>
                        <a:srgbClr val="111F35"/>
                      </a:solidFill>
                      <a:prstDash val="solid"/>
                    </a:lnB>
                  </a:tcPr>
                </a:tc>
                <a:extLst>
                  <a:ext uri="{0D108BD9-81ED-4DB2-BD59-A6C34878D82A}">
                    <a16:rowId xmlns:a16="http://schemas.microsoft.com/office/drawing/2014/main" val="10001"/>
                  </a:ext>
                </a:extLst>
              </a:tr>
              <a:tr h="636905">
                <a:tc>
                  <a:txBody>
                    <a:bodyPr/>
                    <a:lstStyle/>
                    <a:p>
                      <a:pPr>
                        <a:lnSpc>
                          <a:spcPct val="100000"/>
                        </a:lnSpc>
                      </a:pPr>
                      <a:endParaRPr sz="2100">
                        <a:latin typeface="Times New Roman"/>
                        <a:cs typeface="Times New Roman"/>
                      </a:endParaRPr>
                    </a:p>
                  </a:txBody>
                  <a:tcPr marL="0" marR="0" marT="0" marB="0">
                    <a:lnR w="9525">
                      <a:solidFill>
                        <a:srgbClr val="111F35"/>
                      </a:solidFill>
                      <a:prstDash val="solid"/>
                    </a:lnR>
                    <a:lnT w="12700">
                      <a:solidFill>
                        <a:srgbClr val="111F35"/>
                      </a:solidFill>
                      <a:prstDash val="solid"/>
                    </a:lnT>
                  </a:tcPr>
                </a:tc>
                <a:tc>
                  <a:txBody>
                    <a:bodyPr/>
                    <a:lstStyle/>
                    <a:p>
                      <a:pPr>
                        <a:lnSpc>
                          <a:spcPct val="100000"/>
                        </a:lnSpc>
                      </a:pPr>
                      <a:endParaRPr sz="2100">
                        <a:latin typeface="Times New Roman"/>
                        <a:cs typeface="Times New Roman"/>
                      </a:endParaRPr>
                    </a:p>
                  </a:txBody>
                  <a:tcPr marL="0" marR="0" marT="0" marB="0">
                    <a:lnL w="9525">
                      <a:solidFill>
                        <a:srgbClr val="111F35"/>
                      </a:solidFill>
                      <a:prstDash val="solid"/>
                    </a:lnL>
                    <a:lnR w="9525">
                      <a:solidFill>
                        <a:srgbClr val="111F35"/>
                      </a:solidFill>
                      <a:prstDash val="solid"/>
                    </a:lnR>
                    <a:lnT w="12700">
                      <a:solidFill>
                        <a:srgbClr val="111F35"/>
                      </a:solidFill>
                      <a:prstDash val="solid"/>
                    </a:lnT>
                    <a:lnB w="9525">
                      <a:solidFill>
                        <a:srgbClr val="111F35"/>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111F35"/>
                      </a:solidFill>
                      <a:prstDash val="solid"/>
                    </a:lnL>
                    <a:lnT w="12700">
                      <a:solidFill>
                        <a:srgbClr val="111F35"/>
                      </a:solidFill>
                      <a:prstDash val="solid"/>
                    </a:lnT>
                  </a:tcPr>
                </a:tc>
                <a:extLst>
                  <a:ext uri="{0D108BD9-81ED-4DB2-BD59-A6C34878D82A}">
                    <a16:rowId xmlns:a16="http://schemas.microsoft.com/office/drawing/2014/main" val="10002"/>
                  </a:ext>
                </a:extLst>
              </a:tr>
            </a:tbl>
          </a:graphicData>
        </a:graphic>
      </p:graphicFrame>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380</a:t>
            </a:fld>
            <a:endParaRPr spc="-25" dirty="0"/>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PROMISE</a:t>
            </a:r>
            <a:r>
              <a:rPr spc="-155" dirty="0"/>
              <a:t> </a:t>
            </a:r>
            <a:r>
              <a:rPr spc="-55" dirty="0"/>
              <a:t>API:</a:t>
            </a:r>
            <a:r>
              <a:rPr spc="-155" dirty="0"/>
              <a:t> </a:t>
            </a:r>
            <a:r>
              <a:rPr spc="-130" dirty="0"/>
              <a:t>PROMISE.RACE()</a:t>
            </a:r>
          </a:p>
        </p:txBody>
      </p:sp>
      <p:sp>
        <p:nvSpPr>
          <p:cNvPr id="3" name="object 3"/>
          <p:cNvSpPr txBox="1"/>
          <p:nvPr/>
        </p:nvSpPr>
        <p:spPr>
          <a:xfrm>
            <a:off x="962050" y="1533220"/>
            <a:ext cx="9904095" cy="836294"/>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Simile a Promise.all(), ma viene liquidato non appena una delle promesse di input viene risolta e ottiene il suo risultato (o errore)</a:t>
            </a:r>
            <a:endParaRPr sz="2800" dirty="0">
              <a:latin typeface="Calibri"/>
              <a:cs typeface="Calibri"/>
            </a:endParaRPr>
          </a:p>
        </p:txBody>
      </p:sp>
      <p:sp>
        <p:nvSpPr>
          <p:cNvPr id="4" name="object 4"/>
          <p:cNvSpPr/>
          <p:nvPr/>
        </p:nvSpPr>
        <p:spPr>
          <a:xfrm>
            <a:off x="882396" y="2414016"/>
            <a:ext cx="10427335" cy="3693160"/>
          </a:xfrm>
          <a:custGeom>
            <a:avLst/>
            <a:gdLst/>
            <a:ahLst/>
            <a:cxnLst/>
            <a:rect l="l" t="t" r="r" b="b"/>
            <a:pathLst>
              <a:path w="10427335" h="3693160">
                <a:moveTo>
                  <a:pt x="0" y="3692652"/>
                </a:moveTo>
                <a:lnTo>
                  <a:pt x="10427208" y="3692652"/>
                </a:lnTo>
                <a:lnTo>
                  <a:pt x="10427208" y="0"/>
                </a:lnTo>
                <a:lnTo>
                  <a:pt x="0" y="0"/>
                </a:lnTo>
                <a:lnTo>
                  <a:pt x="0" y="3692652"/>
                </a:lnTo>
                <a:close/>
              </a:path>
            </a:pathLst>
          </a:custGeom>
          <a:ln w="12700">
            <a:solidFill>
              <a:srgbClr val="111F35"/>
            </a:solidFill>
          </a:ln>
        </p:spPr>
        <p:txBody>
          <a:bodyPr wrap="square" lIns="0" tIns="0" rIns="0" bIns="0" rtlCol="0"/>
          <a:lstStyle/>
          <a:p>
            <a:endParaRPr/>
          </a:p>
        </p:txBody>
      </p:sp>
      <p:graphicFrame>
        <p:nvGraphicFramePr>
          <p:cNvPr id="5" name="object 5"/>
          <p:cNvGraphicFramePr>
            <a:graphicFrameLocks noGrp="1"/>
          </p:cNvGraphicFramePr>
          <p:nvPr/>
        </p:nvGraphicFramePr>
        <p:xfrm>
          <a:off x="1192936" y="4699658"/>
          <a:ext cx="9839955" cy="502285"/>
        </p:xfrm>
        <a:graphic>
          <a:graphicData uri="http://schemas.openxmlformats.org/drawingml/2006/table">
            <a:tbl>
              <a:tblPr firstRow="1" bandRow="1">
                <a:tableStyleId>{2D5ABB26-0587-4C30-8999-92F81FD0307C}</a:tableStyleId>
              </a:tblPr>
              <a:tblGrid>
                <a:gridCol w="3227705">
                  <a:extLst>
                    <a:ext uri="{9D8B030D-6E8A-4147-A177-3AD203B41FA5}">
                      <a16:colId xmlns:a16="http://schemas.microsoft.com/office/drawing/2014/main" val="20000"/>
                    </a:ext>
                  </a:extLst>
                </a:gridCol>
                <a:gridCol w="250824">
                  <a:extLst>
                    <a:ext uri="{9D8B030D-6E8A-4147-A177-3AD203B41FA5}">
                      <a16:colId xmlns:a16="http://schemas.microsoft.com/office/drawing/2014/main" val="20001"/>
                    </a:ext>
                  </a:extLst>
                </a:gridCol>
                <a:gridCol w="1504314">
                  <a:extLst>
                    <a:ext uri="{9D8B030D-6E8A-4147-A177-3AD203B41FA5}">
                      <a16:colId xmlns:a16="http://schemas.microsoft.com/office/drawing/2014/main" val="20002"/>
                    </a:ext>
                  </a:extLst>
                </a:gridCol>
                <a:gridCol w="376554">
                  <a:extLst>
                    <a:ext uri="{9D8B030D-6E8A-4147-A177-3AD203B41FA5}">
                      <a16:colId xmlns:a16="http://schemas.microsoft.com/office/drawing/2014/main" val="20003"/>
                    </a:ext>
                  </a:extLst>
                </a:gridCol>
                <a:gridCol w="375920">
                  <a:extLst>
                    <a:ext uri="{9D8B030D-6E8A-4147-A177-3AD203B41FA5}">
                      <a16:colId xmlns:a16="http://schemas.microsoft.com/office/drawing/2014/main" val="20004"/>
                    </a:ext>
                  </a:extLst>
                </a:gridCol>
                <a:gridCol w="1002664">
                  <a:extLst>
                    <a:ext uri="{9D8B030D-6E8A-4147-A177-3AD203B41FA5}">
                      <a16:colId xmlns:a16="http://schemas.microsoft.com/office/drawing/2014/main" val="20005"/>
                    </a:ext>
                  </a:extLst>
                </a:gridCol>
                <a:gridCol w="2005329">
                  <a:extLst>
                    <a:ext uri="{9D8B030D-6E8A-4147-A177-3AD203B41FA5}">
                      <a16:colId xmlns:a16="http://schemas.microsoft.com/office/drawing/2014/main" val="20006"/>
                    </a:ext>
                  </a:extLst>
                </a:gridCol>
                <a:gridCol w="1096645">
                  <a:extLst>
                    <a:ext uri="{9D8B030D-6E8A-4147-A177-3AD203B41FA5}">
                      <a16:colId xmlns:a16="http://schemas.microsoft.com/office/drawing/2014/main" val="20007"/>
                    </a:ext>
                  </a:extLst>
                </a:gridCol>
              </a:tblGrid>
              <a:tr h="250825">
                <a:tc>
                  <a:txBody>
                    <a:bodyPr/>
                    <a:lstStyle/>
                    <a:p>
                      <a:pPr marR="22860" algn="ctr">
                        <a:lnSpc>
                          <a:spcPts val="1695"/>
                        </a:lnSpc>
                      </a:pPr>
                      <a:r>
                        <a:rPr sz="1800" dirty="0">
                          <a:solidFill>
                            <a:srgbClr val="0000FF"/>
                          </a:solidFill>
                          <a:latin typeface="Consolas"/>
                          <a:cs typeface="Consolas"/>
                        </a:rPr>
                        <a:t>new</a:t>
                      </a:r>
                      <a:r>
                        <a:rPr sz="1800" spc="-45" dirty="0">
                          <a:solidFill>
                            <a:srgbClr val="0000FF"/>
                          </a:solidFill>
                          <a:latin typeface="Consolas"/>
                          <a:cs typeface="Consolas"/>
                        </a:rPr>
                        <a:t> </a:t>
                      </a:r>
                      <a:r>
                        <a:rPr sz="1800" dirty="0">
                          <a:latin typeface="Consolas"/>
                          <a:cs typeface="Consolas"/>
                        </a:rPr>
                        <a:t>Promise((res,</a:t>
                      </a:r>
                      <a:r>
                        <a:rPr sz="1800" spc="-25" dirty="0">
                          <a:latin typeface="Consolas"/>
                          <a:cs typeface="Consolas"/>
                        </a:rPr>
                        <a:t> </a:t>
                      </a:r>
                      <a:r>
                        <a:rPr sz="1800" dirty="0">
                          <a:latin typeface="Consolas"/>
                          <a:cs typeface="Consolas"/>
                        </a:rPr>
                        <a:t>rej)</a:t>
                      </a:r>
                      <a:r>
                        <a:rPr sz="1800" spc="-30" dirty="0">
                          <a:latin typeface="Consolas"/>
                          <a:cs typeface="Consolas"/>
                        </a:rPr>
                        <a:t> </a:t>
                      </a: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69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695"/>
                        </a:lnSpc>
                      </a:pPr>
                      <a:r>
                        <a:rPr sz="1800" spc="-10" dirty="0">
                          <a:latin typeface="Consolas"/>
                          <a:cs typeface="Consolas"/>
                        </a:rPr>
                        <a:t>setTimeout(</a:t>
                      </a:r>
                      <a:endParaRPr sz="1800">
                        <a:latin typeface="Consolas"/>
                        <a:cs typeface="Consolas"/>
                      </a:endParaRPr>
                    </a:p>
                  </a:txBody>
                  <a:tcPr marL="0" marR="0" marT="0" marB="0"/>
                </a:tc>
                <a:tc>
                  <a:txBody>
                    <a:bodyPr/>
                    <a:lstStyle/>
                    <a:p>
                      <a:pPr algn="ctr">
                        <a:lnSpc>
                          <a:spcPts val="1695"/>
                        </a:lnSpc>
                      </a:pPr>
                      <a:r>
                        <a:rPr sz="1800" spc="-25" dirty="0">
                          <a:latin typeface="Consolas"/>
                          <a:cs typeface="Consolas"/>
                        </a:rPr>
                        <a:t>()</a:t>
                      </a:r>
                      <a:endParaRPr sz="1800">
                        <a:latin typeface="Consolas"/>
                        <a:cs typeface="Consolas"/>
                      </a:endParaRPr>
                    </a:p>
                  </a:txBody>
                  <a:tcPr marL="0" marR="0" marT="0" marB="0"/>
                </a:tc>
                <a:tc>
                  <a:txBody>
                    <a:bodyPr/>
                    <a:lstStyle/>
                    <a:p>
                      <a:pPr algn="ctr">
                        <a:lnSpc>
                          <a:spcPts val="169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695"/>
                        </a:lnSpc>
                      </a:pPr>
                      <a:r>
                        <a:rPr sz="1800" spc="-10" dirty="0">
                          <a:latin typeface="Consolas"/>
                          <a:cs typeface="Consolas"/>
                        </a:rPr>
                        <a:t>rej(</a:t>
                      </a:r>
                      <a:r>
                        <a:rPr sz="1800" spc="-10" dirty="0">
                          <a:solidFill>
                            <a:srgbClr val="0000FF"/>
                          </a:solidFill>
                          <a:latin typeface="Consolas"/>
                          <a:cs typeface="Consolas"/>
                        </a:rPr>
                        <a:t>new</a:t>
                      </a:r>
                      <a:endParaRPr sz="1800">
                        <a:latin typeface="Consolas"/>
                        <a:cs typeface="Consolas"/>
                      </a:endParaRPr>
                    </a:p>
                  </a:txBody>
                  <a:tcPr marL="0" marR="0" marT="0" marB="0"/>
                </a:tc>
                <a:tc>
                  <a:txBody>
                    <a:bodyPr/>
                    <a:lstStyle/>
                    <a:p>
                      <a:pPr marL="62865">
                        <a:lnSpc>
                          <a:spcPts val="1695"/>
                        </a:lnSpc>
                      </a:pPr>
                      <a:r>
                        <a:rPr sz="1800" spc="-10" dirty="0">
                          <a:latin typeface="Consolas"/>
                          <a:cs typeface="Consolas"/>
                        </a:rPr>
                        <a:t>Error(</a:t>
                      </a:r>
                      <a:r>
                        <a:rPr sz="1800" spc="-10" dirty="0">
                          <a:solidFill>
                            <a:srgbClr val="A21515"/>
                          </a:solidFill>
                          <a:latin typeface="Consolas"/>
                          <a:cs typeface="Consolas"/>
                        </a:rPr>
                        <a:t>"Oops"</a:t>
                      </a:r>
                      <a:r>
                        <a:rPr sz="1800" spc="-10" dirty="0">
                          <a:latin typeface="Consolas"/>
                          <a:cs typeface="Consolas"/>
                        </a:rPr>
                        <a:t>)),</a:t>
                      </a:r>
                      <a:endParaRPr sz="1800">
                        <a:latin typeface="Consolas"/>
                        <a:cs typeface="Consolas"/>
                      </a:endParaRPr>
                    </a:p>
                  </a:txBody>
                  <a:tcPr marL="0" marR="0" marT="0" marB="0"/>
                </a:tc>
                <a:tc>
                  <a:txBody>
                    <a:bodyPr/>
                    <a:lstStyle/>
                    <a:p>
                      <a:pPr marL="62865">
                        <a:lnSpc>
                          <a:spcPts val="1695"/>
                        </a:lnSpc>
                      </a:pPr>
                      <a:r>
                        <a:rPr sz="1800" spc="-10" dirty="0">
                          <a:solidFill>
                            <a:srgbClr val="098557"/>
                          </a:solidFill>
                          <a:latin typeface="Consolas"/>
                          <a:cs typeface="Consolas"/>
                        </a:rPr>
                        <a:t>1000</a:t>
                      </a:r>
                      <a:r>
                        <a:rPr sz="1800" spc="-1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0"/>
                  </a:ext>
                </a:extLst>
              </a:tr>
              <a:tr h="251460">
                <a:tc>
                  <a:txBody>
                    <a:bodyPr/>
                    <a:lstStyle/>
                    <a:p>
                      <a:pPr marR="22860" algn="ctr">
                        <a:lnSpc>
                          <a:spcPts val="1880"/>
                        </a:lnSpc>
                      </a:pPr>
                      <a:r>
                        <a:rPr sz="1800" dirty="0">
                          <a:solidFill>
                            <a:srgbClr val="0000FF"/>
                          </a:solidFill>
                          <a:latin typeface="Consolas"/>
                          <a:cs typeface="Consolas"/>
                        </a:rPr>
                        <a:t>new</a:t>
                      </a:r>
                      <a:r>
                        <a:rPr sz="1800" spc="-55" dirty="0">
                          <a:solidFill>
                            <a:srgbClr val="0000FF"/>
                          </a:solidFill>
                          <a:latin typeface="Consolas"/>
                          <a:cs typeface="Consolas"/>
                        </a:rPr>
                        <a:t> </a:t>
                      </a:r>
                      <a:r>
                        <a:rPr sz="1800" dirty="0">
                          <a:latin typeface="Consolas"/>
                          <a:cs typeface="Consolas"/>
                        </a:rPr>
                        <a:t>Promise((res,</a:t>
                      </a:r>
                      <a:r>
                        <a:rPr sz="1800" spc="-45" dirty="0">
                          <a:latin typeface="Consolas"/>
                          <a:cs typeface="Consolas"/>
                        </a:rPr>
                        <a:t> </a:t>
                      </a:r>
                      <a:r>
                        <a:rPr sz="1800" dirty="0">
                          <a:latin typeface="Consolas"/>
                          <a:cs typeface="Consolas"/>
                        </a:rPr>
                        <a:t>rej)</a:t>
                      </a:r>
                      <a:r>
                        <a:rPr sz="1800" spc="-40" dirty="0">
                          <a:latin typeface="Consolas"/>
                          <a:cs typeface="Consolas"/>
                        </a:rPr>
                        <a:t> </a:t>
                      </a: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80"/>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80"/>
                        </a:lnSpc>
                      </a:pPr>
                      <a:r>
                        <a:rPr sz="1800" spc="-10" dirty="0">
                          <a:latin typeface="Consolas"/>
                          <a:cs typeface="Consolas"/>
                        </a:rPr>
                        <a:t>setTimeout(</a:t>
                      </a:r>
                      <a:endParaRPr sz="1800">
                        <a:latin typeface="Consolas"/>
                        <a:cs typeface="Consolas"/>
                      </a:endParaRPr>
                    </a:p>
                  </a:txBody>
                  <a:tcPr marL="0" marR="0" marT="0" marB="0"/>
                </a:tc>
                <a:tc>
                  <a:txBody>
                    <a:bodyPr/>
                    <a:lstStyle/>
                    <a:p>
                      <a:pPr algn="ctr">
                        <a:lnSpc>
                          <a:spcPts val="1880"/>
                        </a:lnSpc>
                      </a:pPr>
                      <a:r>
                        <a:rPr sz="1800" spc="-25" dirty="0">
                          <a:latin typeface="Consolas"/>
                          <a:cs typeface="Consolas"/>
                        </a:rPr>
                        <a:t>()</a:t>
                      </a:r>
                      <a:endParaRPr sz="1800">
                        <a:latin typeface="Consolas"/>
                        <a:cs typeface="Consolas"/>
                      </a:endParaRPr>
                    </a:p>
                  </a:txBody>
                  <a:tcPr marL="0" marR="0" marT="0" marB="0"/>
                </a:tc>
                <a:tc>
                  <a:txBody>
                    <a:bodyPr/>
                    <a:lstStyle/>
                    <a:p>
                      <a:pPr algn="ctr">
                        <a:lnSpc>
                          <a:spcPts val="1880"/>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80"/>
                        </a:lnSpc>
                      </a:pPr>
                      <a:r>
                        <a:rPr sz="1800" spc="-10" dirty="0">
                          <a:latin typeface="Consolas"/>
                          <a:cs typeface="Consolas"/>
                        </a:rPr>
                        <a:t>res(</a:t>
                      </a:r>
                      <a:r>
                        <a:rPr sz="1800" spc="-10" dirty="0">
                          <a:solidFill>
                            <a:srgbClr val="098557"/>
                          </a:solidFill>
                          <a:latin typeface="Consolas"/>
                          <a:cs typeface="Consolas"/>
                        </a:rPr>
                        <a:t>1</a:t>
                      </a:r>
                      <a:r>
                        <a:rPr sz="1800" spc="-10" dirty="0">
                          <a:latin typeface="Consolas"/>
                          <a:cs typeface="Consolas"/>
                        </a:rPr>
                        <a:t>),</a:t>
                      </a:r>
                      <a:endParaRPr sz="1800">
                        <a:latin typeface="Consolas"/>
                        <a:cs typeface="Consolas"/>
                      </a:endParaRPr>
                    </a:p>
                  </a:txBody>
                  <a:tcPr marL="0" marR="0" marT="0" marB="0"/>
                </a:tc>
                <a:tc>
                  <a:txBody>
                    <a:bodyPr/>
                    <a:lstStyle/>
                    <a:p>
                      <a:pPr marL="62865">
                        <a:lnSpc>
                          <a:spcPts val="1880"/>
                        </a:lnSpc>
                      </a:pPr>
                      <a:r>
                        <a:rPr sz="1800" spc="-10" dirty="0">
                          <a:solidFill>
                            <a:srgbClr val="098557"/>
                          </a:solidFill>
                          <a:latin typeface="Consolas"/>
                          <a:cs typeface="Consolas"/>
                        </a:rPr>
                        <a:t>2000</a:t>
                      </a:r>
                      <a:r>
                        <a:rPr sz="1800" spc="-10" dirty="0">
                          <a:latin typeface="Consolas"/>
                          <a:cs typeface="Consolas"/>
                        </a:rPr>
                        <a:t>)}),</a:t>
                      </a:r>
                      <a:endParaRPr sz="1800">
                        <a:latin typeface="Consolas"/>
                        <a:cs typeface="Consolas"/>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381</a:t>
            </a:fld>
            <a:endParaRPr spc="-25" dirty="0"/>
          </a:p>
        </p:txBody>
      </p:sp>
      <p:sp>
        <p:nvSpPr>
          <p:cNvPr id="6" name="object 6"/>
          <p:cNvSpPr txBox="1"/>
          <p:nvPr/>
        </p:nvSpPr>
        <p:spPr>
          <a:xfrm>
            <a:off x="962050" y="2433320"/>
            <a:ext cx="10053320" cy="359219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a:t>
            </a:r>
            <a:r>
              <a:rPr sz="1800" spc="-1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Promise.race([</a:t>
            </a:r>
            <a:endParaRPr sz="1800">
              <a:latin typeface="Consolas"/>
              <a:cs typeface="Consolas"/>
            </a:endParaRPr>
          </a:p>
          <a:p>
            <a:pPr marL="262255" marR="5080">
              <a:lnSpc>
                <a:spcPct val="100000"/>
              </a:lnSpc>
            </a:pPr>
            <a:r>
              <a:rPr sz="1800" dirty="0">
                <a:solidFill>
                  <a:srgbClr val="0000FF"/>
                </a:solidFill>
                <a:latin typeface="Consolas"/>
                <a:cs typeface="Consolas"/>
              </a:rPr>
              <a:t>new</a:t>
            </a:r>
            <a:r>
              <a:rPr sz="1800" spc="-40" dirty="0">
                <a:solidFill>
                  <a:srgbClr val="0000FF"/>
                </a:solidFill>
                <a:latin typeface="Consolas"/>
                <a:cs typeface="Consolas"/>
              </a:rPr>
              <a:t> </a:t>
            </a:r>
            <a:r>
              <a:rPr sz="1800" dirty="0">
                <a:latin typeface="Consolas"/>
                <a:cs typeface="Consolas"/>
              </a:rPr>
              <a:t>Promise((res,</a:t>
            </a:r>
            <a:r>
              <a:rPr sz="1800" spc="-20" dirty="0">
                <a:latin typeface="Consolas"/>
                <a:cs typeface="Consolas"/>
              </a:rPr>
              <a:t> </a:t>
            </a:r>
            <a:r>
              <a:rPr sz="1800" dirty="0">
                <a:latin typeface="Consolas"/>
                <a:cs typeface="Consolas"/>
              </a:rPr>
              <a:t>rej)</a:t>
            </a:r>
            <a:r>
              <a:rPr sz="1800" spc="-25" dirty="0">
                <a:latin typeface="Consolas"/>
                <a:cs typeface="Consolas"/>
              </a:rPr>
              <a:t> </a:t>
            </a:r>
            <a:r>
              <a:rPr sz="1800" dirty="0">
                <a:solidFill>
                  <a:srgbClr val="0000FF"/>
                </a:solidFill>
                <a:latin typeface="Consolas"/>
                <a:cs typeface="Consolas"/>
              </a:rPr>
              <a:t>=&gt;</a:t>
            </a:r>
            <a:r>
              <a:rPr sz="1800" spc="-45" dirty="0">
                <a:solidFill>
                  <a:srgbClr val="0000FF"/>
                </a:solidFill>
                <a:latin typeface="Consolas"/>
                <a:cs typeface="Consolas"/>
              </a:rPr>
              <a:t> </a:t>
            </a:r>
            <a:r>
              <a:rPr sz="1800" dirty="0">
                <a:latin typeface="Consolas"/>
                <a:cs typeface="Consolas"/>
              </a:rPr>
              <a:t>{</a:t>
            </a:r>
            <a:r>
              <a:rPr sz="1800" spc="-25" dirty="0">
                <a:latin typeface="Consolas"/>
                <a:cs typeface="Consolas"/>
              </a:rPr>
              <a:t> </a:t>
            </a:r>
            <a:r>
              <a:rPr sz="1800" dirty="0">
                <a:latin typeface="Consolas"/>
                <a:cs typeface="Consolas"/>
              </a:rPr>
              <a:t>setTimeout(</a:t>
            </a:r>
            <a:r>
              <a:rPr sz="1800" spc="-30" dirty="0">
                <a:latin typeface="Consolas"/>
                <a:cs typeface="Consolas"/>
              </a:rPr>
              <a:t> </a:t>
            </a:r>
            <a:r>
              <a:rPr sz="1800" dirty="0">
                <a:latin typeface="Consolas"/>
                <a:cs typeface="Consolas"/>
              </a:rPr>
              <a:t>()</a:t>
            </a:r>
            <a:r>
              <a:rPr sz="1800" spc="-30" dirty="0">
                <a:latin typeface="Consolas"/>
                <a:cs typeface="Consolas"/>
              </a:rPr>
              <a:t> </a:t>
            </a:r>
            <a:r>
              <a:rPr sz="1800" dirty="0">
                <a:solidFill>
                  <a:srgbClr val="0000FF"/>
                </a:solidFill>
                <a:latin typeface="Consolas"/>
                <a:cs typeface="Consolas"/>
              </a:rPr>
              <a:t>=&gt;</a:t>
            </a:r>
            <a:r>
              <a:rPr sz="1800" spc="-25" dirty="0">
                <a:solidFill>
                  <a:srgbClr val="0000FF"/>
                </a:solidFill>
                <a:latin typeface="Consolas"/>
                <a:cs typeface="Consolas"/>
              </a:rPr>
              <a:t> </a:t>
            </a:r>
            <a:r>
              <a:rPr sz="1800" dirty="0">
                <a:latin typeface="Consolas"/>
                <a:cs typeface="Consolas"/>
              </a:rPr>
              <a:t>rej(</a:t>
            </a:r>
            <a:r>
              <a:rPr sz="1800" dirty="0">
                <a:solidFill>
                  <a:srgbClr val="0000FF"/>
                </a:solidFill>
                <a:latin typeface="Consolas"/>
                <a:cs typeface="Consolas"/>
              </a:rPr>
              <a:t>new</a:t>
            </a:r>
            <a:r>
              <a:rPr sz="1800" spc="-25" dirty="0">
                <a:solidFill>
                  <a:srgbClr val="0000FF"/>
                </a:solidFill>
                <a:latin typeface="Consolas"/>
                <a:cs typeface="Consolas"/>
              </a:rPr>
              <a:t> </a:t>
            </a:r>
            <a:r>
              <a:rPr sz="1800" dirty="0">
                <a:latin typeface="Consolas"/>
                <a:cs typeface="Consolas"/>
              </a:rPr>
              <a:t>Error(</a:t>
            </a:r>
            <a:r>
              <a:rPr sz="1800" dirty="0">
                <a:solidFill>
                  <a:srgbClr val="A21515"/>
                </a:solidFill>
                <a:latin typeface="Consolas"/>
                <a:cs typeface="Consolas"/>
              </a:rPr>
              <a:t>"Oops"</a:t>
            </a:r>
            <a:r>
              <a:rPr sz="1800" dirty="0">
                <a:latin typeface="Consolas"/>
                <a:cs typeface="Consolas"/>
              </a:rPr>
              <a:t>)),</a:t>
            </a:r>
            <a:r>
              <a:rPr sz="1800" spc="-25" dirty="0">
                <a:latin typeface="Consolas"/>
                <a:cs typeface="Consolas"/>
              </a:rPr>
              <a:t> </a:t>
            </a:r>
            <a:r>
              <a:rPr sz="1800" spc="-10" dirty="0">
                <a:solidFill>
                  <a:srgbClr val="098557"/>
                </a:solidFill>
                <a:latin typeface="Consolas"/>
                <a:cs typeface="Consolas"/>
              </a:rPr>
              <a:t>2000</a:t>
            </a:r>
            <a:r>
              <a:rPr sz="1800" spc="-10" dirty="0">
                <a:latin typeface="Consolas"/>
                <a:cs typeface="Consolas"/>
              </a:rPr>
              <a:t>)}), </a:t>
            </a:r>
            <a:r>
              <a:rPr sz="1800" dirty="0">
                <a:solidFill>
                  <a:srgbClr val="0000FF"/>
                </a:solidFill>
                <a:latin typeface="Consolas"/>
                <a:cs typeface="Consolas"/>
              </a:rPr>
              <a:t>new</a:t>
            </a:r>
            <a:r>
              <a:rPr sz="1800" spc="-25" dirty="0">
                <a:solidFill>
                  <a:srgbClr val="0000FF"/>
                </a:solidFill>
                <a:latin typeface="Consolas"/>
                <a:cs typeface="Consolas"/>
              </a:rPr>
              <a:t> </a:t>
            </a:r>
            <a:r>
              <a:rPr sz="1800" dirty="0">
                <a:latin typeface="Consolas"/>
                <a:cs typeface="Consolas"/>
              </a:rPr>
              <a:t>Promise((res,</a:t>
            </a:r>
            <a:r>
              <a:rPr sz="1800" spc="-20" dirty="0">
                <a:latin typeface="Consolas"/>
                <a:cs typeface="Consolas"/>
              </a:rPr>
              <a:t> </a:t>
            </a:r>
            <a:r>
              <a:rPr sz="1800" dirty="0">
                <a:latin typeface="Consolas"/>
                <a:cs typeface="Consolas"/>
              </a:rPr>
              <a:t>rej)</a:t>
            </a:r>
            <a:r>
              <a:rPr sz="1800" spc="-20" dirty="0">
                <a:latin typeface="Consolas"/>
                <a:cs typeface="Consolas"/>
              </a:rPr>
              <a:t> </a:t>
            </a:r>
            <a:r>
              <a:rPr sz="1800" dirty="0">
                <a:solidFill>
                  <a:srgbClr val="0000FF"/>
                </a:solidFill>
                <a:latin typeface="Consolas"/>
                <a:cs typeface="Consolas"/>
              </a:rPr>
              <a:t>=&gt;</a:t>
            </a:r>
            <a:r>
              <a:rPr sz="1800" spc="-40" dirty="0">
                <a:solidFill>
                  <a:srgbClr val="0000FF"/>
                </a:solidFill>
                <a:latin typeface="Consolas"/>
                <a:cs typeface="Consolas"/>
              </a:rPr>
              <a:t> </a:t>
            </a:r>
            <a:r>
              <a:rPr sz="1800" dirty="0">
                <a:latin typeface="Consolas"/>
                <a:cs typeface="Consolas"/>
              </a:rPr>
              <a:t>{</a:t>
            </a:r>
            <a:r>
              <a:rPr sz="1800" spc="-20" dirty="0">
                <a:latin typeface="Consolas"/>
                <a:cs typeface="Consolas"/>
              </a:rPr>
              <a:t> </a:t>
            </a:r>
            <a:r>
              <a:rPr sz="1800" dirty="0">
                <a:latin typeface="Consolas"/>
                <a:cs typeface="Consolas"/>
              </a:rPr>
              <a:t>setTimeout(</a:t>
            </a:r>
            <a:r>
              <a:rPr sz="1800" spc="-3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=&gt;</a:t>
            </a:r>
            <a:r>
              <a:rPr sz="1800" spc="-25" dirty="0">
                <a:solidFill>
                  <a:srgbClr val="0000FF"/>
                </a:solidFill>
                <a:latin typeface="Consolas"/>
                <a:cs typeface="Consolas"/>
              </a:rPr>
              <a:t> </a:t>
            </a:r>
            <a:r>
              <a:rPr sz="1800" dirty="0">
                <a:latin typeface="Consolas"/>
                <a:cs typeface="Consolas"/>
              </a:rPr>
              <a:t>res(</a:t>
            </a:r>
            <a:r>
              <a:rPr sz="1800" dirty="0">
                <a:solidFill>
                  <a:srgbClr val="098557"/>
                </a:solidFill>
                <a:latin typeface="Consolas"/>
                <a:cs typeface="Consolas"/>
              </a:rPr>
              <a:t>1</a:t>
            </a:r>
            <a:r>
              <a:rPr sz="1800" dirty="0">
                <a:latin typeface="Consolas"/>
                <a:cs typeface="Consolas"/>
              </a:rPr>
              <a:t>),</a:t>
            </a:r>
            <a:r>
              <a:rPr sz="1800" spc="-20" dirty="0">
                <a:latin typeface="Consolas"/>
                <a:cs typeface="Consolas"/>
              </a:rPr>
              <a:t> </a:t>
            </a:r>
            <a:r>
              <a:rPr sz="1800" spc="-10" dirty="0">
                <a:solidFill>
                  <a:srgbClr val="098557"/>
                </a:solidFill>
                <a:latin typeface="Consolas"/>
                <a:cs typeface="Consolas"/>
              </a:rPr>
              <a:t>1000</a:t>
            </a:r>
            <a:r>
              <a:rPr sz="1800" spc="-10" dirty="0">
                <a:latin typeface="Consolas"/>
                <a:cs typeface="Consolas"/>
              </a:rPr>
              <a:t>)}),</a:t>
            </a:r>
            <a:endParaRPr sz="1800">
              <a:latin typeface="Consolas"/>
              <a:cs typeface="Consolas"/>
            </a:endParaRPr>
          </a:p>
          <a:p>
            <a:pPr marL="12700">
              <a:lnSpc>
                <a:spcPct val="100000"/>
              </a:lnSpc>
            </a:pPr>
            <a:r>
              <a:rPr sz="1800" dirty="0">
                <a:latin typeface="Consolas"/>
                <a:cs typeface="Consolas"/>
              </a:rPr>
              <a:t>]).then((result)</a:t>
            </a:r>
            <a:r>
              <a:rPr sz="1800" spc="-45" dirty="0">
                <a:latin typeface="Consolas"/>
                <a:cs typeface="Consolas"/>
              </a:rPr>
              <a:t> </a:t>
            </a:r>
            <a:r>
              <a:rPr sz="1800" dirty="0">
                <a:solidFill>
                  <a:srgbClr val="0000FF"/>
                </a:solidFill>
                <a:latin typeface="Consolas"/>
                <a:cs typeface="Consolas"/>
              </a:rPr>
              <a:t>=&gt;</a:t>
            </a:r>
            <a:r>
              <a:rPr sz="1800" spc="-3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262255">
              <a:lnSpc>
                <a:spcPct val="100000"/>
              </a:lnSpc>
            </a:pPr>
            <a:r>
              <a:rPr sz="1800" dirty="0">
                <a:latin typeface="Consolas"/>
                <a:cs typeface="Consolas"/>
              </a:rPr>
              <a:t>console.log(result);</a:t>
            </a:r>
            <a:r>
              <a:rPr sz="1800" spc="-120" dirty="0">
                <a:latin typeface="Consolas"/>
                <a:cs typeface="Consolas"/>
              </a:rPr>
              <a:t> </a:t>
            </a:r>
            <a:r>
              <a:rPr sz="1800" spc="-25" dirty="0">
                <a:solidFill>
                  <a:srgbClr val="008000"/>
                </a:solidFill>
                <a:latin typeface="Consolas"/>
                <a:cs typeface="Consolas"/>
              </a:rPr>
              <a:t>//1</a:t>
            </a:r>
            <a:endParaRPr sz="1800">
              <a:latin typeface="Consolas"/>
              <a:cs typeface="Consolas"/>
            </a:endParaRPr>
          </a:p>
          <a:p>
            <a:pPr marL="12700">
              <a:lnSpc>
                <a:spcPct val="100000"/>
              </a:lnSpc>
            </a:pPr>
            <a:r>
              <a:rPr sz="1800" spc="-25"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12700">
              <a:lnSpc>
                <a:spcPct val="100000"/>
              </a:lnSpc>
              <a:spcBef>
                <a:spcPts val="5"/>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p2</a:t>
            </a:r>
            <a:r>
              <a:rPr sz="1800" spc="-2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Promise.race([</a:t>
            </a:r>
            <a:endParaRPr sz="1800">
              <a:latin typeface="Consolas"/>
              <a:cs typeface="Consolas"/>
            </a:endParaRPr>
          </a:p>
          <a:p>
            <a:pPr>
              <a:lnSpc>
                <a:spcPct val="100000"/>
              </a:lnSpc>
            </a:pPr>
            <a:endParaRPr sz="1800">
              <a:latin typeface="Consolas"/>
              <a:cs typeface="Consolas"/>
            </a:endParaRPr>
          </a:p>
          <a:p>
            <a:pPr>
              <a:lnSpc>
                <a:spcPct val="100000"/>
              </a:lnSpc>
              <a:spcBef>
                <a:spcPts val="105"/>
              </a:spcBef>
            </a:pPr>
            <a:endParaRPr sz="1800">
              <a:latin typeface="Consolas"/>
              <a:cs typeface="Consolas"/>
            </a:endParaRPr>
          </a:p>
          <a:p>
            <a:pPr marL="262255" marR="5770880" indent="-250190">
              <a:lnSpc>
                <a:spcPct val="100000"/>
              </a:lnSpc>
            </a:pPr>
            <a:r>
              <a:rPr sz="1800" dirty="0">
                <a:latin typeface="Consolas"/>
                <a:cs typeface="Consolas"/>
              </a:rPr>
              <a:t>]).catch((err)</a:t>
            </a:r>
            <a:r>
              <a:rPr sz="1800" spc="-55" dirty="0">
                <a:latin typeface="Consolas"/>
                <a:cs typeface="Consolas"/>
              </a:rPr>
              <a:t> </a:t>
            </a:r>
            <a:r>
              <a:rPr sz="1800" dirty="0">
                <a:solidFill>
                  <a:srgbClr val="0000FF"/>
                </a:solidFill>
                <a:latin typeface="Consolas"/>
                <a:cs typeface="Consolas"/>
              </a:rPr>
              <a:t>=&gt;</a:t>
            </a:r>
            <a:r>
              <a:rPr sz="1800" spc="-25" dirty="0">
                <a:solidFill>
                  <a:srgbClr val="0000FF"/>
                </a:solidFill>
                <a:latin typeface="Consolas"/>
                <a:cs typeface="Consolas"/>
              </a:rPr>
              <a:t> </a:t>
            </a:r>
            <a:r>
              <a:rPr sz="1800" spc="-50" dirty="0">
                <a:latin typeface="Consolas"/>
                <a:cs typeface="Consolas"/>
              </a:rPr>
              <a:t>{ </a:t>
            </a:r>
            <a:r>
              <a:rPr sz="1800" dirty="0">
                <a:latin typeface="Consolas"/>
                <a:cs typeface="Consolas"/>
              </a:rPr>
              <a:t>console.warn(err.message)</a:t>
            </a:r>
            <a:r>
              <a:rPr sz="1800" spc="-114" dirty="0">
                <a:latin typeface="Consolas"/>
                <a:cs typeface="Consolas"/>
              </a:rPr>
              <a:t> </a:t>
            </a:r>
            <a:r>
              <a:rPr sz="1800" spc="-10" dirty="0">
                <a:solidFill>
                  <a:srgbClr val="008000"/>
                </a:solidFill>
                <a:latin typeface="Consolas"/>
                <a:cs typeface="Consolas"/>
              </a:rPr>
              <a:t>//Oops</a:t>
            </a:r>
            <a:endParaRPr sz="1800">
              <a:latin typeface="Consolas"/>
              <a:cs typeface="Consolas"/>
            </a:endParaRPr>
          </a:p>
          <a:p>
            <a:pPr marL="12700">
              <a:lnSpc>
                <a:spcPct val="100000"/>
              </a:lnSpc>
            </a:pPr>
            <a:r>
              <a:rPr sz="1800" spc="-25" dirty="0">
                <a:latin typeface="Consolas"/>
                <a:cs typeface="Consolas"/>
              </a:rPr>
              <a:t>});</a:t>
            </a:r>
            <a:endParaRPr sz="1800">
              <a:latin typeface="Consolas"/>
              <a:cs typeface="Consolas"/>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PROMISE</a:t>
            </a:r>
            <a:r>
              <a:rPr spc="-155" dirty="0"/>
              <a:t> </a:t>
            </a:r>
            <a:r>
              <a:rPr spc="-55" dirty="0"/>
              <a:t>API:</a:t>
            </a:r>
            <a:r>
              <a:rPr spc="-155" dirty="0"/>
              <a:t> </a:t>
            </a:r>
            <a:r>
              <a:rPr spc="-90" dirty="0"/>
              <a:t>PROMISE.ANY()</a:t>
            </a:r>
          </a:p>
        </p:txBody>
      </p:sp>
      <p:sp>
        <p:nvSpPr>
          <p:cNvPr id="3" name="object 3"/>
          <p:cNvSpPr txBox="1"/>
          <p:nvPr/>
        </p:nvSpPr>
        <p:spPr>
          <a:xfrm>
            <a:off x="962050" y="1533220"/>
            <a:ext cx="985012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2800" dirty="0">
                <a:solidFill>
                  <a:srgbClr val="111F35"/>
                </a:solidFill>
                <a:latin typeface="Calibri"/>
                <a:cs typeface="Calibri"/>
              </a:rPr>
              <a:t>Simile a Promise.race(), ma attende la prima Promise risolta</a:t>
            </a:r>
            <a:endParaRPr sz="2800" dirty="0">
              <a:latin typeface="Calibri"/>
              <a:cs typeface="Calibri"/>
            </a:endParaRPr>
          </a:p>
        </p:txBody>
      </p:sp>
      <p:sp>
        <p:nvSpPr>
          <p:cNvPr id="4" name="object 4"/>
          <p:cNvSpPr/>
          <p:nvPr/>
        </p:nvSpPr>
        <p:spPr>
          <a:xfrm>
            <a:off x="882396" y="2365248"/>
            <a:ext cx="10427335" cy="2586355"/>
          </a:xfrm>
          <a:custGeom>
            <a:avLst/>
            <a:gdLst/>
            <a:ahLst/>
            <a:cxnLst/>
            <a:rect l="l" t="t" r="r" b="b"/>
            <a:pathLst>
              <a:path w="10427335" h="2586354">
                <a:moveTo>
                  <a:pt x="0" y="2586228"/>
                </a:moveTo>
                <a:lnTo>
                  <a:pt x="10427208" y="2586228"/>
                </a:lnTo>
                <a:lnTo>
                  <a:pt x="10427208" y="0"/>
                </a:lnTo>
                <a:lnTo>
                  <a:pt x="0" y="0"/>
                </a:lnTo>
                <a:lnTo>
                  <a:pt x="0" y="2586228"/>
                </a:lnTo>
                <a:close/>
              </a:path>
            </a:pathLst>
          </a:custGeom>
          <a:ln w="12700">
            <a:solidFill>
              <a:srgbClr val="111F35"/>
            </a:solidFill>
          </a:ln>
        </p:spPr>
        <p:txBody>
          <a:bodyPr wrap="square" lIns="0" tIns="0" rIns="0" bIns="0" rtlCol="0"/>
          <a:lstStyle/>
          <a:p>
            <a:endParaRPr/>
          </a:p>
        </p:txBody>
      </p:sp>
      <p:graphicFrame>
        <p:nvGraphicFramePr>
          <p:cNvPr id="5" name="object 5"/>
          <p:cNvGraphicFramePr>
            <a:graphicFrameLocks noGrp="1"/>
          </p:cNvGraphicFramePr>
          <p:nvPr/>
        </p:nvGraphicFramePr>
        <p:xfrm>
          <a:off x="882396" y="2365248"/>
          <a:ext cx="10150473" cy="1416685"/>
        </p:xfrm>
        <a:graphic>
          <a:graphicData uri="http://schemas.openxmlformats.org/drawingml/2006/table">
            <a:tbl>
              <a:tblPr firstRow="1" bandRow="1">
                <a:tableStyleId>{2D5ABB26-0587-4C30-8999-92F81FD0307C}</a:tableStyleId>
              </a:tblPr>
              <a:tblGrid>
                <a:gridCol w="3162935">
                  <a:extLst>
                    <a:ext uri="{9D8B030D-6E8A-4147-A177-3AD203B41FA5}">
                      <a16:colId xmlns:a16="http://schemas.microsoft.com/office/drawing/2014/main" val="20000"/>
                    </a:ext>
                  </a:extLst>
                </a:gridCol>
                <a:gridCol w="374650">
                  <a:extLst>
                    <a:ext uri="{9D8B030D-6E8A-4147-A177-3AD203B41FA5}">
                      <a16:colId xmlns:a16="http://schemas.microsoft.com/office/drawing/2014/main" val="20001"/>
                    </a:ext>
                  </a:extLst>
                </a:gridCol>
                <a:gridCol w="250825">
                  <a:extLst>
                    <a:ext uri="{9D8B030D-6E8A-4147-A177-3AD203B41FA5}">
                      <a16:colId xmlns:a16="http://schemas.microsoft.com/office/drawing/2014/main" val="20002"/>
                    </a:ext>
                  </a:extLst>
                </a:gridCol>
                <a:gridCol w="1504314">
                  <a:extLst>
                    <a:ext uri="{9D8B030D-6E8A-4147-A177-3AD203B41FA5}">
                      <a16:colId xmlns:a16="http://schemas.microsoft.com/office/drawing/2014/main" val="20003"/>
                    </a:ext>
                  </a:extLst>
                </a:gridCol>
                <a:gridCol w="376554">
                  <a:extLst>
                    <a:ext uri="{9D8B030D-6E8A-4147-A177-3AD203B41FA5}">
                      <a16:colId xmlns:a16="http://schemas.microsoft.com/office/drawing/2014/main" val="20004"/>
                    </a:ext>
                  </a:extLst>
                </a:gridCol>
                <a:gridCol w="375920">
                  <a:extLst>
                    <a:ext uri="{9D8B030D-6E8A-4147-A177-3AD203B41FA5}">
                      <a16:colId xmlns:a16="http://schemas.microsoft.com/office/drawing/2014/main" val="20005"/>
                    </a:ext>
                  </a:extLst>
                </a:gridCol>
                <a:gridCol w="1003300">
                  <a:extLst>
                    <a:ext uri="{9D8B030D-6E8A-4147-A177-3AD203B41FA5}">
                      <a16:colId xmlns:a16="http://schemas.microsoft.com/office/drawing/2014/main" val="20006"/>
                    </a:ext>
                  </a:extLst>
                </a:gridCol>
                <a:gridCol w="3101975">
                  <a:extLst>
                    <a:ext uri="{9D8B030D-6E8A-4147-A177-3AD203B41FA5}">
                      <a16:colId xmlns:a16="http://schemas.microsoft.com/office/drawing/2014/main" val="20007"/>
                    </a:ext>
                  </a:extLst>
                </a:gridCol>
              </a:tblGrid>
              <a:tr h="343535">
                <a:tc>
                  <a:txBody>
                    <a:bodyPr/>
                    <a:lstStyle/>
                    <a:p>
                      <a:pPr marL="92075">
                        <a:lnSpc>
                          <a:spcPct val="100000"/>
                        </a:lnSpc>
                        <a:spcBef>
                          <a:spcPts val="260"/>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a:t>
                      </a:r>
                      <a:r>
                        <a:rPr sz="1800" spc="-1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Promise.any([</a:t>
                      </a:r>
                      <a:endParaRPr sz="1800">
                        <a:latin typeface="Consolas"/>
                        <a:cs typeface="Consolas"/>
                      </a:endParaRPr>
                    </a:p>
                  </a:txBody>
                  <a:tcPr marL="0" marR="0" marT="33020" marB="0"/>
                </a:tc>
                <a:tc gridSpan="7">
                  <a:txBody>
                    <a:bodyPr/>
                    <a:lstStyle/>
                    <a:p>
                      <a:pPr>
                        <a:lnSpc>
                          <a:spcPct val="100000"/>
                        </a:lnSpc>
                      </a:pPr>
                      <a:endParaRPr sz="18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73685">
                <a:tc>
                  <a:txBody>
                    <a:bodyPr/>
                    <a:lstStyle/>
                    <a:p>
                      <a:pPr marR="55244" algn="r">
                        <a:lnSpc>
                          <a:spcPts val="1875"/>
                        </a:lnSpc>
                      </a:pPr>
                      <a:r>
                        <a:rPr sz="1800" dirty="0">
                          <a:solidFill>
                            <a:srgbClr val="0000FF"/>
                          </a:solidFill>
                          <a:latin typeface="Consolas"/>
                          <a:cs typeface="Consolas"/>
                        </a:rPr>
                        <a:t>new</a:t>
                      </a:r>
                      <a:r>
                        <a:rPr sz="1800" spc="-45" dirty="0">
                          <a:solidFill>
                            <a:srgbClr val="0000FF"/>
                          </a:solidFill>
                          <a:latin typeface="Consolas"/>
                          <a:cs typeface="Consolas"/>
                        </a:rPr>
                        <a:t> </a:t>
                      </a:r>
                      <a:r>
                        <a:rPr sz="1800" dirty="0">
                          <a:latin typeface="Consolas"/>
                          <a:cs typeface="Consolas"/>
                        </a:rPr>
                        <a:t>Promise((res,</a:t>
                      </a:r>
                      <a:r>
                        <a:rPr sz="1800" spc="-25" dirty="0">
                          <a:latin typeface="Consolas"/>
                          <a:cs typeface="Consolas"/>
                        </a:rPr>
                        <a:t> </a:t>
                      </a:r>
                      <a:r>
                        <a:rPr sz="1800" spc="-20" dirty="0">
                          <a:latin typeface="Consolas"/>
                          <a:cs typeface="Consolas"/>
                        </a:rPr>
                        <a:t>rej)</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setTimeout(</a:t>
                      </a:r>
                      <a:endParaRPr sz="1800">
                        <a:latin typeface="Consolas"/>
                        <a:cs typeface="Consolas"/>
                      </a:endParaRPr>
                    </a:p>
                  </a:txBody>
                  <a:tcPr marL="0" marR="0" marT="0" marB="0"/>
                </a:tc>
                <a:tc>
                  <a:txBody>
                    <a:bodyPr/>
                    <a:lstStyle/>
                    <a:p>
                      <a:pPr algn="ctr">
                        <a:lnSpc>
                          <a:spcPts val="1875"/>
                        </a:lnSpc>
                      </a:pPr>
                      <a:r>
                        <a:rPr sz="1800" spc="-25"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res(</a:t>
                      </a:r>
                      <a:r>
                        <a:rPr sz="1800" spc="-10" dirty="0">
                          <a:solidFill>
                            <a:srgbClr val="098557"/>
                          </a:solidFill>
                          <a:latin typeface="Consolas"/>
                          <a:cs typeface="Consolas"/>
                        </a:rPr>
                        <a:t>3</a:t>
                      </a:r>
                      <a:r>
                        <a:rPr sz="1800" spc="-10" dirty="0">
                          <a:latin typeface="Consolas"/>
                          <a:cs typeface="Consolas"/>
                        </a:rPr>
                        <a:t>),</a:t>
                      </a:r>
                      <a:endParaRPr sz="1800">
                        <a:latin typeface="Consolas"/>
                        <a:cs typeface="Consolas"/>
                      </a:endParaRPr>
                    </a:p>
                  </a:txBody>
                  <a:tcPr marL="0" marR="0" marT="0" marB="0"/>
                </a:tc>
                <a:tc>
                  <a:txBody>
                    <a:bodyPr/>
                    <a:lstStyle/>
                    <a:p>
                      <a:pPr marL="62230">
                        <a:lnSpc>
                          <a:spcPts val="1875"/>
                        </a:lnSpc>
                      </a:pPr>
                      <a:r>
                        <a:rPr sz="1800" spc="-10" dirty="0">
                          <a:solidFill>
                            <a:srgbClr val="098557"/>
                          </a:solidFill>
                          <a:latin typeface="Consolas"/>
                          <a:cs typeface="Consolas"/>
                        </a:rPr>
                        <a:t>3000</a:t>
                      </a:r>
                      <a:r>
                        <a:rPr sz="1800" spc="-1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1"/>
                  </a:ext>
                </a:extLst>
              </a:tr>
              <a:tr h="274320">
                <a:tc>
                  <a:txBody>
                    <a:bodyPr/>
                    <a:lstStyle/>
                    <a:p>
                      <a:pPr marR="54610" algn="r">
                        <a:lnSpc>
                          <a:spcPts val="1880"/>
                        </a:lnSpc>
                      </a:pPr>
                      <a:r>
                        <a:rPr sz="1800" dirty="0">
                          <a:solidFill>
                            <a:srgbClr val="0000FF"/>
                          </a:solidFill>
                          <a:latin typeface="Consolas"/>
                          <a:cs typeface="Consolas"/>
                        </a:rPr>
                        <a:t>new</a:t>
                      </a:r>
                      <a:r>
                        <a:rPr sz="1800" spc="-50" dirty="0">
                          <a:solidFill>
                            <a:srgbClr val="0000FF"/>
                          </a:solidFill>
                          <a:latin typeface="Consolas"/>
                          <a:cs typeface="Consolas"/>
                        </a:rPr>
                        <a:t> </a:t>
                      </a:r>
                      <a:r>
                        <a:rPr sz="1800" dirty="0">
                          <a:latin typeface="Consolas"/>
                          <a:cs typeface="Consolas"/>
                        </a:rPr>
                        <a:t>Promise((res,</a:t>
                      </a:r>
                      <a:r>
                        <a:rPr sz="1800" spc="-45" dirty="0">
                          <a:latin typeface="Consolas"/>
                          <a:cs typeface="Consolas"/>
                        </a:rPr>
                        <a:t> </a:t>
                      </a:r>
                      <a:r>
                        <a:rPr sz="1800" spc="-20" dirty="0">
                          <a:latin typeface="Consolas"/>
                          <a:cs typeface="Consolas"/>
                        </a:rPr>
                        <a:t>rej)</a:t>
                      </a:r>
                      <a:endParaRPr sz="1800">
                        <a:latin typeface="Consolas"/>
                        <a:cs typeface="Consolas"/>
                      </a:endParaRPr>
                    </a:p>
                  </a:txBody>
                  <a:tcPr marL="0" marR="0" marT="0" marB="0"/>
                </a:tc>
                <a:tc>
                  <a:txBody>
                    <a:bodyPr/>
                    <a:lstStyle/>
                    <a:p>
                      <a:pPr algn="ctr">
                        <a:lnSpc>
                          <a:spcPts val="1880"/>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80"/>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80"/>
                        </a:lnSpc>
                      </a:pPr>
                      <a:r>
                        <a:rPr sz="1800" spc="-10" dirty="0">
                          <a:latin typeface="Consolas"/>
                          <a:cs typeface="Consolas"/>
                        </a:rPr>
                        <a:t>setTimeout(</a:t>
                      </a:r>
                      <a:endParaRPr sz="1800">
                        <a:latin typeface="Consolas"/>
                        <a:cs typeface="Consolas"/>
                      </a:endParaRPr>
                    </a:p>
                  </a:txBody>
                  <a:tcPr marL="0" marR="0" marT="0" marB="0"/>
                </a:tc>
                <a:tc>
                  <a:txBody>
                    <a:bodyPr/>
                    <a:lstStyle/>
                    <a:p>
                      <a:pPr algn="ctr">
                        <a:lnSpc>
                          <a:spcPts val="1880"/>
                        </a:lnSpc>
                      </a:pPr>
                      <a:r>
                        <a:rPr sz="1800" spc="-25" dirty="0">
                          <a:latin typeface="Consolas"/>
                          <a:cs typeface="Consolas"/>
                        </a:rPr>
                        <a:t>()</a:t>
                      </a:r>
                      <a:endParaRPr sz="1800">
                        <a:latin typeface="Consolas"/>
                        <a:cs typeface="Consolas"/>
                      </a:endParaRPr>
                    </a:p>
                  </a:txBody>
                  <a:tcPr marL="0" marR="0" marT="0" marB="0"/>
                </a:tc>
                <a:tc>
                  <a:txBody>
                    <a:bodyPr/>
                    <a:lstStyle/>
                    <a:p>
                      <a:pPr algn="ctr">
                        <a:lnSpc>
                          <a:spcPts val="1880"/>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80"/>
                        </a:lnSpc>
                      </a:pPr>
                      <a:r>
                        <a:rPr sz="1800" spc="-10" dirty="0">
                          <a:latin typeface="Consolas"/>
                          <a:cs typeface="Consolas"/>
                        </a:rPr>
                        <a:t>rej(</a:t>
                      </a:r>
                      <a:r>
                        <a:rPr sz="1800" spc="-10" dirty="0">
                          <a:solidFill>
                            <a:srgbClr val="0000FF"/>
                          </a:solidFill>
                          <a:latin typeface="Consolas"/>
                          <a:cs typeface="Consolas"/>
                        </a:rPr>
                        <a:t>new</a:t>
                      </a:r>
                      <a:endParaRPr sz="1800">
                        <a:latin typeface="Consolas"/>
                        <a:cs typeface="Consolas"/>
                      </a:endParaRPr>
                    </a:p>
                  </a:txBody>
                  <a:tcPr marL="0" marR="0" marT="0" marB="0"/>
                </a:tc>
                <a:tc>
                  <a:txBody>
                    <a:bodyPr/>
                    <a:lstStyle/>
                    <a:p>
                      <a:pPr marL="62230">
                        <a:lnSpc>
                          <a:spcPts val="1880"/>
                        </a:lnSpc>
                      </a:pPr>
                      <a:r>
                        <a:rPr sz="1800" dirty="0">
                          <a:latin typeface="Consolas"/>
                          <a:cs typeface="Consolas"/>
                        </a:rPr>
                        <a:t>Error(</a:t>
                      </a:r>
                      <a:r>
                        <a:rPr sz="1800" dirty="0">
                          <a:solidFill>
                            <a:srgbClr val="A21515"/>
                          </a:solidFill>
                          <a:latin typeface="Consolas"/>
                          <a:cs typeface="Consolas"/>
                        </a:rPr>
                        <a:t>"Oops"</a:t>
                      </a:r>
                      <a:r>
                        <a:rPr sz="1800" dirty="0">
                          <a:latin typeface="Consolas"/>
                          <a:cs typeface="Consolas"/>
                        </a:rPr>
                        <a:t>)),</a:t>
                      </a:r>
                      <a:r>
                        <a:rPr sz="1800" spc="-105" dirty="0">
                          <a:latin typeface="Consolas"/>
                          <a:cs typeface="Consolas"/>
                        </a:rPr>
                        <a:t> </a:t>
                      </a:r>
                      <a:r>
                        <a:rPr sz="1800" spc="-10" dirty="0">
                          <a:solidFill>
                            <a:srgbClr val="098557"/>
                          </a:solidFill>
                          <a:latin typeface="Consolas"/>
                          <a:cs typeface="Consolas"/>
                        </a:rPr>
                        <a:t>1000</a:t>
                      </a:r>
                      <a:r>
                        <a:rPr sz="1800" spc="-1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2"/>
                  </a:ext>
                </a:extLst>
              </a:tr>
              <a:tr h="274320">
                <a:tc>
                  <a:txBody>
                    <a:bodyPr/>
                    <a:lstStyle/>
                    <a:p>
                      <a:pPr marR="55244" algn="r">
                        <a:lnSpc>
                          <a:spcPts val="1880"/>
                        </a:lnSpc>
                      </a:pPr>
                      <a:r>
                        <a:rPr sz="1800" dirty="0">
                          <a:solidFill>
                            <a:srgbClr val="0000FF"/>
                          </a:solidFill>
                          <a:latin typeface="Consolas"/>
                          <a:cs typeface="Consolas"/>
                        </a:rPr>
                        <a:t>new</a:t>
                      </a:r>
                      <a:r>
                        <a:rPr sz="1800" spc="-45" dirty="0">
                          <a:solidFill>
                            <a:srgbClr val="0000FF"/>
                          </a:solidFill>
                          <a:latin typeface="Consolas"/>
                          <a:cs typeface="Consolas"/>
                        </a:rPr>
                        <a:t> </a:t>
                      </a:r>
                      <a:r>
                        <a:rPr sz="1800" dirty="0">
                          <a:latin typeface="Consolas"/>
                          <a:cs typeface="Consolas"/>
                        </a:rPr>
                        <a:t>Promise((res,</a:t>
                      </a:r>
                      <a:r>
                        <a:rPr sz="1800" spc="-25" dirty="0">
                          <a:latin typeface="Consolas"/>
                          <a:cs typeface="Consolas"/>
                        </a:rPr>
                        <a:t> </a:t>
                      </a:r>
                      <a:r>
                        <a:rPr sz="1800" spc="-20" dirty="0">
                          <a:latin typeface="Consolas"/>
                          <a:cs typeface="Consolas"/>
                        </a:rPr>
                        <a:t>rej)</a:t>
                      </a:r>
                      <a:endParaRPr sz="1800">
                        <a:latin typeface="Consolas"/>
                        <a:cs typeface="Consolas"/>
                      </a:endParaRPr>
                    </a:p>
                  </a:txBody>
                  <a:tcPr marL="0" marR="0" marT="0" marB="0"/>
                </a:tc>
                <a:tc>
                  <a:txBody>
                    <a:bodyPr/>
                    <a:lstStyle/>
                    <a:p>
                      <a:pPr algn="ctr">
                        <a:lnSpc>
                          <a:spcPts val="1880"/>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80"/>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80"/>
                        </a:lnSpc>
                      </a:pPr>
                      <a:r>
                        <a:rPr sz="1800" spc="-10" dirty="0">
                          <a:latin typeface="Consolas"/>
                          <a:cs typeface="Consolas"/>
                        </a:rPr>
                        <a:t>setTimeout(</a:t>
                      </a:r>
                      <a:endParaRPr sz="1800">
                        <a:latin typeface="Consolas"/>
                        <a:cs typeface="Consolas"/>
                      </a:endParaRPr>
                    </a:p>
                  </a:txBody>
                  <a:tcPr marL="0" marR="0" marT="0" marB="0"/>
                </a:tc>
                <a:tc>
                  <a:txBody>
                    <a:bodyPr/>
                    <a:lstStyle/>
                    <a:p>
                      <a:pPr algn="ctr">
                        <a:lnSpc>
                          <a:spcPts val="1880"/>
                        </a:lnSpc>
                      </a:pPr>
                      <a:r>
                        <a:rPr sz="1800" spc="-25" dirty="0">
                          <a:latin typeface="Consolas"/>
                          <a:cs typeface="Consolas"/>
                        </a:rPr>
                        <a:t>()</a:t>
                      </a:r>
                      <a:endParaRPr sz="1800">
                        <a:latin typeface="Consolas"/>
                        <a:cs typeface="Consolas"/>
                      </a:endParaRPr>
                    </a:p>
                  </a:txBody>
                  <a:tcPr marL="0" marR="0" marT="0" marB="0"/>
                </a:tc>
                <a:tc>
                  <a:txBody>
                    <a:bodyPr/>
                    <a:lstStyle/>
                    <a:p>
                      <a:pPr algn="ctr">
                        <a:lnSpc>
                          <a:spcPts val="1880"/>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80"/>
                        </a:lnSpc>
                      </a:pPr>
                      <a:r>
                        <a:rPr sz="1800" spc="-10" dirty="0">
                          <a:latin typeface="Consolas"/>
                          <a:cs typeface="Consolas"/>
                        </a:rPr>
                        <a:t>res(</a:t>
                      </a:r>
                      <a:r>
                        <a:rPr sz="1800" spc="-10" dirty="0">
                          <a:solidFill>
                            <a:srgbClr val="098557"/>
                          </a:solidFill>
                          <a:latin typeface="Consolas"/>
                          <a:cs typeface="Consolas"/>
                        </a:rPr>
                        <a:t>1</a:t>
                      </a:r>
                      <a:r>
                        <a:rPr sz="1800" spc="-10" dirty="0">
                          <a:latin typeface="Consolas"/>
                          <a:cs typeface="Consolas"/>
                        </a:rPr>
                        <a:t>),</a:t>
                      </a:r>
                      <a:endParaRPr sz="1800">
                        <a:latin typeface="Consolas"/>
                        <a:cs typeface="Consolas"/>
                      </a:endParaRPr>
                    </a:p>
                  </a:txBody>
                  <a:tcPr marL="0" marR="0" marT="0" marB="0"/>
                </a:tc>
                <a:tc>
                  <a:txBody>
                    <a:bodyPr/>
                    <a:lstStyle/>
                    <a:p>
                      <a:pPr marL="62230">
                        <a:lnSpc>
                          <a:spcPts val="1880"/>
                        </a:lnSpc>
                      </a:pPr>
                      <a:r>
                        <a:rPr sz="1800" spc="-10" dirty="0">
                          <a:solidFill>
                            <a:srgbClr val="098557"/>
                          </a:solidFill>
                          <a:latin typeface="Consolas"/>
                          <a:cs typeface="Consolas"/>
                        </a:rPr>
                        <a:t>2000</a:t>
                      </a:r>
                      <a:r>
                        <a:rPr sz="1800" spc="-1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3"/>
                  </a:ext>
                </a:extLst>
              </a:tr>
              <a:tr h="250825">
                <a:tc>
                  <a:txBody>
                    <a:bodyPr/>
                    <a:lstStyle/>
                    <a:p>
                      <a:pPr marL="92075">
                        <a:lnSpc>
                          <a:spcPts val="1875"/>
                        </a:lnSpc>
                      </a:pPr>
                      <a:r>
                        <a:rPr sz="1800" dirty="0">
                          <a:latin typeface="Consolas"/>
                          <a:cs typeface="Consolas"/>
                        </a:rPr>
                        <a:t>]).then((result)</a:t>
                      </a:r>
                      <a:r>
                        <a:rPr sz="1800" spc="-45" dirty="0">
                          <a:latin typeface="Consolas"/>
                          <a:cs typeface="Consolas"/>
                        </a:rPr>
                        <a:t> </a:t>
                      </a:r>
                      <a:r>
                        <a:rPr sz="1800" dirty="0">
                          <a:solidFill>
                            <a:srgbClr val="0000FF"/>
                          </a:solidFill>
                          <a:latin typeface="Consolas"/>
                          <a:cs typeface="Consolas"/>
                        </a:rPr>
                        <a:t>=&gt;</a:t>
                      </a:r>
                      <a:r>
                        <a:rPr sz="1800" spc="-30" dirty="0">
                          <a:solidFill>
                            <a:srgbClr val="0000FF"/>
                          </a:solidFill>
                          <a:latin typeface="Consolas"/>
                          <a:cs typeface="Consolas"/>
                        </a:rPr>
                        <a:t> </a:t>
                      </a:r>
                      <a:r>
                        <a:rPr sz="1800" spc="-50" dirty="0">
                          <a:latin typeface="Consolas"/>
                          <a:cs typeface="Consolas"/>
                        </a:rPr>
                        <a:t>{</a:t>
                      </a:r>
                      <a:endParaRPr sz="1800">
                        <a:latin typeface="Consolas"/>
                        <a:cs typeface="Consolas"/>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4"/>
                  </a:ext>
                </a:extLst>
              </a:tr>
            </a:tbl>
          </a:graphicData>
        </a:graphic>
      </p:graphicFrame>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382</a:t>
            </a:fld>
            <a:endParaRPr spc="-25" dirty="0"/>
          </a:p>
        </p:txBody>
      </p:sp>
      <p:sp>
        <p:nvSpPr>
          <p:cNvPr id="6" name="object 6"/>
          <p:cNvSpPr txBox="1"/>
          <p:nvPr/>
        </p:nvSpPr>
        <p:spPr>
          <a:xfrm>
            <a:off x="962050" y="3757676"/>
            <a:ext cx="8549005" cy="1123315"/>
          </a:xfrm>
          <a:prstGeom prst="rect">
            <a:avLst/>
          </a:prstGeom>
        </p:spPr>
        <p:txBody>
          <a:bodyPr vert="horz" wrap="square" lIns="0" tIns="12700" rIns="0" bIns="0" rtlCol="0">
            <a:spAutoFit/>
          </a:bodyPr>
          <a:lstStyle/>
          <a:p>
            <a:pPr marL="262255">
              <a:lnSpc>
                <a:spcPct val="100000"/>
              </a:lnSpc>
              <a:spcBef>
                <a:spcPts val="100"/>
              </a:spcBef>
            </a:pPr>
            <a:r>
              <a:rPr sz="1800" dirty="0">
                <a:latin typeface="Consolas"/>
                <a:cs typeface="Consolas"/>
              </a:rPr>
              <a:t>console.log(result);</a:t>
            </a:r>
            <a:r>
              <a:rPr sz="1800" spc="-85" dirty="0">
                <a:latin typeface="Consolas"/>
                <a:cs typeface="Consolas"/>
              </a:rPr>
              <a:t> </a:t>
            </a:r>
            <a:r>
              <a:rPr sz="1800" spc="-25" dirty="0">
                <a:solidFill>
                  <a:srgbClr val="008000"/>
                </a:solidFill>
                <a:latin typeface="Consolas"/>
                <a:cs typeface="Consolas"/>
              </a:rPr>
              <a:t>//1</a:t>
            </a:r>
            <a:endParaRPr sz="1800">
              <a:latin typeface="Consolas"/>
              <a:cs typeface="Consolas"/>
            </a:endParaRPr>
          </a:p>
          <a:p>
            <a:pPr marL="12700">
              <a:lnSpc>
                <a:spcPct val="100000"/>
              </a:lnSpc>
            </a:pPr>
            <a:r>
              <a:rPr sz="1800" dirty="0">
                <a:latin typeface="Consolas"/>
                <a:cs typeface="Consolas"/>
              </a:rPr>
              <a:t>}).catch((err)</a:t>
            </a:r>
            <a:r>
              <a:rPr sz="1800" spc="-55" dirty="0">
                <a:latin typeface="Consolas"/>
                <a:cs typeface="Consolas"/>
              </a:rPr>
              <a:t> </a:t>
            </a:r>
            <a:r>
              <a:rPr sz="1800" dirty="0">
                <a:solidFill>
                  <a:srgbClr val="0000FF"/>
                </a:solidFill>
                <a:latin typeface="Consolas"/>
                <a:cs typeface="Consolas"/>
              </a:rPr>
              <a:t>=&gt;</a:t>
            </a:r>
            <a:r>
              <a:rPr sz="1800" spc="-2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262255">
              <a:lnSpc>
                <a:spcPct val="100000"/>
              </a:lnSpc>
            </a:pPr>
            <a:r>
              <a:rPr sz="1800" dirty="0">
                <a:latin typeface="Consolas"/>
                <a:cs typeface="Consolas"/>
              </a:rPr>
              <a:t>console.warn(err.message);</a:t>
            </a:r>
            <a:r>
              <a:rPr sz="1800" spc="-80" dirty="0">
                <a:latin typeface="Consolas"/>
                <a:cs typeface="Consolas"/>
              </a:rPr>
              <a:t> </a:t>
            </a:r>
            <a:r>
              <a:rPr sz="1800" dirty="0">
                <a:solidFill>
                  <a:srgbClr val="008000"/>
                </a:solidFill>
                <a:latin typeface="Consolas"/>
                <a:cs typeface="Consolas"/>
              </a:rPr>
              <a:t>//Not</a:t>
            </a:r>
            <a:r>
              <a:rPr sz="1800" spc="-75" dirty="0">
                <a:solidFill>
                  <a:srgbClr val="008000"/>
                </a:solidFill>
                <a:latin typeface="Consolas"/>
                <a:cs typeface="Consolas"/>
              </a:rPr>
              <a:t> </a:t>
            </a:r>
            <a:r>
              <a:rPr sz="1800" dirty="0">
                <a:solidFill>
                  <a:srgbClr val="008000"/>
                </a:solidFill>
                <a:latin typeface="Consolas"/>
                <a:cs typeface="Consolas"/>
              </a:rPr>
              <a:t>executed:</a:t>
            </a:r>
            <a:r>
              <a:rPr sz="1800" spc="-60" dirty="0">
                <a:solidFill>
                  <a:srgbClr val="008000"/>
                </a:solidFill>
                <a:latin typeface="Consolas"/>
                <a:cs typeface="Consolas"/>
              </a:rPr>
              <a:t> </a:t>
            </a:r>
            <a:r>
              <a:rPr sz="1800" dirty="0">
                <a:solidFill>
                  <a:srgbClr val="008000"/>
                </a:solidFill>
                <a:latin typeface="Consolas"/>
                <a:cs typeface="Consolas"/>
              </a:rPr>
              <a:t>Promise.any</a:t>
            </a:r>
            <a:r>
              <a:rPr sz="1800" spc="-65" dirty="0">
                <a:solidFill>
                  <a:srgbClr val="008000"/>
                </a:solidFill>
                <a:latin typeface="Consolas"/>
                <a:cs typeface="Consolas"/>
              </a:rPr>
              <a:t> </a:t>
            </a:r>
            <a:r>
              <a:rPr sz="1800" dirty="0">
                <a:solidFill>
                  <a:srgbClr val="008000"/>
                </a:solidFill>
                <a:latin typeface="Consolas"/>
                <a:cs typeface="Consolas"/>
              </a:rPr>
              <a:t>is</a:t>
            </a:r>
            <a:r>
              <a:rPr sz="1800" spc="-65" dirty="0">
                <a:solidFill>
                  <a:srgbClr val="008000"/>
                </a:solidFill>
                <a:latin typeface="Consolas"/>
                <a:cs typeface="Consolas"/>
              </a:rPr>
              <a:t> </a:t>
            </a:r>
            <a:r>
              <a:rPr sz="1800" spc="-10" dirty="0">
                <a:solidFill>
                  <a:srgbClr val="008000"/>
                </a:solidFill>
                <a:latin typeface="Consolas"/>
                <a:cs typeface="Consolas"/>
              </a:rPr>
              <a:t>resolved</a:t>
            </a:r>
            <a:endParaRPr sz="1800">
              <a:latin typeface="Consolas"/>
              <a:cs typeface="Consolas"/>
            </a:endParaRPr>
          </a:p>
          <a:p>
            <a:pPr marL="12700">
              <a:lnSpc>
                <a:spcPct val="100000"/>
              </a:lnSpc>
            </a:pPr>
            <a:r>
              <a:rPr sz="1800" spc="-25" dirty="0">
                <a:latin typeface="Consolas"/>
                <a:cs typeface="Consolas"/>
              </a:rPr>
              <a:t>});</a:t>
            </a:r>
            <a:endParaRPr sz="1800">
              <a:latin typeface="Consolas"/>
              <a:cs typeface="Consolas"/>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PROMISE</a:t>
            </a:r>
            <a:r>
              <a:rPr spc="-155" dirty="0"/>
              <a:t> </a:t>
            </a:r>
            <a:r>
              <a:rPr spc="-55" dirty="0"/>
              <a:t>API:</a:t>
            </a:r>
            <a:r>
              <a:rPr spc="-155" dirty="0"/>
              <a:t> </a:t>
            </a:r>
            <a:r>
              <a:rPr spc="-90" dirty="0"/>
              <a:t>PROMISE.ANY()</a:t>
            </a:r>
          </a:p>
        </p:txBody>
      </p:sp>
      <p:sp>
        <p:nvSpPr>
          <p:cNvPr id="3" name="object 3"/>
          <p:cNvSpPr txBox="1"/>
          <p:nvPr/>
        </p:nvSpPr>
        <p:spPr>
          <a:xfrm>
            <a:off x="962050" y="1533220"/>
            <a:ext cx="10306786" cy="830356"/>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Se tutte le promesse vengono rifiutate, Promise.any rifiuta con un AggregateError contenente tutti gli errori delle promesse di input</a:t>
            </a:r>
            <a:endParaRPr sz="2800" dirty="0">
              <a:latin typeface="Calibri"/>
              <a:cs typeface="Calibri"/>
            </a:endParaRPr>
          </a:p>
        </p:txBody>
      </p:sp>
      <p:sp>
        <p:nvSpPr>
          <p:cNvPr id="4" name="object 4"/>
          <p:cNvSpPr/>
          <p:nvPr/>
        </p:nvSpPr>
        <p:spPr>
          <a:xfrm>
            <a:off x="882396" y="2619755"/>
            <a:ext cx="10427335" cy="3415665"/>
          </a:xfrm>
          <a:custGeom>
            <a:avLst/>
            <a:gdLst/>
            <a:ahLst/>
            <a:cxnLst/>
            <a:rect l="l" t="t" r="r" b="b"/>
            <a:pathLst>
              <a:path w="10427335" h="3415665">
                <a:moveTo>
                  <a:pt x="0" y="3415284"/>
                </a:moveTo>
                <a:lnTo>
                  <a:pt x="10427208" y="3415284"/>
                </a:lnTo>
                <a:lnTo>
                  <a:pt x="10427208" y="0"/>
                </a:lnTo>
                <a:lnTo>
                  <a:pt x="0" y="0"/>
                </a:lnTo>
                <a:lnTo>
                  <a:pt x="0" y="3415284"/>
                </a:lnTo>
                <a:close/>
              </a:path>
            </a:pathLst>
          </a:custGeom>
          <a:ln w="12699">
            <a:solidFill>
              <a:srgbClr val="111F35"/>
            </a:solidFill>
          </a:ln>
        </p:spPr>
        <p:txBody>
          <a:bodyPr wrap="square" lIns="0" tIns="0" rIns="0" bIns="0" rtlCol="0"/>
          <a:lstStyle/>
          <a:p>
            <a:endParaRPr/>
          </a:p>
        </p:txBody>
      </p:sp>
      <p:graphicFrame>
        <p:nvGraphicFramePr>
          <p:cNvPr id="5" name="object 5"/>
          <p:cNvGraphicFramePr>
            <a:graphicFrameLocks noGrp="1"/>
          </p:cNvGraphicFramePr>
          <p:nvPr/>
        </p:nvGraphicFramePr>
        <p:xfrm>
          <a:off x="882396" y="2619755"/>
          <a:ext cx="10150471" cy="1415415"/>
        </p:xfrm>
        <a:graphic>
          <a:graphicData uri="http://schemas.openxmlformats.org/drawingml/2006/table">
            <a:tbl>
              <a:tblPr firstRow="1" bandRow="1">
                <a:tableStyleId>{2D5ABB26-0587-4C30-8999-92F81FD0307C}</a:tableStyleId>
              </a:tblPr>
              <a:tblGrid>
                <a:gridCol w="3162935">
                  <a:extLst>
                    <a:ext uri="{9D8B030D-6E8A-4147-A177-3AD203B41FA5}">
                      <a16:colId xmlns:a16="http://schemas.microsoft.com/office/drawing/2014/main" val="20000"/>
                    </a:ext>
                  </a:extLst>
                </a:gridCol>
                <a:gridCol w="375285">
                  <a:extLst>
                    <a:ext uri="{9D8B030D-6E8A-4147-A177-3AD203B41FA5}">
                      <a16:colId xmlns:a16="http://schemas.microsoft.com/office/drawing/2014/main" val="20001"/>
                    </a:ext>
                  </a:extLst>
                </a:gridCol>
                <a:gridCol w="250825">
                  <a:extLst>
                    <a:ext uri="{9D8B030D-6E8A-4147-A177-3AD203B41FA5}">
                      <a16:colId xmlns:a16="http://schemas.microsoft.com/office/drawing/2014/main" val="20002"/>
                    </a:ext>
                  </a:extLst>
                </a:gridCol>
                <a:gridCol w="1504314">
                  <a:extLst>
                    <a:ext uri="{9D8B030D-6E8A-4147-A177-3AD203B41FA5}">
                      <a16:colId xmlns:a16="http://schemas.microsoft.com/office/drawing/2014/main" val="20003"/>
                    </a:ext>
                  </a:extLst>
                </a:gridCol>
                <a:gridCol w="376554">
                  <a:extLst>
                    <a:ext uri="{9D8B030D-6E8A-4147-A177-3AD203B41FA5}">
                      <a16:colId xmlns:a16="http://schemas.microsoft.com/office/drawing/2014/main" val="20004"/>
                    </a:ext>
                  </a:extLst>
                </a:gridCol>
                <a:gridCol w="375920">
                  <a:extLst>
                    <a:ext uri="{9D8B030D-6E8A-4147-A177-3AD203B41FA5}">
                      <a16:colId xmlns:a16="http://schemas.microsoft.com/office/drawing/2014/main" val="20005"/>
                    </a:ext>
                  </a:extLst>
                </a:gridCol>
                <a:gridCol w="1002664">
                  <a:extLst>
                    <a:ext uri="{9D8B030D-6E8A-4147-A177-3AD203B41FA5}">
                      <a16:colId xmlns:a16="http://schemas.microsoft.com/office/drawing/2014/main" val="20006"/>
                    </a:ext>
                  </a:extLst>
                </a:gridCol>
                <a:gridCol w="2005329">
                  <a:extLst>
                    <a:ext uri="{9D8B030D-6E8A-4147-A177-3AD203B41FA5}">
                      <a16:colId xmlns:a16="http://schemas.microsoft.com/office/drawing/2014/main" val="20007"/>
                    </a:ext>
                  </a:extLst>
                </a:gridCol>
                <a:gridCol w="1096645">
                  <a:extLst>
                    <a:ext uri="{9D8B030D-6E8A-4147-A177-3AD203B41FA5}">
                      <a16:colId xmlns:a16="http://schemas.microsoft.com/office/drawing/2014/main" val="20008"/>
                    </a:ext>
                  </a:extLst>
                </a:gridCol>
              </a:tblGrid>
              <a:tr h="342265">
                <a:tc>
                  <a:txBody>
                    <a:bodyPr/>
                    <a:lstStyle/>
                    <a:p>
                      <a:pPr marL="92075">
                        <a:lnSpc>
                          <a:spcPct val="100000"/>
                        </a:lnSpc>
                        <a:spcBef>
                          <a:spcPts val="254"/>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a:t>
                      </a:r>
                      <a:r>
                        <a:rPr sz="1800" spc="-1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Promise.any([</a:t>
                      </a:r>
                      <a:endParaRPr sz="1800">
                        <a:latin typeface="Consolas"/>
                        <a:cs typeface="Consolas"/>
                      </a:endParaRPr>
                    </a:p>
                  </a:txBody>
                  <a:tcPr marL="0" marR="0" marT="32384" marB="0"/>
                </a:tc>
                <a:tc gridSpan="8">
                  <a:txBody>
                    <a:bodyPr/>
                    <a:lstStyle/>
                    <a:p>
                      <a:pPr>
                        <a:lnSpc>
                          <a:spcPct val="100000"/>
                        </a:lnSpc>
                      </a:pPr>
                      <a:endParaRPr sz="18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74320">
                <a:tc>
                  <a:txBody>
                    <a:bodyPr/>
                    <a:lstStyle/>
                    <a:p>
                      <a:pPr marR="55244" algn="r">
                        <a:lnSpc>
                          <a:spcPts val="1875"/>
                        </a:lnSpc>
                      </a:pPr>
                      <a:r>
                        <a:rPr sz="1800" dirty="0">
                          <a:solidFill>
                            <a:srgbClr val="0000FF"/>
                          </a:solidFill>
                          <a:latin typeface="Consolas"/>
                          <a:cs typeface="Consolas"/>
                        </a:rPr>
                        <a:t>new</a:t>
                      </a:r>
                      <a:r>
                        <a:rPr sz="1800" spc="-45" dirty="0">
                          <a:solidFill>
                            <a:srgbClr val="0000FF"/>
                          </a:solidFill>
                          <a:latin typeface="Consolas"/>
                          <a:cs typeface="Consolas"/>
                        </a:rPr>
                        <a:t> </a:t>
                      </a:r>
                      <a:r>
                        <a:rPr sz="1800" dirty="0">
                          <a:latin typeface="Consolas"/>
                          <a:cs typeface="Consolas"/>
                        </a:rPr>
                        <a:t>Promise((res,</a:t>
                      </a:r>
                      <a:r>
                        <a:rPr sz="1800" spc="-25" dirty="0">
                          <a:latin typeface="Consolas"/>
                          <a:cs typeface="Consolas"/>
                        </a:rPr>
                        <a:t> </a:t>
                      </a:r>
                      <a:r>
                        <a:rPr sz="1800" spc="-20" dirty="0">
                          <a:latin typeface="Consolas"/>
                          <a:cs typeface="Consolas"/>
                        </a:rPr>
                        <a:t>rej)</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setTimeout(</a:t>
                      </a:r>
                      <a:endParaRPr sz="1800">
                        <a:latin typeface="Consolas"/>
                        <a:cs typeface="Consolas"/>
                      </a:endParaRPr>
                    </a:p>
                  </a:txBody>
                  <a:tcPr marL="0" marR="0" marT="0" marB="0"/>
                </a:tc>
                <a:tc>
                  <a:txBody>
                    <a:bodyPr/>
                    <a:lstStyle/>
                    <a:p>
                      <a:pPr algn="ctr">
                        <a:lnSpc>
                          <a:spcPts val="1875"/>
                        </a:lnSpc>
                      </a:pPr>
                      <a:r>
                        <a:rPr sz="1800" spc="-25"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rej(</a:t>
                      </a:r>
                      <a:r>
                        <a:rPr sz="1800" spc="-10" dirty="0">
                          <a:solidFill>
                            <a:srgbClr val="0000FF"/>
                          </a:solidFill>
                          <a:latin typeface="Consolas"/>
                          <a:cs typeface="Consolas"/>
                        </a:rPr>
                        <a:t>new</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Error(</a:t>
                      </a:r>
                      <a:r>
                        <a:rPr sz="1800" spc="-10" dirty="0">
                          <a:solidFill>
                            <a:srgbClr val="A21515"/>
                          </a:solidFill>
                          <a:latin typeface="Consolas"/>
                          <a:cs typeface="Consolas"/>
                        </a:rPr>
                        <a:t>"Woah"</a:t>
                      </a:r>
                      <a:r>
                        <a:rPr sz="1800" spc="-10" dirty="0">
                          <a:latin typeface="Consolas"/>
                          <a:cs typeface="Consolas"/>
                        </a:rPr>
                        <a:t>)),</a:t>
                      </a:r>
                      <a:endParaRPr sz="1800">
                        <a:latin typeface="Consolas"/>
                        <a:cs typeface="Consolas"/>
                      </a:endParaRPr>
                    </a:p>
                  </a:txBody>
                  <a:tcPr marL="0" marR="0" marT="0" marB="0"/>
                </a:tc>
                <a:tc>
                  <a:txBody>
                    <a:bodyPr/>
                    <a:lstStyle/>
                    <a:p>
                      <a:pPr marL="31115" algn="ctr">
                        <a:lnSpc>
                          <a:spcPts val="1875"/>
                        </a:lnSpc>
                      </a:pPr>
                      <a:r>
                        <a:rPr sz="1800" spc="-10" dirty="0">
                          <a:solidFill>
                            <a:srgbClr val="098557"/>
                          </a:solidFill>
                          <a:latin typeface="Consolas"/>
                          <a:cs typeface="Consolas"/>
                        </a:rPr>
                        <a:t>2000</a:t>
                      </a:r>
                      <a:r>
                        <a:rPr sz="1800" spc="-1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1"/>
                  </a:ext>
                </a:extLst>
              </a:tr>
              <a:tr h="273685">
                <a:tc>
                  <a:txBody>
                    <a:bodyPr/>
                    <a:lstStyle/>
                    <a:p>
                      <a:pPr marR="55244" algn="r">
                        <a:lnSpc>
                          <a:spcPts val="1875"/>
                        </a:lnSpc>
                      </a:pPr>
                      <a:r>
                        <a:rPr sz="1800" dirty="0">
                          <a:solidFill>
                            <a:srgbClr val="0000FF"/>
                          </a:solidFill>
                          <a:latin typeface="Consolas"/>
                          <a:cs typeface="Consolas"/>
                        </a:rPr>
                        <a:t>new</a:t>
                      </a:r>
                      <a:r>
                        <a:rPr sz="1800" spc="-45" dirty="0">
                          <a:solidFill>
                            <a:srgbClr val="0000FF"/>
                          </a:solidFill>
                          <a:latin typeface="Consolas"/>
                          <a:cs typeface="Consolas"/>
                        </a:rPr>
                        <a:t> </a:t>
                      </a:r>
                      <a:r>
                        <a:rPr sz="1800" dirty="0">
                          <a:latin typeface="Consolas"/>
                          <a:cs typeface="Consolas"/>
                        </a:rPr>
                        <a:t>Promise((res,</a:t>
                      </a:r>
                      <a:r>
                        <a:rPr sz="1800" spc="-25" dirty="0">
                          <a:latin typeface="Consolas"/>
                          <a:cs typeface="Consolas"/>
                        </a:rPr>
                        <a:t> </a:t>
                      </a:r>
                      <a:r>
                        <a:rPr sz="1800" spc="-20" dirty="0">
                          <a:latin typeface="Consolas"/>
                          <a:cs typeface="Consolas"/>
                        </a:rPr>
                        <a:t>rej)</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setTimeout(</a:t>
                      </a:r>
                      <a:endParaRPr sz="1800">
                        <a:latin typeface="Consolas"/>
                        <a:cs typeface="Consolas"/>
                      </a:endParaRPr>
                    </a:p>
                  </a:txBody>
                  <a:tcPr marL="0" marR="0" marT="0" marB="0"/>
                </a:tc>
                <a:tc>
                  <a:txBody>
                    <a:bodyPr/>
                    <a:lstStyle/>
                    <a:p>
                      <a:pPr algn="ctr">
                        <a:lnSpc>
                          <a:spcPts val="1875"/>
                        </a:lnSpc>
                      </a:pPr>
                      <a:r>
                        <a:rPr sz="1800" spc="-25"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rej(</a:t>
                      </a:r>
                      <a:r>
                        <a:rPr sz="1800" spc="-10" dirty="0">
                          <a:solidFill>
                            <a:srgbClr val="0000FF"/>
                          </a:solidFill>
                          <a:latin typeface="Consolas"/>
                          <a:cs typeface="Consolas"/>
                        </a:rPr>
                        <a:t>new</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Error(</a:t>
                      </a:r>
                      <a:r>
                        <a:rPr sz="1800" spc="-10" dirty="0">
                          <a:solidFill>
                            <a:srgbClr val="A21515"/>
                          </a:solidFill>
                          <a:latin typeface="Consolas"/>
                          <a:cs typeface="Consolas"/>
                        </a:rPr>
                        <a:t>"Oops"</a:t>
                      </a:r>
                      <a:r>
                        <a:rPr sz="1800" spc="-10" dirty="0">
                          <a:latin typeface="Consolas"/>
                          <a:cs typeface="Consolas"/>
                        </a:rPr>
                        <a:t>)),</a:t>
                      </a:r>
                      <a:endParaRPr sz="1800">
                        <a:latin typeface="Consolas"/>
                        <a:cs typeface="Consolas"/>
                      </a:endParaRPr>
                    </a:p>
                  </a:txBody>
                  <a:tcPr marL="0" marR="0" marT="0" marB="0"/>
                </a:tc>
                <a:tc>
                  <a:txBody>
                    <a:bodyPr/>
                    <a:lstStyle/>
                    <a:p>
                      <a:pPr marL="31115" algn="ctr">
                        <a:lnSpc>
                          <a:spcPts val="1875"/>
                        </a:lnSpc>
                      </a:pPr>
                      <a:r>
                        <a:rPr sz="1800" spc="-10" dirty="0">
                          <a:solidFill>
                            <a:srgbClr val="098557"/>
                          </a:solidFill>
                          <a:latin typeface="Consolas"/>
                          <a:cs typeface="Consolas"/>
                        </a:rPr>
                        <a:t>1000</a:t>
                      </a:r>
                      <a:r>
                        <a:rPr sz="1800" spc="-1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2"/>
                  </a:ext>
                </a:extLst>
              </a:tr>
              <a:tr h="273685">
                <a:tc>
                  <a:txBody>
                    <a:bodyPr/>
                    <a:lstStyle/>
                    <a:p>
                      <a:pPr marR="55244" algn="r">
                        <a:lnSpc>
                          <a:spcPts val="1875"/>
                        </a:lnSpc>
                      </a:pPr>
                      <a:r>
                        <a:rPr sz="1800" dirty="0">
                          <a:solidFill>
                            <a:srgbClr val="0000FF"/>
                          </a:solidFill>
                          <a:latin typeface="Consolas"/>
                          <a:cs typeface="Consolas"/>
                        </a:rPr>
                        <a:t>new</a:t>
                      </a:r>
                      <a:r>
                        <a:rPr sz="1800" spc="-45" dirty="0">
                          <a:solidFill>
                            <a:srgbClr val="0000FF"/>
                          </a:solidFill>
                          <a:latin typeface="Consolas"/>
                          <a:cs typeface="Consolas"/>
                        </a:rPr>
                        <a:t> </a:t>
                      </a:r>
                      <a:r>
                        <a:rPr sz="1800" dirty="0">
                          <a:latin typeface="Consolas"/>
                          <a:cs typeface="Consolas"/>
                        </a:rPr>
                        <a:t>Promise((res,</a:t>
                      </a:r>
                      <a:r>
                        <a:rPr sz="1800" spc="-25" dirty="0">
                          <a:latin typeface="Consolas"/>
                          <a:cs typeface="Consolas"/>
                        </a:rPr>
                        <a:t> </a:t>
                      </a:r>
                      <a:r>
                        <a:rPr sz="1800" spc="-20" dirty="0">
                          <a:latin typeface="Consolas"/>
                          <a:cs typeface="Consolas"/>
                        </a:rPr>
                        <a:t>rej)</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75"/>
                        </a:lnSpc>
                      </a:pPr>
                      <a:r>
                        <a:rPr sz="1800" spc="-50"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setTimeout(</a:t>
                      </a:r>
                      <a:endParaRPr sz="1800">
                        <a:latin typeface="Consolas"/>
                        <a:cs typeface="Consolas"/>
                      </a:endParaRPr>
                    </a:p>
                  </a:txBody>
                  <a:tcPr marL="0" marR="0" marT="0" marB="0"/>
                </a:tc>
                <a:tc>
                  <a:txBody>
                    <a:bodyPr/>
                    <a:lstStyle/>
                    <a:p>
                      <a:pPr algn="ctr">
                        <a:lnSpc>
                          <a:spcPts val="1875"/>
                        </a:lnSpc>
                      </a:pPr>
                      <a:r>
                        <a:rPr sz="1800" spc="-25" dirty="0">
                          <a:latin typeface="Consolas"/>
                          <a:cs typeface="Consolas"/>
                        </a:rPr>
                        <a:t>()</a:t>
                      </a:r>
                      <a:endParaRPr sz="1800">
                        <a:latin typeface="Consolas"/>
                        <a:cs typeface="Consolas"/>
                      </a:endParaRPr>
                    </a:p>
                  </a:txBody>
                  <a:tcPr marL="0" marR="0" marT="0" marB="0"/>
                </a:tc>
                <a:tc>
                  <a:txBody>
                    <a:bodyPr/>
                    <a:lstStyle/>
                    <a:p>
                      <a:pPr algn="ctr">
                        <a:lnSpc>
                          <a:spcPts val="1875"/>
                        </a:lnSpc>
                      </a:pPr>
                      <a:r>
                        <a:rPr sz="1800" spc="-25" dirty="0">
                          <a:solidFill>
                            <a:srgbClr val="0000FF"/>
                          </a:solidFill>
                          <a:latin typeface="Consolas"/>
                          <a:cs typeface="Consolas"/>
                        </a:rPr>
                        <a:t>=&gt;</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rej(</a:t>
                      </a:r>
                      <a:r>
                        <a:rPr sz="1800" spc="-10" dirty="0">
                          <a:solidFill>
                            <a:srgbClr val="0000FF"/>
                          </a:solidFill>
                          <a:latin typeface="Consolas"/>
                          <a:cs typeface="Consolas"/>
                        </a:rPr>
                        <a:t>new</a:t>
                      </a:r>
                      <a:endParaRPr sz="1800">
                        <a:latin typeface="Consolas"/>
                        <a:cs typeface="Consolas"/>
                      </a:endParaRPr>
                    </a:p>
                  </a:txBody>
                  <a:tcPr marL="0" marR="0" marT="0" marB="0"/>
                </a:tc>
                <a:tc>
                  <a:txBody>
                    <a:bodyPr/>
                    <a:lstStyle/>
                    <a:p>
                      <a:pPr algn="ctr">
                        <a:lnSpc>
                          <a:spcPts val="1875"/>
                        </a:lnSpc>
                      </a:pPr>
                      <a:r>
                        <a:rPr sz="1800" spc="-10" dirty="0">
                          <a:latin typeface="Consolas"/>
                          <a:cs typeface="Consolas"/>
                        </a:rPr>
                        <a:t>Error(</a:t>
                      </a:r>
                      <a:r>
                        <a:rPr sz="1800" spc="-10" dirty="0">
                          <a:solidFill>
                            <a:srgbClr val="A21515"/>
                          </a:solidFill>
                          <a:latin typeface="Consolas"/>
                          <a:cs typeface="Consolas"/>
                        </a:rPr>
                        <a:t>"Ouch"</a:t>
                      </a:r>
                      <a:r>
                        <a:rPr sz="1800" spc="-10" dirty="0">
                          <a:latin typeface="Consolas"/>
                          <a:cs typeface="Consolas"/>
                        </a:rPr>
                        <a:t>)),</a:t>
                      </a:r>
                      <a:endParaRPr sz="1800">
                        <a:latin typeface="Consolas"/>
                        <a:cs typeface="Consolas"/>
                      </a:endParaRPr>
                    </a:p>
                  </a:txBody>
                  <a:tcPr marL="0" marR="0" marT="0" marB="0"/>
                </a:tc>
                <a:tc>
                  <a:txBody>
                    <a:bodyPr/>
                    <a:lstStyle/>
                    <a:p>
                      <a:pPr marL="31115" algn="ctr">
                        <a:lnSpc>
                          <a:spcPts val="1875"/>
                        </a:lnSpc>
                      </a:pPr>
                      <a:r>
                        <a:rPr sz="1800" spc="-10" dirty="0">
                          <a:solidFill>
                            <a:srgbClr val="098557"/>
                          </a:solidFill>
                          <a:latin typeface="Consolas"/>
                          <a:cs typeface="Consolas"/>
                        </a:rPr>
                        <a:t>1000</a:t>
                      </a:r>
                      <a:r>
                        <a:rPr sz="1800" spc="-1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3"/>
                  </a:ext>
                </a:extLst>
              </a:tr>
              <a:tr h="251460">
                <a:tc>
                  <a:txBody>
                    <a:bodyPr/>
                    <a:lstStyle/>
                    <a:p>
                      <a:pPr marL="92075">
                        <a:lnSpc>
                          <a:spcPts val="1880"/>
                        </a:lnSpc>
                      </a:pPr>
                      <a:r>
                        <a:rPr sz="1800" dirty="0">
                          <a:latin typeface="Consolas"/>
                          <a:cs typeface="Consolas"/>
                        </a:rPr>
                        <a:t>]).then((result)</a:t>
                      </a:r>
                      <a:r>
                        <a:rPr sz="1800" spc="-55" dirty="0">
                          <a:latin typeface="Consolas"/>
                          <a:cs typeface="Consolas"/>
                        </a:rPr>
                        <a:t> </a:t>
                      </a:r>
                      <a:r>
                        <a:rPr sz="1800" dirty="0">
                          <a:solidFill>
                            <a:srgbClr val="0000FF"/>
                          </a:solidFill>
                          <a:latin typeface="Consolas"/>
                          <a:cs typeface="Consolas"/>
                        </a:rPr>
                        <a:t>=&gt;</a:t>
                      </a:r>
                      <a:r>
                        <a:rPr sz="1800" spc="-55" dirty="0">
                          <a:solidFill>
                            <a:srgbClr val="0000FF"/>
                          </a:solidFill>
                          <a:latin typeface="Consolas"/>
                          <a:cs typeface="Consolas"/>
                        </a:rPr>
                        <a:t> </a:t>
                      </a:r>
                      <a:r>
                        <a:rPr sz="1800" spc="-50" dirty="0">
                          <a:latin typeface="Consolas"/>
                          <a:cs typeface="Consolas"/>
                        </a:rPr>
                        <a:t>{</a:t>
                      </a:r>
                      <a:endParaRPr sz="1800">
                        <a:latin typeface="Consolas"/>
                        <a:cs typeface="Consolas"/>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4"/>
                  </a:ext>
                </a:extLst>
              </a:tr>
            </a:tbl>
          </a:graphicData>
        </a:graphic>
      </p:graphicFrame>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383</a:t>
            </a:fld>
            <a:endParaRPr spc="-25" dirty="0"/>
          </a:p>
        </p:txBody>
      </p:sp>
      <p:sp>
        <p:nvSpPr>
          <p:cNvPr id="6" name="object 6"/>
          <p:cNvSpPr txBox="1"/>
          <p:nvPr/>
        </p:nvSpPr>
        <p:spPr>
          <a:xfrm>
            <a:off x="962050" y="4011295"/>
            <a:ext cx="8675370" cy="1946275"/>
          </a:xfrm>
          <a:prstGeom prst="rect">
            <a:avLst/>
          </a:prstGeom>
        </p:spPr>
        <p:txBody>
          <a:bodyPr vert="horz" wrap="square" lIns="0" tIns="12700" rIns="0" bIns="0" rtlCol="0">
            <a:spAutoFit/>
          </a:bodyPr>
          <a:lstStyle/>
          <a:p>
            <a:pPr marL="262255">
              <a:lnSpc>
                <a:spcPct val="100000"/>
              </a:lnSpc>
              <a:spcBef>
                <a:spcPts val="100"/>
              </a:spcBef>
            </a:pPr>
            <a:r>
              <a:rPr sz="1800" dirty="0">
                <a:latin typeface="Consolas"/>
                <a:cs typeface="Consolas"/>
              </a:rPr>
              <a:t>console.log(result);</a:t>
            </a:r>
            <a:r>
              <a:rPr sz="1800" spc="-55" dirty="0">
                <a:latin typeface="Consolas"/>
                <a:cs typeface="Consolas"/>
              </a:rPr>
              <a:t> </a:t>
            </a:r>
            <a:r>
              <a:rPr sz="1800" dirty="0">
                <a:solidFill>
                  <a:srgbClr val="008000"/>
                </a:solidFill>
                <a:latin typeface="Consolas"/>
                <a:cs typeface="Consolas"/>
              </a:rPr>
              <a:t>//not</a:t>
            </a:r>
            <a:r>
              <a:rPr sz="1800" spc="-45" dirty="0">
                <a:solidFill>
                  <a:srgbClr val="008000"/>
                </a:solidFill>
                <a:latin typeface="Consolas"/>
                <a:cs typeface="Consolas"/>
              </a:rPr>
              <a:t> </a:t>
            </a:r>
            <a:r>
              <a:rPr sz="1800" dirty="0">
                <a:solidFill>
                  <a:srgbClr val="008000"/>
                </a:solidFill>
                <a:latin typeface="Consolas"/>
                <a:cs typeface="Consolas"/>
              </a:rPr>
              <a:t>executed,</a:t>
            </a:r>
            <a:r>
              <a:rPr sz="1800" spc="-45" dirty="0">
                <a:solidFill>
                  <a:srgbClr val="008000"/>
                </a:solidFill>
                <a:latin typeface="Consolas"/>
                <a:cs typeface="Consolas"/>
              </a:rPr>
              <a:t> </a:t>
            </a:r>
            <a:r>
              <a:rPr sz="1800" dirty="0">
                <a:solidFill>
                  <a:srgbClr val="008000"/>
                </a:solidFill>
                <a:latin typeface="Consolas"/>
                <a:cs typeface="Consolas"/>
              </a:rPr>
              <a:t>Promise.any</a:t>
            </a:r>
            <a:r>
              <a:rPr sz="1800" spc="-45" dirty="0">
                <a:solidFill>
                  <a:srgbClr val="008000"/>
                </a:solidFill>
                <a:latin typeface="Consolas"/>
                <a:cs typeface="Consolas"/>
              </a:rPr>
              <a:t> </a:t>
            </a:r>
            <a:r>
              <a:rPr sz="1800" spc="-10" dirty="0">
                <a:solidFill>
                  <a:srgbClr val="008000"/>
                </a:solidFill>
                <a:latin typeface="Consolas"/>
                <a:cs typeface="Consolas"/>
              </a:rPr>
              <a:t>rejected</a:t>
            </a:r>
            <a:endParaRPr sz="1800">
              <a:latin typeface="Consolas"/>
              <a:cs typeface="Consolas"/>
            </a:endParaRPr>
          </a:p>
          <a:p>
            <a:pPr marL="12700">
              <a:lnSpc>
                <a:spcPct val="100000"/>
              </a:lnSpc>
            </a:pPr>
            <a:r>
              <a:rPr sz="1800" dirty="0">
                <a:latin typeface="Consolas"/>
                <a:cs typeface="Consolas"/>
              </a:rPr>
              <a:t>}).catch((err)</a:t>
            </a:r>
            <a:r>
              <a:rPr sz="1800" spc="-65" dirty="0">
                <a:latin typeface="Consolas"/>
                <a:cs typeface="Consolas"/>
              </a:rPr>
              <a:t> </a:t>
            </a:r>
            <a:r>
              <a:rPr sz="1800" spc="-25" dirty="0">
                <a:solidFill>
                  <a:srgbClr val="0000FF"/>
                </a:solidFill>
                <a:latin typeface="Consolas"/>
                <a:cs typeface="Consolas"/>
              </a:rPr>
              <a:t>=&gt;</a:t>
            </a:r>
            <a:r>
              <a:rPr sz="1800" spc="-25" dirty="0">
                <a:latin typeface="Consolas"/>
                <a:cs typeface="Consolas"/>
              </a:rPr>
              <a:t>{</a:t>
            </a:r>
            <a:endParaRPr sz="1800">
              <a:latin typeface="Consolas"/>
              <a:cs typeface="Consolas"/>
            </a:endParaRPr>
          </a:p>
          <a:p>
            <a:pPr marL="262255" marR="5080">
              <a:lnSpc>
                <a:spcPct val="100000"/>
              </a:lnSpc>
            </a:pPr>
            <a:r>
              <a:rPr sz="1800" dirty="0">
                <a:latin typeface="Consolas"/>
                <a:cs typeface="Consolas"/>
              </a:rPr>
              <a:t>console.warn(err.message);</a:t>
            </a:r>
            <a:r>
              <a:rPr sz="1800" spc="-45" dirty="0">
                <a:latin typeface="Consolas"/>
                <a:cs typeface="Consolas"/>
              </a:rPr>
              <a:t> </a:t>
            </a:r>
            <a:r>
              <a:rPr sz="1800" dirty="0">
                <a:solidFill>
                  <a:srgbClr val="008000"/>
                </a:solidFill>
                <a:latin typeface="Consolas"/>
                <a:cs typeface="Consolas"/>
              </a:rPr>
              <a:t>//No</a:t>
            </a:r>
            <a:r>
              <a:rPr sz="1800" spc="-45" dirty="0">
                <a:solidFill>
                  <a:srgbClr val="008000"/>
                </a:solidFill>
                <a:latin typeface="Consolas"/>
                <a:cs typeface="Consolas"/>
              </a:rPr>
              <a:t> </a:t>
            </a:r>
            <a:r>
              <a:rPr sz="1800" dirty="0">
                <a:solidFill>
                  <a:srgbClr val="008000"/>
                </a:solidFill>
                <a:latin typeface="Consolas"/>
                <a:cs typeface="Consolas"/>
              </a:rPr>
              <a:t>promise</a:t>
            </a:r>
            <a:r>
              <a:rPr sz="1800" spc="-35" dirty="0">
                <a:solidFill>
                  <a:srgbClr val="008000"/>
                </a:solidFill>
                <a:latin typeface="Consolas"/>
                <a:cs typeface="Consolas"/>
              </a:rPr>
              <a:t> </a:t>
            </a:r>
            <a:r>
              <a:rPr sz="1800" dirty="0">
                <a:solidFill>
                  <a:srgbClr val="008000"/>
                </a:solidFill>
                <a:latin typeface="Consolas"/>
                <a:cs typeface="Consolas"/>
              </a:rPr>
              <a:t>in</a:t>
            </a:r>
            <a:r>
              <a:rPr sz="1800" spc="-35" dirty="0">
                <a:solidFill>
                  <a:srgbClr val="008000"/>
                </a:solidFill>
                <a:latin typeface="Consolas"/>
                <a:cs typeface="Consolas"/>
              </a:rPr>
              <a:t> </a:t>
            </a:r>
            <a:r>
              <a:rPr sz="1800" dirty="0">
                <a:solidFill>
                  <a:srgbClr val="008000"/>
                </a:solidFill>
                <a:latin typeface="Consolas"/>
                <a:cs typeface="Consolas"/>
              </a:rPr>
              <a:t>Promise.any</a:t>
            </a:r>
            <a:r>
              <a:rPr sz="1800" spc="-30" dirty="0">
                <a:solidFill>
                  <a:srgbClr val="008000"/>
                </a:solidFill>
                <a:latin typeface="Consolas"/>
                <a:cs typeface="Consolas"/>
              </a:rPr>
              <a:t> </a:t>
            </a:r>
            <a:r>
              <a:rPr sz="1800" dirty="0">
                <a:solidFill>
                  <a:srgbClr val="008000"/>
                </a:solidFill>
                <a:latin typeface="Consolas"/>
                <a:cs typeface="Consolas"/>
              </a:rPr>
              <a:t>was</a:t>
            </a:r>
            <a:r>
              <a:rPr sz="1800" spc="-35" dirty="0">
                <a:solidFill>
                  <a:srgbClr val="008000"/>
                </a:solidFill>
                <a:latin typeface="Consolas"/>
                <a:cs typeface="Consolas"/>
              </a:rPr>
              <a:t> </a:t>
            </a:r>
            <a:r>
              <a:rPr sz="1800" spc="-10" dirty="0">
                <a:solidFill>
                  <a:srgbClr val="008000"/>
                </a:solidFill>
                <a:latin typeface="Consolas"/>
                <a:cs typeface="Consolas"/>
              </a:rPr>
              <a:t>resolved </a:t>
            </a:r>
            <a:r>
              <a:rPr sz="1800" dirty="0">
                <a:latin typeface="Consolas"/>
                <a:cs typeface="Consolas"/>
              </a:rPr>
              <a:t>console.warn(err.errors[</a:t>
            </a:r>
            <a:r>
              <a:rPr sz="1800" dirty="0">
                <a:solidFill>
                  <a:srgbClr val="098557"/>
                </a:solidFill>
                <a:latin typeface="Consolas"/>
                <a:cs typeface="Consolas"/>
              </a:rPr>
              <a:t>0</a:t>
            </a:r>
            <a:r>
              <a:rPr sz="1800" dirty="0">
                <a:latin typeface="Consolas"/>
                <a:cs typeface="Consolas"/>
              </a:rPr>
              <a:t>].message);</a:t>
            </a:r>
            <a:r>
              <a:rPr sz="1800" spc="-160" dirty="0">
                <a:latin typeface="Consolas"/>
                <a:cs typeface="Consolas"/>
              </a:rPr>
              <a:t> </a:t>
            </a:r>
            <a:r>
              <a:rPr sz="1800" spc="-10" dirty="0">
                <a:solidFill>
                  <a:srgbClr val="008000"/>
                </a:solidFill>
                <a:latin typeface="Consolas"/>
                <a:cs typeface="Consolas"/>
              </a:rPr>
              <a:t>//Woah </a:t>
            </a:r>
            <a:r>
              <a:rPr sz="1800" dirty="0">
                <a:latin typeface="Consolas"/>
                <a:cs typeface="Consolas"/>
              </a:rPr>
              <a:t>console.warn(err.errors[</a:t>
            </a:r>
            <a:r>
              <a:rPr sz="1800" dirty="0">
                <a:solidFill>
                  <a:srgbClr val="098557"/>
                </a:solidFill>
                <a:latin typeface="Consolas"/>
                <a:cs typeface="Consolas"/>
              </a:rPr>
              <a:t>1</a:t>
            </a:r>
            <a:r>
              <a:rPr sz="1800" dirty="0">
                <a:latin typeface="Consolas"/>
                <a:cs typeface="Consolas"/>
              </a:rPr>
              <a:t>].message);</a:t>
            </a:r>
            <a:r>
              <a:rPr sz="1800" spc="-215" dirty="0">
                <a:latin typeface="Consolas"/>
                <a:cs typeface="Consolas"/>
              </a:rPr>
              <a:t> </a:t>
            </a:r>
            <a:r>
              <a:rPr sz="1800" spc="-10" dirty="0">
                <a:solidFill>
                  <a:srgbClr val="008000"/>
                </a:solidFill>
                <a:latin typeface="Consolas"/>
                <a:cs typeface="Consolas"/>
              </a:rPr>
              <a:t>//Oops </a:t>
            </a:r>
            <a:r>
              <a:rPr sz="1800" dirty="0">
                <a:latin typeface="Consolas"/>
                <a:cs typeface="Consolas"/>
              </a:rPr>
              <a:t>console.warn(err.errors[</a:t>
            </a:r>
            <a:r>
              <a:rPr sz="1800" dirty="0">
                <a:solidFill>
                  <a:srgbClr val="098557"/>
                </a:solidFill>
                <a:latin typeface="Consolas"/>
                <a:cs typeface="Consolas"/>
              </a:rPr>
              <a:t>2</a:t>
            </a:r>
            <a:r>
              <a:rPr sz="1800" dirty="0">
                <a:latin typeface="Consolas"/>
                <a:cs typeface="Consolas"/>
              </a:rPr>
              <a:t>].message);</a:t>
            </a:r>
            <a:r>
              <a:rPr sz="1800" spc="-160" dirty="0">
                <a:latin typeface="Consolas"/>
                <a:cs typeface="Consolas"/>
              </a:rPr>
              <a:t> </a:t>
            </a:r>
            <a:r>
              <a:rPr sz="1800" spc="-10" dirty="0">
                <a:solidFill>
                  <a:srgbClr val="008000"/>
                </a:solidFill>
                <a:latin typeface="Consolas"/>
                <a:cs typeface="Consolas"/>
              </a:rPr>
              <a:t>//Ouch</a:t>
            </a:r>
            <a:endParaRPr sz="1800">
              <a:latin typeface="Consolas"/>
              <a:cs typeface="Consolas"/>
            </a:endParaRPr>
          </a:p>
          <a:p>
            <a:pPr marL="12700">
              <a:lnSpc>
                <a:spcPct val="100000"/>
              </a:lnSpc>
            </a:pPr>
            <a:r>
              <a:rPr sz="1800" spc="-25" dirty="0">
                <a:latin typeface="Consolas"/>
                <a:cs typeface="Consolas"/>
              </a:rPr>
              <a:t>});</a:t>
            </a:r>
            <a:endParaRPr sz="1800">
              <a:latin typeface="Consolas"/>
              <a:cs typeface="Consolas"/>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384</a:t>
            </a:fld>
            <a:endParaRPr spc="-25" dirty="0"/>
          </a:p>
        </p:txBody>
      </p:sp>
      <p:sp>
        <p:nvSpPr>
          <p:cNvPr id="2" name="object 2"/>
          <p:cNvSpPr txBox="1">
            <a:spLocks noGrp="1"/>
          </p:cNvSpPr>
          <p:nvPr>
            <p:ph type="title"/>
          </p:nvPr>
        </p:nvSpPr>
        <p:spPr>
          <a:xfrm>
            <a:off x="962050" y="557529"/>
            <a:ext cx="9669780" cy="574040"/>
          </a:xfrm>
          <a:prstGeom prst="rect">
            <a:avLst/>
          </a:prstGeom>
        </p:spPr>
        <p:txBody>
          <a:bodyPr vert="horz" wrap="square" lIns="0" tIns="12700" rIns="0" bIns="0" rtlCol="0">
            <a:spAutoFit/>
          </a:bodyPr>
          <a:lstStyle/>
          <a:p>
            <a:pPr marL="12700">
              <a:lnSpc>
                <a:spcPct val="100000"/>
              </a:lnSpc>
              <a:spcBef>
                <a:spcPts val="100"/>
              </a:spcBef>
            </a:pPr>
            <a:r>
              <a:rPr spc="-95" dirty="0"/>
              <a:t>PROMISE</a:t>
            </a:r>
            <a:r>
              <a:rPr spc="-170" dirty="0"/>
              <a:t> </a:t>
            </a:r>
            <a:r>
              <a:rPr spc="-55" dirty="0"/>
              <a:t>API:</a:t>
            </a:r>
            <a:r>
              <a:rPr spc="-204" dirty="0"/>
              <a:t> </a:t>
            </a:r>
            <a:r>
              <a:rPr spc="-80" dirty="0"/>
              <a:t>PROMISE.RESOLVE</a:t>
            </a:r>
            <a:r>
              <a:rPr spc="-110" dirty="0"/>
              <a:t> </a:t>
            </a:r>
            <a:r>
              <a:rPr spc="-440" dirty="0"/>
              <a:t>/</a:t>
            </a:r>
            <a:r>
              <a:rPr spc="70" dirty="0"/>
              <a:t> </a:t>
            </a:r>
            <a:r>
              <a:rPr spc="-130" dirty="0"/>
              <a:t>REJECT</a:t>
            </a:r>
          </a:p>
        </p:txBody>
      </p:sp>
      <p:sp>
        <p:nvSpPr>
          <p:cNvPr id="3" name="object 3"/>
          <p:cNvSpPr txBox="1"/>
          <p:nvPr/>
        </p:nvSpPr>
        <p:spPr>
          <a:xfrm>
            <a:off x="962050" y="1533220"/>
            <a:ext cx="9353550" cy="836294"/>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400" b="1" spc="-20" dirty="0">
                <a:solidFill>
                  <a:srgbClr val="111F35"/>
                </a:solidFill>
                <a:latin typeface="Consolas"/>
                <a:cs typeface="Consolas"/>
              </a:rPr>
              <a:t>Promise.resolve(result) e Promise.reject(error) creano Promesse già liquidate (risp. Resolved o Rejected)</a:t>
            </a:r>
            <a:endParaRPr sz="2800" dirty="0">
              <a:latin typeface="Calibri"/>
              <a:cs typeface="Calibri"/>
            </a:endParaRPr>
          </a:p>
        </p:txBody>
      </p:sp>
      <p:sp>
        <p:nvSpPr>
          <p:cNvPr id="4" name="object 4"/>
          <p:cNvSpPr txBox="1"/>
          <p:nvPr/>
        </p:nvSpPr>
        <p:spPr>
          <a:xfrm>
            <a:off x="962050" y="3451352"/>
            <a:ext cx="9898380" cy="835660"/>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A volte vengono utilizzati per la compatibilità (ad esempio: quando ci si aspetta che una funzione restituisca una Promise)</a:t>
            </a:r>
            <a:endParaRPr sz="2800" dirty="0">
              <a:latin typeface="Calibri"/>
              <a:cs typeface="Calibri"/>
            </a:endParaRPr>
          </a:p>
        </p:txBody>
      </p:sp>
      <p:sp>
        <p:nvSpPr>
          <p:cNvPr id="5" name="object 5"/>
          <p:cNvSpPr txBox="1"/>
          <p:nvPr/>
        </p:nvSpPr>
        <p:spPr>
          <a:xfrm>
            <a:off x="882396" y="2569464"/>
            <a:ext cx="10427335" cy="646430"/>
          </a:xfrm>
          <a:prstGeom prst="rect">
            <a:avLst/>
          </a:prstGeom>
          <a:ln w="12700">
            <a:solidFill>
              <a:srgbClr val="111F35"/>
            </a:solidFill>
          </a:ln>
        </p:spPr>
        <p:txBody>
          <a:bodyPr vert="horz" wrap="square" lIns="0" tIns="32384" rIns="0" bIns="0" rtlCol="0">
            <a:spAutoFit/>
          </a:bodyPr>
          <a:lstStyle/>
          <a:p>
            <a:pPr marL="92075" marR="550545">
              <a:lnSpc>
                <a:spcPct val="100000"/>
              </a:lnSpc>
              <a:spcBef>
                <a:spcPts val="254"/>
              </a:spcBef>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p</a:t>
            </a:r>
            <a:r>
              <a:rPr sz="1800" spc="-20" dirty="0">
                <a:latin typeface="Consolas"/>
                <a:cs typeface="Consolas"/>
              </a:rPr>
              <a:t> </a:t>
            </a:r>
            <a:r>
              <a:rPr sz="1800" dirty="0">
                <a:latin typeface="Consolas"/>
                <a:cs typeface="Consolas"/>
              </a:rPr>
              <a:t>=</a:t>
            </a:r>
            <a:r>
              <a:rPr sz="1800" spc="-15" dirty="0">
                <a:latin typeface="Consolas"/>
                <a:cs typeface="Consolas"/>
              </a:rPr>
              <a:t> </a:t>
            </a:r>
            <a:r>
              <a:rPr sz="1800" dirty="0">
                <a:latin typeface="Consolas"/>
                <a:cs typeface="Consolas"/>
              </a:rPr>
              <a:t>Promise.resolve(</a:t>
            </a:r>
            <a:r>
              <a:rPr sz="1800" dirty="0">
                <a:solidFill>
                  <a:srgbClr val="098557"/>
                </a:solidFill>
                <a:latin typeface="Consolas"/>
                <a:cs typeface="Consolas"/>
              </a:rPr>
              <a:t>1</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//same</a:t>
            </a:r>
            <a:r>
              <a:rPr sz="1800" spc="-30" dirty="0">
                <a:solidFill>
                  <a:srgbClr val="008000"/>
                </a:solidFill>
                <a:latin typeface="Consolas"/>
                <a:cs typeface="Consolas"/>
              </a:rPr>
              <a:t> </a:t>
            </a:r>
            <a:r>
              <a:rPr sz="1800" dirty="0">
                <a:solidFill>
                  <a:srgbClr val="008000"/>
                </a:solidFill>
                <a:latin typeface="Consolas"/>
                <a:cs typeface="Consolas"/>
              </a:rPr>
              <a:t>as</a:t>
            </a:r>
            <a:r>
              <a:rPr sz="1800" spc="-30" dirty="0">
                <a:solidFill>
                  <a:srgbClr val="008000"/>
                </a:solidFill>
                <a:latin typeface="Consolas"/>
                <a:cs typeface="Consolas"/>
              </a:rPr>
              <a:t> </a:t>
            </a:r>
            <a:r>
              <a:rPr sz="1800" dirty="0">
                <a:solidFill>
                  <a:srgbClr val="008000"/>
                </a:solidFill>
                <a:latin typeface="Consolas"/>
                <a:cs typeface="Consolas"/>
              </a:rPr>
              <a:t>p</a:t>
            </a:r>
            <a:r>
              <a:rPr sz="1800" spc="-30" dirty="0">
                <a:solidFill>
                  <a:srgbClr val="008000"/>
                </a:solidFill>
                <a:latin typeface="Consolas"/>
                <a:cs typeface="Consolas"/>
              </a:rPr>
              <a:t> </a:t>
            </a:r>
            <a:r>
              <a:rPr sz="1800" dirty="0">
                <a:solidFill>
                  <a:srgbClr val="008000"/>
                </a:solidFill>
                <a:latin typeface="Consolas"/>
                <a:cs typeface="Consolas"/>
              </a:rPr>
              <a:t>=</a:t>
            </a:r>
            <a:r>
              <a:rPr sz="1800" spc="-20" dirty="0">
                <a:solidFill>
                  <a:srgbClr val="008000"/>
                </a:solidFill>
                <a:latin typeface="Consolas"/>
                <a:cs typeface="Consolas"/>
              </a:rPr>
              <a:t> </a:t>
            </a:r>
            <a:r>
              <a:rPr sz="1800" dirty="0">
                <a:solidFill>
                  <a:srgbClr val="008000"/>
                </a:solidFill>
                <a:latin typeface="Consolas"/>
                <a:cs typeface="Consolas"/>
              </a:rPr>
              <a:t>new</a:t>
            </a:r>
            <a:r>
              <a:rPr sz="1800" spc="-30" dirty="0">
                <a:solidFill>
                  <a:srgbClr val="008000"/>
                </a:solidFill>
                <a:latin typeface="Consolas"/>
                <a:cs typeface="Consolas"/>
              </a:rPr>
              <a:t> </a:t>
            </a:r>
            <a:r>
              <a:rPr sz="1800" dirty="0">
                <a:solidFill>
                  <a:srgbClr val="008000"/>
                </a:solidFill>
                <a:latin typeface="Consolas"/>
                <a:cs typeface="Consolas"/>
              </a:rPr>
              <a:t>Promise(</a:t>
            </a:r>
            <a:r>
              <a:rPr sz="1800" spc="-30" dirty="0">
                <a:solidFill>
                  <a:srgbClr val="008000"/>
                </a:solidFill>
                <a:latin typeface="Consolas"/>
                <a:cs typeface="Consolas"/>
              </a:rPr>
              <a:t> </a:t>
            </a:r>
            <a:r>
              <a:rPr sz="1800" dirty="0">
                <a:solidFill>
                  <a:srgbClr val="008000"/>
                </a:solidFill>
                <a:latin typeface="Consolas"/>
                <a:cs typeface="Consolas"/>
              </a:rPr>
              <a:t>resolve</a:t>
            </a:r>
            <a:r>
              <a:rPr sz="1800" spc="-30" dirty="0">
                <a:solidFill>
                  <a:srgbClr val="008000"/>
                </a:solidFill>
                <a:latin typeface="Consolas"/>
                <a:cs typeface="Consolas"/>
              </a:rPr>
              <a:t> </a:t>
            </a:r>
            <a:r>
              <a:rPr sz="1800" dirty="0">
                <a:solidFill>
                  <a:srgbClr val="008000"/>
                </a:solidFill>
                <a:latin typeface="Consolas"/>
                <a:cs typeface="Consolas"/>
              </a:rPr>
              <a:t>=&gt;</a:t>
            </a:r>
            <a:r>
              <a:rPr sz="1800" spc="-20" dirty="0">
                <a:solidFill>
                  <a:srgbClr val="008000"/>
                </a:solidFill>
                <a:latin typeface="Consolas"/>
                <a:cs typeface="Consolas"/>
              </a:rPr>
              <a:t> </a:t>
            </a:r>
            <a:r>
              <a:rPr sz="1800" dirty="0">
                <a:solidFill>
                  <a:srgbClr val="008000"/>
                </a:solidFill>
                <a:latin typeface="Consolas"/>
                <a:cs typeface="Consolas"/>
              </a:rPr>
              <a:t>resolve(1)</a:t>
            </a:r>
            <a:r>
              <a:rPr sz="1800" spc="-20" dirty="0">
                <a:solidFill>
                  <a:srgbClr val="008000"/>
                </a:solidFill>
                <a:latin typeface="Consolas"/>
                <a:cs typeface="Consolas"/>
              </a:rPr>
              <a:t> </a:t>
            </a:r>
            <a:r>
              <a:rPr sz="1800" spc="-50" dirty="0">
                <a:solidFill>
                  <a:srgbClr val="008000"/>
                </a:solidFill>
                <a:latin typeface="Consolas"/>
                <a:cs typeface="Consolas"/>
              </a:rPr>
              <a:t>) </a:t>
            </a:r>
            <a:r>
              <a:rPr sz="1800" dirty="0">
                <a:latin typeface="Consolas"/>
                <a:cs typeface="Consolas"/>
              </a:rPr>
              <a:t>p.then(</a:t>
            </a:r>
            <a:r>
              <a:rPr sz="1800" spc="-40" dirty="0">
                <a:latin typeface="Consolas"/>
                <a:cs typeface="Consolas"/>
              </a:rPr>
              <a:t> </a:t>
            </a:r>
            <a:r>
              <a:rPr sz="1800" dirty="0">
                <a:latin typeface="Consolas"/>
                <a:cs typeface="Consolas"/>
              </a:rPr>
              <a:t>result</a:t>
            </a:r>
            <a:r>
              <a:rPr sz="1800" spc="-40" dirty="0">
                <a:latin typeface="Consolas"/>
                <a:cs typeface="Consolas"/>
              </a:rPr>
              <a:t> </a:t>
            </a:r>
            <a:r>
              <a:rPr sz="1800" dirty="0">
                <a:solidFill>
                  <a:srgbClr val="0000FF"/>
                </a:solidFill>
                <a:latin typeface="Consolas"/>
                <a:cs typeface="Consolas"/>
              </a:rPr>
              <a:t>=&gt;</a:t>
            </a:r>
            <a:r>
              <a:rPr sz="1800" spc="-30" dirty="0">
                <a:solidFill>
                  <a:srgbClr val="0000FF"/>
                </a:solidFill>
                <a:latin typeface="Consolas"/>
                <a:cs typeface="Consolas"/>
              </a:rPr>
              <a:t> </a:t>
            </a:r>
            <a:r>
              <a:rPr sz="1800" dirty="0">
                <a:latin typeface="Consolas"/>
                <a:cs typeface="Consolas"/>
              </a:rPr>
              <a:t>console.log(result)</a:t>
            </a:r>
            <a:r>
              <a:rPr sz="1800" spc="-45" dirty="0">
                <a:latin typeface="Consolas"/>
                <a:cs typeface="Consolas"/>
              </a:rPr>
              <a:t> </a:t>
            </a:r>
            <a:r>
              <a:rPr sz="1800" spc="-25" dirty="0">
                <a:latin typeface="Consolas"/>
                <a:cs typeface="Consolas"/>
              </a:rPr>
              <a:t>);</a:t>
            </a:r>
            <a:endParaRPr sz="1800">
              <a:latin typeface="Consolas"/>
              <a:cs typeface="Consolas"/>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385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JAVASCRIPT:</a:t>
            </a:r>
            <a:r>
              <a:rPr spc="-90" dirty="0"/>
              <a:t> </a:t>
            </a:r>
            <a:r>
              <a:rPr spc="-100" dirty="0"/>
              <a:t>ASYNC/AWAIT</a:t>
            </a:r>
          </a:p>
        </p:txBody>
      </p:sp>
      <p:sp>
        <p:nvSpPr>
          <p:cNvPr id="3" name="object 3"/>
          <p:cNvSpPr txBox="1"/>
          <p:nvPr/>
        </p:nvSpPr>
        <p:spPr>
          <a:xfrm>
            <a:off x="0" y="1446872"/>
            <a:ext cx="12039600" cy="3525965"/>
          </a:xfrm>
          <a:prstGeom prst="rect">
            <a:avLst/>
          </a:prstGeom>
        </p:spPr>
        <p:txBody>
          <a:bodyPr vert="horz" wrap="square" lIns="0" tIns="98425" rIns="0" bIns="0" rtlCol="0">
            <a:spAutoFit/>
          </a:bodyPr>
          <a:lstStyle/>
          <a:p>
            <a:pPr marL="12700">
              <a:lnSpc>
                <a:spcPct val="100000"/>
              </a:lnSpc>
              <a:spcBef>
                <a:spcPts val="775"/>
              </a:spcBef>
            </a:pPr>
            <a:r>
              <a:rPr lang="it-IT" sz="2800" dirty="0">
                <a:solidFill>
                  <a:srgbClr val="111F35"/>
                </a:solidFill>
                <a:latin typeface="Calibri"/>
                <a:cs typeface="Calibri"/>
              </a:rPr>
              <a:t>Il JavaScript moderno include una sintassi speciale per lavorare con le promesse
Si compone di due parole chiave: async e await
La parola chiave async può essere inserita prima di una funzione per garantire che la funzione restituisca sempre una promessa
Qualsiasi altro valore restituito da una funzione asincrona viene incapsulato in modo implicito in una promessa risolta
Gli errori generati vengono racchiusi in una promessa rifiutata</a:t>
            </a:r>
            <a:endParaRPr sz="2400" dirty="0">
              <a:latin typeface="Calibri"/>
              <a:cs typeface="Calibri"/>
            </a:endParaRPr>
          </a:p>
        </p:txBody>
      </p:sp>
      <p:sp>
        <p:nvSpPr>
          <p:cNvPr id="4" name="object 4"/>
          <p:cNvSpPr txBox="1"/>
          <p:nvPr/>
        </p:nvSpPr>
        <p:spPr>
          <a:xfrm>
            <a:off x="882396" y="5253228"/>
            <a:ext cx="5072380" cy="923925"/>
          </a:xfrm>
          <a:prstGeom prst="rect">
            <a:avLst/>
          </a:prstGeom>
          <a:ln w="9525">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0000FF"/>
                </a:solidFill>
                <a:latin typeface="Consolas"/>
                <a:cs typeface="Consolas"/>
              </a:rPr>
              <a:t>async</a:t>
            </a:r>
            <a:r>
              <a:rPr sz="1800" spc="-35" dirty="0">
                <a:solidFill>
                  <a:srgbClr val="0000FF"/>
                </a:solidFill>
                <a:latin typeface="Consolas"/>
                <a:cs typeface="Consolas"/>
              </a:rPr>
              <a:t> </a:t>
            </a:r>
            <a:r>
              <a:rPr sz="1800" dirty="0">
                <a:solidFill>
                  <a:srgbClr val="0000FF"/>
                </a:solidFill>
                <a:latin typeface="Consolas"/>
                <a:cs typeface="Consolas"/>
              </a:rPr>
              <a:t>function</a:t>
            </a:r>
            <a:r>
              <a:rPr sz="1800" spc="-40" dirty="0">
                <a:solidFill>
                  <a:srgbClr val="0000FF"/>
                </a:solidFill>
                <a:latin typeface="Consolas"/>
                <a:cs typeface="Consolas"/>
              </a:rPr>
              <a:t> </a:t>
            </a:r>
            <a:r>
              <a:rPr sz="1800" spc="-20" dirty="0">
                <a:latin typeface="Consolas"/>
                <a:cs typeface="Consolas"/>
              </a:rPr>
              <a:t>f(){</a:t>
            </a:r>
            <a:endParaRPr sz="1800">
              <a:latin typeface="Consolas"/>
              <a:cs typeface="Consolas"/>
            </a:endParaRPr>
          </a:p>
          <a:p>
            <a:pPr marL="342265">
              <a:lnSpc>
                <a:spcPct val="100000"/>
              </a:lnSpc>
            </a:pPr>
            <a:r>
              <a:rPr sz="1800" dirty="0">
                <a:solidFill>
                  <a:srgbClr val="0000FF"/>
                </a:solidFill>
                <a:latin typeface="Consolas"/>
                <a:cs typeface="Consolas"/>
              </a:rPr>
              <a:t>return</a:t>
            </a:r>
            <a:r>
              <a:rPr sz="1800" spc="-35" dirty="0">
                <a:solidFill>
                  <a:srgbClr val="0000FF"/>
                </a:solidFill>
                <a:latin typeface="Consolas"/>
                <a:cs typeface="Consolas"/>
              </a:rPr>
              <a:t> </a:t>
            </a:r>
            <a:r>
              <a:rPr sz="1800" dirty="0">
                <a:solidFill>
                  <a:srgbClr val="0000FF"/>
                </a:solidFill>
                <a:latin typeface="Consolas"/>
                <a:cs typeface="Consolas"/>
              </a:rPr>
              <a:t>new</a:t>
            </a:r>
            <a:r>
              <a:rPr sz="1800" spc="-30" dirty="0">
                <a:solidFill>
                  <a:srgbClr val="0000FF"/>
                </a:solidFill>
                <a:latin typeface="Consolas"/>
                <a:cs typeface="Consolas"/>
              </a:rPr>
              <a:t> </a:t>
            </a:r>
            <a:r>
              <a:rPr sz="1800" spc="-10" dirty="0">
                <a:latin typeface="Consolas"/>
                <a:cs typeface="Consolas"/>
              </a:rPr>
              <a:t>Promise(...);</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p:txBody>
      </p:sp>
      <p:sp>
        <p:nvSpPr>
          <p:cNvPr id="5" name="object 5"/>
          <p:cNvSpPr txBox="1"/>
          <p:nvPr/>
        </p:nvSpPr>
        <p:spPr>
          <a:xfrm>
            <a:off x="6237732" y="5253228"/>
            <a:ext cx="5242560" cy="923925"/>
          </a:xfrm>
          <a:prstGeom prst="rect">
            <a:avLst/>
          </a:prstGeom>
          <a:ln w="9525">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0000FF"/>
                </a:solidFill>
                <a:latin typeface="Consolas"/>
                <a:cs typeface="Consolas"/>
              </a:rPr>
              <a:t>async</a:t>
            </a:r>
            <a:r>
              <a:rPr sz="1800" spc="-35" dirty="0">
                <a:solidFill>
                  <a:srgbClr val="0000FF"/>
                </a:solidFill>
                <a:latin typeface="Consolas"/>
                <a:cs typeface="Consolas"/>
              </a:rPr>
              <a:t> </a:t>
            </a:r>
            <a:r>
              <a:rPr sz="1800" dirty="0">
                <a:solidFill>
                  <a:srgbClr val="0000FF"/>
                </a:solidFill>
                <a:latin typeface="Consolas"/>
                <a:cs typeface="Consolas"/>
              </a:rPr>
              <a:t>function</a:t>
            </a:r>
            <a:r>
              <a:rPr sz="1800" spc="-40" dirty="0">
                <a:solidFill>
                  <a:srgbClr val="0000FF"/>
                </a:solidFill>
                <a:latin typeface="Consolas"/>
                <a:cs typeface="Consolas"/>
              </a:rPr>
              <a:t> </a:t>
            </a:r>
            <a:r>
              <a:rPr sz="1800" spc="-20" dirty="0">
                <a:latin typeface="Consolas"/>
                <a:cs typeface="Consolas"/>
              </a:rPr>
              <a:t>g(){</a:t>
            </a:r>
            <a:endParaRPr sz="1800">
              <a:latin typeface="Consolas"/>
              <a:cs typeface="Consolas"/>
            </a:endParaRPr>
          </a:p>
          <a:p>
            <a:pPr marL="342265">
              <a:lnSpc>
                <a:spcPct val="100000"/>
              </a:lnSpc>
            </a:pPr>
            <a:r>
              <a:rPr sz="1800" dirty="0">
                <a:solidFill>
                  <a:srgbClr val="0000FF"/>
                </a:solidFill>
                <a:latin typeface="Consolas"/>
                <a:cs typeface="Consolas"/>
              </a:rPr>
              <a:t>return</a:t>
            </a:r>
            <a:r>
              <a:rPr sz="1800" spc="-45" dirty="0">
                <a:solidFill>
                  <a:srgbClr val="0000FF"/>
                </a:solidFill>
                <a:latin typeface="Consolas"/>
                <a:cs typeface="Consolas"/>
              </a:rPr>
              <a:t> </a:t>
            </a:r>
            <a:r>
              <a:rPr sz="1800" dirty="0">
                <a:solidFill>
                  <a:srgbClr val="098557"/>
                </a:solidFill>
                <a:latin typeface="Consolas"/>
                <a:cs typeface="Consolas"/>
              </a:rPr>
              <a:t>1</a:t>
            </a:r>
            <a:r>
              <a:rPr sz="1800" dirty="0">
                <a:latin typeface="Consolas"/>
                <a:cs typeface="Consolas"/>
              </a:rPr>
              <a:t>;</a:t>
            </a:r>
            <a:r>
              <a:rPr sz="1800" spc="-40" dirty="0">
                <a:latin typeface="Consolas"/>
                <a:cs typeface="Consolas"/>
              </a:rPr>
              <a:t> </a:t>
            </a:r>
            <a:r>
              <a:rPr sz="1800" dirty="0">
                <a:solidFill>
                  <a:srgbClr val="008000"/>
                </a:solidFill>
                <a:latin typeface="Consolas"/>
                <a:cs typeface="Consolas"/>
              </a:rPr>
              <a:t>//returns</a:t>
            </a:r>
            <a:r>
              <a:rPr sz="1800" spc="-40" dirty="0">
                <a:solidFill>
                  <a:srgbClr val="008000"/>
                </a:solidFill>
                <a:latin typeface="Consolas"/>
                <a:cs typeface="Consolas"/>
              </a:rPr>
              <a:t> </a:t>
            </a:r>
            <a:r>
              <a:rPr sz="1800" spc="-10" dirty="0">
                <a:solidFill>
                  <a:srgbClr val="008000"/>
                </a:solidFill>
                <a:latin typeface="Consolas"/>
                <a:cs typeface="Consolas"/>
              </a:rPr>
              <a:t>Promise.resolve(1)</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JAVASCRIPT:</a:t>
            </a:r>
            <a:r>
              <a:rPr spc="-90" dirty="0"/>
              <a:t> </a:t>
            </a:r>
            <a:r>
              <a:rPr spc="-10" dirty="0"/>
              <a:t>ASYNC</a:t>
            </a:r>
          </a:p>
        </p:txBody>
      </p:sp>
      <p:grpSp>
        <p:nvGrpSpPr>
          <p:cNvPr id="3" name="object 3"/>
          <p:cNvGrpSpPr/>
          <p:nvPr/>
        </p:nvGrpSpPr>
        <p:grpSpPr>
          <a:xfrm>
            <a:off x="7419911" y="2430335"/>
            <a:ext cx="3899535" cy="2881630"/>
            <a:chOff x="7419911" y="2430335"/>
            <a:chExt cx="3899535" cy="2881630"/>
          </a:xfrm>
        </p:grpSpPr>
        <p:pic>
          <p:nvPicPr>
            <p:cNvPr id="4" name="object 4"/>
            <p:cNvPicPr/>
            <p:nvPr/>
          </p:nvPicPr>
          <p:blipFill>
            <a:blip r:embed="rId2" cstate="print"/>
            <a:stretch>
              <a:fillRect/>
            </a:stretch>
          </p:blipFill>
          <p:spPr>
            <a:xfrm>
              <a:off x="7429499" y="2439924"/>
              <a:ext cx="3880104" cy="2862072"/>
            </a:xfrm>
            <a:prstGeom prst="rect">
              <a:avLst/>
            </a:prstGeom>
          </p:spPr>
        </p:pic>
        <p:sp>
          <p:nvSpPr>
            <p:cNvPr id="5" name="object 5"/>
            <p:cNvSpPr/>
            <p:nvPr/>
          </p:nvSpPr>
          <p:spPr>
            <a:xfrm>
              <a:off x="7424673" y="2435098"/>
              <a:ext cx="3890010" cy="2872105"/>
            </a:xfrm>
            <a:custGeom>
              <a:avLst/>
              <a:gdLst/>
              <a:ahLst/>
              <a:cxnLst/>
              <a:rect l="l" t="t" r="r" b="b"/>
              <a:pathLst>
                <a:path w="3890009" h="2872104">
                  <a:moveTo>
                    <a:pt x="0" y="2871597"/>
                  </a:moveTo>
                  <a:lnTo>
                    <a:pt x="3889629" y="2871597"/>
                  </a:lnTo>
                  <a:lnTo>
                    <a:pt x="3889629" y="0"/>
                  </a:lnTo>
                  <a:lnTo>
                    <a:pt x="0" y="0"/>
                  </a:lnTo>
                  <a:lnTo>
                    <a:pt x="0" y="2871597"/>
                  </a:lnTo>
                  <a:close/>
                </a:path>
              </a:pathLst>
            </a:custGeom>
            <a:ln w="9525">
              <a:solidFill>
                <a:srgbClr val="111F35"/>
              </a:solidFill>
            </a:ln>
          </p:spPr>
          <p:txBody>
            <a:bodyPr wrap="square" lIns="0" tIns="0" rIns="0" bIns="0" rtlCol="0"/>
            <a:lstStyle/>
            <a:p>
              <a:endParaRPr/>
            </a:p>
          </p:txBody>
        </p:sp>
      </p:grpSp>
      <p:sp>
        <p:nvSpPr>
          <p:cNvPr id="6" name="object 6"/>
          <p:cNvSpPr txBox="1"/>
          <p:nvPr/>
        </p:nvSpPr>
        <p:spPr>
          <a:xfrm>
            <a:off x="882396" y="2439923"/>
            <a:ext cx="6096000" cy="286258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latin typeface="Consolas"/>
                <a:cs typeface="Consolas"/>
              </a:rPr>
              <a:t>console.log(</a:t>
            </a:r>
            <a:r>
              <a:rPr sz="1800" spc="-10" dirty="0">
                <a:solidFill>
                  <a:srgbClr val="A21515"/>
                </a:solidFill>
                <a:latin typeface="Consolas"/>
                <a:cs typeface="Consolas"/>
              </a:rPr>
              <a:t>"Here"</a:t>
            </a:r>
            <a:r>
              <a:rPr sz="1800" spc="-1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dirty="0">
                <a:solidFill>
                  <a:srgbClr val="0000FF"/>
                </a:solidFill>
                <a:latin typeface="Consolas"/>
                <a:cs typeface="Consolas"/>
              </a:rPr>
              <a:t>async</a:t>
            </a:r>
            <a:r>
              <a:rPr sz="1800" spc="-35" dirty="0">
                <a:solidFill>
                  <a:srgbClr val="0000FF"/>
                </a:solidFill>
                <a:latin typeface="Consolas"/>
                <a:cs typeface="Consolas"/>
              </a:rPr>
              <a:t> </a:t>
            </a:r>
            <a:r>
              <a:rPr sz="1800" dirty="0">
                <a:solidFill>
                  <a:srgbClr val="0000FF"/>
                </a:solidFill>
                <a:latin typeface="Consolas"/>
                <a:cs typeface="Consolas"/>
              </a:rPr>
              <a:t>function</a:t>
            </a:r>
            <a:r>
              <a:rPr sz="1800" spc="-40" dirty="0">
                <a:solidFill>
                  <a:srgbClr val="0000FF"/>
                </a:solidFill>
                <a:latin typeface="Consolas"/>
                <a:cs typeface="Consolas"/>
              </a:rPr>
              <a:t> </a:t>
            </a:r>
            <a:r>
              <a:rPr sz="1800" spc="-20" dirty="0">
                <a:latin typeface="Consolas"/>
                <a:cs typeface="Consolas"/>
              </a:rPr>
              <a:t>f(){</a:t>
            </a:r>
            <a:endParaRPr sz="1800">
              <a:latin typeface="Consolas"/>
              <a:cs typeface="Consolas"/>
            </a:endParaRPr>
          </a:p>
          <a:p>
            <a:pPr marL="342265">
              <a:lnSpc>
                <a:spcPct val="100000"/>
              </a:lnSpc>
            </a:pPr>
            <a:r>
              <a:rPr sz="1800" dirty="0">
                <a:solidFill>
                  <a:srgbClr val="008000"/>
                </a:solidFill>
                <a:latin typeface="Consolas"/>
                <a:cs typeface="Consolas"/>
              </a:rPr>
              <a:t>//throw</a:t>
            </a:r>
            <a:r>
              <a:rPr sz="1800" spc="-35" dirty="0">
                <a:solidFill>
                  <a:srgbClr val="008000"/>
                </a:solidFill>
                <a:latin typeface="Consolas"/>
                <a:cs typeface="Consolas"/>
              </a:rPr>
              <a:t> </a:t>
            </a:r>
            <a:r>
              <a:rPr sz="1800" dirty="0">
                <a:solidFill>
                  <a:srgbClr val="008000"/>
                </a:solidFill>
                <a:latin typeface="Consolas"/>
                <a:cs typeface="Consolas"/>
              </a:rPr>
              <a:t>new</a:t>
            </a:r>
            <a:r>
              <a:rPr sz="1800" spc="-30" dirty="0">
                <a:solidFill>
                  <a:srgbClr val="008000"/>
                </a:solidFill>
                <a:latin typeface="Consolas"/>
                <a:cs typeface="Consolas"/>
              </a:rPr>
              <a:t> </a:t>
            </a:r>
            <a:r>
              <a:rPr sz="1800" spc="-10" dirty="0">
                <a:solidFill>
                  <a:srgbClr val="008000"/>
                </a:solidFill>
                <a:latin typeface="Consolas"/>
                <a:cs typeface="Consolas"/>
              </a:rPr>
              <a:t>Error("Ouch");</a:t>
            </a:r>
            <a:endParaRPr sz="1800">
              <a:latin typeface="Consolas"/>
              <a:cs typeface="Consolas"/>
            </a:endParaRPr>
          </a:p>
          <a:p>
            <a:pPr marL="342265">
              <a:lnSpc>
                <a:spcPct val="100000"/>
              </a:lnSpc>
              <a:spcBef>
                <a:spcPts val="5"/>
              </a:spcBef>
            </a:pPr>
            <a:r>
              <a:rPr sz="1800" dirty="0">
                <a:solidFill>
                  <a:srgbClr val="0000FF"/>
                </a:solidFill>
                <a:latin typeface="Consolas"/>
                <a:cs typeface="Consolas"/>
              </a:rPr>
              <a:t>return</a:t>
            </a:r>
            <a:r>
              <a:rPr sz="1800" spc="-20" dirty="0">
                <a:solidFill>
                  <a:srgbClr val="0000FF"/>
                </a:solidFill>
                <a:latin typeface="Consolas"/>
                <a:cs typeface="Consolas"/>
              </a:rPr>
              <a:t> </a:t>
            </a:r>
            <a:r>
              <a:rPr sz="1800" spc="-25" dirty="0">
                <a:solidFill>
                  <a:srgbClr val="098557"/>
                </a:solidFill>
                <a:latin typeface="Consolas"/>
                <a:cs typeface="Consolas"/>
              </a:rPr>
              <a:t>1</a:t>
            </a:r>
            <a:r>
              <a:rPr sz="1800" spc="-25"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marR="729615">
              <a:lnSpc>
                <a:spcPts val="4320"/>
              </a:lnSpc>
              <a:spcBef>
                <a:spcPts val="500"/>
              </a:spcBef>
            </a:pPr>
            <a:r>
              <a:rPr sz="1800" spc="-10" dirty="0">
                <a:latin typeface="Consolas"/>
                <a:cs typeface="Consolas"/>
              </a:rPr>
              <a:t>f().then(console.log).catch(console.warn); console.log(</a:t>
            </a:r>
            <a:r>
              <a:rPr sz="1800" spc="-10" dirty="0">
                <a:solidFill>
                  <a:srgbClr val="A21515"/>
                </a:solidFill>
                <a:latin typeface="Consolas"/>
                <a:cs typeface="Consolas"/>
              </a:rPr>
              <a:t>"There"</a:t>
            </a:r>
            <a:r>
              <a:rPr sz="1800" spc="-10" dirty="0">
                <a:latin typeface="Consolas"/>
                <a:cs typeface="Consolas"/>
              </a:rPr>
              <a:t>);</a:t>
            </a:r>
            <a:endParaRPr sz="1800">
              <a:latin typeface="Consolas"/>
              <a:cs typeface="Consolas"/>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386</a:t>
            </a:fld>
            <a:endParaRPr spc="-25"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4605020" cy="574040"/>
          </a:xfrm>
          <a:prstGeom prst="rect">
            <a:avLst/>
          </a:prstGeom>
        </p:spPr>
        <p:txBody>
          <a:bodyPr vert="horz" wrap="square" lIns="0" tIns="12700" rIns="0" bIns="0" rtlCol="0">
            <a:spAutoFit/>
          </a:bodyPr>
          <a:lstStyle/>
          <a:p>
            <a:pPr marL="12700">
              <a:lnSpc>
                <a:spcPct val="100000"/>
              </a:lnSpc>
              <a:spcBef>
                <a:spcPts val="100"/>
              </a:spcBef>
            </a:pPr>
            <a:r>
              <a:rPr spc="-95" dirty="0"/>
              <a:t>JAVASCRIPT:</a:t>
            </a:r>
            <a:r>
              <a:rPr spc="-90" dirty="0"/>
              <a:t> AWAIT</a:t>
            </a:r>
          </a:p>
        </p:txBody>
      </p:sp>
      <p:sp>
        <p:nvSpPr>
          <p:cNvPr id="3" name="object 3"/>
          <p:cNvSpPr txBox="1"/>
          <p:nvPr/>
        </p:nvSpPr>
        <p:spPr>
          <a:xfrm>
            <a:off x="474370" y="1463419"/>
            <a:ext cx="11687150" cy="1063753"/>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La parola chiave await può essere utilizzata solo nelle funzioni asincrone
Sospende l'esecuzione del codice fino a quando non viene risolta una Promise</a:t>
            </a:r>
            <a:endParaRPr sz="2800" dirty="0">
              <a:latin typeface="Calibri"/>
              <a:cs typeface="Calibri"/>
            </a:endParaRPr>
          </a:p>
        </p:txBody>
      </p:sp>
      <p:sp>
        <p:nvSpPr>
          <p:cNvPr id="4" name="object 4"/>
          <p:cNvSpPr txBox="1"/>
          <p:nvPr/>
        </p:nvSpPr>
        <p:spPr>
          <a:xfrm>
            <a:off x="882396" y="2859023"/>
            <a:ext cx="6931659" cy="3139440"/>
          </a:xfrm>
          <a:prstGeom prst="rect">
            <a:avLst/>
          </a:prstGeom>
          <a:ln w="12700">
            <a:solidFill>
              <a:srgbClr val="111F35"/>
            </a:solidFill>
          </a:ln>
        </p:spPr>
        <p:txBody>
          <a:bodyPr vert="horz" wrap="square" lIns="0" tIns="32384" rIns="0" bIns="0" rtlCol="0">
            <a:spAutoFit/>
          </a:bodyPr>
          <a:lstStyle/>
          <a:p>
            <a:pPr marL="92075" marR="4324985">
              <a:lnSpc>
                <a:spcPct val="100000"/>
              </a:lnSpc>
              <a:spcBef>
                <a:spcPts val="254"/>
              </a:spcBef>
            </a:pPr>
            <a:r>
              <a:rPr sz="1800" spc="-10" dirty="0">
                <a:latin typeface="Consolas"/>
                <a:cs typeface="Consolas"/>
              </a:rPr>
              <a:t>console.log(</a:t>
            </a:r>
            <a:r>
              <a:rPr sz="1800" spc="-10" dirty="0">
                <a:solidFill>
                  <a:srgbClr val="A21515"/>
                </a:solidFill>
                <a:latin typeface="Consolas"/>
                <a:cs typeface="Consolas"/>
              </a:rPr>
              <a:t>"Here"</a:t>
            </a:r>
            <a:r>
              <a:rPr sz="1800" spc="-10" dirty="0">
                <a:latin typeface="Consolas"/>
                <a:cs typeface="Consolas"/>
              </a:rPr>
              <a:t>); </a:t>
            </a:r>
            <a:r>
              <a:rPr sz="1800" dirty="0">
                <a:solidFill>
                  <a:srgbClr val="0000FF"/>
                </a:solidFill>
                <a:latin typeface="Consolas"/>
                <a:cs typeface="Consolas"/>
              </a:rPr>
              <a:t>async</a:t>
            </a:r>
            <a:r>
              <a:rPr sz="1800" spc="-35" dirty="0">
                <a:solidFill>
                  <a:srgbClr val="0000FF"/>
                </a:solidFill>
                <a:latin typeface="Consolas"/>
                <a:cs typeface="Consolas"/>
              </a:rPr>
              <a:t> </a:t>
            </a:r>
            <a:r>
              <a:rPr sz="1800" dirty="0">
                <a:solidFill>
                  <a:srgbClr val="0000FF"/>
                </a:solidFill>
                <a:latin typeface="Consolas"/>
                <a:cs typeface="Consolas"/>
              </a:rPr>
              <a:t>function</a:t>
            </a:r>
            <a:r>
              <a:rPr sz="1800" spc="-40" dirty="0">
                <a:solidFill>
                  <a:srgbClr val="0000FF"/>
                </a:solidFill>
                <a:latin typeface="Consolas"/>
                <a:cs typeface="Consolas"/>
              </a:rPr>
              <a:t> </a:t>
            </a:r>
            <a:r>
              <a:rPr sz="1800" spc="-20" dirty="0">
                <a:latin typeface="Consolas"/>
                <a:cs typeface="Consolas"/>
              </a:rPr>
              <a:t>f(){</a:t>
            </a:r>
            <a:endParaRPr sz="1800">
              <a:latin typeface="Consolas"/>
              <a:cs typeface="Consolas"/>
            </a:endParaRPr>
          </a:p>
          <a:p>
            <a:pPr marL="591820" marR="939800" indent="-250190">
              <a:lnSpc>
                <a:spcPct val="100000"/>
              </a:lnSpc>
            </a:pP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promise</a:t>
            </a:r>
            <a:r>
              <a:rPr sz="1800" spc="-35" dirty="0">
                <a:latin typeface="Consolas"/>
                <a:cs typeface="Consolas"/>
              </a:rPr>
              <a:t> </a:t>
            </a:r>
            <a:r>
              <a:rPr sz="1800" dirty="0">
                <a:latin typeface="Consolas"/>
                <a:cs typeface="Consolas"/>
              </a:rPr>
              <a:t>=</a:t>
            </a:r>
            <a:r>
              <a:rPr sz="1800" spc="-40" dirty="0">
                <a:latin typeface="Consolas"/>
                <a:cs typeface="Consolas"/>
              </a:rPr>
              <a:t> </a:t>
            </a:r>
            <a:r>
              <a:rPr sz="1800" dirty="0">
                <a:solidFill>
                  <a:srgbClr val="0000FF"/>
                </a:solidFill>
                <a:latin typeface="Consolas"/>
                <a:cs typeface="Consolas"/>
              </a:rPr>
              <a:t>new</a:t>
            </a:r>
            <a:r>
              <a:rPr sz="1800" spc="-20" dirty="0">
                <a:solidFill>
                  <a:srgbClr val="0000FF"/>
                </a:solidFill>
                <a:latin typeface="Consolas"/>
                <a:cs typeface="Consolas"/>
              </a:rPr>
              <a:t> </a:t>
            </a:r>
            <a:r>
              <a:rPr sz="1800" dirty="0">
                <a:latin typeface="Consolas"/>
                <a:cs typeface="Consolas"/>
              </a:rPr>
              <a:t>Promise(</a:t>
            </a:r>
            <a:r>
              <a:rPr sz="1800" dirty="0">
                <a:solidFill>
                  <a:srgbClr val="0000FF"/>
                </a:solidFill>
                <a:latin typeface="Consolas"/>
                <a:cs typeface="Consolas"/>
              </a:rPr>
              <a:t>function</a:t>
            </a:r>
            <a:r>
              <a:rPr sz="1800" dirty="0">
                <a:latin typeface="Consolas"/>
                <a:cs typeface="Consolas"/>
              </a:rPr>
              <a:t>(res,</a:t>
            </a:r>
            <a:r>
              <a:rPr sz="1800" spc="-25" dirty="0">
                <a:latin typeface="Consolas"/>
                <a:cs typeface="Consolas"/>
              </a:rPr>
              <a:t> </a:t>
            </a:r>
            <a:r>
              <a:rPr sz="1800" spc="-10" dirty="0">
                <a:latin typeface="Consolas"/>
                <a:cs typeface="Consolas"/>
              </a:rPr>
              <a:t>rej){ </a:t>
            </a:r>
            <a:r>
              <a:rPr sz="1800" dirty="0">
                <a:latin typeface="Consolas"/>
                <a:cs typeface="Consolas"/>
              </a:rPr>
              <a:t>setTimeout(()</a:t>
            </a:r>
            <a:r>
              <a:rPr sz="1800" spc="-50" dirty="0">
                <a:latin typeface="Consolas"/>
                <a:cs typeface="Consolas"/>
              </a:rPr>
              <a:t> </a:t>
            </a:r>
            <a:r>
              <a:rPr sz="1800" dirty="0">
                <a:solidFill>
                  <a:srgbClr val="0000FF"/>
                </a:solidFill>
                <a:latin typeface="Consolas"/>
                <a:cs typeface="Consolas"/>
              </a:rPr>
              <a:t>=&gt;</a:t>
            </a:r>
            <a:r>
              <a:rPr sz="1800" spc="-35" dirty="0">
                <a:solidFill>
                  <a:srgbClr val="0000FF"/>
                </a:solidFill>
                <a:latin typeface="Consolas"/>
                <a:cs typeface="Consolas"/>
              </a:rPr>
              <a:t> </a:t>
            </a:r>
            <a:r>
              <a:rPr sz="1800" dirty="0">
                <a:latin typeface="Consolas"/>
                <a:cs typeface="Consolas"/>
              </a:rPr>
              <a:t>{res(</a:t>
            </a:r>
            <a:r>
              <a:rPr sz="1800" dirty="0">
                <a:solidFill>
                  <a:srgbClr val="A21515"/>
                </a:solidFill>
                <a:latin typeface="Consolas"/>
                <a:cs typeface="Consolas"/>
              </a:rPr>
              <a:t>"Done!"</a:t>
            </a:r>
            <a:r>
              <a:rPr sz="1800" dirty="0">
                <a:latin typeface="Consolas"/>
                <a:cs typeface="Consolas"/>
              </a:rPr>
              <a:t>)},</a:t>
            </a:r>
            <a:r>
              <a:rPr sz="1800" spc="-40" dirty="0">
                <a:latin typeface="Consolas"/>
                <a:cs typeface="Consolas"/>
              </a:rPr>
              <a:t> </a:t>
            </a:r>
            <a:r>
              <a:rPr sz="1800" spc="-10" dirty="0">
                <a:solidFill>
                  <a:srgbClr val="098557"/>
                </a:solidFill>
                <a:latin typeface="Consolas"/>
                <a:cs typeface="Consolas"/>
              </a:rPr>
              <a:t>2000</a:t>
            </a:r>
            <a:r>
              <a:rPr sz="1800" spc="-10" dirty="0">
                <a:latin typeface="Consolas"/>
                <a:cs typeface="Consolas"/>
              </a:rPr>
              <a:t>);</a:t>
            </a:r>
            <a:endParaRPr sz="1800">
              <a:latin typeface="Consolas"/>
              <a:cs typeface="Consolas"/>
            </a:endParaRPr>
          </a:p>
          <a:p>
            <a:pPr marL="342265">
              <a:lnSpc>
                <a:spcPct val="100000"/>
              </a:lnSpc>
            </a:pPr>
            <a:r>
              <a:rPr sz="1800" spc="-25" dirty="0">
                <a:latin typeface="Consolas"/>
                <a:cs typeface="Consolas"/>
              </a:rPr>
              <a:t>});</a:t>
            </a:r>
            <a:endParaRPr sz="1800">
              <a:latin typeface="Consolas"/>
              <a:cs typeface="Consolas"/>
            </a:endParaRPr>
          </a:p>
          <a:p>
            <a:pPr marL="342265" marR="188595">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result</a:t>
            </a:r>
            <a:r>
              <a:rPr sz="1800" spc="-25" dirty="0">
                <a:latin typeface="Consolas"/>
                <a:cs typeface="Consolas"/>
              </a:rPr>
              <a:t> </a:t>
            </a:r>
            <a:r>
              <a:rPr sz="1800" dirty="0">
                <a:latin typeface="Consolas"/>
                <a:cs typeface="Consolas"/>
              </a:rPr>
              <a:t>=</a:t>
            </a:r>
            <a:r>
              <a:rPr sz="1800" spc="-30" dirty="0">
                <a:latin typeface="Consolas"/>
                <a:cs typeface="Consolas"/>
              </a:rPr>
              <a:t> </a:t>
            </a:r>
            <a:r>
              <a:rPr sz="1800" dirty="0">
                <a:solidFill>
                  <a:srgbClr val="0000FF"/>
                </a:solidFill>
                <a:latin typeface="Consolas"/>
                <a:cs typeface="Consolas"/>
              </a:rPr>
              <a:t>await</a:t>
            </a:r>
            <a:r>
              <a:rPr sz="1800" spc="-20" dirty="0">
                <a:solidFill>
                  <a:srgbClr val="0000FF"/>
                </a:solidFill>
                <a:latin typeface="Consolas"/>
                <a:cs typeface="Consolas"/>
              </a:rPr>
              <a:t> </a:t>
            </a:r>
            <a:r>
              <a:rPr sz="1800" dirty="0">
                <a:latin typeface="Consolas"/>
                <a:cs typeface="Consolas"/>
              </a:rPr>
              <a:t>promise;</a:t>
            </a:r>
            <a:r>
              <a:rPr sz="1800" spc="-25" dirty="0">
                <a:latin typeface="Consolas"/>
                <a:cs typeface="Consolas"/>
              </a:rPr>
              <a:t> </a:t>
            </a:r>
            <a:r>
              <a:rPr sz="1800" dirty="0">
                <a:solidFill>
                  <a:srgbClr val="008000"/>
                </a:solidFill>
                <a:latin typeface="Consolas"/>
                <a:cs typeface="Consolas"/>
              </a:rPr>
              <a:t>//execution</a:t>
            </a:r>
            <a:r>
              <a:rPr sz="1800" spc="-25" dirty="0">
                <a:solidFill>
                  <a:srgbClr val="008000"/>
                </a:solidFill>
                <a:latin typeface="Consolas"/>
                <a:cs typeface="Consolas"/>
              </a:rPr>
              <a:t> </a:t>
            </a:r>
            <a:r>
              <a:rPr sz="1800" dirty="0">
                <a:solidFill>
                  <a:srgbClr val="008000"/>
                </a:solidFill>
                <a:latin typeface="Consolas"/>
                <a:cs typeface="Consolas"/>
              </a:rPr>
              <a:t>pauses</a:t>
            </a:r>
            <a:r>
              <a:rPr sz="1800" spc="-25" dirty="0">
                <a:solidFill>
                  <a:srgbClr val="008000"/>
                </a:solidFill>
                <a:latin typeface="Consolas"/>
                <a:cs typeface="Consolas"/>
              </a:rPr>
              <a:t> </a:t>
            </a:r>
            <a:r>
              <a:rPr sz="1800" spc="-20" dirty="0">
                <a:solidFill>
                  <a:srgbClr val="008000"/>
                </a:solidFill>
                <a:latin typeface="Consolas"/>
                <a:cs typeface="Consolas"/>
              </a:rPr>
              <a:t>here </a:t>
            </a:r>
            <a:r>
              <a:rPr sz="1800" dirty="0">
                <a:latin typeface="Consolas"/>
                <a:cs typeface="Consolas"/>
              </a:rPr>
              <a:t>console.log(</a:t>
            </a:r>
            <a:r>
              <a:rPr sz="1800" dirty="0">
                <a:solidFill>
                  <a:srgbClr val="A21515"/>
                </a:solidFill>
                <a:latin typeface="Consolas"/>
                <a:cs typeface="Consolas"/>
              </a:rPr>
              <a:t>`After</a:t>
            </a:r>
            <a:r>
              <a:rPr sz="1800" spc="-55" dirty="0">
                <a:solidFill>
                  <a:srgbClr val="A21515"/>
                </a:solidFill>
                <a:latin typeface="Consolas"/>
                <a:cs typeface="Consolas"/>
              </a:rPr>
              <a:t> </a:t>
            </a:r>
            <a:r>
              <a:rPr sz="1800" dirty="0">
                <a:solidFill>
                  <a:srgbClr val="A21515"/>
                </a:solidFill>
                <a:latin typeface="Consolas"/>
                <a:cs typeface="Consolas"/>
              </a:rPr>
              <a:t>Await.</a:t>
            </a:r>
            <a:r>
              <a:rPr sz="1800" spc="-55" dirty="0">
                <a:solidFill>
                  <a:srgbClr val="A21515"/>
                </a:solidFill>
                <a:latin typeface="Consolas"/>
                <a:cs typeface="Consolas"/>
              </a:rPr>
              <a:t> </a:t>
            </a:r>
            <a:r>
              <a:rPr sz="1800" dirty="0">
                <a:solidFill>
                  <a:srgbClr val="A21515"/>
                </a:solidFill>
                <a:latin typeface="Consolas"/>
                <a:cs typeface="Consolas"/>
              </a:rPr>
              <a:t>Result</a:t>
            </a:r>
            <a:r>
              <a:rPr sz="1800" spc="-55" dirty="0">
                <a:solidFill>
                  <a:srgbClr val="A21515"/>
                </a:solidFill>
                <a:latin typeface="Consolas"/>
                <a:cs typeface="Consolas"/>
              </a:rPr>
              <a:t> </a:t>
            </a:r>
            <a:r>
              <a:rPr sz="1800" dirty="0">
                <a:solidFill>
                  <a:srgbClr val="A21515"/>
                </a:solidFill>
                <a:latin typeface="Consolas"/>
                <a:cs typeface="Consolas"/>
              </a:rPr>
              <a:t>is</a:t>
            </a:r>
            <a:r>
              <a:rPr sz="1800" spc="-4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result</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 </a:t>
            </a:r>
            <a:r>
              <a:rPr sz="1800" dirty="0">
                <a:solidFill>
                  <a:srgbClr val="0000FF"/>
                </a:solidFill>
                <a:latin typeface="Consolas"/>
                <a:cs typeface="Consolas"/>
              </a:rPr>
              <a:t>return</a:t>
            </a:r>
            <a:r>
              <a:rPr sz="1800" spc="-20" dirty="0">
                <a:solidFill>
                  <a:srgbClr val="0000FF"/>
                </a:solidFill>
                <a:latin typeface="Consolas"/>
                <a:cs typeface="Consolas"/>
              </a:rPr>
              <a:t> </a:t>
            </a:r>
            <a:r>
              <a:rPr sz="1800" spc="-10" dirty="0">
                <a:latin typeface="Consolas"/>
                <a:cs typeface="Consolas"/>
              </a:rPr>
              <a:t>result;</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a:p>
            <a:pPr marL="92075" marR="4073525">
              <a:lnSpc>
                <a:spcPct val="100000"/>
              </a:lnSpc>
            </a:pPr>
            <a:r>
              <a:rPr sz="1800" spc="-10" dirty="0">
                <a:latin typeface="Consolas"/>
                <a:cs typeface="Consolas"/>
              </a:rPr>
              <a:t>f().then(console.log); console.log(</a:t>
            </a:r>
            <a:r>
              <a:rPr sz="1800" spc="-10" dirty="0">
                <a:solidFill>
                  <a:srgbClr val="A21515"/>
                </a:solidFill>
                <a:latin typeface="Consolas"/>
                <a:cs typeface="Consolas"/>
              </a:rPr>
              <a:t>"There"</a:t>
            </a:r>
            <a:r>
              <a:rPr sz="1800" spc="-10" dirty="0">
                <a:latin typeface="Consolas"/>
                <a:cs typeface="Consolas"/>
              </a:rPr>
              <a:t>);</a:t>
            </a:r>
            <a:endParaRPr sz="1800">
              <a:latin typeface="Consolas"/>
              <a:cs typeface="Consolas"/>
            </a:endParaRPr>
          </a:p>
        </p:txBody>
      </p:sp>
      <p:grpSp>
        <p:nvGrpSpPr>
          <p:cNvPr id="5" name="object 5"/>
          <p:cNvGrpSpPr/>
          <p:nvPr/>
        </p:nvGrpSpPr>
        <p:grpSpPr>
          <a:xfrm>
            <a:off x="7953311" y="3027807"/>
            <a:ext cx="3366135" cy="2800350"/>
            <a:chOff x="7953311" y="3027807"/>
            <a:chExt cx="3366135" cy="2800350"/>
          </a:xfrm>
        </p:grpSpPr>
        <p:pic>
          <p:nvPicPr>
            <p:cNvPr id="6" name="object 6"/>
            <p:cNvPicPr/>
            <p:nvPr/>
          </p:nvPicPr>
          <p:blipFill>
            <a:blip r:embed="rId2" cstate="print"/>
            <a:stretch>
              <a:fillRect/>
            </a:stretch>
          </p:blipFill>
          <p:spPr>
            <a:xfrm>
              <a:off x="7962899" y="3037332"/>
              <a:ext cx="3346704" cy="2781300"/>
            </a:xfrm>
            <a:prstGeom prst="rect">
              <a:avLst/>
            </a:prstGeom>
          </p:spPr>
        </p:pic>
        <p:sp>
          <p:nvSpPr>
            <p:cNvPr id="7" name="object 7"/>
            <p:cNvSpPr/>
            <p:nvPr/>
          </p:nvSpPr>
          <p:spPr>
            <a:xfrm>
              <a:off x="7958073" y="3032569"/>
              <a:ext cx="3356610" cy="2790825"/>
            </a:xfrm>
            <a:custGeom>
              <a:avLst/>
              <a:gdLst/>
              <a:ahLst/>
              <a:cxnLst/>
              <a:rect l="l" t="t" r="r" b="b"/>
              <a:pathLst>
                <a:path w="3356609" h="2790825">
                  <a:moveTo>
                    <a:pt x="0" y="2790825"/>
                  </a:moveTo>
                  <a:lnTo>
                    <a:pt x="3356229" y="2790825"/>
                  </a:lnTo>
                  <a:lnTo>
                    <a:pt x="3356229" y="0"/>
                  </a:lnTo>
                  <a:lnTo>
                    <a:pt x="0" y="0"/>
                  </a:lnTo>
                  <a:lnTo>
                    <a:pt x="0" y="2790825"/>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387</a:t>
            </a:fld>
            <a:endParaRPr spc="-25"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6489065" cy="756920"/>
          </a:xfrm>
          <a:prstGeom prst="rect">
            <a:avLst/>
          </a:prstGeom>
        </p:spPr>
        <p:txBody>
          <a:bodyPr vert="horz" wrap="square" lIns="0" tIns="12700" rIns="0" bIns="0" rtlCol="0">
            <a:spAutoFit/>
          </a:bodyPr>
          <a:lstStyle/>
          <a:p>
            <a:pPr marL="12700">
              <a:lnSpc>
                <a:spcPct val="100000"/>
              </a:lnSpc>
              <a:spcBef>
                <a:spcPts val="100"/>
              </a:spcBef>
            </a:pPr>
            <a:r>
              <a:rPr sz="4800" spc="-20" dirty="0"/>
              <a:t>NETWORK</a:t>
            </a:r>
            <a:r>
              <a:rPr sz="4800" spc="-300" dirty="0"/>
              <a:t> </a:t>
            </a:r>
            <a:r>
              <a:rPr sz="4800" spc="-100" dirty="0"/>
              <a:t>REQUESTS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388</a:t>
            </a:fld>
            <a:endParaRPr spc="-25"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NETWORK</a:t>
            </a:r>
            <a:r>
              <a:rPr spc="-200" dirty="0"/>
              <a:t> </a:t>
            </a:r>
            <a:r>
              <a:rPr spc="-70" dirty="0"/>
              <a:t>REQUESTS</a:t>
            </a:r>
          </a:p>
        </p:txBody>
      </p:sp>
      <p:sp>
        <p:nvSpPr>
          <p:cNvPr id="3" name="object 3"/>
          <p:cNvSpPr txBox="1"/>
          <p:nvPr/>
        </p:nvSpPr>
        <p:spPr>
          <a:xfrm>
            <a:off x="962050" y="1446872"/>
            <a:ext cx="9119235" cy="144653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spc="-10" dirty="0">
                <a:solidFill>
                  <a:srgbClr val="111F35"/>
                </a:solidFill>
                <a:latin typeface="Calibri"/>
                <a:cs typeface="Calibri"/>
              </a:rPr>
              <a:t>JavaScript</a:t>
            </a:r>
            <a:r>
              <a:rPr sz="2800" spc="-70" dirty="0">
                <a:solidFill>
                  <a:srgbClr val="111F35"/>
                </a:solidFill>
                <a:latin typeface="Calibri"/>
                <a:cs typeface="Calibri"/>
              </a:rPr>
              <a:t> </a:t>
            </a:r>
            <a:r>
              <a:rPr sz="2800" dirty="0">
                <a:solidFill>
                  <a:srgbClr val="111F35"/>
                </a:solidFill>
                <a:latin typeface="Calibri"/>
                <a:cs typeface="Calibri"/>
              </a:rPr>
              <a:t>can</a:t>
            </a:r>
            <a:r>
              <a:rPr sz="2800" spc="-60" dirty="0">
                <a:solidFill>
                  <a:srgbClr val="111F35"/>
                </a:solidFill>
                <a:latin typeface="Calibri"/>
                <a:cs typeface="Calibri"/>
              </a:rPr>
              <a:t> </a:t>
            </a:r>
            <a:r>
              <a:rPr sz="2800" dirty="0">
                <a:solidFill>
                  <a:srgbClr val="111F35"/>
                </a:solidFill>
                <a:latin typeface="Calibri"/>
                <a:cs typeface="Calibri"/>
              </a:rPr>
              <a:t>also</a:t>
            </a:r>
            <a:r>
              <a:rPr sz="2800" spc="-75" dirty="0">
                <a:solidFill>
                  <a:srgbClr val="111F35"/>
                </a:solidFill>
                <a:latin typeface="Calibri"/>
                <a:cs typeface="Calibri"/>
              </a:rPr>
              <a:t> </a:t>
            </a:r>
            <a:r>
              <a:rPr sz="2800" spc="-10" dirty="0">
                <a:solidFill>
                  <a:srgbClr val="111F35"/>
                </a:solidFill>
                <a:latin typeface="Calibri"/>
                <a:cs typeface="Calibri"/>
              </a:rPr>
              <a:t>fetch</a:t>
            </a:r>
            <a:r>
              <a:rPr sz="2800" spc="-70" dirty="0">
                <a:solidFill>
                  <a:srgbClr val="111F35"/>
                </a:solidFill>
                <a:latin typeface="Calibri"/>
                <a:cs typeface="Calibri"/>
              </a:rPr>
              <a:t> </a:t>
            </a:r>
            <a:r>
              <a:rPr sz="2800" dirty="0">
                <a:solidFill>
                  <a:srgbClr val="111F35"/>
                </a:solidFill>
                <a:latin typeface="Calibri"/>
                <a:cs typeface="Calibri"/>
              </a:rPr>
              <a:t>data</a:t>
            </a:r>
            <a:r>
              <a:rPr sz="2800" spc="-75" dirty="0">
                <a:solidFill>
                  <a:srgbClr val="111F35"/>
                </a:solidFill>
                <a:latin typeface="Calibri"/>
                <a:cs typeface="Calibri"/>
              </a:rPr>
              <a:t> </a:t>
            </a:r>
            <a:r>
              <a:rPr sz="2800" dirty="0">
                <a:solidFill>
                  <a:srgbClr val="111F35"/>
                </a:solidFill>
                <a:latin typeface="Calibri"/>
                <a:cs typeface="Calibri"/>
              </a:rPr>
              <a:t>from</a:t>
            </a:r>
            <a:r>
              <a:rPr sz="2800" spc="-65" dirty="0">
                <a:solidFill>
                  <a:srgbClr val="111F35"/>
                </a:solidFill>
                <a:latin typeface="Calibri"/>
                <a:cs typeface="Calibri"/>
              </a:rPr>
              <a:t> </a:t>
            </a:r>
            <a:r>
              <a:rPr sz="2800" dirty="0">
                <a:solidFill>
                  <a:srgbClr val="111F35"/>
                </a:solidFill>
                <a:latin typeface="Calibri"/>
                <a:cs typeface="Calibri"/>
              </a:rPr>
              <a:t>the</a:t>
            </a:r>
            <a:r>
              <a:rPr sz="2800" spc="-75" dirty="0">
                <a:solidFill>
                  <a:srgbClr val="111F35"/>
                </a:solidFill>
                <a:latin typeface="Calibri"/>
                <a:cs typeface="Calibri"/>
              </a:rPr>
              <a:t> </a:t>
            </a:r>
            <a:r>
              <a:rPr sz="2800" spc="-10" dirty="0">
                <a:solidFill>
                  <a:srgbClr val="111F35"/>
                </a:solidFill>
                <a:latin typeface="Calibri"/>
                <a:cs typeface="Calibri"/>
              </a:rPr>
              <a:t>internet</a:t>
            </a:r>
            <a:endParaRPr sz="2800" dirty="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In</a:t>
            </a:r>
            <a:r>
              <a:rPr sz="2800" spc="-95" dirty="0">
                <a:solidFill>
                  <a:srgbClr val="111F35"/>
                </a:solidFill>
                <a:latin typeface="Calibri"/>
                <a:cs typeface="Calibri"/>
              </a:rPr>
              <a:t> </a:t>
            </a:r>
            <a:r>
              <a:rPr sz="2800" dirty="0">
                <a:solidFill>
                  <a:srgbClr val="111F35"/>
                </a:solidFill>
                <a:latin typeface="Calibri"/>
                <a:cs typeface="Calibri"/>
              </a:rPr>
              <a:t>old</a:t>
            </a:r>
            <a:r>
              <a:rPr sz="2800" spc="-90" dirty="0">
                <a:solidFill>
                  <a:srgbClr val="111F35"/>
                </a:solidFill>
                <a:latin typeface="Calibri"/>
                <a:cs typeface="Calibri"/>
              </a:rPr>
              <a:t> </a:t>
            </a:r>
            <a:r>
              <a:rPr sz="2800" spc="-10" dirty="0">
                <a:solidFill>
                  <a:srgbClr val="111F35"/>
                </a:solidFill>
                <a:latin typeface="Calibri"/>
                <a:cs typeface="Calibri"/>
              </a:rPr>
              <a:t>JavaScript,</a:t>
            </a:r>
            <a:r>
              <a:rPr sz="2800" spc="-80" dirty="0">
                <a:solidFill>
                  <a:srgbClr val="111F35"/>
                </a:solidFill>
                <a:latin typeface="Calibri"/>
                <a:cs typeface="Calibri"/>
              </a:rPr>
              <a:t> </a:t>
            </a:r>
            <a:r>
              <a:rPr sz="2800" spc="-10" dirty="0">
                <a:solidFill>
                  <a:srgbClr val="111F35"/>
                </a:solidFill>
                <a:latin typeface="Calibri"/>
                <a:cs typeface="Calibri"/>
              </a:rPr>
              <a:t>programmers</a:t>
            </a:r>
            <a:r>
              <a:rPr sz="2800" spc="-70" dirty="0">
                <a:solidFill>
                  <a:srgbClr val="111F35"/>
                </a:solidFill>
                <a:latin typeface="Calibri"/>
                <a:cs typeface="Calibri"/>
              </a:rPr>
              <a:t> </a:t>
            </a:r>
            <a:r>
              <a:rPr sz="2800" dirty="0">
                <a:solidFill>
                  <a:srgbClr val="111F35"/>
                </a:solidFill>
                <a:latin typeface="Calibri"/>
                <a:cs typeface="Calibri"/>
              </a:rPr>
              <a:t>used</a:t>
            </a:r>
            <a:r>
              <a:rPr sz="2800" spc="-80" dirty="0">
                <a:solidFill>
                  <a:srgbClr val="111F35"/>
                </a:solidFill>
                <a:latin typeface="Calibri"/>
                <a:cs typeface="Calibri"/>
              </a:rPr>
              <a:t> </a:t>
            </a:r>
            <a:r>
              <a:rPr sz="2800" u="sng" spc="-10" dirty="0">
                <a:solidFill>
                  <a:srgbClr val="006379"/>
                </a:solidFill>
                <a:uFill>
                  <a:solidFill>
                    <a:srgbClr val="006379"/>
                  </a:solidFill>
                </a:uFill>
                <a:latin typeface="Calibri"/>
                <a:cs typeface="Calibri"/>
                <a:hlinkClick r:id="rId2"/>
              </a:rPr>
              <a:t>XMLHttpRequest</a:t>
            </a:r>
            <a:r>
              <a:rPr sz="2800" spc="-45" dirty="0">
                <a:solidFill>
                  <a:srgbClr val="006379"/>
                </a:solidFill>
                <a:latin typeface="Calibri"/>
                <a:cs typeface="Calibri"/>
              </a:rPr>
              <a:t> </a:t>
            </a:r>
            <a:r>
              <a:rPr sz="2800" spc="-10" dirty="0">
                <a:solidFill>
                  <a:srgbClr val="111F35"/>
                </a:solidFill>
                <a:latin typeface="Calibri"/>
                <a:cs typeface="Calibri"/>
              </a:rPr>
              <a:t>objects</a:t>
            </a:r>
            <a:endParaRPr sz="2800" dirty="0">
              <a:latin typeface="Calibri"/>
              <a:cs typeface="Calibri"/>
            </a:endParaRPr>
          </a:p>
          <a:p>
            <a:pPr marL="696595" lvl="1" indent="-227329">
              <a:lnSpc>
                <a:spcPct val="100000"/>
              </a:lnSpc>
              <a:spcBef>
                <a:spcPts val="235"/>
              </a:spcBef>
              <a:buFont typeface="Arial MT"/>
              <a:buChar char="•"/>
              <a:tabLst>
                <a:tab pos="696595" algn="l"/>
              </a:tabLst>
            </a:pPr>
            <a:r>
              <a:rPr sz="2400" dirty="0">
                <a:solidFill>
                  <a:srgbClr val="111F35"/>
                </a:solidFill>
                <a:latin typeface="Calibri"/>
                <a:cs typeface="Calibri"/>
              </a:rPr>
              <a:t>Callbacks</a:t>
            </a:r>
            <a:r>
              <a:rPr sz="2400" spc="-85" dirty="0">
                <a:solidFill>
                  <a:srgbClr val="111F35"/>
                </a:solidFill>
                <a:latin typeface="Calibri"/>
                <a:cs typeface="Calibri"/>
              </a:rPr>
              <a:t> </a:t>
            </a:r>
            <a:r>
              <a:rPr sz="2400" dirty="0">
                <a:solidFill>
                  <a:srgbClr val="111F35"/>
                </a:solidFill>
                <a:latin typeface="Calibri"/>
                <a:cs typeface="Calibri"/>
              </a:rPr>
              <a:t>were</a:t>
            </a:r>
            <a:r>
              <a:rPr sz="2400" spc="-60" dirty="0">
                <a:solidFill>
                  <a:srgbClr val="111F35"/>
                </a:solidFill>
                <a:latin typeface="Calibri"/>
                <a:cs typeface="Calibri"/>
              </a:rPr>
              <a:t> </a:t>
            </a:r>
            <a:r>
              <a:rPr sz="2400" dirty="0">
                <a:solidFill>
                  <a:srgbClr val="111F35"/>
                </a:solidFill>
                <a:latin typeface="Calibri"/>
                <a:cs typeface="Calibri"/>
              </a:rPr>
              <a:t>used</a:t>
            </a:r>
            <a:r>
              <a:rPr sz="2400" spc="-60" dirty="0">
                <a:solidFill>
                  <a:srgbClr val="111F35"/>
                </a:solidFill>
                <a:latin typeface="Calibri"/>
                <a:cs typeface="Calibri"/>
              </a:rPr>
              <a:t> </a:t>
            </a:r>
            <a:r>
              <a:rPr sz="2400" dirty="0">
                <a:solidFill>
                  <a:srgbClr val="111F35"/>
                </a:solidFill>
                <a:latin typeface="Calibri"/>
                <a:cs typeface="Calibri"/>
              </a:rPr>
              <a:t>to</a:t>
            </a:r>
            <a:r>
              <a:rPr sz="2400" spc="-70" dirty="0">
                <a:solidFill>
                  <a:srgbClr val="111F35"/>
                </a:solidFill>
                <a:latin typeface="Calibri"/>
                <a:cs typeface="Calibri"/>
              </a:rPr>
              <a:t> </a:t>
            </a:r>
            <a:r>
              <a:rPr sz="2400" dirty="0">
                <a:solidFill>
                  <a:srgbClr val="111F35"/>
                </a:solidFill>
                <a:latin typeface="Calibri"/>
                <a:cs typeface="Calibri"/>
              </a:rPr>
              <a:t>handle</a:t>
            </a:r>
            <a:r>
              <a:rPr sz="2400" spc="-55" dirty="0">
                <a:solidFill>
                  <a:srgbClr val="111F35"/>
                </a:solidFill>
                <a:latin typeface="Calibri"/>
                <a:cs typeface="Calibri"/>
              </a:rPr>
              <a:t> </a:t>
            </a:r>
            <a:r>
              <a:rPr sz="2400" dirty="0">
                <a:solidFill>
                  <a:srgbClr val="111F35"/>
                </a:solidFill>
                <a:latin typeface="Calibri"/>
                <a:cs typeface="Calibri"/>
              </a:rPr>
              <a:t>status</a:t>
            </a:r>
            <a:r>
              <a:rPr sz="2400" spc="-80" dirty="0">
                <a:solidFill>
                  <a:srgbClr val="111F35"/>
                </a:solidFill>
                <a:latin typeface="Calibri"/>
                <a:cs typeface="Calibri"/>
              </a:rPr>
              <a:t> </a:t>
            </a:r>
            <a:r>
              <a:rPr sz="2400" spc="-10" dirty="0">
                <a:solidFill>
                  <a:srgbClr val="111F35"/>
                </a:solidFill>
                <a:latin typeface="Calibri"/>
                <a:cs typeface="Calibri"/>
              </a:rPr>
              <a:t>events</a:t>
            </a:r>
            <a:endParaRPr sz="2400" dirty="0">
              <a:latin typeface="Calibri"/>
              <a:cs typeface="Calibri"/>
            </a:endParaRPr>
          </a:p>
        </p:txBody>
      </p:sp>
      <p:sp>
        <p:nvSpPr>
          <p:cNvPr id="4" name="object 4"/>
          <p:cNvSpPr/>
          <p:nvPr/>
        </p:nvSpPr>
        <p:spPr>
          <a:xfrm>
            <a:off x="882396" y="3032760"/>
            <a:ext cx="10427335" cy="3694429"/>
          </a:xfrm>
          <a:custGeom>
            <a:avLst/>
            <a:gdLst/>
            <a:ahLst/>
            <a:cxnLst/>
            <a:rect l="l" t="t" r="r" b="b"/>
            <a:pathLst>
              <a:path w="10427335" h="3694429">
                <a:moveTo>
                  <a:pt x="0" y="3694176"/>
                </a:moveTo>
                <a:lnTo>
                  <a:pt x="10427208" y="3694176"/>
                </a:lnTo>
                <a:lnTo>
                  <a:pt x="10427208" y="0"/>
                </a:lnTo>
                <a:lnTo>
                  <a:pt x="0" y="0"/>
                </a:lnTo>
                <a:lnTo>
                  <a:pt x="0" y="3694176"/>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3053334"/>
            <a:ext cx="9177020" cy="359791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&lt;h1&gt;</a:t>
            </a:r>
            <a:r>
              <a:rPr sz="1800" dirty="0">
                <a:latin typeface="Consolas"/>
                <a:cs typeface="Consolas"/>
              </a:rPr>
              <a:t>Cat</a:t>
            </a:r>
            <a:r>
              <a:rPr sz="1800" spc="-50" dirty="0">
                <a:latin typeface="Consolas"/>
                <a:cs typeface="Consolas"/>
              </a:rPr>
              <a:t> </a:t>
            </a:r>
            <a:r>
              <a:rPr sz="1800" spc="-10" dirty="0">
                <a:latin typeface="Consolas"/>
                <a:cs typeface="Consolas"/>
              </a:rPr>
              <a:t>Facts</a:t>
            </a:r>
            <a:r>
              <a:rPr sz="1800" spc="-10" dirty="0">
                <a:solidFill>
                  <a:srgbClr val="800000"/>
                </a:solidFill>
                <a:latin typeface="Consolas"/>
                <a:cs typeface="Consolas"/>
              </a:rPr>
              <a:t>&lt;/h1&gt;</a:t>
            </a:r>
            <a:endParaRPr sz="1800">
              <a:latin typeface="Consolas"/>
              <a:cs typeface="Consolas"/>
            </a:endParaRPr>
          </a:p>
          <a:p>
            <a:pPr marL="12700">
              <a:lnSpc>
                <a:spcPct val="100000"/>
              </a:lnSpc>
            </a:pPr>
            <a:r>
              <a:rPr sz="1800" dirty="0">
                <a:solidFill>
                  <a:srgbClr val="800000"/>
                </a:solidFill>
                <a:latin typeface="Consolas"/>
                <a:cs typeface="Consolas"/>
              </a:rPr>
              <a:t>&lt;button</a:t>
            </a:r>
            <a:r>
              <a:rPr sz="1800" spc="-45"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"btn"</a:t>
            </a:r>
            <a:r>
              <a:rPr sz="1800" dirty="0">
                <a:solidFill>
                  <a:srgbClr val="800000"/>
                </a:solidFill>
                <a:latin typeface="Consolas"/>
                <a:cs typeface="Consolas"/>
              </a:rPr>
              <a:t>&gt;</a:t>
            </a:r>
            <a:r>
              <a:rPr sz="1800" dirty="0">
                <a:latin typeface="Consolas"/>
                <a:cs typeface="Consolas"/>
              </a:rPr>
              <a:t>Click</a:t>
            </a:r>
            <a:r>
              <a:rPr sz="1800" spc="-40" dirty="0">
                <a:latin typeface="Consolas"/>
                <a:cs typeface="Consolas"/>
              </a:rPr>
              <a:t> </a:t>
            </a:r>
            <a:r>
              <a:rPr sz="1800" dirty="0">
                <a:latin typeface="Consolas"/>
                <a:cs typeface="Consolas"/>
              </a:rPr>
              <a:t>Here</a:t>
            </a:r>
            <a:r>
              <a:rPr sz="1800" spc="-35" dirty="0">
                <a:latin typeface="Consolas"/>
                <a:cs typeface="Consolas"/>
              </a:rPr>
              <a:t> </a:t>
            </a:r>
            <a:r>
              <a:rPr sz="1800" dirty="0">
                <a:latin typeface="Consolas"/>
                <a:cs typeface="Consolas"/>
              </a:rPr>
              <a:t>To</a:t>
            </a:r>
            <a:r>
              <a:rPr sz="1800" spc="-40" dirty="0">
                <a:latin typeface="Consolas"/>
                <a:cs typeface="Consolas"/>
              </a:rPr>
              <a:t> </a:t>
            </a:r>
            <a:r>
              <a:rPr sz="1800" dirty="0">
                <a:latin typeface="Consolas"/>
                <a:cs typeface="Consolas"/>
              </a:rPr>
              <a:t>Load</a:t>
            </a:r>
            <a:r>
              <a:rPr sz="1800" spc="-25" dirty="0">
                <a:latin typeface="Consolas"/>
                <a:cs typeface="Consolas"/>
              </a:rPr>
              <a:t> </a:t>
            </a:r>
            <a:r>
              <a:rPr sz="1800" dirty="0">
                <a:latin typeface="Consolas"/>
                <a:cs typeface="Consolas"/>
              </a:rPr>
              <a:t>a</a:t>
            </a:r>
            <a:r>
              <a:rPr sz="1800" spc="-40" dirty="0">
                <a:latin typeface="Consolas"/>
                <a:cs typeface="Consolas"/>
              </a:rPr>
              <a:t> </a:t>
            </a:r>
            <a:r>
              <a:rPr sz="1800" dirty="0">
                <a:latin typeface="Consolas"/>
                <a:cs typeface="Consolas"/>
              </a:rPr>
              <a:t>Cat</a:t>
            </a:r>
            <a:r>
              <a:rPr sz="1800" spc="-20" dirty="0">
                <a:latin typeface="Consolas"/>
                <a:cs typeface="Consolas"/>
              </a:rPr>
              <a:t> </a:t>
            </a:r>
            <a:r>
              <a:rPr sz="1800" dirty="0">
                <a:latin typeface="Consolas"/>
                <a:cs typeface="Consolas"/>
              </a:rPr>
              <a:t>Fact</a:t>
            </a:r>
            <a:r>
              <a:rPr sz="1800" dirty="0">
                <a:solidFill>
                  <a:srgbClr val="800000"/>
                </a:solidFill>
                <a:latin typeface="Consolas"/>
                <a:cs typeface="Consolas"/>
              </a:rPr>
              <a:t>&lt;/button&gt;</a:t>
            </a:r>
            <a:r>
              <a:rPr sz="1800" spc="-40" dirty="0">
                <a:solidFill>
                  <a:srgbClr val="800000"/>
                </a:solidFill>
                <a:latin typeface="Consolas"/>
                <a:cs typeface="Consolas"/>
              </a:rPr>
              <a:t> </a:t>
            </a:r>
            <a:r>
              <a:rPr sz="1800" dirty="0">
                <a:solidFill>
                  <a:srgbClr val="800000"/>
                </a:solidFill>
                <a:latin typeface="Consolas"/>
                <a:cs typeface="Consolas"/>
              </a:rPr>
              <a:t>&lt;p</a:t>
            </a:r>
            <a:r>
              <a:rPr sz="1800" spc="-40" dirty="0">
                <a:solidFill>
                  <a:srgbClr val="800000"/>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"fact"</a:t>
            </a:r>
            <a:r>
              <a:rPr sz="1800" spc="-10" dirty="0">
                <a:solidFill>
                  <a:srgbClr val="800000"/>
                </a:solidFill>
                <a:latin typeface="Consolas"/>
                <a:cs typeface="Consolas"/>
              </a:rPr>
              <a:t>&gt;&lt;/p&gt;</a:t>
            </a:r>
            <a:endParaRPr sz="1800">
              <a:latin typeface="Consolas"/>
              <a:cs typeface="Consolas"/>
            </a:endParaRPr>
          </a:p>
          <a:p>
            <a:pPr marL="12700">
              <a:lnSpc>
                <a:spcPct val="100000"/>
              </a:lnSpc>
            </a:pPr>
            <a:r>
              <a:rPr sz="1800" spc="-10" dirty="0">
                <a:solidFill>
                  <a:srgbClr val="800000"/>
                </a:solidFill>
                <a:latin typeface="Consolas"/>
                <a:cs typeface="Consolas"/>
              </a:rPr>
              <a:t>&lt;script&gt;</a:t>
            </a:r>
            <a:endParaRPr sz="1800">
              <a:latin typeface="Consolas"/>
              <a:cs typeface="Consolas"/>
            </a:endParaRPr>
          </a:p>
          <a:p>
            <a:pPr marL="262255" marR="3766820">
              <a:lnSpc>
                <a:spcPct val="100000"/>
              </a:lnSpc>
            </a:pPr>
            <a:r>
              <a:rPr sz="1800" dirty="0">
                <a:solidFill>
                  <a:srgbClr val="0000FF"/>
                </a:solidFill>
                <a:latin typeface="Consolas"/>
                <a:cs typeface="Consolas"/>
              </a:rPr>
              <a:t>let</a:t>
            </a:r>
            <a:r>
              <a:rPr sz="1800" spc="-20" dirty="0">
                <a:solidFill>
                  <a:srgbClr val="0000FF"/>
                </a:solidFill>
                <a:latin typeface="Consolas"/>
                <a:cs typeface="Consolas"/>
              </a:rPr>
              <a:t> </a:t>
            </a:r>
            <a:r>
              <a:rPr sz="1800" dirty="0">
                <a:latin typeface="Consolas"/>
                <a:cs typeface="Consolas"/>
              </a:rPr>
              <a:t>btn</a:t>
            </a:r>
            <a:r>
              <a:rPr sz="1800" spc="-2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document.getElementById(</a:t>
            </a:r>
            <a:r>
              <a:rPr sz="1800" spc="-10" dirty="0">
                <a:solidFill>
                  <a:srgbClr val="A21515"/>
                </a:solidFill>
                <a:latin typeface="Consolas"/>
                <a:cs typeface="Consolas"/>
              </a:rPr>
              <a:t>"btn"</a:t>
            </a:r>
            <a:r>
              <a:rPr sz="1800" spc="-10" dirty="0">
                <a:latin typeface="Consolas"/>
                <a:cs typeface="Consolas"/>
              </a:rPr>
              <a:t>); </a:t>
            </a:r>
            <a:r>
              <a:rPr sz="1800" dirty="0">
                <a:latin typeface="Consolas"/>
                <a:cs typeface="Consolas"/>
              </a:rPr>
              <a:t>btn.onclick</a:t>
            </a:r>
            <a:r>
              <a:rPr sz="1800" spc="-30" dirty="0">
                <a:latin typeface="Consolas"/>
                <a:cs typeface="Consolas"/>
              </a:rPr>
              <a:t> </a:t>
            </a:r>
            <a:r>
              <a:rPr sz="1800" dirty="0">
                <a:latin typeface="Consolas"/>
                <a:cs typeface="Consolas"/>
              </a:rPr>
              <a:t>=</a:t>
            </a:r>
            <a:r>
              <a:rPr sz="1800" spc="-2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=&gt;</a:t>
            </a:r>
            <a:r>
              <a:rPr sz="1800" spc="-2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512445" marR="1382395">
              <a:lnSpc>
                <a:spcPct val="100000"/>
              </a:lnSpc>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req</a:t>
            </a:r>
            <a:r>
              <a:rPr sz="1800" spc="-20" dirty="0">
                <a:latin typeface="Consolas"/>
                <a:cs typeface="Consolas"/>
              </a:rPr>
              <a:t> </a:t>
            </a:r>
            <a:r>
              <a:rPr sz="1800" dirty="0">
                <a:latin typeface="Consolas"/>
                <a:cs typeface="Consolas"/>
              </a:rPr>
              <a:t>=</a:t>
            </a:r>
            <a:r>
              <a:rPr sz="1800" spc="-35" dirty="0">
                <a:latin typeface="Consolas"/>
                <a:cs typeface="Consolas"/>
              </a:rPr>
              <a:t> </a:t>
            </a:r>
            <a:r>
              <a:rPr sz="1800" dirty="0">
                <a:solidFill>
                  <a:srgbClr val="0000FF"/>
                </a:solidFill>
                <a:latin typeface="Consolas"/>
                <a:cs typeface="Consolas"/>
              </a:rPr>
              <a:t>new</a:t>
            </a:r>
            <a:r>
              <a:rPr sz="1800" spc="-20" dirty="0">
                <a:solidFill>
                  <a:srgbClr val="0000FF"/>
                </a:solidFill>
                <a:latin typeface="Consolas"/>
                <a:cs typeface="Consolas"/>
              </a:rPr>
              <a:t> </a:t>
            </a:r>
            <a:r>
              <a:rPr sz="1800" dirty="0">
                <a:latin typeface="Consolas"/>
                <a:cs typeface="Consolas"/>
              </a:rPr>
              <a:t>XMLHttpRequest();</a:t>
            </a:r>
            <a:r>
              <a:rPr sz="1800" spc="-20" dirty="0">
                <a:latin typeface="Consolas"/>
                <a:cs typeface="Consolas"/>
              </a:rPr>
              <a:t> </a:t>
            </a:r>
            <a:r>
              <a:rPr sz="1800" dirty="0">
                <a:latin typeface="Consolas"/>
                <a:cs typeface="Consolas"/>
              </a:rPr>
              <a:t>req.onload</a:t>
            </a:r>
            <a:r>
              <a:rPr sz="1800" spc="-3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handleFact; </a:t>
            </a:r>
            <a:r>
              <a:rPr sz="1800" dirty="0">
                <a:latin typeface="Consolas"/>
                <a:cs typeface="Consolas"/>
              </a:rPr>
              <a:t>req.open(</a:t>
            </a:r>
            <a:r>
              <a:rPr sz="1800" dirty="0">
                <a:solidFill>
                  <a:srgbClr val="A21515"/>
                </a:solidFill>
                <a:latin typeface="Consolas"/>
                <a:cs typeface="Consolas"/>
              </a:rPr>
              <a:t>"GET"</a:t>
            </a:r>
            <a:r>
              <a:rPr sz="1800" dirty="0">
                <a:latin typeface="Consolas"/>
                <a:cs typeface="Consolas"/>
              </a:rPr>
              <a:t>,</a:t>
            </a:r>
            <a:r>
              <a:rPr sz="1800" spc="-145" dirty="0">
                <a:latin typeface="Consolas"/>
                <a:cs typeface="Consolas"/>
              </a:rPr>
              <a:t> </a:t>
            </a:r>
            <a:r>
              <a:rPr sz="1800" dirty="0">
                <a:solidFill>
                  <a:srgbClr val="A21515"/>
                </a:solidFill>
                <a:latin typeface="Consolas"/>
                <a:cs typeface="Consolas"/>
              </a:rPr>
              <a:t>"https://catfact.ninja/fact"</a:t>
            </a:r>
            <a:r>
              <a:rPr sz="1800" dirty="0">
                <a:latin typeface="Consolas"/>
                <a:cs typeface="Consolas"/>
              </a:rPr>
              <a:t>);</a:t>
            </a:r>
            <a:r>
              <a:rPr sz="1800" spc="-140" dirty="0">
                <a:latin typeface="Consolas"/>
                <a:cs typeface="Consolas"/>
              </a:rPr>
              <a:t> </a:t>
            </a:r>
            <a:r>
              <a:rPr sz="1800" spc="-10" dirty="0">
                <a:latin typeface="Consolas"/>
                <a:cs typeface="Consolas"/>
              </a:rPr>
              <a:t>req.send(); </a:t>
            </a:r>
            <a:r>
              <a:rPr sz="1800" dirty="0">
                <a:solidFill>
                  <a:srgbClr val="0000FF"/>
                </a:solidFill>
                <a:latin typeface="Consolas"/>
                <a:cs typeface="Consolas"/>
              </a:rPr>
              <a:t>function</a:t>
            </a:r>
            <a:r>
              <a:rPr sz="1800" spc="-60" dirty="0">
                <a:solidFill>
                  <a:srgbClr val="0000FF"/>
                </a:solidFill>
                <a:latin typeface="Consolas"/>
                <a:cs typeface="Consolas"/>
              </a:rPr>
              <a:t> </a:t>
            </a:r>
            <a:r>
              <a:rPr sz="1800" dirty="0">
                <a:latin typeface="Consolas"/>
                <a:cs typeface="Consolas"/>
              </a:rPr>
              <a:t>handleFact(result)</a:t>
            </a:r>
            <a:r>
              <a:rPr sz="1800" spc="-45" dirty="0">
                <a:latin typeface="Consolas"/>
                <a:cs typeface="Consolas"/>
              </a:rPr>
              <a:t> </a:t>
            </a:r>
            <a:r>
              <a:rPr sz="1800" spc="-50" dirty="0">
                <a:latin typeface="Consolas"/>
                <a:cs typeface="Consolas"/>
              </a:rPr>
              <a:t>{</a:t>
            </a:r>
            <a:endParaRPr sz="1800">
              <a:latin typeface="Consolas"/>
              <a:cs typeface="Consolas"/>
            </a:endParaRPr>
          </a:p>
          <a:p>
            <a:pPr marL="763905" marR="1635125">
              <a:lnSpc>
                <a:spcPct val="100000"/>
              </a:lnSpc>
            </a:pP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fact</a:t>
            </a:r>
            <a:r>
              <a:rPr sz="1800" spc="-2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JSON.parse(</a:t>
            </a:r>
            <a:r>
              <a:rPr sz="1800" spc="-10" dirty="0">
                <a:solidFill>
                  <a:srgbClr val="0000FF"/>
                </a:solidFill>
                <a:latin typeface="Consolas"/>
                <a:cs typeface="Consolas"/>
              </a:rPr>
              <a:t>this</a:t>
            </a:r>
            <a:r>
              <a:rPr sz="1800" spc="-10" dirty="0">
                <a:latin typeface="Consolas"/>
                <a:cs typeface="Consolas"/>
              </a:rPr>
              <a:t>.responseText); </a:t>
            </a:r>
            <a:r>
              <a:rPr sz="1800" dirty="0">
                <a:latin typeface="Consolas"/>
                <a:cs typeface="Consolas"/>
              </a:rPr>
              <a:t>document.getElementById(</a:t>
            </a:r>
            <a:r>
              <a:rPr sz="1800" dirty="0">
                <a:solidFill>
                  <a:srgbClr val="A21515"/>
                </a:solidFill>
                <a:latin typeface="Consolas"/>
                <a:cs typeface="Consolas"/>
              </a:rPr>
              <a:t>"fact"</a:t>
            </a:r>
            <a:r>
              <a:rPr sz="1800" dirty="0">
                <a:latin typeface="Consolas"/>
                <a:cs typeface="Consolas"/>
              </a:rPr>
              <a:t>).innerHTML</a:t>
            </a:r>
            <a:r>
              <a:rPr sz="1800" spc="-85" dirty="0">
                <a:latin typeface="Consolas"/>
                <a:cs typeface="Consolas"/>
              </a:rPr>
              <a:t> </a:t>
            </a:r>
            <a:r>
              <a:rPr sz="1800" dirty="0">
                <a:latin typeface="Consolas"/>
                <a:cs typeface="Consolas"/>
              </a:rPr>
              <a:t>=</a:t>
            </a:r>
            <a:r>
              <a:rPr sz="1800" spc="-85" dirty="0">
                <a:latin typeface="Consolas"/>
                <a:cs typeface="Consolas"/>
              </a:rPr>
              <a:t> </a:t>
            </a:r>
            <a:r>
              <a:rPr sz="1800" spc="-10" dirty="0">
                <a:latin typeface="Consolas"/>
                <a:cs typeface="Consolas"/>
              </a:rPr>
              <a:t>fact.fact;</a:t>
            </a:r>
            <a:endParaRPr sz="1800">
              <a:latin typeface="Consolas"/>
              <a:cs typeface="Consolas"/>
            </a:endParaRPr>
          </a:p>
          <a:p>
            <a:pPr marL="512445">
              <a:lnSpc>
                <a:spcPct val="100000"/>
              </a:lnSpc>
              <a:spcBef>
                <a:spcPts val="5"/>
              </a:spcBef>
            </a:pPr>
            <a:r>
              <a:rPr sz="1800" spc="-50" dirty="0">
                <a:latin typeface="Consolas"/>
                <a:cs typeface="Consolas"/>
              </a:rPr>
              <a:t>}</a:t>
            </a:r>
            <a:endParaRPr sz="1800">
              <a:latin typeface="Consolas"/>
              <a:cs typeface="Consolas"/>
            </a:endParaRPr>
          </a:p>
          <a:p>
            <a:pPr marL="262255">
              <a:lnSpc>
                <a:spcPct val="100000"/>
              </a:lnSpc>
            </a:pPr>
            <a:r>
              <a:rPr sz="1800" spc="-50" dirty="0">
                <a:latin typeface="Consolas"/>
                <a:cs typeface="Consolas"/>
              </a:rPr>
              <a:t>}</a:t>
            </a:r>
            <a:endParaRPr sz="1800">
              <a:latin typeface="Consolas"/>
              <a:cs typeface="Consolas"/>
            </a:endParaRPr>
          </a:p>
          <a:p>
            <a:pPr marL="12700">
              <a:lnSpc>
                <a:spcPct val="100000"/>
              </a:lnSpc>
              <a:spcBef>
                <a:spcPts val="40"/>
              </a:spcBef>
            </a:pPr>
            <a:r>
              <a:rPr sz="1200" spc="-515" dirty="0">
                <a:solidFill>
                  <a:srgbClr val="006379"/>
                </a:solidFill>
                <a:latin typeface="Calibri"/>
                <a:cs typeface="Calibri"/>
              </a:rPr>
              <a:t>L</a:t>
            </a:r>
            <a:r>
              <a:rPr sz="2700" spc="-750" baseline="1543" dirty="0">
                <a:solidFill>
                  <a:srgbClr val="800000"/>
                </a:solidFill>
                <a:latin typeface="Consolas"/>
                <a:cs typeface="Consolas"/>
              </a:rPr>
              <a:t>&lt;</a:t>
            </a:r>
            <a:r>
              <a:rPr sz="1200" spc="-165" dirty="0">
                <a:solidFill>
                  <a:srgbClr val="006379"/>
                </a:solidFill>
                <a:latin typeface="Calibri"/>
                <a:cs typeface="Calibri"/>
              </a:rPr>
              <a:t>u</a:t>
            </a:r>
            <a:r>
              <a:rPr sz="2700" spc="-1275" baseline="1543" dirty="0">
                <a:solidFill>
                  <a:srgbClr val="800000"/>
                </a:solidFill>
                <a:latin typeface="Consolas"/>
                <a:cs typeface="Consolas"/>
              </a:rPr>
              <a:t>/</a:t>
            </a:r>
            <a:r>
              <a:rPr sz="1200" spc="-10" dirty="0">
                <a:solidFill>
                  <a:srgbClr val="006379"/>
                </a:solidFill>
                <a:latin typeface="Calibri"/>
                <a:cs typeface="Calibri"/>
              </a:rPr>
              <a:t>i</a:t>
            </a:r>
            <a:r>
              <a:rPr sz="1200" spc="-25" dirty="0">
                <a:solidFill>
                  <a:srgbClr val="006379"/>
                </a:solidFill>
                <a:latin typeface="Calibri"/>
                <a:cs typeface="Calibri"/>
              </a:rPr>
              <a:t>g</a:t>
            </a:r>
            <a:r>
              <a:rPr sz="1200" spc="-275" dirty="0">
                <a:solidFill>
                  <a:srgbClr val="006379"/>
                </a:solidFill>
                <a:latin typeface="Calibri"/>
                <a:cs typeface="Calibri"/>
              </a:rPr>
              <a:t>i</a:t>
            </a:r>
            <a:r>
              <a:rPr sz="2700" spc="-712" baseline="1543" dirty="0">
                <a:solidFill>
                  <a:srgbClr val="800000"/>
                </a:solidFill>
                <a:latin typeface="Consolas"/>
                <a:cs typeface="Consolas"/>
              </a:rPr>
              <a:t>s</a:t>
            </a:r>
            <a:r>
              <a:rPr sz="1200" spc="-70" dirty="0">
                <a:solidFill>
                  <a:srgbClr val="006379"/>
                </a:solidFill>
                <a:latin typeface="Calibri"/>
                <a:cs typeface="Calibri"/>
              </a:rPr>
              <a:t>L</a:t>
            </a:r>
            <a:r>
              <a:rPr sz="2700" spc="-1417" baseline="1543" dirty="0">
                <a:solidFill>
                  <a:srgbClr val="800000"/>
                </a:solidFill>
                <a:latin typeface="Consolas"/>
                <a:cs typeface="Consolas"/>
              </a:rPr>
              <a:t>c</a:t>
            </a:r>
            <a:r>
              <a:rPr sz="1200" spc="-15" dirty="0">
                <a:solidFill>
                  <a:srgbClr val="006379"/>
                </a:solidFill>
                <a:latin typeface="Calibri"/>
                <a:cs typeface="Calibri"/>
              </a:rPr>
              <a:t>i</a:t>
            </a:r>
            <a:r>
              <a:rPr sz="1200" spc="-10" dirty="0">
                <a:solidFill>
                  <a:srgbClr val="006379"/>
                </a:solidFill>
                <a:latin typeface="Calibri"/>
                <a:cs typeface="Calibri"/>
              </a:rPr>
              <a:t>b</a:t>
            </a:r>
            <a:r>
              <a:rPr sz="1200" spc="-605" dirty="0">
                <a:solidFill>
                  <a:srgbClr val="006379"/>
                </a:solidFill>
                <a:latin typeface="Calibri"/>
                <a:cs typeface="Calibri"/>
              </a:rPr>
              <a:t>e</a:t>
            </a:r>
            <a:r>
              <a:rPr sz="2700" spc="-630" baseline="1543" dirty="0">
                <a:solidFill>
                  <a:srgbClr val="800000"/>
                </a:solidFill>
                <a:latin typeface="Consolas"/>
                <a:cs typeface="Consolas"/>
              </a:rPr>
              <a:t>r</a:t>
            </a:r>
            <a:r>
              <a:rPr sz="1200" spc="-30" dirty="0">
                <a:solidFill>
                  <a:srgbClr val="006379"/>
                </a:solidFill>
                <a:latin typeface="Calibri"/>
                <a:cs typeface="Calibri"/>
              </a:rPr>
              <a:t>r</a:t>
            </a:r>
            <a:r>
              <a:rPr sz="1200" spc="-645" dirty="0">
                <a:solidFill>
                  <a:srgbClr val="006379"/>
                </a:solidFill>
                <a:latin typeface="Calibri"/>
                <a:cs typeface="Calibri"/>
              </a:rPr>
              <a:t>o</a:t>
            </a:r>
            <a:r>
              <a:rPr sz="2700" spc="-172" baseline="1543" dirty="0">
                <a:solidFill>
                  <a:srgbClr val="800000"/>
                </a:solidFill>
                <a:latin typeface="Consolas"/>
                <a:cs typeface="Consolas"/>
              </a:rPr>
              <a:t>i</a:t>
            </a:r>
            <a:r>
              <a:rPr sz="1200" spc="-415" dirty="0">
                <a:solidFill>
                  <a:srgbClr val="006379"/>
                </a:solidFill>
                <a:latin typeface="Calibri"/>
                <a:cs typeface="Calibri"/>
              </a:rPr>
              <a:t>L</a:t>
            </a:r>
            <a:r>
              <a:rPr sz="2700" spc="-900" baseline="1543" dirty="0">
                <a:solidFill>
                  <a:srgbClr val="800000"/>
                </a:solidFill>
                <a:latin typeface="Consolas"/>
                <a:cs typeface="Consolas"/>
              </a:rPr>
              <a:t>p</a:t>
            </a:r>
            <a:r>
              <a:rPr sz="1200" spc="-65" dirty="0">
                <a:solidFill>
                  <a:srgbClr val="006379"/>
                </a:solidFill>
                <a:latin typeface="Calibri"/>
                <a:cs typeface="Calibri"/>
              </a:rPr>
              <a:t>u</a:t>
            </a:r>
            <a:r>
              <a:rPr sz="2700" spc="-1417" baseline="1543" dirty="0">
                <a:solidFill>
                  <a:srgbClr val="800000"/>
                </a:solidFill>
                <a:latin typeface="Consolas"/>
                <a:cs typeface="Consolas"/>
              </a:rPr>
              <a:t>t</a:t>
            </a:r>
            <a:r>
              <a:rPr sz="1200" spc="-20" dirty="0">
                <a:solidFill>
                  <a:srgbClr val="006379"/>
                </a:solidFill>
                <a:latin typeface="Calibri"/>
                <a:cs typeface="Calibri"/>
              </a:rPr>
              <a:t>c</a:t>
            </a:r>
            <a:r>
              <a:rPr sz="1200" spc="-15" dirty="0">
                <a:solidFill>
                  <a:srgbClr val="006379"/>
                </a:solidFill>
                <a:latin typeface="Calibri"/>
                <a:cs typeface="Calibri"/>
              </a:rPr>
              <a:t>i</a:t>
            </a:r>
            <a:r>
              <a:rPr sz="1200" spc="-495" dirty="0">
                <a:solidFill>
                  <a:srgbClr val="006379"/>
                </a:solidFill>
                <a:latin typeface="Calibri"/>
                <a:cs typeface="Calibri"/>
              </a:rPr>
              <a:t>o</a:t>
            </a:r>
            <a:r>
              <a:rPr sz="2700" spc="-390" baseline="1543" dirty="0">
                <a:solidFill>
                  <a:srgbClr val="800000"/>
                </a:solidFill>
                <a:latin typeface="Consolas"/>
                <a:cs typeface="Consolas"/>
              </a:rPr>
              <a:t>&gt;</a:t>
            </a:r>
            <a:r>
              <a:rPr sz="1200" spc="-10" dirty="0">
                <a:solidFill>
                  <a:srgbClr val="006379"/>
                </a:solidFill>
                <a:latin typeface="Calibri"/>
                <a:cs typeface="Calibri"/>
              </a:rPr>
              <a:t>S</a:t>
            </a:r>
            <a:r>
              <a:rPr sz="1200" spc="-15" dirty="0">
                <a:solidFill>
                  <a:srgbClr val="006379"/>
                </a:solidFill>
                <a:latin typeface="Calibri"/>
                <a:cs typeface="Calibri"/>
              </a:rPr>
              <a:t>t</a:t>
            </a:r>
            <a:r>
              <a:rPr sz="1200" spc="-10" dirty="0">
                <a:solidFill>
                  <a:srgbClr val="006379"/>
                </a:solidFill>
                <a:latin typeface="Calibri"/>
                <a:cs typeface="Calibri"/>
              </a:rPr>
              <a:t>a</a:t>
            </a:r>
            <a:r>
              <a:rPr sz="1200" spc="-35" dirty="0">
                <a:solidFill>
                  <a:srgbClr val="006379"/>
                </a:solidFill>
                <a:latin typeface="Calibri"/>
                <a:cs typeface="Calibri"/>
              </a:rPr>
              <a:t>r</a:t>
            </a:r>
            <a:r>
              <a:rPr sz="1200" spc="-10" dirty="0">
                <a:solidFill>
                  <a:srgbClr val="006379"/>
                </a:solidFill>
                <a:latin typeface="Calibri"/>
                <a:cs typeface="Calibri"/>
              </a:rPr>
              <a:t>ace,</a:t>
            </a:r>
            <a:r>
              <a:rPr sz="1200" spc="-5" dirty="0">
                <a:solidFill>
                  <a:srgbClr val="006379"/>
                </a:solidFill>
                <a:latin typeface="Calibri"/>
                <a:cs typeface="Calibri"/>
              </a:rPr>
              <a:t> </a:t>
            </a:r>
            <a:r>
              <a:rPr sz="1200" dirty="0">
                <a:solidFill>
                  <a:srgbClr val="006379"/>
                </a:solidFill>
                <a:latin typeface="Calibri"/>
                <a:cs typeface="Calibri"/>
              </a:rPr>
              <a:t>Ph.D.</a:t>
            </a:r>
            <a:r>
              <a:rPr sz="1200" spc="-20" dirty="0">
                <a:solidFill>
                  <a:srgbClr val="006379"/>
                </a:solidFill>
                <a:latin typeface="Calibri"/>
                <a:cs typeface="Calibri"/>
              </a:rPr>
              <a:t> </a:t>
            </a:r>
            <a:r>
              <a:rPr sz="1200" dirty="0">
                <a:solidFill>
                  <a:srgbClr val="006379"/>
                </a:solidFill>
                <a:latin typeface="Calibri"/>
                <a:cs typeface="Calibri"/>
              </a:rPr>
              <a:t>-</a:t>
            </a:r>
            <a:r>
              <a:rPr sz="1200" spc="5" dirty="0">
                <a:solidFill>
                  <a:srgbClr val="006379"/>
                </a:solidFill>
                <a:latin typeface="Calibri"/>
                <a:cs typeface="Calibri"/>
              </a:rPr>
              <a:t> </a:t>
            </a:r>
            <a:r>
              <a:rPr sz="1200" dirty="0">
                <a:solidFill>
                  <a:srgbClr val="006379"/>
                </a:solidFill>
                <a:latin typeface="Calibri"/>
                <a:cs typeface="Calibri"/>
              </a:rPr>
              <a:t>University</a:t>
            </a:r>
            <a:r>
              <a:rPr sz="1200" spc="-10" dirty="0">
                <a:solidFill>
                  <a:srgbClr val="006379"/>
                </a:solidFill>
                <a:latin typeface="Calibri"/>
                <a:cs typeface="Calibri"/>
              </a:rPr>
              <a:t> </a:t>
            </a:r>
            <a:r>
              <a:rPr sz="1200" dirty="0">
                <a:solidFill>
                  <a:srgbClr val="006379"/>
                </a:solidFill>
                <a:latin typeface="Calibri"/>
                <a:cs typeface="Calibri"/>
              </a:rPr>
              <a:t>of</a:t>
            </a:r>
            <a:r>
              <a:rPr sz="1200" spc="5" dirty="0">
                <a:solidFill>
                  <a:srgbClr val="006379"/>
                </a:solidFill>
                <a:latin typeface="Calibri"/>
                <a:cs typeface="Calibri"/>
              </a:rPr>
              <a:t> </a:t>
            </a:r>
            <a:r>
              <a:rPr sz="1200" dirty="0">
                <a:solidFill>
                  <a:srgbClr val="006379"/>
                </a:solidFill>
                <a:latin typeface="Calibri"/>
                <a:cs typeface="Calibri"/>
              </a:rPr>
              <a:t>Naples</a:t>
            </a:r>
            <a:r>
              <a:rPr sz="1200" spc="-5" dirty="0">
                <a:solidFill>
                  <a:srgbClr val="006379"/>
                </a:solidFill>
                <a:latin typeface="Calibri"/>
                <a:cs typeface="Calibri"/>
              </a:rPr>
              <a:t> </a:t>
            </a:r>
            <a:r>
              <a:rPr sz="1200" dirty="0">
                <a:solidFill>
                  <a:srgbClr val="006379"/>
                </a:solidFill>
                <a:latin typeface="Calibri"/>
                <a:cs typeface="Calibri"/>
              </a:rPr>
              <a:t>Federico II</a:t>
            </a:r>
            <a:r>
              <a:rPr sz="1200" spc="20" dirty="0">
                <a:solidFill>
                  <a:srgbClr val="006379"/>
                </a:solidFill>
                <a:latin typeface="Calibri"/>
                <a:cs typeface="Calibri"/>
              </a:rPr>
              <a:t> </a:t>
            </a:r>
            <a:r>
              <a:rPr sz="1200" dirty="0">
                <a:solidFill>
                  <a:srgbClr val="006379"/>
                </a:solidFill>
                <a:latin typeface="Calibri"/>
                <a:cs typeface="Calibri"/>
              </a:rPr>
              <a:t>- Web </a:t>
            </a:r>
            <a:r>
              <a:rPr sz="1200" spc="-20" dirty="0">
                <a:solidFill>
                  <a:srgbClr val="006379"/>
                </a:solidFill>
                <a:latin typeface="Calibri"/>
                <a:cs typeface="Calibri"/>
              </a:rPr>
              <a:t>Technologies</a:t>
            </a:r>
            <a:r>
              <a:rPr sz="1200" spc="-5" dirty="0">
                <a:solidFill>
                  <a:srgbClr val="006379"/>
                </a:solidFill>
                <a:latin typeface="Calibri"/>
                <a:cs typeface="Calibri"/>
              </a:rPr>
              <a:t> </a:t>
            </a:r>
            <a:r>
              <a:rPr sz="1200" dirty="0">
                <a:solidFill>
                  <a:srgbClr val="006379"/>
                </a:solidFill>
                <a:latin typeface="Calibri"/>
                <a:cs typeface="Calibri"/>
              </a:rPr>
              <a:t>Course</a:t>
            </a:r>
            <a:r>
              <a:rPr sz="1200" spc="20" dirty="0">
                <a:solidFill>
                  <a:srgbClr val="006379"/>
                </a:solidFill>
                <a:latin typeface="Calibri"/>
                <a:cs typeface="Calibri"/>
              </a:rPr>
              <a:t> </a:t>
            </a:r>
            <a:r>
              <a:rPr sz="1200" dirty="0">
                <a:solidFill>
                  <a:srgbClr val="006379"/>
                </a:solidFill>
                <a:latin typeface="Calibri"/>
                <a:cs typeface="Calibri"/>
              </a:rPr>
              <a:t>- Lecture</a:t>
            </a:r>
            <a:r>
              <a:rPr sz="1200" spc="-15" dirty="0">
                <a:solidFill>
                  <a:srgbClr val="006379"/>
                </a:solidFill>
                <a:latin typeface="Calibri"/>
                <a:cs typeface="Calibri"/>
              </a:rPr>
              <a:t> </a:t>
            </a:r>
            <a:r>
              <a:rPr sz="1200" dirty="0">
                <a:solidFill>
                  <a:srgbClr val="006379"/>
                </a:solidFill>
                <a:latin typeface="Calibri"/>
                <a:cs typeface="Calibri"/>
              </a:rPr>
              <a:t>08</a:t>
            </a:r>
            <a:r>
              <a:rPr sz="1200" spc="15" dirty="0">
                <a:solidFill>
                  <a:srgbClr val="006379"/>
                </a:solidFill>
                <a:latin typeface="Calibri"/>
                <a:cs typeface="Calibri"/>
              </a:rPr>
              <a:t> </a:t>
            </a:r>
            <a:r>
              <a:rPr sz="1200" dirty="0">
                <a:solidFill>
                  <a:srgbClr val="006379"/>
                </a:solidFill>
                <a:latin typeface="Calibri"/>
                <a:cs typeface="Calibri"/>
              </a:rPr>
              <a:t>- </a:t>
            </a:r>
            <a:r>
              <a:rPr sz="1200" spc="-10" dirty="0">
                <a:solidFill>
                  <a:srgbClr val="006379"/>
                </a:solidFill>
                <a:latin typeface="Calibri"/>
                <a:cs typeface="Calibri"/>
              </a:rPr>
              <a:t>JavaScript:</a:t>
            </a:r>
            <a:r>
              <a:rPr sz="1200" spc="-25" dirty="0">
                <a:solidFill>
                  <a:srgbClr val="006379"/>
                </a:solidFill>
                <a:latin typeface="Calibri"/>
                <a:cs typeface="Calibri"/>
              </a:rPr>
              <a:t> </a:t>
            </a:r>
            <a:r>
              <a:rPr sz="1200" spc="-10" dirty="0">
                <a:solidFill>
                  <a:srgbClr val="006379"/>
                </a:solidFill>
                <a:latin typeface="Calibri"/>
                <a:cs typeface="Calibri"/>
              </a:rPr>
              <a:t>Asynchronism</a:t>
            </a:r>
            <a:endParaRPr sz="1200">
              <a:latin typeface="Calibri"/>
              <a:cs typeface="Calibri"/>
            </a:endParaRPr>
          </a:p>
        </p:txBody>
      </p:sp>
      <p:sp>
        <p:nvSpPr>
          <p:cNvPr id="6" name="object 6"/>
          <p:cNvSpPr txBox="1"/>
          <p:nvPr/>
        </p:nvSpPr>
        <p:spPr>
          <a:xfrm>
            <a:off x="1104976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6379"/>
                </a:solidFill>
                <a:latin typeface="Calibri"/>
                <a:cs typeface="Calibri"/>
              </a:rPr>
              <a:t>42</a:t>
            </a:r>
            <a:endParaRPr sz="12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FORMS:</a:t>
            </a:r>
            <a:r>
              <a:rPr spc="-235" dirty="0"/>
              <a:t> </a:t>
            </a:r>
            <a:r>
              <a:rPr spc="-55" dirty="0"/>
              <a:t>SUBMISSION</a:t>
            </a:r>
          </a:p>
        </p:txBody>
      </p:sp>
      <p:grpSp>
        <p:nvGrpSpPr>
          <p:cNvPr id="3" name="object 3"/>
          <p:cNvGrpSpPr/>
          <p:nvPr/>
        </p:nvGrpSpPr>
        <p:grpSpPr>
          <a:xfrm>
            <a:off x="7340854" y="3953002"/>
            <a:ext cx="901700" cy="535940"/>
            <a:chOff x="7340854" y="3953002"/>
            <a:chExt cx="901700" cy="535940"/>
          </a:xfrm>
        </p:grpSpPr>
        <p:sp>
          <p:nvSpPr>
            <p:cNvPr id="4" name="object 4"/>
            <p:cNvSpPr/>
            <p:nvPr/>
          </p:nvSpPr>
          <p:spPr>
            <a:xfrm>
              <a:off x="7347204" y="3959352"/>
              <a:ext cx="889000" cy="523240"/>
            </a:xfrm>
            <a:custGeom>
              <a:avLst/>
              <a:gdLst/>
              <a:ahLst/>
              <a:cxnLst/>
              <a:rect l="l" t="t" r="r" b="b"/>
              <a:pathLst>
                <a:path w="889000" h="523239">
                  <a:moveTo>
                    <a:pt x="682751" y="0"/>
                  </a:moveTo>
                  <a:lnTo>
                    <a:pt x="682751" y="82423"/>
                  </a:lnTo>
                  <a:lnTo>
                    <a:pt x="228726" y="82423"/>
                  </a:lnTo>
                  <a:lnTo>
                    <a:pt x="182618" y="87068"/>
                  </a:lnTo>
                  <a:lnTo>
                    <a:pt x="139678" y="100391"/>
                  </a:lnTo>
                  <a:lnTo>
                    <a:pt x="100824" y="121474"/>
                  </a:lnTo>
                  <a:lnTo>
                    <a:pt x="66976" y="149399"/>
                  </a:lnTo>
                  <a:lnTo>
                    <a:pt x="39051" y="183247"/>
                  </a:lnTo>
                  <a:lnTo>
                    <a:pt x="17968" y="222101"/>
                  </a:lnTo>
                  <a:lnTo>
                    <a:pt x="4645" y="265041"/>
                  </a:lnTo>
                  <a:lnTo>
                    <a:pt x="0" y="311150"/>
                  </a:lnTo>
                  <a:lnTo>
                    <a:pt x="0" y="522731"/>
                  </a:lnTo>
                  <a:lnTo>
                    <a:pt x="96520" y="522731"/>
                  </a:lnTo>
                  <a:lnTo>
                    <a:pt x="96520" y="311150"/>
                  </a:lnTo>
                  <a:lnTo>
                    <a:pt x="103259" y="269358"/>
                  </a:lnTo>
                  <a:lnTo>
                    <a:pt x="122025" y="233066"/>
                  </a:lnTo>
                  <a:lnTo>
                    <a:pt x="150643" y="204448"/>
                  </a:lnTo>
                  <a:lnTo>
                    <a:pt x="186935" y="185682"/>
                  </a:lnTo>
                  <a:lnTo>
                    <a:pt x="228726" y="178943"/>
                  </a:lnTo>
                  <a:lnTo>
                    <a:pt x="682751" y="178943"/>
                  </a:lnTo>
                  <a:lnTo>
                    <a:pt x="682751" y="261366"/>
                  </a:lnTo>
                  <a:lnTo>
                    <a:pt x="888492" y="130683"/>
                  </a:lnTo>
                  <a:lnTo>
                    <a:pt x="682751" y="0"/>
                  </a:lnTo>
                  <a:close/>
                </a:path>
              </a:pathLst>
            </a:custGeom>
            <a:solidFill>
              <a:srgbClr val="006379"/>
            </a:solidFill>
          </p:spPr>
          <p:txBody>
            <a:bodyPr wrap="square" lIns="0" tIns="0" rIns="0" bIns="0" rtlCol="0"/>
            <a:lstStyle/>
            <a:p>
              <a:endParaRPr/>
            </a:p>
          </p:txBody>
        </p:sp>
        <p:sp>
          <p:nvSpPr>
            <p:cNvPr id="5" name="object 5"/>
            <p:cNvSpPr/>
            <p:nvPr/>
          </p:nvSpPr>
          <p:spPr>
            <a:xfrm>
              <a:off x="7347204" y="3959352"/>
              <a:ext cx="889000" cy="523240"/>
            </a:xfrm>
            <a:custGeom>
              <a:avLst/>
              <a:gdLst/>
              <a:ahLst/>
              <a:cxnLst/>
              <a:rect l="l" t="t" r="r" b="b"/>
              <a:pathLst>
                <a:path w="889000" h="523239">
                  <a:moveTo>
                    <a:pt x="0" y="522731"/>
                  </a:moveTo>
                  <a:lnTo>
                    <a:pt x="0" y="311150"/>
                  </a:lnTo>
                  <a:lnTo>
                    <a:pt x="4645" y="265041"/>
                  </a:lnTo>
                  <a:lnTo>
                    <a:pt x="17968" y="222101"/>
                  </a:lnTo>
                  <a:lnTo>
                    <a:pt x="39051" y="183247"/>
                  </a:lnTo>
                  <a:lnTo>
                    <a:pt x="66976" y="149399"/>
                  </a:lnTo>
                  <a:lnTo>
                    <a:pt x="100824" y="121474"/>
                  </a:lnTo>
                  <a:lnTo>
                    <a:pt x="139678" y="100391"/>
                  </a:lnTo>
                  <a:lnTo>
                    <a:pt x="182618" y="87068"/>
                  </a:lnTo>
                  <a:lnTo>
                    <a:pt x="228726" y="82423"/>
                  </a:lnTo>
                  <a:lnTo>
                    <a:pt x="682751" y="82423"/>
                  </a:lnTo>
                  <a:lnTo>
                    <a:pt x="682751" y="0"/>
                  </a:lnTo>
                  <a:lnTo>
                    <a:pt x="888492" y="130683"/>
                  </a:lnTo>
                  <a:lnTo>
                    <a:pt x="682751" y="261366"/>
                  </a:lnTo>
                  <a:lnTo>
                    <a:pt x="682751" y="178943"/>
                  </a:lnTo>
                  <a:lnTo>
                    <a:pt x="228726" y="178943"/>
                  </a:lnTo>
                  <a:lnTo>
                    <a:pt x="186935" y="185682"/>
                  </a:lnTo>
                  <a:lnTo>
                    <a:pt x="150643" y="204448"/>
                  </a:lnTo>
                  <a:lnTo>
                    <a:pt x="122025" y="233066"/>
                  </a:lnTo>
                  <a:lnTo>
                    <a:pt x="103259" y="269358"/>
                  </a:lnTo>
                  <a:lnTo>
                    <a:pt x="96520" y="311150"/>
                  </a:lnTo>
                  <a:lnTo>
                    <a:pt x="96520" y="522731"/>
                  </a:lnTo>
                  <a:lnTo>
                    <a:pt x="0" y="522731"/>
                  </a:lnTo>
                  <a:close/>
                </a:path>
              </a:pathLst>
            </a:custGeom>
            <a:ln w="12700">
              <a:solidFill>
                <a:srgbClr val="00252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3630167" y="4482084"/>
            <a:ext cx="4358640" cy="1798320"/>
          </a:xfrm>
          <a:prstGeom prst="rect">
            <a:avLst/>
          </a:prstGeom>
        </p:spPr>
      </p:pic>
      <p:graphicFrame>
        <p:nvGraphicFramePr>
          <p:cNvPr id="7" name="object 7"/>
          <p:cNvGraphicFramePr>
            <a:graphicFrameLocks noGrp="1"/>
          </p:cNvGraphicFramePr>
          <p:nvPr/>
        </p:nvGraphicFramePr>
        <p:xfrm>
          <a:off x="876046" y="3610102"/>
          <a:ext cx="7112634" cy="2669540"/>
        </p:xfrm>
        <a:graphic>
          <a:graphicData uri="http://schemas.openxmlformats.org/drawingml/2006/table">
            <a:tbl>
              <a:tblPr firstRow="1" bandRow="1">
                <a:tableStyleId>{2D5ABB26-0587-4C30-8999-92F81FD0307C}</a:tableStyleId>
              </a:tblPr>
              <a:tblGrid>
                <a:gridCol w="2741295">
                  <a:extLst>
                    <a:ext uri="{9D8B030D-6E8A-4147-A177-3AD203B41FA5}">
                      <a16:colId xmlns:a16="http://schemas.microsoft.com/office/drawing/2014/main" val="20000"/>
                    </a:ext>
                  </a:extLst>
                </a:gridCol>
                <a:gridCol w="3374389">
                  <a:extLst>
                    <a:ext uri="{9D8B030D-6E8A-4147-A177-3AD203B41FA5}">
                      <a16:colId xmlns:a16="http://schemas.microsoft.com/office/drawing/2014/main" val="20001"/>
                    </a:ext>
                  </a:extLst>
                </a:gridCol>
                <a:gridCol w="996950">
                  <a:extLst>
                    <a:ext uri="{9D8B030D-6E8A-4147-A177-3AD203B41FA5}">
                      <a16:colId xmlns:a16="http://schemas.microsoft.com/office/drawing/2014/main" val="20002"/>
                    </a:ext>
                  </a:extLst>
                </a:gridCol>
              </a:tblGrid>
              <a:tr h="859155">
                <a:tc gridSpan="2">
                  <a:txBody>
                    <a:bodyPr/>
                    <a:lstStyle/>
                    <a:p>
                      <a:pPr marL="314325" marR="901700" indent="-222885">
                        <a:lnSpc>
                          <a:spcPct val="100000"/>
                        </a:lnSpc>
                        <a:spcBef>
                          <a:spcPts val="284"/>
                        </a:spcBef>
                      </a:pPr>
                      <a:r>
                        <a:rPr sz="1600" dirty="0">
                          <a:solidFill>
                            <a:srgbClr val="800000"/>
                          </a:solidFill>
                          <a:latin typeface="Consolas"/>
                          <a:cs typeface="Consolas"/>
                        </a:rPr>
                        <a:t>&lt;form</a:t>
                      </a:r>
                      <a:r>
                        <a:rPr sz="1600" spc="-70" dirty="0">
                          <a:solidFill>
                            <a:srgbClr val="800000"/>
                          </a:solidFill>
                          <a:latin typeface="Consolas"/>
                          <a:cs typeface="Consolas"/>
                        </a:rPr>
                        <a:t> </a:t>
                      </a:r>
                      <a:r>
                        <a:rPr sz="1600" dirty="0">
                          <a:solidFill>
                            <a:srgbClr val="E40000"/>
                          </a:solidFill>
                          <a:latin typeface="Consolas"/>
                          <a:cs typeface="Consolas"/>
                        </a:rPr>
                        <a:t>action</a:t>
                      </a:r>
                      <a:r>
                        <a:rPr sz="1600" dirty="0">
                          <a:latin typeface="Consolas"/>
                          <a:cs typeface="Consolas"/>
                        </a:rPr>
                        <a:t>=</a:t>
                      </a:r>
                      <a:r>
                        <a:rPr sz="1600" dirty="0">
                          <a:solidFill>
                            <a:srgbClr val="0000FF"/>
                          </a:solidFill>
                          <a:latin typeface="Consolas"/>
                          <a:cs typeface="Consolas"/>
                        </a:rPr>
                        <a:t>"/handler.html"</a:t>
                      </a:r>
                      <a:r>
                        <a:rPr sz="1600" spc="-60" dirty="0">
                          <a:solidFill>
                            <a:srgbClr val="0000FF"/>
                          </a:solidFill>
                          <a:latin typeface="Consolas"/>
                          <a:cs typeface="Consolas"/>
                        </a:rPr>
                        <a:t> </a:t>
                      </a:r>
                      <a:r>
                        <a:rPr sz="1600" spc="-10" dirty="0">
                          <a:solidFill>
                            <a:srgbClr val="E40000"/>
                          </a:solidFill>
                          <a:latin typeface="Consolas"/>
                          <a:cs typeface="Consolas"/>
                        </a:rPr>
                        <a:t>method</a:t>
                      </a:r>
                      <a:r>
                        <a:rPr sz="1600" spc="-10" dirty="0">
                          <a:latin typeface="Consolas"/>
                          <a:cs typeface="Consolas"/>
                        </a:rPr>
                        <a:t>=</a:t>
                      </a:r>
                      <a:r>
                        <a:rPr sz="1600" spc="-10" dirty="0">
                          <a:solidFill>
                            <a:srgbClr val="0000FF"/>
                          </a:solidFill>
                          <a:latin typeface="Consolas"/>
                          <a:cs typeface="Consolas"/>
                        </a:rPr>
                        <a:t>"GET"</a:t>
                      </a:r>
                      <a:r>
                        <a:rPr sz="1600" spc="-10" dirty="0">
                          <a:solidFill>
                            <a:srgbClr val="800000"/>
                          </a:solidFill>
                          <a:latin typeface="Consolas"/>
                          <a:cs typeface="Consolas"/>
                        </a:rPr>
                        <a:t>&gt; </a:t>
                      </a:r>
                      <a:r>
                        <a:rPr sz="1600" dirty="0">
                          <a:latin typeface="Consolas"/>
                          <a:cs typeface="Consolas"/>
                        </a:rPr>
                        <a:t>Message:</a:t>
                      </a:r>
                      <a:r>
                        <a:rPr sz="1600" spc="-55" dirty="0">
                          <a:latin typeface="Consolas"/>
                          <a:cs typeface="Consolas"/>
                        </a:rPr>
                        <a:t> </a:t>
                      </a:r>
                      <a:r>
                        <a:rPr sz="1600" dirty="0">
                          <a:solidFill>
                            <a:srgbClr val="800000"/>
                          </a:solidFill>
                          <a:latin typeface="Consolas"/>
                          <a:cs typeface="Consolas"/>
                        </a:rPr>
                        <a:t>&lt;input</a:t>
                      </a:r>
                      <a:r>
                        <a:rPr sz="1600" spc="-45" dirty="0">
                          <a:solidFill>
                            <a:srgbClr val="800000"/>
                          </a:solidFill>
                          <a:latin typeface="Consolas"/>
                          <a:cs typeface="Consolas"/>
                        </a:rPr>
                        <a:t> </a:t>
                      </a:r>
                      <a:r>
                        <a:rPr sz="1600" dirty="0">
                          <a:solidFill>
                            <a:srgbClr val="E40000"/>
                          </a:solidFill>
                          <a:latin typeface="Consolas"/>
                          <a:cs typeface="Consolas"/>
                        </a:rPr>
                        <a:t>type</a:t>
                      </a:r>
                      <a:r>
                        <a:rPr sz="1600" dirty="0">
                          <a:latin typeface="Consolas"/>
                          <a:cs typeface="Consolas"/>
                        </a:rPr>
                        <a:t>=</a:t>
                      </a:r>
                      <a:r>
                        <a:rPr sz="1600" dirty="0">
                          <a:solidFill>
                            <a:srgbClr val="0000FF"/>
                          </a:solidFill>
                          <a:latin typeface="Consolas"/>
                          <a:cs typeface="Consolas"/>
                        </a:rPr>
                        <a:t>"text"</a:t>
                      </a:r>
                      <a:r>
                        <a:rPr sz="1600" spc="-40" dirty="0">
                          <a:solidFill>
                            <a:srgbClr val="0000FF"/>
                          </a:solidFill>
                          <a:latin typeface="Consolas"/>
                          <a:cs typeface="Consolas"/>
                        </a:rPr>
                        <a:t> </a:t>
                      </a:r>
                      <a:r>
                        <a:rPr sz="1600" spc="-10" dirty="0">
                          <a:solidFill>
                            <a:srgbClr val="E40000"/>
                          </a:solidFill>
                          <a:latin typeface="Consolas"/>
                          <a:cs typeface="Consolas"/>
                        </a:rPr>
                        <a:t>name</a:t>
                      </a:r>
                      <a:r>
                        <a:rPr sz="1600" spc="-10" dirty="0">
                          <a:latin typeface="Consolas"/>
                          <a:cs typeface="Consolas"/>
                        </a:rPr>
                        <a:t>=</a:t>
                      </a:r>
                      <a:r>
                        <a:rPr sz="1600" spc="-10" dirty="0">
                          <a:solidFill>
                            <a:srgbClr val="0000FF"/>
                          </a:solidFill>
                          <a:latin typeface="Consolas"/>
                          <a:cs typeface="Consolas"/>
                        </a:rPr>
                        <a:t>"msg"</a:t>
                      </a:r>
                      <a:r>
                        <a:rPr sz="1600" spc="-10" dirty="0">
                          <a:solidFill>
                            <a:srgbClr val="800000"/>
                          </a:solidFill>
                          <a:latin typeface="Consolas"/>
                          <a:cs typeface="Consolas"/>
                        </a:rPr>
                        <a:t>&gt;&lt;br&gt; </a:t>
                      </a:r>
                      <a:r>
                        <a:rPr sz="1600" dirty="0">
                          <a:latin typeface="Consolas"/>
                          <a:cs typeface="Consolas"/>
                        </a:rPr>
                        <a:t>Number:</a:t>
                      </a:r>
                      <a:r>
                        <a:rPr sz="1600" spc="-55" dirty="0">
                          <a:latin typeface="Consolas"/>
                          <a:cs typeface="Consolas"/>
                        </a:rPr>
                        <a:t> </a:t>
                      </a:r>
                      <a:r>
                        <a:rPr sz="1600" dirty="0">
                          <a:solidFill>
                            <a:srgbClr val="800000"/>
                          </a:solidFill>
                          <a:latin typeface="Consolas"/>
                          <a:cs typeface="Consolas"/>
                        </a:rPr>
                        <a:t>&lt;input</a:t>
                      </a:r>
                      <a:r>
                        <a:rPr sz="1600" spc="-40" dirty="0">
                          <a:solidFill>
                            <a:srgbClr val="800000"/>
                          </a:solidFill>
                          <a:latin typeface="Consolas"/>
                          <a:cs typeface="Consolas"/>
                        </a:rPr>
                        <a:t> </a:t>
                      </a:r>
                      <a:r>
                        <a:rPr sz="1600" dirty="0">
                          <a:solidFill>
                            <a:srgbClr val="E40000"/>
                          </a:solidFill>
                          <a:latin typeface="Consolas"/>
                          <a:cs typeface="Consolas"/>
                        </a:rPr>
                        <a:t>type</a:t>
                      </a:r>
                      <a:r>
                        <a:rPr sz="1600" dirty="0">
                          <a:latin typeface="Consolas"/>
                          <a:cs typeface="Consolas"/>
                        </a:rPr>
                        <a:t>=</a:t>
                      </a:r>
                      <a:r>
                        <a:rPr sz="1600" dirty="0">
                          <a:solidFill>
                            <a:srgbClr val="0000FF"/>
                          </a:solidFill>
                          <a:latin typeface="Consolas"/>
                          <a:cs typeface="Consolas"/>
                        </a:rPr>
                        <a:t>"number"</a:t>
                      </a:r>
                      <a:r>
                        <a:rPr sz="1600" spc="-40" dirty="0">
                          <a:solidFill>
                            <a:srgbClr val="0000FF"/>
                          </a:solidFill>
                          <a:latin typeface="Consolas"/>
                          <a:cs typeface="Consolas"/>
                        </a:rPr>
                        <a:t> </a:t>
                      </a:r>
                      <a:r>
                        <a:rPr sz="1600" spc="-10" dirty="0">
                          <a:solidFill>
                            <a:srgbClr val="E40000"/>
                          </a:solidFill>
                          <a:latin typeface="Consolas"/>
                          <a:cs typeface="Consolas"/>
                        </a:rPr>
                        <a:t>name</a:t>
                      </a:r>
                      <a:r>
                        <a:rPr sz="1600" spc="-10" dirty="0">
                          <a:latin typeface="Consolas"/>
                          <a:cs typeface="Consolas"/>
                        </a:rPr>
                        <a:t>=</a:t>
                      </a:r>
                      <a:r>
                        <a:rPr sz="1600" spc="-10" dirty="0">
                          <a:solidFill>
                            <a:srgbClr val="0000FF"/>
                          </a:solidFill>
                          <a:latin typeface="Consolas"/>
                          <a:cs typeface="Consolas"/>
                        </a:rPr>
                        <a:t>"num"</a:t>
                      </a:r>
                      <a:r>
                        <a:rPr sz="1600" spc="-10" dirty="0">
                          <a:solidFill>
                            <a:srgbClr val="800000"/>
                          </a:solidFill>
                          <a:latin typeface="Consolas"/>
                          <a:cs typeface="Consolas"/>
                        </a:rPr>
                        <a:t>&gt;&lt;br&gt;</a:t>
                      </a:r>
                      <a:endParaRPr sz="1600">
                        <a:latin typeface="Consolas"/>
                        <a:cs typeface="Consolas"/>
                      </a:endParaRPr>
                    </a:p>
                  </a:txBody>
                  <a:tcPr marL="0" marR="0" marT="36194"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a:txBody>
                    <a:bodyPr/>
                    <a:lstStyle/>
                    <a:p>
                      <a:pPr>
                        <a:lnSpc>
                          <a:spcPct val="100000"/>
                        </a:lnSpc>
                      </a:pPr>
                      <a:endParaRPr sz="2100">
                        <a:latin typeface="Times New Roman"/>
                        <a:cs typeface="Times New Roman"/>
                      </a:endParaRPr>
                    </a:p>
                  </a:txBody>
                  <a:tcPr marL="0" marR="0" marT="0" marB="0">
                    <a:lnL w="12700">
                      <a:solidFill>
                        <a:srgbClr val="111F35"/>
                      </a:solidFill>
                      <a:prstDash val="solid"/>
                    </a:lnL>
                    <a:lnB w="12700">
                      <a:solidFill>
                        <a:srgbClr val="111F35"/>
                      </a:solidFill>
                      <a:prstDash val="solid"/>
                    </a:lnB>
                  </a:tcPr>
                </a:tc>
                <a:extLst>
                  <a:ext uri="{0D108BD9-81ED-4DB2-BD59-A6C34878D82A}">
                    <a16:rowId xmlns:a16="http://schemas.microsoft.com/office/drawing/2014/main" val="10000"/>
                  </a:ext>
                </a:extLst>
              </a:tr>
              <a:tr h="464820">
                <a:tc>
                  <a:txBody>
                    <a:bodyPr/>
                    <a:lstStyle/>
                    <a:p>
                      <a:pPr marL="314325">
                        <a:lnSpc>
                          <a:spcPts val="1200"/>
                        </a:lnSpc>
                      </a:pPr>
                      <a:r>
                        <a:rPr sz="1600" dirty="0">
                          <a:solidFill>
                            <a:srgbClr val="800000"/>
                          </a:solidFill>
                          <a:latin typeface="Consolas"/>
                          <a:cs typeface="Consolas"/>
                        </a:rPr>
                        <a:t>&lt;input</a:t>
                      </a:r>
                      <a:r>
                        <a:rPr sz="1600" spc="-35" dirty="0">
                          <a:solidFill>
                            <a:srgbClr val="800000"/>
                          </a:solidFill>
                          <a:latin typeface="Consolas"/>
                          <a:cs typeface="Consolas"/>
                        </a:rPr>
                        <a:t> </a:t>
                      </a:r>
                      <a:r>
                        <a:rPr sz="1600" spc="-10" dirty="0">
                          <a:solidFill>
                            <a:srgbClr val="E40000"/>
                          </a:solidFill>
                          <a:latin typeface="Consolas"/>
                          <a:cs typeface="Consolas"/>
                        </a:rPr>
                        <a:t>type</a:t>
                      </a:r>
                      <a:r>
                        <a:rPr sz="1600" spc="-10" dirty="0">
                          <a:latin typeface="Consolas"/>
                          <a:cs typeface="Consolas"/>
                        </a:rPr>
                        <a:t>=</a:t>
                      </a:r>
                      <a:r>
                        <a:rPr sz="1600" spc="-10" dirty="0">
                          <a:solidFill>
                            <a:srgbClr val="0000FF"/>
                          </a:solidFill>
                          <a:latin typeface="Consolas"/>
                          <a:cs typeface="Consolas"/>
                        </a:rPr>
                        <a:t>"submit"</a:t>
                      </a:r>
                      <a:r>
                        <a:rPr sz="1600" spc="-10" dirty="0">
                          <a:solidFill>
                            <a:srgbClr val="800000"/>
                          </a:solidFill>
                          <a:latin typeface="Consolas"/>
                          <a:cs typeface="Consolas"/>
                        </a:rPr>
                        <a:t>&gt;</a:t>
                      </a:r>
                      <a:endParaRPr sz="1600">
                        <a:latin typeface="Consolas"/>
                        <a:cs typeface="Consolas"/>
                      </a:endParaRPr>
                    </a:p>
                    <a:p>
                      <a:pPr marL="92075">
                        <a:lnSpc>
                          <a:spcPct val="100000"/>
                        </a:lnSpc>
                      </a:pPr>
                      <a:r>
                        <a:rPr sz="1600" spc="-10" dirty="0">
                          <a:solidFill>
                            <a:srgbClr val="800000"/>
                          </a:solidFill>
                          <a:latin typeface="Consolas"/>
                          <a:cs typeface="Consolas"/>
                        </a:rPr>
                        <a:t>&lt;/form&gt;</a:t>
                      </a:r>
                      <a:endParaRPr sz="1600">
                        <a:latin typeface="Consolas"/>
                        <a:cs typeface="Consolas"/>
                      </a:endParaRPr>
                    </a:p>
                  </a:txBody>
                  <a:tcPr marL="0" marR="0" marT="0" marB="0">
                    <a:lnL w="12700">
                      <a:solidFill>
                        <a:srgbClr val="111F35"/>
                      </a:solidFill>
                      <a:prstDash val="solid"/>
                    </a:lnL>
                    <a:lnR w="12700">
                      <a:solidFill>
                        <a:srgbClr val="111F35"/>
                      </a:solidFill>
                      <a:prstDash val="solid"/>
                    </a:lnR>
                    <a:lnB w="12700">
                      <a:solidFill>
                        <a:srgbClr val="111F35"/>
                      </a:solidFill>
                      <a:prstDash val="solid"/>
                    </a:lnB>
                  </a:tcPr>
                </a:tc>
                <a:tc>
                  <a:txBody>
                    <a:bodyPr/>
                    <a:lstStyle/>
                    <a:p>
                      <a:pPr>
                        <a:lnSpc>
                          <a:spcPct val="100000"/>
                        </a:lnSpc>
                      </a:pPr>
                      <a:endParaRPr sz="2100">
                        <a:latin typeface="Times New Roman"/>
                        <a:cs typeface="Times New Roman"/>
                      </a:endParaRPr>
                    </a:p>
                  </a:txBody>
                  <a:tcPr marL="0" marR="0" marT="0" marB="0">
                    <a:lnL w="12700">
                      <a:solidFill>
                        <a:srgbClr val="111F35"/>
                      </a:solidFill>
                      <a:prstDash val="solid"/>
                    </a:lnL>
                    <a:lnR w="12700">
                      <a:solidFill>
                        <a:srgbClr val="111F35"/>
                      </a:solidFill>
                      <a:prstDash val="solid"/>
                    </a:lnR>
                    <a:lnT w="12700">
                      <a:solidFill>
                        <a:srgbClr val="111F35"/>
                      </a:solidFill>
                      <a:prstDash val="solid"/>
                    </a:lnT>
                    <a:lnB w="12700">
                      <a:solidFill>
                        <a:srgbClr val="111F35"/>
                      </a:solidFill>
                      <a:prstDash val="solid"/>
                    </a:lnB>
                  </a:tcPr>
                </a:tc>
                <a:tc>
                  <a:txBody>
                    <a:bodyPr/>
                    <a:lstStyle/>
                    <a:p>
                      <a:pPr>
                        <a:lnSpc>
                          <a:spcPct val="100000"/>
                        </a:lnSpc>
                      </a:pPr>
                      <a:endParaRPr sz="2100">
                        <a:latin typeface="Times New Roman"/>
                        <a:cs typeface="Times New Roman"/>
                      </a:endParaRPr>
                    </a:p>
                  </a:txBody>
                  <a:tcPr marL="0" marR="0" marT="0" marB="0">
                    <a:lnL w="12700">
                      <a:solidFill>
                        <a:srgbClr val="111F35"/>
                      </a:solidFill>
                      <a:prstDash val="solid"/>
                    </a:lnL>
                    <a:lnR w="12700">
                      <a:solidFill>
                        <a:srgbClr val="111F35"/>
                      </a:solidFill>
                      <a:prstDash val="solid"/>
                    </a:lnR>
                    <a:lnT w="12700">
                      <a:solidFill>
                        <a:srgbClr val="111F35"/>
                      </a:solidFill>
                      <a:prstDash val="solid"/>
                    </a:lnT>
                  </a:tcPr>
                </a:tc>
                <a:extLst>
                  <a:ext uri="{0D108BD9-81ED-4DB2-BD59-A6C34878D82A}">
                    <a16:rowId xmlns:a16="http://schemas.microsoft.com/office/drawing/2014/main" val="10001"/>
                  </a:ext>
                </a:extLst>
              </a:tr>
              <a:tr h="1345565">
                <a:tc>
                  <a:txBody>
                    <a:bodyPr/>
                    <a:lstStyle/>
                    <a:p>
                      <a:pPr>
                        <a:lnSpc>
                          <a:spcPct val="100000"/>
                        </a:lnSpc>
                      </a:pPr>
                      <a:endParaRPr sz="2100">
                        <a:latin typeface="Times New Roman"/>
                        <a:cs typeface="Times New Roman"/>
                      </a:endParaRPr>
                    </a:p>
                  </a:txBody>
                  <a:tcPr marL="0" marR="0" marT="0" marB="0">
                    <a:lnR w="12700">
                      <a:solidFill>
                        <a:srgbClr val="111F35"/>
                      </a:solidFill>
                      <a:prstDash val="solid"/>
                    </a:lnR>
                    <a:lnT w="12700">
                      <a:solidFill>
                        <a:srgbClr val="111F35"/>
                      </a:solidFill>
                      <a:prstDash val="solid"/>
                    </a:lnT>
                  </a:tcPr>
                </a:tc>
                <a:tc gridSpan="2">
                  <a:txBody>
                    <a:bodyPr/>
                    <a:lstStyle/>
                    <a:p>
                      <a:pPr>
                        <a:lnSpc>
                          <a:spcPct val="100000"/>
                        </a:lnSpc>
                      </a:pPr>
                      <a:endParaRPr sz="2100">
                        <a:latin typeface="Times New Roman"/>
                        <a:cs typeface="Times New Roman"/>
                      </a:endParaRPr>
                    </a:p>
                  </a:txBody>
                  <a:tcPr marL="0" marR="0" marT="0" marB="0">
                    <a:lnL w="12700">
                      <a:solidFill>
                        <a:srgbClr val="111F35"/>
                      </a:solidFill>
                      <a:prstDash val="solid"/>
                    </a:lnL>
                    <a:lnR w="12700">
                      <a:solidFill>
                        <a:srgbClr val="111F35"/>
                      </a:solidFill>
                      <a:prstDash val="solid"/>
                    </a:lnR>
                    <a:lnT w="12700" cap="flat" cmpd="sng" algn="ctr">
                      <a:solidFill>
                        <a:srgbClr val="111F35"/>
                      </a:solidFill>
                      <a:prstDash val="solid"/>
                      <a:round/>
                      <a:headEnd type="none" w="med" len="med"/>
                      <a:tailEnd type="none" w="med" len="med"/>
                    </a:lnT>
                    <a:lnB w="12700">
                      <a:solidFill>
                        <a:srgbClr val="111F35"/>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39</a:t>
            </a:fld>
            <a:endParaRPr spc="-25" dirty="0"/>
          </a:p>
        </p:txBody>
      </p:sp>
      <p:sp>
        <p:nvSpPr>
          <p:cNvPr id="8" name="object 8"/>
          <p:cNvSpPr txBox="1"/>
          <p:nvPr/>
        </p:nvSpPr>
        <p:spPr>
          <a:xfrm>
            <a:off x="962050" y="1533220"/>
            <a:ext cx="10238105" cy="2668423"/>
          </a:xfrm>
          <a:prstGeom prst="rect">
            <a:avLst/>
          </a:prstGeom>
        </p:spPr>
        <p:txBody>
          <a:bodyPr vert="horz" wrap="square" lIns="0" tIns="603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Oltre alla submissione, l’input dell’user collezionato è rappresentato in una serie di coppie nome/valore del form name1=value1&amp;...&amp;nameN=valueN. Ogni nome è il nome di un elemento d’input e il suo corrispettivo valore al momento della sottomissione.</a:t>
            </a:r>
          </a:p>
          <a:p>
            <a:pPr>
              <a:lnSpc>
                <a:spcPct val="100000"/>
              </a:lnSpc>
              <a:spcBef>
                <a:spcPts val="565"/>
              </a:spcBef>
            </a:pPr>
            <a:endParaRPr sz="2800" dirty="0">
              <a:latin typeface="Calibri"/>
              <a:cs typeface="Calibri"/>
            </a:endParaRPr>
          </a:p>
          <a:p>
            <a:pPr marR="5080" algn="r">
              <a:lnSpc>
                <a:spcPct val="100000"/>
              </a:lnSpc>
              <a:spcBef>
                <a:spcPts val="5"/>
              </a:spcBef>
            </a:pPr>
            <a:endParaRPr lang="it-IT" sz="2400" spc="-10" dirty="0">
              <a:solidFill>
                <a:srgbClr val="111F35"/>
              </a:solidFill>
              <a:latin typeface="Consolas"/>
              <a:cs typeface="Consolas"/>
            </a:endParaRPr>
          </a:p>
          <a:p>
            <a:pPr marR="5080" algn="r">
              <a:lnSpc>
                <a:spcPct val="100000"/>
              </a:lnSpc>
              <a:spcBef>
                <a:spcPts val="5"/>
              </a:spcBef>
            </a:pPr>
            <a:endParaRPr lang="it-IT" sz="2400" spc="-10" dirty="0">
              <a:solidFill>
                <a:srgbClr val="111F35"/>
              </a:solidFill>
              <a:latin typeface="Consolas"/>
              <a:cs typeface="Consolas"/>
            </a:endParaRPr>
          </a:p>
          <a:p>
            <a:pPr marR="5080" algn="r">
              <a:lnSpc>
                <a:spcPct val="100000"/>
              </a:lnSpc>
              <a:spcBef>
                <a:spcPts val="5"/>
              </a:spcBef>
            </a:pPr>
            <a:r>
              <a:rPr sz="2400" spc="-10" dirty="0">
                <a:solidFill>
                  <a:srgbClr val="111F35"/>
                </a:solidFill>
                <a:latin typeface="Consolas"/>
                <a:cs typeface="Consolas"/>
              </a:rPr>
              <a:t>msg=Hello!&amp;num=42</a:t>
            </a:r>
            <a:endParaRPr sz="2400" dirty="0">
              <a:latin typeface="Consolas"/>
              <a:cs typeface="Consolas"/>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390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NETWORK</a:t>
            </a:r>
            <a:r>
              <a:rPr spc="-185" dirty="0"/>
              <a:t> </a:t>
            </a:r>
            <a:r>
              <a:rPr spc="-100" dirty="0"/>
              <a:t>REQUESTS:</a:t>
            </a:r>
            <a:r>
              <a:rPr spc="-165" dirty="0"/>
              <a:t> </a:t>
            </a:r>
            <a:r>
              <a:rPr dirty="0"/>
              <a:t>THE</a:t>
            </a:r>
            <a:r>
              <a:rPr spc="-175" dirty="0"/>
              <a:t> </a:t>
            </a:r>
            <a:r>
              <a:rPr spc="-70" dirty="0"/>
              <a:t>FETCH</a:t>
            </a:r>
            <a:r>
              <a:rPr spc="-170" dirty="0"/>
              <a:t> </a:t>
            </a:r>
            <a:r>
              <a:rPr spc="-25" dirty="0"/>
              <a:t>API</a:t>
            </a:r>
          </a:p>
        </p:txBody>
      </p:sp>
      <p:sp>
        <p:nvSpPr>
          <p:cNvPr id="3" name="object 3"/>
          <p:cNvSpPr txBox="1"/>
          <p:nvPr/>
        </p:nvSpPr>
        <p:spPr>
          <a:xfrm>
            <a:off x="962050" y="1446872"/>
            <a:ext cx="10079990" cy="4259499"/>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Il modo moderno di eseguire richieste HTTP all'interno di JavaScript è fetch()
fetch() prende come input un URL e un array opzionale di opzioni</a:t>
            </a:r>
            <a:endParaRPr sz="2800" dirty="0">
              <a:latin typeface="Calibri"/>
              <a:cs typeface="Calibri"/>
            </a:endParaRPr>
          </a:p>
          <a:p>
            <a:pPr marL="189865" algn="ctr">
              <a:lnSpc>
                <a:spcPct val="100000"/>
              </a:lnSpc>
              <a:spcBef>
                <a:spcPts val="5"/>
              </a:spcBef>
            </a:pPr>
            <a:r>
              <a:rPr sz="2800" dirty="0">
                <a:solidFill>
                  <a:srgbClr val="0000FF"/>
                </a:solidFill>
                <a:latin typeface="Consolas"/>
                <a:cs typeface="Consolas"/>
              </a:rPr>
              <a:t>let</a:t>
            </a:r>
            <a:r>
              <a:rPr sz="2800" spc="-25" dirty="0">
                <a:solidFill>
                  <a:srgbClr val="0000FF"/>
                </a:solidFill>
                <a:latin typeface="Consolas"/>
                <a:cs typeface="Consolas"/>
              </a:rPr>
              <a:t> </a:t>
            </a:r>
            <a:r>
              <a:rPr sz="2800" dirty="0">
                <a:latin typeface="Consolas"/>
                <a:cs typeface="Consolas"/>
              </a:rPr>
              <a:t>promise</a:t>
            </a:r>
            <a:r>
              <a:rPr sz="2800" spc="-10" dirty="0">
                <a:latin typeface="Consolas"/>
                <a:cs typeface="Consolas"/>
              </a:rPr>
              <a:t> </a:t>
            </a:r>
            <a:r>
              <a:rPr sz="2800" dirty="0">
                <a:latin typeface="Consolas"/>
                <a:cs typeface="Consolas"/>
              </a:rPr>
              <a:t>=</a:t>
            </a:r>
            <a:r>
              <a:rPr sz="2800" spc="-15" dirty="0">
                <a:latin typeface="Consolas"/>
                <a:cs typeface="Consolas"/>
              </a:rPr>
              <a:t> </a:t>
            </a:r>
            <a:r>
              <a:rPr sz="2800" dirty="0">
                <a:latin typeface="Consolas"/>
                <a:cs typeface="Consolas"/>
              </a:rPr>
              <a:t>fetch(</a:t>
            </a:r>
            <a:r>
              <a:rPr sz="2800" dirty="0">
                <a:solidFill>
                  <a:srgbClr val="A21515"/>
                </a:solidFill>
                <a:latin typeface="Consolas"/>
                <a:cs typeface="Consolas"/>
              </a:rPr>
              <a:t>"url"</a:t>
            </a:r>
            <a:r>
              <a:rPr sz="2800" dirty="0">
                <a:latin typeface="Consolas"/>
                <a:cs typeface="Consolas"/>
              </a:rPr>
              <a:t>,</a:t>
            </a:r>
            <a:r>
              <a:rPr sz="2800" spc="-10" dirty="0">
                <a:latin typeface="Consolas"/>
                <a:cs typeface="Consolas"/>
              </a:rPr>
              <a:t> [options]);</a:t>
            </a:r>
            <a:endParaRPr sz="2800" dirty="0">
              <a:latin typeface="Consolas"/>
              <a:cs typeface="Consolas"/>
            </a:endParaRPr>
          </a:p>
          <a:p>
            <a:pPr>
              <a:lnSpc>
                <a:spcPct val="100000"/>
              </a:lnSpc>
              <a:spcBef>
                <a:spcPts val="1390"/>
              </a:spcBef>
            </a:pPr>
            <a:endParaRPr sz="2800" dirty="0">
              <a:latin typeface="Consolas"/>
              <a:cs typeface="Consolas"/>
            </a:endParaRPr>
          </a:p>
          <a:p>
            <a:pPr marL="240029" indent="-227329">
              <a:lnSpc>
                <a:spcPct val="100000"/>
              </a:lnSpc>
              <a:buFont typeface="Arial MT"/>
              <a:buChar char="•"/>
              <a:tabLst>
                <a:tab pos="240029" algn="l"/>
              </a:tabLst>
            </a:pPr>
            <a:r>
              <a:rPr lang="it-IT" sz="2800" dirty="0">
                <a:latin typeface="Calibri"/>
                <a:cs typeface="Calibri"/>
              </a:rPr>
              <a:t>Le opzioni possono essere utilizzate per specificare il metodo HTTP, le intestazioni delle richieste, ecc...
Viene restituito un oggetto Promise, che si risolve in un oggetto Response</a:t>
            </a:r>
            <a:endParaRPr sz="2800" dirty="0">
              <a:latin typeface="Calibri"/>
              <a:cs typeface="Calibri"/>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391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FETCH</a:t>
            </a:r>
            <a:r>
              <a:rPr spc="-90" dirty="0"/>
              <a:t> </a:t>
            </a:r>
            <a:r>
              <a:rPr spc="-55" dirty="0"/>
              <a:t>API:</a:t>
            </a:r>
            <a:r>
              <a:rPr spc="-90" dirty="0"/>
              <a:t> </a:t>
            </a:r>
            <a:r>
              <a:rPr dirty="0"/>
              <a:t>WORKING</a:t>
            </a:r>
            <a:r>
              <a:rPr spc="-90" dirty="0"/>
              <a:t> </a:t>
            </a:r>
            <a:r>
              <a:rPr spc="-145" dirty="0"/>
              <a:t>WITH</a:t>
            </a:r>
            <a:r>
              <a:rPr spc="-100" dirty="0"/>
              <a:t> </a:t>
            </a:r>
            <a:r>
              <a:rPr spc="-55" dirty="0"/>
              <a:t>RESPONSES</a:t>
            </a:r>
          </a:p>
        </p:txBody>
      </p:sp>
      <p:sp>
        <p:nvSpPr>
          <p:cNvPr id="3" name="object 3"/>
          <p:cNvSpPr txBox="1">
            <a:spLocks noGrp="1"/>
          </p:cNvSpPr>
          <p:nvPr>
            <p:ph type="body" idx="1"/>
          </p:nvPr>
        </p:nvSpPr>
        <p:spPr>
          <a:xfrm>
            <a:off x="962050" y="1446872"/>
            <a:ext cx="10255885" cy="1751107"/>
          </a:xfrm>
          <a:prstGeom prst="rect">
            <a:avLst/>
          </a:prstGeom>
        </p:spPr>
        <p:txBody>
          <a:bodyPr vert="horz" wrap="square" lIns="0" tIns="146672" rIns="0" bIns="0" rtlCol="0">
            <a:spAutoFit/>
          </a:bodyPr>
          <a:lstStyle/>
          <a:p>
            <a:pPr marL="240029" marR="450850" indent="-227329">
              <a:lnSpc>
                <a:spcPts val="3030"/>
              </a:lnSpc>
              <a:spcBef>
                <a:spcPts val="475"/>
              </a:spcBef>
              <a:buFont typeface="Arial MT"/>
              <a:buChar char="•"/>
              <a:tabLst>
                <a:tab pos="241300" algn="l"/>
              </a:tabLst>
            </a:pPr>
            <a:r>
              <a:rPr lang="it-IT" b="0" dirty="0"/>
              <a:t>La Promise restituita da fetch viene risolta non appena vengono ricevute le intestazioni di risposta
In questa fase, possiamo controllare lo stato HTTP, le intestazioni, ma il corpo della risposta potrebbe non essere ancora disponibile</a:t>
            </a:r>
            <a:endParaRPr b="0" spc="-25" dirty="0">
              <a:latin typeface="Calibri"/>
              <a:cs typeface="Calibri"/>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FETCH</a:t>
            </a:r>
            <a:r>
              <a:rPr spc="-90" dirty="0"/>
              <a:t> </a:t>
            </a:r>
            <a:r>
              <a:rPr spc="-55" dirty="0"/>
              <a:t>API:</a:t>
            </a:r>
            <a:r>
              <a:rPr spc="-90" dirty="0"/>
              <a:t> </a:t>
            </a:r>
            <a:r>
              <a:rPr dirty="0"/>
              <a:t>WORKING</a:t>
            </a:r>
            <a:r>
              <a:rPr spc="-90" dirty="0"/>
              <a:t> </a:t>
            </a:r>
            <a:r>
              <a:rPr spc="-145" dirty="0"/>
              <a:t>WITH</a:t>
            </a:r>
            <a:r>
              <a:rPr spc="-100" dirty="0"/>
              <a:t> </a:t>
            </a:r>
            <a:r>
              <a:rPr spc="-55" dirty="0"/>
              <a:t>RESPONSES</a:t>
            </a:r>
          </a:p>
        </p:txBody>
      </p:sp>
      <p:sp>
        <p:nvSpPr>
          <p:cNvPr id="3" name="object 3"/>
          <p:cNvSpPr/>
          <p:nvPr/>
        </p:nvSpPr>
        <p:spPr>
          <a:xfrm>
            <a:off x="882396" y="1565147"/>
            <a:ext cx="10427335" cy="4525010"/>
          </a:xfrm>
          <a:custGeom>
            <a:avLst/>
            <a:gdLst/>
            <a:ahLst/>
            <a:cxnLst/>
            <a:rect l="l" t="t" r="r" b="b"/>
            <a:pathLst>
              <a:path w="10427335" h="4525010">
                <a:moveTo>
                  <a:pt x="0" y="4524756"/>
                </a:moveTo>
                <a:lnTo>
                  <a:pt x="10427208" y="4524756"/>
                </a:lnTo>
                <a:lnTo>
                  <a:pt x="10427208" y="0"/>
                </a:lnTo>
                <a:lnTo>
                  <a:pt x="0" y="0"/>
                </a:lnTo>
                <a:lnTo>
                  <a:pt x="0" y="4524756"/>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585340"/>
            <a:ext cx="9050020" cy="441579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async</a:t>
            </a:r>
            <a:r>
              <a:rPr sz="1800" spc="-35" dirty="0">
                <a:solidFill>
                  <a:srgbClr val="0000FF"/>
                </a:solidFill>
                <a:latin typeface="Consolas"/>
                <a:cs typeface="Consolas"/>
              </a:rPr>
              <a:t> </a:t>
            </a:r>
            <a:r>
              <a:rPr sz="1800" dirty="0">
                <a:solidFill>
                  <a:srgbClr val="0000FF"/>
                </a:solidFill>
                <a:latin typeface="Consolas"/>
                <a:cs typeface="Consolas"/>
              </a:rPr>
              <a:t>function</a:t>
            </a:r>
            <a:r>
              <a:rPr sz="1800" spc="-40" dirty="0">
                <a:solidFill>
                  <a:srgbClr val="0000FF"/>
                </a:solidFill>
                <a:latin typeface="Consolas"/>
                <a:cs typeface="Consolas"/>
              </a:rPr>
              <a:t> </a:t>
            </a:r>
            <a:r>
              <a:rPr sz="1800" spc="-20" dirty="0">
                <a:latin typeface="Consolas"/>
                <a:cs typeface="Consolas"/>
              </a:rPr>
              <a:t>f(){</a:t>
            </a:r>
            <a:endParaRPr sz="1800">
              <a:latin typeface="Consolas"/>
              <a:cs typeface="Consolas"/>
            </a:endParaRPr>
          </a:p>
          <a:p>
            <a:pPr marL="262255">
              <a:lnSpc>
                <a:spcPct val="100000"/>
              </a:lnSpc>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response</a:t>
            </a:r>
            <a:r>
              <a:rPr sz="1800" spc="-50" dirty="0">
                <a:latin typeface="Consolas"/>
                <a:cs typeface="Consolas"/>
              </a:rPr>
              <a:t> </a:t>
            </a:r>
            <a:r>
              <a:rPr sz="1800" dirty="0">
                <a:latin typeface="Consolas"/>
                <a:cs typeface="Consolas"/>
              </a:rPr>
              <a:t>=</a:t>
            </a:r>
            <a:r>
              <a:rPr sz="1800" spc="-30" dirty="0">
                <a:latin typeface="Consolas"/>
                <a:cs typeface="Consolas"/>
              </a:rPr>
              <a:t> </a:t>
            </a:r>
            <a:r>
              <a:rPr sz="1800" dirty="0">
                <a:solidFill>
                  <a:srgbClr val="0000FF"/>
                </a:solidFill>
                <a:latin typeface="Consolas"/>
                <a:cs typeface="Consolas"/>
              </a:rPr>
              <a:t>await</a:t>
            </a:r>
            <a:r>
              <a:rPr sz="1800" spc="-55" dirty="0">
                <a:solidFill>
                  <a:srgbClr val="0000FF"/>
                </a:solidFill>
                <a:latin typeface="Consolas"/>
                <a:cs typeface="Consolas"/>
              </a:rPr>
              <a:t> </a:t>
            </a:r>
            <a:r>
              <a:rPr sz="1800" dirty="0">
                <a:latin typeface="Consolas"/>
                <a:cs typeface="Consolas"/>
              </a:rPr>
              <a:t>fetch(</a:t>
            </a:r>
            <a:r>
              <a:rPr sz="1800" dirty="0">
                <a:solidFill>
                  <a:srgbClr val="A21515"/>
                </a:solidFill>
                <a:latin typeface="Consolas"/>
                <a:cs typeface="Consolas"/>
              </a:rPr>
              <a:t>"./example.json"</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//there</a:t>
            </a:r>
            <a:r>
              <a:rPr sz="1800" spc="-40" dirty="0">
                <a:solidFill>
                  <a:srgbClr val="008000"/>
                </a:solidFill>
                <a:latin typeface="Consolas"/>
                <a:cs typeface="Consolas"/>
              </a:rPr>
              <a:t> </a:t>
            </a:r>
            <a:r>
              <a:rPr sz="1800" dirty="0">
                <a:solidFill>
                  <a:srgbClr val="008000"/>
                </a:solidFill>
                <a:latin typeface="Consolas"/>
                <a:cs typeface="Consolas"/>
              </a:rPr>
              <a:t>is</a:t>
            </a:r>
            <a:r>
              <a:rPr sz="1800" spc="-50" dirty="0">
                <a:solidFill>
                  <a:srgbClr val="008000"/>
                </a:solidFill>
                <a:latin typeface="Consolas"/>
                <a:cs typeface="Consolas"/>
              </a:rPr>
              <a:t> </a:t>
            </a:r>
            <a:r>
              <a:rPr sz="1800" dirty="0">
                <a:solidFill>
                  <a:srgbClr val="008000"/>
                </a:solidFill>
                <a:latin typeface="Consolas"/>
                <a:cs typeface="Consolas"/>
              </a:rPr>
              <a:t>no</a:t>
            </a:r>
            <a:r>
              <a:rPr sz="1800" spc="-40" dirty="0">
                <a:solidFill>
                  <a:srgbClr val="008000"/>
                </a:solidFill>
                <a:latin typeface="Consolas"/>
                <a:cs typeface="Consolas"/>
              </a:rPr>
              <a:t> </a:t>
            </a:r>
            <a:r>
              <a:rPr sz="1800" dirty="0">
                <a:solidFill>
                  <a:srgbClr val="008000"/>
                </a:solidFill>
                <a:latin typeface="Consolas"/>
                <a:cs typeface="Consolas"/>
              </a:rPr>
              <a:t>such</a:t>
            </a:r>
            <a:r>
              <a:rPr sz="1800" spc="-35" dirty="0">
                <a:solidFill>
                  <a:srgbClr val="008000"/>
                </a:solidFill>
                <a:latin typeface="Consolas"/>
                <a:cs typeface="Consolas"/>
              </a:rPr>
              <a:t> </a:t>
            </a:r>
            <a:r>
              <a:rPr sz="1800" spc="-20" dirty="0">
                <a:solidFill>
                  <a:srgbClr val="008000"/>
                </a:solidFill>
                <a:latin typeface="Consolas"/>
                <a:cs typeface="Consolas"/>
              </a:rPr>
              <a:t>file</a:t>
            </a:r>
            <a:endParaRPr sz="1800">
              <a:latin typeface="Consolas"/>
              <a:cs typeface="Consolas"/>
            </a:endParaRPr>
          </a:p>
          <a:p>
            <a:pPr marL="262255">
              <a:lnSpc>
                <a:spcPct val="100000"/>
              </a:lnSpc>
            </a:pPr>
            <a:r>
              <a:rPr sz="1800" dirty="0">
                <a:solidFill>
                  <a:srgbClr val="008000"/>
                </a:solidFill>
                <a:latin typeface="Consolas"/>
                <a:cs typeface="Consolas"/>
              </a:rPr>
              <a:t>//get</a:t>
            </a:r>
            <a:r>
              <a:rPr sz="1800" spc="-25" dirty="0">
                <a:solidFill>
                  <a:srgbClr val="008000"/>
                </a:solidFill>
                <a:latin typeface="Consolas"/>
                <a:cs typeface="Consolas"/>
              </a:rPr>
              <a:t> </a:t>
            </a:r>
            <a:r>
              <a:rPr sz="1800" dirty="0">
                <a:solidFill>
                  <a:srgbClr val="008000"/>
                </a:solidFill>
                <a:latin typeface="Consolas"/>
                <a:cs typeface="Consolas"/>
              </a:rPr>
              <a:t>one</a:t>
            </a:r>
            <a:r>
              <a:rPr sz="1800" spc="-25" dirty="0">
                <a:solidFill>
                  <a:srgbClr val="008000"/>
                </a:solidFill>
                <a:latin typeface="Consolas"/>
                <a:cs typeface="Consolas"/>
              </a:rPr>
              <a:t> </a:t>
            </a:r>
            <a:r>
              <a:rPr sz="1800" dirty="0">
                <a:solidFill>
                  <a:srgbClr val="008000"/>
                </a:solidFill>
                <a:latin typeface="Consolas"/>
                <a:cs typeface="Consolas"/>
              </a:rPr>
              <a:t>specific</a:t>
            </a:r>
            <a:r>
              <a:rPr sz="1800" spc="-20" dirty="0">
                <a:solidFill>
                  <a:srgbClr val="008000"/>
                </a:solidFill>
                <a:latin typeface="Consolas"/>
                <a:cs typeface="Consolas"/>
              </a:rPr>
              <a:t> </a:t>
            </a:r>
            <a:r>
              <a:rPr sz="1800" spc="-10" dirty="0">
                <a:solidFill>
                  <a:srgbClr val="008000"/>
                </a:solidFill>
                <a:latin typeface="Consolas"/>
                <a:cs typeface="Consolas"/>
              </a:rPr>
              <a:t>header</a:t>
            </a:r>
            <a:endParaRPr sz="1800">
              <a:latin typeface="Consolas"/>
              <a:cs typeface="Consolas"/>
            </a:endParaRPr>
          </a:p>
          <a:p>
            <a:pPr marL="262255">
              <a:lnSpc>
                <a:spcPct val="100000"/>
              </a:lnSpc>
            </a:pPr>
            <a:r>
              <a:rPr sz="1800" spc="-10" dirty="0">
                <a:latin typeface="Consolas"/>
                <a:cs typeface="Consolas"/>
              </a:rPr>
              <a:t>console.log(response.headers.get(</a:t>
            </a:r>
            <a:r>
              <a:rPr sz="1800" spc="-10" dirty="0">
                <a:solidFill>
                  <a:srgbClr val="A21515"/>
                </a:solidFill>
                <a:latin typeface="Consolas"/>
                <a:cs typeface="Consolas"/>
              </a:rPr>
              <a:t>'Content-</a:t>
            </a:r>
            <a:r>
              <a:rPr sz="1800" dirty="0">
                <a:solidFill>
                  <a:srgbClr val="A21515"/>
                </a:solidFill>
                <a:latin typeface="Consolas"/>
                <a:cs typeface="Consolas"/>
              </a:rPr>
              <a:t>Type'</a:t>
            </a:r>
            <a:r>
              <a:rPr sz="1800" dirty="0">
                <a:latin typeface="Consolas"/>
                <a:cs typeface="Consolas"/>
              </a:rPr>
              <a:t>));</a:t>
            </a:r>
            <a:r>
              <a:rPr sz="1800" spc="110" dirty="0">
                <a:latin typeface="Consolas"/>
                <a:cs typeface="Consolas"/>
              </a:rPr>
              <a:t> </a:t>
            </a:r>
            <a:r>
              <a:rPr sz="1800" dirty="0">
                <a:solidFill>
                  <a:srgbClr val="008000"/>
                </a:solidFill>
                <a:latin typeface="Consolas"/>
                <a:cs typeface="Consolas"/>
              </a:rPr>
              <a:t>//</a:t>
            </a:r>
            <a:r>
              <a:rPr sz="1800" spc="110" dirty="0">
                <a:solidFill>
                  <a:srgbClr val="008000"/>
                </a:solidFill>
                <a:latin typeface="Consolas"/>
                <a:cs typeface="Consolas"/>
              </a:rPr>
              <a:t> </a:t>
            </a:r>
            <a:r>
              <a:rPr sz="1800" spc="-10" dirty="0">
                <a:solidFill>
                  <a:srgbClr val="008000"/>
                </a:solidFill>
                <a:latin typeface="Consolas"/>
                <a:cs typeface="Consolas"/>
              </a:rPr>
              <a:t>application/json</a:t>
            </a:r>
            <a:endParaRPr sz="1800">
              <a:latin typeface="Consolas"/>
              <a:cs typeface="Consolas"/>
            </a:endParaRPr>
          </a:p>
          <a:p>
            <a:pPr marL="262255" marR="3514725">
              <a:lnSpc>
                <a:spcPct val="100000"/>
              </a:lnSpc>
            </a:pPr>
            <a:r>
              <a:rPr sz="1800" dirty="0">
                <a:solidFill>
                  <a:srgbClr val="008000"/>
                </a:solidFill>
                <a:latin typeface="Consolas"/>
                <a:cs typeface="Consolas"/>
              </a:rPr>
              <a:t>//iterate</a:t>
            </a:r>
            <a:r>
              <a:rPr sz="1800" spc="-40" dirty="0">
                <a:solidFill>
                  <a:srgbClr val="008000"/>
                </a:solidFill>
                <a:latin typeface="Consolas"/>
                <a:cs typeface="Consolas"/>
              </a:rPr>
              <a:t> </a:t>
            </a:r>
            <a:r>
              <a:rPr sz="1800" dirty="0">
                <a:solidFill>
                  <a:srgbClr val="008000"/>
                </a:solidFill>
                <a:latin typeface="Consolas"/>
                <a:cs typeface="Consolas"/>
              </a:rPr>
              <a:t>over</a:t>
            </a:r>
            <a:r>
              <a:rPr sz="1800" spc="-25" dirty="0">
                <a:solidFill>
                  <a:srgbClr val="008000"/>
                </a:solidFill>
                <a:latin typeface="Consolas"/>
                <a:cs typeface="Consolas"/>
              </a:rPr>
              <a:t> </a:t>
            </a:r>
            <a:r>
              <a:rPr sz="1800" dirty="0">
                <a:solidFill>
                  <a:srgbClr val="008000"/>
                </a:solidFill>
                <a:latin typeface="Consolas"/>
                <a:cs typeface="Consolas"/>
              </a:rPr>
              <a:t>all</a:t>
            </a:r>
            <a:r>
              <a:rPr sz="1800" spc="-25" dirty="0">
                <a:solidFill>
                  <a:srgbClr val="008000"/>
                </a:solidFill>
                <a:latin typeface="Consolas"/>
                <a:cs typeface="Consolas"/>
              </a:rPr>
              <a:t> </a:t>
            </a:r>
            <a:r>
              <a:rPr sz="1800" dirty="0">
                <a:solidFill>
                  <a:srgbClr val="008000"/>
                </a:solidFill>
                <a:latin typeface="Consolas"/>
                <a:cs typeface="Consolas"/>
              </a:rPr>
              <a:t>response</a:t>
            </a:r>
            <a:r>
              <a:rPr sz="1800" spc="-25" dirty="0">
                <a:solidFill>
                  <a:srgbClr val="008000"/>
                </a:solidFill>
                <a:latin typeface="Consolas"/>
                <a:cs typeface="Consolas"/>
              </a:rPr>
              <a:t> </a:t>
            </a:r>
            <a:r>
              <a:rPr sz="1800" spc="-10" dirty="0">
                <a:solidFill>
                  <a:srgbClr val="008000"/>
                </a:solidFill>
                <a:latin typeface="Consolas"/>
                <a:cs typeface="Consolas"/>
              </a:rPr>
              <a:t>headers </a:t>
            </a:r>
            <a:r>
              <a:rPr sz="1800" dirty="0">
                <a:solidFill>
                  <a:srgbClr val="0000FF"/>
                </a:solidFill>
                <a:latin typeface="Consolas"/>
                <a:cs typeface="Consolas"/>
              </a:rPr>
              <a:t>for</a:t>
            </a:r>
            <a:r>
              <a:rPr sz="1800" dirty="0">
                <a:latin typeface="Consolas"/>
                <a:cs typeface="Consolas"/>
              </a:rPr>
              <a:t>(</a:t>
            </a: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[key,</a:t>
            </a:r>
            <a:r>
              <a:rPr sz="1800" spc="-30" dirty="0">
                <a:latin typeface="Consolas"/>
                <a:cs typeface="Consolas"/>
              </a:rPr>
              <a:t> </a:t>
            </a:r>
            <a:r>
              <a:rPr sz="1800" dirty="0">
                <a:latin typeface="Consolas"/>
                <a:cs typeface="Consolas"/>
              </a:rPr>
              <a:t>value]</a:t>
            </a:r>
            <a:r>
              <a:rPr sz="1800" spc="-25" dirty="0">
                <a:latin typeface="Consolas"/>
                <a:cs typeface="Consolas"/>
              </a:rPr>
              <a:t> </a:t>
            </a:r>
            <a:r>
              <a:rPr sz="1800" dirty="0">
                <a:solidFill>
                  <a:srgbClr val="0000FF"/>
                </a:solidFill>
                <a:latin typeface="Consolas"/>
                <a:cs typeface="Consolas"/>
              </a:rPr>
              <a:t>of</a:t>
            </a:r>
            <a:r>
              <a:rPr sz="1800" spc="-25" dirty="0">
                <a:solidFill>
                  <a:srgbClr val="0000FF"/>
                </a:solidFill>
                <a:latin typeface="Consolas"/>
                <a:cs typeface="Consolas"/>
              </a:rPr>
              <a:t> </a:t>
            </a:r>
            <a:r>
              <a:rPr sz="1800" spc="-10" dirty="0">
                <a:latin typeface="Consolas"/>
                <a:cs typeface="Consolas"/>
              </a:rPr>
              <a:t>response.headers){</a:t>
            </a:r>
            <a:endParaRPr sz="1800">
              <a:latin typeface="Consolas"/>
              <a:cs typeface="Consolas"/>
            </a:endParaRPr>
          </a:p>
          <a:p>
            <a:pPr marL="512445">
              <a:lnSpc>
                <a:spcPct val="100000"/>
              </a:lnSpc>
            </a:pPr>
            <a:r>
              <a:rPr sz="1800" dirty="0">
                <a:latin typeface="Consolas"/>
                <a:cs typeface="Consolas"/>
              </a:rPr>
              <a:t>console.log(</a:t>
            </a:r>
            <a:r>
              <a:rPr sz="1800" dirty="0">
                <a:solidFill>
                  <a:srgbClr val="A21515"/>
                </a:solidFill>
                <a:latin typeface="Consolas"/>
                <a:cs typeface="Consolas"/>
              </a:rPr>
              <a:t>`Header</a:t>
            </a:r>
            <a:r>
              <a:rPr sz="1800" spc="-75" dirty="0">
                <a:solidFill>
                  <a:srgbClr val="A21515"/>
                </a:solidFill>
                <a:latin typeface="Consolas"/>
                <a:cs typeface="Consolas"/>
              </a:rPr>
              <a:t> </a:t>
            </a:r>
            <a:r>
              <a:rPr sz="1800" dirty="0">
                <a:solidFill>
                  <a:srgbClr val="0000FF"/>
                </a:solidFill>
                <a:latin typeface="Consolas"/>
                <a:cs typeface="Consolas"/>
              </a:rPr>
              <a:t>${</a:t>
            </a:r>
            <a:r>
              <a:rPr sz="1800" dirty="0">
                <a:latin typeface="Consolas"/>
                <a:cs typeface="Consolas"/>
              </a:rPr>
              <a:t>key</a:t>
            </a:r>
            <a:r>
              <a:rPr sz="1800" dirty="0">
                <a:solidFill>
                  <a:srgbClr val="0000FF"/>
                </a:solidFill>
                <a:latin typeface="Consolas"/>
                <a:cs typeface="Consolas"/>
              </a:rPr>
              <a:t>}</a:t>
            </a:r>
            <a:r>
              <a:rPr sz="1800" dirty="0">
                <a:solidFill>
                  <a:srgbClr val="A21515"/>
                </a:solidFill>
                <a:latin typeface="Consolas"/>
                <a:cs typeface="Consolas"/>
              </a:rPr>
              <a:t>:</a:t>
            </a:r>
            <a:r>
              <a:rPr sz="1800" spc="-7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value</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262255">
              <a:lnSpc>
                <a:spcPct val="100000"/>
              </a:lnSpc>
              <a:spcBef>
                <a:spcPts val="5"/>
              </a:spcBef>
            </a:pPr>
            <a:r>
              <a:rPr sz="1800" spc="-50" dirty="0">
                <a:latin typeface="Consolas"/>
                <a:cs typeface="Consolas"/>
              </a:rPr>
              <a:t>}</a:t>
            </a:r>
            <a:endParaRPr sz="1800">
              <a:latin typeface="Consolas"/>
              <a:cs typeface="Consolas"/>
            </a:endParaRPr>
          </a:p>
          <a:p>
            <a:pPr marL="262255" marR="5143500">
              <a:lnSpc>
                <a:spcPct val="100000"/>
              </a:lnSpc>
            </a:pP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status</a:t>
            </a:r>
            <a:r>
              <a:rPr sz="1800" spc="-2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response.status; console.log(status); </a:t>
            </a:r>
            <a:r>
              <a:rPr sz="1800" spc="-10" dirty="0">
                <a:solidFill>
                  <a:srgbClr val="0000FF"/>
                </a:solidFill>
                <a:latin typeface="Consolas"/>
                <a:cs typeface="Consolas"/>
              </a:rPr>
              <a:t>if</a:t>
            </a:r>
            <a:r>
              <a:rPr sz="1800" spc="-10" dirty="0">
                <a:latin typeface="Consolas"/>
                <a:cs typeface="Consolas"/>
              </a:rPr>
              <a:t>(response.ok){</a:t>
            </a:r>
            <a:endParaRPr sz="1800">
              <a:latin typeface="Consolas"/>
              <a:cs typeface="Consolas"/>
            </a:endParaRPr>
          </a:p>
          <a:p>
            <a:pPr marL="512445">
              <a:lnSpc>
                <a:spcPct val="100000"/>
              </a:lnSpc>
            </a:pPr>
            <a:r>
              <a:rPr sz="1800" dirty="0">
                <a:latin typeface="Consolas"/>
                <a:cs typeface="Consolas"/>
              </a:rPr>
              <a:t>console.log(</a:t>
            </a:r>
            <a:r>
              <a:rPr sz="1800" dirty="0">
                <a:solidFill>
                  <a:srgbClr val="A21515"/>
                </a:solidFill>
                <a:latin typeface="Consolas"/>
                <a:cs typeface="Consolas"/>
              </a:rPr>
              <a:t>"Request</a:t>
            </a:r>
            <a:r>
              <a:rPr sz="1800" spc="-80" dirty="0">
                <a:solidFill>
                  <a:srgbClr val="A21515"/>
                </a:solidFill>
                <a:latin typeface="Consolas"/>
                <a:cs typeface="Consolas"/>
              </a:rPr>
              <a:t> </a:t>
            </a:r>
            <a:r>
              <a:rPr sz="1800" dirty="0">
                <a:solidFill>
                  <a:srgbClr val="A21515"/>
                </a:solidFill>
                <a:latin typeface="Consolas"/>
                <a:cs typeface="Consolas"/>
              </a:rPr>
              <a:t>was</a:t>
            </a:r>
            <a:r>
              <a:rPr sz="1800" spc="-75" dirty="0">
                <a:solidFill>
                  <a:srgbClr val="A21515"/>
                </a:solidFill>
                <a:latin typeface="Consolas"/>
                <a:cs typeface="Consolas"/>
              </a:rPr>
              <a:t> </a:t>
            </a:r>
            <a:r>
              <a:rPr sz="1800" spc="-10" dirty="0">
                <a:solidFill>
                  <a:srgbClr val="A21515"/>
                </a:solidFill>
                <a:latin typeface="Consolas"/>
                <a:cs typeface="Consolas"/>
              </a:rPr>
              <a:t>successful"</a:t>
            </a:r>
            <a:r>
              <a:rPr sz="1800" spc="-10" dirty="0">
                <a:latin typeface="Consolas"/>
                <a:cs typeface="Consolas"/>
              </a:rPr>
              <a:t>);</a:t>
            </a:r>
            <a:endParaRPr sz="1800">
              <a:latin typeface="Consolas"/>
              <a:cs typeface="Consolas"/>
            </a:endParaRPr>
          </a:p>
          <a:p>
            <a:pPr marL="262255">
              <a:lnSpc>
                <a:spcPct val="100000"/>
              </a:lnSpc>
            </a:pP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else</a:t>
            </a:r>
            <a:r>
              <a:rPr sz="1800" spc="-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512445">
              <a:lnSpc>
                <a:spcPct val="100000"/>
              </a:lnSpc>
            </a:pPr>
            <a:r>
              <a:rPr sz="1800" dirty="0">
                <a:latin typeface="Consolas"/>
                <a:cs typeface="Consolas"/>
              </a:rPr>
              <a:t>console.log(</a:t>
            </a:r>
            <a:r>
              <a:rPr sz="1800" dirty="0">
                <a:solidFill>
                  <a:srgbClr val="A21515"/>
                </a:solidFill>
                <a:latin typeface="Consolas"/>
                <a:cs typeface="Consolas"/>
              </a:rPr>
              <a:t>"Some</a:t>
            </a:r>
            <a:r>
              <a:rPr sz="1800" spc="-50" dirty="0">
                <a:solidFill>
                  <a:srgbClr val="A21515"/>
                </a:solidFill>
                <a:latin typeface="Consolas"/>
                <a:cs typeface="Consolas"/>
              </a:rPr>
              <a:t> </a:t>
            </a:r>
            <a:r>
              <a:rPr sz="1800" dirty="0">
                <a:solidFill>
                  <a:srgbClr val="A21515"/>
                </a:solidFill>
                <a:latin typeface="Consolas"/>
                <a:cs typeface="Consolas"/>
              </a:rPr>
              <a:t>error</a:t>
            </a:r>
            <a:r>
              <a:rPr sz="1800" spc="-50" dirty="0">
                <a:solidFill>
                  <a:srgbClr val="A21515"/>
                </a:solidFill>
                <a:latin typeface="Consolas"/>
                <a:cs typeface="Consolas"/>
              </a:rPr>
              <a:t> </a:t>
            </a:r>
            <a:r>
              <a:rPr sz="1800" spc="-10" dirty="0">
                <a:solidFill>
                  <a:srgbClr val="A21515"/>
                </a:solidFill>
                <a:latin typeface="Consolas"/>
                <a:cs typeface="Consolas"/>
              </a:rPr>
              <a:t>occurred"</a:t>
            </a:r>
            <a:r>
              <a:rPr sz="1800" spc="-10" dirty="0">
                <a:latin typeface="Consolas"/>
                <a:cs typeface="Consolas"/>
              </a:rPr>
              <a:t>);</a:t>
            </a:r>
            <a:endParaRPr sz="1800">
              <a:latin typeface="Consolas"/>
              <a:cs typeface="Consolas"/>
            </a:endParaRPr>
          </a:p>
          <a:p>
            <a:pPr marL="262255">
              <a:lnSpc>
                <a:spcPct val="100000"/>
              </a:lnSpc>
            </a:pPr>
            <a:r>
              <a:rPr sz="1800" spc="-5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392</a:t>
            </a:fld>
            <a:endParaRPr spc="-25"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393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FETCH</a:t>
            </a:r>
            <a:r>
              <a:rPr spc="-180" dirty="0"/>
              <a:t> </a:t>
            </a:r>
            <a:r>
              <a:rPr spc="-55" dirty="0"/>
              <a:t>API:</a:t>
            </a:r>
            <a:r>
              <a:rPr spc="-175" dirty="0"/>
              <a:t> </a:t>
            </a:r>
            <a:r>
              <a:rPr dirty="0"/>
              <a:t>GETTING</a:t>
            </a:r>
            <a:r>
              <a:rPr spc="-190" dirty="0"/>
              <a:t> </a:t>
            </a:r>
            <a:r>
              <a:rPr dirty="0"/>
              <a:t>THE</a:t>
            </a:r>
            <a:r>
              <a:rPr spc="-175" dirty="0"/>
              <a:t> </a:t>
            </a:r>
            <a:r>
              <a:rPr spc="-40" dirty="0"/>
              <a:t>RESPONSE</a:t>
            </a:r>
            <a:r>
              <a:rPr spc="-175" dirty="0"/>
              <a:t> </a:t>
            </a:r>
            <a:r>
              <a:rPr spc="-20" dirty="0"/>
              <a:t>BODY</a:t>
            </a:r>
          </a:p>
        </p:txBody>
      </p:sp>
      <p:sp>
        <p:nvSpPr>
          <p:cNvPr id="3" name="object 3"/>
          <p:cNvSpPr txBox="1"/>
          <p:nvPr/>
        </p:nvSpPr>
        <p:spPr>
          <a:xfrm>
            <a:off x="898232" y="1176116"/>
            <a:ext cx="10204450" cy="2356414"/>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Quando una promessa di recupero viene risolta, il corpo potrebbe non essere ancora presente
La risposta fornisce diversi metodi basati su promesse per accedere al corpo, in vari formati. Ad esempio, .json() analizza il corpo come JSON non appena diventa disponibile.</a:t>
            </a:r>
            <a:endParaRPr sz="2800" dirty="0">
              <a:latin typeface="Calibri"/>
              <a:cs typeface="Calibri"/>
            </a:endParaRPr>
          </a:p>
        </p:txBody>
      </p:sp>
      <p:sp>
        <p:nvSpPr>
          <p:cNvPr id="4" name="object 4"/>
          <p:cNvSpPr txBox="1"/>
          <p:nvPr/>
        </p:nvSpPr>
        <p:spPr>
          <a:xfrm>
            <a:off x="882396" y="3592067"/>
            <a:ext cx="10427335" cy="258508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async</a:t>
            </a:r>
            <a:r>
              <a:rPr sz="1800" spc="-35" dirty="0">
                <a:solidFill>
                  <a:srgbClr val="0000FF"/>
                </a:solidFill>
                <a:latin typeface="Consolas"/>
                <a:cs typeface="Consolas"/>
              </a:rPr>
              <a:t> </a:t>
            </a:r>
            <a:r>
              <a:rPr sz="1800" dirty="0">
                <a:solidFill>
                  <a:srgbClr val="0000FF"/>
                </a:solidFill>
                <a:latin typeface="Consolas"/>
                <a:cs typeface="Consolas"/>
              </a:rPr>
              <a:t>function</a:t>
            </a:r>
            <a:r>
              <a:rPr sz="1800" spc="-40" dirty="0">
                <a:solidFill>
                  <a:srgbClr val="0000FF"/>
                </a:solidFill>
                <a:latin typeface="Consolas"/>
                <a:cs typeface="Consolas"/>
              </a:rPr>
              <a:t> </a:t>
            </a:r>
            <a:r>
              <a:rPr sz="1800" spc="-20" dirty="0">
                <a:latin typeface="Consolas"/>
                <a:cs typeface="Consolas"/>
              </a:rPr>
              <a:t>f(){</a:t>
            </a:r>
            <a:endParaRPr sz="1800">
              <a:latin typeface="Consolas"/>
              <a:cs typeface="Consolas"/>
            </a:endParaRPr>
          </a:p>
          <a:p>
            <a:pPr marL="342265" marR="2931795">
              <a:lnSpc>
                <a:spcPct val="100000"/>
              </a:lnSpc>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response</a:t>
            </a:r>
            <a:r>
              <a:rPr sz="1800" spc="-30" dirty="0">
                <a:latin typeface="Consolas"/>
                <a:cs typeface="Consolas"/>
              </a:rPr>
              <a:t> </a:t>
            </a:r>
            <a:r>
              <a:rPr sz="1800" dirty="0">
                <a:latin typeface="Consolas"/>
                <a:cs typeface="Consolas"/>
              </a:rPr>
              <a:t>=</a:t>
            </a:r>
            <a:r>
              <a:rPr sz="1800" spc="-10" dirty="0">
                <a:latin typeface="Consolas"/>
                <a:cs typeface="Consolas"/>
              </a:rPr>
              <a:t> </a:t>
            </a:r>
            <a:r>
              <a:rPr sz="1800" dirty="0">
                <a:solidFill>
                  <a:srgbClr val="0000FF"/>
                </a:solidFill>
                <a:latin typeface="Consolas"/>
                <a:cs typeface="Consolas"/>
              </a:rPr>
              <a:t>await</a:t>
            </a:r>
            <a:r>
              <a:rPr sz="1800" spc="-35" dirty="0">
                <a:solidFill>
                  <a:srgbClr val="0000FF"/>
                </a:solidFill>
                <a:latin typeface="Consolas"/>
                <a:cs typeface="Consolas"/>
              </a:rPr>
              <a:t> </a:t>
            </a:r>
            <a:r>
              <a:rPr sz="1800" spc="-10" dirty="0">
                <a:latin typeface="Consolas"/>
                <a:cs typeface="Consolas"/>
              </a:rPr>
              <a:t>fetch(</a:t>
            </a:r>
            <a:r>
              <a:rPr sz="1800" spc="-10" dirty="0">
                <a:solidFill>
                  <a:srgbClr val="A21515"/>
                </a:solidFill>
                <a:latin typeface="Consolas"/>
                <a:cs typeface="Consolas"/>
              </a:rPr>
              <a:t>"https://catfact.ninja/fact"</a:t>
            </a:r>
            <a:r>
              <a:rPr sz="1800" spc="-10" dirty="0">
                <a:latin typeface="Consolas"/>
                <a:cs typeface="Consolas"/>
              </a:rPr>
              <a:t>); </a:t>
            </a:r>
            <a:r>
              <a:rPr sz="1800" spc="-10" dirty="0">
                <a:solidFill>
                  <a:srgbClr val="0000FF"/>
                </a:solidFill>
                <a:latin typeface="Consolas"/>
                <a:cs typeface="Consolas"/>
              </a:rPr>
              <a:t>if</a:t>
            </a:r>
            <a:r>
              <a:rPr sz="1800" spc="-10" dirty="0">
                <a:latin typeface="Consolas"/>
                <a:cs typeface="Consolas"/>
              </a:rPr>
              <a:t>(response.ok){</a:t>
            </a:r>
            <a:endParaRPr sz="1800">
              <a:latin typeface="Consolas"/>
              <a:cs typeface="Consolas"/>
            </a:endParaRPr>
          </a:p>
          <a:p>
            <a:pPr marL="591820" marR="3056255">
              <a:lnSpc>
                <a:spcPct val="100000"/>
              </a:lnSpc>
            </a:pPr>
            <a:r>
              <a:rPr sz="1800" dirty="0">
                <a:solidFill>
                  <a:srgbClr val="0000FF"/>
                </a:solidFill>
                <a:latin typeface="Consolas"/>
                <a:cs typeface="Consolas"/>
              </a:rPr>
              <a:t>let</a:t>
            </a:r>
            <a:r>
              <a:rPr sz="1800" spc="-10" dirty="0">
                <a:solidFill>
                  <a:srgbClr val="0000FF"/>
                </a:solidFill>
                <a:latin typeface="Consolas"/>
                <a:cs typeface="Consolas"/>
              </a:rPr>
              <a:t> </a:t>
            </a:r>
            <a:r>
              <a:rPr sz="1800" dirty="0">
                <a:latin typeface="Consolas"/>
                <a:cs typeface="Consolas"/>
              </a:rPr>
              <a:t>fact</a:t>
            </a:r>
            <a:r>
              <a:rPr sz="1800" spc="-15" dirty="0">
                <a:latin typeface="Consolas"/>
                <a:cs typeface="Consolas"/>
              </a:rPr>
              <a:t> </a:t>
            </a:r>
            <a:r>
              <a:rPr sz="1800" dirty="0">
                <a:latin typeface="Consolas"/>
                <a:cs typeface="Consolas"/>
              </a:rPr>
              <a:t>=</a:t>
            </a:r>
            <a:r>
              <a:rPr sz="1800" spc="-25" dirty="0">
                <a:latin typeface="Consolas"/>
                <a:cs typeface="Consolas"/>
              </a:rPr>
              <a:t> </a:t>
            </a:r>
            <a:r>
              <a:rPr sz="1800" dirty="0">
                <a:solidFill>
                  <a:srgbClr val="0000FF"/>
                </a:solidFill>
                <a:latin typeface="Consolas"/>
                <a:cs typeface="Consolas"/>
              </a:rPr>
              <a:t>await</a:t>
            </a:r>
            <a:r>
              <a:rPr sz="1800" spc="-5" dirty="0">
                <a:solidFill>
                  <a:srgbClr val="0000FF"/>
                </a:solidFill>
                <a:latin typeface="Consolas"/>
                <a:cs typeface="Consolas"/>
              </a:rPr>
              <a:t> </a:t>
            </a:r>
            <a:r>
              <a:rPr sz="1800" spc="-10" dirty="0">
                <a:latin typeface="Consolas"/>
                <a:cs typeface="Consolas"/>
              </a:rPr>
              <a:t>response.json(); </a:t>
            </a:r>
            <a:r>
              <a:rPr sz="1800" dirty="0">
                <a:latin typeface="Consolas"/>
                <a:cs typeface="Consolas"/>
              </a:rPr>
              <a:t>document.getElementById(</a:t>
            </a:r>
            <a:r>
              <a:rPr sz="1800" dirty="0">
                <a:solidFill>
                  <a:srgbClr val="A21515"/>
                </a:solidFill>
                <a:latin typeface="Consolas"/>
                <a:cs typeface="Consolas"/>
              </a:rPr>
              <a:t>"fact"</a:t>
            </a:r>
            <a:r>
              <a:rPr sz="1800" dirty="0">
                <a:latin typeface="Consolas"/>
                <a:cs typeface="Consolas"/>
              </a:rPr>
              <a:t>).innerHTML</a:t>
            </a:r>
            <a:r>
              <a:rPr sz="1800" spc="-95" dirty="0">
                <a:latin typeface="Consolas"/>
                <a:cs typeface="Consolas"/>
              </a:rPr>
              <a:t> </a:t>
            </a:r>
            <a:r>
              <a:rPr sz="1800" dirty="0">
                <a:latin typeface="Consolas"/>
                <a:cs typeface="Consolas"/>
              </a:rPr>
              <a:t>=</a:t>
            </a:r>
            <a:r>
              <a:rPr sz="1800" spc="-70" dirty="0">
                <a:latin typeface="Consolas"/>
                <a:cs typeface="Consolas"/>
              </a:rPr>
              <a:t> </a:t>
            </a:r>
            <a:r>
              <a:rPr sz="1800" spc="-10" dirty="0">
                <a:latin typeface="Consolas"/>
                <a:cs typeface="Consolas"/>
              </a:rPr>
              <a:t>fact.fact;</a:t>
            </a:r>
            <a:endParaRPr sz="1800">
              <a:latin typeface="Consolas"/>
              <a:cs typeface="Consolas"/>
            </a:endParaRPr>
          </a:p>
          <a:p>
            <a:pPr marL="342265">
              <a:lnSpc>
                <a:spcPct val="100000"/>
              </a:lnSpc>
            </a:pP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else</a:t>
            </a:r>
            <a:r>
              <a:rPr sz="1800" spc="-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591820">
              <a:lnSpc>
                <a:spcPct val="100000"/>
              </a:lnSpc>
            </a:pPr>
            <a:r>
              <a:rPr sz="1800" dirty="0">
                <a:latin typeface="Consolas"/>
                <a:cs typeface="Consolas"/>
              </a:rPr>
              <a:t>console.log(</a:t>
            </a:r>
            <a:r>
              <a:rPr sz="1800" dirty="0">
                <a:solidFill>
                  <a:srgbClr val="A21515"/>
                </a:solidFill>
                <a:latin typeface="Consolas"/>
                <a:cs typeface="Consolas"/>
              </a:rPr>
              <a:t>"Some</a:t>
            </a:r>
            <a:r>
              <a:rPr sz="1800" spc="-80" dirty="0">
                <a:solidFill>
                  <a:srgbClr val="A21515"/>
                </a:solidFill>
                <a:latin typeface="Consolas"/>
                <a:cs typeface="Consolas"/>
              </a:rPr>
              <a:t> </a:t>
            </a:r>
            <a:r>
              <a:rPr sz="1800" dirty="0">
                <a:solidFill>
                  <a:srgbClr val="A21515"/>
                </a:solidFill>
                <a:latin typeface="Consolas"/>
                <a:cs typeface="Consolas"/>
              </a:rPr>
              <a:t>error</a:t>
            </a:r>
            <a:r>
              <a:rPr sz="1800" spc="-65" dirty="0">
                <a:solidFill>
                  <a:srgbClr val="A21515"/>
                </a:solidFill>
                <a:latin typeface="Consolas"/>
                <a:cs typeface="Consolas"/>
              </a:rPr>
              <a:t> </a:t>
            </a:r>
            <a:r>
              <a:rPr sz="1800" spc="-10" dirty="0">
                <a:solidFill>
                  <a:srgbClr val="A21515"/>
                </a:solidFill>
                <a:latin typeface="Consolas"/>
                <a:cs typeface="Consolas"/>
              </a:rPr>
              <a:t>occurred"</a:t>
            </a:r>
            <a:r>
              <a:rPr sz="1800" spc="-10" dirty="0">
                <a:latin typeface="Consolas"/>
                <a:cs typeface="Consolas"/>
              </a:rPr>
              <a:t>);</a:t>
            </a:r>
            <a:endParaRPr sz="1800">
              <a:latin typeface="Consolas"/>
              <a:cs typeface="Consolas"/>
            </a:endParaRPr>
          </a:p>
          <a:p>
            <a:pPr marL="342265">
              <a:lnSpc>
                <a:spcPct val="100000"/>
              </a:lnSpc>
              <a:spcBef>
                <a:spcPts val="5"/>
              </a:spcBef>
            </a:pP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394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FETCH</a:t>
            </a:r>
            <a:r>
              <a:rPr spc="-180" dirty="0"/>
              <a:t> </a:t>
            </a:r>
            <a:r>
              <a:rPr spc="-55" dirty="0"/>
              <a:t>API:</a:t>
            </a:r>
            <a:r>
              <a:rPr spc="-175" dirty="0"/>
              <a:t> </a:t>
            </a:r>
            <a:r>
              <a:rPr dirty="0"/>
              <a:t>GETTING</a:t>
            </a:r>
            <a:r>
              <a:rPr spc="-190" dirty="0"/>
              <a:t> </a:t>
            </a:r>
            <a:r>
              <a:rPr dirty="0"/>
              <a:t>THE</a:t>
            </a:r>
            <a:r>
              <a:rPr spc="-175" dirty="0"/>
              <a:t> </a:t>
            </a:r>
            <a:r>
              <a:rPr spc="-40" dirty="0"/>
              <a:t>RESPONSE</a:t>
            </a:r>
            <a:r>
              <a:rPr spc="-175" dirty="0"/>
              <a:t> </a:t>
            </a:r>
            <a:r>
              <a:rPr spc="-20" dirty="0"/>
              <a:t>BODY</a:t>
            </a:r>
          </a:p>
        </p:txBody>
      </p:sp>
      <p:sp>
        <p:nvSpPr>
          <p:cNvPr id="3" name="object 3"/>
          <p:cNvSpPr txBox="1"/>
          <p:nvPr/>
        </p:nvSpPr>
        <p:spPr>
          <a:xfrm>
            <a:off x="962050" y="1533220"/>
            <a:ext cx="670179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Some</a:t>
            </a:r>
            <a:r>
              <a:rPr sz="2800" spc="-55" dirty="0">
                <a:solidFill>
                  <a:srgbClr val="111F35"/>
                </a:solidFill>
                <a:latin typeface="Calibri"/>
                <a:cs typeface="Calibri"/>
              </a:rPr>
              <a:t> </a:t>
            </a:r>
            <a:r>
              <a:rPr sz="2800" dirty="0">
                <a:solidFill>
                  <a:srgbClr val="111F35"/>
                </a:solidFill>
                <a:latin typeface="Calibri"/>
                <a:cs typeface="Calibri"/>
              </a:rPr>
              <a:t>other</a:t>
            </a:r>
            <a:r>
              <a:rPr sz="2800" spc="-45" dirty="0">
                <a:solidFill>
                  <a:srgbClr val="111F35"/>
                </a:solidFill>
                <a:latin typeface="Calibri"/>
                <a:cs typeface="Calibri"/>
              </a:rPr>
              <a:t> </a:t>
            </a:r>
            <a:r>
              <a:rPr sz="2800" dirty="0">
                <a:solidFill>
                  <a:srgbClr val="111F35"/>
                </a:solidFill>
                <a:latin typeface="Calibri"/>
                <a:cs typeface="Calibri"/>
              </a:rPr>
              <a:t>methods</a:t>
            </a:r>
            <a:r>
              <a:rPr sz="2800" spc="-10" dirty="0">
                <a:solidFill>
                  <a:srgbClr val="111F35"/>
                </a:solidFill>
                <a:latin typeface="Calibri"/>
                <a:cs typeface="Calibri"/>
              </a:rPr>
              <a:t> </a:t>
            </a:r>
            <a:r>
              <a:rPr sz="2800" dirty="0">
                <a:solidFill>
                  <a:srgbClr val="111F35"/>
                </a:solidFill>
                <a:latin typeface="Calibri"/>
                <a:cs typeface="Calibri"/>
              </a:rPr>
              <a:t>to</a:t>
            </a:r>
            <a:r>
              <a:rPr sz="2800" spc="-45" dirty="0">
                <a:solidFill>
                  <a:srgbClr val="111F35"/>
                </a:solidFill>
                <a:latin typeface="Calibri"/>
                <a:cs typeface="Calibri"/>
              </a:rPr>
              <a:t> </a:t>
            </a:r>
            <a:r>
              <a:rPr sz="2800" dirty="0">
                <a:solidFill>
                  <a:srgbClr val="111F35"/>
                </a:solidFill>
                <a:latin typeface="Calibri"/>
                <a:cs typeface="Calibri"/>
              </a:rPr>
              <a:t>access</a:t>
            </a:r>
            <a:r>
              <a:rPr sz="2800" spc="-45" dirty="0">
                <a:solidFill>
                  <a:srgbClr val="111F35"/>
                </a:solidFill>
                <a:latin typeface="Calibri"/>
                <a:cs typeface="Calibri"/>
              </a:rPr>
              <a:t> </a:t>
            </a:r>
            <a:r>
              <a:rPr sz="2800" dirty="0">
                <a:solidFill>
                  <a:srgbClr val="111F35"/>
                </a:solidFill>
                <a:latin typeface="Calibri"/>
                <a:cs typeface="Calibri"/>
              </a:rPr>
              <a:t>the</a:t>
            </a:r>
            <a:r>
              <a:rPr sz="2800" spc="-35" dirty="0">
                <a:solidFill>
                  <a:srgbClr val="111F35"/>
                </a:solidFill>
                <a:latin typeface="Calibri"/>
                <a:cs typeface="Calibri"/>
              </a:rPr>
              <a:t> </a:t>
            </a:r>
            <a:r>
              <a:rPr sz="2800" dirty="0">
                <a:solidFill>
                  <a:srgbClr val="111F35"/>
                </a:solidFill>
                <a:latin typeface="Calibri"/>
                <a:cs typeface="Calibri"/>
              </a:rPr>
              <a:t>body</a:t>
            </a:r>
            <a:r>
              <a:rPr sz="2800" spc="-30" dirty="0">
                <a:solidFill>
                  <a:srgbClr val="111F35"/>
                </a:solidFill>
                <a:latin typeface="Calibri"/>
                <a:cs typeface="Calibri"/>
              </a:rPr>
              <a:t> </a:t>
            </a:r>
            <a:r>
              <a:rPr sz="2800" spc="-20" dirty="0">
                <a:solidFill>
                  <a:srgbClr val="111F35"/>
                </a:solidFill>
                <a:latin typeface="Calibri"/>
                <a:cs typeface="Calibri"/>
              </a:rPr>
              <a:t>are:</a:t>
            </a:r>
            <a:endParaRPr sz="2800">
              <a:latin typeface="Calibri"/>
              <a:cs typeface="Calibri"/>
            </a:endParaRPr>
          </a:p>
        </p:txBody>
      </p:sp>
      <p:sp>
        <p:nvSpPr>
          <p:cNvPr id="4" name="object 4"/>
          <p:cNvSpPr txBox="1"/>
          <p:nvPr/>
        </p:nvSpPr>
        <p:spPr>
          <a:xfrm>
            <a:off x="962050" y="4600143"/>
            <a:ext cx="9610090" cy="1599797"/>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b="1" spc="-10" dirty="0">
                <a:solidFill>
                  <a:srgbClr val="111F35"/>
                </a:solidFill>
                <a:latin typeface="Calibri"/>
                <a:cs typeface="Calibri"/>
              </a:rPr>
              <a:t>Importante: possiamo scegliere un solo metodo di lettura del corpo! Se hai già chiamato response.text(), response.json() non funzionerà perché il contenuto del corpo è già stato consumato!</a:t>
            </a:r>
            <a:endParaRPr sz="2800" dirty="0">
              <a:latin typeface="Calibri"/>
              <a:cs typeface="Calibri"/>
            </a:endParaRPr>
          </a:p>
        </p:txBody>
      </p:sp>
      <p:graphicFrame>
        <p:nvGraphicFramePr>
          <p:cNvPr id="5" name="object 5"/>
          <p:cNvGraphicFramePr>
            <a:graphicFrameLocks noGrp="1"/>
          </p:cNvGraphicFramePr>
          <p:nvPr/>
        </p:nvGraphicFramePr>
        <p:xfrm>
          <a:off x="883081" y="2137791"/>
          <a:ext cx="10426064" cy="2286000"/>
        </p:xfrm>
        <a:graphic>
          <a:graphicData uri="http://schemas.openxmlformats.org/drawingml/2006/table">
            <a:tbl>
              <a:tblPr firstRow="1" bandRow="1">
                <a:tableStyleId>{2D5ABB26-0587-4C30-8999-92F81FD0307C}</a:tableStyleId>
              </a:tblPr>
              <a:tblGrid>
                <a:gridCol w="2049780">
                  <a:extLst>
                    <a:ext uri="{9D8B030D-6E8A-4147-A177-3AD203B41FA5}">
                      <a16:colId xmlns:a16="http://schemas.microsoft.com/office/drawing/2014/main" val="20000"/>
                    </a:ext>
                  </a:extLst>
                </a:gridCol>
                <a:gridCol w="8376284">
                  <a:extLst>
                    <a:ext uri="{9D8B030D-6E8A-4147-A177-3AD203B41FA5}">
                      <a16:colId xmlns:a16="http://schemas.microsoft.com/office/drawing/2014/main" val="20001"/>
                    </a:ext>
                  </a:extLst>
                </a:gridCol>
              </a:tblGrid>
              <a:tr h="457200">
                <a:tc>
                  <a:txBody>
                    <a:bodyPr/>
                    <a:lstStyle/>
                    <a:p>
                      <a:pPr marL="91440">
                        <a:lnSpc>
                          <a:spcPct val="100000"/>
                        </a:lnSpc>
                        <a:spcBef>
                          <a:spcPts val="204"/>
                        </a:spcBef>
                      </a:pPr>
                      <a:r>
                        <a:rPr sz="2400" b="1" spc="-10" dirty="0">
                          <a:solidFill>
                            <a:srgbClr val="FFFFFF"/>
                          </a:solidFill>
                          <a:latin typeface="Calibri"/>
                          <a:cs typeface="Calibri"/>
                        </a:rPr>
                        <a:t>.text()</a:t>
                      </a:r>
                      <a:endParaRPr sz="2400">
                        <a:latin typeface="Calibri"/>
                        <a:cs typeface="Calibri"/>
                      </a:endParaRPr>
                    </a:p>
                  </a:txBody>
                  <a:tcPr marL="0" marR="0" marT="26034" marB="0">
                    <a:lnT w="28575">
                      <a:solidFill>
                        <a:srgbClr val="111F35"/>
                      </a:solidFill>
                      <a:prstDash val="solid"/>
                    </a:lnT>
                    <a:solidFill>
                      <a:srgbClr val="006379"/>
                    </a:solidFill>
                  </a:tcPr>
                </a:tc>
                <a:tc>
                  <a:txBody>
                    <a:bodyPr/>
                    <a:lstStyle/>
                    <a:p>
                      <a:pPr marL="91440">
                        <a:lnSpc>
                          <a:spcPct val="100000"/>
                        </a:lnSpc>
                        <a:spcBef>
                          <a:spcPts val="204"/>
                        </a:spcBef>
                      </a:pPr>
                      <a:r>
                        <a:rPr sz="2400" dirty="0">
                          <a:solidFill>
                            <a:srgbClr val="111F35"/>
                          </a:solidFill>
                          <a:latin typeface="Calibri"/>
                          <a:cs typeface="Calibri"/>
                        </a:rPr>
                        <a:t>Read</a:t>
                      </a:r>
                      <a:r>
                        <a:rPr sz="2400" spc="-55" dirty="0">
                          <a:solidFill>
                            <a:srgbClr val="111F35"/>
                          </a:solidFill>
                          <a:latin typeface="Calibri"/>
                          <a:cs typeface="Calibri"/>
                        </a:rPr>
                        <a:t> </a:t>
                      </a:r>
                      <a:r>
                        <a:rPr sz="2400" dirty="0">
                          <a:solidFill>
                            <a:srgbClr val="111F35"/>
                          </a:solidFill>
                          <a:latin typeface="Calibri"/>
                          <a:cs typeface="Calibri"/>
                        </a:rPr>
                        <a:t>the</a:t>
                      </a:r>
                      <a:r>
                        <a:rPr sz="2400" spc="-45" dirty="0">
                          <a:solidFill>
                            <a:srgbClr val="111F35"/>
                          </a:solidFill>
                          <a:latin typeface="Calibri"/>
                          <a:cs typeface="Calibri"/>
                        </a:rPr>
                        <a:t> </a:t>
                      </a:r>
                      <a:r>
                        <a:rPr sz="2400" dirty="0">
                          <a:solidFill>
                            <a:srgbClr val="111F35"/>
                          </a:solidFill>
                          <a:latin typeface="Calibri"/>
                          <a:cs typeface="Calibri"/>
                        </a:rPr>
                        <a:t>response</a:t>
                      </a:r>
                      <a:r>
                        <a:rPr sz="2400" spc="-30" dirty="0">
                          <a:solidFill>
                            <a:srgbClr val="111F35"/>
                          </a:solidFill>
                          <a:latin typeface="Calibri"/>
                          <a:cs typeface="Calibri"/>
                        </a:rPr>
                        <a:t> </a:t>
                      </a:r>
                      <a:r>
                        <a:rPr sz="2400" dirty="0">
                          <a:solidFill>
                            <a:srgbClr val="111F35"/>
                          </a:solidFill>
                          <a:latin typeface="Calibri"/>
                          <a:cs typeface="Calibri"/>
                        </a:rPr>
                        <a:t>body</a:t>
                      </a:r>
                      <a:r>
                        <a:rPr sz="2400" spc="-35" dirty="0">
                          <a:solidFill>
                            <a:srgbClr val="111F35"/>
                          </a:solidFill>
                          <a:latin typeface="Calibri"/>
                          <a:cs typeface="Calibri"/>
                        </a:rPr>
                        <a:t> </a:t>
                      </a:r>
                      <a:r>
                        <a:rPr sz="2400" dirty="0">
                          <a:solidFill>
                            <a:srgbClr val="111F35"/>
                          </a:solidFill>
                          <a:latin typeface="Calibri"/>
                          <a:cs typeface="Calibri"/>
                        </a:rPr>
                        <a:t>and</a:t>
                      </a:r>
                      <a:r>
                        <a:rPr sz="2400" spc="-40" dirty="0">
                          <a:solidFill>
                            <a:srgbClr val="111F35"/>
                          </a:solidFill>
                          <a:latin typeface="Calibri"/>
                          <a:cs typeface="Calibri"/>
                        </a:rPr>
                        <a:t> </a:t>
                      </a:r>
                      <a:r>
                        <a:rPr sz="2400" dirty="0">
                          <a:solidFill>
                            <a:srgbClr val="111F35"/>
                          </a:solidFill>
                          <a:latin typeface="Calibri"/>
                          <a:cs typeface="Calibri"/>
                        </a:rPr>
                        <a:t>return</a:t>
                      </a:r>
                      <a:r>
                        <a:rPr sz="2400" spc="-45" dirty="0">
                          <a:solidFill>
                            <a:srgbClr val="111F35"/>
                          </a:solidFill>
                          <a:latin typeface="Calibri"/>
                          <a:cs typeface="Calibri"/>
                        </a:rPr>
                        <a:t> </a:t>
                      </a:r>
                      <a:r>
                        <a:rPr sz="2400" dirty="0">
                          <a:solidFill>
                            <a:srgbClr val="111F35"/>
                          </a:solidFill>
                          <a:latin typeface="Calibri"/>
                          <a:cs typeface="Calibri"/>
                        </a:rPr>
                        <a:t>it</a:t>
                      </a:r>
                      <a:r>
                        <a:rPr sz="2400" spc="-50" dirty="0">
                          <a:solidFill>
                            <a:srgbClr val="111F35"/>
                          </a:solidFill>
                          <a:latin typeface="Calibri"/>
                          <a:cs typeface="Calibri"/>
                        </a:rPr>
                        <a:t> </a:t>
                      </a:r>
                      <a:r>
                        <a:rPr sz="2400" dirty="0">
                          <a:solidFill>
                            <a:srgbClr val="111F35"/>
                          </a:solidFill>
                          <a:latin typeface="Calibri"/>
                          <a:cs typeface="Calibri"/>
                        </a:rPr>
                        <a:t>as</a:t>
                      </a:r>
                      <a:r>
                        <a:rPr sz="2400" spc="-45" dirty="0">
                          <a:solidFill>
                            <a:srgbClr val="111F35"/>
                          </a:solidFill>
                          <a:latin typeface="Calibri"/>
                          <a:cs typeface="Calibri"/>
                        </a:rPr>
                        <a:t> </a:t>
                      </a:r>
                      <a:r>
                        <a:rPr sz="2400" spc="-20" dirty="0">
                          <a:solidFill>
                            <a:srgbClr val="111F35"/>
                          </a:solidFill>
                          <a:latin typeface="Calibri"/>
                          <a:cs typeface="Calibri"/>
                        </a:rPr>
                        <a:t>text</a:t>
                      </a:r>
                      <a:endParaRPr sz="2400">
                        <a:latin typeface="Calibri"/>
                        <a:cs typeface="Calibri"/>
                      </a:endParaRPr>
                    </a:p>
                  </a:txBody>
                  <a:tcPr marL="0" marR="0" marT="26034" marB="0">
                    <a:lnT w="28575">
                      <a:solidFill>
                        <a:srgbClr val="111F35"/>
                      </a:solidFill>
                      <a:prstDash val="solid"/>
                    </a:lnT>
                    <a:solidFill>
                      <a:srgbClr val="E7E7E8"/>
                    </a:solidFill>
                  </a:tcPr>
                </a:tc>
                <a:extLst>
                  <a:ext uri="{0D108BD9-81ED-4DB2-BD59-A6C34878D82A}">
                    <a16:rowId xmlns:a16="http://schemas.microsoft.com/office/drawing/2014/main" val="10000"/>
                  </a:ext>
                </a:extLst>
              </a:tr>
              <a:tr h="457200">
                <a:tc>
                  <a:txBody>
                    <a:bodyPr/>
                    <a:lstStyle/>
                    <a:p>
                      <a:pPr marL="91440">
                        <a:lnSpc>
                          <a:spcPct val="100000"/>
                        </a:lnSpc>
                        <a:spcBef>
                          <a:spcPts val="209"/>
                        </a:spcBef>
                      </a:pPr>
                      <a:r>
                        <a:rPr sz="2400" b="1" spc="-10" dirty="0">
                          <a:solidFill>
                            <a:srgbClr val="FFFFFF"/>
                          </a:solidFill>
                          <a:latin typeface="Calibri"/>
                          <a:cs typeface="Calibri"/>
                        </a:rPr>
                        <a:t>.json()</a:t>
                      </a:r>
                      <a:endParaRPr sz="2400">
                        <a:latin typeface="Calibri"/>
                        <a:cs typeface="Calibri"/>
                      </a:endParaRPr>
                    </a:p>
                  </a:txBody>
                  <a:tcPr marL="0" marR="0" marT="26669" marB="0">
                    <a:solidFill>
                      <a:srgbClr val="006379"/>
                    </a:solidFill>
                  </a:tcPr>
                </a:tc>
                <a:tc>
                  <a:txBody>
                    <a:bodyPr/>
                    <a:lstStyle/>
                    <a:p>
                      <a:pPr marL="91440">
                        <a:lnSpc>
                          <a:spcPct val="100000"/>
                        </a:lnSpc>
                        <a:spcBef>
                          <a:spcPts val="209"/>
                        </a:spcBef>
                      </a:pPr>
                      <a:r>
                        <a:rPr sz="2400" spc="-10" dirty="0">
                          <a:solidFill>
                            <a:srgbClr val="111F35"/>
                          </a:solidFill>
                          <a:latin typeface="Calibri"/>
                          <a:cs typeface="Calibri"/>
                        </a:rPr>
                        <a:t>Parse</a:t>
                      </a:r>
                      <a:r>
                        <a:rPr sz="2400" spc="-60" dirty="0">
                          <a:solidFill>
                            <a:srgbClr val="111F35"/>
                          </a:solidFill>
                          <a:latin typeface="Calibri"/>
                          <a:cs typeface="Calibri"/>
                        </a:rPr>
                        <a:t> </a:t>
                      </a:r>
                      <a:r>
                        <a:rPr sz="2400" dirty="0">
                          <a:solidFill>
                            <a:srgbClr val="111F35"/>
                          </a:solidFill>
                          <a:latin typeface="Calibri"/>
                          <a:cs typeface="Calibri"/>
                        </a:rPr>
                        <a:t>the</a:t>
                      </a:r>
                      <a:r>
                        <a:rPr sz="2400" spc="-40" dirty="0">
                          <a:solidFill>
                            <a:srgbClr val="111F35"/>
                          </a:solidFill>
                          <a:latin typeface="Calibri"/>
                          <a:cs typeface="Calibri"/>
                        </a:rPr>
                        <a:t> </a:t>
                      </a:r>
                      <a:r>
                        <a:rPr sz="2400" spc="-10" dirty="0">
                          <a:solidFill>
                            <a:srgbClr val="111F35"/>
                          </a:solidFill>
                          <a:latin typeface="Calibri"/>
                          <a:cs typeface="Calibri"/>
                        </a:rPr>
                        <a:t>response</a:t>
                      </a:r>
                      <a:r>
                        <a:rPr sz="2400" spc="-55" dirty="0">
                          <a:solidFill>
                            <a:srgbClr val="111F35"/>
                          </a:solidFill>
                          <a:latin typeface="Calibri"/>
                          <a:cs typeface="Calibri"/>
                        </a:rPr>
                        <a:t> </a:t>
                      </a:r>
                      <a:r>
                        <a:rPr sz="2400" dirty="0">
                          <a:solidFill>
                            <a:srgbClr val="111F35"/>
                          </a:solidFill>
                          <a:latin typeface="Calibri"/>
                          <a:cs typeface="Calibri"/>
                        </a:rPr>
                        <a:t>body</a:t>
                      </a:r>
                      <a:r>
                        <a:rPr sz="2400" spc="-40" dirty="0">
                          <a:solidFill>
                            <a:srgbClr val="111F35"/>
                          </a:solidFill>
                          <a:latin typeface="Calibri"/>
                          <a:cs typeface="Calibri"/>
                        </a:rPr>
                        <a:t> </a:t>
                      </a:r>
                      <a:r>
                        <a:rPr sz="2400" dirty="0">
                          <a:solidFill>
                            <a:srgbClr val="111F35"/>
                          </a:solidFill>
                          <a:latin typeface="Calibri"/>
                          <a:cs typeface="Calibri"/>
                        </a:rPr>
                        <a:t>as</a:t>
                      </a:r>
                      <a:r>
                        <a:rPr sz="2400" spc="-60" dirty="0">
                          <a:solidFill>
                            <a:srgbClr val="111F35"/>
                          </a:solidFill>
                          <a:latin typeface="Calibri"/>
                          <a:cs typeface="Calibri"/>
                        </a:rPr>
                        <a:t> </a:t>
                      </a:r>
                      <a:r>
                        <a:rPr sz="2400" spc="-20" dirty="0">
                          <a:solidFill>
                            <a:srgbClr val="111F35"/>
                          </a:solidFill>
                          <a:latin typeface="Calibri"/>
                          <a:cs typeface="Calibri"/>
                        </a:rPr>
                        <a:t>JSON</a:t>
                      </a:r>
                      <a:endParaRPr sz="2400">
                        <a:latin typeface="Calibri"/>
                        <a:cs typeface="Calibri"/>
                      </a:endParaRPr>
                    </a:p>
                  </a:txBody>
                  <a:tcPr marL="0" marR="0" marT="26669" marB="0"/>
                </a:tc>
                <a:extLst>
                  <a:ext uri="{0D108BD9-81ED-4DB2-BD59-A6C34878D82A}">
                    <a16:rowId xmlns:a16="http://schemas.microsoft.com/office/drawing/2014/main" val="10001"/>
                  </a:ext>
                </a:extLst>
              </a:tr>
              <a:tr h="457200">
                <a:tc>
                  <a:txBody>
                    <a:bodyPr/>
                    <a:lstStyle/>
                    <a:p>
                      <a:pPr marL="91440">
                        <a:lnSpc>
                          <a:spcPct val="100000"/>
                        </a:lnSpc>
                        <a:spcBef>
                          <a:spcPts val="209"/>
                        </a:spcBef>
                      </a:pPr>
                      <a:r>
                        <a:rPr sz="2400" b="1" spc="-10" dirty="0">
                          <a:solidFill>
                            <a:srgbClr val="FFFFFF"/>
                          </a:solidFill>
                          <a:latin typeface="Calibri"/>
                          <a:cs typeface="Calibri"/>
                        </a:rPr>
                        <a:t>.blob()</a:t>
                      </a:r>
                      <a:endParaRPr sz="2400">
                        <a:latin typeface="Calibri"/>
                        <a:cs typeface="Calibri"/>
                      </a:endParaRPr>
                    </a:p>
                  </a:txBody>
                  <a:tcPr marL="0" marR="0" marT="26669" marB="0">
                    <a:solidFill>
                      <a:srgbClr val="006379"/>
                    </a:solidFill>
                  </a:tcPr>
                </a:tc>
                <a:tc>
                  <a:txBody>
                    <a:bodyPr/>
                    <a:lstStyle/>
                    <a:p>
                      <a:pPr marL="91440">
                        <a:lnSpc>
                          <a:spcPct val="100000"/>
                        </a:lnSpc>
                        <a:spcBef>
                          <a:spcPts val="209"/>
                        </a:spcBef>
                      </a:pPr>
                      <a:r>
                        <a:rPr sz="2400" spc="-10" dirty="0">
                          <a:solidFill>
                            <a:srgbClr val="111F35"/>
                          </a:solidFill>
                          <a:latin typeface="Calibri"/>
                          <a:cs typeface="Calibri"/>
                        </a:rPr>
                        <a:t>Return</a:t>
                      </a:r>
                      <a:r>
                        <a:rPr sz="2400" spc="-60" dirty="0">
                          <a:solidFill>
                            <a:srgbClr val="111F35"/>
                          </a:solidFill>
                          <a:latin typeface="Calibri"/>
                          <a:cs typeface="Calibri"/>
                        </a:rPr>
                        <a:t> </a:t>
                      </a:r>
                      <a:r>
                        <a:rPr sz="2400" dirty="0">
                          <a:solidFill>
                            <a:srgbClr val="111F35"/>
                          </a:solidFill>
                          <a:latin typeface="Calibri"/>
                          <a:cs typeface="Calibri"/>
                        </a:rPr>
                        <a:t>a</a:t>
                      </a:r>
                      <a:r>
                        <a:rPr sz="2400" spc="-30" dirty="0">
                          <a:solidFill>
                            <a:srgbClr val="111F35"/>
                          </a:solidFill>
                          <a:latin typeface="Calibri"/>
                          <a:cs typeface="Calibri"/>
                        </a:rPr>
                        <a:t> </a:t>
                      </a:r>
                      <a:r>
                        <a:rPr sz="2400" dirty="0">
                          <a:solidFill>
                            <a:srgbClr val="111F35"/>
                          </a:solidFill>
                          <a:latin typeface="Calibri"/>
                          <a:cs typeface="Calibri"/>
                        </a:rPr>
                        <a:t>Blob</a:t>
                      </a:r>
                      <a:r>
                        <a:rPr sz="2400" spc="-50" dirty="0">
                          <a:solidFill>
                            <a:srgbClr val="111F35"/>
                          </a:solidFill>
                          <a:latin typeface="Calibri"/>
                          <a:cs typeface="Calibri"/>
                        </a:rPr>
                        <a:t> </a:t>
                      </a:r>
                      <a:r>
                        <a:rPr sz="2400" dirty="0">
                          <a:solidFill>
                            <a:srgbClr val="111F35"/>
                          </a:solidFill>
                          <a:latin typeface="Calibri"/>
                          <a:cs typeface="Calibri"/>
                        </a:rPr>
                        <a:t>(Binary</a:t>
                      </a:r>
                      <a:r>
                        <a:rPr sz="2400" spc="-50" dirty="0">
                          <a:solidFill>
                            <a:srgbClr val="111F35"/>
                          </a:solidFill>
                          <a:latin typeface="Calibri"/>
                          <a:cs typeface="Calibri"/>
                        </a:rPr>
                        <a:t> </a:t>
                      </a:r>
                      <a:r>
                        <a:rPr sz="2400" dirty="0">
                          <a:solidFill>
                            <a:srgbClr val="111F35"/>
                          </a:solidFill>
                          <a:latin typeface="Calibri"/>
                          <a:cs typeface="Calibri"/>
                        </a:rPr>
                        <a:t>data</a:t>
                      </a:r>
                      <a:r>
                        <a:rPr sz="2400" spc="-40" dirty="0">
                          <a:solidFill>
                            <a:srgbClr val="111F35"/>
                          </a:solidFill>
                          <a:latin typeface="Calibri"/>
                          <a:cs typeface="Calibri"/>
                        </a:rPr>
                        <a:t> </a:t>
                      </a:r>
                      <a:r>
                        <a:rPr sz="2400" dirty="0">
                          <a:solidFill>
                            <a:srgbClr val="111F35"/>
                          </a:solidFill>
                          <a:latin typeface="Calibri"/>
                          <a:cs typeface="Calibri"/>
                        </a:rPr>
                        <a:t>with</a:t>
                      </a:r>
                      <a:r>
                        <a:rPr sz="2400" spc="-40" dirty="0">
                          <a:solidFill>
                            <a:srgbClr val="111F35"/>
                          </a:solidFill>
                          <a:latin typeface="Calibri"/>
                          <a:cs typeface="Calibri"/>
                        </a:rPr>
                        <a:t> </a:t>
                      </a:r>
                      <a:r>
                        <a:rPr sz="2400" spc="-10" dirty="0">
                          <a:solidFill>
                            <a:srgbClr val="111F35"/>
                          </a:solidFill>
                          <a:latin typeface="Calibri"/>
                          <a:cs typeface="Calibri"/>
                        </a:rPr>
                        <a:t>type)</a:t>
                      </a:r>
                      <a:endParaRPr sz="2400">
                        <a:latin typeface="Calibri"/>
                        <a:cs typeface="Calibri"/>
                      </a:endParaRPr>
                    </a:p>
                  </a:txBody>
                  <a:tcPr marL="0" marR="0" marT="26669" marB="0">
                    <a:solidFill>
                      <a:srgbClr val="E7E7E8"/>
                    </a:solidFill>
                  </a:tcPr>
                </a:tc>
                <a:extLst>
                  <a:ext uri="{0D108BD9-81ED-4DB2-BD59-A6C34878D82A}">
                    <a16:rowId xmlns:a16="http://schemas.microsoft.com/office/drawing/2014/main" val="10002"/>
                  </a:ext>
                </a:extLst>
              </a:tr>
              <a:tr h="457200">
                <a:tc>
                  <a:txBody>
                    <a:bodyPr/>
                    <a:lstStyle/>
                    <a:p>
                      <a:pPr marL="91440">
                        <a:lnSpc>
                          <a:spcPct val="100000"/>
                        </a:lnSpc>
                        <a:spcBef>
                          <a:spcPts val="209"/>
                        </a:spcBef>
                      </a:pPr>
                      <a:r>
                        <a:rPr sz="2400" b="1" spc="-10" dirty="0">
                          <a:solidFill>
                            <a:srgbClr val="FFFFFF"/>
                          </a:solidFill>
                          <a:latin typeface="Calibri"/>
                          <a:cs typeface="Calibri"/>
                        </a:rPr>
                        <a:t>.arrayBuffer()</a:t>
                      </a:r>
                      <a:endParaRPr sz="2400">
                        <a:latin typeface="Calibri"/>
                        <a:cs typeface="Calibri"/>
                      </a:endParaRPr>
                    </a:p>
                  </a:txBody>
                  <a:tcPr marL="0" marR="0" marT="26669" marB="0">
                    <a:solidFill>
                      <a:srgbClr val="006379"/>
                    </a:solidFill>
                  </a:tcPr>
                </a:tc>
                <a:tc>
                  <a:txBody>
                    <a:bodyPr/>
                    <a:lstStyle/>
                    <a:p>
                      <a:pPr marL="91440">
                        <a:lnSpc>
                          <a:spcPct val="100000"/>
                        </a:lnSpc>
                        <a:spcBef>
                          <a:spcPts val="209"/>
                        </a:spcBef>
                      </a:pPr>
                      <a:r>
                        <a:rPr sz="2400" spc="-10" dirty="0">
                          <a:solidFill>
                            <a:srgbClr val="111F35"/>
                          </a:solidFill>
                          <a:latin typeface="Calibri"/>
                          <a:cs typeface="Calibri"/>
                        </a:rPr>
                        <a:t>Return</a:t>
                      </a:r>
                      <a:r>
                        <a:rPr sz="2400" spc="-70" dirty="0">
                          <a:solidFill>
                            <a:srgbClr val="111F35"/>
                          </a:solidFill>
                          <a:latin typeface="Calibri"/>
                          <a:cs typeface="Calibri"/>
                        </a:rPr>
                        <a:t> </a:t>
                      </a:r>
                      <a:r>
                        <a:rPr sz="2400" dirty="0">
                          <a:solidFill>
                            <a:srgbClr val="111F35"/>
                          </a:solidFill>
                          <a:latin typeface="Calibri"/>
                          <a:cs typeface="Calibri"/>
                        </a:rPr>
                        <a:t>an</a:t>
                      </a:r>
                      <a:r>
                        <a:rPr sz="2400" spc="-30" dirty="0">
                          <a:solidFill>
                            <a:srgbClr val="111F35"/>
                          </a:solidFill>
                          <a:latin typeface="Calibri"/>
                          <a:cs typeface="Calibri"/>
                        </a:rPr>
                        <a:t> </a:t>
                      </a:r>
                      <a:r>
                        <a:rPr sz="2400" spc="-25" dirty="0">
                          <a:solidFill>
                            <a:srgbClr val="111F35"/>
                          </a:solidFill>
                          <a:latin typeface="Calibri"/>
                          <a:cs typeface="Calibri"/>
                        </a:rPr>
                        <a:t>ArrayBuffer</a:t>
                      </a:r>
                      <a:r>
                        <a:rPr sz="2400" spc="-45" dirty="0">
                          <a:solidFill>
                            <a:srgbClr val="111F35"/>
                          </a:solidFill>
                          <a:latin typeface="Calibri"/>
                          <a:cs typeface="Calibri"/>
                        </a:rPr>
                        <a:t> </a:t>
                      </a:r>
                      <a:r>
                        <a:rPr sz="2400" dirty="0">
                          <a:solidFill>
                            <a:srgbClr val="111F35"/>
                          </a:solidFill>
                          <a:latin typeface="Calibri"/>
                          <a:cs typeface="Calibri"/>
                        </a:rPr>
                        <a:t>(low</a:t>
                      </a:r>
                      <a:r>
                        <a:rPr sz="2400" spc="-55" dirty="0">
                          <a:solidFill>
                            <a:srgbClr val="111F35"/>
                          </a:solidFill>
                          <a:latin typeface="Calibri"/>
                          <a:cs typeface="Calibri"/>
                        </a:rPr>
                        <a:t> </a:t>
                      </a:r>
                      <a:r>
                        <a:rPr sz="2400" dirty="0">
                          <a:solidFill>
                            <a:srgbClr val="111F35"/>
                          </a:solidFill>
                          <a:latin typeface="Calibri"/>
                          <a:cs typeface="Calibri"/>
                        </a:rPr>
                        <a:t>level</a:t>
                      </a:r>
                      <a:r>
                        <a:rPr sz="2400" spc="-25" dirty="0">
                          <a:solidFill>
                            <a:srgbClr val="111F35"/>
                          </a:solidFill>
                          <a:latin typeface="Calibri"/>
                          <a:cs typeface="Calibri"/>
                        </a:rPr>
                        <a:t> </a:t>
                      </a:r>
                      <a:r>
                        <a:rPr sz="2400" spc="-60" dirty="0">
                          <a:solidFill>
                            <a:srgbClr val="111F35"/>
                          </a:solidFill>
                          <a:latin typeface="Calibri"/>
                          <a:cs typeface="Calibri"/>
                        </a:rPr>
                        <a:t>repr. </a:t>
                      </a:r>
                      <a:r>
                        <a:rPr sz="2400" dirty="0">
                          <a:solidFill>
                            <a:srgbClr val="111F35"/>
                          </a:solidFill>
                          <a:latin typeface="Calibri"/>
                          <a:cs typeface="Calibri"/>
                        </a:rPr>
                        <a:t>of</a:t>
                      </a:r>
                      <a:r>
                        <a:rPr sz="2400" spc="-35" dirty="0">
                          <a:solidFill>
                            <a:srgbClr val="111F35"/>
                          </a:solidFill>
                          <a:latin typeface="Calibri"/>
                          <a:cs typeface="Calibri"/>
                        </a:rPr>
                        <a:t> </a:t>
                      </a:r>
                      <a:r>
                        <a:rPr sz="2400" dirty="0">
                          <a:solidFill>
                            <a:srgbClr val="111F35"/>
                          </a:solidFill>
                          <a:latin typeface="Calibri"/>
                          <a:cs typeface="Calibri"/>
                        </a:rPr>
                        <a:t>binary</a:t>
                      </a:r>
                      <a:r>
                        <a:rPr sz="2400" spc="-50" dirty="0">
                          <a:solidFill>
                            <a:srgbClr val="111F35"/>
                          </a:solidFill>
                          <a:latin typeface="Calibri"/>
                          <a:cs typeface="Calibri"/>
                        </a:rPr>
                        <a:t> </a:t>
                      </a:r>
                      <a:r>
                        <a:rPr sz="2400" spc="-10" dirty="0">
                          <a:solidFill>
                            <a:srgbClr val="111F35"/>
                          </a:solidFill>
                          <a:latin typeface="Calibri"/>
                          <a:cs typeface="Calibri"/>
                        </a:rPr>
                        <a:t>data)</a:t>
                      </a:r>
                      <a:endParaRPr sz="2400">
                        <a:latin typeface="Calibri"/>
                        <a:cs typeface="Calibri"/>
                      </a:endParaRPr>
                    </a:p>
                  </a:txBody>
                  <a:tcPr marL="0" marR="0" marT="26669" marB="0"/>
                </a:tc>
                <a:extLst>
                  <a:ext uri="{0D108BD9-81ED-4DB2-BD59-A6C34878D82A}">
                    <a16:rowId xmlns:a16="http://schemas.microsoft.com/office/drawing/2014/main" val="10003"/>
                  </a:ext>
                </a:extLst>
              </a:tr>
              <a:tr h="457200">
                <a:tc>
                  <a:txBody>
                    <a:bodyPr/>
                    <a:lstStyle/>
                    <a:p>
                      <a:pPr marL="91440">
                        <a:lnSpc>
                          <a:spcPct val="100000"/>
                        </a:lnSpc>
                        <a:spcBef>
                          <a:spcPts val="210"/>
                        </a:spcBef>
                      </a:pPr>
                      <a:r>
                        <a:rPr sz="2400" b="1" spc="-10" dirty="0">
                          <a:solidFill>
                            <a:srgbClr val="FFFFFF"/>
                          </a:solidFill>
                          <a:latin typeface="Calibri"/>
                          <a:cs typeface="Calibri"/>
                        </a:rPr>
                        <a:t>.formData()</a:t>
                      </a:r>
                      <a:endParaRPr sz="2400">
                        <a:latin typeface="Calibri"/>
                        <a:cs typeface="Calibri"/>
                      </a:endParaRPr>
                    </a:p>
                  </a:txBody>
                  <a:tcPr marL="0" marR="0" marT="26670" marB="0">
                    <a:lnB w="28575">
                      <a:solidFill>
                        <a:srgbClr val="111F35"/>
                      </a:solidFill>
                      <a:prstDash val="solid"/>
                    </a:lnB>
                    <a:solidFill>
                      <a:srgbClr val="006379"/>
                    </a:solidFill>
                  </a:tcPr>
                </a:tc>
                <a:tc>
                  <a:txBody>
                    <a:bodyPr/>
                    <a:lstStyle/>
                    <a:p>
                      <a:pPr marL="91440">
                        <a:lnSpc>
                          <a:spcPct val="100000"/>
                        </a:lnSpc>
                        <a:spcBef>
                          <a:spcPts val="210"/>
                        </a:spcBef>
                      </a:pPr>
                      <a:r>
                        <a:rPr sz="2400" spc="-10" dirty="0">
                          <a:solidFill>
                            <a:srgbClr val="111F35"/>
                          </a:solidFill>
                          <a:latin typeface="Calibri"/>
                          <a:cs typeface="Calibri"/>
                        </a:rPr>
                        <a:t>Return</a:t>
                      </a:r>
                      <a:r>
                        <a:rPr sz="2400" spc="-85" dirty="0">
                          <a:solidFill>
                            <a:srgbClr val="111F35"/>
                          </a:solidFill>
                          <a:latin typeface="Calibri"/>
                          <a:cs typeface="Calibri"/>
                        </a:rPr>
                        <a:t> </a:t>
                      </a:r>
                      <a:r>
                        <a:rPr sz="2400" dirty="0">
                          <a:solidFill>
                            <a:srgbClr val="111F35"/>
                          </a:solidFill>
                          <a:latin typeface="Calibri"/>
                          <a:cs typeface="Calibri"/>
                        </a:rPr>
                        <a:t>a</a:t>
                      </a:r>
                      <a:r>
                        <a:rPr sz="2400" spc="-50" dirty="0">
                          <a:solidFill>
                            <a:srgbClr val="111F35"/>
                          </a:solidFill>
                          <a:latin typeface="Calibri"/>
                          <a:cs typeface="Calibri"/>
                        </a:rPr>
                        <a:t> </a:t>
                      </a:r>
                      <a:r>
                        <a:rPr sz="2400" dirty="0">
                          <a:solidFill>
                            <a:srgbClr val="111F35"/>
                          </a:solidFill>
                          <a:latin typeface="Calibri"/>
                          <a:cs typeface="Calibri"/>
                        </a:rPr>
                        <a:t>FormData</a:t>
                      </a:r>
                      <a:r>
                        <a:rPr sz="2400" spc="-80" dirty="0">
                          <a:solidFill>
                            <a:srgbClr val="111F35"/>
                          </a:solidFill>
                          <a:latin typeface="Calibri"/>
                          <a:cs typeface="Calibri"/>
                        </a:rPr>
                        <a:t> </a:t>
                      </a:r>
                      <a:r>
                        <a:rPr sz="2400" dirty="0">
                          <a:solidFill>
                            <a:srgbClr val="111F35"/>
                          </a:solidFill>
                          <a:latin typeface="Calibri"/>
                          <a:cs typeface="Calibri"/>
                        </a:rPr>
                        <a:t>object</a:t>
                      </a:r>
                      <a:r>
                        <a:rPr sz="2400" spc="-65" dirty="0">
                          <a:solidFill>
                            <a:srgbClr val="111F35"/>
                          </a:solidFill>
                          <a:latin typeface="Calibri"/>
                          <a:cs typeface="Calibri"/>
                        </a:rPr>
                        <a:t> </a:t>
                      </a:r>
                      <a:r>
                        <a:rPr sz="2400" spc="-10" dirty="0">
                          <a:solidFill>
                            <a:srgbClr val="111F35"/>
                          </a:solidFill>
                          <a:latin typeface="Calibri"/>
                          <a:cs typeface="Calibri"/>
                        </a:rPr>
                        <a:t>(represents</a:t>
                      </a:r>
                      <a:r>
                        <a:rPr sz="2400" spc="-65" dirty="0">
                          <a:solidFill>
                            <a:srgbClr val="111F35"/>
                          </a:solidFill>
                          <a:latin typeface="Calibri"/>
                          <a:cs typeface="Calibri"/>
                        </a:rPr>
                        <a:t> </a:t>
                      </a:r>
                      <a:r>
                        <a:rPr sz="2400" dirty="0">
                          <a:solidFill>
                            <a:srgbClr val="111F35"/>
                          </a:solidFill>
                          <a:latin typeface="Calibri"/>
                          <a:cs typeface="Calibri"/>
                        </a:rPr>
                        <a:t>data</a:t>
                      </a:r>
                      <a:r>
                        <a:rPr sz="2400" spc="-70" dirty="0">
                          <a:solidFill>
                            <a:srgbClr val="111F35"/>
                          </a:solidFill>
                          <a:latin typeface="Calibri"/>
                          <a:cs typeface="Calibri"/>
                        </a:rPr>
                        <a:t> </a:t>
                      </a:r>
                      <a:r>
                        <a:rPr sz="2400" dirty="0">
                          <a:solidFill>
                            <a:srgbClr val="111F35"/>
                          </a:solidFill>
                          <a:latin typeface="Calibri"/>
                          <a:cs typeface="Calibri"/>
                        </a:rPr>
                        <a:t>submitted</a:t>
                      </a:r>
                      <a:r>
                        <a:rPr sz="2400" spc="-65" dirty="0">
                          <a:solidFill>
                            <a:srgbClr val="111F35"/>
                          </a:solidFill>
                          <a:latin typeface="Calibri"/>
                          <a:cs typeface="Calibri"/>
                        </a:rPr>
                        <a:t> </a:t>
                      </a:r>
                      <a:r>
                        <a:rPr sz="2400" dirty="0">
                          <a:solidFill>
                            <a:srgbClr val="111F35"/>
                          </a:solidFill>
                          <a:latin typeface="Calibri"/>
                          <a:cs typeface="Calibri"/>
                        </a:rPr>
                        <a:t>via</a:t>
                      </a:r>
                      <a:r>
                        <a:rPr sz="2400" spc="-60" dirty="0">
                          <a:solidFill>
                            <a:srgbClr val="111F35"/>
                          </a:solidFill>
                          <a:latin typeface="Calibri"/>
                          <a:cs typeface="Calibri"/>
                        </a:rPr>
                        <a:t> </a:t>
                      </a:r>
                      <a:r>
                        <a:rPr sz="2400" spc="-10" dirty="0">
                          <a:solidFill>
                            <a:srgbClr val="111F35"/>
                          </a:solidFill>
                          <a:latin typeface="Calibri"/>
                          <a:cs typeface="Calibri"/>
                        </a:rPr>
                        <a:t>forms)</a:t>
                      </a:r>
                      <a:endParaRPr sz="2400">
                        <a:latin typeface="Calibri"/>
                        <a:cs typeface="Calibri"/>
                      </a:endParaRPr>
                    </a:p>
                  </a:txBody>
                  <a:tcPr marL="0" marR="0" marT="26670" marB="0">
                    <a:lnB w="28575">
                      <a:solidFill>
                        <a:srgbClr val="111F35"/>
                      </a:solidFill>
                      <a:prstDash val="solid"/>
                    </a:lnB>
                    <a:solidFill>
                      <a:srgbClr val="E7E7E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FETCH</a:t>
            </a:r>
            <a:r>
              <a:rPr spc="-110" dirty="0"/>
              <a:t> </a:t>
            </a:r>
            <a:r>
              <a:rPr spc="-55" dirty="0"/>
              <a:t>API:</a:t>
            </a:r>
            <a:r>
              <a:rPr spc="-95" dirty="0"/>
              <a:t> </a:t>
            </a:r>
            <a:r>
              <a:rPr dirty="0"/>
              <a:t>BLOB</a:t>
            </a:r>
            <a:r>
              <a:rPr spc="-95" dirty="0"/>
              <a:t> </a:t>
            </a:r>
            <a:r>
              <a:rPr spc="-10" dirty="0"/>
              <a:t>EXAMPLE</a:t>
            </a:r>
          </a:p>
        </p:txBody>
      </p:sp>
      <p:sp>
        <p:nvSpPr>
          <p:cNvPr id="3" name="object 3"/>
          <p:cNvSpPr/>
          <p:nvPr/>
        </p:nvSpPr>
        <p:spPr>
          <a:xfrm>
            <a:off x="597408" y="1565147"/>
            <a:ext cx="10997565" cy="4525010"/>
          </a:xfrm>
          <a:custGeom>
            <a:avLst/>
            <a:gdLst/>
            <a:ahLst/>
            <a:cxnLst/>
            <a:rect l="l" t="t" r="r" b="b"/>
            <a:pathLst>
              <a:path w="10997565" h="4525010">
                <a:moveTo>
                  <a:pt x="0" y="4524756"/>
                </a:moveTo>
                <a:lnTo>
                  <a:pt x="10997184" y="4524756"/>
                </a:lnTo>
                <a:lnTo>
                  <a:pt x="10997184" y="0"/>
                </a:lnTo>
                <a:lnTo>
                  <a:pt x="0" y="0"/>
                </a:lnTo>
                <a:lnTo>
                  <a:pt x="0" y="4524756"/>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676148" y="1585340"/>
            <a:ext cx="10807065" cy="441579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&lt;input</a:t>
            </a:r>
            <a:r>
              <a:rPr sz="1800" spc="-45"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"msg"</a:t>
            </a:r>
            <a:r>
              <a:rPr sz="1800" spc="-45" dirty="0">
                <a:solidFill>
                  <a:srgbClr val="0000FF"/>
                </a:solidFill>
                <a:latin typeface="Consolas"/>
                <a:cs typeface="Consolas"/>
              </a:rPr>
              <a:t> </a:t>
            </a:r>
            <a:r>
              <a:rPr sz="1800" dirty="0">
                <a:solidFill>
                  <a:srgbClr val="E40000"/>
                </a:solidFill>
                <a:latin typeface="Consolas"/>
                <a:cs typeface="Consolas"/>
              </a:rPr>
              <a:t>placeholder</a:t>
            </a:r>
            <a:r>
              <a:rPr sz="1800" dirty="0">
                <a:latin typeface="Consolas"/>
                <a:cs typeface="Consolas"/>
              </a:rPr>
              <a:t>=</a:t>
            </a:r>
            <a:r>
              <a:rPr sz="1800" dirty="0">
                <a:solidFill>
                  <a:srgbClr val="0000FF"/>
                </a:solidFill>
                <a:latin typeface="Consolas"/>
                <a:cs typeface="Consolas"/>
              </a:rPr>
              <a:t>"Insert</a:t>
            </a:r>
            <a:r>
              <a:rPr sz="1800" spc="-35" dirty="0">
                <a:solidFill>
                  <a:srgbClr val="0000FF"/>
                </a:solidFill>
                <a:latin typeface="Consolas"/>
                <a:cs typeface="Consolas"/>
              </a:rPr>
              <a:t> </a:t>
            </a:r>
            <a:r>
              <a:rPr sz="1800" dirty="0">
                <a:solidFill>
                  <a:srgbClr val="0000FF"/>
                </a:solidFill>
                <a:latin typeface="Consolas"/>
                <a:cs typeface="Consolas"/>
              </a:rPr>
              <a:t>your</a:t>
            </a:r>
            <a:r>
              <a:rPr sz="1800" spc="-35" dirty="0">
                <a:solidFill>
                  <a:srgbClr val="0000FF"/>
                </a:solidFill>
                <a:latin typeface="Consolas"/>
                <a:cs typeface="Consolas"/>
              </a:rPr>
              <a:t> </a:t>
            </a:r>
            <a:r>
              <a:rPr sz="1800" dirty="0">
                <a:solidFill>
                  <a:srgbClr val="0000FF"/>
                </a:solidFill>
                <a:latin typeface="Consolas"/>
                <a:cs typeface="Consolas"/>
              </a:rPr>
              <a:t>message</a:t>
            </a:r>
            <a:r>
              <a:rPr sz="1800" spc="-35" dirty="0">
                <a:solidFill>
                  <a:srgbClr val="0000FF"/>
                </a:solidFill>
                <a:latin typeface="Consolas"/>
                <a:cs typeface="Consolas"/>
              </a:rPr>
              <a:t> </a:t>
            </a:r>
            <a:r>
              <a:rPr sz="1800" dirty="0">
                <a:solidFill>
                  <a:srgbClr val="0000FF"/>
                </a:solidFill>
                <a:latin typeface="Consolas"/>
                <a:cs typeface="Consolas"/>
              </a:rPr>
              <a:t>here"</a:t>
            </a:r>
            <a:r>
              <a:rPr sz="1800" spc="-30" dirty="0">
                <a:solidFill>
                  <a:srgbClr val="0000FF"/>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"text"</a:t>
            </a:r>
            <a:r>
              <a:rPr sz="1800" spc="-10" dirty="0">
                <a:solidFill>
                  <a:srgbClr val="800000"/>
                </a:solidFill>
                <a:latin typeface="Consolas"/>
                <a:cs typeface="Consolas"/>
              </a:rPr>
              <a:t>&gt;</a:t>
            </a:r>
            <a:endParaRPr sz="1800">
              <a:latin typeface="Consolas"/>
              <a:cs typeface="Consolas"/>
            </a:endParaRPr>
          </a:p>
          <a:p>
            <a:pPr marL="12700">
              <a:lnSpc>
                <a:spcPct val="100000"/>
              </a:lnSpc>
            </a:pPr>
            <a:r>
              <a:rPr sz="1800" dirty="0">
                <a:solidFill>
                  <a:srgbClr val="800000"/>
                </a:solidFill>
                <a:latin typeface="Consolas"/>
                <a:cs typeface="Consolas"/>
              </a:rPr>
              <a:t>&lt;button</a:t>
            </a:r>
            <a:r>
              <a:rPr sz="1800" spc="-95"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"btn"</a:t>
            </a:r>
            <a:r>
              <a:rPr sz="1800" dirty="0">
                <a:solidFill>
                  <a:srgbClr val="800000"/>
                </a:solidFill>
                <a:latin typeface="Consolas"/>
                <a:cs typeface="Consolas"/>
              </a:rPr>
              <a:t>&gt;</a:t>
            </a:r>
            <a:r>
              <a:rPr sz="1800" dirty="0">
                <a:latin typeface="Consolas"/>
                <a:cs typeface="Consolas"/>
              </a:rPr>
              <a:t>Generate</a:t>
            </a:r>
            <a:r>
              <a:rPr sz="1800" spc="-80" dirty="0">
                <a:latin typeface="Consolas"/>
                <a:cs typeface="Consolas"/>
              </a:rPr>
              <a:t> </a:t>
            </a:r>
            <a:r>
              <a:rPr sz="1800" dirty="0">
                <a:latin typeface="Consolas"/>
                <a:cs typeface="Consolas"/>
              </a:rPr>
              <a:t>QR</a:t>
            </a:r>
            <a:r>
              <a:rPr sz="1800" dirty="0">
                <a:solidFill>
                  <a:srgbClr val="800000"/>
                </a:solidFill>
                <a:latin typeface="Consolas"/>
                <a:cs typeface="Consolas"/>
              </a:rPr>
              <a:t>&lt;/button&gt;&lt;img</a:t>
            </a:r>
            <a:r>
              <a:rPr sz="1800" spc="-80" dirty="0">
                <a:solidFill>
                  <a:srgbClr val="800000"/>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"img"</a:t>
            </a:r>
            <a:r>
              <a:rPr sz="1800" spc="-10" dirty="0">
                <a:solidFill>
                  <a:srgbClr val="800000"/>
                </a:solidFill>
                <a:latin typeface="Consolas"/>
                <a:cs typeface="Consolas"/>
              </a:rPr>
              <a:t>&gt;</a:t>
            </a:r>
            <a:endParaRPr sz="1800">
              <a:latin typeface="Consolas"/>
              <a:cs typeface="Consolas"/>
            </a:endParaRPr>
          </a:p>
          <a:p>
            <a:pPr marL="12700">
              <a:lnSpc>
                <a:spcPct val="100000"/>
              </a:lnSpc>
            </a:pPr>
            <a:r>
              <a:rPr sz="1800" spc="-10" dirty="0">
                <a:solidFill>
                  <a:srgbClr val="800000"/>
                </a:solidFill>
                <a:latin typeface="Consolas"/>
                <a:cs typeface="Consolas"/>
              </a:rPr>
              <a:t>&lt;script&gt;</a:t>
            </a:r>
            <a:endParaRPr sz="1800">
              <a:latin typeface="Consolas"/>
              <a:cs typeface="Consolas"/>
            </a:endParaRPr>
          </a:p>
          <a:p>
            <a:pPr marL="262255" marR="4643120" indent="-250190">
              <a:lnSpc>
                <a:spcPct val="100000"/>
              </a:lnSpc>
            </a:pPr>
            <a:r>
              <a:rPr sz="1800" dirty="0">
                <a:latin typeface="Consolas"/>
                <a:cs typeface="Consolas"/>
              </a:rPr>
              <a:t>document.getElementById(</a:t>
            </a:r>
            <a:r>
              <a:rPr sz="1800" dirty="0">
                <a:solidFill>
                  <a:srgbClr val="A21515"/>
                </a:solidFill>
                <a:latin typeface="Consolas"/>
                <a:cs typeface="Consolas"/>
              </a:rPr>
              <a:t>"btn"</a:t>
            </a:r>
            <a:r>
              <a:rPr sz="1800" dirty="0">
                <a:latin typeface="Consolas"/>
                <a:cs typeface="Consolas"/>
              </a:rPr>
              <a:t>).onclick</a:t>
            </a:r>
            <a:r>
              <a:rPr sz="1800" spc="-60" dirty="0">
                <a:latin typeface="Consolas"/>
                <a:cs typeface="Consolas"/>
              </a:rPr>
              <a:t> </a:t>
            </a:r>
            <a:r>
              <a:rPr sz="1800" dirty="0">
                <a:latin typeface="Consolas"/>
                <a:cs typeface="Consolas"/>
              </a:rPr>
              <a:t>=</a:t>
            </a:r>
            <a:r>
              <a:rPr sz="1800" spc="-45" dirty="0">
                <a:latin typeface="Consolas"/>
                <a:cs typeface="Consolas"/>
              </a:rPr>
              <a:t> </a:t>
            </a:r>
            <a:r>
              <a:rPr sz="1800" dirty="0">
                <a:latin typeface="Consolas"/>
                <a:cs typeface="Consolas"/>
              </a:rPr>
              <a:t>()</a:t>
            </a:r>
            <a:r>
              <a:rPr sz="1800" spc="-40" dirty="0">
                <a:latin typeface="Consolas"/>
                <a:cs typeface="Consolas"/>
              </a:rPr>
              <a:t> </a:t>
            </a:r>
            <a:r>
              <a:rPr sz="1800" dirty="0">
                <a:solidFill>
                  <a:srgbClr val="0000FF"/>
                </a:solidFill>
                <a:latin typeface="Consolas"/>
                <a:cs typeface="Consolas"/>
              </a:rPr>
              <a:t>=&gt;</a:t>
            </a:r>
            <a:r>
              <a:rPr sz="1800" spc="-55" dirty="0">
                <a:solidFill>
                  <a:srgbClr val="0000FF"/>
                </a:solidFill>
                <a:latin typeface="Consolas"/>
                <a:cs typeface="Consolas"/>
              </a:rPr>
              <a:t> </a:t>
            </a:r>
            <a:r>
              <a:rPr sz="1800" spc="-50" dirty="0">
                <a:latin typeface="Consolas"/>
                <a:cs typeface="Consolas"/>
              </a:rPr>
              <a:t>{ </a:t>
            </a:r>
            <a:r>
              <a:rPr sz="1800" dirty="0">
                <a:solidFill>
                  <a:srgbClr val="0000FF"/>
                </a:solidFill>
                <a:latin typeface="Consolas"/>
                <a:cs typeface="Consolas"/>
              </a:rPr>
              <a:t>let</a:t>
            </a:r>
            <a:r>
              <a:rPr sz="1800" spc="-20" dirty="0">
                <a:solidFill>
                  <a:srgbClr val="0000FF"/>
                </a:solidFill>
                <a:latin typeface="Consolas"/>
                <a:cs typeface="Consolas"/>
              </a:rPr>
              <a:t> </a:t>
            </a:r>
            <a:r>
              <a:rPr sz="1800" dirty="0">
                <a:latin typeface="Consolas"/>
                <a:cs typeface="Consolas"/>
              </a:rPr>
              <a:t>msg</a:t>
            </a:r>
            <a:r>
              <a:rPr sz="1800" spc="-2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document.getElementById(</a:t>
            </a:r>
            <a:r>
              <a:rPr sz="1800" spc="-10" dirty="0">
                <a:solidFill>
                  <a:srgbClr val="A21515"/>
                </a:solidFill>
                <a:latin typeface="Consolas"/>
                <a:cs typeface="Consolas"/>
              </a:rPr>
              <a:t>"msg"</a:t>
            </a:r>
            <a:r>
              <a:rPr sz="1800" spc="-10" dirty="0">
                <a:latin typeface="Consolas"/>
                <a:cs typeface="Consolas"/>
              </a:rPr>
              <a:t>).value;</a:t>
            </a:r>
            <a:endParaRPr sz="1800">
              <a:latin typeface="Consolas"/>
              <a:cs typeface="Consolas"/>
            </a:endParaRPr>
          </a:p>
          <a:p>
            <a:pPr marL="262255">
              <a:lnSpc>
                <a:spcPct val="100000"/>
              </a:lnSpc>
            </a:pPr>
            <a:r>
              <a:rPr sz="1800" dirty="0">
                <a:solidFill>
                  <a:srgbClr val="0000FF"/>
                </a:solidFill>
                <a:latin typeface="Consolas"/>
                <a:cs typeface="Consolas"/>
              </a:rPr>
              <a:t>let</a:t>
            </a:r>
            <a:r>
              <a:rPr sz="1800" spc="120" dirty="0">
                <a:solidFill>
                  <a:srgbClr val="0000FF"/>
                </a:solidFill>
                <a:latin typeface="Consolas"/>
                <a:cs typeface="Consolas"/>
              </a:rPr>
              <a:t> </a:t>
            </a:r>
            <a:r>
              <a:rPr sz="1800" dirty="0">
                <a:latin typeface="Consolas"/>
                <a:cs typeface="Consolas"/>
              </a:rPr>
              <a:t>url</a:t>
            </a:r>
            <a:r>
              <a:rPr sz="1800" spc="125" dirty="0">
                <a:latin typeface="Consolas"/>
                <a:cs typeface="Consolas"/>
              </a:rPr>
              <a:t> </a:t>
            </a:r>
            <a:r>
              <a:rPr sz="1800" dirty="0">
                <a:latin typeface="Consolas"/>
                <a:cs typeface="Consolas"/>
              </a:rPr>
              <a:t>=</a:t>
            </a:r>
            <a:r>
              <a:rPr sz="1800" spc="135" dirty="0">
                <a:latin typeface="Consolas"/>
                <a:cs typeface="Consolas"/>
              </a:rPr>
              <a:t> </a:t>
            </a:r>
            <a:r>
              <a:rPr sz="1800" spc="-10" dirty="0">
                <a:solidFill>
                  <a:srgbClr val="A21515"/>
                </a:solidFill>
                <a:latin typeface="Consolas"/>
                <a:cs typeface="Consolas"/>
              </a:rPr>
              <a:t>`https://image-charts.com/chart?chs=200x200&amp;cht=qr&amp;chl=</a:t>
            </a:r>
            <a:r>
              <a:rPr sz="1800" spc="-10" dirty="0">
                <a:solidFill>
                  <a:srgbClr val="0000FF"/>
                </a:solidFill>
                <a:latin typeface="Consolas"/>
                <a:cs typeface="Consolas"/>
              </a:rPr>
              <a:t>${</a:t>
            </a:r>
            <a:r>
              <a:rPr sz="1800" spc="-10" dirty="0">
                <a:latin typeface="Consolas"/>
                <a:cs typeface="Consolas"/>
              </a:rPr>
              <a:t>msg</a:t>
            </a:r>
            <a:r>
              <a:rPr sz="1800" spc="-10" dirty="0">
                <a:solidFill>
                  <a:srgbClr val="0000FF"/>
                </a:solidFill>
                <a:latin typeface="Consolas"/>
                <a:cs typeface="Consolas"/>
              </a:rPr>
              <a:t>}</a:t>
            </a:r>
            <a:r>
              <a:rPr sz="1800" spc="-10" dirty="0">
                <a:solidFill>
                  <a:srgbClr val="A21515"/>
                </a:solidFill>
                <a:latin typeface="Consolas"/>
                <a:cs typeface="Consolas"/>
              </a:rPr>
              <a:t>&amp;choe=UTF-</a:t>
            </a:r>
            <a:r>
              <a:rPr sz="1800" spc="-25" dirty="0">
                <a:solidFill>
                  <a:srgbClr val="A21515"/>
                </a:solidFill>
                <a:latin typeface="Consolas"/>
                <a:cs typeface="Consolas"/>
              </a:rPr>
              <a:t>8`</a:t>
            </a:r>
            <a:r>
              <a:rPr sz="1800" spc="-25" dirty="0">
                <a:latin typeface="Consolas"/>
                <a:cs typeface="Consolas"/>
              </a:rPr>
              <a:t>;</a:t>
            </a:r>
            <a:endParaRPr sz="1800">
              <a:latin typeface="Consolas"/>
              <a:cs typeface="Consolas"/>
            </a:endParaRPr>
          </a:p>
          <a:p>
            <a:pPr marL="262255">
              <a:lnSpc>
                <a:spcPct val="100000"/>
              </a:lnSpc>
            </a:pPr>
            <a:r>
              <a:rPr sz="1800" spc="-10" dirty="0">
                <a:latin typeface="Consolas"/>
                <a:cs typeface="Consolas"/>
              </a:rPr>
              <a:t>console.log(url);</a:t>
            </a:r>
            <a:endParaRPr sz="1800">
              <a:latin typeface="Consolas"/>
              <a:cs typeface="Consolas"/>
            </a:endParaRPr>
          </a:p>
          <a:p>
            <a:pPr marL="262255" marR="7025640">
              <a:lnSpc>
                <a:spcPct val="100000"/>
              </a:lnSpc>
              <a:spcBef>
                <a:spcPts val="5"/>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promise</a:t>
            </a:r>
            <a:r>
              <a:rPr sz="1800" spc="-30"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fetch(url); </a:t>
            </a:r>
            <a:r>
              <a:rPr sz="1800" dirty="0">
                <a:latin typeface="Consolas"/>
                <a:cs typeface="Consolas"/>
              </a:rPr>
              <a:t>promise.then((response)</a:t>
            </a:r>
            <a:r>
              <a:rPr sz="1800" spc="-55" dirty="0">
                <a:latin typeface="Consolas"/>
                <a:cs typeface="Consolas"/>
              </a:rPr>
              <a:t> </a:t>
            </a:r>
            <a:r>
              <a:rPr sz="1800" dirty="0">
                <a:solidFill>
                  <a:srgbClr val="0000FF"/>
                </a:solidFill>
                <a:latin typeface="Consolas"/>
                <a:cs typeface="Consolas"/>
              </a:rPr>
              <a:t>=&gt;</a:t>
            </a:r>
            <a:r>
              <a:rPr sz="1800" spc="-4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512445">
              <a:lnSpc>
                <a:spcPct val="100000"/>
              </a:lnSpc>
            </a:pPr>
            <a:r>
              <a:rPr sz="1800" dirty="0">
                <a:solidFill>
                  <a:srgbClr val="0000FF"/>
                </a:solidFill>
                <a:latin typeface="Consolas"/>
                <a:cs typeface="Consolas"/>
              </a:rPr>
              <a:t>return</a:t>
            </a:r>
            <a:r>
              <a:rPr sz="1800" spc="-25" dirty="0">
                <a:solidFill>
                  <a:srgbClr val="0000FF"/>
                </a:solidFill>
                <a:latin typeface="Consolas"/>
                <a:cs typeface="Consolas"/>
              </a:rPr>
              <a:t> </a:t>
            </a:r>
            <a:r>
              <a:rPr sz="1800" spc="-10" dirty="0">
                <a:latin typeface="Consolas"/>
                <a:cs typeface="Consolas"/>
              </a:rPr>
              <a:t>response.blob();</a:t>
            </a:r>
            <a:endParaRPr sz="1800">
              <a:latin typeface="Consolas"/>
              <a:cs typeface="Consolas"/>
            </a:endParaRPr>
          </a:p>
          <a:p>
            <a:pPr marL="262255">
              <a:lnSpc>
                <a:spcPct val="100000"/>
              </a:lnSpc>
            </a:pPr>
            <a:r>
              <a:rPr sz="1800" dirty="0">
                <a:latin typeface="Consolas"/>
                <a:cs typeface="Consolas"/>
              </a:rPr>
              <a:t>}).then((blob)</a:t>
            </a:r>
            <a:r>
              <a:rPr sz="1800" spc="-30" dirty="0">
                <a:latin typeface="Consolas"/>
                <a:cs typeface="Consolas"/>
              </a:rPr>
              <a:t> </a:t>
            </a:r>
            <a:r>
              <a:rPr sz="1800" dirty="0">
                <a:solidFill>
                  <a:srgbClr val="0000FF"/>
                </a:solidFill>
                <a:latin typeface="Consolas"/>
                <a:cs typeface="Consolas"/>
              </a:rPr>
              <a:t>=&gt;</a:t>
            </a:r>
            <a:r>
              <a:rPr sz="1800" spc="-3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512445">
              <a:lnSpc>
                <a:spcPct val="100000"/>
              </a:lnSpc>
            </a:pP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img</a:t>
            </a:r>
            <a:r>
              <a:rPr sz="1800" spc="-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document.getElementById(</a:t>
            </a:r>
            <a:r>
              <a:rPr sz="1800" spc="-10" dirty="0">
                <a:solidFill>
                  <a:srgbClr val="A21515"/>
                </a:solidFill>
                <a:latin typeface="Consolas"/>
                <a:cs typeface="Consolas"/>
              </a:rPr>
              <a:t>"img"</a:t>
            </a:r>
            <a:r>
              <a:rPr sz="1800" spc="-10" dirty="0">
                <a:latin typeface="Consolas"/>
                <a:cs typeface="Consolas"/>
              </a:rPr>
              <a:t>);</a:t>
            </a:r>
            <a:endParaRPr sz="1800">
              <a:latin typeface="Consolas"/>
              <a:cs typeface="Consolas"/>
            </a:endParaRPr>
          </a:p>
          <a:p>
            <a:pPr marL="512445">
              <a:lnSpc>
                <a:spcPct val="100000"/>
              </a:lnSpc>
            </a:pPr>
            <a:r>
              <a:rPr sz="1800" dirty="0">
                <a:latin typeface="Consolas"/>
                <a:cs typeface="Consolas"/>
              </a:rPr>
              <a:t>img.src</a:t>
            </a:r>
            <a:r>
              <a:rPr sz="1800" spc="-2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URL.createObjectURL(blob);</a:t>
            </a:r>
            <a:endParaRPr sz="1800">
              <a:latin typeface="Consolas"/>
              <a:cs typeface="Consolas"/>
            </a:endParaRPr>
          </a:p>
          <a:p>
            <a:pPr marL="262255">
              <a:lnSpc>
                <a:spcPct val="100000"/>
              </a:lnSpc>
            </a:pPr>
            <a:r>
              <a:rPr sz="1800" spc="-25"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12700">
              <a:lnSpc>
                <a:spcPct val="100000"/>
              </a:lnSpc>
            </a:pPr>
            <a:r>
              <a:rPr sz="1800" spc="-10" dirty="0">
                <a:solidFill>
                  <a:srgbClr val="800000"/>
                </a:solidFill>
                <a:latin typeface="Consolas"/>
                <a:cs typeface="Consolas"/>
              </a:rPr>
              <a:t>&lt;/script&gt;</a:t>
            </a:r>
            <a:endParaRPr sz="1800">
              <a:latin typeface="Consolas"/>
              <a:cs typeface="Consolas"/>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395</a:t>
            </a:fld>
            <a:endParaRPr spc="-25"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71259" y="3549396"/>
            <a:ext cx="372110" cy="439420"/>
          </a:xfrm>
          <a:custGeom>
            <a:avLst/>
            <a:gdLst/>
            <a:ahLst/>
            <a:cxnLst/>
            <a:rect l="l" t="t" r="r" b="b"/>
            <a:pathLst>
              <a:path w="372109" h="439420">
                <a:moveTo>
                  <a:pt x="185927" y="0"/>
                </a:moveTo>
                <a:lnTo>
                  <a:pt x="161730" y="38869"/>
                </a:lnTo>
                <a:lnTo>
                  <a:pt x="134168" y="79050"/>
                </a:lnTo>
                <a:lnTo>
                  <a:pt x="103727" y="118871"/>
                </a:lnTo>
                <a:lnTo>
                  <a:pt x="70894" y="156661"/>
                </a:lnTo>
                <a:lnTo>
                  <a:pt x="36156" y="190746"/>
                </a:lnTo>
                <a:lnTo>
                  <a:pt x="0" y="219455"/>
                </a:lnTo>
                <a:lnTo>
                  <a:pt x="46986" y="253289"/>
                </a:lnTo>
                <a:lnTo>
                  <a:pt x="87601" y="286032"/>
                </a:lnTo>
                <a:lnTo>
                  <a:pt x="121824" y="319325"/>
                </a:lnTo>
                <a:lnTo>
                  <a:pt x="149634" y="354809"/>
                </a:lnTo>
                <a:lnTo>
                  <a:pt x="171009" y="394125"/>
                </a:lnTo>
                <a:lnTo>
                  <a:pt x="185927" y="438911"/>
                </a:lnTo>
                <a:lnTo>
                  <a:pt x="206597" y="392731"/>
                </a:lnTo>
                <a:lnTo>
                  <a:pt x="232748" y="349588"/>
                </a:lnTo>
                <a:lnTo>
                  <a:pt x="263366" y="310086"/>
                </a:lnTo>
                <a:lnTo>
                  <a:pt x="297433" y="274827"/>
                </a:lnTo>
                <a:lnTo>
                  <a:pt x="333935" y="244416"/>
                </a:lnTo>
                <a:lnTo>
                  <a:pt x="371856" y="219455"/>
                </a:lnTo>
                <a:lnTo>
                  <a:pt x="329861" y="187439"/>
                </a:lnTo>
                <a:lnTo>
                  <a:pt x="291676" y="154798"/>
                </a:lnTo>
                <a:lnTo>
                  <a:pt x="257746" y="120634"/>
                </a:lnTo>
                <a:lnTo>
                  <a:pt x="228515" y="84045"/>
                </a:lnTo>
                <a:lnTo>
                  <a:pt x="204427" y="44134"/>
                </a:lnTo>
                <a:lnTo>
                  <a:pt x="185927" y="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7568" y="3640835"/>
            <a:ext cx="118110" cy="474345"/>
          </a:xfrm>
          <a:custGeom>
            <a:avLst/>
            <a:gdLst/>
            <a:ahLst/>
            <a:cxnLst/>
            <a:rect l="l" t="t" r="r" b="b"/>
            <a:pathLst>
              <a:path w="118109" h="474345">
                <a:moveTo>
                  <a:pt x="59507" y="0"/>
                </a:moveTo>
                <a:lnTo>
                  <a:pt x="39879" y="2998"/>
                </a:lnTo>
                <a:lnTo>
                  <a:pt x="21549" y="16367"/>
                </a:lnTo>
                <a:lnTo>
                  <a:pt x="8482" y="35236"/>
                </a:lnTo>
                <a:lnTo>
                  <a:pt x="4643" y="54737"/>
                </a:lnTo>
                <a:lnTo>
                  <a:pt x="5429" y="116628"/>
                </a:lnTo>
                <a:lnTo>
                  <a:pt x="4465" y="167952"/>
                </a:lnTo>
                <a:lnTo>
                  <a:pt x="857" y="256401"/>
                </a:lnTo>
                <a:lnTo>
                  <a:pt x="0" y="302279"/>
                </a:lnTo>
                <a:lnTo>
                  <a:pt x="964" y="355096"/>
                </a:lnTo>
                <a:lnTo>
                  <a:pt x="4643" y="419226"/>
                </a:lnTo>
                <a:lnTo>
                  <a:pt x="21883" y="460216"/>
                </a:lnTo>
                <a:lnTo>
                  <a:pt x="59507" y="473963"/>
                </a:lnTo>
                <a:lnTo>
                  <a:pt x="81366" y="466143"/>
                </a:lnTo>
                <a:lnTo>
                  <a:pt x="98654" y="454739"/>
                </a:lnTo>
                <a:lnTo>
                  <a:pt x="110084" y="439263"/>
                </a:lnTo>
                <a:lnTo>
                  <a:pt x="114371" y="419226"/>
                </a:lnTo>
                <a:lnTo>
                  <a:pt x="108346" y="354136"/>
                </a:lnTo>
                <a:lnTo>
                  <a:pt x="107506" y="300246"/>
                </a:lnTo>
                <a:lnTo>
                  <a:pt x="109945" y="253442"/>
                </a:lnTo>
                <a:lnTo>
                  <a:pt x="113757" y="209605"/>
                </a:lnTo>
                <a:lnTo>
                  <a:pt x="117036" y="164619"/>
                </a:lnTo>
                <a:lnTo>
                  <a:pt x="117876" y="114369"/>
                </a:lnTo>
                <a:lnTo>
                  <a:pt x="114371" y="54737"/>
                </a:lnTo>
                <a:lnTo>
                  <a:pt x="98607" y="18605"/>
                </a:lnTo>
                <a:lnTo>
                  <a:pt x="81206" y="6731"/>
                </a:lnTo>
                <a:lnTo>
                  <a:pt x="59507"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4" name="object 14"/>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5" name="object 15"/>
          <p:cNvSpPr/>
          <p:nvPr/>
        </p:nvSpPr>
        <p:spPr>
          <a:xfrm>
            <a:off x="6251684" y="3980403"/>
            <a:ext cx="3197225" cy="2133600"/>
          </a:xfrm>
          <a:custGeom>
            <a:avLst/>
            <a:gdLst/>
            <a:ahLst/>
            <a:cxnLst/>
            <a:rect l="l" t="t" r="r" b="b"/>
            <a:pathLst>
              <a:path w="3197225" h="2133600">
                <a:moveTo>
                  <a:pt x="1731551" y="2120900"/>
                </a:moveTo>
                <a:lnTo>
                  <a:pt x="1465010" y="2120900"/>
                </a:lnTo>
                <a:lnTo>
                  <a:pt x="1484594" y="2133600"/>
                </a:lnTo>
                <a:lnTo>
                  <a:pt x="1711031" y="2133600"/>
                </a:lnTo>
                <a:lnTo>
                  <a:pt x="1731551" y="2120900"/>
                </a:lnTo>
                <a:close/>
              </a:path>
              <a:path w="3197225" h="2133600">
                <a:moveTo>
                  <a:pt x="1180221" y="1739900"/>
                </a:moveTo>
                <a:lnTo>
                  <a:pt x="551551" y="1739900"/>
                </a:lnTo>
                <a:lnTo>
                  <a:pt x="595997" y="1752600"/>
                </a:lnTo>
                <a:lnTo>
                  <a:pt x="641239" y="1752600"/>
                </a:lnTo>
                <a:lnTo>
                  <a:pt x="734182" y="1778000"/>
                </a:lnTo>
                <a:lnTo>
                  <a:pt x="781919" y="1778000"/>
                </a:lnTo>
                <a:lnTo>
                  <a:pt x="830523" y="1803400"/>
                </a:lnTo>
                <a:lnTo>
                  <a:pt x="930404" y="1828800"/>
                </a:lnTo>
                <a:lnTo>
                  <a:pt x="981716" y="1854200"/>
                </a:lnTo>
                <a:lnTo>
                  <a:pt x="1087175" y="1905000"/>
                </a:lnTo>
                <a:lnTo>
                  <a:pt x="1196529" y="1955800"/>
                </a:lnTo>
                <a:lnTo>
                  <a:pt x="1252712" y="1993900"/>
                </a:lnTo>
                <a:lnTo>
                  <a:pt x="1309923" y="2032000"/>
                </a:lnTo>
                <a:lnTo>
                  <a:pt x="1368178" y="2070100"/>
                </a:lnTo>
                <a:lnTo>
                  <a:pt x="1427497" y="2108200"/>
                </a:lnTo>
                <a:lnTo>
                  <a:pt x="1446736" y="2120900"/>
                </a:lnTo>
                <a:lnTo>
                  <a:pt x="1750571" y="2120900"/>
                </a:lnTo>
                <a:lnTo>
                  <a:pt x="1766841" y="2108200"/>
                </a:lnTo>
                <a:lnTo>
                  <a:pt x="1826544" y="2082800"/>
                </a:lnTo>
                <a:lnTo>
                  <a:pt x="1885949" y="2044700"/>
                </a:lnTo>
                <a:lnTo>
                  <a:pt x="2119334" y="1943100"/>
                </a:lnTo>
                <a:lnTo>
                  <a:pt x="1690260" y="1943100"/>
                </a:lnTo>
                <a:lnTo>
                  <a:pt x="1701382" y="1930400"/>
                </a:lnTo>
                <a:lnTo>
                  <a:pt x="1500522" y="1930400"/>
                </a:lnTo>
                <a:lnTo>
                  <a:pt x="1324800" y="1816100"/>
                </a:lnTo>
                <a:lnTo>
                  <a:pt x="1266635" y="1790700"/>
                </a:lnTo>
                <a:lnTo>
                  <a:pt x="1208859" y="1752600"/>
                </a:lnTo>
                <a:lnTo>
                  <a:pt x="1180221" y="1739900"/>
                </a:lnTo>
                <a:close/>
              </a:path>
              <a:path w="3197225" h="2133600">
                <a:moveTo>
                  <a:pt x="2942977" y="368300"/>
                </a:moveTo>
                <a:lnTo>
                  <a:pt x="2799351" y="368300"/>
                </a:lnTo>
                <a:lnTo>
                  <a:pt x="2814534" y="419100"/>
                </a:lnTo>
                <a:lnTo>
                  <a:pt x="2825702" y="457200"/>
                </a:lnTo>
                <a:lnTo>
                  <a:pt x="2833479" y="508000"/>
                </a:lnTo>
                <a:lnTo>
                  <a:pt x="2838491" y="546100"/>
                </a:lnTo>
                <a:lnTo>
                  <a:pt x="2841364" y="584200"/>
                </a:lnTo>
                <a:lnTo>
                  <a:pt x="2842722" y="635000"/>
                </a:lnTo>
                <a:lnTo>
                  <a:pt x="2843191" y="673100"/>
                </a:lnTo>
                <a:lnTo>
                  <a:pt x="2843294" y="698500"/>
                </a:lnTo>
                <a:lnTo>
                  <a:pt x="2843397" y="723900"/>
                </a:lnTo>
                <a:lnTo>
                  <a:pt x="2843964" y="774700"/>
                </a:lnTo>
                <a:lnTo>
                  <a:pt x="2845518" y="825500"/>
                </a:lnTo>
                <a:lnTo>
                  <a:pt x="2848685" y="876300"/>
                </a:lnTo>
                <a:lnTo>
                  <a:pt x="2854088" y="939800"/>
                </a:lnTo>
                <a:lnTo>
                  <a:pt x="2860782" y="1003300"/>
                </a:lnTo>
                <a:lnTo>
                  <a:pt x="2866294" y="1054100"/>
                </a:lnTo>
                <a:lnTo>
                  <a:pt x="2870904" y="1104900"/>
                </a:lnTo>
                <a:lnTo>
                  <a:pt x="2874890" y="1155700"/>
                </a:lnTo>
                <a:lnTo>
                  <a:pt x="2882113" y="1244600"/>
                </a:lnTo>
                <a:lnTo>
                  <a:pt x="2885907" y="1295400"/>
                </a:lnTo>
                <a:lnTo>
                  <a:pt x="2890196" y="1346200"/>
                </a:lnTo>
                <a:lnTo>
                  <a:pt x="2895260" y="1397000"/>
                </a:lnTo>
                <a:lnTo>
                  <a:pt x="2901376" y="1447800"/>
                </a:lnTo>
                <a:lnTo>
                  <a:pt x="2908825" y="1511300"/>
                </a:lnTo>
                <a:lnTo>
                  <a:pt x="2885493" y="1524000"/>
                </a:lnTo>
                <a:lnTo>
                  <a:pt x="2858953" y="1536700"/>
                </a:lnTo>
                <a:lnTo>
                  <a:pt x="2829370" y="1536700"/>
                </a:lnTo>
                <a:lnTo>
                  <a:pt x="2796910" y="1549400"/>
                </a:lnTo>
                <a:lnTo>
                  <a:pt x="2761739" y="1562100"/>
                </a:lnTo>
                <a:lnTo>
                  <a:pt x="2724023" y="1574800"/>
                </a:lnTo>
                <a:lnTo>
                  <a:pt x="2683927" y="1587500"/>
                </a:lnTo>
                <a:lnTo>
                  <a:pt x="2641617" y="1587500"/>
                </a:lnTo>
                <a:lnTo>
                  <a:pt x="2551016" y="1612900"/>
                </a:lnTo>
                <a:lnTo>
                  <a:pt x="2503058" y="1625600"/>
                </a:lnTo>
                <a:lnTo>
                  <a:pt x="2402651" y="1651000"/>
                </a:lnTo>
                <a:lnTo>
                  <a:pt x="2350535" y="1676400"/>
                </a:lnTo>
                <a:lnTo>
                  <a:pt x="2188521" y="1714500"/>
                </a:lnTo>
                <a:lnTo>
                  <a:pt x="2133180" y="1739900"/>
                </a:lnTo>
                <a:lnTo>
                  <a:pt x="2077447" y="1752600"/>
                </a:lnTo>
                <a:lnTo>
                  <a:pt x="1744098" y="1905000"/>
                </a:lnTo>
                <a:lnTo>
                  <a:pt x="1690260" y="1943100"/>
                </a:lnTo>
                <a:lnTo>
                  <a:pt x="2119334" y="1943100"/>
                </a:lnTo>
                <a:lnTo>
                  <a:pt x="2176309" y="1917700"/>
                </a:lnTo>
                <a:lnTo>
                  <a:pt x="2288174" y="1892300"/>
                </a:lnTo>
                <a:lnTo>
                  <a:pt x="2342939" y="1866900"/>
                </a:lnTo>
                <a:lnTo>
                  <a:pt x="2449819" y="1841500"/>
                </a:lnTo>
                <a:lnTo>
                  <a:pt x="2501809" y="1841500"/>
                </a:lnTo>
                <a:lnTo>
                  <a:pt x="2651228" y="1803400"/>
                </a:lnTo>
                <a:lnTo>
                  <a:pt x="2744754" y="1803400"/>
                </a:lnTo>
                <a:lnTo>
                  <a:pt x="2789502" y="1790700"/>
                </a:lnTo>
                <a:lnTo>
                  <a:pt x="2874658" y="1790700"/>
                </a:lnTo>
                <a:lnTo>
                  <a:pt x="2914940" y="1778000"/>
                </a:lnTo>
                <a:lnTo>
                  <a:pt x="3148449" y="1778000"/>
                </a:lnTo>
                <a:lnTo>
                  <a:pt x="3172017" y="1752600"/>
                </a:lnTo>
                <a:lnTo>
                  <a:pt x="3188989" y="1727200"/>
                </a:lnTo>
                <a:lnTo>
                  <a:pt x="3197115" y="1701800"/>
                </a:lnTo>
                <a:lnTo>
                  <a:pt x="3193432" y="1689100"/>
                </a:lnTo>
                <a:lnTo>
                  <a:pt x="3182619" y="1651000"/>
                </a:lnTo>
                <a:lnTo>
                  <a:pt x="3175419" y="1600200"/>
                </a:lnTo>
                <a:lnTo>
                  <a:pt x="3171037" y="1549400"/>
                </a:lnTo>
                <a:lnTo>
                  <a:pt x="3168677" y="1498600"/>
                </a:lnTo>
                <a:lnTo>
                  <a:pt x="3167545" y="1435100"/>
                </a:lnTo>
                <a:lnTo>
                  <a:pt x="3166845" y="1371600"/>
                </a:lnTo>
                <a:lnTo>
                  <a:pt x="3165783" y="1320800"/>
                </a:lnTo>
                <a:lnTo>
                  <a:pt x="3163562" y="1257300"/>
                </a:lnTo>
                <a:lnTo>
                  <a:pt x="3159387" y="1206500"/>
                </a:lnTo>
                <a:lnTo>
                  <a:pt x="3152464" y="1168400"/>
                </a:lnTo>
                <a:lnTo>
                  <a:pt x="3141997" y="1130300"/>
                </a:lnTo>
                <a:lnTo>
                  <a:pt x="3133428" y="1104900"/>
                </a:lnTo>
                <a:lnTo>
                  <a:pt x="3128318" y="1066800"/>
                </a:lnTo>
                <a:lnTo>
                  <a:pt x="3125911" y="1028700"/>
                </a:lnTo>
                <a:lnTo>
                  <a:pt x="3125448" y="977900"/>
                </a:lnTo>
                <a:lnTo>
                  <a:pt x="3126174" y="927100"/>
                </a:lnTo>
                <a:lnTo>
                  <a:pt x="3127332" y="876300"/>
                </a:lnTo>
                <a:lnTo>
                  <a:pt x="3128165" y="812800"/>
                </a:lnTo>
                <a:lnTo>
                  <a:pt x="3128041" y="787400"/>
                </a:lnTo>
                <a:lnTo>
                  <a:pt x="3127917" y="762000"/>
                </a:lnTo>
                <a:lnTo>
                  <a:pt x="3125829" y="698500"/>
                </a:lnTo>
                <a:lnTo>
                  <a:pt x="3121147" y="647700"/>
                </a:lnTo>
                <a:lnTo>
                  <a:pt x="3113112" y="596900"/>
                </a:lnTo>
                <a:lnTo>
                  <a:pt x="3100968" y="546100"/>
                </a:lnTo>
                <a:lnTo>
                  <a:pt x="3083958" y="508000"/>
                </a:lnTo>
                <a:lnTo>
                  <a:pt x="3054605" y="457200"/>
                </a:lnTo>
                <a:lnTo>
                  <a:pt x="3033684" y="444500"/>
                </a:lnTo>
                <a:lnTo>
                  <a:pt x="2956323" y="444500"/>
                </a:lnTo>
                <a:lnTo>
                  <a:pt x="2944412" y="393700"/>
                </a:lnTo>
                <a:lnTo>
                  <a:pt x="2942977" y="368300"/>
                </a:lnTo>
                <a:close/>
              </a:path>
              <a:path w="3197225" h="2133600">
                <a:moveTo>
                  <a:pt x="920821" y="1384300"/>
                </a:moveTo>
                <a:lnTo>
                  <a:pt x="620674" y="1384300"/>
                </a:lnTo>
                <a:lnTo>
                  <a:pt x="657162" y="1397000"/>
                </a:lnTo>
                <a:lnTo>
                  <a:pt x="696128" y="1397000"/>
                </a:lnTo>
                <a:lnTo>
                  <a:pt x="737329" y="1409700"/>
                </a:lnTo>
                <a:lnTo>
                  <a:pt x="780520" y="1422400"/>
                </a:lnTo>
                <a:lnTo>
                  <a:pt x="825454" y="1435100"/>
                </a:lnTo>
                <a:lnTo>
                  <a:pt x="919577" y="1460500"/>
                </a:lnTo>
                <a:lnTo>
                  <a:pt x="968275" y="1485900"/>
                </a:lnTo>
                <a:lnTo>
                  <a:pt x="1117976" y="1562100"/>
                </a:lnTo>
                <a:lnTo>
                  <a:pt x="1267944" y="1676400"/>
                </a:lnTo>
                <a:lnTo>
                  <a:pt x="1316850" y="1714500"/>
                </a:lnTo>
                <a:lnTo>
                  <a:pt x="1364806" y="1765300"/>
                </a:lnTo>
                <a:lnTo>
                  <a:pt x="1411566" y="1816100"/>
                </a:lnTo>
                <a:lnTo>
                  <a:pt x="1456887" y="1866900"/>
                </a:lnTo>
                <a:lnTo>
                  <a:pt x="1500522" y="1930400"/>
                </a:lnTo>
                <a:lnTo>
                  <a:pt x="1701382" y="1930400"/>
                </a:lnTo>
                <a:lnTo>
                  <a:pt x="1745866" y="1879600"/>
                </a:lnTo>
                <a:lnTo>
                  <a:pt x="1802951" y="1841500"/>
                </a:lnTo>
                <a:lnTo>
                  <a:pt x="1861174" y="1790700"/>
                </a:lnTo>
                <a:lnTo>
                  <a:pt x="1920197" y="1752600"/>
                </a:lnTo>
                <a:lnTo>
                  <a:pt x="1522366" y="1752600"/>
                </a:lnTo>
                <a:lnTo>
                  <a:pt x="1465984" y="1714500"/>
                </a:lnTo>
                <a:lnTo>
                  <a:pt x="1410089" y="1663700"/>
                </a:lnTo>
                <a:lnTo>
                  <a:pt x="1300120" y="1587500"/>
                </a:lnTo>
                <a:lnTo>
                  <a:pt x="1246228" y="1562100"/>
                </a:lnTo>
                <a:lnTo>
                  <a:pt x="1193184" y="1524000"/>
                </a:lnTo>
                <a:lnTo>
                  <a:pt x="1141079" y="1498600"/>
                </a:lnTo>
                <a:lnTo>
                  <a:pt x="1090002" y="1460500"/>
                </a:lnTo>
                <a:lnTo>
                  <a:pt x="1040045" y="1435100"/>
                </a:lnTo>
                <a:lnTo>
                  <a:pt x="991297" y="1409700"/>
                </a:lnTo>
                <a:lnTo>
                  <a:pt x="943850" y="1397000"/>
                </a:lnTo>
                <a:lnTo>
                  <a:pt x="920821" y="1384300"/>
                </a:lnTo>
                <a:close/>
              </a:path>
              <a:path w="3197225" h="2133600">
                <a:moveTo>
                  <a:pt x="851294" y="12700"/>
                </a:moveTo>
                <a:lnTo>
                  <a:pt x="603188" y="12700"/>
                </a:lnTo>
                <a:lnTo>
                  <a:pt x="551832" y="25400"/>
                </a:lnTo>
                <a:lnTo>
                  <a:pt x="513863" y="25400"/>
                </a:lnTo>
                <a:lnTo>
                  <a:pt x="497095" y="38100"/>
                </a:lnTo>
                <a:lnTo>
                  <a:pt x="497006" y="63500"/>
                </a:lnTo>
                <a:lnTo>
                  <a:pt x="496917" y="88900"/>
                </a:lnTo>
                <a:lnTo>
                  <a:pt x="488047" y="139700"/>
                </a:lnTo>
                <a:lnTo>
                  <a:pt x="479129" y="177800"/>
                </a:lnTo>
                <a:lnTo>
                  <a:pt x="479048" y="190500"/>
                </a:lnTo>
                <a:lnTo>
                  <a:pt x="478968" y="203200"/>
                </a:lnTo>
                <a:lnTo>
                  <a:pt x="478888" y="215900"/>
                </a:lnTo>
                <a:lnTo>
                  <a:pt x="478807" y="228600"/>
                </a:lnTo>
                <a:lnTo>
                  <a:pt x="256303" y="228600"/>
                </a:lnTo>
                <a:lnTo>
                  <a:pt x="259179" y="279400"/>
                </a:lnTo>
                <a:lnTo>
                  <a:pt x="251207" y="317500"/>
                </a:lnTo>
                <a:lnTo>
                  <a:pt x="241212" y="381000"/>
                </a:lnTo>
                <a:lnTo>
                  <a:pt x="238015" y="444500"/>
                </a:lnTo>
                <a:lnTo>
                  <a:pt x="156922" y="444500"/>
                </a:lnTo>
                <a:lnTo>
                  <a:pt x="135495" y="457200"/>
                </a:lnTo>
                <a:lnTo>
                  <a:pt x="119735" y="482600"/>
                </a:lnTo>
                <a:lnTo>
                  <a:pt x="110380" y="508000"/>
                </a:lnTo>
                <a:lnTo>
                  <a:pt x="107760" y="558800"/>
                </a:lnTo>
                <a:lnTo>
                  <a:pt x="102464" y="622300"/>
                </a:lnTo>
                <a:lnTo>
                  <a:pt x="95200" y="673100"/>
                </a:lnTo>
                <a:lnTo>
                  <a:pt x="86674" y="723900"/>
                </a:lnTo>
                <a:lnTo>
                  <a:pt x="77592" y="774700"/>
                </a:lnTo>
                <a:lnTo>
                  <a:pt x="68661" y="825500"/>
                </a:lnTo>
                <a:lnTo>
                  <a:pt x="60587" y="876300"/>
                </a:lnTo>
                <a:lnTo>
                  <a:pt x="54077" y="927100"/>
                </a:lnTo>
                <a:lnTo>
                  <a:pt x="49837" y="965200"/>
                </a:lnTo>
                <a:lnTo>
                  <a:pt x="48574" y="1003300"/>
                </a:lnTo>
                <a:lnTo>
                  <a:pt x="50993" y="1041400"/>
                </a:lnTo>
                <a:lnTo>
                  <a:pt x="57802" y="1079500"/>
                </a:lnTo>
                <a:lnTo>
                  <a:pt x="64720" y="1104900"/>
                </a:lnTo>
                <a:lnTo>
                  <a:pt x="67417" y="1143000"/>
                </a:lnTo>
                <a:lnTo>
                  <a:pt x="66522" y="1193800"/>
                </a:lnTo>
                <a:lnTo>
                  <a:pt x="62666" y="1231900"/>
                </a:lnTo>
                <a:lnTo>
                  <a:pt x="56480" y="1295400"/>
                </a:lnTo>
                <a:lnTo>
                  <a:pt x="48595" y="1346200"/>
                </a:lnTo>
                <a:lnTo>
                  <a:pt x="39641" y="1397000"/>
                </a:lnTo>
                <a:lnTo>
                  <a:pt x="30248" y="1460500"/>
                </a:lnTo>
                <a:lnTo>
                  <a:pt x="21048" y="1511300"/>
                </a:lnTo>
                <a:lnTo>
                  <a:pt x="12670" y="1574800"/>
                </a:lnTo>
                <a:lnTo>
                  <a:pt x="5746" y="1638300"/>
                </a:lnTo>
                <a:lnTo>
                  <a:pt x="906" y="1689100"/>
                </a:lnTo>
                <a:lnTo>
                  <a:pt x="0" y="1714500"/>
                </a:lnTo>
                <a:lnTo>
                  <a:pt x="14606" y="1739900"/>
                </a:lnTo>
                <a:lnTo>
                  <a:pt x="37857" y="1765300"/>
                </a:lnTo>
                <a:lnTo>
                  <a:pt x="110087" y="1765300"/>
                </a:lnTo>
                <a:lnTo>
                  <a:pt x="146953" y="1752600"/>
                </a:lnTo>
                <a:lnTo>
                  <a:pt x="222502" y="1752600"/>
                </a:lnTo>
                <a:lnTo>
                  <a:pt x="261221" y="1739900"/>
                </a:lnTo>
                <a:lnTo>
                  <a:pt x="1180221" y="1739900"/>
                </a:lnTo>
                <a:lnTo>
                  <a:pt x="1038976" y="1676400"/>
                </a:lnTo>
                <a:lnTo>
                  <a:pt x="983866" y="1651000"/>
                </a:lnTo>
                <a:lnTo>
                  <a:pt x="929700" y="1638300"/>
                </a:lnTo>
                <a:lnTo>
                  <a:pt x="876588" y="1612900"/>
                </a:lnTo>
                <a:lnTo>
                  <a:pt x="773971" y="1587500"/>
                </a:lnTo>
                <a:lnTo>
                  <a:pt x="676903" y="1562100"/>
                </a:lnTo>
                <a:lnTo>
                  <a:pt x="630726" y="1549400"/>
                </a:lnTo>
                <a:lnTo>
                  <a:pt x="586269" y="1549400"/>
                </a:lnTo>
                <a:lnTo>
                  <a:pt x="543643" y="1536700"/>
                </a:lnTo>
                <a:lnTo>
                  <a:pt x="502957" y="1524000"/>
                </a:lnTo>
                <a:lnTo>
                  <a:pt x="427854" y="1524000"/>
                </a:lnTo>
                <a:lnTo>
                  <a:pt x="393658" y="1511300"/>
                </a:lnTo>
                <a:lnTo>
                  <a:pt x="281830" y="1511300"/>
                </a:lnTo>
                <a:lnTo>
                  <a:pt x="281005" y="1473200"/>
                </a:lnTo>
                <a:lnTo>
                  <a:pt x="284158" y="1435100"/>
                </a:lnTo>
                <a:lnTo>
                  <a:pt x="290399" y="1397000"/>
                </a:lnTo>
                <a:lnTo>
                  <a:pt x="298839" y="1358900"/>
                </a:lnTo>
                <a:lnTo>
                  <a:pt x="308588" y="1308100"/>
                </a:lnTo>
                <a:lnTo>
                  <a:pt x="318756" y="1257300"/>
                </a:lnTo>
                <a:lnTo>
                  <a:pt x="328452" y="1219200"/>
                </a:lnTo>
                <a:lnTo>
                  <a:pt x="336788" y="1155700"/>
                </a:lnTo>
                <a:lnTo>
                  <a:pt x="342874" y="1104900"/>
                </a:lnTo>
                <a:lnTo>
                  <a:pt x="345818" y="1041400"/>
                </a:lnTo>
                <a:lnTo>
                  <a:pt x="344733" y="977900"/>
                </a:lnTo>
                <a:lnTo>
                  <a:pt x="338726" y="914400"/>
                </a:lnTo>
                <a:lnTo>
                  <a:pt x="333350" y="850900"/>
                </a:lnTo>
                <a:lnTo>
                  <a:pt x="332806" y="800100"/>
                </a:lnTo>
                <a:lnTo>
                  <a:pt x="336204" y="762000"/>
                </a:lnTo>
                <a:lnTo>
                  <a:pt x="342655" y="723900"/>
                </a:lnTo>
                <a:lnTo>
                  <a:pt x="351270" y="685800"/>
                </a:lnTo>
                <a:lnTo>
                  <a:pt x="361158" y="647700"/>
                </a:lnTo>
                <a:lnTo>
                  <a:pt x="371430" y="622300"/>
                </a:lnTo>
                <a:lnTo>
                  <a:pt x="381196" y="584200"/>
                </a:lnTo>
                <a:lnTo>
                  <a:pt x="389567" y="546100"/>
                </a:lnTo>
                <a:lnTo>
                  <a:pt x="395653" y="508000"/>
                </a:lnTo>
                <a:lnTo>
                  <a:pt x="398564" y="469900"/>
                </a:lnTo>
                <a:lnTo>
                  <a:pt x="397411" y="419100"/>
                </a:lnTo>
                <a:lnTo>
                  <a:pt x="391304" y="368300"/>
                </a:lnTo>
                <a:lnTo>
                  <a:pt x="638537" y="368300"/>
                </a:lnTo>
                <a:lnTo>
                  <a:pt x="640298" y="342900"/>
                </a:lnTo>
                <a:lnTo>
                  <a:pt x="641085" y="292100"/>
                </a:lnTo>
                <a:lnTo>
                  <a:pt x="638547" y="228600"/>
                </a:lnTo>
                <a:lnTo>
                  <a:pt x="632096" y="165100"/>
                </a:lnTo>
                <a:lnTo>
                  <a:pt x="693304" y="152400"/>
                </a:lnTo>
                <a:lnTo>
                  <a:pt x="1219668" y="152400"/>
                </a:lnTo>
                <a:lnTo>
                  <a:pt x="1130742" y="101600"/>
                </a:lnTo>
                <a:lnTo>
                  <a:pt x="1085502" y="88900"/>
                </a:lnTo>
                <a:lnTo>
                  <a:pt x="1039737" y="63500"/>
                </a:lnTo>
                <a:lnTo>
                  <a:pt x="851294" y="12700"/>
                </a:lnTo>
                <a:close/>
              </a:path>
              <a:path w="3197225" h="2133600">
                <a:moveTo>
                  <a:pt x="1219668" y="152400"/>
                </a:moveTo>
                <a:lnTo>
                  <a:pt x="859272" y="152400"/>
                </a:lnTo>
                <a:lnTo>
                  <a:pt x="909450" y="165100"/>
                </a:lnTo>
                <a:lnTo>
                  <a:pt x="957427" y="177800"/>
                </a:lnTo>
                <a:lnTo>
                  <a:pt x="1003425" y="190500"/>
                </a:lnTo>
                <a:lnTo>
                  <a:pt x="1047665" y="203200"/>
                </a:lnTo>
                <a:lnTo>
                  <a:pt x="1090370" y="215900"/>
                </a:lnTo>
                <a:lnTo>
                  <a:pt x="1131762" y="241300"/>
                </a:lnTo>
                <a:lnTo>
                  <a:pt x="1172064" y="266700"/>
                </a:lnTo>
                <a:lnTo>
                  <a:pt x="1211497" y="279400"/>
                </a:lnTo>
                <a:lnTo>
                  <a:pt x="1326808" y="355600"/>
                </a:lnTo>
                <a:lnTo>
                  <a:pt x="1364990" y="393700"/>
                </a:lnTo>
                <a:lnTo>
                  <a:pt x="1442304" y="444500"/>
                </a:lnTo>
                <a:lnTo>
                  <a:pt x="1481880" y="482600"/>
                </a:lnTo>
                <a:lnTo>
                  <a:pt x="1522366" y="508000"/>
                </a:lnTo>
                <a:lnTo>
                  <a:pt x="1528203" y="571500"/>
                </a:lnTo>
                <a:lnTo>
                  <a:pt x="1530481" y="622300"/>
                </a:lnTo>
                <a:lnTo>
                  <a:pt x="1530404" y="635000"/>
                </a:lnTo>
                <a:lnTo>
                  <a:pt x="1530328" y="647700"/>
                </a:lnTo>
                <a:lnTo>
                  <a:pt x="1530252" y="660400"/>
                </a:lnTo>
                <a:lnTo>
                  <a:pt x="1530176" y="673100"/>
                </a:lnTo>
                <a:lnTo>
                  <a:pt x="1530099" y="685800"/>
                </a:lnTo>
                <a:lnTo>
                  <a:pt x="1527959" y="723900"/>
                </a:lnTo>
                <a:lnTo>
                  <a:pt x="1524959" y="774700"/>
                </a:lnTo>
                <a:lnTo>
                  <a:pt x="1521999" y="812800"/>
                </a:lnTo>
                <a:lnTo>
                  <a:pt x="1519981" y="850900"/>
                </a:lnTo>
                <a:lnTo>
                  <a:pt x="1519922" y="863600"/>
                </a:lnTo>
                <a:lnTo>
                  <a:pt x="1519803" y="889000"/>
                </a:lnTo>
                <a:lnTo>
                  <a:pt x="1522366" y="939800"/>
                </a:lnTo>
                <a:lnTo>
                  <a:pt x="1525898" y="977900"/>
                </a:lnTo>
                <a:lnTo>
                  <a:pt x="1527331" y="1028700"/>
                </a:lnTo>
                <a:lnTo>
                  <a:pt x="1527211" y="1066800"/>
                </a:lnTo>
                <a:lnTo>
                  <a:pt x="1526081" y="1117600"/>
                </a:lnTo>
                <a:lnTo>
                  <a:pt x="1524487" y="1168400"/>
                </a:lnTo>
                <a:lnTo>
                  <a:pt x="1522974" y="1219200"/>
                </a:lnTo>
                <a:lnTo>
                  <a:pt x="1522085" y="1270000"/>
                </a:lnTo>
                <a:lnTo>
                  <a:pt x="1522155" y="1282700"/>
                </a:lnTo>
                <a:lnTo>
                  <a:pt x="1522226" y="1295400"/>
                </a:lnTo>
                <a:lnTo>
                  <a:pt x="1522331" y="1435100"/>
                </a:lnTo>
                <a:lnTo>
                  <a:pt x="1521317" y="1485900"/>
                </a:lnTo>
                <a:lnTo>
                  <a:pt x="1520176" y="1536700"/>
                </a:lnTo>
                <a:lnTo>
                  <a:pt x="1519308" y="1587500"/>
                </a:lnTo>
                <a:lnTo>
                  <a:pt x="1519212" y="1612900"/>
                </a:lnTo>
                <a:lnTo>
                  <a:pt x="1519116" y="1638300"/>
                </a:lnTo>
                <a:lnTo>
                  <a:pt x="1520001" y="1689100"/>
                </a:lnTo>
                <a:lnTo>
                  <a:pt x="1522366" y="1752600"/>
                </a:lnTo>
                <a:lnTo>
                  <a:pt x="1668289" y="1752600"/>
                </a:lnTo>
                <a:lnTo>
                  <a:pt x="1663179" y="1714500"/>
                </a:lnTo>
                <a:lnTo>
                  <a:pt x="1663256" y="1701800"/>
                </a:lnTo>
                <a:lnTo>
                  <a:pt x="1663332" y="1689100"/>
                </a:lnTo>
                <a:lnTo>
                  <a:pt x="1663409" y="1676400"/>
                </a:lnTo>
                <a:lnTo>
                  <a:pt x="1663485" y="1663700"/>
                </a:lnTo>
                <a:lnTo>
                  <a:pt x="1667229" y="1625600"/>
                </a:lnTo>
                <a:lnTo>
                  <a:pt x="1672433" y="1574800"/>
                </a:lnTo>
                <a:lnTo>
                  <a:pt x="1677119" y="1536700"/>
                </a:lnTo>
                <a:lnTo>
                  <a:pt x="1679309" y="1473200"/>
                </a:lnTo>
                <a:lnTo>
                  <a:pt x="1677025" y="1409700"/>
                </a:lnTo>
                <a:lnTo>
                  <a:pt x="1668289" y="1346200"/>
                </a:lnTo>
                <a:lnTo>
                  <a:pt x="1660446" y="1282700"/>
                </a:lnTo>
                <a:lnTo>
                  <a:pt x="1658287" y="1231900"/>
                </a:lnTo>
                <a:lnTo>
                  <a:pt x="1660218" y="1181100"/>
                </a:lnTo>
                <a:lnTo>
                  <a:pt x="1664641" y="1130300"/>
                </a:lnTo>
                <a:lnTo>
                  <a:pt x="1669962" y="1092200"/>
                </a:lnTo>
                <a:lnTo>
                  <a:pt x="1674583" y="1054100"/>
                </a:lnTo>
                <a:lnTo>
                  <a:pt x="1676909" y="1003300"/>
                </a:lnTo>
                <a:lnTo>
                  <a:pt x="1675343" y="965200"/>
                </a:lnTo>
                <a:lnTo>
                  <a:pt x="1668289" y="914400"/>
                </a:lnTo>
                <a:lnTo>
                  <a:pt x="1660320" y="863600"/>
                </a:lnTo>
                <a:lnTo>
                  <a:pt x="1658395" y="812800"/>
                </a:lnTo>
                <a:lnTo>
                  <a:pt x="1660632" y="749300"/>
                </a:lnTo>
                <a:lnTo>
                  <a:pt x="1665146" y="685800"/>
                </a:lnTo>
                <a:lnTo>
                  <a:pt x="1670053" y="635000"/>
                </a:lnTo>
                <a:lnTo>
                  <a:pt x="1673469" y="584200"/>
                </a:lnTo>
                <a:lnTo>
                  <a:pt x="1673509" y="546100"/>
                </a:lnTo>
                <a:lnTo>
                  <a:pt x="1668289" y="508000"/>
                </a:lnTo>
                <a:lnTo>
                  <a:pt x="1706710" y="457200"/>
                </a:lnTo>
                <a:lnTo>
                  <a:pt x="1745362" y="419100"/>
                </a:lnTo>
                <a:lnTo>
                  <a:pt x="1784312" y="393700"/>
                </a:lnTo>
                <a:lnTo>
                  <a:pt x="1810524" y="368300"/>
                </a:lnTo>
                <a:lnTo>
                  <a:pt x="1595391" y="368300"/>
                </a:lnTo>
                <a:lnTo>
                  <a:pt x="1515228" y="317500"/>
                </a:lnTo>
                <a:lnTo>
                  <a:pt x="1433201" y="266700"/>
                </a:lnTo>
                <a:lnTo>
                  <a:pt x="1349264" y="215900"/>
                </a:lnTo>
                <a:lnTo>
                  <a:pt x="1263367" y="165100"/>
                </a:lnTo>
                <a:lnTo>
                  <a:pt x="1219668" y="152400"/>
                </a:lnTo>
                <a:close/>
              </a:path>
              <a:path w="3197225" h="2133600">
                <a:moveTo>
                  <a:pt x="2702079" y="152400"/>
                </a:moveTo>
                <a:lnTo>
                  <a:pt x="2558559" y="152400"/>
                </a:lnTo>
                <a:lnTo>
                  <a:pt x="2574390" y="190500"/>
                </a:lnTo>
                <a:lnTo>
                  <a:pt x="2584472" y="215900"/>
                </a:lnTo>
                <a:lnTo>
                  <a:pt x="2589948" y="254000"/>
                </a:lnTo>
                <a:lnTo>
                  <a:pt x="2591959" y="292100"/>
                </a:lnTo>
                <a:lnTo>
                  <a:pt x="2591881" y="304800"/>
                </a:lnTo>
                <a:lnTo>
                  <a:pt x="2591803" y="317500"/>
                </a:lnTo>
                <a:lnTo>
                  <a:pt x="2591725" y="330200"/>
                </a:lnTo>
                <a:lnTo>
                  <a:pt x="2591647" y="342900"/>
                </a:lnTo>
                <a:lnTo>
                  <a:pt x="2590153" y="393700"/>
                </a:lnTo>
                <a:lnTo>
                  <a:pt x="2588619" y="444500"/>
                </a:lnTo>
                <a:lnTo>
                  <a:pt x="2588511" y="457200"/>
                </a:lnTo>
                <a:lnTo>
                  <a:pt x="2588403" y="469900"/>
                </a:lnTo>
                <a:lnTo>
                  <a:pt x="2588295" y="482600"/>
                </a:lnTo>
                <a:lnTo>
                  <a:pt x="2588187" y="495300"/>
                </a:lnTo>
                <a:lnTo>
                  <a:pt x="2589997" y="558800"/>
                </a:lnTo>
                <a:lnTo>
                  <a:pt x="2595193" y="622300"/>
                </a:lnTo>
                <a:lnTo>
                  <a:pt x="2604914" y="685800"/>
                </a:lnTo>
                <a:lnTo>
                  <a:pt x="2614500" y="749300"/>
                </a:lnTo>
                <a:lnTo>
                  <a:pt x="2621013" y="812800"/>
                </a:lnTo>
                <a:lnTo>
                  <a:pt x="2625090" y="863600"/>
                </a:lnTo>
                <a:lnTo>
                  <a:pt x="2627365" y="914400"/>
                </a:lnTo>
                <a:lnTo>
                  <a:pt x="2628477" y="965200"/>
                </a:lnTo>
                <a:lnTo>
                  <a:pt x="2629060" y="1016000"/>
                </a:lnTo>
                <a:lnTo>
                  <a:pt x="2629752" y="1066800"/>
                </a:lnTo>
                <a:lnTo>
                  <a:pt x="2631189" y="1104900"/>
                </a:lnTo>
                <a:lnTo>
                  <a:pt x="2634007" y="1155700"/>
                </a:lnTo>
                <a:lnTo>
                  <a:pt x="2638843" y="1193800"/>
                </a:lnTo>
                <a:lnTo>
                  <a:pt x="2646332" y="1244600"/>
                </a:lnTo>
                <a:lnTo>
                  <a:pt x="2657111" y="1282700"/>
                </a:lnTo>
                <a:lnTo>
                  <a:pt x="2631236" y="1295400"/>
                </a:lnTo>
                <a:lnTo>
                  <a:pt x="2573977" y="1295400"/>
                </a:lnTo>
                <a:lnTo>
                  <a:pt x="2542599" y="1308100"/>
                </a:lnTo>
                <a:lnTo>
                  <a:pt x="2509394" y="1308100"/>
                </a:lnTo>
                <a:lnTo>
                  <a:pt x="2437512" y="1333500"/>
                </a:lnTo>
                <a:lnTo>
                  <a:pt x="2398842" y="1346200"/>
                </a:lnTo>
                <a:lnTo>
                  <a:pt x="2358356" y="1358900"/>
                </a:lnTo>
                <a:lnTo>
                  <a:pt x="2316059" y="1371600"/>
                </a:lnTo>
                <a:lnTo>
                  <a:pt x="2271952" y="1397000"/>
                </a:lnTo>
                <a:lnTo>
                  <a:pt x="2226040" y="1409700"/>
                </a:lnTo>
                <a:lnTo>
                  <a:pt x="2178325" y="1435100"/>
                </a:lnTo>
                <a:lnTo>
                  <a:pt x="2128810" y="1460500"/>
                </a:lnTo>
                <a:lnTo>
                  <a:pt x="2077499" y="1485900"/>
                </a:lnTo>
                <a:lnTo>
                  <a:pt x="2024395" y="1524000"/>
                </a:lnTo>
                <a:lnTo>
                  <a:pt x="1969501" y="1549400"/>
                </a:lnTo>
                <a:lnTo>
                  <a:pt x="1912820" y="1587500"/>
                </a:lnTo>
                <a:lnTo>
                  <a:pt x="1854355" y="1625600"/>
                </a:lnTo>
                <a:lnTo>
                  <a:pt x="1794110" y="1663700"/>
                </a:lnTo>
                <a:lnTo>
                  <a:pt x="1732087" y="1701800"/>
                </a:lnTo>
                <a:lnTo>
                  <a:pt x="1668289" y="1752600"/>
                </a:lnTo>
                <a:lnTo>
                  <a:pt x="1920197" y="1752600"/>
                </a:lnTo>
                <a:lnTo>
                  <a:pt x="2098657" y="1638300"/>
                </a:lnTo>
                <a:lnTo>
                  <a:pt x="2215391" y="1587500"/>
                </a:lnTo>
                <a:lnTo>
                  <a:pt x="2272066" y="1562100"/>
                </a:lnTo>
                <a:lnTo>
                  <a:pt x="2327159" y="1536700"/>
                </a:lnTo>
                <a:lnTo>
                  <a:pt x="2380331" y="1524000"/>
                </a:lnTo>
                <a:lnTo>
                  <a:pt x="2431241" y="1498600"/>
                </a:lnTo>
                <a:lnTo>
                  <a:pt x="2479550" y="1485900"/>
                </a:lnTo>
                <a:lnTo>
                  <a:pt x="2524917" y="1473200"/>
                </a:lnTo>
                <a:lnTo>
                  <a:pt x="2567003" y="1460500"/>
                </a:lnTo>
                <a:lnTo>
                  <a:pt x="2605466" y="1447800"/>
                </a:lnTo>
                <a:lnTo>
                  <a:pt x="2639968" y="1447800"/>
                </a:lnTo>
                <a:lnTo>
                  <a:pt x="2670169" y="1435100"/>
                </a:lnTo>
                <a:lnTo>
                  <a:pt x="2695727" y="1435100"/>
                </a:lnTo>
                <a:lnTo>
                  <a:pt x="2716304" y="1422400"/>
                </a:lnTo>
                <a:lnTo>
                  <a:pt x="2795444" y="1422400"/>
                </a:lnTo>
                <a:lnTo>
                  <a:pt x="2813956" y="1409700"/>
                </a:lnTo>
                <a:lnTo>
                  <a:pt x="2807069" y="1371600"/>
                </a:lnTo>
                <a:lnTo>
                  <a:pt x="2803056" y="1333500"/>
                </a:lnTo>
                <a:lnTo>
                  <a:pt x="2801055" y="1282700"/>
                </a:lnTo>
                <a:lnTo>
                  <a:pt x="2800208" y="1231900"/>
                </a:lnTo>
                <a:lnTo>
                  <a:pt x="2800097" y="1219200"/>
                </a:lnTo>
                <a:lnTo>
                  <a:pt x="2799986" y="1206500"/>
                </a:lnTo>
                <a:lnTo>
                  <a:pt x="2799875" y="1193800"/>
                </a:lnTo>
                <a:lnTo>
                  <a:pt x="2799764" y="1181100"/>
                </a:lnTo>
                <a:lnTo>
                  <a:pt x="2799653" y="1168400"/>
                </a:lnTo>
                <a:lnTo>
                  <a:pt x="2798530" y="1117600"/>
                </a:lnTo>
                <a:lnTo>
                  <a:pt x="2795980" y="1066800"/>
                </a:lnTo>
                <a:lnTo>
                  <a:pt x="2791141" y="1016000"/>
                </a:lnTo>
                <a:lnTo>
                  <a:pt x="2783154" y="965200"/>
                </a:lnTo>
                <a:lnTo>
                  <a:pt x="2771157" y="927100"/>
                </a:lnTo>
                <a:lnTo>
                  <a:pt x="2760627" y="889000"/>
                </a:lnTo>
                <a:lnTo>
                  <a:pt x="2754342" y="838200"/>
                </a:lnTo>
                <a:lnTo>
                  <a:pt x="2751297" y="787400"/>
                </a:lnTo>
                <a:lnTo>
                  <a:pt x="2750484" y="749300"/>
                </a:lnTo>
                <a:lnTo>
                  <a:pt x="2750650" y="723900"/>
                </a:lnTo>
                <a:lnTo>
                  <a:pt x="2750732" y="711200"/>
                </a:lnTo>
                <a:lnTo>
                  <a:pt x="2750815" y="698500"/>
                </a:lnTo>
                <a:lnTo>
                  <a:pt x="2750898" y="685800"/>
                </a:lnTo>
                <a:lnTo>
                  <a:pt x="2751531" y="635000"/>
                </a:lnTo>
                <a:lnTo>
                  <a:pt x="2751417" y="596900"/>
                </a:lnTo>
                <a:lnTo>
                  <a:pt x="2749432" y="533400"/>
                </a:lnTo>
                <a:lnTo>
                  <a:pt x="2744686" y="469900"/>
                </a:lnTo>
                <a:lnTo>
                  <a:pt x="2736135" y="419100"/>
                </a:lnTo>
                <a:lnTo>
                  <a:pt x="2722770" y="368300"/>
                </a:lnTo>
                <a:lnTo>
                  <a:pt x="2942977" y="368300"/>
                </a:lnTo>
                <a:lnTo>
                  <a:pt x="2942260" y="355600"/>
                </a:lnTo>
                <a:lnTo>
                  <a:pt x="2944235" y="317500"/>
                </a:lnTo>
                <a:lnTo>
                  <a:pt x="2944704" y="279400"/>
                </a:lnTo>
                <a:lnTo>
                  <a:pt x="2938035" y="228600"/>
                </a:lnTo>
                <a:lnTo>
                  <a:pt x="2711848" y="228600"/>
                </a:lnTo>
                <a:lnTo>
                  <a:pt x="2702597" y="177800"/>
                </a:lnTo>
                <a:lnTo>
                  <a:pt x="2702079" y="152400"/>
                </a:lnTo>
                <a:close/>
              </a:path>
              <a:path w="3197225" h="2133600">
                <a:moveTo>
                  <a:pt x="638537" y="368300"/>
                </a:moveTo>
                <a:lnTo>
                  <a:pt x="467885" y="368300"/>
                </a:lnTo>
                <a:lnTo>
                  <a:pt x="473495" y="419100"/>
                </a:lnTo>
                <a:lnTo>
                  <a:pt x="473562" y="469900"/>
                </a:lnTo>
                <a:lnTo>
                  <a:pt x="469231" y="520700"/>
                </a:lnTo>
                <a:lnTo>
                  <a:pt x="461648" y="558800"/>
                </a:lnTo>
                <a:lnTo>
                  <a:pt x="451960" y="596900"/>
                </a:lnTo>
                <a:lnTo>
                  <a:pt x="441311" y="635000"/>
                </a:lnTo>
                <a:lnTo>
                  <a:pt x="430847" y="685800"/>
                </a:lnTo>
                <a:lnTo>
                  <a:pt x="421714" y="723900"/>
                </a:lnTo>
                <a:lnTo>
                  <a:pt x="415057" y="762000"/>
                </a:lnTo>
                <a:lnTo>
                  <a:pt x="412023" y="812800"/>
                </a:lnTo>
                <a:lnTo>
                  <a:pt x="413756" y="850900"/>
                </a:lnTo>
                <a:lnTo>
                  <a:pt x="429622" y="952500"/>
                </a:lnTo>
                <a:lnTo>
                  <a:pt x="431234" y="1003300"/>
                </a:lnTo>
                <a:lnTo>
                  <a:pt x="427621" y="1054100"/>
                </a:lnTo>
                <a:lnTo>
                  <a:pt x="420168" y="1092200"/>
                </a:lnTo>
                <a:lnTo>
                  <a:pt x="410258" y="1130300"/>
                </a:lnTo>
                <a:lnTo>
                  <a:pt x="399275" y="1181100"/>
                </a:lnTo>
                <a:lnTo>
                  <a:pt x="388603" y="1219200"/>
                </a:lnTo>
                <a:lnTo>
                  <a:pt x="379626" y="1257300"/>
                </a:lnTo>
                <a:lnTo>
                  <a:pt x="373727" y="1308100"/>
                </a:lnTo>
                <a:lnTo>
                  <a:pt x="372290" y="1358900"/>
                </a:lnTo>
                <a:lnTo>
                  <a:pt x="376699" y="1409700"/>
                </a:lnTo>
                <a:lnTo>
                  <a:pt x="397785" y="1422400"/>
                </a:lnTo>
                <a:lnTo>
                  <a:pt x="446041" y="1422400"/>
                </a:lnTo>
                <a:lnTo>
                  <a:pt x="444265" y="1409700"/>
                </a:lnTo>
                <a:lnTo>
                  <a:pt x="447417" y="1409700"/>
                </a:lnTo>
                <a:lnTo>
                  <a:pt x="455253" y="1397000"/>
                </a:lnTo>
                <a:lnTo>
                  <a:pt x="483997" y="1397000"/>
                </a:lnTo>
                <a:lnTo>
                  <a:pt x="504414" y="1384300"/>
                </a:lnTo>
                <a:lnTo>
                  <a:pt x="920821" y="1384300"/>
                </a:lnTo>
                <a:lnTo>
                  <a:pt x="897792" y="1371600"/>
                </a:lnTo>
                <a:lnTo>
                  <a:pt x="853215" y="1358900"/>
                </a:lnTo>
                <a:lnTo>
                  <a:pt x="810209" y="1333500"/>
                </a:lnTo>
                <a:lnTo>
                  <a:pt x="768863" y="1320800"/>
                </a:lnTo>
                <a:lnTo>
                  <a:pt x="729270" y="1320800"/>
                </a:lnTo>
                <a:lnTo>
                  <a:pt x="691518" y="1308100"/>
                </a:lnTo>
                <a:lnTo>
                  <a:pt x="655698" y="1295400"/>
                </a:lnTo>
                <a:lnTo>
                  <a:pt x="533544" y="1295400"/>
                </a:lnTo>
                <a:lnTo>
                  <a:pt x="523212" y="1244600"/>
                </a:lnTo>
                <a:lnTo>
                  <a:pt x="518609" y="1193800"/>
                </a:lnTo>
                <a:lnTo>
                  <a:pt x="518673" y="1181100"/>
                </a:lnTo>
                <a:lnTo>
                  <a:pt x="518736" y="1168400"/>
                </a:lnTo>
                <a:lnTo>
                  <a:pt x="518800" y="1155700"/>
                </a:lnTo>
                <a:lnTo>
                  <a:pt x="522854" y="1104900"/>
                </a:lnTo>
                <a:lnTo>
                  <a:pt x="529835" y="1054100"/>
                </a:lnTo>
                <a:lnTo>
                  <a:pt x="538810" y="1003300"/>
                </a:lnTo>
                <a:lnTo>
                  <a:pt x="548846" y="952500"/>
                </a:lnTo>
                <a:lnTo>
                  <a:pt x="559008" y="901700"/>
                </a:lnTo>
                <a:lnTo>
                  <a:pt x="568362" y="850900"/>
                </a:lnTo>
                <a:lnTo>
                  <a:pt x="575976" y="800100"/>
                </a:lnTo>
                <a:lnTo>
                  <a:pt x="580915" y="749300"/>
                </a:lnTo>
                <a:lnTo>
                  <a:pt x="585087" y="711200"/>
                </a:lnTo>
                <a:lnTo>
                  <a:pt x="591242" y="660400"/>
                </a:lnTo>
                <a:lnTo>
                  <a:pt x="598789" y="622300"/>
                </a:lnTo>
                <a:lnTo>
                  <a:pt x="607139" y="584200"/>
                </a:lnTo>
                <a:lnTo>
                  <a:pt x="615702" y="533400"/>
                </a:lnTo>
                <a:lnTo>
                  <a:pt x="623889" y="495300"/>
                </a:lnTo>
                <a:lnTo>
                  <a:pt x="631110" y="444500"/>
                </a:lnTo>
                <a:lnTo>
                  <a:pt x="636777" y="393700"/>
                </a:lnTo>
                <a:lnTo>
                  <a:pt x="638537" y="368300"/>
                </a:lnTo>
                <a:close/>
              </a:path>
              <a:path w="3197225" h="2133600">
                <a:moveTo>
                  <a:pt x="2969894" y="431800"/>
                </a:moveTo>
                <a:lnTo>
                  <a:pt x="2956323" y="444500"/>
                </a:lnTo>
                <a:lnTo>
                  <a:pt x="2984025" y="444500"/>
                </a:lnTo>
                <a:lnTo>
                  <a:pt x="2969894" y="431800"/>
                </a:lnTo>
                <a:close/>
              </a:path>
              <a:path w="3197225" h="2133600">
                <a:moveTo>
                  <a:pt x="2682132" y="25400"/>
                </a:moveTo>
                <a:lnTo>
                  <a:pt x="2292410" y="25400"/>
                </a:lnTo>
                <a:lnTo>
                  <a:pt x="2155957" y="63500"/>
                </a:lnTo>
                <a:lnTo>
                  <a:pt x="2111591" y="88900"/>
                </a:lnTo>
                <a:lnTo>
                  <a:pt x="2024140" y="114300"/>
                </a:lnTo>
                <a:lnTo>
                  <a:pt x="1895180" y="190500"/>
                </a:lnTo>
                <a:lnTo>
                  <a:pt x="1852520" y="203200"/>
                </a:lnTo>
                <a:lnTo>
                  <a:pt x="1767298" y="254000"/>
                </a:lnTo>
                <a:lnTo>
                  <a:pt x="1724603" y="292100"/>
                </a:lnTo>
                <a:lnTo>
                  <a:pt x="1595391" y="368300"/>
                </a:lnTo>
                <a:lnTo>
                  <a:pt x="1810524" y="368300"/>
                </a:lnTo>
                <a:lnTo>
                  <a:pt x="1823630" y="355600"/>
                </a:lnTo>
                <a:lnTo>
                  <a:pt x="1863383" y="330200"/>
                </a:lnTo>
                <a:lnTo>
                  <a:pt x="1903641" y="292100"/>
                </a:lnTo>
                <a:lnTo>
                  <a:pt x="1944472" y="266700"/>
                </a:lnTo>
                <a:lnTo>
                  <a:pt x="1985944" y="254000"/>
                </a:lnTo>
                <a:lnTo>
                  <a:pt x="2028126" y="228600"/>
                </a:lnTo>
                <a:lnTo>
                  <a:pt x="2071086" y="215900"/>
                </a:lnTo>
                <a:lnTo>
                  <a:pt x="2114893" y="190500"/>
                </a:lnTo>
                <a:lnTo>
                  <a:pt x="2205321" y="165100"/>
                </a:lnTo>
                <a:lnTo>
                  <a:pt x="2252079" y="165100"/>
                </a:lnTo>
                <a:lnTo>
                  <a:pt x="2299958" y="152400"/>
                </a:lnTo>
                <a:lnTo>
                  <a:pt x="2702079" y="152400"/>
                </a:lnTo>
                <a:lnTo>
                  <a:pt x="2701561" y="127000"/>
                </a:lnTo>
                <a:lnTo>
                  <a:pt x="2701445" y="114300"/>
                </a:lnTo>
                <a:lnTo>
                  <a:pt x="2701329" y="101600"/>
                </a:lnTo>
                <a:lnTo>
                  <a:pt x="2701213" y="88900"/>
                </a:lnTo>
                <a:lnTo>
                  <a:pt x="2701097" y="76200"/>
                </a:lnTo>
                <a:lnTo>
                  <a:pt x="2693560" y="38100"/>
                </a:lnTo>
                <a:lnTo>
                  <a:pt x="2682132" y="25400"/>
                </a:lnTo>
                <a:close/>
              </a:path>
              <a:path w="3197225" h="2133600">
                <a:moveTo>
                  <a:pt x="400591" y="215900"/>
                </a:moveTo>
                <a:lnTo>
                  <a:pt x="360882" y="215900"/>
                </a:lnTo>
                <a:lnTo>
                  <a:pt x="318279" y="228600"/>
                </a:lnTo>
                <a:lnTo>
                  <a:pt x="439277" y="228600"/>
                </a:lnTo>
                <a:lnTo>
                  <a:pt x="400591" y="215900"/>
                </a:lnTo>
                <a:close/>
              </a:path>
              <a:path w="3197225" h="2133600">
                <a:moveTo>
                  <a:pt x="2586341" y="12700"/>
                </a:moveTo>
                <a:lnTo>
                  <a:pt x="2386833" y="12700"/>
                </a:lnTo>
                <a:lnTo>
                  <a:pt x="2339233" y="25400"/>
                </a:lnTo>
                <a:lnTo>
                  <a:pt x="2638823" y="25400"/>
                </a:lnTo>
                <a:lnTo>
                  <a:pt x="2586341" y="12700"/>
                </a:lnTo>
                <a:close/>
              </a:path>
              <a:path w="3197225" h="2133600">
                <a:moveTo>
                  <a:pt x="753762" y="0"/>
                </a:moveTo>
                <a:lnTo>
                  <a:pt x="704146" y="0"/>
                </a:lnTo>
                <a:lnTo>
                  <a:pt x="653957" y="12700"/>
                </a:lnTo>
                <a:lnTo>
                  <a:pt x="802809" y="12700"/>
                </a:lnTo>
                <a:lnTo>
                  <a:pt x="753762" y="0"/>
                </a:lnTo>
                <a:close/>
              </a:path>
            </a:pathLst>
          </a:custGeom>
          <a:solidFill>
            <a:srgbClr val="006379">
              <a:alpha val="10195"/>
            </a:srgbClr>
          </a:solidFill>
        </p:spPr>
        <p:txBody>
          <a:bodyPr wrap="square" lIns="0" tIns="0" rIns="0" bIns="0" rtlCol="0"/>
          <a:lstStyle/>
          <a:p>
            <a:endParaRPr/>
          </a:p>
        </p:txBody>
      </p:sp>
      <p:sp>
        <p:nvSpPr>
          <p:cNvPr id="16" name="object 1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0" dirty="0"/>
              <a:t>REFERENCES</a:t>
            </a: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20" dirty="0"/>
              <a:t> </a:t>
            </a:r>
            <a:r>
              <a:rPr dirty="0"/>
              <a:t>Lucio</a:t>
            </a:r>
            <a:r>
              <a:rPr spc="-20" dirty="0"/>
              <a:t> </a:t>
            </a:r>
            <a:r>
              <a:rPr dirty="0"/>
              <a:t>Starace,</a:t>
            </a:r>
            <a:r>
              <a:rPr spc="-30" dirty="0"/>
              <a:t> </a:t>
            </a:r>
            <a:r>
              <a:rPr dirty="0"/>
              <a:t>Ph.D.</a:t>
            </a:r>
            <a:r>
              <a:rPr spc="-35" dirty="0"/>
              <a:t> </a:t>
            </a:r>
            <a:r>
              <a:rPr dirty="0"/>
              <a:t>-</a:t>
            </a:r>
            <a:r>
              <a:rPr spc="-20" dirty="0"/>
              <a:t> </a:t>
            </a:r>
            <a:r>
              <a:rPr dirty="0"/>
              <a:t>University</a:t>
            </a:r>
            <a:r>
              <a:rPr spc="-30" dirty="0"/>
              <a:t> </a:t>
            </a:r>
            <a:r>
              <a:rPr dirty="0"/>
              <a:t>of</a:t>
            </a:r>
            <a:r>
              <a:rPr spc="-20" dirty="0"/>
              <a:t> </a:t>
            </a:r>
            <a:r>
              <a:rPr dirty="0"/>
              <a:t>Naples</a:t>
            </a:r>
            <a:r>
              <a:rPr spc="-25" dirty="0"/>
              <a:t> </a:t>
            </a:r>
            <a:r>
              <a:rPr dirty="0"/>
              <a:t>Federico</a:t>
            </a:r>
            <a:r>
              <a:rPr spc="-20" dirty="0"/>
              <a:t> </a:t>
            </a:r>
            <a:r>
              <a:rPr dirty="0"/>
              <a:t>II</a:t>
            </a:r>
            <a:r>
              <a:rPr spc="-5" dirty="0"/>
              <a:t> </a:t>
            </a:r>
            <a:r>
              <a:rPr dirty="0"/>
              <a:t>-</a:t>
            </a:r>
            <a:r>
              <a:rPr spc="-20" dirty="0"/>
              <a:t> </a:t>
            </a:r>
            <a:r>
              <a:rPr dirty="0"/>
              <a:t>Web</a:t>
            </a:r>
            <a:r>
              <a:rPr spc="-25" dirty="0"/>
              <a:t> </a:t>
            </a:r>
            <a:r>
              <a:rPr spc="-20" dirty="0"/>
              <a:t>Technologies</a:t>
            </a:r>
            <a:r>
              <a:rPr spc="-25" dirty="0"/>
              <a:t> </a:t>
            </a:r>
            <a:r>
              <a:rPr dirty="0"/>
              <a:t>Course -</a:t>
            </a:r>
            <a:r>
              <a:rPr spc="-25" dirty="0"/>
              <a:t> </a:t>
            </a:r>
            <a:r>
              <a:rPr dirty="0"/>
              <a:t>Lecture</a:t>
            </a:r>
            <a:r>
              <a:rPr spc="-35" dirty="0"/>
              <a:t> </a:t>
            </a:r>
            <a:r>
              <a:rPr dirty="0"/>
              <a:t>08</a:t>
            </a:r>
            <a:r>
              <a:rPr spc="-5" dirty="0"/>
              <a:t> </a:t>
            </a:r>
            <a:r>
              <a:rPr dirty="0"/>
              <a:t>-</a:t>
            </a:r>
            <a:r>
              <a:rPr spc="-25" dirty="0"/>
              <a:t> </a:t>
            </a:r>
            <a:r>
              <a:rPr spc="-10" dirty="0"/>
              <a:t>JavaScript:</a:t>
            </a:r>
            <a:r>
              <a:rPr spc="-45" dirty="0"/>
              <a:t> </a:t>
            </a:r>
            <a:r>
              <a:rPr spc="-10" dirty="0"/>
              <a:t>Asynchronism</a:t>
            </a: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396</a:t>
            </a:fld>
            <a:endParaRPr spc="-25" dirty="0"/>
          </a:p>
        </p:txBody>
      </p:sp>
      <p:sp>
        <p:nvSpPr>
          <p:cNvPr id="17" name="object 17"/>
          <p:cNvSpPr txBox="1"/>
          <p:nvPr/>
        </p:nvSpPr>
        <p:spPr>
          <a:xfrm>
            <a:off x="962050" y="1533220"/>
            <a:ext cx="6659880" cy="3705860"/>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dirty="0">
                <a:solidFill>
                  <a:srgbClr val="111F35"/>
                </a:solidFill>
                <a:latin typeface="Calibri"/>
                <a:cs typeface="Calibri"/>
              </a:rPr>
              <a:t>The</a:t>
            </a:r>
            <a:r>
              <a:rPr sz="2800" b="1" spc="-85" dirty="0">
                <a:solidFill>
                  <a:srgbClr val="111F35"/>
                </a:solidFill>
                <a:latin typeface="Calibri"/>
                <a:cs typeface="Calibri"/>
              </a:rPr>
              <a:t> </a:t>
            </a:r>
            <a:r>
              <a:rPr sz="2800" b="1" dirty="0">
                <a:solidFill>
                  <a:srgbClr val="111F35"/>
                </a:solidFill>
                <a:latin typeface="Calibri"/>
                <a:cs typeface="Calibri"/>
              </a:rPr>
              <a:t>Modern</a:t>
            </a:r>
            <a:r>
              <a:rPr sz="2800" b="1" spc="-65" dirty="0">
                <a:solidFill>
                  <a:srgbClr val="111F35"/>
                </a:solidFill>
                <a:latin typeface="Calibri"/>
                <a:cs typeface="Calibri"/>
              </a:rPr>
              <a:t> </a:t>
            </a:r>
            <a:r>
              <a:rPr sz="2800" b="1" spc="-10" dirty="0">
                <a:solidFill>
                  <a:srgbClr val="111F35"/>
                </a:solidFill>
                <a:latin typeface="Calibri"/>
                <a:cs typeface="Calibri"/>
              </a:rPr>
              <a:t>JavaScript</a:t>
            </a:r>
            <a:r>
              <a:rPr sz="2800" b="1" spc="-65" dirty="0">
                <a:solidFill>
                  <a:srgbClr val="111F35"/>
                </a:solidFill>
                <a:latin typeface="Calibri"/>
                <a:cs typeface="Calibri"/>
              </a:rPr>
              <a:t> </a:t>
            </a:r>
            <a:r>
              <a:rPr sz="2800" b="1" spc="-10" dirty="0">
                <a:solidFill>
                  <a:srgbClr val="111F35"/>
                </a:solidFill>
                <a:latin typeface="Calibri"/>
                <a:cs typeface="Calibri"/>
              </a:rPr>
              <a:t>Tutorial</a:t>
            </a:r>
            <a:endParaRPr sz="2800">
              <a:latin typeface="Calibri"/>
              <a:cs typeface="Calibri"/>
            </a:endParaRPr>
          </a:p>
          <a:p>
            <a:pPr marL="241300" marR="1333500">
              <a:lnSpc>
                <a:spcPts val="1939"/>
              </a:lnSpc>
              <a:spcBef>
                <a:spcPts val="175"/>
              </a:spcBef>
            </a:pPr>
            <a:r>
              <a:rPr sz="1800" dirty="0">
                <a:solidFill>
                  <a:srgbClr val="111F35"/>
                </a:solidFill>
                <a:latin typeface="Calibri"/>
                <a:cs typeface="Calibri"/>
              </a:rPr>
              <a:t>Freely</a:t>
            </a:r>
            <a:r>
              <a:rPr sz="1800" spc="-50" dirty="0">
                <a:solidFill>
                  <a:srgbClr val="111F35"/>
                </a:solidFill>
                <a:latin typeface="Calibri"/>
                <a:cs typeface="Calibri"/>
              </a:rPr>
              <a:t> </a:t>
            </a:r>
            <a:r>
              <a:rPr sz="1800" dirty="0">
                <a:solidFill>
                  <a:srgbClr val="111F35"/>
                </a:solidFill>
                <a:latin typeface="Calibri"/>
                <a:cs typeface="Calibri"/>
              </a:rPr>
              <a:t>available</a:t>
            </a:r>
            <a:r>
              <a:rPr sz="1800" spc="-40" dirty="0">
                <a:solidFill>
                  <a:srgbClr val="111F35"/>
                </a:solidFill>
                <a:latin typeface="Calibri"/>
                <a:cs typeface="Calibri"/>
              </a:rPr>
              <a:t> </a:t>
            </a:r>
            <a:r>
              <a:rPr sz="1800" dirty="0">
                <a:solidFill>
                  <a:srgbClr val="111F35"/>
                </a:solidFill>
                <a:latin typeface="Calibri"/>
                <a:cs typeface="Calibri"/>
              </a:rPr>
              <a:t>at</a:t>
            </a:r>
            <a:r>
              <a:rPr sz="1800" spc="-50"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2"/>
              </a:rPr>
              <a:t>https://javascript.info/</a:t>
            </a:r>
            <a:r>
              <a:rPr sz="1800" spc="-40" dirty="0">
                <a:solidFill>
                  <a:srgbClr val="006379"/>
                </a:solidFill>
                <a:latin typeface="Calibri"/>
                <a:cs typeface="Calibri"/>
              </a:rPr>
              <a:t> </a:t>
            </a:r>
            <a:r>
              <a:rPr sz="1800" dirty="0">
                <a:solidFill>
                  <a:srgbClr val="111F35"/>
                </a:solidFill>
                <a:latin typeface="Calibri"/>
                <a:cs typeface="Calibri"/>
              </a:rPr>
              <a:t>or</a:t>
            </a:r>
            <a:r>
              <a:rPr sz="1800" spc="-45" dirty="0">
                <a:solidFill>
                  <a:srgbClr val="111F35"/>
                </a:solidFill>
                <a:latin typeface="Calibri"/>
                <a:cs typeface="Calibri"/>
              </a:rPr>
              <a:t> </a:t>
            </a:r>
            <a:r>
              <a:rPr sz="1800" dirty="0">
                <a:solidFill>
                  <a:srgbClr val="111F35"/>
                </a:solidFill>
                <a:latin typeface="Calibri"/>
                <a:cs typeface="Calibri"/>
              </a:rPr>
              <a:t>on</a:t>
            </a:r>
            <a:r>
              <a:rPr sz="1800" spc="-45"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3"/>
              </a:rPr>
              <a:t>GitHub</a:t>
            </a:r>
            <a:r>
              <a:rPr sz="1800" spc="-10" dirty="0">
                <a:solidFill>
                  <a:srgbClr val="006379"/>
                </a:solidFill>
                <a:latin typeface="Calibri"/>
                <a:cs typeface="Calibri"/>
              </a:rPr>
              <a:t> </a:t>
            </a:r>
            <a:r>
              <a:rPr sz="1800" dirty="0">
                <a:solidFill>
                  <a:srgbClr val="111F35"/>
                </a:solidFill>
                <a:latin typeface="Calibri"/>
                <a:cs typeface="Calibri"/>
              </a:rPr>
              <a:t>Part</a:t>
            </a:r>
            <a:r>
              <a:rPr sz="1800" spc="-50" dirty="0">
                <a:solidFill>
                  <a:srgbClr val="111F35"/>
                </a:solidFill>
                <a:latin typeface="Calibri"/>
                <a:cs typeface="Calibri"/>
              </a:rPr>
              <a:t> </a:t>
            </a:r>
            <a:r>
              <a:rPr sz="1800" dirty="0">
                <a:solidFill>
                  <a:srgbClr val="111F35"/>
                </a:solidFill>
                <a:latin typeface="Calibri"/>
                <a:cs typeface="Calibri"/>
              </a:rPr>
              <a:t>2:</a:t>
            </a:r>
            <a:r>
              <a:rPr sz="1800" spc="-35" dirty="0">
                <a:solidFill>
                  <a:srgbClr val="111F35"/>
                </a:solidFill>
                <a:latin typeface="Calibri"/>
                <a:cs typeface="Calibri"/>
              </a:rPr>
              <a:t> </a:t>
            </a:r>
            <a:r>
              <a:rPr sz="1800" dirty="0">
                <a:solidFill>
                  <a:srgbClr val="111F35"/>
                </a:solidFill>
                <a:latin typeface="Calibri"/>
                <a:cs typeface="Calibri"/>
              </a:rPr>
              <a:t>Storing</a:t>
            </a:r>
            <a:r>
              <a:rPr sz="1800" spc="-25" dirty="0">
                <a:solidFill>
                  <a:srgbClr val="111F35"/>
                </a:solidFill>
                <a:latin typeface="Calibri"/>
                <a:cs typeface="Calibri"/>
              </a:rPr>
              <a:t> </a:t>
            </a:r>
            <a:r>
              <a:rPr sz="1800" dirty="0">
                <a:solidFill>
                  <a:srgbClr val="111F35"/>
                </a:solidFill>
                <a:latin typeface="Calibri"/>
                <a:cs typeface="Calibri"/>
              </a:rPr>
              <a:t>data</a:t>
            </a:r>
            <a:r>
              <a:rPr sz="1800" spc="-45" dirty="0">
                <a:solidFill>
                  <a:srgbClr val="111F35"/>
                </a:solidFill>
                <a:latin typeface="Calibri"/>
                <a:cs typeface="Calibri"/>
              </a:rPr>
              <a:t> </a:t>
            </a:r>
            <a:r>
              <a:rPr sz="1800" dirty="0">
                <a:solidFill>
                  <a:srgbClr val="111F35"/>
                </a:solidFill>
                <a:latin typeface="Calibri"/>
                <a:cs typeface="Calibri"/>
              </a:rPr>
              <a:t>in</a:t>
            </a:r>
            <a:r>
              <a:rPr sz="1800" spc="-35" dirty="0">
                <a:solidFill>
                  <a:srgbClr val="111F35"/>
                </a:solidFill>
                <a:latin typeface="Calibri"/>
                <a:cs typeface="Calibri"/>
              </a:rPr>
              <a:t> </a:t>
            </a:r>
            <a:r>
              <a:rPr sz="1800" dirty="0">
                <a:solidFill>
                  <a:srgbClr val="111F35"/>
                </a:solidFill>
                <a:latin typeface="Calibri"/>
                <a:cs typeface="Calibri"/>
              </a:rPr>
              <a:t>the</a:t>
            </a:r>
            <a:r>
              <a:rPr sz="1800" spc="-40" dirty="0">
                <a:solidFill>
                  <a:srgbClr val="111F35"/>
                </a:solidFill>
                <a:latin typeface="Calibri"/>
                <a:cs typeface="Calibri"/>
              </a:rPr>
              <a:t> </a:t>
            </a:r>
            <a:r>
              <a:rPr sz="1800" dirty="0">
                <a:solidFill>
                  <a:srgbClr val="111F35"/>
                </a:solidFill>
                <a:latin typeface="Calibri"/>
                <a:cs typeface="Calibri"/>
              </a:rPr>
              <a:t>browser</a:t>
            </a:r>
            <a:r>
              <a:rPr sz="1800" spc="-40" dirty="0">
                <a:solidFill>
                  <a:srgbClr val="111F35"/>
                </a:solidFill>
                <a:latin typeface="Calibri"/>
                <a:cs typeface="Calibri"/>
              </a:rPr>
              <a:t> </a:t>
            </a:r>
            <a:r>
              <a:rPr sz="1800" dirty="0">
                <a:solidFill>
                  <a:srgbClr val="111F35"/>
                </a:solidFill>
                <a:latin typeface="Calibri"/>
                <a:cs typeface="Calibri"/>
              </a:rPr>
              <a:t>(4.1,</a:t>
            </a:r>
            <a:r>
              <a:rPr sz="1800" spc="-30" dirty="0">
                <a:solidFill>
                  <a:srgbClr val="111F35"/>
                </a:solidFill>
                <a:latin typeface="Calibri"/>
                <a:cs typeface="Calibri"/>
              </a:rPr>
              <a:t> </a:t>
            </a:r>
            <a:r>
              <a:rPr sz="1800" spc="-20" dirty="0">
                <a:solidFill>
                  <a:srgbClr val="111F35"/>
                </a:solidFill>
                <a:latin typeface="Calibri"/>
                <a:cs typeface="Calibri"/>
              </a:rPr>
              <a:t>4.2)</a:t>
            </a:r>
            <a:endParaRPr sz="1800">
              <a:latin typeface="Calibri"/>
              <a:cs typeface="Calibri"/>
            </a:endParaRPr>
          </a:p>
          <a:p>
            <a:pPr marL="241300">
              <a:lnSpc>
                <a:spcPts val="1810"/>
              </a:lnSpc>
            </a:pPr>
            <a:r>
              <a:rPr sz="1800" dirty="0">
                <a:solidFill>
                  <a:srgbClr val="111F35"/>
                </a:solidFill>
                <a:latin typeface="Calibri"/>
                <a:cs typeface="Calibri"/>
              </a:rPr>
              <a:t>Part</a:t>
            </a:r>
            <a:r>
              <a:rPr sz="1800" spc="-45" dirty="0">
                <a:solidFill>
                  <a:srgbClr val="111F35"/>
                </a:solidFill>
                <a:latin typeface="Calibri"/>
                <a:cs typeface="Calibri"/>
              </a:rPr>
              <a:t> </a:t>
            </a:r>
            <a:r>
              <a:rPr sz="1800" dirty="0">
                <a:solidFill>
                  <a:srgbClr val="111F35"/>
                </a:solidFill>
                <a:latin typeface="Calibri"/>
                <a:cs typeface="Calibri"/>
              </a:rPr>
              <a:t>1:</a:t>
            </a:r>
            <a:r>
              <a:rPr sz="1800" spc="-30" dirty="0">
                <a:solidFill>
                  <a:srgbClr val="111F35"/>
                </a:solidFill>
                <a:latin typeface="Calibri"/>
                <a:cs typeface="Calibri"/>
              </a:rPr>
              <a:t> </a:t>
            </a:r>
            <a:r>
              <a:rPr sz="1800" dirty="0">
                <a:solidFill>
                  <a:srgbClr val="111F35"/>
                </a:solidFill>
                <a:latin typeface="Calibri"/>
                <a:cs typeface="Calibri"/>
              </a:rPr>
              <a:t>Promises</a:t>
            </a:r>
            <a:r>
              <a:rPr sz="1800" spc="-40" dirty="0">
                <a:solidFill>
                  <a:srgbClr val="111F35"/>
                </a:solidFill>
                <a:latin typeface="Calibri"/>
                <a:cs typeface="Calibri"/>
              </a:rPr>
              <a:t> </a:t>
            </a:r>
            <a:r>
              <a:rPr sz="1800" dirty="0">
                <a:solidFill>
                  <a:srgbClr val="111F35"/>
                </a:solidFill>
                <a:latin typeface="Calibri"/>
                <a:cs typeface="Calibri"/>
              </a:rPr>
              <a:t>and</a:t>
            </a:r>
            <a:r>
              <a:rPr sz="1800" spc="-15" dirty="0">
                <a:solidFill>
                  <a:srgbClr val="111F35"/>
                </a:solidFill>
                <a:latin typeface="Calibri"/>
                <a:cs typeface="Calibri"/>
              </a:rPr>
              <a:t> </a:t>
            </a:r>
            <a:r>
              <a:rPr sz="1800" spc="-10" dirty="0">
                <a:solidFill>
                  <a:srgbClr val="111F35"/>
                </a:solidFill>
                <a:latin typeface="Calibri"/>
                <a:cs typeface="Calibri"/>
              </a:rPr>
              <a:t>async/await</a:t>
            </a:r>
            <a:r>
              <a:rPr sz="1800" spc="-20" dirty="0">
                <a:solidFill>
                  <a:srgbClr val="111F35"/>
                </a:solidFill>
                <a:latin typeface="Calibri"/>
                <a:cs typeface="Calibri"/>
              </a:rPr>
              <a:t> </a:t>
            </a:r>
            <a:r>
              <a:rPr sz="1800" dirty="0">
                <a:solidFill>
                  <a:srgbClr val="111F35"/>
                </a:solidFill>
                <a:latin typeface="Calibri"/>
                <a:cs typeface="Calibri"/>
              </a:rPr>
              <a:t>(11.1</a:t>
            </a:r>
            <a:r>
              <a:rPr sz="1800" spc="-35" dirty="0">
                <a:solidFill>
                  <a:srgbClr val="111F35"/>
                </a:solidFill>
                <a:latin typeface="Calibri"/>
                <a:cs typeface="Calibri"/>
              </a:rPr>
              <a:t> </a:t>
            </a:r>
            <a:r>
              <a:rPr sz="1800" dirty="0">
                <a:solidFill>
                  <a:srgbClr val="111F35"/>
                </a:solidFill>
                <a:latin typeface="Calibri"/>
                <a:cs typeface="Calibri"/>
              </a:rPr>
              <a:t>to</a:t>
            </a:r>
            <a:r>
              <a:rPr sz="1800" spc="-25" dirty="0">
                <a:solidFill>
                  <a:srgbClr val="111F35"/>
                </a:solidFill>
                <a:latin typeface="Calibri"/>
                <a:cs typeface="Calibri"/>
              </a:rPr>
              <a:t> </a:t>
            </a:r>
            <a:r>
              <a:rPr sz="1800" dirty="0">
                <a:solidFill>
                  <a:srgbClr val="111F35"/>
                </a:solidFill>
                <a:latin typeface="Calibri"/>
                <a:cs typeface="Calibri"/>
              </a:rPr>
              <a:t>11.5,</a:t>
            </a:r>
            <a:r>
              <a:rPr sz="1800" spc="-40" dirty="0">
                <a:solidFill>
                  <a:srgbClr val="111F35"/>
                </a:solidFill>
                <a:latin typeface="Calibri"/>
                <a:cs typeface="Calibri"/>
              </a:rPr>
              <a:t> </a:t>
            </a:r>
            <a:r>
              <a:rPr sz="1800" spc="-10" dirty="0">
                <a:solidFill>
                  <a:srgbClr val="111F35"/>
                </a:solidFill>
                <a:latin typeface="Calibri"/>
                <a:cs typeface="Calibri"/>
              </a:rPr>
              <a:t>11.8)</a:t>
            </a:r>
            <a:endParaRPr sz="1800">
              <a:latin typeface="Calibri"/>
              <a:cs typeface="Calibri"/>
            </a:endParaRPr>
          </a:p>
          <a:p>
            <a:pPr marL="241300">
              <a:lnSpc>
                <a:spcPts val="2050"/>
              </a:lnSpc>
            </a:pPr>
            <a:r>
              <a:rPr sz="1800" dirty="0">
                <a:solidFill>
                  <a:srgbClr val="111F35"/>
                </a:solidFill>
                <a:latin typeface="Calibri"/>
                <a:cs typeface="Calibri"/>
              </a:rPr>
              <a:t>Part</a:t>
            </a:r>
            <a:r>
              <a:rPr sz="1800" spc="-55" dirty="0">
                <a:solidFill>
                  <a:srgbClr val="111F35"/>
                </a:solidFill>
                <a:latin typeface="Calibri"/>
                <a:cs typeface="Calibri"/>
              </a:rPr>
              <a:t> </a:t>
            </a:r>
            <a:r>
              <a:rPr sz="1800" dirty="0">
                <a:solidFill>
                  <a:srgbClr val="111F35"/>
                </a:solidFill>
                <a:latin typeface="Calibri"/>
                <a:cs typeface="Calibri"/>
              </a:rPr>
              <a:t>3:</a:t>
            </a:r>
            <a:r>
              <a:rPr sz="1800" spc="-40" dirty="0">
                <a:solidFill>
                  <a:srgbClr val="111F35"/>
                </a:solidFill>
                <a:latin typeface="Calibri"/>
                <a:cs typeface="Calibri"/>
              </a:rPr>
              <a:t> </a:t>
            </a:r>
            <a:r>
              <a:rPr sz="1800" dirty="0">
                <a:solidFill>
                  <a:srgbClr val="111F35"/>
                </a:solidFill>
                <a:latin typeface="Calibri"/>
                <a:cs typeface="Calibri"/>
              </a:rPr>
              <a:t>Network</a:t>
            </a:r>
            <a:r>
              <a:rPr sz="1800" spc="-40" dirty="0">
                <a:solidFill>
                  <a:srgbClr val="111F35"/>
                </a:solidFill>
                <a:latin typeface="Calibri"/>
                <a:cs typeface="Calibri"/>
              </a:rPr>
              <a:t> </a:t>
            </a:r>
            <a:r>
              <a:rPr sz="1800" dirty="0">
                <a:solidFill>
                  <a:srgbClr val="111F35"/>
                </a:solidFill>
                <a:latin typeface="Calibri"/>
                <a:cs typeface="Calibri"/>
              </a:rPr>
              <a:t>requests</a:t>
            </a:r>
            <a:r>
              <a:rPr sz="1800" spc="-50" dirty="0">
                <a:solidFill>
                  <a:srgbClr val="111F35"/>
                </a:solidFill>
                <a:latin typeface="Calibri"/>
                <a:cs typeface="Calibri"/>
              </a:rPr>
              <a:t> </a:t>
            </a:r>
            <a:r>
              <a:rPr sz="1800" dirty="0">
                <a:solidFill>
                  <a:srgbClr val="111F35"/>
                </a:solidFill>
                <a:latin typeface="Calibri"/>
                <a:cs typeface="Calibri"/>
              </a:rPr>
              <a:t>(3.1,</a:t>
            </a:r>
            <a:r>
              <a:rPr sz="1800" spc="-30" dirty="0">
                <a:solidFill>
                  <a:srgbClr val="111F35"/>
                </a:solidFill>
                <a:latin typeface="Calibri"/>
                <a:cs typeface="Calibri"/>
              </a:rPr>
              <a:t> </a:t>
            </a:r>
            <a:r>
              <a:rPr sz="1800" spc="-20" dirty="0">
                <a:solidFill>
                  <a:srgbClr val="111F35"/>
                </a:solidFill>
                <a:latin typeface="Calibri"/>
                <a:cs typeface="Calibri"/>
              </a:rPr>
              <a:t>3.8)</a:t>
            </a:r>
            <a:endParaRPr sz="1800">
              <a:latin typeface="Calibri"/>
              <a:cs typeface="Calibri"/>
            </a:endParaRPr>
          </a:p>
          <a:p>
            <a:pPr marL="240029" indent="-227329">
              <a:lnSpc>
                <a:spcPts val="3285"/>
              </a:lnSpc>
              <a:spcBef>
                <a:spcPts val="610"/>
              </a:spcBef>
              <a:buFont typeface="Arial MT"/>
              <a:buChar char="•"/>
              <a:tabLst>
                <a:tab pos="240029" algn="l"/>
              </a:tabLst>
            </a:pPr>
            <a:r>
              <a:rPr sz="2800" b="1" dirty="0">
                <a:solidFill>
                  <a:srgbClr val="111F35"/>
                </a:solidFill>
                <a:latin typeface="Calibri"/>
                <a:cs typeface="Calibri"/>
              </a:rPr>
              <a:t>Eloquent</a:t>
            </a:r>
            <a:r>
              <a:rPr sz="2800" b="1" spc="-85" dirty="0">
                <a:solidFill>
                  <a:srgbClr val="111F35"/>
                </a:solidFill>
                <a:latin typeface="Calibri"/>
                <a:cs typeface="Calibri"/>
              </a:rPr>
              <a:t> </a:t>
            </a:r>
            <a:r>
              <a:rPr sz="2800" b="1" spc="-10" dirty="0">
                <a:solidFill>
                  <a:srgbClr val="111F35"/>
                </a:solidFill>
                <a:latin typeface="Calibri"/>
                <a:cs typeface="Calibri"/>
              </a:rPr>
              <a:t>JavaScript</a:t>
            </a:r>
            <a:r>
              <a:rPr sz="2800" b="1" spc="-80" dirty="0">
                <a:solidFill>
                  <a:srgbClr val="111F35"/>
                </a:solidFill>
                <a:latin typeface="Calibri"/>
                <a:cs typeface="Calibri"/>
              </a:rPr>
              <a:t> </a:t>
            </a:r>
            <a:r>
              <a:rPr sz="2800" b="1" dirty="0">
                <a:solidFill>
                  <a:srgbClr val="111F35"/>
                </a:solidFill>
                <a:latin typeface="Calibri"/>
                <a:cs typeface="Calibri"/>
              </a:rPr>
              <a:t>(3rd</a:t>
            </a:r>
            <a:r>
              <a:rPr sz="2800" b="1" spc="-70" dirty="0">
                <a:solidFill>
                  <a:srgbClr val="111F35"/>
                </a:solidFill>
                <a:latin typeface="Calibri"/>
                <a:cs typeface="Calibri"/>
              </a:rPr>
              <a:t> </a:t>
            </a:r>
            <a:r>
              <a:rPr sz="2800" b="1" spc="-10" dirty="0">
                <a:solidFill>
                  <a:srgbClr val="111F35"/>
                </a:solidFill>
                <a:latin typeface="Calibri"/>
                <a:cs typeface="Calibri"/>
              </a:rPr>
              <a:t>edition)</a:t>
            </a:r>
            <a:endParaRPr sz="2800">
              <a:latin typeface="Calibri"/>
              <a:cs typeface="Calibri"/>
            </a:endParaRPr>
          </a:p>
          <a:p>
            <a:pPr marL="241300">
              <a:lnSpc>
                <a:spcPts val="1975"/>
              </a:lnSpc>
            </a:pPr>
            <a:r>
              <a:rPr sz="1800" dirty="0">
                <a:solidFill>
                  <a:srgbClr val="111F35"/>
                </a:solidFill>
                <a:latin typeface="Calibri"/>
                <a:cs typeface="Calibri"/>
              </a:rPr>
              <a:t>By</a:t>
            </a:r>
            <a:r>
              <a:rPr sz="1800" spc="-25" dirty="0">
                <a:solidFill>
                  <a:srgbClr val="111F35"/>
                </a:solidFill>
                <a:latin typeface="Calibri"/>
                <a:cs typeface="Calibri"/>
              </a:rPr>
              <a:t> </a:t>
            </a:r>
            <a:r>
              <a:rPr sz="1800" dirty="0">
                <a:solidFill>
                  <a:srgbClr val="111F35"/>
                </a:solidFill>
                <a:latin typeface="Calibri"/>
                <a:cs typeface="Calibri"/>
              </a:rPr>
              <a:t>Marijn</a:t>
            </a:r>
            <a:r>
              <a:rPr sz="1800" spc="-10" dirty="0">
                <a:solidFill>
                  <a:srgbClr val="111F35"/>
                </a:solidFill>
                <a:latin typeface="Calibri"/>
                <a:cs typeface="Calibri"/>
              </a:rPr>
              <a:t> Haverbeke</a:t>
            </a:r>
            <a:endParaRPr sz="1800">
              <a:latin typeface="Calibri"/>
              <a:cs typeface="Calibri"/>
            </a:endParaRPr>
          </a:p>
          <a:p>
            <a:pPr marL="241300" marR="1800225">
              <a:lnSpc>
                <a:spcPts val="1939"/>
              </a:lnSpc>
              <a:spcBef>
                <a:spcPts val="140"/>
              </a:spcBef>
            </a:pPr>
            <a:r>
              <a:rPr sz="1800" dirty="0">
                <a:solidFill>
                  <a:srgbClr val="111F35"/>
                </a:solidFill>
                <a:latin typeface="Calibri"/>
                <a:cs typeface="Calibri"/>
              </a:rPr>
              <a:t>Freely</a:t>
            </a:r>
            <a:r>
              <a:rPr sz="1800" spc="-55" dirty="0">
                <a:solidFill>
                  <a:srgbClr val="111F35"/>
                </a:solidFill>
                <a:latin typeface="Calibri"/>
                <a:cs typeface="Calibri"/>
              </a:rPr>
              <a:t> </a:t>
            </a:r>
            <a:r>
              <a:rPr sz="1800" dirty="0">
                <a:solidFill>
                  <a:srgbClr val="111F35"/>
                </a:solidFill>
                <a:latin typeface="Calibri"/>
                <a:cs typeface="Calibri"/>
              </a:rPr>
              <a:t>available</a:t>
            </a:r>
            <a:r>
              <a:rPr sz="1800" spc="-45" dirty="0">
                <a:solidFill>
                  <a:srgbClr val="111F35"/>
                </a:solidFill>
                <a:latin typeface="Calibri"/>
                <a:cs typeface="Calibri"/>
              </a:rPr>
              <a:t> </a:t>
            </a:r>
            <a:r>
              <a:rPr sz="1800" dirty="0">
                <a:solidFill>
                  <a:srgbClr val="111F35"/>
                </a:solidFill>
                <a:latin typeface="Calibri"/>
                <a:cs typeface="Calibri"/>
              </a:rPr>
              <a:t>at</a:t>
            </a:r>
            <a:r>
              <a:rPr sz="1800" spc="-60"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4"/>
              </a:rPr>
              <a:t>https://eloquentjavascript.net/</a:t>
            </a:r>
            <a:r>
              <a:rPr sz="1800" spc="-10" dirty="0">
                <a:solidFill>
                  <a:srgbClr val="006379"/>
                </a:solidFill>
                <a:latin typeface="Calibri"/>
                <a:cs typeface="Calibri"/>
              </a:rPr>
              <a:t> </a:t>
            </a:r>
            <a:r>
              <a:rPr sz="1800" spc="-10" dirty="0">
                <a:solidFill>
                  <a:srgbClr val="111F35"/>
                </a:solidFill>
                <a:latin typeface="Calibri"/>
                <a:cs typeface="Calibri"/>
              </a:rPr>
              <a:t>Chapters</a:t>
            </a:r>
            <a:r>
              <a:rPr sz="1800" spc="-25" dirty="0">
                <a:solidFill>
                  <a:srgbClr val="111F35"/>
                </a:solidFill>
                <a:latin typeface="Calibri"/>
                <a:cs typeface="Calibri"/>
              </a:rPr>
              <a:t> </a:t>
            </a:r>
            <a:r>
              <a:rPr sz="1800" dirty="0">
                <a:solidFill>
                  <a:srgbClr val="111F35"/>
                </a:solidFill>
                <a:latin typeface="Calibri"/>
                <a:cs typeface="Calibri"/>
              </a:rPr>
              <a:t>11,</a:t>
            </a:r>
            <a:r>
              <a:rPr sz="1800" spc="-40" dirty="0">
                <a:solidFill>
                  <a:srgbClr val="111F35"/>
                </a:solidFill>
                <a:latin typeface="Calibri"/>
                <a:cs typeface="Calibri"/>
              </a:rPr>
              <a:t> </a:t>
            </a:r>
            <a:r>
              <a:rPr sz="1800" spc="-25" dirty="0">
                <a:solidFill>
                  <a:srgbClr val="111F35"/>
                </a:solidFill>
                <a:latin typeface="Calibri"/>
                <a:cs typeface="Calibri"/>
              </a:rPr>
              <a:t>18</a:t>
            </a:r>
            <a:endParaRPr sz="1800">
              <a:latin typeface="Calibri"/>
              <a:cs typeface="Calibri"/>
            </a:endParaRPr>
          </a:p>
          <a:p>
            <a:pPr marL="240029" indent="-227329">
              <a:lnSpc>
                <a:spcPts val="3285"/>
              </a:lnSpc>
              <a:spcBef>
                <a:spcPts val="570"/>
              </a:spcBef>
              <a:buFont typeface="Arial MT"/>
              <a:buChar char="•"/>
              <a:tabLst>
                <a:tab pos="240029" algn="l"/>
              </a:tabLst>
            </a:pPr>
            <a:r>
              <a:rPr sz="2800" b="1" spc="-10" dirty="0">
                <a:solidFill>
                  <a:srgbClr val="111F35"/>
                </a:solidFill>
                <a:latin typeface="Calibri"/>
                <a:cs typeface="Calibri"/>
              </a:rPr>
              <a:t>JavaScript</a:t>
            </a:r>
            <a:r>
              <a:rPr sz="2800" b="1" spc="-100" dirty="0">
                <a:solidFill>
                  <a:srgbClr val="111F35"/>
                </a:solidFill>
                <a:latin typeface="Calibri"/>
                <a:cs typeface="Calibri"/>
              </a:rPr>
              <a:t> </a:t>
            </a:r>
            <a:r>
              <a:rPr sz="2800" b="1" spc="-10" dirty="0">
                <a:solidFill>
                  <a:srgbClr val="111F35"/>
                </a:solidFill>
                <a:latin typeface="Calibri"/>
                <a:cs typeface="Calibri"/>
              </a:rPr>
              <a:t>Reference</a:t>
            </a:r>
            <a:endParaRPr sz="2800">
              <a:latin typeface="Calibri"/>
              <a:cs typeface="Calibri"/>
            </a:endParaRPr>
          </a:p>
          <a:p>
            <a:pPr marL="241300">
              <a:lnSpc>
                <a:spcPts val="1975"/>
              </a:lnSpc>
            </a:pPr>
            <a:r>
              <a:rPr sz="1800" dirty="0">
                <a:solidFill>
                  <a:srgbClr val="111F35"/>
                </a:solidFill>
                <a:latin typeface="Calibri"/>
                <a:cs typeface="Calibri"/>
              </a:rPr>
              <a:t>MDN</a:t>
            </a:r>
            <a:r>
              <a:rPr sz="1800" spc="-45" dirty="0">
                <a:solidFill>
                  <a:srgbClr val="111F35"/>
                </a:solidFill>
                <a:latin typeface="Calibri"/>
                <a:cs typeface="Calibri"/>
              </a:rPr>
              <a:t> </a:t>
            </a:r>
            <a:r>
              <a:rPr sz="1800" dirty="0">
                <a:solidFill>
                  <a:srgbClr val="111F35"/>
                </a:solidFill>
                <a:latin typeface="Calibri"/>
                <a:cs typeface="Calibri"/>
              </a:rPr>
              <a:t>web</a:t>
            </a:r>
            <a:r>
              <a:rPr sz="1800" spc="-25" dirty="0">
                <a:solidFill>
                  <a:srgbClr val="111F35"/>
                </a:solidFill>
                <a:latin typeface="Calibri"/>
                <a:cs typeface="Calibri"/>
              </a:rPr>
              <a:t> </a:t>
            </a:r>
            <a:r>
              <a:rPr sz="1800" spc="-20" dirty="0">
                <a:solidFill>
                  <a:srgbClr val="111F35"/>
                </a:solidFill>
                <a:latin typeface="Calibri"/>
                <a:cs typeface="Calibri"/>
              </a:rPr>
              <a:t>docs</a:t>
            </a:r>
            <a:endParaRPr sz="1800">
              <a:latin typeface="Calibri"/>
              <a:cs typeface="Calibri"/>
            </a:endParaRPr>
          </a:p>
          <a:p>
            <a:pPr marL="241300">
              <a:lnSpc>
                <a:spcPts val="2055"/>
              </a:lnSpc>
            </a:pPr>
            <a:r>
              <a:rPr sz="1800" u="sng" spc="-25" dirty="0">
                <a:solidFill>
                  <a:srgbClr val="006379"/>
                </a:solidFill>
                <a:uFill>
                  <a:solidFill>
                    <a:srgbClr val="006379"/>
                  </a:solidFill>
                </a:uFill>
                <a:latin typeface="Calibri"/>
                <a:cs typeface="Calibri"/>
                <a:hlinkClick r:id="rId5"/>
              </a:rPr>
              <a:t>https://developer.mozilla.org/en-</a:t>
            </a:r>
            <a:r>
              <a:rPr sz="1800" u="sng" spc="-10" dirty="0">
                <a:solidFill>
                  <a:srgbClr val="006379"/>
                </a:solidFill>
                <a:uFill>
                  <a:solidFill>
                    <a:srgbClr val="006379"/>
                  </a:solidFill>
                </a:uFill>
                <a:latin typeface="Calibri"/>
                <a:cs typeface="Calibri"/>
                <a:hlinkClick r:id="rId5"/>
              </a:rPr>
              <a:t>US/docs/Web/JavaScript/Reference</a:t>
            </a:r>
            <a:endParaRPr sz="1800">
              <a:latin typeface="Calibri"/>
              <a:cs typeface="Calibri"/>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2050" y="2230958"/>
            <a:ext cx="10154285" cy="1763395"/>
          </a:xfrm>
          <a:prstGeom prst="rect">
            <a:avLst/>
          </a:prstGeom>
        </p:spPr>
        <p:txBody>
          <a:bodyPr vert="horz" wrap="square" lIns="0" tIns="12700" rIns="0" bIns="0" rtlCol="0">
            <a:spAutoFit/>
          </a:bodyPr>
          <a:lstStyle/>
          <a:p>
            <a:pPr marL="12700">
              <a:lnSpc>
                <a:spcPts val="6840"/>
              </a:lnSpc>
              <a:spcBef>
                <a:spcPts val="100"/>
              </a:spcBef>
            </a:pPr>
            <a:r>
              <a:rPr sz="6000" b="1" spc="-60" dirty="0">
                <a:solidFill>
                  <a:srgbClr val="111F35"/>
                </a:solidFill>
                <a:latin typeface="Tahoma"/>
                <a:cs typeface="Tahoma"/>
              </a:rPr>
              <a:t>WELCOME</a:t>
            </a:r>
            <a:r>
              <a:rPr sz="6000" b="1" spc="-65" dirty="0">
                <a:solidFill>
                  <a:srgbClr val="111F35"/>
                </a:solidFill>
                <a:latin typeface="Tahoma"/>
                <a:cs typeface="Tahoma"/>
              </a:rPr>
              <a:t> </a:t>
            </a:r>
            <a:r>
              <a:rPr sz="6000" b="1" dirty="0">
                <a:solidFill>
                  <a:srgbClr val="111F35"/>
                </a:solidFill>
                <a:latin typeface="Tahoma"/>
                <a:cs typeface="Tahoma"/>
              </a:rPr>
              <a:t>TO</a:t>
            </a:r>
            <a:r>
              <a:rPr sz="6000" b="1" spc="-60" dirty="0">
                <a:solidFill>
                  <a:srgbClr val="111F35"/>
                </a:solidFill>
                <a:latin typeface="Tahoma"/>
                <a:cs typeface="Tahoma"/>
              </a:rPr>
              <a:t> </a:t>
            </a:r>
            <a:r>
              <a:rPr sz="6000" b="1" spc="-25" dirty="0">
                <a:solidFill>
                  <a:srgbClr val="111F35"/>
                </a:solidFill>
                <a:latin typeface="Tahoma"/>
                <a:cs typeface="Tahoma"/>
              </a:rPr>
              <a:t>THE</a:t>
            </a:r>
            <a:endParaRPr sz="6000">
              <a:latin typeface="Tahoma"/>
              <a:cs typeface="Tahoma"/>
            </a:endParaRPr>
          </a:p>
          <a:p>
            <a:pPr marL="12700">
              <a:lnSpc>
                <a:spcPts val="6840"/>
              </a:lnSpc>
            </a:pPr>
            <a:r>
              <a:rPr sz="6000" b="1" spc="65" dirty="0">
                <a:solidFill>
                  <a:srgbClr val="111F35"/>
                </a:solidFill>
                <a:latin typeface="Tahoma"/>
                <a:cs typeface="Tahoma"/>
              </a:rPr>
              <a:t>SERVER-</a:t>
            </a:r>
            <a:r>
              <a:rPr sz="6000" b="1" spc="-340" dirty="0">
                <a:solidFill>
                  <a:srgbClr val="111F35"/>
                </a:solidFill>
                <a:latin typeface="Tahoma"/>
                <a:cs typeface="Tahoma"/>
              </a:rPr>
              <a:t>SIDE</a:t>
            </a:r>
            <a:r>
              <a:rPr sz="6000" b="1" spc="-30" dirty="0">
                <a:solidFill>
                  <a:srgbClr val="111F35"/>
                </a:solidFill>
                <a:latin typeface="Tahoma"/>
                <a:cs typeface="Tahoma"/>
              </a:rPr>
              <a:t> </a:t>
            </a:r>
            <a:r>
              <a:rPr sz="6000" b="1" spc="120" dirty="0">
                <a:solidFill>
                  <a:srgbClr val="111F35"/>
                </a:solidFill>
                <a:latin typeface="Tahoma"/>
                <a:cs typeface="Tahoma"/>
              </a:rPr>
              <a:t>OF</a:t>
            </a:r>
            <a:r>
              <a:rPr sz="6000" b="1" spc="-25" dirty="0">
                <a:solidFill>
                  <a:srgbClr val="111F35"/>
                </a:solidFill>
                <a:latin typeface="Tahoma"/>
                <a:cs typeface="Tahoma"/>
              </a:rPr>
              <a:t> </a:t>
            </a:r>
            <a:r>
              <a:rPr sz="6000" b="1" dirty="0">
                <a:solidFill>
                  <a:srgbClr val="111F35"/>
                </a:solidFill>
                <a:latin typeface="Tahoma"/>
                <a:cs typeface="Tahoma"/>
              </a:rPr>
              <a:t>THE</a:t>
            </a:r>
            <a:r>
              <a:rPr sz="6000" b="1" spc="-25" dirty="0">
                <a:solidFill>
                  <a:srgbClr val="111F35"/>
                </a:solidFill>
                <a:latin typeface="Tahoma"/>
                <a:cs typeface="Tahoma"/>
              </a:rPr>
              <a:t> </a:t>
            </a:r>
            <a:r>
              <a:rPr sz="6000" b="1" spc="-85" dirty="0">
                <a:solidFill>
                  <a:srgbClr val="111F35"/>
                </a:solidFill>
                <a:latin typeface="Tahoma"/>
                <a:cs typeface="Tahoma"/>
              </a:rPr>
              <a:t>WEB</a:t>
            </a:r>
            <a:endParaRPr sz="6000">
              <a:latin typeface="Tahoma"/>
              <a:cs typeface="Tahoma"/>
            </a:endParaRPr>
          </a:p>
        </p:txBody>
      </p:sp>
      <p:sp>
        <p:nvSpPr>
          <p:cNvPr id="3" name="object 3"/>
          <p:cNvSpPr txBox="1"/>
          <p:nvPr/>
        </p:nvSpPr>
        <p:spPr>
          <a:xfrm>
            <a:off x="961136" y="4471630"/>
            <a:ext cx="4638040" cy="1599565"/>
          </a:xfrm>
          <a:prstGeom prst="rect">
            <a:avLst/>
          </a:prstGeom>
        </p:spPr>
        <p:txBody>
          <a:bodyPr vert="horz" wrap="square" lIns="0" tIns="179705" rIns="0" bIns="0" rtlCol="0">
            <a:spAutoFit/>
          </a:bodyPr>
          <a:lstStyle/>
          <a:p>
            <a:pPr marL="13335">
              <a:lnSpc>
                <a:spcPct val="100000"/>
              </a:lnSpc>
              <a:spcBef>
                <a:spcPts val="1415"/>
              </a:spcBef>
            </a:pPr>
            <a:r>
              <a:rPr sz="2800" dirty="0">
                <a:solidFill>
                  <a:srgbClr val="111F35"/>
                </a:solidFill>
                <a:latin typeface="Calibri"/>
                <a:cs typeface="Calibri"/>
              </a:rPr>
              <a:t>Luigi</a:t>
            </a:r>
            <a:r>
              <a:rPr sz="2800" spc="-95" dirty="0">
                <a:solidFill>
                  <a:srgbClr val="111F35"/>
                </a:solidFill>
                <a:latin typeface="Calibri"/>
                <a:cs typeface="Calibri"/>
              </a:rPr>
              <a:t> </a:t>
            </a:r>
            <a:r>
              <a:rPr sz="2800" dirty="0">
                <a:solidFill>
                  <a:srgbClr val="111F35"/>
                </a:solidFill>
                <a:latin typeface="Calibri"/>
                <a:cs typeface="Calibri"/>
              </a:rPr>
              <a:t>Libero</a:t>
            </a:r>
            <a:r>
              <a:rPr sz="2800" spc="-85" dirty="0">
                <a:solidFill>
                  <a:srgbClr val="111F35"/>
                </a:solidFill>
                <a:latin typeface="Calibri"/>
                <a:cs typeface="Calibri"/>
              </a:rPr>
              <a:t> </a:t>
            </a:r>
            <a:r>
              <a:rPr sz="2800" dirty="0">
                <a:solidFill>
                  <a:srgbClr val="111F35"/>
                </a:solidFill>
                <a:latin typeface="Calibri"/>
                <a:cs typeface="Calibri"/>
              </a:rPr>
              <a:t>Lucio</a:t>
            </a:r>
            <a:r>
              <a:rPr sz="2800" spc="-95" dirty="0">
                <a:solidFill>
                  <a:srgbClr val="111F35"/>
                </a:solidFill>
                <a:latin typeface="Calibri"/>
                <a:cs typeface="Calibri"/>
              </a:rPr>
              <a:t> </a:t>
            </a:r>
            <a:r>
              <a:rPr sz="2800" dirty="0">
                <a:solidFill>
                  <a:srgbClr val="111F35"/>
                </a:solidFill>
                <a:latin typeface="Calibri"/>
                <a:cs typeface="Calibri"/>
              </a:rPr>
              <a:t>Starace,</a:t>
            </a:r>
            <a:r>
              <a:rPr sz="2800" spc="-95" dirty="0">
                <a:solidFill>
                  <a:srgbClr val="111F35"/>
                </a:solidFill>
                <a:latin typeface="Calibri"/>
                <a:cs typeface="Calibri"/>
              </a:rPr>
              <a:t> </a:t>
            </a:r>
            <a:r>
              <a:rPr sz="2800" spc="-25" dirty="0">
                <a:solidFill>
                  <a:srgbClr val="111F35"/>
                </a:solidFill>
                <a:latin typeface="Calibri"/>
                <a:cs typeface="Calibri"/>
              </a:rPr>
              <a:t>PhD</a:t>
            </a:r>
            <a:endParaRPr sz="2800">
              <a:latin typeface="Calibri"/>
              <a:cs typeface="Calibri"/>
            </a:endParaRPr>
          </a:p>
          <a:p>
            <a:pPr marL="12700" marR="5080">
              <a:lnSpc>
                <a:spcPct val="119200"/>
              </a:lnSpc>
              <a:spcBef>
                <a:spcPts val="420"/>
              </a:spcBef>
            </a:pPr>
            <a:r>
              <a:rPr sz="1700" u="sng" spc="-10" dirty="0">
                <a:solidFill>
                  <a:srgbClr val="006379"/>
                </a:solidFill>
                <a:uFill>
                  <a:solidFill>
                    <a:srgbClr val="006379"/>
                  </a:solidFill>
                </a:uFill>
                <a:latin typeface="Calibri"/>
                <a:cs typeface="Calibri"/>
                <a:hlinkClick r:id="rId2"/>
              </a:rPr>
              <a:t>luigiliberolucio.starace@unina.it</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3"/>
              </a:rPr>
              <a:t>https://luistar.github.io</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4"/>
              </a:rPr>
              <a:t>https://www.docenti.unina.it/luigiliberolucio.starace</a:t>
            </a:r>
            <a:endParaRPr sz="1700">
              <a:latin typeface="Calibri"/>
              <a:cs typeface="Calibri"/>
            </a:endParaRPr>
          </a:p>
        </p:txBody>
      </p:sp>
      <p:sp>
        <p:nvSpPr>
          <p:cNvPr id="4" name="object 4"/>
          <p:cNvSpPr txBox="1"/>
          <p:nvPr/>
        </p:nvSpPr>
        <p:spPr>
          <a:xfrm>
            <a:off x="962050" y="589821"/>
            <a:ext cx="6421120" cy="822325"/>
          </a:xfrm>
          <a:prstGeom prst="rect">
            <a:avLst/>
          </a:prstGeom>
        </p:spPr>
        <p:txBody>
          <a:bodyPr vert="horz" wrap="square" lIns="0" tIns="40005" rIns="0" bIns="0" rtlCol="0">
            <a:spAutoFit/>
          </a:bodyPr>
          <a:lstStyle/>
          <a:p>
            <a:pPr marL="12700">
              <a:lnSpc>
                <a:spcPct val="100000"/>
              </a:lnSpc>
              <a:spcBef>
                <a:spcPts val="315"/>
              </a:spcBef>
            </a:pPr>
            <a:r>
              <a:rPr sz="2000" b="1" spc="-55" dirty="0">
                <a:solidFill>
                  <a:srgbClr val="006379"/>
                </a:solidFill>
                <a:latin typeface="Tahoma"/>
                <a:cs typeface="Tahoma"/>
              </a:rPr>
              <a:t>UNIVERSITÀ </a:t>
            </a:r>
            <a:r>
              <a:rPr sz="2000" b="1" spc="-10" dirty="0">
                <a:solidFill>
                  <a:srgbClr val="006379"/>
                </a:solidFill>
                <a:latin typeface="Tahoma"/>
                <a:cs typeface="Tahoma"/>
              </a:rPr>
              <a:t>DEGLI</a:t>
            </a:r>
            <a:r>
              <a:rPr sz="2000" b="1" spc="-55" dirty="0">
                <a:solidFill>
                  <a:srgbClr val="006379"/>
                </a:solidFill>
                <a:latin typeface="Tahoma"/>
                <a:cs typeface="Tahoma"/>
              </a:rPr>
              <a:t> </a:t>
            </a:r>
            <a:r>
              <a:rPr sz="2000" b="1" spc="-60" dirty="0">
                <a:solidFill>
                  <a:srgbClr val="006379"/>
                </a:solidFill>
                <a:latin typeface="Tahoma"/>
                <a:cs typeface="Tahoma"/>
              </a:rPr>
              <a:t>STUDI</a:t>
            </a:r>
            <a:r>
              <a:rPr sz="2000" b="1" spc="-40" dirty="0">
                <a:solidFill>
                  <a:srgbClr val="006379"/>
                </a:solidFill>
                <a:latin typeface="Tahoma"/>
                <a:cs typeface="Tahoma"/>
              </a:rPr>
              <a:t> </a:t>
            </a:r>
            <a:r>
              <a:rPr sz="2000" b="1" spc="-55" dirty="0">
                <a:solidFill>
                  <a:srgbClr val="006379"/>
                </a:solidFill>
                <a:latin typeface="Tahoma"/>
                <a:cs typeface="Tahoma"/>
              </a:rPr>
              <a:t>DI</a:t>
            </a:r>
            <a:r>
              <a:rPr sz="2000" b="1" spc="-50" dirty="0">
                <a:solidFill>
                  <a:srgbClr val="006379"/>
                </a:solidFill>
                <a:latin typeface="Tahoma"/>
                <a:cs typeface="Tahoma"/>
              </a:rPr>
              <a:t> </a:t>
            </a:r>
            <a:r>
              <a:rPr sz="2000" b="1" dirty="0">
                <a:solidFill>
                  <a:srgbClr val="006379"/>
                </a:solidFill>
                <a:latin typeface="Tahoma"/>
                <a:cs typeface="Tahoma"/>
              </a:rPr>
              <a:t>NAPOLI</a:t>
            </a:r>
            <a:r>
              <a:rPr sz="2000" b="1" spc="-65" dirty="0">
                <a:solidFill>
                  <a:srgbClr val="006379"/>
                </a:solidFill>
                <a:latin typeface="Tahoma"/>
                <a:cs typeface="Tahoma"/>
              </a:rPr>
              <a:t> </a:t>
            </a:r>
            <a:r>
              <a:rPr sz="2000" b="1" spc="-75" dirty="0">
                <a:solidFill>
                  <a:srgbClr val="006379"/>
                </a:solidFill>
                <a:latin typeface="Tahoma"/>
                <a:cs typeface="Tahoma"/>
              </a:rPr>
              <a:t>FEDERICO</a:t>
            </a:r>
            <a:r>
              <a:rPr sz="2000" b="1" spc="-60" dirty="0">
                <a:solidFill>
                  <a:srgbClr val="006379"/>
                </a:solidFill>
                <a:latin typeface="Tahoma"/>
                <a:cs typeface="Tahoma"/>
              </a:rPr>
              <a:t> </a:t>
            </a:r>
            <a:r>
              <a:rPr sz="2000" b="1" spc="-280" dirty="0">
                <a:solidFill>
                  <a:srgbClr val="006379"/>
                </a:solidFill>
                <a:latin typeface="Tahoma"/>
                <a:cs typeface="Tahoma"/>
              </a:rPr>
              <a:t>II</a:t>
            </a:r>
            <a:endParaRPr sz="2000">
              <a:latin typeface="Tahoma"/>
              <a:cs typeface="Tahoma"/>
            </a:endParaRPr>
          </a:p>
          <a:p>
            <a:pPr marL="12700">
              <a:lnSpc>
                <a:spcPct val="100000"/>
              </a:lnSpc>
              <a:spcBef>
                <a:spcPts val="295"/>
              </a:spcBef>
            </a:pPr>
            <a:r>
              <a:rPr sz="2800" b="1" spc="-70" dirty="0">
                <a:solidFill>
                  <a:srgbClr val="006379"/>
                </a:solidFill>
                <a:latin typeface="Tahoma"/>
                <a:cs typeface="Tahoma"/>
              </a:rPr>
              <a:t>WEB</a:t>
            </a:r>
            <a:r>
              <a:rPr sz="2800" b="1" spc="-75" dirty="0">
                <a:solidFill>
                  <a:srgbClr val="006379"/>
                </a:solidFill>
                <a:latin typeface="Tahoma"/>
                <a:cs typeface="Tahoma"/>
              </a:rPr>
              <a:t> </a:t>
            </a:r>
            <a:r>
              <a:rPr sz="2800" b="1" dirty="0">
                <a:solidFill>
                  <a:srgbClr val="006379"/>
                </a:solidFill>
                <a:latin typeface="Tahoma"/>
                <a:cs typeface="Tahoma"/>
              </a:rPr>
              <a:t>TECHNO</a:t>
            </a:r>
            <a:r>
              <a:rPr sz="2800" b="1" dirty="0">
                <a:solidFill>
                  <a:srgbClr val="396C77"/>
                </a:solidFill>
                <a:latin typeface="Tahoma"/>
                <a:cs typeface="Tahoma"/>
              </a:rPr>
              <a:t>L</a:t>
            </a:r>
            <a:r>
              <a:rPr sz="2800" b="1" dirty="0">
                <a:solidFill>
                  <a:srgbClr val="006379"/>
                </a:solidFill>
                <a:latin typeface="Tahoma"/>
                <a:cs typeface="Tahoma"/>
              </a:rPr>
              <a:t>OGIES</a:t>
            </a:r>
            <a:r>
              <a:rPr sz="2800" b="1" spc="-40" dirty="0">
                <a:solidFill>
                  <a:srgbClr val="006379"/>
                </a:solidFill>
                <a:latin typeface="Tahoma"/>
                <a:cs typeface="Tahoma"/>
              </a:rPr>
              <a:t> </a:t>
            </a:r>
            <a:r>
              <a:rPr sz="2800" b="1" spc="1000" dirty="0">
                <a:solidFill>
                  <a:srgbClr val="006379"/>
                </a:solidFill>
                <a:latin typeface="Tahoma"/>
                <a:cs typeface="Tahoma"/>
              </a:rPr>
              <a:t>–</a:t>
            </a:r>
            <a:r>
              <a:rPr sz="2800" b="1" spc="-75" dirty="0">
                <a:solidFill>
                  <a:srgbClr val="006379"/>
                </a:solidFill>
                <a:latin typeface="Tahoma"/>
                <a:cs typeface="Tahoma"/>
              </a:rPr>
              <a:t> </a:t>
            </a:r>
            <a:r>
              <a:rPr sz="2800" b="1" spc="-105" dirty="0">
                <a:solidFill>
                  <a:srgbClr val="006379"/>
                </a:solidFill>
                <a:latin typeface="Tahoma"/>
                <a:cs typeface="Tahoma"/>
              </a:rPr>
              <a:t>LECTURE</a:t>
            </a:r>
            <a:r>
              <a:rPr sz="2800" b="1" spc="-55" dirty="0">
                <a:solidFill>
                  <a:srgbClr val="006379"/>
                </a:solidFill>
                <a:latin typeface="Tahoma"/>
                <a:cs typeface="Tahoma"/>
              </a:rPr>
              <a:t> </a:t>
            </a:r>
            <a:r>
              <a:rPr sz="2800" b="1" spc="-25" dirty="0">
                <a:solidFill>
                  <a:srgbClr val="006379"/>
                </a:solidFill>
                <a:latin typeface="Tahoma"/>
                <a:cs typeface="Tahoma"/>
              </a:rPr>
              <a:t>09</a:t>
            </a:r>
            <a:endParaRPr sz="2800">
              <a:latin typeface="Tahoma"/>
              <a:cs typeface="Tahoma"/>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PREVIOUSLY,</a:t>
            </a:r>
            <a:r>
              <a:rPr spc="-80" dirty="0"/>
              <a:t> </a:t>
            </a:r>
            <a:r>
              <a:rPr spc="275" dirty="0"/>
              <a:t>ON</a:t>
            </a:r>
            <a:r>
              <a:rPr spc="-95" dirty="0"/>
              <a:t> </a:t>
            </a:r>
            <a:r>
              <a:rPr spc="-70" dirty="0"/>
              <a:t>WEB</a:t>
            </a:r>
            <a:r>
              <a:rPr spc="-114" dirty="0"/>
              <a:t> </a:t>
            </a:r>
            <a:r>
              <a:rPr spc="-10" dirty="0"/>
              <a:t>TECHNOLOGIES</a:t>
            </a:r>
          </a:p>
        </p:txBody>
      </p:sp>
      <p:sp>
        <p:nvSpPr>
          <p:cNvPr id="3" name="object 3"/>
          <p:cNvSpPr txBox="1"/>
          <p:nvPr/>
        </p:nvSpPr>
        <p:spPr>
          <a:xfrm>
            <a:off x="962050" y="1533220"/>
            <a:ext cx="9748520" cy="2647950"/>
          </a:xfrm>
          <a:prstGeom prst="rect">
            <a:avLst/>
          </a:prstGeom>
        </p:spPr>
        <p:txBody>
          <a:bodyPr vert="horz" wrap="square" lIns="0" tIns="60325" rIns="0" bIns="0" rtlCol="0">
            <a:spAutoFit/>
          </a:bodyPr>
          <a:lstStyle/>
          <a:p>
            <a:pPr marL="12700" marR="5080">
              <a:lnSpc>
                <a:spcPts val="3030"/>
              </a:lnSpc>
              <a:spcBef>
                <a:spcPts val="475"/>
              </a:spcBef>
            </a:pPr>
            <a:r>
              <a:rPr sz="2800">
                <a:solidFill>
                  <a:srgbClr val="111F35"/>
                </a:solidFill>
                <a:latin typeface="Calibri"/>
                <a:cs typeface="Calibri"/>
              </a:rPr>
              <a:t>So</a:t>
            </a:r>
            <a:r>
              <a:rPr sz="2800" spc="-60">
                <a:solidFill>
                  <a:srgbClr val="111F35"/>
                </a:solidFill>
                <a:latin typeface="Calibri"/>
                <a:cs typeface="Calibri"/>
              </a:rPr>
              <a:t> </a:t>
            </a:r>
            <a:r>
              <a:rPr sz="2800" spc="-55">
                <a:solidFill>
                  <a:srgbClr val="111F35"/>
                </a:solidFill>
                <a:latin typeface="Calibri"/>
                <a:cs typeface="Calibri"/>
              </a:rPr>
              <a:t>far,</a:t>
            </a:r>
            <a:r>
              <a:rPr sz="2800" spc="-50">
                <a:solidFill>
                  <a:srgbClr val="111F35"/>
                </a:solidFill>
                <a:latin typeface="Calibri"/>
                <a:cs typeface="Calibri"/>
              </a:rPr>
              <a:t> </a:t>
            </a:r>
            <a:r>
              <a:rPr sz="2800">
                <a:solidFill>
                  <a:srgbClr val="111F35"/>
                </a:solidFill>
                <a:latin typeface="Calibri"/>
                <a:cs typeface="Calibri"/>
              </a:rPr>
              <a:t>we’ve</a:t>
            </a:r>
            <a:r>
              <a:rPr sz="2800" spc="-70">
                <a:solidFill>
                  <a:srgbClr val="111F35"/>
                </a:solidFill>
                <a:latin typeface="Calibri"/>
                <a:cs typeface="Calibri"/>
              </a:rPr>
              <a:t> </a:t>
            </a:r>
            <a:r>
              <a:rPr sz="2800">
                <a:solidFill>
                  <a:srgbClr val="111F35"/>
                </a:solidFill>
                <a:latin typeface="Calibri"/>
                <a:cs typeface="Calibri"/>
              </a:rPr>
              <a:t>learned</a:t>
            </a:r>
            <a:r>
              <a:rPr sz="2800" spc="-45">
                <a:solidFill>
                  <a:srgbClr val="111F35"/>
                </a:solidFill>
                <a:latin typeface="Calibri"/>
                <a:cs typeface="Calibri"/>
              </a:rPr>
              <a:t> </a:t>
            </a:r>
            <a:r>
              <a:rPr sz="2800">
                <a:solidFill>
                  <a:srgbClr val="111F35"/>
                </a:solidFill>
                <a:latin typeface="Calibri"/>
                <a:cs typeface="Calibri"/>
              </a:rPr>
              <a:t>a</a:t>
            </a:r>
            <a:r>
              <a:rPr sz="2800" spc="-60">
                <a:solidFill>
                  <a:srgbClr val="111F35"/>
                </a:solidFill>
                <a:latin typeface="Calibri"/>
                <a:cs typeface="Calibri"/>
              </a:rPr>
              <a:t> </a:t>
            </a:r>
            <a:r>
              <a:rPr sz="2800">
                <a:solidFill>
                  <a:srgbClr val="111F35"/>
                </a:solidFill>
                <a:latin typeface="Calibri"/>
                <a:cs typeface="Calibri"/>
              </a:rPr>
              <a:t>good</a:t>
            </a:r>
            <a:r>
              <a:rPr sz="2800" spc="-60">
                <a:solidFill>
                  <a:srgbClr val="111F35"/>
                </a:solidFill>
                <a:latin typeface="Calibri"/>
                <a:cs typeface="Calibri"/>
              </a:rPr>
              <a:t> </a:t>
            </a:r>
            <a:r>
              <a:rPr sz="2800">
                <a:solidFill>
                  <a:srgbClr val="111F35"/>
                </a:solidFill>
                <a:latin typeface="Calibri"/>
                <a:cs typeface="Calibri"/>
              </a:rPr>
              <a:t>deal</a:t>
            </a:r>
            <a:r>
              <a:rPr sz="2800" spc="-65">
                <a:solidFill>
                  <a:srgbClr val="111F35"/>
                </a:solidFill>
                <a:latin typeface="Calibri"/>
                <a:cs typeface="Calibri"/>
              </a:rPr>
              <a:t> </a:t>
            </a:r>
            <a:r>
              <a:rPr sz="2800">
                <a:solidFill>
                  <a:srgbClr val="111F35"/>
                </a:solidFill>
                <a:latin typeface="Calibri"/>
                <a:cs typeface="Calibri"/>
              </a:rPr>
              <a:t>about</a:t>
            </a:r>
            <a:r>
              <a:rPr sz="2800" spc="-40">
                <a:solidFill>
                  <a:srgbClr val="111F35"/>
                </a:solidFill>
                <a:latin typeface="Calibri"/>
                <a:cs typeface="Calibri"/>
              </a:rPr>
              <a:t> </a:t>
            </a:r>
            <a:r>
              <a:rPr sz="2800">
                <a:solidFill>
                  <a:srgbClr val="111F35"/>
                </a:solidFill>
                <a:latin typeface="Calibri"/>
                <a:cs typeface="Calibri"/>
              </a:rPr>
              <a:t>the</a:t>
            </a:r>
            <a:r>
              <a:rPr sz="2800" spc="-55">
                <a:solidFill>
                  <a:srgbClr val="111F35"/>
                </a:solidFill>
                <a:latin typeface="Calibri"/>
                <a:cs typeface="Calibri"/>
              </a:rPr>
              <a:t> </a:t>
            </a:r>
            <a:r>
              <a:rPr sz="2800" b="1">
                <a:solidFill>
                  <a:srgbClr val="111F35"/>
                </a:solidFill>
                <a:latin typeface="Calibri"/>
                <a:cs typeface="Calibri"/>
              </a:rPr>
              <a:t>core</a:t>
            </a:r>
            <a:r>
              <a:rPr sz="2800" b="1" spc="-50">
                <a:solidFill>
                  <a:srgbClr val="111F35"/>
                </a:solidFill>
                <a:latin typeface="Calibri"/>
                <a:cs typeface="Calibri"/>
              </a:rPr>
              <a:t> </a:t>
            </a:r>
            <a:r>
              <a:rPr sz="2800" b="1">
                <a:solidFill>
                  <a:srgbClr val="111F35"/>
                </a:solidFill>
                <a:latin typeface="Calibri"/>
                <a:cs typeface="Calibri"/>
              </a:rPr>
              <a:t>web</a:t>
            </a:r>
            <a:r>
              <a:rPr sz="2800" b="1" spc="-50">
                <a:solidFill>
                  <a:srgbClr val="111F35"/>
                </a:solidFill>
                <a:latin typeface="Calibri"/>
                <a:cs typeface="Calibri"/>
              </a:rPr>
              <a:t> </a:t>
            </a:r>
            <a:r>
              <a:rPr sz="2800" b="1" spc="-10">
                <a:solidFill>
                  <a:srgbClr val="111F35"/>
                </a:solidFill>
                <a:latin typeface="Calibri"/>
                <a:cs typeface="Calibri"/>
              </a:rPr>
              <a:t>technologies</a:t>
            </a:r>
            <a:r>
              <a:rPr sz="2800" spc="-10">
                <a:solidFill>
                  <a:srgbClr val="111F35"/>
                </a:solidFill>
                <a:latin typeface="Calibri"/>
                <a:cs typeface="Calibri"/>
              </a:rPr>
              <a:t>: </a:t>
            </a:r>
            <a:r>
              <a:rPr sz="2800" b="1">
                <a:solidFill>
                  <a:srgbClr val="111F35"/>
                </a:solidFill>
                <a:latin typeface="Calibri"/>
                <a:cs typeface="Calibri"/>
              </a:rPr>
              <a:t>HTML</a:t>
            </a:r>
            <a:r>
              <a:rPr sz="2800">
                <a:solidFill>
                  <a:srgbClr val="111F35"/>
                </a:solidFill>
                <a:latin typeface="Calibri"/>
                <a:cs typeface="Calibri"/>
              </a:rPr>
              <a:t>,</a:t>
            </a:r>
            <a:r>
              <a:rPr sz="2800" spc="-70">
                <a:solidFill>
                  <a:srgbClr val="111F35"/>
                </a:solidFill>
                <a:latin typeface="Calibri"/>
                <a:cs typeface="Calibri"/>
              </a:rPr>
              <a:t> </a:t>
            </a:r>
            <a:r>
              <a:rPr sz="2800" b="1">
                <a:solidFill>
                  <a:srgbClr val="111F35"/>
                </a:solidFill>
                <a:latin typeface="Calibri"/>
                <a:cs typeface="Calibri"/>
              </a:rPr>
              <a:t>CSS</a:t>
            </a:r>
            <a:r>
              <a:rPr sz="2800">
                <a:solidFill>
                  <a:srgbClr val="111F35"/>
                </a:solidFill>
                <a:latin typeface="Calibri"/>
                <a:cs typeface="Calibri"/>
              </a:rPr>
              <a:t>,</a:t>
            </a:r>
            <a:r>
              <a:rPr sz="2800" spc="-55">
                <a:solidFill>
                  <a:srgbClr val="111F35"/>
                </a:solidFill>
                <a:latin typeface="Calibri"/>
                <a:cs typeface="Calibri"/>
              </a:rPr>
              <a:t> </a:t>
            </a:r>
            <a:r>
              <a:rPr sz="2800">
                <a:solidFill>
                  <a:srgbClr val="111F35"/>
                </a:solidFill>
                <a:latin typeface="Calibri"/>
                <a:cs typeface="Calibri"/>
              </a:rPr>
              <a:t>and</a:t>
            </a:r>
            <a:r>
              <a:rPr sz="2800" spc="-55">
                <a:solidFill>
                  <a:srgbClr val="111F35"/>
                </a:solidFill>
                <a:latin typeface="Calibri"/>
                <a:cs typeface="Calibri"/>
              </a:rPr>
              <a:t> </a:t>
            </a:r>
            <a:r>
              <a:rPr sz="2800" b="1" spc="-10">
                <a:solidFill>
                  <a:srgbClr val="111F35"/>
                </a:solidFill>
                <a:latin typeface="Calibri"/>
                <a:cs typeface="Calibri"/>
              </a:rPr>
              <a:t>JavaScript</a:t>
            </a:r>
            <a:r>
              <a:rPr sz="2800" spc="-10">
                <a:solidFill>
                  <a:srgbClr val="111F35"/>
                </a:solidFill>
                <a:latin typeface="Calibri"/>
                <a:cs typeface="Calibri"/>
              </a:rPr>
              <a:t>.</a:t>
            </a:r>
            <a:r>
              <a:rPr sz="2800" spc="-40">
                <a:solidFill>
                  <a:srgbClr val="111F35"/>
                </a:solidFill>
                <a:latin typeface="Calibri"/>
                <a:cs typeface="Calibri"/>
              </a:rPr>
              <a:t> </a:t>
            </a:r>
            <a:r>
              <a:rPr sz="2800">
                <a:solidFill>
                  <a:srgbClr val="111F35"/>
                </a:solidFill>
                <a:latin typeface="Calibri"/>
                <a:cs typeface="Calibri"/>
              </a:rPr>
              <a:t>Let’s</a:t>
            </a:r>
            <a:r>
              <a:rPr sz="2800" spc="-75">
                <a:solidFill>
                  <a:srgbClr val="111F35"/>
                </a:solidFill>
                <a:latin typeface="Calibri"/>
                <a:cs typeface="Calibri"/>
              </a:rPr>
              <a:t> </a:t>
            </a:r>
            <a:r>
              <a:rPr sz="2800" spc="-20">
                <a:solidFill>
                  <a:srgbClr val="111F35"/>
                </a:solidFill>
                <a:latin typeface="Calibri"/>
                <a:cs typeface="Calibri"/>
              </a:rPr>
              <a:t>contemplate</a:t>
            </a:r>
            <a:r>
              <a:rPr sz="2800" spc="-85">
                <a:solidFill>
                  <a:srgbClr val="111F35"/>
                </a:solidFill>
                <a:latin typeface="Calibri"/>
                <a:cs typeface="Calibri"/>
              </a:rPr>
              <a:t> </a:t>
            </a:r>
            <a:r>
              <a:rPr sz="2800">
                <a:solidFill>
                  <a:srgbClr val="111F35"/>
                </a:solidFill>
                <a:latin typeface="Calibri"/>
                <a:cs typeface="Calibri"/>
              </a:rPr>
              <a:t>our</a:t>
            </a:r>
            <a:r>
              <a:rPr sz="2800" spc="-75">
                <a:solidFill>
                  <a:srgbClr val="111F35"/>
                </a:solidFill>
                <a:latin typeface="Calibri"/>
                <a:cs typeface="Calibri"/>
              </a:rPr>
              <a:t> </a:t>
            </a:r>
            <a:r>
              <a:rPr sz="2800">
                <a:solidFill>
                  <a:srgbClr val="111F35"/>
                </a:solidFill>
                <a:latin typeface="Calibri"/>
                <a:cs typeface="Calibri"/>
              </a:rPr>
              <a:t>progress</a:t>
            </a:r>
            <a:r>
              <a:rPr sz="2800" spc="-55">
                <a:solidFill>
                  <a:srgbClr val="111F35"/>
                </a:solidFill>
                <a:latin typeface="Calibri"/>
                <a:cs typeface="Calibri"/>
              </a:rPr>
              <a:t> </a:t>
            </a:r>
            <a:r>
              <a:rPr sz="2800">
                <a:solidFill>
                  <a:srgbClr val="111F35"/>
                </a:solidFill>
                <a:latin typeface="Calibri"/>
                <a:cs typeface="Calibri"/>
              </a:rPr>
              <a:t>so</a:t>
            </a:r>
            <a:r>
              <a:rPr sz="2800" spc="-65">
                <a:solidFill>
                  <a:srgbClr val="111F35"/>
                </a:solidFill>
                <a:latin typeface="Calibri"/>
                <a:cs typeface="Calibri"/>
              </a:rPr>
              <a:t> </a:t>
            </a:r>
            <a:r>
              <a:rPr sz="2800" spc="-20">
                <a:solidFill>
                  <a:srgbClr val="111F35"/>
                </a:solidFill>
                <a:latin typeface="Calibri"/>
                <a:cs typeface="Calibri"/>
              </a:rPr>
              <a:t>far:</a:t>
            </a:r>
            <a:endParaRPr sz="2800">
              <a:latin typeface="Calibri"/>
              <a:cs typeface="Calibri"/>
            </a:endParaRPr>
          </a:p>
          <a:p>
            <a:pPr marL="240029" indent="-227329">
              <a:lnSpc>
                <a:spcPct val="100000"/>
              </a:lnSpc>
              <a:spcBef>
                <a:spcPts val="620"/>
              </a:spcBef>
              <a:buFont typeface="Arial MT"/>
              <a:buChar char="•"/>
              <a:tabLst>
                <a:tab pos="240029" algn="l"/>
              </a:tabLst>
            </a:pPr>
            <a:r>
              <a:rPr sz="2800">
                <a:solidFill>
                  <a:srgbClr val="111F35"/>
                </a:solidFill>
                <a:latin typeface="Calibri"/>
                <a:cs typeface="Calibri"/>
              </a:rPr>
              <a:t>We</a:t>
            </a:r>
            <a:r>
              <a:rPr sz="2800" spc="-95">
                <a:solidFill>
                  <a:srgbClr val="111F35"/>
                </a:solidFill>
                <a:latin typeface="Calibri"/>
                <a:cs typeface="Calibri"/>
              </a:rPr>
              <a:t> </a:t>
            </a:r>
            <a:r>
              <a:rPr sz="2800">
                <a:solidFill>
                  <a:srgbClr val="111F35"/>
                </a:solidFill>
                <a:latin typeface="Calibri"/>
                <a:cs typeface="Calibri"/>
              </a:rPr>
              <a:t>learned</a:t>
            </a:r>
            <a:r>
              <a:rPr sz="2800" spc="-65">
                <a:solidFill>
                  <a:srgbClr val="111F35"/>
                </a:solidFill>
                <a:latin typeface="Calibri"/>
                <a:cs typeface="Calibri"/>
              </a:rPr>
              <a:t> </a:t>
            </a:r>
            <a:r>
              <a:rPr sz="2800">
                <a:solidFill>
                  <a:srgbClr val="111F35"/>
                </a:solidFill>
                <a:latin typeface="Calibri"/>
                <a:cs typeface="Calibri"/>
              </a:rPr>
              <a:t>to</a:t>
            </a:r>
            <a:r>
              <a:rPr sz="2800" spc="-95">
                <a:solidFill>
                  <a:srgbClr val="111F35"/>
                </a:solidFill>
                <a:latin typeface="Calibri"/>
                <a:cs typeface="Calibri"/>
              </a:rPr>
              <a:t> </a:t>
            </a:r>
            <a:r>
              <a:rPr sz="2800">
                <a:solidFill>
                  <a:srgbClr val="111F35"/>
                </a:solidFill>
                <a:latin typeface="Calibri"/>
                <a:cs typeface="Calibri"/>
              </a:rPr>
              <a:t>design</a:t>
            </a:r>
            <a:r>
              <a:rPr sz="2800" spc="-70">
                <a:solidFill>
                  <a:srgbClr val="111F35"/>
                </a:solidFill>
                <a:latin typeface="Calibri"/>
                <a:cs typeface="Calibri"/>
              </a:rPr>
              <a:t> </a:t>
            </a:r>
            <a:r>
              <a:rPr sz="2800" b="1">
                <a:solidFill>
                  <a:srgbClr val="111F35"/>
                </a:solidFill>
                <a:latin typeface="Calibri"/>
                <a:cs typeface="Calibri"/>
              </a:rPr>
              <a:t>modern</a:t>
            </a:r>
            <a:r>
              <a:rPr sz="2800">
                <a:solidFill>
                  <a:srgbClr val="111F35"/>
                </a:solidFill>
                <a:latin typeface="Calibri"/>
                <a:cs typeface="Calibri"/>
              </a:rPr>
              <a:t>,</a:t>
            </a:r>
            <a:r>
              <a:rPr sz="2800" spc="-80">
                <a:solidFill>
                  <a:srgbClr val="111F35"/>
                </a:solidFill>
                <a:latin typeface="Calibri"/>
                <a:cs typeface="Calibri"/>
              </a:rPr>
              <a:t> </a:t>
            </a:r>
            <a:r>
              <a:rPr sz="2800" b="1">
                <a:solidFill>
                  <a:srgbClr val="111F35"/>
                </a:solidFill>
                <a:latin typeface="Calibri"/>
                <a:cs typeface="Calibri"/>
              </a:rPr>
              <a:t>beautiful</a:t>
            </a:r>
            <a:r>
              <a:rPr sz="2800">
                <a:solidFill>
                  <a:srgbClr val="111F35"/>
                </a:solidFill>
                <a:latin typeface="Calibri"/>
                <a:cs typeface="Calibri"/>
              </a:rPr>
              <a:t>,</a:t>
            </a:r>
            <a:r>
              <a:rPr sz="2800" spc="-60">
                <a:solidFill>
                  <a:srgbClr val="111F35"/>
                </a:solidFill>
                <a:latin typeface="Calibri"/>
                <a:cs typeface="Calibri"/>
              </a:rPr>
              <a:t> </a:t>
            </a:r>
            <a:r>
              <a:rPr sz="2800" b="1">
                <a:solidFill>
                  <a:srgbClr val="111F35"/>
                </a:solidFill>
                <a:latin typeface="Calibri"/>
                <a:cs typeface="Calibri"/>
              </a:rPr>
              <a:t>responsive</a:t>
            </a:r>
            <a:r>
              <a:rPr sz="2800" b="1" spc="-70">
                <a:solidFill>
                  <a:srgbClr val="111F35"/>
                </a:solidFill>
                <a:latin typeface="Calibri"/>
                <a:cs typeface="Calibri"/>
              </a:rPr>
              <a:t> </a:t>
            </a:r>
            <a:r>
              <a:rPr sz="2800">
                <a:solidFill>
                  <a:srgbClr val="111F35"/>
                </a:solidFill>
                <a:latin typeface="Calibri"/>
                <a:cs typeface="Calibri"/>
              </a:rPr>
              <a:t>web</a:t>
            </a:r>
            <a:r>
              <a:rPr sz="2800" spc="-95">
                <a:solidFill>
                  <a:srgbClr val="111F35"/>
                </a:solidFill>
                <a:latin typeface="Calibri"/>
                <a:cs typeface="Calibri"/>
              </a:rPr>
              <a:t> </a:t>
            </a:r>
            <a:r>
              <a:rPr sz="2800" spc="-10">
                <a:solidFill>
                  <a:srgbClr val="111F35"/>
                </a:solidFill>
                <a:latin typeface="Calibri"/>
                <a:cs typeface="Calibri"/>
              </a:rPr>
              <a:t>pages.</a:t>
            </a:r>
            <a:endParaRPr sz="2800">
              <a:latin typeface="Calibri"/>
              <a:cs typeface="Calibri"/>
            </a:endParaRPr>
          </a:p>
          <a:p>
            <a:pPr marL="240029" indent="-227329">
              <a:lnSpc>
                <a:spcPct val="100000"/>
              </a:lnSpc>
              <a:spcBef>
                <a:spcPts val="660"/>
              </a:spcBef>
              <a:buFont typeface="Arial MT"/>
              <a:buChar char="•"/>
              <a:tabLst>
                <a:tab pos="240029" algn="l"/>
              </a:tabLst>
            </a:pPr>
            <a:r>
              <a:rPr sz="2800">
                <a:solidFill>
                  <a:srgbClr val="111F35"/>
                </a:solidFill>
                <a:latin typeface="Calibri"/>
                <a:cs typeface="Calibri"/>
              </a:rPr>
              <a:t>We</a:t>
            </a:r>
            <a:r>
              <a:rPr sz="2800" spc="-95">
                <a:solidFill>
                  <a:srgbClr val="111F35"/>
                </a:solidFill>
                <a:latin typeface="Calibri"/>
                <a:cs typeface="Calibri"/>
              </a:rPr>
              <a:t> </a:t>
            </a:r>
            <a:r>
              <a:rPr sz="2800">
                <a:solidFill>
                  <a:srgbClr val="111F35"/>
                </a:solidFill>
                <a:latin typeface="Calibri"/>
                <a:cs typeface="Calibri"/>
              </a:rPr>
              <a:t>learned</a:t>
            </a:r>
            <a:r>
              <a:rPr sz="2800" spc="-65">
                <a:solidFill>
                  <a:srgbClr val="111F35"/>
                </a:solidFill>
                <a:latin typeface="Calibri"/>
                <a:cs typeface="Calibri"/>
              </a:rPr>
              <a:t> </a:t>
            </a:r>
            <a:r>
              <a:rPr sz="2800">
                <a:solidFill>
                  <a:srgbClr val="111F35"/>
                </a:solidFill>
                <a:latin typeface="Calibri"/>
                <a:cs typeface="Calibri"/>
              </a:rPr>
              <a:t>to</a:t>
            </a:r>
            <a:r>
              <a:rPr sz="2800" spc="-90">
                <a:solidFill>
                  <a:srgbClr val="111F35"/>
                </a:solidFill>
                <a:latin typeface="Calibri"/>
                <a:cs typeface="Calibri"/>
              </a:rPr>
              <a:t> </a:t>
            </a:r>
            <a:r>
              <a:rPr sz="2800">
                <a:solidFill>
                  <a:srgbClr val="111F35"/>
                </a:solidFill>
                <a:latin typeface="Calibri"/>
                <a:cs typeface="Calibri"/>
              </a:rPr>
              <a:t>make</a:t>
            </a:r>
            <a:r>
              <a:rPr sz="2800" spc="-80">
                <a:solidFill>
                  <a:srgbClr val="111F35"/>
                </a:solidFill>
                <a:latin typeface="Calibri"/>
                <a:cs typeface="Calibri"/>
              </a:rPr>
              <a:t> </a:t>
            </a:r>
            <a:r>
              <a:rPr sz="2800">
                <a:solidFill>
                  <a:srgbClr val="111F35"/>
                </a:solidFill>
                <a:latin typeface="Calibri"/>
                <a:cs typeface="Calibri"/>
              </a:rPr>
              <a:t>web</a:t>
            </a:r>
            <a:r>
              <a:rPr sz="2800" spc="-85">
                <a:solidFill>
                  <a:srgbClr val="111F35"/>
                </a:solidFill>
                <a:latin typeface="Calibri"/>
                <a:cs typeface="Calibri"/>
              </a:rPr>
              <a:t> </a:t>
            </a:r>
            <a:r>
              <a:rPr sz="2800">
                <a:solidFill>
                  <a:srgbClr val="111F35"/>
                </a:solidFill>
                <a:latin typeface="Calibri"/>
                <a:cs typeface="Calibri"/>
              </a:rPr>
              <a:t>pages</a:t>
            </a:r>
            <a:r>
              <a:rPr sz="2800" spc="-85">
                <a:solidFill>
                  <a:srgbClr val="111F35"/>
                </a:solidFill>
                <a:latin typeface="Calibri"/>
                <a:cs typeface="Calibri"/>
              </a:rPr>
              <a:t> </a:t>
            </a:r>
            <a:r>
              <a:rPr sz="2800" b="1">
                <a:solidFill>
                  <a:srgbClr val="111F35"/>
                </a:solidFill>
                <a:latin typeface="Calibri"/>
                <a:cs typeface="Calibri"/>
              </a:rPr>
              <a:t>dynamic</a:t>
            </a:r>
            <a:r>
              <a:rPr sz="2800">
                <a:solidFill>
                  <a:srgbClr val="111F35"/>
                </a:solidFill>
                <a:latin typeface="Calibri"/>
                <a:cs typeface="Calibri"/>
              </a:rPr>
              <a:t>,</a:t>
            </a:r>
            <a:r>
              <a:rPr sz="2800" spc="-65">
                <a:solidFill>
                  <a:srgbClr val="111F35"/>
                </a:solidFill>
                <a:latin typeface="Calibri"/>
                <a:cs typeface="Calibri"/>
              </a:rPr>
              <a:t> </a:t>
            </a:r>
            <a:r>
              <a:rPr sz="2800">
                <a:solidFill>
                  <a:srgbClr val="111F35"/>
                </a:solidFill>
                <a:latin typeface="Calibri"/>
                <a:cs typeface="Calibri"/>
              </a:rPr>
              <a:t>using</a:t>
            </a:r>
            <a:r>
              <a:rPr sz="2800" spc="-75">
                <a:solidFill>
                  <a:srgbClr val="111F35"/>
                </a:solidFill>
                <a:latin typeface="Calibri"/>
                <a:cs typeface="Calibri"/>
              </a:rPr>
              <a:t> </a:t>
            </a:r>
            <a:r>
              <a:rPr sz="2800" spc="-10">
                <a:solidFill>
                  <a:srgbClr val="111F35"/>
                </a:solidFill>
                <a:latin typeface="Calibri"/>
                <a:cs typeface="Calibri"/>
              </a:rPr>
              <a:t>JavaScript:</a:t>
            </a:r>
            <a:endParaRPr sz="2800">
              <a:latin typeface="Calibri"/>
              <a:cs typeface="Calibri"/>
            </a:endParaRPr>
          </a:p>
          <a:p>
            <a:pPr marL="696595" lvl="1" indent="-227329">
              <a:lnSpc>
                <a:spcPct val="100000"/>
              </a:lnSpc>
              <a:spcBef>
                <a:spcPts val="245"/>
              </a:spcBef>
              <a:buFont typeface="Arial MT"/>
              <a:buChar char="•"/>
              <a:tabLst>
                <a:tab pos="696595" algn="l"/>
              </a:tabLst>
            </a:pPr>
            <a:r>
              <a:rPr sz="2400">
                <a:solidFill>
                  <a:srgbClr val="111F35"/>
                </a:solidFill>
                <a:latin typeface="Calibri"/>
                <a:cs typeface="Calibri"/>
              </a:rPr>
              <a:t>Handling</a:t>
            </a:r>
            <a:r>
              <a:rPr sz="2400" spc="-55">
                <a:solidFill>
                  <a:srgbClr val="111F35"/>
                </a:solidFill>
                <a:latin typeface="Calibri"/>
                <a:cs typeface="Calibri"/>
              </a:rPr>
              <a:t> </a:t>
            </a:r>
            <a:r>
              <a:rPr sz="2400">
                <a:solidFill>
                  <a:srgbClr val="111F35"/>
                </a:solidFill>
                <a:latin typeface="Calibri"/>
                <a:cs typeface="Calibri"/>
              </a:rPr>
              <a:t>events,</a:t>
            </a:r>
            <a:r>
              <a:rPr sz="2400" spc="-55">
                <a:solidFill>
                  <a:srgbClr val="111F35"/>
                </a:solidFill>
                <a:latin typeface="Calibri"/>
                <a:cs typeface="Calibri"/>
              </a:rPr>
              <a:t> </a:t>
            </a:r>
            <a:r>
              <a:rPr sz="2400">
                <a:solidFill>
                  <a:srgbClr val="111F35"/>
                </a:solidFill>
                <a:latin typeface="Calibri"/>
                <a:cs typeface="Calibri"/>
              </a:rPr>
              <a:t>dynamically</a:t>
            </a:r>
            <a:r>
              <a:rPr sz="2400" spc="-65">
                <a:solidFill>
                  <a:srgbClr val="111F35"/>
                </a:solidFill>
                <a:latin typeface="Calibri"/>
                <a:cs typeface="Calibri"/>
              </a:rPr>
              <a:t> </a:t>
            </a:r>
            <a:r>
              <a:rPr sz="2400">
                <a:solidFill>
                  <a:srgbClr val="111F35"/>
                </a:solidFill>
                <a:latin typeface="Calibri"/>
                <a:cs typeface="Calibri"/>
              </a:rPr>
              <a:t>changing</a:t>
            </a:r>
            <a:r>
              <a:rPr sz="2400" spc="-70">
                <a:solidFill>
                  <a:srgbClr val="111F35"/>
                </a:solidFill>
                <a:latin typeface="Calibri"/>
                <a:cs typeface="Calibri"/>
              </a:rPr>
              <a:t> </a:t>
            </a:r>
            <a:r>
              <a:rPr sz="2400">
                <a:solidFill>
                  <a:srgbClr val="111F35"/>
                </a:solidFill>
                <a:latin typeface="Calibri"/>
                <a:cs typeface="Calibri"/>
              </a:rPr>
              <a:t>the</a:t>
            </a:r>
            <a:r>
              <a:rPr sz="2400" spc="-50">
                <a:solidFill>
                  <a:srgbClr val="111F35"/>
                </a:solidFill>
                <a:latin typeface="Calibri"/>
                <a:cs typeface="Calibri"/>
              </a:rPr>
              <a:t> </a:t>
            </a:r>
            <a:r>
              <a:rPr sz="2400" spc="-25">
                <a:solidFill>
                  <a:srgbClr val="111F35"/>
                </a:solidFill>
                <a:latin typeface="Calibri"/>
                <a:cs typeface="Calibri"/>
              </a:rPr>
              <a:t>DOM</a:t>
            </a:r>
            <a:endParaRPr sz="2400">
              <a:latin typeface="Calibri"/>
              <a:cs typeface="Calibri"/>
            </a:endParaRPr>
          </a:p>
          <a:p>
            <a:pPr marL="696595" lvl="1" indent="-227329">
              <a:lnSpc>
                <a:spcPct val="100000"/>
              </a:lnSpc>
              <a:spcBef>
                <a:spcPts val="204"/>
              </a:spcBef>
              <a:buFont typeface="Arial MT"/>
              <a:buChar char="•"/>
              <a:tabLst>
                <a:tab pos="696595" algn="l"/>
              </a:tabLst>
            </a:pPr>
            <a:r>
              <a:rPr sz="2400">
                <a:solidFill>
                  <a:srgbClr val="111F35"/>
                </a:solidFill>
                <a:latin typeface="Calibri"/>
                <a:cs typeface="Calibri"/>
              </a:rPr>
              <a:t>Making</a:t>
            </a:r>
            <a:r>
              <a:rPr sz="2400" spc="-70">
                <a:solidFill>
                  <a:srgbClr val="111F35"/>
                </a:solidFill>
                <a:latin typeface="Calibri"/>
                <a:cs typeface="Calibri"/>
              </a:rPr>
              <a:t> </a:t>
            </a:r>
            <a:r>
              <a:rPr sz="2400">
                <a:solidFill>
                  <a:srgbClr val="111F35"/>
                </a:solidFill>
                <a:latin typeface="Calibri"/>
                <a:cs typeface="Calibri"/>
              </a:rPr>
              <a:t>async</a:t>
            </a:r>
            <a:r>
              <a:rPr sz="2400" spc="-50">
                <a:solidFill>
                  <a:srgbClr val="111F35"/>
                </a:solidFill>
                <a:latin typeface="Calibri"/>
                <a:cs typeface="Calibri"/>
              </a:rPr>
              <a:t> </a:t>
            </a:r>
            <a:r>
              <a:rPr sz="2400">
                <a:solidFill>
                  <a:srgbClr val="111F35"/>
                </a:solidFill>
                <a:latin typeface="Calibri"/>
                <a:cs typeface="Calibri"/>
              </a:rPr>
              <a:t>HTTP</a:t>
            </a:r>
            <a:r>
              <a:rPr sz="2400" spc="-40">
                <a:solidFill>
                  <a:srgbClr val="111F35"/>
                </a:solidFill>
                <a:latin typeface="Calibri"/>
                <a:cs typeface="Calibri"/>
              </a:rPr>
              <a:t> </a:t>
            </a:r>
            <a:r>
              <a:rPr sz="2400">
                <a:solidFill>
                  <a:srgbClr val="111F35"/>
                </a:solidFill>
                <a:latin typeface="Calibri"/>
                <a:cs typeface="Calibri"/>
              </a:rPr>
              <a:t>network</a:t>
            </a:r>
            <a:r>
              <a:rPr sz="2400" spc="-65">
                <a:solidFill>
                  <a:srgbClr val="111F35"/>
                </a:solidFill>
                <a:latin typeface="Calibri"/>
                <a:cs typeface="Calibri"/>
              </a:rPr>
              <a:t> </a:t>
            </a:r>
            <a:r>
              <a:rPr sz="2400">
                <a:solidFill>
                  <a:srgbClr val="111F35"/>
                </a:solidFill>
                <a:latin typeface="Calibri"/>
                <a:cs typeface="Calibri"/>
              </a:rPr>
              <a:t>requests</a:t>
            </a:r>
            <a:r>
              <a:rPr sz="2400" spc="-55">
                <a:solidFill>
                  <a:srgbClr val="111F35"/>
                </a:solidFill>
                <a:latin typeface="Calibri"/>
                <a:cs typeface="Calibri"/>
              </a:rPr>
              <a:t> </a:t>
            </a:r>
            <a:r>
              <a:rPr sz="2400">
                <a:solidFill>
                  <a:srgbClr val="111F35"/>
                </a:solidFill>
                <a:latin typeface="Calibri"/>
                <a:cs typeface="Calibri"/>
              </a:rPr>
              <a:t>to</a:t>
            </a:r>
            <a:r>
              <a:rPr sz="2400" spc="-55">
                <a:solidFill>
                  <a:srgbClr val="111F35"/>
                </a:solidFill>
                <a:latin typeface="Calibri"/>
                <a:cs typeface="Calibri"/>
              </a:rPr>
              <a:t> </a:t>
            </a:r>
            <a:r>
              <a:rPr sz="2400" spc="-10">
                <a:solidFill>
                  <a:srgbClr val="111F35"/>
                </a:solidFill>
                <a:latin typeface="Calibri"/>
                <a:cs typeface="Calibri"/>
              </a:rPr>
              <a:t>fetch</a:t>
            </a:r>
            <a:r>
              <a:rPr sz="2400" spc="-75">
                <a:solidFill>
                  <a:srgbClr val="111F35"/>
                </a:solidFill>
                <a:latin typeface="Calibri"/>
                <a:cs typeface="Calibri"/>
              </a:rPr>
              <a:t> </a:t>
            </a:r>
            <a:r>
              <a:rPr sz="2400">
                <a:solidFill>
                  <a:srgbClr val="111F35"/>
                </a:solidFill>
                <a:latin typeface="Calibri"/>
                <a:cs typeface="Calibri"/>
              </a:rPr>
              <a:t>data</a:t>
            </a:r>
            <a:r>
              <a:rPr sz="2400" spc="-60">
                <a:solidFill>
                  <a:srgbClr val="111F35"/>
                </a:solidFill>
                <a:latin typeface="Calibri"/>
                <a:cs typeface="Calibri"/>
              </a:rPr>
              <a:t> </a:t>
            </a:r>
            <a:r>
              <a:rPr sz="2400">
                <a:solidFill>
                  <a:srgbClr val="111F35"/>
                </a:solidFill>
                <a:latin typeface="Calibri"/>
                <a:cs typeface="Calibri"/>
              </a:rPr>
              <a:t>to</a:t>
            </a:r>
            <a:r>
              <a:rPr sz="2400" spc="-55">
                <a:solidFill>
                  <a:srgbClr val="111F35"/>
                </a:solidFill>
                <a:latin typeface="Calibri"/>
                <a:cs typeface="Calibri"/>
              </a:rPr>
              <a:t> </a:t>
            </a:r>
            <a:r>
              <a:rPr sz="2400">
                <a:solidFill>
                  <a:srgbClr val="111F35"/>
                </a:solidFill>
                <a:latin typeface="Calibri"/>
                <a:cs typeface="Calibri"/>
              </a:rPr>
              <a:t>show</a:t>
            </a:r>
            <a:r>
              <a:rPr sz="2400" spc="-50">
                <a:solidFill>
                  <a:srgbClr val="111F35"/>
                </a:solidFill>
                <a:latin typeface="Calibri"/>
                <a:cs typeface="Calibri"/>
              </a:rPr>
              <a:t> </a:t>
            </a:r>
            <a:r>
              <a:rPr sz="2400">
                <a:solidFill>
                  <a:srgbClr val="111F35"/>
                </a:solidFill>
                <a:latin typeface="Calibri"/>
                <a:cs typeface="Calibri"/>
              </a:rPr>
              <a:t>in</a:t>
            </a:r>
            <a:r>
              <a:rPr sz="2400" spc="-50">
                <a:solidFill>
                  <a:srgbClr val="111F35"/>
                </a:solidFill>
                <a:latin typeface="Calibri"/>
                <a:cs typeface="Calibri"/>
              </a:rPr>
              <a:t> </a:t>
            </a:r>
            <a:r>
              <a:rPr sz="2400">
                <a:solidFill>
                  <a:srgbClr val="111F35"/>
                </a:solidFill>
                <a:latin typeface="Calibri"/>
                <a:cs typeface="Calibri"/>
              </a:rPr>
              <a:t>our</a:t>
            </a:r>
            <a:r>
              <a:rPr sz="2400" spc="-55">
                <a:solidFill>
                  <a:srgbClr val="111F35"/>
                </a:solidFill>
                <a:latin typeface="Calibri"/>
                <a:cs typeface="Calibri"/>
              </a:rPr>
              <a:t> </a:t>
            </a:r>
            <a:r>
              <a:rPr sz="2400" spc="-10">
                <a:solidFill>
                  <a:srgbClr val="111F35"/>
                </a:solidFill>
                <a:latin typeface="Calibri"/>
                <a:cs typeface="Calibri"/>
              </a:rPr>
              <a:t>pages</a:t>
            </a:r>
            <a:endParaRPr sz="2400" dirty="0">
              <a:latin typeface="Calibri"/>
              <a:cs typeface="Calibri"/>
            </a:endParaRPr>
          </a:p>
        </p:txBody>
      </p:sp>
      <p:grpSp>
        <p:nvGrpSpPr>
          <p:cNvPr id="4" name="object 4"/>
          <p:cNvGrpSpPr/>
          <p:nvPr/>
        </p:nvGrpSpPr>
        <p:grpSpPr>
          <a:xfrm>
            <a:off x="2129027" y="4194047"/>
            <a:ext cx="7680959" cy="2212975"/>
            <a:chOff x="2129027" y="4194047"/>
            <a:chExt cx="7680959" cy="2212975"/>
          </a:xfrm>
        </p:grpSpPr>
        <p:pic>
          <p:nvPicPr>
            <p:cNvPr id="5" name="object 5"/>
            <p:cNvPicPr/>
            <p:nvPr/>
          </p:nvPicPr>
          <p:blipFill>
            <a:blip r:embed="rId2" cstate="print"/>
            <a:stretch>
              <a:fillRect/>
            </a:stretch>
          </p:blipFill>
          <p:spPr>
            <a:xfrm>
              <a:off x="4637532" y="4207763"/>
              <a:ext cx="2703575" cy="2159508"/>
            </a:xfrm>
            <a:prstGeom prst="rect">
              <a:avLst/>
            </a:prstGeom>
          </p:spPr>
        </p:pic>
        <p:pic>
          <p:nvPicPr>
            <p:cNvPr id="6" name="object 6"/>
            <p:cNvPicPr/>
            <p:nvPr/>
          </p:nvPicPr>
          <p:blipFill>
            <a:blip r:embed="rId3" cstate="print"/>
            <a:stretch>
              <a:fillRect/>
            </a:stretch>
          </p:blipFill>
          <p:spPr>
            <a:xfrm>
              <a:off x="2717291" y="4207763"/>
              <a:ext cx="1734311" cy="2159508"/>
            </a:xfrm>
            <a:prstGeom prst="rect">
              <a:avLst/>
            </a:prstGeom>
          </p:spPr>
        </p:pic>
        <p:pic>
          <p:nvPicPr>
            <p:cNvPr id="7" name="object 7"/>
            <p:cNvPicPr/>
            <p:nvPr/>
          </p:nvPicPr>
          <p:blipFill>
            <a:blip r:embed="rId4" cstate="print"/>
            <a:stretch>
              <a:fillRect/>
            </a:stretch>
          </p:blipFill>
          <p:spPr>
            <a:xfrm>
              <a:off x="7527036" y="4207763"/>
              <a:ext cx="2133600" cy="2159508"/>
            </a:xfrm>
            <a:prstGeom prst="rect">
              <a:avLst/>
            </a:prstGeom>
          </p:spPr>
        </p:pic>
        <p:sp>
          <p:nvSpPr>
            <p:cNvPr id="8" name="object 8"/>
            <p:cNvSpPr/>
            <p:nvPr/>
          </p:nvSpPr>
          <p:spPr>
            <a:xfrm>
              <a:off x="2129027" y="4194047"/>
              <a:ext cx="7680959" cy="2212975"/>
            </a:xfrm>
            <a:custGeom>
              <a:avLst/>
              <a:gdLst/>
              <a:ahLst/>
              <a:cxnLst/>
              <a:rect l="l" t="t" r="r" b="b"/>
              <a:pathLst>
                <a:path w="7680959" h="2212975">
                  <a:moveTo>
                    <a:pt x="7680959" y="0"/>
                  </a:moveTo>
                  <a:lnTo>
                    <a:pt x="0" y="0"/>
                  </a:lnTo>
                  <a:lnTo>
                    <a:pt x="0" y="2212847"/>
                  </a:lnTo>
                  <a:lnTo>
                    <a:pt x="7680959" y="2212847"/>
                  </a:lnTo>
                  <a:lnTo>
                    <a:pt x="7680959" y="0"/>
                  </a:lnTo>
                  <a:close/>
                </a:path>
              </a:pathLst>
            </a:custGeom>
            <a:solidFill>
              <a:srgbClr val="FFFFFF"/>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398</a:t>
            </a:fld>
            <a:endParaRPr spc="-25"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4050029" cy="574040"/>
          </a:xfrm>
          <a:prstGeom prst="rect">
            <a:avLst/>
          </a:prstGeom>
        </p:spPr>
        <p:txBody>
          <a:bodyPr vert="horz" wrap="square" lIns="0" tIns="12700" rIns="0" bIns="0" rtlCol="0">
            <a:spAutoFit/>
          </a:bodyPr>
          <a:lstStyle/>
          <a:p>
            <a:pPr marL="12700">
              <a:lnSpc>
                <a:spcPct val="100000"/>
              </a:lnSpc>
              <a:spcBef>
                <a:spcPts val="100"/>
              </a:spcBef>
            </a:pPr>
            <a:r>
              <a:rPr spc="-150" dirty="0"/>
              <a:t>STATIC</a:t>
            </a:r>
            <a:r>
              <a:rPr spc="-114" dirty="0"/>
              <a:t> </a:t>
            </a:r>
            <a:r>
              <a:rPr spc="-50" dirty="0"/>
              <a:t>WEB</a:t>
            </a:r>
            <a:r>
              <a:rPr spc="-210" dirty="0"/>
              <a:t> </a:t>
            </a:r>
            <a:r>
              <a:rPr spc="-35" dirty="0"/>
              <a:t>APPS</a:t>
            </a:r>
          </a:p>
        </p:txBody>
      </p:sp>
      <p:sp>
        <p:nvSpPr>
          <p:cNvPr id="3" name="object 3"/>
          <p:cNvSpPr txBox="1"/>
          <p:nvPr/>
        </p:nvSpPr>
        <p:spPr>
          <a:xfrm>
            <a:off x="533400" y="1213484"/>
            <a:ext cx="10527055" cy="2992486"/>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Le nostre pagine web possono avere una certa dinamicità, grazie a JavaScript
Questo dinamismo avviene all'interno dei browser web
Tuttavia, in un certo senso, sono ancora intrinsecamente statici
Ogni volta che un browser invia una richiesta a una delle nostre pagine web, gli verrà sempre servito lo stesso documento identico</a:t>
            </a:r>
            <a:endParaRPr sz="2800" dirty="0">
              <a:latin typeface="Calibri"/>
              <a:cs typeface="Calibri"/>
            </a:endParaRPr>
          </a:p>
        </p:txBody>
      </p:sp>
      <p:pic>
        <p:nvPicPr>
          <p:cNvPr id="4" name="object 4"/>
          <p:cNvPicPr/>
          <p:nvPr/>
        </p:nvPicPr>
        <p:blipFill>
          <a:blip r:embed="rId2" cstate="print"/>
          <a:stretch>
            <a:fillRect/>
          </a:stretch>
        </p:blipFill>
        <p:spPr>
          <a:xfrm>
            <a:off x="4519929" y="4184650"/>
            <a:ext cx="6796024" cy="2173732"/>
          </a:xfrm>
          <a:prstGeom prst="rect">
            <a:avLst/>
          </a:prstGeom>
        </p:spPr>
      </p:pic>
      <p:sp>
        <p:nvSpPr>
          <p:cNvPr id="5" name="object 5"/>
          <p:cNvSpPr txBox="1"/>
          <p:nvPr/>
        </p:nvSpPr>
        <p:spPr>
          <a:xfrm>
            <a:off x="5204840" y="4469079"/>
            <a:ext cx="514604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11F35"/>
                </a:solidFill>
                <a:latin typeface="Calibri"/>
                <a:cs typeface="Calibri"/>
              </a:rPr>
              <a:t>Host</a:t>
            </a:r>
            <a:r>
              <a:rPr sz="1800" dirty="0">
                <a:solidFill>
                  <a:srgbClr val="111F35"/>
                </a:solidFill>
                <a:latin typeface="Calibri"/>
                <a:cs typeface="Calibri"/>
              </a:rPr>
              <a:t>:</a:t>
            </a:r>
            <a:r>
              <a:rPr sz="1800" spc="-20" dirty="0">
                <a:solidFill>
                  <a:srgbClr val="111F35"/>
                </a:solidFill>
                <a:latin typeface="Calibri"/>
                <a:cs typeface="Calibri"/>
              </a:rPr>
              <a:t> </a:t>
            </a:r>
            <a:r>
              <a:rPr sz="1800" spc="-10" dirty="0">
                <a:solidFill>
                  <a:srgbClr val="111F35"/>
                </a:solidFill>
                <a:latin typeface="Calibri"/>
                <a:cs typeface="Calibri"/>
              </a:rPr>
              <a:t>bookofprogramming.net,</a:t>
            </a:r>
            <a:r>
              <a:rPr sz="1800" spc="-40" dirty="0">
                <a:solidFill>
                  <a:srgbClr val="111F35"/>
                </a:solidFill>
                <a:latin typeface="Calibri"/>
                <a:cs typeface="Calibri"/>
              </a:rPr>
              <a:t> </a:t>
            </a:r>
            <a:r>
              <a:rPr sz="1800" b="1" dirty="0">
                <a:solidFill>
                  <a:srgbClr val="111F35"/>
                </a:solidFill>
                <a:latin typeface="Calibri"/>
                <a:cs typeface="Calibri"/>
              </a:rPr>
              <a:t>Root</a:t>
            </a:r>
            <a:r>
              <a:rPr sz="1800" dirty="0">
                <a:solidFill>
                  <a:srgbClr val="111F35"/>
                </a:solidFill>
                <a:latin typeface="Calibri"/>
                <a:cs typeface="Calibri"/>
              </a:rPr>
              <a:t>:</a:t>
            </a:r>
            <a:r>
              <a:rPr sz="1800" spc="-10" dirty="0">
                <a:solidFill>
                  <a:srgbClr val="111F35"/>
                </a:solidFill>
                <a:latin typeface="Calibri"/>
                <a:cs typeface="Calibri"/>
              </a:rPr>
              <a:t> </a:t>
            </a:r>
            <a:r>
              <a:rPr sz="1800" spc="-10" dirty="0">
                <a:solidFill>
                  <a:srgbClr val="111F35"/>
                </a:solidFill>
                <a:latin typeface="Consolas"/>
                <a:cs typeface="Consolas"/>
              </a:rPr>
              <a:t>/var/www/book</a:t>
            </a:r>
            <a:endParaRPr sz="1800">
              <a:latin typeface="Consolas"/>
              <a:cs typeface="Consolas"/>
            </a:endParaRPr>
          </a:p>
        </p:txBody>
      </p:sp>
      <p:sp>
        <p:nvSpPr>
          <p:cNvPr id="6" name="object 6"/>
          <p:cNvSpPr txBox="1"/>
          <p:nvPr/>
        </p:nvSpPr>
        <p:spPr>
          <a:xfrm>
            <a:off x="4636668" y="4618774"/>
            <a:ext cx="280670" cy="1307465"/>
          </a:xfrm>
          <a:prstGeom prst="rect">
            <a:avLst/>
          </a:prstGeom>
        </p:spPr>
        <p:txBody>
          <a:bodyPr vert="vert270" wrap="square" lIns="0" tIns="0" rIns="0" bIns="0" rtlCol="0">
            <a:spAutoFit/>
          </a:bodyPr>
          <a:lstStyle/>
          <a:p>
            <a:pPr marL="12700">
              <a:lnSpc>
                <a:spcPts val="2005"/>
              </a:lnSpc>
            </a:pPr>
            <a:r>
              <a:rPr sz="2000" b="1" dirty="0">
                <a:solidFill>
                  <a:srgbClr val="111F35"/>
                </a:solidFill>
                <a:latin typeface="Calibri"/>
                <a:cs typeface="Calibri"/>
              </a:rPr>
              <a:t>HTTP</a:t>
            </a:r>
            <a:r>
              <a:rPr sz="2000" b="1" spc="-15" dirty="0">
                <a:solidFill>
                  <a:srgbClr val="111F35"/>
                </a:solidFill>
                <a:latin typeface="Calibri"/>
                <a:cs typeface="Calibri"/>
              </a:rPr>
              <a:t> </a:t>
            </a:r>
            <a:r>
              <a:rPr sz="2000" b="1" spc="-10" dirty="0">
                <a:solidFill>
                  <a:srgbClr val="111F35"/>
                </a:solidFill>
                <a:latin typeface="Calibri"/>
                <a:cs typeface="Calibri"/>
              </a:rPr>
              <a:t>Server</a:t>
            </a:r>
            <a:endParaRPr sz="2000">
              <a:latin typeface="Calibri"/>
              <a:cs typeface="Calibri"/>
            </a:endParaRPr>
          </a:p>
        </p:txBody>
      </p:sp>
      <p:sp>
        <p:nvSpPr>
          <p:cNvPr id="7" name="object 7"/>
          <p:cNvSpPr txBox="1"/>
          <p:nvPr/>
        </p:nvSpPr>
        <p:spPr>
          <a:xfrm>
            <a:off x="9386443" y="5811723"/>
            <a:ext cx="1500505"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111F35"/>
                </a:solidFill>
                <a:latin typeface="Consolas"/>
                <a:cs typeface="Consolas"/>
              </a:rPr>
              <a:t>pics/fu-tzu.jpg</a:t>
            </a:r>
            <a:endParaRPr sz="1400">
              <a:latin typeface="Consolas"/>
              <a:cs typeface="Consolas"/>
            </a:endParaRPr>
          </a:p>
        </p:txBody>
      </p:sp>
      <p:sp>
        <p:nvSpPr>
          <p:cNvPr id="8" name="object 8"/>
          <p:cNvSpPr txBox="1"/>
          <p:nvPr/>
        </p:nvSpPr>
        <p:spPr>
          <a:xfrm>
            <a:off x="8340343" y="5327396"/>
            <a:ext cx="20383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11F35"/>
                </a:solidFill>
                <a:latin typeface="Calibri"/>
                <a:cs typeface="Calibri"/>
              </a:rPr>
              <a:t>JS</a:t>
            </a:r>
            <a:endParaRPr sz="1800">
              <a:latin typeface="Calibri"/>
              <a:cs typeface="Calibri"/>
            </a:endParaRPr>
          </a:p>
        </p:txBody>
      </p:sp>
      <p:sp>
        <p:nvSpPr>
          <p:cNvPr id="9" name="object 9"/>
          <p:cNvSpPr txBox="1"/>
          <p:nvPr/>
        </p:nvSpPr>
        <p:spPr>
          <a:xfrm>
            <a:off x="8058657" y="5800750"/>
            <a:ext cx="910590"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111F35"/>
                </a:solidFill>
                <a:latin typeface="Consolas"/>
                <a:cs typeface="Consolas"/>
              </a:rPr>
              <a:t>script.js</a:t>
            </a:r>
            <a:endParaRPr sz="1400">
              <a:latin typeface="Consolas"/>
              <a:cs typeface="Consolas"/>
            </a:endParaRPr>
          </a:p>
        </p:txBody>
      </p:sp>
      <p:sp>
        <p:nvSpPr>
          <p:cNvPr id="10" name="object 10"/>
          <p:cNvSpPr txBox="1"/>
          <p:nvPr/>
        </p:nvSpPr>
        <p:spPr>
          <a:xfrm>
            <a:off x="6951091" y="5320360"/>
            <a:ext cx="35750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Calibri"/>
                <a:cs typeface="Calibri"/>
              </a:rPr>
              <a:t>CSS</a:t>
            </a:r>
            <a:endParaRPr sz="1800">
              <a:latin typeface="Calibri"/>
              <a:cs typeface="Calibri"/>
            </a:endParaRPr>
          </a:p>
        </p:txBody>
      </p:sp>
      <p:sp>
        <p:nvSpPr>
          <p:cNvPr id="11" name="object 11"/>
          <p:cNvSpPr txBox="1"/>
          <p:nvPr/>
        </p:nvSpPr>
        <p:spPr>
          <a:xfrm>
            <a:off x="6743445" y="5800750"/>
            <a:ext cx="911860"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111F35"/>
                </a:solidFill>
                <a:latin typeface="Consolas"/>
                <a:cs typeface="Consolas"/>
              </a:rPr>
              <a:t>style.css</a:t>
            </a:r>
            <a:endParaRPr sz="1400">
              <a:latin typeface="Consolas"/>
              <a:cs typeface="Consolas"/>
            </a:endParaRPr>
          </a:p>
        </p:txBody>
      </p:sp>
      <p:sp>
        <p:nvSpPr>
          <p:cNvPr id="12" name="object 12"/>
          <p:cNvSpPr txBox="1"/>
          <p:nvPr/>
        </p:nvSpPr>
        <p:spPr>
          <a:xfrm>
            <a:off x="5404230" y="5800750"/>
            <a:ext cx="1008380"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111F35"/>
                </a:solidFill>
                <a:latin typeface="Consolas"/>
                <a:cs typeface="Consolas"/>
              </a:rPr>
              <a:t>index.html</a:t>
            </a:r>
            <a:endParaRPr sz="1400">
              <a:latin typeface="Consolas"/>
              <a:cs typeface="Consolas"/>
            </a:endParaRPr>
          </a:p>
        </p:txBody>
      </p:sp>
      <p:sp>
        <p:nvSpPr>
          <p:cNvPr id="13" name="object 13"/>
          <p:cNvSpPr txBox="1"/>
          <p:nvPr/>
        </p:nvSpPr>
        <p:spPr>
          <a:xfrm>
            <a:off x="5496305" y="5314315"/>
            <a:ext cx="57023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Calibri"/>
                <a:cs typeface="Calibri"/>
              </a:rPr>
              <a:t>HTML</a:t>
            </a:r>
            <a:endParaRPr sz="1800">
              <a:latin typeface="Calibri"/>
              <a:cs typeface="Calibri"/>
            </a:endParaRPr>
          </a:p>
        </p:txBody>
      </p:sp>
      <p:grpSp>
        <p:nvGrpSpPr>
          <p:cNvPr id="14" name="object 14"/>
          <p:cNvGrpSpPr/>
          <p:nvPr/>
        </p:nvGrpSpPr>
        <p:grpSpPr>
          <a:xfrm>
            <a:off x="1167130" y="4736338"/>
            <a:ext cx="3274060" cy="959485"/>
            <a:chOff x="1167130" y="4736338"/>
            <a:chExt cx="3274060" cy="959485"/>
          </a:xfrm>
        </p:grpSpPr>
        <p:sp>
          <p:nvSpPr>
            <p:cNvPr id="15" name="object 15"/>
            <p:cNvSpPr/>
            <p:nvPr/>
          </p:nvSpPr>
          <p:spPr>
            <a:xfrm>
              <a:off x="1173480" y="4742688"/>
              <a:ext cx="1396365" cy="946785"/>
            </a:xfrm>
            <a:custGeom>
              <a:avLst/>
              <a:gdLst/>
              <a:ahLst/>
              <a:cxnLst/>
              <a:rect l="l" t="t" r="r" b="b"/>
              <a:pathLst>
                <a:path w="1396364" h="946785">
                  <a:moveTo>
                    <a:pt x="1313814" y="0"/>
                  </a:moveTo>
                  <a:lnTo>
                    <a:pt x="82118" y="0"/>
                  </a:lnTo>
                  <a:lnTo>
                    <a:pt x="50154" y="6465"/>
                  </a:lnTo>
                  <a:lnTo>
                    <a:pt x="24052" y="24098"/>
                  </a:lnTo>
                  <a:lnTo>
                    <a:pt x="6453" y="50256"/>
                  </a:lnTo>
                  <a:lnTo>
                    <a:pt x="0" y="82295"/>
                  </a:lnTo>
                  <a:lnTo>
                    <a:pt x="0" y="946404"/>
                  </a:lnTo>
                  <a:lnTo>
                    <a:pt x="1395983" y="946404"/>
                  </a:lnTo>
                  <a:lnTo>
                    <a:pt x="1395983" y="822960"/>
                  </a:lnTo>
                  <a:lnTo>
                    <a:pt x="123189" y="822960"/>
                  </a:lnTo>
                  <a:lnTo>
                    <a:pt x="123189" y="123443"/>
                  </a:lnTo>
                  <a:lnTo>
                    <a:pt x="1395983" y="123443"/>
                  </a:lnTo>
                  <a:lnTo>
                    <a:pt x="1395983" y="82295"/>
                  </a:lnTo>
                  <a:lnTo>
                    <a:pt x="1389538" y="50256"/>
                  </a:lnTo>
                  <a:lnTo>
                    <a:pt x="1371949" y="24098"/>
                  </a:lnTo>
                  <a:lnTo>
                    <a:pt x="1345834" y="6465"/>
                  </a:lnTo>
                  <a:lnTo>
                    <a:pt x="1313814" y="0"/>
                  </a:lnTo>
                  <a:close/>
                </a:path>
                <a:path w="1396364" h="946785">
                  <a:moveTo>
                    <a:pt x="1395983" y="123443"/>
                  </a:moveTo>
                  <a:lnTo>
                    <a:pt x="1272794" y="123443"/>
                  </a:lnTo>
                  <a:lnTo>
                    <a:pt x="1272794" y="822960"/>
                  </a:lnTo>
                  <a:lnTo>
                    <a:pt x="1395983" y="822960"/>
                  </a:lnTo>
                  <a:lnTo>
                    <a:pt x="1395983" y="123443"/>
                  </a:lnTo>
                  <a:close/>
                </a:path>
              </a:pathLst>
            </a:custGeom>
            <a:solidFill>
              <a:srgbClr val="006379"/>
            </a:solidFill>
          </p:spPr>
          <p:txBody>
            <a:bodyPr wrap="square" lIns="0" tIns="0" rIns="0" bIns="0" rtlCol="0"/>
            <a:lstStyle/>
            <a:p>
              <a:endParaRPr/>
            </a:p>
          </p:txBody>
        </p:sp>
        <p:sp>
          <p:nvSpPr>
            <p:cNvPr id="16" name="object 16"/>
            <p:cNvSpPr/>
            <p:nvPr/>
          </p:nvSpPr>
          <p:spPr>
            <a:xfrm>
              <a:off x="1173480" y="4742688"/>
              <a:ext cx="1396365" cy="946785"/>
            </a:xfrm>
            <a:custGeom>
              <a:avLst/>
              <a:gdLst/>
              <a:ahLst/>
              <a:cxnLst/>
              <a:rect l="l" t="t" r="r" b="b"/>
              <a:pathLst>
                <a:path w="1396364" h="946785">
                  <a:moveTo>
                    <a:pt x="1272794" y="822960"/>
                  </a:moveTo>
                  <a:lnTo>
                    <a:pt x="123189" y="822960"/>
                  </a:lnTo>
                  <a:lnTo>
                    <a:pt x="123189" y="123443"/>
                  </a:lnTo>
                  <a:lnTo>
                    <a:pt x="1272794" y="123443"/>
                  </a:lnTo>
                  <a:lnTo>
                    <a:pt x="1272794" y="822960"/>
                  </a:lnTo>
                  <a:close/>
                </a:path>
                <a:path w="1396364" h="946785">
                  <a:moveTo>
                    <a:pt x="1395983" y="82295"/>
                  </a:moveTo>
                  <a:lnTo>
                    <a:pt x="1389538" y="50256"/>
                  </a:lnTo>
                  <a:lnTo>
                    <a:pt x="1371949" y="24098"/>
                  </a:lnTo>
                  <a:lnTo>
                    <a:pt x="1345834" y="6465"/>
                  </a:lnTo>
                  <a:lnTo>
                    <a:pt x="1313814" y="0"/>
                  </a:lnTo>
                  <a:lnTo>
                    <a:pt x="82118" y="0"/>
                  </a:lnTo>
                  <a:lnTo>
                    <a:pt x="50154" y="6465"/>
                  </a:lnTo>
                  <a:lnTo>
                    <a:pt x="24052" y="24098"/>
                  </a:lnTo>
                  <a:lnTo>
                    <a:pt x="6453" y="50256"/>
                  </a:lnTo>
                  <a:lnTo>
                    <a:pt x="0" y="82295"/>
                  </a:lnTo>
                  <a:lnTo>
                    <a:pt x="0" y="946404"/>
                  </a:lnTo>
                  <a:lnTo>
                    <a:pt x="1395983" y="946404"/>
                  </a:lnTo>
                  <a:lnTo>
                    <a:pt x="1395983" y="82295"/>
                  </a:lnTo>
                  <a:close/>
                </a:path>
              </a:pathLst>
            </a:custGeom>
            <a:ln w="12700">
              <a:solidFill>
                <a:srgbClr val="00252F"/>
              </a:solidFill>
            </a:ln>
          </p:spPr>
          <p:txBody>
            <a:bodyPr wrap="square" lIns="0" tIns="0" rIns="0" bIns="0" rtlCol="0"/>
            <a:lstStyle/>
            <a:p>
              <a:endParaRPr/>
            </a:p>
          </p:txBody>
        </p:sp>
        <p:pic>
          <p:nvPicPr>
            <p:cNvPr id="17" name="object 17"/>
            <p:cNvPicPr/>
            <p:nvPr/>
          </p:nvPicPr>
          <p:blipFill>
            <a:blip r:embed="rId3" cstate="print"/>
            <a:stretch>
              <a:fillRect/>
            </a:stretch>
          </p:blipFill>
          <p:spPr>
            <a:xfrm>
              <a:off x="1652016" y="4991100"/>
              <a:ext cx="435863" cy="451103"/>
            </a:xfrm>
            <a:prstGeom prst="rect">
              <a:avLst/>
            </a:prstGeom>
          </p:spPr>
        </p:pic>
        <p:sp>
          <p:nvSpPr>
            <p:cNvPr id="18" name="object 18"/>
            <p:cNvSpPr/>
            <p:nvPr/>
          </p:nvSpPr>
          <p:spPr>
            <a:xfrm>
              <a:off x="2615183" y="5224272"/>
              <a:ext cx="1819910" cy="186055"/>
            </a:xfrm>
            <a:custGeom>
              <a:avLst/>
              <a:gdLst/>
              <a:ahLst/>
              <a:cxnLst/>
              <a:rect l="l" t="t" r="r" b="b"/>
              <a:pathLst>
                <a:path w="1819910" h="186054">
                  <a:moveTo>
                    <a:pt x="1714119" y="0"/>
                  </a:moveTo>
                  <a:lnTo>
                    <a:pt x="1714119" y="59562"/>
                  </a:lnTo>
                  <a:lnTo>
                    <a:pt x="105537" y="59562"/>
                  </a:lnTo>
                  <a:lnTo>
                    <a:pt x="105537" y="0"/>
                  </a:lnTo>
                  <a:lnTo>
                    <a:pt x="0" y="92963"/>
                  </a:lnTo>
                  <a:lnTo>
                    <a:pt x="105537" y="185927"/>
                  </a:lnTo>
                  <a:lnTo>
                    <a:pt x="105537" y="126364"/>
                  </a:lnTo>
                  <a:lnTo>
                    <a:pt x="1714119" y="126364"/>
                  </a:lnTo>
                  <a:lnTo>
                    <a:pt x="1714119" y="185927"/>
                  </a:lnTo>
                  <a:lnTo>
                    <a:pt x="1819656" y="92963"/>
                  </a:lnTo>
                  <a:lnTo>
                    <a:pt x="1714119" y="0"/>
                  </a:lnTo>
                  <a:close/>
                </a:path>
              </a:pathLst>
            </a:custGeom>
            <a:solidFill>
              <a:srgbClr val="D70031"/>
            </a:solidFill>
          </p:spPr>
          <p:txBody>
            <a:bodyPr wrap="square" lIns="0" tIns="0" rIns="0" bIns="0" rtlCol="0"/>
            <a:lstStyle/>
            <a:p>
              <a:endParaRPr/>
            </a:p>
          </p:txBody>
        </p:sp>
        <p:sp>
          <p:nvSpPr>
            <p:cNvPr id="19" name="object 19"/>
            <p:cNvSpPr/>
            <p:nvPr/>
          </p:nvSpPr>
          <p:spPr>
            <a:xfrm>
              <a:off x="2615183" y="5224272"/>
              <a:ext cx="1819910" cy="186055"/>
            </a:xfrm>
            <a:custGeom>
              <a:avLst/>
              <a:gdLst/>
              <a:ahLst/>
              <a:cxnLst/>
              <a:rect l="l" t="t" r="r" b="b"/>
              <a:pathLst>
                <a:path w="1819910" h="186054">
                  <a:moveTo>
                    <a:pt x="1714119" y="0"/>
                  </a:moveTo>
                  <a:lnTo>
                    <a:pt x="1819656" y="92963"/>
                  </a:lnTo>
                  <a:lnTo>
                    <a:pt x="1714119" y="185927"/>
                  </a:lnTo>
                  <a:lnTo>
                    <a:pt x="1714119" y="126364"/>
                  </a:lnTo>
                  <a:lnTo>
                    <a:pt x="105537" y="126364"/>
                  </a:lnTo>
                  <a:lnTo>
                    <a:pt x="105537" y="185927"/>
                  </a:lnTo>
                  <a:lnTo>
                    <a:pt x="0" y="92963"/>
                  </a:lnTo>
                  <a:lnTo>
                    <a:pt x="105537" y="0"/>
                  </a:lnTo>
                  <a:lnTo>
                    <a:pt x="105537" y="59562"/>
                  </a:lnTo>
                  <a:lnTo>
                    <a:pt x="1714119" y="59562"/>
                  </a:lnTo>
                  <a:lnTo>
                    <a:pt x="1714119" y="0"/>
                  </a:lnTo>
                  <a:close/>
                </a:path>
              </a:pathLst>
            </a:custGeom>
            <a:ln w="12699">
              <a:solidFill>
                <a:srgbClr val="5A000E"/>
              </a:solidFill>
            </a:ln>
          </p:spPr>
          <p:txBody>
            <a:bodyPr wrap="square" lIns="0" tIns="0" rIns="0" bIns="0" rtlCol="0"/>
            <a:lstStyle/>
            <a:p>
              <a:endParaRPr/>
            </a:p>
          </p:txBody>
        </p:sp>
        <p:sp>
          <p:nvSpPr>
            <p:cNvPr id="20" name="object 20"/>
            <p:cNvSpPr/>
            <p:nvPr/>
          </p:nvSpPr>
          <p:spPr>
            <a:xfrm>
              <a:off x="3289553" y="5044821"/>
              <a:ext cx="459105" cy="146685"/>
            </a:xfrm>
            <a:custGeom>
              <a:avLst/>
              <a:gdLst/>
              <a:ahLst/>
              <a:cxnLst/>
              <a:rect l="l" t="t" r="r" b="b"/>
              <a:pathLst>
                <a:path w="459104" h="146685">
                  <a:moveTo>
                    <a:pt x="7366" y="146049"/>
                  </a:moveTo>
                  <a:lnTo>
                    <a:pt x="0" y="146049"/>
                  </a:lnTo>
                  <a:lnTo>
                    <a:pt x="16002" y="146303"/>
                  </a:lnTo>
                  <a:lnTo>
                    <a:pt x="8636" y="146303"/>
                  </a:lnTo>
                  <a:lnTo>
                    <a:pt x="7366" y="146049"/>
                  </a:lnTo>
                  <a:close/>
                </a:path>
                <a:path w="459104" h="146685">
                  <a:moveTo>
                    <a:pt x="17272" y="146049"/>
                  </a:moveTo>
                  <a:lnTo>
                    <a:pt x="7366" y="146049"/>
                  </a:lnTo>
                  <a:lnTo>
                    <a:pt x="8636" y="146303"/>
                  </a:lnTo>
                  <a:lnTo>
                    <a:pt x="16002" y="146303"/>
                  </a:lnTo>
                  <a:lnTo>
                    <a:pt x="17272" y="146049"/>
                  </a:lnTo>
                  <a:close/>
                </a:path>
                <a:path w="459104" h="146685">
                  <a:moveTo>
                    <a:pt x="21113" y="2412"/>
                  </a:moveTo>
                  <a:lnTo>
                    <a:pt x="3111" y="2412"/>
                  </a:lnTo>
                  <a:lnTo>
                    <a:pt x="2667" y="3047"/>
                  </a:lnTo>
                  <a:lnTo>
                    <a:pt x="2540" y="4190"/>
                  </a:lnTo>
                  <a:lnTo>
                    <a:pt x="3046" y="142493"/>
                  </a:lnTo>
                  <a:lnTo>
                    <a:pt x="5080" y="145414"/>
                  </a:lnTo>
                  <a:lnTo>
                    <a:pt x="5503" y="145668"/>
                  </a:lnTo>
                  <a:lnTo>
                    <a:pt x="4699" y="145668"/>
                  </a:lnTo>
                  <a:lnTo>
                    <a:pt x="7747" y="146049"/>
                  </a:lnTo>
                  <a:lnTo>
                    <a:pt x="18097" y="146049"/>
                  </a:lnTo>
                  <a:lnTo>
                    <a:pt x="21971" y="78739"/>
                  </a:lnTo>
                  <a:lnTo>
                    <a:pt x="106827" y="78485"/>
                  </a:lnTo>
                  <a:lnTo>
                    <a:pt x="106767" y="61975"/>
                  </a:lnTo>
                  <a:lnTo>
                    <a:pt x="21971" y="61975"/>
                  </a:lnTo>
                  <a:lnTo>
                    <a:pt x="21717" y="4190"/>
                  </a:lnTo>
                  <a:lnTo>
                    <a:pt x="21590" y="3047"/>
                  </a:lnTo>
                  <a:lnTo>
                    <a:pt x="21113" y="2412"/>
                  </a:lnTo>
                  <a:close/>
                </a:path>
                <a:path w="459104" h="146685">
                  <a:moveTo>
                    <a:pt x="102743" y="145668"/>
                  </a:moveTo>
                  <a:lnTo>
                    <a:pt x="92202" y="145668"/>
                  </a:lnTo>
                  <a:lnTo>
                    <a:pt x="94107" y="146049"/>
                  </a:lnTo>
                  <a:lnTo>
                    <a:pt x="100838" y="146049"/>
                  </a:lnTo>
                  <a:lnTo>
                    <a:pt x="102743" y="145668"/>
                  </a:lnTo>
                  <a:close/>
                </a:path>
                <a:path w="459104" h="146685">
                  <a:moveTo>
                    <a:pt x="106827" y="78485"/>
                  </a:moveTo>
                  <a:lnTo>
                    <a:pt x="87757" y="78485"/>
                  </a:lnTo>
                  <a:lnTo>
                    <a:pt x="88010" y="142493"/>
                  </a:lnTo>
                  <a:lnTo>
                    <a:pt x="88011" y="142620"/>
                  </a:lnTo>
                  <a:lnTo>
                    <a:pt x="91694" y="145668"/>
                  </a:lnTo>
                  <a:lnTo>
                    <a:pt x="103251" y="145668"/>
                  </a:lnTo>
                  <a:lnTo>
                    <a:pt x="106553" y="144017"/>
                  </a:lnTo>
                  <a:lnTo>
                    <a:pt x="106934" y="143636"/>
                  </a:lnTo>
                  <a:lnTo>
                    <a:pt x="107061" y="142493"/>
                  </a:lnTo>
                  <a:lnTo>
                    <a:pt x="106828" y="78739"/>
                  </a:lnTo>
                  <a:lnTo>
                    <a:pt x="106827" y="78485"/>
                  </a:lnTo>
                  <a:close/>
                </a:path>
                <a:path w="459104" h="146685">
                  <a:moveTo>
                    <a:pt x="102743" y="761"/>
                  </a:moveTo>
                  <a:lnTo>
                    <a:pt x="91186" y="761"/>
                  </a:lnTo>
                  <a:lnTo>
                    <a:pt x="89725" y="1142"/>
                  </a:lnTo>
                  <a:lnTo>
                    <a:pt x="88773" y="1523"/>
                  </a:lnTo>
                  <a:lnTo>
                    <a:pt x="88265" y="1904"/>
                  </a:lnTo>
                  <a:lnTo>
                    <a:pt x="87884" y="2412"/>
                  </a:lnTo>
                  <a:lnTo>
                    <a:pt x="87630" y="2793"/>
                  </a:lnTo>
                  <a:lnTo>
                    <a:pt x="87630" y="61721"/>
                  </a:lnTo>
                  <a:lnTo>
                    <a:pt x="21971" y="61975"/>
                  </a:lnTo>
                  <a:lnTo>
                    <a:pt x="106767" y="61975"/>
                  </a:lnTo>
                  <a:lnTo>
                    <a:pt x="106556" y="4190"/>
                  </a:lnTo>
                  <a:lnTo>
                    <a:pt x="104140" y="1142"/>
                  </a:lnTo>
                  <a:lnTo>
                    <a:pt x="102743" y="761"/>
                  </a:lnTo>
                  <a:close/>
                </a:path>
                <a:path w="459104" h="146685">
                  <a:moveTo>
                    <a:pt x="15494" y="761"/>
                  </a:moveTo>
                  <a:lnTo>
                    <a:pt x="8128" y="761"/>
                  </a:lnTo>
                  <a:lnTo>
                    <a:pt x="6223" y="1142"/>
                  </a:lnTo>
                  <a:lnTo>
                    <a:pt x="4699" y="1523"/>
                  </a:lnTo>
                  <a:lnTo>
                    <a:pt x="4953" y="1523"/>
                  </a:lnTo>
                  <a:lnTo>
                    <a:pt x="3810" y="1904"/>
                  </a:lnTo>
                  <a:lnTo>
                    <a:pt x="2794" y="2412"/>
                  </a:lnTo>
                  <a:lnTo>
                    <a:pt x="21293" y="2412"/>
                  </a:lnTo>
                  <a:lnTo>
                    <a:pt x="20616" y="1904"/>
                  </a:lnTo>
                  <a:lnTo>
                    <a:pt x="20828" y="1904"/>
                  </a:lnTo>
                  <a:lnTo>
                    <a:pt x="18542" y="1142"/>
                  </a:lnTo>
                  <a:lnTo>
                    <a:pt x="19304" y="1142"/>
                  </a:lnTo>
                  <a:lnTo>
                    <a:pt x="15494" y="761"/>
                  </a:lnTo>
                  <a:close/>
                </a:path>
                <a:path w="459104" h="146685">
                  <a:moveTo>
                    <a:pt x="100330" y="380"/>
                  </a:moveTo>
                  <a:lnTo>
                    <a:pt x="93599" y="380"/>
                  </a:lnTo>
                  <a:lnTo>
                    <a:pt x="91694" y="761"/>
                  </a:lnTo>
                  <a:lnTo>
                    <a:pt x="102235" y="761"/>
                  </a:lnTo>
                  <a:lnTo>
                    <a:pt x="100330" y="380"/>
                  </a:lnTo>
                  <a:close/>
                </a:path>
                <a:path w="459104" h="146685">
                  <a:moveTo>
                    <a:pt x="190373" y="17017"/>
                  </a:moveTo>
                  <a:lnTo>
                    <a:pt x="171196" y="17017"/>
                  </a:lnTo>
                  <a:lnTo>
                    <a:pt x="171704" y="142239"/>
                  </a:lnTo>
                  <a:lnTo>
                    <a:pt x="174752" y="145287"/>
                  </a:lnTo>
                  <a:lnTo>
                    <a:pt x="174117" y="145287"/>
                  </a:lnTo>
                  <a:lnTo>
                    <a:pt x="177927" y="145668"/>
                  </a:lnTo>
                  <a:lnTo>
                    <a:pt x="179451" y="145795"/>
                  </a:lnTo>
                  <a:lnTo>
                    <a:pt x="183134" y="145795"/>
                  </a:lnTo>
                  <a:lnTo>
                    <a:pt x="184531" y="145668"/>
                  </a:lnTo>
                  <a:lnTo>
                    <a:pt x="185356" y="145668"/>
                  </a:lnTo>
                  <a:lnTo>
                    <a:pt x="187071" y="145287"/>
                  </a:lnTo>
                  <a:lnTo>
                    <a:pt x="188595" y="144906"/>
                  </a:lnTo>
                  <a:lnTo>
                    <a:pt x="188468" y="144906"/>
                  </a:lnTo>
                  <a:lnTo>
                    <a:pt x="189230" y="144652"/>
                  </a:lnTo>
                  <a:lnTo>
                    <a:pt x="190119" y="144271"/>
                  </a:lnTo>
                  <a:lnTo>
                    <a:pt x="190309" y="143890"/>
                  </a:lnTo>
                  <a:lnTo>
                    <a:pt x="190658" y="143382"/>
                  </a:lnTo>
                  <a:lnTo>
                    <a:pt x="190754" y="143255"/>
                  </a:lnTo>
                  <a:lnTo>
                    <a:pt x="190881" y="142239"/>
                  </a:lnTo>
                  <a:lnTo>
                    <a:pt x="190373" y="17144"/>
                  </a:lnTo>
                  <a:lnTo>
                    <a:pt x="190373" y="17017"/>
                  </a:lnTo>
                  <a:close/>
                </a:path>
                <a:path w="459104" h="146685">
                  <a:moveTo>
                    <a:pt x="232156" y="634"/>
                  </a:moveTo>
                  <a:lnTo>
                    <a:pt x="197527" y="634"/>
                  </a:lnTo>
                  <a:lnTo>
                    <a:pt x="97070" y="1015"/>
                  </a:lnTo>
                  <a:lnTo>
                    <a:pt x="129413" y="1015"/>
                  </a:lnTo>
                  <a:lnTo>
                    <a:pt x="128905" y="1269"/>
                  </a:lnTo>
                  <a:lnTo>
                    <a:pt x="128301" y="1777"/>
                  </a:lnTo>
                  <a:lnTo>
                    <a:pt x="128016" y="2158"/>
                  </a:lnTo>
                  <a:lnTo>
                    <a:pt x="127762" y="2793"/>
                  </a:lnTo>
                  <a:lnTo>
                    <a:pt x="127381" y="3428"/>
                  </a:lnTo>
                  <a:lnTo>
                    <a:pt x="127254" y="4317"/>
                  </a:lnTo>
                  <a:lnTo>
                    <a:pt x="127084" y="5079"/>
                  </a:lnTo>
                  <a:lnTo>
                    <a:pt x="127000" y="12826"/>
                  </a:lnTo>
                  <a:lnTo>
                    <a:pt x="128524" y="16382"/>
                  </a:lnTo>
                  <a:lnTo>
                    <a:pt x="128905" y="16763"/>
                  </a:lnTo>
                  <a:lnTo>
                    <a:pt x="129413" y="17017"/>
                  </a:lnTo>
                  <a:lnTo>
                    <a:pt x="129921" y="17144"/>
                  </a:lnTo>
                  <a:lnTo>
                    <a:pt x="190373" y="17017"/>
                  </a:lnTo>
                  <a:lnTo>
                    <a:pt x="231648" y="16763"/>
                  </a:lnTo>
                  <a:lnTo>
                    <a:pt x="234442" y="3936"/>
                  </a:lnTo>
                  <a:lnTo>
                    <a:pt x="234296" y="3428"/>
                  </a:lnTo>
                  <a:lnTo>
                    <a:pt x="234188" y="3047"/>
                  </a:lnTo>
                  <a:lnTo>
                    <a:pt x="233807" y="2412"/>
                  </a:lnTo>
                  <a:lnTo>
                    <a:pt x="233553" y="1777"/>
                  </a:lnTo>
                  <a:lnTo>
                    <a:pt x="233045" y="1269"/>
                  </a:lnTo>
                  <a:lnTo>
                    <a:pt x="232537" y="1015"/>
                  </a:lnTo>
                  <a:lnTo>
                    <a:pt x="232156" y="634"/>
                  </a:lnTo>
                  <a:close/>
                </a:path>
                <a:path w="459104" h="146685">
                  <a:moveTo>
                    <a:pt x="298831" y="145287"/>
                  </a:moveTo>
                  <a:lnTo>
                    <a:pt x="292227" y="145287"/>
                  </a:lnTo>
                  <a:lnTo>
                    <a:pt x="293751" y="145414"/>
                  </a:lnTo>
                  <a:lnTo>
                    <a:pt x="297434" y="145414"/>
                  </a:lnTo>
                  <a:lnTo>
                    <a:pt x="298831" y="145287"/>
                  </a:lnTo>
                  <a:close/>
                </a:path>
                <a:path w="459104" h="146685">
                  <a:moveTo>
                    <a:pt x="301371" y="144906"/>
                  </a:moveTo>
                  <a:lnTo>
                    <a:pt x="289687" y="144906"/>
                  </a:lnTo>
                  <a:lnTo>
                    <a:pt x="291592" y="145287"/>
                  </a:lnTo>
                  <a:lnTo>
                    <a:pt x="299656" y="145287"/>
                  </a:lnTo>
                  <a:lnTo>
                    <a:pt x="301371" y="144906"/>
                  </a:lnTo>
                  <a:close/>
                </a:path>
                <a:path w="459104" h="146685">
                  <a:moveTo>
                    <a:pt x="303530" y="144271"/>
                  </a:moveTo>
                  <a:lnTo>
                    <a:pt x="287147" y="144271"/>
                  </a:lnTo>
                  <a:lnTo>
                    <a:pt x="289052" y="144906"/>
                  </a:lnTo>
                  <a:lnTo>
                    <a:pt x="301625" y="144906"/>
                  </a:lnTo>
                  <a:lnTo>
                    <a:pt x="303530" y="144271"/>
                  </a:lnTo>
                  <a:close/>
                </a:path>
                <a:path w="459104" h="146685">
                  <a:moveTo>
                    <a:pt x="304673" y="16636"/>
                  </a:moveTo>
                  <a:lnTo>
                    <a:pt x="285496" y="16636"/>
                  </a:lnTo>
                  <a:lnTo>
                    <a:pt x="286004" y="141858"/>
                  </a:lnTo>
                  <a:lnTo>
                    <a:pt x="286131" y="143001"/>
                  </a:lnTo>
                  <a:lnTo>
                    <a:pt x="286385" y="143382"/>
                  </a:lnTo>
                  <a:lnTo>
                    <a:pt x="286639" y="143890"/>
                  </a:lnTo>
                  <a:lnTo>
                    <a:pt x="287274" y="144271"/>
                  </a:lnTo>
                  <a:lnTo>
                    <a:pt x="303741" y="144271"/>
                  </a:lnTo>
                  <a:lnTo>
                    <a:pt x="305181" y="141858"/>
                  </a:lnTo>
                  <a:lnTo>
                    <a:pt x="304674" y="16763"/>
                  </a:lnTo>
                  <a:lnTo>
                    <a:pt x="304673" y="16636"/>
                  </a:lnTo>
                  <a:close/>
                </a:path>
                <a:path w="459104" h="146685">
                  <a:moveTo>
                    <a:pt x="346456" y="253"/>
                  </a:moveTo>
                  <a:lnTo>
                    <a:pt x="311827" y="253"/>
                  </a:lnTo>
                  <a:lnTo>
                    <a:pt x="211370" y="634"/>
                  </a:lnTo>
                  <a:lnTo>
                    <a:pt x="243713" y="634"/>
                  </a:lnTo>
                  <a:lnTo>
                    <a:pt x="243205" y="888"/>
                  </a:lnTo>
                  <a:lnTo>
                    <a:pt x="242570" y="1396"/>
                  </a:lnTo>
                  <a:lnTo>
                    <a:pt x="242316" y="1650"/>
                  </a:lnTo>
                  <a:lnTo>
                    <a:pt x="242062" y="2412"/>
                  </a:lnTo>
                  <a:lnTo>
                    <a:pt x="241681" y="3047"/>
                  </a:lnTo>
                  <a:lnTo>
                    <a:pt x="241554" y="3936"/>
                  </a:lnTo>
                  <a:lnTo>
                    <a:pt x="241395" y="4571"/>
                  </a:lnTo>
                  <a:lnTo>
                    <a:pt x="241300" y="12445"/>
                  </a:lnTo>
                  <a:lnTo>
                    <a:pt x="241699" y="13969"/>
                  </a:lnTo>
                  <a:lnTo>
                    <a:pt x="241808" y="14350"/>
                  </a:lnTo>
                  <a:lnTo>
                    <a:pt x="242316" y="15620"/>
                  </a:lnTo>
                  <a:lnTo>
                    <a:pt x="242824" y="16001"/>
                  </a:lnTo>
                  <a:lnTo>
                    <a:pt x="242951" y="16255"/>
                  </a:lnTo>
                  <a:lnTo>
                    <a:pt x="243713" y="16636"/>
                  </a:lnTo>
                  <a:lnTo>
                    <a:pt x="244221" y="16763"/>
                  </a:lnTo>
                  <a:lnTo>
                    <a:pt x="263398" y="16636"/>
                  </a:lnTo>
                  <a:lnTo>
                    <a:pt x="346456" y="16255"/>
                  </a:lnTo>
                  <a:lnTo>
                    <a:pt x="348742" y="3555"/>
                  </a:lnTo>
                  <a:lnTo>
                    <a:pt x="348596" y="3047"/>
                  </a:lnTo>
                  <a:lnTo>
                    <a:pt x="348488" y="2666"/>
                  </a:lnTo>
                  <a:lnTo>
                    <a:pt x="347726" y="1396"/>
                  </a:lnTo>
                  <a:lnTo>
                    <a:pt x="347345" y="888"/>
                  </a:lnTo>
                  <a:lnTo>
                    <a:pt x="346456" y="253"/>
                  </a:lnTo>
                  <a:close/>
                </a:path>
                <a:path w="459104" h="146685">
                  <a:moveTo>
                    <a:pt x="372999" y="144398"/>
                  </a:moveTo>
                  <a:lnTo>
                    <a:pt x="372745" y="144398"/>
                  </a:lnTo>
                  <a:lnTo>
                    <a:pt x="375285" y="144906"/>
                  </a:lnTo>
                  <a:lnTo>
                    <a:pt x="376555" y="145033"/>
                  </a:lnTo>
                  <a:lnTo>
                    <a:pt x="383286" y="145033"/>
                  </a:lnTo>
                  <a:lnTo>
                    <a:pt x="383921" y="144906"/>
                  </a:lnTo>
                  <a:lnTo>
                    <a:pt x="375031" y="144906"/>
                  </a:lnTo>
                  <a:lnTo>
                    <a:pt x="372999" y="144398"/>
                  </a:lnTo>
                  <a:close/>
                </a:path>
                <a:path w="459104" h="146685">
                  <a:moveTo>
                    <a:pt x="414401" y="0"/>
                  </a:moveTo>
                  <a:lnTo>
                    <a:pt x="375412" y="0"/>
                  </a:lnTo>
                  <a:lnTo>
                    <a:pt x="373761" y="634"/>
                  </a:lnTo>
                  <a:lnTo>
                    <a:pt x="372110" y="1904"/>
                  </a:lnTo>
                  <a:lnTo>
                    <a:pt x="370586" y="3174"/>
                  </a:lnTo>
                  <a:lnTo>
                    <a:pt x="369824" y="5333"/>
                  </a:lnTo>
                  <a:lnTo>
                    <a:pt x="370332" y="141604"/>
                  </a:lnTo>
                  <a:lnTo>
                    <a:pt x="372364" y="144144"/>
                  </a:lnTo>
                  <a:lnTo>
                    <a:pt x="372999" y="144398"/>
                  </a:lnTo>
                  <a:lnTo>
                    <a:pt x="375031" y="144906"/>
                  </a:lnTo>
                  <a:lnTo>
                    <a:pt x="384937" y="144906"/>
                  </a:lnTo>
                  <a:lnTo>
                    <a:pt x="389382" y="142620"/>
                  </a:lnTo>
                  <a:lnTo>
                    <a:pt x="389255" y="89534"/>
                  </a:lnTo>
                  <a:lnTo>
                    <a:pt x="413808" y="89534"/>
                  </a:lnTo>
                  <a:lnTo>
                    <a:pt x="422275" y="88264"/>
                  </a:lnTo>
                  <a:lnTo>
                    <a:pt x="435229" y="83692"/>
                  </a:lnTo>
                  <a:lnTo>
                    <a:pt x="440563" y="80517"/>
                  </a:lnTo>
                  <a:lnTo>
                    <a:pt x="447925" y="73786"/>
                  </a:lnTo>
                  <a:lnTo>
                    <a:pt x="389255" y="73786"/>
                  </a:lnTo>
                  <a:lnTo>
                    <a:pt x="389141" y="48005"/>
                  </a:lnTo>
                  <a:lnTo>
                    <a:pt x="389019" y="20192"/>
                  </a:lnTo>
                  <a:lnTo>
                    <a:pt x="389001" y="15874"/>
                  </a:lnTo>
                  <a:lnTo>
                    <a:pt x="450247" y="15874"/>
                  </a:lnTo>
                  <a:lnTo>
                    <a:pt x="449707" y="15239"/>
                  </a:lnTo>
                  <a:lnTo>
                    <a:pt x="420973" y="634"/>
                  </a:lnTo>
                  <a:lnTo>
                    <a:pt x="421544" y="634"/>
                  </a:lnTo>
                  <a:lnTo>
                    <a:pt x="414401" y="0"/>
                  </a:lnTo>
                  <a:close/>
                </a:path>
                <a:path w="459104" h="146685">
                  <a:moveTo>
                    <a:pt x="388366" y="144398"/>
                  </a:moveTo>
                  <a:lnTo>
                    <a:pt x="386715" y="144398"/>
                  </a:lnTo>
                  <a:lnTo>
                    <a:pt x="384937" y="144906"/>
                  </a:lnTo>
                  <a:lnTo>
                    <a:pt x="383286" y="144906"/>
                  </a:lnTo>
                  <a:lnTo>
                    <a:pt x="388366" y="144398"/>
                  </a:lnTo>
                  <a:close/>
                </a:path>
                <a:path w="459104" h="146685">
                  <a:moveTo>
                    <a:pt x="450247" y="15874"/>
                  </a:moveTo>
                  <a:lnTo>
                    <a:pt x="411734" y="15874"/>
                  </a:lnTo>
                  <a:lnTo>
                    <a:pt x="413385" y="16001"/>
                  </a:lnTo>
                  <a:lnTo>
                    <a:pt x="420370" y="17017"/>
                  </a:lnTo>
                  <a:lnTo>
                    <a:pt x="435102" y="28955"/>
                  </a:lnTo>
                  <a:lnTo>
                    <a:pt x="437388" y="32892"/>
                  </a:lnTo>
                  <a:lnTo>
                    <a:pt x="438404" y="37718"/>
                  </a:lnTo>
                  <a:lnTo>
                    <a:pt x="438531" y="48005"/>
                  </a:lnTo>
                  <a:lnTo>
                    <a:pt x="437896" y="51942"/>
                  </a:lnTo>
                  <a:lnTo>
                    <a:pt x="436455" y="55752"/>
                  </a:lnTo>
                  <a:lnTo>
                    <a:pt x="435229" y="59308"/>
                  </a:lnTo>
                  <a:lnTo>
                    <a:pt x="411564" y="73786"/>
                  </a:lnTo>
                  <a:lnTo>
                    <a:pt x="447925" y="73786"/>
                  </a:lnTo>
                  <a:lnTo>
                    <a:pt x="449453" y="72389"/>
                  </a:lnTo>
                  <a:lnTo>
                    <a:pt x="452755" y="67436"/>
                  </a:lnTo>
                  <a:lnTo>
                    <a:pt x="457581" y="55752"/>
                  </a:lnTo>
                  <a:lnTo>
                    <a:pt x="458724" y="49275"/>
                  </a:lnTo>
                  <a:lnTo>
                    <a:pt x="458724" y="36575"/>
                  </a:lnTo>
                  <a:lnTo>
                    <a:pt x="457835" y="31622"/>
                  </a:lnTo>
                  <a:lnTo>
                    <a:pt x="456311" y="27177"/>
                  </a:lnTo>
                  <a:lnTo>
                    <a:pt x="454787" y="22605"/>
                  </a:lnTo>
                  <a:lnTo>
                    <a:pt x="452628" y="18668"/>
                  </a:lnTo>
                  <a:lnTo>
                    <a:pt x="450356" y="16001"/>
                  </a:lnTo>
                  <a:lnTo>
                    <a:pt x="450247" y="15874"/>
                  </a:lnTo>
                  <a:close/>
                </a:path>
              </a:pathLst>
            </a:custGeom>
            <a:solidFill>
              <a:srgbClr val="111F35"/>
            </a:solidFill>
          </p:spPr>
          <p:txBody>
            <a:bodyPr wrap="square" lIns="0" tIns="0" rIns="0" bIns="0" rtlCol="0"/>
            <a:lstStyle/>
            <a:p>
              <a:endParaRPr/>
            </a:p>
          </p:txBody>
        </p:sp>
      </p:grpSp>
      <p:grpSp>
        <p:nvGrpSpPr>
          <p:cNvPr id="21" name="object 21"/>
          <p:cNvGrpSpPr/>
          <p:nvPr/>
        </p:nvGrpSpPr>
        <p:grpSpPr>
          <a:xfrm>
            <a:off x="920241" y="5765038"/>
            <a:ext cx="1902460" cy="136525"/>
            <a:chOff x="920241" y="5765038"/>
            <a:chExt cx="1902460" cy="136525"/>
          </a:xfrm>
        </p:grpSpPr>
        <p:sp>
          <p:nvSpPr>
            <p:cNvPr id="22" name="object 22"/>
            <p:cNvSpPr/>
            <p:nvPr/>
          </p:nvSpPr>
          <p:spPr>
            <a:xfrm>
              <a:off x="926591" y="5771388"/>
              <a:ext cx="1889760" cy="123825"/>
            </a:xfrm>
            <a:custGeom>
              <a:avLst/>
              <a:gdLst/>
              <a:ahLst/>
              <a:cxnLst/>
              <a:rect l="l" t="t" r="r" b="b"/>
              <a:pathLst>
                <a:path w="1889760" h="123825">
                  <a:moveTo>
                    <a:pt x="1889760" y="0"/>
                  </a:moveTo>
                  <a:lnTo>
                    <a:pt x="1068070" y="0"/>
                  </a:lnTo>
                  <a:lnTo>
                    <a:pt x="1068070" y="20574"/>
                  </a:lnTo>
                  <a:lnTo>
                    <a:pt x="1067093" y="28183"/>
                  </a:lnTo>
                  <a:lnTo>
                    <a:pt x="1063402" y="34590"/>
                  </a:lnTo>
                  <a:lnTo>
                    <a:pt x="1057568" y="39131"/>
                  </a:lnTo>
                  <a:lnTo>
                    <a:pt x="1050163" y="41148"/>
                  </a:lnTo>
                  <a:lnTo>
                    <a:pt x="842137" y="41148"/>
                  </a:lnTo>
                  <a:lnTo>
                    <a:pt x="834584" y="40130"/>
                  </a:lnTo>
                  <a:lnTo>
                    <a:pt x="828198" y="36399"/>
                  </a:lnTo>
                  <a:lnTo>
                    <a:pt x="823670" y="30537"/>
                  </a:lnTo>
                  <a:lnTo>
                    <a:pt x="821563" y="22275"/>
                  </a:lnTo>
                  <a:lnTo>
                    <a:pt x="821690" y="0"/>
                  </a:lnTo>
                  <a:lnTo>
                    <a:pt x="0" y="0"/>
                  </a:lnTo>
                  <a:lnTo>
                    <a:pt x="0" y="41148"/>
                  </a:lnTo>
                  <a:lnTo>
                    <a:pt x="6457" y="73182"/>
                  </a:lnTo>
                  <a:lnTo>
                    <a:pt x="24068" y="99340"/>
                  </a:lnTo>
                  <a:lnTo>
                    <a:pt x="50186" y="116977"/>
                  </a:lnTo>
                  <a:lnTo>
                    <a:pt x="82169" y="123443"/>
                  </a:lnTo>
                  <a:lnTo>
                    <a:pt x="1807590" y="123443"/>
                  </a:lnTo>
                  <a:lnTo>
                    <a:pt x="1839557" y="116977"/>
                  </a:lnTo>
                  <a:lnTo>
                    <a:pt x="1865677" y="99340"/>
                  </a:lnTo>
                  <a:lnTo>
                    <a:pt x="1883296" y="73182"/>
                  </a:lnTo>
                  <a:lnTo>
                    <a:pt x="1889760" y="41148"/>
                  </a:lnTo>
                  <a:lnTo>
                    <a:pt x="1889760" y="0"/>
                  </a:lnTo>
                  <a:close/>
                </a:path>
              </a:pathLst>
            </a:custGeom>
            <a:solidFill>
              <a:srgbClr val="006379"/>
            </a:solidFill>
          </p:spPr>
          <p:txBody>
            <a:bodyPr wrap="square" lIns="0" tIns="0" rIns="0" bIns="0" rtlCol="0"/>
            <a:lstStyle/>
            <a:p>
              <a:endParaRPr/>
            </a:p>
          </p:txBody>
        </p:sp>
        <p:sp>
          <p:nvSpPr>
            <p:cNvPr id="23" name="object 23"/>
            <p:cNvSpPr/>
            <p:nvPr/>
          </p:nvSpPr>
          <p:spPr>
            <a:xfrm>
              <a:off x="926591" y="5771388"/>
              <a:ext cx="1889760" cy="123825"/>
            </a:xfrm>
            <a:custGeom>
              <a:avLst/>
              <a:gdLst/>
              <a:ahLst/>
              <a:cxnLst/>
              <a:rect l="l" t="t" r="r" b="b"/>
              <a:pathLst>
                <a:path w="1889760" h="123825">
                  <a:moveTo>
                    <a:pt x="1068070" y="0"/>
                  </a:moveTo>
                  <a:lnTo>
                    <a:pt x="1068070" y="20574"/>
                  </a:lnTo>
                  <a:lnTo>
                    <a:pt x="1067093" y="28183"/>
                  </a:lnTo>
                  <a:lnTo>
                    <a:pt x="1063402" y="34590"/>
                  </a:lnTo>
                  <a:lnTo>
                    <a:pt x="1057568" y="39131"/>
                  </a:lnTo>
                  <a:lnTo>
                    <a:pt x="1050163" y="41148"/>
                  </a:lnTo>
                  <a:lnTo>
                    <a:pt x="1049274" y="41198"/>
                  </a:lnTo>
                  <a:lnTo>
                    <a:pt x="1048385" y="41198"/>
                  </a:lnTo>
                  <a:lnTo>
                    <a:pt x="1047622" y="41148"/>
                  </a:lnTo>
                  <a:lnTo>
                    <a:pt x="842137" y="41148"/>
                  </a:lnTo>
                  <a:lnTo>
                    <a:pt x="821563" y="22275"/>
                  </a:lnTo>
                  <a:lnTo>
                    <a:pt x="821563" y="21424"/>
                  </a:lnTo>
                  <a:lnTo>
                    <a:pt x="821690" y="20574"/>
                  </a:lnTo>
                  <a:lnTo>
                    <a:pt x="821690" y="0"/>
                  </a:lnTo>
                  <a:lnTo>
                    <a:pt x="0" y="0"/>
                  </a:lnTo>
                  <a:lnTo>
                    <a:pt x="0" y="41148"/>
                  </a:lnTo>
                  <a:lnTo>
                    <a:pt x="6457" y="73182"/>
                  </a:lnTo>
                  <a:lnTo>
                    <a:pt x="24068" y="99340"/>
                  </a:lnTo>
                  <a:lnTo>
                    <a:pt x="50186" y="116977"/>
                  </a:lnTo>
                  <a:lnTo>
                    <a:pt x="82169" y="123443"/>
                  </a:lnTo>
                  <a:lnTo>
                    <a:pt x="1807590" y="123443"/>
                  </a:lnTo>
                  <a:lnTo>
                    <a:pt x="1839557" y="116977"/>
                  </a:lnTo>
                  <a:lnTo>
                    <a:pt x="1865677" y="99340"/>
                  </a:lnTo>
                  <a:lnTo>
                    <a:pt x="1883296" y="73182"/>
                  </a:lnTo>
                  <a:lnTo>
                    <a:pt x="1889760" y="41148"/>
                  </a:lnTo>
                  <a:lnTo>
                    <a:pt x="1889760" y="0"/>
                  </a:lnTo>
                  <a:lnTo>
                    <a:pt x="1068070" y="0"/>
                  </a:lnTo>
                  <a:close/>
                </a:path>
              </a:pathLst>
            </a:custGeom>
            <a:ln w="12700">
              <a:solidFill>
                <a:srgbClr val="00252F"/>
              </a:solidFill>
            </a:ln>
          </p:spPr>
          <p:txBody>
            <a:bodyPr wrap="square" lIns="0" tIns="0" rIns="0" bIns="0" rtlCol="0"/>
            <a:lstStyle/>
            <a:p>
              <a:endParaRPr/>
            </a:p>
          </p:txBody>
        </p:sp>
      </p:grpSp>
      <p:pic>
        <p:nvPicPr>
          <p:cNvPr id="24" name="object 24"/>
          <p:cNvPicPr/>
          <p:nvPr/>
        </p:nvPicPr>
        <p:blipFill>
          <a:blip r:embed="rId4" cstate="print"/>
          <a:stretch>
            <a:fillRect/>
          </a:stretch>
        </p:blipFill>
        <p:spPr>
          <a:xfrm>
            <a:off x="1246720" y="6084366"/>
            <a:ext cx="1251420" cy="157835"/>
          </a:xfrm>
          <a:prstGeom prst="rect">
            <a:avLst/>
          </a:prstGeom>
        </p:spPr>
      </p:pic>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399</a:t>
            </a:fld>
            <a:endParaRPr spc="-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HTML:</a:t>
            </a:r>
            <a:r>
              <a:rPr spc="-60" dirty="0"/>
              <a:t> </a:t>
            </a:r>
            <a:r>
              <a:rPr spc="-130" dirty="0"/>
              <a:t>HYPERTEXT</a:t>
            </a:r>
            <a:r>
              <a:rPr spc="-75" dirty="0"/>
              <a:t> </a:t>
            </a:r>
            <a:r>
              <a:rPr dirty="0"/>
              <a:t>MARKUP</a:t>
            </a:r>
            <a:r>
              <a:rPr spc="-50" dirty="0"/>
              <a:t> </a:t>
            </a:r>
            <a:r>
              <a:rPr spc="110" dirty="0"/>
              <a:t>LANGUAGE</a:t>
            </a:r>
          </a:p>
        </p:txBody>
      </p:sp>
      <p:grpSp>
        <p:nvGrpSpPr>
          <p:cNvPr id="3" name="object 3"/>
          <p:cNvGrpSpPr/>
          <p:nvPr/>
        </p:nvGrpSpPr>
        <p:grpSpPr>
          <a:xfrm>
            <a:off x="882396" y="5161788"/>
            <a:ext cx="10427335" cy="558165"/>
            <a:chOff x="882396" y="5161788"/>
            <a:chExt cx="10427335" cy="558165"/>
          </a:xfrm>
        </p:grpSpPr>
        <p:sp>
          <p:nvSpPr>
            <p:cNvPr id="4" name="object 4"/>
            <p:cNvSpPr/>
            <p:nvPr/>
          </p:nvSpPr>
          <p:spPr>
            <a:xfrm>
              <a:off x="882396" y="5161788"/>
              <a:ext cx="10427335" cy="558165"/>
            </a:xfrm>
            <a:custGeom>
              <a:avLst/>
              <a:gdLst/>
              <a:ahLst/>
              <a:cxnLst/>
              <a:rect l="l" t="t" r="r" b="b"/>
              <a:pathLst>
                <a:path w="10427335" h="558164">
                  <a:moveTo>
                    <a:pt x="10148316" y="0"/>
                  </a:moveTo>
                  <a:lnTo>
                    <a:pt x="10148316" y="139446"/>
                  </a:lnTo>
                  <a:lnTo>
                    <a:pt x="0" y="139446"/>
                  </a:lnTo>
                  <a:lnTo>
                    <a:pt x="139445" y="278892"/>
                  </a:lnTo>
                  <a:lnTo>
                    <a:pt x="0" y="418338"/>
                  </a:lnTo>
                  <a:lnTo>
                    <a:pt x="10148316" y="418338"/>
                  </a:lnTo>
                  <a:lnTo>
                    <a:pt x="10148316" y="557784"/>
                  </a:lnTo>
                  <a:lnTo>
                    <a:pt x="10427208" y="278892"/>
                  </a:lnTo>
                  <a:lnTo>
                    <a:pt x="10148316" y="0"/>
                  </a:lnTo>
                  <a:close/>
                </a:path>
              </a:pathLst>
            </a:custGeom>
            <a:solidFill>
              <a:srgbClr val="CAD2D6"/>
            </a:solidFill>
          </p:spPr>
          <p:txBody>
            <a:bodyPr wrap="square" lIns="0" tIns="0" rIns="0" bIns="0" rtlCol="0"/>
            <a:lstStyle/>
            <a:p>
              <a:endParaRPr/>
            </a:p>
          </p:txBody>
        </p:sp>
        <p:pic>
          <p:nvPicPr>
            <p:cNvPr id="5" name="object 5"/>
            <p:cNvPicPr/>
            <p:nvPr/>
          </p:nvPicPr>
          <p:blipFill>
            <a:blip r:embed="rId2" cstate="print"/>
            <a:stretch>
              <a:fillRect/>
            </a:stretch>
          </p:blipFill>
          <p:spPr>
            <a:xfrm>
              <a:off x="1560322" y="5364226"/>
              <a:ext cx="151384" cy="152908"/>
            </a:xfrm>
            <a:prstGeom prst="rect">
              <a:avLst/>
            </a:prstGeom>
          </p:spPr>
        </p:pic>
      </p:grpSp>
      <p:sp>
        <p:nvSpPr>
          <p:cNvPr id="6" name="object 6"/>
          <p:cNvSpPr txBox="1"/>
          <p:nvPr/>
        </p:nvSpPr>
        <p:spPr>
          <a:xfrm>
            <a:off x="2593085" y="5648655"/>
            <a:ext cx="1236345"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11F35"/>
                </a:solidFill>
                <a:latin typeface="Calibri"/>
                <a:cs typeface="Calibri"/>
              </a:rPr>
              <a:t>HTML</a:t>
            </a:r>
            <a:r>
              <a:rPr sz="1600" spc="-25" dirty="0">
                <a:solidFill>
                  <a:srgbClr val="111F35"/>
                </a:solidFill>
                <a:latin typeface="Calibri"/>
                <a:cs typeface="Calibri"/>
              </a:rPr>
              <a:t> </a:t>
            </a:r>
            <a:r>
              <a:rPr sz="1600" dirty="0">
                <a:solidFill>
                  <a:srgbClr val="111F35"/>
                </a:solidFill>
                <a:latin typeface="Calibri"/>
                <a:cs typeface="Calibri"/>
              </a:rPr>
              <a:t>2</a:t>
            </a:r>
            <a:r>
              <a:rPr sz="1600" spc="-15" dirty="0">
                <a:solidFill>
                  <a:srgbClr val="111F35"/>
                </a:solidFill>
                <a:latin typeface="Calibri"/>
                <a:cs typeface="Calibri"/>
              </a:rPr>
              <a:t> </a:t>
            </a:r>
            <a:r>
              <a:rPr sz="1600" spc="-10" dirty="0">
                <a:solidFill>
                  <a:srgbClr val="111F35"/>
                </a:solidFill>
                <a:latin typeface="Calibri"/>
                <a:cs typeface="Calibri"/>
              </a:rPr>
              <a:t>(1995)</a:t>
            </a:r>
            <a:endParaRPr sz="1600">
              <a:latin typeface="Calibri"/>
              <a:cs typeface="Calibri"/>
            </a:endParaRPr>
          </a:p>
        </p:txBody>
      </p:sp>
      <p:grpSp>
        <p:nvGrpSpPr>
          <p:cNvPr id="7" name="object 7"/>
          <p:cNvGrpSpPr/>
          <p:nvPr/>
        </p:nvGrpSpPr>
        <p:grpSpPr>
          <a:xfrm>
            <a:off x="3134614" y="5364226"/>
            <a:ext cx="6454775" cy="153035"/>
            <a:chOff x="3134614" y="5364226"/>
            <a:chExt cx="6454775" cy="153035"/>
          </a:xfrm>
        </p:grpSpPr>
        <p:pic>
          <p:nvPicPr>
            <p:cNvPr id="8" name="object 8"/>
            <p:cNvPicPr/>
            <p:nvPr/>
          </p:nvPicPr>
          <p:blipFill>
            <a:blip r:embed="rId3" cstate="print"/>
            <a:stretch>
              <a:fillRect/>
            </a:stretch>
          </p:blipFill>
          <p:spPr>
            <a:xfrm>
              <a:off x="3134614" y="5364226"/>
              <a:ext cx="152908" cy="152908"/>
            </a:xfrm>
            <a:prstGeom prst="rect">
              <a:avLst/>
            </a:prstGeom>
          </p:spPr>
        </p:pic>
        <p:pic>
          <p:nvPicPr>
            <p:cNvPr id="9" name="object 9"/>
            <p:cNvPicPr/>
            <p:nvPr/>
          </p:nvPicPr>
          <p:blipFill>
            <a:blip r:embed="rId3" cstate="print"/>
            <a:stretch>
              <a:fillRect/>
            </a:stretch>
          </p:blipFill>
          <p:spPr>
            <a:xfrm>
              <a:off x="4710430" y="5364226"/>
              <a:ext cx="152908" cy="152908"/>
            </a:xfrm>
            <a:prstGeom prst="rect">
              <a:avLst/>
            </a:prstGeom>
          </p:spPr>
        </p:pic>
        <p:pic>
          <p:nvPicPr>
            <p:cNvPr id="10" name="object 10"/>
            <p:cNvPicPr/>
            <p:nvPr/>
          </p:nvPicPr>
          <p:blipFill>
            <a:blip r:embed="rId3" cstate="print"/>
            <a:stretch>
              <a:fillRect/>
            </a:stretch>
          </p:blipFill>
          <p:spPr>
            <a:xfrm>
              <a:off x="6286246" y="5364226"/>
              <a:ext cx="152907" cy="152908"/>
            </a:xfrm>
            <a:prstGeom prst="rect">
              <a:avLst/>
            </a:prstGeom>
          </p:spPr>
        </p:pic>
        <p:pic>
          <p:nvPicPr>
            <p:cNvPr id="11" name="object 11"/>
            <p:cNvPicPr/>
            <p:nvPr/>
          </p:nvPicPr>
          <p:blipFill>
            <a:blip r:embed="rId4" cstate="print"/>
            <a:stretch>
              <a:fillRect/>
            </a:stretch>
          </p:blipFill>
          <p:spPr>
            <a:xfrm>
              <a:off x="7862061" y="5364226"/>
              <a:ext cx="151384" cy="152908"/>
            </a:xfrm>
            <a:prstGeom prst="rect">
              <a:avLst/>
            </a:prstGeom>
          </p:spPr>
        </p:pic>
        <p:pic>
          <p:nvPicPr>
            <p:cNvPr id="12" name="object 12"/>
            <p:cNvPicPr/>
            <p:nvPr/>
          </p:nvPicPr>
          <p:blipFill>
            <a:blip r:embed="rId2" cstate="print"/>
            <a:stretch>
              <a:fillRect/>
            </a:stretch>
          </p:blipFill>
          <p:spPr>
            <a:xfrm>
              <a:off x="9437878" y="5364226"/>
              <a:ext cx="151383" cy="152908"/>
            </a:xfrm>
            <a:prstGeom prst="rect">
              <a:avLst/>
            </a:prstGeom>
          </p:spPr>
        </p:pic>
      </p:grpSp>
      <p:sp>
        <p:nvSpPr>
          <p:cNvPr id="13" name="object 13"/>
          <p:cNvSpPr txBox="1"/>
          <p:nvPr/>
        </p:nvSpPr>
        <p:spPr>
          <a:xfrm>
            <a:off x="5744336" y="5648655"/>
            <a:ext cx="1236345"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11F35"/>
                </a:solidFill>
                <a:latin typeface="Calibri"/>
                <a:cs typeface="Calibri"/>
              </a:rPr>
              <a:t>HTML</a:t>
            </a:r>
            <a:r>
              <a:rPr sz="1600" spc="-30" dirty="0">
                <a:solidFill>
                  <a:srgbClr val="111F35"/>
                </a:solidFill>
                <a:latin typeface="Calibri"/>
                <a:cs typeface="Calibri"/>
              </a:rPr>
              <a:t> </a:t>
            </a:r>
            <a:r>
              <a:rPr sz="1600" dirty="0">
                <a:solidFill>
                  <a:srgbClr val="111F35"/>
                </a:solidFill>
                <a:latin typeface="Calibri"/>
                <a:cs typeface="Calibri"/>
              </a:rPr>
              <a:t>4</a:t>
            </a:r>
            <a:r>
              <a:rPr sz="1600" spc="-20" dirty="0">
                <a:solidFill>
                  <a:srgbClr val="111F35"/>
                </a:solidFill>
                <a:latin typeface="Calibri"/>
                <a:cs typeface="Calibri"/>
              </a:rPr>
              <a:t> </a:t>
            </a:r>
            <a:r>
              <a:rPr sz="1600" spc="-10" dirty="0">
                <a:solidFill>
                  <a:srgbClr val="111F35"/>
                </a:solidFill>
                <a:latin typeface="Calibri"/>
                <a:cs typeface="Calibri"/>
              </a:rPr>
              <a:t>(1999)</a:t>
            </a:r>
            <a:endParaRPr sz="1600">
              <a:latin typeface="Calibri"/>
              <a:cs typeface="Calibri"/>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a:t>
            </a:fld>
            <a:endParaRPr spc="-25" dirty="0"/>
          </a:p>
        </p:txBody>
      </p:sp>
      <p:sp>
        <p:nvSpPr>
          <p:cNvPr id="14" name="object 14"/>
          <p:cNvSpPr txBox="1"/>
          <p:nvPr/>
        </p:nvSpPr>
        <p:spPr>
          <a:xfrm>
            <a:off x="966966" y="4540285"/>
            <a:ext cx="9825761" cy="561051"/>
          </a:xfrm>
          <a:prstGeom prst="rect">
            <a:avLst/>
          </a:prstGeom>
        </p:spPr>
        <p:txBody>
          <a:bodyPr vert="horz" wrap="square" lIns="0" tIns="98425" rIns="0" bIns="0" rtlCol="0">
            <a:spAutoFit/>
          </a:bodyPr>
          <a:lstStyle/>
          <a:p>
            <a:pPr marL="279400">
              <a:lnSpc>
                <a:spcPts val="1839"/>
              </a:lnSpc>
              <a:spcBef>
                <a:spcPts val="2400"/>
              </a:spcBef>
            </a:pPr>
            <a:r>
              <a:rPr sz="1600" dirty="0">
                <a:solidFill>
                  <a:srgbClr val="111F35"/>
                </a:solidFill>
                <a:latin typeface="Calibri"/>
                <a:cs typeface="Calibri"/>
              </a:rPr>
              <a:t>HTML</a:t>
            </a:r>
            <a:r>
              <a:rPr sz="1600" spc="-40" dirty="0">
                <a:solidFill>
                  <a:srgbClr val="111F35"/>
                </a:solidFill>
                <a:latin typeface="Calibri"/>
                <a:cs typeface="Calibri"/>
              </a:rPr>
              <a:t> </a:t>
            </a:r>
            <a:r>
              <a:rPr sz="1600" spc="-25" dirty="0">
                <a:solidFill>
                  <a:srgbClr val="111F35"/>
                </a:solidFill>
                <a:latin typeface="Calibri"/>
                <a:cs typeface="Calibri"/>
              </a:rPr>
              <a:t>1.0</a:t>
            </a:r>
            <a:endParaRPr sz="1600" dirty="0">
              <a:latin typeface="Calibri"/>
              <a:cs typeface="Calibri"/>
            </a:endParaRPr>
          </a:p>
          <a:p>
            <a:pPr marL="407670">
              <a:lnSpc>
                <a:spcPts val="1839"/>
              </a:lnSpc>
              <a:tabLst>
                <a:tab pos="3219450" algn="l"/>
                <a:tab pos="6370320" algn="l"/>
              </a:tabLst>
            </a:pPr>
            <a:r>
              <a:rPr sz="1600" spc="-10" dirty="0">
                <a:solidFill>
                  <a:srgbClr val="111F35"/>
                </a:solidFill>
                <a:latin typeface="Calibri"/>
                <a:cs typeface="Calibri"/>
              </a:rPr>
              <a:t>(1993)</a:t>
            </a:r>
            <a:r>
              <a:rPr sz="1600" dirty="0">
                <a:solidFill>
                  <a:srgbClr val="111F35"/>
                </a:solidFill>
                <a:latin typeface="Calibri"/>
                <a:cs typeface="Calibri"/>
              </a:rPr>
              <a:t>	HTML</a:t>
            </a:r>
            <a:r>
              <a:rPr sz="1600" spc="-30" dirty="0">
                <a:solidFill>
                  <a:srgbClr val="111F35"/>
                </a:solidFill>
                <a:latin typeface="Calibri"/>
                <a:cs typeface="Calibri"/>
              </a:rPr>
              <a:t> </a:t>
            </a:r>
            <a:r>
              <a:rPr sz="1600" dirty="0">
                <a:solidFill>
                  <a:srgbClr val="111F35"/>
                </a:solidFill>
                <a:latin typeface="Calibri"/>
                <a:cs typeface="Calibri"/>
              </a:rPr>
              <a:t>3</a:t>
            </a:r>
            <a:r>
              <a:rPr sz="1600" spc="-20" dirty="0">
                <a:solidFill>
                  <a:srgbClr val="111F35"/>
                </a:solidFill>
                <a:latin typeface="Calibri"/>
                <a:cs typeface="Calibri"/>
              </a:rPr>
              <a:t> </a:t>
            </a:r>
            <a:r>
              <a:rPr sz="1600" spc="-10" dirty="0">
                <a:solidFill>
                  <a:srgbClr val="111F35"/>
                </a:solidFill>
                <a:latin typeface="Calibri"/>
                <a:cs typeface="Calibri"/>
              </a:rPr>
              <a:t>(1997)</a:t>
            </a:r>
            <a:r>
              <a:rPr sz="1600" dirty="0">
                <a:solidFill>
                  <a:srgbClr val="111F35"/>
                </a:solidFill>
                <a:latin typeface="Calibri"/>
                <a:cs typeface="Calibri"/>
              </a:rPr>
              <a:t>	HTML</a:t>
            </a:r>
            <a:r>
              <a:rPr sz="1600" spc="-30" dirty="0">
                <a:solidFill>
                  <a:srgbClr val="111F35"/>
                </a:solidFill>
                <a:latin typeface="Calibri"/>
                <a:cs typeface="Calibri"/>
              </a:rPr>
              <a:t> </a:t>
            </a:r>
            <a:r>
              <a:rPr sz="1600" dirty="0">
                <a:solidFill>
                  <a:srgbClr val="111F35"/>
                </a:solidFill>
                <a:latin typeface="Calibri"/>
                <a:cs typeface="Calibri"/>
              </a:rPr>
              <a:t>5</a:t>
            </a:r>
            <a:r>
              <a:rPr sz="1600" spc="-20" dirty="0">
                <a:solidFill>
                  <a:srgbClr val="111F35"/>
                </a:solidFill>
                <a:latin typeface="Calibri"/>
                <a:cs typeface="Calibri"/>
              </a:rPr>
              <a:t> </a:t>
            </a:r>
            <a:r>
              <a:rPr sz="1600" spc="-10" dirty="0">
                <a:solidFill>
                  <a:srgbClr val="111F35"/>
                </a:solidFill>
                <a:latin typeface="Calibri"/>
                <a:cs typeface="Calibri"/>
              </a:rPr>
              <a:t>(2014)</a:t>
            </a:r>
            <a:endParaRPr sz="1600" dirty="0">
              <a:latin typeface="Calibri"/>
              <a:cs typeface="Calibri"/>
            </a:endParaRPr>
          </a:p>
        </p:txBody>
      </p:sp>
      <p:sp>
        <p:nvSpPr>
          <p:cNvPr id="15" name="object 15"/>
          <p:cNvSpPr txBox="1"/>
          <p:nvPr/>
        </p:nvSpPr>
        <p:spPr>
          <a:xfrm>
            <a:off x="8871584" y="5648655"/>
            <a:ext cx="1284605" cy="715645"/>
          </a:xfrm>
          <a:prstGeom prst="rect">
            <a:avLst/>
          </a:prstGeom>
        </p:spPr>
        <p:txBody>
          <a:bodyPr vert="horz" wrap="square" lIns="0" tIns="12065" rIns="0" bIns="0" rtlCol="0">
            <a:spAutoFit/>
          </a:bodyPr>
          <a:lstStyle/>
          <a:p>
            <a:pPr algn="ctr">
              <a:lnSpc>
                <a:spcPts val="1835"/>
              </a:lnSpc>
              <a:spcBef>
                <a:spcPts val="95"/>
              </a:spcBef>
            </a:pPr>
            <a:r>
              <a:rPr sz="1600" spc="-20" dirty="0">
                <a:solidFill>
                  <a:srgbClr val="111F35"/>
                </a:solidFill>
                <a:latin typeface="Calibri"/>
                <a:cs typeface="Calibri"/>
              </a:rPr>
              <a:t>HTML</a:t>
            </a:r>
            <a:endParaRPr sz="1600">
              <a:latin typeface="Calibri"/>
              <a:cs typeface="Calibri"/>
            </a:endParaRPr>
          </a:p>
          <a:p>
            <a:pPr algn="ctr">
              <a:lnSpc>
                <a:spcPts val="1760"/>
              </a:lnSpc>
            </a:pPr>
            <a:r>
              <a:rPr sz="1600" dirty="0">
                <a:solidFill>
                  <a:srgbClr val="111F35"/>
                </a:solidFill>
                <a:latin typeface="Calibri"/>
                <a:cs typeface="Calibri"/>
              </a:rPr>
              <a:t>Living</a:t>
            </a:r>
            <a:r>
              <a:rPr sz="1600" spc="-10" dirty="0">
                <a:solidFill>
                  <a:srgbClr val="111F35"/>
                </a:solidFill>
                <a:latin typeface="Calibri"/>
                <a:cs typeface="Calibri"/>
              </a:rPr>
              <a:t> Standard</a:t>
            </a:r>
            <a:endParaRPr sz="1600">
              <a:latin typeface="Calibri"/>
              <a:cs typeface="Calibri"/>
            </a:endParaRPr>
          </a:p>
          <a:p>
            <a:pPr algn="ctr">
              <a:lnSpc>
                <a:spcPts val="1845"/>
              </a:lnSpc>
            </a:pPr>
            <a:r>
              <a:rPr sz="1600" dirty="0">
                <a:solidFill>
                  <a:srgbClr val="111F35"/>
                </a:solidFill>
                <a:latin typeface="Calibri"/>
                <a:cs typeface="Calibri"/>
              </a:rPr>
              <a:t>(since</a:t>
            </a:r>
            <a:r>
              <a:rPr sz="1600" spc="-30" dirty="0">
                <a:solidFill>
                  <a:srgbClr val="111F35"/>
                </a:solidFill>
                <a:latin typeface="Calibri"/>
                <a:cs typeface="Calibri"/>
              </a:rPr>
              <a:t> </a:t>
            </a:r>
            <a:r>
              <a:rPr sz="1600" spc="-10" dirty="0">
                <a:solidFill>
                  <a:srgbClr val="111F35"/>
                </a:solidFill>
                <a:latin typeface="Calibri"/>
                <a:cs typeface="Calibri"/>
              </a:rPr>
              <a:t>2019)</a:t>
            </a:r>
            <a:endParaRPr sz="1600">
              <a:latin typeface="Calibri"/>
              <a:cs typeface="Calibri"/>
            </a:endParaRPr>
          </a:p>
        </p:txBody>
      </p:sp>
      <p:sp>
        <p:nvSpPr>
          <p:cNvPr id="19" name="TextBox 18">
            <a:extLst>
              <a:ext uri="{FF2B5EF4-FFF2-40B4-BE49-F238E27FC236}">
                <a16:creationId xmlns:a16="http://schemas.microsoft.com/office/drawing/2014/main" id="{A7098D90-38BE-E306-E9B7-5B0ECC35DCDC}"/>
              </a:ext>
            </a:extLst>
          </p:cNvPr>
          <p:cNvSpPr txBox="1"/>
          <p:nvPr/>
        </p:nvSpPr>
        <p:spPr>
          <a:xfrm>
            <a:off x="3046770" y="1719488"/>
            <a:ext cx="6098458" cy="1860381"/>
          </a:xfrm>
          <a:prstGeom prst="rect">
            <a:avLst/>
          </a:prstGeom>
          <a:noFill/>
        </p:spPr>
        <p:txBody>
          <a:bodyPr wrap="square">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browser web mostrano documenti descritti usando HTML, una web app consiste di uno o più documenti (aka pagine web), il concetto chiave ruota attorno ai linguaggi di markup e i documenti sono arricchiti con un insieme di annotazioni per controllarne la struttura, formattazione o la relazione tra le parti.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FORMS:</a:t>
            </a:r>
            <a:r>
              <a:rPr spc="-235" dirty="0"/>
              <a:t> </a:t>
            </a:r>
            <a:r>
              <a:rPr spc="-45" dirty="0"/>
              <a:t>SUBMISSION</a:t>
            </a:r>
            <a:r>
              <a:rPr spc="-175" dirty="0"/>
              <a:t> </a:t>
            </a:r>
            <a:r>
              <a:rPr spc="-145" dirty="0"/>
              <a:t>WITH</a:t>
            </a:r>
            <a:r>
              <a:rPr spc="-114" dirty="0"/>
              <a:t> </a:t>
            </a:r>
            <a:r>
              <a:rPr spc="-25" dirty="0"/>
              <a:t>GET</a:t>
            </a:r>
          </a:p>
        </p:txBody>
      </p:sp>
      <p:sp>
        <p:nvSpPr>
          <p:cNvPr id="3" name="object 3"/>
          <p:cNvSpPr txBox="1"/>
          <p:nvPr/>
        </p:nvSpPr>
        <p:spPr>
          <a:xfrm>
            <a:off x="962050" y="1446872"/>
            <a:ext cx="9940290" cy="681982"/>
          </a:xfrm>
          <a:prstGeom prst="rect">
            <a:avLst/>
          </a:prstGeom>
        </p:spPr>
        <p:txBody>
          <a:bodyPr vert="horz" wrap="square" lIns="0" tIns="984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Se il metodo è GET, gli input sono appesi all’URL del gestore, l’URL della richiesta è: /handler.html?msg=Hello!&amp;num=42, dove ?msg=Hello!&amp;num=42 è chiamato query string.</a:t>
            </a:r>
          </a:p>
        </p:txBody>
      </p:sp>
      <p:sp>
        <p:nvSpPr>
          <p:cNvPr id="4" name="object 4"/>
          <p:cNvSpPr txBox="1"/>
          <p:nvPr/>
        </p:nvSpPr>
        <p:spPr>
          <a:xfrm>
            <a:off x="882396" y="3154679"/>
            <a:ext cx="5332730" cy="1324610"/>
          </a:xfrm>
          <a:prstGeom prst="rect">
            <a:avLst/>
          </a:prstGeom>
          <a:ln w="12700">
            <a:solidFill>
              <a:srgbClr val="111F35"/>
            </a:solidFill>
          </a:ln>
        </p:spPr>
        <p:txBody>
          <a:bodyPr vert="horz" wrap="square" lIns="0" tIns="35560" rIns="0" bIns="0" rtlCol="0">
            <a:spAutoFit/>
          </a:bodyPr>
          <a:lstStyle/>
          <a:p>
            <a:pPr marL="314325" marR="118110" indent="-222885">
              <a:lnSpc>
                <a:spcPct val="100000"/>
              </a:lnSpc>
              <a:spcBef>
                <a:spcPts val="280"/>
              </a:spcBef>
            </a:pPr>
            <a:r>
              <a:rPr sz="1600" dirty="0">
                <a:solidFill>
                  <a:srgbClr val="800000"/>
                </a:solidFill>
                <a:latin typeface="Consolas"/>
                <a:cs typeface="Consolas"/>
              </a:rPr>
              <a:t>&lt;form</a:t>
            </a:r>
            <a:r>
              <a:rPr sz="1600" spc="-70" dirty="0">
                <a:solidFill>
                  <a:srgbClr val="800000"/>
                </a:solidFill>
                <a:latin typeface="Consolas"/>
                <a:cs typeface="Consolas"/>
              </a:rPr>
              <a:t> </a:t>
            </a:r>
            <a:r>
              <a:rPr sz="1600" dirty="0">
                <a:solidFill>
                  <a:srgbClr val="E40000"/>
                </a:solidFill>
                <a:latin typeface="Consolas"/>
                <a:cs typeface="Consolas"/>
              </a:rPr>
              <a:t>action</a:t>
            </a:r>
            <a:r>
              <a:rPr sz="1600" dirty="0">
                <a:latin typeface="Consolas"/>
                <a:cs typeface="Consolas"/>
              </a:rPr>
              <a:t>=</a:t>
            </a:r>
            <a:r>
              <a:rPr sz="1600" dirty="0">
                <a:solidFill>
                  <a:srgbClr val="0000FF"/>
                </a:solidFill>
                <a:latin typeface="Consolas"/>
                <a:cs typeface="Consolas"/>
              </a:rPr>
              <a:t>"/handler.html"</a:t>
            </a:r>
            <a:r>
              <a:rPr sz="1600" spc="-60" dirty="0">
                <a:solidFill>
                  <a:srgbClr val="0000FF"/>
                </a:solidFill>
                <a:latin typeface="Consolas"/>
                <a:cs typeface="Consolas"/>
              </a:rPr>
              <a:t> </a:t>
            </a:r>
            <a:r>
              <a:rPr sz="1600" spc="-10" dirty="0">
                <a:solidFill>
                  <a:srgbClr val="E40000"/>
                </a:solidFill>
                <a:latin typeface="Consolas"/>
                <a:cs typeface="Consolas"/>
              </a:rPr>
              <a:t>method</a:t>
            </a:r>
            <a:r>
              <a:rPr sz="1600" spc="-10" dirty="0">
                <a:latin typeface="Consolas"/>
                <a:cs typeface="Consolas"/>
              </a:rPr>
              <a:t>=</a:t>
            </a:r>
            <a:r>
              <a:rPr sz="1600" spc="-10" dirty="0">
                <a:solidFill>
                  <a:srgbClr val="0000FF"/>
                </a:solidFill>
                <a:latin typeface="Consolas"/>
                <a:cs typeface="Consolas"/>
              </a:rPr>
              <a:t>"GET"</a:t>
            </a:r>
            <a:r>
              <a:rPr sz="1600" spc="-10" dirty="0">
                <a:solidFill>
                  <a:srgbClr val="800000"/>
                </a:solidFill>
                <a:latin typeface="Consolas"/>
                <a:cs typeface="Consolas"/>
              </a:rPr>
              <a:t>&gt; </a:t>
            </a:r>
            <a:r>
              <a:rPr sz="1600" dirty="0">
                <a:latin typeface="Consolas"/>
                <a:cs typeface="Consolas"/>
              </a:rPr>
              <a:t>Message:</a:t>
            </a:r>
            <a:r>
              <a:rPr sz="1600" spc="-55" dirty="0">
                <a:latin typeface="Consolas"/>
                <a:cs typeface="Consolas"/>
              </a:rPr>
              <a:t> </a:t>
            </a:r>
            <a:r>
              <a:rPr sz="1600" dirty="0">
                <a:solidFill>
                  <a:srgbClr val="800000"/>
                </a:solidFill>
                <a:latin typeface="Consolas"/>
                <a:cs typeface="Consolas"/>
              </a:rPr>
              <a:t>&lt;input</a:t>
            </a:r>
            <a:r>
              <a:rPr sz="1600" spc="-45" dirty="0">
                <a:solidFill>
                  <a:srgbClr val="800000"/>
                </a:solidFill>
                <a:latin typeface="Consolas"/>
                <a:cs typeface="Consolas"/>
              </a:rPr>
              <a:t> </a:t>
            </a:r>
            <a:r>
              <a:rPr sz="1600" dirty="0">
                <a:solidFill>
                  <a:srgbClr val="E40000"/>
                </a:solidFill>
                <a:latin typeface="Consolas"/>
                <a:cs typeface="Consolas"/>
              </a:rPr>
              <a:t>type</a:t>
            </a:r>
            <a:r>
              <a:rPr sz="1600" dirty="0">
                <a:latin typeface="Consolas"/>
                <a:cs typeface="Consolas"/>
              </a:rPr>
              <a:t>=</a:t>
            </a:r>
            <a:r>
              <a:rPr sz="1600" dirty="0">
                <a:solidFill>
                  <a:srgbClr val="0000FF"/>
                </a:solidFill>
                <a:latin typeface="Consolas"/>
                <a:cs typeface="Consolas"/>
              </a:rPr>
              <a:t>"text"</a:t>
            </a:r>
            <a:r>
              <a:rPr sz="1600" spc="-40" dirty="0">
                <a:solidFill>
                  <a:srgbClr val="0000FF"/>
                </a:solidFill>
                <a:latin typeface="Consolas"/>
                <a:cs typeface="Consolas"/>
              </a:rPr>
              <a:t> </a:t>
            </a:r>
            <a:r>
              <a:rPr sz="1600" spc="-10" dirty="0">
                <a:solidFill>
                  <a:srgbClr val="E40000"/>
                </a:solidFill>
                <a:latin typeface="Consolas"/>
                <a:cs typeface="Consolas"/>
              </a:rPr>
              <a:t>name</a:t>
            </a:r>
            <a:r>
              <a:rPr sz="1600" spc="-10" dirty="0">
                <a:latin typeface="Consolas"/>
                <a:cs typeface="Consolas"/>
              </a:rPr>
              <a:t>=</a:t>
            </a:r>
            <a:r>
              <a:rPr sz="1600" spc="-10" dirty="0">
                <a:solidFill>
                  <a:srgbClr val="0000FF"/>
                </a:solidFill>
                <a:latin typeface="Consolas"/>
                <a:cs typeface="Consolas"/>
              </a:rPr>
              <a:t>"msg"</a:t>
            </a:r>
            <a:r>
              <a:rPr sz="1600" spc="-10" dirty="0">
                <a:solidFill>
                  <a:srgbClr val="800000"/>
                </a:solidFill>
                <a:latin typeface="Consolas"/>
                <a:cs typeface="Consolas"/>
              </a:rPr>
              <a:t>&gt;&lt;br&gt; </a:t>
            </a:r>
            <a:r>
              <a:rPr sz="1600" dirty="0">
                <a:latin typeface="Consolas"/>
                <a:cs typeface="Consolas"/>
              </a:rPr>
              <a:t>Number:</a:t>
            </a:r>
            <a:r>
              <a:rPr sz="1600" spc="-55" dirty="0">
                <a:latin typeface="Consolas"/>
                <a:cs typeface="Consolas"/>
              </a:rPr>
              <a:t> </a:t>
            </a:r>
            <a:r>
              <a:rPr sz="1600" dirty="0">
                <a:solidFill>
                  <a:srgbClr val="800000"/>
                </a:solidFill>
                <a:latin typeface="Consolas"/>
                <a:cs typeface="Consolas"/>
              </a:rPr>
              <a:t>&lt;input</a:t>
            </a:r>
            <a:r>
              <a:rPr sz="1600" spc="-40" dirty="0">
                <a:solidFill>
                  <a:srgbClr val="800000"/>
                </a:solidFill>
                <a:latin typeface="Consolas"/>
                <a:cs typeface="Consolas"/>
              </a:rPr>
              <a:t> </a:t>
            </a:r>
            <a:r>
              <a:rPr sz="1600" dirty="0">
                <a:solidFill>
                  <a:srgbClr val="E40000"/>
                </a:solidFill>
                <a:latin typeface="Consolas"/>
                <a:cs typeface="Consolas"/>
              </a:rPr>
              <a:t>type</a:t>
            </a:r>
            <a:r>
              <a:rPr sz="1600" dirty="0">
                <a:latin typeface="Consolas"/>
                <a:cs typeface="Consolas"/>
              </a:rPr>
              <a:t>=</a:t>
            </a:r>
            <a:r>
              <a:rPr sz="1600" dirty="0">
                <a:solidFill>
                  <a:srgbClr val="0000FF"/>
                </a:solidFill>
                <a:latin typeface="Consolas"/>
                <a:cs typeface="Consolas"/>
              </a:rPr>
              <a:t>"number"</a:t>
            </a:r>
            <a:r>
              <a:rPr sz="1600" spc="-40" dirty="0">
                <a:solidFill>
                  <a:srgbClr val="0000FF"/>
                </a:solidFill>
                <a:latin typeface="Consolas"/>
                <a:cs typeface="Consolas"/>
              </a:rPr>
              <a:t> </a:t>
            </a:r>
            <a:r>
              <a:rPr sz="1600" spc="-10" dirty="0">
                <a:solidFill>
                  <a:srgbClr val="E40000"/>
                </a:solidFill>
                <a:latin typeface="Consolas"/>
                <a:cs typeface="Consolas"/>
              </a:rPr>
              <a:t>name</a:t>
            </a:r>
            <a:r>
              <a:rPr sz="1600" spc="-10" dirty="0">
                <a:latin typeface="Consolas"/>
                <a:cs typeface="Consolas"/>
              </a:rPr>
              <a:t>=</a:t>
            </a:r>
            <a:r>
              <a:rPr sz="1600" spc="-10" dirty="0">
                <a:solidFill>
                  <a:srgbClr val="0000FF"/>
                </a:solidFill>
                <a:latin typeface="Consolas"/>
                <a:cs typeface="Consolas"/>
              </a:rPr>
              <a:t>"num"</a:t>
            </a:r>
            <a:r>
              <a:rPr sz="1600" spc="-10" dirty="0">
                <a:solidFill>
                  <a:srgbClr val="800000"/>
                </a:solidFill>
                <a:latin typeface="Consolas"/>
                <a:cs typeface="Consolas"/>
              </a:rPr>
              <a:t>&gt;&lt;br&gt;</a:t>
            </a:r>
            <a:endParaRPr sz="1600">
              <a:latin typeface="Consolas"/>
              <a:cs typeface="Consolas"/>
            </a:endParaRPr>
          </a:p>
          <a:p>
            <a:pPr marL="314325">
              <a:lnSpc>
                <a:spcPct val="100000"/>
              </a:lnSpc>
            </a:pPr>
            <a:r>
              <a:rPr sz="1600" dirty="0">
                <a:solidFill>
                  <a:srgbClr val="800000"/>
                </a:solidFill>
                <a:latin typeface="Consolas"/>
                <a:cs typeface="Consolas"/>
              </a:rPr>
              <a:t>&lt;input</a:t>
            </a:r>
            <a:r>
              <a:rPr sz="1600" spc="-35" dirty="0">
                <a:solidFill>
                  <a:srgbClr val="800000"/>
                </a:solidFill>
                <a:latin typeface="Consolas"/>
                <a:cs typeface="Consolas"/>
              </a:rPr>
              <a:t> </a:t>
            </a:r>
            <a:r>
              <a:rPr sz="1600" spc="-10" dirty="0">
                <a:solidFill>
                  <a:srgbClr val="E40000"/>
                </a:solidFill>
                <a:latin typeface="Consolas"/>
                <a:cs typeface="Consolas"/>
              </a:rPr>
              <a:t>type</a:t>
            </a:r>
            <a:r>
              <a:rPr sz="1600" spc="-10" dirty="0">
                <a:latin typeface="Consolas"/>
                <a:cs typeface="Consolas"/>
              </a:rPr>
              <a:t>=</a:t>
            </a:r>
            <a:r>
              <a:rPr sz="1600" spc="-10" dirty="0">
                <a:solidFill>
                  <a:srgbClr val="0000FF"/>
                </a:solidFill>
                <a:latin typeface="Consolas"/>
                <a:cs typeface="Consolas"/>
              </a:rPr>
              <a:t>"submit"</a:t>
            </a:r>
            <a:r>
              <a:rPr sz="1600" spc="-10" dirty="0">
                <a:solidFill>
                  <a:srgbClr val="800000"/>
                </a:solidFill>
                <a:latin typeface="Consolas"/>
                <a:cs typeface="Consolas"/>
              </a:rPr>
              <a:t>&gt;</a:t>
            </a:r>
            <a:endParaRPr sz="1600">
              <a:latin typeface="Consolas"/>
              <a:cs typeface="Consolas"/>
            </a:endParaRPr>
          </a:p>
          <a:p>
            <a:pPr marL="92075">
              <a:lnSpc>
                <a:spcPct val="100000"/>
              </a:lnSpc>
            </a:pPr>
            <a:r>
              <a:rPr sz="1600" spc="-10" dirty="0">
                <a:solidFill>
                  <a:srgbClr val="800000"/>
                </a:solidFill>
                <a:latin typeface="Consolas"/>
                <a:cs typeface="Consolas"/>
              </a:rPr>
              <a:t>&lt;/form&gt;</a:t>
            </a:r>
            <a:endParaRPr sz="1600">
              <a:latin typeface="Consolas"/>
              <a:cs typeface="Consolas"/>
            </a:endParaRPr>
          </a:p>
        </p:txBody>
      </p:sp>
      <p:grpSp>
        <p:nvGrpSpPr>
          <p:cNvPr id="5" name="object 5"/>
          <p:cNvGrpSpPr/>
          <p:nvPr/>
        </p:nvGrpSpPr>
        <p:grpSpPr>
          <a:xfrm>
            <a:off x="1843532" y="4541011"/>
            <a:ext cx="4384040" cy="1823720"/>
            <a:chOff x="1843532" y="4541011"/>
            <a:chExt cx="4384040" cy="1823720"/>
          </a:xfrm>
        </p:grpSpPr>
        <p:pic>
          <p:nvPicPr>
            <p:cNvPr id="6" name="object 6"/>
            <p:cNvPicPr/>
            <p:nvPr/>
          </p:nvPicPr>
          <p:blipFill>
            <a:blip r:embed="rId2" cstate="print"/>
            <a:stretch>
              <a:fillRect/>
            </a:stretch>
          </p:blipFill>
          <p:spPr>
            <a:xfrm>
              <a:off x="1856232" y="4553711"/>
              <a:ext cx="4358640" cy="1798320"/>
            </a:xfrm>
            <a:prstGeom prst="rect">
              <a:avLst/>
            </a:prstGeom>
          </p:spPr>
        </p:pic>
        <p:sp>
          <p:nvSpPr>
            <p:cNvPr id="7" name="object 7"/>
            <p:cNvSpPr/>
            <p:nvPr/>
          </p:nvSpPr>
          <p:spPr>
            <a:xfrm>
              <a:off x="1849882" y="4547361"/>
              <a:ext cx="4371340" cy="1811020"/>
            </a:xfrm>
            <a:custGeom>
              <a:avLst/>
              <a:gdLst/>
              <a:ahLst/>
              <a:cxnLst/>
              <a:rect l="l" t="t" r="r" b="b"/>
              <a:pathLst>
                <a:path w="4371340" h="1811020">
                  <a:moveTo>
                    <a:pt x="0" y="1811020"/>
                  </a:moveTo>
                  <a:lnTo>
                    <a:pt x="4371340" y="1811020"/>
                  </a:lnTo>
                  <a:lnTo>
                    <a:pt x="4371340" y="0"/>
                  </a:lnTo>
                  <a:lnTo>
                    <a:pt x="0" y="0"/>
                  </a:lnTo>
                  <a:lnTo>
                    <a:pt x="0" y="1811020"/>
                  </a:lnTo>
                  <a:close/>
                </a:path>
              </a:pathLst>
            </a:custGeom>
            <a:ln w="12700">
              <a:solidFill>
                <a:srgbClr val="111F35"/>
              </a:solidFill>
            </a:ln>
          </p:spPr>
          <p:txBody>
            <a:bodyPr wrap="square" lIns="0" tIns="0" rIns="0" bIns="0" rtlCol="0"/>
            <a:lstStyle/>
            <a:p>
              <a:endParaRPr/>
            </a:p>
          </p:txBody>
        </p:sp>
      </p:grpSp>
      <p:sp>
        <p:nvSpPr>
          <p:cNvPr id="8" name="object 8"/>
          <p:cNvSpPr txBox="1"/>
          <p:nvPr/>
        </p:nvSpPr>
        <p:spPr>
          <a:xfrm>
            <a:off x="6653783" y="4206240"/>
            <a:ext cx="4590415" cy="1842770"/>
          </a:xfrm>
          <a:prstGeom prst="rect">
            <a:avLst/>
          </a:prstGeom>
          <a:ln w="12700">
            <a:solidFill>
              <a:srgbClr val="111F35"/>
            </a:solidFill>
          </a:ln>
        </p:spPr>
        <p:txBody>
          <a:bodyPr vert="horz" wrap="square" lIns="0" tIns="62230" rIns="0" bIns="0" rtlCol="0">
            <a:spAutoFit/>
          </a:bodyPr>
          <a:lstStyle/>
          <a:p>
            <a:pPr marL="145415" marR="106045">
              <a:lnSpc>
                <a:spcPct val="100000"/>
              </a:lnSpc>
              <a:spcBef>
                <a:spcPts val="490"/>
              </a:spcBef>
            </a:pPr>
            <a:r>
              <a:rPr sz="1400" dirty="0">
                <a:solidFill>
                  <a:srgbClr val="111F35"/>
                </a:solidFill>
                <a:latin typeface="Consolas"/>
                <a:cs typeface="Consolas"/>
              </a:rPr>
              <a:t>GET</a:t>
            </a:r>
            <a:r>
              <a:rPr sz="1400" spc="-95" dirty="0">
                <a:solidFill>
                  <a:srgbClr val="111F35"/>
                </a:solidFill>
                <a:latin typeface="Consolas"/>
                <a:cs typeface="Consolas"/>
              </a:rPr>
              <a:t> </a:t>
            </a:r>
            <a:r>
              <a:rPr sz="1400" b="1" dirty="0">
                <a:solidFill>
                  <a:srgbClr val="111F35"/>
                </a:solidFill>
                <a:latin typeface="Consolas"/>
                <a:cs typeface="Consolas"/>
              </a:rPr>
              <a:t>/handler.html?msg=Hello!&amp;num=42</a:t>
            </a:r>
            <a:r>
              <a:rPr sz="1400" b="1" spc="-95" dirty="0">
                <a:solidFill>
                  <a:srgbClr val="111F35"/>
                </a:solidFill>
                <a:latin typeface="Consolas"/>
                <a:cs typeface="Consolas"/>
              </a:rPr>
              <a:t> </a:t>
            </a:r>
            <a:r>
              <a:rPr sz="1400" spc="-10" dirty="0">
                <a:solidFill>
                  <a:srgbClr val="111F35"/>
                </a:solidFill>
                <a:latin typeface="Consolas"/>
                <a:cs typeface="Consolas"/>
              </a:rPr>
              <a:t>HTTP/1.1 </a:t>
            </a:r>
            <a:r>
              <a:rPr sz="1400" dirty="0">
                <a:solidFill>
                  <a:srgbClr val="111F35"/>
                </a:solidFill>
                <a:latin typeface="Consolas"/>
                <a:cs typeface="Consolas"/>
              </a:rPr>
              <a:t>Host:</a:t>
            </a:r>
            <a:r>
              <a:rPr sz="1400" spc="-35" dirty="0">
                <a:solidFill>
                  <a:srgbClr val="111F35"/>
                </a:solidFill>
                <a:latin typeface="Consolas"/>
                <a:cs typeface="Consolas"/>
              </a:rPr>
              <a:t> </a:t>
            </a:r>
            <a:r>
              <a:rPr sz="1400" spc="-10" dirty="0">
                <a:solidFill>
                  <a:srgbClr val="111F35"/>
                </a:solidFill>
                <a:latin typeface="Consolas"/>
                <a:cs typeface="Consolas"/>
              </a:rPr>
              <a:t>example.com</a:t>
            </a:r>
            <a:endParaRPr sz="1400">
              <a:latin typeface="Consolas"/>
              <a:cs typeface="Consolas"/>
            </a:endParaRPr>
          </a:p>
          <a:p>
            <a:pPr marL="145415" marR="2174240">
              <a:lnSpc>
                <a:spcPct val="100000"/>
              </a:lnSpc>
            </a:pPr>
            <a:r>
              <a:rPr sz="1400" spc="-10" dirty="0">
                <a:solidFill>
                  <a:srgbClr val="111F35"/>
                </a:solidFill>
                <a:latin typeface="Consolas"/>
                <a:cs typeface="Consolas"/>
              </a:rPr>
              <a:t>User-</a:t>
            </a:r>
            <a:r>
              <a:rPr sz="1400" dirty="0">
                <a:solidFill>
                  <a:srgbClr val="111F35"/>
                </a:solidFill>
                <a:latin typeface="Consolas"/>
                <a:cs typeface="Consolas"/>
              </a:rPr>
              <a:t>Agent:</a:t>
            </a:r>
            <a:r>
              <a:rPr sz="1400" spc="-15" dirty="0">
                <a:solidFill>
                  <a:srgbClr val="111F35"/>
                </a:solidFill>
                <a:latin typeface="Consolas"/>
                <a:cs typeface="Consolas"/>
              </a:rPr>
              <a:t> </a:t>
            </a:r>
            <a:r>
              <a:rPr sz="1400" spc="-10" dirty="0">
                <a:solidFill>
                  <a:srgbClr val="111F35"/>
                </a:solidFill>
                <a:latin typeface="Consolas"/>
                <a:cs typeface="Consolas"/>
              </a:rPr>
              <a:t>Mozilla/5.0 </a:t>
            </a:r>
            <a:r>
              <a:rPr sz="1400" dirty="0">
                <a:solidFill>
                  <a:srgbClr val="111F35"/>
                </a:solidFill>
                <a:latin typeface="Consolas"/>
                <a:cs typeface="Consolas"/>
              </a:rPr>
              <a:t>Accept:</a:t>
            </a:r>
            <a:r>
              <a:rPr sz="1400" spc="-40" dirty="0">
                <a:solidFill>
                  <a:srgbClr val="111F35"/>
                </a:solidFill>
                <a:latin typeface="Consolas"/>
                <a:cs typeface="Consolas"/>
              </a:rPr>
              <a:t> </a:t>
            </a:r>
            <a:r>
              <a:rPr sz="1400" spc="-10" dirty="0">
                <a:solidFill>
                  <a:srgbClr val="111F35"/>
                </a:solidFill>
                <a:latin typeface="Consolas"/>
                <a:cs typeface="Consolas"/>
              </a:rPr>
              <a:t>text/plain Accept-</a:t>
            </a:r>
            <a:r>
              <a:rPr sz="1400" dirty="0">
                <a:solidFill>
                  <a:srgbClr val="111F35"/>
                </a:solidFill>
                <a:latin typeface="Consolas"/>
                <a:cs typeface="Consolas"/>
              </a:rPr>
              <a:t>Language:</a:t>
            </a:r>
            <a:r>
              <a:rPr sz="1400" spc="-10" dirty="0">
                <a:solidFill>
                  <a:srgbClr val="111F35"/>
                </a:solidFill>
                <a:latin typeface="Consolas"/>
                <a:cs typeface="Consolas"/>
              </a:rPr>
              <a:t> en-</a:t>
            </a:r>
            <a:r>
              <a:rPr sz="1400" spc="-25" dirty="0">
                <a:solidFill>
                  <a:srgbClr val="111F35"/>
                </a:solidFill>
                <a:latin typeface="Consolas"/>
                <a:cs typeface="Consolas"/>
              </a:rPr>
              <a:t>us </a:t>
            </a:r>
            <a:r>
              <a:rPr sz="1400" dirty="0">
                <a:solidFill>
                  <a:srgbClr val="111F35"/>
                </a:solidFill>
                <a:latin typeface="Consolas"/>
                <a:cs typeface="Consolas"/>
              </a:rPr>
              <a:t>Connection:</a:t>
            </a:r>
            <a:r>
              <a:rPr sz="1400" spc="-25" dirty="0">
                <a:solidFill>
                  <a:srgbClr val="111F35"/>
                </a:solidFill>
                <a:latin typeface="Consolas"/>
                <a:cs typeface="Consolas"/>
              </a:rPr>
              <a:t> </a:t>
            </a:r>
            <a:r>
              <a:rPr sz="1400" spc="-10" dirty="0">
                <a:solidFill>
                  <a:srgbClr val="111F35"/>
                </a:solidFill>
                <a:latin typeface="Consolas"/>
                <a:cs typeface="Consolas"/>
              </a:rPr>
              <a:t>keep-alive</a:t>
            </a:r>
            <a:endParaRPr sz="1400">
              <a:latin typeface="Consolas"/>
              <a:cs typeface="Consolas"/>
            </a:endParaRPr>
          </a:p>
        </p:txBody>
      </p:sp>
      <p:grpSp>
        <p:nvGrpSpPr>
          <p:cNvPr id="9" name="object 9"/>
          <p:cNvGrpSpPr/>
          <p:nvPr/>
        </p:nvGrpSpPr>
        <p:grpSpPr>
          <a:xfrm>
            <a:off x="7257033" y="3148329"/>
            <a:ext cx="3385820" cy="855980"/>
            <a:chOff x="7257033" y="3148329"/>
            <a:chExt cx="3385820" cy="855980"/>
          </a:xfrm>
        </p:grpSpPr>
        <p:sp>
          <p:nvSpPr>
            <p:cNvPr id="10" name="object 10"/>
            <p:cNvSpPr/>
            <p:nvPr/>
          </p:nvSpPr>
          <p:spPr>
            <a:xfrm>
              <a:off x="7263383" y="3154679"/>
              <a:ext cx="3373120" cy="843280"/>
            </a:xfrm>
            <a:custGeom>
              <a:avLst/>
              <a:gdLst/>
              <a:ahLst/>
              <a:cxnLst/>
              <a:rect l="l" t="t" r="r" b="b"/>
              <a:pathLst>
                <a:path w="3373120" h="843279">
                  <a:moveTo>
                    <a:pt x="3232150" y="0"/>
                  </a:moveTo>
                  <a:lnTo>
                    <a:pt x="140462" y="0"/>
                  </a:lnTo>
                  <a:lnTo>
                    <a:pt x="96056" y="7158"/>
                  </a:lnTo>
                  <a:lnTo>
                    <a:pt x="57497" y="27094"/>
                  </a:lnTo>
                  <a:lnTo>
                    <a:pt x="27094" y="57497"/>
                  </a:lnTo>
                  <a:lnTo>
                    <a:pt x="7158" y="96056"/>
                  </a:lnTo>
                  <a:lnTo>
                    <a:pt x="0" y="140462"/>
                  </a:lnTo>
                  <a:lnTo>
                    <a:pt x="0" y="702310"/>
                  </a:lnTo>
                  <a:lnTo>
                    <a:pt x="7158" y="746715"/>
                  </a:lnTo>
                  <a:lnTo>
                    <a:pt x="27094" y="785274"/>
                  </a:lnTo>
                  <a:lnTo>
                    <a:pt x="57497" y="815677"/>
                  </a:lnTo>
                  <a:lnTo>
                    <a:pt x="96056" y="835613"/>
                  </a:lnTo>
                  <a:lnTo>
                    <a:pt x="140462" y="842772"/>
                  </a:lnTo>
                  <a:lnTo>
                    <a:pt x="3232150" y="842772"/>
                  </a:lnTo>
                  <a:lnTo>
                    <a:pt x="3276555" y="835613"/>
                  </a:lnTo>
                  <a:lnTo>
                    <a:pt x="3315114" y="815677"/>
                  </a:lnTo>
                  <a:lnTo>
                    <a:pt x="3345517" y="785274"/>
                  </a:lnTo>
                  <a:lnTo>
                    <a:pt x="3365453" y="746715"/>
                  </a:lnTo>
                  <a:lnTo>
                    <a:pt x="3372612" y="702310"/>
                  </a:lnTo>
                  <a:lnTo>
                    <a:pt x="3372612" y="140462"/>
                  </a:lnTo>
                  <a:lnTo>
                    <a:pt x="3365453" y="96056"/>
                  </a:lnTo>
                  <a:lnTo>
                    <a:pt x="3345517" y="57497"/>
                  </a:lnTo>
                  <a:lnTo>
                    <a:pt x="3315114" y="27094"/>
                  </a:lnTo>
                  <a:lnTo>
                    <a:pt x="3276555" y="7158"/>
                  </a:lnTo>
                  <a:lnTo>
                    <a:pt x="3232150" y="0"/>
                  </a:lnTo>
                  <a:close/>
                </a:path>
              </a:pathLst>
            </a:custGeom>
            <a:solidFill>
              <a:srgbClr val="D70031"/>
            </a:solidFill>
          </p:spPr>
          <p:txBody>
            <a:bodyPr wrap="square" lIns="0" tIns="0" rIns="0" bIns="0" rtlCol="0"/>
            <a:lstStyle/>
            <a:p>
              <a:endParaRPr/>
            </a:p>
          </p:txBody>
        </p:sp>
        <p:sp>
          <p:nvSpPr>
            <p:cNvPr id="11" name="object 11"/>
            <p:cNvSpPr/>
            <p:nvPr/>
          </p:nvSpPr>
          <p:spPr>
            <a:xfrm>
              <a:off x="7263383" y="3154679"/>
              <a:ext cx="3373120" cy="843280"/>
            </a:xfrm>
            <a:custGeom>
              <a:avLst/>
              <a:gdLst/>
              <a:ahLst/>
              <a:cxnLst/>
              <a:rect l="l" t="t" r="r" b="b"/>
              <a:pathLst>
                <a:path w="3373120" h="843279">
                  <a:moveTo>
                    <a:pt x="0" y="140462"/>
                  </a:moveTo>
                  <a:lnTo>
                    <a:pt x="7158" y="96056"/>
                  </a:lnTo>
                  <a:lnTo>
                    <a:pt x="27094" y="57497"/>
                  </a:lnTo>
                  <a:lnTo>
                    <a:pt x="57497" y="27094"/>
                  </a:lnTo>
                  <a:lnTo>
                    <a:pt x="96056" y="7158"/>
                  </a:lnTo>
                  <a:lnTo>
                    <a:pt x="140462" y="0"/>
                  </a:lnTo>
                  <a:lnTo>
                    <a:pt x="3232150" y="0"/>
                  </a:lnTo>
                  <a:lnTo>
                    <a:pt x="3276555" y="7158"/>
                  </a:lnTo>
                  <a:lnTo>
                    <a:pt x="3315114" y="27094"/>
                  </a:lnTo>
                  <a:lnTo>
                    <a:pt x="3345517" y="57497"/>
                  </a:lnTo>
                  <a:lnTo>
                    <a:pt x="3365453" y="96056"/>
                  </a:lnTo>
                  <a:lnTo>
                    <a:pt x="3372612" y="140462"/>
                  </a:lnTo>
                  <a:lnTo>
                    <a:pt x="3372612" y="702310"/>
                  </a:lnTo>
                  <a:lnTo>
                    <a:pt x="3365453" y="746715"/>
                  </a:lnTo>
                  <a:lnTo>
                    <a:pt x="3345517" y="785274"/>
                  </a:lnTo>
                  <a:lnTo>
                    <a:pt x="3315114" y="815677"/>
                  </a:lnTo>
                  <a:lnTo>
                    <a:pt x="3276555" y="835613"/>
                  </a:lnTo>
                  <a:lnTo>
                    <a:pt x="3232150" y="842772"/>
                  </a:lnTo>
                  <a:lnTo>
                    <a:pt x="140462" y="842772"/>
                  </a:lnTo>
                  <a:lnTo>
                    <a:pt x="96056" y="835613"/>
                  </a:lnTo>
                  <a:lnTo>
                    <a:pt x="57497" y="815677"/>
                  </a:lnTo>
                  <a:lnTo>
                    <a:pt x="27094" y="785274"/>
                  </a:lnTo>
                  <a:lnTo>
                    <a:pt x="7158" y="746715"/>
                  </a:lnTo>
                  <a:lnTo>
                    <a:pt x="0" y="702310"/>
                  </a:lnTo>
                  <a:lnTo>
                    <a:pt x="0" y="140462"/>
                  </a:lnTo>
                  <a:close/>
                </a:path>
              </a:pathLst>
            </a:custGeom>
            <a:ln w="12699">
              <a:solidFill>
                <a:srgbClr val="5A000E"/>
              </a:solidFill>
            </a:ln>
          </p:spPr>
          <p:txBody>
            <a:bodyPr wrap="square" lIns="0" tIns="0" rIns="0" bIns="0" rtlCol="0"/>
            <a:lstStyle/>
            <a:p>
              <a:endParaRPr/>
            </a:p>
          </p:txBody>
        </p:sp>
      </p:grpSp>
      <p:sp>
        <p:nvSpPr>
          <p:cNvPr id="12" name="object 12"/>
          <p:cNvSpPr txBox="1"/>
          <p:nvPr/>
        </p:nvSpPr>
        <p:spPr>
          <a:xfrm>
            <a:off x="7460742" y="3178505"/>
            <a:ext cx="2981960" cy="758190"/>
          </a:xfrm>
          <a:prstGeom prst="rect">
            <a:avLst/>
          </a:prstGeom>
        </p:spPr>
        <p:txBody>
          <a:bodyPr vert="horz" wrap="square" lIns="0" tIns="12700" rIns="0" bIns="0" rtlCol="0">
            <a:spAutoFit/>
          </a:bodyPr>
          <a:lstStyle/>
          <a:p>
            <a:pPr algn="ctr">
              <a:lnSpc>
                <a:spcPct val="100000"/>
              </a:lnSpc>
              <a:spcBef>
                <a:spcPts val="100"/>
              </a:spcBef>
            </a:pPr>
            <a:r>
              <a:rPr sz="2400" b="1" dirty="0">
                <a:solidFill>
                  <a:srgbClr val="FFFFFF"/>
                </a:solidFill>
                <a:latin typeface="Calibri"/>
                <a:cs typeface="Calibri"/>
              </a:rPr>
              <a:t>msg</a:t>
            </a:r>
            <a:r>
              <a:rPr sz="2400" b="1" spc="-35" dirty="0">
                <a:solidFill>
                  <a:srgbClr val="FFFFFF"/>
                </a:solidFill>
                <a:latin typeface="Calibri"/>
                <a:cs typeface="Calibri"/>
              </a:rPr>
              <a:t> </a:t>
            </a:r>
            <a:r>
              <a:rPr sz="2400" dirty="0">
                <a:solidFill>
                  <a:srgbClr val="FFFFFF"/>
                </a:solidFill>
                <a:latin typeface="Calibri"/>
                <a:cs typeface="Calibri"/>
              </a:rPr>
              <a:t>and</a:t>
            </a:r>
            <a:r>
              <a:rPr sz="2400" spc="-25" dirty="0">
                <a:solidFill>
                  <a:srgbClr val="FFFFFF"/>
                </a:solidFill>
                <a:latin typeface="Calibri"/>
                <a:cs typeface="Calibri"/>
              </a:rPr>
              <a:t> </a:t>
            </a:r>
            <a:r>
              <a:rPr sz="2400" b="1" dirty="0">
                <a:solidFill>
                  <a:srgbClr val="FFFFFF"/>
                </a:solidFill>
                <a:latin typeface="Calibri"/>
                <a:cs typeface="Calibri"/>
              </a:rPr>
              <a:t>num</a:t>
            </a:r>
            <a:r>
              <a:rPr sz="2400" b="1" spc="-25" dirty="0">
                <a:solidFill>
                  <a:srgbClr val="FFFFFF"/>
                </a:solidFill>
                <a:latin typeface="Calibri"/>
                <a:cs typeface="Calibri"/>
              </a:rPr>
              <a:t> </a:t>
            </a:r>
            <a:r>
              <a:rPr sz="2400" dirty="0">
                <a:solidFill>
                  <a:srgbClr val="FFFFFF"/>
                </a:solidFill>
                <a:latin typeface="Calibri"/>
                <a:cs typeface="Calibri"/>
              </a:rPr>
              <a:t>are</a:t>
            </a:r>
            <a:r>
              <a:rPr sz="2400" spc="-20" dirty="0">
                <a:solidFill>
                  <a:srgbClr val="FFFFFF"/>
                </a:solidFill>
                <a:latin typeface="Calibri"/>
                <a:cs typeface="Calibri"/>
              </a:rPr>
              <a:t> </a:t>
            </a:r>
            <a:r>
              <a:rPr sz="2400" spc="-10" dirty="0">
                <a:solidFill>
                  <a:srgbClr val="FFFFFF"/>
                </a:solidFill>
                <a:latin typeface="Calibri"/>
                <a:cs typeface="Calibri"/>
              </a:rPr>
              <a:t>called</a:t>
            </a:r>
            <a:endParaRPr sz="2400">
              <a:latin typeface="Calibri"/>
              <a:cs typeface="Calibri"/>
            </a:endParaRPr>
          </a:p>
          <a:p>
            <a:pPr algn="ctr">
              <a:lnSpc>
                <a:spcPct val="100000"/>
              </a:lnSpc>
              <a:spcBef>
                <a:spcPts val="5"/>
              </a:spcBef>
            </a:pPr>
            <a:r>
              <a:rPr sz="2400" b="1" dirty="0">
                <a:solidFill>
                  <a:srgbClr val="FFFFFF"/>
                </a:solidFill>
                <a:latin typeface="Calibri"/>
                <a:cs typeface="Calibri"/>
              </a:rPr>
              <a:t>query</a:t>
            </a:r>
            <a:r>
              <a:rPr sz="2400" b="1" spc="-40" dirty="0">
                <a:solidFill>
                  <a:srgbClr val="FFFFFF"/>
                </a:solidFill>
                <a:latin typeface="Calibri"/>
                <a:cs typeface="Calibri"/>
              </a:rPr>
              <a:t> </a:t>
            </a:r>
            <a:r>
              <a:rPr sz="2400" b="1" spc="-10" dirty="0">
                <a:solidFill>
                  <a:srgbClr val="FFFFFF"/>
                </a:solidFill>
                <a:latin typeface="Calibri"/>
                <a:cs typeface="Calibri"/>
              </a:rPr>
              <a:t>parameters</a:t>
            </a:r>
            <a:endParaRPr sz="2400">
              <a:latin typeface="Calibri"/>
              <a:cs typeface="Calibri"/>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40</a:t>
            </a:fld>
            <a:endParaRPr spc="-25" dirty="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400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LIMITATIONS</a:t>
            </a:r>
            <a:r>
              <a:rPr spc="-100" dirty="0"/>
              <a:t> </a:t>
            </a:r>
            <a:r>
              <a:rPr spc="70" dirty="0"/>
              <a:t>OF</a:t>
            </a:r>
            <a:r>
              <a:rPr spc="-40" dirty="0"/>
              <a:t> </a:t>
            </a:r>
            <a:r>
              <a:rPr spc="-150" dirty="0"/>
              <a:t>STATIC</a:t>
            </a:r>
            <a:r>
              <a:rPr spc="-55" dirty="0"/>
              <a:t> </a:t>
            </a:r>
            <a:r>
              <a:rPr spc="-65" dirty="0"/>
              <a:t>WEB </a:t>
            </a:r>
            <a:r>
              <a:rPr spc="-20" dirty="0"/>
              <a:t>APPS</a:t>
            </a:r>
          </a:p>
        </p:txBody>
      </p:sp>
      <p:sp>
        <p:nvSpPr>
          <p:cNvPr id="3" name="object 3"/>
          <p:cNvSpPr txBox="1"/>
          <p:nvPr/>
        </p:nvSpPr>
        <p:spPr>
          <a:xfrm>
            <a:off x="152400" y="1181098"/>
            <a:ext cx="11282577" cy="4921219"/>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L'approccio web «statico» che abbiamo visto finora è semplice ed efficace
Funziona alla grande per le applicazioni web costituite da un numero limitato di pagine, che cambiano abbastanza raramente. È interessato da alcune limitazioni:
Cosa succede se vogliamo personalizzare una pagina per un utente specifico?
Cosa succede se il contenuto di una pagina cambia molto frequentemente?
Cosa succede se il nostro sito web è composto da milioni di pagine?
Cosa succede se dobbiamo agire in base a una richiesta (ad esempio: salvare un ordine, ...)?</a:t>
            </a:r>
            <a:endParaRPr sz="2800" dirty="0">
              <a:latin typeface="Calibri"/>
              <a:cs typeface="Calibri"/>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19370" y="1909035"/>
            <a:ext cx="3088880" cy="3203988"/>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AN</a:t>
            </a:r>
            <a:r>
              <a:rPr spc="-75" dirty="0"/>
              <a:t> </a:t>
            </a:r>
            <a:r>
              <a:rPr spc="-10" dirty="0"/>
              <a:t>EXAMPLE:</a:t>
            </a:r>
            <a:r>
              <a:rPr spc="-90" dirty="0"/>
              <a:t> </a:t>
            </a:r>
            <a:r>
              <a:rPr spc="-160" dirty="0"/>
              <a:t>WIKIPEDIA</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401</a:t>
            </a:fld>
            <a:endParaRPr spc="-25" dirty="0"/>
          </a:p>
        </p:txBody>
      </p:sp>
      <p:sp>
        <p:nvSpPr>
          <p:cNvPr id="4" name="object 4"/>
          <p:cNvSpPr txBox="1"/>
          <p:nvPr/>
        </p:nvSpPr>
        <p:spPr>
          <a:xfrm>
            <a:off x="962050" y="1496596"/>
            <a:ext cx="6694170" cy="4087495"/>
          </a:xfrm>
          <a:prstGeom prst="rect">
            <a:avLst/>
          </a:prstGeom>
        </p:spPr>
        <p:txBody>
          <a:bodyPr vert="horz" wrap="square" lIns="0" tIns="48895" rIns="0" bIns="0" rtlCol="0">
            <a:spAutoFit/>
          </a:bodyPr>
          <a:lstStyle/>
          <a:p>
            <a:pPr marL="240029" indent="-227329">
              <a:lnSpc>
                <a:spcPct val="100000"/>
              </a:lnSpc>
              <a:spcBef>
                <a:spcPts val="385"/>
              </a:spcBef>
              <a:buFont typeface="Arial MT"/>
              <a:buChar char="•"/>
              <a:tabLst>
                <a:tab pos="240029" algn="l"/>
              </a:tabLst>
            </a:pPr>
            <a:r>
              <a:rPr sz="2800" dirty="0">
                <a:solidFill>
                  <a:srgbClr val="111F35"/>
                </a:solidFill>
                <a:latin typeface="Calibri"/>
                <a:cs typeface="Calibri"/>
              </a:rPr>
              <a:t>Wikipedia</a:t>
            </a:r>
            <a:r>
              <a:rPr sz="2800" spc="-30" dirty="0">
                <a:solidFill>
                  <a:srgbClr val="111F35"/>
                </a:solidFill>
                <a:latin typeface="Calibri"/>
                <a:cs typeface="Calibri"/>
              </a:rPr>
              <a:t> </a:t>
            </a:r>
            <a:r>
              <a:rPr sz="2800" dirty="0">
                <a:solidFill>
                  <a:srgbClr val="111F35"/>
                </a:solidFill>
                <a:latin typeface="Calibri"/>
                <a:cs typeface="Calibri"/>
              </a:rPr>
              <a:t>features</a:t>
            </a:r>
            <a:r>
              <a:rPr sz="2800" spc="-30" dirty="0">
                <a:solidFill>
                  <a:srgbClr val="111F35"/>
                </a:solidFill>
                <a:latin typeface="Calibri"/>
                <a:cs typeface="Calibri"/>
              </a:rPr>
              <a:t> </a:t>
            </a:r>
            <a:r>
              <a:rPr sz="2800" b="1" dirty="0">
                <a:solidFill>
                  <a:srgbClr val="111F35"/>
                </a:solidFill>
                <a:latin typeface="Calibri"/>
                <a:cs typeface="Calibri"/>
              </a:rPr>
              <a:t>~60</a:t>
            </a:r>
            <a:r>
              <a:rPr sz="2800" b="1" spc="-25" dirty="0">
                <a:solidFill>
                  <a:srgbClr val="111F35"/>
                </a:solidFill>
                <a:latin typeface="Calibri"/>
                <a:cs typeface="Calibri"/>
              </a:rPr>
              <a:t> </a:t>
            </a:r>
            <a:r>
              <a:rPr sz="2800" b="1" dirty="0">
                <a:solidFill>
                  <a:srgbClr val="111F35"/>
                </a:solidFill>
                <a:latin typeface="Calibri"/>
                <a:cs typeface="Calibri"/>
              </a:rPr>
              <a:t>million</a:t>
            </a:r>
            <a:r>
              <a:rPr sz="2800" b="1" spc="-35" dirty="0">
                <a:solidFill>
                  <a:srgbClr val="111F35"/>
                </a:solidFill>
                <a:latin typeface="Calibri"/>
                <a:cs typeface="Calibri"/>
              </a:rPr>
              <a:t> </a:t>
            </a:r>
            <a:r>
              <a:rPr sz="2800" dirty="0">
                <a:solidFill>
                  <a:srgbClr val="111F35"/>
                </a:solidFill>
                <a:latin typeface="Calibri"/>
                <a:cs typeface="Calibri"/>
              </a:rPr>
              <a:t>web</a:t>
            </a:r>
            <a:r>
              <a:rPr sz="2800" spc="-50" dirty="0">
                <a:solidFill>
                  <a:srgbClr val="111F35"/>
                </a:solidFill>
                <a:latin typeface="Calibri"/>
                <a:cs typeface="Calibri"/>
              </a:rPr>
              <a:t> </a:t>
            </a:r>
            <a:r>
              <a:rPr sz="2800" spc="-10" dirty="0">
                <a:solidFill>
                  <a:srgbClr val="111F35"/>
                </a:solidFill>
                <a:latin typeface="Calibri"/>
                <a:cs typeface="Calibri"/>
              </a:rPr>
              <a:t>pages</a:t>
            </a:r>
            <a:endParaRPr sz="2800">
              <a:latin typeface="Calibri"/>
              <a:cs typeface="Calibri"/>
            </a:endParaRPr>
          </a:p>
          <a:p>
            <a:pPr marL="696595" lvl="1" indent="-227329">
              <a:lnSpc>
                <a:spcPct val="100000"/>
              </a:lnSpc>
              <a:spcBef>
                <a:spcPts val="245"/>
              </a:spcBef>
              <a:buFont typeface="Arial MT"/>
              <a:buChar char="•"/>
              <a:tabLst>
                <a:tab pos="696595" algn="l"/>
              </a:tabLst>
            </a:pPr>
            <a:r>
              <a:rPr sz="2400" dirty="0">
                <a:solidFill>
                  <a:srgbClr val="111F35"/>
                </a:solidFill>
                <a:latin typeface="Calibri"/>
                <a:cs typeface="Calibri"/>
              </a:rPr>
              <a:t>All</a:t>
            </a:r>
            <a:r>
              <a:rPr sz="2400" spc="-30" dirty="0">
                <a:solidFill>
                  <a:srgbClr val="111F35"/>
                </a:solidFill>
                <a:latin typeface="Calibri"/>
                <a:cs typeface="Calibri"/>
              </a:rPr>
              <a:t> </a:t>
            </a:r>
            <a:r>
              <a:rPr sz="2400" dirty="0">
                <a:solidFill>
                  <a:srgbClr val="111F35"/>
                </a:solidFill>
                <a:latin typeface="Calibri"/>
                <a:cs typeface="Calibri"/>
              </a:rPr>
              <a:t>with</a:t>
            </a:r>
            <a:r>
              <a:rPr sz="2400" spc="-30" dirty="0">
                <a:solidFill>
                  <a:srgbClr val="111F35"/>
                </a:solidFill>
                <a:latin typeface="Calibri"/>
                <a:cs typeface="Calibri"/>
              </a:rPr>
              <a:t> </a:t>
            </a:r>
            <a:r>
              <a:rPr sz="2400" dirty="0">
                <a:solidFill>
                  <a:srgbClr val="111F35"/>
                </a:solidFill>
                <a:latin typeface="Calibri"/>
                <a:cs typeface="Calibri"/>
              </a:rPr>
              <a:t>the</a:t>
            </a:r>
            <a:r>
              <a:rPr sz="2400" spc="-10" dirty="0">
                <a:solidFill>
                  <a:srgbClr val="111F35"/>
                </a:solidFill>
                <a:latin typeface="Calibri"/>
                <a:cs typeface="Calibri"/>
              </a:rPr>
              <a:t> </a:t>
            </a:r>
            <a:r>
              <a:rPr sz="2400" dirty="0">
                <a:solidFill>
                  <a:srgbClr val="111F35"/>
                </a:solidFill>
                <a:latin typeface="Calibri"/>
                <a:cs typeface="Calibri"/>
              </a:rPr>
              <a:t>same</a:t>
            </a:r>
            <a:r>
              <a:rPr sz="2400" spc="-30" dirty="0">
                <a:solidFill>
                  <a:srgbClr val="111F35"/>
                </a:solidFill>
                <a:latin typeface="Calibri"/>
                <a:cs typeface="Calibri"/>
              </a:rPr>
              <a:t> </a:t>
            </a:r>
            <a:r>
              <a:rPr sz="2400" dirty="0">
                <a:solidFill>
                  <a:srgbClr val="111F35"/>
                </a:solidFill>
                <a:latin typeface="Calibri"/>
                <a:cs typeface="Calibri"/>
              </a:rPr>
              <a:t>structure,</a:t>
            </a:r>
            <a:r>
              <a:rPr sz="2400" spc="-25" dirty="0">
                <a:solidFill>
                  <a:srgbClr val="111F35"/>
                </a:solidFill>
                <a:latin typeface="Calibri"/>
                <a:cs typeface="Calibri"/>
              </a:rPr>
              <a:t> </a:t>
            </a:r>
            <a:r>
              <a:rPr sz="2400" dirty="0">
                <a:solidFill>
                  <a:srgbClr val="111F35"/>
                </a:solidFill>
                <a:latin typeface="Calibri"/>
                <a:cs typeface="Calibri"/>
              </a:rPr>
              <a:t>same</a:t>
            </a:r>
            <a:r>
              <a:rPr sz="2400" spc="-20" dirty="0">
                <a:solidFill>
                  <a:srgbClr val="111F35"/>
                </a:solidFill>
                <a:latin typeface="Calibri"/>
                <a:cs typeface="Calibri"/>
              </a:rPr>
              <a:t> </a:t>
            </a:r>
            <a:r>
              <a:rPr sz="2400" spc="-10" dirty="0">
                <a:solidFill>
                  <a:srgbClr val="111F35"/>
                </a:solidFill>
                <a:latin typeface="Calibri"/>
                <a:cs typeface="Calibri"/>
              </a:rPr>
              <a:t>style…</a:t>
            </a:r>
            <a:endParaRPr sz="2400">
              <a:latin typeface="Calibri"/>
              <a:cs typeface="Calibri"/>
            </a:endParaRPr>
          </a:p>
          <a:p>
            <a:pPr marL="696595" lvl="1" indent="-227329">
              <a:lnSpc>
                <a:spcPct val="100000"/>
              </a:lnSpc>
              <a:spcBef>
                <a:spcPts val="219"/>
              </a:spcBef>
              <a:buFont typeface="Arial MT"/>
              <a:buChar char="•"/>
              <a:tabLst>
                <a:tab pos="696595" algn="l"/>
              </a:tabLst>
            </a:pPr>
            <a:r>
              <a:rPr sz="2400" dirty="0">
                <a:solidFill>
                  <a:srgbClr val="111F35"/>
                </a:solidFill>
                <a:latin typeface="Calibri"/>
                <a:cs typeface="Calibri"/>
              </a:rPr>
              <a:t>…but</a:t>
            </a:r>
            <a:r>
              <a:rPr sz="2400" spc="-45" dirty="0">
                <a:solidFill>
                  <a:srgbClr val="111F35"/>
                </a:solidFill>
                <a:latin typeface="Calibri"/>
                <a:cs typeface="Calibri"/>
              </a:rPr>
              <a:t> </a:t>
            </a:r>
            <a:r>
              <a:rPr sz="2400" dirty="0">
                <a:solidFill>
                  <a:srgbClr val="111F35"/>
                </a:solidFill>
                <a:latin typeface="Calibri"/>
                <a:cs typeface="Calibri"/>
              </a:rPr>
              <a:t>different</a:t>
            </a:r>
            <a:r>
              <a:rPr sz="2400" spc="-35" dirty="0">
                <a:solidFill>
                  <a:srgbClr val="111F35"/>
                </a:solidFill>
                <a:latin typeface="Calibri"/>
                <a:cs typeface="Calibri"/>
              </a:rPr>
              <a:t> </a:t>
            </a:r>
            <a:r>
              <a:rPr sz="2400" spc="-10" dirty="0">
                <a:solidFill>
                  <a:srgbClr val="111F35"/>
                </a:solidFill>
                <a:latin typeface="Calibri"/>
                <a:cs typeface="Calibri"/>
              </a:rPr>
              <a:t>contents</a:t>
            </a:r>
            <a:endParaRPr sz="2400">
              <a:latin typeface="Calibri"/>
              <a:cs typeface="Calibri"/>
            </a:endParaRPr>
          </a:p>
          <a:p>
            <a:pPr marL="240029" marR="375920" indent="-227329">
              <a:lnSpc>
                <a:spcPts val="3030"/>
              </a:lnSpc>
              <a:spcBef>
                <a:spcPts val="1005"/>
              </a:spcBef>
              <a:buFont typeface="Arial MT"/>
              <a:buChar char="•"/>
              <a:tabLst>
                <a:tab pos="241300" algn="l"/>
              </a:tabLst>
            </a:pPr>
            <a:r>
              <a:rPr sz="2800" dirty="0">
                <a:solidFill>
                  <a:srgbClr val="111F35"/>
                </a:solidFill>
                <a:latin typeface="Calibri"/>
                <a:cs typeface="Calibri"/>
              </a:rPr>
              <a:t>Let’s</a:t>
            </a:r>
            <a:r>
              <a:rPr sz="2800" spc="-35" dirty="0">
                <a:solidFill>
                  <a:srgbClr val="111F35"/>
                </a:solidFill>
                <a:latin typeface="Calibri"/>
                <a:cs typeface="Calibri"/>
              </a:rPr>
              <a:t> </a:t>
            </a:r>
            <a:r>
              <a:rPr sz="2800" dirty="0">
                <a:solidFill>
                  <a:srgbClr val="111F35"/>
                </a:solidFill>
                <a:latin typeface="Calibri"/>
                <a:cs typeface="Calibri"/>
              </a:rPr>
              <a:t>say</a:t>
            </a:r>
            <a:r>
              <a:rPr sz="2800" spc="-50" dirty="0">
                <a:solidFill>
                  <a:srgbClr val="111F35"/>
                </a:solidFill>
                <a:latin typeface="Calibri"/>
                <a:cs typeface="Calibri"/>
              </a:rPr>
              <a:t> </a:t>
            </a:r>
            <a:r>
              <a:rPr sz="2800" dirty="0">
                <a:solidFill>
                  <a:srgbClr val="111F35"/>
                </a:solidFill>
                <a:latin typeface="Calibri"/>
                <a:cs typeface="Calibri"/>
              </a:rPr>
              <a:t>the</a:t>
            </a:r>
            <a:r>
              <a:rPr sz="2800" spc="-40" dirty="0">
                <a:solidFill>
                  <a:srgbClr val="111F35"/>
                </a:solidFill>
                <a:latin typeface="Calibri"/>
                <a:cs typeface="Calibri"/>
              </a:rPr>
              <a:t> </a:t>
            </a:r>
            <a:r>
              <a:rPr sz="2800" dirty="0">
                <a:solidFill>
                  <a:srgbClr val="111F35"/>
                </a:solidFill>
                <a:latin typeface="Calibri"/>
                <a:cs typeface="Calibri"/>
              </a:rPr>
              <a:t>base</a:t>
            </a:r>
            <a:r>
              <a:rPr sz="2800" spc="-30" dirty="0">
                <a:solidFill>
                  <a:srgbClr val="111F35"/>
                </a:solidFill>
                <a:latin typeface="Calibri"/>
                <a:cs typeface="Calibri"/>
              </a:rPr>
              <a:t> </a:t>
            </a:r>
            <a:r>
              <a:rPr sz="2800" dirty="0">
                <a:solidFill>
                  <a:srgbClr val="111F35"/>
                </a:solidFill>
                <a:latin typeface="Calibri"/>
                <a:cs typeface="Calibri"/>
              </a:rPr>
              <a:t>structure</a:t>
            </a:r>
            <a:r>
              <a:rPr sz="2800" spc="-15" dirty="0">
                <a:solidFill>
                  <a:srgbClr val="111F35"/>
                </a:solidFill>
                <a:latin typeface="Calibri"/>
                <a:cs typeface="Calibri"/>
              </a:rPr>
              <a:t> </a:t>
            </a:r>
            <a:r>
              <a:rPr sz="2800" dirty="0">
                <a:solidFill>
                  <a:srgbClr val="111F35"/>
                </a:solidFill>
                <a:latin typeface="Calibri"/>
                <a:cs typeface="Calibri"/>
              </a:rPr>
              <a:t>in</a:t>
            </a:r>
            <a:r>
              <a:rPr sz="2800" spc="-40" dirty="0">
                <a:solidFill>
                  <a:srgbClr val="111F35"/>
                </a:solidFill>
                <a:latin typeface="Calibri"/>
                <a:cs typeface="Calibri"/>
              </a:rPr>
              <a:t> </a:t>
            </a:r>
            <a:r>
              <a:rPr sz="2800" dirty="0">
                <a:solidFill>
                  <a:srgbClr val="111F35"/>
                </a:solidFill>
                <a:latin typeface="Calibri"/>
                <a:cs typeface="Calibri"/>
              </a:rPr>
              <a:t>a</a:t>
            </a:r>
            <a:r>
              <a:rPr sz="2800" spc="-45" dirty="0">
                <a:solidFill>
                  <a:srgbClr val="111F35"/>
                </a:solidFill>
                <a:latin typeface="Calibri"/>
                <a:cs typeface="Calibri"/>
              </a:rPr>
              <a:t> </a:t>
            </a:r>
            <a:r>
              <a:rPr sz="2800" spc="-10" dirty="0">
                <a:solidFill>
                  <a:srgbClr val="111F35"/>
                </a:solidFill>
                <a:latin typeface="Calibri"/>
                <a:cs typeface="Calibri"/>
              </a:rPr>
              <a:t>Wikipedia 	</a:t>
            </a:r>
            <a:r>
              <a:rPr sz="2800" dirty="0">
                <a:solidFill>
                  <a:srgbClr val="111F35"/>
                </a:solidFill>
                <a:latin typeface="Calibri"/>
                <a:cs typeface="Calibri"/>
              </a:rPr>
              <a:t>page</a:t>
            </a:r>
            <a:r>
              <a:rPr sz="2800" spc="-50" dirty="0">
                <a:solidFill>
                  <a:srgbClr val="111F35"/>
                </a:solidFill>
                <a:latin typeface="Calibri"/>
                <a:cs typeface="Calibri"/>
              </a:rPr>
              <a:t> </a:t>
            </a:r>
            <a:r>
              <a:rPr sz="2800" dirty="0">
                <a:solidFill>
                  <a:srgbClr val="111F35"/>
                </a:solidFill>
                <a:latin typeface="Calibri"/>
                <a:cs typeface="Calibri"/>
              </a:rPr>
              <a:t>is</a:t>
            </a:r>
            <a:r>
              <a:rPr sz="2800" spc="-25" dirty="0">
                <a:solidFill>
                  <a:srgbClr val="111F35"/>
                </a:solidFill>
                <a:latin typeface="Calibri"/>
                <a:cs typeface="Calibri"/>
              </a:rPr>
              <a:t> </a:t>
            </a:r>
            <a:r>
              <a:rPr sz="2800" b="1" dirty="0">
                <a:solidFill>
                  <a:srgbClr val="111F35"/>
                </a:solidFill>
                <a:latin typeface="Calibri"/>
                <a:cs typeface="Calibri"/>
              </a:rPr>
              <a:t>~150k</a:t>
            </a:r>
            <a:r>
              <a:rPr sz="2800" b="1" spc="15" dirty="0">
                <a:solidFill>
                  <a:srgbClr val="111F35"/>
                </a:solidFill>
                <a:latin typeface="Calibri"/>
                <a:cs typeface="Calibri"/>
              </a:rPr>
              <a:t> </a:t>
            </a:r>
            <a:r>
              <a:rPr sz="2800" b="1" spc="-10" dirty="0">
                <a:solidFill>
                  <a:srgbClr val="111F35"/>
                </a:solidFill>
                <a:latin typeface="Calibri"/>
                <a:cs typeface="Calibri"/>
              </a:rPr>
              <a:t>chars</a:t>
            </a:r>
            <a:endParaRPr sz="2800">
              <a:latin typeface="Calibri"/>
              <a:cs typeface="Calibri"/>
            </a:endParaRPr>
          </a:p>
          <a:p>
            <a:pPr marL="240029" indent="-227329">
              <a:lnSpc>
                <a:spcPct val="100000"/>
              </a:lnSpc>
              <a:spcBef>
                <a:spcPts val="610"/>
              </a:spcBef>
              <a:buFont typeface="Arial MT"/>
              <a:buChar char="•"/>
              <a:tabLst>
                <a:tab pos="240029" algn="l"/>
              </a:tabLst>
            </a:pPr>
            <a:r>
              <a:rPr sz="2800" dirty="0">
                <a:solidFill>
                  <a:srgbClr val="111F35"/>
                </a:solidFill>
                <a:latin typeface="Calibri"/>
                <a:cs typeface="Calibri"/>
              </a:rPr>
              <a:t>That’s</a:t>
            </a:r>
            <a:r>
              <a:rPr sz="2800" spc="-50" dirty="0">
                <a:solidFill>
                  <a:srgbClr val="111F35"/>
                </a:solidFill>
                <a:latin typeface="Calibri"/>
                <a:cs typeface="Calibri"/>
              </a:rPr>
              <a:t> </a:t>
            </a:r>
            <a:r>
              <a:rPr sz="2800" b="1" dirty="0">
                <a:solidFill>
                  <a:srgbClr val="111F35"/>
                </a:solidFill>
                <a:latin typeface="Calibri"/>
                <a:cs typeface="Calibri"/>
              </a:rPr>
              <a:t>150kB</a:t>
            </a:r>
            <a:r>
              <a:rPr sz="2800" b="1" spc="-20" dirty="0">
                <a:solidFill>
                  <a:srgbClr val="111F35"/>
                </a:solidFill>
                <a:latin typeface="Calibri"/>
                <a:cs typeface="Calibri"/>
              </a:rPr>
              <a:t> </a:t>
            </a:r>
            <a:r>
              <a:rPr sz="2800" dirty="0">
                <a:solidFill>
                  <a:srgbClr val="111F35"/>
                </a:solidFill>
                <a:latin typeface="Calibri"/>
                <a:cs typeface="Calibri"/>
              </a:rPr>
              <a:t>of</a:t>
            </a:r>
            <a:r>
              <a:rPr sz="2800" spc="-55" dirty="0">
                <a:solidFill>
                  <a:srgbClr val="111F35"/>
                </a:solidFill>
                <a:latin typeface="Calibri"/>
                <a:cs typeface="Calibri"/>
              </a:rPr>
              <a:t> </a:t>
            </a:r>
            <a:r>
              <a:rPr sz="2800" dirty="0">
                <a:solidFill>
                  <a:srgbClr val="111F35"/>
                </a:solidFill>
                <a:latin typeface="Calibri"/>
                <a:cs typeface="Calibri"/>
              </a:rPr>
              <a:t>data</a:t>
            </a:r>
            <a:r>
              <a:rPr sz="2800" spc="-55" dirty="0">
                <a:solidFill>
                  <a:srgbClr val="111F35"/>
                </a:solidFill>
                <a:latin typeface="Calibri"/>
                <a:cs typeface="Calibri"/>
              </a:rPr>
              <a:t> </a:t>
            </a:r>
            <a:r>
              <a:rPr sz="2800" b="1" dirty="0">
                <a:solidFill>
                  <a:srgbClr val="111F35"/>
                </a:solidFill>
                <a:latin typeface="Calibri"/>
                <a:cs typeface="Calibri"/>
              </a:rPr>
              <a:t>repeated</a:t>
            </a:r>
            <a:r>
              <a:rPr sz="2800" b="1" spc="-25" dirty="0">
                <a:solidFill>
                  <a:srgbClr val="111F35"/>
                </a:solidFill>
                <a:latin typeface="Calibri"/>
                <a:cs typeface="Calibri"/>
              </a:rPr>
              <a:t> </a:t>
            </a:r>
            <a:r>
              <a:rPr sz="2800" dirty="0">
                <a:solidFill>
                  <a:srgbClr val="111F35"/>
                </a:solidFill>
                <a:latin typeface="Calibri"/>
                <a:cs typeface="Calibri"/>
              </a:rPr>
              <a:t>in</a:t>
            </a:r>
            <a:r>
              <a:rPr sz="2800" spc="-50" dirty="0">
                <a:solidFill>
                  <a:srgbClr val="111F35"/>
                </a:solidFill>
                <a:latin typeface="Calibri"/>
                <a:cs typeface="Calibri"/>
              </a:rPr>
              <a:t> </a:t>
            </a:r>
            <a:r>
              <a:rPr sz="2800" b="1" dirty="0">
                <a:solidFill>
                  <a:srgbClr val="111F35"/>
                </a:solidFill>
                <a:latin typeface="Calibri"/>
                <a:cs typeface="Calibri"/>
              </a:rPr>
              <a:t>every</a:t>
            </a:r>
            <a:r>
              <a:rPr sz="2800" b="1" spc="-40" dirty="0">
                <a:solidFill>
                  <a:srgbClr val="111F35"/>
                </a:solidFill>
                <a:latin typeface="Calibri"/>
                <a:cs typeface="Calibri"/>
              </a:rPr>
              <a:t> </a:t>
            </a:r>
            <a:r>
              <a:rPr sz="2800" spc="-20" dirty="0">
                <a:solidFill>
                  <a:srgbClr val="111F35"/>
                </a:solidFill>
                <a:latin typeface="Calibri"/>
                <a:cs typeface="Calibri"/>
              </a:rPr>
              <a:t>page</a:t>
            </a:r>
            <a:endParaRPr sz="2800">
              <a:latin typeface="Calibri"/>
              <a:cs typeface="Calibri"/>
            </a:endParaRPr>
          </a:p>
          <a:p>
            <a:pPr marL="240029" marR="286385" indent="-227329">
              <a:lnSpc>
                <a:spcPts val="3020"/>
              </a:lnSpc>
              <a:spcBef>
                <a:spcPts val="1055"/>
              </a:spcBef>
              <a:buFont typeface="Arial MT"/>
              <a:buChar char="•"/>
              <a:tabLst>
                <a:tab pos="241300" algn="l"/>
              </a:tabLst>
            </a:pPr>
            <a:r>
              <a:rPr sz="2800" dirty="0">
                <a:solidFill>
                  <a:srgbClr val="111F35"/>
                </a:solidFill>
                <a:latin typeface="Calibri"/>
                <a:cs typeface="Calibri"/>
              </a:rPr>
              <a:t>Multiply</a:t>
            </a:r>
            <a:r>
              <a:rPr sz="2800" spc="-15" dirty="0">
                <a:solidFill>
                  <a:srgbClr val="111F35"/>
                </a:solidFill>
                <a:latin typeface="Calibri"/>
                <a:cs typeface="Calibri"/>
              </a:rPr>
              <a:t> </a:t>
            </a:r>
            <a:r>
              <a:rPr sz="2800" dirty="0">
                <a:solidFill>
                  <a:srgbClr val="111F35"/>
                </a:solidFill>
                <a:latin typeface="Calibri"/>
                <a:cs typeface="Calibri"/>
              </a:rPr>
              <a:t>that</a:t>
            </a:r>
            <a:r>
              <a:rPr sz="2800" spc="-45" dirty="0">
                <a:solidFill>
                  <a:srgbClr val="111F35"/>
                </a:solidFill>
                <a:latin typeface="Calibri"/>
                <a:cs typeface="Calibri"/>
              </a:rPr>
              <a:t> </a:t>
            </a:r>
            <a:r>
              <a:rPr sz="2800" dirty="0">
                <a:solidFill>
                  <a:srgbClr val="111F35"/>
                </a:solidFill>
                <a:latin typeface="Calibri"/>
                <a:cs typeface="Calibri"/>
              </a:rPr>
              <a:t>for</a:t>
            </a:r>
            <a:r>
              <a:rPr sz="2800" spc="-30" dirty="0">
                <a:solidFill>
                  <a:srgbClr val="111F35"/>
                </a:solidFill>
                <a:latin typeface="Calibri"/>
                <a:cs typeface="Calibri"/>
              </a:rPr>
              <a:t> </a:t>
            </a:r>
            <a:r>
              <a:rPr sz="2800" dirty="0">
                <a:solidFill>
                  <a:srgbClr val="111F35"/>
                </a:solidFill>
                <a:latin typeface="Calibri"/>
                <a:cs typeface="Calibri"/>
              </a:rPr>
              <a:t>the</a:t>
            </a:r>
            <a:r>
              <a:rPr sz="2800" spc="-55" dirty="0">
                <a:solidFill>
                  <a:srgbClr val="111F35"/>
                </a:solidFill>
                <a:latin typeface="Calibri"/>
                <a:cs typeface="Calibri"/>
              </a:rPr>
              <a:t> </a:t>
            </a:r>
            <a:r>
              <a:rPr sz="2800" dirty="0">
                <a:solidFill>
                  <a:srgbClr val="111F35"/>
                </a:solidFill>
                <a:latin typeface="Calibri"/>
                <a:cs typeface="Calibri"/>
              </a:rPr>
              <a:t>60</a:t>
            </a:r>
            <a:r>
              <a:rPr sz="2800" spc="-25" dirty="0">
                <a:solidFill>
                  <a:srgbClr val="111F35"/>
                </a:solidFill>
                <a:latin typeface="Calibri"/>
                <a:cs typeface="Calibri"/>
              </a:rPr>
              <a:t> </a:t>
            </a:r>
            <a:r>
              <a:rPr sz="2800" dirty="0">
                <a:solidFill>
                  <a:srgbClr val="111F35"/>
                </a:solidFill>
                <a:latin typeface="Calibri"/>
                <a:cs typeface="Calibri"/>
              </a:rPr>
              <a:t>million</a:t>
            </a:r>
            <a:r>
              <a:rPr sz="2800" spc="-30" dirty="0">
                <a:solidFill>
                  <a:srgbClr val="111F35"/>
                </a:solidFill>
                <a:latin typeface="Calibri"/>
                <a:cs typeface="Calibri"/>
              </a:rPr>
              <a:t> </a:t>
            </a:r>
            <a:r>
              <a:rPr sz="2800" dirty="0">
                <a:solidFill>
                  <a:srgbClr val="111F35"/>
                </a:solidFill>
                <a:latin typeface="Calibri"/>
                <a:cs typeface="Calibri"/>
              </a:rPr>
              <a:t>web</a:t>
            </a:r>
            <a:r>
              <a:rPr sz="2800" spc="-45" dirty="0">
                <a:solidFill>
                  <a:srgbClr val="111F35"/>
                </a:solidFill>
                <a:latin typeface="Calibri"/>
                <a:cs typeface="Calibri"/>
              </a:rPr>
              <a:t> </a:t>
            </a:r>
            <a:r>
              <a:rPr sz="2800" spc="-10" dirty="0">
                <a:solidFill>
                  <a:srgbClr val="111F35"/>
                </a:solidFill>
                <a:latin typeface="Calibri"/>
                <a:cs typeface="Calibri"/>
              </a:rPr>
              <a:t>pages, 	</a:t>
            </a:r>
            <a:r>
              <a:rPr sz="2800" dirty="0">
                <a:solidFill>
                  <a:srgbClr val="111F35"/>
                </a:solidFill>
                <a:latin typeface="Calibri"/>
                <a:cs typeface="Calibri"/>
              </a:rPr>
              <a:t>you</a:t>
            </a:r>
            <a:r>
              <a:rPr sz="2800" spc="-35" dirty="0">
                <a:solidFill>
                  <a:srgbClr val="111F35"/>
                </a:solidFill>
                <a:latin typeface="Calibri"/>
                <a:cs typeface="Calibri"/>
              </a:rPr>
              <a:t> </a:t>
            </a:r>
            <a:r>
              <a:rPr sz="2800" dirty="0">
                <a:solidFill>
                  <a:srgbClr val="111F35"/>
                </a:solidFill>
                <a:latin typeface="Calibri"/>
                <a:cs typeface="Calibri"/>
              </a:rPr>
              <a:t>get</a:t>
            </a:r>
            <a:r>
              <a:rPr sz="2800" spc="-45" dirty="0">
                <a:solidFill>
                  <a:srgbClr val="111F35"/>
                </a:solidFill>
                <a:latin typeface="Calibri"/>
                <a:cs typeface="Calibri"/>
              </a:rPr>
              <a:t> </a:t>
            </a:r>
            <a:r>
              <a:rPr sz="2800" b="1" dirty="0">
                <a:solidFill>
                  <a:srgbClr val="111F35"/>
                </a:solidFill>
                <a:latin typeface="Calibri"/>
                <a:cs typeface="Calibri"/>
              </a:rPr>
              <a:t>9</a:t>
            </a:r>
            <a:r>
              <a:rPr sz="2800" b="1" spc="-25" dirty="0">
                <a:solidFill>
                  <a:srgbClr val="111F35"/>
                </a:solidFill>
                <a:latin typeface="Calibri"/>
                <a:cs typeface="Calibri"/>
              </a:rPr>
              <a:t> </a:t>
            </a:r>
            <a:r>
              <a:rPr sz="2800" b="1" dirty="0">
                <a:solidFill>
                  <a:srgbClr val="111F35"/>
                </a:solidFill>
                <a:latin typeface="Calibri"/>
                <a:cs typeface="Calibri"/>
              </a:rPr>
              <a:t>TeraBytes</a:t>
            </a:r>
            <a:r>
              <a:rPr sz="2800" b="1" spc="10" dirty="0">
                <a:solidFill>
                  <a:srgbClr val="111F35"/>
                </a:solidFill>
                <a:latin typeface="Calibri"/>
                <a:cs typeface="Calibri"/>
              </a:rPr>
              <a:t> </a:t>
            </a:r>
            <a:r>
              <a:rPr sz="2800" dirty="0">
                <a:solidFill>
                  <a:srgbClr val="111F35"/>
                </a:solidFill>
                <a:latin typeface="Calibri"/>
                <a:cs typeface="Calibri"/>
              </a:rPr>
              <a:t>of</a:t>
            </a:r>
            <a:r>
              <a:rPr sz="2800" spc="-35" dirty="0">
                <a:solidFill>
                  <a:srgbClr val="111F35"/>
                </a:solidFill>
                <a:latin typeface="Calibri"/>
                <a:cs typeface="Calibri"/>
              </a:rPr>
              <a:t> </a:t>
            </a:r>
            <a:r>
              <a:rPr sz="2800" dirty="0">
                <a:solidFill>
                  <a:srgbClr val="111F35"/>
                </a:solidFill>
                <a:latin typeface="Calibri"/>
                <a:cs typeface="Calibri"/>
              </a:rPr>
              <a:t>repeated</a:t>
            </a:r>
            <a:r>
              <a:rPr sz="2800" spc="-15" dirty="0">
                <a:solidFill>
                  <a:srgbClr val="111F35"/>
                </a:solidFill>
                <a:latin typeface="Calibri"/>
                <a:cs typeface="Calibri"/>
              </a:rPr>
              <a:t> </a:t>
            </a:r>
            <a:r>
              <a:rPr sz="2800" spc="-20" dirty="0">
                <a:solidFill>
                  <a:srgbClr val="111F35"/>
                </a:solidFill>
                <a:latin typeface="Calibri"/>
                <a:cs typeface="Calibri"/>
              </a:rPr>
              <a:t>data</a:t>
            </a:r>
            <a:endParaRPr sz="2800">
              <a:latin typeface="Calibri"/>
              <a:cs typeface="Calibri"/>
            </a:endParaRPr>
          </a:p>
          <a:p>
            <a:pPr marL="240029" indent="-227329">
              <a:lnSpc>
                <a:spcPct val="100000"/>
              </a:lnSpc>
              <a:spcBef>
                <a:spcPts val="625"/>
              </a:spcBef>
              <a:buFont typeface="Arial MT"/>
              <a:buChar char="•"/>
              <a:tabLst>
                <a:tab pos="240029" algn="l"/>
              </a:tabLst>
            </a:pPr>
            <a:r>
              <a:rPr sz="2800" dirty="0">
                <a:solidFill>
                  <a:srgbClr val="111F35"/>
                </a:solidFill>
                <a:latin typeface="Calibri"/>
                <a:cs typeface="Calibri"/>
              </a:rPr>
              <a:t>What</a:t>
            </a:r>
            <a:r>
              <a:rPr sz="2800" spc="-35" dirty="0">
                <a:solidFill>
                  <a:srgbClr val="111F35"/>
                </a:solidFill>
                <a:latin typeface="Calibri"/>
                <a:cs typeface="Calibri"/>
              </a:rPr>
              <a:t> </a:t>
            </a:r>
            <a:r>
              <a:rPr sz="2800" dirty="0">
                <a:solidFill>
                  <a:srgbClr val="111F35"/>
                </a:solidFill>
                <a:latin typeface="Calibri"/>
                <a:cs typeface="Calibri"/>
              </a:rPr>
              <a:t>if</a:t>
            </a:r>
            <a:r>
              <a:rPr sz="2800" spc="-40" dirty="0">
                <a:solidFill>
                  <a:srgbClr val="111F35"/>
                </a:solidFill>
                <a:latin typeface="Calibri"/>
                <a:cs typeface="Calibri"/>
              </a:rPr>
              <a:t> </a:t>
            </a:r>
            <a:r>
              <a:rPr sz="2800" dirty="0">
                <a:solidFill>
                  <a:srgbClr val="111F35"/>
                </a:solidFill>
                <a:latin typeface="Calibri"/>
                <a:cs typeface="Calibri"/>
              </a:rPr>
              <a:t>we</a:t>
            </a:r>
            <a:r>
              <a:rPr sz="2800" spc="-50" dirty="0">
                <a:solidFill>
                  <a:srgbClr val="111F35"/>
                </a:solidFill>
                <a:latin typeface="Calibri"/>
                <a:cs typeface="Calibri"/>
              </a:rPr>
              <a:t> </a:t>
            </a:r>
            <a:r>
              <a:rPr sz="2800" dirty="0">
                <a:solidFill>
                  <a:srgbClr val="111F35"/>
                </a:solidFill>
                <a:latin typeface="Calibri"/>
                <a:cs typeface="Calibri"/>
              </a:rPr>
              <a:t>need</a:t>
            </a:r>
            <a:r>
              <a:rPr sz="2800" spc="-25" dirty="0">
                <a:solidFill>
                  <a:srgbClr val="111F35"/>
                </a:solidFill>
                <a:latin typeface="Calibri"/>
                <a:cs typeface="Calibri"/>
              </a:rPr>
              <a:t> </a:t>
            </a:r>
            <a:r>
              <a:rPr sz="2800" dirty="0">
                <a:solidFill>
                  <a:srgbClr val="111F35"/>
                </a:solidFill>
                <a:latin typeface="Calibri"/>
                <a:cs typeface="Calibri"/>
              </a:rPr>
              <a:t>to</a:t>
            </a:r>
            <a:r>
              <a:rPr sz="2800" spc="-40" dirty="0">
                <a:solidFill>
                  <a:srgbClr val="111F35"/>
                </a:solidFill>
                <a:latin typeface="Calibri"/>
                <a:cs typeface="Calibri"/>
              </a:rPr>
              <a:t> </a:t>
            </a:r>
            <a:r>
              <a:rPr sz="2800" dirty="0">
                <a:solidFill>
                  <a:srgbClr val="111F35"/>
                </a:solidFill>
                <a:latin typeface="Calibri"/>
                <a:cs typeface="Calibri"/>
              </a:rPr>
              <a:t>change</a:t>
            </a:r>
            <a:r>
              <a:rPr sz="2800" spc="-40" dirty="0">
                <a:solidFill>
                  <a:srgbClr val="111F35"/>
                </a:solidFill>
                <a:latin typeface="Calibri"/>
                <a:cs typeface="Calibri"/>
              </a:rPr>
              <a:t> </a:t>
            </a:r>
            <a:r>
              <a:rPr sz="2800" dirty="0">
                <a:solidFill>
                  <a:srgbClr val="111F35"/>
                </a:solidFill>
                <a:latin typeface="Calibri"/>
                <a:cs typeface="Calibri"/>
              </a:rPr>
              <a:t>the</a:t>
            </a:r>
            <a:r>
              <a:rPr sz="2800" spc="-35" dirty="0">
                <a:solidFill>
                  <a:srgbClr val="111F35"/>
                </a:solidFill>
                <a:latin typeface="Calibri"/>
                <a:cs typeface="Calibri"/>
              </a:rPr>
              <a:t> </a:t>
            </a:r>
            <a:r>
              <a:rPr sz="2800" spc="-10" dirty="0">
                <a:solidFill>
                  <a:srgbClr val="111F35"/>
                </a:solidFill>
                <a:latin typeface="Calibri"/>
                <a:cs typeface="Calibri"/>
              </a:rPr>
              <a:t>navbar?</a:t>
            </a:r>
            <a:endParaRPr sz="2800">
              <a:latin typeface="Calibri"/>
              <a:cs typeface="Calibri"/>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INTRODUCING</a:t>
            </a:r>
            <a:r>
              <a:rPr spc="-105" dirty="0"/>
              <a:t> </a:t>
            </a:r>
            <a:r>
              <a:rPr spc="50" dirty="0"/>
              <a:t>SERVER-</a:t>
            </a:r>
            <a:r>
              <a:rPr spc="-165" dirty="0"/>
              <a:t>SIDE</a:t>
            </a:r>
            <a:r>
              <a:rPr spc="-95" dirty="0"/>
              <a:t> </a:t>
            </a:r>
            <a:r>
              <a:rPr spc="-10" dirty="0"/>
              <a:t>PROGRAMMING</a:t>
            </a:r>
          </a:p>
        </p:txBody>
      </p:sp>
      <p:sp>
        <p:nvSpPr>
          <p:cNvPr id="3" name="object 3"/>
          <p:cNvSpPr txBox="1"/>
          <p:nvPr/>
        </p:nvSpPr>
        <p:spPr>
          <a:xfrm>
            <a:off x="0" y="1057654"/>
            <a:ext cx="11963400" cy="319767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Fino ad ora, i server Web servono solo i file dalla radice del documento
Un server web può fare molto di più!
Per cominciare, può generare pagine Web al volo
In genere in base ai parametri ricevuti nella richiesta HTTP
Questa è l'idea chiave alla base della programmazione lato server</a:t>
            </a:r>
          </a:p>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Il server del browser diventa il server di tutto l’applicativo</a:t>
            </a:r>
            <a:endParaRPr sz="2800" dirty="0">
              <a:latin typeface="Calibri"/>
              <a:cs typeface="Calibri"/>
            </a:endParaRPr>
          </a:p>
        </p:txBody>
      </p:sp>
      <p:grpSp>
        <p:nvGrpSpPr>
          <p:cNvPr id="4" name="object 4"/>
          <p:cNvGrpSpPr/>
          <p:nvPr/>
        </p:nvGrpSpPr>
        <p:grpSpPr>
          <a:xfrm>
            <a:off x="7621269" y="4222750"/>
            <a:ext cx="3695065" cy="1960880"/>
            <a:chOff x="7621269" y="4222750"/>
            <a:chExt cx="3695065" cy="1960880"/>
          </a:xfrm>
        </p:grpSpPr>
        <p:sp>
          <p:nvSpPr>
            <p:cNvPr id="5" name="object 5"/>
            <p:cNvSpPr/>
            <p:nvPr/>
          </p:nvSpPr>
          <p:spPr>
            <a:xfrm>
              <a:off x="7627619" y="4229100"/>
              <a:ext cx="3682365" cy="1948180"/>
            </a:xfrm>
            <a:custGeom>
              <a:avLst/>
              <a:gdLst/>
              <a:ahLst/>
              <a:cxnLst/>
              <a:rect l="l" t="t" r="r" b="b"/>
              <a:pathLst>
                <a:path w="3682365" h="1948179">
                  <a:moveTo>
                    <a:pt x="3592068" y="0"/>
                  </a:moveTo>
                  <a:lnTo>
                    <a:pt x="89915" y="0"/>
                  </a:lnTo>
                  <a:lnTo>
                    <a:pt x="54917" y="7066"/>
                  </a:lnTo>
                  <a:lnTo>
                    <a:pt x="26336" y="26336"/>
                  </a:lnTo>
                  <a:lnTo>
                    <a:pt x="7066" y="54917"/>
                  </a:lnTo>
                  <a:lnTo>
                    <a:pt x="0" y="89916"/>
                  </a:lnTo>
                  <a:lnTo>
                    <a:pt x="0" y="1857794"/>
                  </a:lnTo>
                  <a:lnTo>
                    <a:pt x="7066" y="1892775"/>
                  </a:lnTo>
                  <a:lnTo>
                    <a:pt x="26336" y="1921344"/>
                  </a:lnTo>
                  <a:lnTo>
                    <a:pt x="54917" y="1940608"/>
                  </a:lnTo>
                  <a:lnTo>
                    <a:pt x="89915" y="1947672"/>
                  </a:lnTo>
                  <a:lnTo>
                    <a:pt x="3592068" y="1947672"/>
                  </a:lnTo>
                  <a:lnTo>
                    <a:pt x="3627066" y="1940608"/>
                  </a:lnTo>
                  <a:lnTo>
                    <a:pt x="3655647" y="1921344"/>
                  </a:lnTo>
                  <a:lnTo>
                    <a:pt x="3674917" y="1892775"/>
                  </a:lnTo>
                  <a:lnTo>
                    <a:pt x="3681983" y="1857794"/>
                  </a:lnTo>
                  <a:lnTo>
                    <a:pt x="3681983" y="89916"/>
                  </a:lnTo>
                  <a:lnTo>
                    <a:pt x="3674917" y="54917"/>
                  </a:lnTo>
                  <a:lnTo>
                    <a:pt x="3655647" y="26336"/>
                  </a:lnTo>
                  <a:lnTo>
                    <a:pt x="3627066" y="7066"/>
                  </a:lnTo>
                  <a:lnTo>
                    <a:pt x="3592068" y="0"/>
                  </a:lnTo>
                  <a:close/>
                </a:path>
              </a:pathLst>
            </a:custGeom>
            <a:solidFill>
              <a:srgbClr val="006379"/>
            </a:solidFill>
          </p:spPr>
          <p:txBody>
            <a:bodyPr wrap="square" lIns="0" tIns="0" rIns="0" bIns="0" rtlCol="0"/>
            <a:lstStyle/>
            <a:p>
              <a:endParaRPr/>
            </a:p>
          </p:txBody>
        </p:sp>
        <p:sp>
          <p:nvSpPr>
            <p:cNvPr id="6" name="object 6"/>
            <p:cNvSpPr/>
            <p:nvPr/>
          </p:nvSpPr>
          <p:spPr>
            <a:xfrm>
              <a:off x="7627619" y="4229100"/>
              <a:ext cx="3682365" cy="1948180"/>
            </a:xfrm>
            <a:custGeom>
              <a:avLst/>
              <a:gdLst/>
              <a:ahLst/>
              <a:cxnLst/>
              <a:rect l="l" t="t" r="r" b="b"/>
              <a:pathLst>
                <a:path w="3682365" h="1948179">
                  <a:moveTo>
                    <a:pt x="0" y="89916"/>
                  </a:moveTo>
                  <a:lnTo>
                    <a:pt x="7066" y="54917"/>
                  </a:lnTo>
                  <a:lnTo>
                    <a:pt x="26336" y="26336"/>
                  </a:lnTo>
                  <a:lnTo>
                    <a:pt x="54917" y="7066"/>
                  </a:lnTo>
                  <a:lnTo>
                    <a:pt x="89915" y="0"/>
                  </a:lnTo>
                  <a:lnTo>
                    <a:pt x="3592068" y="0"/>
                  </a:lnTo>
                  <a:lnTo>
                    <a:pt x="3627066" y="7066"/>
                  </a:lnTo>
                  <a:lnTo>
                    <a:pt x="3655647" y="26336"/>
                  </a:lnTo>
                  <a:lnTo>
                    <a:pt x="3674917" y="54917"/>
                  </a:lnTo>
                  <a:lnTo>
                    <a:pt x="3681983" y="89916"/>
                  </a:lnTo>
                  <a:lnTo>
                    <a:pt x="3681983" y="1857794"/>
                  </a:lnTo>
                  <a:lnTo>
                    <a:pt x="3674917" y="1892775"/>
                  </a:lnTo>
                  <a:lnTo>
                    <a:pt x="3655647" y="1921344"/>
                  </a:lnTo>
                  <a:lnTo>
                    <a:pt x="3627066" y="1940608"/>
                  </a:lnTo>
                  <a:lnTo>
                    <a:pt x="3592068" y="1947672"/>
                  </a:lnTo>
                  <a:lnTo>
                    <a:pt x="89915" y="1947672"/>
                  </a:lnTo>
                  <a:lnTo>
                    <a:pt x="54917" y="1940608"/>
                  </a:lnTo>
                  <a:lnTo>
                    <a:pt x="26336" y="1921344"/>
                  </a:lnTo>
                  <a:lnTo>
                    <a:pt x="7066" y="1892775"/>
                  </a:lnTo>
                  <a:lnTo>
                    <a:pt x="0" y="1857794"/>
                  </a:lnTo>
                  <a:lnTo>
                    <a:pt x="0" y="89916"/>
                  </a:lnTo>
                  <a:close/>
                </a:path>
              </a:pathLst>
            </a:custGeom>
            <a:ln w="12700">
              <a:solidFill>
                <a:srgbClr val="00252F"/>
              </a:solidFill>
            </a:ln>
          </p:spPr>
          <p:txBody>
            <a:bodyPr wrap="square" lIns="0" tIns="0" rIns="0" bIns="0" rtlCol="0"/>
            <a:lstStyle/>
            <a:p>
              <a:endParaRPr/>
            </a:p>
          </p:txBody>
        </p:sp>
      </p:grpSp>
      <p:sp>
        <p:nvSpPr>
          <p:cNvPr id="7" name="object 7"/>
          <p:cNvSpPr txBox="1"/>
          <p:nvPr/>
        </p:nvSpPr>
        <p:spPr>
          <a:xfrm>
            <a:off x="8293354" y="4269740"/>
            <a:ext cx="234823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Calibri"/>
                <a:cs typeface="Calibri"/>
              </a:rPr>
              <a:t>Application</a:t>
            </a:r>
            <a:r>
              <a:rPr sz="2400" b="1" spc="-105" dirty="0">
                <a:solidFill>
                  <a:srgbClr val="FFFFFF"/>
                </a:solidFill>
                <a:latin typeface="Calibri"/>
                <a:cs typeface="Calibri"/>
              </a:rPr>
              <a:t> </a:t>
            </a:r>
            <a:r>
              <a:rPr sz="2400" b="1" spc="-10" dirty="0">
                <a:solidFill>
                  <a:srgbClr val="FFFFFF"/>
                </a:solidFill>
                <a:latin typeface="Calibri"/>
                <a:cs typeface="Calibri"/>
              </a:rPr>
              <a:t>Server</a:t>
            </a:r>
            <a:endParaRPr sz="2400">
              <a:latin typeface="Calibri"/>
              <a:cs typeface="Calibri"/>
            </a:endParaRPr>
          </a:p>
        </p:txBody>
      </p:sp>
      <p:sp>
        <p:nvSpPr>
          <p:cNvPr id="8" name="object 8"/>
          <p:cNvSpPr/>
          <p:nvPr/>
        </p:nvSpPr>
        <p:spPr>
          <a:xfrm>
            <a:off x="1074419" y="4431791"/>
            <a:ext cx="1630680" cy="304800"/>
          </a:xfrm>
          <a:custGeom>
            <a:avLst/>
            <a:gdLst/>
            <a:ahLst/>
            <a:cxnLst/>
            <a:rect l="l" t="t" r="r" b="b"/>
            <a:pathLst>
              <a:path w="1630680" h="304800">
                <a:moveTo>
                  <a:pt x="1624330" y="0"/>
                </a:moveTo>
                <a:lnTo>
                  <a:pt x="6299" y="0"/>
                </a:lnTo>
                <a:lnTo>
                  <a:pt x="0" y="6349"/>
                </a:lnTo>
                <a:lnTo>
                  <a:pt x="0" y="14096"/>
                </a:lnTo>
                <a:lnTo>
                  <a:pt x="0" y="298449"/>
                </a:lnTo>
                <a:lnTo>
                  <a:pt x="6299" y="304799"/>
                </a:lnTo>
                <a:lnTo>
                  <a:pt x="1624330" y="304799"/>
                </a:lnTo>
                <a:lnTo>
                  <a:pt x="1630680" y="298449"/>
                </a:lnTo>
                <a:lnTo>
                  <a:pt x="1630680" y="6349"/>
                </a:lnTo>
                <a:lnTo>
                  <a:pt x="1624330" y="0"/>
                </a:lnTo>
                <a:close/>
              </a:path>
            </a:pathLst>
          </a:custGeom>
          <a:solidFill>
            <a:srgbClr val="00916D"/>
          </a:solidFill>
        </p:spPr>
        <p:txBody>
          <a:bodyPr wrap="square" lIns="0" tIns="0" rIns="0" bIns="0" rtlCol="0"/>
          <a:lstStyle/>
          <a:p>
            <a:endParaRPr/>
          </a:p>
        </p:txBody>
      </p:sp>
      <p:sp>
        <p:nvSpPr>
          <p:cNvPr id="9" name="object 9"/>
          <p:cNvSpPr txBox="1"/>
          <p:nvPr/>
        </p:nvSpPr>
        <p:spPr>
          <a:xfrm>
            <a:off x="1074419" y="4431791"/>
            <a:ext cx="1630680" cy="304800"/>
          </a:xfrm>
          <a:prstGeom prst="rect">
            <a:avLst/>
          </a:prstGeom>
          <a:ln w="20447">
            <a:solidFill>
              <a:srgbClr val="00392A"/>
            </a:solidFill>
          </a:ln>
        </p:spPr>
        <p:txBody>
          <a:bodyPr vert="horz" wrap="square" lIns="0" tIns="0" rIns="0" bIns="0" rtlCol="0">
            <a:spAutoFit/>
          </a:bodyPr>
          <a:lstStyle/>
          <a:p>
            <a:pPr marL="346075">
              <a:lnSpc>
                <a:spcPct val="100000"/>
              </a:lnSpc>
            </a:pPr>
            <a:r>
              <a:rPr sz="1800" dirty="0">
                <a:solidFill>
                  <a:srgbClr val="FFFFFF"/>
                </a:solidFill>
                <a:latin typeface="Calibri"/>
                <a:cs typeface="Calibri"/>
              </a:rPr>
              <a:t>Request</a:t>
            </a:r>
            <a:r>
              <a:rPr sz="1800" spc="-90" dirty="0">
                <a:solidFill>
                  <a:srgbClr val="FFFFFF"/>
                </a:solidFill>
                <a:latin typeface="Calibri"/>
                <a:cs typeface="Calibri"/>
              </a:rPr>
              <a:t> </a:t>
            </a:r>
            <a:r>
              <a:rPr sz="1800" spc="-50" dirty="0">
                <a:solidFill>
                  <a:srgbClr val="FFFFFF"/>
                </a:solidFill>
                <a:latin typeface="Calibri"/>
                <a:cs typeface="Calibri"/>
              </a:rPr>
              <a:t>A</a:t>
            </a:r>
            <a:endParaRPr sz="1800">
              <a:latin typeface="Calibri"/>
              <a:cs typeface="Calibri"/>
            </a:endParaRPr>
          </a:p>
        </p:txBody>
      </p:sp>
      <p:sp>
        <p:nvSpPr>
          <p:cNvPr id="10" name="object 10"/>
          <p:cNvSpPr/>
          <p:nvPr/>
        </p:nvSpPr>
        <p:spPr>
          <a:xfrm>
            <a:off x="1371600" y="4844796"/>
            <a:ext cx="1630680" cy="304800"/>
          </a:xfrm>
          <a:custGeom>
            <a:avLst/>
            <a:gdLst/>
            <a:ahLst/>
            <a:cxnLst/>
            <a:rect l="l" t="t" r="r" b="b"/>
            <a:pathLst>
              <a:path w="1630680" h="304800">
                <a:moveTo>
                  <a:pt x="1624330" y="0"/>
                </a:moveTo>
                <a:lnTo>
                  <a:pt x="6350" y="0"/>
                </a:lnTo>
                <a:lnTo>
                  <a:pt x="0" y="6349"/>
                </a:lnTo>
                <a:lnTo>
                  <a:pt x="0" y="14096"/>
                </a:lnTo>
                <a:lnTo>
                  <a:pt x="0" y="298449"/>
                </a:lnTo>
                <a:lnTo>
                  <a:pt x="6350" y="304799"/>
                </a:lnTo>
                <a:lnTo>
                  <a:pt x="1624330" y="304799"/>
                </a:lnTo>
                <a:lnTo>
                  <a:pt x="1630680" y="298449"/>
                </a:lnTo>
                <a:lnTo>
                  <a:pt x="1630680" y="6349"/>
                </a:lnTo>
                <a:lnTo>
                  <a:pt x="1624330" y="0"/>
                </a:lnTo>
                <a:close/>
              </a:path>
            </a:pathLst>
          </a:custGeom>
          <a:solidFill>
            <a:srgbClr val="00916D"/>
          </a:solidFill>
        </p:spPr>
        <p:txBody>
          <a:bodyPr wrap="square" lIns="0" tIns="0" rIns="0" bIns="0" rtlCol="0"/>
          <a:lstStyle/>
          <a:p>
            <a:endParaRPr/>
          </a:p>
        </p:txBody>
      </p:sp>
      <p:sp>
        <p:nvSpPr>
          <p:cNvPr id="11" name="object 11"/>
          <p:cNvSpPr txBox="1"/>
          <p:nvPr/>
        </p:nvSpPr>
        <p:spPr>
          <a:xfrm>
            <a:off x="1371600" y="4844796"/>
            <a:ext cx="1630680" cy="304800"/>
          </a:xfrm>
          <a:prstGeom prst="rect">
            <a:avLst/>
          </a:prstGeom>
          <a:ln w="20447">
            <a:solidFill>
              <a:srgbClr val="00392A"/>
            </a:solidFill>
          </a:ln>
        </p:spPr>
        <p:txBody>
          <a:bodyPr vert="horz" wrap="square" lIns="0" tIns="1270" rIns="0" bIns="0" rtlCol="0">
            <a:spAutoFit/>
          </a:bodyPr>
          <a:lstStyle/>
          <a:p>
            <a:pPr marL="260350">
              <a:lnSpc>
                <a:spcPct val="100000"/>
              </a:lnSpc>
              <a:spcBef>
                <a:spcPts val="10"/>
              </a:spcBef>
            </a:pPr>
            <a:r>
              <a:rPr sz="1800" dirty="0">
                <a:solidFill>
                  <a:srgbClr val="FFFFFF"/>
                </a:solidFill>
                <a:latin typeface="Calibri"/>
                <a:cs typeface="Calibri"/>
              </a:rPr>
              <a:t>Web</a:t>
            </a:r>
            <a:r>
              <a:rPr sz="1800" spc="-85" dirty="0">
                <a:solidFill>
                  <a:srgbClr val="FFFFFF"/>
                </a:solidFill>
                <a:latin typeface="Calibri"/>
                <a:cs typeface="Calibri"/>
              </a:rPr>
              <a:t> </a:t>
            </a:r>
            <a:r>
              <a:rPr sz="1800" dirty="0">
                <a:solidFill>
                  <a:srgbClr val="FFFFFF"/>
                </a:solidFill>
                <a:latin typeface="Calibri"/>
                <a:cs typeface="Calibri"/>
              </a:rPr>
              <a:t>Page</a:t>
            </a:r>
            <a:r>
              <a:rPr sz="1800" spc="-85" dirty="0">
                <a:solidFill>
                  <a:srgbClr val="FFFFFF"/>
                </a:solidFill>
                <a:latin typeface="Calibri"/>
                <a:cs typeface="Calibri"/>
              </a:rPr>
              <a:t> </a:t>
            </a:r>
            <a:r>
              <a:rPr sz="1800" spc="-50" dirty="0">
                <a:solidFill>
                  <a:srgbClr val="FFFFFF"/>
                </a:solidFill>
                <a:latin typeface="Calibri"/>
                <a:cs typeface="Calibri"/>
              </a:rPr>
              <a:t>A</a:t>
            </a:r>
            <a:endParaRPr sz="1800">
              <a:latin typeface="Calibri"/>
              <a:cs typeface="Calibri"/>
            </a:endParaRPr>
          </a:p>
        </p:txBody>
      </p:sp>
      <p:grpSp>
        <p:nvGrpSpPr>
          <p:cNvPr id="12" name="object 12"/>
          <p:cNvGrpSpPr/>
          <p:nvPr/>
        </p:nvGrpSpPr>
        <p:grpSpPr>
          <a:xfrm>
            <a:off x="2835910" y="4462017"/>
            <a:ext cx="4660900" cy="243204"/>
            <a:chOff x="2835910" y="4462017"/>
            <a:chExt cx="4660900" cy="243204"/>
          </a:xfrm>
        </p:grpSpPr>
        <p:sp>
          <p:nvSpPr>
            <p:cNvPr id="13" name="object 13"/>
            <p:cNvSpPr/>
            <p:nvPr/>
          </p:nvSpPr>
          <p:spPr>
            <a:xfrm>
              <a:off x="2842260" y="4468367"/>
              <a:ext cx="4648200" cy="230504"/>
            </a:xfrm>
            <a:custGeom>
              <a:avLst/>
              <a:gdLst/>
              <a:ahLst/>
              <a:cxnLst/>
              <a:rect l="l" t="t" r="r" b="b"/>
              <a:pathLst>
                <a:path w="4648200" h="230504">
                  <a:moveTo>
                    <a:pt x="4533138" y="0"/>
                  </a:moveTo>
                  <a:lnTo>
                    <a:pt x="4533138" y="57530"/>
                  </a:lnTo>
                  <a:lnTo>
                    <a:pt x="0" y="57530"/>
                  </a:lnTo>
                  <a:lnTo>
                    <a:pt x="0" y="172592"/>
                  </a:lnTo>
                  <a:lnTo>
                    <a:pt x="4533138" y="172592"/>
                  </a:lnTo>
                  <a:lnTo>
                    <a:pt x="4533138" y="230123"/>
                  </a:lnTo>
                  <a:lnTo>
                    <a:pt x="4648199" y="115061"/>
                  </a:lnTo>
                  <a:lnTo>
                    <a:pt x="4533138" y="0"/>
                  </a:lnTo>
                  <a:close/>
                </a:path>
              </a:pathLst>
            </a:custGeom>
            <a:solidFill>
              <a:srgbClr val="006379"/>
            </a:solidFill>
          </p:spPr>
          <p:txBody>
            <a:bodyPr wrap="square" lIns="0" tIns="0" rIns="0" bIns="0" rtlCol="0"/>
            <a:lstStyle/>
            <a:p>
              <a:endParaRPr/>
            </a:p>
          </p:txBody>
        </p:sp>
        <p:sp>
          <p:nvSpPr>
            <p:cNvPr id="14" name="object 14"/>
            <p:cNvSpPr/>
            <p:nvPr/>
          </p:nvSpPr>
          <p:spPr>
            <a:xfrm>
              <a:off x="2842260" y="4468367"/>
              <a:ext cx="4648200" cy="230504"/>
            </a:xfrm>
            <a:custGeom>
              <a:avLst/>
              <a:gdLst/>
              <a:ahLst/>
              <a:cxnLst/>
              <a:rect l="l" t="t" r="r" b="b"/>
              <a:pathLst>
                <a:path w="4648200" h="230504">
                  <a:moveTo>
                    <a:pt x="0" y="57530"/>
                  </a:moveTo>
                  <a:lnTo>
                    <a:pt x="4533138" y="57530"/>
                  </a:lnTo>
                  <a:lnTo>
                    <a:pt x="4533138" y="0"/>
                  </a:lnTo>
                  <a:lnTo>
                    <a:pt x="4648199" y="115061"/>
                  </a:lnTo>
                  <a:lnTo>
                    <a:pt x="4533138" y="230123"/>
                  </a:lnTo>
                  <a:lnTo>
                    <a:pt x="4533138" y="172592"/>
                  </a:lnTo>
                  <a:lnTo>
                    <a:pt x="0" y="172592"/>
                  </a:lnTo>
                  <a:lnTo>
                    <a:pt x="0" y="57530"/>
                  </a:lnTo>
                  <a:close/>
                </a:path>
              </a:pathLst>
            </a:custGeom>
            <a:ln w="12700">
              <a:solidFill>
                <a:srgbClr val="00252F"/>
              </a:solidFill>
            </a:ln>
          </p:spPr>
          <p:txBody>
            <a:bodyPr wrap="square" lIns="0" tIns="0" rIns="0" bIns="0" rtlCol="0"/>
            <a:lstStyle/>
            <a:p>
              <a:endParaRPr/>
            </a:p>
          </p:txBody>
        </p:sp>
      </p:grpSp>
      <p:grpSp>
        <p:nvGrpSpPr>
          <p:cNvPr id="15" name="object 15"/>
          <p:cNvGrpSpPr/>
          <p:nvPr/>
        </p:nvGrpSpPr>
        <p:grpSpPr>
          <a:xfrm>
            <a:off x="3056889" y="4890261"/>
            <a:ext cx="4439920" cy="243204"/>
            <a:chOff x="3056889" y="4890261"/>
            <a:chExt cx="4439920" cy="243204"/>
          </a:xfrm>
        </p:grpSpPr>
        <p:sp>
          <p:nvSpPr>
            <p:cNvPr id="16" name="object 16"/>
            <p:cNvSpPr/>
            <p:nvPr/>
          </p:nvSpPr>
          <p:spPr>
            <a:xfrm>
              <a:off x="3063239" y="4896611"/>
              <a:ext cx="4427220" cy="230504"/>
            </a:xfrm>
            <a:custGeom>
              <a:avLst/>
              <a:gdLst/>
              <a:ahLst/>
              <a:cxnLst/>
              <a:rect l="l" t="t" r="r" b="b"/>
              <a:pathLst>
                <a:path w="4427220" h="230504">
                  <a:moveTo>
                    <a:pt x="115062" y="0"/>
                  </a:moveTo>
                  <a:lnTo>
                    <a:pt x="0" y="115062"/>
                  </a:lnTo>
                  <a:lnTo>
                    <a:pt x="115062" y="230124"/>
                  </a:lnTo>
                  <a:lnTo>
                    <a:pt x="115062" y="172593"/>
                  </a:lnTo>
                  <a:lnTo>
                    <a:pt x="4427220" y="172593"/>
                  </a:lnTo>
                  <a:lnTo>
                    <a:pt x="4427220" y="57531"/>
                  </a:lnTo>
                  <a:lnTo>
                    <a:pt x="115062" y="57531"/>
                  </a:lnTo>
                  <a:lnTo>
                    <a:pt x="115062" y="0"/>
                  </a:lnTo>
                  <a:close/>
                </a:path>
              </a:pathLst>
            </a:custGeom>
            <a:solidFill>
              <a:srgbClr val="006379"/>
            </a:solidFill>
          </p:spPr>
          <p:txBody>
            <a:bodyPr wrap="square" lIns="0" tIns="0" rIns="0" bIns="0" rtlCol="0"/>
            <a:lstStyle/>
            <a:p>
              <a:endParaRPr/>
            </a:p>
          </p:txBody>
        </p:sp>
        <p:sp>
          <p:nvSpPr>
            <p:cNvPr id="17" name="object 17"/>
            <p:cNvSpPr/>
            <p:nvPr/>
          </p:nvSpPr>
          <p:spPr>
            <a:xfrm>
              <a:off x="3063239" y="4896611"/>
              <a:ext cx="4427220" cy="230504"/>
            </a:xfrm>
            <a:custGeom>
              <a:avLst/>
              <a:gdLst/>
              <a:ahLst/>
              <a:cxnLst/>
              <a:rect l="l" t="t" r="r" b="b"/>
              <a:pathLst>
                <a:path w="4427220" h="230504">
                  <a:moveTo>
                    <a:pt x="4427220" y="172593"/>
                  </a:moveTo>
                  <a:lnTo>
                    <a:pt x="115062" y="172593"/>
                  </a:lnTo>
                  <a:lnTo>
                    <a:pt x="115062" y="230124"/>
                  </a:lnTo>
                  <a:lnTo>
                    <a:pt x="0" y="115062"/>
                  </a:lnTo>
                  <a:lnTo>
                    <a:pt x="115062" y="0"/>
                  </a:lnTo>
                  <a:lnTo>
                    <a:pt x="115062" y="57531"/>
                  </a:lnTo>
                  <a:lnTo>
                    <a:pt x="4427220" y="57531"/>
                  </a:lnTo>
                  <a:lnTo>
                    <a:pt x="4427220" y="172593"/>
                  </a:lnTo>
                  <a:close/>
                </a:path>
              </a:pathLst>
            </a:custGeom>
            <a:ln w="12700">
              <a:solidFill>
                <a:srgbClr val="00252F"/>
              </a:solidFill>
            </a:ln>
          </p:spPr>
          <p:txBody>
            <a:bodyPr wrap="square" lIns="0" tIns="0" rIns="0" bIns="0" rtlCol="0"/>
            <a:lstStyle/>
            <a:p>
              <a:endParaRPr/>
            </a:p>
          </p:txBody>
        </p:sp>
      </p:grpSp>
      <p:sp>
        <p:nvSpPr>
          <p:cNvPr id="18" name="object 18"/>
          <p:cNvSpPr txBox="1"/>
          <p:nvPr/>
        </p:nvSpPr>
        <p:spPr>
          <a:xfrm>
            <a:off x="4136263" y="4205096"/>
            <a:ext cx="22821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GET</a:t>
            </a:r>
            <a:r>
              <a:rPr sz="1800" spc="20" dirty="0">
                <a:solidFill>
                  <a:srgbClr val="111F35"/>
                </a:solidFill>
                <a:latin typeface="Consolas"/>
                <a:cs typeface="Consolas"/>
              </a:rPr>
              <a:t> </a:t>
            </a:r>
            <a:r>
              <a:rPr sz="1800" spc="-10" dirty="0">
                <a:solidFill>
                  <a:srgbClr val="111F35"/>
                </a:solidFill>
                <a:latin typeface="Consolas"/>
                <a:cs typeface="Consolas"/>
              </a:rPr>
              <a:t>/current-</a:t>
            </a:r>
            <a:r>
              <a:rPr sz="1800" spc="-20" dirty="0">
                <a:solidFill>
                  <a:srgbClr val="111F35"/>
                </a:solidFill>
                <a:latin typeface="Consolas"/>
                <a:cs typeface="Consolas"/>
              </a:rPr>
              <a:t>data/</a:t>
            </a:r>
            <a:endParaRPr sz="1800">
              <a:latin typeface="Consolas"/>
              <a:cs typeface="Consolas"/>
            </a:endParaRPr>
          </a:p>
        </p:txBody>
      </p:sp>
      <p:sp>
        <p:nvSpPr>
          <p:cNvPr id="19" name="object 19"/>
          <p:cNvSpPr/>
          <p:nvPr/>
        </p:nvSpPr>
        <p:spPr>
          <a:xfrm>
            <a:off x="1074419" y="5462015"/>
            <a:ext cx="1630680" cy="304800"/>
          </a:xfrm>
          <a:custGeom>
            <a:avLst/>
            <a:gdLst/>
            <a:ahLst/>
            <a:cxnLst/>
            <a:rect l="l" t="t" r="r" b="b"/>
            <a:pathLst>
              <a:path w="1630680" h="304800">
                <a:moveTo>
                  <a:pt x="1624330" y="0"/>
                </a:moveTo>
                <a:lnTo>
                  <a:pt x="6299" y="0"/>
                </a:lnTo>
                <a:lnTo>
                  <a:pt x="0" y="6350"/>
                </a:lnTo>
                <a:lnTo>
                  <a:pt x="0" y="14097"/>
                </a:lnTo>
                <a:lnTo>
                  <a:pt x="0" y="298500"/>
                </a:lnTo>
                <a:lnTo>
                  <a:pt x="6299" y="304800"/>
                </a:lnTo>
                <a:lnTo>
                  <a:pt x="1624330" y="304800"/>
                </a:lnTo>
                <a:lnTo>
                  <a:pt x="1630680" y="298500"/>
                </a:lnTo>
                <a:lnTo>
                  <a:pt x="1630680" y="6350"/>
                </a:lnTo>
                <a:lnTo>
                  <a:pt x="1624330" y="0"/>
                </a:lnTo>
                <a:close/>
              </a:path>
            </a:pathLst>
          </a:custGeom>
          <a:solidFill>
            <a:srgbClr val="EB4E1F"/>
          </a:solidFill>
        </p:spPr>
        <p:txBody>
          <a:bodyPr wrap="square" lIns="0" tIns="0" rIns="0" bIns="0" rtlCol="0"/>
          <a:lstStyle/>
          <a:p>
            <a:endParaRPr/>
          </a:p>
        </p:txBody>
      </p:sp>
      <p:sp>
        <p:nvSpPr>
          <p:cNvPr id="20" name="object 20"/>
          <p:cNvSpPr txBox="1"/>
          <p:nvPr/>
        </p:nvSpPr>
        <p:spPr>
          <a:xfrm>
            <a:off x="1074419" y="5462015"/>
            <a:ext cx="1630680" cy="304800"/>
          </a:xfrm>
          <a:prstGeom prst="rect">
            <a:avLst/>
          </a:prstGeom>
          <a:ln w="20447">
            <a:solidFill>
              <a:srgbClr val="621C07"/>
            </a:solidFill>
          </a:ln>
        </p:spPr>
        <p:txBody>
          <a:bodyPr vert="horz" wrap="square" lIns="0" tIns="1270" rIns="0" bIns="0" rtlCol="0">
            <a:spAutoFit/>
          </a:bodyPr>
          <a:lstStyle/>
          <a:p>
            <a:pPr marL="350520">
              <a:lnSpc>
                <a:spcPct val="100000"/>
              </a:lnSpc>
              <a:spcBef>
                <a:spcPts val="10"/>
              </a:spcBef>
            </a:pPr>
            <a:r>
              <a:rPr sz="1800" dirty="0">
                <a:solidFill>
                  <a:srgbClr val="FFFFFF"/>
                </a:solidFill>
                <a:latin typeface="Calibri"/>
                <a:cs typeface="Calibri"/>
              </a:rPr>
              <a:t>Request</a:t>
            </a:r>
            <a:r>
              <a:rPr sz="1800" spc="-90" dirty="0">
                <a:solidFill>
                  <a:srgbClr val="FFFFFF"/>
                </a:solidFill>
                <a:latin typeface="Calibri"/>
                <a:cs typeface="Calibri"/>
              </a:rPr>
              <a:t> </a:t>
            </a:r>
            <a:r>
              <a:rPr sz="1800" spc="-50" dirty="0">
                <a:solidFill>
                  <a:srgbClr val="FFFFFF"/>
                </a:solidFill>
                <a:latin typeface="Calibri"/>
                <a:cs typeface="Calibri"/>
              </a:rPr>
              <a:t>B</a:t>
            </a:r>
            <a:endParaRPr sz="1800">
              <a:latin typeface="Calibri"/>
              <a:cs typeface="Calibri"/>
            </a:endParaRPr>
          </a:p>
        </p:txBody>
      </p:sp>
      <p:sp>
        <p:nvSpPr>
          <p:cNvPr id="21" name="object 21"/>
          <p:cNvSpPr/>
          <p:nvPr/>
        </p:nvSpPr>
        <p:spPr>
          <a:xfrm>
            <a:off x="1371600" y="5876544"/>
            <a:ext cx="1630680" cy="304800"/>
          </a:xfrm>
          <a:custGeom>
            <a:avLst/>
            <a:gdLst/>
            <a:ahLst/>
            <a:cxnLst/>
            <a:rect l="l" t="t" r="r" b="b"/>
            <a:pathLst>
              <a:path w="1630680" h="304800">
                <a:moveTo>
                  <a:pt x="1624330" y="0"/>
                </a:moveTo>
                <a:lnTo>
                  <a:pt x="6350" y="0"/>
                </a:lnTo>
                <a:lnTo>
                  <a:pt x="0" y="6299"/>
                </a:lnTo>
                <a:lnTo>
                  <a:pt x="0" y="14071"/>
                </a:lnTo>
                <a:lnTo>
                  <a:pt x="0" y="298500"/>
                </a:lnTo>
                <a:lnTo>
                  <a:pt x="6350" y="304799"/>
                </a:lnTo>
                <a:lnTo>
                  <a:pt x="1624330" y="304799"/>
                </a:lnTo>
                <a:lnTo>
                  <a:pt x="1630680" y="298500"/>
                </a:lnTo>
                <a:lnTo>
                  <a:pt x="1630680" y="6299"/>
                </a:lnTo>
                <a:lnTo>
                  <a:pt x="1624330" y="0"/>
                </a:lnTo>
                <a:close/>
              </a:path>
            </a:pathLst>
          </a:custGeom>
          <a:solidFill>
            <a:srgbClr val="EB4E1F"/>
          </a:solidFill>
        </p:spPr>
        <p:txBody>
          <a:bodyPr wrap="square" lIns="0" tIns="0" rIns="0" bIns="0" rtlCol="0"/>
          <a:lstStyle/>
          <a:p>
            <a:endParaRPr/>
          </a:p>
        </p:txBody>
      </p:sp>
      <p:sp>
        <p:nvSpPr>
          <p:cNvPr id="22" name="object 22"/>
          <p:cNvSpPr txBox="1"/>
          <p:nvPr/>
        </p:nvSpPr>
        <p:spPr>
          <a:xfrm>
            <a:off x="1371600" y="5876544"/>
            <a:ext cx="1630680" cy="304800"/>
          </a:xfrm>
          <a:prstGeom prst="rect">
            <a:avLst/>
          </a:prstGeom>
          <a:ln w="20447">
            <a:solidFill>
              <a:srgbClr val="621C07"/>
            </a:solidFill>
          </a:ln>
        </p:spPr>
        <p:txBody>
          <a:bodyPr vert="horz" wrap="square" lIns="0" tIns="635" rIns="0" bIns="0" rtlCol="0">
            <a:spAutoFit/>
          </a:bodyPr>
          <a:lstStyle/>
          <a:p>
            <a:pPr marL="255904">
              <a:lnSpc>
                <a:spcPct val="100000"/>
              </a:lnSpc>
              <a:spcBef>
                <a:spcPts val="5"/>
              </a:spcBef>
            </a:pPr>
            <a:r>
              <a:rPr sz="1800" dirty="0">
                <a:solidFill>
                  <a:srgbClr val="FFFFFF"/>
                </a:solidFill>
                <a:latin typeface="Calibri"/>
                <a:cs typeface="Calibri"/>
              </a:rPr>
              <a:t>Web</a:t>
            </a:r>
            <a:r>
              <a:rPr sz="1800" spc="-20" dirty="0">
                <a:solidFill>
                  <a:srgbClr val="FFFFFF"/>
                </a:solidFill>
                <a:latin typeface="Calibri"/>
                <a:cs typeface="Calibri"/>
              </a:rPr>
              <a:t> </a:t>
            </a:r>
            <a:r>
              <a:rPr sz="1800" dirty="0">
                <a:solidFill>
                  <a:srgbClr val="FFFFFF"/>
                </a:solidFill>
                <a:latin typeface="Calibri"/>
                <a:cs typeface="Calibri"/>
              </a:rPr>
              <a:t>Page</a:t>
            </a:r>
            <a:r>
              <a:rPr sz="1800" spc="-30" dirty="0">
                <a:solidFill>
                  <a:srgbClr val="FFFFFF"/>
                </a:solidFill>
                <a:latin typeface="Calibri"/>
                <a:cs typeface="Calibri"/>
              </a:rPr>
              <a:t> </a:t>
            </a:r>
            <a:r>
              <a:rPr sz="1800" spc="-50" dirty="0">
                <a:solidFill>
                  <a:srgbClr val="FFFFFF"/>
                </a:solidFill>
                <a:latin typeface="Calibri"/>
                <a:cs typeface="Calibri"/>
              </a:rPr>
              <a:t>B</a:t>
            </a:r>
            <a:endParaRPr sz="1800">
              <a:latin typeface="Calibri"/>
              <a:cs typeface="Calibri"/>
            </a:endParaRPr>
          </a:p>
        </p:txBody>
      </p:sp>
      <p:grpSp>
        <p:nvGrpSpPr>
          <p:cNvPr id="23" name="object 23"/>
          <p:cNvGrpSpPr/>
          <p:nvPr/>
        </p:nvGrpSpPr>
        <p:grpSpPr>
          <a:xfrm>
            <a:off x="2835910" y="5492241"/>
            <a:ext cx="4660900" cy="244475"/>
            <a:chOff x="2835910" y="5492241"/>
            <a:chExt cx="4660900" cy="244475"/>
          </a:xfrm>
        </p:grpSpPr>
        <p:sp>
          <p:nvSpPr>
            <p:cNvPr id="24" name="object 24"/>
            <p:cNvSpPr/>
            <p:nvPr/>
          </p:nvSpPr>
          <p:spPr>
            <a:xfrm>
              <a:off x="2842260" y="5498591"/>
              <a:ext cx="4648200" cy="231775"/>
            </a:xfrm>
            <a:custGeom>
              <a:avLst/>
              <a:gdLst/>
              <a:ahLst/>
              <a:cxnLst/>
              <a:rect l="l" t="t" r="r" b="b"/>
              <a:pathLst>
                <a:path w="4648200" h="231775">
                  <a:moveTo>
                    <a:pt x="4532375" y="0"/>
                  </a:moveTo>
                  <a:lnTo>
                    <a:pt x="4532375" y="57912"/>
                  </a:lnTo>
                  <a:lnTo>
                    <a:pt x="0" y="57912"/>
                  </a:lnTo>
                  <a:lnTo>
                    <a:pt x="0" y="173736"/>
                  </a:lnTo>
                  <a:lnTo>
                    <a:pt x="4532375" y="173736"/>
                  </a:lnTo>
                  <a:lnTo>
                    <a:pt x="4532375" y="231648"/>
                  </a:lnTo>
                  <a:lnTo>
                    <a:pt x="4648199" y="115824"/>
                  </a:lnTo>
                  <a:lnTo>
                    <a:pt x="4532375" y="0"/>
                  </a:lnTo>
                  <a:close/>
                </a:path>
              </a:pathLst>
            </a:custGeom>
            <a:solidFill>
              <a:srgbClr val="006379"/>
            </a:solidFill>
          </p:spPr>
          <p:txBody>
            <a:bodyPr wrap="square" lIns="0" tIns="0" rIns="0" bIns="0" rtlCol="0"/>
            <a:lstStyle/>
            <a:p>
              <a:endParaRPr/>
            </a:p>
          </p:txBody>
        </p:sp>
        <p:sp>
          <p:nvSpPr>
            <p:cNvPr id="25" name="object 25"/>
            <p:cNvSpPr/>
            <p:nvPr/>
          </p:nvSpPr>
          <p:spPr>
            <a:xfrm>
              <a:off x="2842260" y="5498591"/>
              <a:ext cx="4648200" cy="231775"/>
            </a:xfrm>
            <a:custGeom>
              <a:avLst/>
              <a:gdLst/>
              <a:ahLst/>
              <a:cxnLst/>
              <a:rect l="l" t="t" r="r" b="b"/>
              <a:pathLst>
                <a:path w="4648200" h="231775">
                  <a:moveTo>
                    <a:pt x="0" y="57912"/>
                  </a:moveTo>
                  <a:lnTo>
                    <a:pt x="4532375" y="57912"/>
                  </a:lnTo>
                  <a:lnTo>
                    <a:pt x="4532375" y="0"/>
                  </a:lnTo>
                  <a:lnTo>
                    <a:pt x="4648199" y="115824"/>
                  </a:lnTo>
                  <a:lnTo>
                    <a:pt x="4532375" y="231648"/>
                  </a:lnTo>
                  <a:lnTo>
                    <a:pt x="4532375" y="173736"/>
                  </a:lnTo>
                  <a:lnTo>
                    <a:pt x="0" y="173736"/>
                  </a:lnTo>
                  <a:lnTo>
                    <a:pt x="0" y="57912"/>
                  </a:lnTo>
                  <a:close/>
                </a:path>
              </a:pathLst>
            </a:custGeom>
            <a:ln w="12699">
              <a:solidFill>
                <a:srgbClr val="00252F"/>
              </a:solidFill>
            </a:ln>
          </p:spPr>
          <p:txBody>
            <a:bodyPr wrap="square" lIns="0" tIns="0" rIns="0" bIns="0" rtlCol="0"/>
            <a:lstStyle/>
            <a:p>
              <a:endParaRPr/>
            </a:p>
          </p:txBody>
        </p:sp>
      </p:grpSp>
      <p:grpSp>
        <p:nvGrpSpPr>
          <p:cNvPr id="26" name="object 26"/>
          <p:cNvGrpSpPr/>
          <p:nvPr/>
        </p:nvGrpSpPr>
        <p:grpSpPr>
          <a:xfrm>
            <a:off x="3056889" y="5920485"/>
            <a:ext cx="4439920" cy="244475"/>
            <a:chOff x="3056889" y="5920485"/>
            <a:chExt cx="4439920" cy="244475"/>
          </a:xfrm>
        </p:grpSpPr>
        <p:sp>
          <p:nvSpPr>
            <p:cNvPr id="27" name="object 27"/>
            <p:cNvSpPr/>
            <p:nvPr/>
          </p:nvSpPr>
          <p:spPr>
            <a:xfrm>
              <a:off x="3063239" y="5926835"/>
              <a:ext cx="4427220" cy="231775"/>
            </a:xfrm>
            <a:custGeom>
              <a:avLst/>
              <a:gdLst/>
              <a:ahLst/>
              <a:cxnLst/>
              <a:rect l="l" t="t" r="r" b="b"/>
              <a:pathLst>
                <a:path w="4427220" h="231775">
                  <a:moveTo>
                    <a:pt x="115824" y="0"/>
                  </a:moveTo>
                  <a:lnTo>
                    <a:pt x="0" y="115823"/>
                  </a:lnTo>
                  <a:lnTo>
                    <a:pt x="115824" y="231647"/>
                  </a:lnTo>
                  <a:lnTo>
                    <a:pt x="115824" y="173735"/>
                  </a:lnTo>
                  <a:lnTo>
                    <a:pt x="4427220" y="173735"/>
                  </a:lnTo>
                  <a:lnTo>
                    <a:pt x="4427220" y="57911"/>
                  </a:lnTo>
                  <a:lnTo>
                    <a:pt x="115824" y="57911"/>
                  </a:lnTo>
                  <a:lnTo>
                    <a:pt x="115824" y="0"/>
                  </a:lnTo>
                  <a:close/>
                </a:path>
              </a:pathLst>
            </a:custGeom>
            <a:solidFill>
              <a:srgbClr val="006379"/>
            </a:solidFill>
          </p:spPr>
          <p:txBody>
            <a:bodyPr wrap="square" lIns="0" tIns="0" rIns="0" bIns="0" rtlCol="0"/>
            <a:lstStyle/>
            <a:p>
              <a:endParaRPr/>
            </a:p>
          </p:txBody>
        </p:sp>
        <p:sp>
          <p:nvSpPr>
            <p:cNvPr id="28" name="object 28"/>
            <p:cNvSpPr/>
            <p:nvPr/>
          </p:nvSpPr>
          <p:spPr>
            <a:xfrm>
              <a:off x="3063239" y="5926835"/>
              <a:ext cx="4427220" cy="231775"/>
            </a:xfrm>
            <a:custGeom>
              <a:avLst/>
              <a:gdLst/>
              <a:ahLst/>
              <a:cxnLst/>
              <a:rect l="l" t="t" r="r" b="b"/>
              <a:pathLst>
                <a:path w="4427220" h="231775">
                  <a:moveTo>
                    <a:pt x="4427220" y="173735"/>
                  </a:moveTo>
                  <a:lnTo>
                    <a:pt x="115824" y="173735"/>
                  </a:lnTo>
                  <a:lnTo>
                    <a:pt x="115824" y="231647"/>
                  </a:lnTo>
                  <a:lnTo>
                    <a:pt x="0" y="115823"/>
                  </a:lnTo>
                  <a:lnTo>
                    <a:pt x="115824" y="0"/>
                  </a:lnTo>
                  <a:lnTo>
                    <a:pt x="115824" y="57911"/>
                  </a:lnTo>
                  <a:lnTo>
                    <a:pt x="4427220" y="57911"/>
                  </a:lnTo>
                  <a:lnTo>
                    <a:pt x="4427220" y="173735"/>
                  </a:lnTo>
                  <a:close/>
                </a:path>
              </a:pathLst>
            </a:custGeom>
            <a:ln w="12700">
              <a:solidFill>
                <a:srgbClr val="00252F"/>
              </a:solidFill>
            </a:ln>
          </p:spPr>
          <p:txBody>
            <a:bodyPr wrap="square" lIns="0" tIns="0" rIns="0" bIns="0" rtlCol="0"/>
            <a:lstStyle/>
            <a:p>
              <a:endParaRPr/>
            </a:p>
          </p:txBody>
        </p:sp>
      </p:grpSp>
      <p:sp>
        <p:nvSpPr>
          <p:cNvPr id="29" name="object 29"/>
          <p:cNvSpPr txBox="1"/>
          <p:nvPr/>
        </p:nvSpPr>
        <p:spPr>
          <a:xfrm>
            <a:off x="4136263" y="5236591"/>
            <a:ext cx="22821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GET</a:t>
            </a:r>
            <a:r>
              <a:rPr sz="1800" spc="20" dirty="0">
                <a:solidFill>
                  <a:srgbClr val="111F35"/>
                </a:solidFill>
                <a:latin typeface="Consolas"/>
                <a:cs typeface="Consolas"/>
              </a:rPr>
              <a:t> </a:t>
            </a:r>
            <a:r>
              <a:rPr sz="1800" spc="-10" dirty="0">
                <a:solidFill>
                  <a:srgbClr val="111F35"/>
                </a:solidFill>
                <a:latin typeface="Consolas"/>
                <a:cs typeface="Consolas"/>
              </a:rPr>
              <a:t>/current-</a:t>
            </a:r>
            <a:r>
              <a:rPr sz="1800" spc="-20" dirty="0">
                <a:solidFill>
                  <a:srgbClr val="111F35"/>
                </a:solidFill>
                <a:latin typeface="Consolas"/>
                <a:cs typeface="Consolas"/>
              </a:rPr>
              <a:t>data/</a:t>
            </a:r>
            <a:endParaRPr sz="1800">
              <a:latin typeface="Consolas"/>
              <a:cs typeface="Consolas"/>
            </a:endParaRPr>
          </a:p>
        </p:txBody>
      </p:sp>
      <p:grpSp>
        <p:nvGrpSpPr>
          <p:cNvPr id="30" name="object 30"/>
          <p:cNvGrpSpPr/>
          <p:nvPr/>
        </p:nvGrpSpPr>
        <p:grpSpPr>
          <a:xfrm>
            <a:off x="8836659" y="4736338"/>
            <a:ext cx="1227455" cy="1223010"/>
            <a:chOff x="8836659" y="4736338"/>
            <a:chExt cx="1227455" cy="1223010"/>
          </a:xfrm>
        </p:grpSpPr>
        <p:sp>
          <p:nvSpPr>
            <p:cNvPr id="31" name="object 31"/>
            <p:cNvSpPr/>
            <p:nvPr/>
          </p:nvSpPr>
          <p:spPr>
            <a:xfrm>
              <a:off x="8843771" y="4742688"/>
              <a:ext cx="1212215" cy="1215390"/>
            </a:xfrm>
            <a:custGeom>
              <a:avLst/>
              <a:gdLst/>
              <a:ahLst/>
              <a:cxnLst/>
              <a:rect l="l" t="t" r="r" b="b"/>
              <a:pathLst>
                <a:path w="1212215" h="1215389">
                  <a:moveTo>
                    <a:pt x="850392" y="1039228"/>
                  </a:moveTo>
                  <a:lnTo>
                    <a:pt x="361187" y="1039228"/>
                  </a:lnTo>
                  <a:lnTo>
                    <a:pt x="389280" y="1054879"/>
                  </a:lnTo>
                  <a:lnTo>
                    <a:pt x="418671" y="1067019"/>
                  </a:lnTo>
                  <a:lnTo>
                    <a:pt x="473201" y="1085494"/>
                  </a:lnTo>
                  <a:lnTo>
                    <a:pt x="481855" y="1111293"/>
                  </a:lnTo>
                  <a:lnTo>
                    <a:pt x="513546" y="1174426"/>
                  </a:lnTo>
                  <a:lnTo>
                    <a:pt x="535558" y="1210056"/>
                  </a:lnTo>
                  <a:lnTo>
                    <a:pt x="576482" y="1213599"/>
                  </a:lnTo>
                  <a:lnTo>
                    <a:pt x="614632" y="1214894"/>
                  </a:lnTo>
                  <a:lnTo>
                    <a:pt x="648805" y="1213770"/>
                  </a:lnTo>
                  <a:lnTo>
                    <a:pt x="677799" y="1210056"/>
                  </a:lnTo>
                  <a:lnTo>
                    <a:pt x="692739" y="1178225"/>
                  </a:lnTo>
                  <a:lnTo>
                    <a:pt x="707977" y="1145103"/>
                  </a:lnTo>
                  <a:lnTo>
                    <a:pt x="723715" y="1113317"/>
                  </a:lnTo>
                  <a:lnTo>
                    <a:pt x="740155" y="1085494"/>
                  </a:lnTo>
                  <a:lnTo>
                    <a:pt x="768363" y="1077731"/>
                  </a:lnTo>
                  <a:lnTo>
                    <a:pt x="796750" y="1069176"/>
                  </a:lnTo>
                  <a:lnTo>
                    <a:pt x="824398" y="1057214"/>
                  </a:lnTo>
                  <a:lnTo>
                    <a:pt x="850392" y="1039228"/>
                  </a:lnTo>
                  <a:close/>
                </a:path>
                <a:path w="1212215" h="1215389">
                  <a:moveTo>
                    <a:pt x="227710" y="126364"/>
                  </a:moveTo>
                  <a:lnTo>
                    <a:pt x="200088" y="156469"/>
                  </a:lnTo>
                  <a:lnTo>
                    <a:pt x="171703" y="183276"/>
                  </a:lnTo>
                  <a:lnTo>
                    <a:pt x="145986" y="206964"/>
                  </a:lnTo>
                  <a:lnTo>
                    <a:pt x="126364" y="227711"/>
                  </a:lnTo>
                  <a:lnTo>
                    <a:pt x="139882" y="264318"/>
                  </a:lnTo>
                  <a:lnTo>
                    <a:pt x="150304" y="297592"/>
                  </a:lnTo>
                  <a:lnTo>
                    <a:pt x="159869" y="329295"/>
                  </a:lnTo>
                  <a:lnTo>
                    <a:pt x="170814" y="361188"/>
                  </a:lnTo>
                  <a:lnTo>
                    <a:pt x="153376" y="389961"/>
                  </a:lnTo>
                  <a:lnTo>
                    <a:pt x="141314" y="417750"/>
                  </a:lnTo>
                  <a:lnTo>
                    <a:pt x="132453" y="445269"/>
                  </a:lnTo>
                  <a:lnTo>
                    <a:pt x="124586" y="473329"/>
                  </a:lnTo>
                  <a:lnTo>
                    <a:pt x="96708" y="487795"/>
                  </a:lnTo>
                  <a:lnTo>
                    <a:pt x="66055" y="500761"/>
                  </a:lnTo>
                  <a:lnTo>
                    <a:pt x="33522" y="515155"/>
                  </a:lnTo>
                  <a:lnTo>
                    <a:pt x="0" y="533908"/>
                  </a:lnTo>
                  <a:lnTo>
                    <a:pt x="889" y="565409"/>
                  </a:lnTo>
                  <a:lnTo>
                    <a:pt x="1563" y="597201"/>
                  </a:lnTo>
                  <a:lnTo>
                    <a:pt x="1678" y="643439"/>
                  </a:lnTo>
                  <a:lnTo>
                    <a:pt x="91" y="674370"/>
                  </a:lnTo>
                  <a:lnTo>
                    <a:pt x="0" y="676148"/>
                  </a:lnTo>
                  <a:lnTo>
                    <a:pt x="90797" y="722082"/>
                  </a:lnTo>
                  <a:lnTo>
                    <a:pt x="124586" y="738505"/>
                  </a:lnTo>
                  <a:lnTo>
                    <a:pt x="135935" y="769285"/>
                  </a:lnTo>
                  <a:lnTo>
                    <a:pt x="146415" y="795870"/>
                  </a:lnTo>
                  <a:lnTo>
                    <a:pt x="157537" y="821351"/>
                  </a:lnTo>
                  <a:lnTo>
                    <a:pt x="170814" y="848817"/>
                  </a:lnTo>
                  <a:lnTo>
                    <a:pt x="159922" y="884908"/>
                  </a:lnTo>
                  <a:lnTo>
                    <a:pt x="146542" y="921502"/>
                  </a:lnTo>
                  <a:lnTo>
                    <a:pt x="134185" y="955119"/>
                  </a:lnTo>
                  <a:lnTo>
                    <a:pt x="126364" y="982281"/>
                  </a:lnTo>
                  <a:lnTo>
                    <a:pt x="157630" y="1014272"/>
                  </a:lnTo>
                  <a:lnTo>
                    <a:pt x="207875" y="1063327"/>
                  </a:lnTo>
                  <a:lnTo>
                    <a:pt x="227710" y="1083716"/>
                  </a:lnTo>
                  <a:lnTo>
                    <a:pt x="266158" y="1072452"/>
                  </a:lnTo>
                  <a:lnTo>
                    <a:pt x="321526" y="1050314"/>
                  </a:lnTo>
                  <a:lnTo>
                    <a:pt x="361187" y="1039228"/>
                  </a:lnTo>
                  <a:lnTo>
                    <a:pt x="1026517" y="1039228"/>
                  </a:lnTo>
                  <a:lnTo>
                    <a:pt x="1034875" y="1030955"/>
                  </a:lnTo>
                  <a:lnTo>
                    <a:pt x="1056895" y="1010016"/>
                  </a:lnTo>
                  <a:lnTo>
                    <a:pt x="1085214" y="982281"/>
                  </a:lnTo>
                  <a:lnTo>
                    <a:pt x="1072626" y="953689"/>
                  </a:lnTo>
                  <a:lnTo>
                    <a:pt x="1060227" y="916373"/>
                  </a:lnTo>
                  <a:lnTo>
                    <a:pt x="1049210" y="878645"/>
                  </a:lnTo>
                  <a:lnTo>
                    <a:pt x="1040764" y="848817"/>
                  </a:lnTo>
                  <a:lnTo>
                    <a:pt x="1056453" y="819948"/>
                  </a:lnTo>
                  <a:lnTo>
                    <a:pt x="1057028" y="818515"/>
                  </a:lnTo>
                  <a:lnTo>
                    <a:pt x="604901" y="818515"/>
                  </a:lnTo>
                  <a:lnTo>
                    <a:pt x="562510" y="811274"/>
                  </a:lnTo>
                  <a:lnTo>
                    <a:pt x="522277" y="794585"/>
                  </a:lnTo>
                  <a:lnTo>
                    <a:pt x="485285" y="769465"/>
                  </a:lnTo>
                  <a:lnTo>
                    <a:pt x="452619" y="736932"/>
                  </a:lnTo>
                  <a:lnTo>
                    <a:pt x="425362" y="698003"/>
                  </a:lnTo>
                  <a:lnTo>
                    <a:pt x="404599" y="653696"/>
                  </a:lnTo>
                  <a:lnTo>
                    <a:pt x="391413" y="605028"/>
                  </a:lnTo>
                  <a:lnTo>
                    <a:pt x="390602" y="565544"/>
                  </a:lnTo>
                  <a:lnTo>
                    <a:pt x="390483" y="559758"/>
                  </a:lnTo>
                  <a:lnTo>
                    <a:pt x="390434" y="557381"/>
                  </a:lnTo>
                  <a:lnTo>
                    <a:pt x="400893" y="514484"/>
                  </a:lnTo>
                  <a:lnTo>
                    <a:pt x="421022" y="476958"/>
                  </a:lnTo>
                  <a:lnTo>
                    <a:pt x="449056" y="445420"/>
                  </a:lnTo>
                  <a:lnTo>
                    <a:pt x="483227" y="420491"/>
                  </a:lnTo>
                  <a:lnTo>
                    <a:pt x="521769" y="402788"/>
                  </a:lnTo>
                  <a:lnTo>
                    <a:pt x="562916" y="392932"/>
                  </a:lnTo>
                  <a:lnTo>
                    <a:pt x="604901" y="391541"/>
                  </a:lnTo>
                  <a:lnTo>
                    <a:pt x="1051282" y="391541"/>
                  </a:lnTo>
                  <a:lnTo>
                    <a:pt x="1050889" y="390665"/>
                  </a:lnTo>
                  <a:lnTo>
                    <a:pt x="1038986" y="361188"/>
                  </a:lnTo>
                  <a:lnTo>
                    <a:pt x="1051754" y="330348"/>
                  </a:lnTo>
                  <a:lnTo>
                    <a:pt x="1063783" y="292306"/>
                  </a:lnTo>
                  <a:lnTo>
                    <a:pt x="1074527" y="255335"/>
                  </a:lnTo>
                  <a:lnTo>
                    <a:pt x="1083436" y="227711"/>
                  </a:lnTo>
                  <a:lnTo>
                    <a:pt x="1034859" y="178228"/>
                  </a:lnTo>
                  <a:lnTo>
                    <a:pt x="1027460" y="170814"/>
                  </a:lnTo>
                  <a:lnTo>
                    <a:pt x="361187" y="170814"/>
                  </a:lnTo>
                  <a:lnTo>
                    <a:pt x="257692" y="135792"/>
                  </a:lnTo>
                  <a:lnTo>
                    <a:pt x="227710" y="126364"/>
                  </a:lnTo>
                  <a:close/>
                </a:path>
                <a:path w="1212215" h="1215389">
                  <a:moveTo>
                    <a:pt x="1026517" y="1039228"/>
                  </a:moveTo>
                  <a:lnTo>
                    <a:pt x="850392" y="1039228"/>
                  </a:lnTo>
                  <a:lnTo>
                    <a:pt x="887356" y="1051551"/>
                  </a:lnTo>
                  <a:lnTo>
                    <a:pt x="915416" y="1061986"/>
                  </a:lnTo>
                  <a:lnTo>
                    <a:pt x="944332" y="1072164"/>
                  </a:lnTo>
                  <a:lnTo>
                    <a:pt x="983869" y="1083716"/>
                  </a:lnTo>
                  <a:lnTo>
                    <a:pt x="1012688" y="1052917"/>
                  </a:lnTo>
                  <a:lnTo>
                    <a:pt x="1026517" y="1039228"/>
                  </a:lnTo>
                  <a:close/>
                </a:path>
                <a:path w="1212215" h="1215389">
                  <a:moveTo>
                    <a:pt x="1051282" y="391541"/>
                  </a:moveTo>
                  <a:lnTo>
                    <a:pt x="604901" y="391541"/>
                  </a:lnTo>
                  <a:lnTo>
                    <a:pt x="654222" y="404713"/>
                  </a:lnTo>
                  <a:lnTo>
                    <a:pt x="701531" y="424512"/>
                  </a:lnTo>
                  <a:lnTo>
                    <a:pt x="744270" y="450427"/>
                  </a:lnTo>
                  <a:lnTo>
                    <a:pt x="779882" y="481947"/>
                  </a:lnTo>
                  <a:lnTo>
                    <a:pt x="805810" y="518561"/>
                  </a:lnTo>
                  <a:lnTo>
                    <a:pt x="819498" y="559758"/>
                  </a:lnTo>
                  <a:lnTo>
                    <a:pt x="818405" y="604313"/>
                  </a:lnTo>
                  <a:lnTo>
                    <a:pt x="818387" y="605028"/>
                  </a:lnTo>
                  <a:lnTo>
                    <a:pt x="813560" y="661554"/>
                  </a:lnTo>
                  <a:lnTo>
                    <a:pt x="797446" y="708956"/>
                  </a:lnTo>
                  <a:lnTo>
                    <a:pt x="771684" y="747503"/>
                  </a:lnTo>
                  <a:lnTo>
                    <a:pt x="737912" y="777463"/>
                  </a:lnTo>
                  <a:lnTo>
                    <a:pt x="697765" y="799106"/>
                  </a:lnTo>
                  <a:lnTo>
                    <a:pt x="652882" y="812700"/>
                  </a:lnTo>
                  <a:lnTo>
                    <a:pt x="604901" y="818515"/>
                  </a:lnTo>
                  <a:lnTo>
                    <a:pt x="1057028" y="818515"/>
                  </a:lnTo>
                  <a:lnTo>
                    <a:pt x="1068165" y="790743"/>
                  </a:lnTo>
                  <a:lnTo>
                    <a:pt x="1077733" y="762552"/>
                  </a:lnTo>
                  <a:lnTo>
                    <a:pt x="1086919" y="736932"/>
                  </a:lnTo>
                  <a:lnTo>
                    <a:pt x="1086993" y="736727"/>
                  </a:lnTo>
                  <a:lnTo>
                    <a:pt x="1138523" y="708548"/>
                  </a:lnTo>
                  <a:lnTo>
                    <a:pt x="1170324" y="692560"/>
                  </a:lnTo>
                  <a:lnTo>
                    <a:pt x="1211579" y="674370"/>
                  </a:lnTo>
                  <a:lnTo>
                    <a:pt x="1211702" y="653696"/>
                  </a:lnTo>
                  <a:lnTo>
                    <a:pt x="1211762" y="643439"/>
                  </a:lnTo>
                  <a:lnTo>
                    <a:pt x="1211830" y="632017"/>
                  </a:lnTo>
                  <a:lnTo>
                    <a:pt x="1210341" y="597201"/>
                  </a:lnTo>
                  <a:lnTo>
                    <a:pt x="1209476" y="565544"/>
                  </a:lnTo>
                  <a:lnTo>
                    <a:pt x="1211467" y="533908"/>
                  </a:lnTo>
                  <a:lnTo>
                    <a:pt x="1211579" y="532130"/>
                  </a:lnTo>
                  <a:lnTo>
                    <a:pt x="1178369" y="514234"/>
                  </a:lnTo>
                  <a:lnTo>
                    <a:pt x="1148206" y="499364"/>
                  </a:lnTo>
                  <a:lnTo>
                    <a:pt x="1118139" y="485731"/>
                  </a:lnTo>
                  <a:lnTo>
                    <a:pt x="1085214" y="471550"/>
                  </a:lnTo>
                  <a:lnTo>
                    <a:pt x="1074741" y="444144"/>
                  </a:lnTo>
                  <a:lnTo>
                    <a:pt x="1063053" y="417750"/>
                  </a:lnTo>
                  <a:lnTo>
                    <a:pt x="1051282" y="391541"/>
                  </a:lnTo>
                  <a:close/>
                </a:path>
                <a:path w="1212215" h="1215389">
                  <a:moveTo>
                    <a:pt x="533780" y="0"/>
                  </a:moveTo>
                  <a:lnTo>
                    <a:pt x="514875" y="37951"/>
                  </a:lnTo>
                  <a:lnTo>
                    <a:pt x="501221" y="68818"/>
                  </a:lnTo>
                  <a:lnTo>
                    <a:pt x="488257" y="96422"/>
                  </a:lnTo>
                  <a:lnTo>
                    <a:pt x="471424" y="124587"/>
                  </a:lnTo>
                  <a:lnTo>
                    <a:pt x="443019" y="133078"/>
                  </a:lnTo>
                  <a:lnTo>
                    <a:pt x="414496" y="146319"/>
                  </a:lnTo>
                  <a:lnTo>
                    <a:pt x="386877" y="160252"/>
                  </a:lnTo>
                  <a:lnTo>
                    <a:pt x="361187" y="170814"/>
                  </a:lnTo>
                  <a:lnTo>
                    <a:pt x="848613" y="170814"/>
                  </a:lnTo>
                  <a:lnTo>
                    <a:pt x="822092" y="154019"/>
                  </a:lnTo>
                  <a:lnTo>
                    <a:pt x="796845" y="141414"/>
                  </a:lnTo>
                  <a:lnTo>
                    <a:pt x="769479" y="131952"/>
                  </a:lnTo>
                  <a:lnTo>
                    <a:pt x="736600" y="124587"/>
                  </a:lnTo>
                  <a:lnTo>
                    <a:pt x="726688" y="100530"/>
                  </a:lnTo>
                  <a:lnTo>
                    <a:pt x="713406" y="72913"/>
                  </a:lnTo>
                  <a:lnTo>
                    <a:pt x="696577" y="39987"/>
                  </a:lnTo>
                  <a:lnTo>
                    <a:pt x="677636" y="3143"/>
                  </a:lnTo>
                  <a:lnTo>
                    <a:pt x="610949" y="3143"/>
                  </a:lnTo>
                  <a:lnTo>
                    <a:pt x="571454" y="2071"/>
                  </a:lnTo>
                  <a:lnTo>
                    <a:pt x="533780" y="0"/>
                  </a:lnTo>
                  <a:close/>
                </a:path>
                <a:path w="1212215" h="1215389">
                  <a:moveTo>
                    <a:pt x="982091" y="126364"/>
                  </a:moveTo>
                  <a:lnTo>
                    <a:pt x="942750" y="140829"/>
                  </a:lnTo>
                  <a:lnTo>
                    <a:pt x="914733" y="150352"/>
                  </a:lnTo>
                  <a:lnTo>
                    <a:pt x="848613" y="170814"/>
                  </a:lnTo>
                  <a:lnTo>
                    <a:pt x="1027460" y="170814"/>
                  </a:lnTo>
                  <a:lnTo>
                    <a:pt x="1013142" y="156469"/>
                  </a:lnTo>
                  <a:lnTo>
                    <a:pt x="982091" y="126364"/>
                  </a:lnTo>
                  <a:close/>
                </a:path>
                <a:path w="1212215" h="1215389">
                  <a:moveTo>
                    <a:pt x="676021" y="0"/>
                  </a:moveTo>
                  <a:lnTo>
                    <a:pt x="647420" y="2643"/>
                  </a:lnTo>
                  <a:lnTo>
                    <a:pt x="610949" y="3143"/>
                  </a:lnTo>
                  <a:lnTo>
                    <a:pt x="677636" y="3143"/>
                  </a:lnTo>
                  <a:lnTo>
                    <a:pt x="676021" y="0"/>
                  </a:lnTo>
                  <a:close/>
                </a:path>
              </a:pathLst>
            </a:custGeom>
            <a:solidFill>
              <a:srgbClr val="D3F7FF"/>
            </a:solidFill>
          </p:spPr>
          <p:txBody>
            <a:bodyPr wrap="square" lIns="0" tIns="0" rIns="0" bIns="0" rtlCol="0"/>
            <a:lstStyle/>
            <a:p>
              <a:endParaRPr/>
            </a:p>
          </p:txBody>
        </p:sp>
        <p:sp>
          <p:nvSpPr>
            <p:cNvPr id="32" name="object 32"/>
            <p:cNvSpPr/>
            <p:nvPr/>
          </p:nvSpPr>
          <p:spPr>
            <a:xfrm>
              <a:off x="8843009" y="4742688"/>
              <a:ext cx="1214755" cy="1210310"/>
            </a:xfrm>
            <a:custGeom>
              <a:avLst/>
              <a:gdLst/>
              <a:ahLst/>
              <a:cxnLst/>
              <a:rect l="l" t="t" r="r" b="b"/>
              <a:pathLst>
                <a:path w="1214754" h="1210310">
                  <a:moveTo>
                    <a:pt x="605662" y="818515"/>
                  </a:moveTo>
                  <a:lnTo>
                    <a:pt x="559993" y="808548"/>
                  </a:lnTo>
                  <a:lnTo>
                    <a:pt x="516308" y="788531"/>
                  </a:lnTo>
                  <a:lnTo>
                    <a:pt x="476450" y="760388"/>
                  </a:lnTo>
                  <a:lnTo>
                    <a:pt x="442264" y="726042"/>
                  </a:lnTo>
                  <a:lnTo>
                    <a:pt x="415594" y="687418"/>
                  </a:lnTo>
                  <a:lnTo>
                    <a:pt x="398283" y="646438"/>
                  </a:lnTo>
                  <a:lnTo>
                    <a:pt x="392175" y="605028"/>
                  </a:lnTo>
                  <a:lnTo>
                    <a:pt x="392207" y="565220"/>
                  </a:lnTo>
                  <a:lnTo>
                    <a:pt x="403477" y="525504"/>
                  </a:lnTo>
                  <a:lnTo>
                    <a:pt x="424173" y="487707"/>
                  </a:lnTo>
                  <a:lnTo>
                    <a:pt x="452485" y="453659"/>
                  </a:lnTo>
                  <a:lnTo>
                    <a:pt x="486601" y="425190"/>
                  </a:lnTo>
                  <a:lnTo>
                    <a:pt x="524710" y="404127"/>
                  </a:lnTo>
                  <a:lnTo>
                    <a:pt x="565001" y="392301"/>
                  </a:lnTo>
                  <a:lnTo>
                    <a:pt x="605662" y="391541"/>
                  </a:lnTo>
                  <a:lnTo>
                    <a:pt x="649950" y="390452"/>
                  </a:lnTo>
                  <a:lnTo>
                    <a:pt x="690973" y="399502"/>
                  </a:lnTo>
                  <a:lnTo>
                    <a:pt x="727850" y="417588"/>
                  </a:lnTo>
                  <a:lnTo>
                    <a:pt x="759698" y="443611"/>
                  </a:lnTo>
                  <a:lnTo>
                    <a:pt x="785634" y="476467"/>
                  </a:lnTo>
                  <a:lnTo>
                    <a:pt x="804777" y="515056"/>
                  </a:lnTo>
                  <a:lnTo>
                    <a:pt x="816243" y="558277"/>
                  </a:lnTo>
                  <a:lnTo>
                    <a:pt x="819149" y="605028"/>
                  </a:lnTo>
                  <a:lnTo>
                    <a:pt x="814347" y="650316"/>
                  </a:lnTo>
                  <a:lnTo>
                    <a:pt x="801705" y="693627"/>
                  </a:lnTo>
                  <a:lnTo>
                    <a:pt x="782018" y="733294"/>
                  </a:lnTo>
                  <a:lnTo>
                    <a:pt x="756078" y="767645"/>
                  </a:lnTo>
                  <a:lnTo>
                    <a:pt x="724680" y="795012"/>
                  </a:lnTo>
                  <a:lnTo>
                    <a:pt x="688615" y="813725"/>
                  </a:lnTo>
                  <a:lnTo>
                    <a:pt x="648679" y="822116"/>
                  </a:lnTo>
                  <a:lnTo>
                    <a:pt x="605662" y="818515"/>
                  </a:lnTo>
                  <a:close/>
                </a:path>
                <a:path w="1214754" h="1210310">
                  <a:moveTo>
                    <a:pt x="1085976" y="471550"/>
                  </a:moveTo>
                  <a:lnTo>
                    <a:pt x="1076503" y="438644"/>
                  </a:lnTo>
                  <a:lnTo>
                    <a:pt x="1064767" y="408987"/>
                  </a:lnTo>
                  <a:lnTo>
                    <a:pt x="1052079" y="383022"/>
                  </a:lnTo>
                  <a:lnTo>
                    <a:pt x="1039748" y="361188"/>
                  </a:lnTo>
                  <a:lnTo>
                    <a:pt x="1050855" y="326080"/>
                  </a:lnTo>
                  <a:lnTo>
                    <a:pt x="1062497" y="293687"/>
                  </a:lnTo>
                  <a:lnTo>
                    <a:pt x="1073878" y="261675"/>
                  </a:lnTo>
                  <a:lnTo>
                    <a:pt x="1084198" y="227711"/>
                  </a:lnTo>
                  <a:lnTo>
                    <a:pt x="1059559" y="202088"/>
                  </a:lnTo>
                  <a:lnTo>
                    <a:pt x="1034335" y="174847"/>
                  </a:lnTo>
                  <a:lnTo>
                    <a:pt x="1008707" y="148701"/>
                  </a:lnTo>
                  <a:lnTo>
                    <a:pt x="982852" y="126364"/>
                  </a:lnTo>
                  <a:lnTo>
                    <a:pt x="949442" y="138846"/>
                  </a:lnTo>
                  <a:lnTo>
                    <a:pt x="915781" y="148875"/>
                  </a:lnTo>
                  <a:lnTo>
                    <a:pt x="882286" y="158761"/>
                  </a:lnTo>
                  <a:lnTo>
                    <a:pt x="849375" y="170814"/>
                  </a:lnTo>
                  <a:lnTo>
                    <a:pt x="822372" y="156966"/>
                  </a:lnTo>
                  <a:lnTo>
                    <a:pt x="794797" y="145557"/>
                  </a:lnTo>
                  <a:lnTo>
                    <a:pt x="766508" y="135221"/>
                  </a:lnTo>
                  <a:lnTo>
                    <a:pt x="737361" y="124587"/>
                  </a:lnTo>
                  <a:lnTo>
                    <a:pt x="728039" y="97637"/>
                  </a:lnTo>
                  <a:lnTo>
                    <a:pt x="712501" y="64531"/>
                  </a:lnTo>
                  <a:lnTo>
                    <a:pt x="694249" y="30307"/>
                  </a:lnTo>
                  <a:lnTo>
                    <a:pt x="676782" y="0"/>
                  </a:lnTo>
                  <a:lnTo>
                    <a:pt x="638716" y="1196"/>
                  </a:lnTo>
                  <a:lnTo>
                    <a:pt x="609330" y="2619"/>
                  </a:lnTo>
                  <a:lnTo>
                    <a:pt x="578109" y="2732"/>
                  </a:lnTo>
                  <a:lnTo>
                    <a:pt x="534542" y="0"/>
                  </a:lnTo>
                  <a:lnTo>
                    <a:pt x="521852" y="27271"/>
                  </a:lnTo>
                  <a:lnTo>
                    <a:pt x="505317" y="59578"/>
                  </a:lnTo>
                  <a:lnTo>
                    <a:pt x="487805" y="93243"/>
                  </a:lnTo>
                  <a:lnTo>
                    <a:pt x="472185" y="124587"/>
                  </a:lnTo>
                  <a:lnTo>
                    <a:pt x="442085" y="132274"/>
                  </a:lnTo>
                  <a:lnTo>
                    <a:pt x="413591" y="142081"/>
                  </a:lnTo>
                  <a:lnTo>
                    <a:pt x="386836" y="154697"/>
                  </a:lnTo>
                  <a:lnTo>
                    <a:pt x="361949" y="170814"/>
                  </a:lnTo>
                  <a:lnTo>
                    <a:pt x="333521" y="162655"/>
                  </a:lnTo>
                  <a:lnTo>
                    <a:pt x="304450" y="153447"/>
                  </a:lnTo>
                  <a:lnTo>
                    <a:pt x="270760" y="141811"/>
                  </a:lnTo>
                  <a:lnTo>
                    <a:pt x="228472" y="126364"/>
                  </a:lnTo>
                  <a:lnTo>
                    <a:pt x="209315" y="146683"/>
                  </a:lnTo>
                  <a:lnTo>
                    <a:pt x="182848" y="171275"/>
                  </a:lnTo>
                  <a:lnTo>
                    <a:pt x="153856" y="198749"/>
                  </a:lnTo>
                  <a:lnTo>
                    <a:pt x="127126" y="227711"/>
                  </a:lnTo>
                  <a:lnTo>
                    <a:pt x="139572" y="264997"/>
                  </a:lnTo>
                  <a:lnTo>
                    <a:pt x="152114" y="299116"/>
                  </a:lnTo>
                  <a:lnTo>
                    <a:pt x="163274" y="330902"/>
                  </a:lnTo>
                  <a:lnTo>
                    <a:pt x="171576" y="361188"/>
                  </a:lnTo>
                  <a:lnTo>
                    <a:pt x="156031" y="387550"/>
                  </a:lnTo>
                  <a:lnTo>
                    <a:pt x="141890" y="416734"/>
                  </a:lnTo>
                  <a:lnTo>
                    <a:pt x="131036" y="446180"/>
                  </a:lnTo>
                  <a:lnTo>
                    <a:pt x="125348" y="473329"/>
                  </a:lnTo>
                  <a:lnTo>
                    <a:pt x="91469" y="491045"/>
                  </a:lnTo>
                  <a:lnTo>
                    <a:pt x="57007" y="508571"/>
                  </a:lnTo>
                  <a:lnTo>
                    <a:pt x="25568" y="523621"/>
                  </a:lnTo>
                  <a:lnTo>
                    <a:pt x="761" y="533908"/>
                  </a:lnTo>
                  <a:lnTo>
                    <a:pt x="83" y="566634"/>
                  </a:lnTo>
                  <a:lnTo>
                    <a:pt x="297" y="633706"/>
                  </a:lnTo>
                  <a:lnTo>
                    <a:pt x="761" y="676148"/>
                  </a:lnTo>
                  <a:lnTo>
                    <a:pt x="60245" y="709231"/>
                  </a:lnTo>
                  <a:lnTo>
                    <a:pt x="125348" y="738505"/>
                  </a:lnTo>
                  <a:lnTo>
                    <a:pt x="132572" y="766660"/>
                  </a:lnTo>
                  <a:lnTo>
                    <a:pt x="142747" y="793918"/>
                  </a:lnTo>
                  <a:lnTo>
                    <a:pt x="155781" y="821047"/>
                  </a:lnTo>
                  <a:lnTo>
                    <a:pt x="171576" y="848817"/>
                  </a:lnTo>
                  <a:lnTo>
                    <a:pt x="160452" y="879691"/>
                  </a:lnTo>
                  <a:lnTo>
                    <a:pt x="148494" y="915068"/>
                  </a:lnTo>
                  <a:lnTo>
                    <a:pt x="136965" y="950685"/>
                  </a:lnTo>
                  <a:lnTo>
                    <a:pt x="127126" y="982281"/>
                  </a:lnTo>
                  <a:lnTo>
                    <a:pt x="149498" y="1000929"/>
                  </a:lnTo>
                  <a:lnTo>
                    <a:pt x="172561" y="1022345"/>
                  </a:lnTo>
                  <a:lnTo>
                    <a:pt x="198243" y="1049088"/>
                  </a:lnTo>
                  <a:lnTo>
                    <a:pt x="228472" y="1083716"/>
                  </a:lnTo>
                  <a:lnTo>
                    <a:pt x="258597" y="1072196"/>
                  </a:lnTo>
                  <a:lnTo>
                    <a:pt x="295640" y="1061367"/>
                  </a:lnTo>
                  <a:lnTo>
                    <a:pt x="332468" y="1050590"/>
                  </a:lnTo>
                  <a:lnTo>
                    <a:pt x="361949" y="1039228"/>
                  </a:lnTo>
                  <a:lnTo>
                    <a:pt x="389024" y="1054361"/>
                  </a:lnTo>
                  <a:lnTo>
                    <a:pt x="415575" y="1066428"/>
                  </a:lnTo>
                  <a:lnTo>
                    <a:pt x="443317" y="1076461"/>
                  </a:lnTo>
                  <a:lnTo>
                    <a:pt x="473963" y="1085494"/>
                  </a:lnTo>
                  <a:lnTo>
                    <a:pt x="489761" y="1124686"/>
                  </a:lnTo>
                  <a:lnTo>
                    <a:pt x="505761" y="1158447"/>
                  </a:lnTo>
                  <a:lnTo>
                    <a:pt x="521452" y="1186873"/>
                  </a:lnTo>
                  <a:lnTo>
                    <a:pt x="536320" y="1210056"/>
                  </a:lnTo>
                  <a:lnTo>
                    <a:pt x="568582" y="1208298"/>
                  </a:lnTo>
                  <a:lnTo>
                    <a:pt x="604107" y="1208151"/>
                  </a:lnTo>
                  <a:lnTo>
                    <a:pt x="641298" y="1208955"/>
                  </a:lnTo>
                  <a:lnTo>
                    <a:pt x="678560" y="1210056"/>
                  </a:lnTo>
                  <a:lnTo>
                    <a:pt x="697376" y="1173351"/>
                  </a:lnTo>
                  <a:lnTo>
                    <a:pt x="715168" y="1141326"/>
                  </a:lnTo>
                  <a:lnTo>
                    <a:pt x="730246" y="1112525"/>
                  </a:lnTo>
                  <a:lnTo>
                    <a:pt x="740917" y="1085494"/>
                  </a:lnTo>
                  <a:lnTo>
                    <a:pt x="769358" y="1076841"/>
                  </a:lnTo>
                  <a:lnTo>
                    <a:pt x="795654" y="1066414"/>
                  </a:lnTo>
                  <a:lnTo>
                    <a:pt x="822142" y="1053960"/>
                  </a:lnTo>
                  <a:lnTo>
                    <a:pt x="851153" y="1039228"/>
                  </a:lnTo>
                  <a:lnTo>
                    <a:pt x="874670" y="1045225"/>
                  </a:lnTo>
                  <a:lnTo>
                    <a:pt x="904224" y="1053966"/>
                  </a:lnTo>
                  <a:lnTo>
                    <a:pt x="940611" y="1066460"/>
                  </a:lnTo>
                  <a:lnTo>
                    <a:pt x="984630" y="1083716"/>
                  </a:lnTo>
                  <a:lnTo>
                    <a:pt x="1004770" y="1058842"/>
                  </a:lnTo>
                  <a:lnTo>
                    <a:pt x="1030398" y="1032184"/>
                  </a:lnTo>
                  <a:lnTo>
                    <a:pt x="1058479" y="1005933"/>
                  </a:lnTo>
                  <a:lnTo>
                    <a:pt x="1085976" y="982281"/>
                  </a:lnTo>
                  <a:lnTo>
                    <a:pt x="1071012" y="943193"/>
                  </a:lnTo>
                  <a:lnTo>
                    <a:pt x="1061704" y="913291"/>
                  </a:lnTo>
                  <a:lnTo>
                    <a:pt x="1053419" y="884519"/>
                  </a:lnTo>
                  <a:lnTo>
                    <a:pt x="1041526" y="848817"/>
                  </a:lnTo>
                  <a:lnTo>
                    <a:pt x="1055786" y="822376"/>
                  </a:lnTo>
                  <a:lnTo>
                    <a:pt x="1067593" y="794553"/>
                  </a:lnTo>
                  <a:lnTo>
                    <a:pt x="1077924" y="765838"/>
                  </a:lnTo>
                  <a:lnTo>
                    <a:pt x="1087754" y="736727"/>
                  </a:lnTo>
                  <a:lnTo>
                    <a:pt x="1122991" y="719179"/>
                  </a:lnTo>
                  <a:lnTo>
                    <a:pt x="1151524" y="703405"/>
                  </a:lnTo>
                  <a:lnTo>
                    <a:pt x="1179320" y="688703"/>
                  </a:lnTo>
                  <a:lnTo>
                    <a:pt x="1212341" y="674370"/>
                  </a:lnTo>
                  <a:lnTo>
                    <a:pt x="1214395" y="633892"/>
                  </a:lnTo>
                  <a:lnTo>
                    <a:pt x="1214294" y="597916"/>
                  </a:lnTo>
                  <a:lnTo>
                    <a:pt x="1213217" y="564606"/>
                  </a:lnTo>
                  <a:lnTo>
                    <a:pt x="1212341" y="532130"/>
                  </a:lnTo>
                  <a:lnTo>
                    <a:pt x="1186328" y="517074"/>
                  </a:lnTo>
                  <a:lnTo>
                    <a:pt x="1155207" y="502459"/>
                  </a:lnTo>
                  <a:lnTo>
                    <a:pt x="1121062" y="487535"/>
                  </a:lnTo>
                  <a:lnTo>
                    <a:pt x="1085976" y="471550"/>
                  </a:lnTo>
                  <a:close/>
                </a:path>
              </a:pathLst>
            </a:custGeom>
            <a:ln w="12700">
              <a:solidFill>
                <a:srgbClr val="00252F"/>
              </a:solidFill>
            </a:ln>
          </p:spPr>
          <p:txBody>
            <a:bodyPr wrap="square" lIns="0" tIns="0" rIns="0" bIns="0" rtlCol="0"/>
            <a:lstStyle/>
            <a:p>
              <a:endParaRPr/>
            </a:p>
          </p:txBody>
        </p:sp>
      </p:grpSp>
      <p:sp>
        <p:nvSpPr>
          <p:cNvPr id="33" name="object 3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34" name="object 3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402</a:t>
            </a:fld>
            <a:endParaRPr spc="-25"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987069" y="3581569"/>
            <a:ext cx="6412865" cy="2859405"/>
            <a:chOff x="4987069" y="3581569"/>
            <a:chExt cx="6412865" cy="2859405"/>
          </a:xfrm>
        </p:grpSpPr>
        <p:sp>
          <p:nvSpPr>
            <p:cNvPr id="3" name="object 3"/>
            <p:cNvSpPr/>
            <p:nvPr/>
          </p:nvSpPr>
          <p:spPr>
            <a:xfrm>
              <a:off x="4997612" y="3581569"/>
              <a:ext cx="6393815" cy="2844165"/>
            </a:xfrm>
            <a:custGeom>
              <a:avLst/>
              <a:gdLst/>
              <a:ahLst/>
              <a:cxnLst/>
              <a:rect l="l" t="t" r="r" b="b"/>
              <a:pathLst>
                <a:path w="6393815" h="2844165">
                  <a:moveTo>
                    <a:pt x="2494000" y="0"/>
                  </a:moveTo>
                  <a:lnTo>
                    <a:pt x="2441428" y="401"/>
                  </a:lnTo>
                  <a:lnTo>
                    <a:pt x="2389571" y="1523"/>
                  </a:lnTo>
                  <a:lnTo>
                    <a:pt x="2338717" y="3293"/>
                  </a:lnTo>
                  <a:lnTo>
                    <a:pt x="2289152" y="5638"/>
                  </a:lnTo>
                  <a:lnTo>
                    <a:pt x="2241163" y="8485"/>
                  </a:lnTo>
                  <a:lnTo>
                    <a:pt x="2195036" y="11763"/>
                  </a:lnTo>
                  <a:lnTo>
                    <a:pt x="2151059" y="15399"/>
                  </a:lnTo>
                  <a:lnTo>
                    <a:pt x="2109518" y="19319"/>
                  </a:lnTo>
                  <a:lnTo>
                    <a:pt x="2070699" y="23452"/>
                  </a:lnTo>
                  <a:lnTo>
                    <a:pt x="2014528" y="28410"/>
                  </a:lnTo>
                  <a:lnTo>
                    <a:pt x="1964463" y="30291"/>
                  </a:lnTo>
                  <a:lnTo>
                    <a:pt x="1918835" y="29836"/>
                  </a:lnTo>
                  <a:lnTo>
                    <a:pt x="1875978" y="27786"/>
                  </a:lnTo>
                  <a:lnTo>
                    <a:pt x="1791908" y="21861"/>
                  </a:lnTo>
                  <a:lnTo>
                    <a:pt x="1747359" y="19467"/>
                  </a:lnTo>
                  <a:lnTo>
                    <a:pt x="1698912" y="18441"/>
                  </a:lnTo>
                  <a:lnTo>
                    <a:pt x="1644899" y="19522"/>
                  </a:lnTo>
                  <a:lnTo>
                    <a:pt x="1536364" y="26518"/>
                  </a:lnTo>
                  <a:lnTo>
                    <a:pt x="1488054" y="27917"/>
                  </a:lnTo>
                  <a:lnTo>
                    <a:pt x="1438799" y="27947"/>
                  </a:lnTo>
                  <a:lnTo>
                    <a:pt x="1388675" y="26906"/>
                  </a:lnTo>
                  <a:lnTo>
                    <a:pt x="1337758" y="25095"/>
                  </a:lnTo>
                  <a:lnTo>
                    <a:pt x="1181007" y="18027"/>
                  </a:lnTo>
                  <a:lnTo>
                    <a:pt x="1127676" y="16123"/>
                  </a:lnTo>
                  <a:lnTo>
                    <a:pt x="1073930" y="14943"/>
                  </a:lnTo>
                  <a:lnTo>
                    <a:pt x="1019847" y="14787"/>
                  </a:lnTo>
                  <a:lnTo>
                    <a:pt x="965501" y="15954"/>
                  </a:lnTo>
                  <a:lnTo>
                    <a:pt x="910968" y="18742"/>
                  </a:lnTo>
                  <a:lnTo>
                    <a:pt x="856325" y="23452"/>
                  </a:lnTo>
                  <a:lnTo>
                    <a:pt x="799234" y="29254"/>
                  </a:lnTo>
                  <a:lnTo>
                    <a:pt x="745269" y="34211"/>
                  </a:lnTo>
                  <a:lnTo>
                    <a:pt x="693839" y="38289"/>
                  </a:lnTo>
                  <a:lnTo>
                    <a:pt x="644355" y="41457"/>
                  </a:lnTo>
                  <a:lnTo>
                    <a:pt x="596226" y="43679"/>
                  </a:lnTo>
                  <a:lnTo>
                    <a:pt x="548863" y="44924"/>
                  </a:lnTo>
                  <a:lnTo>
                    <a:pt x="501675" y="45157"/>
                  </a:lnTo>
                  <a:lnTo>
                    <a:pt x="454072" y="44345"/>
                  </a:lnTo>
                  <a:lnTo>
                    <a:pt x="405465" y="42456"/>
                  </a:lnTo>
                  <a:lnTo>
                    <a:pt x="355264" y="39455"/>
                  </a:lnTo>
                  <a:lnTo>
                    <a:pt x="302878" y="35309"/>
                  </a:lnTo>
                  <a:lnTo>
                    <a:pt x="247718" y="29986"/>
                  </a:lnTo>
                  <a:lnTo>
                    <a:pt x="189194" y="23452"/>
                  </a:lnTo>
                  <a:lnTo>
                    <a:pt x="143586" y="27935"/>
                  </a:lnTo>
                  <a:lnTo>
                    <a:pt x="100045" y="48395"/>
                  </a:lnTo>
                  <a:lnTo>
                    <a:pt x="61718" y="80491"/>
                  </a:lnTo>
                  <a:lnTo>
                    <a:pt x="31752" y="119878"/>
                  </a:lnTo>
                  <a:lnTo>
                    <a:pt x="13293" y="162214"/>
                  </a:lnTo>
                  <a:lnTo>
                    <a:pt x="9489" y="203157"/>
                  </a:lnTo>
                  <a:lnTo>
                    <a:pt x="6084" y="276796"/>
                  </a:lnTo>
                  <a:lnTo>
                    <a:pt x="3503" y="346410"/>
                  </a:lnTo>
                  <a:lnTo>
                    <a:pt x="1675" y="412055"/>
                  </a:lnTo>
                  <a:lnTo>
                    <a:pt x="530" y="473791"/>
                  </a:lnTo>
                  <a:lnTo>
                    <a:pt x="0" y="531677"/>
                  </a:lnTo>
                  <a:lnTo>
                    <a:pt x="13" y="585771"/>
                  </a:lnTo>
                  <a:lnTo>
                    <a:pt x="501" y="636131"/>
                  </a:lnTo>
                  <a:lnTo>
                    <a:pt x="1394" y="682817"/>
                  </a:lnTo>
                  <a:lnTo>
                    <a:pt x="2622" y="725886"/>
                  </a:lnTo>
                  <a:lnTo>
                    <a:pt x="4115" y="765398"/>
                  </a:lnTo>
                  <a:lnTo>
                    <a:pt x="7618" y="833984"/>
                  </a:lnTo>
                  <a:lnTo>
                    <a:pt x="9489" y="863176"/>
                  </a:lnTo>
                  <a:lnTo>
                    <a:pt x="11218" y="894337"/>
                  </a:lnTo>
                  <a:lnTo>
                    <a:pt x="12391" y="928281"/>
                  </a:lnTo>
                  <a:lnTo>
                    <a:pt x="13079" y="965143"/>
                  </a:lnTo>
                  <a:lnTo>
                    <a:pt x="13355" y="1005053"/>
                  </a:lnTo>
                  <a:lnTo>
                    <a:pt x="12966" y="1094554"/>
                  </a:lnTo>
                  <a:lnTo>
                    <a:pt x="10450" y="1315987"/>
                  </a:lnTo>
                  <a:lnTo>
                    <a:pt x="9489" y="1450043"/>
                  </a:lnTo>
                  <a:lnTo>
                    <a:pt x="8856" y="1516116"/>
                  </a:lnTo>
                  <a:lnTo>
                    <a:pt x="7663" y="1573206"/>
                  </a:lnTo>
                  <a:lnTo>
                    <a:pt x="6114" y="1623070"/>
                  </a:lnTo>
                  <a:lnTo>
                    <a:pt x="1345" y="1746885"/>
                  </a:lnTo>
                  <a:lnTo>
                    <a:pt x="391" y="1785424"/>
                  </a:lnTo>
                  <a:lnTo>
                    <a:pt x="91" y="1825528"/>
                  </a:lnTo>
                  <a:lnTo>
                    <a:pt x="649" y="1868954"/>
                  </a:lnTo>
                  <a:lnTo>
                    <a:pt x="2266" y="1917460"/>
                  </a:lnTo>
                  <a:lnTo>
                    <a:pt x="5145" y="1972804"/>
                  </a:lnTo>
                  <a:lnTo>
                    <a:pt x="14172" y="2102522"/>
                  </a:lnTo>
                  <a:lnTo>
                    <a:pt x="17947" y="2162799"/>
                  </a:lnTo>
                  <a:lnTo>
                    <a:pt x="20830" y="2218416"/>
                  </a:lnTo>
                  <a:lnTo>
                    <a:pt x="22838" y="2270213"/>
                  </a:lnTo>
                  <a:lnTo>
                    <a:pt x="23989" y="2319030"/>
                  </a:lnTo>
                  <a:lnTo>
                    <a:pt x="24300" y="2365709"/>
                  </a:lnTo>
                  <a:lnTo>
                    <a:pt x="23789" y="2411090"/>
                  </a:lnTo>
                  <a:lnTo>
                    <a:pt x="22471" y="2456014"/>
                  </a:lnTo>
                  <a:lnTo>
                    <a:pt x="20365" y="2501320"/>
                  </a:lnTo>
                  <a:lnTo>
                    <a:pt x="17488" y="2547851"/>
                  </a:lnTo>
                  <a:lnTo>
                    <a:pt x="13857" y="2596445"/>
                  </a:lnTo>
                  <a:lnTo>
                    <a:pt x="9489" y="2647945"/>
                  </a:lnTo>
                  <a:lnTo>
                    <a:pt x="18594" y="2703730"/>
                  </a:lnTo>
                  <a:lnTo>
                    <a:pt x="36521" y="2749804"/>
                  </a:lnTo>
                  <a:lnTo>
                    <a:pt x="62908" y="2785698"/>
                  </a:lnTo>
                  <a:lnTo>
                    <a:pt x="97392" y="2810944"/>
                  </a:lnTo>
                  <a:lnTo>
                    <a:pt x="139608" y="2825072"/>
                  </a:lnTo>
                  <a:lnTo>
                    <a:pt x="189194" y="2827612"/>
                  </a:lnTo>
                  <a:lnTo>
                    <a:pt x="241892" y="2827797"/>
                  </a:lnTo>
                  <a:lnTo>
                    <a:pt x="294642" y="2828300"/>
                  </a:lnTo>
                  <a:lnTo>
                    <a:pt x="400119" y="2830021"/>
                  </a:lnTo>
                  <a:lnTo>
                    <a:pt x="661633" y="2835707"/>
                  </a:lnTo>
                  <a:lnTo>
                    <a:pt x="764446" y="2837280"/>
                  </a:lnTo>
                  <a:lnTo>
                    <a:pt x="815293" y="2837678"/>
                  </a:lnTo>
                  <a:lnTo>
                    <a:pt x="865709" y="2837735"/>
                  </a:lnTo>
                  <a:lnTo>
                    <a:pt x="915649" y="2837394"/>
                  </a:lnTo>
                  <a:lnTo>
                    <a:pt x="965069" y="2836594"/>
                  </a:lnTo>
                  <a:lnTo>
                    <a:pt x="1013926" y="2835276"/>
                  </a:lnTo>
                  <a:lnTo>
                    <a:pt x="1062177" y="2833379"/>
                  </a:lnTo>
                  <a:lnTo>
                    <a:pt x="1109776" y="2830844"/>
                  </a:lnTo>
                  <a:lnTo>
                    <a:pt x="1221479" y="2823161"/>
                  </a:lnTo>
                  <a:lnTo>
                    <a:pt x="1280524" y="2820199"/>
                  </a:lnTo>
                  <a:lnTo>
                    <a:pt x="1334773" y="2818524"/>
                  </a:lnTo>
                  <a:lnTo>
                    <a:pt x="1385181" y="2817930"/>
                  </a:lnTo>
                  <a:lnTo>
                    <a:pt x="1432706" y="2818214"/>
                  </a:lnTo>
                  <a:lnTo>
                    <a:pt x="1478302" y="2819171"/>
                  </a:lnTo>
                  <a:lnTo>
                    <a:pt x="1522926" y="2820599"/>
                  </a:lnTo>
                  <a:lnTo>
                    <a:pt x="1660529" y="2825662"/>
                  </a:lnTo>
                  <a:lnTo>
                    <a:pt x="1710829" y="2826929"/>
                  </a:lnTo>
                  <a:lnTo>
                    <a:pt x="1764937" y="2827647"/>
                  </a:lnTo>
                  <a:lnTo>
                    <a:pt x="1880768" y="2827631"/>
                  </a:lnTo>
                  <a:lnTo>
                    <a:pt x="1937192" y="2828449"/>
                  </a:lnTo>
                  <a:lnTo>
                    <a:pt x="1993024" y="2829866"/>
                  </a:lnTo>
                  <a:lnTo>
                    <a:pt x="2048203" y="2831679"/>
                  </a:lnTo>
                  <a:lnTo>
                    <a:pt x="2209240" y="2837503"/>
                  </a:lnTo>
                  <a:lnTo>
                    <a:pt x="2261221" y="2838904"/>
                  </a:lnTo>
                  <a:lnTo>
                    <a:pt x="2312255" y="2839701"/>
                  </a:lnTo>
                  <a:lnTo>
                    <a:pt x="2362282" y="2839694"/>
                  </a:lnTo>
                  <a:lnTo>
                    <a:pt x="2411243" y="2838681"/>
                  </a:lnTo>
                  <a:lnTo>
                    <a:pt x="2459079" y="2836464"/>
                  </a:lnTo>
                  <a:lnTo>
                    <a:pt x="2505731" y="2832841"/>
                  </a:lnTo>
                  <a:lnTo>
                    <a:pt x="2599511" y="2822147"/>
                  </a:lnTo>
                  <a:lnTo>
                    <a:pt x="2648278" y="2818690"/>
                  </a:lnTo>
                  <a:lnTo>
                    <a:pt x="2697466" y="2816941"/>
                  </a:lnTo>
                  <a:lnTo>
                    <a:pt x="2747103" y="2816601"/>
                  </a:lnTo>
                  <a:lnTo>
                    <a:pt x="2797213" y="2817371"/>
                  </a:lnTo>
                  <a:lnTo>
                    <a:pt x="2847823" y="2818952"/>
                  </a:lnTo>
                  <a:lnTo>
                    <a:pt x="3002911" y="2825572"/>
                  </a:lnTo>
                  <a:lnTo>
                    <a:pt x="3055780" y="2827407"/>
                  </a:lnTo>
                  <a:lnTo>
                    <a:pt x="3109279" y="2828558"/>
                  </a:lnTo>
                  <a:lnTo>
                    <a:pt x="3163434" y="2828726"/>
                  </a:lnTo>
                  <a:lnTo>
                    <a:pt x="3218271" y="2827612"/>
                  </a:lnTo>
                  <a:lnTo>
                    <a:pt x="3276093" y="2825407"/>
                  </a:lnTo>
                  <a:lnTo>
                    <a:pt x="3431231" y="2818039"/>
                  </a:lnTo>
                  <a:lnTo>
                    <a:pt x="3479011" y="2815989"/>
                  </a:lnTo>
                  <a:lnTo>
                    <a:pt x="3525913" y="2814472"/>
                  </a:lnTo>
                  <a:lnTo>
                    <a:pt x="3572589" y="2813685"/>
                  </a:lnTo>
                  <a:lnTo>
                    <a:pt x="3619694" y="2813825"/>
                  </a:lnTo>
                  <a:lnTo>
                    <a:pt x="3667881" y="2815090"/>
                  </a:lnTo>
                  <a:lnTo>
                    <a:pt x="3717801" y="2817678"/>
                  </a:lnTo>
                  <a:lnTo>
                    <a:pt x="3770109" y="2821786"/>
                  </a:lnTo>
                  <a:lnTo>
                    <a:pt x="3869872" y="2832232"/>
                  </a:lnTo>
                  <a:lnTo>
                    <a:pt x="3917163" y="2836000"/>
                  </a:lnTo>
                  <a:lnTo>
                    <a:pt x="3966853" y="2838968"/>
                  </a:lnTo>
                  <a:lnTo>
                    <a:pt x="4018460" y="2841185"/>
                  </a:lnTo>
                  <a:lnTo>
                    <a:pt x="4071506" y="2842702"/>
                  </a:lnTo>
                  <a:lnTo>
                    <a:pt x="4125511" y="2843569"/>
                  </a:lnTo>
                  <a:lnTo>
                    <a:pt x="4179995" y="2843837"/>
                  </a:lnTo>
                  <a:lnTo>
                    <a:pt x="4234477" y="2843556"/>
                  </a:lnTo>
                  <a:lnTo>
                    <a:pt x="4288479" y="2842778"/>
                  </a:lnTo>
                  <a:lnTo>
                    <a:pt x="4341521" y="2841551"/>
                  </a:lnTo>
                  <a:lnTo>
                    <a:pt x="4393122" y="2839927"/>
                  </a:lnTo>
                  <a:lnTo>
                    <a:pt x="4442803" y="2837956"/>
                  </a:lnTo>
                  <a:lnTo>
                    <a:pt x="4490084" y="2835688"/>
                  </a:lnTo>
                  <a:lnTo>
                    <a:pt x="4534486" y="2833175"/>
                  </a:lnTo>
                  <a:lnTo>
                    <a:pt x="4575528" y="2830466"/>
                  </a:lnTo>
                  <a:lnTo>
                    <a:pt x="4667190" y="2823410"/>
                  </a:lnTo>
                  <a:lnTo>
                    <a:pt x="4718613" y="2820123"/>
                  </a:lnTo>
                  <a:lnTo>
                    <a:pt x="4767659" y="2817758"/>
                  </a:lnTo>
                  <a:lnTo>
                    <a:pt x="4814986" y="2816321"/>
                  </a:lnTo>
                  <a:lnTo>
                    <a:pt x="4861254" y="2815820"/>
                  </a:lnTo>
                  <a:lnTo>
                    <a:pt x="4907122" y="2816262"/>
                  </a:lnTo>
                  <a:lnTo>
                    <a:pt x="4953249" y="2817655"/>
                  </a:lnTo>
                  <a:lnTo>
                    <a:pt x="5000294" y="2820006"/>
                  </a:lnTo>
                  <a:lnTo>
                    <a:pt x="5048917" y="2823323"/>
                  </a:lnTo>
                  <a:lnTo>
                    <a:pt x="5147665" y="2831604"/>
                  </a:lnTo>
                  <a:lnTo>
                    <a:pt x="5196279" y="2834877"/>
                  </a:lnTo>
                  <a:lnTo>
                    <a:pt x="5245499" y="2837403"/>
                  </a:lnTo>
                  <a:lnTo>
                    <a:pt x="5295209" y="2839158"/>
                  </a:lnTo>
                  <a:lnTo>
                    <a:pt x="5345288" y="2840114"/>
                  </a:lnTo>
                  <a:lnTo>
                    <a:pt x="5395618" y="2840246"/>
                  </a:lnTo>
                  <a:lnTo>
                    <a:pt x="5446081" y="2839526"/>
                  </a:lnTo>
                  <a:lnTo>
                    <a:pt x="5496559" y="2837929"/>
                  </a:lnTo>
                  <a:lnTo>
                    <a:pt x="5546932" y="2835429"/>
                  </a:lnTo>
                  <a:lnTo>
                    <a:pt x="5597083" y="2831998"/>
                  </a:lnTo>
                  <a:lnTo>
                    <a:pt x="5646892" y="2827612"/>
                  </a:lnTo>
                  <a:lnTo>
                    <a:pt x="5698021" y="2823910"/>
                  </a:lnTo>
                  <a:lnTo>
                    <a:pt x="5751546" y="2822259"/>
                  </a:lnTo>
                  <a:lnTo>
                    <a:pt x="5806575" y="2822222"/>
                  </a:lnTo>
                  <a:lnTo>
                    <a:pt x="5862218" y="2823363"/>
                  </a:lnTo>
                  <a:lnTo>
                    <a:pt x="5917582" y="2825244"/>
                  </a:lnTo>
                  <a:lnTo>
                    <a:pt x="6023911" y="2829480"/>
                  </a:lnTo>
                  <a:lnTo>
                    <a:pt x="6073092" y="2830961"/>
                  </a:lnTo>
                  <a:lnTo>
                    <a:pt x="6118430" y="2831434"/>
                  </a:lnTo>
                  <a:lnTo>
                    <a:pt x="6159032" y="2830464"/>
                  </a:lnTo>
                  <a:lnTo>
                    <a:pt x="6194008" y="2827612"/>
                  </a:lnTo>
                  <a:lnTo>
                    <a:pt x="6238681" y="2824751"/>
                  </a:lnTo>
                  <a:lnTo>
                    <a:pt x="6279404" y="2810064"/>
                  </a:lnTo>
                  <a:lnTo>
                    <a:pt x="6314721" y="2784294"/>
                  </a:lnTo>
                  <a:lnTo>
                    <a:pt x="6343181" y="2748187"/>
                  </a:lnTo>
                  <a:lnTo>
                    <a:pt x="6363330" y="2702489"/>
                  </a:lnTo>
                  <a:lnTo>
                    <a:pt x="6373713" y="2647945"/>
                  </a:lnTo>
                  <a:lnTo>
                    <a:pt x="6360961" y="2464818"/>
                  </a:lnTo>
                  <a:lnTo>
                    <a:pt x="6358021" y="2414982"/>
                  </a:lnTo>
                  <a:lnTo>
                    <a:pt x="6355918" y="2368651"/>
                  </a:lnTo>
                  <a:lnTo>
                    <a:pt x="6354758" y="2324566"/>
                  </a:lnTo>
                  <a:lnTo>
                    <a:pt x="6354652" y="2281469"/>
                  </a:lnTo>
                  <a:lnTo>
                    <a:pt x="6355707" y="2238102"/>
                  </a:lnTo>
                  <a:lnTo>
                    <a:pt x="6358032" y="2193204"/>
                  </a:lnTo>
                  <a:lnTo>
                    <a:pt x="6361736" y="2145518"/>
                  </a:lnTo>
                  <a:lnTo>
                    <a:pt x="6366927" y="2093784"/>
                  </a:lnTo>
                  <a:lnTo>
                    <a:pt x="6373713" y="2036745"/>
                  </a:lnTo>
                  <a:lnTo>
                    <a:pt x="6379725" y="1979472"/>
                  </a:lnTo>
                  <a:lnTo>
                    <a:pt x="6382876" y="1927145"/>
                  </a:lnTo>
                  <a:lnTo>
                    <a:pt x="6383696" y="1878626"/>
                  </a:lnTo>
                  <a:lnTo>
                    <a:pt x="6382716" y="1832776"/>
                  </a:lnTo>
                  <a:lnTo>
                    <a:pt x="6380465" y="1788459"/>
                  </a:lnTo>
                  <a:lnTo>
                    <a:pt x="6374276" y="1699867"/>
                  </a:lnTo>
                  <a:lnTo>
                    <a:pt x="6371399" y="1653316"/>
                  </a:lnTo>
                  <a:lnTo>
                    <a:pt x="6369373" y="1603746"/>
                  </a:lnTo>
                  <a:lnTo>
                    <a:pt x="6368730" y="1550017"/>
                  </a:lnTo>
                  <a:lnTo>
                    <a:pt x="6370000" y="1490991"/>
                  </a:lnTo>
                  <a:lnTo>
                    <a:pt x="6373713" y="1425532"/>
                  </a:lnTo>
                  <a:lnTo>
                    <a:pt x="6387611" y="1239103"/>
                  </a:lnTo>
                  <a:lnTo>
                    <a:pt x="6390601" y="1190157"/>
                  </a:lnTo>
                  <a:lnTo>
                    <a:pt x="6392528" y="1145063"/>
                  </a:lnTo>
                  <a:lnTo>
                    <a:pt x="6393250" y="1102175"/>
                  </a:lnTo>
                  <a:lnTo>
                    <a:pt x="6392620" y="1059846"/>
                  </a:lnTo>
                  <a:lnTo>
                    <a:pt x="6390496" y="1016429"/>
                  </a:lnTo>
                  <a:lnTo>
                    <a:pt x="6386733" y="970276"/>
                  </a:lnTo>
                  <a:lnTo>
                    <a:pt x="6381187" y="919741"/>
                  </a:lnTo>
                  <a:lnTo>
                    <a:pt x="6367097" y="813901"/>
                  </a:lnTo>
                  <a:lnTo>
                    <a:pt x="6361607" y="767250"/>
                  </a:lnTo>
                  <a:lnTo>
                    <a:pt x="6357236" y="722441"/>
                  </a:lnTo>
                  <a:lnTo>
                    <a:pt x="6353979" y="678689"/>
                  </a:lnTo>
                  <a:lnTo>
                    <a:pt x="6351828" y="635210"/>
                  </a:lnTo>
                  <a:lnTo>
                    <a:pt x="6350777" y="591221"/>
                  </a:lnTo>
                  <a:lnTo>
                    <a:pt x="6350821" y="545937"/>
                  </a:lnTo>
                  <a:lnTo>
                    <a:pt x="6351952" y="498575"/>
                  </a:lnTo>
                  <a:lnTo>
                    <a:pt x="6354166" y="448351"/>
                  </a:lnTo>
                  <a:lnTo>
                    <a:pt x="6357455" y="394481"/>
                  </a:lnTo>
                  <a:lnTo>
                    <a:pt x="6361813" y="336181"/>
                  </a:lnTo>
                  <a:lnTo>
                    <a:pt x="6367235" y="272668"/>
                  </a:lnTo>
                  <a:lnTo>
                    <a:pt x="6373713" y="203157"/>
                  </a:lnTo>
                  <a:lnTo>
                    <a:pt x="6369018" y="157054"/>
                  </a:lnTo>
                  <a:lnTo>
                    <a:pt x="6351140" y="115052"/>
                  </a:lnTo>
                  <a:lnTo>
                    <a:pt x="6322389" y="78919"/>
                  </a:lnTo>
                  <a:lnTo>
                    <a:pt x="6285076" y="50427"/>
                  </a:lnTo>
                  <a:lnTo>
                    <a:pt x="6241512" y="31348"/>
                  </a:lnTo>
                  <a:lnTo>
                    <a:pt x="6194008" y="23452"/>
                  </a:lnTo>
                  <a:lnTo>
                    <a:pt x="6149904" y="23497"/>
                  </a:lnTo>
                  <a:lnTo>
                    <a:pt x="6102521" y="24178"/>
                  </a:lnTo>
                  <a:lnTo>
                    <a:pt x="6052376" y="25335"/>
                  </a:lnTo>
                  <a:lnTo>
                    <a:pt x="5834550" y="31500"/>
                  </a:lnTo>
                  <a:lnTo>
                    <a:pt x="5778375" y="32622"/>
                  </a:lnTo>
                  <a:lnTo>
                    <a:pt x="5722549" y="33255"/>
                  </a:lnTo>
                  <a:lnTo>
                    <a:pt x="5667591" y="33238"/>
                  </a:lnTo>
                  <a:lnTo>
                    <a:pt x="5614019" y="32409"/>
                  </a:lnTo>
                  <a:lnTo>
                    <a:pt x="5562352" y="30610"/>
                  </a:lnTo>
                  <a:lnTo>
                    <a:pt x="5513108" y="27677"/>
                  </a:lnTo>
                  <a:lnTo>
                    <a:pt x="5426568" y="19585"/>
                  </a:lnTo>
                  <a:lnTo>
                    <a:pt x="5384190" y="16560"/>
                  </a:lnTo>
                  <a:lnTo>
                    <a:pt x="5339875" y="14306"/>
                  </a:lnTo>
                  <a:lnTo>
                    <a:pt x="5293824" y="12754"/>
                  </a:lnTo>
                  <a:lnTo>
                    <a:pt x="5246240" y="11833"/>
                  </a:lnTo>
                  <a:lnTo>
                    <a:pt x="5197326" y="11475"/>
                  </a:lnTo>
                  <a:lnTo>
                    <a:pt x="5147283" y="11608"/>
                  </a:lnTo>
                  <a:lnTo>
                    <a:pt x="5096315" y="12165"/>
                  </a:lnTo>
                  <a:lnTo>
                    <a:pt x="5044624" y="13073"/>
                  </a:lnTo>
                  <a:lnTo>
                    <a:pt x="4939880" y="15670"/>
                  </a:lnTo>
                  <a:lnTo>
                    <a:pt x="4679533" y="23452"/>
                  </a:lnTo>
                  <a:lnTo>
                    <a:pt x="4609592" y="25006"/>
                  </a:lnTo>
                  <a:lnTo>
                    <a:pt x="4546602" y="25873"/>
                  </a:lnTo>
                  <a:lnTo>
                    <a:pt x="4489594" y="26179"/>
                  </a:lnTo>
                  <a:lnTo>
                    <a:pt x="4437597" y="26049"/>
                  </a:lnTo>
                  <a:lnTo>
                    <a:pt x="4389641" y="25607"/>
                  </a:lnTo>
                  <a:lnTo>
                    <a:pt x="4218815" y="23240"/>
                  </a:lnTo>
                  <a:lnTo>
                    <a:pt x="4176507" y="23125"/>
                  </a:lnTo>
                  <a:lnTo>
                    <a:pt x="4132417" y="23452"/>
                  </a:lnTo>
                  <a:lnTo>
                    <a:pt x="4090130" y="24373"/>
                  </a:lnTo>
                  <a:lnTo>
                    <a:pt x="4052567" y="25806"/>
                  </a:lnTo>
                  <a:lnTo>
                    <a:pt x="3983327" y="29279"/>
                  </a:lnTo>
                  <a:lnTo>
                    <a:pt x="3947507" y="30854"/>
                  </a:lnTo>
                  <a:lnTo>
                    <a:pt x="3908126" y="32013"/>
                  </a:lnTo>
                  <a:lnTo>
                    <a:pt x="3863112" y="32525"/>
                  </a:lnTo>
                  <a:lnTo>
                    <a:pt x="3810394" y="32156"/>
                  </a:lnTo>
                  <a:lnTo>
                    <a:pt x="3747900" y="30675"/>
                  </a:lnTo>
                  <a:lnTo>
                    <a:pt x="3673560" y="27851"/>
                  </a:lnTo>
                  <a:lnTo>
                    <a:pt x="3585301" y="23452"/>
                  </a:lnTo>
                  <a:lnTo>
                    <a:pt x="3517985" y="20574"/>
                  </a:lnTo>
                  <a:lnTo>
                    <a:pt x="3456299" y="19454"/>
                  </a:lnTo>
                  <a:lnTo>
                    <a:pt x="3399565" y="19782"/>
                  </a:lnTo>
                  <a:lnTo>
                    <a:pt x="3347104" y="21246"/>
                  </a:lnTo>
                  <a:lnTo>
                    <a:pt x="3298239" y="23536"/>
                  </a:lnTo>
                  <a:lnTo>
                    <a:pt x="3252289" y="26341"/>
                  </a:lnTo>
                  <a:lnTo>
                    <a:pt x="3166422" y="32252"/>
                  </a:lnTo>
                  <a:lnTo>
                    <a:pt x="3125147" y="34735"/>
                  </a:lnTo>
                  <a:lnTo>
                    <a:pt x="3084074" y="36490"/>
                  </a:lnTo>
                  <a:lnTo>
                    <a:pt x="3042524" y="37206"/>
                  </a:lnTo>
                  <a:lnTo>
                    <a:pt x="2999817" y="36570"/>
                  </a:lnTo>
                  <a:lnTo>
                    <a:pt x="2955275" y="34273"/>
                  </a:lnTo>
                  <a:lnTo>
                    <a:pt x="2908220" y="30004"/>
                  </a:lnTo>
                  <a:lnTo>
                    <a:pt x="2808415" y="16779"/>
                  </a:lnTo>
                  <a:lnTo>
                    <a:pt x="2757568" y="11336"/>
                  </a:lnTo>
                  <a:lnTo>
                    <a:pt x="2705716" y="7047"/>
                  </a:lnTo>
                  <a:lnTo>
                    <a:pt x="2653147" y="3842"/>
                  </a:lnTo>
                  <a:lnTo>
                    <a:pt x="2600147" y="1647"/>
                  </a:lnTo>
                  <a:lnTo>
                    <a:pt x="2547002" y="391"/>
                  </a:lnTo>
                  <a:lnTo>
                    <a:pt x="2494000" y="0"/>
                  </a:lnTo>
                  <a:close/>
                </a:path>
              </a:pathLst>
            </a:custGeom>
            <a:solidFill>
              <a:srgbClr val="00916D">
                <a:alpha val="10195"/>
              </a:srgbClr>
            </a:solidFill>
          </p:spPr>
          <p:txBody>
            <a:bodyPr wrap="square" lIns="0" tIns="0" rIns="0" bIns="0" rtlCol="0"/>
            <a:lstStyle/>
            <a:p>
              <a:endParaRPr/>
            </a:p>
          </p:txBody>
        </p:sp>
        <p:sp>
          <p:nvSpPr>
            <p:cNvPr id="4" name="object 4"/>
            <p:cNvSpPr/>
            <p:nvPr/>
          </p:nvSpPr>
          <p:spPr>
            <a:xfrm>
              <a:off x="5001357" y="3596436"/>
              <a:ext cx="6384290" cy="2830195"/>
            </a:xfrm>
            <a:custGeom>
              <a:avLst/>
              <a:gdLst/>
              <a:ahLst/>
              <a:cxnLst/>
              <a:rect l="l" t="t" r="r" b="b"/>
              <a:pathLst>
                <a:path w="6384290" h="2830195">
                  <a:moveTo>
                    <a:pt x="5745" y="188290"/>
                  </a:moveTo>
                  <a:lnTo>
                    <a:pt x="9469" y="141905"/>
                  </a:lnTo>
                  <a:lnTo>
                    <a:pt x="25721" y="100382"/>
                  </a:lnTo>
                  <a:lnTo>
                    <a:pt x="52973" y="65004"/>
                  </a:lnTo>
                  <a:lnTo>
                    <a:pt x="89696" y="37056"/>
                  </a:lnTo>
                  <a:lnTo>
                    <a:pt x="134364" y="17821"/>
                  </a:lnTo>
                  <a:lnTo>
                    <a:pt x="185450" y="8585"/>
                  </a:lnTo>
                  <a:lnTo>
                    <a:pt x="242966" y="7724"/>
                  </a:lnTo>
                  <a:lnTo>
                    <a:pt x="295911" y="6724"/>
                  </a:lnTo>
                  <a:lnTo>
                    <a:pt x="345277" y="5673"/>
                  </a:lnTo>
                  <a:lnTo>
                    <a:pt x="392060" y="4662"/>
                  </a:lnTo>
                  <a:lnTo>
                    <a:pt x="437253" y="3777"/>
                  </a:lnTo>
                  <a:lnTo>
                    <a:pt x="481852" y="3108"/>
                  </a:lnTo>
                  <a:lnTo>
                    <a:pt x="526850" y="2743"/>
                  </a:lnTo>
                  <a:lnTo>
                    <a:pt x="573242" y="2771"/>
                  </a:lnTo>
                  <a:lnTo>
                    <a:pt x="622022" y="3280"/>
                  </a:lnTo>
                  <a:lnTo>
                    <a:pt x="674185" y="4360"/>
                  </a:lnTo>
                  <a:lnTo>
                    <a:pt x="730725" y="6099"/>
                  </a:lnTo>
                  <a:lnTo>
                    <a:pt x="792637" y="8585"/>
                  </a:lnTo>
                  <a:lnTo>
                    <a:pt x="850351" y="11223"/>
                  </a:lnTo>
                  <a:lnTo>
                    <a:pt x="904196" y="13747"/>
                  </a:lnTo>
                  <a:lnTo>
                    <a:pt x="954935" y="16066"/>
                  </a:lnTo>
                  <a:lnTo>
                    <a:pt x="1003333" y="18093"/>
                  </a:lnTo>
                  <a:lnTo>
                    <a:pt x="1050155" y="19739"/>
                  </a:lnTo>
                  <a:lnTo>
                    <a:pt x="1096166" y="20916"/>
                  </a:lnTo>
                  <a:lnTo>
                    <a:pt x="1142130" y="21535"/>
                  </a:lnTo>
                  <a:lnTo>
                    <a:pt x="1188813" y="21508"/>
                  </a:lnTo>
                  <a:lnTo>
                    <a:pt x="1236978" y="20746"/>
                  </a:lnTo>
                  <a:lnTo>
                    <a:pt x="1287392" y="19161"/>
                  </a:lnTo>
                  <a:lnTo>
                    <a:pt x="1340818" y="16665"/>
                  </a:lnTo>
                  <a:lnTo>
                    <a:pt x="1398022" y="13169"/>
                  </a:lnTo>
                  <a:lnTo>
                    <a:pt x="1459768" y="8585"/>
                  </a:lnTo>
                  <a:lnTo>
                    <a:pt x="1537935" y="3335"/>
                  </a:lnTo>
                  <a:lnTo>
                    <a:pt x="1606176" y="648"/>
                  </a:lnTo>
                  <a:lnTo>
                    <a:pt x="1665758" y="0"/>
                  </a:lnTo>
                  <a:lnTo>
                    <a:pt x="1717947" y="867"/>
                  </a:lnTo>
                  <a:lnTo>
                    <a:pt x="1764012" y="2727"/>
                  </a:lnTo>
                  <a:lnTo>
                    <a:pt x="1805219" y="5055"/>
                  </a:lnTo>
                  <a:lnTo>
                    <a:pt x="1842835" y="7328"/>
                  </a:lnTo>
                  <a:lnTo>
                    <a:pt x="1878128" y="9023"/>
                  </a:lnTo>
                  <a:lnTo>
                    <a:pt x="1912365" y="9617"/>
                  </a:lnTo>
                  <a:lnTo>
                    <a:pt x="1946813" y="8585"/>
                  </a:lnTo>
                  <a:lnTo>
                    <a:pt x="1982759" y="6727"/>
                  </a:lnTo>
                  <a:lnTo>
                    <a:pt x="2025998" y="4901"/>
                  </a:lnTo>
                  <a:lnTo>
                    <a:pt x="2075017" y="3219"/>
                  </a:lnTo>
                  <a:lnTo>
                    <a:pt x="2128307" y="1796"/>
                  </a:lnTo>
                  <a:lnTo>
                    <a:pt x="2184355" y="744"/>
                  </a:lnTo>
                  <a:lnTo>
                    <a:pt x="2241650" y="177"/>
                  </a:lnTo>
                  <a:lnTo>
                    <a:pt x="2298680" y="209"/>
                  </a:lnTo>
                  <a:lnTo>
                    <a:pt x="2353935" y="952"/>
                  </a:lnTo>
                  <a:lnTo>
                    <a:pt x="2405902" y="2520"/>
                  </a:lnTo>
                  <a:lnTo>
                    <a:pt x="2453070" y="5026"/>
                  </a:lnTo>
                  <a:lnTo>
                    <a:pt x="2493929" y="8585"/>
                  </a:lnTo>
                  <a:lnTo>
                    <a:pt x="2523424" y="10916"/>
                  </a:lnTo>
                  <a:lnTo>
                    <a:pt x="2560110" y="12330"/>
                  </a:lnTo>
                  <a:lnTo>
                    <a:pt x="2603008" y="12956"/>
                  </a:lnTo>
                  <a:lnTo>
                    <a:pt x="2651141" y="12924"/>
                  </a:lnTo>
                  <a:lnTo>
                    <a:pt x="2703531" y="12365"/>
                  </a:lnTo>
                  <a:lnTo>
                    <a:pt x="2759201" y="11409"/>
                  </a:lnTo>
                  <a:lnTo>
                    <a:pt x="2817172" y="10184"/>
                  </a:lnTo>
                  <a:lnTo>
                    <a:pt x="2876468" y="8823"/>
                  </a:lnTo>
                  <a:lnTo>
                    <a:pt x="2936111" y="7454"/>
                  </a:lnTo>
                  <a:lnTo>
                    <a:pt x="2995123" y="6207"/>
                  </a:lnTo>
                  <a:lnTo>
                    <a:pt x="3052527" y="5213"/>
                  </a:lnTo>
                  <a:lnTo>
                    <a:pt x="3107345" y="4602"/>
                  </a:lnTo>
                  <a:lnTo>
                    <a:pt x="3158598" y="4503"/>
                  </a:lnTo>
                  <a:lnTo>
                    <a:pt x="3205311" y="5048"/>
                  </a:lnTo>
                  <a:lnTo>
                    <a:pt x="3246504" y="6365"/>
                  </a:lnTo>
                  <a:lnTo>
                    <a:pt x="3281202" y="8585"/>
                  </a:lnTo>
                  <a:lnTo>
                    <a:pt x="3331056" y="11678"/>
                  </a:lnTo>
                  <a:lnTo>
                    <a:pt x="3380891" y="12632"/>
                  </a:lnTo>
                  <a:lnTo>
                    <a:pt x="3430620" y="11993"/>
                  </a:lnTo>
                  <a:lnTo>
                    <a:pt x="3480155" y="10304"/>
                  </a:lnTo>
                  <a:lnTo>
                    <a:pt x="3529407" y="8108"/>
                  </a:lnTo>
                  <a:lnTo>
                    <a:pt x="3578290" y="5951"/>
                  </a:lnTo>
                  <a:lnTo>
                    <a:pt x="3626716" y="4376"/>
                  </a:lnTo>
                  <a:lnTo>
                    <a:pt x="3674597" y="3927"/>
                  </a:lnTo>
                  <a:lnTo>
                    <a:pt x="3721845" y="5149"/>
                  </a:lnTo>
                  <a:lnTo>
                    <a:pt x="3768374" y="8585"/>
                  </a:lnTo>
                  <a:lnTo>
                    <a:pt x="3813071" y="12432"/>
                  </a:lnTo>
                  <a:lnTo>
                    <a:pt x="3855700" y="14705"/>
                  </a:lnTo>
                  <a:lnTo>
                    <a:pt x="3897370" y="15673"/>
                  </a:lnTo>
                  <a:lnTo>
                    <a:pt x="3939192" y="15607"/>
                  </a:lnTo>
                  <a:lnTo>
                    <a:pt x="3982273" y="14776"/>
                  </a:lnTo>
                  <a:lnTo>
                    <a:pt x="4027725" y="13449"/>
                  </a:lnTo>
                  <a:lnTo>
                    <a:pt x="4076656" y="11897"/>
                  </a:lnTo>
                  <a:lnTo>
                    <a:pt x="4130175" y="10389"/>
                  </a:lnTo>
                  <a:lnTo>
                    <a:pt x="4189393" y="9195"/>
                  </a:lnTo>
                  <a:lnTo>
                    <a:pt x="4255419" y="8585"/>
                  </a:lnTo>
                  <a:lnTo>
                    <a:pt x="4319695" y="8495"/>
                  </a:lnTo>
                  <a:lnTo>
                    <a:pt x="4374444" y="8633"/>
                  </a:lnTo>
                  <a:lnTo>
                    <a:pt x="4421940" y="8921"/>
                  </a:lnTo>
                  <a:lnTo>
                    <a:pt x="4464459" y="9280"/>
                  </a:lnTo>
                  <a:lnTo>
                    <a:pt x="4504275" y="9632"/>
                  </a:lnTo>
                  <a:lnTo>
                    <a:pt x="4543665" y="9901"/>
                  </a:lnTo>
                  <a:lnTo>
                    <a:pt x="4584903" y="10009"/>
                  </a:lnTo>
                  <a:lnTo>
                    <a:pt x="4630266" y="9877"/>
                  </a:lnTo>
                  <a:lnTo>
                    <a:pt x="4682027" y="9428"/>
                  </a:lnTo>
                  <a:lnTo>
                    <a:pt x="4742464" y="8585"/>
                  </a:lnTo>
                  <a:lnTo>
                    <a:pt x="4793065" y="8052"/>
                  </a:lnTo>
                  <a:lnTo>
                    <a:pt x="4844012" y="8020"/>
                  </a:lnTo>
                  <a:lnTo>
                    <a:pt x="4895241" y="8376"/>
                  </a:lnTo>
                  <a:lnTo>
                    <a:pt x="4946692" y="9009"/>
                  </a:lnTo>
                  <a:lnTo>
                    <a:pt x="4998303" y="9805"/>
                  </a:lnTo>
                  <a:lnTo>
                    <a:pt x="5050013" y="10653"/>
                  </a:lnTo>
                  <a:lnTo>
                    <a:pt x="5101761" y="11440"/>
                  </a:lnTo>
                  <a:lnTo>
                    <a:pt x="5153484" y="12053"/>
                  </a:lnTo>
                  <a:lnTo>
                    <a:pt x="5205123" y="12380"/>
                  </a:lnTo>
                  <a:lnTo>
                    <a:pt x="5256614" y="12310"/>
                  </a:lnTo>
                  <a:lnTo>
                    <a:pt x="5307898" y="11728"/>
                  </a:lnTo>
                  <a:lnTo>
                    <a:pt x="5358911" y="10524"/>
                  </a:lnTo>
                  <a:lnTo>
                    <a:pt x="5409595" y="8585"/>
                  </a:lnTo>
                  <a:lnTo>
                    <a:pt x="5453283" y="7028"/>
                  </a:lnTo>
                  <a:lnTo>
                    <a:pt x="5496957" y="6325"/>
                  </a:lnTo>
                  <a:lnTo>
                    <a:pt x="5540893" y="6329"/>
                  </a:lnTo>
                  <a:lnTo>
                    <a:pt x="5585372" y="6896"/>
                  </a:lnTo>
                  <a:lnTo>
                    <a:pt x="5630673" y="7879"/>
                  </a:lnTo>
                  <a:lnTo>
                    <a:pt x="5677075" y="9133"/>
                  </a:lnTo>
                  <a:lnTo>
                    <a:pt x="5724856" y="10513"/>
                  </a:lnTo>
                  <a:lnTo>
                    <a:pt x="5774296" y="11872"/>
                  </a:lnTo>
                  <a:lnTo>
                    <a:pt x="5825674" y="13065"/>
                  </a:lnTo>
                  <a:lnTo>
                    <a:pt x="5879269" y="13947"/>
                  </a:lnTo>
                  <a:lnTo>
                    <a:pt x="5935360" y="14371"/>
                  </a:lnTo>
                  <a:lnTo>
                    <a:pt x="5994225" y="14193"/>
                  </a:lnTo>
                  <a:lnTo>
                    <a:pt x="6056145" y="13266"/>
                  </a:lnTo>
                  <a:lnTo>
                    <a:pt x="6121398" y="11445"/>
                  </a:lnTo>
                  <a:lnTo>
                    <a:pt x="6190264" y="8585"/>
                  </a:lnTo>
                  <a:lnTo>
                    <a:pt x="6234275" y="7249"/>
                  </a:lnTo>
                  <a:lnTo>
                    <a:pt x="6274643" y="18863"/>
                  </a:lnTo>
                  <a:lnTo>
                    <a:pt x="6309885" y="41058"/>
                  </a:lnTo>
                  <a:lnTo>
                    <a:pt x="6338521" y="71467"/>
                  </a:lnTo>
                  <a:lnTo>
                    <a:pt x="6359068" y="107720"/>
                  </a:lnTo>
                  <a:lnTo>
                    <a:pt x="6370044" y="147451"/>
                  </a:lnTo>
                  <a:lnTo>
                    <a:pt x="6369969" y="188290"/>
                  </a:lnTo>
                  <a:lnTo>
                    <a:pt x="6365661" y="225976"/>
                  </a:lnTo>
                  <a:lnTo>
                    <a:pt x="6361712" y="266222"/>
                  </a:lnTo>
                  <a:lnTo>
                    <a:pt x="6358221" y="308927"/>
                  </a:lnTo>
                  <a:lnTo>
                    <a:pt x="6355285" y="353985"/>
                  </a:lnTo>
                  <a:lnTo>
                    <a:pt x="6353001" y="401293"/>
                  </a:lnTo>
                  <a:lnTo>
                    <a:pt x="6351468" y="450747"/>
                  </a:lnTo>
                  <a:lnTo>
                    <a:pt x="6350784" y="502243"/>
                  </a:lnTo>
                  <a:lnTo>
                    <a:pt x="6351045" y="555679"/>
                  </a:lnTo>
                  <a:lnTo>
                    <a:pt x="6352351" y="610949"/>
                  </a:lnTo>
                  <a:lnTo>
                    <a:pt x="6354798" y="667951"/>
                  </a:lnTo>
                  <a:lnTo>
                    <a:pt x="6358485" y="726581"/>
                  </a:lnTo>
                  <a:lnTo>
                    <a:pt x="6363509" y="786735"/>
                  </a:lnTo>
                  <a:lnTo>
                    <a:pt x="6369969" y="848309"/>
                  </a:lnTo>
                  <a:lnTo>
                    <a:pt x="6376133" y="906896"/>
                  </a:lnTo>
                  <a:lnTo>
                    <a:pt x="6380369" y="958987"/>
                  </a:lnTo>
                  <a:lnTo>
                    <a:pt x="6382923" y="1005914"/>
                  </a:lnTo>
                  <a:lnTo>
                    <a:pt x="6384040" y="1049007"/>
                  </a:lnTo>
                  <a:lnTo>
                    <a:pt x="6383967" y="1089600"/>
                  </a:lnTo>
                  <a:lnTo>
                    <a:pt x="6382948" y="1129023"/>
                  </a:lnTo>
                  <a:lnTo>
                    <a:pt x="6381229" y="1168607"/>
                  </a:lnTo>
                  <a:lnTo>
                    <a:pt x="6379056" y="1209684"/>
                  </a:lnTo>
                  <a:lnTo>
                    <a:pt x="6376674" y="1253586"/>
                  </a:lnTo>
                  <a:lnTo>
                    <a:pt x="6374328" y="1301644"/>
                  </a:lnTo>
                  <a:lnTo>
                    <a:pt x="6372265" y="1355190"/>
                  </a:lnTo>
                  <a:lnTo>
                    <a:pt x="6370730" y="1415555"/>
                  </a:lnTo>
                  <a:lnTo>
                    <a:pt x="6369969" y="1484071"/>
                  </a:lnTo>
                  <a:lnTo>
                    <a:pt x="6370029" y="1558509"/>
                  </a:lnTo>
                  <a:lnTo>
                    <a:pt x="6370718" y="1624423"/>
                  </a:lnTo>
                  <a:lnTo>
                    <a:pt x="6371844" y="1682976"/>
                  </a:lnTo>
                  <a:lnTo>
                    <a:pt x="6373214" y="1735332"/>
                  </a:lnTo>
                  <a:lnTo>
                    <a:pt x="6374637" y="1782655"/>
                  </a:lnTo>
                  <a:lnTo>
                    <a:pt x="6375922" y="1826109"/>
                  </a:lnTo>
                  <a:lnTo>
                    <a:pt x="6376875" y="1866858"/>
                  </a:lnTo>
                  <a:lnTo>
                    <a:pt x="6377306" y="1906066"/>
                  </a:lnTo>
                  <a:lnTo>
                    <a:pt x="6377023" y="1944898"/>
                  </a:lnTo>
                  <a:lnTo>
                    <a:pt x="6375833" y="1984517"/>
                  </a:lnTo>
                  <a:lnTo>
                    <a:pt x="6373546" y="2026087"/>
                  </a:lnTo>
                  <a:lnTo>
                    <a:pt x="6369969" y="2070772"/>
                  </a:lnTo>
                  <a:lnTo>
                    <a:pt x="6365586" y="2119819"/>
                  </a:lnTo>
                  <a:lnTo>
                    <a:pt x="6361843" y="2165974"/>
                  </a:lnTo>
                  <a:lnTo>
                    <a:pt x="6358819" y="2210339"/>
                  </a:lnTo>
                  <a:lnTo>
                    <a:pt x="6356591" y="2254017"/>
                  </a:lnTo>
                  <a:lnTo>
                    <a:pt x="6355241" y="2298109"/>
                  </a:lnTo>
                  <a:lnTo>
                    <a:pt x="6354846" y="2343717"/>
                  </a:lnTo>
                  <a:lnTo>
                    <a:pt x="6355485" y="2391944"/>
                  </a:lnTo>
                  <a:lnTo>
                    <a:pt x="6357238" y="2443891"/>
                  </a:lnTo>
                  <a:lnTo>
                    <a:pt x="6360184" y="2500661"/>
                  </a:lnTo>
                  <a:lnTo>
                    <a:pt x="6364401" y="2563356"/>
                  </a:lnTo>
                  <a:lnTo>
                    <a:pt x="6369969" y="2633078"/>
                  </a:lnTo>
                  <a:lnTo>
                    <a:pt x="6364409" y="2686404"/>
                  </a:lnTo>
                  <a:lnTo>
                    <a:pt x="6344376" y="2729439"/>
                  </a:lnTo>
                  <a:lnTo>
                    <a:pt x="6313406" y="2762888"/>
                  </a:lnTo>
                  <a:lnTo>
                    <a:pt x="6275038" y="2787452"/>
                  </a:lnTo>
                  <a:lnTo>
                    <a:pt x="6232811" y="2803837"/>
                  </a:lnTo>
                  <a:lnTo>
                    <a:pt x="6190264" y="2812745"/>
                  </a:lnTo>
                  <a:lnTo>
                    <a:pt x="6133227" y="2812384"/>
                  </a:lnTo>
                  <a:lnTo>
                    <a:pt x="6080200" y="2812023"/>
                  </a:lnTo>
                  <a:lnTo>
                    <a:pt x="6030348" y="2811678"/>
                  </a:lnTo>
                  <a:lnTo>
                    <a:pt x="5982839" y="2811365"/>
                  </a:lnTo>
                  <a:lnTo>
                    <a:pt x="5936838" y="2811102"/>
                  </a:lnTo>
                  <a:lnTo>
                    <a:pt x="5891512" y="2810904"/>
                  </a:lnTo>
                  <a:lnTo>
                    <a:pt x="5846029" y="2810788"/>
                  </a:lnTo>
                  <a:lnTo>
                    <a:pt x="5799554" y="2810771"/>
                  </a:lnTo>
                  <a:lnTo>
                    <a:pt x="5751253" y="2810869"/>
                  </a:lnTo>
                  <a:lnTo>
                    <a:pt x="5700294" y="2811099"/>
                  </a:lnTo>
                  <a:lnTo>
                    <a:pt x="5645844" y="2811477"/>
                  </a:lnTo>
                  <a:lnTo>
                    <a:pt x="5587068" y="2812020"/>
                  </a:lnTo>
                  <a:lnTo>
                    <a:pt x="5523133" y="2812745"/>
                  </a:lnTo>
                  <a:lnTo>
                    <a:pt x="5462713" y="2813358"/>
                  </a:lnTo>
                  <a:lnTo>
                    <a:pt x="5405272" y="2813702"/>
                  </a:lnTo>
                  <a:lnTo>
                    <a:pt x="5350392" y="2813822"/>
                  </a:lnTo>
                  <a:lnTo>
                    <a:pt x="5297652" y="2813760"/>
                  </a:lnTo>
                  <a:lnTo>
                    <a:pt x="5246633" y="2813560"/>
                  </a:lnTo>
                  <a:lnTo>
                    <a:pt x="5196918" y="2813266"/>
                  </a:lnTo>
                  <a:lnTo>
                    <a:pt x="5148086" y="2812921"/>
                  </a:lnTo>
                  <a:lnTo>
                    <a:pt x="5099718" y="2812569"/>
                  </a:lnTo>
                  <a:lnTo>
                    <a:pt x="5051396" y="2812253"/>
                  </a:lnTo>
                  <a:lnTo>
                    <a:pt x="5002701" y="2812017"/>
                  </a:lnTo>
                  <a:lnTo>
                    <a:pt x="4953213" y="2811905"/>
                  </a:lnTo>
                  <a:lnTo>
                    <a:pt x="4902514" y="2811959"/>
                  </a:lnTo>
                  <a:lnTo>
                    <a:pt x="4850183" y="2812225"/>
                  </a:lnTo>
                  <a:lnTo>
                    <a:pt x="4795804" y="2812745"/>
                  </a:lnTo>
                  <a:lnTo>
                    <a:pt x="4740610" y="2813203"/>
                  </a:lnTo>
                  <a:lnTo>
                    <a:pt x="4686088" y="2813304"/>
                  </a:lnTo>
                  <a:lnTo>
                    <a:pt x="4632196" y="2813120"/>
                  </a:lnTo>
                  <a:lnTo>
                    <a:pt x="4578890" y="2812721"/>
                  </a:lnTo>
                  <a:lnTo>
                    <a:pt x="4526127" y="2812180"/>
                  </a:lnTo>
                  <a:lnTo>
                    <a:pt x="4473864" y="2811569"/>
                  </a:lnTo>
                  <a:lnTo>
                    <a:pt x="4422058" y="2810959"/>
                  </a:lnTo>
                  <a:lnTo>
                    <a:pt x="4370667" y="2810421"/>
                  </a:lnTo>
                  <a:lnTo>
                    <a:pt x="4319646" y="2810028"/>
                  </a:lnTo>
                  <a:lnTo>
                    <a:pt x="4268953" y="2809852"/>
                  </a:lnTo>
                  <a:lnTo>
                    <a:pt x="4218546" y="2809964"/>
                  </a:lnTo>
                  <a:lnTo>
                    <a:pt x="4168380" y="2810435"/>
                  </a:lnTo>
                  <a:lnTo>
                    <a:pt x="4118413" y="2811338"/>
                  </a:lnTo>
                  <a:lnTo>
                    <a:pt x="4068602" y="2812745"/>
                  </a:lnTo>
                  <a:lnTo>
                    <a:pt x="4006303" y="2814430"/>
                  </a:lnTo>
                  <a:lnTo>
                    <a:pt x="3946125" y="2815311"/>
                  </a:lnTo>
                  <a:lnTo>
                    <a:pt x="3888198" y="2815541"/>
                  </a:lnTo>
                  <a:lnTo>
                    <a:pt x="3832653" y="2815279"/>
                  </a:lnTo>
                  <a:lnTo>
                    <a:pt x="3779620" y="2814679"/>
                  </a:lnTo>
                  <a:lnTo>
                    <a:pt x="3729229" y="2813899"/>
                  </a:lnTo>
                  <a:lnTo>
                    <a:pt x="3681612" y="2813093"/>
                  </a:lnTo>
                  <a:lnTo>
                    <a:pt x="3636898" y="2812419"/>
                  </a:lnTo>
                  <a:lnTo>
                    <a:pt x="3595219" y="2812032"/>
                  </a:lnTo>
                  <a:lnTo>
                    <a:pt x="3556705" y="2812088"/>
                  </a:lnTo>
                  <a:lnTo>
                    <a:pt x="3521486" y="2812745"/>
                  </a:lnTo>
                  <a:lnTo>
                    <a:pt x="3496074" y="2813753"/>
                  </a:lnTo>
                  <a:lnTo>
                    <a:pt x="3466176" y="2815295"/>
                  </a:lnTo>
                  <a:lnTo>
                    <a:pt x="3432072" y="2817229"/>
                  </a:lnTo>
                  <a:lnTo>
                    <a:pt x="3394045" y="2819411"/>
                  </a:lnTo>
                  <a:lnTo>
                    <a:pt x="3352376" y="2821698"/>
                  </a:lnTo>
                  <a:lnTo>
                    <a:pt x="3307347" y="2823946"/>
                  </a:lnTo>
                  <a:lnTo>
                    <a:pt x="3259240" y="2826011"/>
                  </a:lnTo>
                  <a:lnTo>
                    <a:pt x="3208335" y="2827751"/>
                  </a:lnTo>
                  <a:lnTo>
                    <a:pt x="3154916" y="2829022"/>
                  </a:lnTo>
                  <a:lnTo>
                    <a:pt x="3099263" y="2829681"/>
                  </a:lnTo>
                  <a:lnTo>
                    <a:pt x="3041658" y="2829584"/>
                  </a:lnTo>
                  <a:lnTo>
                    <a:pt x="2982382" y="2828588"/>
                  </a:lnTo>
                  <a:lnTo>
                    <a:pt x="2921719" y="2826549"/>
                  </a:lnTo>
                  <a:lnTo>
                    <a:pt x="2859948" y="2823325"/>
                  </a:lnTo>
                  <a:lnTo>
                    <a:pt x="2797352" y="2818771"/>
                  </a:lnTo>
                  <a:lnTo>
                    <a:pt x="2734213" y="2812745"/>
                  </a:lnTo>
                  <a:lnTo>
                    <a:pt x="2663744" y="2806100"/>
                  </a:lnTo>
                  <a:lnTo>
                    <a:pt x="2596978" y="2801555"/>
                  </a:lnTo>
                  <a:lnTo>
                    <a:pt x="2533700" y="2798838"/>
                  </a:lnTo>
                  <a:lnTo>
                    <a:pt x="2473697" y="2797682"/>
                  </a:lnTo>
                  <a:lnTo>
                    <a:pt x="2416757" y="2797818"/>
                  </a:lnTo>
                  <a:lnTo>
                    <a:pt x="2362664" y="2798975"/>
                  </a:lnTo>
                  <a:lnTo>
                    <a:pt x="2311207" y="2800886"/>
                  </a:lnTo>
                  <a:lnTo>
                    <a:pt x="2262172" y="2803281"/>
                  </a:lnTo>
                  <a:lnTo>
                    <a:pt x="2215346" y="2805890"/>
                  </a:lnTo>
                  <a:lnTo>
                    <a:pt x="2170516" y="2808446"/>
                  </a:lnTo>
                  <a:lnTo>
                    <a:pt x="2127468" y="2810678"/>
                  </a:lnTo>
                  <a:lnTo>
                    <a:pt x="2085988" y="2812318"/>
                  </a:lnTo>
                  <a:lnTo>
                    <a:pt x="2045865" y="2813097"/>
                  </a:lnTo>
                  <a:lnTo>
                    <a:pt x="2006884" y="2812745"/>
                  </a:lnTo>
                  <a:lnTo>
                    <a:pt x="1970830" y="2812267"/>
                  </a:lnTo>
                  <a:lnTo>
                    <a:pt x="1930389" y="2812504"/>
                  </a:lnTo>
                  <a:lnTo>
                    <a:pt x="1886123" y="2813316"/>
                  </a:lnTo>
                  <a:lnTo>
                    <a:pt x="1838599" y="2814563"/>
                  </a:lnTo>
                  <a:lnTo>
                    <a:pt x="1788380" y="2816106"/>
                  </a:lnTo>
                  <a:lnTo>
                    <a:pt x="1736031" y="2817805"/>
                  </a:lnTo>
                  <a:lnTo>
                    <a:pt x="1682116" y="2819522"/>
                  </a:lnTo>
                  <a:lnTo>
                    <a:pt x="1627201" y="2821117"/>
                  </a:lnTo>
                  <a:lnTo>
                    <a:pt x="1571850" y="2822450"/>
                  </a:lnTo>
                  <a:lnTo>
                    <a:pt x="1516628" y="2823382"/>
                  </a:lnTo>
                  <a:lnTo>
                    <a:pt x="1462098" y="2823774"/>
                  </a:lnTo>
                  <a:lnTo>
                    <a:pt x="1408827" y="2823485"/>
                  </a:lnTo>
                  <a:lnTo>
                    <a:pt x="1357377" y="2822378"/>
                  </a:lnTo>
                  <a:lnTo>
                    <a:pt x="1308315" y="2820311"/>
                  </a:lnTo>
                  <a:lnTo>
                    <a:pt x="1262205" y="2817147"/>
                  </a:lnTo>
                  <a:lnTo>
                    <a:pt x="1219611" y="2812745"/>
                  </a:lnTo>
                  <a:lnTo>
                    <a:pt x="1184610" y="2808759"/>
                  </a:lnTo>
                  <a:lnTo>
                    <a:pt x="1144966" y="2804941"/>
                  </a:lnTo>
                  <a:lnTo>
                    <a:pt x="1101159" y="2801333"/>
                  </a:lnTo>
                  <a:lnTo>
                    <a:pt x="1053670" y="2797978"/>
                  </a:lnTo>
                  <a:lnTo>
                    <a:pt x="1002980" y="2794916"/>
                  </a:lnTo>
                  <a:lnTo>
                    <a:pt x="949570" y="2792189"/>
                  </a:lnTo>
                  <a:lnTo>
                    <a:pt x="893920" y="2789840"/>
                  </a:lnTo>
                  <a:lnTo>
                    <a:pt x="836512" y="2787911"/>
                  </a:lnTo>
                  <a:lnTo>
                    <a:pt x="777825" y="2786444"/>
                  </a:lnTo>
                  <a:lnTo>
                    <a:pt x="718342" y="2785479"/>
                  </a:lnTo>
                  <a:lnTo>
                    <a:pt x="658542" y="2785060"/>
                  </a:lnTo>
                  <a:lnTo>
                    <a:pt x="598907" y="2785228"/>
                  </a:lnTo>
                  <a:lnTo>
                    <a:pt x="539917" y="2786026"/>
                  </a:lnTo>
                  <a:lnTo>
                    <a:pt x="482053" y="2787494"/>
                  </a:lnTo>
                  <a:lnTo>
                    <a:pt x="425797" y="2789676"/>
                  </a:lnTo>
                  <a:lnTo>
                    <a:pt x="371629" y="2792612"/>
                  </a:lnTo>
                  <a:lnTo>
                    <a:pt x="320029" y="2796345"/>
                  </a:lnTo>
                  <a:lnTo>
                    <a:pt x="271478" y="2800917"/>
                  </a:lnTo>
                  <a:lnTo>
                    <a:pt x="226458" y="2806369"/>
                  </a:lnTo>
                  <a:lnTo>
                    <a:pt x="185450" y="2812745"/>
                  </a:lnTo>
                  <a:lnTo>
                    <a:pt x="143889" y="2811486"/>
                  </a:lnTo>
                  <a:lnTo>
                    <a:pt x="102566" y="2795758"/>
                  </a:lnTo>
                  <a:lnTo>
                    <a:pt x="64784" y="2767807"/>
                  </a:lnTo>
                  <a:lnTo>
                    <a:pt x="33849" y="2729879"/>
                  </a:lnTo>
                  <a:lnTo>
                    <a:pt x="13068" y="2684221"/>
                  </a:lnTo>
                  <a:lnTo>
                    <a:pt x="5745" y="2633078"/>
                  </a:lnTo>
                  <a:lnTo>
                    <a:pt x="9522" y="2577868"/>
                  </a:lnTo>
                  <a:lnTo>
                    <a:pt x="12204" y="2522348"/>
                  </a:lnTo>
                  <a:lnTo>
                    <a:pt x="13918" y="2466889"/>
                  </a:lnTo>
                  <a:lnTo>
                    <a:pt x="14791" y="2411864"/>
                  </a:lnTo>
                  <a:lnTo>
                    <a:pt x="14950" y="2357644"/>
                  </a:lnTo>
                  <a:lnTo>
                    <a:pt x="14521" y="2304600"/>
                  </a:lnTo>
                  <a:lnTo>
                    <a:pt x="13633" y="2253103"/>
                  </a:lnTo>
                  <a:lnTo>
                    <a:pt x="12411" y="2203526"/>
                  </a:lnTo>
                  <a:lnTo>
                    <a:pt x="10982" y="2156240"/>
                  </a:lnTo>
                  <a:lnTo>
                    <a:pt x="9475" y="2111615"/>
                  </a:lnTo>
                  <a:lnTo>
                    <a:pt x="8015" y="2070024"/>
                  </a:lnTo>
                  <a:lnTo>
                    <a:pt x="6729" y="2031839"/>
                  </a:lnTo>
                  <a:lnTo>
                    <a:pt x="5745" y="1997430"/>
                  </a:lnTo>
                  <a:lnTo>
                    <a:pt x="5051" y="1961435"/>
                  </a:lnTo>
                  <a:lnTo>
                    <a:pt x="4651" y="1923478"/>
                  </a:lnTo>
                  <a:lnTo>
                    <a:pt x="4494" y="1883334"/>
                  </a:lnTo>
                  <a:lnTo>
                    <a:pt x="4531" y="1840774"/>
                  </a:lnTo>
                  <a:lnTo>
                    <a:pt x="4710" y="1795573"/>
                  </a:lnTo>
                  <a:lnTo>
                    <a:pt x="4983" y="1747503"/>
                  </a:lnTo>
                  <a:lnTo>
                    <a:pt x="5297" y="1696339"/>
                  </a:lnTo>
                  <a:lnTo>
                    <a:pt x="5603" y="1641853"/>
                  </a:lnTo>
                  <a:lnTo>
                    <a:pt x="5852" y="1583818"/>
                  </a:lnTo>
                  <a:lnTo>
                    <a:pt x="5992" y="1522007"/>
                  </a:lnTo>
                  <a:lnTo>
                    <a:pt x="5973" y="1456195"/>
                  </a:lnTo>
                  <a:lnTo>
                    <a:pt x="5745" y="1386154"/>
                  </a:lnTo>
                  <a:lnTo>
                    <a:pt x="5813" y="1322705"/>
                  </a:lnTo>
                  <a:lnTo>
                    <a:pt x="6542" y="1264991"/>
                  </a:lnTo>
                  <a:lnTo>
                    <a:pt x="7748" y="1212024"/>
                  </a:lnTo>
                  <a:lnTo>
                    <a:pt x="9247" y="1162816"/>
                  </a:lnTo>
                  <a:lnTo>
                    <a:pt x="10857" y="1116380"/>
                  </a:lnTo>
                  <a:lnTo>
                    <a:pt x="12394" y="1071728"/>
                  </a:lnTo>
                  <a:lnTo>
                    <a:pt x="13676" y="1027872"/>
                  </a:lnTo>
                  <a:lnTo>
                    <a:pt x="14520" y="983824"/>
                  </a:lnTo>
                  <a:lnTo>
                    <a:pt x="14741" y="938596"/>
                  </a:lnTo>
                  <a:lnTo>
                    <a:pt x="14157" y="891202"/>
                  </a:lnTo>
                  <a:lnTo>
                    <a:pt x="12585" y="840651"/>
                  </a:lnTo>
                  <a:lnTo>
                    <a:pt x="9842" y="785958"/>
                  </a:lnTo>
                  <a:lnTo>
                    <a:pt x="5745" y="726135"/>
                  </a:lnTo>
                  <a:lnTo>
                    <a:pt x="1551" y="656999"/>
                  </a:lnTo>
                  <a:lnTo>
                    <a:pt x="0" y="596815"/>
                  </a:lnTo>
                  <a:lnTo>
                    <a:pt x="489" y="543948"/>
                  </a:lnTo>
                  <a:lnTo>
                    <a:pt x="2418" y="496763"/>
                  </a:lnTo>
                  <a:lnTo>
                    <a:pt x="5186" y="453627"/>
                  </a:lnTo>
                  <a:lnTo>
                    <a:pt x="8192" y="412904"/>
                  </a:lnTo>
                  <a:lnTo>
                    <a:pt x="10834" y="372961"/>
                  </a:lnTo>
                  <a:lnTo>
                    <a:pt x="12512" y="332162"/>
                  </a:lnTo>
                  <a:lnTo>
                    <a:pt x="12623" y="288874"/>
                  </a:lnTo>
                  <a:lnTo>
                    <a:pt x="10568" y="241461"/>
                  </a:lnTo>
                  <a:lnTo>
                    <a:pt x="5745" y="188290"/>
                  </a:lnTo>
                  <a:close/>
                </a:path>
              </a:pathLst>
            </a:custGeom>
            <a:ln w="28575">
              <a:solidFill>
                <a:srgbClr val="00916D"/>
              </a:solidFill>
              <a:prstDash val="sysDash"/>
            </a:ln>
          </p:spPr>
          <p:txBody>
            <a:bodyPr wrap="square" lIns="0" tIns="0" rIns="0" bIns="0" rtlCol="0"/>
            <a:lstStyle/>
            <a:p>
              <a:endParaRPr/>
            </a:p>
          </p:txBody>
        </p:sp>
      </p:grpSp>
      <p:sp>
        <p:nvSpPr>
          <p:cNvPr id="5" name="object 5"/>
          <p:cNvSpPr txBox="1"/>
          <p:nvPr/>
        </p:nvSpPr>
        <p:spPr>
          <a:xfrm>
            <a:off x="7013575" y="3670503"/>
            <a:ext cx="234886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111F35"/>
                </a:solidFill>
                <a:latin typeface="Calibri"/>
                <a:cs typeface="Calibri"/>
              </a:rPr>
              <a:t>Application</a:t>
            </a:r>
            <a:r>
              <a:rPr sz="2400" b="1" spc="-105" dirty="0">
                <a:solidFill>
                  <a:srgbClr val="111F35"/>
                </a:solidFill>
                <a:latin typeface="Calibri"/>
                <a:cs typeface="Calibri"/>
              </a:rPr>
              <a:t> </a:t>
            </a:r>
            <a:r>
              <a:rPr sz="2400" b="1" spc="-10" dirty="0">
                <a:solidFill>
                  <a:srgbClr val="111F35"/>
                </a:solidFill>
                <a:latin typeface="Calibri"/>
                <a:cs typeface="Calibri"/>
              </a:rPr>
              <a:t>Server</a:t>
            </a:r>
            <a:endParaRPr sz="2400">
              <a:latin typeface="Calibri"/>
              <a:cs typeface="Calibri"/>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SERVER-</a:t>
            </a:r>
            <a:r>
              <a:rPr spc="-160" dirty="0"/>
              <a:t>SIDE</a:t>
            </a:r>
            <a:r>
              <a:rPr spc="150" dirty="0"/>
              <a:t> </a:t>
            </a:r>
            <a:r>
              <a:rPr dirty="0"/>
              <a:t>PROGRAMMING:</a:t>
            </a:r>
            <a:r>
              <a:rPr spc="145" dirty="0"/>
              <a:t> </a:t>
            </a:r>
            <a:r>
              <a:rPr spc="-25" dirty="0"/>
              <a:t>CGI</a:t>
            </a:r>
          </a:p>
        </p:txBody>
      </p:sp>
      <p:sp>
        <p:nvSpPr>
          <p:cNvPr id="7" name="object 7"/>
          <p:cNvSpPr txBox="1"/>
          <p:nvPr/>
        </p:nvSpPr>
        <p:spPr>
          <a:xfrm>
            <a:off x="962050" y="1533220"/>
            <a:ext cx="10244455" cy="1732914"/>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sz="2800" dirty="0">
                <a:solidFill>
                  <a:srgbClr val="111F35"/>
                </a:solidFill>
                <a:latin typeface="Calibri"/>
                <a:cs typeface="Calibri"/>
              </a:rPr>
              <a:t>In</a:t>
            </a:r>
            <a:r>
              <a:rPr sz="2800" spc="-40" dirty="0">
                <a:solidFill>
                  <a:srgbClr val="111F35"/>
                </a:solidFill>
                <a:latin typeface="Calibri"/>
                <a:cs typeface="Calibri"/>
              </a:rPr>
              <a:t> </a:t>
            </a:r>
            <a:r>
              <a:rPr sz="2800" dirty="0">
                <a:solidFill>
                  <a:srgbClr val="111F35"/>
                </a:solidFill>
                <a:latin typeface="Calibri"/>
                <a:cs typeface="Calibri"/>
              </a:rPr>
              <a:t>the</a:t>
            </a:r>
            <a:r>
              <a:rPr sz="2800" spc="-25" dirty="0">
                <a:solidFill>
                  <a:srgbClr val="111F35"/>
                </a:solidFill>
                <a:latin typeface="Calibri"/>
                <a:cs typeface="Calibri"/>
              </a:rPr>
              <a:t> </a:t>
            </a:r>
            <a:r>
              <a:rPr sz="2800" dirty="0">
                <a:solidFill>
                  <a:srgbClr val="111F35"/>
                </a:solidFill>
                <a:latin typeface="Calibri"/>
                <a:cs typeface="Calibri"/>
              </a:rPr>
              <a:t>early</a:t>
            </a:r>
            <a:r>
              <a:rPr sz="2800" spc="-40" dirty="0">
                <a:solidFill>
                  <a:srgbClr val="111F35"/>
                </a:solidFill>
                <a:latin typeface="Calibri"/>
                <a:cs typeface="Calibri"/>
              </a:rPr>
              <a:t> </a:t>
            </a:r>
            <a:r>
              <a:rPr sz="2800" dirty="0">
                <a:solidFill>
                  <a:srgbClr val="111F35"/>
                </a:solidFill>
                <a:latin typeface="Calibri"/>
                <a:cs typeface="Calibri"/>
              </a:rPr>
              <a:t>1990, before</a:t>
            </a:r>
            <a:r>
              <a:rPr sz="2800" spc="-25" dirty="0">
                <a:solidFill>
                  <a:srgbClr val="111F35"/>
                </a:solidFill>
                <a:latin typeface="Calibri"/>
                <a:cs typeface="Calibri"/>
              </a:rPr>
              <a:t> </a:t>
            </a:r>
            <a:r>
              <a:rPr sz="2800" dirty="0">
                <a:solidFill>
                  <a:srgbClr val="111F35"/>
                </a:solidFill>
                <a:latin typeface="Calibri"/>
                <a:cs typeface="Calibri"/>
              </a:rPr>
              <a:t>JavaScript</a:t>
            </a:r>
            <a:r>
              <a:rPr sz="2800" spc="-35" dirty="0">
                <a:solidFill>
                  <a:srgbClr val="111F35"/>
                </a:solidFill>
                <a:latin typeface="Calibri"/>
                <a:cs typeface="Calibri"/>
              </a:rPr>
              <a:t> </a:t>
            </a:r>
            <a:r>
              <a:rPr sz="2800" dirty="0">
                <a:solidFill>
                  <a:srgbClr val="111F35"/>
                </a:solidFill>
                <a:latin typeface="Calibri"/>
                <a:cs typeface="Calibri"/>
              </a:rPr>
              <a:t>even</a:t>
            </a:r>
            <a:r>
              <a:rPr sz="2800" spc="-35" dirty="0">
                <a:solidFill>
                  <a:srgbClr val="111F35"/>
                </a:solidFill>
                <a:latin typeface="Calibri"/>
                <a:cs typeface="Calibri"/>
              </a:rPr>
              <a:t> </a:t>
            </a:r>
            <a:r>
              <a:rPr sz="2800" dirty="0">
                <a:solidFill>
                  <a:srgbClr val="111F35"/>
                </a:solidFill>
                <a:latin typeface="Calibri"/>
                <a:cs typeface="Calibri"/>
              </a:rPr>
              <a:t>existed,</a:t>
            </a:r>
            <a:r>
              <a:rPr sz="2800" spc="-15" dirty="0">
                <a:solidFill>
                  <a:srgbClr val="111F35"/>
                </a:solidFill>
                <a:latin typeface="Calibri"/>
                <a:cs typeface="Calibri"/>
              </a:rPr>
              <a:t> </a:t>
            </a:r>
            <a:r>
              <a:rPr sz="2800" dirty="0">
                <a:solidFill>
                  <a:srgbClr val="111F35"/>
                </a:solidFill>
                <a:latin typeface="Calibri"/>
                <a:cs typeface="Calibri"/>
              </a:rPr>
              <a:t>dynamic</a:t>
            </a:r>
            <a:r>
              <a:rPr sz="2800" spc="-10" dirty="0">
                <a:solidFill>
                  <a:srgbClr val="111F35"/>
                </a:solidFill>
                <a:latin typeface="Calibri"/>
                <a:cs typeface="Calibri"/>
              </a:rPr>
              <a:t> </a:t>
            </a:r>
            <a:r>
              <a:rPr sz="2800" dirty="0">
                <a:solidFill>
                  <a:srgbClr val="111F35"/>
                </a:solidFill>
                <a:latin typeface="Calibri"/>
                <a:cs typeface="Calibri"/>
              </a:rPr>
              <a:t>web</a:t>
            </a:r>
            <a:r>
              <a:rPr sz="2800" spc="-40" dirty="0">
                <a:solidFill>
                  <a:srgbClr val="111F35"/>
                </a:solidFill>
                <a:latin typeface="Calibri"/>
                <a:cs typeface="Calibri"/>
              </a:rPr>
              <a:t> </a:t>
            </a:r>
            <a:r>
              <a:rPr sz="2800" spc="-10" dirty="0">
                <a:solidFill>
                  <a:srgbClr val="111F35"/>
                </a:solidFill>
                <a:latin typeface="Calibri"/>
                <a:cs typeface="Calibri"/>
              </a:rPr>
              <a:t>pages 	</a:t>
            </a:r>
            <a:r>
              <a:rPr sz="2800" dirty="0">
                <a:solidFill>
                  <a:srgbClr val="111F35"/>
                </a:solidFill>
                <a:latin typeface="Calibri"/>
                <a:cs typeface="Calibri"/>
              </a:rPr>
              <a:t>could</a:t>
            </a:r>
            <a:r>
              <a:rPr sz="2800" spc="-60" dirty="0">
                <a:solidFill>
                  <a:srgbClr val="111F35"/>
                </a:solidFill>
                <a:latin typeface="Calibri"/>
                <a:cs typeface="Calibri"/>
              </a:rPr>
              <a:t> </a:t>
            </a:r>
            <a:r>
              <a:rPr sz="2800" dirty="0">
                <a:solidFill>
                  <a:srgbClr val="111F35"/>
                </a:solidFill>
                <a:latin typeface="Calibri"/>
                <a:cs typeface="Calibri"/>
              </a:rPr>
              <a:t>be</a:t>
            </a:r>
            <a:r>
              <a:rPr sz="2800" spc="-75" dirty="0">
                <a:solidFill>
                  <a:srgbClr val="111F35"/>
                </a:solidFill>
                <a:latin typeface="Calibri"/>
                <a:cs typeface="Calibri"/>
              </a:rPr>
              <a:t> </a:t>
            </a:r>
            <a:r>
              <a:rPr sz="2800" dirty="0">
                <a:solidFill>
                  <a:srgbClr val="111F35"/>
                </a:solidFill>
                <a:latin typeface="Calibri"/>
                <a:cs typeface="Calibri"/>
              </a:rPr>
              <a:t>achieved</a:t>
            </a:r>
            <a:r>
              <a:rPr sz="2800" spc="-70" dirty="0">
                <a:solidFill>
                  <a:srgbClr val="111F35"/>
                </a:solidFill>
                <a:latin typeface="Calibri"/>
                <a:cs typeface="Calibri"/>
              </a:rPr>
              <a:t> </a:t>
            </a:r>
            <a:r>
              <a:rPr sz="2800" dirty="0">
                <a:solidFill>
                  <a:srgbClr val="111F35"/>
                </a:solidFill>
                <a:latin typeface="Calibri"/>
                <a:cs typeface="Calibri"/>
              </a:rPr>
              <a:t>using</a:t>
            </a:r>
            <a:r>
              <a:rPr sz="2800" spc="-60" dirty="0">
                <a:solidFill>
                  <a:srgbClr val="111F35"/>
                </a:solidFill>
                <a:latin typeface="Calibri"/>
                <a:cs typeface="Calibri"/>
              </a:rPr>
              <a:t> </a:t>
            </a:r>
            <a:r>
              <a:rPr sz="2800" dirty="0">
                <a:solidFill>
                  <a:srgbClr val="111F35"/>
                </a:solidFill>
                <a:latin typeface="Calibri"/>
                <a:cs typeface="Calibri"/>
              </a:rPr>
              <a:t>the</a:t>
            </a:r>
            <a:r>
              <a:rPr sz="2800" spc="-75" dirty="0">
                <a:solidFill>
                  <a:srgbClr val="111F35"/>
                </a:solidFill>
                <a:latin typeface="Calibri"/>
                <a:cs typeface="Calibri"/>
              </a:rPr>
              <a:t> </a:t>
            </a:r>
            <a:r>
              <a:rPr sz="2800" b="1" dirty="0">
                <a:solidFill>
                  <a:srgbClr val="111F35"/>
                </a:solidFill>
                <a:latin typeface="Calibri"/>
                <a:cs typeface="Calibri"/>
              </a:rPr>
              <a:t>Common</a:t>
            </a:r>
            <a:r>
              <a:rPr sz="2800" b="1" spc="-75" dirty="0">
                <a:solidFill>
                  <a:srgbClr val="111F35"/>
                </a:solidFill>
                <a:latin typeface="Calibri"/>
                <a:cs typeface="Calibri"/>
              </a:rPr>
              <a:t> </a:t>
            </a:r>
            <a:r>
              <a:rPr sz="2800" b="1" dirty="0">
                <a:solidFill>
                  <a:srgbClr val="111F35"/>
                </a:solidFill>
                <a:latin typeface="Calibri"/>
                <a:cs typeface="Calibri"/>
              </a:rPr>
              <a:t>Gateway</a:t>
            </a:r>
            <a:r>
              <a:rPr sz="2800" b="1" spc="-55" dirty="0">
                <a:solidFill>
                  <a:srgbClr val="111F35"/>
                </a:solidFill>
                <a:latin typeface="Calibri"/>
                <a:cs typeface="Calibri"/>
              </a:rPr>
              <a:t> </a:t>
            </a:r>
            <a:r>
              <a:rPr sz="2800" b="1" dirty="0">
                <a:solidFill>
                  <a:srgbClr val="111F35"/>
                </a:solidFill>
                <a:latin typeface="Calibri"/>
                <a:cs typeface="Calibri"/>
              </a:rPr>
              <a:t>Interface</a:t>
            </a:r>
            <a:r>
              <a:rPr sz="2800" b="1" spc="-25" dirty="0">
                <a:solidFill>
                  <a:srgbClr val="111F35"/>
                </a:solidFill>
                <a:latin typeface="Calibri"/>
                <a:cs typeface="Calibri"/>
              </a:rPr>
              <a:t> </a:t>
            </a:r>
            <a:r>
              <a:rPr sz="2800" spc="-10" dirty="0">
                <a:solidFill>
                  <a:srgbClr val="111F35"/>
                </a:solidFill>
                <a:latin typeface="Calibri"/>
                <a:cs typeface="Calibri"/>
              </a:rPr>
              <a:t>(</a:t>
            </a:r>
            <a:r>
              <a:rPr sz="2800" b="1" spc="-10" dirty="0">
                <a:solidFill>
                  <a:srgbClr val="111F35"/>
                </a:solidFill>
                <a:latin typeface="Calibri"/>
                <a:cs typeface="Calibri"/>
              </a:rPr>
              <a:t>CGI</a:t>
            </a:r>
            <a:r>
              <a:rPr sz="2800" spc="-10" dirty="0">
                <a:solidFill>
                  <a:srgbClr val="111F35"/>
                </a:solidFill>
                <a:latin typeface="Calibri"/>
                <a:cs typeface="Calibri"/>
              </a:rPr>
              <a:t>)</a:t>
            </a:r>
            <a:endParaRPr sz="2800">
              <a:latin typeface="Calibri"/>
              <a:cs typeface="Calibri"/>
            </a:endParaRPr>
          </a:p>
          <a:p>
            <a:pPr marL="240029" marR="762635" indent="-227329">
              <a:lnSpc>
                <a:spcPts val="3020"/>
              </a:lnSpc>
              <a:spcBef>
                <a:spcPts val="1005"/>
              </a:spcBef>
              <a:buFont typeface="Arial MT"/>
              <a:buChar char="•"/>
              <a:tabLst>
                <a:tab pos="241300" algn="l"/>
              </a:tabLst>
            </a:pPr>
            <a:r>
              <a:rPr sz="2800" dirty="0">
                <a:solidFill>
                  <a:srgbClr val="111F35"/>
                </a:solidFill>
                <a:latin typeface="Calibri"/>
                <a:cs typeface="Calibri"/>
              </a:rPr>
              <a:t>CGI</a:t>
            </a:r>
            <a:r>
              <a:rPr sz="2800" spc="-60" dirty="0">
                <a:solidFill>
                  <a:srgbClr val="111F35"/>
                </a:solidFill>
                <a:latin typeface="Calibri"/>
                <a:cs typeface="Calibri"/>
              </a:rPr>
              <a:t> </a:t>
            </a:r>
            <a:r>
              <a:rPr sz="2800" dirty="0">
                <a:solidFill>
                  <a:srgbClr val="111F35"/>
                </a:solidFill>
                <a:latin typeface="Calibri"/>
                <a:cs typeface="Calibri"/>
              </a:rPr>
              <a:t>is</a:t>
            </a:r>
            <a:r>
              <a:rPr sz="2800" spc="-40" dirty="0">
                <a:solidFill>
                  <a:srgbClr val="111F35"/>
                </a:solidFill>
                <a:latin typeface="Calibri"/>
                <a:cs typeface="Calibri"/>
              </a:rPr>
              <a:t> </a:t>
            </a:r>
            <a:r>
              <a:rPr sz="2800" dirty="0">
                <a:solidFill>
                  <a:srgbClr val="111F35"/>
                </a:solidFill>
                <a:latin typeface="Calibri"/>
                <a:cs typeface="Calibri"/>
              </a:rPr>
              <a:t>an</a:t>
            </a:r>
            <a:r>
              <a:rPr sz="2800" spc="-35" dirty="0">
                <a:solidFill>
                  <a:srgbClr val="111F35"/>
                </a:solidFill>
                <a:latin typeface="Calibri"/>
                <a:cs typeface="Calibri"/>
              </a:rPr>
              <a:t> </a:t>
            </a:r>
            <a:r>
              <a:rPr sz="2800" dirty="0">
                <a:solidFill>
                  <a:srgbClr val="111F35"/>
                </a:solidFill>
                <a:latin typeface="Calibri"/>
                <a:cs typeface="Calibri"/>
              </a:rPr>
              <a:t>interface</a:t>
            </a:r>
            <a:r>
              <a:rPr sz="2800" spc="-45" dirty="0">
                <a:solidFill>
                  <a:srgbClr val="111F35"/>
                </a:solidFill>
                <a:latin typeface="Calibri"/>
                <a:cs typeface="Calibri"/>
              </a:rPr>
              <a:t> </a:t>
            </a:r>
            <a:r>
              <a:rPr sz="2800" dirty="0">
                <a:solidFill>
                  <a:srgbClr val="111F35"/>
                </a:solidFill>
                <a:latin typeface="Calibri"/>
                <a:cs typeface="Calibri"/>
              </a:rPr>
              <a:t>specification</a:t>
            </a:r>
            <a:r>
              <a:rPr sz="2800" spc="-45" dirty="0">
                <a:solidFill>
                  <a:srgbClr val="111F35"/>
                </a:solidFill>
                <a:latin typeface="Calibri"/>
                <a:cs typeface="Calibri"/>
              </a:rPr>
              <a:t> </a:t>
            </a:r>
            <a:r>
              <a:rPr sz="2800" dirty="0">
                <a:solidFill>
                  <a:srgbClr val="111F35"/>
                </a:solidFill>
                <a:latin typeface="Calibri"/>
                <a:cs typeface="Calibri"/>
              </a:rPr>
              <a:t>allowing</a:t>
            </a:r>
            <a:r>
              <a:rPr sz="2800" spc="-70" dirty="0">
                <a:solidFill>
                  <a:srgbClr val="111F35"/>
                </a:solidFill>
                <a:latin typeface="Calibri"/>
                <a:cs typeface="Calibri"/>
              </a:rPr>
              <a:t> </a:t>
            </a:r>
            <a:r>
              <a:rPr sz="2800" dirty="0">
                <a:solidFill>
                  <a:srgbClr val="111F35"/>
                </a:solidFill>
                <a:latin typeface="Calibri"/>
                <a:cs typeface="Calibri"/>
              </a:rPr>
              <a:t>web</a:t>
            </a:r>
            <a:r>
              <a:rPr sz="2800" spc="-40" dirty="0">
                <a:solidFill>
                  <a:srgbClr val="111F35"/>
                </a:solidFill>
                <a:latin typeface="Calibri"/>
                <a:cs typeface="Calibri"/>
              </a:rPr>
              <a:t> </a:t>
            </a:r>
            <a:r>
              <a:rPr sz="2800" dirty="0">
                <a:solidFill>
                  <a:srgbClr val="111F35"/>
                </a:solidFill>
                <a:latin typeface="Calibri"/>
                <a:cs typeface="Calibri"/>
              </a:rPr>
              <a:t>servers</a:t>
            </a:r>
            <a:r>
              <a:rPr sz="2800" spc="-45" dirty="0">
                <a:solidFill>
                  <a:srgbClr val="111F35"/>
                </a:solidFill>
                <a:latin typeface="Calibri"/>
                <a:cs typeface="Calibri"/>
              </a:rPr>
              <a:t> </a:t>
            </a:r>
            <a:r>
              <a:rPr sz="2800" dirty="0">
                <a:solidFill>
                  <a:srgbClr val="111F35"/>
                </a:solidFill>
                <a:latin typeface="Calibri"/>
                <a:cs typeface="Calibri"/>
              </a:rPr>
              <a:t>to</a:t>
            </a:r>
            <a:r>
              <a:rPr sz="2800" spc="-35" dirty="0">
                <a:solidFill>
                  <a:srgbClr val="111F35"/>
                </a:solidFill>
                <a:latin typeface="Calibri"/>
                <a:cs typeface="Calibri"/>
              </a:rPr>
              <a:t> </a:t>
            </a:r>
            <a:r>
              <a:rPr sz="2800" spc="-10" dirty="0">
                <a:solidFill>
                  <a:srgbClr val="111F35"/>
                </a:solidFill>
                <a:latin typeface="Calibri"/>
                <a:cs typeface="Calibri"/>
              </a:rPr>
              <a:t>execute 	</a:t>
            </a:r>
            <a:r>
              <a:rPr sz="2800" dirty="0">
                <a:solidFill>
                  <a:srgbClr val="111F35"/>
                </a:solidFill>
                <a:latin typeface="Calibri"/>
                <a:cs typeface="Calibri"/>
              </a:rPr>
              <a:t>external</a:t>
            </a:r>
            <a:r>
              <a:rPr sz="2800" spc="-80" dirty="0">
                <a:solidFill>
                  <a:srgbClr val="111F35"/>
                </a:solidFill>
                <a:latin typeface="Calibri"/>
                <a:cs typeface="Calibri"/>
              </a:rPr>
              <a:t> </a:t>
            </a:r>
            <a:r>
              <a:rPr sz="2800" dirty="0">
                <a:solidFill>
                  <a:srgbClr val="111F35"/>
                </a:solidFill>
                <a:latin typeface="Calibri"/>
                <a:cs typeface="Calibri"/>
              </a:rPr>
              <a:t>programs</a:t>
            </a:r>
            <a:r>
              <a:rPr sz="2800" spc="-40" dirty="0">
                <a:solidFill>
                  <a:srgbClr val="111F35"/>
                </a:solidFill>
                <a:latin typeface="Calibri"/>
                <a:cs typeface="Calibri"/>
              </a:rPr>
              <a:t> </a:t>
            </a:r>
            <a:r>
              <a:rPr sz="2800" dirty="0">
                <a:solidFill>
                  <a:srgbClr val="111F35"/>
                </a:solidFill>
                <a:latin typeface="Calibri"/>
                <a:cs typeface="Calibri"/>
              </a:rPr>
              <a:t>to</a:t>
            </a:r>
            <a:r>
              <a:rPr sz="2800" spc="-65" dirty="0">
                <a:solidFill>
                  <a:srgbClr val="111F35"/>
                </a:solidFill>
                <a:latin typeface="Calibri"/>
                <a:cs typeface="Calibri"/>
              </a:rPr>
              <a:t> </a:t>
            </a:r>
            <a:r>
              <a:rPr sz="2800" dirty="0">
                <a:solidFill>
                  <a:srgbClr val="111F35"/>
                </a:solidFill>
                <a:latin typeface="Calibri"/>
                <a:cs typeface="Calibri"/>
              </a:rPr>
              <a:t>process</a:t>
            </a:r>
            <a:r>
              <a:rPr sz="2800" spc="-40" dirty="0">
                <a:solidFill>
                  <a:srgbClr val="111F35"/>
                </a:solidFill>
                <a:latin typeface="Calibri"/>
                <a:cs typeface="Calibri"/>
              </a:rPr>
              <a:t> </a:t>
            </a:r>
            <a:r>
              <a:rPr sz="2800" dirty="0">
                <a:solidFill>
                  <a:srgbClr val="111F35"/>
                </a:solidFill>
                <a:latin typeface="Calibri"/>
                <a:cs typeface="Calibri"/>
              </a:rPr>
              <a:t>an</a:t>
            </a:r>
            <a:r>
              <a:rPr sz="2800" spc="-55" dirty="0">
                <a:solidFill>
                  <a:srgbClr val="111F35"/>
                </a:solidFill>
                <a:latin typeface="Calibri"/>
                <a:cs typeface="Calibri"/>
              </a:rPr>
              <a:t> </a:t>
            </a:r>
            <a:r>
              <a:rPr sz="2800" dirty="0">
                <a:solidFill>
                  <a:srgbClr val="111F35"/>
                </a:solidFill>
                <a:latin typeface="Calibri"/>
                <a:cs typeface="Calibri"/>
              </a:rPr>
              <a:t>HTTP</a:t>
            </a:r>
            <a:r>
              <a:rPr sz="2800" spc="-60" dirty="0">
                <a:solidFill>
                  <a:srgbClr val="111F35"/>
                </a:solidFill>
                <a:latin typeface="Calibri"/>
                <a:cs typeface="Calibri"/>
              </a:rPr>
              <a:t> </a:t>
            </a:r>
            <a:r>
              <a:rPr sz="2800" spc="-10" dirty="0">
                <a:solidFill>
                  <a:srgbClr val="111F35"/>
                </a:solidFill>
                <a:latin typeface="Calibri"/>
                <a:cs typeface="Calibri"/>
              </a:rPr>
              <a:t>request</a:t>
            </a:r>
            <a:endParaRPr sz="2800">
              <a:latin typeface="Calibri"/>
              <a:cs typeface="Calibri"/>
            </a:endParaRPr>
          </a:p>
        </p:txBody>
      </p:sp>
      <p:grpSp>
        <p:nvGrpSpPr>
          <p:cNvPr id="8" name="object 8"/>
          <p:cNvGrpSpPr/>
          <p:nvPr/>
        </p:nvGrpSpPr>
        <p:grpSpPr>
          <a:xfrm>
            <a:off x="913407" y="4165605"/>
            <a:ext cx="10181590" cy="2105660"/>
            <a:chOff x="913407" y="4165605"/>
            <a:chExt cx="10181590" cy="2105660"/>
          </a:xfrm>
        </p:grpSpPr>
        <p:pic>
          <p:nvPicPr>
            <p:cNvPr id="9" name="object 9"/>
            <p:cNvPicPr/>
            <p:nvPr/>
          </p:nvPicPr>
          <p:blipFill>
            <a:blip r:embed="rId2" cstate="print"/>
            <a:stretch>
              <a:fillRect/>
            </a:stretch>
          </p:blipFill>
          <p:spPr>
            <a:xfrm>
              <a:off x="913407" y="4165605"/>
              <a:ext cx="1281813" cy="1322398"/>
            </a:xfrm>
            <a:prstGeom prst="rect">
              <a:avLst/>
            </a:prstGeom>
          </p:spPr>
        </p:pic>
        <p:pic>
          <p:nvPicPr>
            <p:cNvPr id="10" name="object 10"/>
            <p:cNvPicPr/>
            <p:nvPr/>
          </p:nvPicPr>
          <p:blipFill>
            <a:blip r:embed="rId3" cstate="print"/>
            <a:stretch>
              <a:fillRect/>
            </a:stretch>
          </p:blipFill>
          <p:spPr>
            <a:xfrm>
              <a:off x="5660136" y="4177284"/>
              <a:ext cx="1040891" cy="1239011"/>
            </a:xfrm>
            <a:prstGeom prst="rect">
              <a:avLst/>
            </a:prstGeom>
          </p:spPr>
        </p:pic>
        <p:pic>
          <p:nvPicPr>
            <p:cNvPr id="11" name="object 11"/>
            <p:cNvPicPr/>
            <p:nvPr/>
          </p:nvPicPr>
          <p:blipFill>
            <a:blip r:embed="rId4" cstate="print"/>
            <a:stretch>
              <a:fillRect/>
            </a:stretch>
          </p:blipFill>
          <p:spPr>
            <a:xfrm>
              <a:off x="10098023" y="4331208"/>
              <a:ext cx="996696" cy="1048512"/>
            </a:xfrm>
            <a:prstGeom prst="rect">
              <a:avLst/>
            </a:prstGeom>
          </p:spPr>
        </p:pic>
        <p:sp>
          <p:nvSpPr>
            <p:cNvPr id="12" name="object 12"/>
            <p:cNvSpPr/>
            <p:nvPr/>
          </p:nvSpPr>
          <p:spPr>
            <a:xfrm>
              <a:off x="6998207" y="4683252"/>
              <a:ext cx="2918460" cy="280670"/>
            </a:xfrm>
            <a:custGeom>
              <a:avLst/>
              <a:gdLst/>
              <a:ahLst/>
              <a:cxnLst/>
              <a:rect l="l" t="t" r="r" b="b"/>
              <a:pathLst>
                <a:path w="2918459" h="280670">
                  <a:moveTo>
                    <a:pt x="2702052" y="0"/>
                  </a:moveTo>
                  <a:lnTo>
                    <a:pt x="2702052" y="85343"/>
                  </a:lnTo>
                  <a:lnTo>
                    <a:pt x="0" y="85343"/>
                  </a:lnTo>
                  <a:lnTo>
                    <a:pt x="0" y="195072"/>
                  </a:lnTo>
                  <a:lnTo>
                    <a:pt x="2702052" y="195072"/>
                  </a:lnTo>
                  <a:lnTo>
                    <a:pt x="2702052" y="280416"/>
                  </a:lnTo>
                  <a:lnTo>
                    <a:pt x="2918460" y="140208"/>
                  </a:lnTo>
                  <a:lnTo>
                    <a:pt x="2702052" y="0"/>
                  </a:lnTo>
                  <a:close/>
                </a:path>
              </a:pathLst>
            </a:custGeom>
            <a:solidFill>
              <a:srgbClr val="00916D"/>
            </a:solidFill>
          </p:spPr>
          <p:txBody>
            <a:bodyPr wrap="square" lIns="0" tIns="0" rIns="0" bIns="0" rtlCol="0"/>
            <a:lstStyle/>
            <a:p>
              <a:endParaRPr/>
            </a:p>
          </p:txBody>
        </p:sp>
        <p:sp>
          <p:nvSpPr>
            <p:cNvPr id="13" name="object 13"/>
            <p:cNvSpPr/>
            <p:nvPr/>
          </p:nvSpPr>
          <p:spPr>
            <a:xfrm>
              <a:off x="6998207" y="4683252"/>
              <a:ext cx="2918460" cy="280670"/>
            </a:xfrm>
            <a:custGeom>
              <a:avLst/>
              <a:gdLst/>
              <a:ahLst/>
              <a:cxnLst/>
              <a:rect l="l" t="t" r="r" b="b"/>
              <a:pathLst>
                <a:path w="2918459" h="280670">
                  <a:moveTo>
                    <a:pt x="0" y="85343"/>
                  </a:moveTo>
                  <a:lnTo>
                    <a:pt x="2702052" y="85343"/>
                  </a:lnTo>
                  <a:lnTo>
                    <a:pt x="2702052" y="0"/>
                  </a:lnTo>
                  <a:lnTo>
                    <a:pt x="2918460" y="140208"/>
                  </a:lnTo>
                  <a:lnTo>
                    <a:pt x="2702052" y="280416"/>
                  </a:lnTo>
                  <a:lnTo>
                    <a:pt x="2702052" y="195072"/>
                  </a:lnTo>
                  <a:lnTo>
                    <a:pt x="0" y="195072"/>
                  </a:lnTo>
                  <a:lnTo>
                    <a:pt x="0" y="85343"/>
                  </a:lnTo>
                  <a:close/>
                </a:path>
              </a:pathLst>
            </a:custGeom>
            <a:ln w="12700">
              <a:solidFill>
                <a:srgbClr val="00392A"/>
              </a:solidFill>
            </a:ln>
          </p:spPr>
          <p:txBody>
            <a:bodyPr wrap="square" lIns="0" tIns="0" rIns="0" bIns="0" rtlCol="0"/>
            <a:lstStyle/>
            <a:p>
              <a:endParaRPr/>
            </a:p>
          </p:txBody>
        </p:sp>
        <p:sp>
          <p:nvSpPr>
            <p:cNvPr id="14" name="object 14"/>
            <p:cNvSpPr/>
            <p:nvPr/>
          </p:nvSpPr>
          <p:spPr>
            <a:xfrm>
              <a:off x="6564502" y="5524627"/>
              <a:ext cx="4187825" cy="740410"/>
            </a:xfrm>
            <a:custGeom>
              <a:avLst/>
              <a:gdLst/>
              <a:ahLst/>
              <a:cxnLst/>
              <a:rect l="l" t="t" r="r" b="b"/>
              <a:pathLst>
                <a:path w="4187825" h="740410">
                  <a:moveTo>
                    <a:pt x="0" y="0"/>
                  </a:moveTo>
                  <a:lnTo>
                    <a:pt x="47244" y="186842"/>
                  </a:lnTo>
                  <a:lnTo>
                    <a:pt x="124078" y="164719"/>
                  </a:lnTo>
                  <a:lnTo>
                    <a:pt x="160198" y="192535"/>
                  </a:lnTo>
                  <a:lnTo>
                    <a:pt x="197535" y="219804"/>
                  </a:lnTo>
                  <a:lnTo>
                    <a:pt x="236068" y="246513"/>
                  </a:lnTo>
                  <a:lnTo>
                    <a:pt x="275774" y="272652"/>
                  </a:lnTo>
                  <a:lnTo>
                    <a:pt x="316633" y="298209"/>
                  </a:lnTo>
                  <a:lnTo>
                    <a:pt x="358623" y="323174"/>
                  </a:lnTo>
                  <a:lnTo>
                    <a:pt x="401724" y="347533"/>
                  </a:lnTo>
                  <a:lnTo>
                    <a:pt x="445912" y="371278"/>
                  </a:lnTo>
                  <a:lnTo>
                    <a:pt x="491168" y="394395"/>
                  </a:lnTo>
                  <a:lnTo>
                    <a:pt x="537470" y="416874"/>
                  </a:lnTo>
                  <a:lnTo>
                    <a:pt x="584796" y="438704"/>
                  </a:lnTo>
                  <a:lnTo>
                    <a:pt x="633124" y="459873"/>
                  </a:lnTo>
                  <a:lnTo>
                    <a:pt x="682435" y="480370"/>
                  </a:lnTo>
                  <a:lnTo>
                    <a:pt x="732705" y="500184"/>
                  </a:lnTo>
                  <a:lnTo>
                    <a:pt x="783914" y="519304"/>
                  </a:lnTo>
                  <a:lnTo>
                    <a:pt x="836041" y="537718"/>
                  </a:lnTo>
                  <a:lnTo>
                    <a:pt x="883885" y="553736"/>
                  </a:lnTo>
                  <a:lnTo>
                    <a:pt x="932125" y="569076"/>
                  </a:lnTo>
                  <a:lnTo>
                    <a:pt x="980741" y="583740"/>
                  </a:lnTo>
                  <a:lnTo>
                    <a:pt x="1029715" y="597730"/>
                  </a:lnTo>
                  <a:lnTo>
                    <a:pt x="1079028" y="611048"/>
                  </a:lnTo>
                  <a:lnTo>
                    <a:pt x="1128663" y="623698"/>
                  </a:lnTo>
                  <a:lnTo>
                    <a:pt x="1178600" y="635681"/>
                  </a:lnTo>
                  <a:lnTo>
                    <a:pt x="1228821" y="646999"/>
                  </a:lnTo>
                  <a:lnTo>
                    <a:pt x="1279308" y="657657"/>
                  </a:lnTo>
                  <a:lnTo>
                    <a:pt x="1330042" y="667654"/>
                  </a:lnTo>
                  <a:lnTo>
                    <a:pt x="1381005" y="676995"/>
                  </a:lnTo>
                  <a:lnTo>
                    <a:pt x="1432177" y="685682"/>
                  </a:lnTo>
                  <a:lnTo>
                    <a:pt x="1483542" y="693716"/>
                  </a:lnTo>
                  <a:lnTo>
                    <a:pt x="1535079" y="701100"/>
                  </a:lnTo>
                  <a:lnTo>
                    <a:pt x="1586771" y="707838"/>
                  </a:lnTo>
                  <a:lnTo>
                    <a:pt x="1638599" y="713930"/>
                  </a:lnTo>
                  <a:lnTo>
                    <a:pt x="1690545" y="719380"/>
                  </a:lnTo>
                  <a:lnTo>
                    <a:pt x="1742590" y="724190"/>
                  </a:lnTo>
                  <a:lnTo>
                    <a:pt x="1794716" y="728363"/>
                  </a:lnTo>
                  <a:lnTo>
                    <a:pt x="1846904" y="731900"/>
                  </a:lnTo>
                  <a:lnTo>
                    <a:pt x="1899136" y="734805"/>
                  </a:lnTo>
                  <a:lnTo>
                    <a:pt x="1951393" y="737079"/>
                  </a:lnTo>
                  <a:lnTo>
                    <a:pt x="2003656" y="738725"/>
                  </a:lnTo>
                  <a:lnTo>
                    <a:pt x="2055908" y="739745"/>
                  </a:lnTo>
                  <a:lnTo>
                    <a:pt x="2108130" y="740143"/>
                  </a:lnTo>
                  <a:lnTo>
                    <a:pt x="2160303" y="739920"/>
                  </a:lnTo>
                  <a:lnTo>
                    <a:pt x="2212409" y="739078"/>
                  </a:lnTo>
                  <a:lnTo>
                    <a:pt x="2264429" y="737620"/>
                  </a:lnTo>
                  <a:lnTo>
                    <a:pt x="2316345" y="735550"/>
                  </a:lnTo>
                  <a:lnTo>
                    <a:pt x="2368138" y="732867"/>
                  </a:lnTo>
                  <a:lnTo>
                    <a:pt x="2419790" y="729577"/>
                  </a:lnTo>
                  <a:lnTo>
                    <a:pt x="2471283" y="725680"/>
                  </a:lnTo>
                  <a:lnTo>
                    <a:pt x="2522597" y="721179"/>
                  </a:lnTo>
                  <a:lnTo>
                    <a:pt x="2573715" y="716077"/>
                  </a:lnTo>
                  <a:lnTo>
                    <a:pt x="2624617" y="710376"/>
                  </a:lnTo>
                  <a:lnTo>
                    <a:pt x="2675286" y="704078"/>
                  </a:lnTo>
                  <a:lnTo>
                    <a:pt x="2725703" y="697186"/>
                  </a:lnTo>
                  <a:lnTo>
                    <a:pt x="2775849" y="689702"/>
                  </a:lnTo>
                  <a:lnTo>
                    <a:pt x="2825707" y="681629"/>
                  </a:lnTo>
                  <a:lnTo>
                    <a:pt x="2875256" y="672969"/>
                  </a:lnTo>
                  <a:lnTo>
                    <a:pt x="2924480" y="663725"/>
                  </a:lnTo>
                  <a:lnTo>
                    <a:pt x="2973359" y="653898"/>
                  </a:lnTo>
                  <a:lnTo>
                    <a:pt x="3021875" y="643492"/>
                  </a:lnTo>
                  <a:lnTo>
                    <a:pt x="3070010" y="632508"/>
                  </a:lnTo>
                  <a:lnTo>
                    <a:pt x="3117744" y="620949"/>
                  </a:lnTo>
                  <a:lnTo>
                    <a:pt x="3165060" y="608818"/>
                  </a:lnTo>
                  <a:lnTo>
                    <a:pt x="3211940" y="596117"/>
                  </a:lnTo>
                  <a:lnTo>
                    <a:pt x="3258363" y="582849"/>
                  </a:lnTo>
                  <a:lnTo>
                    <a:pt x="3304313" y="569015"/>
                  </a:lnTo>
                  <a:lnTo>
                    <a:pt x="3349770" y="554618"/>
                  </a:lnTo>
                  <a:lnTo>
                    <a:pt x="3394717" y="539661"/>
                  </a:lnTo>
                  <a:lnTo>
                    <a:pt x="3439134" y="524146"/>
                  </a:lnTo>
                  <a:lnTo>
                    <a:pt x="3483003" y="508075"/>
                  </a:lnTo>
                  <a:lnTo>
                    <a:pt x="3526305" y="491451"/>
                  </a:lnTo>
                  <a:lnTo>
                    <a:pt x="3569023" y="474276"/>
                  </a:lnTo>
                  <a:lnTo>
                    <a:pt x="3611138" y="456553"/>
                  </a:lnTo>
                  <a:lnTo>
                    <a:pt x="3652630" y="438284"/>
                  </a:lnTo>
                  <a:lnTo>
                    <a:pt x="3693482" y="419472"/>
                  </a:lnTo>
                  <a:lnTo>
                    <a:pt x="3733676" y="400119"/>
                  </a:lnTo>
                  <a:lnTo>
                    <a:pt x="3773192" y="380226"/>
                  </a:lnTo>
                  <a:lnTo>
                    <a:pt x="3812012" y="359798"/>
                  </a:lnTo>
                  <a:lnTo>
                    <a:pt x="3850118" y="338835"/>
                  </a:lnTo>
                  <a:lnTo>
                    <a:pt x="3887491" y="317342"/>
                  </a:lnTo>
                  <a:lnTo>
                    <a:pt x="3924113" y="295319"/>
                  </a:lnTo>
                  <a:lnTo>
                    <a:pt x="3959965" y="272769"/>
                  </a:lnTo>
                  <a:lnTo>
                    <a:pt x="3995029" y="249696"/>
                  </a:lnTo>
                  <a:lnTo>
                    <a:pt x="4029287" y="226100"/>
                  </a:lnTo>
                  <a:lnTo>
                    <a:pt x="4062719" y="201985"/>
                  </a:lnTo>
                  <a:lnTo>
                    <a:pt x="4095307" y="177354"/>
                  </a:lnTo>
                  <a:lnTo>
                    <a:pt x="4127033" y="152207"/>
                  </a:lnTo>
                  <a:lnTo>
                    <a:pt x="4157878" y="126549"/>
                  </a:lnTo>
                  <a:lnTo>
                    <a:pt x="4187825" y="100380"/>
                  </a:lnTo>
                  <a:lnTo>
                    <a:pt x="4102100" y="70942"/>
                  </a:lnTo>
                  <a:lnTo>
                    <a:pt x="4067670" y="99246"/>
                  </a:lnTo>
                  <a:lnTo>
                    <a:pt x="4031887" y="127015"/>
                  </a:lnTo>
                  <a:lnTo>
                    <a:pt x="3994774" y="154237"/>
                  </a:lnTo>
                  <a:lnTo>
                    <a:pt x="3956355" y="180898"/>
                  </a:lnTo>
                  <a:lnTo>
                    <a:pt x="3916654" y="206985"/>
                  </a:lnTo>
                  <a:lnTo>
                    <a:pt x="3875692" y="232485"/>
                  </a:lnTo>
                  <a:lnTo>
                    <a:pt x="3833495" y="257384"/>
                  </a:lnTo>
                  <a:lnTo>
                    <a:pt x="3790084" y="281670"/>
                  </a:lnTo>
                  <a:lnTo>
                    <a:pt x="3745483" y="305329"/>
                  </a:lnTo>
                  <a:lnTo>
                    <a:pt x="3699717" y="328349"/>
                  </a:lnTo>
                  <a:lnTo>
                    <a:pt x="3652807" y="350715"/>
                  </a:lnTo>
                  <a:lnTo>
                    <a:pt x="3604778" y="372416"/>
                  </a:lnTo>
                  <a:lnTo>
                    <a:pt x="3555652" y="393437"/>
                  </a:lnTo>
                  <a:lnTo>
                    <a:pt x="3505454" y="413766"/>
                  </a:lnTo>
                  <a:lnTo>
                    <a:pt x="3460229" y="431146"/>
                  </a:lnTo>
                  <a:lnTo>
                    <a:pt x="3414507" y="447871"/>
                  </a:lnTo>
                  <a:lnTo>
                    <a:pt x="3368307" y="463942"/>
                  </a:lnTo>
                  <a:lnTo>
                    <a:pt x="3321648" y="479360"/>
                  </a:lnTo>
                  <a:lnTo>
                    <a:pt x="3274551" y="494128"/>
                  </a:lnTo>
                  <a:lnTo>
                    <a:pt x="3227035" y="508247"/>
                  </a:lnTo>
                  <a:lnTo>
                    <a:pt x="3179120" y="521718"/>
                  </a:lnTo>
                  <a:lnTo>
                    <a:pt x="3130825" y="534544"/>
                  </a:lnTo>
                  <a:lnTo>
                    <a:pt x="3082171" y="546725"/>
                  </a:lnTo>
                  <a:lnTo>
                    <a:pt x="3033177" y="558264"/>
                  </a:lnTo>
                  <a:lnTo>
                    <a:pt x="2983862" y="569163"/>
                  </a:lnTo>
                  <a:lnTo>
                    <a:pt x="2934248" y="579422"/>
                  </a:lnTo>
                  <a:lnTo>
                    <a:pt x="2884352" y="589044"/>
                  </a:lnTo>
                  <a:lnTo>
                    <a:pt x="2834196" y="598030"/>
                  </a:lnTo>
                  <a:lnTo>
                    <a:pt x="2783798" y="606382"/>
                  </a:lnTo>
                  <a:lnTo>
                    <a:pt x="2733178" y="614101"/>
                  </a:lnTo>
                  <a:lnTo>
                    <a:pt x="2682357" y="621190"/>
                  </a:lnTo>
                  <a:lnTo>
                    <a:pt x="2631354" y="627649"/>
                  </a:lnTo>
                  <a:lnTo>
                    <a:pt x="2580189" y="633481"/>
                  </a:lnTo>
                  <a:lnTo>
                    <a:pt x="2528881" y="638688"/>
                  </a:lnTo>
                  <a:lnTo>
                    <a:pt x="2477450" y="643270"/>
                  </a:lnTo>
                  <a:lnTo>
                    <a:pt x="2425916" y="647229"/>
                  </a:lnTo>
                  <a:lnTo>
                    <a:pt x="2374298" y="650568"/>
                  </a:lnTo>
                  <a:lnTo>
                    <a:pt x="2322617" y="653287"/>
                  </a:lnTo>
                  <a:lnTo>
                    <a:pt x="2270892" y="655389"/>
                  </a:lnTo>
                  <a:lnTo>
                    <a:pt x="2219143" y="656875"/>
                  </a:lnTo>
                  <a:lnTo>
                    <a:pt x="2167389" y="657747"/>
                  </a:lnTo>
                  <a:lnTo>
                    <a:pt x="2115651" y="658006"/>
                  </a:lnTo>
                  <a:lnTo>
                    <a:pt x="2063948" y="657654"/>
                  </a:lnTo>
                  <a:lnTo>
                    <a:pt x="2012299" y="656693"/>
                  </a:lnTo>
                  <a:lnTo>
                    <a:pt x="1960725" y="655124"/>
                  </a:lnTo>
                  <a:lnTo>
                    <a:pt x="1909245" y="652950"/>
                  </a:lnTo>
                  <a:lnTo>
                    <a:pt x="1857879" y="650171"/>
                  </a:lnTo>
                  <a:lnTo>
                    <a:pt x="1806647" y="646789"/>
                  </a:lnTo>
                  <a:lnTo>
                    <a:pt x="1755568" y="642807"/>
                  </a:lnTo>
                  <a:lnTo>
                    <a:pt x="1704663" y="638225"/>
                  </a:lnTo>
                  <a:lnTo>
                    <a:pt x="1653950" y="633046"/>
                  </a:lnTo>
                  <a:lnTo>
                    <a:pt x="1603450" y="627270"/>
                  </a:lnTo>
                  <a:lnTo>
                    <a:pt x="1553182" y="620900"/>
                  </a:lnTo>
                  <a:lnTo>
                    <a:pt x="1503166" y="613938"/>
                  </a:lnTo>
                  <a:lnTo>
                    <a:pt x="1453423" y="606384"/>
                  </a:lnTo>
                  <a:lnTo>
                    <a:pt x="1403970" y="598241"/>
                  </a:lnTo>
                  <a:lnTo>
                    <a:pt x="1354829" y="589510"/>
                  </a:lnTo>
                  <a:lnTo>
                    <a:pt x="1306019" y="580194"/>
                  </a:lnTo>
                  <a:lnTo>
                    <a:pt x="1257560" y="570293"/>
                  </a:lnTo>
                  <a:lnTo>
                    <a:pt x="1209472" y="559809"/>
                  </a:lnTo>
                  <a:lnTo>
                    <a:pt x="1161773" y="548744"/>
                  </a:lnTo>
                  <a:lnTo>
                    <a:pt x="1114485" y="537099"/>
                  </a:lnTo>
                  <a:lnTo>
                    <a:pt x="1067626" y="524877"/>
                  </a:lnTo>
                  <a:lnTo>
                    <a:pt x="1021217" y="512079"/>
                  </a:lnTo>
                  <a:lnTo>
                    <a:pt x="975277" y="498706"/>
                  </a:lnTo>
                  <a:lnTo>
                    <a:pt x="929826" y="484761"/>
                  </a:lnTo>
                  <a:lnTo>
                    <a:pt x="884883" y="470244"/>
                  </a:lnTo>
                  <a:lnTo>
                    <a:pt x="840469" y="455158"/>
                  </a:lnTo>
                  <a:lnTo>
                    <a:pt x="796603" y="439504"/>
                  </a:lnTo>
                  <a:lnTo>
                    <a:pt x="753305" y="423283"/>
                  </a:lnTo>
                  <a:lnTo>
                    <a:pt x="710594" y="406499"/>
                  </a:lnTo>
                  <a:lnTo>
                    <a:pt x="668491" y="389151"/>
                  </a:lnTo>
                  <a:lnTo>
                    <a:pt x="627014" y="371242"/>
                  </a:lnTo>
                  <a:lnTo>
                    <a:pt x="586185" y="352774"/>
                  </a:lnTo>
                  <a:lnTo>
                    <a:pt x="546022" y="333748"/>
                  </a:lnTo>
                  <a:lnTo>
                    <a:pt x="506545" y="314165"/>
                  </a:lnTo>
                  <a:lnTo>
                    <a:pt x="467774" y="294028"/>
                  </a:lnTo>
                  <a:lnTo>
                    <a:pt x="429729" y="273338"/>
                  </a:lnTo>
                  <a:lnTo>
                    <a:pt x="392430" y="252097"/>
                  </a:lnTo>
                  <a:lnTo>
                    <a:pt x="355895" y="230306"/>
                  </a:lnTo>
                  <a:lnTo>
                    <a:pt x="320146" y="207968"/>
                  </a:lnTo>
                  <a:lnTo>
                    <a:pt x="285201" y="185083"/>
                  </a:lnTo>
                  <a:lnTo>
                    <a:pt x="251081" y="161653"/>
                  </a:lnTo>
                  <a:lnTo>
                    <a:pt x="217804" y="137680"/>
                  </a:lnTo>
                  <a:lnTo>
                    <a:pt x="294131" y="115684"/>
                  </a:lnTo>
                  <a:lnTo>
                    <a:pt x="0" y="0"/>
                  </a:lnTo>
                  <a:close/>
                </a:path>
              </a:pathLst>
            </a:custGeom>
            <a:solidFill>
              <a:srgbClr val="00916D"/>
            </a:solidFill>
          </p:spPr>
          <p:txBody>
            <a:bodyPr wrap="square" lIns="0" tIns="0" rIns="0" bIns="0" rtlCol="0"/>
            <a:lstStyle/>
            <a:p>
              <a:endParaRPr/>
            </a:p>
          </p:txBody>
        </p:sp>
        <p:sp>
          <p:nvSpPr>
            <p:cNvPr id="15" name="object 15"/>
            <p:cNvSpPr/>
            <p:nvPr/>
          </p:nvSpPr>
          <p:spPr>
            <a:xfrm>
              <a:off x="6564502" y="5524627"/>
              <a:ext cx="4187825" cy="740410"/>
            </a:xfrm>
            <a:custGeom>
              <a:avLst/>
              <a:gdLst/>
              <a:ahLst/>
              <a:cxnLst/>
              <a:rect l="l" t="t" r="r" b="b"/>
              <a:pathLst>
                <a:path w="4187825" h="740410">
                  <a:moveTo>
                    <a:pt x="4187825" y="100380"/>
                  </a:moveTo>
                  <a:lnTo>
                    <a:pt x="4157878" y="126549"/>
                  </a:lnTo>
                  <a:lnTo>
                    <a:pt x="4127033" y="152207"/>
                  </a:lnTo>
                  <a:lnTo>
                    <a:pt x="4095307" y="177354"/>
                  </a:lnTo>
                  <a:lnTo>
                    <a:pt x="4062719" y="201985"/>
                  </a:lnTo>
                  <a:lnTo>
                    <a:pt x="4029287" y="226100"/>
                  </a:lnTo>
                  <a:lnTo>
                    <a:pt x="3995029" y="249696"/>
                  </a:lnTo>
                  <a:lnTo>
                    <a:pt x="3959965" y="272769"/>
                  </a:lnTo>
                  <a:lnTo>
                    <a:pt x="3924113" y="295319"/>
                  </a:lnTo>
                  <a:lnTo>
                    <a:pt x="3887491" y="317342"/>
                  </a:lnTo>
                  <a:lnTo>
                    <a:pt x="3850118" y="338835"/>
                  </a:lnTo>
                  <a:lnTo>
                    <a:pt x="3812012" y="359798"/>
                  </a:lnTo>
                  <a:lnTo>
                    <a:pt x="3773192" y="380226"/>
                  </a:lnTo>
                  <a:lnTo>
                    <a:pt x="3733676" y="400119"/>
                  </a:lnTo>
                  <a:lnTo>
                    <a:pt x="3693482" y="419472"/>
                  </a:lnTo>
                  <a:lnTo>
                    <a:pt x="3652630" y="438284"/>
                  </a:lnTo>
                  <a:lnTo>
                    <a:pt x="3611138" y="456553"/>
                  </a:lnTo>
                  <a:lnTo>
                    <a:pt x="3569023" y="474276"/>
                  </a:lnTo>
                  <a:lnTo>
                    <a:pt x="3526305" y="491451"/>
                  </a:lnTo>
                  <a:lnTo>
                    <a:pt x="3483003" y="508075"/>
                  </a:lnTo>
                  <a:lnTo>
                    <a:pt x="3439134" y="524146"/>
                  </a:lnTo>
                  <a:lnTo>
                    <a:pt x="3394717" y="539661"/>
                  </a:lnTo>
                  <a:lnTo>
                    <a:pt x="3349770" y="554618"/>
                  </a:lnTo>
                  <a:lnTo>
                    <a:pt x="3304313" y="569015"/>
                  </a:lnTo>
                  <a:lnTo>
                    <a:pt x="3258363" y="582849"/>
                  </a:lnTo>
                  <a:lnTo>
                    <a:pt x="3211940" y="596117"/>
                  </a:lnTo>
                  <a:lnTo>
                    <a:pt x="3165060" y="608818"/>
                  </a:lnTo>
                  <a:lnTo>
                    <a:pt x="3117744" y="620949"/>
                  </a:lnTo>
                  <a:lnTo>
                    <a:pt x="3070010" y="632508"/>
                  </a:lnTo>
                  <a:lnTo>
                    <a:pt x="3021875" y="643492"/>
                  </a:lnTo>
                  <a:lnTo>
                    <a:pt x="2973359" y="653898"/>
                  </a:lnTo>
                  <a:lnTo>
                    <a:pt x="2924480" y="663725"/>
                  </a:lnTo>
                  <a:lnTo>
                    <a:pt x="2875256" y="672969"/>
                  </a:lnTo>
                  <a:lnTo>
                    <a:pt x="2825707" y="681629"/>
                  </a:lnTo>
                  <a:lnTo>
                    <a:pt x="2775849" y="689702"/>
                  </a:lnTo>
                  <a:lnTo>
                    <a:pt x="2725703" y="697186"/>
                  </a:lnTo>
                  <a:lnTo>
                    <a:pt x="2675286" y="704078"/>
                  </a:lnTo>
                  <a:lnTo>
                    <a:pt x="2624617" y="710376"/>
                  </a:lnTo>
                  <a:lnTo>
                    <a:pt x="2573715" y="716077"/>
                  </a:lnTo>
                  <a:lnTo>
                    <a:pt x="2522597" y="721179"/>
                  </a:lnTo>
                  <a:lnTo>
                    <a:pt x="2471283" y="725680"/>
                  </a:lnTo>
                  <a:lnTo>
                    <a:pt x="2419790" y="729577"/>
                  </a:lnTo>
                  <a:lnTo>
                    <a:pt x="2368138" y="732867"/>
                  </a:lnTo>
                  <a:lnTo>
                    <a:pt x="2316345" y="735550"/>
                  </a:lnTo>
                  <a:lnTo>
                    <a:pt x="2264429" y="737620"/>
                  </a:lnTo>
                  <a:lnTo>
                    <a:pt x="2212409" y="739078"/>
                  </a:lnTo>
                  <a:lnTo>
                    <a:pt x="2160303" y="739920"/>
                  </a:lnTo>
                  <a:lnTo>
                    <a:pt x="2108130" y="740143"/>
                  </a:lnTo>
                  <a:lnTo>
                    <a:pt x="2055908" y="739745"/>
                  </a:lnTo>
                  <a:lnTo>
                    <a:pt x="2003656" y="738725"/>
                  </a:lnTo>
                  <a:lnTo>
                    <a:pt x="1951393" y="737079"/>
                  </a:lnTo>
                  <a:lnTo>
                    <a:pt x="1899136" y="734805"/>
                  </a:lnTo>
                  <a:lnTo>
                    <a:pt x="1846904" y="731900"/>
                  </a:lnTo>
                  <a:lnTo>
                    <a:pt x="1794716" y="728363"/>
                  </a:lnTo>
                  <a:lnTo>
                    <a:pt x="1742590" y="724190"/>
                  </a:lnTo>
                  <a:lnTo>
                    <a:pt x="1690545" y="719380"/>
                  </a:lnTo>
                  <a:lnTo>
                    <a:pt x="1638599" y="713930"/>
                  </a:lnTo>
                  <a:lnTo>
                    <a:pt x="1586771" y="707838"/>
                  </a:lnTo>
                  <a:lnTo>
                    <a:pt x="1535079" y="701100"/>
                  </a:lnTo>
                  <a:lnTo>
                    <a:pt x="1483542" y="693716"/>
                  </a:lnTo>
                  <a:lnTo>
                    <a:pt x="1432177" y="685682"/>
                  </a:lnTo>
                  <a:lnTo>
                    <a:pt x="1381005" y="676995"/>
                  </a:lnTo>
                  <a:lnTo>
                    <a:pt x="1330042" y="667654"/>
                  </a:lnTo>
                  <a:lnTo>
                    <a:pt x="1279308" y="657657"/>
                  </a:lnTo>
                  <a:lnTo>
                    <a:pt x="1228821" y="646999"/>
                  </a:lnTo>
                  <a:lnTo>
                    <a:pt x="1178600" y="635681"/>
                  </a:lnTo>
                  <a:lnTo>
                    <a:pt x="1128663" y="623698"/>
                  </a:lnTo>
                  <a:lnTo>
                    <a:pt x="1079028" y="611048"/>
                  </a:lnTo>
                  <a:lnTo>
                    <a:pt x="1029715" y="597730"/>
                  </a:lnTo>
                  <a:lnTo>
                    <a:pt x="980741" y="583740"/>
                  </a:lnTo>
                  <a:lnTo>
                    <a:pt x="932125" y="569076"/>
                  </a:lnTo>
                  <a:lnTo>
                    <a:pt x="883885" y="553736"/>
                  </a:lnTo>
                  <a:lnTo>
                    <a:pt x="836041" y="537718"/>
                  </a:lnTo>
                  <a:lnTo>
                    <a:pt x="783914" y="519304"/>
                  </a:lnTo>
                  <a:lnTo>
                    <a:pt x="732705" y="500184"/>
                  </a:lnTo>
                  <a:lnTo>
                    <a:pt x="682435" y="480370"/>
                  </a:lnTo>
                  <a:lnTo>
                    <a:pt x="633124" y="459873"/>
                  </a:lnTo>
                  <a:lnTo>
                    <a:pt x="584796" y="438704"/>
                  </a:lnTo>
                  <a:lnTo>
                    <a:pt x="537470" y="416874"/>
                  </a:lnTo>
                  <a:lnTo>
                    <a:pt x="491168" y="394395"/>
                  </a:lnTo>
                  <a:lnTo>
                    <a:pt x="445912" y="371278"/>
                  </a:lnTo>
                  <a:lnTo>
                    <a:pt x="401724" y="347533"/>
                  </a:lnTo>
                  <a:lnTo>
                    <a:pt x="358623" y="323174"/>
                  </a:lnTo>
                  <a:lnTo>
                    <a:pt x="316633" y="298209"/>
                  </a:lnTo>
                  <a:lnTo>
                    <a:pt x="275774" y="272652"/>
                  </a:lnTo>
                  <a:lnTo>
                    <a:pt x="236068" y="246513"/>
                  </a:lnTo>
                  <a:lnTo>
                    <a:pt x="197535" y="219804"/>
                  </a:lnTo>
                  <a:lnTo>
                    <a:pt x="160198" y="192535"/>
                  </a:lnTo>
                  <a:lnTo>
                    <a:pt x="124078" y="164719"/>
                  </a:lnTo>
                  <a:lnTo>
                    <a:pt x="47244" y="186842"/>
                  </a:lnTo>
                  <a:lnTo>
                    <a:pt x="0" y="0"/>
                  </a:lnTo>
                  <a:lnTo>
                    <a:pt x="294131" y="115684"/>
                  </a:lnTo>
                  <a:lnTo>
                    <a:pt x="217804" y="137680"/>
                  </a:lnTo>
                  <a:lnTo>
                    <a:pt x="251081" y="161653"/>
                  </a:lnTo>
                  <a:lnTo>
                    <a:pt x="285201" y="185083"/>
                  </a:lnTo>
                  <a:lnTo>
                    <a:pt x="320146" y="207968"/>
                  </a:lnTo>
                  <a:lnTo>
                    <a:pt x="355895" y="230306"/>
                  </a:lnTo>
                  <a:lnTo>
                    <a:pt x="392430" y="252097"/>
                  </a:lnTo>
                  <a:lnTo>
                    <a:pt x="429729" y="273338"/>
                  </a:lnTo>
                  <a:lnTo>
                    <a:pt x="467774" y="294028"/>
                  </a:lnTo>
                  <a:lnTo>
                    <a:pt x="506545" y="314165"/>
                  </a:lnTo>
                  <a:lnTo>
                    <a:pt x="546022" y="333748"/>
                  </a:lnTo>
                  <a:lnTo>
                    <a:pt x="586185" y="352774"/>
                  </a:lnTo>
                  <a:lnTo>
                    <a:pt x="627014" y="371242"/>
                  </a:lnTo>
                  <a:lnTo>
                    <a:pt x="668491" y="389151"/>
                  </a:lnTo>
                  <a:lnTo>
                    <a:pt x="710594" y="406499"/>
                  </a:lnTo>
                  <a:lnTo>
                    <a:pt x="753305" y="423283"/>
                  </a:lnTo>
                  <a:lnTo>
                    <a:pt x="796603" y="439504"/>
                  </a:lnTo>
                  <a:lnTo>
                    <a:pt x="840469" y="455158"/>
                  </a:lnTo>
                  <a:lnTo>
                    <a:pt x="884883" y="470244"/>
                  </a:lnTo>
                  <a:lnTo>
                    <a:pt x="929826" y="484761"/>
                  </a:lnTo>
                  <a:lnTo>
                    <a:pt x="975277" y="498706"/>
                  </a:lnTo>
                  <a:lnTo>
                    <a:pt x="1021217" y="512079"/>
                  </a:lnTo>
                  <a:lnTo>
                    <a:pt x="1067626" y="524877"/>
                  </a:lnTo>
                  <a:lnTo>
                    <a:pt x="1114485" y="537099"/>
                  </a:lnTo>
                  <a:lnTo>
                    <a:pt x="1161773" y="548744"/>
                  </a:lnTo>
                  <a:lnTo>
                    <a:pt x="1209472" y="559809"/>
                  </a:lnTo>
                  <a:lnTo>
                    <a:pt x="1257560" y="570293"/>
                  </a:lnTo>
                  <a:lnTo>
                    <a:pt x="1306019" y="580194"/>
                  </a:lnTo>
                  <a:lnTo>
                    <a:pt x="1354829" y="589510"/>
                  </a:lnTo>
                  <a:lnTo>
                    <a:pt x="1403970" y="598241"/>
                  </a:lnTo>
                  <a:lnTo>
                    <a:pt x="1453423" y="606384"/>
                  </a:lnTo>
                  <a:lnTo>
                    <a:pt x="1503166" y="613938"/>
                  </a:lnTo>
                  <a:lnTo>
                    <a:pt x="1553182" y="620900"/>
                  </a:lnTo>
                  <a:lnTo>
                    <a:pt x="1603450" y="627270"/>
                  </a:lnTo>
                  <a:lnTo>
                    <a:pt x="1653950" y="633046"/>
                  </a:lnTo>
                  <a:lnTo>
                    <a:pt x="1704663" y="638225"/>
                  </a:lnTo>
                  <a:lnTo>
                    <a:pt x="1755568" y="642807"/>
                  </a:lnTo>
                  <a:lnTo>
                    <a:pt x="1806647" y="646789"/>
                  </a:lnTo>
                  <a:lnTo>
                    <a:pt x="1857879" y="650171"/>
                  </a:lnTo>
                  <a:lnTo>
                    <a:pt x="1909245" y="652950"/>
                  </a:lnTo>
                  <a:lnTo>
                    <a:pt x="1960725" y="655124"/>
                  </a:lnTo>
                  <a:lnTo>
                    <a:pt x="2012299" y="656693"/>
                  </a:lnTo>
                  <a:lnTo>
                    <a:pt x="2063948" y="657654"/>
                  </a:lnTo>
                  <a:lnTo>
                    <a:pt x="2115651" y="658006"/>
                  </a:lnTo>
                  <a:lnTo>
                    <a:pt x="2167389" y="657747"/>
                  </a:lnTo>
                  <a:lnTo>
                    <a:pt x="2219143" y="656875"/>
                  </a:lnTo>
                  <a:lnTo>
                    <a:pt x="2270892" y="655389"/>
                  </a:lnTo>
                  <a:lnTo>
                    <a:pt x="2322617" y="653287"/>
                  </a:lnTo>
                  <a:lnTo>
                    <a:pt x="2374298" y="650568"/>
                  </a:lnTo>
                  <a:lnTo>
                    <a:pt x="2425916" y="647229"/>
                  </a:lnTo>
                  <a:lnTo>
                    <a:pt x="2477450" y="643270"/>
                  </a:lnTo>
                  <a:lnTo>
                    <a:pt x="2528881" y="638688"/>
                  </a:lnTo>
                  <a:lnTo>
                    <a:pt x="2580189" y="633481"/>
                  </a:lnTo>
                  <a:lnTo>
                    <a:pt x="2631354" y="627649"/>
                  </a:lnTo>
                  <a:lnTo>
                    <a:pt x="2682357" y="621190"/>
                  </a:lnTo>
                  <a:lnTo>
                    <a:pt x="2733178" y="614101"/>
                  </a:lnTo>
                  <a:lnTo>
                    <a:pt x="2783798" y="606382"/>
                  </a:lnTo>
                  <a:lnTo>
                    <a:pt x="2834196" y="598030"/>
                  </a:lnTo>
                  <a:lnTo>
                    <a:pt x="2884352" y="589044"/>
                  </a:lnTo>
                  <a:lnTo>
                    <a:pt x="2934248" y="579422"/>
                  </a:lnTo>
                  <a:lnTo>
                    <a:pt x="2983862" y="569163"/>
                  </a:lnTo>
                  <a:lnTo>
                    <a:pt x="3033177" y="558264"/>
                  </a:lnTo>
                  <a:lnTo>
                    <a:pt x="3082171" y="546725"/>
                  </a:lnTo>
                  <a:lnTo>
                    <a:pt x="3130825" y="534544"/>
                  </a:lnTo>
                  <a:lnTo>
                    <a:pt x="3179120" y="521718"/>
                  </a:lnTo>
                  <a:lnTo>
                    <a:pt x="3227035" y="508247"/>
                  </a:lnTo>
                  <a:lnTo>
                    <a:pt x="3274551" y="494128"/>
                  </a:lnTo>
                  <a:lnTo>
                    <a:pt x="3321648" y="479360"/>
                  </a:lnTo>
                  <a:lnTo>
                    <a:pt x="3368307" y="463942"/>
                  </a:lnTo>
                  <a:lnTo>
                    <a:pt x="3414507" y="447871"/>
                  </a:lnTo>
                  <a:lnTo>
                    <a:pt x="3460229" y="431146"/>
                  </a:lnTo>
                  <a:lnTo>
                    <a:pt x="3505454" y="413766"/>
                  </a:lnTo>
                  <a:lnTo>
                    <a:pt x="3555652" y="393437"/>
                  </a:lnTo>
                  <a:lnTo>
                    <a:pt x="3604778" y="372416"/>
                  </a:lnTo>
                  <a:lnTo>
                    <a:pt x="3652807" y="350715"/>
                  </a:lnTo>
                  <a:lnTo>
                    <a:pt x="3699717" y="328349"/>
                  </a:lnTo>
                  <a:lnTo>
                    <a:pt x="3745483" y="305329"/>
                  </a:lnTo>
                  <a:lnTo>
                    <a:pt x="3790084" y="281670"/>
                  </a:lnTo>
                  <a:lnTo>
                    <a:pt x="3833495" y="257384"/>
                  </a:lnTo>
                  <a:lnTo>
                    <a:pt x="3875692" y="232485"/>
                  </a:lnTo>
                  <a:lnTo>
                    <a:pt x="3916654" y="206985"/>
                  </a:lnTo>
                  <a:lnTo>
                    <a:pt x="3956355" y="180898"/>
                  </a:lnTo>
                  <a:lnTo>
                    <a:pt x="3994774" y="154237"/>
                  </a:lnTo>
                  <a:lnTo>
                    <a:pt x="4031887" y="127015"/>
                  </a:lnTo>
                  <a:lnTo>
                    <a:pt x="4067670" y="99246"/>
                  </a:lnTo>
                  <a:lnTo>
                    <a:pt x="4102100" y="70942"/>
                  </a:lnTo>
                  <a:lnTo>
                    <a:pt x="4187825" y="100380"/>
                  </a:lnTo>
                  <a:close/>
                </a:path>
              </a:pathLst>
            </a:custGeom>
            <a:ln w="12700">
              <a:solidFill>
                <a:srgbClr val="00392A"/>
              </a:solidFill>
            </a:ln>
          </p:spPr>
          <p:txBody>
            <a:bodyPr wrap="square" lIns="0" tIns="0" rIns="0" bIns="0" rtlCol="0"/>
            <a:lstStyle/>
            <a:p>
              <a:endParaRPr/>
            </a:p>
          </p:txBody>
        </p:sp>
        <p:pic>
          <p:nvPicPr>
            <p:cNvPr id="16" name="object 16"/>
            <p:cNvPicPr/>
            <p:nvPr/>
          </p:nvPicPr>
          <p:blipFill>
            <a:blip r:embed="rId5" cstate="print"/>
            <a:stretch>
              <a:fillRect/>
            </a:stretch>
          </p:blipFill>
          <p:spPr>
            <a:xfrm>
              <a:off x="2357627" y="4657344"/>
              <a:ext cx="3246120" cy="280416"/>
            </a:xfrm>
            <a:prstGeom prst="rect">
              <a:avLst/>
            </a:prstGeom>
          </p:spPr>
        </p:pic>
        <p:sp>
          <p:nvSpPr>
            <p:cNvPr id="17" name="object 17"/>
            <p:cNvSpPr/>
            <p:nvPr/>
          </p:nvSpPr>
          <p:spPr>
            <a:xfrm>
              <a:off x="2357627" y="4657344"/>
              <a:ext cx="3246120" cy="280670"/>
            </a:xfrm>
            <a:custGeom>
              <a:avLst/>
              <a:gdLst/>
              <a:ahLst/>
              <a:cxnLst/>
              <a:rect l="l" t="t" r="r" b="b"/>
              <a:pathLst>
                <a:path w="3246120" h="280670">
                  <a:moveTo>
                    <a:pt x="0" y="85343"/>
                  </a:moveTo>
                  <a:lnTo>
                    <a:pt x="3029712" y="85343"/>
                  </a:lnTo>
                  <a:lnTo>
                    <a:pt x="3029712" y="0"/>
                  </a:lnTo>
                  <a:lnTo>
                    <a:pt x="3246120" y="140207"/>
                  </a:lnTo>
                  <a:lnTo>
                    <a:pt x="3029712" y="280415"/>
                  </a:lnTo>
                  <a:lnTo>
                    <a:pt x="3029712" y="195071"/>
                  </a:lnTo>
                  <a:lnTo>
                    <a:pt x="0" y="195071"/>
                  </a:lnTo>
                  <a:lnTo>
                    <a:pt x="0" y="85343"/>
                  </a:lnTo>
                  <a:close/>
                </a:path>
              </a:pathLst>
            </a:custGeom>
            <a:ln w="12700">
              <a:solidFill>
                <a:srgbClr val="00252F"/>
              </a:solidFill>
            </a:ln>
          </p:spPr>
          <p:txBody>
            <a:bodyPr wrap="square" lIns="0" tIns="0" rIns="0" bIns="0" rtlCol="0"/>
            <a:lstStyle/>
            <a:p>
              <a:endParaRPr/>
            </a:p>
          </p:txBody>
        </p:sp>
        <p:pic>
          <p:nvPicPr>
            <p:cNvPr id="18" name="object 18"/>
            <p:cNvPicPr/>
            <p:nvPr/>
          </p:nvPicPr>
          <p:blipFill>
            <a:blip r:embed="rId6" cstate="print"/>
            <a:stretch>
              <a:fillRect/>
            </a:stretch>
          </p:blipFill>
          <p:spPr>
            <a:xfrm>
              <a:off x="2070227" y="5524627"/>
              <a:ext cx="4187825" cy="740143"/>
            </a:xfrm>
            <a:prstGeom prst="rect">
              <a:avLst/>
            </a:prstGeom>
          </p:spPr>
        </p:pic>
        <p:sp>
          <p:nvSpPr>
            <p:cNvPr id="19" name="object 19"/>
            <p:cNvSpPr/>
            <p:nvPr/>
          </p:nvSpPr>
          <p:spPr>
            <a:xfrm>
              <a:off x="2070227" y="5524627"/>
              <a:ext cx="4187825" cy="740410"/>
            </a:xfrm>
            <a:custGeom>
              <a:avLst/>
              <a:gdLst/>
              <a:ahLst/>
              <a:cxnLst/>
              <a:rect l="l" t="t" r="r" b="b"/>
              <a:pathLst>
                <a:path w="4187825" h="740410">
                  <a:moveTo>
                    <a:pt x="4187825" y="100380"/>
                  </a:moveTo>
                  <a:lnTo>
                    <a:pt x="4157878" y="126549"/>
                  </a:lnTo>
                  <a:lnTo>
                    <a:pt x="4127033" y="152207"/>
                  </a:lnTo>
                  <a:lnTo>
                    <a:pt x="4095307" y="177354"/>
                  </a:lnTo>
                  <a:lnTo>
                    <a:pt x="4062719" y="201985"/>
                  </a:lnTo>
                  <a:lnTo>
                    <a:pt x="4029287" y="226100"/>
                  </a:lnTo>
                  <a:lnTo>
                    <a:pt x="3995029" y="249696"/>
                  </a:lnTo>
                  <a:lnTo>
                    <a:pt x="3959965" y="272769"/>
                  </a:lnTo>
                  <a:lnTo>
                    <a:pt x="3924113" y="295319"/>
                  </a:lnTo>
                  <a:lnTo>
                    <a:pt x="3887491" y="317342"/>
                  </a:lnTo>
                  <a:lnTo>
                    <a:pt x="3850118" y="338835"/>
                  </a:lnTo>
                  <a:lnTo>
                    <a:pt x="3812012" y="359798"/>
                  </a:lnTo>
                  <a:lnTo>
                    <a:pt x="3773192" y="380226"/>
                  </a:lnTo>
                  <a:lnTo>
                    <a:pt x="3733676" y="400119"/>
                  </a:lnTo>
                  <a:lnTo>
                    <a:pt x="3693482" y="419472"/>
                  </a:lnTo>
                  <a:lnTo>
                    <a:pt x="3652630" y="438284"/>
                  </a:lnTo>
                  <a:lnTo>
                    <a:pt x="3611138" y="456553"/>
                  </a:lnTo>
                  <a:lnTo>
                    <a:pt x="3569023" y="474276"/>
                  </a:lnTo>
                  <a:lnTo>
                    <a:pt x="3526305" y="491451"/>
                  </a:lnTo>
                  <a:lnTo>
                    <a:pt x="3483003" y="508075"/>
                  </a:lnTo>
                  <a:lnTo>
                    <a:pt x="3439134" y="524146"/>
                  </a:lnTo>
                  <a:lnTo>
                    <a:pt x="3394717" y="539661"/>
                  </a:lnTo>
                  <a:lnTo>
                    <a:pt x="3349770" y="554618"/>
                  </a:lnTo>
                  <a:lnTo>
                    <a:pt x="3304313" y="569015"/>
                  </a:lnTo>
                  <a:lnTo>
                    <a:pt x="3258363" y="582849"/>
                  </a:lnTo>
                  <a:lnTo>
                    <a:pt x="3211940" y="596117"/>
                  </a:lnTo>
                  <a:lnTo>
                    <a:pt x="3165060" y="608818"/>
                  </a:lnTo>
                  <a:lnTo>
                    <a:pt x="3117744" y="620949"/>
                  </a:lnTo>
                  <a:lnTo>
                    <a:pt x="3070010" y="632508"/>
                  </a:lnTo>
                  <a:lnTo>
                    <a:pt x="3021875" y="643492"/>
                  </a:lnTo>
                  <a:lnTo>
                    <a:pt x="2973359" y="653898"/>
                  </a:lnTo>
                  <a:lnTo>
                    <a:pt x="2924480" y="663725"/>
                  </a:lnTo>
                  <a:lnTo>
                    <a:pt x="2875256" y="672969"/>
                  </a:lnTo>
                  <a:lnTo>
                    <a:pt x="2825707" y="681629"/>
                  </a:lnTo>
                  <a:lnTo>
                    <a:pt x="2775849" y="689702"/>
                  </a:lnTo>
                  <a:lnTo>
                    <a:pt x="2725703" y="697186"/>
                  </a:lnTo>
                  <a:lnTo>
                    <a:pt x="2675286" y="704078"/>
                  </a:lnTo>
                  <a:lnTo>
                    <a:pt x="2624617" y="710376"/>
                  </a:lnTo>
                  <a:lnTo>
                    <a:pt x="2573715" y="716077"/>
                  </a:lnTo>
                  <a:lnTo>
                    <a:pt x="2522597" y="721179"/>
                  </a:lnTo>
                  <a:lnTo>
                    <a:pt x="2471283" y="725680"/>
                  </a:lnTo>
                  <a:lnTo>
                    <a:pt x="2419790" y="729577"/>
                  </a:lnTo>
                  <a:lnTo>
                    <a:pt x="2368138" y="732867"/>
                  </a:lnTo>
                  <a:lnTo>
                    <a:pt x="2316345" y="735550"/>
                  </a:lnTo>
                  <a:lnTo>
                    <a:pt x="2264429" y="737620"/>
                  </a:lnTo>
                  <a:lnTo>
                    <a:pt x="2212409" y="739078"/>
                  </a:lnTo>
                  <a:lnTo>
                    <a:pt x="2160303" y="739920"/>
                  </a:lnTo>
                  <a:lnTo>
                    <a:pt x="2108130" y="740143"/>
                  </a:lnTo>
                  <a:lnTo>
                    <a:pt x="2055908" y="739745"/>
                  </a:lnTo>
                  <a:lnTo>
                    <a:pt x="2003656" y="738725"/>
                  </a:lnTo>
                  <a:lnTo>
                    <a:pt x="1951393" y="737079"/>
                  </a:lnTo>
                  <a:lnTo>
                    <a:pt x="1899136" y="734805"/>
                  </a:lnTo>
                  <a:lnTo>
                    <a:pt x="1846904" y="731900"/>
                  </a:lnTo>
                  <a:lnTo>
                    <a:pt x="1794716" y="728363"/>
                  </a:lnTo>
                  <a:lnTo>
                    <a:pt x="1742590" y="724190"/>
                  </a:lnTo>
                  <a:lnTo>
                    <a:pt x="1690545" y="719380"/>
                  </a:lnTo>
                  <a:lnTo>
                    <a:pt x="1638599" y="713930"/>
                  </a:lnTo>
                  <a:lnTo>
                    <a:pt x="1586771" y="707838"/>
                  </a:lnTo>
                  <a:lnTo>
                    <a:pt x="1535079" y="701100"/>
                  </a:lnTo>
                  <a:lnTo>
                    <a:pt x="1483542" y="693716"/>
                  </a:lnTo>
                  <a:lnTo>
                    <a:pt x="1432177" y="685682"/>
                  </a:lnTo>
                  <a:lnTo>
                    <a:pt x="1381005" y="676995"/>
                  </a:lnTo>
                  <a:lnTo>
                    <a:pt x="1330042" y="667654"/>
                  </a:lnTo>
                  <a:lnTo>
                    <a:pt x="1279308" y="657657"/>
                  </a:lnTo>
                  <a:lnTo>
                    <a:pt x="1228821" y="646999"/>
                  </a:lnTo>
                  <a:lnTo>
                    <a:pt x="1178600" y="635681"/>
                  </a:lnTo>
                  <a:lnTo>
                    <a:pt x="1128663" y="623698"/>
                  </a:lnTo>
                  <a:lnTo>
                    <a:pt x="1079028" y="611048"/>
                  </a:lnTo>
                  <a:lnTo>
                    <a:pt x="1029715" y="597730"/>
                  </a:lnTo>
                  <a:lnTo>
                    <a:pt x="980741" y="583740"/>
                  </a:lnTo>
                  <a:lnTo>
                    <a:pt x="932125" y="569076"/>
                  </a:lnTo>
                  <a:lnTo>
                    <a:pt x="883885" y="553736"/>
                  </a:lnTo>
                  <a:lnTo>
                    <a:pt x="836041" y="537718"/>
                  </a:lnTo>
                  <a:lnTo>
                    <a:pt x="783914" y="519304"/>
                  </a:lnTo>
                  <a:lnTo>
                    <a:pt x="732705" y="500184"/>
                  </a:lnTo>
                  <a:lnTo>
                    <a:pt x="682435" y="480370"/>
                  </a:lnTo>
                  <a:lnTo>
                    <a:pt x="633124" y="459873"/>
                  </a:lnTo>
                  <a:lnTo>
                    <a:pt x="584796" y="438704"/>
                  </a:lnTo>
                  <a:lnTo>
                    <a:pt x="537470" y="416874"/>
                  </a:lnTo>
                  <a:lnTo>
                    <a:pt x="491168" y="394395"/>
                  </a:lnTo>
                  <a:lnTo>
                    <a:pt x="445912" y="371278"/>
                  </a:lnTo>
                  <a:lnTo>
                    <a:pt x="401724" y="347533"/>
                  </a:lnTo>
                  <a:lnTo>
                    <a:pt x="358623" y="323174"/>
                  </a:lnTo>
                  <a:lnTo>
                    <a:pt x="316633" y="298209"/>
                  </a:lnTo>
                  <a:lnTo>
                    <a:pt x="275774" y="272652"/>
                  </a:lnTo>
                  <a:lnTo>
                    <a:pt x="236068" y="246513"/>
                  </a:lnTo>
                  <a:lnTo>
                    <a:pt x="197535" y="219804"/>
                  </a:lnTo>
                  <a:lnTo>
                    <a:pt x="160198" y="192535"/>
                  </a:lnTo>
                  <a:lnTo>
                    <a:pt x="124079" y="164719"/>
                  </a:lnTo>
                  <a:lnTo>
                    <a:pt x="47243" y="186842"/>
                  </a:lnTo>
                  <a:lnTo>
                    <a:pt x="0" y="0"/>
                  </a:lnTo>
                  <a:lnTo>
                    <a:pt x="294131" y="115684"/>
                  </a:lnTo>
                  <a:lnTo>
                    <a:pt x="217805" y="137680"/>
                  </a:lnTo>
                  <a:lnTo>
                    <a:pt x="251081" y="161653"/>
                  </a:lnTo>
                  <a:lnTo>
                    <a:pt x="285201" y="185083"/>
                  </a:lnTo>
                  <a:lnTo>
                    <a:pt x="320146" y="207968"/>
                  </a:lnTo>
                  <a:lnTo>
                    <a:pt x="355895" y="230306"/>
                  </a:lnTo>
                  <a:lnTo>
                    <a:pt x="392430" y="252097"/>
                  </a:lnTo>
                  <a:lnTo>
                    <a:pt x="429729" y="273338"/>
                  </a:lnTo>
                  <a:lnTo>
                    <a:pt x="467774" y="294028"/>
                  </a:lnTo>
                  <a:lnTo>
                    <a:pt x="506545" y="314165"/>
                  </a:lnTo>
                  <a:lnTo>
                    <a:pt x="546022" y="333748"/>
                  </a:lnTo>
                  <a:lnTo>
                    <a:pt x="586185" y="352774"/>
                  </a:lnTo>
                  <a:lnTo>
                    <a:pt x="627014" y="371242"/>
                  </a:lnTo>
                  <a:lnTo>
                    <a:pt x="668491" y="389151"/>
                  </a:lnTo>
                  <a:lnTo>
                    <a:pt x="710594" y="406499"/>
                  </a:lnTo>
                  <a:lnTo>
                    <a:pt x="753305" y="423283"/>
                  </a:lnTo>
                  <a:lnTo>
                    <a:pt x="796603" y="439504"/>
                  </a:lnTo>
                  <a:lnTo>
                    <a:pt x="840469" y="455158"/>
                  </a:lnTo>
                  <a:lnTo>
                    <a:pt x="884883" y="470244"/>
                  </a:lnTo>
                  <a:lnTo>
                    <a:pt x="929826" y="484761"/>
                  </a:lnTo>
                  <a:lnTo>
                    <a:pt x="975277" y="498706"/>
                  </a:lnTo>
                  <a:lnTo>
                    <a:pt x="1021217" y="512079"/>
                  </a:lnTo>
                  <a:lnTo>
                    <a:pt x="1067626" y="524877"/>
                  </a:lnTo>
                  <a:lnTo>
                    <a:pt x="1114485" y="537099"/>
                  </a:lnTo>
                  <a:lnTo>
                    <a:pt x="1161773" y="548744"/>
                  </a:lnTo>
                  <a:lnTo>
                    <a:pt x="1209472" y="559809"/>
                  </a:lnTo>
                  <a:lnTo>
                    <a:pt x="1257560" y="570293"/>
                  </a:lnTo>
                  <a:lnTo>
                    <a:pt x="1306019" y="580194"/>
                  </a:lnTo>
                  <a:lnTo>
                    <a:pt x="1354829" y="589510"/>
                  </a:lnTo>
                  <a:lnTo>
                    <a:pt x="1403970" y="598241"/>
                  </a:lnTo>
                  <a:lnTo>
                    <a:pt x="1453423" y="606384"/>
                  </a:lnTo>
                  <a:lnTo>
                    <a:pt x="1503166" y="613938"/>
                  </a:lnTo>
                  <a:lnTo>
                    <a:pt x="1553182" y="620900"/>
                  </a:lnTo>
                  <a:lnTo>
                    <a:pt x="1603450" y="627270"/>
                  </a:lnTo>
                  <a:lnTo>
                    <a:pt x="1653950" y="633046"/>
                  </a:lnTo>
                  <a:lnTo>
                    <a:pt x="1704663" y="638225"/>
                  </a:lnTo>
                  <a:lnTo>
                    <a:pt x="1755568" y="642807"/>
                  </a:lnTo>
                  <a:lnTo>
                    <a:pt x="1806647" y="646789"/>
                  </a:lnTo>
                  <a:lnTo>
                    <a:pt x="1857879" y="650171"/>
                  </a:lnTo>
                  <a:lnTo>
                    <a:pt x="1909245" y="652950"/>
                  </a:lnTo>
                  <a:lnTo>
                    <a:pt x="1960725" y="655124"/>
                  </a:lnTo>
                  <a:lnTo>
                    <a:pt x="2012299" y="656693"/>
                  </a:lnTo>
                  <a:lnTo>
                    <a:pt x="2063948" y="657654"/>
                  </a:lnTo>
                  <a:lnTo>
                    <a:pt x="2115651" y="658006"/>
                  </a:lnTo>
                  <a:lnTo>
                    <a:pt x="2167389" y="657747"/>
                  </a:lnTo>
                  <a:lnTo>
                    <a:pt x="2219143" y="656875"/>
                  </a:lnTo>
                  <a:lnTo>
                    <a:pt x="2270892" y="655389"/>
                  </a:lnTo>
                  <a:lnTo>
                    <a:pt x="2322617" y="653287"/>
                  </a:lnTo>
                  <a:lnTo>
                    <a:pt x="2374298" y="650568"/>
                  </a:lnTo>
                  <a:lnTo>
                    <a:pt x="2425916" y="647229"/>
                  </a:lnTo>
                  <a:lnTo>
                    <a:pt x="2477450" y="643270"/>
                  </a:lnTo>
                  <a:lnTo>
                    <a:pt x="2528881" y="638688"/>
                  </a:lnTo>
                  <a:lnTo>
                    <a:pt x="2580189" y="633481"/>
                  </a:lnTo>
                  <a:lnTo>
                    <a:pt x="2631354" y="627649"/>
                  </a:lnTo>
                  <a:lnTo>
                    <a:pt x="2682357" y="621190"/>
                  </a:lnTo>
                  <a:lnTo>
                    <a:pt x="2733178" y="614101"/>
                  </a:lnTo>
                  <a:lnTo>
                    <a:pt x="2783798" y="606382"/>
                  </a:lnTo>
                  <a:lnTo>
                    <a:pt x="2834196" y="598030"/>
                  </a:lnTo>
                  <a:lnTo>
                    <a:pt x="2884352" y="589044"/>
                  </a:lnTo>
                  <a:lnTo>
                    <a:pt x="2934248" y="579422"/>
                  </a:lnTo>
                  <a:lnTo>
                    <a:pt x="2983862" y="569163"/>
                  </a:lnTo>
                  <a:lnTo>
                    <a:pt x="3033177" y="558264"/>
                  </a:lnTo>
                  <a:lnTo>
                    <a:pt x="3082171" y="546725"/>
                  </a:lnTo>
                  <a:lnTo>
                    <a:pt x="3130825" y="534544"/>
                  </a:lnTo>
                  <a:lnTo>
                    <a:pt x="3179120" y="521718"/>
                  </a:lnTo>
                  <a:lnTo>
                    <a:pt x="3227035" y="508247"/>
                  </a:lnTo>
                  <a:lnTo>
                    <a:pt x="3274551" y="494128"/>
                  </a:lnTo>
                  <a:lnTo>
                    <a:pt x="3321648" y="479360"/>
                  </a:lnTo>
                  <a:lnTo>
                    <a:pt x="3368307" y="463942"/>
                  </a:lnTo>
                  <a:lnTo>
                    <a:pt x="3414507" y="447871"/>
                  </a:lnTo>
                  <a:lnTo>
                    <a:pt x="3460229" y="431146"/>
                  </a:lnTo>
                  <a:lnTo>
                    <a:pt x="3505454" y="413766"/>
                  </a:lnTo>
                  <a:lnTo>
                    <a:pt x="3555652" y="393437"/>
                  </a:lnTo>
                  <a:lnTo>
                    <a:pt x="3604778" y="372416"/>
                  </a:lnTo>
                  <a:lnTo>
                    <a:pt x="3652807" y="350715"/>
                  </a:lnTo>
                  <a:lnTo>
                    <a:pt x="3699717" y="328349"/>
                  </a:lnTo>
                  <a:lnTo>
                    <a:pt x="3745484" y="305329"/>
                  </a:lnTo>
                  <a:lnTo>
                    <a:pt x="3790084" y="281670"/>
                  </a:lnTo>
                  <a:lnTo>
                    <a:pt x="3833495" y="257384"/>
                  </a:lnTo>
                  <a:lnTo>
                    <a:pt x="3875692" y="232485"/>
                  </a:lnTo>
                  <a:lnTo>
                    <a:pt x="3916654" y="206985"/>
                  </a:lnTo>
                  <a:lnTo>
                    <a:pt x="3956355" y="180898"/>
                  </a:lnTo>
                  <a:lnTo>
                    <a:pt x="3994774" y="154237"/>
                  </a:lnTo>
                  <a:lnTo>
                    <a:pt x="4031887" y="127015"/>
                  </a:lnTo>
                  <a:lnTo>
                    <a:pt x="4067670" y="99246"/>
                  </a:lnTo>
                  <a:lnTo>
                    <a:pt x="4102100" y="70942"/>
                  </a:lnTo>
                  <a:lnTo>
                    <a:pt x="4187825" y="100380"/>
                  </a:lnTo>
                  <a:close/>
                </a:path>
              </a:pathLst>
            </a:custGeom>
            <a:ln w="12700">
              <a:solidFill>
                <a:srgbClr val="00252F"/>
              </a:solidFill>
            </a:ln>
          </p:spPr>
          <p:txBody>
            <a:bodyPr wrap="square" lIns="0" tIns="0" rIns="0" bIns="0" rtlCol="0"/>
            <a:lstStyle/>
            <a:p>
              <a:endParaRPr/>
            </a:p>
          </p:txBody>
        </p:sp>
      </p:grpSp>
      <p:sp>
        <p:nvSpPr>
          <p:cNvPr id="20" name="object 20"/>
          <p:cNvSpPr txBox="1"/>
          <p:nvPr/>
        </p:nvSpPr>
        <p:spPr>
          <a:xfrm>
            <a:off x="1030325" y="3729990"/>
            <a:ext cx="12719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Web</a:t>
            </a:r>
            <a:r>
              <a:rPr sz="1800" spc="-95" dirty="0">
                <a:solidFill>
                  <a:srgbClr val="111F35"/>
                </a:solidFill>
                <a:latin typeface="Calibri"/>
                <a:cs typeface="Calibri"/>
              </a:rPr>
              <a:t> </a:t>
            </a:r>
            <a:r>
              <a:rPr sz="1800" spc="-10" dirty="0">
                <a:solidFill>
                  <a:srgbClr val="111F35"/>
                </a:solidFill>
                <a:latin typeface="Calibri"/>
                <a:cs typeface="Calibri"/>
              </a:rPr>
              <a:t>Browser</a:t>
            </a:r>
            <a:endParaRPr sz="1800">
              <a:latin typeface="Calibri"/>
              <a:cs typeface="Calibri"/>
            </a:endParaRPr>
          </a:p>
        </p:txBody>
      </p:sp>
      <p:sp>
        <p:nvSpPr>
          <p:cNvPr id="27" name="object 2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403</a:t>
            </a:fld>
            <a:endParaRPr spc="-25" dirty="0"/>
          </a:p>
        </p:txBody>
      </p:sp>
      <p:sp>
        <p:nvSpPr>
          <p:cNvPr id="21" name="object 21"/>
          <p:cNvSpPr txBox="1"/>
          <p:nvPr/>
        </p:nvSpPr>
        <p:spPr>
          <a:xfrm>
            <a:off x="9926828" y="3861003"/>
            <a:ext cx="119951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CGI </a:t>
            </a:r>
            <a:r>
              <a:rPr sz="1800" spc="-10" dirty="0">
                <a:solidFill>
                  <a:srgbClr val="111F35"/>
                </a:solidFill>
                <a:latin typeface="Calibri"/>
                <a:cs typeface="Calibri"/>
              </a:rPr>
              <a:t>Program</a:t>
            </a:r>
            <a:endParaRPr sz="1800">
              <a:latin typeface="Calibri"/>
              <a:cs typeface="Calibri"/>
            </a:endParaRPr>
          </a:p>
        </p:txBody>
      </p:sp>
      <p:sp>
        <p:nvSpPr>
          <p:cNvPr id="22" name="object 22"/>
          <p:cNvSpPr txBox="1"/>
          <p:nvPr/>
        </p:nvSpPr>
        <p:spPr>
          <a:xfrm>
            <a:off x="5641340" y="3861003"/>
            <a:ext cx="115951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HTTP</a:t>
            </a:r>
            <a:r>
              <a:rPr sz="1800" spc="-10" dirty="0">
                <a:solidFill>
                  <a:srgbClr val="111F35"/>
                </a:solidFill>
                <a:latin typeface="Calibri"/>
                <a:cs typeface="Calibri"/>
              </a:rPr>
              <a:t> Server</a:t>
            </a:r>
            <a:endParaRPr sz="1800">
              <a:latin typeface="Calibri"/>
              <a:cs typeface="Calibri"/>
            </a:endParaRPr>
          </a:p>
        </p:txBody>
      </p:sp>
      <p:sp>
        <p:nvSpPr>
          <p:cNvPr id="23" name="object 23"/>
          <p:cNvSpPr txBox="1"/>
          <p:nvPr/>
        </p:nvSpPr>
        <p:spPr>
          <a:xfrm>
            <a:off x="3006089" y="4402963"/>
            <a:ext cx="15455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1: HTTP</a:t>
            </a:r>
            <a:r>
              <a:rPr sz="1800" spc="-10" dirty="0">
                <a:solidFill>
                  <a:srgbClr val="111F35"/>
                </a:solidFill>
                <a:latin typeface="Calibri"/>
                <a:cs typeface="Calibri"/>
              </a:rPr>
              <a:t> Request</a:t>
            </a:r>
            <a:endParaRPr sz="1800">
              <a:latin typeface="Calibri"/>
              <a:cs typeface="Calibri"/>
            </a:endParaRPr>
          </a:p>
        </p:txBody>
      </p:sp>
      <p:sp>
        <p:nvSpPr>
          <p:cNvPr id="24" name="object 24"/>
          <p:cNvSpPr txBox="1"/>
          <p:nvPr/>
        </p:nvSpPr>
        <p:spPr>
          <a:xfrm>
            <a:off x="3138677" y="5729732"/>
            <a:ext cx="168148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4:</a:t>
            </a:r>
            <a:r>
              <a:rPr sz="1800" spc="-5" dirty="0">
                <a:solidFill>
                  <a:srgbClr val="111F35"/>
                </a:solidFill>
                <a:latin typeface="Calibri"/>
                <a:cs typeface="Calibri"/>
              </a:rPr>
              <a:t> </a:t>
            </a:r>
            <a:r>
              <a:rPr sz="1800" dirty="0">
                <a:solidFill>
                  <a:srgbClr val="111F35"/>
                </a:solidFill>
                <a:latin typeface="Calibri"/>
                <a:cs typeface="Calibri"/>
              </a:rPr>
              <a:t>HTTP</a:t>
            </a:r>
            <a:r>
              <a:rPr sz="1800" spc="-5" dirty="0">
                <a:solidFill>
                  <a:srgbClr val="111F35"/>
                </a:solidFill>
                <a:latin typeface="Calibri"/>
                <a:cs typeface="Calibri"/>
              </a:rPr>
              <a:t> </a:t>
            </a:r>
            <a:r>
              <a:rPr sz="1800" spc="-10" dirty="0">
                <a:solidFill>
                  <a:srgbClr val="111F35"/>
                </a:solidFill>
                <a:latin typeface="Calibri"/>
                <a:cs typeface="Calibri"/>
              </a:rPr>
              <a:t>Response</a:t>
            </a:r>
            <a:endParaRPr sz="1800">
              <a:latin typeface="Calibri"/>
              <a:cs typeface="Calibri"/>
            </a:endParaRPr>
          </a:p>
        </p:txBody>
      </p:sp>
      <p:sp>
        <p:nvSpPr>
          <p:cNvPr id="25" name="object 25"/>
          <p:cNvSpPr txBox="1"/>
          <p:nvPr/>
        </p:nvSpPr>
        <p:spPr>
          <a:xfrm>
            <a:off x="7552181" y="4402963"/>
            <a:ext cx="18116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2:</a:t>
            </a:r>
            <a:r>
              <a:rPr sz="1800" spc="-20" dirty="0">
                <a:solidFill>
                  <a:srgbClr val="111F35"/>
                </a:solidFill>
                <a:latin typeface="Calibri"/>
                <a:cs typeface="Calibri"/>
              </a:rPr>
              <a:t> </a:t>
            </a:r>
            <a:r>
              <a:rPr sz="1800" dirty="0">
                <a:solidFill>
                  <a:srgbClr val="111F35"/>
                </a:solidFill>
                <a:latin typeface="Calibri"/>
                <a:cs typeface="Calibri"/>
              </a:rPr>
              <a:t>Call</a:t>
            </a:r>
            <a:r>
              <a:rPr sz="1800" spc="-20" dirty="0">
                <a:solidFill>
                  <a:srgbClr val="111F35"/>
                </a:solidFill>
                <a:latin typeface="Calibri"/>
                <a:cs typeface="Calibri"/>
              </a:rPr>
              <a:t> </a:t>
            </a:r>
            <a:r>
              <a:rPr sz="1800" dirty="0">
                <a:solidFill>
                  <a:srgbClr val="111F35"/>
                </a:solidFill>
                <a:latin typeface="Calibri"/>
                <a:cs typeface="Calibri"/>
              </a:rPr>
              <a:t>CGI</a:t>
            </a:r>
            <a:r>
              <a:rPr sz="1800" spc="-20" dirty="0">
                <a:solidFill>
                  <a:srgbClr val="111F35"/>
                </a:solidFill>
                <a:latin typeface="Calibri"/>
                <a:cs typeface="Calibri"/>
              </a:rPr>
              <a:t> </a:t>
            </a:r>
            <a:r>
              <a:rPr sz="1800" spc="-10" dirty="0">
                <a:solidFill>
                  <a:srgbClr val="111F35"/>
                </a:solidFill>
                <a:latin typeface="Calibri"/>
                <a:cs typeface="Calibri"/>
              </a:rPr>
              <a:t>program</a:t>
            </a:r>
            <a:endParaRPr sz="1800">
              <a:latin typeface="Calibri"/>
              <a:cs typeface="Calibri"/>
            </a:endParaRPr>
          </a:p>
        </p:txBody>
      </p:sp>
      <p:sp>
        <p:nvSpPr>
          <p:cNvPr id="26" name="object 26"/>
          <p:cNvSpPr txBox="1"/>
          <p:nvPr/>
        </p:nvSpPr>
        <p:spPr>
          <a:xfrm>
            <a:off x="7504303" y="5705347"/>
            <a:ext cx="235839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3:</a:t>
            </a:r>
            <a:r>
              <a:rPr sz="1800" spc="-35" dirty="0">
                <a:solidFill>
                  <a:srgbClr val="111F35"/>
                </a:solidFill>
                <a:latin typeface="Calibri"/>
                <a:cs typeface="Calibri"/>
              </a:rPr>
              <a:t> </a:t>
            </a:r>
            <a:r>
              <a:rPr sz="1800" dirty="0">
                <a:solidFill>
                  <a:srgbClr val="111F35"/>
                </a:solidFill>
                <a:latin typeface="Calibri"/>
                <a:cs typeface="Calibri"/>
              </a:rPr>
              <a:t>CGI</a:t>
            </a:r>
            <a:r>
              <a:rPr sz="1800" spc="-40" dirty="0">
                <a:solidFill>
                  <a:srgbClr val="111F35"/>
                </a:solidFill>
                <a:latin typeface="Calibri"/>
                <a:cs typeface="Calibri"/>
              </a:rPr>
              <a:t> </a:t>
            </a:r>
            <a:r>
              <a:rPr sz="1800" dirty="0">
                <a:solidFill>
                  <a:srgbClr val="111F35"/>
                </a:solidFill>
                <a:latin typeface="Calibri"/>
                <a:cs typeface="Calibri"/>
              </a:rPr>
              <a:t>Program</a:t>
            </a:r>
            <a:r>
              <a:rPr sz="1800" spc="-45" dirty="0">
                <a:solidFill>
                  <a:srgbClr val="111F35"/>
                </a:solidFill>
                <a:latin typeface="Calibri"/>
                <a:cs typeface="Calibri"/>
              </a:rPr>
              <a:t> </a:t>
            </a:r>
            <a:r>
              <a:rPr sz="1800" spc="-10" dirty="0">
                <a:solidFill>
                  <a:srgbClr val="111F35"/>
                </a:solidFill>
                <a:latin typeface="Calibri"/>
                <a:cs typeface="Calibri"/>
              </a:rPr>
              <a:t>Response</a:t>
            </a:r>
            <a:endParaRPr sz="1800">
              <a:latin typeface="Calibri"/>
              <a:cs typeface="Calibri"/>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026626" y="2974735"/>
            <a:ext cx="3467735" cy="3404870"/>
            <a:chOff x="8026626" y="2974735"/>
            <a:chExt cx="3467735" cy="3404870"/>
          </a:xfrm>
        </p:grpSpPr>
        <p:sp>
          <p:nvSpPr>
            <p:cNvPr id="3" name="object 3"/>
            <p:cNvSpPr/>
            <p:nvPr/>
          </p:nvSpPr>
          <p:spPr>
            <a:xfrm>
              <a:off x="8043889" y="2985049"/>
              <a:ext cx="3434079" cy="3380104"/>
            </a:xfrm>
            <a:custGeom>
              <a:avLst/>
              <a:gdLst/>
              <a:ahLst/>
              <a:cxnLst/>
              <a:rect l="l" t="t" r="r" b="b"/>
              <a:pathLst>
                <a:path w="3434079" h="3380104">
                  <a:moveTo>
                    <a:pt x="1184236" y="0"/>
                  </a:moveTo>
                  <a:lnTo>
                    <a:pt x="1130192" y="275"/>
                  </a:lnTo>
                  <a:lnTo>
                    <a:pt x="1076496" y="1450"/>
                  </a:lnTo>
                  <a:lnTo>
                    <a:pt x="1023444" y="3401"/>
                  </a:lnTo>
                  <a:lnTo>
                    <a:pt x="971333" y="6002"/>
                  </a:lnTo>
                  <a:lnTo>
                    <a:pt x="920463" y="9130"/>
                  </a:lnTo>
                  <a:lnTo>
                    <a:pt x="871129" y="12660"/>
                  </a:lnTo>
                  <a:lnTo>
                    <a:pt x="823630" y="16468"/>
                  </a:lnTo>
                  <a:lnTo>
                    <a:pt x="777973" y="19346"/>
                  </a:lnTo>
                  <a:lnTo>
                    <a:pt x="733621" y="20428"/>
                  </a:lnTo>
                  <a:lnTo>
                    <a:pt x="689965" y="20093"/>
                  </a:lnTo>
                  <a:lnTo>
                    <a:pt x="646395" y="18725"/>
                  </a:lnTo>
                  <a:lnTo>
                    <a:pt x="510102" y="12246"/>
                  </a:lnTo>
                  <a:lnTo>
                    <a:pt x="460777" y="10569"/>
                  </a:lnTo>
                  <a:lnTo>
                    <a:pt x="408489" y="9770"/>
                  </a:lnTo>
                  <a:lnTo>
                    <a:pt x="352628" y="10232"/>
                  </a:lnTo>
                  <a:lnTo>
                    <a:pt x="292584" y="12337"/>
                  </a:lnTo>
                  <a:lnTo>
                    <a:pt x="227746" y="16468"/>
                  </a:lnTo>
                  <a:lnTo>
                    <a:pt x="187311" y="17585"/>
                  </a:lnTo>
                  <a:lnTo>
                    <a:pt x="147770" y="29862"/>
                  </a:lnTo>
                  <a:lnTo>
                    <a:pt x="110613" y="51396"/>
                  </a:lnTo>
                  <a:lnTo>
                    <a:pt x="77331" y="80285"/>
                  </a:lnTo>
                  <a:lnTo>
                    <a:pt x="49412" y="114627"/>
                  </a:lnTo>
                  <a:lnTo>
                    <a:pt x="28346" y="152520"/>
                  </a:lnTo>
                  <a:lnTo>
                    <a:pt x="15624" y="192062"/>
                  </a:lnTo>
                  <a:lnTo>
                    <a:pt x="12735" y="231352"/>
                  </a:lnTo>
                  <a:lnTo>
                    <a:pt x="9558" y="294940"/>
                  </a:lnTo>
                  <a:lnTo>
                    <a:pt x="7325" y="358474"/>
                  </a:lnTo>
                  <a:lnTo>
                    <a:pt x="5937" y="421772"/>
                  </a:lnTo>
                  <a:lnTo>
                    <a:pt x="5297" y="484652"/>
                  </a:lnTo>
                  <a:lnTo>
                    <a:pt x="5304" y="546932"/>
                  </a:lnTo>
                  <a:lnTo>
                    <a:pt x="5860" y="608431"/>
                  </a:lnTo>
                  <a:lnTo>
                    <a:pt x="6865" y="668965"/>
                  </a:lnTo>
                  <a:lnTo>
                    <a:pt x="8221" y="728355"/>
                  </a:lnTo>
                  <a:lnTo>
                    <a:pt x="9830" y="786416"/>
                  </a:lnTo>
                  <a:lnTo>
                    <a:pt x="18182" y="1050445"/>
                  </a:lnTo>
                  <a:lnTo>
                    <a:pt x="19222" y="1096721"/>
                  </a:lnTo>
                  <a:lnTo>
                    <a:pt x="19821" y="1140397"/>
                  </a:lnTo>
                  <a:lnTo>
                    <a:pt x="19880" y="1181289"/>
                  </a:lnTo>
                  <a:lnTo>
                    <a:pt x="19300" y="1219217"/>
                  </a:lnTo>
                  <a:lnTo>
                    <a:pt x="17982" y="1253998"/>
                  </a:lnTo>
                  <a:lnTo>
                    <a:pt x="15827" y="1285450"/>
                  </a:lnTo>
                  <a:lnTo>
                    <a:pt x="8008" y="1359079"/>
                  </a:lnTo>
                  <a:lnTo>
                    <a:pt x="6024" y="1404826"/>
                  </a:lnTo>
                  <a:lnTo>
                    <a:pt x="6217" y="1450915"/>
                  </a:lnTo>
                  <a:lnTo>
                    <a:pt x="8022" y="1497626"/>
                  </a:lnTo>
                  <a:lnTo>
                    <a:pt x="10876" y="1545243"/>
                  </a:lnTo>
                  <a:lnTo>
                    <a:pt x="17466" y="1644317"/>
                  </a:lnTo>
                  <a:lnTo>
                    <a:pt x="20073" y="1696339"/>
                  </a:lnTo>
                  <a:lnTo>
                    <a:pt x="21469" y="1750393"/>
                  </a:lnTo>
                  <a:lnTo>
                    <a:pt x="21087" y="1806760"/>
                  </a:lnTo>
                  <a:lnTo>
                    <a:pt x="18365" y="1865723"/>
                  </a:lnTo>
                  <a:lnTo>
                    <a:pt x="12735" y="1927564"/>
                  </a:lnTo>
                  <a:lnTo>
                    <a:pt x="6713" y="1988987"/>
                  </a:lnTo>
                  <a:lnTo>
                    <a:pt x="2955" y="2046777"/>
                  </a:lnTo>
                  <a:lnTo>
                    <a:pt x="1109" y="2101331"/>
                  </a:lnTo>
                  <a:lnTo>
                    <a:pt x="826" y="2153050"/>
                  </a:lnTo>
                  <a:lnTo>
                    <a:pt x="1754" y="2202330"/>
                  </a:lnTo>
                  <a:lnTo>
                    <a:pt x="3544" y="2249572"/>
                  </a:lnTo>
                  <a:lnTo>
                    <a:pt x="10574" y="2383049"/>
                  </a:lnTo>
                  <a:lnTo>
                    <a:pt x="12303" y="2426121"/>
                  </a:lnTo>
                  <a:lnTo>
                    <a:pt x="13140" y="2469147"/>
                  </a:lnTo>
                  <a:lnTo>
                    <a:pt x="12735" y="2512526"/>
                  </a:lnTo>
                  <a:lnTo>
                    <a:pt x="11406" y="2555184"/>
                  </a:lnTo>
                  <a:lnTo>
                    <a:pt x="3558" y="2759204"/>
                  </a:lnTo>
                  <a:lnTo>
                    <a:pt x="1854" y="2814430"/>
                  </a:lnTo>
                  <a:lnTo>
                    <a:pt x="608" y="2869695"/>
                  </a:lnTo>
                  <a:lnTo>
                    <a:pt x="0" y="2924173"/>
                  </a:lnTo>
                  <a:lnTo>
                    <a:pt x="206" y="2977039"/>
                  </a:lnTo>
                  <a:lnTo>
                    <a:pt x="1404" y="3027469"/>
                  </a:lnTo>
                  <a:lnTo>
                    <a:pt x="3773" y="3074635"/>
                  </a:lnTo>
                  <a:lnTo>
                    <a:pt x="7491" y="3117715"/>
                  </a:lnTo>
                  <a:lnTo>
                    <a:pt x="12735" y="3155882"/>
                  </a:lnTo>
                  <a:lnTo>
                    <a:pt x="18297" y="3204611"/>
                  </a:lnTo>
                  <a:lnTo>
                    <a:pt x="29722" y="3247732"/>
                  </a:lnTo>
                  <a:lnTo>
                    <a:pt x="47124" y="3284925"/>
                  </a:lnTo>
                  <a:lnTo>
                    <a:pt x="70616" y="3315872"/>
                  </a:lnTo>
                  <a:lnTo>
                    <a:pt x="100311" y="3340252"/>
                  </a:lnTo>
                  <a:lnTo>
                    <a:pt x="136322" y="3357745"/>
                  </a:lnTo>
                  <a:lnTo>
                    <a:pt x="178763" y="3368031"/>
                  </a:lnTo>
                  <a:lnTo>
                    <a:pt x="227746" y="3370792"/>
                  </a:lnTo>
                  <a:lnTo>
                    <a:pt x="290243" y="3375004"/>
                  </a:lnTo>
                  <a:lnTo>
                    <a:pt x="349485" y="3377721"/>
                  </a:lnTo>
                  <a:lnTo>
                    <a:pt x="405882" y="3379162"/>
                  </a:lnTo>
                  <a:lnTo>
                    <a:pt x="459846" y="3379546"/>
                  </a:lnTo>
                  <a:lnTo>
                    <a:pt x="511789" y="3379091"/>
                  </a:lnTo>
                  <a:lnTo>
                    <a:pt x="562121" y="3378016"/>
                  </a:lnTo>
                  <a:lnTo>
                    <a:pt x="611256" y="3376540"/>
                  </a:lnTo>
                  <a:lnTo>
                    <a:pt x="707574" y="3373258"/>
                  </a:lnTo>
                  <a:lnTo>
                    <a:pt x="755581" y="3371890"/>
                  </a:lnTo>
                  <a:lnTo>
                    <a:pt x="804036" y="3370995"/>
                  </a:lnTo>
                  <a:lnTo>
                    <a:pt x="905021" y="3370769"/>
                  </a:lnTo>
                  <a:lnTo>
                    <a:pt x="959621" y="3370348"/>
                  </a:lnTo>
                  <a:lnTo>
                    <a:pt x="1241948" y="3366500"/>
                  </a:lnTo>
                  <a:lnTo>
                    <a:pt x="1293361" y="3366225"/>
                  </a:lnTo>
                  <a:lnTo>
                    <a:pt x="1340784" y="3366396"/>
                  </a:lnTo>
                  <a:lnTo>
                    <a:pt x="1383229" y="3367134"/>
                  </a:lnTo>
                  <a:lnTo>
                    <a:pt x="1419708" y="3368559"/>
                  </a:lnTo>
                  <a:lnTo>
                    <a:pt x="1481903" y="3373513"/>
                  </a:lnTo>
                  <a:lnTo>
                    <a:pt x="1518328" y="3375327"/>
                  </a:lnTo>
                  <a:lnTo>
                    <a:pt x="1558599" y="3376348"/>
                  </a:lnTo>
                  <a:lnTo>
                    <a:pt x="1602805" y="3376689"/>
                  </a:lnTo>
                  <a:lnTo>
                    <a:pt x="1651035" y="3376464"/>
                  </a:lnTo>
                  <a:lnTo>
                    <a:pt x="1703381" y="3375784"/>
                  </a:lnTo>
                  <a:lnTo>
                    <a:pt x="1955708" y="3370792"/>
                  </a:lnTo>
                  <a:lnTo>
                    <a:pt x="2010696" y="3370268"/>
                  </a:lnTo>
                  <a:lnTo>
                    <a:pt x="2064981" y="3370599"/>
                  </a:lnTo>
                  <a:lnTo>
                    <a:pt x="2118548" y="3371575"/>
                  </a:lnTo>
                  <a:lnTo>
                    <a:pt x="2171380" y="3372987"/>
                  </a:lnTo>
                  <a:lnTo>
                    <a:pt x="2325296" y="3377745"/>
                  </a:lnTo>
                  <a:lnTo>
                    <a:pt x="2375020" y="3378808"/>
                  </a:lnTo>
                  <a:lnTo>
                    <a:pt x="2423925" y="3379261"/>
                  </a:lnTo>
                  <a:lnTo>
                    <a:pt x="2471995" y="3378895"/>
                  </a:lnTo>
                  <a:lnTo>
                    <a:pt x="2519214" y="3377501"/>
                  </a:lnTo>
                  <a:lnTo>
                    <a:pt x="2565564" y="3374870"/>
                  </a:lnTo>
                  <a:lnTo>
                    <a:pt x="2611028" y="3370792"/>
                  </a:lnTo>
                  <a:lnTo>
                    <a:pt x="2659997" y="3365864"/>
                  </a:lnTo>
                  <a:lnTo>
                    <a:pt x="2709266" y="3361668"/>
                  </a:lnTo>
                  <a:lnTo>
                    <a:pt x="2758785" y="3358253"/>
                  </a:lnTo>
                  <a:lnTo>
                    <a:pt x="2808499" y="3355667"/>
                  </a:lnTo>
                  <a:lnTo>
                    <a:pt x="2858356" y="3353962"/>
                  </a:lnTo>
                  <a:lnTo>
                    <a:pt x="2908304" y="3353185"/>
                  </a:lnTo>
                  <a:lnTo>
                    <a:pt x="2958288" y="3353386"/>
                  </a:lnTo>
                  <a:lnTo>
                    <a:pt x="3008256" y="3354615"/>
                  </a:lnTo>
                  <a:lnTo>
                    <a:pt x="3058156" y="3356920"/>
                  </a:lnTo>
                  <a:lnTo>
                    <a:pt x="3107933" y="3360352"/>
                  </a:lnTo>
                  <a:lnTo>
                    <a:pt x="3157537" y="3364959"/>
                  </a:lnTo>
                  <a:lnTo>
                    <a:pt x="3206912" y="3370792"/>
                  </a:lnTo>
                  <a:lnTo>
                    <a:pt x="3248770" y="3365216"/>
                  </a:lnTo>
                  <a:lnTo>
                    <a:pt x="3289835" y="3352950"/>
                  </a:lnTo>
                  <a:lnTo>
                    <a:pt x="3328365" y="3334297"/>
                  </a:lnTo>
                  <a:lnTo>
                    <a:pt x="3362614" y="3309562"/>
                  </a:lnTo>
                  <a:lnTo>
                    <a:pt x="3390839" y="3279048"/>
                  </a:lnTo>
                  <a:lnTo>
                    <a:pt x="3411295" y="3243061"/>
                  </a:lnTo>
                  <a:lnTo>
                    <a:pt x="3422238" y="3201905"/>
                  </a:lnTo>
                  <a:lnTo>
                    <a:pt x="3421923" y="3155882"/>
                  </a:lnTo>
                  <a:lnTo>
                    <a:pt x="3426207" y="3110985"/>
                  </a:lnTo>
                  <a:lnTo>
                    <a:pt x="3428291" y="3062108"/>
                  </a:lnTo>
                  <a:lnTo>
                    <a:pt x="3428603" y="3010103"/>
                  </a:lnTo>
                  <a:lnTo>
                    <a:pt x="3427568" y="2955821"/>
                  </a:lnTo>
                  <a:lnTo>
                    <a:pt x="3425612" y="2900114"/>
                  </a:lnTo>
                  <a:lnTo>
                    <a:pt x="3420642" y="2787827"/>
                  </a:lnTo>
                  <a:lnTo>
                    <a:pt x="3418480" y="2732949"/>
                  </a:lnTo>
                  <a:lnTo>
                    <a:pt x="3417101" y="2680050"/>
                  </a:lnTo>
                  <a:lnTo>
                    <a:pt x="3416932" y="2629980"/>
                  </a:lnTo>
                  <a:lnTo>
                    <a:pt x="3418397" y="2583592"/>
                  </a:lnTo>
                  <a:lnTo>
                    <a:pt x="3421923" y="2541736"/>
                  </a:lnTo>
                  <a:lnTo>
                    <a:pt x="3426420" y="2500330"/>
                  </a:lnTo>
                  <a:lnTo>
                    <a:pt x="3429724" y="2461005"/>
                  </a:lnTo>
                  <a:lnTo>
                    <a:pt x="3431933" y="2422461"/>
                  </a:lnTo>
                  <a:lnTo>
                    <a:pt x="3433144" y="2383396"/>
                  </a:lnTo>
                  <a:lnTo>
                    <a:pt x="3433456" y="2342510"/>
                  </a:lnTo>
                  <a:lnTo>
                    <a:pt x="3432967" y="2298502"/>
                  </a:lnTo>
                  <a:lnTo>
                    <a:pt x="3431774" y="2250072"/>
                  </a:lnTo>
                  <a:lnTo>
                    <a:pt x="3429975" y="2195919"/>
                  </a:lnTo>
                  <a:lnTo>
                    <a:pt x="3421923" y="1986111"/>
                  </a:lnTo>
                  <a:lnTo>
                    <a:pt x="3419988" y="1918609"/>
                  </a:lnTo>
                  <a:lnTo>
                    <a:pt x="3419340" y="1858156"/>
                  </a:lnTo>
                  <a:lnTo>
                    <a:pt x="3419717" y="1803648"/>
                  </a:lnTo>
                  <a:lnTo>
                    <a:pt x="3420856" y="1753981"/>
                  </a:lnTo>
                  <a:lnTo>
                    <a:pt x="3422492" y="1708051"/>
                  </a:lnTo>
                  <a:lnTo>
                    <a:pt x="3426206" y="1622990"/>
                  </a:lnTo>
                  <a:lnTo>
                    <a:pt x="3427757" y="1581651"/>
                  </a:lnTo>
                  <a:lnTo>
                    <a:pt x="3428753" y="1539635"/>
                  </a:lnTo>
                  <a:lnTo>
                    <a:pt x="3428931" y="1495839"/>
                  </a:lnTo>
                  <a:lnTo>
                    <a:pt x="3428028" y="1449158"/>
                  </a:lnTo>
                  <a:lnTo>
                    <a:pt x="3425779" y="1398489"/>
                  </a:lnTo>
                  <a:lnTo>
                    <a:pt x="3421923" y="1342729"/>
                  </a:lnTo>
                  <a:lnTo>
                    <a:pt x="3418043" y="1281589"/>
                  </a:lnTo>
                  <a:lnTo>
                    <a:pt x="3416385" y="1224918"/>
                  </a:lnTo>
                  <a:lnTo>
                    <a:pt x="3416494" y="1172051"/>
                  </a:lnTo>
                  <a:lnTo>
                    <a:pt x="3417916" y="1122322"/>
                  </a:lnTo>
                  <a:lnTo>
                    <a:pt x="3420195" y="1075069"/>
                  </a:lnTo>
                  <a:lnTo>
                    <a:pt x="3425504" y="985328"/>
                  </a:lnTo>
                  <a:lnTo>
                    <a:pt x="3427624" y="941512"/>
                  </a:lnTo>
                  <a:lnTo>
                    <a:pt x="3428781" y="897512"/>
                  </a:lnTo>
                  <a:lnTo>
                    <a:pt x="3428520" y="852664"/>
                  </a:lnTo>
                  <a:lnTo>
                    <a:pt x="3426386" y="806304"/>
                  </a:lnTo>
                  <a:lnTo>
                    <a:pt x="3421923" y="757767"/>
                  </a:lnTo>
                  <a:lnTo>
                    <a:pt x="3415696" y="701310"/>
                  </a:lnTo>
                  <a:lnTo>
                    <a:pt x="3410877" y="650338"/>
                  </a:lnTo>
                  <a:lnTo>
                    <a:pt x="3407458" y="603112"/>
                  </a:lnTo>
                  <a:lnTo>
                    <a:pt x="3405428" y="557893"/>
                  </a:lnTo>
                  <a:lnTo>
                    <a:pt x="3404778" y="512942"/>
                  </a:lnTo>
                  <a:lnTo>
                    <a:pt x="3405501" y="466521"/>
                  </a:lnTo>
                  <a:lnTo>
                    <a:pt x="3407586" y="416890"/>
                  </a:lnTo>
                  <a:lnTo>
                    <a:pt x="3411024" y="362311"/>
                  </a:lnTo>
                  <a:lnTo>
                    <a:pt x="3415806" y="301044"/>
                  </a:lnTo>
                  <a:lnTo>
                    <a:pt x="3421923" y="231352"/>
                  </a:lnTo>
                  <a:lnTo>
                    <a:pt x="3418171" y="185092"/>
                  </a:lnTo>
                  <a:lnTo>
                    <a:pt x="3403690" y="142109"/>
                  </a:lnTo>
                  <a:lnTo>
                    <a:pt x="3379526" y="103549"/>
                  </a:lnTo>
                  <a:lnTo>
                    <a:pt x="3346722" y="70558"/>
                  </a:lnTo>
                  <a:lnTo>
                    <a:pt x="3306322" y="44284"/>
                  </a:lnTo>
                  <a:lnTo>
                    <a:pt x="3259371" y="25872"/>
                  </a:lnTo>
                  <a:lnTo>
                    <a:pt x="3206912" y="16468"/>
                  </a:lnTo>
                  <a:lnTo>
                    <a:pt x="3142386" y="14991"/>
                  </a:lnTo>
                  <a:lnTo>
                    <a:pt x="3083160" y="13954"/>
                  </a:lnTo>
                  <a:lnTo>
                    <a:pt x="3028456" y="13306"/>
                  </a:lnTo>
                  <a:lnTo>
                    <a:pt x="2977494" y="12996"/>
                  </a:lnTo>
                  <a:lnTo>
                    <a:pt x="2929496" y="12972"/>
                  </a:lnTo>
                  <a:lnTo>
                    <a:pt x="2839272" y="13574"/>
                  </a:lnTo>
                  <a:lnTo>
                    <a:pt x="2611028" y="16468"/>
                  </a:lnTo>
                  <a:lnTo>
                    <a:pt x="2562378" y="16734"/>
                  </a:lnTo>
                  <a:lnTo>
                    <a:pt x="2455675" y="16436"/>
                  </a:lnTo>
                  <a:lnTo>
                    <a:pt x="2228527" y="14472"/>
                  </a:lnTo>
                  <a:lnTo>
                    <a:pt x="2121716" y="13920"/>
                  </a:lnTo>
                  <a:lnTo>
                    <a:pt x="2072984" y="13996"/>
                  </a:lnTo>
                  <a:lnTo>
                    <a:pt x="2028504" y="14400"/>
                  </a:lnTo>
                  <a:lnTo>
                    <a:pt x="1989128" y="15200"/>
                  </a:lnTo>
                  <a:lnTo>
                    <a:pt x="1915206" y="18816"/>
                  </a:lnTo>
                  <a:lnTo>
                    <a:pt x="1826883" y="24589"/>
                  </a:lnTo>
                  <a:lnTo>
                    <a:pt x="1779221" y="27258"/>
                  </a:lnTo>
                  <a:lnTo>
                    <a:pt x="1729331" y="29279"/>
                  </a:lnTo>
                  <a:lnTo>
                    <a:pt x="1677292" y="30275"/>
                  </a:lnTo>
                  <a:lnTo>
                    <a:pt x="1623183" y="29869"/>
                  </a:lnTo>
                  <a:lnTo>
                    <a:pt x="1567084" y="27684"/>
                  </a:lnTo>
                  <a:lnTo>
                    <a:pt x="1509074" y="23343"/>
                  </a:lnTo>
                  <a:lnTo>
                    <a:pt x="1397921" y="10380"/>
                  </a:lnTo>
                  <a:lnTo>
                    <a:pt x="1345468" y="5814"/>
                  </a:lnTo>
                  <a:lnTo>
                    <a:pt x="1292171" y="2644"/>
                  </a:lnTo>
                  <a:lnTo>
                    <a:pt x="1238328" y="748"/>
                  </a:lnTo>
                  <a:lnTo>
                    <a:pt x="1184236" y="0"/>
                  </a:lnTo>
                  <a:close/>
                </a:path>
              </a:pathLst>
            </a:custGeom>
            <a:solidFill>
              <a:srgbClr val="00916D">
                <a:alpha val="10195"/>
              </a:srgbClr>
            </a:solidFill>
          </p:spPr>
          <p:txBody>
            <a:bodyPr wrap="square" lIns="0" tIns="0" rIns="0" bIns="0" rtlCol="0"/>
            <a:lstStyle/>
            <a:p>
              <a:endParaRPr/>
            </a:p>
          </p:txBody>
        </p:sp>
        <p:sp>
          <p:nvSpPr>
            <p:cNvPr id="4" name="object 4"/>
            <p:cNvSpPr/>
            <p:nvPr/>
          </p:nvSpPr>
          <p:spPr>
            <a:xfrm>
              <a:off x="8040913" y="2989023"/>
              <a:ext cx="3439160" cy="3376295"/>
            </a:xfrm>
            <a:custGeom>
              <a:avLst/>
              <a:gdLst/>
              <a:ahLst/>
              <a:cxnLst/>
              <a:rect l="l" t="t" r="r" b="b"/>
              <a:pathLst>
                <a:path w="3439159" h="3376295">
                  <a:moveTo>
                    <a:pt x="15711" y="227378"/>
                  </a:moveTo>
                  <a:lnTo>
                    <a:pt x="22963" y="174474"/>
                  </a:lnTo>
                  <a:lnTo>
                    <a:pt x="40476" y="127028"/>
                  </a:lnTo>
                  <a:lnTo>
                    <a:pt x="66786" y="86206"/>
                  </a:lnTo>
                  <a:lnTo>
                    <a:pt x="100430" y="53176"/>
                  </a:lnTo>
                  <a:lnTo>
                    <a:pt x="139944" y="29103"/>
                  </a:lnTo>
                  <a:lnTo>
                    <a:pt x="183862" y="15154"/>
                  </a:lnTo>
                  <a:lnTo>
                    <a:pt x="230722" y="12494"/>
                  </a:lnTo>
                  <a:lnTo>
                    <a:pt x="286683" y="12323"/>
                  </a:lnTo>
                  <a:lnTo>
                    <a:pt x="341781" y="13066"/>
                  </a:lnTo>
                  <a:lnTo>
                    <a:pt x="396004" y="14432"/>
                  </a:lnTo>
                  <a:lnTo>
                    <a:pt x="449339" y="16125"/>
                  </a:lnTo>
                  <a:lnTo>
                    <a:pt x="501773" y="17853"/>
                  </a:lnTo>
                  <a:lnTo>
                    <a:pt x="553294" y="19321"/>
                  </a:lnTo>
                  <a:lnTo>
                    <a:pt x="603889" y="20237"/>
                  </a:lnTo>
                  <a:lnTo>
                    <a:pt x="653546" y="20306"/>
                  </a:lnTo>
                  <a:lnTo>
                    <a:pt x="702252" y="19234"/>
                  </a:lnTo>
                  <a:lnTo>
                    <a:pt x="749995" y="16728"/>
                  </a:lnTo>
                  <a:lnTo>
                    <a:pt x="796761" y="12494"/>
                  </a:lnTo>
                  <a:lnTo>
                    <a:pt x="844135" y="7883"/>
                  </a:lnTo>
                  <a:lnTo>
                    <a:pt x="893455" y="4395"/>
                  </a:lnTo>
                  <a:lnTo>
                    <a:pt x="944346" y="1963"/>
                  </a:lnTo>
                  <a:lnTo>
                    <a:pt x="996430" y="520"/>
                  </a:lnTo>
                  <a:lnTo>
                    <a:pt x="1049332" y="0"/>
                  </a:lnTo>
                  <a:lnTo>
                    <a:pt x="1102673" y="334"/>
                  </a:lnTo>
                  <a:lnTo>
                    <a:pt x="1156078" y="1458"/>
                  </a:lnTo>
                  <a:lnTo>
                    <a:pt x="1209170" y="3302"/>
                  </a:lnTo>
                  <a:lnTo>
                    <a:pt x="1261572" y="5801"/>
                  </a:lnTo>
                  <a:lnTo>
                    <a:pt x="1312908" y="8888"/>
                  </a:lnTo>
                  <a:lnTo>
                    <a:pt x="1362800" y="12494"/>
                  </a:lnTo>
                  <a:lnTo>
                    <a:pt x="1413740" y="15924"/>
                  </a:lnTo>
                  <a:lnTo>
                    <a:pt x="1467800" y="18549"/>
                  </a:lnTo>
                  <a:lnTo>
                    <a:pt x="1523974" y="20409"/>
                  </a:lnTo>
                  <a:lnTo>
                    <a:pt x="1581256" y="21543"/>
                  </a:lnTo>
                  <a:lnTo>
                    <a:pt x="1638643" y="21992"/>
                  </a:lnTo>
                  <a:lnTo>
                    <a:pt x="1695127" y="21795"/>
                  </a:lnTo>
                  <a:lnTo>
                    <a:pt x="1749705" y="20990"/>
                  </a:lnTo>
                  <a:lnTo>
                    <a:pt x="1801370" y="19619"/>
                  </a:lnTo>
                  <a:lnTo>
                    <a:pt x="1849118" y="17719"/>
                  </a:lnTo>
                  <a:lnTo>
                    <a:pt x="1891943" y="15331"/>
                  </a:lnTo>
                  <a:lnTo>
                    <a:pt x="1966575" y="9580"/>
                  </a:lnTo>
                  <a:lnTo>
                    <a:pt x="2011580" y="6991"/>
                  </a:lnTo>
                  <a:lnTo>
                    <a:pt x="2062347" y="4814"/>
                  </a:lnTo>
                  <a:lnTo>
                    <a:pt x="2117367" y="3133"/>
                  </a:lnTo>
                  <a:lnTo>
                    <a:pt x="2175132" y="2035"/>
                  </a:lnTo>
                  <a:lnTo>
                    <a:pt x="2234133" y="1605"/>
                  </a:lnTo>
                  <a:lnTo>
                    <a:pt x="2292861" y="1931"/>
                  </a:lnTo>
                  <a:lnTo>
                    <a:pt x="2349808" y="3096"/>
                  </a:lnTo>
                  <a:lnTo>
                    <a:pt x="2403466" y="5188"/>
                  </a:lnTo>
                  <a:lnTo>
                    <a:pt x="2452326" y="8292"/>
                  </a:lnTo>
                  <a:lnTo>
                    <a:pt x="2494878" y="12494"/>
                  </a:lnTo>
                  <a:lnTo>
                    <a:pt x="2529306" y="15404"/>
                  </a:lnTo>
                  <a:lnTo>
                    <a:pt x="2570728" y="16800"/>
                  </a:lnTo>
                  <a:lnTo>
                    <a:pt x="2618035" y="16948"/>
                  </a:lnTo>
                  <a:lnTo>
                    <a:pt x="2670120" y="16116"/>
                  </a:lnTo>
                  <a:lnTo>
                    <a:pt x="2725873" y="14569"/>
                  </a:lnTo>
                  <a:lnTo>
                    <a:pt x="2784187" y="12574"/>
                  </a:lnTo>
                  <a:lnTo>
                    <a:pt x="2843954" y="10399"/>
                  </a:lnTo>
                  <a:lnTo>
                    <a:pt x="2904064" y="8309"/>
                  </a:lnTo>
                  <a:lnTo>
                    <a:pt x="2963410" y="6571"/>
                  </a:lnTo>
                  <a:lnTo>
                    <a:pt x="3020884" y="5452"/>
                  </a:lnTo>
                  <a:lnTo>
                    <a:pt x="3075377" y="5218"/>
                  </a:lnTo>
                  <a:lnTo>
                    <a:pt x="3125781" y="6136"/>
                  </a:lnTo>
                  <a:lnTo>
                    <a:pt x="3170988" y="8473"/>
                  </a:lnTo>
                  <a:lnTo>
                    <a:pt x="3209888" y="12494"/>
                  </a:lnTo>
                  <a:lnTo>
                    <a:pt x="3254082" y="20485"/>
                  </a:lnTo>
                  <a:lnTo>
                    <a:pt x="3296679" y="38167"/>
                  </a:lnTo>
                  <a:lnTo>
                    <a:pt x="3335942" y="64266"/>
                  </a:lnTo>
                  <a:lnTo>
                    <a:pt x="3370132" y="97510"/>
                  </a:lnTo>
                  <a:lnTo>
                    <a:pt x="3397513" y="136625"/>
                  </a:lnTo>
                  <a:lnTo>
                    <a:pt x="3416348" y="180339"/>
                  </a:lnTo>
                  <a:lnTo>
                    <a:pt x="3424899" y="227378"/>
                  </a:lnTo>
                  <a:lnTo>
                    <a:pt x="3420474" y="268011"/>
                  </a:lnTo>
                  <a:lnTo>
                    <a:pt x="3418886" y="313715"/>
                  </a:lnTo>
                  <a:lnTo>
                    <a:pt x="3419486" y="363457"/>
                  </a:lnTo>
                  <a:lnTo>
                    <a:pt x="3421621" y="416207"/>
                  </a:lnTo>
                  <a:lnTo>
                    <a:pt x="3424642" y="470933"/>
                  </a:lnTo>
                  <a:lnTo>
                    <a:pt x="3427896" y="526602"/>
                  </a:lnTo>
                  <a:lnTo>
                    <a:pt x="3430734" y="582184"/>
                  </a:lnTo>
                  <a:lnTo>
                    <a:pt x="3432504" y="636647"/>
                  </a:lnTo>
                  <a:lnTo>
                    <a:pt x="3432556" y="688959"/>
                  </a:lnTo>
                  <a:lnTo>
                    <a:pt x="3430238" y="738088"/>
                  </a:lnTo>
                  <a:lnTo>
                    <a:pt x="3424899" y="783003"/>
                  </a:lnTo>
                  <a:lnTo>
                    <a:pt x="3419377" y="823059"/>
                  </a:lnTo>
                  <a:lnTo>
                    <a:pt x="3415612" y="865210"/>
                  </a:lnTo>
                  <a:lnTo>
                    <a:pt x="3413380" y="909301"/>
                  </a:lnTo>
                  <a:lnTo>
                    <a:pt x="3412453" y="955178"/>
                  </a:lnTo>
                  <a:lnTo>
                    <a:pt x="3412606" y="1002686"/>
                  </a:lnTo>
                  <a:lnTo>
                    <a:pt x="3413612" y="1051672"/>
                  </a:lnTo>
                  <a:lnTo>
                    <a:pt x="3415245" y="1101980"/>
                  </a:lnTo>
                  <a:lnTo>
                    <a:pt x="3417279" y="1153458"/>
                  </a:lnTo>
                  <a:lnTo>
                    <a:pt x="3419488" y="1205949"/>
                  </a:lnTo>
                  <a:lnTo>
                    <a:pt x="3421645" y="1259300"/>
                  </a:lnTo>
                  <a:lnTo>
                    <a:pt x="3423524" y="1313357"/>
                  </a:lnTo>
                  <a:lnTo>
                    <a:pt x="3424899" y="1367965"/>
                  </a:lnTo>
                  <a:lnTo>
                    <a:pt x="3426326" y="1430479"/>
                  </a:lnTo>
                  <a:lnTo>
                    <a:pt x="3427960" y="1487170"/>
                  </a:lnTo>
                  <a:lnTo>
                    <a:pt x="3429604" y="1539154"/>
                  </a:lnTo>
                  <a:lnTo>
                    <a:pt x="3431062" y="1587549"/>
                  </a:lnTo>
                  <a:lnTo>
                    <a:pt x="3432138" y="1633475"/>
                  </a:lnTo>
                  <a:lnTo>
                    <a:pt x="3432635" y="1678048"/>
                  </a:lnTo>
                  <a:lnTo>
                    <a:pt x="3432356" y="1722386"/>
                  </a:lnTo>
                  <a:lnTo>
                    <a:pt x="3431105" y="1767607"/>
                  </a:lnTo>
                  <a:lnTo>
                    <a:pt x="3428685" y="1814829"/>
                  </a:lnTo>
                  <a:lnTo>
                    <a:pt x="3424899" y="1865170"/>
                  </a:lnTo>
                  <a:lnTo>
                    <a:pt x="3421097" y="1916247"/>
                  </a:lnTo>
                  <a:lnTo>
                    <a:pt x="3418633" y="1965479"/>
                  </a:lnTo>
                  <a:lnTo>
                    <a:pt x="3417322" y="2013688"/>
                  </a:lnTo>
                  <a:lnTo>
                    <a:pt x="3416981" y="2061697"/>
                  </a:lnTo>
                  <a:lnTo>
                    <a:pt x="3417422" y="2110328"/>
                  </a:lnTo>
                  <a:lnTo>
                    <a:pt x="3418462" y="2160403"/>
                  </a:lnTo>
                  <a:lnTo>
                    <a:pt x="3419915" y="2212744"/>
                  </a:lnTo>
                  <a:lnTo>
                    <a:pt x="3421595" y="2268173"/>
                  </a:lnTo>
                  <a:lnTo>
                    <a:pt x="3423319" y="2327513"/>
                  </a:lnTo>
                  <a:lnTo>
                    <a:pt x="3424899" y="2391585"/>
                  </a:lnTo>
                  <a:lnTo>
                    <a:pt x="3426094" y="2436057"/>
                  </a:lnTo>
                  <a:lnTo>
                    <a:pt x="3427664" y="2480689"/>
                  </a:lnTo>
                  <a:lnTo>
                    <a:pt x="3429484" y="2525650"/>
                  </a:lnTo>
                  <a:lnTo>
                    <a:pt x="3431426" y="2571107"/>
                  </a:lnTo>
                  <a:lnTo>
                    <a:pt x="3433366" y="2617228"/>
                  </a:lnTo>
                  <a:lnTo>
                    <a:pt x="3435177" y="2664181"/>
                  </a:lnTo>
                  <a:lnTo>
                    <a:pt x="3436734" y="2712134"/>
                  </a:lnTo>
                  <a:lnTo>
                    <a:pt x="3437910" y="2761255"/>
                  </a:lnTo>
                  <a:lnTo>
                    <a:pt x="3438579" y="2811712"/>
                  </a:lnTo>
                  <a:lnTo>
                    <a:pt x="3438615" y="2863673"/>
                  </a:lnTo>
                  <a:lnTo>
                    <a:pt x="3437893" y="2917305"/>
                  </a:lnTo>
                  <a:lnTo>
                    <a:pt x="3436287" y="2972777"/>
                  </a:lnTo>
                  <a:lnTo>
                    <a:pt x="3433669" y="3030256"/>
                  </a:lnTo>
                  <a:lnTo>
                    <a:pt x="3429916" y="3089911"/>
                  </a:lnTo>
                  <a:lnTo>
                    <a:pt x="3424899" y="3151909"/>
                  </a:lnTo>
                  <a:lnTo>
                    <a:pt x="3416541" y="3198088"/>
                  </a:lnTo>
                  <a:lnTo>
                    <a:pt x="3401268" y="3240075"/>
                  </a:lnTo>
                  <a:lnTo>
                    <a:pt x="3378756" y="3277289"/>
                  </a:lnTo>
                  <a:lnTo>
                    <a:pt x="3348685" y="3309151"/>
                  </a:lnTo>
                  <a:lnTo>
                    <a:pt x="3310731" y="3335079"/>
                  </a:lnTo>
                  <a:lnTo>
                    <a:pt x="3264573" y="3354495"/>
                  </a:lnTo>
                  <a:lnTo>
                    <a:pt x="3209888" y="3366818"/>
                  </a:lnTo>
                  <a:lnTo>
                    <a:pt x="3155378" y="3367924"/>
                  </a:lnTo>
                  <a:lnTo>
                    <a:pt x="3103192" y="3369234"/>
                  </a:lnTo>
                  <a:lnTo>
                    <a:pt x="3052898" y="3370628"/>
                  </a:lnTo>
                  <a:lnTo>
                    <a:pt x="3004064" y="3371983"/>
                  </a:lnTo>
                  <a:lnTo>
                    <a:pt x="2956255" y="3373178"/>
                  </a:lnTo>
                  <a:lnTo>
                    <a:pt x="2909041" y="3374091"/>
                  </a:lnTo>
                  <a:lnTo>
                    <a:pt x="2861988" y="3374599"/>
                  </a:lnTo>
                  <a:lnTo>
                    <a:pt x="2814664" y="3374582"/>
                  </a:lnTo>
                  <a:lnTo>
                    <a:pt x="2766637" y="3373917"/>
                  </a:lnTo>
                  <a:lnTo>
                    <a:pt x="2717472" y="3372483"/>
                  </a:lnTo>
                  <a:lnTo>
                    <a:pt x="2666739" y="3370157"/>
                  </a:lnTo>
                  <a:lnTo>
                    <a:pt x="2614004" y="3366818"/>
                  </a:lnTo>
                  <a:lnTo>
                    <a:pt x="2559599" y="3363711"/>
                  </a:lnTo>
                  <a:lnTo>
                    <a:pt x="2504407" y="3361998"/>
                  </a:lnTo>
                  <a:lnTo>
                    <a:pt x="2448926" y="3361428"/>
                  </a:lnTo>
                  <a:lnTo>
                    <a:pt x="2393650" y="3361755"/>
                  </a:lnTo>
                  <a:lnTo>
                    <a:pt x="2339074" y="3362730"/>
                  </a:lnTo>
                  <a:lnTo>
                    <a:pt x="2285693" y="3364104"/>
                  </a:lnTo>
                  <a:lnTo>
                    <a:pt x="2234004" y="3365628"/>
                  </a:lnTo>
                  <a:lnTo>
                    <a:pt x="2184500" y="3367055"/>
                  </a:lnTo>
                  <a:lnTo>
                    <a:pt x="2137677" y="3368136"/>
                  </a:lnTo>
                  <a:lnTo>
                    <a:pt x="2094030" y="3368623"/>
                  </a:lnTo>
                  <a:lnTo>
                    <a:pt x="2054056" y="3368266"/>
                  </a:lnTo>
                  <a:lnTo>
                    <a:pt x="2018247" y="3366818"/>
                  </a:lnTo>
                  <a:lnTo>
                    <a:pt x="1978128" y="3364391"/>
                  </a:lnTo>
                  <a:lnTo>
                    <a:pt x="1931854" y="3361785"/>
                  </a:lnTo>
                  <a:lnTo>
                    <a:pt x="1880721" y="3359224"/>
                  </a:lnTo>
                  <a:lnTo>
                    <a:pt x="1826024" y="3356926"/>
                  </a:lnTo>
                  <a:lnTo>
                    <a:pt x="1769061" y="3355114"/>
                  </a:lnTo>
                  <a:lnTo>
                    <a:pt x="1711125" y="3354009"/>
                  </a:lnTo>
                  <a:lnTo>
                    <a:pt x="1653512" y="3353832"/>
                  </a:lnTo>
                  <a:lnTo>
                    <a:pt x="1597519" y="3354803"/>
                  </a:lnTo>
                  <a:lnTo>
                    <a:pt x="1544440" y="3357143"/>
                  </a:lnTo>
                  <a:lnTo>
                    <a:pt x="1495571" y="3361075"/>
                  </a:lnTo>
                  <a:lnTo>
                    <a:pt x="1452208" y="3366818"/>
                  </a:lnTo>
                  <a:lnTo>
                    <a:pt x="1408957" y="3372179"/>
                  </a:lnTo>
                  <a:lnTo>
                    <a:pt x="1360379" y="3375115"/>
                  </a:lnTo>
                  <a:lnTo>
                    <a:pt x="1307702" y="3376078"/>
                  </a:lnTo>
                  <a:lnTo>
                    <a:pt x="1252155" y="3375519"/>
                  </a:lnTo>
                  <a:lnTo>
                    <a:pt x="1194967" y="3373887"/>
                  </a:lnTo>
                  <a:lnTo>
                    <a:pt x="1137366" y="3371633"/>
                  </a:lnTo>
                  <a:lnTo>
                    <a:pt x="1080580" y="3369209"/>
                  </a:lnTo>
                  <a:lnTo>
                    <a:pt x="1025839" y="3367065"/>
                  </a:lnTo>
                  <a:lnTo>
                    <a:pt x="974372" y="3365651"/>
                  </a:lnTo>
                  <a:lnTo>
                    <a:pt x="927405" y="3365419"/>
                  </a:lnTo>
                  <a:lnTo>
                    <a:pt x="886169" y="3366818"/>
                  </a:lnTo>
                  <a:lnTo>
                    <a:pt x="850007" y="3368050"/>
                  </a:lnTo>
                  <a:lnTo>
                    <a:pt x="806689" y="3367952"/>
                  </a:lnTo>
                  <a:lnTo>
                    <a:pt x="757519" y="3366831"/>
                  </a:lnTo>
                  <a:lnTo>
                    <a:pt x="703801" y="3364994"/>
                  </a:lnTo>
                  <a:lnTo>
                    <a:pt x="646838" y="3362747"/>
                  </a:lnTo>
                  <a:lnTo>
                    <a:pt x="587933" y="3360397"/>
                  </a:lnTo>
                  <a:lnTo>
                    <a:pt x="528390" y="3358251"/>
                  </a:lnTo>
                  <a:lnTo>
                    <a:pt x="469513" y="3356614"/>
                  </a:lnTo>
                  <a:lnTo>
                    <a:pt x="412604" y="3355795"/>
                  </a:lnTo>
                  <a:lnTo>
                    <a:pt x="358967" y="3356099"/>
                  </a:lnTo>
                  <a:lnTo>
                    <a:pt x="309905" y="3357833"/>
                  </a:lnTo>
                  <a:lnTo>
                    <a:pt x="266723" y="3361304"/>
                  </a:lnTo>
                  <a:lnTo>
                    <a:pt x="230722" y="3366818"/>
                  </a:lnTo>
                  <a:lnTo>
                    <a:pt x="187584" y="3360388"/>
                  </a:lnTo>
                  <a:lnTo>
                    <a:pt x="145692" y="3346481"/>
                  </a:lnTo>
                  <a:lnTo>
                    <a:pt x="106747" y="3325918"/>
                  </a:lnTo>
                  <a:lnTo>
                    <a:pt x="72449" y="3299516"/>
                  </a:lnTo>
                  <a:lnTo>
                    <a:pt x="44496" y="3268096"/>
                  </a:lnTo>
                  <a:lnTo>
                    <a:pt x="24589" y="3232475"/>
                  </a:lnTo>
                  <a:lnTo>
                    <a:pt x="14428" y="3193473"/>
                  </a:lnTo>
                  <a:lnTo>
                    <a:pt x="15711" y="3151909"/>
                  </a:lnTo>
                  <a:lnTo>
                    <a:pt x="11763" y="3088239"/>
                  </a:lnTo>
                  <a:lnTo>
                    <a:pt x="8232" y="3030452"/>
                  </a:lnTo>
                  <a:lnTo>
                    <a:pt x="5210" y="2977597"/>
                  </a:lnTo>
                  <a:lnTo>
                    <a:pt x="2786" y="2928724"/>
                  </a:lnTo>
                  <a:lnTo>
                    <a:pt x="1049" y="2882882"/>
                  </a:lnTo>
                  <a:lnTo>
                    <a:pt x="90" y="2839119"/>
                  </a:lnTo>
                  <a:lnTo>
                    <a:pt x="0" y="2796486"/>
                  </a:lnTo>
                  <a:lnTo>
                    <a:pt x="866" y="2754030"/>
                  </a:lnTo>
                  <a:lnTo>
                    <a:pt x="2781" y="2710802"/>
                  </a:lnTo>
                  <a:lnTo>
                    <a:pt x="5834" y="2665850"/>
                  </a:lnTo>
                  <a:lnTo>
                    <a:pt x="10114" y="2618224"/>
                  </a:lnTo>
                  <a:lnTo>
                    <a:pt x="15711" y="2566972"/>
                  </a:lnTo>
                  <a:lnTo>
                    <a:pt x="20846" y="2514964"/>
                  </a:lnTo>
                  <a:lnTo>
                    <a:pt x="23905" y="2465254"/>
                  </a:lnTo>
                  <a:lnTo>
                    <a:pt x="25230" y="2417198"/>
                  </a:lnTo>
                  <a:lnTo>
                    <a:pt x="25166" y="2370151"/>
                  </a:lnTo>
                  <a:lnTo>
                    <a:pt x="24053" y="2323469"/>
                  </a:lnTo>
                  <a:lnTo>
                    <a:pt x="22236" y="2276507"/>
                  </a:lnTo>
                  <a:lnTo>
                    <a:pt x="20056" y="2228623"/>
                  </a:lnTo>
                  <a:lnTo>
                    <a:pt x="17856" y="2179171"/>
                  </a:lnTo>
                  <a:lnTo>
                    <a:pt x="15979" y="2127507"/>
                  </a:lnTo>
                  <a:lnTo>
                    <a:pt x="14768" y="2072986"/>
                  </a:lnTo>
                  <a:lnTo>
                    <a:pt x="14564" y="2014966"/>
                  </a:lnTo>
                  <a:lnTo>
                    <a:pt x="15711" y="1952800"/>
                  </a:lnTo>
                  <a:lnTo>
                    <a:pt x="17678" y="1887613"/>
                  </a:lnTo>
                  <a:lnTo>
                    <a:pt x="19334" y="1831344"/>
                  </a:lnTo>
                  <a:lnTo>
                    <a:pt x="20651" y="1782000"/>
                  </a:lnTo>
                  <a:lnTo>
                    <a:pt x="21602" y="1737586"/>
                  </a:lnTo>
                  <a:lnTo>
                    <a:pt x="22161" y="1696107"/>
                  </a:lnTo>
                  <a:lnTo>
                    <a:pt x="22298" y="1655569"/>
                  </a:lnTo>
                  <a:lnTo>
                    <a:pt x="21987" y="1613976"/>
                  </a:lnTo>
                  <a:lnTo>
                    <a:pt x="21200" y="1569336"/>
                  </a:lnTo>
                  <a:lnTo>
                    <a:pt x="19911" y="1519651"/>
                  </a:lnTo>
                  <a:lnTo>
                    <a:pt x="18090" y="1462930"/>
                  </a:lnTo>
                  <a:lnTo>
                    <a:pt x="15711" y="1397175"/>
                  </a:lnTo>
                  <a:lnTo>
                    <a:pt x="13623" y="1333999"/>
                  </a:lnTo>
                  <a:lnTo>
                    <a:pt x="12192" y="1274285"/>
                  </a:lnTo>
                  <a:lnTo>
                    <a:pt x="11336" y="1217784"/>
                  </a:lnTo>
                  <a:lnTo>
                    <a:pt x="10970" y="1164243"/>
                  </a:lnTo>
                  <a:lnTo>
                    <a:pt x="11012" y="1113412"/>
                  </a:lnTo>
                  <a:lnTo>
                    <a:pt x="11377" y="1065039"/>
                  </a:lnTo>
                  <a:lnTo>
                    <a:pt x="11984" y="1018872"/>
                  </a:lnTo>
                  <a:lnTo>
                    <a:pt x="12748" y="974660"/>
                  </a:lnTo>
                  <a:lnTo>
                    <a:pt x="13586" y="932153"/>
                  </a:lnTo>
                  <a:lnTo>
                    <a:pt x="14415" y="891098"/>
                  </a:lnTo>
                  <a:lnTo>
                    <a:pt x="15151" y="851244"/>
                  </a:lnTo>
                  <a:lnTo>
                    <a:pt x="15711" y="812340"/>
                  </a:lnTo>
                  <a:lnTo>
                    <a:pt x="15595" y="772796"/>
                  </a:lnTo>
                  <a:lnTo>
                    <a:pt x="14547" y="731254"/>
                  </a:lnTo>
                  <a:lnTo>
                    <a:pt x="12854" y="687811"/>
                  </a:lnTo>
                  <a:lnTo>
                    <a:pt x="10801" y="642565"/>
                  </a:lnTo>
                  <a:lnTo>
                    <a:pt x="8673" y="595613"/>
                  </a:lnTo>
                  <a:lnTo>
                    <a:pt x="6758" y="547053"/>
                  </a:lnTo>
                  <a:lnTo>
                    <a:pt x="5340" y="496983"/>
                  </a:lnTo>
                  <a:lnTo>
                    <a:pt x="4705" y="445499"/>
                  </a:lnTo>
                  <a:lnTo>
                    <a:pt x="5139" y="392699"/>
                  </a:lnTo>
                  <a:lnTo>
                    <a:pt x="6927" y="338680"/>
                  </a:lnTo>
                  <a:lnTo>
                    <a:pt x="10356" y="283541"/>
                  </a:lnTo>
                  <a:lnTo>
                    <a:pt x="15711" y="227378"/>
                  </a:lnTo>
                  <a:close/>
                </a:path>
              </a:pathLst>
            </a:custGeom>
            <a:ln w="28575">
              <a:solidFill>
                <a:srgbClr val="00916D"/>
              </a:solidFill>
              <a:prstDash val="sysDash"/>
            </a:ln>
          </p:spPr>
          <p:txBody>
            <a:bodyPr wrap="square" lIns="0" tIns="0" rIns="0" bIns="0" rtlCol="0"/>
            <a:lstStyle/>
            <a:p>
              <a:endParaRPr/>
            </a:p>
          </p:txBody>
        </p:sp>
      </p:grpSp>
      <p:sp>
        <p:nvSpPr>
          <p:cNvPr id="5" name="object 5"/>
          <p:cNvSpPr txBox="1"/>
          <p:nvPr/>
        </p:nvSpPr>
        <p:spPr>
          <a:xfrm>
            <a:off x="8255634" y="5353461"/>
            <a:ext cx="330200" cy="838835"/>
          </a:xfrm>
          <a:prstGeom prst="rect">
            <a:avLst/>
          </a:prstGeom>
        </p:spPr>
        <p:txBody>
          <a:bodyPr vert="vert270" wrap="square" lIns="0" tIns="0" rIns="0" bIns="0" rtlCol="0">
            <a:spAutoFit/>
          </a:bodyPr>
          <a:lstStyle/>
          <a:p>
            <a:pPr marL="12700">
              <a:lnSpc>
                <a:spcPts val="2380"/>
              </a:lnSpc>
            </a:pPr>
            <a:r>
              <a:rPr sz="2400" b="1" spc="-10" dirty="0">
                <a:solidFill>
                  <a:srgbClr val="111F35"/>
                </a:solidFill>
                <a:latin typeface="Calibri"/>
                <a:cs typeface="Calibri"/>
              </a:rPr>
              <a:t>Server</a:t>
            </a:r>
            <a:endParaRPr sz="2400">
              <a:latin typeface="Calibri"/>
              <a:cs typeface="Calibri"/>
            </a:endParaRPr>
          </a:p>
        </p:txBody>
      </p:sp>
      <p:grpSp>
        <p:nvGrpSpPr>
          <p:cNvPr id="6" name="object 6"/>
          <p:cNvGrpSpPr/>
          <p:nvPr/>
        </p:nvGrpSpPr>
        <p:grpSpPr>
          <a:xfrm>
            <a:off x="8250074" y="4291753"/>
            <a:ext cx="3023870" cy="847725"/>
            <a:chOff x="8250074" y="4291753"/>
            <a:chExt cx="3023870" cy="847725"/>
          </a:xfrm>
        </p:grpSpPr>
        <p:sp>
          <p:nvSpPr>
            <p:cNvPr id="7" name="object 7"/>
            <p:cNvSpPr/>
            <p:nvPr/>
          </p:nvSpPr>
          <p:spPr>
            <a:xfrm>
              <a:off x="8251948" y="4293164"/>
              <a:ext cx="3014980" cy="845819"/>
            </a:xfrm>
            <a:custGeom>
              <a:avLst/>
              <a:gdLst/>
              <a:ahLst/>
              <a:cxnLst/>
              <a:rect l="l" t="t" r="r" b="b"/>
              <a:pathLst>
                <a:path w="3014979" h="845820">
                  <a:moveTo>
                    <a:pt x="2023851" y="0"/>
                  </a:moveTo>
                  <a:lnTo>
                    <a:pt x="1974027" y="181"/>
                  </a:lnTo>
                  <a:lnTo>
                    <a:pt x="1924045" y="1281"/>
                  </a:lnTo>
                  <a:lnTo>
                    <a:pt x="1873474" y="3188"/>
                  </a:lnTo>
                  <a:lnTo>
                    <a:pt x="1821885" y="5795"/>
                  </a:lnTo>
                  <a:lnTo>
                    <a:pt x="1768849" y="8990"/>
                  </a:lnTo>
                  <a:lnTo>
                    <a:pt x="1656718" y="16707"/>
                  </a:lnTo>
                  <a:lnTo>
                    <a:pt x="1598427" y="20428"/>
                  </a:lnTo>
                  <a:lnTo>
                    <a:pt x="1549644" y="22622"/>
                  </a:lnTo>
                  <a:lnTo>
                    <a:pt x="1508000" y="23549"/>
                  </a:lnTo>
                  <a:lnTo>
                    <a:pt x="1471126" y="23472"/>
                  </a:lnTo>
                  <a:lnTo>
                    <a:pt x="1436653" y="22649"/>
                  </a:lnTo>
                  <a:lnTo>
                    <a:pt x="1323951" y="18328"/>
                  </a:lnTo>
                  <a:lnTo>
                    <a:pt x="1275393" y="17140"/>
                  </a:lnTo>
                  <a:lnTo>
                    <a:pt x="1217390" y="16512"/>
                  </a:lnTo>
                  <a:lnTo>
                    <a:pt x="1147575" y="16707"/>
                  </a:lnTo>
                  <a:lnTo>
                    <a:pt x="1078486" y="17459"/>
                  </a:lnTo>
                  <a:lnTo>
                    <a:pt x="771512" y="21946"/>
                  </a:lnTo>
                  <a:lnTo>
                    <a:pt x="719456" y="22340"/>
                  </a:lnTo>
                  <a:lnTo>
                    <a:pt x="671061" y="22351"/>
                  </a:lnTo>
                  <a:lnTo>
                    <a:pt x="626563" y="21886"/>
                  </a:lnTo>
                  <a:lnTo>
                    <a:pt x="586197" y="20852"/>
                  </a:lnTo>
                  <a:lnTo>
                    <a:pt x="480772" y="13946"/>
                  </a:lnTo>
                  <a:lnTo>
                    <a:pt x="437110" y="12379"/>
                  </a:lnTo>
                  <a:lnTo>
                    <a:pt x="388852" y="11786"/>
                  </a:lnTo>
                  <a:lnTo>
                    <a:pt x="337037" y="11952"/>
                  </a:lnTo>
                  <a:lnTo>
                    <a:pt x="282705" y="12659"/>
                  </a:lnTo>
                  <a:lnTo>
                    <a:pt x="114995" y="15853"/>
                  </a:lnTo>
                  <a:lnTo>
                    <a:pt x="60985" y="16553"/>
                  </a:lnTo>
                  <a:lnTo>
                    <a:pt x="9655" y="16707"/>
                  </a:lnTo>
                  <a:lnTo>
                    <a:pt x="12473" y="55252"/>
                  </a:lnTo>
                  <a:lnTo>
                    <a:pt x="15316" y="102182"/>
                  </a:lnTo>
                  <a:lnTo>
                    <a:pt x="17770" y="155023"/>
                  </a:lnTo>
                  <a:lnTo>
                    <a:pt x="19418" y="211303"/>
                  </a:lnTo>
                  <a:lnTo>
                    <a:pt x="19846" y="268546"/>
                  </a:lnTo>
                  <a:lnTo>
                    <a:pt x="18638" y="324281"/>
                  </a:lnTo>
                  <a:lnTo>
                    <a:pt x="15379" y="376033"/>
                  </a:lnTo>
                  <a:lnTo>
                    <a:pt x="4013" y="466776"/>
                  </a:lnTo>
                  <a:lnTo>
                    <a:pt x="957" y="518895"/>
                  </a:lnTo>
                  <a:lnTo>
                    <a:pt x="0" y="575082"/>
                  </a:lnTo>
                  <a:lnTo>
                    <a:pt x="654" y="632736"/>
                  </a:lnTo>
                  <a:lnTo>
                    <a:pt x="2433" y="689253"/>
                  </a:lnTo>
                  <a:lnTo>
                    <a:pt x="4851" y="742030"/>
                  </a:lnTo>
                  <a:lnTo>
                    <a:pt x="9655" y="825951"/>
                  </a:lnTo>
                  <a:lnTo>
                    <a:pt x="85165" y="836177"/>
                  </a:lnTo>
                  <a:lnTo>
                    <a:pt x="127823" y="839813"/>
                  </a:lnTo>
                  <a:lnTo>
                    <a:pt x="173282" y="842531"/>
                  </a:lnTo>
                  <a:lnTo>
                    <a:pt x="221194" y="844380"/>
                  </a:lnTo>
                  <a:lnTo>
                    <a:pt x="271210" y="845409"/>
                  </a:lnTo>
                  <a:lnTo>
                    <a:pt x="322979" y="845668"/>
                  </a:lnTo>
                  <a:lnTo>
                    <a:pt x="376152" y="845207"/>
                  </a:lnTo>
                  <a:lnTo>
                    <a:pt x="430379" y="844074"/>
                  </a:lnTo>
                  <a:lnTo>
                    <a:pt x="485312" y="842320"/>
                  </a:lnTo>
                  <a:lnTo>
                    <a:pt x="540600" y="839993"/>
                  </a:lnTo>
                  <a:lnTo>
                    <a:pt x="595895" y="837143"/>
                  </a:lnTo>
                  <a:lnTo>
                    <a:pt x="650846" y="833820"/>
                  </a:lnTo>
                  <a:lnTo>
                    <a:pt x="705104" y="830073"/>
                  </a:lnTo>
                  <a:lnTo>
                    <a:pt x="758320" y="825951"/>
                  </a:lnTo>
                  <a:lnTo>
                    <a:pt x="820518" y="821415"/>
                  </a:lnTo>
                  <a:lnTo>
                    <a:pt x="876598" y="818401"/>
                  </a:lnTo>
                  <a:lnTo>
                    <a:pt x="927863" y="816700"/>
                  </a:lnTo>
                  <a:lnTo>
                    <a:pt x="975612" y="816101"/>
                  </a:lnTo>
                  <a:lnTo>
                    <a:pt x="1021148" y="816397"/>
                  </a:lnTo>
                  <a:lnTo>
                    <a:pt x="1065771" y="817378"/>
                  </a:lnTo>
                  <a:lnTo>
                    <a:pt x="1207179" y="822343"/>
                  </a:lnTo>
                  <a:lnTo>
                    <a:pt x="1261166" y="823975"/>
                  </a:lnTo>
                  <a:lnTo>
                    <a:pt x="1320747" y="825247"/>
                  </a:lnTo>
                  <a:lnTo>
                    <a:pt x="1387224" y="825951"/>
                  </a:lnTo>
                  <a:lnTo>
                    <a:pt x="1636793" y="827277"/>
                  </a:lnTo>
                  <a:lnTo>
                    <a:pt x="1831837" y="827672"/>
                  </a:lnTo>
                  <a:lnTo>
                    <a:pt x="1913224" y="827150"/>
                  </a:lnTo>
                  <a:lnTo>
                    <a:pt x="2031132" y="825299"/>
                  </a:lnTo>
                  <a:lnTo>
                    <a:pt x="2081826" y="825158"/>
                  </a:lnTo>
                  <a:lnTo>
                    <a:pt x="2136588" y="825391"/>
                  </a:lnTo>
                  <a:lnTo>
                    <a:pt x="2363302" y="827311"/>
                  </a:lnTo>
                  <a:lnTo>
                    <a:pt x="2413644" y="827353"/>
                  </a:lnTo>
                  <a:lnTo>
                    <a:pt x="2458151" y="826945"/>
                  </a:lnTo>
                  <a:lnTo>
                    <a:pt x="2495172" y="825951"/>
                  </a:lnTo>
                  <a:lnTo>
                    <a:pt x="2532265" y="825546"/>
                  </a:lnTo>
                  <a:lnTo>
                    <a:pt x="2576896" y="826646"/>
                  </a:lnTo>
                  <a:lnTo>
                    <a:pt x="2739266" y="833666"/>
                  </a:lnTo>
                  <a:lnTo>
                    <a:pt x="2797299" y="835479"/>
                  </a:lnTo>
                  <a:lnTo>
                    <a:pt x="2854495" y="836144"/>
                  </a:lnTo>
                  <a:lnTo>
                    <a:pt x="2909180" y="835131"/>
                  </a:lnTo>
                  <a:lnTo>
                    <a:pt x="2959678" y="831910"/>
                  </a:lnTo>
                  <a:lnTo>
                    <a:pt x="3004315" y="825951"/>
                  </a:lnTo>
                  <a:lnTo>
                    <a:pt x="3008466" y="764075"/>
                  </a:lnTo>
                  <a:lnTo>
                    <a:pt x="3011619" y="709633"/>
                  </a:lnTo>
                  <a:lnTo>
                    <a:pt x="3013680" y="660522"/>
                  </a:lnTo>
                  <a:lnTo>
                    <a:pt x="3014554" y="614639"/>
                  </a:lnTo>
                  <a:lnTo>
                    <a:pt x="3014149" y="569881"/>
                  </a:lnTo>
                  <a:lnTo>
                    <a:pt x="3012369" y="524145"/>
                  </a:lnTo>
                  <a:lnTo>
                    <a:pt x="3009123" y="475329"/>
                  </a:lnTo>
                  <a:lnTo>
                    <a:pt x="3004315" y="421329"/>
                  </a:lnTo>
                  <a:lnTo>
                    <a:pt x="3000236" y="366834"/>
                  </a:lnTo>
                  <a:lnTo>
                    <a:pt x="2998760" y="316816"/>
                  </a:lnTo>
                  <a:lnTo>
                    <a:pt x="2999169" y="269596"/>
                  </a:lnTo>
                  <a:lnTo>
                    <a:pt x="3000743" y="223495"/>
                  </a:lnTo>
                  <a:lnTo>
                    <a:pt x="3002763" y="176834"/>
                  </a:lnTo>
                  <a:lnTo>
                    <a:pt x="3004511" y="127935"/>
                  </a:lnTo>
                  <a:lnTo>
                    <a:pt x="3005268" y="75119"/>
                  </a:lnTo>
                  <a:lnTo>
                    <a:pt x="3004315" y="16707"/>
                  </a:lnTo>
                  <a:lnTo>
                    <a:pt x="2947120" y="17752"/>
                  </a:lnTo>
                  <a:lnTo>
                    <a:pt x="2891285" y="19259"/>
                  </a:lnTo>
                  <a:lnTo>
                    <a:pt x="2679246" y="26797"/>
                  </a:lnTo>
                  <a:lnTo>
                    <a:pt x="2628490" y="28280"/>
                  </a:lnTo>
                  <a:lnTo>
                    <a:pt x="2578406" y="29290"/>
                  </a:lnTo>
                  <a:lnTo>
                    <a:pt x="2528881" y="29672"/>
                  </a:lnTo>
                  <a:lnTo>
                    <a:pt x="2479799" y="29270"/>
                  </a:lnTo>
                  <a:lnTo>
                    <a:pt x="2431047" y="27928"/>
                  </a:lnTo>
                  <a:lnTo>
                    <a:pt x="2382509" y="25491"/>
                  </a:lnTo>
                  <a:lnTo>
                    <a:pt x="2334073" y="21802"/>
                  </a:lnTo>
                  <a:lnTo>
                    <a:pt x="2230149" y="10651"/>
                  </a:lnTo>
                  <a:lnTo>
                    <a:pt x="2176665" y="6062"/>
                  </a:lnTo>
                  <a:lnTo>
                    <a:pt x="2124741" y="2830"/>
                  </a:lnTo>
                  <a:lnTo>
                    <a:pt x="2073946" y="846"/>
                  </a:lnTo>
                  <a:lnTo>
                    <a:pt x="2023851" y="0"/>
                  </a:lnTo>
                  <a:close/>
                </a:path>
              </a:pathLst>
            </a:custGeom>
            <a:solidFill>
              <a:srgbClr val="006C52"/>
            </a:solidFill>
          </p:spPr>
          <p:txBody>
            <a:bodyPr wrap="square" lIns="0" tIns="0" rIns="0" bIns="0" rtlCol="0"/>
            <a:lstStyle/>
            <a:p>
              <a:endParaRPr/>
            </a:p>
          </p:txBody>
        </p:sp>
        <p:sp>
          <p:nvSpPr>
            <p:cNvPr id="8" name="object 8"/>
            <p:cNvSpPr/>
            <p:nvPr/>
          </p:nvSpPr>
          <p:spPr>
            <a:xfrm>
              <a:off x="8256424" y="4298103"/>
              <a:ext cx="3011170" cy="835025"/>
            </a:xfrm>
            <a:custGeom>
              <a:avLst/>
              <a:gdLst/>
              <a:ahLst/>
              <a:cxnLst/>
              <a:rect l="l" t="t" r="r" b="b"/>
              <a:pathLst>
                <a:path w="3011170" h="835025">
                  <a:moveTo>
                    <a:pt x="5179" y="11768"/>
                  </a:moveTo>
                  <a:lnTo>
                    <a:pt x="49220" y="5758"/>
                  </a:lnTo>
                  <a:lnTo>
                    <a:pt x="96463" y="2031"/>
                  </a:lnTo>
                  <a:lnTo>
                    <a:pt x="146268" y="231"/>
                  </a:lnTo>
                  <a:lnTo>
                    <a:pt x="197993" y="0"/>
                  </a:lnTo>
                  <a:lnTo>
                    <a:pt x="250999" y="980"/>
                  </a:lnTo>
                  <a:lnTo>
                    <a:pt x="304645" y="2815"/>
                  </a:lnTo>
                  <a:lnTo>
                    <a:pt x="358291" y="5147"/>
                  </a:lnTo>
                  <a:lnTo>
                    <a:pt x="411296" y="7620"/>
                  </a:lnTo>
                  <a:lnTo>
                    <a:pt x="463022" y="9875"/>
                  </a:lnTo>
                  <a:lnTo>
                    <a:pt x="512826" y="11557"/>
                  </a:lnTo>
                  <a:lnTo>
                    <a:pt x="560069" y="12307"/>
                  </a:lnTo>
                  <a:lnTo>
                    <a:pt x="604111" y="11768"/>
                  </a:lnTo>
                  <a:lnTo>
                    <a:pt x="650891" y="10746"/>
                  </a:lnTo>
                  <a:lnTo>
                    <a:pt x="699019" y="10413"/>
                  </a:lnTo>
                  <a:lnTo>
                    <a:pt x="748374" y="10607"/>
                  </a:lnTo>
                  <a:lnTo>
                    <a:pt x="798838" y="11167"/>
                  </a:lnTo>
                  <a:lnTo>
                    <a:pt x="850291" y="11931"/>
                  </a:lnTo>
                  <a:lnTo>
                    <a:pt x="902613" y="12739"/>
                  </a:lnTo>
                  <a:lnTo>
                    <a:pt x="955685" y="13427"/>
                  </a:lnTo>
                  <a:lnTo>
                    <a:pt x="1009386" y="13836"/>
                  </a:lnTo>
                  <a:lnTo>
                    <a:pt x="1063597" y="13803"/>
                  </a:lnTo>
                  <a:lnTo>
                    <a:pt x="1118198" y="13168"/>
                  </a:lnTo>
                  <a:lnTo>
                    <a:pt x="1173071" y="11768"/>
                  </a:lnTo>
                  <a:lnTo>
                    <a:pt x="1230028" y="9923"/>
                  </a:lnTo>
                  <a:lnTo>
                    <a:pt x="1281105" y="8440"/>
                  </a:lnTo>
                  <a:lnTo>
                    <a:pt x="1328003" y="7336"/>
                  </a:lnTo>
                  <a:lnTo>
                    <a:pt x="1372424" y="6629"/>
                  </a:lnTo>
                  <a:lnTo>
                    <a:pt x="1416069" y="6339"/>
                  </a:lnTo>
                  <a:lnTo>
                    <a:pt x="1460640" y="6483"/>
                  </a:lnTo>
                  <a:lnTo>
                    <a:pt x="1507839" y="7080"/>
                  </a:lnTo>
                  <a:lnTo>
                    <a:pt x="1559366" y="8147"/>
                  </a:lnTo>
                  <a:lnTo>
                    <a:pt x="1616924" y="9704"/>
                  </a:lnTo>
                  <a:lnTo>
                    <a:pt x="1682214" y="11768"/>
                  </a:lnTo>
                  <a:lnTo>
                    <a:pt x="1737123" y="13684"/>
                  </a:lnTo>
                  <a:lnTo>
                    <a:pt x="1786613" y="15508"/>
                  </a:lnTo>
                  <a:lnTo>
                    <a:pt x="1832036" y="17162"/>
                  </a:lnTo>
                  <a:lnTo>
                    <a:pt x="1874746" y="18570"/>
                  </a:lnTo>
                  <a:lnTo>
                    <a:pt x="1916095" y="19655"/>
                  </a:lnTo>
                  <a:lnTo>
                    <a:pt x="1957439" y="20341"/>
                  </a:lnTo>
                  <a:lnTo>
                    <a:pt x="2000128" y="20550"/>
                  </a:lnTo>
                  <a:lnTo>
                    <a:pt x="2045518" y="20207"/>
                  </a:lnTo>
                  <a:lnTo>
                    <a:pt x="2094962" y="19233"/>
                  </a:lnTo>
                  <a:lnTo>
                    <a:pt x="2149812" y="17554"/>
                  </a:lnTo>
                  <a:lnTo>
                    <a:pt x="2211422" y="15091"/>
                  </a:lnTo>
                  <a:lnTo>
                    <a:pt x="2281146" y="11768"/>
                  </a:lnTo>
                  <a:lnTo>
                    <a:pt x="2342703" y="8999"/>
                  </a:lnTo>
                  <a:lnTo>
                    <a:pt x="2400487" y="7096"/>
                  </a:lnTo>
                  <a:lnTo>
                    <a:pt x="2455048" y="5949"/>
                  </a:lnTo>
                  <a:lnTo>
                    <a:pt x="2506936" y="5448"/>
                  </a:lnTo>
                  <a:lnTo>
                    <a:pt x="2556702" y="5482"/>
                  </a:lnTo>
                  <a:lnTo>
                    <a:pt x="2604895" y="5943"/>
                  </a:lnTo>
                  <a:lnTo>
                    <a:pt x="2652065" y="6720"/>
                  </a:lnTo>
                  <a:lnTo>
                    <a:pt x="2698763" y="7703"/>
                  </a:lnTo>
                  <a:lnTo>
                    <a:pt x="2745539" y="8782"/>
                  </a:lnTo>
                  <a:lnTo>
                    <a:pt x="2792943" y="9847"/>
                  </a:lnTo>
                  <a:lnTo>
                    <a:pt x="2841524" y="10788"/>
                  </a:lnTo>
                  <a:lnTo>
                    <a:pt x="2891834" y="11495"/>
                  </a:lnTo>
                  <a:lnTo>
                    <a:pt x="2944422" y="11858"/>
                  </a:lnTo>
                  <a:lnTo>
                    <a:pt x="2999839" y="11768"/>
                  </a:lnTo>
                  <a:lnTo>
                    <a:pt x="2996186" y="82730"/>
                  </a:lnTo>
                  <a:lnTo>
                    <a:pt x="2993807" y="138639"/>
                  </a:lnTo>
                  <a:lnTo>
                    <a:pt x="2992667" y="185201"/>
                  </a:lnTo>
                  <a:lnTo>
                    <a:pt x="2992734" y="228124"/>
                  </a:lnTo>
                  <a:lnTo>
                    <a:pt x="2993974" y="273116"/>
                  </a:lnTo>
                  <a:lnTo>
                    <a:pt x="2996353" y="325883"/>
                  </a:lnTo>
                  <a:lnTo>
                    <a:pt x="2999839" y="392133"/>
                  </a:lnTo>
                  <a:lnTo>
                    <a:pt x="3003350" y="452463"/>
                  </a:lnTo>
                  <a:lnTo>
                    <a:pt x="3006590" y="504580"/>
                  </a:lnTo>
                  <a:lnTo>
                    <a:pt x="3009193" y="551631"/>
                  </a:lnTo>
                  <a:lnTo>
                    <a:pt x="3010792" y="596762"/>
                  </a:lnTo>
                  <a:lnTo>
                    <a:pt x="3011023" y="643119"/>
                  </a:lnTo>
                  <a:lnTo>
                    <a:pt x="3009519" y="693849"/>
                  </a:lnTo>
                  <a:lnTo>
                    <a:pt x="3005912" y="752098"/>
                  </a:lnTo>
                  <a:lnTo>
                    <a:pt x="2999839" y="821012"/>
                  </a:lnTo>
                  <a:lnTo>
                    <a:pt x="2929173" y="822009"/>
                  </a:lnTo>
                  <a:lnTo>
                    <a:pt x="2867494" y="823675"/>
                  </a:lnTo>
                  <a:lnTo>
                    <a:pt x="2813258" y="825783"/>
                  </a:lnTo>
                  <a:lnTo>
                    <a:pt x="2764923" y="828104"/>
                  </a:lnTo>
                  <a:lnTo>
                    <a:pt x="2720946" y="830411"/>
                  </a:lnTo>
                  <a:lnTo>
                    <a:pt x="2679786" y="832477"/>
                  </a:lnTo>
                  <a:lnTo>
                    <a:pt x="2639900" y="834072"/>
                  </a:lnTo>
                  <a:lnTo>
                    <a:pt x="2599746" y="834969"/>
                  </a:lnTo>
                  <a:lnTo>
                    <a:pt x="2557780" y="834940"/>
                  </a:lnTo>
                  <a:lnTo>
                    <a:pt x="2512462" y="833758"/>
                  </a:lnTo>
                  <a:lnTo>
                    <a:pt x="2462247" y="831195"/>
                  </a:lnTo>
                  <a:lnTo>
                    <a:pt x="2405595" y="827022"/>
                  </a:lnTo>
                  <a:lnTo>
                    <a:pt x="2340963" y="821012"/>
                  </a:lnTo>
                  <a:lnTo>
                    <a:pt x="2268600" y="814313"/>
                  </a:lnTo>
                  <a:lnTo>
                    <a:pt x="2201068" y="809300"/>
                  </a:lnTo>
                  <a:lnTo>
                    <a:pt x="2138007" y="805832"/>
                  </a:lnTo>
                  <a:lnTo>
                    <a:pt x="2079056" y="803768"/>
                  </a:lnTo>
                  <a:lnTo>
                    <a:pt x="2023855" y="802970"/>
                  </a:lnTo>
                  <a:lnTo>
                    <a:pt x="1972044" y="803296"/>
                  </a:lnTo>
                  <a:lnTo>
                    <a:pt x="1923262" y="804606"/>
                  </a:lnTo>
                  <a:lnTo>
                    <a:pt x="1877149" y="806760"/>
                  </a:lnTo>
                  <a:lnTo>
                    <a:pt x="1833346" y="809618"/>
                  </a:lnTo>
                  <a:lnTo>
                    <a:pt x="1791491" y="813039"/>
                  </a:lnTo>
                  <a:lnTo>
                    <a:pt x="1751224" y="816884"/>
                  </a:lnTo>
                  <a:lnTo>
                    <a:pt x="1712186" y="821012"/>
                  </a:lnTo>
                  <a:lnTo>
                    <a:pt x="1674784" y="823822"/>
                  </a:lnTo>
                  <a:lnTo>
                    <a:pt x="1634069" y="824717"/>
                  </a:lnTo>
                  <a:lnTo>
                    <a:pt x="1590443" y="824092"/>
                  </a:lnTo>
                  <a:lnTo>
                    <a:pt x="1544313" y="822342"/>
                  </a:lnTo>
                  <a:lnTo>
                    <a:pt x="1496083" y="819861"/>
                  </a:lnTo>
                  <a:lnTo>
                    <a:pt x="1446160" y="817043"/>
                  </a:lnTo>
                  <a:lnTo>
                    <a:pt x="1394947" y="814282"/>
                  </a:lnTo>
                  <a:lnTo>
                    <a:pt x="1342850" y="811974"/>
                  </a:lnTo>
                  <a:lnTo>
                    <a:pt x="1290274" y="810511"/>
                  </a:lnTo>
                  <a:lnTo>
                    <a:pt x="1237624" y="810290"/>
                  </a:lnTo>
                  <a:lnTo>
                    <a:pt x="1185305" y="811703"/>
                  </a:lnTo>
                  <a:lnTo>
                    <a:pt x="1133723" y="815146"/>
                  </a:lnTo>
                  <a:lnTo>
                    <a:pt x="1083282" y="821012"/>
                  </a:lnTo>
                  <a:lnTo>
                    <a:pt x="1049796" y="824717"/>
                  </a:lnTo>
                  <a:lnTo>
                    <a:pt x="1011258" y="827015"/>
                  </a:lnTo>
                  <a:lnTo>
                    <a:pt x="968185" y="828070"/>
                  </a:lnTo>
                  <a:lnTo>
                    <a:pt x="921091" y="828045"/>
                  </a:lnTo>
                  <a:lnTo>
                    <a:pt x="870493" y="827104"/>
                  </a:lnTo>
                  <a:lnTo>
                    <a:pt x="816907" y="825411"/>
                  </a:lnTo>
                  <a:lnTo>
                    <a:pt x="760848" y="823129"/>
                  </a:lnTo>
                  <a:lnTo>
                    <a:pt x="702831" y="820422"/>
                  </a:lnTo>
                  <a:lnTo>
                    <a:pt x="643373" y="817453"/>
                  </a:lnTo>
                  <a:lnTo>
                    <a:pt x="582990" y="814387"/>
                  </a:lnTo>
                  <a:lnTo>
                    <a:pt x="522197" y="811387"/>
                  </a:lnTo>
                  <a:lnTo>
                    <a:pt x="461509" y="808616"/>
                  </a:lnTo>
                  <a:lnTo>
                    <a:pt x="401443" y="806238"/>
                  </a:lnTo>
                  <a:lnTo>
                    <a:pt x="342514" y="804418"/>
                  </a:lnTo>
                  <a:lnTo>
                    <a:pt x="285239" y="803317"/>
                  </a:lnTo>
                  <a:lnTo>
                    <a:pt x="230132" y="803101"/>
                  </a:lnTo>
                  <a:lnTo>
                    <a:pt x="177709" y="803933"/>
                  </a:lnTo>
                  <a:lnTo>
                    <a:pt x="128487" y="805977"/>
                  </a:lnTo>
                  <a:lnTo>
                    <a:pt x="82981" y="809395"/>
                  </a:lnTo>
                  <a:lnTo>
                    <a:pt x="41706" y="814352"/>
                  </a:lnTo>
                  <a:lnTo>
                    <a:pt x="5179" y="821012"/>
                  </a:lnTo>
                  <a:lnTo>
                    <a:pt x="3725" y="783884"/>
                  </a:lnTo>
                  <a:lnTo>
                    <a:pt x="4554" y="741752"/>
                  </a:lnTo>
                  <a:lnTo>
                    <a:pt x="6730" y="695197"/>
                  </a:lnTo>
                  <a:lnTo>
                    <a:pt x="9322" y="644800"/>
                  </a:lnTo>
                  <a:lnTo>
                    <a:pt x="11396" y="591140"/>
                  </a:lnTo>
                  <a:lnTo>
                    <a:pt x="12019" y="534798"/>
                  </a:lnTo>
                  <a:lnTo>
                    <a:pt x="10257" y="476355"/>
                  </a:lnTo>
                  <a:lnTo>
                    <a:pt x="5179" y="416390"/>
                  </a:lnTo>
                  <a:lnTo>
                    <a:pt x="584" y="358291"/>
                  </a:lnTo>
                  <a:lnTo>
                    <a:pt x="0" y="304376"/>
                  </a:lnTo>
                  <a:lnTo>
                    <a:pt x="2076" y="253629"/>
                  </a:lnTo>
                  <a:lnTo>
                    <a:pt x="5464" y="205030"/>
                  </a:lnTo>
                  <a:lnTo>
                    <a:pt x="8818" y="157563"/>
                  </a:lnTo>
                  <a:lnTo>
                    <a:pt x="10787" y="110209"/>
                  </a:lnTo>
                  <a:lnTo>
                    <a:pt x="10023" y="61950"/>
                  </a:lnTo>
                  <a:lnTo>
                    <a:pt x="5179" y="11768"/>
                  </a:lnTo>
                  <a:close/>
                </a:path>
              </a:pathLst>
            </a:custGeom>
            <a:ln w="12700">
              <a:solidFill>
                <a:srgbClr val="00392A"/>
              </a:solidFill>
            </a:ln>
          </p:spPr>
          <p:txBody>
            <a:bodyPr wrap="square" lIns="0" tIns="0" rIns="0" bIns="0" rtlCol="0"/>
            <a:lstStyle/>
            <a:p>
              <a:endParaRPr/>
            </a:p>
          </p:txBody>
        </p:sp>
      </p:grpSp>
      <p:sp>
        <p:nvSpPr>
          <p:cNvPr id="9" name="object 9"/>
          <p:cNvSpPr txBox="1"/>
          <p:nvPr/>
        </p:nvSpPr>
        <p:spPr>
          <a:xfrm>
            <a:off x="9585452" y="4550409"/>
            <a:ext cx="34798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Calibri"/>
                <a:cs typeface="Calibri"/>
              </a:rPr>
              <a:t>CGI</a:t>
            </a:r>
            <a:endParaRPr sz="1800">
              <a:latin typeface="Calibri"/>
              <a:cs typeface="Calibri"/>
            </a:endParaRPr>
          </a:p>
        </p:txBody>
      </p:sp>
      <p:grpSp>
        <p:nvGrpSpPr>
          <p:cNvPr id="10" name="object 10"/>
          <p:cNvGrpSpPr/>
          <p:nvPr/>
        </p:nvGrpSpPr>
        <p:grpSpPr>
          <a:xfrm>
            <a:off x="8831485" y="1365435"/>
            <a:ext cx="1934210" cy="4631690"/>
            <a:chOff x="8831485" y="1365435"/>
            <a:chExt cx="1934210" cy="4631690"/>
          </a:xfrm>
        </p:grpSpPr>
        <p:pic>
          <p:nvPicPr>
            <p:cNvPr id="11" name="object 11"/>
            <p:cNvPicPr/>
            <p:nvPr/>
          </p:nvPicPr>
          <p:blipFill>
            <a:blip r:embed="rId2" cstate="print"/>
            <a:stretch>
              <a:fillRect/>
            </a:stretch>
          </p:blipFill>
          <p:spPr>
            <a:xfrm>
              <a:off x="10167620" y="1623568"/>
              <a:ext cx="591660" cy="1843405"/>
            </a:xfrm>
            <a:prstGeom prst="rect">
              <a:avLst/>
            </a:prstGeom>
          </p:spPr>
        </p:pic>
        <p:sp>
          <p:nvSpPr>
            <p:cNvPr id="12" name="object 12"/>
            <p:cNvSpPr/>
            <p:nvPr/>
          </p:nvSpPr>
          <p:spPr>
            <a:xfrm>
              <a:off x="10167620" y="1623568"/>
              <a:ext cx="591820" cy="1843405"/>
            </a:xfrm>
            <a:custGeom>
              <a:avLst/>
              <a:gdLst/>
              <a:ahLst/>
              <a:cxnLst/>
              <a:rect l="l" t="t" r="r" b="b"/>
              <a:pathLst>
                <a:path w="591820" h="1843404">
                  <a:moveTo>
                    <a:pt x="51688" y="1843405"/>
                  </a:moveTo>
                  <a:lnTo>
                    <a:pt x="92027" y="1824005"/>
                  </a:lnTo>
                  <a:lnTo>
                    <a:pt x="131035" y="1802530"/>
                  </a:lnTo>
                  <a:lnTo>
                    <a:pt x="168682" y="1779059"/>
                  </a:lnTo>
                  <a:lnTo>
                    <a:pt x="204939" y="1753671"/>
                  </a:lnTo>
                  <a:lnTo>
                    <a:pt x="239776" y="1726445"/>
                  </a:lnTo>
                  <a:lnTo>
                    <a:pt x="273161" y="1697461"/>
                  </a:lnTo>
                  <a:lnTo>
                    <a:pt x="305065" y="1666796"/>
                  </a:lnTo>
                  <a:lnTo>
                    <a:pt x="335458" y="1634531"/>
                  </a:lnTo>
                  <a:lnTo>
                    <a:pt x="364310" y="1600744"/>
                  </a:lnTo>
                  <a:lnTo>
                    <a:pt x="391589" y="1565515"/>
                  </a:lnTo>
                  <a:lnTo>
                    <a:pt x="417267" y="1528923"/>
                  </a:lnTo>
                  <a:lnTo>
                    <a:pt x="441313" y="1491046"/>
                  </a:lnTo>
                  <a:lnTo>
                    <a:pt x="463697" y="1451964"/>
                  </a:lnTo>
                  <a:lnTo>
                    <a:pt x="484388" y="1411755"/>
                  </a:lnTo>
                  <a:lnTo>
                    <a:pt x="503357" y="1370500"/>
                  </a:lnTo>
                  <a:lnTo>
                    <a:pt x="520573" y="1328277"/>
                  </a:lnTo>
                  <a:lnTo>
                    <a:pt x="536005" y="1285164"/>
                  </a:lnTo>
                  <a:lnTo>
                    <a:pt x="549625" y="1241242"/>
                  </a:lnTo>
                  <a:lnTo>
                    <a:pt x="561402" y="1196590"/>
                  </a:lnTo>
                  <a:lnTo>
                    <a:pt x="571305" y="1151286"/>
                  </a:lnTo>
                  <a:lnTo>
                    <a:pt x="579304" y="1105409"/>
                  </a:lnTo>
                  <a:lnTo>
                    <a:pt x="585369" y="1059038"/>
                  </a:lnTo>
                  <a:lnTo>
                    <a:pt x="589470" y="1012254"/>
                  </a:lnTo>
                  <a:lnTo>
                    <a:pt x="591577" y="965134"/>
                  </a:lnTo>
                  <a:lnTo>
                    <a:pt x="591660" y="917758"/>
                  </a:lnTo>
                  <a:lnTo>
                    <a:pt x="589688" y="870205"/>
                  </a:lnTo>
                  <a:lnTo>
                    <a:pt x="585631" y="822554"/>
                  </a:lnTo>
                  <a:lnTo>
                    <a:pt x="579459" y="774884"/>
                  </a:lnTo>
                  <a:lnTo>
                    <a:pt x="571142" y="727274"/>
                  </a:lnTo>
                  <a:lnTo>
                    <a:pt x="560650" y="679803"/>
                  </a:lnTo>
                  <a:lnTo>
                    <a:pt x="547952" y="632551"/>
                  </a:lnTo>
                  <a:lnTo>
                    <a:pt x="533019" y="585597"/>
                  </a:lnTo>
                  <a:lnTo>
                    <a:pt x="514300" y="535323"/>
                  </a:lnTo>
                  <a:lnTo>
                    <a:pt x="493246" y="486564"/>
                  </a:lnTo>
                  <a:lnTo>
                    <a:pt x="469934" y="439408"/>
                  </a:lnTo>
                  <a:lnTo>
                    <a:pt x="444437" y="393947"/>
                  </a:lnTo>
                  <a:lnTo>
                    <a:pt x="416832" y="350271"/>
                  </a:lnTo>
                  <a:lnTo>
                    <a:pt x="387194" y="308471"/>
                  </a:lnTo>
                  <a:lnTo>
                    <a:pt x="355600" y="268636"/>
                  </a:lnTo>
                  <a:lnTo>
                    <a:pt x="322123" y="230858"/>
                  </a:lnTo>
                  <a:lnTo>
                    <a:pt x="286840" y="195228"/>
                  </a:lnTo>
                  <a:lnTo>
                    <a:pt x="249827" y="161835"/>
                  </a:lnTo>
                  <a:lnTo>
                    <a:pt x="211159" y="130770"/>
                  </a:lnTo>
                  <a:lnTo>
                    <a:pt x="170911" y="102124"/>
                  </a:lnTo>
                  <a:lnTo>
                    <a:pt x="129159" y="75987"/>
                  </a:lnTo>
                  <a:lnTo>
                    <a:pt x="85978" y="52451"/>
                  </a:lnTo>
                  <a:lnTo>
                    <a:pt x="101091" y="0"/>
                  </a:lnTo>
                  <a:lnTo>
                    <a:pt x="0" y="42672"/>
                  </a:lnTo>
                  <a:lnTo>
                    <a:pt x="56260" y="155448"/>
                  </a:lnTo>
                  <a:lnTo>
                    <a:pt x="71374" y="102997"/>
                  </a:lnTo>
                  <a:lnTo>
                    <a:pt x="110792" y="125065"/>
                  </a:lnTo>
                  <a:lnTo>
                    <a:pt x="148688" y="149275"/>
                  </a:lnTo>
                  <a:lnTo>
                    <a:pt x="185031" y="175533"/>
                  </a:lnTo>
                  <a:lnTo>
                    <a:pt x="219790" y="203746"/>
                  </a:lnTo>
                  <a:lnTo>
                    <a:pt x="252935" y="233821"/>
                  </a:lnTo>
                  <a:lnTo>
                    <a:pt x="284437" y="265665"/>
                  </a:lnTo>
                  <a:lnTo>
                    <a:pt x="314264" y="299187"/>
                  </a:lnTo>
                  <a:lnTo>
                    <a:pt x="342387" y="334292"/>
                  </a:lnTo>
                  <a:lnTo>
                    <a:pt x="368775" y="370888"/>
                  </a:lnTo>
                  <a:lnTo>
                    <a:pt x="393398" y="408883"/>
                  </a:lnTo>
                  <a:lnTo>
                    <a:pt x="416226" y="448183"/>
                  </a:lnTo>
                  <a:lnTo>
                    <a:pt x="437229" y="488697"/>
                  </a:lnTo>
                  <a:lnTo>
                    <a:pt x="456376" y="530330"/>
                  </a:lnTo>
                  <a:lnTo>
                    <a:pt x="473637" y="572990"/>
                  </a:lnTo>
                  <a:lnTo>
                    <a:pt x="488981" y="616585"/>
                  </a:lnTo>
                  <a:lnTo>
                    <a:pt x="502379" y="661021"/>
                  </a:lnTo>
                  <a:lnTo>
                    <a:pt x="513801" y="706206"/>
                  </a:lnTo>
                  <a:lnTo>
                    <a:pt x="523215" y="752047"/>
                  </a:lnTo>
                  <a:lnTo>
                    <a:pt x="530592" y="798451"/>
                  </a:lnTo>
                  <a:lnTo>
                    <a:pt x="535902" y="845326"/>
                  </a:lnTo>
                  <a:lnTo>
                    <a:pt x="539114" y="892578"/>
                  </a:lnTo>
                  <a:lnTo>
                    <a:pt x="540198" y="940115"/>
                  </a:lnTo>
                  <a:lnTo>
                    <a:pt x="539123" y="987844"/>
                  </a:lnTo>
                  <a:lnTo>
                    <a:pt x="535860" y="1035672"/>
                  </a:lnTo>
                  <a:lnTo>
                    <a:pt x="530379" y="1083507"/>
                  </a:lnTo>
                  <a:lnTo>
                    <a:pt x="522648" y="1131255"/>
                  </a:lnTo>
                  <a:lnTo>
                    <a:pt x="512638" y="1178825"/>
                  </a:lnTo>
                  <a:lnTo>
                    <a:pt x="500318" y="1226122"/>
                  </a:lnTo>
                  <a:lnTo>
                    <a:pt x="485659" y="1273054"/>
                  </a:lnTo>
                  <a:lnTo>
                    <a:pt x="468629" y="1319530"/>
                  </a:lnTo>
                  <a:lnTo>
                    <a:pt x="447649" y="1368770"/>
                  </a:lnTo>
                  <a:lnTo>
                    <a:pt x="424274" y="1416253"/>
                  </a:lnTo>
                  <a:lnTo>
                    <a:pt x="398595" y="1461880"/>
                  </a:lnTo>
                  <a:lnTo>
                    <a:pt x="370703" y="1505552"/>
                  </a:lnTo>
                  <a:lnTo>
                    <a:pt x="340686" y="1547171"/>
                  </a:lnTo>
                  <a:lnTo>
                    <a:pt x="308637" y="1586638"/>
                  </a:lnTo>
                  <a:lnTo>
                    <a:pt x="274643" y="1623854"/>
                  </a:lnTo>
                  <a:lnTo>
                    <a:pt x="238797" y="1658722"/>
                  </a:lnTo>
                  <a:lnTo>
                    <a:pt x="201188" y="1691143"/>
                  </a:lnTo>
                  <a:lnTo>
                    <a:pt x="161906" y="1721018"/>
                  </a:lnTo>
                  <a:lnTo>
                    <a:pt x="121041" y="1748248"/>
                  </a:lnTo>
                  <a:lnTo>
                    <a:pt x="78684" y="1772736"/>
                  </a:lnTo>
                  <a:lnTo>
                    <a:pt x="34925" y="1794383"/>
                  </a:lnTo>
                  <a:lnTo>
                    <a:pt x="51688" y="1843405"/>
                  </a:lnTo>
                  <a:close/>
                </a:path>
              </a:pathLst>
            </a:custGeom>
            <a:ln w="12700">
              <a:solidFill>
                <a:srgbClr val="00252F"/>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9393865" y="1365435"/>
              <a:ext cx="752974" cy="777365"/>
            </a:xfrm>
            <a:prstGeom prst="rect">
              <a:avLst/>
            </a:prstGeom>
          </p:spPr>
        </p:pic>
        <p:pic>
          <p:nvPicPr>
            <p:cNvPr id="14" name="object 14"/>
            <p:cNvPicPr/>
            <p:nvPr/>
          </p:nvPicPr>
          <p:blipFill>
            <a:blip r:embed="rId4" cstate="print"/>
            <a:stretch>
              <a:fillRect/>
            </a:stretch>
          </p:blipFill>
          <p:spPr>
            <a:xfrm>
              <a:off x="9421368" y="3211068"/>
              <a:ext cx="682751" cy="810767"/>
            </a:xfrm>
            <a:prstGeom prst="rect">
              <a:avLst/>
            </a:prstGeom>
          </p:spPr>
        </p:pic>
        <p:pic>
          <p:nvPicPr>
            <p:cNvPr id="15" name="object 15"/>
            <p:cNvPicPr/>
            <p:nvPr/>
          </p:nvPicPr>
          <p:blipFill>
            <a:blip r:embed="rId5" cstate="print"/>
            <a:stretch>
              <a:fillRect/>
            </a:stretch>
          </p:blipFill>
          <p:spPr>
            <a:xfrm>
              <a:off x="9512808" y="5317236"/>
              <a:ext cx="646176" cy="679704"/>
            </a:xfrm>
            <a:prstGeom prst="rect">
              <a:avLst/>
            </a:prstGeom>
          </p:spPr>
        </p:pic>
        <p:sp>
          <p:nvSpPr>
            <p:cNvPr id="16" name="object 16"/>
            <p:cNvSpPr/>
            <p:nvPr/>
          </p:nvSpPr>
          <p:spPr>
            <a:xfrm>
              <a:off x="8837835" y="3851275"/>
              <a:ext cx="591820" cy="1843405"/>
            </a:xfrm>
            <a:custGeom>
              <a:avLst/>
              <a:gdLst/>
              <a:ahLst/>
              <a:cxnLst/>
              <a:rect l="l" t="t" r="r" b="b"/>
              <a:pathLst>
                <a:path w="591820" h="1843404">
                  <a:moveTo>
                    <a:pt x="539971" y="0"/>
                  </a:moveTo>
                  <a:lnTo>
                    <a:pt x="499633" y="19399"/>
                  </a:lnTo>
                  <a:lnTo>
                    <a:pt x="460625" y="40874"/>
                  </a:lnTo>
                  <a:lnTo>
                    <a:pt x="422977" y="64345"/>
                  </a:lnTo>
                  <a:lnTo>
                    <a:pt x="386720" y="89733"/>
                  </a:lnTo>
                  <a:lnTo>
                    <a:pt x="351884" y="116959"/>
                  </a:lnTo>
                  <a:lnTo>
                    <a:pt x="318499" y="145943"/>
                  </a:lnTo>
                  <a:lnTo>
                    <a:pt x="286594" y="176608"/>
                  </a:lnTo>
                  <a:lnTo>
                    <a:pt x="256201" y="208873"/>
                  </a:lnTo>
                  <a:lnTo>
                    <a:pt x="227350" y="242660"/>
                  </a:lnTo>
                  <a:lnTo>
                    <a:pt x="200070" y="277889"/>
                  </a:lnTo>
                  <a:lnTo>
                    <a:pt x="174392" y="314481"/>
                  </a:lnTo>
                  <a:lnTo>
                    <a:pt x="150346" y="352358"/>
                  </a:lnTo>
                  <a:lnTo>
                    <a:pt x="127963" y="391440"/>
                  </a:lnTo>
                  <a:lnTo>
                    <a:pt x="107272" y="431649"/>
                  </a:lnTo>
                  <a:lnTo>
                    <a:pt x="88303" y="472904"/>
                  </a:lnTo>
                  <a:lnTo>
                    <a:pt x="71087" y="515127"/>
                  </a:lnTo>
                  <a:lnTo>
                    <a:pt x="55654" y="558240"/>
                  </a:lnTo>
                  <a:lnTo>
                    <a:pt x="42034" y="602162"/>
                  </a:lnTo>
                  <a:lnTo>
                    <a:pt x="30258" y="646814"/>
                  </a:lnTo>
                  <a:lnTo>
                    <a:pt x="20355" y="692118"/>
                  </a:lnTo>
                  <a:lnTo>
                    <a:pt x="12356" y="737995"/>
                  </a:lnTo>
                  <a:lnTo>
                    <a:pt x="6290" y="784366"/>
                  </a:lnTo>
                  <a:lnTo>
                    <a:pt x="2189" y="831150"/>
                  </a:lnTo>
                  <a:lnTo>
                    <a:pt x="82" y="878270"/>
                  </a:lnTo>
                  <a:lnTo>
                    <a:pt x="0" y="925646"/>
                  </a:lnTo>
                  <a:lnTo>
                    <a:pt x="1972" y="973199"/>
                  </a:lnTo>
                  <a:lnTo>
                    <a:pt x="6028" y="1020850"/>
                  </a:lnTo>
                  <a:lnTo>
                    <a:pt x="12200" y="1068520"/>
                  </a:lnTo>
                  <a:lnTo>
                    <a:pt x="20517" y="1116130"/>
                  </a:lnTo>
                  <a:lnTo>
                    <a:pt x="31010" y="1163601"/>
                  </a:lnTo>
                  <a:lnTo>
                    <a:pt x="43707" y="1210853"/>
                  </a:lnTo>
                  <a:lnTo>
                    <a:pt x="58641" y="1257808"/>
                  </a:lnTo>
                  <a:lnTo>
                    <a:pt x="77360" y="1308081"/>
                  </a:lnTo>
                  <a:lnTo>
                    <a:pt x="98413" y="1356840"/>
                  </a:lnTo>
                  <a:lnTo>
                    <a:pt x="121726" y="1403995"/>
                  </a:lnTo>
                  <a:lnTo>
                    <a:pt x="147223" y="1449456"/>
                  </a:lnTo>
                  <a:lnTo>
                    <a:pt x="174827" y="1493132"/>
                  </a:lnTo>
                  <a:lnTo>
                    <a:pt x="204465" y="1534931"/>
                  </a:lnTo>
                  <a:lnTo>
                    <a:pt x="236060" y="1574765"/>
                  </a:lnTo>
                  <a:lnTo>
                    <a:pt x="269537" y="1612541"/>
                  </a:lnTo>
                  <a:lnTo>
                    <a:pt x="304819" y="1648169"/>
                  </a:lnTo>
                  <a:lnTo>
                    <a:pt x="341832" y="1681560"/>
                  </a:lnTo>
                  <a:lnTo>
                    <a:pt x="380501" y="1712622"/>
                  </a:lnTo>
                  <a:lnTo>
                    <a:pt x="420749" y="1741264"/>
                  </a:lnTo>
                  <a:lnTo>
                    <a:pt x="462501" y="1767396"/>
                  </a:lnTo>
                  <a:lnTo>
                    <a:pt x="505681" y="1790928"/>
                  </a:lnTo>
                  <a:lnTo>
                    <a:pt x="490568" y="1843405"/>
                  </a:lnTo>
                  <a:lnTo>
                    <a:pt x="591660" y="1800694"/>
                  </a:lnTo>
                  <a:lnTo>
                    <a:pt x="535399" y="1687957"/>
                  </a:lnTo>
                  <a:lnTo>
                    <a:pt x="520286" y="1740420"/>
                  </a:lnTo>
                  <a:lnTo>
                    <a:pt x="480867" y="1718350"/>
                  </a:lnTo>
                  <a:lnTo>
                    <a:pt x="442971" y="1694139"/>
                  </a:lnTo>
                  <a:lnTo>
                    <a:pt x="406629" y="1667880"/>
                  </a:lnTo>
                  <a:lnTo>
                    <a:pt x="371870" y="1639667"/>
                  </a:lnTo>
                  <a:lnTo>
                    <a:pt x="338724" y="1609591"/>
                  </a:lnTo>
                  <a:lnTo>
                    <a:pt x="307223" y="1577745"/>
                  </a:lnTo>
                  <a:lnTo>
                    <a:pt x="277395" y="1544223"/>
                  </a:lnTo>
                  <a:lnTo>
                    <a:pt x="249272" y="1509117"/>
                  </a:lnTo>
                  <a:lnTo>
                    <a:pt x="222884" y="1472520"/>
                  </a:lnTo>
                  <a:lnTo>
                    <a:pt x="198261" y="1434525"/>
                  </a:lnTo>
                  <a:lnTo>
                    <a:pt x="175433" y="1395224"/>
                  </a:lnTo>
                  <a:lnTo>
                    <a:pt x="154430" y="1354710"/>
                  </a:lnTo>
                  <a:lnTo>
                    <a:pt x="135284" y="1313077"/>
                  </a:lnTo>
                  <a:lnTo>
                    <a:pt x="118023" y="1270416"/>
                  </a:lnTo>
                  <a:lnTo>
                    <a:pt x="102678" y="1226821"/>
                  </a:lnTo>
                  <a:lnTo>
                    <a:pt x="89280" y="1182385"/>
                  </a:lnTo>
                  <a:lnTo>
                    <a:pt x="77859" y="1137199"/>
                  </a:lnTo>
                  <a:lnTo>
                    <a:pt x="68444" y="1091358"/>
                  </a:lnTo>
                  <a:lnTo>
                    <a:pt x="61067" y="1044954"/>
                  </a:lnTo>
                  <a:lnTo>
                    <a:pt x="55758" y="998079"/>
                  </a:lnTo>
                  <a:lnTo>
                    <a:pt x="52546" y="950826"/>
                  </a:lnTo>
                  <a:lnTo>
                    <a:pt x="51462" y="903289"/>
                  </a:lnTo>
                  <a:lnTo>
                    <a:pt x="52536" y="855560"/>
                  </a:lnTo>
                  <a:lnTo>
                    <a:pt x="55799" y="807732"/>
                  </a:lnTo>
                  <a:lnTo>
                    <a:pt x="61281" y="759897"/>
                  </a:lnTo>
                  <a:lnTo>
                    <a:pt x="69012" y="712149"/>
                  </a:lnTo>
                  <a:lnTo>
                    <a:pt x="79022" y="664579"/>
                  </a:lnTo>
                  <a:lnTo>
                    <a:pt x="91341" y="617282"/>
                  </a:lnTo>
                  <a:lnTo>
                    <a:pt x="106001" y="570350"/>
                  </a:lnTo>
                  <a:lnTo>
                    <a:pt x="123030" y="523875"/>
                  </a:lnTo>
                  <a:lnTo>
                    <a:pt x="144011" y="474634"/>
                  </a:lnTo>
                  <a:lnTo>
                    <a:pt x="167385" y="427151"/>
                  </a:lnTo>
                  <a:lnTo>
                    <a:pt x="193064" y="381524"/>
                  </a:lnTo>
                  <a:lnTo>
                    <a:pt x="220957" y="337852"/>
                  </a:lnTo>
                  <a:lnTo>
                    <a:pt x="250973" y="296233"/>
                  </a:lnTo>
                  <a:lnTo>
                    <a:pt x="283023" y="256766"/>
                  </a:lnTo>
                  <a:lnTo>
                    <a:pt x="317016" y="219550"/>
                  </a:lnTo>
                  <a:lnTo>
                    <a:pt x="352862" y="184682"/>
                  </a:lnTo>
                  <a:lnTo>
                    <a:pt x="390472" y="152261"/>
                  </a:lnTo>
                  <a:lnTo>
                    <a:pt x="429754" y="122386"/>
                  </a:lnTo>
                  <a:lnTo>
                    <a:pt x="470618" y="95156"/>
                  </a:lnTo>
                  <a:lnTo>
                    <a:pt x="512976" y="70668"/>
                  </a:lnTo>
                  <a:lnTo>
                    <a:pt x="556735" y="49022"/>
                  </a:lnTo>
                  <a:lnTo>
                    <a:pt x="539971" y="0"/>
                  </a:lnTo>
                  <a:close/>
                </a:path>
              </a:pathLst>
            </a:custGeom>
            <a:solidFill>
              <a:srgbClr val="00916D"/>
            </a:solidFill>
          </p:spPr>
          <p:txBody>
            <a:bodyPr wrap="square" lIns="0" tIns="0" rIns="0" bIns="0" rtlCol="0"/>
            <a:lstStyle/>
            <a:p>
              <a:endParaRPr/>
            </a:p>
          </p:txBody>
        </p:sp>
        <p:sp>
          <p:nvSpPr>
            <p:cNvPr id="17" name="object 17"/>
            <p:cNvSpPr/>
            <p:nvPr/>
          </p:nvSpPr>
          <p:spPr>
            <a:xfrm>
              <a:off x="8837835" y="3851275"/>
              <a:ext cx="591820" cy="1843405"/>
            </a:xfrm>
            <a:custGeom>
              <a:avLst/>
              <a:gdLst/>
              <a:ahLst/>
              <a:cxnLst/>
              <a:rect l="l" t="t" r="r" b="b"/>
              <a:pathLst>
                <a:path w="591820" h="1843404">
                  <a:moveTo>
                    <a:pt x="539971" y="0"/>
                  </a:moveTo>
                  <a:lnTo>
                    <a:pt x="499633" y="19399"/>
                  </a:lnTo>
                  <a:lnTo>
                    <a:pt x="460625" y="40874"/>
                  </a:lnTo>
                  <a:lnTo>
                    <a:pt x="422977" y="64345"/>
                  </a:lnTo>
                  <a:lnTo>
                    <a:pt x="386720" y="89733"/>
                  </a:lnTo>
                  <a:lnTo>
                    <a:pt x="351884" y="116959"/>
                  </a:lnTo>
                  <a:lnTo>
                    <a:pt x="318499" y="145943"/>
                  </a:lnTo>
                  <a:lnTo>
                    <a:pt x="286594" y="176608"/>
                  </a:lnTo>
                  <a:lnTo>
                    <a:pt x="256201" y="208873"/>
                  </a:lnTo>
                  <a:lnTo>
                    <a:pt x="227350" y="242660"/>
                  </a:lnTo>
                  <a:lnTo>
                    <a:pt x="200070" y="277889"/>
                  </a:lnTo>
                  <a:lnTo>
                    <a:pt x="174392" y="314481"/>
                  </a:lnTo>
                  <a:lnTo>
                    <a:pt x="150346" y="352358"/>
                  </a:lnTo>
                  <a:lnTo>
                    <a:pt x="127963" y="391440"/>
                  </a:lnTo>
                  <a:lnTo>
                    <a:pt x="107272" y="431649"/>
                  </a:lnTo>
                  <a:lnTo>
                    <a:pt x="88303" y="472904"/>
                  </a:lnTo>
                  <a:lnTo>
                    <a:pt x="71087" y="515127"/>
                  </a:lnTo>
                  <a:lnTo>
                    <a:pt x="55654" y="558240"/>
                  </a:lnTo>
                  <a:lnTo>
                    <a:pt x="42034" y="602162"/>
                  </a:lnTo>
                  <a:lnTo>
                    <a:pt x="30258" y="646814"/>
                  </a:lnTo>
                  <a:lnTo>
                    <a:pt x="20355" y="692118"/>
                  </a:lnTo>
                  <a:lnTo>
                    <a:pt x="12356" y="737995"/>
                  </a:lnTo>
                  <a:lnTo>
                    <a:pt x="6290" y="784366"/>
                  </a:lnTo>
                  <a:lnTo>
                    <a:pt x="2189" y="831150"/>
                  </a:lnTo>
                  <a:lnTo>
                    <a:pt x="82" y="878270"/>
                  </a:lnTo>
                  <a:lnTo>
                    <a:pt x="0" y="925646"/>
                  </a:lnTo>
                  <a:lnTo>
                    <a:pt x="1972" y="973199"/>
                  </a:lnTo>
                  <a:lnTo>
                    <a:pt x="6028" y="1020850"/>
                  </a:lnTo>
                  <a:lnTo>
                    <a:pt x="12200" y="1068520"/>
                  </a:lnTo>
                  <a:lnTo>
                    <a:pt x="20517" y="1116130"/>
                  </a:lnTo>
                  <a:lnTo>
                    <a:pt x="31010" y="1163601"/>
                  </a:lnTo>
                  <a:lnTo>
                    <a:pt x="43707" y="1210853"/>
                  </a:lnTo>
                  <a:lnTo>
                    <a:pt x="58641" y="1257808"/>
                  </a:lnTo>
                  <a:lnTo>
                    <a:pt x="77360" y="1308081"/>
                  </a:lnTo>
                  <a:lnTo>
                    <a:pt x="98413" y="1356840"/>
                  </a:lnTo>
                  <a:lnTo>
                    <a:pt x="121726" y="1403995"/>
                  </a:lnTo>
                  <a:lnTo>
                    <a:pt x="147223" y="1449456"/>
                  </a:lnTo>
                  <a:lnTo>
                    <a:pt x="174827" y="1493132"/>
                  </a:lnTo>
                  <a:lnTo>
                    <a:pt x="204465" y="1534931"/>
                  </a:lnTo>
                  <a:lnTo>
                    <a:pt x="236060" y="1574765"/>
                  </a:lnTo>
                  <a:lnTo>
                    <a:pt x="269537" y="1612541"/>
                  </a:lnTo>
                  <a:lnTo>
                    <a:pt x="304819" y="1648169"/>
                  </a:lnTo>
                  <a:lnTo>
                    <a:pt x="341832" y="1681560"/>
                  </a:lnTo>
                  <a:lnTo>
                    <a:pt x="380501" y="1712622"/>
                  </a:lnTo>
                  <a:lnTo>
                    <a:pt x="420749" y="1741264"/>
                  </a:lnTo>
                  <a:lnTo>
                    <a:pt x="462501" y="1767396"/>
                  </a:lnTo>
                  <a:lnTo>
                    <a:pt x="505681" y="1790928"/>
                  </a:lnTo>
                  <a:lnTo>
                    <a:pt x="490568" y="1843405"/>
                  </a:lnTo>
                  <a:lnTo>
                    <a:pt x="591660" y="1800694"/>
                  </a:lnTo>
                  <a:lnTo>
                    <a:pt x="535399" y="1687957"/>
                  </a:lnTo>
                  <a:lnTo>
                    <a:pt x="520286" y="1740420"/>
                  </a:lnTo>
                  <a:lnTo>
                    <a:pt x="480867" y="1718350"/>
                  </a:lnTo>
                  <a:lnTo>
                    <a:pt x="442971" y="1694139"/>
                  </a:lnTo>
                  <a:lnTo>
                    <a:pt x="406629" y="1667880"/>
                  </a:lnTo>
                  <a:lnTo>
                    <a:pt x="371870" y="1639667"/>
                  </a:lnTo>
                  <a:lnTo>
                    <a:pt x="338724" y="1609591"/>
                  </a:lnTo>
                  <a:lnTo>
                    <a:pt x="307223" y="1577745"/>
                  </a:lnTo>
                  <a:lnTo>
                    <a:pt x="277395" y="1544223"/>
                  </a:lnTo>
                  <a:lnTo>
                    <a:pt x="249272" y="1509117"/>
                  </a:lnTo>
                  <a:lnTo>
                    <a:pt x="222884" y="1472520"/>
                  </a:lnTo>
                  <a:lnTo>
                    <a:pt x="198261" y="1434525"/>
                  </a:lnTo>
                  <a:lnTo>
                    <a:pt x="175433" y="1395224"/>
                  </a:lnTo>
                  <a:lnTo>
                    <a:pt x="154430" y="1354710"/>
                  </a:lnTo>
                  <a:lnTo>
                    <a:pt x="135284" y="1313077"/>
                  </a:lnTo>
                  <a:lnTo>
                    <a:pt x="118023" y="1270416"/>
                  </a:lnTo>
                  <a:lnTo>
                    <a:pt x="102678" y="1226821"/>
                  </a:lnTo>
                  <a:lnTo>
                    <a:pt x="89280" y="1182385"/>
                  </a:lnTo>
                  <a:lnTo>
                    <a:pt x="77859" y="1137199"/>
                  </a:lnTo>
                  <a:lnTo>
                    <a:pt x="68444" y="1091358"/>
                  </a:lnTo>
                  <a:lnTo>
                    <a:pt x="61067" y="1044954"/>
                  </a:lnTo>
                  <a:lnTo>
                    <a:pt x="55758" y="998079"/>
                  </a:lnTo>
                  <a:lnTo>
                    <a:pt x="52546" y="950826"/>
                  </a:lnTo>
                  <a:lnTo>
                    <a:pt x="51462" y="903289"/>
                  </a:lnTo>
                  <a:lnTo>
                    <a:pt x="52536" y="855560"/>
                  </a:lnTo>
                  <a:lnTo>
                    <a:pt x="55799" y="807732"/>
                  </a:lnTo>
                  <a:lnTo>
                    <a:pt x="61281" y="759897"/>
                  </a:lnTo>
                  <a:lnTo>
                    <a:pt x="69012" y="712149"/>
                  </a:lnTo>
                  <a:lnTo>
                    <a:pt x="79022" y="664579"/>
                  </a:lnTo>
                  <a:lnTo>
                    <a:pt x="91341" y="617282"/>
                  </a:lnTo>
                  <a:lnTo>
                    <a:pt x="106001" y="570350"/>
                  </a:lnTo>
                  <a:lnTo>
                    <a:pt x="123030" y="523875"/>
                  </a:lnTo>
                  <a:lnTo>
                    <a:pt x="144011" y="474634"/>
                  </a:lnTo>
                  <a:lnTo>
                    <a:pt x="167385" y="427151"/>
                  </a:lnTo>
                  <a:lnTo>
                    <a:pt x="193064" y="381524"/>
                  </a:lnTo>
                  <a:lnTo>
                    <a:pt x="220957" y="337852"/>
                  </a:lnTo>
                  <a:lnTo>
                    <a:pt x="250973" y="296233"/>
                  </a:lnTo>
                  <a:lnTo>
                    <a:pt x="283023" y="256766"/>
                  </a:lnTo>
                  <a:lnTo>
                    <a:pt x="317016" y="219550"/>
                  </a:lnTo>
                  <a:lnTo>
                    <a:pt x="352862" y="184682"/>
                  </a:lnTo>
                  <a:lnTo>
                    <a:pt x="390472" y="152261"/>
                  </a:lnTo>
                  <a:lnTo>
                    <a:pt x="429754" y="122386"/>
                  </a:lnTo>
                  <a:lnTo>
                    <a:pt x="470618" y="95156"/>
                  </a:lnTo>
                  <a:lnTo>
                    <a:pt x="512976" y="70668"/>
                  </a:lnTo>
                  <a:lnTo>
                    <a:pt x="556735" y="49022"/>
                  </a:lnTo>
                  <a:lnTo>
                    <a:pt x="539971" y="0"/>
                  </a:lnTo>
                  <a:close/>
                </a:path>
              </a:pathLst>
            </a:custGeom>
            <a:ln w="12700">
              <a:solidFill>
                <a:srgbClr val="00392A"/>
              </a:solidFill>
            </a:ln>
          </p:spPr>
          <p:txBody>
            <a:bodyPr wrap="square" lIns="0" tIns="0" rIns="0" bIns="0" rtlCol="0"/>
            <a:lstStyle/>
            <a:p>
              <a:endParaRPr/>
            </a:p>
          </p:txBody>
        </p:sp>
      </p:grpSp>
      <p:sp>
        <p:nvSpPr>
          <p:cNvPr id="18" name="object 18"/>
          <p:cNvSpPr txBox="1">
            <a:spLocks noGrp="1"/>
          </p:cNvSpPr>
          <p:nvPr>
            <p:ph type="title"/>
          </p:nvPr>
        </p:nvSpPr>
        <p:spPr>
          <a:xfrm>
            <a:off x="962050" y="557529"/>
            <a:ext cx="9441815" cy="799465"/>
          </a:xfrm>
          <a:prstGeom prst="rect">
            <a:avLst/>
          </a:prstGeom>
        </p:spPr>
        <p:txBody>
          <a:bodyPr vert="horz" wrap="square" lIns="0" tIns="12700" rIns="0" bIns="0" rtlCol="0">
            <a:spAutoFit/>
          </a:bodyPr>
          <a:lstStyle/>
          <a:p>
            <a:pPr marL="12700">
              <a:lnSpc>
                <a:spcPts val="4125"/>
              </a:lnSpc>
              <a:spcBef>
                <a:spcPts val="100"/>
              </a:spcBef>
            </a:pPr>
            <a:r>
              <a:rPr dirty="0"/>
              <a:t>THE</a:t>
            </a:r>
            <a:r>
              <a:rPr spc="-114" dirty="0"/>
              <a:t> </a:t>
            </a:r>
            <a:r>
              <a:rPr spc="150" dirty="0"/>
              <a:t>COMMON</a:t>
            </a:r>
            <a:r>
              <a:rPr spc="-110" dirty="0"/>
              <a:t> </a:t>
            </a:r>
            <a:r>
              <a:rPr dirty="0"/>
              <a:t>GATEWAY</a:t>
            </a:r>
            <a:r>
              <a:rPr spc="-130" dirty="0"/>
              <a:t> </a:t>
            </a:r>
            <a:r>
              <a:rPr spc="-10" dirty="0"/>
              <a:t>INTERFACE</a:t>
            </a:r>
          </a:p>
          <a:p>
            <a:pPr marR="5080" algn="r">
              <a:lnSpc>
                <a:spcPts val="1964"/>
              </a:lnSpc>
            </a:pPr>
            <a:r>
              <a:rPr sz="1800" b="0" dirty="0">
                <a:latin typeface="Calibri"/>
                <a:cs typeface="Calibri"/>
              </a:rPr>
              <a:t>Web</a:t>
            </a:r>
            <a:r>
              <a:rPr sz="1800" b="0" spc="-95" dirty="0">
                <a:latin typeface="Calibri"/>
                <a:cs typeface="Calibri"/>
              </a:rPr>
              <a:t> </a:t>
            </a:r>
            <a:r>
              <a:rPr sz="1800" b="0" spc="-10" dirty="0">
                <a:latin typeface="Calibri"/>
                <a:cs typeface="Calibri"/>
              </a:rPr>
              <a:t>Browser</a:t>
            </a:r>
            <a:endParaRPr sz="1800">
              <a:latin typeface="Calibri"/>
              <a:cs typeface="Calibri"/>
            </a:endParaRPr>
          </a:p>
        </p:txBody>
      </p:sp>
      <p:sp>
        <p:nvSpPr>
          <p:cNvPr id="19" name="object 19"/>
          <p:cNvSpPr txBox="1"/>
          <p:nvPr/>
        </p:nvSpPr>
        <p:spPr>
          <a:xfrm>
            <a:off x="962050" y="1533220"/>
            <a:ext cx="6515734" cy="4029075"/>
          </a:xfrm>
          <a:prstGeom prst="rect">
            <a:avLst/>
          </a:prstGeom>
        </p:spPr>
        <p:txBody>
          <a:bodyPr vert="horz" wrap="square" lIns="0" tIns="60325" rIns="0" bIns="0" rtlCol="0">
            <a:spAutoFit/>
          </a:bodyPr>
          <a:lstStyle/>
          <a:p>
            <a:pPr marL="12700" marR="139065">
              <a:lnSpc>
                <a:spcPts val="3030"/>
              </a:lnSpc>
              <a:spcBef>
                <a:spcPts val="475"/>
              </a:spcBef>
            </a:pPr>
            <a:r>
              <a:rPr sz="2800" dirty="0">
                <a:solidFill>
                  <a:srgbClr val="111F35"/>
                </a:solidFill>
                <a:latin typeface="Calibri"/>
                <a:cs typeface="Calibri"/>
              </a:rPr>
              <a:t>Defines</a:t>
            </a:r>
            <a:r>
              <a:rPr sz="2800" spc="-50" dirty="0">
                <a:solidFill>
                  <a:srgbClr val="111F35"/>
                </a:solidFill>
                <a:latin typeface="Calibri"/>
                <a:cs typeface="Calibri"/>
              </a:rPr>
              <a:t> </a:t>
            </a:r>
            <a:r>
              <a:rPr sz="2800" dirty="0">
                <a:solidFill>
                  <a:srgbClr val="111F35"/>
                </a:solidFill>
                <a:latin typeface="Calibri"/>
                <a:cs typeface="Calibri"/>
              </a:rPr>
              <a:t>how</a:t>
            </a:r>
            <a:r>
              <a:rPr sz="2800" spc="-55" dirty="0">
                <a:solidFill>
                  <a:srgbClr val="111F35"/>
                </a:solidFill>
                <a:latin typeface="Calibri"/>
                <a:cs typeface="Calibri"/>
              </a:rPr>
              <a:t> </a:t>
            </a:r>
            <a:r>
              <a:rPr sz="2800" dirty="0">
                <a:solidFill>
                  <a:srgbClr val="111F35"/>
                </a:solidFill>
                <a:latin typeface="Calibri"/>
                <a:cs typeface="Calibri"/>
              </a:rPr>
              <a:t>web</a:t>
            </a:r>
            <a:r>
              <a:rPr sz="2800" spc="-60" dirty="0">
                <a:solidFill>
                  <a:srgbClr val="111F35"/>
                </a:solidFill>
                <a:latin typeface="Calibri"/>
                <a:cs typeface="Calibri"/>
              </a:rPr>
              <a:t> </a:t>
            </a:r>
            <a:r>
              <a:rPr sz="2800" dirty="0">
                <a:solidFill>
                  <a:srgbClr val="111F35"/>
                </a:solidFill>
                <a:latin typeface="Calibri"/>
                <a:cs typeface="Calibri"/>
              </a:rPr>
              <a:t>servers</a:t>
            </a:r>
            <a:r>
              <a:rPr sz="2800" spc="-50" dirty="0">
                <a:solidFill>
                  <a:srgbClr val="111F35"/>
                </a:solidFill>
                <a:latin typeface="Calibri"/>
                <a:cs typeface="Calibri"/>
              </a:rPr>
              <a:t> </a:t>
            </a:r>
            <a:r>
              <a:rPr sz="2800" dirty="0">
                <a:solidFill>
                  <a:srgbClr val="111F35"/>
                </a:solidFill>
                <a:latin typeface="Calibri"/>
                <a:cs typeface="Calibri"/>
              </a:rPr>
              <a:t>and</a:t>
            </a:r>
            <a:r>
              <a:rPr sz="2800" spc="-60" dirty="0">
                <a:solidFill>
                  <a:srgbClr val="111F35"/>
                </a:solidFill>
                <a:latin typeface="Calibri"/>
                <a:cs typeface="Calibri"/>
              </a:rPr>
              <a:t> </a:t>
            </a:r>
            <a:r>
              <a:rPr sz="2800" spc="-10" dirty="0">
                <a:solidFill>
                  <a:srgbClr val="111F35"/>
                </a:solidFill>
                <a:latin typeface="Calibri"/>
                <a:cs typeface="Calibri"/>
              </a:rPr>
              <a:t>CGI-compliant programs</a:t>
            </a:r>
            <a:r>
              <a:rPr sz="2800" spc="-95" dirty="0">
                <a:solidFill>
                  <a:srgbClr val="111F35"/>
                </a:solidFill>
                <a:latin typeface="Calibri"/>
                <a:cs typeface="Calibri"/>
              </a:rPr>
              <a:t> </a:t>
            </a:r>
            <a:r>
              <a:rPr sz="2800" spc="-10" dirty="0">
                <a:solidFill>
                  <a:srgbClr val="111F35"/>
                </a:solidFill>
                <a:latin typeface="Calibri"/>
                <a:cs typeface="Calibri"/>
              </a:rPr>
              <a:t>communicate</a:t>
            </a:r>
            <a:endParaRPr sz="2800">
              <a:latin typeface="Calibri"/>
              <a:cs typeface="Calibri"/>
            </a:endParaRPr>
          </a:p>
          <a:p>
            <a:pPr marL="240029" indent="-227329">
              <a:lnSpc>
                <a:spcPct val="100000"/>
              </a:lnSpc>
              <a:spcBef>
                <a:spcPts val="620"/>
              </a:spcBef>
              <a:buFont typeface="Arial MT"/>
              <a:buChar char="•"/>
              <a:tabLst>
                <a:tab pos="240029" algn="l"/>
              </a:tabLst>
            </a:pPr>
            <a:r>
              <a:rPr sz="2800" dirty="0">
                <a:solidFill>
                  <a:srgbClr val="111F35"/>
                </a:solidFill>
                <a:latin typeface="Calibri"/>
                <a:cs typeface="Calibri"/>
              </a:rPr>
              <a:t>How</a:t>
            </a:r>
            <a:r>
              <a:rPr sz="2800" spc="-60" dirty="0">
                <a:solidFill>
                  <a:srgbClr val="111F35"/>
                </a:solidFill>
                <a:latin typeface="Calibri"/>
                <a:cs typeface="Calibri"/>
              </a:rPr>
              <a:t> </a:t>
            </a:r>
            <a:r>
              <a:rPr sz="2800" dirty="0">
                <a:solidFill>
                  <a:srgbClr val="111F35"/>
                </a:solidFill>
                <a:latin typeface="Calibri"/>
                <a:cs typeface="Calibri"/>
              </a:rPr>
              <a:t>a</a:t>
            </a:r>
            <a:r>
              <a:rPr sz="2800" spc="-70" dirty="0">
                <a:solidFill>
                  <a:srgbClr val="111F35"/>
                </a:solidFill>
                <a:latin typeface="Calibri"/>
                <a:cs typeface="Calibri"/>
              </a:rPr>
              <a:t> </a:t>
            </a:r>
            <a:r>
              <a:rPr sz="2800" dirty="0">
                <a:solidFill>
                  <a:srgbClr val="111F35"/>
                </a:solidFill>
                <a:latin typeface="Calibri"/>
                <a:cs typeface="Calibri"/>
              </a:rPr>
              <a:t>CGI</a:t>
            </a:r>
            <a:r>
              <a:rPr sz="2800" spc="-70" dirty="0">
                <a:solidFill>
                  <a:srgbClr val="111F35"/>
                </a:solidFill>
                <a:latin typeface="Calibri"/>
                <a:cs typeface="Calibri"/>
              </a:rPr>
              <a:t> </a:t>
            </a:r>
            <a:r>
              <a:rPr sz="2800" dirty="0">
                <a:solidFill>
                  <a:srgbClr val="111F35"/>
                </a:solidFill>
                <a:latin typeface="Calibri"/>
                <a:cs typeface="Calibri"/>
              </a:rPr>
              <a:t>program</a:t>
            </a:r>
            <a:r>
              <a:rPr sz="2800" spc="-50" dirty="0">
                <a:solidFill>
                  <a:srgbClr val="111F35"/>
                </a:solidFill>
                <a:latin typeface="Calibri"/>
                <a:cs typeface="Calibri"/>
              </a:rPr>
              <a:t> </a:t>
            </a:r>
            <a:r>
              <a:rPr sz="2800" dirty="0">
                <a:solidFill>
                  <a:srgbClr val="111F35"/>
                </a:solidFill>
                <a:latin typeface="Calibri"/>
                <a:cs typeface="Calibri"/>
              </a:rPr>
              <a:t>should</a:t>
            </a:r>
            <a:r>
              <a:rPr sz="2800" spc="-45" dirty="0">
                <a:solidFill>
                  <a:srgbClr val="111F35"/>
                </a:solidFill>
                <a:latin typeface="Calibri"/>
                <a:cs typeface="Calibri"/>
              </a:rPr>
              <a:t> </a:t>
            </a:r>
            <a:r>
              <a:rPr sz="2800" dirty="0">
                <a:solidFill>
                  <a:srgbClr val="111F35"/>
                </a:solidFill>
                <a:latin typeface="Calibri"/>
                <a:cs typeface="Calibri"/>
              </a:rPr>
              <a:t>access</a:t>
            </a:r>
            <a:r>
              <a:rPr sz="2800" spc="-50" dirty="0">
                <a:solidFill>
                  <a:srgbClr val="111F35"/>
                </a:solidFill>
                <a:latin typeface="Calibri"/>
                <a:cs typeface="Calibri"/>
              </a:rPr>
              <a:t> </a:t>
            </a:r>
            <a:r>
              <a:rPr sz="2800" dirty="0">
                <a:solidFill>
                  <a:srgbClr val="111F35"/>
                </a:solidFill>
                <a:latin typeface="Calibri"/>
                <a:cs typeface="Calibri"/>
              </a:rPr>
              <a:t>its</a:t>
            </a:r>
            <a:r>
              <a:rPr sz="2800" spc="-65" dirty="0">
                <a:solidFill>
                  <a:srgbClr val="111F35"/>
                </a:solidFill>
                <a:latin typeface="Calibri"/>
                <a:cs typeface="Calibri"/>
              </a:rPr>
              <a:t> </a:t>
            </a:r>
            <a:r>
              <a:rPr sz="2800" spc="-10" dirty="0">
                <a:solidFill>
                  <a:srgbClr val="111F35"/>
                </a:solidFill>
                <a:latin typeface="Calibri"/>
                <a:cs typeface="Calibri"/>
              </a:rPr>
              <a:t>inputs</a:t>
            </a:r>
            <a:endParaRPr sz="2800">
              <a:latin typeface="Calibri"/>
              <a:cs typeface="Calibri"/>
            </a:endParaRPr>
          </a:p>
          <a:p>
            <a:pPr marL="696595" marR="1121410" lvl="1" indent="-227329">
              <a:lnSpc>
                <a:spcPts val="2590"/>
              </a:lnSpc>
              <a:spcBef>
                <a:spcPts val="560"/>
              </a:spcBef>
              <a:buFont typeface="Arial MT"/>
              <a:buChar char="•"/>
              <a:tabLst>
                <a:tab pos="697865" algn="l"/>
              </a:tabLst>
            </a:pPr>
            <a:r>
              <a:rPr sz="2400" dirty="0">
                <a:solidFill>
                  <a:srgbClr val="111F35"/>
                </a:solidFill>
                <a:latin typeface="Calibri"/>
                <a:cs typeface="Calibri"/>
              </a:rPr>
              <a:t>Request</a:t>
            </a:r>
            <a:r>
              <a:rPr sz="2400" spc="-80" dirty="0">
                <a:solidFill>
                  <a:srgbClr val="111F35"/>
                </a:solidFill>
                <a:latin typeface="Calibri"/>
                <a:cs typeface="Calibri"/>
              </a:rPr>
              <a:t> </a:t>
            </a:r>
            <a:r>
              <a:rPr sz="2400" dirty="0">
                <a:solidFill>
                  <a:srgbClr val="111F35"/>
                </a:solidFill>
                <a:latin typeface="Calibri"/>
                <a:cs typeface="Calibri"/>
              </a:rPr>
              <a:t>headers</a:t>
            </a:r>
            <a:r>
              <a:rPr sz="2400" spc="-75" dirty="0">
                <a:solidFill>
                  <a:srgbClr val="111F35"/>
                </a:solidFill>
                <a:latin typeface="Calibri"/>
                <a:cs typeface="Calibri"/>
              </a:rPr>
              <a:t> </a:t>
            </a:r>
            <a:r>
              <a:rPr sz="2400" dirty="0">
                <a:solidFill>
                  <a:srgbClr val="111F35"/>
                </a:solidFill>
                <a:latin typeface="Calibri"/>
                <a:cs typeface="Calibri"/>
              </a:rPr>
              <a:t>and</a:t>
            </a:r>
            <a:r>
              <a:rPr sz="2400" spc="-65" dirty="0">
                <a:solidFill>
                  <a:srgbClr val="111F35"/>
                </a:solidFill>
                <a:latin typeface="Calibri"/>
                <a:cs typeface="Calibri"/>
              </a:rPr>
              <a:t> </a:t>
            </a:r>
            <a:r>
              <a:rPr sz="2400" dirty="0">
                <a:solidFill>
                  <a:srgbClr val="111F35"/>
                </a:solidFill>
                <a:latin typeface="Calibri"/>
                <a:cs typeface="Calibri"/>
              </a:rPr>
              <a:t>Query</a:t>
            </a:r>
            <a:r>
              <a:rPr sz="2400" spc="-75" dirty="0">
                <a:solidFill>
                  <a:srgbClr val="111F35"/>
                </a:solidFill>
                <a:latin typeface="Calibri"/>
                <a:cs typeface="Calibri"/>
              </a:rPr>
              <a:t> </a:t>
            </a:r>
            <a:r>
              <a:rPr sz="2400" dirty="0">
                <a:solidFill>
                  <a:srgbClr val="111F35"/>
                </a:solidFill>
                <a:latin typeface="Calibri"/>
                <a:cs typeface="Calibri"/>
              </a:rPr>
              <a:t>String</a:t>
            </a:r>
            <a:r>
              <a:rPr sz="2400" spc="-75" dirty="0">
                <a:solidFill>
                  <a:srgbClr val="111F35"/>
                </a:solidFill>
                <a:latin typeface="Calibri"/>
                <a:cs typeface="Calibri"/>
              </a:rPr>
              <a:t> </a:t>
            </a:r>
            <a:r>
              <a:rPr sz="2400" spc="-25" dirty="0">
                <a:solidFill>
                  <a:srgbClr val="111F35"/>
                </a:solidFill>
                <a:latin typeface="Calibri"/>
                <a:cs typeface="Calibri"/>
              </a:rPr>
              <a:t>are 	</a:t>
            </a:r>
            <a:r>
              <a:rPr sz="2400" dirty="0">
                <a:solidFill>
                  <a:srgbClr val="111F35"/>
                </a:solidFill>
                <a:latin typeface="Calibri"/>
                <a:cs typeface="Calibri"/>
              </a:rPr>
              <a:t>available</a:t>
            </a:r>
            <a:r>
              <a:rPr sz="2400" spc="-70" dirty="0">
                <a:solidFill>
                  <a:srgbClr val="111F35"/>
                </a:solidFill>
                <a:latin typeface="Calibri"/>
                <a:cs typeface="Calibri"/>
              </a:rPr>
              <a:t> </a:t>
            </a:r>
            <a:r>
              <a:rPr sz="2400" dirty="0">
                <a:solidFill>
                  <a:srgbClr val="111F35"/>
                </a:solidFill>
                <a:latin typeface="Calibri"/>
                <a:cs typeface="Calibri"/>
              </a:rPr>
              <a:t>via</a:t>
            </a:r>
            <a:r>
              <a:rPr sz="2400" spc="-55" dirty="0">
                <a:solidFill>
                  <a:srgbClr val="111F35"/>
                </a:solidFill>
                <a:latin typeface="Calibri"/>
                <a:cs typeface="Calibri"/>
              </a:rPr>
              <a:t> </a:t>
            </a:r>
            <a:r>
              <a:rPr sz="2400" b="1" spc="-10" dirty="0">
                <a:solidFill>
                  <a:srgbClr val="111F35"/>
                </a:solidFill>
                <a:latin typeface="Calibri"/>
                <a:cs typeface="Calibri"/>
              </a:rPr>
              <a:t>Environment</a:t>
            </a:r>
            <a:r>
              <a:rPr sz="2400" b="1" spc="-60" dirty="0">
                <a:solidFill>
                  <a:srgbClr val="111F35"/>
                </a:solidFill>
                <a:latin typeface="Calibri"/>
                <a:cs typeface="Calibri"/>
              </a:rPr>
              <a:t> </a:t>
            </a:r>
            <a:r>
              <a:rPr sz="2400" b="1" spc="-10" dirty="0">
                <a:solidFill>
                  <a:srgbClr val="111F35"/>
                </a:solidFill>
                <a:latin typeface="Calibri"/>
                <a:cs typeface="Calibri"/>
              </a:rPr>
              <a:t>Variables</a:t>
            </a:r>
            <a:endParaRPr sz="2400">
              <a:latin typeface="Calibri"/>
              <a:cs typeface="Calibri"/>
            </a:endParaRPr>
          </a:p>
          <a:p>
            <a:pPr marL="696595" marR="382270" lvl="1" indent="-227329">
              <a:lnSpc>
                <a:spcPts val="2590"/>
              </a:lnSpc>
              <a:spcBef>
                <a:spcPts val="509"/>
              </a:spcBef>
              <a:buFont typeface="Arial MT"/>
              <a:buChar char="•"/>
              <a:tabLst>
                <a:tab pos="697865" algn="l"/>
              </a:tabLst>
            </a:pPr>
            <a:r>
              <a:rPr sz="2400" dirty="0">
                <a:solidFill>
                  <a:srgbClr val="111F35"/>
                </a:solidFill>
                <a:latin typeface="Calibri"/>
                <a:cs typeface="Calibri"/>
              </a:rPr>
              <a:t>Request</a:t>
            </a:r>
            <a:r>
              <a:rPr sz="2400" spc="-80" dirty="0">
                <a:solidFill>
                  <a:srgbClr val="111F35"/>
                </a:solidFill>
                <a:latin typeface="Calibri"/>
                <a:cs typeface="Calibri"/>
              </a:rPr>
              <a:t> </a:t>
            </a:r>
            <a:r>
              <a:rPr sz="2400" dirty="0">
                <a:solidFill>
                  <a:srgbClr val="111F35"/>
                </a:solidFill>
                <a:latin typeface="Calibri"/>
                <a:cs typeface="Calibri"/>
              </a:rPr>
              <a:t>body</a:t>
            </a:r>
            <a:r>
              <a:rPr sz="2400" spc="-65" dirty="0">
                <a:solidFill>
                  <a:srgbClr val="111F35"/>
                </a:solidFill>
                <a:latin typeface="Calibri"/>
                <a:cs typeface="Calibri"/>
              </a:rPr>
              <a:t> </a:t>
            </a:r>
            <a:r>
              <a:rPr sz="2400" dirty="0">
                <a:solidFill>
                  <a:srgbClr val="111F35"/>
                </a:solidFill>
                <a:latin typeface="Calibri"/>
                <a:cs typeface="Calibri"/>
              </a:rPr>
              <a:t>is</a:t>
            </a:r>
            <a:r>
              <a:rPr sz="2400" spc="-80" dirty="0">
                <a:solidFill>
                  <a:srgbClr val="111F35"/>
                </a:solidFill>
                <a:latin typeface="Calibri"/>
                <a:cs typeface="Calibri"/>
              </a:rPr>
              <a:t> </a:t>
            </a:r>
            <a:r>
              <a:rPr sz="2400" spc="-10" dirty="0">
                <a:solidFill>
                  <a:srgbClr val="111F35"/>
                </a:solidFill>
                <a:latin typeface="Calibri"/>
                <a:cs typeface="Calibri"/>
              </a:rPr>
              <a:t>available</a:t>
            </a:r>
            <a:r>
              <a:rPr sz="2400" spc="-60" dirty="0">
                <a:solidFill>
                  <a:srgbClr val="111F35"/>
                </a:solidFill>
                <a:latin typeface="Calibri"/>
                <a:cs typeface="Calibri"/>
              </a:rPr>
              <a:t> </a:t>
            </a:r>
            <a:r>
              <a:rPr sz="2400" dirty="0">
                <a:solidFill>
                  <a:srgbClr val="111F35"/>
                </a:solidFill>
                <a:latin typeface="Calibri"/>
                <a:cs typeface="Calibri"/>
              </a:rPr>
              <a:t>to</a:t>
            </a:r>
            <a:r>
              <a:rPr sz="2400" spc="-80" dirty="0">
                <a:solidFill>
                  <a:srgbClr val="111F35"/>
                </a:solidFill>
                <a:latin typeface="Calibri"/>
                <a:cs typeface="Calibri"/>
              </a:rPr>
              <a:t> </a:t>
            </a:r>
            <a:r>
              <a:rPr sz="2400" dirty="0">
                <a:solidFill>
                  <a:srgbClr val="111F35"/>
                </a:solidFill>
                <a:latin typeface="Calibri"/>
                <a:cs typeface="Calibri"/>
              </a:rPr>
              <a:t>the</a:t>
            </a:r>
            <a:r>
              <a:rPr sz="2400" spc="-60" dirty="0">
                <a:solidFill>
                  <a:srgbClr val="111F35"/>
                </a:solidFill>
                <a:latin typeface="Calibri"/>
                <a:cs typeface="Calibri"/>
              </a:rPr>
              <a:t> </a:t>
            </a:r>
            <a:r>
              <a:rPr sz="2400" dirty="0">
                <a:solidFill>
                  <a:srgbClr val="111F35"/>
                </a:solidFill>
                <a:latin typeface="Calibri"/>
                <a:cs typeface="Calibri"/>
              </a:rPr>
              <a:t>program</a:t>
            </a:r>
            <a:r>
              <a:rPr sz="2400" spc="-75" dirty="0">
                <a:solidFill>
                  <a:srgbClr val="111F35"/>
                </a:solidFill>
                <a:latin typeface="Calibri"/>
                <a:cs typeface="Calibri"/>
              </a:rPr>
              <a:t> </a:t>
            </a:r>
            <a:r>
              <a:rPr sz="2400" spc="-25" dirty="0">
                <a:solidFill>
                  <a:srgbClr val="111F35"/>
                </a:solidFill>
                <a:latin typeface="Calibri"/>
                <a:cs typeface="Calibri"/>
              </a:rPr>
              <a:t>on 	</a:t>
            </a:r>
            <a:r>
              <a:rPr sz="2400" dirty="0">
                <a:solidFill>
                  <a:srgbClr val="111F35"/>
                </a:solidFill>
                <a:latin typeface="Calibri"/>
                <a:cs typeface="Calibri"/>
              </a:rPr>
              <a:t>the</a:t>
            </a:r>
            <a:r>
              <a:rPr sz="2400" spc="-60" dirty="0">
                <a:solidFill>
                  <a:srgbClr val="111F35"/>
                </a:solidFill>
                <a:latin typeface="Calibri"/>
                <a:cs typeface="Calibri"/>
              </a:rPr>
              <a:t> </a:t>
            </a:r>
            <a:r>
              <a:rPr sz="2400" b="1" dirty="0">
                <a:solidFill>
                  <a:srgbClr val="111F35"/>
                </a:solidFill>
                <a:latin typeface="Calibri"/>
                <a:cs typeface="Calibri"/>
              </a:rPr>
              <a:t>stdin</a:t>
            </a:r>
            <a:r>
              <a:rPr sz="2400" b="1" spc="-70" dirty="0">
                <a:solidFill>
                  <a:srgbClr val="111F35"/>
                </a:solidFill>
                <a:latin typeface="Calibri"/>
                <a:cs typeface="Calibri"/>
              </a:rPr>
              <a:t> </a:t>
            </a:r>
            <a:r>
              <a:rPr sz="2400" spc="-10" dirty="0">
                <a:solidFill>
                  <a:srgbClr val="111F35"/>
                </a:solidFill>
                <a:latin typeface="Calibri"/>
                <a:cs typeface="Calibri"/>
              </a:rPr>
              <a:t>stream</a:t>
            </a:r>
            <a:endParaRPr sz="2400">
              <a:latin typeface="Calibri"/>
              <a:cs typeface="Calibri"/>
            </a:endParaRPr>
          </a:p>
          <a:p>
            <a:pPr marL="240029" indent="-227329">
              <a:lnSpc>
                <a:spcPct val="100000"/>
              </a:lnSpc>
              <a:spcBef>
                <a:spcPts val="595"/>
              </a:spcBef>
              <a:buFont typeface="Arial MT"/>
              <a:buChar char="•"/>
              <a:tabLst>
                <a:tab pos="240029" algn="l"/>
              </a:tabLst>
            </a:pPr>
            <a:r>
              <a:rPr sz="2800" dirty="0">
                <a:solidFill>
                  <a:srgbClr val="111F35"/>
                </a:solidFill>
                <a:latin typeface="Calibri"/>
                <a:cs typeface="Calibri"/>
              </a:rPr>
              <a:t>How</a:t>
            </a:r>
            <a:r>
              <a:rPr sz="2800" spc="-30" dirty="0">
                <a:solidFill>
                  <a:srgbClr val="111F35"/>
                </a:solidFill>
                <a:latin typeface="Calibri"/>
                <a:cs typeface="Calibri"/>
              </a:rPr>
              <a:t> </a:t>
            </a:r>
            <a:r>
              <a:rPr sz="2800" dirty="0">
                <a:solidFill>
                  <a:srgbClr val="111F35"/>
                </a:solidFill>
                <a:latin typeface="Calibri"/>
                <a:cs typeface="Calibri"/>
              </a:rPr>
              <a:t>a</a:t>
            </a:r>
            <a:r>
              <a:rPr sz="2800" spc="-45" dirty="0">
                <a:solidFill>
                  <a:srgbClr val="111F35"/>
                </a:solidFill>
                <a:latin typeface="Calibri"/>
                <a:cs typeface="Calibri"/>
              </a:rPr>
              <a:t> </a:t>
            </a:r>
            <a:r>
              <a:rPr sz="2800" dirty="0">
                <a:solidFill>
                  <a:srgbClr val="111F35"/>
                </a:solidFill>
                <a:latin typeface="Calibri"/>
                <a:cs typeface="Calibri"/>
              </a:rPr>
              <a:t>web</a:t>
            </a:r>
            <a:r>
              <a:rPr sz="2800" spc="-40" dirty="0">
                <a:solidFill>
                  <a:srgbClr val="111F35"/>
                </a:solidFill>
                <a:latin typeface="Calibri"/>
                <a:cs typeface="Calibri"/>
              </a:rPr>
              <a:t> </a:t>
            </a:r>
            <a:r>
              <a:rPr sz="2800" dirty="0">
                <a:solidFill>
                  <a:srgbClr val="111F35"/>
                </a:solidFill>
                <a:latin typeface="Calibri"/>
                <a:cs typeface="Calibri"/>
              </a:rPr>
              <a:t>server</a:t>
            </a:r>
            <a:r>
              <a:rPr sz="2800" spc="-35" dirty="0">
                <a:solidFill>
                  <a:srgbClr val="111F35"/>
                </a:solidFill>
                <a:latin typeface="Calibri"/>
                <a:cs typeface="Calibri"/>
              </a:rPr>
              <a:t> </a:t>
            </a:r>
            <a:r>
              <a:rPr sz="2800" dirty="0">
                <a:solidFill>
                  <a:srgbClr val="111F35"/>
                </a:solidFill>
                <a:latin typeface="Calibri"/>
                <a:cs typeface="Calibri"/>
              </a:rPr>
              <a:t>should</a:t>
            </a:r>
            <a:r>
              <a:rPr sz="2800" spc="-10" dirty="0">
                <a:solidFill>
                  <a:srgbClr val="111F35"/>
                </a:solidFill>
                <a:latin typeface="Calibri"/>
                <a:cs typeface="Calibri"/>
              </a:rPr>
              <a:t> </a:t>
            </a:r>
            <a:r>
              <a:rPr sz="2800" dirty="0">
                <a:solidFill>
                  <a:srgbClr val="111F35"/>
                </a:solidFill>
                <a:latin typeface="Calibri"/>
                <a:cs typeface="Calibri"/>
              </a:rPr>
              <a:t>build</a:t>
            </a:r>
            <a:r>
              <a:rPr sz="2800" spc="-15" dirty="0">
                <a:solidFill>
                  <a:srgbClr val="111F35"/>
                </a:solidFill>
                <a:latin typeface="Calibri"/>
                <a:cs typeface="Calibri"/>
              </a:rPr>
              <a:t> </a:t>
            </a:r>
            <a:r>
              <a:rPr sz="2800" dirty="0">
                <a:solidFill>
                  <a:srgbClr val="111F35"/>
                </a:solidFill>
                <a:latin typeface="Calibri"/>
                <a:cs typeface="Calibri"/>
              </a:rPr>
              <a:t>a</a:t>
            </a:r>
            <a:r>
              <a:rPr sz="2800" spc="-45" dirty="0">
                <a:solidFill>
                  <a:srgbClr val="111F35"/>
                </a:solidFill>
                <a:latin typeface="Calibri"/>
                <a:cs typeface="Calibri"/>
              </a:rPr>
              <a:t> </a:t>
            </a:r>
            <a:r>
              <a:rPr sz="2800" spc="-10" dirty="0">
                <a:solidFill>
                  <a:srgbClr val="111F35"/>
                </a:solidFill>
                <a:latin typeface="Calibri"/>
                <a:cs typeface="Calibri"/>
              </a:rPr>
              <a:t>response</a:t>
            </a:r>
            <a:endParaRPr sz="2800">
              <a:latin typeface="Calibri"/>
              <a:cs typeface="Calibri"/>
            </a:endParaRPr>
          </a:p>
          <a:p>
            <a:pPr marL="696595" marR="283845" lvl="1" indent="-227329">
              <a:lnSpc>
                <a:spcPts val="2590"/>
              </a:lnSpc>
              <a:spcBef>
                <a:spcPts val="575"/>
              </a:spcBef>
              <a:buFont typeface="Arial MT"/>
              <a:buChar char="•"/>
              <a:tabLst>
                <a:tab pos="697865" algn="l"/>
              </a:tabLst>
            </a:pPr>
            <a:r>
              <a:rPr sz="2400" dirty="0">
                <a:solidFill>
                  <a:srgbClr val="111F35"/>
                </a:solidFill>
                <a:latin typeface="Calibri"/>
                <a:cs typeface="Calibri"/>
              </a:rPr>
              <a:t>The</a:t>
            </a:r>
            <a:r>
              <a:rPr sz="2400" spc="-35" dirty="0">
                <a:solidFill>
                  <a:srgbClr val="111F35"/>
                </a:solidFill>
                <a:latin typeface="Calibri"/>
                <a:cs typeface="Calibri"/>
              </a:rPr>
              <a:t> </a:t>
            </a:r>
            <a:r>
              <a:rPr sz="2400" spc="-10" dirty="0">
                <a:solidFill>
                  <a:srgbClr val="111F35"/>
                </a:solidFill>
                <a:latin typeface="Calibri"/>
                <a:cs typeface="Calibri"/>
              </a:rPr>
              <a:t>program</a:t>
            </a:r>
            <a:r>
              <a:rPr sz="2400" spc="-60" dirty="0">
                <a:solidFill>
                  <a:srgbClr val="111F35"/>
                </a:solidFill>
                <a:latin typeface="Calibri"/>
                <a:cs typeface="Calibri"/>
              </a:rPr>
              <a:t> </a:t>
            </a:r>
            <a:r>
              <a:rPr sz="2400" dirty="0">
                <a:solidFill>
                  <a:srgbClr val="111F35"/>
                </a:solidFill>
                <a:latin typeface="Calibri"/>
                <a:cs typeface="Calibri"/>
              </a:rPr>
              <a:t>output</a:t>
            </a:r>
            <a:r>
              <a:rPr sz="2400" spc="-50" dirty="0">
                <a:solidFill>
                  <a:srgbClr val="111F35"/>
                </a:solidFill>
                <a:latin typeface="Calibri"/>
                <a:cs typeface="Calibri"/>
              </a:rPr>
              <a:t> </a:t>
            </a:r>
            <a:r>
              <a:rPr sz="2400" dirty="0">
                <a:solidFill>
                  <a:srgbClr val="111F35"/>
                </a:solidFill>
                <a:latin typeface="Calibri"/>
                <a:cs typeface="Calibri"/>
              </a:rPr>
              <a:t>on</a:t>
            </a:r>
            <a:r>
              <a:rPr sz="2400" spc="-40" dirty="0">
                <a:solidFill>
                  <a:srgbClr val="111F35"/>
                </a:solidFill>
                <a:latin typeface="Calibri"/>
                <a:cs typeface="Calibri"/>
              </a:rPr>
              <a:t> </a:t>
            </a:r>
            <a:r>
              <a:rPr sz="2400" b="1" dirty="0">
                <a:solidFill>
                  <a:srgbClr val="111F35"/>
                </a:solidFill>
                <a:latin typeface="Calibri"/>
                <a:cs typeface="Calibri"/>
              </a:rPr>
              <a:t>stdout</a:t>
            </a:r>
            <a:r>
              <a:rPr sz="2400" b="1" spc="-35" dirty="0">
                <a:solidFill>
                  <a:srgbClr val="111F35"/>
                </a:solidFill>
                <a:latin typeface="Calibri"/>
                <a:cs typeface="Calibri"/>
              </a:rPr>
              <a:t> </a:t>
            </a:r>
            <a:r>
              <a:rPr sz="2400" dirty="0">
                <a:solidFill>
                  <a:srgbClr val="111F35"/>
                </a:solidFill>
                <a:latin typeface="Calibri"/>
                <a:cs typeface="Calibri"/>
              </a:rPr>
              <a:t>is</a:t>
            </a:r>
            <a:r>
              <a:rPr sz="2400" spc="-60" dirty="0">
                <a:solidFill>
                  <a:srgbClr val="111F35"/>
                </a:solidFill>
                <a:latin typeface="Calibri"/>
                <a:cs typeface="Calibri"/>
              </a:rPr>
              <a:t> </a:t>
            </a:r>
            <a:r>
              <a:rPr sz="2400" dirty="0">
                <a:solidFill>
                  <a:srgbClr val="111F35"/>
                </a:solidFill>
                <a:latin typeface="Calibri"/>
                <a:cs typeface="Calibri"/>
              </a:rPr>
              <a:t>the</a:t>
            </a:r>
            <a:r>
              <a:rPr sz="2400" spc="-25" dirty="0">
                <a:solidFill>
                  <a:srgbClr val="111F35"/>
                </a:solidFill>
                <a:latin typeface="Calibri"/>
                <a:cs typeface="Calibri"/>
              </a:rPr>
              <a:t> </a:t>
            </a:r>
            <a:r>
              <a:rPr sz="2400" dirty="0">
                <a:solidFill>
                  <a:srgbClr val="111F35"/>
                </a:solidFill>
                <a:latin typeface="Calibri"/>
                <a:cs typeface="Calibri"/>
              </a:rPr>
              <a:t>body</a:t>
            </a:r>
            <a:r>
              <a:rPr sz="2400" spc="-35" dirty="0">
                <a:solidFill>
                  <a:srgbClr val="111F35"/>
                </a:solidFill>
                <a:latin typeface="Calibri"/>
                <a:cs typeface="Calibri"/>
              </a:rPr>
              <a:t> </a:t>
            </a:r>
            <a:r>
              <a:rPr sz="2400" spc="-25" dirty="0">
                <a:solidFill>
                  <a:srgbClr val="111F35"/>
                </a:solidFill>
                <a:latin typeface="Calibri"/>
                <a:cs typeface="Calibri"/>
              </a:rPr>
              <a:t>of 	</a:t>
            </a:r>
            <a:r>
              <a:rPr sz="2400" dirty="0">
                <a:solidFill>
                  <a:srgbClr val="111F35"/>
                </a:solidFill>
                <a:latin typeface="Calibri"/>
                <a:cs typeface="Calibri"/>
              </a:rPr>
              <a:t>the</a:t>
            </a:r>
            <a:r>
              <a:rPr sz="2400" spc="-30" dirty="0">
                <a:solidFill>
                  <a:srgbClr val="111F35"/>
                </a:solidFill>
                <a:latin typeface="Calibri"/>
                <a:cs typeface="Calibri"/>
              </a:rPr>
              <a:t> </a:t>
            </a:r>
            <a:r>
              <a:rPr sz="2400" dirty="0">
                <a:solidFill>
                  <a:srgbClr val="111F35"/>
                </a:solidFill>
                <a:latin typeface="Calibri"/>
                <a:cs typeface="Calibri"/>
              </a:rPr>
              <a:t>HTTP</a:t>
            </a:r>
            <a:r>
              <a:rPr sz="2400" spc="-30" dirty="0">
                <a:solidFill>
                  <a:srgbClr val="111F35"/>
                </a:solidFill>
                <a:latin typeface="Calibri"/>
                <a:cs typeface="Calibri"/>
              </a:rPr>
              <a:t> </a:t>
            </a:r>
            <a:r>
              <a:rPr sz="2400" spc="-10" dirty="0">
                <a:solidFill>
                  <a:srgbClr val="111F35"/>
                </a:solidFill>
                <a:latin typeface="Calibri"/>
                <a:cs typeface="Calibri"/>
              </a:rPr>
              <a:t>response</a:t>
            </a:r>
            <a:endParaRPr sz="2400">
              <a:latin typeface="Calibri"/>
              <a:cs typeface="Calibri"/>
            </a:endParaRPr>
          </a:p>
        </p:txBody>
      </p:sp>
      <p:sp>
        <p:nvSpPr>
          <p:cNvPr id="20" name="object 20"/>
          <p:cNvSpPr txBox="1"/>
          <p:nvPr/>
        </p:nvSpPr>
        <p:spPr>
          <a:xfrm>
            <a:off x="9241663" y="6004966"/>
            <a:ext cx="11899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CGI</a:t>
            </a:r>
            <a:r>
              <a:rPr sz="1800" spc="-20" dirty="0">
                <a:solidFill>
                  <a:srgbClr val="111F35"/>
                </a:solidFill>
                <a:latin typeface="Calibri"/>
                <a:cs typeface="Calibri"/>
              </a:rPr>
              <a:t> </a:t>
            </a:r>
            <a:r>
              <a:rPr sz="1800" spc="-10" dirty="0">
                <a:solidFill>
                  <a:srgbClr val="111F35"/>
                </a:solidFill>
                <a:latin typeface="Calibri"/>
                <a:cs typeface="Calibri"/>
              </a:rPr>
              <a:t>Program</a:t>
            </a:r>
            <a:endParaRPr sz="1800">
              <a:latin typeface="Calibri"/>
              <a:cs typeface="Calibri"/>
            </a:endParaRPr>
          </a:p>
        </p:txBody>
      </p:sp>
      <p:sp>
        <p:nvSpPr>
          <p:cNvPr id="21" name="object 21"/>
          <p:cNvSpPr txBox="1"/>
          <p:nvPr/>
        </p:nvSpPr>
        <p:spPr>
          <a:xfrm>
            <a:off x="8187943" y="3435222"/>
            <a:ext cx="11595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HTTP</a:t>
            </a:r>
            <a:r>
              <a:rPr sz="1800" spc="-5" dirty="0">
                <a:solidFill>
                  <a:srgbClr val="111F35"/>
                </a:solidFill>
                <a:latin typeface="Calibri"/>
                <a:cs typeface="Calibri"/>
              </a:rPr>
              <a:t> </a:t>
            </a:r>
            <a:r>
              <a:rPr sz="1800" spc="-10" dirty="0">
                <a:solidFill>
                  <a:srgbClr val="111F35"/>
                </a:solidFill>
                <a:latin typeface="Calibri"/>
                <a:cs typeface="Calibri"/>
              </a:rPr>
              <a:t>Server</a:t>
            </a:r>
            <a:endParaRPr sz="1800">
              <a:latin typeface="Calibri"/>
              <a:cs typeface="Calibri"/>
            </a:endParaRPr>
          </a:p>
        </p:txBody>
      </p:sp>
      <p:grpSp>
        <p:nvGrpSpPr>
          <p:cNvPr id="22" name="object 22"/>
          <p:cNvGrpSpPr/>
          <p:nvPr/>
        </p:nvGrpSpPr>
        <p:grpSpPr>
          <a:xfrm>
            <a:off x="8312928" y="3846829"/>
            <a:ext cx="2513965" cy="1856739"/>
            <a:chOff x="8312928" y="3846829"/>
            <a:chExt cx="2513965" cy="1856739"/>
          </a:xfrm>
        </p:grpSpPr>
        <p:sp>
          <p:nvSpPr>
            <p:cNvPr id="23" name="object 23"/>
            <p:cNvSpPr/>
            <p:nvPr/>
          </p:nvSpPr>
          <p:spPr>
            <a:xfrm>
              <a:off x="10228580" y="3853179"/>
              <a:ext cx="591820" cy="1844039"/>
            </a:xfrm>
            <a:custGeom>
              <a:avLst/>
              <a:gdLst/>
              <a:ahLst/>
              <a:cxnLst/>
              <a:rect l="l" t="t" r="r" b="b"/>
              <a:pathLst>
                <a:path w="591820" h="1844039">
                  <a:moveTo>
                    <a:pt x="101092" y="0"/>
                  </a:moveTo>
                  <a:lnTo>
                    <a:pt x="0" y="42672"/>
                  </a:lnTo>
                  <a:lnTo>
                    <a:pt x="56261" y="155448"/>
                  </a:lnTo>
                  <a:lnTo>
                    <a:pt x="71374" y="102997"/>
                  </a:lnTo>
                  <a:lnTo>
                    <a:pt x="110792" y="125065"/>
                  </a:lnTo>
                  <a:lnTo>
                    <a:pt x="148688" y="149275"/>
                  </a:lnTo>
                  <a:lnTo>
                    <a:pt x="185031" y="175533"/>
                  </a:lnTo>
                  <a:lnTo>
                    <a:pt x="219790" y="203746"/>
                  </a:lnTo>
                  <a:lnTo>
                    <a:pt x="252935" y="233821"/>
                  </a:lnTo>
                  <a:lnTo>
                    <a:pt x="284437" y="265665"/>
                  </a:lnTo>
                  <a:lnTo>
                    <a:pt x="314264" y="299187"/>
                  </a:lnTo>
                  <a:lnTo>
                    <a:pt x="342387" y="334292"/>
                  </a:lnTo>
                  <a:lnTo>
                    <a:pt x="368775" y="370888"/>
                  </a:lnTo>
                  <a:lnTo>
                    <a:pt x="393398" y="408883"/>
                  </a:lnTo>
                  <a:lnTo>
                    <a:pt x="416226" y="448183"/>
                  </a:lnTo>
                  <a:lnTo>
                    <a:pt x="437229" y="488697"/>
                  </a:lnTo>
                  <a:lnTo>
                    <a:pt x="456376" y="530330"/>
                  </a:lnTo>
                  <a:lnTo>
                    <a:pt x="473637" y="572990"/>
                  </a:lnTo>
                  <a:lnTo>
                    <a:pt x="488981" y="616584"/>
                  </a:lnTo>
                  <a:lnTo>
                    <a:pt x="502379" y="661021"/>
                  </a:lnTo>
                  <a:lnTo>
                    <a:pt x="513801" y="706206"/>
                  </a:lnTo>
                  <a:lnTo>
                    <a:pt x="523215" y="752047"/>
                  </a:lnTo>
                  <a:lnTo>
                    <a:pt x="530592" y="798451"/>
                  </a:lnTo>
                  <a:lnTo>
                    <a:pt x="535902" y="845326"/>
                  </a:lnTo>
                  <a:lnTo>
                    <a:pt x="539114" y="892578"/>
                  </a:lnTo>
                  <a:lnTo>
                    <a:pt x="540198" y="940115"/>
                  </a:lnTo>
                  <a:lnTo>
                    <a:pt x="539123" y="987844"/>
                  </a:lnTo>
                  <a:lnTo>
                    <a:pt x="535860" y="1035672"/>
                  </a:lnTo>
                  <a:lnTo>
                    <a:pt x="530379" y="1083507"/>
                  </a:lnTo>
                  <a:lnTo>
                    <a:pt x="522648" y="1131255"/>
                  </a:lnTo>
                  <a:lnTo>
                    <a:pt x="512638" y="1178825"/>
                  </a:lnTo>
                  <a:lnTo>
                    <a:pt x="500318" y="1226122"/>
                  </a:lnTo>
                  <a:lnTo>
                    <a:pt x="485659" y="1273054"/>
                  </a:lnTo>
                  <a:lnTo>
                    <a:pt x="468629" y="1319530"/>
                  </a:lnTo>
                  <a:lnTo>
                    <a:pt x="447649" y="1368770"/>
                  </a:lnTo>
                  <a:lnTo>
                    <a:pt x="424274" y="1416254"/>
                  </a:lnTo>
                  <a:lnTo>
                    <a:pt x="398595" y="1461881"/>
                  </a:lnTo>
                  <a:lnTo>
                    <a:pt x="370703" y="1505554"/>
                  </a:lnTo>
                  <a:lnTo>
                    <a:pt x="340686" y="1547174"/>
                  </a:lnTo>
                  <a:lnTo>
                    <a:pt x="308637" y="1586644"/>
                  </a:lnTo>
                  <a:lnTo>
                    <a:pt x="274643" y="1623864"/>
                  </a:lnTo>
                  <a:lnTo>
                    <a:pt x="238797" y="1658737"/>
                  </a:lnTo>
                  <a:lnTo>
                    <a:pt x="201188" y="1691164"/>
                  </a:lnTo>
                  <a:lnTo>
                    <a:pt x="161906" y="1721047"/>
                  </a:lnTo>
                  <a:lnTo>
                    <a:pt x="121041" y="1748287"/>
                  </a:lnTo>
                  <a:lnTo>
                    <a:pt x="78684" y="1772786"/>
                  </a:lnTo>
                  <a:lnTo>
                    <a:pt x="34925" y="1794446"/>
                  </a:lnTo>
                  <a:lnTo>
                    <a:pt x="51689" y="1843443"/>
                  </a:lnTo>
                  <a:lnTo>
                    <a:pt x="92027" y="1824040"/>
                  </a:lnTo>
                  <a:lnTo>
                    <a:pt x="131035" y="1802562"/>
                  </a:lnTo>
                  <a:lnTo>
                    <a:pt x="168682" y="1779088"/>
                  </a:lnTo>
                  <a:lnTo>
                    <a:pt x="204939" y="1753697"/>
                  </a:lnTo>
                  <a:lnTo>
                    <a:pt x="239776" y="1726468"/>
                  </a:lnTo>
                  <a:lnTo>
                    <a:pt x="273161" y="1697481"/>
                  </a:lnTo>
                  <a:lnTo>
                    <a:pt x="305065" y="1666814"/>
                  </a:lnTo>
                  <a:lnTo>
                    <a:pt x="335458" y="1634547"/>
                  </a:lnTo>
                  <a:lnTo>
                    <a:pt x="364310" y="1600759"/>
                  </a:lnTo>
                  <a:lnTo>
                    <a:pt x="391589" y="1565528"/>
                  </a:lnTo>
                  <a:lnTo>
                    <a:pt x="417267" y="1528933"/>
                  </a:lnTo>
                  <a:lnTo>
                    <a:pt x="441313" y="1491055"/>
                  </a:lnTo>
                  <a:lnTo>
                    <a:pt x="463697" y="1451972"/>
                  </a:lnTo>
                  <a:lnTo>
                    <a:pt x="484388" y="1411762"/>
                  </a:lnTo>
                  <a:lnTo>
                    <a:pt x="503357" y="1370506"/>
                  </a:lnTo>
                  <a:lnTo>
                    <a:pt x="520573" y="1328281"/>
                  </a:lnTo>
                  <a:lnTo>
                    <a:pt x="536005" y="1285168"/>
                  </a:lnTo>
                  <a:lnTo>
                    <a:pt x="549625" y="1241246"/>
                  </a:lnTo>
                  <a:lnTo>
                    <a:pt x="561402" y="1196592"/>
                  </a:lnTo>
                  <a:lnTo>
                    <a:pt x="571305" y="1151288"/>
                  </a:lnTo>
                  <a:lnTo>
                    <a:pt x="579304" y="1105410"/>
                  </a:lnTo>
                  <a:lnTo>
                    <a:pt x="585369" y="1059040"/>
                  </a:lnTo>
                  <a:lnTo>
                    <a:pt x="589470" y="1012255"/>
                  </a:lnTo>
                  <a:lnTo>
                    <a:pt x="591577" y="965135"/>
                  </a:lnTo>
                  <a:lnTo>
                    <a:pt x="591660" y="917758"/>
                  </a:lnTo>
                  <a:lnTo>
                    <a:pt x="589688" y="870205"/>
                  </a:lnTo>
                  <a:lnTo>
                    <a:pt x="585631" y="822554"/>
                  </a:lnTo>
                  <a:lnTo>
                    <a:pt x="579459" y="774884"/>
                  </a:lnTo>
                  <a:lnTo>
                    <a:pt x="571142" y="727274"/>
                  </a:lnTo>
                  <a:lnTo>
                    <a:pt x="560650" y="679803"/>
                  </a:lnTo>
                  <a:lnTo>
                    <a:pt x="547952" y="632551"/>
                  </a:lnTo>
                  <a:lnTo>
                    <a:pt x="533019" y="585597"/>
                  </a:lnTo>
                  <a:lnTo>
                    <a:pt x="514300" y="535323"/>
                  </a:lnTo>
                  <a:lnTo>
                    <a:pt x="493246" y="486564"/>
                  </a:lnTo>
                  <a:lnTo>
                    <a:pt x="469934" y="439408"/>
                  </a:lnTo>
                  <a:lnTo>
                    <a:pt x="444437" y="393947"/>
                  </a:lnTo>
                  <a:lnTo>
                    <a:pt x="416832" y="350271"/>
                  </a:lnTo>
                  <a:lnTo>
                    <a:pt x="387194" y="308471"/>
                  </a:lnTo>
                  <a:lnTo>
                    <a:pt x="355600" y="268636"/>
                  </a:lnTo>
                  <a:lnTo>
                    <a:pt x="322123" y="230858"/>
                  </a:lnTo>
                  <a:lnTo>
                    <a:pt x="286840" y="195228"/>
                  </a:lnTo>
                  <a:lnTo>
                    <a:pt x="249827" y="161835"/>
                  </a:lnTo>
                  <a:lnTo>
                    <a:pt x="211159" y="130770"/>
                  </a:lnTo>
                  <a:lnTo>
                    <a:pt x="170911" y="102124"/>
                  </a:lnTo>
                  <a:lnTo>
                    <a:pt x="129159" y="75987"/>
                  </a:lnTo>
                  <a:lnTo>
                    <a:pt x="85978" y="52451"/>
                  </a:lnTo>
                  <a:lnTo>
                    <a:pt x="101092" y="0"/>
                  </a:lnTo>
                  <a:close/>
                </a:path>
              </a:pathLst>
            </a:custGeom>
            <a:solidFill>
              <a:srgbClr val="00916D"/>
            </a:solidFill>
          </p:spPr>
          <p:txBody>
            <a:bodyPr wrap="square" lIns="0" tIns="0" rIns="0" bIns="0" rtlCol="0"/>
            <a:lstStyle/>
            <a:p>
              <a:endParaRPr/>
            </a:p>
          </p:txBody>
        </p:sp>
        <p:sp>
          <p:nvSpPr>
            <p:cNvPr id="24" name="object 24"/>
            <p:cNvSpPr/>
            <p:nvPr/>
          </p:nvSpPr>
          <p:spPr>
            <a:xfrm>
              <a:off x="10228580" y="3853179"/>
              <a:ext cx="591820" cy="1844039"/>
            </a:xfrm>
            <a:custGeom>
              <a:avLst/>
              <a:gdLst/>
              <a:ahLst/>
              <a:cxnLst/>
              <a:rect l="l" t="t" r="r" b="b"/>
              <a:pathLst>
                <a:path w="591820" h="1844039">
                  <a:moveTo>
                    <a:pt x="51689" y="1843443"/>
                  </a:moveTo>
                  <a:lnTo>
                    <a:pt x="92027" y="1824040"/>
                  </a:lnTo>
                  <a:lnTo>
                    <a:pt x="131035" y="1802562"/>
                  </a:lnTo>
                  <a:lnTo>
                    <a:pt x="168682" y="1779088"/>
                  </a:lnTo>
                  <a:lnTo>
                    <a:pt x="204939" y="1753697"/>
                  </a:lnTo>
                  <a:lnTo>
                    <a:pt x="239776" y="1726468"/>
                  </a:lnTo>
                  <a:lnTo>
                    <a:pt x="273161" y="1697481"/>
                  </a:lnTo>
                  <a:lnTo>
                    <a:pt x="305065" y="1666814"/>
                  </a:lnTo>
                  <a:lnTo>
                    <a:pt x="335458" y="1634547"/>
                  </a:lnTo>
                  <a:lnTo>
                    <a:pt x="364310" y="1600759"/>
                  </a:lnTo>
                  <a:lnTo>
                    <a:pt x="391589" y="1565528"/>
                  </a:lnTo>
                  <a:lnTo>
                    <a:pt x="417267" y="1528933"/>
                  </a:lnTo>
                  <a:lnTo>
                    <a:pt x="441313" y="1491055"/>
                  </a:lnTo>
                  <a:lnTo>
                    <a:pt x="463697" y="1451972"/>
                  </a:lnTo>
                  <a:lnTo>
                    <a:pt x="484388" y="1411762"/>
                  </a:lnTo>
                  <a:lnTo>
                    <a:pt x="503357" y="1370506"/>
                  </a:lnTo>
                  <a:lnTo>
                    <a:pt x="520573" y="1328281"/>
                  </a:lnTo>
                  <a:lnTo>
                    <a:pt x="536005" y="1285168"/>
                  </a:lnTo>
                  <a:lnTo>
                    <a:pt x="549625" y="1241246"/>
                  </a:lnTo>
                  <a:lnTo>
                    <a:pt x="561402" y="1196592"/>
                  </a:lnTo>
                  <a:lnTo>
                    <a:pt x="571305" y="1151288"/>
                  </a:lnTo>
                  <a:lnTo>
                    <a:pt x="579304" y="1105410"/>
                  </a:lnTo>
                  <a:lnTo>
                    <a:pt x="585369" y="1059040"/>
                  </a:lnTo>
                  <a:lnTo>
                    <a:pt x="589470" y="1012255"/>
                  </a:lnTo>
                  <a:lnTo>
                    <a:pt x="591577" y="965135"/>
                  </a:lnTo>
                  <a:lnTo>
                    <a:pt x="591660" y="917758"/>
                  </a:lnTo>
                  <a:lnTo>
                    <a:pt x="589688" y="870205"/>
                  </a:lnTo>
                  <a:lnTo>
                    <a:pt x="585631" y="822554"/>
                  </a:lnTo>
                  <a:lnTo>
                    <a:pt x="579459" y="774884"/>
                  </a:lnTo>
                  <a:lnTo>
                    <a:pt x="571142" y="727274"/>
                  </a:lnTo>
                  <a:lnTo>
                    <a:pt x="560650" y="679803"/>
                  </a:lnTo>
                  <a:lnTo>
                    <a:pt x="547952" y="632551"/>
                  </a:lnTo>
                  <a:lnTo>
                    <a:pt x="533019" y="585597"/>
                  </a:lnTo>
                  <a:lnTo>
                    <a:pt x="514300" y="535323"/>
                  </a:lnTo>
                  <a:lnTo>
                    <a:pt x="493246" y="486564"/>
                  </a:lnTo>
                  <a:lnTo>
                    <a:pt x="469934" y="439408"/>
                  </a:lnTo>
                  <a:lnTo>
                    <a:pt x="444437" y="393947"/>
                  </a:lnTo>
                  <a:lnTo>
                    <a:pt x="416832" y="350271"/>
                  </a:lnTo>
                  <a:lnTo>
                    <a:pt x="387194" y="308471"/>
                  </a:lnTo>
                  <a:lnTo>
                    <a:pt x="355600" y="268636"/>
                  </a:lnTo>
                  <a:lnTo>
                    <a:pt x="322123" y="230858"/>
                  </a:lnTo>
                  <a:lnTo>
                    <a:pt x="286840" y="195228"/>
                  </a:lnTo>
                  <a:lnTo>
                    <a:pt x="249827" y="161835"/>
                  </a:lnTo>
                  <a:lnTo>
                    <a:pt x="211159" y="130770"/>
                  </a:lnTo>
                  <a:lnTo>
                    <a:pt x="170911" y="102124"/>
                  </a:lnTo>
                  <a:lnTo>
                    <a:pt x="129159" y="75987"/>
                  </a:lnTo>
                  <a:lnTo>
                    <a:pt x="85978" y="52451"/>
                  </a:lnTo>
                  <a:lnTo>
                    <a:pt x="101092" y="0"/>
                  </a:lnTo>
                  <a:lnTo>
                    <a:pt x="0" y="42672"/>
                  </a:lnTo>
                  <a:lnTo>
                    <a:pt x="56261" y="155448"/>
                  </a:lnTo>
                  <a:lnTo>
                    <a:pt x="71374" y="102997"/>
                  </a:lnTo>
                  <a:lnTo>
                    <a:pt x="110792" y="125065"/>
                  </a:lnTo>
                  <a:lnTo>
                    <a:pt x="148688" y="149275"/>
                  </a:lnTo>
                  <a:lnTo>
                    <a:pt x="185031" y="175533"/>
                  </a:lnTo>
                  <a:lnTo>
                    <a:pt x="219790" y="203746"/>
                  </a:lnTo>
                  <a:lnTo>
                    <a:pt x="252935" y="233821"/>
                  </a:lnTo>
                  <a:lnTo>
                    <a:pt x="284437" y="265665"/>
                  </a:lnTo>
                  <a:lnTo>
                    <a:pt x="314264" y="299187"/>
                  </a:lnTo>
                  <a:lnTo>
                    <a:pt x="342387" y="334292"/>
                  </a:lnTo>
                  <a:lnTo>
                    <a:pt x="368775" y="370888"/>
                  </a:lnTo>
                  <a:lnTo>
                    <a:pt x="393398" y="408883"/>
                  </a:lnTo>
                  <a:lnTo>
                    <a:pt x="416226" y="448183"/>
                  </a:lnTo>
                  <a:lnTo>
                    <a:pt x="437229" y="488697"/>
                  </a:lnTo>
                  <a:lnTo>
                    <a:pt x="456376" y="530330"/>
                  </a:lnTo>
                  <a:lnTo>
                    <a:pt x="473637" y="572990"/>
                  </a:lnTo>
                  <a:lnTo>
                    <a:pt x="488981" y="616584"/>
                  </a:lnTo>
                  <a:lnTo>
                    <a:pt x="502379" y="661021"/>
                  </a:lnTo>
                  <a:lnTo>
                    <a:pt x="513801" y="706206"/>
                  </a:lnTo>
                  <a:lnTo>
                    <a:pt x="523215" y="752047"/>
                  </a:lnTo>
                  <a:lnTo>
                    <a:pt x="530592" y="798451"/>
                  </a:lnTo>
                  <a:lnTo>
                    <a:pt x="535902" y="845326"/>
                  </a:lnTo>
                  <a:lnTo>
                    <a:pt x="539114" y="892578"/>
                  </a:lnTo>
                  <a:lnTo>
                    <a:pt x="540198" y="940115"/>
                  </a:lnTo>
                  <a:lnTo>
                    <a:pt x="539123" y="987844"/>
                  </a:lnTo>
                  <a:lnTo>
                    <a:pt x="535860" y="1035672"/>
                  </a:lnTo>
                  <a:lnTo>
                    <a:pt x="530379" y="1083507"/>
                  </a:lnTo>
                  <a:lnTo>
                    <a:pt x="522648" y="1131255"/>
                  </a:lnTo>
                  <a:lnTo>
                    <a:pt x="512638" y="1178825"/>
                  </a:lnTo>
                  <a:lnTo>
                    <a:pt x="500318" y="1226122"/>
                  </a:lnTo>
                  <a:lnTo>
                    <a:pt x="485659" y="1273054"/>
                  </a:lnTo>
                  <a:lnTo>
                    <a:pt x="468629" y="1319530"/>
                  </a:lnTo>
                  <a:lnTo>
                    <a:pt x="447649" y="1368770"/>
                  </a:lnTo>
                  <a:lnTo>
                    <a:pt x="424274" y="1416254"/>
                  </a:lnTo>
                  <a:lnTo>
                    <a:pt x="398595" y="1461881"/>
                  </a:lnTo>
                  <a:lnTo>
                    <a:pt x="370703" y="1505554"/>
                  </a:lnTo>
                  <a:lnTo>
                    <a:pt x="340686" y="1547174"/>
                  </a:lnTo>
                  <a:lnTo>
                    <a:pt x="308637" y="1586644"/>
                  </a:lnTo>
                  <a:lnTo>
                    <a:pt x="274643" y="1623864"/>
                  </a:lnTo>
                  <a:lnTo>
                    <a:pt x="238797" y="1658737"/>
                  </a:lnTo>
                  <a:lnTo>
                    <a:pt x="201188" y="1691164"/>
                  </a:lnTo>
                  <a:lnTo>
                    <a:pt x="161906" y="1721047"/>
                  </a:lnTo>
                  <a:lnTo>
                    <a:pt x="121041" y="1748287"/>
                  </a:lnTo>
                  <a:lnTo>
                    <a:pt x="78684" y="1772786"/>
                  </a:lnTo>
                  <a:lnTo>
                    <a:pt x="34925" y="1794446"/>
                  </a:lnTo>
                  <a:lnTo>
                    <a:pt x="51689" y="1843443"/>
                  </a:lnTo>
                  <a:close/>
                </a:path>
              </a:pathLst>
            </a:custGeom>
            <a:ln w="12699">
              <a:solidFill>
                <a:srgbClr val="00392A"/>
              </a:solidFill>
            </a:ln>
          </p:spPr>
          <p:txBody>
            <a:bodyPr wrap="square" lIns="0" tIns="0" rIns="0" bIns="0" rtlCol="0"/>
            <a:lstStyle/>
            <a:p>
              <a:endParaRPr/>
            </a:p>
          </p:txBody>
        </p:sp>
        <p:sp>
          <p:nvSpPr>
            <p:cNvPr id="25" name="object 25"/>
            <p:cNvSpPr/>
            <p:nvPr/>
          </p:nvSpPr>
          <p:spPr>
            <a:xfrm>
              <a:off x="8315409" y="4409035"/>
              <a:ext cx="1174750" cy="600710"/>
            </a:xfrm>
            <a:custGeom>
              <a:avLst/>
              <a:gdLst/>
              <a:ahLst/>
              <a:cxnLst/>
              <a:rect l="l" t="t" r="r" b="b"/>
              <a:pathLst>
                <a:path w="1174750" h="600710">
                  <a:moveTo>
                    <a:pt x="288341" y="0"/>
                  </a:moveTo>
                  <a:lnTo>
                    <a:pt x="231911" y="652"/>
                  </a:lnTo>
                  <a:lnTo>
                    <a:pt x="171026" y="2553"/>
                  </a:lnTo>
                  <a:lnTo>
                    <a:pt x="105071" y="5992"/>
                  </a:lnTo>
                  <a:lnTo>
                    <a:pt x="39301" y="36266"/>
                  </a:lnTo>
                  <a:lnTo>
                    <a:pt x="16828" y="67232"/>
                  </a:lnTo>
                  <a:lnTo>
                    <a:pt x="3097" y="141191"/>
                  </a:lnTo>
                  <a:lnTo>
                    <a:pt x="814" y="185243"/>
                  </a:lnTo>
                  <a:lnTo>
                    <a:pt x="0" y="234256"/>
                  </a:lnTo>
                  <a:lnTo>
                    <a:pt x="344" y="286551"/>
                  </a:lnTo>
                  <a:lnTo>
                    <a:pt x="1540" y="340447"/>
                  </a:lnTo>
                  <a:lnTo>
                    <a:pt x="3279" y="394265"/>
                  </a:lnTo>
                  <a:lnTo>
                    <a:pt x="7154" y="494942"/>
                  </a:lnTo>
                  <a:lnTo>
                    <a:pt x="14060" y="534171"/>
                  </a:lnTo>
                  <a:lnTo>
                    <a:pt x="67591" y="582007"/>
                  </a:lnTo>
                  <a:lnTo>
                    <a:pt x="105071" y="592732"/>
                  </a:lnTo>
                  <a:lnTo>
                    <a:pt x="175654" y="596120"/>
                  </a:lnTo>
                  <a:lnTo>
                    <a:pt x="241949" y="597707"/>
                  </a:lnTo>
                  <a:lnTo>
                    <a:pt x="303972" y="597885"/>
                  </a:lnTo>
                  <a:lnTo>
                    <a:pt x="361739" y="597048"/>
                  </a:lnTo>
                  <a:lnTo>
                    <a:pt x="415269" y="595590"/>
                  </a:lnTo>
                  <a:lnTo>
                    <a:pt x="509680" y="592380"/>
                  </a:lnTo>
                  <a:lnTo>
                    <a:pt x="550596" y="591416"/>
                  </a:lnTo>
                  <a:lnTo>
                    <a:pt x="587340" y="591402"/>
                  </a:lnTo>
                  <a:lnTo>
                    <a:pt x="619929" y="592732"/>
                  </a:lnTo>
                  <a:lnTo>
                    <a:pt x="658286" y="595044"/>
                  </a:lnTo>
                  <a:lnTo>
                    <a:pt x="704183" y="597137"/>
                  </a:lnTo>
                  <a:lnTo>
                    <a:pt x="755716" y="598856"/>
                  </a:lnTo>
                  <a:lnTo>
                    <a:pt x="810981" y="600049"/>
                  </a:lnTo>
                  <a:lnTo>
                    <a:pt x="868072" y="600561"/>
                  </a:lnTo>
                  <a:lnTo>
                    <a:pt x="925087" y="600239"/>
                  </a:lnTo>
                  <a:lnTo>
                    <a:pt x="980120" y="598930"/>
                  </a:lnTo>
                  <a:lnTo>
                    <a:pt x="1031266" y="596478"/>
                  </a:lnTo>
                  <a:lnTo>
                    <a:pt x="1076621" y="592732"/>
                  </a:lnTo>
                  <a:lnTo>
                    <a:pt x="1115388" y="583185"/>
                  </a:lnTo>
                  <a:lnTo>
                    <a:pt x="1147011" y="561887"/>
                  </a:lnTo>
                  <a:lnTo>
                    <a:pt x="1174538" y="494942"/>
                  </a:lnTo>
                  <a:lnTo>
                    <a:pt x="1172814" y="432967"/>
                  </a:lnTo>
                  <a:lnTo>
                    <a:pt x="1171699" y="380049"/>
                  </a:lnTo>
                  <a:lnTo>
                    <a:pt x="1171134" y="333527"/>
                  </a:lnTo>
                  <a:lnTo>
                    <a:pt x="1171062" y="290742"/>
                  </a:lnTo>
                  <a:lnTo>
                    <a:pt x="1171424" y="249035"/>
                  </a:lnTo>
                  <a:lnTo>
                    <a:pt x="1172163" y="205745"/>
                  </a:lnTo>
                  <a:lnTo>
                    <a:pt x="1174538" y="103782"/>
                  </a:lnTo>
                  <a:lnTo>
                    <a:pt x="1170169" y="67804"/>
                  </a:lnTo>
                  <a:lnTo>
                    <a:pt x="1149107" y="37790"/>
                  </a:lnTo>
                  <a:lnTo>
                    <a:pt x="1116281" y="16325"/>
                  </a:lnTo>
                  <a:lnTo>
                    <a:pt x="1076621" y="5992"/>
                  </a:lnTo>
                  <a:lnTo>
                    <a:pt x="1028911" y="7004"/>
                  </a:lnTo>
                  <a:lnTo>
                    <a:pt x="978404" y="7426"/>
                  </a:lnTo>
                  <a:lnTo>
                    <a:pt x="925858" y="7403"/>
                  </a:lnTo>
                  <a:lnTo>
                    <a:pt x="710470" y="5743"/>
                  </a:lnTo>
                  <a:lnTo>
                    <a:pt x="659116" y="5658"/>
                  </a:lnTo>
                  <a:lnTo>
                    <a:pt x="610277" y="5992"/>
                  </a:lnTo>
                  <a:lnTo>
                    <a:pt x="567812" y="6037"/>
                  </a:lnTo>
                  <a:lnTo>
                    <a:pt x="525196" y="5297"/>
                  </a:lnTo>
                  <a:lnTo>
                    <a:pt x="390298" y="1277"/>
                  </a:lnTo>
                  <a:lnTo>
                    <a:pt x="340932" y="305"/>
                  </a:lnTo>
                  <a:lnTo>
                    <a:pt x="288341" y="0"/>
                  </a:lnTo>
                  <a:close/>
                </a:path>
              </a:pathLst>
            </a:custGeom>
            <a:solidFill>
              <a:srgbClr val="00916D"/>
            </a:solidFill>
          </p:spPr>
          <p:txBody>
            <a:bodyPr wrap="square" lIns="0" tIns="0" rIns="0" bIns="0" rtlCol="0"/>
            <a:lstStyle/>
            <a:p>
              <a:endParaRPr/>
            </a:p>
          </p:txBody>
        </p:sp>
        <p:sp>
          <p:nvSpPr>
            <p:cNvPr id="26" name="object 26"/>
            <p:cNvSpPr/>
            <p:nvPr/>
          </p:nvSpPr>
          <p:spPr>
            <a:xfrm>
              <a:off x="8319278" y="4410833"/>
              <a:ext cx="1170940" cy="600710"/>
            </a:xfrm>
            <a:custGeom>
              <a:avLst/>
              <a:gdLst/>
              <a:ahLst/>
              <a:cxnLst/>
              <a:rect l="l" t="t" r="r" b="b"/>
              <a:pathLst>
                <a:path w="1170940" h="600710">
                  <a:moveTo>
                    <a:pt x="3286" y="101984"/>
                  </a:moveTo>
                  <a:lnTo>
                    <a:pt x="13138" y="67505"/>
                  </a:lnTo>
                  <a:lnTo>
                    <a:pt x="33527" y="38849"/>
                  </a:lnTo>
                  <a:lnTo>
                    <a:pt x="63275" y="17312"/>
                  </a:lnTo>
                  <a:lnTo>
                    <a:pt x="101203" y="4194"/>
                  </a:lnTo>
                  <a:lnTo>
                    <a:pt x="142191" y="7139"/>
                  </a:lnTo>
                  <a:lnTo>
                    <a:pt x="188242" y="8083"/>
                  </a:lnTo>
                  <a:lnTo>
                    <a:pt x="238171" y="7530"/>
                  </a:lnTo>
                  <a:lnTo>
                    <a:pt x="290790" y="5986"/>
                  </a:lnTo>
                  <a:lnTo>
                    <a:pt x="344916" y="3955"/>
                  </a:lnTo>
                  <a:lnTo>
                    <a:pt x="399361" y="1944"/>
                  </a:lnTo>
                  <a:lnTo>
                    <a:pt x="452941" y="457"/>
                  </a:lnTo>
                  <a:lnTo>
                    <a:pt x="504469" y="0"/>
                  </a:lnTo>
                  <a:lnTo>
                    <a:pt x="552761" y="1077"/>
                  </a:lnTo>
                  <a:lnTo>
                    <a:pt x="596630" y="4194"/>
                  </a:lnTo>
                  <a:lnTo>
                    <a:pt x="641920" y="7877"/>
                  </a:lnTo>
                  <a:lnTo>
                    <a:pt x="686701" y="9645"/>
                  </a:lnTo>
                  <a:lnTo>
                    <a:pt x="732007" y="9923"/>
                  </a:lnTo>
                  <a:lnTo>
                    <a:pt x="778871" y="9138"/>
                  </a:lnTo>
                  <a:lnTo>
                    <a:pt x="828328" y="7716"/>
                  </a:lnTo>
                  <a:lnTo>
                    <a:pt x="881411" y="6084"/>
                  </a:lnTo>
                  <a:lnTo>
                    <a:pt x="939153" y="4669"/>
                  </a:lnTo>
                  <a:lnTo>
                    <a:pt x="1002589" y="3897"/>
                  </a:lnTo>
                  <a:lnTo>
                    <a:pt x="1072753" y="4194"/>
                  </a:lnTo>
                  <a:lnTo>
                    <a:pt x="1109519" y="11276"/>
                  </a:lnTo>
                  <a:lnTo>
                    <a:pt x="1141999" y="32372"/>
                  </a:lnTo>
                  <a:lnTo>
                    <a:pt x="1164335" y="63826"/>
                  </a:lnTo>
                  <a:lnTo>
                    <a:pt x="1170670" y="101984"/>
                  </a:lnTo>
                  <a:lnTo>
                    <a:pt x="1167049" y="148712"/>
                  </a:lnTo>
                  <a:lnTo>
                    <a:pt x="1164472" y="191749"/>
                  </a:lnTo>
                  <a:lnTo>
                    <a:pt x="1162934" y="233250"/>
                  </a:lnTo>
                  <a:lnTo>
                    <a:pt x="1162430" y="275370"/>
                  </a:lnTo>
                  <a:lnTo>
                    <a:pt x="1162957" y="320265"/>
                  </a:lnTo>
                  <a:lnTo>
                    <a:pt x="1164508" y="370088"/>
                  </a:lnTo>
                  <a:lnTo>
                    <a:pt x="1167081" y="426996"/>
                  </a:lnTo>
                  <a:lnTo>
                    <a:pt x="1170670" y="493144"/>
                  </a:lnTo>
                  <a:lnTo>
                    <a:pt x="1164836" y="530087"/>
                  </a:lnTo>
                  <a:lnTo>
                    <a:pt x="1113448" y="582637"/>
                  </a:lnTo>
                  <a:lnTo>
                    <a:pt x="1072753" y="590934"/>
                  </a:lnTo>
                  <a:lnTo>
                    <a:pt x="1006411" y="595182"/>
                  </a:lnTo>
                  <a:lnTo>
                    <a:pt x="950875" y="598115"/>
                  </a:lnTo>
                  <a:lnTo>
                    <a:pt x="903413" y="599871"/>
                  </a:lnTo>
                  <a:lnTo>
                    <a:pt x="861288" y="600590"/>
                  </a:lnTo>
                  <a:lnTo>
                    <a:pt x="821769" y="600411"/>
                  </a:lnTo>
                  <a:lnTo>
                    <a:pt x="782120" y="599474"/>
                  </a:lnTo>
                  <a:lnTo>
                    <a:pt x="739607" y="597918"/>
                  </a:lnTo>
                  <a:lnTo>
                    <a:pt x="691497" y="595884"/>
                  </a:lnTo>
                  <a:lnTo>
                    <a:pt x="635054" y="593509"/>
                  </a:lnTo>
                  <a:lnTo>
                    <a:pt x="567547" y="590934"/>
                  </a:lnTo>
                  <a:lnTo>
                    <a:pt x="493655" y="588015"/>
                  </a:lnTo>
                  <a:lnTo>
                    <a:pt x="433864" y="585263"/>
                  </a:lnTo>
                  <a:lnTo>
                    <a:pt x="384497" y="582918"/>
                  </a:lnTo>
                  <a:lnTo>
                    <a:pt x="341875" y="581223"/>
                  </a:lnTo>
                  <a:lnTo>
                    <a:pt x="302320" y="580418"/>
                  </a:lnTo>
                  <a:lnTo>
                    <a:pt x="262154" y="580745"/>
                  </a:lnTo>
                  <a:lnTo>
                    <a:pt x="217698" y="582446"/>
                  </a:lnTo>
                  <a:lnTo>
                    <a:pt x="165273" y="585762"/>
                  </a:lnTo>
                  <a:lnTo>
                    <a:pt x="101203" y="590934"/>
                  </a:lnTo>
                  <a:lnTo>
                    <a:pt x="57935" y="585316"/>
                  </a:lnTo>
                  <a:lnTo>
                    <a:pt x="7691" y="534552"/>
                  </a:lnTo>
                  <a:lnTo>
                    <a:pt x="3286" y="493144"/>
                  </a:lnTo>
                  <a:lnTo>
                    <a:pt x="2051" y="438034"/>
                  </a:lnTo>
                  <a:lnTo>
                    <a:pt x="1053" y="386144"/>
                  </a:lnTo>
                  <a:lnTo>
                    <a:pt x="350" y="336751"/>
                  </a:lnTo>
                  <a:lnTo>
                    <a:pt x="0" y="289134"/>
                  </a:lnTo>
                  <a:lnTo>
                    <a:pt x="60" y="242570"/>
                  </a:lnTo>
                  <a:lnTo>
                    <a:pt x="589" y="196339"/>
                  </a:lnTo>
                  <a:lnTo>
                    <a:pt x="1645" y="149717"/>
                  </a:lnTo>
                  <a:lnTo>
                    <a:pt x="3286" y="101984"/>
                  </a:lnTo>
                  <a:close/>
                </a:path>
              </a:pathLst>
            </a:custGeom>
            <a:ln w="12700">
              <a:solidFill>
                <a:srgbClr val="00392A"/>
              </a:solidFill>
            </a:ln>
          </p:spPr>
          <p:txBody>
            <a:bodyPr wrap="square" lIns="0" tIns="0" rIns="0" bIns="0" rtlCol="0"/>
            <a:lstStyle/>
            <a:p>
              <a:endParaRPr/>
            </a:p>
          </p:txBody>
        </p:sp>
      </p:grpSp>
      <p:sp>
        <p:nvSpPr>
          <p:cNvPr id="27" name="object 27"/>
          <p:cNvSpPr txBox="1"/>
          <p:nvPr/>
        </p:nvSpPr>
        <p:spPr>
          <a:xfrm>
            <a:off x="8438133" y="4407534"/>
            <a:ext cx="935990" cy="574040"/>
          </a:xfrm>
          <a:prstGeom prst="rect">
            <a:avLst/>
          </a:prstGeom>
        </p:spPr>
        <p:txBody>
          <a:bodyPr vert="horz" wrap="square" lIns="0" tIns="12700" rIns="0" bIns="0" rtlCol="0">
            <a:spAutoFit/>
          </a:bodyPr>
          <a:lstStyle/>
          <a:p>
            <a:pPr marL="230504" marR="5080" indent="-218440">
              <a:lnSpc>
                <a:spcPct val="100000"/>
              </a:lnSpc>
              <a:spcBef>
                <a:spcPts val="100"/>
              </a:spcBef>
            </a:pPr>
            <a:r>
              <a:rPr sz="1800" dirty="0">
                <a:solidFill>
                  <a:srgbClr val="FFFFFF"/>
                </a:solidFill>
                <a:latin typeface="Calibri"/>
                <a:cs typeface="Calibri"/>
              </a:rPr>
              <a:t>Env. </a:t>
            </a:r>
            <a:r>
              <a:rPr sz="1800" spc="-20" dirty="0">
                <a:solidFill>
                  <a:srgbClr val="FFFFFF"/>
                </a:solidFill>
                <a:latin typeface="Calibri"/>
                <a:cs typeface="Calibri"/>
              </a:rPr>
              <a:t>Vars, </a:t>
            </a:r>
            <a:r>
              <a:rPr sz="1800" spc="-10" dirty="0">
                <a:solidFill>
                  <a:srgbClr val="FFFFFF"/>
                </a:solidFill>
                <a:latin typeface="Calibri"/>
                <a:cs typeface="Calibri"/>
              </a:rPr>
              <a:t>Stdin</a:t>
            </a:r>
            <a:endParaRPr sz="1800">
              <a:latin typeface="Calibri"/>
              <a:cs typeface="Calibri"/>
            </a:endParaRPr>
          </a:p>
        </p:txBody>
      </p:sp>
      <p:grpSp>
        <p:nvGrpSpPr>
          <p:cNvPr id="28" name="object 28"/>
          <p:cNvGrpSpPr/>
          <p:nvPr/>
        </p:nvGrpSpPr>
        <p:grpSpPr>
          <a:xfrm>
            <a:off x="10030714" y="4405912"/>
            <a:ext cx="1181735" cy="609600"/>
            <a:chOff x="10030714" y="4405912"/>
            <a:chExt cx="1181735" cy="609600"/>
          </a:xfrm>
        </p:grpSpPr>
        <p:sp>
          <p:nvSpPr>
            <p:cNvPr id="29" name="object 29"/>
            <p:cNvSpPr/>
            <p:nvPr/>
          </p:nvSpPr>
          <p:spPr>
            <a:xfrm>
              <a:off x="10032617" y="4408034"/>
              <a:ext cx="1174750" cy="594360"/>
            </a:xfrm>
            <a:custGeom>
              <a:avLst/>
              <a:gdLst/>
              <a:ahLst/>
              <a:cxnLst/>
              <a:rect l="l" t="t" r="r" b="b"/>
              <a:pathLst>
                <a:path w="1174750" h="594360">
                  <a:moveTo>
                    <a:pt x="928985" y="0"/>
                  </a:moveTo>
                  <a:lnTo>
                    <a:pt x="883096" y="25"/>
                  </a:lnTo>
                  <a:lnTo>
                    <a:pt x="836884" y="801"/>
                  </a:lnTo>
                  <a:lnTo>
                    <a:pt x="687086" y="5078"/>
                  </a:lnTo>
                  <a:lnTo>
                    <a:pt x="630362" y="6300"/>
                  </a:lnTo>
                  <a:lnTo>
                    <a:pt x="503015" y="7511"/>
                  </a:lnTo>
                  <a:lnTo>
                    <a:pt x="311896" y="10086"/>
                  </a:lnTo>
                  <a:lnTo>
                    <a:pt x="268169" y="10181"/>
                  </a:lnTo>
                  <a:lnTo>
                    <a:pt x="220519" y="9787"/>
                  </a:lnTo>
                  <a:lnTo>
                    <a:pt x="166175" y="8769"/>
                  </a:lnTo>
                  <a:lnTo>
                    <a:pt x="102363" y="6992"/>
                  </a:lnTo>
                  <a:lnTo>
                    <a:pt x="66615" y="12074"/>
                  </a:lnTo>
                  <a:lnTo>
                    <a:pt x="34593" y="34313"/>
                  </a:lnTo>
                  <a:lnTo>
                    <a:pt x="11977" y="67339"/>
                  </a:lnTo>
                  <a:lnTo>
                    <a:pt x="4446" y="104782"/>
                  </a:lnTo>
                  <a:lnTo>
                    <a:pt x="7869" y="154490"/>
                  </a:lnTo>
                  <a:lnTo>
                    <a:pt x="8251" y="202549"/>
                  </a:lnTo>
                  <a:lnTo>
                    <a:pt x="6623" y="249667"/>
                  </a:lnTo>
                  <a:lnTo>
                    <a:pt x="1466" y="343914"/>
                  </a:lnTo>
                  <a:lnTo>
                    <a:pt x="0" y="392461"/>
                  </a:lnTo>
                  <a:lnTo>
                    <a:pt x="649" y="442901"/>
                  </a:lnTo>
                  <a:lnTo>
                    <a:pt x="4446" y="495942"/>
                  </a:lnTo>
                  <a:lnTo>
                    <a:pt x="8941" y="536940"/>
                  </a:lnTo>
                  <a:lnTo>
                    <a:pt x="61650" y="582882"/>
                  </a:lnTo>
                  <a:lnTo>
                    <a:pt x="102363" y="593732"/>
                  </a:lnTo>
                  <a:lnTo>
                    <a:pt x="155593" y="590049"/>
                  </a:lnTo>
                  <a:lnTo>
                    <a:pt x="205871" y="588150"/>
                  </a:lnTo>
                  <a:lnTo>
                    <a:pt x="254312" y="587665"/>
                  </a:lnTo>
                  <a:lnTo>
                    <a:pt x="302028" y="588224"/>
                  </a:lnTo>
                  <a:lnTo>
                    <a:pt x="350134" y="589457"/>
                  </a:lnTo>
                  <a:lnTo>
                    <a:pt x="451964" y="592467"/>
                  </a:lnTo>
                  <a:lnTo>
                    <a:pt x="507915" y="593502"/>
                  </a:lnTo>
                  <a:lnTo>
                    <a:pt x="568707" y="593732"/>
                  </a:lnTo>
                  <a:lnTo>
                    <a:pt x="626096" y="592954"/>
                  </a:lnTo>
                  <a:lnTo>
                    <a:pt x="683440" y="591392"/>
                  </a:lnTo>
                  <a:lnTo>
                    <a:pt x="849647" y="585588"/>
                  </a:lnTo>
                  <a:lnTo>
                    <a:pt x="901256" y="584479"/>
                  </a:lnTo>
                  <a:lnTo>
                    <a:pt x="950043" y="584379"/>
                  </a:lnTo>
                  <a:lnTo>
                    <a:pt x="995452" y="585649"/>
                  </a:lnTo>
                  <a:lnTo>
                    <a:pt x="1036927" y="588647"/>
                  </a:lnTo>
                  <a:lnTo>
                    <a:pt x="1073913" y="593732"/>
                  </a:lnTo>
                  <a:lnTo>
                    <a:pt x="1109644" y="588311"/>
                  </a:lnTo>
                  <a:lnTo>
                    <a:pt x="1138112" y="566554"/>
                  </a:lnTo>
                  <a:lnTo>
                    <a:pt x="1158960" y="533939"/>
                  </a:lnTo>
                  <a:lnTo>
                    <a:pt x="1171830" y="495942"/>
                  </a:lnTo>
                  <a:lnTo>
                    <a:pt x="1172122" y="448662"/>
                  </a:lnTo>
                  <a:lnTo>
                    <a:pt x="1173926" y="318936"/>
                  </a:lnTo>
                  <a:lnTo>
                    <a:pt x="1174241" y="273531"/>
                  </a:lnTo>
                  <a:lnTo>
                    <a:pt x="1174116" y="223944"/>
                  </a:lnTo>
                  <a:lnTo>
                    <a:pt x="1173372" y="168315"/>
                  </a:lnTo>
                  <a:lnTo>
                    <a:pt x="1171830" y="104782"/>
                  </a:lnTo>
                  <a:lnTo>
                    <a:pt x="1160192" y="67196"/>
                  </a:lnTo>
                  <a:lnTo>
                    <a:pt x="1138826" y="35647"/>
                  </a:lnTo>
                  <a:lnTo>
                    <a:pt x="1073913" y="6992"/>
                  </a:lnTo>
                  <a:lnTo>
                    <a:pt x="1023472" y="3227"/>
                  </a:lnTo>
                  <a:lnTo>
                    <a:pt x="975469" y="982"/>
                  </a:lnTo>
                  <a:lnTo>
                    <a:pt x="928985" y="0"/>
                  </a:lnTo>
                  <a:close/>
                </a:path>
              </a:pathLst>
            </a:custGeom>
            <a:solidFill>
              <a:srgbClr val="00916D"/>
            </a:solidFill>
          </p:spPr>
          <p:txBody>
            <a:bodyPr wrap="square" lIns="0" tIns="0" rIns="0" bIns="0" rtlCol="0"/>
            <a:lstStyle/>
            <a:p>
              <a:endParaRPr/>
            </a:p>
          </p:txBody>
        </p:sp>
        <p:sp>
          <p:nvSpPr>
            <p:cNvPr id="30" name="object 30"/>
            <p:cNvSpPr/>
            <p:nvPr/>
          </p:nvSpPr>
          <p:spPr>
            <a:xfrm>
              <a:off x="10037064" y="4412262"/>
              <a:ext cx="1169035" cy="596900"/>
            </a:xfrm>
            <a:custGeom>
              <a:avLst/>
              <a:gdLst/>
              <a:ahLst/>
              <a:cxnLst/>
              <a:rect l="l" t="t" r="r" b="b"/>
              <a:pathLst>
                <a:path w="1169034" h="596900">
                  <a:moveTo>
                    <a:pt x="0" y="100555"/>
                  </a:moveTo>
                  <a:lnTo>
                    <a:pt x="6226" y="61683"/>
                  </a:lnTo>
                  <a:lnTo>
                    <a:pt x="60971" y="14848"/>
                  </a:lnTo>
                  <a:lnTo>
                    <a:pt x="97916" y="2765"/>
                  </a:lnTo>
                  <a:lnTo>
                    <a:pt x="139058" y="2247"/>
                  </a:lnTo>
                  <a:lnTo>
                    <a:pt x="183154" y="1609"/>
                  </a:lnTo>
                  <a:lnTo>
                    <a:pt x="230081" y="959"/>
                  </a:lnTo>
                  <a:lnTo>
                    <a:pt x="279718" y="403"/>
                  </a:lnTo>
                  <a:lnTo>
                    <a:pt x="331941" y="48"/>
                  </a:lnTo>
                  <a:lnTo>
                    <a:pt x="386630" y="0"/>
                  </a:lnTo>
                  <a:lnTo>
                    <a:pt x="443661" y="365"/>
                  </a:lnTo>
                  <a:lnTo>
                    <a:pt x="502912" y="1252"/>
                  </a:lnTo>
                  <a:lnTo>
                    <a:pt x="564260" y="2765"/>
                  </a:lnTo>
                  <a:lnTo>
                    <a:pt x="619472" y="4017"/>
                  </a:lnTo>
                  <a:lnTo>
                    <a:pt x="673019" y="4533"/>
                  </a:lnTo>
                  <a:lnTo>
                    <a:pt x="725135" y="4485"/>
                  </a:lnTo>
                  <a:lnTo>
                    <a:pt x="776054" y="4045"/>
                  </a:lnTo>
                  <a:lnTo>
                    <a:pt x="826007" y="3384"/>
                  </a:lnTo>
                  <a:lnTo>
                    <a:pt x="875230" y="2674"/>
                  </a:lnTo>
                  <a:lnTo>
                    <a:pt x="923953" y="2085"/>
                  </a:lnTo>
                  <a:lnTo>
                    <a:pt x="972412" y="1790"/>
                  </a:lnTo>
                  <a:lnTo>
                    <a:pt x="1020839" y="1959"/>
                  </a:lnTo>
                  <a:lnTo>
                    <a:pt x="1069466" y="2765"/>
                  </a:lnTo>
                  <a:lnTo>
                    <a:pt x="1106715" y="15098"/>
                  </a:lnTo>
                  <a:lnTo>
                    <a:pt x="1138856" y="37135"/>
                  </a:lnTo>
                  <a:lnTo>
                    <a:pt x="1167383" y="100555"/>
                  </a:lnTo>
                  <a:lnTo>
                    <a:pt x="1168738" y="158550"/>
                  </a:lnTo>
                  <a:lnTo>
                    <a:pt x="1167955" y="215806"/>
                  </a:lnTo>
                  <a:lnTo>
                    <a:pt x="1165910" y="271391"/>
                  </a:lnTo>
                  <a:lnTo>
                    <a:pt x="1163478" y="324377"/>
                  </a:lnTo>
                  <a:lnTo>
                    <a:pt x="1161535" y="373832"/>
                  </a:lnTo>
                  <a:lnTo>
                    <a:pt x="1160954" y="418827"/>
                  </a:lnTo>
                  <a:lnTo>
                    <a:pt x="1162612" y="458432"/>
                  </a:lnTo>
                  <a:lnTo>
                    <a:pt x="1167383" y="491715"/>
                  </a:lnTo>
                  <a:lnTo>
                    <a:pt x="1160924" y="534570"/>
                  </a:lnTo>
                  <a:lnTo>
                    <a:pt x="1141809" y="564042"/>
                  </a:lnTo>
                  <a:lnTo>
                    <a:pt x="1111001" y="581798"/>
                  </a:lnTo>
                  <a:lnTo>
                    <a:pt x="1069466" y="589505"/>
                  </a:lnTo>
                  <a:lnTo>
                    <a:pt x="1020832" y="582995"/>
                  </a:lnTo>
                  <a:lnTo>
                    <a:pt x="971044" y="578706"/>
                  </a:lnTo>
                  <a:lnTo>
                    <a:pt x="920256" y="576382"/>
                  </a:lnTo>
                  <a:lnTo>
                    <a:pt x="868620" y="575770"/>
                  </a:lnTo>
                  <a:lnTo>
                    <a:pt x="816292" y="576617"/>
                  </a:lnTo>
                  <a:lnTo>
                    <a:pt x="763425" y="578668"/>
                  </a:lnTo>
                  <a:lnTo>
                    <a:pt x="710171" y="581669"/>
                  </a:lnTo>
                  <a:lnTo>
                    <a:pt x="656686" y="585366"/>
                  </a:lnTo>
                  <a:lnTo>
                    <a:pt x="603122" y="589505"/>
                  </a:lnTo>
                  <a:lnTo>
                    <a:pt x="554364" y="592794"/>
                  </a:lnTo>
                  <a:lnTo>
                    <a:pt x="504629" y="595040"/>
                  </a:lnTo>
                  <a:lnTo>
                    <a:pt x="454137" y="596362"/>
                  </a:lnTo>
                  <a:lnTo>
                    <a:pt x="403107" y="596875"/>
                  </a:lnTo>
                  <a:lnTo>
                    <a:pt x="351758" y="596697"/>
                  </a:lnTo>
                  <a:lnTo>
                    <a:pt x="300310" y="595943"/>
                  </a:lnTo>
                  <a:lnTo>
                    <a:pt x="248982" y="594730"/>
                  </a:lnTo>
                  <a:lnTo>
                    <a:pt x="197995" y="593175"/>
                  </a:lnTo>
                  <a:lnTo>
                    <a:pt x="147566" y="591395"/>
                  </a:lnTo>
                  <a:lnTo>
                    <a:pt x="97916" y="589505"/>
                  </a:lnTo>
                  <a:lnTo>
                    <a:pt x="59614" y="576547"/>
                  </a:lnTo>
                  <a:lnTo>
                    <a:pt x="26003" y="555088"/>
                  </a:lnTo>
                  <a:lnTo>
                    <a:pt x="0" y="491715"/>
                  </a:lnTo>
                  <a:lnTo>
                    <a:pt x="895" y="429126"/>
                  </a:lnTo>
                  <a:lnTo>
                    <a:pt x="1357" y="376358"/>
                  </a:lnTo>
                  <a:lnTo>
                    <a:pt x="1473" y="330456"/>
                  </a:lnTo>
                  <a:lnTo>
                    <a:pt x="1333" y="288468"/>
                  </a:lnTo>
                  <a:lnTo>
                    <a:pt x="1026" y="247437"/>
                  </a:lnTo>
                  <a:lnTo>
                    <a:pt x="642" y="204412"/>
                  </a:lnTo>
                  <a:lnTo>
                    <a:pt x="270" y="156436"/>
                  </a:lnTo>
                  <a:lnTo>
                    <a:pt x="0" y="100555"/>
                  </a:lnTo>
                  <a:close/>
                </a:path>
              </a:pathLst>
            </a:custGeom>
            <a:ln w="12699">
              <a:solidFill>
                <a:srgbClr val="00392A"/>
              </a:solidFill>
            </a:ln>
          </p:spPr>
          <p:txBody>
            <a:bodyPr wrap="square" lIns="0" tIns="0" rIns="0" bIns="0" rtlCol="0"/>
            <a:lstStyle/>
            <a:p>
              <a:endParaRPr/>
            </a:p>
          </p:txBody>
        </p:sp>
      </p:grpSp>
      <p:sp>
        <p:nvSpPr>
          <p:cNvPr id="31" name="object 31"/>
          <p:cNvSpPr txBox="1"/>
          <p:nvPr/>
        </p:nvSpPr>
        <p:spPr>
          <a:xfrm>
            <a:off x="10300461" y="4544695"/>
            <a:ext cx="6413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Stdout</a:t>
            </a:r>
            <a:endParaRPr sz="1800">
              <a:latin typeface="Calibri"/>
              <a:cs typeface="Calibri"/>
            </a:endParaRPr>
          </a:p>
        </p:txBody>
      </p:sp>
      <p:grpSp>
        <p:nvGrpSpPr>
          <p:cNvPr id="32" name="object 32"/>
          <p:cNvGrpSpPr/>
          <p:nvPr/>
        </p:nvGrpSpPr>
        <p:grpSpPr>
          <a:xfrm>
            <a:off x="8247824" y="1613788"/>
            <a:ext cx="1130935" cy="1856105"/>
            <a:chOff x="8247824" y="1613788"/>
            <a:chExt cx="1130935" cy="1856105"/>
          </a:xfrm>
        </p:grpSpPr>
        <p:pic>
          <p:nvPicPr>
            <p:cNvPr id="33" name="object 33"/>
            <p:cNvPicPr/>
            <p:nvPr/>
          </p:nvPicPr>
          <p:blipFill>
            <a:blip r:embed="rId6" cstate="print"/>
            <a:stretch>
              <a:fillRect/>
            </a:stretch>
          </p:blipFill>
          <p:spPr>
            <a:xfrm>
              <a:off x="8776875" y="1620138"/>
              <a:ext cx="591660" cy="1843405"/>
            </a:xfrm>
            <a:prstGeom prst="rect">
              <a:avLst/>
            </a:prstGeom>
          </p:spPr>
        </p:pic>
        <p:sp>
          <p:nvSpPr>
            <p:cNvPr id="34" name="object 34"/>
            <p:cNvSpPr/>
            <p:nvPr/>
          </p:nvSpPr>
          <p:spPr>
            <a:xfrm>
              <a:off x="8776875" y="1620138"/>
              <a:ext cx="591820" cy="1843405"/>
            </a:xfrm>
            <a:custGeom>
              <a:avLst/>
              <a:gdLst/>
              <a:ahLst/>
              <a:cxnLst/>
              <a:rect l="l" t="t" r="r" b="b"/>
              <a:pathLst>
                <a:path w="591820" h="1843404">
                  <a:moveTo>
                    <a:pt x="539971" y="0"/>
                  </a:moveTo>
                  <a:lnTo>
                    <a:pt x="499633" y="19399"/>
                  </a:lnTo>
                  <a:lnTo>
                    <a:pt x="460625" y="40874"/>
                  </a:lnTo>
                  <a:lnTo>
                    <a:pt x="422977" y="64345"/>
                  </a:lnTo>
                  <a:lnTo>
                    <a:pt x="386720" y="89733"/>
                  </a:lnTo>
                  <a:lnTo>
                    <a:pt x="351884" y="116959"/>
                  </a:lnTo>
                  <a:lnTo>
                    <a:pt x="318499" y="145943"/>
                  </a:lnTo>
                  <a:lnTo>
                    <a:pt x="286594" y="176608"/>
                  </a:lnTo>
                  <a:lnTo>
                    <a:pt x="256201" y="208873"/>
                  </a:lnTo>
                  <a:lnTo>
                    <a:pt x="227350" y="242660"/>
                  </a:lnTo>
                  <a:lnTo>
                    <a:pt x="200070" y="277889"/>
                  </a:lnTo>
                  <a:lnTo>
                    <a:pt x="174392" y="314481"/>
                  </a:lnTo>
                  <a:lnTo>
                    <a:pt x="150346" y="352358"/>
                  </a:lnTo>
                  <a:lnTo>
                    <a:pt x="127963" y="391440"/>
                  </a:lnTo>
                  <a:lnTo>
                    <a:pt x="107272" y="431649"/>
                  </a:lnTo>
                  <a:lnTo>
                    <a:pt x="88303" y="472904"/>
                  </a:lnTo>
                  <a:lnTo>
                    <a:pt x="71087" y="515127"/>
                  </a:lnTo>
                  <a:lnTo>
                    <a:pt x="55654" y="558240"/>
                  </a:lnTo>
                  <a:lnTo>
                    <a:pt x="42034" y="602162"/>
                  </a:lnTo>
                  <a:lnTo>
                    <a:pt x="30258" y="646814"/>
                  </a:lnTo>
                  <a:lnTo>
                    <a:pt x="20355" y="692118"/>
                  </a:lnTo>
                  <a:lnTo>
                    <a:pt x="12356" y="737995"/>
                  </a:lnTo>
                  <a:lnTo>
                    <a:pt x="6290" y="784366"/>
                  </a:lnTo>
                  <a:lnTo>
                    <a:pt x="2189" y="831150"/>
                  </a:lnTo>
                  <a:lnTo>
                    <a:pt x="82" y="878270"/>
                  </a:lnTo>
                  <a:lnTo>
                    <a:pt x="0" y="925646"/>
                  </a:lnTo>
                  <a:lnTo>
                    <a:pt x="1972" y="973199"/>
                  </a:lnTo>
                  <a:lnTo>
                    <a:pt x="6028" y="1020850"/>
                  </a:lnTo>
                  <a:lnTo>
                    <a:pt x="12200" y="1068520"/>
                  </a:lnTo>
                  <a:lnTo>
                    <a:pt x="20517" y="1116130"/>
                  </a:lnTo>
                  <a:lnTo>
                    <a:pt x="31010" y="1163601"/>
                  </a:lnTo>
                  <a:lnTo>
                    <a:pt x="43707" y="1210853"/>
                  </a:lnTo>
                  <a:lnTo>
                    <a:pt x="58641" y="1257808"/>
                  </a:lnTo>
                  <a:lnTo>
                    <a:pt x="77360" y="1308081"/>
                  </a:lnTo>
                  <a:lnTo>
                    <a:pt x="98413" y="1356840"/>
                  </a:lnTo>
                  <a:lnTo>
                    <a:pt x="121726" y="1403996"/>
                  </a:lnTo>
                  <a:lnTo>
                    <a:pt x="147223" y="1449457"/>
                  </a:lnTo>
                  <a:lnTo>
                    <a:pt x="174827" y="1493133"/>
                  </a:lnTo>
                  <a:lnTo>
                    <a:pt x="204465" y="1534933"/>
                  </a:lnTo>
                  <a:lnTo>
                    <a:pt x="236060" y="1574768"/>
                  </a:lnTo>
                  <a:lnTo>
                    <a:pt x="269537" y="1612546"/>
                  </a:lnTo>
                  <a:lnTo>
                    <a:pt x="304819" y="1648176"/>
                  </a:lnTo>
                  <a:lnTo>
                    <a:pt x="341832" y="1681569"/>
                  </a:lnTo>
                  <a:lnTo>
                    <a:pt x="380501" y="1712634"/>
                  </a:lnTo>
                  <a:lnTo>
                    <a:pt x="420749" y="1741280"/>
                  </a:lnTo>
                  <a:lnTo>
                    <a:pt x="462501" y="1767417"/>
                  </a:lnTo>
                  <a:lnTo>
                    <a:pt x="505681" y="1790953"/>
                  </a:lnTo>
                  <a:lnTo>
                    <a:pt x="490568" y="1843405"/>
                  </a:lnTo>
                  <a:lnTo>
                    <a:pt x="591660" y="1800733"/>
                  </a:lnTo>
                  <a:lnTo>
                    <a:pt x="535399" y="1687957"/>
                  </a:lnTo>
                  <a:lnTo>
                    <a:pt x="520286" y="1740408"/>
                  </a:lnTo>
                  <a:lnTo>
                    <a:pt x="480867" y="1718339"/>
                  </a:lnTo>
                  <a:lnTo>
                    <a:pt x="442971" y="1694129"/>
                  </a:lnTo>
                  <a:lnTo>
                    <a:pt x="406629" y="1667871"/>
                  </a:lnTo>
                  <a:lnTo>
                    <a:pt x="371870" y="1639658"/>
                  </a:lnTo>
                  <a:lnTo>
                    <a:pt x="338724" y="1609583"/>
                  </a:lnTo>
                  <a:lnTo>
                    <a:pt x="307223" y="1577739"/>
                  </a:lnTo>
                  <a:lnTo>
                    <a:pt x="277395" y="1544217"/>
                  </a:lnTo>
                  <a:lnTo>
                    <a:pt x="249272" y="1509112"/>
                  </a:lnTo>
                  <a:lnTo>
                    <a:pt x="222884" y="1472516"/>
                  </a:lnTo>
                  <a:lnTo>
                    <a:pt x="198261" y="1434521"/>
                  </a:lnTo>
                  <a:lnTo>
                    <a:pt x="175433" y="1395221"/>
                  </a:lnTo>
                  <a:lnTo>
                    <a:pt x="154430" y="1354707"/>
                  </a:lnTo>
                  <a:lnTo>
                    <a:pt x="135284" y="1313074"/>
                  </a:lnTo>
                  <a:lnTo>
                    <a:pt x="118023" y="1270414"/>
                  </a:lnTo>
                  <a:lnTo>
                    <a:pt x="102678" y="1226819"/>
                  </a:lnTo>
                  <a:lnTo>
                    <a:pt x="89280" y="1182383"/>
                  </a:lnTo>
                  <a:lnTo>
                    <a:pt x="77859" y="1137198"/>
                  </a:lnTo>
                  <a:lnTo>
                    <a:pt x="68444" y="1091357"/>
                  </a:lnTo>
                  <a:lnTo>
                    <a:pt x="61067" y="1044953"/>
                  </a:lnTo>
                  <a:lnTo>
                    <a:pt x="55758" y="998078"/>
                  </a:lnTo>
                  <a:lnTo>
                    <a:pt x="52546" y="950826"/>
                  </a:lnTo>
                  <a:lnTo>
                    <a:pt x="51462" y="903289"/>
                  </a:lnTo>
                  <a:lnTo>
                    <a:pt x="52536" y="855560"/>
                  </a:lnTo>
                  <a:lnTo>
                    <a:pt x="55799" y="807732"/>
                  </a:lnTo>
                  <a:lnTo>
                    <a:pt x="61281" y="759897"/>
                  </a:lnTo>
                  <a:lnTo>
                    <a:pt x="69012" y="712149"/>
                  </a:lnTo>
                  <a:lnTo>
                    <a:pt x="79022" y="664579"/>
                  </a:lnTo>
                  <a:lnTo>
                    <a:pt x="91341" y="617282"/>
                  </a:lnTo>
                  <a:lnTo>
                    <a:pt x="106001" y="570350"/>
                  </a:lnTo>
                  <a:lnTo>
                    <a:pt x="123030" y="523875"/>
                  </a:lnTo>
                  <a:lnTo>
                    <a:pt x="144011" y="474634"/>
                  </a:lnTo>
                  <a:lnTo>
                    <a:pt x="167385" y="427151"/>
                  </a:lnTo>
                  <a:lnTo>
                    <a:pt x="193064" y="381524"/>
                  </a:lnTo>
                  <a:lnTo>
                    <a:pt x="220957" y="337852"/>
                  </a:lnTo>
                  <a:lnTo>
                    <a:pt x="250973" y="296233"/>
                  </a:lnTo>
                  <a:lnTo>
                    <a:pt x="283023" y="256766"/>
                  </a:lnTo>
                  <a:lnTo>
                    <a:pt x="317016" y="219550"/>
                  </a:lnTo>
                  <a:lnTo>
                    <a:pt x="352862" y="184682"/>
                  </a:lnTo>
                  <a:lnTo>
                    <a:pt x="390472" y="152261"/>
                  </a:lnTo>
                  <a:lnTo>
                    <a:pt x="429754" y="122386"/>
                  </a:lnTo>
                  <a:lnTo>
                    <a:pt x="470618" y="95156"/>
                  </a:lnTo>
                  <a:lnTo>
                    <a:pt x="512976" y="70668"/>
                  </a:lnTo>
                  <a:lnTo>
                    <a:pt x="556735" y="49022"/>
                  </a:lnTo>
                  <a:lnTo>
                    <a:pt x="539971" y="0"/>
                  </a:lnTo>
                  <a:close/>
                </a:path>
              </a:pathLst>
            </a:custGeom>
            <a:ln w="12700">
              <a:solidFill>
                <a:srgbClr val="00252F"/>
              </a:solidFill>
            </a:ln>
          </p:spPr>
          <p:txBody>
            <a:bodyPr wrap="square" lIns="0" tIns="0" rIns="0" bIns="0" rtlCol="0"/>
            <a:lstStyle/>
            <a:p>
              <a:endParaRPr/>
            </a:p>
          </p:txBody>
        </p:sp>
        <p:sp>
          <p:nvSpPr>
            <p:cNvPr id="35" name="object 35"/>
            <p:cNvSpPr/>
            <p:nvPr/>
          </p:nvSpPr>
          <p:spPr>
            <a:xfrm>
              <a:off x="8250888" y="2174296"/>
              <a:ext cx="1118235" cy="603885"/>
            </a:xfrm>
            <a:custGeom>
              <a:avLst/>
              <a:gdLst/>
              <a:ahLst/>
              <a:cxnLst/>
              <a:rect l="l" t="t" r="r" b="b"/>
              <a:pathLst>
                <a:path w="1118234" h="603885">
                  <a:moveTo>
                    <a:pt x="408804" y="0"/>
                  </a:moveTo>
                  <a:lnTo>
                    <a:pt x="363340" y="930"/>
                  </a:lnTo>
                  <a:lnTo>
                    <a:pt x="318024" y="2926"/>
                  </a:lnTo>
                  <a:lnTo>
                    <a:pt x="271376" y="5390"/>
                  </a:lnTo>
                  <a:lnTo>
                    <a:pt x="221914" y="7722"/>
                  </a:lnTo>
                  <a:lnTo>
                    <a:pt x="168160" y="9323"/>
                  </a:lnTo>
                  <a:lnTo>
                    <a:pt x="108632" y="9595"/>
                  </a:lnTo>
                  <a:lnTo>
                    <a:pt x="67954" y="21325"/>
                  </a:lnTo>
                  <a:lnTo>
                    <a:pt x="18603" y="72406"/>
                  </a:lnTo>
                  <a:lnTo>
                    <a:pt x="6261" y="171955"/>
                  </a:lnTo>
                  <a:lnTo>
                    <a:pt x="2946" y="223495"/>
                  </a:lnTo>
                  <a:lnTo>
                    <a:pt x="837" y="266462"/>
                  </a:lnTo>
                  <a:lnTo>
                    <a:pt x="0" y="305061"/>
                  </a:lnTo>
                  <a:lnTo>
                    <a:pt x="502" y="343492"/>
                  </a:lnTo>
                  <a:lnTo>
                    <a:pt x="2411" y="385960"/>
                  </a:lnTo>
                  <a:lnTo>
                    <a:pt x="5793" y="436666"/>
                  </a:lnTo>
                  <a:lnTo>
                    <a:pt x="10715" y="499815"/>
                  </a:lnTo>
                  <a:lnTo>
                    <a:pt x="16585" y="539530"/>
                  </a:lnTo>
                  <a:lnTo>
                    <a:pt x="69187" y="592005"/>
                  </a:lnTo>
                  <a:lnTo>
                    <a:pt x="108632" y="597859"/>
                  </a:lnTo>
                  <a:lnTo>
                    <a:pt x="159844" y="599837"/>
                  </a:lnTo>
                  <a:lnTo>
                    <a:pt x="211718" y="601488"/>
                  </a:lnTo>
                  <a:lnTo>
                    <a:pt x="263760" y="602742"/>
                  </a:lnTo>
                  <a:lnTo>
                    <a:pt x="315477" y="603524"/>
                  </a:lnTo>
                  <a:lnTo>
                    <a:pt x="366372" y="603765"/>
                  </a:lnTo>
                  <a:lnTo>
                    <a:pt x="415953" y="603391"/>
                  </a:lnTo>
                  <a:lnTo>
                    <a:pt x="463725" y="602330"/>
                  </a:lnTo>
                  <a:lnTo>
                    <a:pt x="509193" y="600510"/>
                  </a:lnTo>
                  <a:lnTo>
                    <a:pt x="595238" y="595317"/>
                  </a:lnTo>
                  <a:lnTo>
                    <a:pt x="642583" y="593769"/>
                  </a:lnTo>
                  <a:lnTo>
                    <a:pt x="693039" y="593061"/>
                  </a:lnTo>
                  <a:lnTo>
                    <a:pt x="745750" y="593040"/>
                  </a:lnTo>
                  <a:lnTo>
                    <a:pt x="799859" y="593553"/>
                  </a:lnTo>
                  <a:lnTo>
                    <a:pt x="854508" y="594444"/>
                  </a:lnTo>
                  <a:lnTo>
                    <a:pt x="1013126" y="597859"/>
                  </a:lnTo>
                  <a:lnTo>
                    <a:pt x="1047982" y="592702"/>
                  </a:lnTo>
                  <a:lnTo>
                    <a:pt x="1080515" y="571268"/>
                  </a:lnTo>
                  <a:lnTo>
                    <a:pt x="1103834" y="538620"/>
                  </a:lnTo>
                  <a:lnTo>
                    <a:pt x="1111043" y="499815"/>
                  </a:lnTo>
                  <a:lnTo>
                    <a:pt x="1110647" y="457757"/>
                  </a:lnTo>
                  <a:lnTo>
                    <a:pt x="1111829" y="408409"/>
                  </a:lnTo>
                  <a:lnTo>
                    <a:pt x="1115996" y="298441"/>
                  </a:lnTo>
                  <a:lnTo>
                    <a:pt x="1117517" y="243123"/>
                  </a:lnTo>
                  <a:lnTo>
                    <a:pt x="1117687" y="191116"/>
                  </a:lnTo>
                  <a:lnTo>
                    <a:pt x="1115773" y="145071"/>
                  </a:lnTo>
                  <a:lnTo>
                    <a:pt x="1103423" y="73996"/>
                  </a:lnTo>
                  <a:lnTo>
                    <a:pt x="1053750" y="21950"/>
                  </a:lnTo>
                  <a:lnTo>
                    <a:pt x="1013126" y="9595"/>
                  </a:lnTo>
                  <a:lnTo>
                    <a:pt x="976143" y="15720"/>
                  </a:lnTo>
                  <a:lnTo>
                    <a:pt x="934365" y="20431"/>
                  </a:lnTo>
                  <a:lnTo>
                    <a:pt x="888426" y="23678"/>
                  </a:lnTo>
                  <a:lnTo>
                    <a:pt x="838959" y="25410"/>
                  </a:lnTo>
                  <a:lnTo>
                    <a:pt x="786598" y="25577"/>
                  </a:lnTo>
                  <a:lnTo>
                    <a:pt x="731976" y="24130"/>
                  </a:lnTo>
                  <a:lnTo>
                    <a:pt x="675727" y="21017"/>
                  </a:lnTo>
                  <a:lnTo>
                    <a:pt x="618483" y="16189"/>
                  </a:lnTo>
                  <a:lnTo>
                    <a:pt x="560879" y="9595"/>
                  </a:lnTo>
                  <a:lnTo>
                    <a:pt x="506093" y="3733"/>
                  </a:lnTo>
                  <a:lnTo>
                    <a:pt x="455895" y="734"/>
                  </a:lnTo>
                  <a:lnTo>
                    <a:pt x="408804" y="0"/>
                  </a:lnTo>
                  <a:close/>
                </a:path>
              </a:pathLst>
            </a:custGeom>
            <a:solidFill>
              <a:srgbClr val="006379"/>
            </a:solidFill>
          </p:spPr>
          <p:txBody>
            <a:bodyPr wrap="square" lIns="0" tIns="0" rIns="0" bIns="0" rtlCol="0"/>
            <a:lstStyle/>
            <a:p>
              <a:endParaRPr/>
            </a:p>
          </p:txBody>
        </p:sp>
        <p:sp>
          <p:nvSpPr>
            <p:cNvPr id="36" name="object 36"/>
            <p:cNvSpPr/>
            <p:nvPr/>
          </p:nvSpPr>
          <p:spPr>
            <a:xfrm>
              <a:off x="8254174" y="2172989"/>
              <a:ext cx="1118235" cy="606425"/>
            </a:xfrm>
            <a:custGeom>
              <a:avLst/>
              <a:gdLst/>
              <a:ahLst/>
              <a:cxnLst/>
              <a:rect l="l" t="t" r="r" b="b"/>
              <a:pathLst>
                <a:path w="1118234" h="606425">
                  <a:moveTo>
                    <a:pt x="7429" y="108946"/>
                  </a:moveTo>
                  <a:lnTo>
                    <a:pt x="11834" y="69945"/>
                  </a:lnTo>
                  <a:lnTo>
                    <a:pt x="62364" y="20042"/>
                  </a:lnTo>
                  <a:lnTo>
                    <a:pt x="105346" y="10902"/>
                  </a:lnTo>
                  <a:lnTo>
                    <a:pt x="154613" y="7109"/>
                  </a:lnTo>
                  <a:lnTo>
                    <a:pt x="201243" y="4016"/>
                  </a:lnTo>
                  <a:lnTo>
                    <a:pt x="246255" y="1729"/>
                  </a:lnTo>
                  <a:lnTo>
                    <a:pt x="290671" y="355"/>
                  </a:lnTo>
                  <a:lnTo>
                    <a:pt x="335513" y="0"/>
                  </a:lnTo>
                  <a:lnTo>
                    <a:pt x="381801" y="770"/>
                  </a:lnTo>
                  <a:lnTo>
                    <a:pt x="430558" y="2773"/>
                  </a:lnTo>
                  <a:lnTo>
                    <a:pt x="482803" y="6114"/>
                  </a:lnTo>
                  <a:lnTo>
                    <a:pt x="539559" y="10902"/>
                  </a:lnTo>
                  <a:lnTo>
                    <a:pt x="595043" y="15856"/>
                  </a:lnTo>
                  <a:lnTo>
                    <a:pt x="644398" y="19616"/>
                  </a:lnTo>
                  <a:lnTo>
                    <a:pt x="689903" y="22162"/>
                  </a:lnTo>
                  <a:lnTo>
                    <a:pt x="733841" y="23476"/>
                  </a:lnTo>
                  <a:lnTo>
                    <a:pt x="778492" y="23539"/>
                  </a:lnTo>
                  <a:lnTo>
                    <a:pt x="826137" y="22332"/>
                  </a:lnTo>
                  <a:lnTo>
                    <a:pt x="879056" y="19836"/>
                  </a:lnTo>
                  <a:lnTo>
                    <a:pt x="939530" y="16032"/>
                  </a:lnTo>
                  <a:lnTo>
                    <a:pt x="1009840" y="10902"/>
                  </a:lnTo>
                  <a:lnTo>
                    <a:pt x="1048625" y="17809"/>
                  </a:lnTo>
                  <a:lnTo>
                    <a:pt x="1096762" y="74106"/>
                  </a:lnTo>
                  <a:lnTo>
                    <a:pt x="1113200" y="159353"/>
                  </a:lnTo>
                  <a:lnTo>
                    <a:pt x="1116490" y="208692"/>
                  </a:lnTo>
                  <a:lnTo>
                    <a:pt x="1117926" y="257299"/>
                  </a:lnTo>
                  <a:lnTo>
                    <a:pt x="1117806" y="305510"/>
                  </a:lnTo>
                  <a:lnTo>
                    <a:pt x="1116430" y="353661"/>
                  </a:lnTo>
                  <a:lnTo>
                    <a:pt x="1114097" y="402089"/>
                  </a:lnTo>
                  <a:lnTo>
                    <a:pt x="1111106" y="451131"/>
                  </a:lnTo>
                  <a:lnTo>
                    <a:pt x="1107757" y="501122"/>
                  </a:lnTo>
                  <a:lnTo>
                    <a:pt x="1104941" y="539926"/>
                  </a:lnTo>
                  <a:lnTo>
                    <a:pt x="1050018" y="591294"/>
                  </a:lnTo>
                  <a:lnTo>
                    <a:pt x="1009840" y="599166"/>
                  </a:lnTo>
                  <a:lnTo>
                    <a:pt x="946658" y="595411"/>
                  </a:lnTo>
                  <a:lnTo>
                    <a:pt x="892450" y="592346"/>
                  </a:lnTo>
                  <a:lnTo>
                    <a:pt x="844862" y="590078"/>
                  </a:lnTo>
                  <a:lnTo>
                    <a:pt x="801543" y="588713"/>
                  </a:lnTo>
                  <a:lnTo>
                    <a:pt x="760138" y="588358"/>
                  </a:lnTo>
                  <a:lnTo>
                    <a:pt x="718295" y="589119"/>
                  </a:lnTo>
                  <a:lnTo>
                    <a:pt x="673661" y="591102"/>
                  </a:lnTo>
                  <a:lnTo>
                    <a:pt x="623884" y="594416"/>
                  </a:lnTo>
                  <a:lnTo>
                    <a:pt x="566610" y="599166"/>
                  </a:lnTo>
                  <a:lnTo>
                    <a:pt x="508166" y="603447"/>
                  </a:lnTo>
                  <a:lnTo>
                    <a:pt x="455285" y="605590"/>
                  </a:lnTo>
                  <a:lnTo>
                    <a:pt x="406355" y="606052"/>
                  </a:lnTo>
                  <a:lnTo>
                    <a:pt x="359761" y="605291"/>
                  </a:lnTo>
                  <a:lnTo>
                    <a:pt x="313889" y="603765"/>
                  </a:lnTo>
                  <a:lnTo>
                    <a:pt x="267125" y="601931"/>
                  </a:lnTo>
                  <a:lnTo>
                    <a:pt x="217856" y="600249"/>
                  </a:lnTo>
                  <a:lnTo>
                    <a:pt x="164468" y="599174"/>
                  </a:lnTo>
                  <a:lnTo>
                    <a:pt x="105346" y="599166"/>
                  </a:lnTo>
                  <a:lnTo>
                    <a:pt x="70044" y="588007"/>
                  </a:lnTo>
                  <a:lnTo>
                    <a:pt x="17871" y="536211"/>
                  </a:lnTo>
                  <a:lnTo>
                    <a:pt x="4647" y="442473"/>
                  </a:lnTo>
                  <a:lnTo>
                    <a:pt x="2393" y="390195"/>
                  </a:lnTo>
                  <a:lnTo>
                    <a:pt x="799" y="342477"/>
                  </a:lnTo>
                  <a:lnTo>
                    <a:pt x="0" y="297509"/>
                  </a:lnTo>
                  <a:lnTo>
                    <a:pt x="129" y="253482"/>
                  </a:lnTo>
                  <a:lnTo>
                    <a:pt x="1321" y="208585"/>
                  </a:lnTo>
                  <a:lnTo>
                    <a:pt x="3710" y="161010"/>
                  </a:lnTo>
                  <a:lnTo>
                    <a:pt x="7429" y="108946"/>
                  </a:lnTo>
                  <a:close/>
                </a:path>
              </a:pathLst>
            </a:custGeom>
            <a:ln w="12700">
              <a:solidFill>
                <a:srgbClr val="00252F"/>
              </a:solidFill>
            </a:ln>
          </p:spPr>
          <p:txBody>
            <a:bodyPr wrap="square" lIns="0" tIns="0" rIns="0" bIns="0" rtlCol="0"/>
            <a:lstStyle/>
            <a:p>
              <a:endParaRPr/>
            </a:p>
          </p:txBody>
        </p:sp>
      </p:grpSp>
      <p:sp>
        <p:nvSpPr>
          <p:cNvPr id="37" name="object 37"/>
          <p:cNvSpPr txBox="1"/>
          <p:nvPr/>
        </p:nvSpPr>
        <p:spPr>
          <a:xfrm>
            <a:off x="8420481" y="2176398"/>
            <a:ext cx="784860" cy="574040"/>
          </a:xfrm>
          <a:prstGeom prst="rect">
            <a:avLst/>
          </a:prstGeom>
        </p:spPr>
        <p:txBody>
          <a:bodyPr vert="horz" wrap="square" lIns="0" tIns="12700" rIns="0" bIns="0" rtlCol="0">
            <a:spAutoFit/>
          </a:bodyPr>
          <a:lstStyle/>
          <a:p>
            <a:pPr marL="635" algn="ctr">
              <a:lnSpc>
                <a:spcPct val="100000"/>
              </a:lnSpc>
              <a:spcBef>
                <a:spcPts val="100"/>
              </a:spcBef>
            </a:pPr>
            <a:r>
              <a:rPr sz="1800" spc="-20" dirty="0">
                <a:solidFill>
                  <a:srgbClr val="FFFFFF"/>
                </a:solidFill>
                <a:latin typeface="Calibri"/>
                <a:cs typeface="Calibri"/>
              </a:rPr>
              <a:t>HTTP</a:t>
            </a:r>
            <a:endParaRPr sz="1800">
              <a:latin typeface="Calibri"/>
              <a:cs typeface="Calibri"/>
            </a:endParaRPr>
          </a:p>
          <a:p>
            <a:pPr algn="ctr">
              <a:lnSpc>
                <a:spcPct val="100000"/>
              </a:lnSpc>
            </a:pPr>
            <a:r>
              <a:rPr sz="1800" spc="-10" dirty="0">
                <a:solidFill>
                  <a:srgbClr val="FFFFFF"/>
                </a:solidFill>
                <a:latin typeface="Calibri"/>
                <a:cs typeface="Calibri"/>
              </a:rPr>
              <a:t>Request</a:t>
            </a:r>
            <a:endParaRPr sz="1800">
              <a:latin typeface="Calibri"/>
              <a:cs typeface="Calibri"/>
            </a:endParaRPr>
          </a:p>
        </p:txBody>
      </p:sp>
      <p:grpSp>
        <p:nvGrpSpPr>
          <p:cNvPr id="38" name="object 38"/>
          <p:cNvGrpSpPr/>
          <p:nvPr/>
        </p:nvGrpSpPr>
        <p:grpSpPr>
          <a:xfrm>
            <a:off x="10029862" y="2173280"/>
            <a:ext cx="1183640" cy="618490"/>
            <a:chOff x="10029862" y="2173280"/>
            <a:chExt cx="1183640" cy="618490"/>
          </a:xfrm>
        </p:grpSpPr>
        <p:sp>
          <p:nvSpPr>
            <p:cNvPr id="39" name="object 39"/>
            <p:cNvSpPr/>
            <p:nvPr/>
          </p:nvSpPr>
          <p:spPr>
            <a:xfrm>
              <a:off x="10043108" y="2181210"/>
              <a:ext cx="1169670" cy="598805"/>
            </a:xfrm>
            <a:custGeom>
              <a:avLst/>
              <a:gdLst/>
              <a:ahLst/>
              <a:cxnLst/>
              <a:rect l="l" t="t" r="r" b="b"/>
              <a:pathLst>
                <a:path w="1169670" h="598805">
                  <a:moveTo>
                    <a:pt x="446193" y="0"/>
                  </a:moveTo>
                  <a:lnTo>
                    <a:pt x="395435" y="151"/>
                  </a:lnTo>
                  <a:lnTo>
                    <a:pt x="223479" y="1854"/>
                  </a:lnTo>
                  <a:lnTo>
                    <a:pt x="97969" y="2681"/>
                  </a:lnTo>
                  <a:lnTo>
                    <a:pt x="59541" y="7606"/>
                  </a:lnTo>
                  <a:lnTo>
                    <a:pt x="27245" y="26080"/>
                  </a:lnTo>
                  <a:lnTo>
                    <a:pt x="5832" y="57366"/>
                  </a:lnTo>
                  <a:lnTo>
                    <a:pt x="52" y="100725"/>
                  </a:lnTo>
                  <a:lnTo>
                    <a:pt x="937" y="157289"/>
                  </a:lnTo>
                  <a:lnTo>
                    <a:pt x="1302" y="210580"/>
                  </a:lnTo>
                  <a:lnTo>
                    <a:pt x="1279" y="261155"/>
                  </a:lnTo>
                  <a:lnTo>
                    <a:pt x="0" y="447504"/>
                  </a:lnTo>
                  <a:lnTo>
                    <a:pt x="52" y="492901"/>
                  </a:lnTo>
                  <a:lnTo>
                    <a:pt x="13619" y="532277"/>
                  </a:lnTo>
                  <a:lnTo>
                    <a:pt x="34294" y="565878"/>
                  </a:lnTo>
                  <a:lnTo>
                    <a:pt x="62327" y="587502"/>
                  </a:lnTo>
                  <a:lnTo>
                    <a:pt x="97969" y="590945"/>
                  </a:lnTo>
                  <a:lnTo>
                    <a:pt x="157972" y="586074"/>
                  </a:lnTo>
                  <a:lnTo>
                    <a:pt x="216733" y="582786"/>
                  </a:lnTo>
                  <a:lnTo>
                    <a:pt x="273986" y="580926"/>
                  </a:lnTo>
                  <a:lnTo>
                    <a:pt x="329467" y="580335"/>
                  </a:lnTo>
                  <a:lnTo>
                    <a:pt x="382913" y="580858"/>
                  </a:lnTo>
                  <a:lnTo>
                    <a:pt x="434058" y="582337"/>
                  </a:lnTo>
                  <a:lnTo>
                    <a:pt x="482637" y="584616"/>
                  </a:lnTo>
                  <a:lnTo>
                    <a:pt x="528387" y="587537"/>
                  </a:lnTo>
                  <a:lnTo>
                    <a:pt x="571044" y="590945"/>
                  </a:lnTo>
                  <a:lnTo>
                    <a:pt x="610997" y="593815"/>
                  </a:lnTo>
                  <a:lnTo>
                    <a:pt x="656218" y="595968"/>
                  </a:lnTo>
                  <a:lnTo>
                    <a:pt x="705505" y="597433"/>
                  </a:lnTo>
                  <a:lnTo>
                    <a:pt x="757656" y="598242"/>
                  </a:lnTo>
                  <a:lnTo>
                    <a:pt x="811470" y="598422"/>
                  </a:lnTo>
                  <a:lnTo>
                    <a:pt x="865746" y="598004"/>
                  </a:lnTo>
                  <a:lnTo>
                    <a:pt x="919280" y="597017"/>
                  </a:lnTo>
                  <a:lnTo>
                    <a:pt x="970872" y="595492"/>
                  </a:lnTo>
                  <a:lnTo>
                    <a:pt x="1019320" y="593458"/>
                  </a:lnTo>
                  <a:lnTo>
                    <a:pt x="1063423" y="590945"/>
                  </a:lnTo>
                  <a:lnTo>
                    <a:pt x="1105083" y="579215"/>
                  </a:lnTo>
                  <a:lnTo>
                    <a:pt x="1155255" y="528705"/>
                  </a:lnTo>
                  <a:lnTo>
                    <a:pt x="1163960" y="460407"/>
                  </a:lnTo>
                  <a:lnTo>
                    <a:pt x="1168182" y="379875"/>
                  </a:lnTo>
                  <a:lnTo>
                    <a:pt x="1169293" y="332388"/>
                  </a:lnTo>
                  <a:lnTo>
                    <a:pt x="1169410" y="280455"/>
                  </a:lnTo>
                  <a:lnTo>
                    <a:pt x="1168287" y="224349"/>
                  </a:lnTo>
                  <a:lnTo>
                    <a:pt x="1165679" y="164347"/>
                  </a:lnTo>
                  <a:lnTo>
                    <a:pt x="1161340" y="100725"/>
                  </a:lnTo>
                  <a:lnTo>
                    <a:pt x="1132574" y="34415"/>
                  </a:lnTo>
                  <a:lnTo>
                    <a:pt x="1063423" y="2681"/>
                  </a:lnTo>
                  <a:lnTo>
                    <a:pt x="1014218" y="8671"/>
                  </a:lnTo>
                  <a:lnTo>
                    <a:pt x="961631" y="12459"/>
                  </a:lnTo>
                  <a:lnTo>
                    <a:pt x="906926" y="14370"/>
                  </a:lnTo>
                  <a:lnTo>
                    <a:pt x="851371" y="14732"/>
                  </a:lnTo>
                  <a:lnTo>
                    <a:pt x="796230" y="13872"/>
                  </a:lnTo>
                  <a:lnTo>
                    <a:pt x="742770" y="12117"/>
                  </a:lnTo>
                  <a:lnTo>
                    <a:pt x="692255" y="9794"/>
                  </a:lnTo>
                  <a:lnTo>
                    <a:pt x="645952" y="7228"/>
                  </a:lnTo>
                  <a:lnTo>
                    <a:pt x="571044" y="2681"/>
                  </a:lnTo>
                  <a:lnTo>
                    <a:pt x="534550" y="1129"/>
                  </a:lnTo>
                  <a:lnTo>
                    <a:pt x="492749" y="281"/>
                  </a:lnTo>
                  <a:lnTo>
                    <a:pt x="446193" y="0"/>
                  </a:lnTo>
                  <a:close/>
                </a:path>
              </a:pathLst>
            </a:custGeom>
            <a:solidFill>
              <a:srgbClr val="006379"/>
            </a:solidFill>
          </p:spPr>
          <p:txBody>
            <a:bodyPr wrap="square" lIns="0" tIns="0" rIns="0" bIns="0" rtlCol="0"/>
            <a:lstStyle/>
            <a:p>
              <a:endParaRPr/>
            </a:p>
          </p:txBody>
        </p:sp>
        <p:sp>
          <p:nvSpPr>
            <p:cNvPr id="40" name="object 40"/>
            <p:cNvSpPr/>
            <p:nvPr/>
          </p:nvSpPr>
          <p:spPr>
            <a:xfrm>
              <a:off x="10036212" y="2179630"/>
              <a:ext cx="1170940" cy="605790"/>
            </a:xfrm>
            <a:custGeom>
              <a:avLst/>
              <a:gdLst/>
              <a:ahLst/>
              <a:cxnLst/>
              <a:rect l="l" t="t" r="r" b="b"/>
              <a:pathLst>
                <a:path w="1170940" h="605789">
                  <a:moveTo>
                    <a:pt x="6947" y="102305"/>
                  </a:moveTo>
                  <a:lnTo>
                    <a:pt x="18228" y="60429"/>
                  </a:lnTo>
                  <a:lnTo>
                    <a:pt x="41665" y="29042"/>
                  </a:lnTo>
                  <a:lnTo>
                    <a:pt x="72223" y="9776"/>
                  </a:lnTo>
                  <a:lnTo>
                    <a:pt x="104864" y="4261"/>
                  </a:lnTo>
                  <a:lnTo>
                    <a:pt x="160401" y="7388"/>
                  </a:lnTo>
                  <a:lnTo>
                    <a:pt x="211049" y="9650"/>
                  </a:lnTo>
                  <a:lnTo>
                    <a:pt x="258196" y="11110"/>
                  </a:lnTo>
                  <a:lnTo>
                    <a:pt x="303232" y="11832"/>
                  </a:lnTo>
                  <a:lnTo>
                    <a:pt x="347545" y="11881"/>
                  </a:lnTo>
                  <a:lnTo>
                    <a:pt x="392525" y="11320"/>
                  </a:lnTo>
                  <a:lnTo>
                    <a:pt x="439561" y="10214"/>
                  </a:lnTo>
                  <a:lnTo>
                    <a:pt x="490042" y="8626"/>
                  </a:lnTo>
                  <a:lnTo>
                    <a:pt x="545357" y="6620"/>
                  </a:lnTo>
                  <a:lnTo>
                    <a:pt x="606895" y="4261"/>
                  </a:lnTo>
                  <a:lnTo>
                    <a:pt x="676414" y="1974"/>
                  </a:lnTo>
                  <a:lnTo>
                    <a:pt x="740531" y="603"/>
                  </a:lnTo>
                  <a:lnTo>
                    <a:pt x="799629" y="0"/>
                  </a:lnTo>
                  <a:lnTo>
                    <a:pt x="854093" y="17"/>
                  </a:lnTo>
                  <a:lnTo>
                    <a:pt x="904306" y="509"/>
                  </a:lnTo>
                  <a:lnTo>
                    <a:pt x="950651" y="1326"/>
                  </a:lnTo>
                  <a:lnTo>
                    <a:pt x="993512" y="2322"/>
                  </a:lnTo>
                  <a:lnTo>
                    <a:pt x="1033273" y="3350"/>
                  </a:lnTo>
                  <a:lnTo>
                    <a:pt x="1070318" y="4261"/>
                  </a:lnTo>
                  <a:lnTo>
                    <a:pt x="1112049" y="11847"/>
                  </a:lnTo>
                  <a:lnTo>
                    <a:pt x="1161079" y="63215"/>
                  </a:lnTo>
                  <a:lnTo>
                    <a:pt x="1168235" y="102305"/>
                  </a:lnTo>
                  <a:lnTo>
                    <a:pt x="1168610" y="141409"/>
                  </a:lnTo>
                  <a:lnTo>
                    <a:pt x="1169163" y="186085"/>
                  </a:lnTo>
                  <a:lnTo>
                    <a:pt x="1169753" y="234964"/>
                  </a:lnTo>
                  <a:lnTo>
                    <a:pt x="1170235" y="286677"/>
                  </a:lnTo>
                  <a:lnTo>
                    <a:pt x="1170467" y="339855"/>
                  </a:lnTo>
                  <a:lnTo>
                    <a:pt x="1170306" y="393127"/>
                  </a:lnTo>
                  <a:lnTo>
                    <a:pt x="1169610" y="445126"/>
                  </a:lnTo>
                  <a:lnTo>
                    <a:pt x="1168235" y="494481"/>
                  </a:lnTo>
                  <a:lnTo>
                    <a:pt x="1155507" y="531875"/>
                  </a:lnTo>
                  <a:lnTo>
                    <a:pt x="1133469" y="564077"/>
                  </a:lnTo>
                  <a:lnTo>
                    <a:pt x="1070318" y="592525"/>
                  </a:lnTo>
                  <a:lnTo>
                    <a:pt x="989468" y="598219"/>
                  </a:lnTo>
                  <a:lnTo>
                    <a:pt x="940020" y="600934"/>
                  </a:lnTo>
                  <a:lnTo>
                    <a:pt x="886599" y="603205"/>
                  </a:lnTo>
                  <a:lnTo>
                    <a:pt x="830732" y="604765"/>
                  </a:lnTo>
                  <a:lnTo>
                    <a:pt x="773952" y="605345"/>
                  </a:lnTo>
                  <a:lnTo>
                    <a:pt x="717787" y="604679"/>
                  </a:lnTo>
                  <a:lnTo>
                    <a:pt x="663767" y="602498"/>
                  </a:lnTo>
                  <a:lnTo>
                    <a:pt x="613424" y="598536"/>
                  </a:lnTo>
                  <a:lnTo>
                    <a:pt x="568287" y="592525"/>
                  </a:lnTo>
                  <a:lnTo>
                    <a:pt x="522450" y="586053"/>
                  </a:lnTo>
                  <a:lnTo>
                    <a:pt x="477630" y="582186"/>
                  </a:lnTo>
                  <a:lnTo>
                    <a:pt x="432787" y="580502"/>
                  </a:lnTo>
                  <a:lnTo>
                    <a:pt x="386878" y="580578"/>
                  </a:lnTo>
                  <a:lnTo>
                    <a:pt x="338860" y="581989"/>
                  </a:lnTo>
                  <a:lnTo>
                    <a:pt x="287692" y="584312"/>
                  </a:lnTo>
                  <a:lnTo>
                    <a:pt x="232331" y="587125"/>
                  </a:lnTo>
                  <a:lnTo>
                    <a:pt x="171736" y="590004"/>
                  </a:lnTo>
                  <a:lnTo>
                    <a:pt x="104864" y="592525"/>
                  </a:lnTo>
                  <a:lnTo>
                    <a:pt x="62329" y="585385"/>
                  </a:lnTo>
                  <a:lnTo>
                    <a:pt x="10691" y="535482"/>
                  </a:lnTo>
                  <a:lnTo>
                    <a:pt x="6947" y="494481"/>
                  </a:lnTo>
                  <a:lnTo>
                    <a:pt x="1816" y="432343"/>
                  </a:lnTo>
                  <a:lnTo>
                    <a:pt x="0" y="374018"/>
                  </a:lnTo>
                  <a:lnTo>
                    <a:pt x="573" y="319473"/>
                  </a:lnTo>
                  <a:lnTo>
                    <a:pt x="2613" y="268675"/>
                  </a:lnTo>
                  <a:lnTo>
                    <a:pt x="5194" y="221592"/>
                  </a:lnTo>
                  <a:lnTo>
                    <a:pt x="7393" y="178192"/>
                  </a:lnTo>
                  <a:lnTo>
                    <a:pt x="8286" y="138440"/>
                  </a:lnTo>
                  <a:lnTo>
                    <a:pt x="6947" y="102305"/>
                  </a:lnTo>
                  <a:close/>
                </a:path>
              </a:pathLst>
            </a:custGeom>
            <a:ln w="12700">
              <a:solidFill>
                <a:srgbClr val="00252F"/>
              </a:solidFill>
            </a:ln>
          </p:spPr>
          <p:txBody>
            <a:bodyPr wrap="square" lIns="0" tIns="0" rIns="0" bIns="0" rtlCol="0"/>
            <a:lstStyle/>
            <a:p>
              <a:endParaRPr/>
            </a:p>
          </p:txBody>
        </p:sp>
      </p:grpSp>
      <p:sp>
        <p:nvSpPr>
          <p:cNvPr id="41" name="object 41"/>
          <p:cNvSpPr txBox="1"/>
          <p:nvPr/>
        </p:nvSpPr>
        <p:spPr>
          <a:xfrm>
            <a:off x="10167619" y="2176398"/>
            <a:ext cx="913130" cy="574040"/>
          </a:xfrm>
          <a:prstGeom prst="rect">
            <a:avLst/>
          </a:prstGeom>
        </p:spPr>
        <p:txBody>
          <a:bodyPr vert="horz" wrap="square" lIns="0" tIns="12700" rIns="0" bIns="0" rtlCol="0">
            <a:spAutoFit/>
          </a:bodyPr>
          <a:lstStyle/>
          <a:p>
            <a:pPr algn="ctr">
              <a:lnSpc>
                <a:spcPct val="100000"/>
              </a:lnSpc>
              <a:spcBef>
                <a:spcPts val="100"/>
              </a:spcBef>
            </a:pPr>
            <a:r>
              <a:rPr sz="1800" spc="-20" dirty="0">
                <a:solidFill>
                  <a:srgbClr val="FFFFFF"/>
                </a:solidFill>
                <a:latin typeface="Calibri"/>
                <a:cs typeface="Calibri"/>
              </a:rPr>
              <a:t>HTTP</a:t>
            </a:r>
            <a:endParaRPr sz="1800">
              <a:latin typeface="Calibri"/>
              <a:cs typeface="Calibri"/>
            </a:endParaRPr>
          </a:p>
          <a:p>
            <a:pPr algn="ctr">
              <a:lnSpc>
                <a:spcPct val="100000"/>
              </a:lnSpc>
            </a:pPr>
            <a:r>
              <a:rPr sz="1800" spc="-10" dirty="0">
                <a:solidFill>
                  <a:srgbClr val="FFFFFF"/>
                </a:solidFill>
                <a:latin typeface="Calibri"/>
                <a:cs typeface="Calibri"/>
              </a:rPr>
              <a:t>Response</a:t>
            </a:r>
            <a:endParaRPr sz="1800">
              <a:latin typeface="Calibri"/>
              <a:cs typeface="Calibri"/>
            </a:endParaRPr>
          </a:p>
        </p:txBody>
      </p:sp>
      <p:sp>
        <p:nvSpPr>
          <p:cNvPr id="42" name="object 4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43" name="object 43"/>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404</a:t>
            </a:fld>
            <a:endParaRPr spc="-25"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405</a:t>
            </a:fld>
            <a:endParaRPr spc="-25" dirty="0"/>
          </a:p>
        </p:txBody>
      </p:sp>
      <p:sp>
        <p:nvSpPr>
          <p:cNvPr id="2" name="object 2"/>
          <p:cNvSpPr txBox="1">
            <a:spLocks noGrp="1"/>
          </p:cNvSpPr>
          <p:nvPr>
            <p:ph type="title"/>
          </p:nvPr>
        </p:nvSpPr>
        <p:spPr>
          <a:xfrm>
            <a:off x="962050" y="557529"/>
            <a:ext cx="6401435" cy="574040"/>
          </a:xfrm>
          <a:prstGeom prst="rect">
            <a:avLst/>
          </a:prstGeom>
        </p:spPr>
        <p:txBody>
          <a:bodyPr vert="horz" wrap="square" lIns="0" tIns="12700" rIns="0" bIns="0" rtlCol="0">
            <a:spAutoFit/>
          </a:bodyPr>
          <a:lstStyle/>
          <a:p>
            <a:pPr marL="12700">
              <a:lnSpc>
                <a:spcPct val="100000"/>
              </a:lnSpc>
              <a:spcBef>
                <a:spcPts val="100"/>
              </a:spcBef>
            </a:pPr>
            <a:r>
              <a:rPr dirty="0"/>
              <a:t>OUR</a:t>
            </a:r>
            <a:r>
              <a:rPr spc="-60" dirty="0"/>
              <a:t> </a:t>
            </a:r>
            <a:r>
              <a:rPr spc="-120" dirty="0"/>
              <a:t>VERY</a:t>
            </a:r>
            <a:r>
              <a:rPr spc="-30" dirty="0"/>
              <a:t> </a:t>
            </a:r>
            <a:r>
              <a:rPr spc="-270" dirty="0"/>
              <a:t>FIRST</a:t>
            </a:r>
            <a:r>
              <a:rPr spc="5" dirty="0"/>
              <a:t> </a:t>
            </a:r>
            <a:r>
              <a:rPr dirty="0"/>
              <a:t>CGI</a:t>
            </a:r>
            <a:r>
              <a:rPr spc="-25" dirty="0"/>
              <a:t> </a:t>
            </a:r>
            <a:r>
              <a:rPr spc="-180" dirty="0"/>
              <a:t>SCRIPT</a:t>
            </a:r>
          </a:p>
        </p:txBody>
      </p:sp>
      <p:sp>
        <p:nvSpPr>
          <p:cNvPr id="3" name="object 3"/>
          <p:cNvSpPr txBox="1"/>
          <p:nvPr/>
        </p:nvSpPr>
        <p:spPr>
          <a:xfrm>
            <a:off x="2391155" y="2717292"/>
            <a:ext cx="7409815" cy="2308860"/>
          </a:xfrm>
          <a:prstGeom prst="rect">
            <a:avLst/>
          </a:prstGeom>
          <a:ln w="9525">
            <a:solidFill>
              <a:srgbClr val="111F35"/>
            </a:solidFill>
          </a:ln>
        </p:spPr>
        <p:txBody>
          <a:bodyPr vert="horz" wrap="square" lIns="0" tIns="32384" rIns="0" bIns="0" rtlCol="0">
            <a:spAutoFit/>
          </a:bodyPr>
          <a:lstStyle/>
          <a:p>
            <a:pPr marL="91440">
              <a:lnSpc>
                <a:spcPct val="100000"/>
              </a:lnSpc>
              <a:spcBef>
                <a:spcPts val="254"/>
              </a:spcBef>
            </a:pPr>
            <a:r>
              <a:rPr sz="1800" spc="-10" dirty="0">
                <a:solidFill>
                  <a:srgbClr val="008000"/>
                </a:solidFill>
                <a:latin typeface="Consolas"/>
                <a:cs typeface="Consolas"/>
              </a:rPr>
              <a:t>#!/bin/bash</a:t>
            </a:r>
            <a:endParaRPr sz="1800">
              <a:latin typeface="Consolas"/>
              <a:cs typeface="Consolas"/>
            </a:endParaRPr>
          </a:p>
          <a:p>
            <a:pPr marL="91440" marR="1667510">
              <a:lnSpc>
                <a:spcPct val="100000"/>
              </a:lnSpc>
            </a:pPr>
            <a:r>
              <a:rPr sz="1800" dirty="0">
                <a:latin typeface="Consolas"/>
                <a:cs typeface="Consolas"/>
              </a:rPr>
              <a:t>echo</a:t>
            </a:r>
            <a:r>
              <a:rPr sz="1800" spc="5" dirty="0">
                <a:latin typeface="Consolas"/>
                <a:cs typeface="Consolas"/>
              </a:rPr>
              <a:t> </a:t>
            </a:r>
            <a:r>
              <a:rPr sz="1800" spc="-10" dirty="0">
                <a:solidFill>
                  <a:srgbClr val="A21515"/>
                </a:solidFill>
                <a:latin typeface="Consolas"/>
                <a:cs typeface="Consolas"/>
              </a:rPr>
              <a:t>"Content-</a:t>
            </a:r>
            <a:r>
              <a:rPr sz="1800" dirty="0">
                <a:solidFill>
                  <a:srgbClr val="A21515"/>
                </a:solidFill>
                <a:latin typeface="Consolas"/>
                <a:cs typeface="Consolas"/>
              </a:rPr>
              <a:t>type:</a:t>
            </a:r>
            <a:r>
              <a:rPr sz="1800" spc="10" dirty="0">
                <a:solidFill>
                  <a:srgbClr val="A21515"/>
                </a:solidFill>
                <a:latin typeface="Consolas"/>
                <a:cs typeface="Consolas"/>
              </a:rPr>
              <a:t> </a:t>
            </a:r>
            <a:r>
              <a:rPr sz="1800" dirty="0">
                <a:solidFill>
                  <a:srgbClr val="A21515"/>
                </a:solidFill>
                <a:latin typeface="Consolas"/>
                <a:cs typeface="Consolas"/>
              </a:rPr>
              <a:t>text/html; </a:t>
            </a:r>
            <a:r>
              <a:rPr sz="1800" spc="-10" dirty="0">
                <a:solidFill>
                  <a:srgbClr val="A21515"/>
                </a:solidFill>
                <a:latin typeface="Consolas"/>
                <a:cs typeface="Consolas"/>
              </a:rPr>
              <a:t>charset=utf-</a:t>
            </a:r>
            <a:r>
              <a:rPr sz="1800" spc="-25" dirty="0">
                <a:solidFill>
                  <a:srgbClr val="A21515"/>
                </a:solidFill>
                <a:latin typeface="Consolas"/>
                <a:cs typeface="Consolas"/>
              </a:rPr>
              <a:t>8" </a:t>
            </a:r>
            <a:r>
              <a:rPr sz="1800" dirty="0">
                <a:latin typeface="Consolas"/>
                <a:cs typeface="Consolas"/>
              </a:rPr>
              <a:t>echo</a:t>
            </a:r>
            <a:r>
              <a:rPr sz="1800" spc="-30" dirty="0">
                <a:latin typeface="Consolas"/>
                <a:cs typeface="Consolas"/>
              </a:rPr>
              <a:t> </a:t>
            </a:r>
            <a:r>
              <a:rPr sz="1800" spc="-25" dirty="0">
                <a:solidFill>
                  <a:srgbClr val="A21515"/>
                </a:solidFill>
                <a:latin typeface="Consolas"/>
                <a:cs typeface="Consolas"/>
              </a:rPr>
              <a:t>""</a:t>
            </a:r>
            <a:endParaRPr sz="1800">
              <a:latin typeface="Consolas"/>
              <a:cs typeface="Consolas"/>
            </a:endParaRPr>
          </a:p>
          <a:p>
            <a:pPr marL="91440">
              <a:lnSpc>
                <a:spcPct val="100000"/>
              </a:lnSpc>
            </a:pPr>
            <a:r>
              <a:rPr sz="1800" dirty="0">
                <a:latin typeface="Consolas"/>
                <a:cs typeface="Consolas"/>
              </a:rPr>
              <a:t>echo</a:t>
            </a:r>
            <a:r>
              <a:rPr sz="1800" spc="-55" dirty="0">
                <a:latin typeface="Consolas"/>
                <a:cs typeface="Consolas"/>
              </a:rPr>
              <a:t> </a:t>
            </a:r>
            <a:r>
              <a:rPr sz="1800" dirty="0">
                <a:solidFill>
                  <a:srgbClr val="A21515"/>
                </a:solidFill>
                <a:latin typeface="Consolas"/>
                <a:cs typeface="Consolas"/>
              </a:rPr>
              <a:t>"&lt;!DOCTYPE</a:t>
            </a:r>
            <a:r>
              <a:rPr sz="1800" spc="-55" dirty="0">
                <a:solidFill>
                  <a:srgbClr val="A21515"/>
                </a:solidFill>
                <a:latin typeface="Consolas"/>
                <a:cs typeface="Consolas"/>
              </a:rPr>
              <a:t> </a:t>
            </a:r>
            <a:r>
              <a:rPr sz="1800" spc="-10" dirty="0">
                <a:solidFill>
                  <a:srgbClr val="A21515"/>
                </a:solidFill>
                <a:latin typeface="Consolas"/>
                <a:cs typeface="Consolas"/>
              </a:rPr>
              <a:t>html&gt;"</a:t>
            </a:r>
            <a:endParaRPr sz="1800">
              <a:latin typeface="Consolas"/>
              <a:cs typeface="Consolas"/>
            </a:endParaRPr>
          </a:p>
          <a:p>
            <a:pPr marL="91440" marR="165735">
              <a:lnSpc>
                <a:spcPct val="100000"/>
              </a:lnSpc>
            </a:pPr>
            <a:r>
              <a:rPr sz="1800" dirty="0">
                <a:latin typeface="Consolas"/>
                <a:cs typeface="Consolas"/>
              </a:rPr>
              <a:t>echo</a:t>
            </a:r>
            <a:r>
              <a:rPr sz="1800" spc="-75" dirty="0">
                <a:latin typeface="Consolas"/>
                <a:cs typeface="Consolas"/>
              </a:rPr>
              <a:t> </a:t>
            </a:r>
            <a:r>
              <a:rPr sz="1800" dirty="0">
                <a:solidFill>
                  <a:srgbClr val="A21515"/>
                </a:solidFill>
                <a:latin typeface="Consolas"/>
                <a:cs typeface="Consolas"/>
              </a:rPr>
              <a:t>"&lt;html&gt;&lt;head&gt;&lt;title&gt;Hello</a:t>
            </a:r>
            <a:r>
              <a:rPr sz="1800" spc="-70" dirty="0">
                <a:solidFill>
                  <a:srgbClr val="A21515"/>
                </a:solidFill>
                <a:latin typeface="Consolas"/>
                <a:cs typeface="Consolas"/>
              </a:rPr>
              <a:t> </a:t>
            </a:r>
            <a:r>
              <a:rPr sz="1800" spc="-10" dirty="0">
                <a:solidFill>
                  <a:srgbClr val="A21515"/>
                </a:solidFill>
                <a:latin typeface="Consolas"/>
                <a:cs typeface="Consolas"/>
              </a:rPr>
              <a:t>CGI!&lt;/title&gt;&lt;/head&gt;&lt;body&gt;" </a:t>
            </a:r>
            <a:r>
              <a:rPr sz="1800" dirty="0">
                <a:latin typeface="Consolas"/>
                <a:cs typeface="Consolas"/>
              </a:rPr>
              <a:t>echo</a:t>
            </a:r>
            <a:r>
              <a:rPr sz="1800" spc="-45" dirty="0">
                <a:latin typeface="Consolas"/>
                <a:cs typeface="Consolas"/>
              </a:rPr>
              <a:t> </a:t>
            </a:r>
            <a:r>
              <a:rPr sz="1800" dirty="0">
                <a:solidFill>
                  <a:srgbClr val="A21515"/>
                </a:solidFill>
                <a:latin typeface="Consolas"/>
                <a:cs typeface="Consolas"/>
              </a:rPr>
              <a:t>"&lt;h1&gt;Hello</a:t>
            </a:r>
            <a:r>
              <a:rPr sz="1800" spc="-45" dirty="0">
                <a:solidFill>
                  <a:srgbClr val="A21515"/>
                </a:solidFill>
                <a:latin typeface="Consolas"/>
                <a:cs typeface="Consolas"/>
              </a:rPr>
              <a:t> </a:t>
            </a:r>
            <a:r>
              <a:rPr sz="1800" spc="-10" dirty="0">
                <a:solidFill>
                  <a:srgbClr val="A21515"/>
                </a:solidFill>
                <a:latin typeface="Consolas"/>
                <a:cs typeface="Consolas"/>
              </a:rPr>
              <a:t>CGI!&lt;/h1&gt;"</a:t>
            </a:r>
            <a:endParaRPr sz="1800">
              <a:latin typeface="Consolas"/>
              <a:cs typeface="Consolas"/>
            </a:endParaRPr>
          </a:p>
          <a:p>
            <a:pPr marL="91440">
              <a:lnSpc>
                <a:spcPct val="100000"/>
              </a:lnSpc>
            </a:pPr>
            <a:r>
              <a:rPr sz="1800" dirty="0">
                <a:latin typeface="Consolas"/>
                <a:cs typeface="Consolas"/>
              </a:rPr>
              <a:t>echo</a:t>
            </a:r>
            <a:r>
              <a:rPr sz="1800" spc="-30" dirty="0">
                <a:latin typeface="Consolas"/>
                <a:cs typeface="Consolas"/>
              </a:rPr>
              <a:t> </a:t>
            </a:r>
            <a:r>
              <a:rPr sz="1800" dirty="0">
                <a:solidFill>
                  <a:srgbClr val="A21515"/>
                </a:solidFill>
                <a:latin typeface="Consolas"/>
                <a:cs typeface="Consolas"/>
              </a:rPr>
              <a:t>"&lt;p&gt;This</a:t>
            </a:r>
            <a:r>
              <a:rPr sz="1800" spc="-30" dirty="0">
                <a:solidFill>
                  <a:srgbClr val="A21515"/>
                </a:solidFill>
                <a:latin typeface="Consolas"/>
                <a:cs typeface="Consolas"/>
              </a:rPr>
              <a:t> </a:t>
            </a:r>
            <a:r>
              <a:rPr sz="1800" dirty="0">
                <a:solidFill>
                  <a:srgbClr val="A21515"/>
                </a:solidFill>
                <a:latin typeface="Consolas"/>
                <a:cs typeface="Consolas"/>
              </a:rPr>
              <a:t>page</a:t>
            </a:r>
            <a:r>
              <a:rPr sz="1800" spc="-30" dirty="0">
                <a:solidFill>
                  <a:srgbClr val="A21515"/>
                </a:solidFill>
                <a:latin typeface="Consolas"/>
                <a:cs typeface="Consolas"/>
              </a:rPr>
              <a:t> </a:t>
            </a:r>
            <a:r>
              <a:rPr sz="1800" dirty="0">
                <a:solidFill>
                  <a:srgbClr val="A21515"/>
                </a:solidFill>
                <a:latin typeface="Consolas"/>
                <a:cs typeface="Consolas"/>
              </a:rPr>
              <a:t>was</a:t>
            </a:r>
            <a:r>
              <a:rPr sz="1800" spc="-30" dirty="0">
                <a:solidFill>
                  <a:srgbClr val="A21515"/>
                </a:solidFill>
                <a:latin typeface="Consolas"/>
                <a:cs typeface="Consolas"/>
              </a:rPr>
              <a:t> </a:t>
            </a:r>
            <a:r>
              <a:rPr sz="1800" dirty="0">
                <a:solidFill>
                  <a:srgbClr val="A21515"/>
                </a:solidFill>
                <a:latin typeface="Consolas"/>
                <a:cs typeface="Consolas"/>
              </a:rPr>
              <a:t>loaded</a:t>
            </a:r>
            <a:r>
              <a:rPr sz="1800" spc="-20" dirty="0">
                <a:solidFill>
                  <a:srgbClr val="A21515"/>
                </a:solidFill>
                <a:latin typeface="Consolas"/>
                <a:cs typeface="Consolas"/>
              </a:rPr>
              <a:t> </a:t>
            </a:r>
            <a:r>
              <a:rPr sz="1800" dirty="0">
                <a:solidFill>
                  <a:srgbClr val="A21515"/>
                </a:solidFill>
                <a:latin typeface="Consolas"/>
                <a:cs typeface="Consolas"/>
              </a:rPr>
              <a:t>on</a:t>
            </a:r>
            <a:r>
              <a:rPr sz="1800" spc="-20" dirty="0">
                <a:solidFill>
                  <a:srgbClr val="A21515"/>
                </a:solidFill>
                <a:latin typeface="Consolas"/>
                <a:cs typeface="Consolas"/>
              </a:rPr>
              <a:t> </a:t>
            </a:r>
            <a:r>
              <a:rPr sz="1800" spc="-50" dirty="0">
                <a:solidFill>
                  <a:srgbClr val="A21515"/>
                </a:solidFill>
                <a:latin typeface="Consolas"/>
                <a:cs typeface="Consolas"/>
              </a:rPr>
              <a:t>"</a:t>
            </a:r>
            <a:endParaRPr sz="1800">
              <a:latin typeface="Consolas"/>
              <a:cs typeface="Consolas"/>
            </a:endParaRPr>
          </a:p>
          <a:p>
            <a:pPr marL="91440">
              <a:lnSpc>
                <a:spcPct val="100000"/>
              </a:lnSpc>
            </a:pPr>
            <a:r>
              <a:rPr sz="1800" dirty="0">
                <a:latin typeface="Consolas"/>
                <a:cs typeface="Consolas"/>
              </a:rPr>
              <a:t>date</a:t>
            </a:r>
            <a:r>
              <a:rPr sz="1800" spc="-35" dirty="0">
                <a:latin typeface="Consolas"/>
                <a:cs typeface="Consolas"/>
              </a:rPr>
              <a:t> </a:t>
            </a:r>
            <a:r>
              <a:rPr sz="1800" dirty="0">
                <a:solidFill>
                  <a:srgbClr val="A21515"/>
                </a:solidFill>
                <a:latin typeface="Consolas"/>
                <a:cs typeface="Consolas"/>
              </a:rPr>
              <a:t>+"%d/%m/%Y</a:t>
            </a:r>
            <a:r>
              <a:rPr sz="1800" spc="-40" dirty="0">
                <a:solidFill>
                  <a:srgbClr val="A21515"/>
                </a:solidFill>
                <a:latin typeface="Consolas"/>
                <a:cs typeface="Consolas"/>
              </a:rPr>
              <a:t> </a:t>
            </a:r>
            <a:r>
              <a:rPr sz="1800" dirty="0">
                <a:solidFill>
                  <a:srgbClr val="A21515"/>
                </a:solidFill>
                <a:latin typeface="Consolas"/>
                <a:cs typeface="Consolas"/>
              </a:rPr>
              <a:t>at</a:t>
            </a:r>
            <a:r>
              <a:rPr sz="1800" spc="-40" dirty="0">
                <a:solidFill>
                  <a:srgbClr val="A21515"/>
                </a:solidFill>
                <a:latin typeface="Consolas"/>
                <a:cs typeface="Consolas"/>
              </a:rPr>
              <a:t> </a:t>
            </a:r>
            <a:r>
              <a:rPr sz="1800" dirty="0">
                <a:solidFill>
                  <a:srgbClr val="A21515"/>
                </a:solidFill>
                <a:latin typeface="Consolas"/>
                <a:cs typeface="Consolas"/>
              </a:rPr>
              <a:t>%H:%M:%S.</a:t>
            </a:r>
            <a:r>
              <a:rPr sz="1800" spc="-25" dirty="0">
                <a:solidFill>
                  <a:srgbClr val="A21515"/>
                </a:solidFill>
                <a:latin typeface="Consolas"/>
                <a:cs typeface="Consolas"/>
              </a:rPr>
              <a:t> </a:t>
            </a:r>
            <a:r>
              <a:rPr sz="1800" spc="-10" dirty="0">
                <a:solidFill>
                  <a:srgbClr val="A21515"/>
                </a:solidFill>
                <a:latin typeface="Consolas"/>
                <a:cs typeface="Consolas"/>
              </a:rPr>
              <a:t>&lt;/p&gt;&lt;/body&gt;"</a:t>
            </a:r>
            <a:endParaRPr sz="1800">
              <a:latin typeface="Consolas"/>
              <a:cs typeface="Consolas"/>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0595" y="1522788"/>
            <a:ext cx="10515220" cy="4700589"/>
          </a:xfrm>
          <a:prstGeom prst="rect">
            <a:avLst/>
          </a:prstGeom>
        </p:spPr>
      </p:pic>
      <p:sp>
        <p:nvSpPr>
          <p:cNvPr id="3" name="object 3"/>
          <p:cNvSpPr txBox="1"/>
          <p:nvPr/>
        </p:nvSpPr>
        <p:spPr>
          <a:xfrm>
            <a:off x="1111097" y="1665859"/>
            <a:ext cx="148907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111F35"/>
                </a:solidFill>
                <a:latin typeface="Calibri"/>
                <a:cs typeface="Calibri"/>
              </a:rPr>
              <a:t>Web</a:t>
            </a:r>
            <a:r>
              <a:rPr sz="2400" b="1" spc="-114" dirty="0">
                <a:solidFill>
                  <a:srgbClr val="111F35"/>
                </a:solidFill>
                <a:latin typeface="Calibri"/>
                <a:cs typeface="Calibri"/>
              </a:rPr>
              <a:t> </a:t>
            </a:r>
            <a:r>
              <a:rPr sz="2400" b="1" spc="-10" dirty="0">
                <a:solidFill>
                  <a:srgbClr val="111F35"/>
                </a:solidFill>
                <a:latin typeface="Calibri"/>
                <a:cs typeface="Calibri"/>
              </a:rPr>
              <a:t>Server</a:t>
            </a:r>
            <a:endParaRPr sz="2400">
              <a:latin typeface="Calibri"/>
              <a:cs typeface="Calibri"/>
            </a:endParaRPr>
          </a:p>
        </p:txBody>
      </p:sp>
      <p:sp>
        <p:nvSpPr>
          <p:cNvPr id="4" name="object 4"/>
          <p:cNvSpPr txBox="1"/>
          <p:nvPr/>
        </p:nvSpPr>
        <p:spPr>
          <a:xfrm>
            <a:off x="6692265" y="2564129"/>
            <a:ext cx="137287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111F35"/>
                </a:solidFill>
                <a:latin typeface="Calibri"/>
                <a:cs typeface="Calibri"/>
              </a:rPr>
              <a:t>CGI</a:t>
            </a:r>
            <a:r>
              <a:rPr sz="2400" b="1" spc="-40" dirty="0">
                <a:solidFill>
                  <a:srgbClr val="111F35"/>
                </a:solidFill>
                <a:latin typeface="Calibri"/>
                <a:cs typeface="Calibri"/>
              </a:rPr>
              <a:t> </a:t>
            </a:r>
            <a:r>
              <a:rPr sz="2400" b="1" spc="-10" dirty="0">
                <a:solidFill>
                  <a:srgbClr val="111F35"/>
                </a:solidFill>
                <a:latin typeface="Calibri"/>
                <a:cs typeface="Calibri"/>
              </a:rPr>
              <a:t>Scripts</a:t>
            </a:r>
            <a:endParaRPr sz="2400">
              <a:latin typeface="Calibri"/>
              <a:cs typeface="Calibri"/>
            </a:endParaRPr>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a:t>
            </a:r>
            <a:r>
              <a:rPr spc="-200" dirty="0"/>
              <a:t> </a:t>
            </a:r>
            <a:r>
              <a:rPr spc="285" dirty="0"/>
              <a:t>CGI-</a:t>
            </a:r>
            <a:r>
              <a:rPr dirty="0"/>
              <a:t>BASED</a:t>
            </a:r>
            <a:r>
              <a:rPr spc="-105" dirty="0"/>
              <a:t> </a:t>
            </a:r>
            <a:r>
              <a:rPr spc="100" dirty="0"/>
              <a:t>TODO</a:t>
            </a:r>
            <a:r>
              <a:rPr spc="-90" dirty="0"/>
              <a:t> </a:t>
            </a:r>
            <a:r>
              <a:rPr spc="-260" dirty="0"/>
              <a:t>LIST</a:t>
            </a:r>
            <a:r>
              <a:rPr dirty="0"/>
              <a:t> </a:t>
            </a:r>
            <a:r>
              <a:rPr spc="-50" dirty="0"/>
              <a:t>WEB</a:t>
            </a:r>
            <a:r>
              <a:rPr spc="-90" dirty="0"/>
              <a:t> </a:t>
            </a:r>
            <a:r>
              <a:rPr spc="-25" dirty="0"/>
              <a:t>APP</a:t>
            </a:r>
          </a:p>
        </p:txBody>
      </p:sp>
      <p:sp>
        <p:nvSpPr>
          <p:cNvPr id="6" name="object 6"/>
          <p:cNvSpPr txBox="1"/>
          <p:nvPr/>
        </p:nvSpPr>
        <p:spPr>
          <a:xfrm>
            <a:off x="7400035" y="3224276"/>
            <a:ext cx="94488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save-</a:t>
            </a:r>
            <a:r>
              <a:rPr sz="1800" spc="-20" dirty="0">
                <a:solidFill>
                  <a:srgbClr val="FFFFFF"/>
                </a:solidFill>
                <a:latin typeface="Calibri"/>
                <a:cs typeface="Calibri"/>
              </a:rPr>
              <a:t>todo</a:t>
            </a:r>
            <a:endParaRPr sz="1800">
              <a:latin typeface="Calibri"/>
              <a:cs typeface="Calibri"/>
            </a:endParaRPr>
          </a:p>
        </p:txBody>
      </p:sp>
      <p:sp>
        <p:nvSpPr>
          <p:cNvPr id="7" name="object 7"/>
          <p:cNvSpPr txBox="1"/>
          <p:nvPr/>
        </p:nvSpPr>
        <p:spPr>
          <a:xfrm>
            <a:off x="7471664" y="4114927"/>
            <a:ext cx="80327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list-</a:t>
            </a:r>
            <a:r>
              <a:rPr sz="1800" spc="-20" dirty="0">
                <a:solidFill>
                  <a:srgbClr val="FFFFFF"/>
                </a:solidFill>
                <a:latin typeface="Calibri"/>
                <a:cs typeface="Calibri"/>
              </a:rPr>
              <a:t>todo</a:t>
            </a:r>
            <a:endParaRPr sz="1800">
              <a:latin typeface="Calibri"/>
              <a:cs typeface="Calibri"/>
            </a:endParaRPr>
          </a:p>
        </p:txBody>
      </p:sp>
      <p:sp>
        <p:nvSpPr>
          <p:cNvPr id="8" name="object 8"/>
          <p:cNvSpPr txBox="1"/>
          <p:nvPr/>
        </p:nvSpPr>
        <p:spPr>
          <a:xfrm>
            <a:off x="7372604" y="4984495"/>
            <a:ext cx="1001394"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Calibri"/>
                <a:cs typeface="Calibri"/>
              </a:rPr>
              <a:t>reset-todo</a:t>
            </a:r>
            <a:endParaRPr sz="1800">
              <a:latin typeface="Calibri"/>
              <a:cs typeface="Calibri"/>
            </a:endParaRPr>
          </a:p>
        </p:txBody>
      </p:sp>
      <p:sp>
        <p:nvSpPr>
          <p:cNvPr id="9" name="object 9"/>
          <p:cNvSpPr txBox="1"/>
          <p:nvPr/>
        </p:nvSpPr>
        <p:spPr>
          <a:xfrm>
            <a:off x="9808591" y="4175201"/>
            <a:ext cx="774700"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todo.txt</a:t>
            </a:r>
            <a:endParaRPr sz="1800">
              <a:latin typeface="Calibri"/>
              <a:cs typeface="Calibri"/>
            </a:endParaRPr>
          </a:p>
        </p:txBody>
      </p:sp>
      <p:sp>
        <p:nvSpPr>
          <p:cNvPr id="10" name="object 10"/>
          <p:cNvSpPr txBox="1"/>
          <p:nvPr/>
        </p:nvSpPr>
        <p:spPr>
          <a:xfrm>
            <a:off x="2004441" y="2519553"/>
            <a:ext cx="1017269"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index.html</a:t>
            </a:r>
            <a:endParaRPr sz="1800">
              <a:latin typeface="Calibri"/>
              <a:cs typeface="Calibri"/>
            </a:endParaRPr>
          </a:p>
        </p:txBody>
      </p:sp>
      <p:sp>
        <p:nvSpPr>
          <p:cNvPr id="11" name="object 11"/>
          <p:cNvSpPr txBox="1"/>
          <p:nvPr/>
        </p:nvSpPr>
        <p:spPr>
          <a:xfrm>
            <a:off x="2161794" y="3225165"/>
            <a:ext cx="70167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&lt;form&gt;</a:t>
            </a:r>
            <a:endParaRPr sz="1800">
              <a:latin typeface="Calibri"/>
              <a:cs typeface="Calibri"/>
            </a:endParaRPr>
          </a:p>
        </p:txBody>
      </p:sp>
      <p:sp>
        <p:nvSpPr>
          <p:cNvPr id="12" name="object 12"/>
          <p:cNvSpPr/>
          <p:nvPr/>
        </p:nvSpPr>
        <p:spPr>
          <a:xfrm>
            <a:off x="3250692" y="3302126"/>
            <a:ext cx="3786504" cy="1932305"/>
          </a:xfrm>
          <a:custGeom>
            <a:avLst/>
            <a:gdLst/>
            <a:ahLst/>
            <a:cxnLst/>
            <a:rect l="l" t="t" r="r" b="b"/>
            <a:pathLst>
              <a:path w="3786504" h="1932304">
                <a:moveTo>
                  <a:pt x="3726815" y="947293"/>
                </a:moveTo>
                <a:lnTo>
                  <a:pt x="3614293" y="891032"/>
                </a:lnTo>
                <a:lnTo>
                  <a:pt x="3614293" y="947293"/>
                </a:lnTo>
                <a:lnTo>
                  <a:pt x="3726815" y="947293"/>
                </a:lnTo>
                <a:close/>
              </a:path>
              <a:path w="3786504" h="1932304">
                <a:moveTo>
                  <a:pt x="3785743" y="1846072"/>
                </a:moveTo>
                <a:lnTo>
                  <a:pt x="3728593" y="1817497"/>
                </a:lnTo>
                <a:lnTo>
                  <a:pt x="3725786" y="1816100"/>
                </a:lnTo>
                <a:lnTo>
                  <a:pt x="3614293" y="1816100"/>
                </a:lnTo>
                <a:lnTo>
                  <a:pt x="3614293" y="1817497"/>
                </a:lnTo>
                <a:lnTo>
                  <a:pt x="2686735" y="1816481"/>
                </a:lnTo>
                <a:lnTo>
                  <a:pt x="2599309" y="1816100"/>
                </a:lnTo>
                <a:lnTo>
                  <a:pt x="3614293" y="1816100"/>
                </a:lnTo>
                <a:lnTo>
                  <a:pt x="3614293" y="1815592"/>
                </a:lnTo>
                <a:lnTo>
                  <a:pt x="2448687" y="1815592"/>
                </a:lnTo>
                <a:lnTo>
                  <a:pt x="2492679" y="1815833"/>
                </a:lnTo>
                <a:lnTo>
                  <a:pt x="2403348" y="1815592"/>
                </a:lnTo>
                <a:lnTo>
                  <a:pt x="2357755" y="1815338"/>
                </a:lnTo>
                <a:lnTo>
                  <a:pt x="3614293" y="1815338"/>
                </a:lnTo>
                <a:lnTo>
                  <a:pt x="3614293" y="1815592"/>
                </a:lnTo>
                <a:lnTo>
                  <a:pt x="3724770" y="1815592"/>
                </a:lnTo>
                <a:lnTo>
                  <a:pt x="3614293" y="1760347"/>
                </a:lnTo>
                <a:lnTo>
                  <a:pt x="3614293" y="1814830"/>
                </a:lnTo>
                <a:lnTo>
                  <a:pt x="2255266" y="1814830"/>
                </a:lnTo>
                <a:lnTo>
                  <a:pt x="2261095" y="1814880"/>
                </a:lnTo>
                <a:lnTo>
                  <a:pt x="2251316" y="1814830"/>
                </a:lnTo>
                <a:lnTo>
                  <a:pt x="2163064" y="1814322"/>
                </a:lnTo>
                <a:lnTo>
                  <a:pt x="2145588" y="1813687"/>
                </a:lnTo>
                <a:lnTo>
                  <a:pt x="2148205" y="1813687"/>
                </a:lnTo>
                <a:lnTo>
                  <a:pt x="2145030" y="1813433"/>
                </a:lnTo>
                <a:lnTo>
                  <a:pt x="2125345" y="1813052"/>
                </a:lnTo>
                <a:lnTo>
                  <a:pt x="1989188" y="1812163"/>
                </a:lnTo>
                <a:lnTo>
                  <a:pt x="1942706" y="1811782"/>
                </a:lnTo>
                <a:lnTo>
                  <a:pt x="1633474" y="1811020"/>
                </a:lnTo>
                <a:lnTo>
                  <a:pt x="1483029" y="1810766"/>
                </a:lnTo>
                <a:lnTo>
                  <a:pt x="1320406" y="1810385"/>
                </a:lnTo>
                <a:lnTo>
                  <a:pt x="1108202" y="1810004"/>
                </a:lnTo>
                <a:lnTo>
                  <a:pt x="677418" y="1810004"/>
                </a:lnTo>
                <a:lnTo>
                  <a:pt x="677418" y="1752600"/>
                </a:lnTo>
                <a:lnTo>
                  <a:pt x="505968" y="1838325"/>
                </a:lnTo>
                <a:lnTo>
                  <a:pt x="677418" y="1924050"/>
                </a:lnTo>
                <a:lnTo>
                  <a:pt x="677418" y="1867154"/>
                </a:lnTo>
                <a:lnTo>
                  <a:pt x="1320469" y="1867535"/>
                </a:lnTo>
                <a:lnTo>
                  <a:pt x="1482902" y="1867916"/>
                </a:lnTo>
                <a:lnTo>
                  <a:pt x="1633347" y="1868170"/>
                </a:lnTo>
                <a:lnTo>
                  <a:pt x="1770507" y="1868551"/>
                </a:lnTo>
                <a:lnTo>
                  <a:pt x="1988807" y="1869313"/>
                </a:lnTo>
                <a:lnTo>
                  <a:pt x="2052434" y="1869694"/>
                </a:lnTo>
                <a:lnTo>
                  <a:pt x="2124456" y="1870202"/>
                </a:lnTo>
                <a:lnTo>
                  <a:pt x="2135632" y="1870456"/>
                </a:lnTo>
                <a:lnTo>
                  <a:pt x="2136013" y="1870456"/>
                </a:lnTo>
                <a:lnTo>
                  <a:pt x="2138794" y="1870456"/>
                </a:lnTo>
                <a:lnTo>
                  <a:pt x="2140420" y="1870544"/>
                </a:lnTo>
                <a:lnTo>
                  <a:pt x="2143633" y="1870710"/>
                </a:lnTo>
                <a:lnTo>
                  <a:pt x="2146681" y="1870964"/>
                </a:lnTo>
                <a:lnTo>
                  <a:pt x="2154682" y="1871218"/>
                </a:lnTo>
                <a:lnTo>
                  <a:pt x="2198497" y="1871599"/>
                </a:lnTo>
                <a:lnTo>
                  <a:pt x="2202561" y="1871599"/>
                </a:lnTo>
                <a:lnTo>
                  <a:pt x="2238743" y="1871980"/>
                </a:lnTo>
                <a:lnTo>
                  <a:pt x="2254885" y="1871980"/>
                </a:lnTo>
                <a:lnTo>
                  <a:pt x="2286749" y="1872234"/>
                </a:lnTo>
                <a:lnTo>
                  <a:pt x="2268169" y="1872170"/>
                </a:lnTo>
                <a:lnTo>
                  <a:pt x="2318626" y="1872488"/>
                </a:lnTo>
                <a:lnTo>
                  <a:pt x="2403094" y="1872742"/>
                </a:lnTo>
                <a:lnTo>
                  <a:pt x="2394699" y="1872742"/>
                </a:lnTo>
                <a:lnTo>
                  <a:pt x="2422233" y="1872818"/>
                </a:lnTo>
                <a:lnTo>
                  <a:pt x="2545067" y="1873250"/>
                </a:lnTo>
                <a:lnTo>
                  <a:pt x="2496807" y="1873008"/>
                </a:lnTo>
                <a:lnTo>
                  <a:pt x="2598915" y="1873250"/>
                </a:lnTo>
                <a:lnTo>
                  <a:pt x="2545067" y="1873250"/>
                </a:lnTo>
                <a:lnTo>
                  <a:pt x="2686418" y="1873631"/>
                </a:lnTo>
                <a:lnTo>
                  <a:pt x="3173907" y="1874393"/>
                </a:lnTo>
                <a:lnTo>
                  <a:pt x="3614293" y="1874634"/>
                </a:lnTo>
                <a:lnTo>
                  <a:pt x="3614293" y="1931797"/>
                </a:lnTo>
                <a:lnTo>
                  <a:pt x="3728593" y="1874647"/>
                </a:lnTo>
                <a:lnTo>
                  <a:pt x="3785743" y="1846072"/>
                </a:lnTo>
                <a:close/>
              </a:path>
              <a:path w="3786504" h="1932304">
                <a:moveTo>
                  <a:pt x="3785743" y="976757"/>
                </a:moveTo>
                <a:lnTo>
                  <a:pt x="3728593" y="948182"/>
                </a:lnTo>
                <a:lnTo>
                  <a:pt x="3727831" y="947801"/>
                </a:lnTo>
                <a:lnTo>
                  <a:pt x="3614293" y="947801"/>
                </a:lnTo>
                <a:lnTo>
                  <a:pt x="3614293" y="948131"/>
                </a:lnTo>
                <a:lnTo>
                  <a:pt x="2604897" y="947801"/>
                </a:lnTo>
                <a:lnTo>
                  <a:pt x="3614293" y="947801"/>
                </a:lnTo>
                <a:lnTo>
                  <a:pt x="3614293" y="947293"/>
                </a:lnTo>
                <a:lnTo>
                  <a:pt x="1921370" y="947293"/>
                </a:lnTo>
                <a:lnTo>
                  <a:pt x="2064867" y="947547"/>
                </a:lnTo>
                <a:lnTo>
                  <a:pt x="1524876" y="947293"/>
                </a:lnTo>
                <a:lnTo>
                  <a:pt x="677418" y="947293"/>
                </a:lnTo>
                <a:lnTo>
                  <a:pt x="677418" y="890016"/>
                </a:lnTo>
                <a:lnTo>
                  <a:pt x="505968" y="975741"/>
                </a:lnTo>
                <a:lnTo>
                  <a:pt x="677418" y="1061466"/>
                </a:lnTo>
                <a:lnTo>
                  <a:pt x="677418" y="1004443"/>
                </a:lnTo>
                <a:lnTo>
                  <a:pt x="2303272" y="1004951"/>
                </a:lnTo>
                <a:lnTo>
                  <a:pt x="2706878" y="1005332"/>
                </a:lnTo>
                <a:lnTo>
                  <a:pt x="3614293" y="1005332"/>
                </a:lnTo>
                <a:lnTo>
                  <a:pt x="3614293" y="1062482"/>
                </a:lnTo>
                <a:lnTo>
                  <a:pt x="3728593" y="1005332"/>
                </a:lnTo>
                <a:lnTo>
                  <a:pt x="3785743" y="976757"/>
                </a:lnTo>
                <a:close/>
              </a:path>
              <a:path w="3786504" h="1932304">
                <a:moveTo>
                  <a:pt x="3786251" y="85725"/>
                </a:moveTo>
                <a:lnTo>
                  <a:pt x="3729609" y="57404"/>
                </a:lnTo>
                <a:lnTo>
                  <a:pt x="3614801" y="0"/>
                </a:lnTo>
                <a:lnTo>
                  <a:pt x="3614801" y="57404"/>
                </a:lnTo>
                <a:lnTo>
                  <a:pt x="1920367" y="57404"/>
                </a:lnTo>
                <a:lnTo>
                  <a:pt x="1907286" y="57607"/>
                </a:lnTo>
                <a:lnTo>
                  <a:pt x="1907286" y="114554"/>
                </a:lnTo>
                <a:lnTo>
                  <a:pt x="1890776" y="114808"/>
                </a:lnTo>
                <a:lnTo>
                  <a:pt x="1891538" y="114554"/>
                </a:lnTo>
                <a:lnTo>
                  <a:pt x="1907286" y="114554"/>
                </a:lnTo>
                <a:lnTo>
                  <a:pt x="1907286" y="57607"/>
                </a:lnTo>
                <a:lnTo>
                  <a:pt x="1870837" y="58166"/>
                </a:lnTo>
                <a:lnTo>
                  <a:pt x="0" y="58166"/>
                </a:lnTo>
                <a:lnTo>
                  <a:pt x="0" y="115316"/>
                </a:lnTo>
                <a:lnTo>
                  <a:pt x="1848472" y="115316"/>
                </a:lnTo>
                <a:lnTo>
                  <a:pt x="1871154" y="115112"/>
                </a:lnTo>
                <a:lnTo>
                  <a:pt x="1857756" y="115316"/>
                </a:lnTo>
                <a:lnTo>
                  <a:pt x="1889252" y="115316"/>
                </a:lnTo>
                <a:lnTo>
                  <a:pt x="1890395" y="114935"/>
                </a:lnTo>
                <a:lnTo>
                  <a:pt x="1932305" y="114554"/>
                </a:lnTo>
                <a:lnTo>
                  <a:pt x="3614801" y="114554"/>
                </a:lnTo>
                <a:lnTo>
                  <a:pt x="3614801" y="171450"/>
                </a:lnTo>
                <a:lnTo>
                  <a:pt x="3728593" y="114554"/>
                </a:lnTo>
                <a:lnTo>
                  <a:pt x="3786251" y="85725"/>
                </a:lnTo>
                <a:close/>
              </a:path>
            </a:pathLst>
          </a:custGeom>
          <a:solidFill>
            <a:srgbClr val="111F35"/>
          </a:solidFill>
        </p:spPr>
        <p:txBody>
          <a:bodyPr wrap="square" lIns="0" tIns="0" rIns="0" bIns="0" rtlCol="0"/>
          <a:lstStyle/>
          <a:p>
            <a:endParaRPr/>
          </a:p>
        </p:txBody>
      </p:sp>
      <p:sp>
        <p:nvSpPr>
          <p:cNvPr id="13" name="object 13"/>
          <p:cNvSpPr txBox="1"/>
          <p:nvPr/>
        </p:nvSpPr>
        <p:spPr>
          <a:xfrm>
            <a:off x="4441697" y="2987497"/>
            <a:ext cx="140398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form</a:t>
            </a:r>
            <a:r>
              <a:rPr sz="1800" spc="-35" dirty="0">
                <a:solidFill>
                  <a:srgbClr val="111F35"/>
                </a:solidFill>
                <a:latin typeface="Consolas"/>
                <a:cs typeface="Consolas"/>
              </a:rPr>
              <a:t> </a:t>
            </a:r>
            <a:r>
              <a:rPr sz="1800" spc="-10" dirty="0">
                <a:solidFill>
                  <a:srgbClr val="111F35"/>
                </a:solidFill>
                <a:latin typeface="Consolas"/>
                <a:cs typeface="Consolas"/>
              </a:rPr>
              <a:t>submit</a:t>
            </a:r>
            <a:endParaRPr sz="1800">
              <a:latin typeface="Consolas"/>
              <a:cs typeface="Consolas"/>
            </a:endParaRPr>
          </a:p>
        </p:txBody>
      </p:sp>
      <p:sp>
        <p:nvSpPr>
          <p:cNvPr id="14" name="object 14"/>
          <p:cNvSpPr txBox="1"/>
          <p:nvPr/>
        </p:nvSpPr>
        <p:spPr>
          <a:xfrm>
            <a:off x="4943094" y="3893311"/>
            <a:ext cx="40068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11F35"/>
                </a:solidFill>
                <a:latin typeface="Consolas"/>
                <a:cs typeface="Consolas"/>
              </a:rPr>
              <a:t>&lt;a&gt;</a:t>
            </a:r>
            <a:endParaRPr sz="1800">
              <a:latin typeface="Consolas"/>
              <a:cs typeface="Consolas"/>
            </a:endParaRPr>
          </a:p>
        </p:txBody>
      </p:sp>
      <p:sp>
        <p:nvSpPr>
          <p:cNvPr id="15" name="object 15"/>
          <p:cNvSpPr txBox="1"/>
          <p:nvPr/>
        </p:nvSpPr>
        <p:spPr>
          <a:xfrm>
            <a:off x="4943094" y="4778755"/>
            <a:ext cx="40068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11F35"/>
                </a:solidFill>
                <a:latin typeface="Consolas"/>
                <a:cs typeface="Consolas"/>
              </a:rPr>
              <a:t>&lt;a&gt;</a:t>
            </a:r>
            <a:endParaRPr sz="1800">
              <a:latin typeface="Consolas"/>
              <a:cs typeface="Consolas"/>
            </a:endParaRPr>
          </a:p>
        </p:txBody>
      </p:sp>
      <p:pic>
        <p:nvPicPr>
          <p:cNvPr id="16" name="object 16"/>
          <p:cNvPicPr/>
          <p:nvPr/>
        </p:nvPicPr>
        <p:blipFill>
          <a:blip r:embed="rId3" cstate="print"/>
          <a:stretch>
            <a:fillRect/>
          </a:stretch>
        </p:blipFill>
        <p:spPr>
          <a:xfrm>
            <a:off x="2737104" y="1502663"/>
            <a:ext cx="1865375" cy="711708"/>
          </a:xfrm>
          <a:prstGeom prst="rect">
            <a:avLst/>
          </a:prstGeom>
        </p:spPr>
      </p:pic>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406</a:t>
            </a:fld>
            <a:endParaRPr spc="-25"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a:t>
            </a:r>
            <a:r>
              <a:rPr spc="-110" dirty="0"/>
              <a:t> </a:t>
            </a:r>
            <a:r>
              <a:rPr spc="285" dirty="0"/>
              <a:t>CGI-</a:t>
            </a:r>
            <a:r>
              <a:rPr dirty="0"/>
              <a:t>BASED</a:t>
            </a:r>
            <a:r>
              <a:rPr spc="-120" dirty="0"/>
              <a:t> </a:t>
            </a:r>
            <a:r>
              <a:rPr spc="495" dirty="0"/>
              <a:t>TO-</a:t>
            </a:r>
            <a:r>
              <a:rPr spc="165" dirty="0"/>
              <a:t>DO</a:t>
            </a:r>
            <a:r>
              <a:rPr spc="-100" dirty="0"/>
              <a:t> </a:t>
            </a:r>
            <a:r>
              <a:rPr spc="-275" dirty="0"/>
              <a:t>LIST</a:t>
            </a:r>
          </a:p>
        </p:txBody>
      </p:sp>
      <p:sp>
        <p:nvSpPr>
          <p:cNvPr id="3" name="object 3"/>
          <p:cNvSpPr txBox="1"/>
          <p:nvPr/>
        </p:nvSpPr>
        <p:spPr>
          <a:xfrm>
            <a:off x="962050" y="1446872"/>
            <a:ext cx="9196705" cy="156146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Live</a:t>
            </a:r>
            <a:r>
              <a:rPr sz="2800" spc="-55" dirty="0">
                <a:solidFill>
                  <a:srgbClr val="111F35"/>
                </a:solidFill>
                <a:latin typeface="Calibri"/>
                <a:cs typeface="Calibri"/>
              </a:rPr>
              <a:t> </a:t>
            </a:r>
            <a:r>
              <a:rPr sz="2800" dirty="0">
                <a:solidFill>
                  <a:srgbClr val="111F35"/>
                </a:solidFill>
                <a:latin typeface="Calibri"/>
                <a:cs typeface="Calibri"/>
              </a:rPr>
              <a:t>demo</a:t>
            </a:r>
            <a:r>
              <a:rPr sz="2800" spc="-40" dirty="0">
                <a:solidFill>
                  <a:srgbClr val="111F35"/>
                </a:solidFill>
                <a:latin typeface="Calibri"/>
                <a:cs typeface="Calibri"/>
              </a:rPr>
              <a:t> </a:t>
            </a:r>
            <a:r>
              <a:rPr sz="2800" spc="-20" dirty="0">
                <a:solidFill>
                  <a:srgbClr val="111F35"/>
                </a:solidFill>
                <a:latin typeface="Calibri"/>
                <a:cs typeface="Calibri"/>
              </a:rPr>
              <a:t>time!</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Repo:</a:t>
            </a:r>
            <a:r>
              <a:rPr sz="2800" spc="175" dirty="0">
                <a:solidFill>
                  <a:srgbClr val="111F35"/>
                </a:solidFill>
                <a:latin typeface="Calibri"/>
                <a:cs typeface="Calibri"/>
              </a:rPr>
              <a:t> </a:t>
            </a:r>
            <a:r>
              <a:rPr sz="2800" b="1" u="sng" spc="-25" dirty="0">
                <a:solidFill>
                  <a:srgbClr val="006379"/>
                </a:solidFill>
                <a:uFill>
                  <a:solidFill>
                    <a:srgbClr val="006379"/>
                  </a:solidFill>
                </a:uFill>
                <a:latin typeface="Calibri"/>
                <a:cs typeface="Calibri"/>
                <a:hlinkClick r:id="rId2"/>
              </a:rPr>
              <a:t>https://github.com/luistar/cgi-to-</a:t>
            </a:r>
            <a:r>
              <a:rPr sz="2800" b="1" u="sng" spc="-10" dirty="0">
                <a:solidFill>
                  <a:srgbClr val="006379"/>
                </a:solidFill>
                <a:uFill>
                  <a:solidFill>
                    <a:srgbClr val="006379"/>
                  </a:solidFill>
                </a:uFill>
                <a:latin typeface="Calibri"/>
                <a:cs typeface="Calibri"/>
                <a:hlinkClick r:id="rId2"/>
              </a:rPr>
              <a:t>do-</a:t>
            </a:r>
            <a:r>
              <a:rPr sz="2800" b="1" u="sng" spc="-20" dirty="0">
                <a:solidFill>
                  <a:srgbClr val="006379"/>
                </a:solidFill>
                <a:uFill>
                  <a:solidFill>
                    <a:srgbClr val="006379"/>
                  </a:solidFill>
                </a:uFill>
                <a:latin typeface="Calibri"/>
                <a:cs typeface="Calibri"/>
                <a:hlinkClick r:id="rId2"/>
              </a:rPr>
              <a:t>list-</a:t>
            </a:r>
            <a:r>
              <a:rPr sz="2800" b="1" u="sng" spc="-10" dirty="0">
                <a:solidFill>
                  <a:srgbClr val="006379"/>
                </a:solidFill>
                <a:uFill>
                  <a:solidFill>
                    <a:srgbClr val="006379"/>
                  </a:solidFill>
                </a:uFill>
                <a:latin typeface="Calibri"/>
                <a:cs typeface="Calibri"/>
                <a:hlinkClick r:id="rId2"/>
              </a:rPr>
              <a:t>with-</a:t>
            </a:r>
            <a:r>
              <a:rPr sz="2800" b="1" u="sng" spc="-20" dirty="0">
                <a:solidFill>
                  <a:srgbClr val="006379"/>
                </a:solidFill>
                <a:uFill>
                  <a:solidFill>
                    <a:srgbClr val="006379"/>
                  </a:solidFill>
                </a:uFill>
                <a:latin typeface="Calibri"/>
                <a:cs typeface="Calibri"/>
                <a:hlinkClick r:id="rId2"/>
              </a:rPr>
              <a:t>bash</a:t>
            </a:r>
            <a:endParaRPr sz="280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Will</a:t>
            </a:r>
            <a:r>
              <a:rPr sz="2800" spc="-65" dirty="0">
                <a:solidFill>
                  <a:srgbClr val="111F35"/>
                </a:solidFill>
                <a:latin typeface="Calibri"/>
                <a:cs typeface="Calibri"/>
              </a:rPr>
              <a:t> </a:t>
            </a:r>
            <a:r>
              <a:rPr sz="2800" dirty="0">
                <a:solidFill>
                  <a:srgbClr val="111F35"/>
                </a:solidFill>
                <a:latin typeface="Calibri"/>
                <a:cs typeface="Calibri"/>
              </a:rPr>
              <a:t>the</a:t>
            </a:r>
            <a:r>
              <a:rPr sz="2800" spc="-60" dirty="0">
                <a:solidFill>
                  <a:srgbClr val="111F35"/>
                </a:solidFill>
                <a:latin typeface="Calibri"/>
                <a:cs typeface="Calibri"/>
              </a:rPr>
              <a:t> </a:t>
            </a:r>
            <a:r>
              <a:rPr sz="2800" dirty="0">
                <a:solidFill>
                  <a:srgbClr val="111F35"/>
                </a:solidFill>
                <a:latin typeface="Calibri"/>
                <a:cs typeface="Calibri"/>
              </a:rPr>
              <a:t>teacher</a:t>
            </a:r>
            <a:r>
              <a:rPr sz="2800" spc="-75" dirty="0">
                <a:solidFill>
                  <a:srgbClr val="111F35"/>
                </a:solidFill>
                <a:latin typeface="Calibri"/>
                <a:cs typeface="Calibri"/>
              </a:rPr>
              <a:t> </a:t>
            </a:r>
            <a:r>
              <a:rPr sz="2800" dirty="0">
                <a:solidFill>
                  <a:srgbClr val="111F35"/>
                </a:solidFill>
                <a:latin typeface="Calibri"/>
                <a:cs typeface="Calibri"/>
              </a:rPr>
              <a:t>make</a:t>
            </a:r>
            <a:r>
              <a:rPr sz="2800" spc="-65" dirty="0">
                <a:solidFill>
                  <a:srgbClr val="111F35"/>
                </a:solidFill>
                <a:latin typeface="Calibri"/>
                <a:cs typeface="Calibri"/>
              </a:rPr>
              <a:t> </a:t>
            </a:r>
            <a:r>
              <a:rPr sz="2800" dirty="0">
                <a:solidFill>
                  <a:srgbClr val="111F35"/>
                </a:solidFill>
                <a:latin typeface="Calibri"/>
                <a:cs typeface="Calibri"/>
              </a:rPr>
              <a:t>it</a:t>
            </a:r>
            <a:r>
              <a:rPr sz="2800" spc="-65" dirty="0">
                <a:solidFill>
                  <a:srgbClr val="111F35"/>
                </a:solidFill>
                <a:latin typeface="Calibri"/>
                <a:cs typeface="Calibri"/>
              </a:rPr>
              <a:t> </a:t>
            </a:r>
            <a:r>
              <a:rPr sz="2800" dirty="0">
                <a:solidFill>
                  <a:srgbClr val="111F35"/>
                </a:solidFill>
                <a:latin typeface="Calibri"/>
                <a:cs typeface="Calibri"/>
              </a:rPr>
              <a:t>through</a:t>
            </a:r>
            <a:r>
              <a:rPr sz="2800" spc="-30" dirty="0">
                <a:solidFill>
                  <a:srgbClr val="111F35"/>
                </a:solidFill>
                <a:latin typeface="Calibri"/>
                <a:cs typeface="Calibri"/>
              </a:rPr>
              <a:t> </a:t>
            </a:r>
            <a:r>
              <a:rPr sz="2800" dirty="0">
                <a:solidFill>
                  <a:srgbClr val="111F35"/>
                </a:solidFill>
                <a:latin typeface="Calibri"/>
                <a:cs typeface="Calibri"/>
              </a:rPr>
              <a:t>the</a:t>
            </a:r>
            <a:r>
              <a:rPr sz="2800" spc="-60" dirty="0">
                <a:solidFill>
                  <a:srgbClr val="111F35"/>
                </a:solidFill>
                <a:latin typeface="Calibri"/>
                <a:cs typeface="Calibri"/>
              </a:rPr>
              <a:t> </a:t>
            </a:r>
            <a:r>
              <a:rPr sz="2800" dirty="0">
                <a:solidFill>
                  <a:srgbClr val="111F35"/>
                </a:solidFill>
                <a:latin typeface="Calibri"/>
                <a:cs typeface="Calibri"/>
              </a:rPr>
              <a:t>first</a:t>
            </a:r>
            <a:r>
              <a:rPr sz="2800" spc="-55" dirty="0">
                <a:solidFill>
                  <a:srgbClr val="111F35"/>
                </a:solidFill>
                <a:latin typeface="Calibri"/>
                <a:cs typeface="Calibri"/>
              </a:rPr>
              <a:t> </a:t>
            </a:r>
            <a:r>
              <a:rPr sz="2800" dirty="0">
                <a:solidFill>
                  <a:srgbClr val="111F35"/>
                </a:solidFill>
                <a:latin typeface="Calibri"/>
                <a:cs typeface="Calibri"/>
              </a:rPr>
              <a:t>demo</a:t>
            </a:r>
            <a:r>
              <a:rPr sz="2800" spc="-55" dirty="0">
                <a:solidFill>
                  <a:srgbClr val="111F35"/>
                </a:solidFill>
                <a:latin typeface="Calibri"/>
                <a:cs typeface="Calibri"/>
              </a:rPr>
              <a:t> </a:t>
            </a:r>
            <a:r>
              <a:rPr sz="2800" dirty="0">
                <a:solidFill>
                  <a:srgbClr val="111F35"/>
                </a:solidFill>
                <a:latin typeface="Calibri"/>
                <a:cs typeface="Calibri"/>
              </a:rPr>
              <a:t>of</a:t>
            </a:r>
            <a:r>
              <a:rPr sz="2800" spc="-70" dirty="0">
                <a:solidFill>
                  <a:srgbClr val="111F35"/>
                </a:solidFill>
                <a:latin typeface="Calibri"/>
                <a:cs typeface="Calibri"/>
              </a:rPr>
              <a:t> </a:t>
            </a:r>
            <a:r>
              <a:rPr sz="2800" dirty="0">
                <a:solidFill>
                  <a:srgbClr val="111F35"/>
                </a:solidFill>
                <a:latin typeface="Calibri"/>
                <a:cs typeface="Calibri"/>
              </a:rPr>
              <a:t>the</a:t>
            </a:r>
            <a:r>
              <a:rPr sz="2800" spc="-45" dirty="0">
                <a:solidFill>
                  <a:srgbClr val="111F35"/>
                </a:solidFill>
                <a:latin typeface="Calibri"/>
                <a:cs typeface="Calibri"/>
              </a:rPr>
              <a:t> </a:t>
            </a:r>
            <a:r>
              <a:rPr sz="2800" spc="-10" dirty="0">
                <a:solidFill>
                  <a:srgbClr val="111F35"/>
                </a:solidFill>
                <a:latin typeface="Calibri"/>
                <a:cs typeface="Calibri"/>
              </a:rPr>
              <a:t>course?</a:t>
            </a:r>
            <a:endParaRPr sz="2800">
              <a:latin typeface="Calibri"/>
              <a:cs typeface="Calibri"/>
            </a:endParaRPr>
          </a:p>
        </p:txBody>
      </p:sp>
      <p:pic>
        <p:nvPicPr>
          <p:cNvPr id="4" name="object 4"/>
          <p:cNvPicPr/>
          <p:nvPr/>
        </p:nvPicPr>
        <p:blipFill>
          <a:blip r:embed="rId3" cstate="print"/>
          <a:stretch>
            <a:fillRect/>
          </a:stretch>
        </p:blipFill>
        <p:spPr>
          <a:xfrm>
            <a:off x="3965447" y="3133344"/>
            <a:ext cx="4261104" cy="3159251"/>
          </a:xfrm>
          <a:prstGeom prst="rect">
            <a:avLst/>
          </a:prstGeom>
        </p:spPr>
      </p:pic>
      <p:pic>
        <p:nvPicPr>
          <p:cNvPr id="5" name="object 5"/>
          <p:cNvPicPr/>
          <p:nvPr/>
        </p:nvPicPr>
        <p:blipFill>
          <a:blip r:embed="rId4" cstate="print"/>
          <a:stretch>
            <a:fillRect/>
          </a:stretch>
        </p:blipFill>
        <p:spPr>
          <a:xfrm>
            <a:off x="9114408" y="528827"/>
            <a:ext cx="2578101" cy="999363"/>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407</a:t>
            </a:fld>
            <a:endParaRPr spc="-25" dirty="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25" dirty="0"/>
              <a:t> </a:t>
            </a:r>
            <a:r>
              <a:rPr dirty="0"/>
              <a:t>Libero</a:t>
            </a:r>
            <a:r>
              <a:rPr spc="-25" dirty="0"/>
              <a:t> </a:t>
            </a:r>
            <a:r>
              <a:rPr dirty="0"/>
              <a:t>Lucio</a:t>
            </a:r>
            <a:r>
              <a:rPr spc="-5" dirty="0"/>
              <a:t> </a:t>
            </a:r>
            <a:r>
              <a:rPr dirty="0"/>
              <a:t>Starace,</a:t>
            </a:r>
            <a:r>
              <a:rPr spc="-10" dirty="0"/>
              <a:t> </a:t>
            </a:r>
            <a:r>
              <a:rPr dirty="0"/>
              <a:t>Ph.D.</a:t>
            </a:r>
            <a:r>
              <a:rPr spc="-20" dirty="0"/>
              <a:t> </a:t>
            </a:r>
            <a:r>
              <a:rPr dirty="0"/>
              <a:t>- University</a:t>
            </a:r>
            <a:r>
              <a:rPr spc="-30" dirty="0"/>
              <a:t> </a:t>
            </a:r>
            <a:r>
              <a:rPr dirty="0"/>
              <a:t>of</a:t>
            </a:r>
            <a:r>
              <a:rPr spc="-5" dirty="0"/>
              <a:t> </a:t>
            </a:r>
            <a:r>
              <a:rPr dirty="0"/>
              <a:t>Naples</a:t>
            </a:r>
            <a:r>
              <a:rPr spc="-15" dirty="0"/>
              <a:t> </a:t>
            </a:r>
            <a:r>
              <a:rPr dirty="0"/>
              <a:t>Federico</a:t>
            </a:r>
            <a:r>
              <a:rPr spc="-10" dirty="0"/>
              <a:t> </a:t>
            </a:r>
            <a:r>
              <a:rPr dirty="0"/>
              <a:t>II</a:t>
            </a:r>
            <a:r>
              <a:rPr spc="5" dirty="0"/>
              <a:t> </a:t>
            </a:r>
            <a:r>
              <a:rPr dirty="0"/>
              <a:t>-</a:t>
            </a:r>
            <a:r>
              <a:rPr spc="-10" dirty="0"/>
              <a:t> </a:t>
            </a:r>
            <a:r>
              <a:rPr dirty="0"/>
              <a:t>Web</a:t>
            </a:r>
            <a:r>
              <a:rPr spc="-10" dirty="0"/>
              <a:t> Technologies</a:t>
            </a:r>
            <a:r>
              <a:rPr spc="-15" dirty="0"/>
              <a:t> </a:t>
            </a:r>
            <a:r>
              <a:rPr dirty="0"/>
              <a:t>Course -</a:t>
            </a:r>
            <a:r>
              <a:rPr spc="-10" dirty="0"/>
              <a:t> </a:t>
            </a:r>
            <a:r>
              <a:rPr dirty="0"/>
              <a:t>Lecture</a:t>
            </a:r>
            <a:r>
              <a:rPr spc="-20" dirty="0"/>
              <a:t> </a:t>
            </a:r>
            <a:r>
              <a:rPr dirty="0"/>
              <a:t>09 -</a:t>
            </a:r>
            <a:r>
              <a:rPr spc="-15" dirty="0"/>
              <a:t> </a:t>
            </a:r>
            <a:r>
              <a:rPr spc="-10" dirty="0"/>
              <a:t>Server-</a:t>
            </a:r>
            <a:r>
              <a:rPr dirty="0"/>
              <a:t>side</a:t>
            </a:r>
            <a:r>
              <a:rPr spc="-25" dirty="0"/>
              <a:t> </a:t>
            </a:r>
            <a:r>
              <a:rPr spc="-10" dirty="0"/>
              <a:t>Programming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408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SERVER-</a:t>
            </a:r>
            <a:r>
              <a:rPr spc="-160" dirty="0"/>
              <a:t>SIDE</a:t>
            </a:r>
            <a:r>
              <a:rPr spc="-70" dirty="0"/>
              <a:t> </a:t>
            </a:r>
            <a:r>
              <a:rPr spc="-114" dirty="0"/>
              <a:t>SCRIPTING</a:t>
            </a:r>
          </a:p>
        </p:txBody>
      </p:sp>
      <p:sp>
        <p:nvSpPr>
          <p:cNvPr id="3" name="object 3"/>
          <p:cNvSpPr txBox="1"/>
          <p:nvPr/>
        </p:nvSpPr>
        <p:spPr>
          <a:xfrm>
            <a:off x="152400" y="1496596"/>
            <a:ext cx="11811000" cy="4573688"/>
          </a:xfrm>
          <a:prstGeom prst="rect">
            <a:avLst/>
          </a:prstGeom>
        </p:spPr>
        <p:txBody>
          <a:bodyPr vert="horz" wrap="square" lIns="0" tIns="48895" rIns="0" bIns="0" rtlCol="0">
            <a:spAutoFit/>
          </a:bodyPr>
          <a:lstStyle/>
          <a:p>
            <a:pPr marL="240029" indent="-227329">
              <a:lnSpc>
                <a:spcPct val="100000"/>
              </a:lnSpc>
              <a:spcBef>
                <a:spcPts val="385"/>
              </a:spcBef>
              <a:buFont typeface="Arial MT"/>
              <a:buChar char="•"/>
              <a:tabLst>
                <a:tab pos="240029" algn="l"/>
              </a:tabLst>
            </a:pPr>
            <a:r>
              <a:rPr lang="it-IT" sz="2400" dirty="0">
                <a:solidFill>
                  <a:srgbClr val="111F35"/>
                </a:solidFill>
                <a:latin typeface="Calibri"/>
                <a:cs typeface="Calibri"/>
              </a:rPr>
              <a:t>Scrivere programmi CGI non è un'esperienza molto piacevole
Scrivere interi documenti HTML su Stdout è complicato
L'analisi manuale delle stringhe di query e dei corpi delle richieste non è molto divertente
La generazione di un nuovo processo per ogni richiesta non è molto efficiente in termini di risorse
Fortunatamente, sono emersi linguaggi di programmazione e framework specializzati
PHP (acronimo ricorsivo di PHP Hypertext Preprocessor), nel 1995
ASP (Active Server Pages), il linguaggio di scripting lato server di Microsoft, nel 1997
JSP (Java Server Pages), originariamente pubblicato da Sun nel 1999
L'idea era quella di «mescolare» il codice lato server e l'HTML, con uno speciale
interprete che analizza il mix per produrre codice HTML «puro»</a:t>
            </a:r>
            <a:endParaRPr sz="2400" dirty="0">
              <a:latin typeface="Calibri"/>
              <a:cs typeface="Calibri"/>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SERVER-</a:t>
            </a:r>
            <a:r>
              <a:rPr spc="-160" dirty="0"/>
              <a:t>SIDE</a:t>
            </a:r>
            <a:r>
              <a:rPr spc="-70" dirty="0"/>
              <a:t> </a:t>
            </a:r>
            <a:r>
              <a:rPr spc="-114" dirty="0"/>
              <a:t>SCRIPTING:</a:t>
            </a:r>
            <a:r>
              <a:rPr spc="-85" dirty="0"/>
              <a:t> </a:t>
            </a:r>
            <a:r>
              <a:rPr spc="-25" dirty="0"/>
              <a:t>PHP</a:t>
            </a:r>
          </a:p>
        </p:txBody>
      </p:sp>
      <p:sp>
        <p:nvSpPr>
          <p:cNvPr id="3" name="object 3"/>
          <p:cNvSpPr txBox="1"/>
          <p:nvPr/>
        </p:nvSpPr>
        <p:spPr>
          <a:xfrm>
            <a:off x="962050" y="1533220"/>
            <a:ext cx="9975215" cy="319959"/>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2000" dirty="0">
                <a:solidFill>
                  <a:srgbClr val="111F35"/>
                </a:solidFill>
                <a:latin typeface="Calibri"/>
                <a:cs typeface="Calibri"/>
              </a:rPr>
              <a:t>Delimitatori speciali &lt;?php ... ?&gt; vengono utilizzati per separare il codice e l'HTML</a:t>
            </a:r>
            <a:endParaRPr sz="2000" dirty="0">
              <a:latin typeface="Calibri"/>
              <a:cs typeface="Calibri"/>
            </a:endParaRPr>
          </a:p>
        </p:txBody>
      </p:sp>
      <p:sp>
        <p:nvSpPr>
          <p:cNvPr id="4" name="object 4"/>
          <p:cNvSpPr txBox="1"/>
          <p:nvPr/>
        </p:nvSpPr>
        <p:spPr>
          <a:xfrm>
            <a:off x="882396" y="2069592"/>
            <a:ext cx="5782310" cy="452501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spc="-10" dirty="0">
                <a:solidFill>
                  <a:srgbClr val="008000"/>
                </a:solidFill>
                <a:latin typeface="Consolas"/>
                <a:cs typeface="Consolas"/>
              </a:rPr>
              <a:t>&lt;!-</a:t>
            </a:r>
            <a:r>
              <a:rPr sz="1800" dirty="0">
                <a:solidFill>
                  <a:srgbClr val="008000"/>
                </a:solidFill>
                <a:latin typeface="Consolas"/>
                <a:cs typeface="Consolas"/>
              </a:rPr>
              <a:t>-</a:t>
            </a:r>
            <a:r>
              <a:rPr sz="1800" spc="-5" dirty="0">
                <a:solidFill>
                  <a:srgbClr val="008000"/>
                </a:solidFill>
                <a:latin typeface="Consolas"/>
                <a:cs typeface="Consolas"/>
              </a:rPr>
              <a:t> </a:t>
            </a:r>
            <a:r>
              <a:rPr sz="1800" spc="-10" dirty="0">
                <a:solidFill>
                  <a:srgbClr val="008000"/>
                </a:solidFill>
                <a:latin typeface="Consolas"/>
                <a:cs typeface="Consolas"/>
              </a:rPr>
              <a:t>hello-</a:t>
            </a:r>
            <a:r>
              <a:rPr sz="1800" dirty="0">
                <a:solidFill>
                  <a:srgbClr val="008000"/>
                </a:solidFill>
                <a:latin typeface="Consolas"/>
                <a:cs typeface="Consolas"/>
              </a:rPr>
              <a:t>world.php</a:t>
            </a:r>
            <a:r>
              <a:rPr sz="1800" spc="-5" dirty="0">
                <a:solidFill>
                  <a:srgbClr val="008000"/>
                </a:solidFill>
                <a:latin typeface="Consolas"/>
                <a:cs typeface="Consolas"/>
              </a:rPr>
              <a:t> </a:t>
            </a:r>
            <a:r>
              <a:rPr sz="1800" dirty="0">
                <a:solidFill>
                  <a:srgbClr val="008000"/>
                </a:solidFill>
                <a:latin typeface="Consolas"/>
                <a:cs typeface="Consolas"/>
              </a:rPr>
              <a:t>file</a:t>
            </a:r>
            <a:r>
              <a:rPr sz="1800" spc="-15" dirty="0">
                <a:solidFill>
                  <a:srgbClr val="008000"/>
                </a:solidFill>
                <a:latin typeface="Consolas"/>
                <a:cs typeface="Consolas"/>
              </a:rPr>
              <a:t> </a:t>
            </a:r>
            <a:r>
              <a:rPr sz="1800" spc="-1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&lt;!DOCTYPE</a:t>
            </a:r>
            <a:r>
              <a:rPr sz="1800" spc="-65" dirty="0">
                <a:solidFill>
                  <a:srgbClr val="800000"/>
                </a:solidFill>
                <a:latin typeface="Consolas"/>
                <a:cs typeface="Consolas"/>
              </a:rPr>
              <a:t> </a:t>
            </a:r>
            <a:r>
              <a:rPr sz="1800" spc="-10" dirty="0">
                <a:solidFill>
                  <a:srgbClr val="E40000"/>
                </a:solidFill>
                <a:latin typeface="Consolas"/>
                <a:cs typeface="Consolas"/>
              </a:rPr>
              <a:t>html</a:t>
            </a:r>
            <a:r>
              <a:rPr sz="1800" spc="-1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a:p>
            <a:pPr marL="342265">
              <a:lnSpc>
                <a:spcPct val="100000"/>
              </a:lnSpc>
            </a:pPr>
            <a:r>
              <a:rPr sz="1800" spc="-10" dirty="0">
                <a:solidFill>
                  <a:srgbClr val="800000"/>
                </a:solidFill>
                <a:latin typeface="Consolas"/>
                <a:cs typeface="Consolas"/>
              </a:rPr>
              <a:t>&lt;head&gt;</a:t>
            </a:r>
            <a:endParaRPr sz="1800">
              <a:latin typeface="Consolas"/>
              <a:cs typeface="Consolas"/>
            </a:endParaRPr>
          </a:p>
          <a:p>
            <a:pPr marL="591820">
              <a:lnSpc>
                <a:spcPct val="100000"/>
              </a:lnSpc>
            </a:pPr>
            <a:r>
              <a:rPr sz="1800" dirty="0">
                <a:solidFill>
                  <a:srgbClr val="800000"/>
                </a:solidFill>
                <a:latin typeface="Consolas"/>
                <a:cs typeface="Consolas"/>
              </a:rPr>
              <a:t>&lt;title&gt;</a:t>
            </a:r>
            <a:r>
              <a:rPr sz="1800" b="1" dirty="0">
                <a:solidFill>
                  <a:srgbClr val="00916D"/>
                </a:solidFill>
                <a:latin typeface="Consolas"/>
                <a:cs typeface="Consolas"/>
              </a:rPr>
              <a:t>&lt;?php</a:t>
            </a:r>
            <a:r>
              <a:rPr sz="1800" b="1" spc="-35" dirty="0">
                <a:solidFill>
                  <a:srgbClr val="00916D"/>
                </a:solidFill>
                <a:latin typeface="Consolas"/>
                <a:cs typeface="Consolas"/>
              </a:rPr>
              <a:t> </a:t>
            </a:r>
            <a:r>
              <a:rPr sz="1800" dirty="0">
                <a:latin typeface="Consolas"/>
                <a:cs typeface="Consolas"/>
              </a:rPr>
              <a:t>echo</a:t>
            </a:r>
            <a:r>
              <a:rPr sz="1800" spc="-35" dirty="0">
                <a:latin typeface="Consolas"/>
                <a:cs typeface="Consolas"/>
              </a:rPr>
              <a:t> </a:t>
            </a:r>
            <a:r>
              <a:rPr sz="1800" dirty="0">
                <a:solidFill>
                  <a:srgbClr val="A21515"/>
                </a:solidFill>
                <a:latin typeface="Consolas"/>
                <a:cs typeface="Consolas"/>
              </a:rPr>
              <a:t>"Hello</a:t>
            </a:r>
            <a:r>
              <a:rPr sz="1800" spc="-25" dirty="0">
                <a:solidFill>
                  <a:srgbClr val="A21515"/>
                </a:solidFill>
                <a:latin typeface="Consolas"/>
                <a:cs typeface="Consolas"/>
              </a:rPr>
              <a:t> </a:t>
            </a:r>
            <a:r>
              <a:rPr sz="1800" dirty="0">
                <a:solidFill>
                  <a:srgbClr val="A21515"/>
                </a:solidFill>
                <a:latin typeface="Consolas"/>
                <a:cs typeface="Consolas"/>
              </a:rPr>
              <a:t>PHP"</a:t>
            </a:r>
            <a:r>
              <a:rPr sz="1800" spc="-30" dirty="0">
                <a:solidFill>
                  <a:srgbClr val="A21515"/>
                </a:solidFill>
                <a:latin typeface="Consolas"/>
                <a:cs typeface="Consolas"/>
              </a:rPr>
              <a:t> </a:t>
            </a:r>
            <a:r>
              <a:rPr sz="1800" b="1" spc="-10" dirty="0">
                <a:solidFill>
                  <a:srgbClr val="00916D"/>
                </a:solidFill>
                <a:latin typeface="Consolas"/>
                <a:cs typeface="Consolas"/>
              </a:rPr>
              <a:t>?&gt;</a:t>
            </a:r>
            <a:r>
              <a:rPr sz="1800" spc="-10" dirty="0">
                <a:solidFill>
                  <a:srgbClr val="800000"/>
                </a:solidFill>
                <a:latin typeface="Consolas"/>
                <a:cs typeface="Consolas"/>
              </a:rPr>
              <a:t>&lt;/title&gt;</a:t>
            </a:r>
            <a:endParaRPr sz="1800">
              <a:latin typeface="Consolas"/>
              <a:cs typeface="Consolas"/>
            </a:endParaRPr>
          </a:p>
          <a:p>
            <a:pPr marL="342265">
              <a:lnSpc>
                <a:spcPct val="100000"/>
              </a:lnSpc>
            </a:pPr>
            <a:r>
              <a:rPr sz="1800" spc="-10" dirty="0">
                <a:solidFill>
                  <a:srgbClr val="800000"/>
                </a:solidFill>
                <a:latin typeface="Consolas"/>
                <a:cs typeface="Consolas"/>
              </a:rPr>
              <a:t>&lt;/head&gt;</a:t>
            </a:r>
            <a:endParaRPr sz="1800">
              <a:latin typeface="Consolas"/>
              <a:cs typeface="Consolas"/>
            </a:endParaRPr>
          </a:p>
          <a:p>
            <a:pPr marL="342265">
              <a:lnSpc>
                <a:spcPct val="100000"/>
              </a:lnSpc>
            </a:pPr>
            <a:r>
              <a:rPr sz="1800" spc="-10" dirty="0">
                <a:solidFill>
                  <a:srgbClr val="800000"/>
                </a:solidFill>
                <a:latin typeface="Consolas"/>
                <a:cs typeface="Consolas"/>
              </a:rPr>
              <a:t>&lt;body&gt;</a:t>
            </a:r>
            <a:endParaRPr sz="1800">
              <a:latin typeface="Consolas"/>
              <a:cs typeface="Consolas"/>
            </a:endParaRPr>
          </a:p>
          <a:p>
            <a:pPr marL="591820">
              <a:lnSpc>
                <a:spcPct val="100000"/>
              </a:lnSpc>
            </a:pPr>
            <a:r>
              <a:rPr sz="1800" dirty="0">
                <a:solidFill>
                  <a:srgbClr val="800000"/>
                </a:solidFill>
                <a:latin typeface="Consolas"/>
                <a:cs typeface="Consolas"/>
              </a:rPr>
              <a:t>&lt;h1&gt;</a:t>
            </a:r>
            <a:r>
              <a:rPr sz="1800" dirty="0">
                <a:latin typeface="Consolas"/>
                <a:cs typeface="Consolas"/>
              </a:rPr>
              <a:t>Hello</a:t>
            </a:r>
            <a:r>
              <a:rPr sz="1800" spc="-35" dirty="0">
                <a:latin typeface="Consolas"/>
                <a:cs typeface="Consolas"/>
              </a:rPr>
              <a:t> </a:t>
            </a:r>
            <a:r>
              <a:rPr sz="1800" spc="-10" dirty="0">
                <a:latin typeface="Consolas"/>
                <a:cs typeface="Consolas"/>
              </a:rPr>
              <a:t>PHP</a:t>
            </a:r>
            <a:r>
              <a:rPr sz="1800" spc="-10" dirty="0">
                <a:solidFill>
                  <a:srgbClr val="800000"/>
                </a:solidFill>
                <a:latin typeface="Consolas"/>
                <a:cs typeface="Consolas"/>
              </a:rPr>
              <a:t>&lt;/h1&gt;</a:t>
            </a:r>
            <a:endParaRPr sz="1800">
              <a:latin typeface="Consolas"/>
              <a:cs typeface="Consolas"/>
            </a:endParaRPr>
          </a:p>
          <a:p>
            <a:pPr marL="591820">
              <a:lnSpc>
                <a:spcPct val="100000"/>
              </a:lnSpc>
              <a:spcBef>
                <a:spcPts val="5"/>
              </a:spcBef>
            </a:pPr>
            <a:r>
              <a:rPr sz="1800" b="1" dirty="0">
                <a:solidFill>
                  <a:srgbClr val="00916D"/>
                </a:solidFill>
                <a:latin typeface="Consolas"/>
                <a:cs typeface="Consolas"/>
              </a:rPr>
              <a:t>&lt;?php</a:t>
            </a:r>
            <a:r>
              <a:rPr sz="1800" b="1" spc="-35" dirty="0">
                <a:solidFill>
                  <a:srgbClr val="00916D"/>
                </a:solidFill>
                <a:latin typeface="Consolas"/>
                <a:cs typeface="Consolas"/>
              </a:rPr>
              <a:t> </a:t>
            </a:r>
            <a:r>
              <a:rPr sz="1800" dirty="0">
                <a:latin typeface="Consolas"/>
                <a:cs typeface="Consolas"/>
              </a:rPr>
              <a:t>$array</a:t>
            </a:r>
            <a:r>
              <a:rPr sz="1800" spc="-20"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a:t>
            </a:r>
            <a:r>
              <a:rPr sz="1800" dirty="0">
                <a:solidFill>
                  <a:srgbClr val="A21515"/>
                </a:solidFill>
                <a:latin typeface="Consolas"/>
                <a:cs typeface="Consolas"/>
              </a:rPr>
              <a:t>"Hello"</a:t>
            </a:r>
            <a:r>
              <a:rPr sz="1800" dirty="0">
                <a:latin typeface="Consolas"/>
                <a:cs typeface="Consolas"/>
              </a:rPr>
              <a:t>,</a:t>
            </a:r>
            <a:r>
              <a:rPr sz="1800" spc="-15" dirty="0">
                <a:latin typeface="Consolas"/>
                <a:cs typeface="Consolas"/>
              </a:rPr>
              <a:t> </a:t>
            </a:r>
            <a:r>
              <a:rPr sz="1800" dirty="0">
                <a:solidFill>
                  <a:srgbClr val="A21515"/>
                </a:solidFill>
                <a:latin typeface="Consolas"/>
                <a:cs typeface="Consolas"/>
              </a:rPr>
              <a:t>"PHP"</a:t>
            </a:r>
            <a:r>
              <a:rPr sz="1800" dirty="0">
                <a:latin typeface="Consolas"/>
                <a:cs typeface="Consolas"/>
              </a:rPr>
              <a:t>]</a:t>
            </a:r>
            <a:r>
              <a:rPr sz="1800" spc="-15" dirty="0">
                <a:latin typeface="Consolas"/>
                <a:cs typeface="Consolas"/>
              </a:rPr>
              <a:t> </a:t>
            </a:r>
            <a:r>
              <a:rPr sz="1800" b="1" spc="-25" dirty="0">
                <a:solidFill>
                  <a:srgbClr val="00916D"/>
                </a:solidFill>
                <a:latin typeface="Consolas"/>
                <a:cs typeface="Consolas"/>
              </a:rPr>
              <a:t>?&gt;</a:t>
            </a:r>
            <a:endParaRPr sz="1800">
              <a:latin typeface="Consolas"/>
              <a:cs typeface="Consolas"/>
            </a:endParaRPr>
          </a:p>
          <a:p>
            <a:pPr marL="591820">
              <a:lnSpc>
                <a:spcPct val="100000"/>
              </a:lnSpc>
            </a:pPr>
            <a:r>
              <a:rPr sz="1800" spc="-20" dirty="0">
                <a:solidFill>
                  <a:srgbClr val="800000"/>
                </a:solidFill>
                <a:latin typeface="Consolas"/>
                <a:cs typeface="Consolas"/>
              </a:rPr>
              <a:t>&lt;ul&gt;</a:t>
            </a:r>
            <a:endParaRPr sz="1800">
              <a:latin typeface="Consolas"/>
              <a:cs typeface="Consolas"/>
            </a:endParaRPr>
          </a:p>
          <a:p>
            <a:pPr marL="843280">
              <a:lnSpc>
                <a:spcPct val="100000"/>
              </a:lnSpc>
            </a:pPr>
            <a:r>
              <a:rPr sz="1800" b="1" dirty="0">
                <a:solidFill>
                  <a:srgbClr val="00916D"/>
                </a:solidFill>
                <a:latin typeface="Consolas"/>
                <a:cs typeface="Consolas"/>
              </a:rPr>
              <a:t>&lt;?php</a:t>
            </a:r>
            <a:r>
              <a:rPr sz="1800" b="1" spc="-40" dirty="0">
                <a:solidFill>
                  <a:srgbClr val="00916D"/>
                </a:solidFill>
                <a:latin typeface="Consolas"/>
                <a:cs typeface="Consolas"/>
              </a:rPr>
              <a:t> </a:t>
            </a:r>
            <a:r>
              <a:rPr sz="1800" dirty="0">
                <a:solidFill>
                  <a:srgbClr val="0000FF"/>
                </a:solidFill>
                <a:latin typeface="Consolas"/>
                <a:cs typeface="Consolas"/>
              </a:rPr>
              <a:t>foreach</a:t>
            </a:r>
            <a:r>
              <a:rPr sz="1800" dirty="0">
                <a:latin typeface="Consolas"/>
                <a:cs typeface="Consolas"/>
              </a:rPr>
              <a:t>($array</a:t>
            </a:r>
            <a:r>
              <a:rPr sz="1800" spc="-35" dirty="0">
                <a:latin typeface="Consolas"/>
                <a:cs typeface="Consolas"/>
              </a:rPr>
              <a:t> </a:t>
            </a:r>
            <a:r>
              <a:rPr sz="1800" dirty="0">
                <a:latin typeface="Consolas"/>
                <a:cs typeface="Consolas"/>
              </a:rPr>
              <a:t>as</a:t>
            </a:r>
            <a:r>
              <a:rPr sz="1800" spc="-35" dirty="0">
                <a:latin typeface="Consolas"/>
                <a:cs typeface="Consolas"/>
              </a:rPr>
              <a:t> </a:t>
            </a:r>
            <a:r>
              <a:rPr sz="1800" dirty="0">
                <a:latin typeface="Consolas"/>
                <a:cs typeface="Consolas"/>
              </a:rPr>
              <a:t>$item):</a:t>
            </a:r>
            <a:r>
              <a:rPr sz="1800" spc="-30" dirty="0">
                <a:latin typeface="Consolas"/>
                <a:cs typeface="Consolas"/>
              </a:rPr>
              <a:t> </a:t>
            </a:r>
            <a:r>
              <a:rPr sz="1800" b="1" spc="-25" dirty="0">
                <a:solidFill>
                  <a:srgbClr val="00916D"/>
                </a:solidFill>
                <a:latin typeface="Consolas"/>
                <a:cs typeface="Consolas"/>
              </a:rPr>
              <a:t>?&gt;</a:t>
            </a:r>
            <a:endParaRPr sz="1800">
              <a:latin typeface="Consolas"/>
              <a:cs typeface="Consolas"/>
            </a:endParaRPr>
          </a:p>
          <a:p>
            <a:pPr marL="1094740">
              <a:lnSpc>
                <a:spcPct val="100000"/>
              </a:lnSpc>
            </a:pPr>
            <a:r>
              <a:rPr sz="1800" dirty="0">
                <a:solidFill>
                  <a:srgbClr val="800000"/>
                </a:solidFill>
                <a:latin typeface="Consolas"/>
                <a:cs typeface="Consolas"/>
              </a:rPr>
              <a:t>&lt;li&gt;</a:t>
            </a:r>
            <a:r>
              <a:rPr sz="1800" b="1" dirty="0">
                <a:solidFill>
                  <a:srgbClr val="00916D"/>
                </a:solidFill>
                <a:latin typeface="Consolas"/>
                <a:cs typeface="Consolas"/>
              </a:rPr>
              <a:t>&lt;?=</a:t>
            </a:r>
            <a:r>
              <a:rPr sz="1800" b="1" spc="-45" dirty="0">
                <a:solidFill>
                  <a:srgbClr val="00916D"/>
                </a:solidFill>
                <a:latin typeface="Consolas"/>
                <a:cs typeface="Consolas"/>
              </a:rPr>
              <a:t> </a:t>
            </a:r>
            <a:r>
              <a:rPr sz="1800" dirty="0">
                <a:latin typeface="Consolas"/>
                <a:cs typeface="Consolas"/>
              </a:rPr>
              <a:t>$item</a:t>
            </a:r>
            <a:r>
              <a:rPr sz="1800" spc="-35" dirty="0">
                <a:latin typeface="Consolas"/>
                <a:cs typeface="Consolas"/>
              </a:rPr>
              <a:t> </a:t>
            </a:r>
            <a:r>
              <a:rPr sz="1800" b="1" spc="-10" dirty="0">
                <a:solidFill>
                  <a:srgbClr val="00916D"/>
                </a:solidFill>
                <a:latin typeface="Consolas"/>
                <a:cs typeface="Consolas"/>
              </a:rPr>
              <a:t>?&gt;</a:t>
            </a:r>
            <a:r>
              <a:rPr sz="1800" spc="-10" dirty="0">
                <a:solidFill>
                  <a:srgbClr val="800000"/>
                </a:solidFill>
                <a:latin typeface="Consolas"/>
                <a:cs typeface="Consolas"/>
              </a:rPr>
              <a:t>&lt;/li&gt;</a:t>
            </a:r>
            <a:endParaRPr sz="1800">
              <a:latin typeface="Consolas"/>
              <a:cs typeface="Consolas"/>
            </a:endParaRPr>
          </a:p>
          <a:p>
            <a:pPr marL="843280">
              <a:lnSpc>
                <a:spcPct val="100000"/>
              </a:lnSpc>
            </a:pPr>
            <a:r>
              <a:rPr sz="1800" b="1" dirty="0">
                <a:solidFill>
                  <a:srgbClr val="00916D"/>
                </a:solidFill>
                <a:latin typeface="Consolas"/>
                <a:cs typeface="Consolas"/>
              </a:rPr>
              <a:t>&lt;?php</a:t>
            </a:r>
            <a:r>
              <a:rPr sz="1800" b="1" spc="-35" dirty="0">
                <a:solidFill>
                  <a:srgbClr val="00916D"/>
                </a:solidFill>
                <a:latin typeface="Consolas"/>
                <a:cs typeface="Consolas"/>
              </a:rPr>
              <a:t> </a:t>
            </a:r>
            <a:r>
              <a:rPr sz="1800" dirty="0">
                <a:solidFill>
                  <a:srgbClr val="0000FF"/>
                </a:solidFill>
                <a:latin typeface="Consolas"/>
                <a:cs typeface="Consolas"/>
              </a:rPr>
              <a:t>endforeach</a:t>
            </a:r>
            <a:r>
              <a:rPr sz="1800" dirty="0">
                <a:latin typeface="Consolas"/>
                <a:cs typeface="Consolas"/>
              </a:rPr>
              <a:t>;</a:t>
            </a:r>
            <a:r>
              <a:rPr sz="1800" spc="-30" dirty="0">
                <a:latin typeface="Consolas"/>
                <a:cs typeface="Consolas"/>
              </a:rPr>
              <a:t> </a:t>
            </a:r>
            <a:r>
              <a:rPr sz="1800" b="1" spc="-25" dirty="0">
                <a:solidFill>
                  <a:srgbClr val="00916D"/>
                </a:solidFill>
                <a:latin typeface="Consolas"/>
                <a:cs typeface="Consolas"/>
              </a:rPr>
              <a:t>?&gt;</a:t>
            </a:r>
            <a:endParaRPr sz="1800">
              <a:latin typeface="Consolas"/>
              <a:cs typeface="Consolas"/>
            </a:endParaRPr>
          </a:p>
          <a:p>
            <a:pPr marR="4553585" algn="r">
              <a:lnSpc>
                <a:spcPct val="100000"/>
              </a:lnSpc>
            </a:pPr>
            <a:r>
              <a:rPr sz="1800" spc="-10" dirty="0">
                <a:solidFill>
                  <a:srgbClr val="800000"/>
                </a:solidFill>
                <a:latin typeface="Consolas"/>
                <a:cs typeface="Consolas"/>
              </a:rPr>
              <a:t>&lt;/ul&gt;</a:t>
            </a:r>
            <a:endParaRPr sz="1800">
              <a:latin typeface="Consolas"/>
              <a:cs typeface="Consolas"/>
            </a:endParaRPr>
          </a:p>
          <a:p>
            <a:pPr marR="4553585" algn="r">
              <a:lnSpc>
                <a:spcPct val="100000"/>
              </a:lnSpc>
            </a:pPr>
            <a:r>
              <a:rPr sz="1800" spc="-10" dirty="0">
                <a:solidFill>
                  <a:srgbClr val="800000"/>
                </a:solidFill>
                <a:latin typeface="Consolas"/>
                <a:cs typeface="Consolas"/>
              </a:rPr>
              <a:t>&lt;/body&gt;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p:txBody>
      </p:sp>
      <p:sp>
        <p:nvSpPr>
          <p:cNvPr id="5" name="object 5"/>
          <p:cNvSpPr txBox="1"/>
          <p:nvPr/>
        </p:nvSpPr>
        <p:spPr>
          <a:xfrm>
            <a:off x="6744461" y="2045969"/>
            <a:ext cx="4368800" cy="4101123"/>
          </a:xfrm>
          <a:prstGeom prst="rect">
            <a:avLst/>
          </a:prstGeom>
        </p:spPr>
        <p:txBody>
          <a:bodyPr vert="horz" wrap="square" lIns="0" tIns="60960" rIns="0" bIns="0" rtlCol="0">
            <a:spAutoFit/>
          </a:bodyPr>
          <a:lstStyle/>
          <a:p>
            <a:pPr marL="240029" marR="248920" indent="-227329">
              <a:lnSpc>
                <a:spcPts val="3020"/>
              </a:lnSpc>
              <a:spcBef>
                <a:spcPts val="480"/>
              </a:spcBef>
              <a:buFont typeface="Arial MT"/>
              <a:buChar char="•"/>
              <a:tabLst>
                <a:tab pos="241300" algn="l"/>
              </a:tabLst>
            </a:pPr>
            <a:r>
              <a:rPr lang="it-IT" sz="2800" spc="-55" dirty="0">
                <a:solidFill>
                  <a:srgbClr val="111F35"/>
                </a:solidFill>
                <a:latin typeface="Calibri"/>
                <a:cs typeface="Calibri"/>
              </a:rPr>
              <a:t>Il testo all'esterno dei delimitatori rimane così com'è nell'output
Il codice all'interno dei delimitatori viene interpretato e l'output risultante viene inserito nel file html
&lt;?= è una scorciatoia per &lt;?php echo&gt;</a:t>
            </a:r>
            <a:endParaRPr sz="2400" dirty="0">
              <a:latin typeface="Consolas"/>
              <a:cs typeface="Consolas"/>
            </a:endParaRPr>
          </a:p>
        </p:txBody>
      </p:sp>
      <p:sp>
        <p:nvSpPr>
          <p:cNvPr id="6" name="object 6"/>
          <p:cNvSpPr txBox="1"/>
          <p:nvPr/>
        </p:nvSpPr>
        <p:spPr>
          <a:xfrm>
            <a:off x="1104976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6379"/>
                </a:solidFill>
                <a:latin typeface="Calibri"/>
                <a:cs typeface="Calibri"/>
              </a:rPr>
              <a:t>13</a:t>
            </a:r>
            <a:endParaRPr sz="12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35770" y="1735835"/>
            <a:ext cx="7947659" cy="1411605"/>
            <a:chOff x="2735770" y="1735835"/>
            <a:chExt cx="7947659" cy="1411605"/>
          </a:xfrm>
        </p:grpSpPr>
        <p:sp>
          <p:nvSpPr>
            <p:cNvPr id="3" name="object 3"/>
            <p:cNvSpPr/>
            <p:nvPr/>
          </p:nvSpPr>
          <p:spPr>
            <a:xfrm>
              <a:off x="6633823" y="2180081"/>
              <a:ext cx="265430" cy="525780"/>
            </a:xfrm>
            <a:custGeom>
              <a:avLst/>
              <a:gdLst/>
              <a:ahLst/>
              <a:cxnLst/>
              <a:rect l="l" t="t" r="r" b="b"/>
              <a:pathLst>
                <a:path w="265429" h="525780">
                  <a:moveTo>
                    <a:pt x="218588" y="0"/>
                  </a:moveTo>
                  <a:lnTo>
                    <a:pt x="127831" y="1000"/>
                  </a:lnTo>
                  <a:lnTo>
                    <a:pt x="85161" y="1017"/>
                  </a:lnTo>
                  <a:lnTo>
                    <a:pt x="46884" y="0"/>
                  </a:lnTo>
                  <a:lnTo>
                    <a:pt x="30068" y="3262"/>
                  </a:lnTo>
                  <a:lnTo>
                    <a:pt x="16848" y="12858"/>
                  </a:lnTo>
                  <a:lnTo>
                    <a:pt x="7915" y="26789"/>
                  </a:lnTo>
                  <a:lnTo>
                    <a:pt x="3958" y="43052"/>
                  </a:lnTo>
                  <a:lnTo>
                    <a:pt x="7667" y="77587"/>
                  </a:lnTo>
                  <a:lnTo>
                    <a:pt x="8707" y="115988"/>
                  </a:lnTo>
                  <a:lnTo>
                    <a:pt x="7824" y="158114"/>
                  </a:lnTo>
                  <a:lnTo>
                    <a:pt x="5766" y="203825"/>
                  </a:lnTo>
                  <a:lnTo>
                    <a:pt x="3279" y="252979"/>
                  </a:lnTo>
                  <a:lnTo>
                    <a:pt x="1107" y="305435"/>
                  </a:lnTo>
                  <a:lnTo>
                    <a:pt x="0" y="361051"/>
                  </a:lnTo>
                  <a:lnTo>
                    <a:pt x="701" y="419687"/>
                  </a:lnTo>
                  <a:lnTo>
                    <a:pt x="3958" y="481202"/>
                  </a:lnTo>
                  <a:lnTo>
                    <a:pt x="28550" y="521797"/>
                  </a:lnTo>
                  <a:lnTo>
                    <a:pt x="89715" y="525684"/>
                  </a:lnTo>
                  <a:lnTo>
                    <a:pt x="132641" y="523589"/>
                  </a:lnTo>
                  <a:lnTo>
                    <a:pt x="175614" y="521827"/>
                  </a:lnTo>
                  <a:lnTo>
                    <a:pt x="218588" y="524255"/>
                  </a:lnTo>
                  <a:lnTo>
                    <a:pt x="257539" y="496306"/>
                  </a:lnTo>
                  <a:lnTo>
                    <a:pt x="261514" y="481202"/>
                  </a:lnTo>
                  <a:lnTo>
                    <a:pt x="258207" y="447207"/>
                  </a:lnTo>
                  <a:lnTo>
                    <a:pt x="257314" y="407191"/>
                  </a:lnTo>
                  <a:lnTo>
                    <a:pt x="258155" y="362161"/>
                  </a:lnTo>
                  <a:lnTo>
                    <a:pt x="262319" y="261085"/>
                  </a:lnTo>
                  <a:lnTo>
                    <a:pt x="264280" y="207052"/>
                  </a:lnTo>
                  <a:lnTo>
                    <a:pt x="265253" y="152031"/>
                  </a:lnTo>
                  <a:lnTo>
                    <a:pt x="264558" y="97029"/>
                  </a:lnTo>
                  <a:lnTo>
                    <a:pt x="261514" y="43052"/>
                  </a:lnTo>
                  <a:lnTo>
                    <a:pt x="257825" y="26646"/>
                  </a:lnTo>
                  <a:lnTo>
                    <a:pt x="248671" y="13334"/>
                  </a:lnTo>
                  <a:lnTo>
                    <a:pt x="235207" y="4119"/>
                  </a:lnTo>
                  <a:lnTo>
                    <a:pt x="218588" y="0"/>
                  </a:lnTo>
                  <a:close/>
                </a:path>
              </a:pathLst>
            </a:custGeom>
            <a:solidFill>
              <a:srgbClr val="FADCD2"/>
            </a:solidFill>
          </p:spPr>
          <p:txBody>
            <a:bodyPr wrap="square" lIns="0" tIns="0" rIns="0" bIns="0" rtlCol="0"/>
            <a:lstStyle/>
            <a:p>
              <a:endParaRPr/>
            </a:p>
          </p:txBody>
        </p:sp>
        <p:sp>
          <p:nvSpPr>
            <p:cNvPr id="4" name="object 4"/>
            <p:cNvSpPr/>
            <p:nvPr/>
          </p:nvSpPr>
          <p:spPr>
            <a:xfrm>
              <a:off x="6637781" y="2176688"/>
              <a:ext cx="266065" cy="530225"/>
            </a:xfrm>
            <a:custGeom>
              <a:avLst/>
              <a:gdLst/>
              <a:ahLst/>
              <a:cxnLst/>
              <a:rect l="l" t="t" r="r" b="b"/>
              <a:pathLst>
                <a:path w="266065" h="530225">
                  <a:moveTo>
                    <a:pt x="0" y="46446"/>
                  </a:moveTo>
                  <a:lnTo>
                    <a:pt x="25074" y="8334"/>
                  </a:lnTo>
                  <a:lnTo>
                    <a:pt x="95650" y="1928"/>
                  </a:lnTo>
                  <a:lnTo>
                    <a:pt x="142970" y="154"/>
                  </a:lnTo>
                  <a:lnTo>
                    <a:pt x="183193" y="0"/>
                  </a:lnTo>
                  <a:lnTo>
                    <a:pt x="230624" y="7423"/>
                  </a:lnTo>
                  <a:lnTo>
                    <a:pt x="257556" y="46446"/>
                  </a:lnTo>
                  <a:lnTo>
                    <a:pt x="261895" y="112790"/>
                  </a:lnTo>
                  <a:lnTo>
                    <a:pt x="264448" y="172436"/>
                  </a:lnTo>
                  <a:lnTo>
                    <a:pt x="265514" y="226362"/>
                  </a:lnTo>
                  <a:lnTo>
                    <a:pt x="265395" y="275548"/>
                  </a:lnTo>
                  <a:lnTo>
                    <a:pt x="264392" y="320970"/>
                  </a:lnTo>
                  <a:lnTo>
                    <a:pt x="262805" y="363607"/>
                  </a:lnTo>
                  <a:lnTo>
                    <a:pt x="260936" y="404438"/>
                  </a:lnTo>
                  <a:lnTo>
                    <a:pt x="259086" y="444442"/>
                  </a:lnTo>
                  <a:lnTo>
                    <a:pt x="257556" y="484596"/>
                  </a:lnTo>
                  <a:lnTo>
                    <a:pt x="230838" y="524690"/>
                  </a:lnTo>
                  <a:lnTo>
                    <a:pt x="177532" y="528524"/>
                  </a:lnTo>
                  <a:lnTo>
                    <a:pt x="131587" y="529601"/>
                  </a:lnTo>
                  <a:lnTo>
                    <a:pt x="84238" y="529703"/>
                  </a:lnTo>
                  <a:lnTo>
                    <a:pt x="42925" y="527649"/>
                  </a:lnTo>
                  <a:lnTo>
                    <a:pt x="26735" y="523761"/>
                  </a:lnTo>
                  <a:lnTo>
                    <a:pt x="13319" y="513980"/>
                  </a:lnTo>
                  <a:lnTo>
                    <a:pt x="3974" y="500270"/>
                  </a:lnTo>
                  <a:lnTo>
                    <a:pt x="0" y="484596"/>
                  </a:lnTo>
                  <a:lnTo>
                    <a:pt x="1237" y="433876"/>
                  </a:lnTo>
                  <a:lnTo>
                    <a:pt x="2685" y="381551"/>
                  </a:lnTo>
                  <a:lnTo>
                    <a:pt x="4120" y="328527"/>
                  </a:lnTo>
                  <a:lnTo>
                    <a:pt x="5320" y="275710"/>
                  </a:lnTo>
                  <a:lnTo>
                    <a:pt x="6062" y="224005"/>
                  </a:lnTo>
                  <a:lnTo>
                    <a:pt x="6124" y="174321"/>
                  </a:lnTo>
                  <a:lnTo>
                    <a:pt x="5282" y="127562"/>
                  </a:lnTo>
                  <a:lnTo>
                    <a:pt x="3315" y="84635"/>
                  </a:lnTo>
                  <a:lnTo>
                    <a:pt x="0" y="46446"/>
                  </a:lnTo>
                  <a:close/>
                </a:path>
              </a:pathLst>
            </a:custGeom>
            <a:ln w="28575">
              <a:solidFill>
                <a:srgbClr val="FFFFFF"/>
              </a:solidFill>
            </a:ln>
          </p:spPr>
          <p:txBody>
            <a:bodyPr wrap="square" lIns="0" tIns="0" rIns="0" bIns="0" rtlCol="0"/>
            <a:lstStyle/>
            <a:p>
              <a:endParaRPr/>
            </a:p>
          </p:txBody>
        </p:sp>
        <p:sp>
          <p:nvSpPr>
            <p:cNvPr id="5" name="object 5"/>
            <p:cNvSpPr/>
            <p:nvPr/>
          </p:nvSpPr>
          <p:spPr>
            <a:xfrm>
              <a:off x="2746065" y="2169999"/>
              <a:ext cx="1477645" cy="542290"/>
            </a:xfrm>
            <a:custGeom>
              <a:avLst/>
              <a:gdLst/>
              <a:ahLst/>
              <a:cxnLst/>
              <a:rect l="l" t="t" r="r" b="b"/>
              <a:pathLst>
                <a:path w="1477645" h="542289">
                  <a:moveTo>
                    <a:pt x="1147507" y="0"/>
                  </a:moveTo>
                  <a:lnTo>
                    <a:pt x="1099154" y="926"/>
                  </a:lnTo>
                  <a:lnTo>
                    <a:pt x="1053638" y="2616"/>
                  </a:lnTo>
                  <a:lnTo>
                    <a:pt x="926531" y="9208"/>
                  </a:lnTo>
                  <a:lnTo>
                    <a:pt x="884780" y="10888"/>
                  </a:lnTo>
                  <a:lnTo>
                    <a:pt x="842072" y="11799"/>
                  </a:lnTo>
                  <a:lnTo>
                    <a:pt x="797649" y="11632"/>
                  </a:lnTo>
                  <a:lnTo>
                    <a:pt x="701206" y="8577"/>
                  </a:lnTo>
                  <a:lnTo>
                    <a:pt x="649669" y="8533"/>
                  </a:lnTo>
                  <a:lnTo>
                    <a:pt x="596630" y="9619"/>
                  </a:lnTo>
                  <a:lnTo>
                    <a:pt x="542577" y="11505"/>
                  </a:lnTo>
                  <a:lnTo>
                    <a:pt x="379223" y="18669"/>
                  </a:lnTo>
                  <a:lnTo>
                    <a:pt x="326001" y="20459"/>
                  </a:lnTo>
                  <a:lnTo>
                    <a:pt x="274210" y="21401"/>
                  </a:lnTo>
                  <a:lnTo>
                    <a:pt x="224336" y="21163"/>
                  </a:lnTo>
                  <a:lnTo>
                    <a:pt x="176870" y="19418"/>
                  </a:lnTo>
                  <a:lnTo>
                    <a:pt x="132300" y="15834"/>
                  </a:lnTo>
                  <a:lnTo>
                    <a:pt x="91114" y="10082"/>
                  </a:lnTo>
                  <a:lnTo>
                    <a:pt x="56605" y="16484"/>
                  </a:lnTo>
                  <a:lnTo>
                    <a:pt x="30027" y="36244"/>
                  </a:lnTo>
                  <a:lnTo>
                    <a:pt x="12211" y="64767"/>
                  </a:lnTo>
                  <a:lnTo>
                    <a:pt x="3992" y="97458"/>
                  </a:lnTo>
                  <a:lnTo>
                    <a:pt x="8264" y="142504"/>
                  </a:lnTo>
                  <a:lnTo>
                    <a:pt x="8357" y="185653"/>
                  </a:lnTo>
                  <a:lnTo>
                    <a:pt x="5924" y="229020"/>
                  </a:lnTo>
                  <a:lnTo>
                    <a:pt x="2619" y="274719"/>
                  </a:lnTo>
                  <a:lnTo>
                    <a:pt x="93" y="324866"/>
                  </a:lnTo>
                  <a:lnTo>
                    <a:pt x="0" y="381575"/>
                  </a:lnTo>
                  <a:lnTo>
                    <a:pt x="3992" y="446962"/>
                  </a:lnTo>
                  <a:lnTo>
                    <a:pt x="31932" y="506176"/>
                  </a:lnTo>
                  <a:lnTo>
                    <a:pt x="91114" y="534338"/>
                  </a:lnTo>
                  <a:lnTo>
                    <a:pt x="141095" y="534623"/>
                  </a:lnTo>
                  <a:lnTo>
                    <a:pt x="192056" y="534143"/>
                  </a:lnTo>
                  <a:lnTo>
                    <a:pt x="243673" y="533095"/>
                  </a:lnTo>
                  <a:lnTo>
                    <a:pt x="450244" y="527120"/>
                  </a:lnTo>
                  <a:lnTo>
                    <a:pt x="500295" y="526160"/>
                  </a:lnTo>
                  <a:lnTo>
                    <a:pt x="549064" y="525804"/>
                  </a:lnTo>
                  <a:lnTo>
                    <a:pt x="596226" y="526248"/>
                  </a:lnTo>
                  <a:lnTo>
                    <a:pt x="641459" y="527688"/>
                  </a:lnTo>
                  <a:lnTo>
                    <a:pt x="684439" y="530320"/>
                  </a:lnTo>
                  <a:lnTo>
                    <a:pt x="764650" y="538302"/>
                  </a:lnTo>
                  <a:lnTo>
                    <a:pt x="806087" y="540790"/>
                  </a:lnTo>
                  <a:lnTo>
                    <a:pt x="849206" y="542022"/>
                  </a:lnTo>
                  <a:lnTo>
                    <a:pt x="894061" y="542223"/>
                  </a:lnTo>
                  <a:lnTo>
                    <a:pt x="940704" y="541615"/>
                  </a:lnTo>
                  <a:lnTo>
                    <a:pt x="989186" y="540420"/>
                  </a:lnTo>
                  <a:lnTo>
                    <a:pt x="1146197" y="535543"/>
                  </a:lnTo>
                  <a:lnTo>
                    <a:pt x="1202563" y="534229"/>
                  </a:lnTo>
                  <a:lnTo>
                    <a:pt x="1261031" y="533441"/>
                  </a:lnTo>
                  <a:lnTo>
                    <a:pt x="1321653" y="533404"/>
                  </a:lnTo>
                  <a:lnTo>
                    <a:pt x="1384482" y="534338"/>
                  </a:lnTo>
                  <a:lnTo>
                    <a:pt x="1418240" y="527704"/>
                  </a:lnTo>
                  <a:lnTo>
                    <a:pt x="1467563" y="484528"/>
                  </a:lnTo>
                  <a:lnTo>
                    <a:pt x="1476309" y="388893"/>
                  </a:lnTo>
                  <a:lnTo>
                    <a:pt x="1477258" y="332541"/>
                  </a:lnTo>
                  <a:lnTo>
                    <a:pt x="1475762" y="278505"/>
                  </a:lnTo>
                  <a:lnTo>
                    <a:pt x="1470693" y="179766"/>
                  </a:lnTo>
                  <a:lnTo>
                    <a:pt x="1469744" y="136259"/>
                  </a:lnTo>
                  <a:lnTo>
                    <a:pt x="1471604" y="97458"/>
                  </a:lnTo>
                  <a:lnTo>
                    <a:pt x="1446378" y="37625"/>
                  </a:lnTo>
                  <a:lnTo>
                    <a:pt x="1384482" y="10082"/>
                  </a:lnTo>
                  <a:lnTo>
                    <a:pt x="1317186" y="4879"/>
                  </a:lnTo>
                  <a:lnTo>
                    <a:pt x="1255765" y="1670"/>
                  </a:lnTo>
                  <a:lnTo>
                    <a:pt x="1199458" y="145"/>
                  </a:lnTo>
                  <a:lnTo>
                    <a:pt x="1147507" y="0"/>
                  </a:lnTo>
                  <a:close/>
                </a:path>
              </a:pathLst>
            </a:custGeom>
            <a:solidFill>
              <a:srgbClr val="00BB8F"/>
            </a:solidFill>
          </p:spPr>
          <p:txBody>
            <a:bodyPr wrap="square" lIns="0" tIns="0" rIns="0" bIns="0" rtlCol="0"/>
            <a:lstStyle/>
            <a:p>
              <a:endParaRPr/>
            </a:p>
          </p:txBody>
        </p:sp>
        <p:sp>
          <p:nvSpPr>
            <p:cNvPr id="6" name="object 6"/>
            <p:cNvSpPr/>
            <p:nvPr/>
          </p:nvSpPr>
          <p:spPr>
            <a:xfrm>
              <a:off x="2750057" y="2180081"/>
              <a:ext cx="1468120" cy="530860"/>
            </a:xfrm>
            <a:custGeom>
              <a:avLst/>
              <a:gdLst/>
              <a:ahLst/>
              <a:cxnLst/>
              <a:rect l="l" t="t" r="r" b="b"/>
              <a:pathLst>
                <a:path w="1468120" h="530860">
                  <a:moveTo>
                    <a:pt x="0" y="87375"/>
                  </a:moveTo>
                  <a:lnTo>
                    <a:pt x="9683" y="57578"/>
                  </a:lnTo>
                  <a:lnTo>
                    <a:pt x="28130" y="31686"/>
                  </a:lnTo>
                  <a:lnTo>
                    <a:pt x="54292" y="11795"/>
                  </a:lnTo>
                  <a:lnTo>
                    <a:pt x="87122" y="0"/>
                  </a:lnTo>
                  <a:lnTo>
                    <a:pt x="140200" y="5078"/>
                  </a:lnTo>
                  <a:lnTo>
                    <a:pt x="191660" y="8413"/>
                  </a:lnTo>
                  <a:lnTo>
                    <a:pt x="241853" y="10251"/>
                  </a:lnTo>
                  <a:lnTo>
                    <a:pt x="291135" y="10837"/>
                  </a:lnTo>
                  <a:lnTo>
                    <a:pt x="339860" y="10417"/>
                  </a:lnTo>
                  <a:lnTo>
                    <a:pt x="388381" y="9239"/>
                  </a:lnTo>
                  <a:lnTo>
                    <a:pt x="437054" y="7547"/>
                  </a:lnTo>
                  <a:lnTo>
                    <a:pt x="486231" y="5587"/>
                  </a:lnTo>
                  <a:lnTo>
                    <a:pt x="536267" y="3607"/>
                  </a:lnTo>
                  <a:lnTo>
                    <a:pt x="587516" y="1852"/>
                  </a:lnTo>
                  <a:lnTo>
                    <a:pt x="640333" y="567"/>
                  </a:lnTo>
                  <a:lnTo>
                    <a:pt x="695070" y="0"/>
                  </a:lnTo>
                  <a:lnTo>
                    <a:pt x="742314" y="250"/>
                  </a:lnTo>
                  <a:lnTo>
                    <a:pt x="788615" y="1113"/>
                  </a:lnTo>
                  <a:lnTo>
                    <a:pt x="834276" y="2423"/>
                  </a:lnTo>
                  <a:lnTo>
                    <a:pt x="879597" y="4021"/>
                  </a:lnTo>
                  <a:lnTo>
                    <a:pt x="924880" y="5742"/>
                  </a:lnTo>
                  <a:lnTo>
                    <a:pt x="970427" y="7424"/>
                  </a:lnTo>
                  <a:lnTo>
                    <a:pt x="1016539" y="8905"/>
                  </a:lnTo>
                  <a:lnTo>
                    <a:pt x="1063519" y="10023"/>
                  </a:lnTo>
                  <a:lnTo>
                    <a:pt x="1111667" y="10615"/>
                  </a:lnTo>
                  <a:lnTo>
                    <a:pt x="1161285" y="10519"/>
                  </a:lnTo>
                  <a:lnTo>
                    <a:pt x="1212674" y="9571"/>
                  </a:lnTo>
                  <a:lnTo>
                    <a:pt x="1266137" y="7611"/>
                  </a:lnTo>
                  <a:lnTo>
                    <a:pt x="1321975" y="4474"/>
                  </a:lnTo>
                  <a:lnTo>
                    <a:pt x="1380490" y="0"/>
                  </a:lnTo>
                  <a:lnTo>
                    <a:pt x="1411997" y="4722"/>
                  </a:lnTo>
                  <a:lnTo>
                    <a:pt x="1438719" y="25495"/>
                  </a:lnTo>
                  <a:lnTo>
                    <a:pt x="1458106" y="55364"/>
                  </a:lnTo>
                  <a:lnTo>
                    <a:pt x="1467612" y="87375"/>
                  </a:lnTo>
                  <a:lnTo>
                    <a:pt x="1467158" y="142185"/>
                  </a:lnTo>
                  <a:lnTo>
                    <a:pt x="1467034" y="189611"/>
                  </a:lnTo>
                  <a:lnTo>
                    <a:pt x="1467132" y="233106"/>
                  </a:lnTo>
                  <a:lnTo>
                    <a:pt x="1467345" y="276126"/>
                  </a:lnTo>
                  <a:lnTo>
                    <a:pt x="1467567" y="322126"/>
                  </a:lnTo>
                  <a:lnTo>
                    <a:pt x="1467691" y="374558"/>
                  </a:lnTo>
                  <a:lnTo>
                    <a:pt x="1467612" y="436879"/>
                  </a:lnTo>
                  <a:lnTo>
                    <a:pt x="1464482" y="468141"/>
                  </a:lnTo>
                  <a:lnTo>
                    <a:pt x="1446577" y="493617"/>
                  </a:lnTo>
                  <a:lnTo>
                    <a:pt x="1417409" y="512568"/>
                  </a:lnTo>
                  <a:lnTo>
                    <a:pt x="1380490" y="524255"/>
                  </a:lnTo>
                  <a:lnTo>
                    <a:pt x="1341182" y="520152"/>
                  </a:lnTo>
                  <a:lnTo>
                    <a:pt x="1298324" y="516797"/>
                  </a:lnTo>
                  <a:lnTo>
                    <a:pt x="1252410" y="514173"/>
                  </a:lnTo>
                  <a:lnTo>
                    <a:pt x="1203933" y="512263"/>
                  </a:lnTo>
                  <a:lnTo>
                    <a:pt x="1153387" y="511048"/>
                  </a:lnTo>
                  <a:lnTo>
                    <a:pt x="1101266" y="510511"/>
                  </a:lnTo>
                  <a:lnTo>
                    <a:pt x="1048063" y="510635"/>
                  </a:lnTo>
                  <a:lnTo>
                    <a:pt x="994274" y="511402"/>
                  </a:lnTo>
                  <a:lnTo>
                    <a:pt x="940391" y="512793"/>
                  </a:lnTo>
                  <a:lnTo>
                    <a:pt x="886909" y="514792"/>
                  </a:lnTo>
                  <a:lnTo>
                    <a:pt x="834322" y="517381"/>
                  </a:lnTo>
                  <a:lnTo>
                    <a:pt x="783122" y="520541"/>
                  </a:lnTo>
                  <a:lnTo>
                    <a:pt x="733806" y="524255"/>
                  </a:lnTo>
                  <a:lnTo>
                    <a:pt x="685556" y="527548"/>
                  </a:lnTo>
                  <a:lnTo>
                    <a:pt x="637204" y="529582"/>
                  </a:lnTo>
                  <a:lnTo>
                    <a:pt x="588708" y="530551"/>
                  </a:lnTo>
                  <a:lnTo>
                    <a:pt x="540030" y="530648"/>
                  </a:lnTo>
                  <a:lnTo>
                    <a:pt x="491130" y="530068"/>
                  </a:lnTo>
                  <a:lnTo>
                    <a:pt x="441966" y="529004"/>
                  </a:lnTo>
                  <a:lnTo>
                    <a:pt x="392501" y="527650"/>
                  </a:lnTo>
                  <a:lnTo>
                    <a:pt x="342693" y="526198"/>
                  </a:lnTo>
                  <a:lnTo>
                    <a:pt x="292502" y="524842"/>
                  </a:lnTo>
                  <a:lnTo>
                    <a:pt x="241890" y="523777"/>
                  </a:lnTo>
                  <a:lnTo>
                    <a:pt x="190816" y="523195"/>
                  </a:lnTo>
                  <a:lnTo>
                    <a:pt x="139239" y="523290"/>
                  </a:lnTo>
                  <a:lnTo>
                    <a:pt x="87122" y="524255"/>
                  </a:lnTo>
                  <a:lnTo>
                    <a:pt x="51613" y="517675"/>
                  </a:lnTo>
                  <a:lnTo>
                    <a:pt x="23558" y="498379"/>
                  </a:lnTo>
                  <a:lnTo>
                    <a:pt x="5504" y="470177"/>
                  </a:lnTo>
                  <a:lnTo>
                    <a:pt x="0" y="436879"/>
                  </a:lnTo>
                  <a:lnTo>
                    <a:pt x="5058" y="397145"/>
                  </a:lnTo>
                  <a:lnTo>
                    <a:pt x="7919" y="356049"/>
                  </a:lnTo>
                  <a:lnTo>
                    <a:pt x="8890" y="312369"/>
                  </a:lnTo>
                  <a:lnTo>
                    <a:pt x="8277" y="264884"/>
                  </a:lnTo>
                  <a:lnTo>
                    <a:pt x="6387" y="212371"/>
                  </a:lnTo>
                  <a:lnTo>
                    <a:pt x="3525" y="153609"/>
                  </a:lnTo>
                  <a:lnTo>
                    <a:pt x="0" y="87375"/>
                  </a:lnTo>
                  <a:close/>
                </a:path>
              </a:pathLst>
            </a:custGeom>
            <a:ln w="28575">
              <a:solidFill>
                <a:srgbClr val="FFFFFF"/>
              </a:solidFill>
            </a:ln>
          </p:spPr>
          <p:txBody>
            <a:bodyPr wrap="square" lIns="0" tIns="0" rIns="0" bIns="0" rtlCol="0"/>
            <a:lstStyle/>
            <a:p>
              <a:endParaRPr/>
            </a:p>
          </p:txBody>
        </p:sp>
        <p:sp>
          <p:nvSpPr>
            <p:cNvPr id="7" name="object 7"/>
            <p:cNvSpPr/>
            <p:nvPr/>
          </p:nvSpPr>
          <p:spPr>
            <a:xfrm>
              <a:off x="6837346" y="2166771"/>
              <a:ext cx="3827145" cy="558165"/>
            </a:xfrm>
            <a:custGeom>
              <a:avLst/>
              <a:gdLst/>
              <a:ahLst/>
              <a:cxnLst/>
              <a:rect l="l" t="t" r="r" b="b"/>
              <a:pathLst>
                <a:path w="3827145" h="558164">
                  <a:moveTo>
                    <a:pt x="1737476" y="0"/>
                  </a:moveTo>
                  <a:lnTo>
                    <a:pt x="1689523" y="644"/>
                  </a:lnTo>
                  <a:lnTo>
                    <a:pt x="1637856" y="2089"/>
                  </a:lnTo>
                  <a:lnTo>
                    <a:pt x="1581662" y="4207"/>
                  </a:lnTo>
                  <a:lnTo>
                    <a:pt x="1313586" y="16080"/>
                  </a:lnTo>
                  <a:lnTo>
                    <a:pt x="1196871" y="20557"/>
                  </a:lnTo>
                  <a:lnTo>
                    <a:pt x="1143467" y="22200"/>
                  </a:lnTo>
                  <a:lnTo>
                    <a:pt x="1092782" y="23403"/>
                  </a:lnTo>
                  <a:lnTo>
                    <a:pt x="1044375" y="24134"/>
                  </a:lnTo>
                  <a:lnTo>
                    <a:pt x="997809" y="24359"/>
                  </a:lnTo>
                  <a:lnTo>
                    <a:pt x="952644" y="24048"/>
                  </a:lnTo>
                  <a:lnTo>
                    <a:pt x="908443" y="23168"/>
                  </a:lnTo>
                  <a:lnTo>
                    <a:pt x="864765" y="21686"/>
                  </a:lnTo>
                  <a:lnTo>
                    <a:pt x="821172" y="19571"/>
                  </a:lnTo>
                  <a:lnTo>
                    <a:pt x="777227" y="16790"/>
                  </a:lnTo>
                  <a:lnTo>
                    <a:pt x="732488" y="13310"/>
                  </a:lnTo>
                  <a:lnTo>
                    <a:pt x="686377" y="10551"/>
                  </a:lnTo>
                  <a:lnTo>
                    <a:pt x="638719" y="9690"/>
                  </a:lnTo>
                  <a:lnTo>
                    <a:pt x="589776" y="10334"/>
                  </a:lnTo>
                  <a:lnTo>
                    <a:pt x="539809" y="12093"/>
                  </a:lnTo>
                  <a:lnTo>
                    <a:pt x="489081" y="14573"/>
                  </a:lnTo>
                  <a:lnTo>
                    <a:pt x="386383" y="20128"/>
                  </a:lnTo>
                  <a:lnTo>
                    <a:pt x="334938" y="22418"/>
                  </a:lnTo>
                  <a:lnTo>
                    <a:pt x="283776" y="23861"/>
                  </a:lnTo>
                  <a:lnTo>
                    <a:pt x="233161" y="24064"/>
                  </a:lnTo>
                  <a:lnTo>
                    <a:pt x="183352" y="22635"/>
                  </a:lnTo>
                  <a:lnTo>
                    <a:pt x="134612" y="19181"/>
                  </a:lnTo>
                  <a:lnTo>
                    <a:pt x="87201" y="13310"/>
                  </a:lnTo>
                  <a:lnTo>
                    <a:pt x="52693" y="19712"/>
                  </a:lnTo>
                  <a:lnTo>
                    <a:pt x="26114" y="39472"/>
                  </a:lnTo>
                  <a:lnTo>
                    <a:pt x="8299" y="67996"/>
                  </a:lnTo>
                  <a:lnTo>
                    <a:pt x="79" y="100686"/>
                  </a:lnTo>
                  <a:lnTo>
                    <a:pt x="0" y="163007"/>
                  </a:lnTo>
                  <a:lnTo>
                    <a:pt x="559" y="304459"/>
                  </a:lnTo>
                  <a:lnTo>
                    <a:pt x="533" y="395380"/>
                  </a:lnTo>
                  <a:lnTo>
                    <a:pt x="79" y="450190"/>
                  </a:lnTo>
                  <a:lnTo>
                    <a:pt x="22209" y="511880"/>
                  </a:lnTo>
                  <a:lnTo>
                    <a:pt x="87201" y="537566"/>
                  </a:lnTo>
                  <a:lnTo>
                    <a:pt x="141724" y="534585"/>
                  </a:lnTo>
                  <a:lnTo>
                    <a:pt x="196885" y="532406"/>
                  </a:lnTo>
                  <a:lnTo>
                    <a:pt x="252499" y="530947"/>
                  </a:lnTo>
                  <a:lnTo>
                    <a:pt x="308378" y="530129"/>
                  </a:lnTo>
                  <a:lnTo>
                    <a:pt x="364333" y="529869"/>
                  </a:lnTo>
                  <a:lnTo>
                    <a:pt x="420179" y="530085"/>
                  </a:lnTo>
                  <a:lnTo>
                    <a:pt x="475727" y="530697"/>
                  </a:lnTo>
                  <a:lnTo>
                    <a:pt x="585183" y="532781"/>
                  </a:lnTo>
                  <a:lnTo>
                    <a:pt x="792281" y="538108"/>
                  </a:lnTo>
                  <a:lnTo>
                    <a:pt x="886926" y="540049"/>
                  </a:lnTo>
                  <a:lnTo>
                    <a:pt x="931367" y="540553"/>
                  </a:lnTo>
                  <a:lnTo>
                    <a:pt x="973637" y="540639"/>
                  </a:lnTo>
                  <a:lnTo>
                    <a:pt x="1013549" y="540224"/>
                  </a:lnTo>
                  <a:lnTo>
                    <a:pt x="1050915" y="539227"/>
                  </a:lnTo>
                  <a:lnTo>
                    <a:pt x="1085548" y="537566"/>
                  </a:lnTo>
                  <a:lnTo>
                    <a:pt x="1135795" y="534821"/>
                  </a:lnTo>
                  <a:lnTo>
                    <a:pt x="1184560" y="532759"/>
                  </a:lnTo>
                  <a:lnTo>
                    <a:pt x="1232220" y="531318"/>
                  </a:lnTo>
                  <a:lnTo>
                    <a:pt x="1279152" y="530437"/>
                  </a:lnTo>
                  <a:lnTo>
                    <a:pt x="1325731" y="530054"/>
                  </a:lnTo>
                  <a:lnTo>
                    <a:pt x="1372334" y="530108"/>
                  </a:lnTo>
                  <a:lnTo>
                    <a:pt x="1419337" y="530538"/>
                  </a:lnTo>
                  <a:lnTo>
                    <a:pt x="1516050" y="532278"/>
                  </a:lnTo>
                  <a:lnTo>
                    <a:pt x="1730835" y="537566"/>
                  </a:lnTo>
                  <a:lnTo>
                    <a:pt x="1789552" y="538386"/>
                  </a:lnTo>
                  <a:lnTo>
                    <a:pt x="1848030" y="538241"/>
                  </a:lnTo>
                  <a:lnTo>
                    <a:pt x="1906049" y="537358"/>
                  </a:lnTo>
                  <a:lnTo>
                    <a:pt x="1963390" y="535962"/>
                  </a:lnTo>
                  <a:lnTo>
                    <a:pt x="2129137" y="530953"/>
                  </a:lnTo>
                  <a:lnTo>
                    <a:pt x="2181560" y="529762"/>
                  </a:lnTo>
                  <a:lnTo>
                    <a:pt x="2232203" y="529188"/>
                  </a:lnTo>
                  <a:lnTo>
                    <a:pt x="2280846" y="529455"/>
                  </a:lnTo>
                  <a:lnTo>
                    <a:pt x="2327269" y="530790"/>
                  </a:lnTo>
                  <a:lnTo>
                    <a:pt x="2371251" y="533419"/>
                  </a:lnTo>
                  <a:lnTo>
                    <a:pt x="2412571" y="537566"/>
                  </a:lnTo>
                  <a:lnTo>
                    <a:pt x="2453903" y="542344"/>
                  </a:lnTo>
                  <a:lnTo>
                    <a:pt x="2497791" y="546654"/>
                  </a:lnTo>
                  <a:lnTo>
                    <a:pt x="2543917" y="550406"/>
                  </a:lnTo>
                  <a:lnTo>
                    <a:pt x="2591959" y="553511"/>
                  </a:lnTo>
                  <a:lnTo>
                    <a:pt x="2641600" y="555879"/>
                  </a:lnTo>
                  <a:lnTo>
                    <a:pt x="2692518" y="557421"/>
                  </a:lnTo>
                  <a:lnTo>
                    <a:pt x="2744393" y="558048"/>
                  </a:lnTo>
                  <a:lnTo>
                    <a:pt x="2796908" y="557669"/>
                  </a:lnTo>
                  <a:lnTo>
                    <a:pt x="2849740" y="556195"/>
                  </a:lnTo>
                  <a:lnTo>
                    <a:pt x="2902571" y="553538"/>
                  </a:lnTo>
                  <a:lnTo>
                    <a:pt x="2955081" y="549607"/>
                  </a:lnTo>
                  <a:lnTo>
                    <a:pt x="3006950" y="544313"/>
                  </a:lnTo>
                  <a:lnTo>
                    <a:pt x="3105166" y="531519"/>
                  </a:lnTo>
                  <a:lnTo>
                    <a:pt x="3153452" y="527183"/>
                  </a:lnTo>
                  <a:lnTo>
                    <a:pt x="3202527" y="524361"/>
                  </a:lnTo>
                  <a:lnTo>
                    <a:pt x="3252199" y="522859"/>
                  </a:lnTo>
                  <a:lnTo>
                    <a:pt x="3302277" y="522483"/>
                  </a:lnTo>
                  <a:lnTo>
                    <a:pt x="3352569" y="523037"/>
                  </a:lnTo>
                  <a:lnTo>
                    <a:pt x="3402886" y="524326"/>
                  </a:lnTo>
                  <a:lnTo>
                    <a:pt x="3453035" y="526156"/>
                  </a:lnTo>
                  <a:lnTo>
                    <a:pt x="3648140" y="534980"/>
                  </a:lnTo>
                  <a:lnTo>
                    <a:pt x="3694587" y="536588"/>
                  </a:lnTo>
                  <a:lnTo>
                    <a:pt x="3739721" y="537566"/>
                  </a:lnTo>
                  <a:lnTo>
                    <a:pt x="3803761" y="509404"/>
                  </a:lnTo>
                  <a:lnTo>
                    <a:pt x="3826843" y="450190"/>
                  </a:lnTo>
                  <a:lnTo>
                    <a:pt x="3824944" y="389549"/>
                  </a:lnTo>
                  <a:lnTo>
                    <a:pt x="3820112" y="295782"/>
                  </a:lnTo>
                  <a:lnTo>
                    <a:pt x="3818646" y="254255"/>
                  </a:lnTo>
                  <a:lnTo>
                    <a:pt x="3818790" y="210697"/>
                  </a:lnTo>
                  <a:lnTo>
                    <a:pt x="3821278" y="160908"/>
                  </a:lnTo>
                  <a:lnTo>
                    <a:pt x="3826843" y="100686"/>
                  </a:lnTo>
                  <a:lnTo>
                    <a:pt x="3819446" y="67103"/>
                  </a:lnTo>
                  <a:lnTo>
                    <a:pt x="3801094" y="39758"/>
                  </a:lnTo>
                  <a:lnTo>
                    <a:pt x="3773837" y="21033"/>
                  </a:lnTo>
                  <a:lnTo>
                    <a:pt x="3739721" y="13310"/>
                  </a:lnTo>
                  <a:lnTo>
                    <a:pt x="3698200" y="18073"/>
                  </a:lnTo>
                  <a:lnTo>
                    <a:pt x="3655573" y="20653"/>
                  </a:lnTo>
                  <a:lnTo>
                    <a:pt x="3611508" y="21458"/>
                  </a:lnTo>
                  <a:lnTo>
                    <a:pt x="3565674" y="20900"/>
                  </a:lnTo>
                  <a:lnTo>
                    <a:pt x="3517740" y="19390"/>
                  </a:lnTo>
                  <a:lnTo>
                    <a:pt x="3414243" y="15154"/>
                  </a:lnTo>
                  <a:lnTo>
                    <a:pt x="3358018" y="13248"/>
                  </a:lnTo>
                  <a:lnTo>
                    <a:pt x="3298367" y="12032"/>
                  </a:lnTo>
                  <a:lnTo>
                    <a:pt x="3234958" y="11916"/>
                  </a:lnTo>
                  <a:lnTo>
                    <a:pt x="3167459" y="13310"/>
                  </a:lnTo>
                  <a:lnTo>
                    <a:pt x="3108317" y="15089"/>
                  </a:lnTo>
                  <a:lnTo>
                    <a:pt x="3048999" y="16561"/>
                  </a:lnTo>
                  <a:lnTo>
                    <a:pt x="2989858" y="17727"/>
                  </a:lnTo>
                  <a:lnTo>
                    <a:pt x="2931247" y="18592"/>
                  </a:lnTo>
                  <a:lnTo>
                    <a:pt x="2873518" y="19158"/>
                  </a:lnTo>
                  <a:lnTo>
                    <a:pt x="2817023" y="19428"/>
                  </a:lnTo>
                  <a:lnTo>
                    <a:pt x="2762115" y="19407"/>
                  </a:lnTo>
                  <a:lnTo>
                    <a:pt x="2709146" y="19095"/>
                  </a:lnTo>
                  <a:lnTo>
                    <a:pt x="2658469" y="18498"/>
                  </a:lnTo>
                  <a:lnTo>
                    <a:pt x="2610436" y="17618"/>
                  </a:lnTo>
                  <a:lnTo>
                    <a:pt x="2565399" y="16458"/>
                  </a:lnTo>
                  <a:lnTo>
                    <a:pt x="2523711" y="15021"/>
                  </a:lnTo>
                  <a:lnTo>
                    <a:pt x="2485723" y="13310"/>
                  </a:lnTo>
                  <a:lnTo>
                    <a:pt x="2441510" y="12008"/>
                  </a:lnTo>
                  <a:lnTo>
                    <a:pt x="2394499" y="12192"/>
                  </a:lnTo>
                  <a:lnTo>
                    <a:pt x="2345323" y="13454"/>
                  </a:lnTo>
                  <a:lnTo>
                    <a:pt x="2191144" y="19622"/>
                  </a:lnTo>
                  <a:lnTo>
                    <a:pt x="2139647" y="21109"/>
                  </a:lnTo>
                  <a:lnTo>
                    <a:pt x="2089154" y="21630"/>
                  </a:lnTo>
                  <a:lnTo>
                    <a:pt x="2040299" y="20776"/>
                  </a:lnTo>
                  <a:lnTo>
                    <a:pt x="1993715" y="18139"/>
                  </a:lnTo>
                  <a:lnTo>
                    <a:pt x="1950037" y="13310"/>
                  </a:lnTo>
                  <a:lnTo>
                    <a:pt x="1908439" y="8015"/>
                  </a:lnTo>
                  <a:lnTo>
                    <a:pt x="1867198" y="4164"/>
                  </a:lnTo>
                  <a:lnTo>
                    <a:pt x="1825499" y="1631"/>
                  </a:lnTo>
                  <a:lnTo>
                    <a:pt x="1782530" y="286"/>
                  </a:lnTo>
                  <a:lnTo>
                    <a:pt x="1737476" y="0"/>
                  </a:lnTo>
                  <a:close/>
                </a:path>
              </a:pathLst>
            </a:custGeom>
            <a:solidFill>
              <a:srgbClr val="FFC4D2"/>
            </a:solidFill>
          </p:spPr>
          <p:txBody>
            <a:bodyPr wrap="square" lIns="0" tIns="0" rIns="0" bIns="0" rtlCol="0"/>
            <a:lstStyle/>
            <a:p>
              <a:endParaRPr/>
            </a:p>
          </p:txBody>
        </p:sp>
        <p:sp>
          <p:nvSpPr>
            <p:cNvPr id="8" name="object 8"/>
            <p:cNvSpPr/>
            <p:nvPr/>
          </p:nvSpPr>
          <p:spPr>
            <a:xfrm>
              <a:off x="6835932" y="2168849"/>
              <a:ext cx="3833495" cy="548005"/>
            </a:xfrm>
            <a:custGeom>
              <a:avLst/>
              <a:gdLst/>
              <a:ahLst/>
              <a:cxnLst/>
              <a:rect l="l" t="t" r="r" b="b"/>
              <a:pathLst>
                <a:path w="3833495" h="548005">
                  <a:moveTo>
                    <a:pt x="1492" y="98608"/>
                  </a:moveTo>
                  <a:lnTo>
                    <a:pt x="12069" y="61845"/>
                  </a:lnTo>
                  <a:lnTo>
                    <a:pt x="31528" y="31774"/>
                  </a:lnTo>
                  <a:lnTo>
                    <a:pt x="57749" y="13276"/>
                  </a:lnTo>
                  <a:lnTo>
                    <a:pt x="88614" y="11232"/>
                  </a:lnTo>
                  <a:lnTo>
                    <a:pt x="137214" y="11392"/>
                  </a:lnTo>
                  <a:lnTo>
                    <a:pt x="188138" y="11179"/>
                  </a:lnTo>
                  <a:lnTo>
                    <a:pt x="240806" y="10696"/>
                  </a:lnTo>
                  <a:lnTo>
                    <a:pt x="294637" y="10047"/>
                  </a:lnTo>
                  <a:lnTo>
                    <a:pt x="349049" y="9334"/>
                  </a:lnTo>
                  <a:lnTo>
                    <a:pt x="403463" y="8660"/>
                  </a:lnTo>
                  <a:lnTo>
                    <a:pt x="457298" y="8130"/>
                  </a:lnTo>
                  <a:lnTo>
                    <a:pt x="509972" y="7845"/>
                  </a:lnTo>
                  <a:lnTo>
                    <a:pt x="560906" y="7910"/>
                  </a:lnTo>
                  <a:lnTo>
                    <a:pt x="609517" y="8427"/>
                  </a:lnTo>
                  <a:lnTo>
                    <a:pt x="655226" y="9500"/>
                  </a:lnTo>
                  <a:lnTo>
                    <a:pt x="697452" y="11232"/>
                  </a:lnTo>
                  <a:lnTo>
                    <a:pt x="739142" y="12968"/>
                  </a:lnTo>
                  <a:lnTo>
                    <a:pt x="783438" y="14054"/>
                  </a:lnTo>
                  <a:lnTo>
                    <a:pt x="830050" y="14590"/>
                  </a:lnTo>
                  <a:lnTo>
                    <a:pt x="878691" y="14675"/>
                  </a:lnTo>
                  <a:lnTo>
                    <a:pt x="929070" y="14411"/>
                  </a:lnTo>
                  <a:lnTo>
                    <a:pt x="980901" y="13899"/>
                  </a:lnTo>
                  <a:lnTo>
                    <a:pt x="1033892" y="13238"/>
                  </a:lnTo>
                  <a:lnTo>
                    <a:pt x="1087756" y="12530"/>
                  </a:lnTo>
                  <a:lnTo>
                    <a:pt x="1142204" y="11875"/>
                  </a:lnTo>
                  <a:lnTo>
                    <a:pt x="1196948" y="11373"/>
                  </a:lnTo>
                  <a:lnTo>
                    <a:pt x="1251697" y="11125"/>
                  </a:lnTo>
                  <a:lnTo>
                    <a:pt x="1306163" y="11232"/>
                  </a:lnTo>
                  <a:lnTo>
                    <a:pt x="1356657" y="11321"/>
                  </a:lnTo>
                  <a:lnTo>
                    <a:pt x="1407940" y="11064"/>
                  </a:lnTo>
                  <a:lnTo>
                    <a:pt x="1459885" y="10550"/>
                  </a:lnTo>
                  <a:lnTo>
                    <a:pt x="1512366" y="9871"/>
                  </a:lnTo>
                  <a:lnTo>
                    <a:pt x="1565255" y="9116"/>
                  </a:lnTo>
                  <a:lnTo>
                    <a:pt x="1618427" y="8377"/>
                  </a:lnTo>
                  <a:lnTo>
                    <a:pt x="1671754" y="7743"/>
                  </a:lnTo>
                  <a:lnTo>
                    <a:pt x="1725111" y="7306"/>
                  </a:lnTo>
                  <a:lnTo>
                    <a:pt x="1778370" y="7155"/>
                  </a:lnTo>
                  <a:lnTo>
                    <a:pt x="1831405" y="7382"/>
                  </a:lnTo>
                  <a:lnTo>
                    <a:pt x="1884089" y="8077"/>
                  </a:lnTo>
                  <a:lnTo>
                    <a:pt x="1936296" y="9330"/>
                  </a:lnTo>
                  <a:lnTo>
                    <a:pt x="1987899" y="11232"/>
                  </a:lnTo>
                  <a:lnTo>
                    <a:pt x="2048376" y="13333"/>
                  </a:lnTo>
                  <a:lnTo>
                    <a:pt x="2108378" y="14432"/>
                  </a:lnTo>
                  <a:lnTo>
                    <a:pt x="2167501" y="14722"/>
                  </a:lnTo>
                  <a:lnTo>
                    <a:pt x="2225338" y="14398"/>
                  </a:lnTo>
                  <a:lnTo>
                    <a:pt x="2281484" y="13654"/>
                  </a:lnTo>
                  <a:lnTo>
                    <a:pt x="2335535" y="12683"/>
                  </a:lnTo>
                  <a:lnTo>
                    <a:pt x="2387084" y="11681"/>
                  </a:lnTo>
                  <a:lnTo>
                    <a:pt x="2435726" y="10840"/>
                  </a:lnTo>
                  <a:lnTo>
                    <a:pt x="2481057" y="10356"/>
                  </a:lnTo>
                  <a:lnTo>
                    <a:pt x="2522671" y="10422"/>
                  </a:lnTo>
                  <a:lnTo>
                    <a:pt x="2560161" y="11232"/>
                  </a:lnTo>
                  <a:lnTo>
                    <a:pt x="2597538" y="12789"/>
                  </a:lnTo>
                  <a:lnTo>
                    <a:pt x="2638853" y="14797"/>
                  </a:lnTo>
                  <a:lnTo>
                    <a:pt x="2683769" y="17003"/>
                  </a:lnTo>
                  <a:lnTo>
                    <a:pt x="2731951" y="19151"/>
                  </a:lnTo>
                  <a:lnTo>
                    <a:pt x="2783059" y="20987"/>
                  </a:lnTo>
                  <a:lnTo>
                    <a:pt x="2836757" y="22258"/>
                  </a:lnTo>
                  <a:lnTo>
                    <a:pt x="2892708" y="22709"/>
                  </a:lnTo>
                  <a:lnTo>
                    <a:pt x="2950575" y="22087"/>
                  </a:lnTo>
                  <a:lnTo>
                    <a:pt x="3010020" y="20135"/>
                  </a:lnTo>
                  <a:lnTo>
                    <a:pt x="3070706" y="16602"/>
                  </a:lnTo>
                  <a:lnTo>
                    <a:pt x="3132296" y="11232"/>
                  </a:lnTo>
                  <a:lnTo>
                    <a:pt x="3187578" y="6250"/>
                  </a:lnTo>
                  <a:lnTo>
                    <a:pt x="3240190" y="2853"/>
                  </a:lnTo>
                  <a:lnTo>
                    <a:pt x="3290685" y="838"/>
                  </a:lnTo>
                  <a:lnTo>
                    <a:pt x="3339617" y="0"/>
                  </a:lnTo>
                  <a:lnTo>
                    <a:pt x="3387538" y="135"/>
                  </a:lnTo>
                  <a:lnTo>
                    <a:pt x="3435001" y="1040"/>
                  </a:lnTo>
                  <a:lnTo>
                    <a:pt x="3482559" y="2512"/>
                  </a:lnTo>
                  <a:lnTo>
                    <a:pt x="3530766" y="4346"/>
                  </a:lnTo>
                  <a:lnTo>
                    <a:pt x="3580174" y="6338"/>
                  </a:lnTo>
                  <a:lnTo>
                    <a:pt x="3631336" y="8286"/>
                  </a:lnTo>
                  <a:lnTo>
                    <a:pt x="3684805" y="9985"/>
                  </a:lnTo>
                  <a:lnTo>
                    <a:pt x="3741134" y="11232"/>
                  </a:lnTo>
                  <a:lnTo>
                    <a:pt x="3776053" y="16776"/>
                  </a:lnTo>
                  <a:lnTo>
                    <a:pt x="3805508" y="34917"/>
                  </a:lnTo>
                  <a:lnTo>
                    <a:pt x="3824556" y="63060"/>
                  </a:lnTo>
                  <a:lnTo>
                    <a:pt x="3828256" y="98608"/>
                  </a:lnTo>
                  <a:lnTo>
                    <a:pt x="3826244" y="142874"/>
                  </a:lnTo>
                  <a:lnTo>
                    <a:pt x="3826912" y="187703"/>
                  </a:lnTo>
                  <a:lnTo>
                    <a:pt x="3829056" y="233888"/>
                  </a:lnTo>
                  <a:lnTo>
                    <a:pt x="3831469" y="282227"/>
                  </a:lnTo>
                  <a:lnTo>
                    <a:pt x="3832944" y="333514"/>
                  </a:lnTo>
                  <a:lnTo>
                    <a:pt x="3832275" y="388543"/>
                  </a:lnTo>
                  <a:lnTo>
                    <a:pt x="3828256" y="448112"/>
                  </a:lnTo>
                  <a:lnTo>
                    <a:pt x="3802126" y="512088"/>
                  </a:lnTo>
                  <a:lnTo>
                    <a:pt x="3741134" y="535488"/>
                  </a:lnTo>
                  <a:lnTo>
                    <a:pt x="3690505" y="538285"/>
                  </a:lnTo>
                  <a:lnTo>
                    <a:pt x="3643298" y="540486"/>
                  </a:lnTo>
                  <a:lnTo>
                    <a:pt x="3598625" y="542126"/>
                  </a:lnTo>
                  <a:lnTo>
                    <a:pt x="3555597" y="543242"/>
                  </a:lnTo>
                  <a:lnTo>
                    <a:pt x="3513327" y="543868"/>
                  </a:lnTo>
                  <a:lnTo>
                    <a:pt x="3470926" y="544039"/>
                  </a:lnTo>
                  <a:lnTo>
                    <a:pt x="3427507" y="543791"/>
                  </a:lnTo>
                  <a:lnTo>
                    <a:pt x="3382180" y="543160"/>
                  </a:lnTo>
                  <a:lnTo>
                    <a:pt x="3334057" y="542181"/>
                  </a:lnTo>
                  <a:lnTo>
                    <a:pt x="3282251" y="540888"/>
                  </a:lnTo>
                  <a:lnTo>
                    <a:pt x="3225873" y="539318"/>
                  </a:lnTo>
                  <a:lnTo>
                    <a:pt x="3164034" y="537507"/>
                  </a:lnTo>
                  <a:lnTo>
                    <a:pt x="3095847" y="535488"/>
                  </a:lnTo>
                  <a:lnTo>
                    <a:pt x="3018181" y="532843"/>
                  </a:lnTo>
                  <a:lnTo>
                    <a:pt x="2952934" y="530047"/>
                  </a:lnTo>
                  <a:lnTo>
                    <a:pt x="2897676" y="527326"/>
                  </a:lnTo>
                  <a:lnTo>
                    <a:pt x="2849977" y="524908"/>
                  </a:lnTo>
                  <a:lnTo>
                    <a:pt x="2807407" y="523019"/>
                  </a:lnTo>
                  <a:lnTo>
                    <a:pt x="2767534" y="521885"/>
                  </a:lnTo>
                  <a:lnTo>
                    <a:pt x="2727930" y="521734"/>
                  </a:lnTo>
                  <a:lnTo>
                    <a:pt x="2686163" y="522792"/>
                  </a:lnTo>
                  <a:lnTo>
                    <a:pt x="2639803" y="525286"/>
                  </a:lnTo>
                  <a:lnTo>
                    <a:pt x="2586421" y="529442"/>
                  </a:lnTo>
                  <a:lnTo>
                    <a:pt x="2523585" y="535488"/>
                  </a:lnTo>
                  <a:lnTo>
                    <a:pt x="2464321" y="540989"/>
                  </a:lnTo>
                  <a:lnTo>
                    <a:pt x="2411000" y="544695"/>
                  </a:lnTo>
                  <a:lnTo>
                    <a:pt x="2362305" y="546847"/>
                  </a:lnTo>
                  <a:lnTo>
                    <a:pt x="2316919" y="547680"/>
                  </a:lnTo>
                  <a:lnTo>
                    <a:pt x="2273524" y="547434"/>
                  </a:lnTo>
                  <a:lnTo>
                    <a:pt x="2230803" y="546346"/>
                  </a:lnTo>
                  <a:lnTo>
                    <a:pt x="2187439" y="544656"/>
                  </a:lnTo>
                  <a:lnTo>
                    <a:pt x="2142115" y="542600"/>
                  </a:lnTo>
                  <a:lnTo>
                    <a:pt x="2093514" y="540417"/>
                  </a:lnTo>
                  <a:lnTo>
                    <a:pt x="2040318" y="538345"/>
                  </a:lnTo>
                  <a:lnTo>
                    <a:pt x="1981211" y="536623"/>
                  </a:lnTo>
                  <a:lnTo>
                    <a:pt x="1914874" y="535488"/>
                  </a:lnTo>
                  <a:lnTo>
                    <a:pt x="1843652" y="534515"/>
                  </a:lnTo>
                  <a:lnTo>
                    <a:pt x="1782235" y="533344"/>
                  </a:lnTo>
                  <a:lnTo>
                    <a:pt x="1728637" y="532108"/>
                  </a:lnTo>
                  <a:lnTo>
                    <a:pt x="1680867" y="530935"/>
                  </a:lnTo>
                  <a:lnTo>
                    <a:pt x="1636936" y="529958"/>
                  </a:lnTo>
                  <a:lnTo>
                    <a:pt x="1594857" y="529305"/>
                  </a:lnTo>
                  <a:lnTo>
                    <a:pt x="1552639" y="529108"/>
                  </a:lnTo>
                  <a:lnTo>
                    <a:pt x="1508295" y="529497"/>
                  </a:lnTo>
                  <a:lnTo>
                    <a:pt x="1459835" y="530603"/>
                  </a:lnTo>
                  <a:lnTo>
                    <a:pt x="1405270" y="532557"/>
                  </a:lnTo>
                  <a:lnTo>
                    <a:pt x="1342612" y="535488"/>
                  </a:lnTo>
                  <a:lnTo>
                    <a:pt x="1276537" y="537998"/>
                  </a:lnTo>
                  <a:lnTo>
                    <a:pt x="1213030" y="538858"/>
                  </a:lnTo>
                  <a:lnTo>
                    <a:pt x="1152173" y="538449"/>
                  </a:lnTo>
                  <a:lnTo>
                    <a:pt x="1094047" y="537155"/>
                  </a:lnTo>
                  <a:lnTo>
                    <a:pt x="1038735" y="535359"/>
                  </a:lnTo>
                  <a:lnTo>
                    <a:pt x="986316" y="533444"/>
                  </a:lnTo>
                  <a:lnTo>
                    <a:pt x="936872" y="531793"/>
                  </a:lnTo>
                  <a:lnTo>
                    <a:pt x="890486" y="530789"/>
                  </a:lnTo>
                  <a:lnTo>
                    <a:pt x="847237" y="530815"/>
                  </a:lnTo>
                  <a:lnTo>
                    <a:pt x="807207" y="532253"/>
                  </a:lnTo>
                  <a:lnTo>
                    <a:pt x="770477" y="535488"/>
                  </a:lnTo>
                  <a:lnTo>
                    <a:pt x="740778" y="537890"/>
                  </a:lnTo>
                  <a:lnTo>
                    <a:pt x="706961" y="538620"/>
                  </a:lnTo>
                  <a:lnTo>
                    <a:pt x="669324" y="538003"/>
                  </a:lnTo>
                  <a:lnTo>
                    <a:pt x="628166" y="536365"/>
                  </a:lnTo>
                  <a:lnTo>
                    <a:pt x="583786" y="534032"/>
                  </a:lnTo>
                  <a:lnTo>
                    <a:pt x="536482" y="531329"/>
                  </a:lnTo>
                  <a:lnTo>
                    <a:pt x="486553" y="528582"/>
                  </a:lnTo>
                  <a:lnTo>
                    <a:pt x="434297" y="526117"/>
                  </a:lnTo>
                  <a:lnTo>
                    <a:pt x="380013" y="524260"/>
                  </a:lnTo>
                  <a:lnTo>
                    <a:pt x="323998" y="523336"/>
                  </a:lnTo>
                  <a:lnTo>
                    <a:pt x="266553" y="523671"/>
                  </a:lnTo>
                  <a:lnTo>
                    <a:pt x="207975" y="525591"/>
                  </a:lnTo>
                  <a:lnTo>
                    <a:pt x="148562" y="529421"/>
                  </a:lnTo>
                  <a:lnTo>
                    <a:pt x="88614" y="535488"/>
                  </a:lnTo>
                  <a:lnTo>
                    <a:pt x="56481" y="530587"/>
                  </a:lnTo>
                  <a:lnTo>
                    <a:pt x="29099" y="511326"/>
                  </a:lnTo>
                  <a:lnTo>
                    <a:pt x="9694" y="482303"/>
                  </a:lnTo>
                  <a:lnTo>
                    <a:pt x="1492" y="448112"/>
                  </a:lnTo>
                  <a:lnTo>
                    <a:pt x="0" y="386297"/>
                  </a:lnTo>
                  <a:lnTo>
                    <a:pt x="1181" y="332947"/>
                  </a:lnTo>
                  <a:lnTo>
                    <a:pt x="3732" y="285359"/>
                  </a:lnTo>
                  <a:lnTo>
                    <a:pt x="6344" y="240833"/>
                  </a:lnTo>
                  <a:lnTo>
                    <a:pt x="7713" y="196667"/>
                  </a:lnTo>
                  <a:lnTo>
                    <a:pt x="6531" y="150159"/>
                  </a:lnTo>
                  <a:lnTo>
                    <a:pt x="1492" y="98608"/>
                  </a:lnTo>
                  <a:close/>
                </a:path>
              </a:pathLst>
            </a:custGeom>
            <a:ln w="28574">
              <a:solidFill>
                <a:srgbClr val="FFFFFF"/>
              </a:solidFill>
            </a:ln>
          </p:spPr>
          <p:txBody>
            <a:bodyPr wrap="square" lIns="0" tIns="0" rIns="0" bIns="0" rtlCol="0"/>
            <a:lstStyle/>
            <a:p>
              <a:endParaRPr/>
            </a:p>
          </p:txBody>
        </p:sp>
        <p:sp>
          <p:nvSpPr>
            <p:cNvPr id="9" name="object 9"/>
            <p:cNvSpPr/>
            <p:nvPr/>
          </p:nvSpPr>
          <p:spPr>
            <a:xfrm>
              <a:off x="4282379" y="2167530"/>
              <a:ext cx="2413000" cy="541655"/>
            </a:xfrm>
            <a:custGeom>
              <a:avLst/>
              <a:gdLst/>
              <a:ahLst/>
              <a:cxnLst/>
              <a:rect l="l" t="t" r="r" b="b"/>
              <a:pathLst>
                <a:path w="2413000" h="541655">
                  <a:moveTo>
                    <a:pt x="1431322" y="0"/>
                  </a:moveTo>
                  <a:lnTo>
                    <a:pt x="1381910" y="364"/>
                  </a:lnTo>
                  <a:lnTo>
                    <a:pt x="1335337" y="2339"/>
                  </a:lnTo>
                  <a:lnTo>
                    <a:pt x="1292410" y="6282"/>
                  </a:lnTo>
                  <a:lnTo>
                    <a:pt x="1253930" y="12551"/>
                  </a:lnTo>
                  <a:lnTo>
                    <a:pt x="1220028" y="18382"/>
                  </a:lnTo>
                  <a:lnTo>
                    <a:pt x="1184112" y="22217"/>
                  </a:lnTo>
                  <a:lnTo>
                    <a:pt x="1146000" y="24338"/>
                  </a:lnTo>
                  <a:lnTo>
                    <a:pt x="1105510" y="25025"/>
                  </a:lnTo>
                  <a:lnTo>
                    <a:pt x="1062458" y="24559"/>
                  </a:lnTo>
                  <a:lnTo>
                    <a:pt x="1016663" y="23219"/>
                  </a:lnTo>
                  <a:lnTo>
                    <a:pt x="860989" y="16766"/>
                  </a:lnTo>
                  <a:lnTo>
                    <a:pt x="802393" y="14738"/>
                  </a:lnTo>
                  <a:lnTo>
                    <a:pt x="740140" y="13240"/>
                  </a:lnTo>
                  <a:lnTo>
                    <a:pt x="603871" y="11913"/>
                  </a:lnTo>
                  <a:lnTo>
                    <a:pt x="541008" y="10593"/>
                  </a:lnTo>
                  <a:lnTo>
                    <a:pt x="484187" y="8862"/>
                  </a:lnTo>
                  <a:lnTo>
                    <a:pt x="383570" y="5243"/>
                  </a:lnTo>
                  <a:lnTo>
                    <a:pt x="337225" y="3895"/>
                  </a:lnTo>
                  <a:lnTo>
                    <a:pt x="291824" y="3214"/>
                  </a:lnTo>
                  <a:lnTo>
                    <a:pt x="246092" y="3469"/>
                  </a:lnTo>
                  <a:lnTo>
                    <a:pt x="198755" y="4930"/>
                  </a:lnTo>
                  <a:lnTo>
                    <a:pt x="148538" y="7868"/>
                  </a:lnTo>
                  <a:lnTo>
                    <a:pt x="94166" y="12551"/>
                  </a:lnTo>
                  <a:lnTo>
                    <a:pt x="32968" y="38713"/>
                  </a:lnTo>
                  <a:lnTo>
                    <a:pt x="6917" y="99927"/>
                  </a:lnTo>
                  <a:lnTo>
                    <a:pt x="2441" y="199908"/>
                  </a:lnTo>
                  <a:lnTo>
                    <a:pt x="773" y="246311"/>
                  </a:lnTo>
                  <a:lnTo>
                    <a:pt x="0" y="292690"/>
                  </a:lnTo>
                  <a:lnTo>
                    <a:pt x="508" y="340820"/>
                  </a:lnTo>
                  <a:lnTo>
                    <a:pt x="2685" y="392475"/>
                  </a:lnTo>
                  <a:lnTo>
                    <a:pt x="6917" y="449431"/>
                  </a:lnTo>
                  <a:lnTo>
                    <a:pt x="8906" y="486729"/>
                  </a:lnTo>
                  <a:lnTo>
                    <a:pt x="26920" y="515979"/>
                  </a:lnTo>
                  <a:lnTo>
                    <a:pt x="56745" y="533799"/>
                  </a:lnTo>
                  <a:lnTo>
                    <a:pt x="94166" y="536807"/>
                  </a:lnTo>
                  <a:lnTo>
                    <a:pt x="154737" y="531275"/>
                  </a:lnTo>
                  <a:lnTo>
                    <a:pt x="213648" y="527343"/>
                  </a:lnTo>
                  <a:lnTo>
                    <a:pt x="270884" y="524825"/>
                  </a:lnTo>
                  <a:lnTo>
                    <a:pt x="326429" y="523533"/>
                  </a:lnTo>
                  <a:lnTo>
                    <a:pt x="380269" y="523280"/>
                  </a:lnTo>
                  <a:lnTo>
                    <a:pt x="432388" y="523877"/>
                  </a:lnTo>
                  <a:lnTo>
                    <a:pt x="482771" y="525139"/>
                  </a:lnTo>
                  <a:lnTo>
                    <a:pt x="531402" y="526877"/>
                  </a:lnTo>
                  <a:lnTo>
                    <a:pt x="708107" y="534841"/>
                  </a:lnTo>
                  <a:lnTo>
                    <a:pt x="747752" y="536148"/>
                  </a:lnTo>
                  <a:lnTo>
                    <a:pt x="785554" y="536807"/>
                  </a:lnTo>
                  <a:lnTo>
                    <a:pt x="837587" y="536793"/>
                  </a:lnTo>
                  <a:lnTo>
                    <a:pt x="890137" y="536149"/>
                  </a:lnTo>
                  <a:lnTo>
                    <a:pt x="1046492" y="532807"/>
                  </a:lnTo>
                  <a:lnTo>
                    <a:pt x="1096707" y="532016"/>
                  </a:lnTo>
                  <a:lnTo>
                    <a:pt x="1145234" y="531782"/>
                  </a:lnTo>
                  <a:lnTo>
                    <a:pt x="1191633" y="532345"/>
                  </a:lnTo>
                  <a:lnTo>
                    <a:pt x="1235463" y="533940"/>
                  </a:lnTo>
                  <a:lnTo>
                    <a:pt x="1276282" y="536807"/>
                  </a:lnTo>
                  <a:lnTo>
                    <a:pt x="1315109" y="539259"/>
                  </a:lnTo>
                  <a:lnTo>
                    <a:pt x="1353909" y="539794"/>
                  </a:lnTo>
                  <a:lnTo>
                    <a:pt x="1393545" y="538927"/>
                  </a:lnTo>
                  <a:lnTo>
                    <a:pt x="1434882" y="537173"/>
                  </a:lnTo>
                  <a:lnTo>
                    <a:pt x="1478784" y="535045"/>
                  </a:lnTo>
                  <a:lnTo>
                    <a:pt x="1526115" y="533058"/>
                  </a:lnTo>
                  <a:lnTo>
                    <a:pt x="1577739" y="531726"/>
                  </a:lnTo>
                  <a:lnTo>
                    <a:pt x="1634520" y="531564"/>
                  </a:lnTo>
                  <a:lnTo>
                    <a:pt x="1697323" y="533087"/>
                  </a:lnTo>
                  <a:lnTo>
                    <a:pt x="1830190" y="540119"/>
                  </a:lnTo>
                  <a:lnTo>
                    <a:pt x="1887138" y="541305"/>
                  </a:lnTo>
                  <a:lnTo>
                    <a:pt x="1939099" y="540853"/>
                  </a:lnTo>
                  <a:lnTo>
                    <a:pt x="1987318" y="539252"/>
                  </a:lnTo>
                  <a:lnTo>
                    <a:pt x="2077501" y="534549"/>
                  </a:lnTo>
                  <a:lnTo>
                    <a:pt x="2121955" y="532423"/>
                  </a:lnTo>
                  <a:lnTo>
                    <a:pt x="2167641" y="531098"/>
                  </a:lnTo>
                  <a:lnTo>
                    <a:pt x="2215805" y="531062"/>
                  </a:lnTo>
                  <a:lnTo>
                    <a:pt x="2267690" y="532802"/>
                  </a:lnTo>
                  <a:lnTo>
                    <a:pt x="2324540" y="536807"/>
                  </a:lnTo>
                  <a:lnTo>
                    <a:pt x="2356086" y="532745"/>
                  </a:lnTo>
                  <a:lnTo>
                    <a:pt x="2383167" y="514217"/>
                  </a:lnTo>
                  <a:lnTo>
                    <a:pt x="2402747" y="485140"/>
                  </a:lnTo>
                  <a:lnTo>
                    <a:pt x="2411789" y="449431"/>
                  </a:lnTo>
                  <a:lnTo>
                    <a:pt x="2412443" y="391469"/>
                  </a:lnTo>
                  <a:lnTo>
                    <a:pt x="2411167" y="335133"/>
                  </a:lnTo>
                  <a:lnTo>
                    <a:pt x="2406938" y="229862"/>
                  </a:lnTo>
                  <a:lnTo>
                    <a:pt x="2406036" y="182190"/>
                  </a:lnTo>
                  <a:lnTo>
                    <a:pt x="2407311" y="138668"/>
                  </a:lnTo>
                  <a:lnTo>
                    <a:pt x="2411789" y="99927"/>
                  </a:lnTo>
                  <a:lnTo>
                    <a:pt x="2402139" y="66986"/>
                  </a:lnTo>
                  <a:lnTo>
                    <a:pt x="2357408" y="16774"/>
                  </a:lnTo>
                  <a:lnTo>
                    <a:pt x="2263965" y="9374"/>
                  </a:lnTo>
                  <a:lnTo>
                    <a:pt x="2207344" y="7460"/>
                  </a:lnTo>
                  <a:lnTo>
                    <a:pt x="2154153" y="6602"/>
                  </a:lnTo>
                  <a:lnTo>
                    <a:pt x="2103867" y="6588"/>
                  </a:lnTo>
                  <a:lnTo>
                    <a:pt x="2055964" y="7210"/>
                  </a:lnTo>
                  <a:lnTo>
                    <a:pt x="2009919" y="8257"/>
                  </a:lnTo>
                  <a:lnTo>
                    <a:pt x="1877696" y="11861"/>
                  </a:lnTo>
                  <a:lnTo>
                    <a:pt x="1833846" y="12517"/>
                  </a:lnTo>
                  <a:lnTo>
                    <a:pt x="1789235" y="12551"/>
                  </a:lnTo>
                  <a:lnTo>
                    <a:pt x="1742443" y="11641"/>
                  </a:lnTo>
                  <a:lnTo>
                    <a:pt x="1692866" y="9841"/>
                  </a:lnTo>
                  <a:lnTo>
                    <a:pt x="1535455" y="2675"/>
                  </a:lnTo>
                  <a:lnTo>
                    <a:pt x="1482772" y="889"/>
                  </a:lnTo>
                  <a:lnTo>
                    <a:pt x="1431322" y="0"/>
                  </a:lnTo>
                  <a:close/>
                </a:path>
              </a:pathLst>
            </a:custGeom>
            <a:solidFill>
              <a:srgbClr val="ACC3E3"/>
            </a:solidFill>
          </p:spPr>
          <p:txBody>
            <a:bodyPr wrap="square" lIns="0" tIns="0" rIns="0" bIns="0" rtlCol="0"/>
            <a:lstStyle/>
            <a:p>
              <a:endParaRPr/>
            </a:p>
          </p:txBody>
        </p:sp>
        <p:sp>
          <p:nvSpPr>
            <p:cNvPr id="10" name="object 10"/>
            <p:cNvSpPr/>
            <p:nvPr/>
          </p:nvSpPr>
          <p:spPr>
            <a:xfrm>
              <a:off x="4289297" y="2169090"/>
              <a:ext cx="2407285" cy="548005"/>
            </a:xfrm>
            <a:custGeom>
              <a:avLst/>
              <a:gdLst/>
              <a:ahLst/>
              <a:cxnLst/>
              <a:rect l="l" t="t" r="r" b="b"/>
              <a:pathLst>
                <a:path w="2407284" h="548005">
                  <a:moveTo>
                    <a:pt x="0" y="98367"/>
                  </a:moveTo>
                  <a:lnTo>
                    <a:pt x="22145" y="36486"/>
                  </a:lnTo>
                  <a:lnTo>
                    <a:pt x="87249" y="10991"/>
                  </a:lnTo>
                  <a:lnTo>
                    <a:pt x="143452" y="9475"/>
                  </a:lnTo>
                  <a:lnTo>
                    <a:pt x="194326" y="7370"/>
                  </a:lnTo>
                  <a:lnTo>
                    <a:pt x="241460" y="5022"/>
                  </a:lnTo>
                  <a:lnTo>
                    <a:pt x="286443" y="2779"/>
                  </a:lnTo>
                  <a:lnTo>
                    <a:pt x="330866" y="989"/>
                  </a:lnTo>
                  <a:lnTo>
                    <a:pt x="376318" y="0"/>
                  </a:lnTo>
                  <a:lnTo>
                    <a:pt x="424388" y="157"/>
                  </a:lnTo>
                  <a:lnTo>
                    <a:pt x="476665" y="1810"/>
                  </a:lnTo>
                  <a:lnTo>
                    <a:pt x="534740" y="5305"/>
                  </a:lnTo>
                  <a:lnTo>
                    <a:pt x="600201" y="10991"/>
                  </a:lnTo>
                  <a:lnTo>
                    <a:pt x="655205" y="16106"/>
                  </a:lnTo>
                  <a:lnTo>
                    <a:pt x="704951" y="20013"/>
                  </a:lnTo>
                  <a:lnTo>
                    <a:pt x="750754" y="22796"/>
                  </a:lnTo>
                  <a:lnTo>
                    <a:pt x="793928" y="24537"/>
                  </a:lnTo>
                  <a:lnTo>
                    <a:pt x="835788" y="25321"/>
                  </a:lnTo>
                  <a:lnTo>
                    <a:pt x="877649" y="25230"/>
                  </a:lnTo>
                  <a:lnTo>
                    <a:pt x="920824" y="24349"/>
                  </a:lnTo>
                  <a:lnTo>
                    <a:pt x="966629" y="22759"/>
                  </a:lnTo>
                  <a:lnTo>
                    <a:pt x="1016379" y="20545"/>
                  </a:lnTo>
                  <a:lnTo>
                    <a:pt x="1071386" y="17790"/>
                  </a:lnTo>
                  <a:lnTo>
                    <a:pt x="1132967" y="14578"/>
                  </a:lnTo>
                  <a:lnTo>
                    <a:pt x="1202436" y="10991"/>
                  </a:lnTo>
                  <a:lnTo>
                    <a:pt x="1279775" y="7384"/>
                  </a:lnTo>
                  <a:lnTo>
                    <a:pt x="1350944" y="4694"/>
                  </a:lnTo>
                  <a:lnTo>
                    <a:pt x="1416356" y="2856"/>
                  </a:lnTo>
                  <a:lnTo>
                    <a:pt x="1476428" y="1805"/>
                  </a:lnTo>
                  <a:lnTo>
                    <a:pt x="1531575" y="1476"/>
                  </a:lnTo>
                  <a:lnTo>
                    <a:pt x="1582214" y="1802"/>
                  </a:lnTo>
                  <a:lnTo>
                    <a:pt x="1628759" y="2719"/>
                  </a:lnTo>
                  <a:lnTo>
                    <a:pt x="1671626" y="4162"/>
                  </a:lnTo>
                  <a:lnTo>
                    <a:pt x="1711231" y="6065"/>
                  </a:lnTo>
                  <a:lnTo>
                    <a:pt x="1782317" y="10991"/>
                  </a:lnTo>
                  <a:lnTo>
                    <a:pt x="1818266" y="12957"/>
                  </a:lnTo>
                  <a:lnTo>
                    <a:pt x="1859092" y="13536"/>
                  </a:lnTo>
                  <a:lnTo>
                    <a:pt x="1904017" y="13058"/>
                  </a:lnTo>
                  <a:lnTo>
                    <a:pt x="1952264" y="11856"/>
                  </a:lnTo>
                  <a:lnTo>
                    <a:pt x="2003053" y="10261"/>
                  </a:lnTo>
                  <a:lnTo>
                    <a:pt x="2055607" y="8603"/>
                  </a:lnTo>
                  <a:lnTo>
                    <a:pt x="2109148" y="7216"/>
                  </a:lnTo>
                  <a:lnTo>
                    <a:pt x="2162898" y="6429"/>
                  </a:lnTo>
                  <a:lnTo>
                    <a:pt x="2216080" y="6575"/>
                  </a:lnTo>
                  <a:lnTo>
                    <a:pt x="2267914" y="7985"/>
                  </a:lnTo>
                  <a:lnTo>
                    <a:pt x="2317623" y="10991"/>
                  </a:lnTo>
                  <a:lnTo>
                    <a:pt x="2372868" y="34724"/>
                  </a:lnTo>
                  <a:lnTo>
                    <a:pt x="2404872" y="98367"/>
                  </a:lnTo>
                  <a:lnTo>
                    <a:pt x="2402139" y="153803"/>
                  </a:lnTo>
                  <a:lnTo>
                    <a:pt x="2401983" y="209144"/>
                  </a:lnTo>
                  <a:lnTo>
                    <a:pt x="2403405" y="263345"/>
                  </a:lnTo>
                  <a:lnTo>
                    <a:pt x="2405405" y="315363"/>
                  </a:lnTo>
                  <a:lnTo>
                    <a:pt x="2406982" y="364152"/>
                  </a:lnTo>
                  <a:lnTo>
                    <a:pt x="2407138" y="408669"/>
                  </a:lnTo>
                  <a:lnTo>
                    <a:pt x="2404872" y="447871"/>
                  </a:lnTo>
                  <a:lnTo>
                    <a:pt x="2382964" y="510847"/>
                  </a:lnTo>
                  <a:lnTo>
                    <a:pt x="2317623" y="535247"/>
                  </a:lnTo>
                  <a:lnTo>
                    <a:pt x="2252915" y="538241"/>
                  </a:lnTo>
                  <a:lnTo>
                    <a:pt x="2196639" y="541038"/>
                  </a:lnTo>
                  <a:lnTo>
                    <a:pt x="2146921" y="543504"/>
                  </a:lnTo>
                  <a:lnTo>
                    <a:pt x="2101884" y="545506"/>
                  </a:lnTo>
                  <a:lnTo>
                    <a:pt x="2059651" y="546908"/>
                  </a:lnTo>
                  <a:lnTo>
                    <a:pt x="2018347" y="547578"/>
                  </a:lnTo>
                  <a:lnTo>
                    <a:pt x="1976096" y="547381"/>
                  </a:lnTo>
                  <a:lnTo>
                    <a:pt x="1931020" y="546184"/>
                  </a:lnTo>
                  <a:lnTo>
                    <a:pt x="1881246" y="543851"/>
                  </a:lnTo>
                  <a:lnTo>
                    <a:pt x="1824895" y="540250"/>
                  </a:lnTo>
                  <a:lnTo>
                    <a:pt x="1760092" y="535247"/>
                  </a:lnTo>
                  <a:lnTo>
                    <a:pt x="1693134" y="530798"/>
                  </a:lnTo>
                  <a:lnTo>
                    <a:pt x="1631236" y="528641"/>
                  </a:lnTo>
                  <a:lnTo>
                    <a:pt x="1573794" y="528308"/>
                  </a:lnTo>
                  <a:lnTo>
                    <a:pt x="1520207" y="529331"/>
                  </a:lnTo>
                  <a:lnTo>
                    <a:pt x="1469872" y="531245"/>
                  </a:lnTo>
                  <a:lnTo>
                    <a:pt x="1422187" y="533581"/>
                  </a:lnTo>
                  <a:lnTo>
                    <a:pt x="1376550" y="535872"/>
                  </a:lnTo>
                  <a:lnTo>
                    <a:pt x="1332359" y="537651"/>
                  </a:lnTo>
                  <a:lnTo>
                    <a:pt x="1289011" y="538451"/>
                  </a:lnTo>
                  <a:lnTo>
                    <a:pt x="1245904" y="537806"/>
                  </a:lnTo>
                  <a:lnTo>
                    <a:pt x="1202436" y="535247"/>
                  </a:lnTo>
                  <a:lnTo>
                    <a:pt x="1156062" y="532043"/>
                  </a:lnTo>
                  <a:lnTo>
                    <a:pt x="1105401" y="529723"/>
                  </a:lnTo>
                  <a:lnTo>
                    <a:pt x="1051593" y="528205"/>
                  </a:lnTo>
                  <a:lnTo>
                    <a:pt x="995780" y="527408"/>
                  </a:lnTo>
                  <a:lnTo>
                    <a:pt x="939102" y="527252"/>
                  </a:lnTo>
                  <a:lnTo>
                    <a:pt x="882701" y="527655"/>
                  </a:lnTo>
                  <a:lnTo>
                    <a:pt x="827718" y="528538"/>
                  </a:lnTo>
                  <a:lnTo>
                    <a:pt x="775293" y="529819"/>
                  </a:lnTo>
                  <a:lnTo>
                    <a:pt x="726567" y="531418"/>
                  </a:lnTo>
                  <a:lnTo>
                    <a:pt x="682682" y="533254"/>
                  </a:lnTo>
                  <a:lnTo>
                    <a:pt x="609549" y="537282"/>
                  </a:lnTo>
                  <a:lnTo>
                    <a:pt x="572559" y="539229"/>
                  </a:lnTo>
                  <a:lnTo>
                    <a:pt x="533366" y="540983"/>
                  </a:lnTo>
                  <a:lnTo>
                    <a:pt x="491525" y="542436"/>
                  </a:lnTo>
                  <a:lnTo>
                    <a:pt x="446594" y="543482"/>
                  </a:lnTo>
                  <a:lnTo>
                    <a:pt x="398128" y="544014"/>
                  </a:lnTo>
                  <a:lnTo>
                    <a:pt x="345683" y="543927"/>
                  </a:lnTo>
                  <a:lnTo>
                    <a:pt x="288817" y="543113"/>
                  </a:lnTo>
                  <a:lnTo>
                    <a:pt x="227085" y="541466"/>
                  </a:lnTo>
                  <a:lnTo>
                    <a:pt x="160043" y="538879"/>
                  </a:lnTo>
                  <a:lnTo>
                    <a:pt x="87249" y="535247"/>
                  </a:lnTo>
                  <a:lnTo>
                    <a:pt x="24145" y="510370"/>
                  </a:lnTo>
                  <a:lnTo>
                    <a:pt x="0" y="447871"/>
                  </a:lnTo>
                  <a:lnTo>
                    <a:pt x="3065" y="388269"/>
                  </a:lnTo>
                  <a:lnTo>
                    <a:pt x="5087" y="339459"/>
                  </a:lnTo>
                  <a:lnTo>
                    <a:pt x="6078" y="296901"/>
                  </a:lnTo>
                  <a:lnTo>
                    <a:pt x="6051" y="256054"/>
                  </a:lnTo>
                  <a:lnTo>
                    <a:pt x="5020" y="212376"/>
                  </a:lnTo>
                  <a:lnTo>
                    <a:pt x="2999" y="161327"/>
                  </a:lnTo>
                  <a:lnTo>
                    <a:pt x="0" y="98367"/>
                  </a:lnTo>
                  <a:close/>
                </a:path>
              </a:pathLst>
            </a:custGeom>
            <a:ln w="28574">
              <a:solidFill>
                <a:srgbClr val="FFFFFF"/>
              </a:solidFill>
            </a:ln>
          </p:spPr>
          <p:txBody>
            <a:bodyPr wrap="square" lIns="0" tIns="0" rIns="0" bIns="0" rtlCol="0"/>
            <a:lstStyle/>
            <a:p>
              <a:endParaRPr/>
            </a:p>
          </p:txBody>
        </p:sp>
        <p:sp>
          <p:nvSpPr>
            <p:cNvPr id="11" name="object 11"/>
            <p:cNvSpPr/>
            <p:nvPr/>
          </p:nvSpPr>
          <p:spPr>
            <a:xfrm>
              <a:off x="8380475" y="1738883"/>
              <a:ext cx="346075" cy="523240"/>
            </a:xfrm>
            <a:custGeom>
              <a:avLst/>
              <a:gdLst/>
              <a:ahLst/>
              <a:cxnLst/>
              <a:rect l="l" t="t" r="r" b="b"/>
              <a:pathLst>
                <a:path w="346075" h="523239">
                  <a:moveTo>
                    <a:pt x="259460" y="0"/>
                  </a:moveTo>
                  <a:lnTo>
                    <a:pt x="259460" y="43306"/>
                  </a:lnTo>
                  <a:lnTo>
                    <a:pt x="151383" y="43179"/>
                  </a:lnTo>
                  <a:lnTo>
                    <a:pt x="103550" y="50901"/>
                  </a:lnTo>
                  <a:lnTo>
                    <a:pt x="61996" y="72400"/>
                  </a:lnTo>
                  <a:lnTo>
                    <a:pt x="29220" y="105176"/>
                  </a:lnTo>
                  <a:lnTo>
                    <a:pt x="7721" y="146730"/>
                  </a:lnTo>
                  <a:lnTo>
                    <a:pt x="0" y="194563"/>
                  </a:lnTo>
                  <a:lnTo>
                    <a:pt x="0" y="522731"/>
                  </a:lnTo>
                  <a:lnTo>
                    <a:pt x="86487" y="522731"/>
                  </a:lnTo>
                  <a:lnTo>
                    <a:pt x="86487" y="194563"/>
                  </a:lnTo>
                  <a:lnTo>
                    <a:pt x="91590" y="169334"/>
                  </a:lnTo>
                  <a:lnTo>
                    <a:pt x="105505" y="148748"/>
                  </a:lnTo>
                  <a:lnTo>
                    <a:pt x="126134" y="134877"/>
                  </a:lnTo>
                  <a:lnTo>
                    <a:pt x="151383" y="129793"/>
                  </a:lnTo>
                  <a:lnTo>
                    <a:pt x="259460" y="129793"/>
                  </a:lnTo>
                  <a:lnTo>
                    <a:pt x="259460" y="172974"/>
                  </a:lnTo>
                  <a:lnTo>
                    <a:pt x="345948" y="86487"/>
                  </a:lnTo>
                  <a:lnTo>
                    <a:pt x="259460" y="0"/>
                  </a:lnTo>
                  <a:close/>
                </a:path>
              </a:pathLst>
            </a:custGeom>
            <a:solidFill>
              <a:srgbClr val="FFC4D2"/>
            </a:solidFill>
          </p:spPr>
          <p:txBody>
            <a:bodyPr wrap="square" lIns="0" tIns="0" rIns="0" bIns="0" rtlCol="0"/>
            <a:lstStyle/>
            <a:p>
              <a:endParaRPr/>
            </a:p>
          </p:txBody>
        </p:sp>
        <p:sp>
          <p:nvSpPr>
            <p:cNvPr id="12" name="object 12"/>
            <p:cNvSpPr/>
            <p:nvPr/>
          </p:nvSpPr>
          <p:spPr>
            <a:xfrm>
              <a:off x="3476243" y="2624327"/>
              <a:ext cx="346075" cy="523240"/>
            </a:xfrm>
            <a:custGeom>
              <a:avLst/>
              <a:gdLst/>
              <a:ahLst/>
              <a:cxnLst/>
              <a:rect l="l" t="t" r="r" b="b"/>
              <a:pathLst>
                <a:path w="346075" h="523239">
                  <a:moveTo>
                    <a:pt x="86486" y="0"/>
                  </a:moveTo>
                  <a:lnTo>
                    <a:pt x="0" y="0"/>
                  </a:lnTo>
                  <a:lnTo>
                    <a:pt x="0" y="328168"/>
                  </a:lnTo>
                  <a:lnTo>
                    <a:pt x="7721" y="376001"/>
                  </a:lnTo>
                  <a:lnTo>
                    <a:pt x="29220" y="417555"/>
                  </a:lnTo>
                  <a:lnTo>
                    <a:pt x="61996" y="450331"/>
                  </a:lnTo>
                  <a:lnTo>
                    <a:pt x="103550" y="471830"/>
                  </a:lnTo>
                  <a:lnTo>
                    <a:pt x="151383" y="479551"/>
                  </a:lnTo>
                  <a:lnTo>
                    <a:pt x="259460" y="479425"/>
                  </a:lnTo>
                  <a:lnTo>
                    <a:pt x="259460" y="522732"/>
                  </a:lnTo>
                  <a:lnTo>
                    <a:pt x="345947" y="436245"/>
                  </a:lnTo>
                  <a:lnTo>
                    <a:pt x="259460" y="349758"/>
                  </a:lnTo>
                  <a:lnTo>
                    <a:pt x="259460" y="392938"/>
                  </a:lnTo>
                  <a:lnTo>
                    <a:pt x="151383" y="392938"/>
                  </a:lnTo>
                  <a:lnTo>
                    <a:pt x="126134" y="387854"/>
                  </a:lnTo>
                  <a:lnTo>
                    <a:pt x="105505" y="373983"/>
                  </a:lnTo>
                  <a:lnTo>
                    <a:pt x="91590" y="353397"/>
                  </a:lnTo>
                  <a:lnTo>
                    <a:pt x="86486" y="328168"/>
                  </a:lnTo>
                  <a:lnTo>
                    <a:pt x="86486" y="0"/>
                  </a:lnTo>
                  <a:close/>
                </a:path>
              </a:pathLst>
            </a:custGeom>
            <a:solidFill>
              <a:srgbClr val="00BB8F"/>
            </a:solidFill>
          </p:spPr>
          <p:txBody>
            <a:bodyPr wrap="square" lIns="0" tIns="0" rIns="0" bIns="0" rtlCol="0"/>
            <a:lstStyle/>
            <a:p>
              <a:endParaRPr/>
            </a:p>
          </p:txBody>
        </p:sp>
        <p:sp>
          <p:nvSpPr>
            <p:cNvPr id="13" name="object 13"/>
            <p:cNvSpPr/>
            <p:nvPr/>
          </p:nvSpPr>
          <p:spPr>
            <a:xfrm>
              <a:off x="4969763" y="1735835"/>
              <a:ext cx="347980" cy="523240"/>
            </a:xfrm>
            <a:custGeom>
              <a:avLst/>
              <a:gdLst/>
              <a:ahLst/>
              <a:cxnLst/>
              <a:rect l="l" t="t" r="r" b="b"/>
              <a:pathLst>
                <a:path w="347979" h="523239">
                  <a:moveTo>
                    <a:pt x="260603" y="0"/>
                  </a:moveTo>
                  <a:lnTo>
                    <a:pt x="260603" y="43434"/>
                  </a:lnTo>
                  <a:lnTo>
                    <a:pt x="152019" y="43434"/>
                  </a:lnTo>
                  <a:lnTo>
                    <a:pt x="103973" y="51185"/>
                  </a:lnTo>
                  <a:lnTo>
                    <a:pt x="62243" y="72767"/>
                  </a:lnTo>
                  <a:lnTo>
                    <a:pt x="29333" y="105677"/>
                  </a:lnTo>
                  <a:lnTo>
                    <a:pt x="7751" y="147407"/>
                  </a:lnTo>
                  <a:lnTo>
                    <a:pt x="0" y="195452"/>
                  </a:lnTo>
                  <a:lnTo>
                    <a:pt x="0" y="522731"/>
                  </a:lnTo>
                  <a:lnTo>
                    <a:pt x="86868" y="522731"/>
                  </a:lnTo>
                  <a:lnTo>
                    <a:pt x="86868" y="195452"/>
                  </a:lnTo>
                  <a:lnTo>
                    <a:pt x="91993" y="170110"/>
                  </a:lnTo>
                  <a:lnTo>
                    <a:pt x="105965" y="149399"/>
                  </a:lnTo>
                  <a:lnTo>
                    <a:pt x="126676" y="135427"/>
                  </a:lnTo>
                  <a:lnTo>
                    <a:pt x="152019" y="130301"/>
                  </a:lnTo>
                  <a:lnTo>
                    <a:pt x="260603" y="130301"/>
                  </a:lnTo>
                  <a:lnTo>
                    <a:pt x="260603" y="173736"/>
                  </a:lnTo>
                  <a:lnTo>
                    <a:pt x="347472" y="86867"/>
                  </a:lnTo>
                  <a:lnTo>
                    <a:pt x="260603" y="0"/>
                  </a:lnTo>
                  <a:close/>
                </a:path>
              </a:pathLst>
            </a:custGeom>
            <a:solidFill>
              <a:srgbClr val="ACC3E3"/>
            </a:solidFill>
          </p:spPr>
          <p:txBody>
            <a:bodyPr wrap="square" lIns="0" tIns="0" rIns="0" bIns="0" rtlCol="0"/>
            <a:lstStyle/>
            <a:p>
              <a:endParaRPr/>
            </a:p>
          </p:txBody>
        </p:sp>
        <p:sp>
          <p:nvSpPr>
            <p:cNvPr id="14" name="object 14"/>
            <p:cNvSpPr/>
            <p:nvPr/>
          </p:nvSpPr>
          <p:spPr>
            <a:xfrm>
              <a:off x="6722363" y="2624327"/>
              <a:ext cx="346075" cy="523240"/>
            </a:xfrm>
            <a:custGeom>
              <a:avLst/>
              <a:gdLst/>
              <a:ahLst/>
              <a:cxnLst/>
              <a:rect l="l" t="t" r="r" b="b"/>
              <a:pathLst>
                <a:path w="346075" h="523239">
                  <a:moveTo>
                    <a:pt x="86486" y="0"/>
                  </a:moveTo>
                  <a:lnTo>
                    <a:pt x="0" y="0"/>
                  </a:lnTo>
                  <a:lnTo>
                    <a:pt x="0" y="328168"/>
                  </a:lnTo>
                  <a:lnTo>
                    <a:pt x="7721" y="376001"/>
                  </a:lnTo>
                  <a:lnTo>
                    <a:pt x="29220" y="417555"/>
                  </a:lnTo>
                  <a:lnTo>
                    <a:pt x="61996" y="450331"/>
                  </a:lnTo>
                  <a:lnTo>
                    <a:pt x="103550" y="471830"/>
                  </a:lnTo>
                  <a:lnTo>
                    <a:pt x="151383" y="479551"/>
                  </a:lnTo>
                  <a:lnTo>
                    <a:pt x="259460" y="479425"/>
                  </a:lnTo>
                  <a:lnTo>
                    <a:pt x="259460" y="522732"/>
                  </a:lnTo>
                  <a:lnTo>
                    <a:pt x="345947" y="436245"/>
                  </a:lnTo>
                  <a:lnTo>
                    <a:pt x="259460" y="349758"/>
                  </a:lnTo>
                  <a:lnTo>
                    <a:pt x="259460" y="392938"/>
                  </a:lnTo>
                  <a:lnTo>
                    <a:pt x="151383" y="392938"/>
                  </a:lnTo>
                  <a:lnTo>
                    <a:pt x="126134" y="387854"/>
                  </a:lnTo>
                  <a:lnTo>
                    <a:pt x="105505" y="373983"/>
                  </a:lnTo>
                  <a:lnTo>
                    <a:pt x="91590" y="353397"/>
                  </a:lnTo>
                  <a:lnTo>
                    <a:pt x="86486" y="328168"/>
                  </a:lnTo>
                  <a:lnTo>
                    <a:pt x="86486" y="0"/>
                  </a:lnTo>
                  <a:close/>
                </a:path>
              </a:pathLst>
            </a:custGeom>
            <a:solidFill>
              <a:srgbClr val="FADCD2"/>
            </a:solidFill>
          </p:spPr>
          <p:txBody>
            <a:bodyPr wrap="square" lIns="0" tIns="0" rIns="0" bIns="0" rtlCol="0"/>
            <a:lstStyle/>
            <a:p>
              <a:endParaRPr/>
            </a:p>
          </p:txBody>
        </p:sp>
      </p:grpSp>
      <p:sp>
        <p:nvSpPr>
          <p:cNvPr id="15" name="object 1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URLS:</a:t>
            </a:r>
            <a:r>
              <a:rPr spc="-180" dirty="0"/>
              <a:t> </a:t>
            </a:r>
            <a:r>
              <a:rPr spc="-20" dirty="0"/>
              <a:t>QUERY</a:t>
            </a:r>
            <a:r>
              <a:rPr spc="-215" dirty="0"/>
              <a:t> </a:t>
            </a:r>
            <a:r>
              <a:rPr spc="-85" dirty="0"/>
              <a:t>PARAMETERS</a:t>
            </a:r>
          </a:p>
        </p:txBody>
      </p:sp>
      <p:grpSp>
        <p:nvGrpSpPr>
          <p:cNvPr id="16" name="object 16"/>
          <p:cNvGrpSpPr/>
          <p:nvPr/>
        </p:nvGrpSpPr>
        <p:grpSpPr>
          <a:xfrm>
            <a:off x="1124902" y="1738883"/>
            <a:ext cx="1113790" cy="988060"/>
            <a:chOff x="1124902" y="1738883"/>
            <a:chExt cx="1113790" cy="988060"/>
          </a:xfrm>
        </p:grpSpPr>
        <p:sp>
          <p:nvSpPr>
            <p:cNvPr id="17" name="object 17"/>
            <p:cNvSpPr/>
            <p:nvPr/>
          </p:nvSpPr>
          <p:spPr>
            <a:xfrm>
              <a:off x="1135183" y="2167538"/>
              <a:ext cx="1095375" cy="541020"/>
            </a:xfrm>
            <a:custGeom>
              <a:avLst/>
              <a:gdLst/>
              <a:ahLst/>
              <a:cxnLst/>
              <a:rect l="l" t="t" r="r" b="b"/>
              <a:pathLst>
                <a:path w="1095375" h="541019">
                  <a:moveTo>
                    <a:pt x="347375" y="0"/>
                  </a:moveTo>
                  <a:lnTo>
                    <a:pt x="289763" y="533"/>
                  </a:lnTo>
                  <a:lnTo>
                    <a:pt x="233535" y="2213"/>
                  </a:lnTo>
                  <a:lnTo>
                    <a:pt x="180492" y="4882"/>
                  </a:lnTo>
                  <a:lnTo>
                    <a:pt x="132431" y="8378"/>
                  </a:lnTo>
                  <a:lnTo>
                    <a:pt x="91153" y="12543"/>
                  </a:lnTo>
                  <a:lnTo>
                    <a:pt x="30044" y="38705"/>
                  </a:lnTo>
                  <a:lnTo>
                    <a:pt x="4006" y="99919"/>
                  </a:lnTo>
                  <a:lnTo>
                    <a:pt x="8264" y="144965"/>
                  </a:lnTo>
                  <a:lnTo>
                    <a:pt x="8348" y="188114"/>
                  </a:lnTo>
                  <a:lnTo>
                    <a:pt x="5910" y="231480"/>
                  </a:lnTo>
                  <a:lnTo>
                    <a:pt x="2605" y="277180"/>
                  </a:lnTo>
                  <a:lnTo>
                    <a:pt x="83" y="327326"/>
                  </a:lnTo>
                  <a:lnTo>
                    <a:pt x="0" y="384036"/>
                  </a:lnTo>
                  <a:lnTo>
                    <a:pt x="4006" y="449423"/>
                  </a:lnTo>
                  <a:lnTo>
                    <a:pt x="31977" y="508636"/>
                  </a:lnTo>
                  <a:lnTo>
                    <a:pt x="91153" y="536799"/>
                  </a:lnTo>
                  <a:lnTo>
                    <a:pt x="143026" y="536418"/>
                  </a:lnTo>
                  <a:lnTo>
                    <a:pt x="192634" y="536916"/>
                  </a:lnTo>
                  <a:lnTo>
                    <a:pt x="335125" y="540321"/>
                  </a:lnTo>
                  <a:lnTo>
                    <a:pt x="382928" y="540976"/>
                  </a:lnTo>
                  <a:lnTo>
                    <a:pt x="432092" y="540830"/>
                  </a:lnTo>
                  <a:lnTo>
                    <a:pt x="483343" y="539550"/>
                  </a:lnTo>
                  <a:lnTo>
                    <a:pt x="594069" y="533972"/>
                  </a:lnTo>
                  <a:lnTo>
                    <a:pt x="651869" y="532504"/>
                  </a:lnTo>
                  <a:lnTo>
                    <a:pt x="709778" y="532114"/>
                  </a:lnTo>
                  <a:lnTo>
                    <a:pt x="766767" y="532524"/>
                  </a:lnTo>
                  <a:lnTo>
                    <a:pt x="821811" y="533454"/>
                  </a:lnTo>
                  <a:lnTo>
                    <a:pt x="964988" y="536577"/>
                  </a:lnTo>
                  <a:lnTo>
                    <a:pt x="1001972" y="536799"/>
                  </a:lnTo>
                  <a:lnTo>
                    <a:pt x="1065345" y="513732"/>
                  </a:lnTo>
                  <a:lnTo>
                    <a:pt x="1089094" y="449423"/>
                  </a:lnTo>
                  <a:lnTo>
                    <a:pt x="1093799" y="391354"/>
                  </a:lnTo>
                  <a:lnTo>
                    <a:pt x="1094748" y="335002"/>
                  </a:lnTo>
                  <a:lnTo>
                    <a:pt x="1093252" y="280965"/>
                  </a:lnTo>
                  <a:lnTo>
                    <a:pt x="1088183" y="182227"/>
                  </a:lnTo>
                  <a:lnTo>
                    <a:pt x="1087234" y="138720"/>
                  </a:lnTo>
                  <a:lnTo>
                    <a:pt x="1089094" y="99919"/>
                  </a:lnTo>
                  <a:lnTo>
                    <a:pt x="1063868" y="40086"/>
                  </a:lnTo>
                  <a:lnTo>
                    <a:pt x="1001972" y="12543"/>
                  </a:lnTo>
                  <a:lnTo>
                    <a:pt x="943318" y="14466"/>
                  </a:lnTo>
                  <a:lnTo>
                    <a:pt x="833946" y="19090"/>
                  </a:lnTo>
                  <a:lnTo>
                    <a:pt x="782849" y="21051"/>
                  </a:lnTo>
                  <a:lnTo>
                    <a:pt x="733894" y="22285"/>
                  </a:lnTo>
                  <a:lnTo>
                    <a:pt x="686889" y="22420"/>
                  </a:lnTo>
                  <a:lnTo>
                    <a:pt x="641647" y="21089"/>
                  </a:lnTo>
                  <a:lnTo>
                    <a:pt x="597979" y="17920"/>
                  </a:lnTo>
                  <a:lnTo>
                    <a:pt x="510532" y="6886"/>
                  </a:lnTo>
                  <a:lnTo>
                    <a:pt x="459559" y="3016"/>
                  </a:lnTo>
                  <a:lnTo>
                    <a:pt x="404574" y="774"/>
                  </a:lnTo>
                  <a:lnTo>
                    <a:pt x="347375" y="0"/>
                  </a:lnTo>
                  <a:close/>
                </a:path>
              </a:pathLst>
            </a:custGeom>
            <a:solidFill>
              <a:srgbClr val="F1CD5D"/>
            </a:solidFill>
          </p:spPr>
          <p:txBody>
            <a:bodyPr wrap="square" lIns="0" tIns="0" rIns="0" bIns="0" rtlCol="0"/>
            <a:lstStyle/>
            <a:p>
              <a:endParaRPr/>
            </a:p>
          </p:txBody>
        </p:sp>
        <p:sp>
          <p:nvSpPr>
            <p:cNvPr id="18" name="object 18"/>
            <p:cNvSpPr/>
            <p:nvPr/>
          </p:nvSpPr>
          <p:spPr>
            <a:xfrm>
              <a:off x="1139189" y="2178411"/>
              <a:ext cx="1085215" cy="534035"/>
            </a:xfrm>
            <a:custGeom>
              <a:avLst/>
              <a:gdLst/>
              <a:ahLst/>
              <a:cxnLst/>
              <a:rect l="l" t="t" r="r" b="b"/>
              <a:pathLst>
                <a:path w="1085214" h="534035">
                  <a:moveTo>
                    <a:pt x="0" y="89046"/>
                  </a:moveTo>
                  <a:lnTo>
                    <a:pt x="9655" y="59248"/>
                  </a:lnTo>
                  <a:lnTo>
                    <a:pt x="28105" y="33356"/>
                  </a:lnTo>
                  <a:lnTo>
                    <a:pt x="54288" y="13465"/>
                  </a:lnTo>
                  <a:lnTo>
                    <a:pt x="87147" y="1670"/>
                  </a:lnTo>
                  <a:lnTo>
                    <a:pt x="158124" y="4227"/>
                  </a:lnTo>
                  <a:lnTo>
                    <a:pt x="220677" y="5867"/>
                  </a:lnTo>
                  <a:lnTo>
                    <a:pt x="276522" y="6682"/>
                  </a:lnTo>
                  <a:lnTo>
                    <a:pt x="327377" y="6766"/>
                  </a:lnTo>
                  <a:lnTo>
                    <a:pt x="374959" y="6213"/>
                  </a:lnTo>
                  <a:lnTo>
                    <a:pt x="420985" y="5117"/>
                  </a:lnTo>
                  <a:lnTo>
                    <a:pt x="467173" y="3571"/>
                  </a:lnTo>
                  <a:lnTo>
                    <a:pt x="515239" y="1670"/>
                  </a:lnTo>
                  <a:lnTo>
                    <a:pt x="557541" y="463"/>
                  </a:lnTo>
                  <a:lnTo>
                    <a:pt x="604335" y="0"/>
                  </a:lnTo>
                  <a:lnTo>
                    <a:pt x="654432" y="102"/>
                  </a:lnTo>
                  <a:lnTo>
                    <a:pt x="706647" y="591"/>
                  </a:lnTo>
                  <a:lnTo>
                    <a:pt x="759793" y="1289"/>
                  </a:lnTo>
                  <a:lnTo>
                    <a:pt x="812684" y="2017"/>
                  </a:lnTo>
                  <a:lnTo>
                    <a:pt x="864133" y="2598"/>
                  </a:lnTo>
                  <a:lnTo>
                    <a:pt x="912954" y="2852"/>
                  </a:lnTo>
                  <a:lnTo>
                    <a:pt x="957960" y="2602"/>
                  </a:lnTo>
                  <a:lnTo>
                    <a:pt x="997966" y="1670"/>
                  </a:lnTo>
                  <a:lnTo>
                    <a:pt x="1029473" y="6393"/>
                  </a:lnTo>
                  <a:lnTo>
                    <a:pt x="1056195" y="27165"/>
                  </a:lnTo>
                  <a:lnTo>
                    <a:pt x="1075582" y="57034"/>
                  </a:lnTo>
                  <a:lnTo>
                    <a:pt x="1085087" y="89046"/>
                  </a:lnTo>
                  <a:lnTo>
                    <a:pt x="1084674" y="143856"/>
                  </a:lnTo>
                  <a:lnTo>
                    <a:pt x="1084565" y="191281"/>
                  </a:lnTo>
                  <a:lnTo>
                    <a:pt x="1084661" y="234777"/>
                  </a:lnTo>
                  <a:lnTo>
                    <a:pt x="1084861" y="277797"/>
                  </a:lnTo>
                  <a:lnTo>
                    <a:pt x="1085065" y="323796"/>
                  </a:lnTo>
                  <a:lnTo>
                    <a:pt x="1085174" y="376229"/>
                  </a:lnTo>
                  <a:lnTo>
                    <a:pt x="1085087" y="438550"/>
                  </a:lnTo>
                  <a:lnTo>
                    <a:pt x="1081958" y="469812"/>
                  </a:lnTo>
                  <a:lnTo>
                    <a:pt x="1064053" y="495287"/>
                  </a:lnTo>
                  <a:lnTo>
                    <a:pt x="1034885" y="514238"/>
                  </a:lnTo>
                  <a:lnTo>
                    <a:pt x="997966" y="525926"/>
                  </a:lnTo>
                  <a:lnTo>
                    <a:pt x="935473" y="526022"/>
                  </a:lnTo>
                  <a:lnTo>
                    <a:pt x="874815" y="527316"/>
                  </a:lnTo>
                  <a:lnTo>
                    <a:pt x="816478" y="529284"/>
                  </a:lnTo>
                  <a:lnTo>
                    <a:pt x="760950" y="531403"/>
                  </a:lnTo>
                  <a:lnTo>
                    <a:pt x="708721" y="533149"/>
                  </a:lnTo>
                  <a:lnTo>
                    <a:pt x="660277" y="533997"/>
                  </a:lnTo>
                  <a:lnTo>
                    <a:pt x="616108" y="533426"/>
                  </a:lnTo>
                  <a:lnTo>
                    <a:pt x="576700" y="530910"/>
                  </a:lnTo>
                  <a:lnTo>
                    <a:pt x="542543" y="525926"/>
                  </a:lnTo>
                  <a:lnTo>
                    <a:pt x="509081" y="520557"/>
                  </a:lnTo>
                  <a:lnTo>
                    <a:pt x="471409" y="517080"/>
                  </a:lnTo>
                  <a:lnTo>
                    <a:pt x="429496" y="515258"/>
                  </a:lnTo>
                  <a:lnTo>
                    <a:pt x="383309" y="514856"/>
                  </a:lnTo>
                  <a:lnTo>
                    <a:pt x="332817" y="515640"/>
                  </a:lnTo>
                  <a:lnTo>
                    <a:pt x="277987" y="517374"/>
                  </a:lnTo>
                  <a:lnTo>
                    <a:pt x="218786" y="519824"/>
                  </a:lnTo>
                  <a:lnTo>
                    <a:pt x="155184" y="522752"/>
                  </a:lnTo>
                  <a:lnTo>
                    <a:pt x="87147" y="525926"/>
                  </a:lnTo>
                  <a:lnTo>
                    <a:pt x="51643" y="519346"/>
                  </a:lnTo>
                  <a:lnTo>
                    <a:pt x="23585" y="500050"/>
                  </a:lnTo>
                  <a:lnTo>
                    <a:pt x="5521" y="471848"/>
                  </a:lnTo>
                  <a:lnTo>
                    <a:pt x="0" y="438550"/>
                  </a:lnTo>
                  <a:lnTo>
                    <a:pt x="5044" y="398815"/>
                  </a:lnTo>
                  <a:lnTo>
                    <a:pt x="7904" y="357719"/>
                  </a:lnTo>
                  <a:lnTo>
                    <a:pt x="8881" y="314039"/>
                  </a:lnTo>
                  <a:lnTo>
                    <a:pt x="8277" y="266554"/>
                  </a:lnTo>
                  <a:lnTo>
                    <a:pt x="6394" y="214041"/>
                  </a:lnTo>
                  <a:lnTo>
                    <a:pt x="3534" y="155279"/>
                  </a:lnTo>
                  <a:lnTo>
                    <a:pt x="0" y="89046"/>
                  </a:lnTo>
                  <a:close/>
                </a:path>
              </a:pathLst>
            </a:custGeom>
            <a:ln w="28575">
              <a:solidFill>
                <a:srgbClr val="FFFFFF"/>
              </a:solidFill>
            </a:ln>
          </p:spPr>
          <p:txBody>
            <a:bodyPr wrap="square" lIns="0" tIns="0" rIns="0" bIns="0" rtlCol="0"/>
            <a:lstStyle/>
            <a:p>
              <a:endParaRPr/>
            </a:p>
          </p:txBody>
        </p:sp>
        <p:sp>
          <p:nvSpPr>
            <p:cNvPr id="19" name="object 19"/>
            <p:cNvSpPr/>
            <p:nvPr/>
          </p:nvSpPr>
          <p:spPr>
            <a:xfrm>
              <a:off x="1551431" y="1738883"/>
              <a:ext cx="347980" cy="523240"/>
            </a:xfrm>
            <a:custGeom>
              <a:avLst/>
              <a:gdLst/>
              <a:ahLst/>
              <a:cxnLst/>
              <a:rect l="l" t="t" r="r" b="b"/>
              <a:pathLst>
                <a:path w="347980" h="523239">
                  <a:moveTo>
                    <a:pt x="260604" y="0"/>
                  </a:moveTo>
                  <a:lnTo>
                    <a:pt x="260604" y="43433"/>
                  </a:lnTo>
                  <a:lnTo>
                    <a:pt x="152019" y="43433"/>
                  </a:lnTo>
                  <a:lnTo>
                    <a:pt x="103973" y="51185"/>
                  </a:lnTo>
                  <a:lnTo>
                    <a:pt x="62243" y="72767"/>
                  </a:lnTo>
                  <a:lnTo>
                    <a:pt x="29333" y="105677"/>
                  </a:lnTo>
                  <a:lnTo>
                    <a:pt x="7751" y="147407"/>
                  </a:lnTo>
                  <a:lnTo>
                    <a:pt x="0" y="195452"/>
                  </a:lnTo>
                  <a:lnTo>
                    <a:pt x="0" y="522731"/>
                  </a:lnTo>
                  <a:lnTo>
                    <a:pt x="86868" y="522731"/>
                  </a:lnTo>
                  <a:lnTo>
                    <a:pt x="86868" y="195452"/>
                  </a:lnTo>
                  <a:lnTo>
                    <a:pt x="91993" y="170110"/>
                  </a:lnTo>
                  <a:lnTo>
                    <a:pt x="105965" y="149399"/>
                  </a:lnTo>
                  <a:lnTo>
                    <a:pt x="126676" y="135427"/>
                  </a:lnTo>
                  <a:lnTo>
                    <a:pt x="152019" y="130301"/>
                  </a:lnTo>
                  <a:lnTo>
                    <a:pt x="260604" y="130301"/>
                  </a:lnTo>
                  <a:lnTo>
                    <a:pt x="260604" y="173736"/>
                  </a:lnTo>
                  <a:lnTo>
                    <a:pt x="347472" y="86867"/>
                  </a:lnTo>
                  <a:lnTo>
                    <a:pt x="260604" y="0"/>
                  </a:lnTo>
                  <a:close/>
                </a:path>
              </a:pathLst>
            </a:custGeom>
            <a:solidFill>
              <a:srgbClr val="F1CD5D"/>
            </a:solidFill>
          </p:spPr>
          <p:txBody>
            <a:bodyPr wrap="square" lIns="0" tIns="0" rIns="0" bIns="0" rtlCol="0"/>
            <a:lstStyle/>
            <a:p>
              <a:endParaRPr/>
            </a:p>
          </p:txBody>
        </p:sp>
      </p:grpSp>
      <p:sp>
        <p:nvSpPr>
          <p:cNvPr id="20" name="object 20"/>
          <p:cNvSpPr txBox="1"/>
          <p:nvPr/>
        </p:nvSpPr>
        <p:spPr>
          <a:xfrm>
            <a:off x="962050" y="1382209"/>
            <a:ext cx="10137140" cy="3238451"/>
          </a:xfrm>
          <a:prstGeom prst="rect">
            <a:avLst/>
          </a:prstGeom>
        </p:spPr>
        <p:txBody>
          <a:bodyPr vert="horz" wrap="square" lIns="0" tIns="218440" rIns="0" bIns="0" rtlCol="0">
            <a:spAutoFit/>
          </a:bodyPr>
          <a:lstStyle/>
          <a:p>
            <a:pPr marL="1027430">
              <a:lnSpc>
                <a:spcPct val="100000"/>
              </a:lnSpc>
              <a:spcBef>
                <a:spcPts val="1720"/>
              </a:spcBef>
              <a:tabLst>
                <a:tab pos="4453890" algn="l"/>
                <a:tab pos="7879715" algn="l"/>
              </a:tabLst>
            </a:pPr>
            <a:r>
              <a:rPr sz="2400" dirty="0">
                <a:solidFill>
                  <a:srgbClr val="111F35"/>
                </a:solidFill>
                <a:latin typeface="Calibri"/>
                <a:cs typeface="Calibri"/>
              </a:rPr>
              <a:t>Schema</a:t>
            </a:r>
            <a:r>
              <a:rPr sz="2400" spc="-75" dirty="0">
                <a:solidFill>
                  <a:srgbClr val="111F35"/>
                </a:solidFill>
                <a:latin typeface="Calibri"/>
                <a:cs typeface="Calibri"/>
              </a:rPr>
              <a:t> </a:t>
            </a:r>
            <a:r>
              <a:rPr sz="2400" spc="-10" dirty="0">
                <a:solidFill>
                  <a:srgbClr val="111F35"/>
                </a:solidFill>
                <a:latin typeface="Calibri"/>
                <a:cs typeface="Calibri"/>
              </a:rPr>
              <a:t>(Protocol)</a:t>
            </a:r>
            <a:r>
              <a:rPr sz="2400" dirty="0">
                <a:solidFill>
                  <a:srgbClr val="111F35"/>
                </a:solidFill>
                <a:latin typeface="Calibri"/>
                <a:cs typeface="Calibri"/>
              </a:rPr>
              <a:t>	</a:t>
            </a:r>
            <a:r>
              <a:rPr sz="3600" spc="-30" baseline="1157" dirty="0">
                <a:solidFill>
                  <a:srgbClr val="111F35"/>
                </a:solidFill>
                <a:latin typeface="Calibri"/>
                <a:cs typeface="Calibri"/>
              </a:rPr>
              <a:t>Path</a:t>
            </a:r>
            <a:r>
              <a:rPr sz="3600" baseline="1157" dirty="0">
                <a:solidFill>
                  <a:srgbClr val="111F35"/>
                </a:solidFill>
                <a:latin typeface="Calibri"/>
                <a:cs typeface="Calibri"/>
              </a:rPr>
              <a:t>	</a:t>
            </a:r>
            <a:r>
              <a:rPr sz="2400" dirty="0">
                <a:solidFill>
                  <a:srgbClr val="111F35"/>
                </a:solidFill>
                <a:latin typeface="Calibri"/>
                <a:cs typeface="Calibri"/>
              </a:rPr>
              <a:t>Query</a:t>
            </a:r>
            <a:r>
              <a:rPr sz="2400" spc="-60" dirty="0">
                <a:solidFill>
                  <a:srgbClr val="111F35"/>
                </a:solidFill>
                <a:latin typeface="Calibri"/>
                <a:cs typeface="Calibri"/>
              </a:rPr>
              <a:t> </a:t>
            </a:r>
            <a:r>
              <a:rPr sz="2400" spc="-10" dirty="0">
                <a:solidFill>
                  <a:srgbClr val="111F35"/>
                </a:solidFill>
                <a:latin typeface="Calibri"/>
                <a:cs typeface="Calibri"/>
              </a:rPr>
              <a:t>Parameters</a:t>
            </a:r>
            <a:endParaRPr sz="2400" dirty="0">
              <a:latin typeface="Calibri"/>
              <a:cs typeface="Calibri"/>
            </a:endParaRPr>
          </a:p>
          <a:p>
            <a:pPr marL="244475">
              <a:lnSpc>
                <a:spcPct val="100000"/>
              </a:lnSpc>
              <a:spcBef>
                <a:spcPts val="1885"/>
              </a:spcBef>
            </a:pPr>
            <a:r>
              <a:rPr sz="2800" spc="-10" dirty="0">
                <a:solidFill>
                  <a:srgbClr val="111F35"/>
                </a:solidFill>
                <a:latin typeface="Consolas"/>
                <a:cs typeface="Consolas"/>
              </a:rPr>
              <a:t>https://app.com/foo/bar.html?</a:t>
            </a:r>
            <a:r>
              <a:rPr sz="2800" spc="-10" dirty="0">
                <a:solidFill>
                  <a:srgbClr val="111F35"/>
                </a:solidFill>
                <a:highlight>
                  <a:srgbClr val="FF00FF"/>
                </a:highlight>
                <a:latin typeface="Consolas"/>
                <a:cs typeface="Consolas"/>
              </a:rPr>
              <a:t>key1=val1&amp;jey2=val2</a:t>
            </a:r>
            <a:endParaRPr sz="2800" dirty="0">
              <a:highlight>
                <a:srgbClr val="FF00FF"/>
              </a:highlight>
              <a:latin typeface="Consolas"/>
              <a:cs typeface="Consolas"/>
            </a:endParaRPr>
          </a:p>
          <a:p>
            <a:pPr marL="2974340">
              <a:lnSpc>
                <a:spcPct val="100000"/>
              </a:lnSpc>
              <a:spcBef>
                <a:spcPts val="1714"/>
              </a:spcBef>
              <a:tabLst>
                <a:tab pos="6220460" algn="l"/>
              </a:tabLst>
            </a:pPr>
            <a:r>
              <a:rPr sz="2400" dirty="0">
                <a:solidFill>
                  <a:srgbClr val="111F35"/>
                </a:solidFill>
                <a:latin typeface="Calibri"/>
                <a:cs typeface="Calibri"/>
              </a:rPr>
              <a:t>Domain</a:t>
            </a:r>
            <a:r>
              <a:rPr sz="2400" spc="-45" dirty="0">
                <a:solidFill>
                  <a:srgbClr val="111F35"/>
                </a:solidFill>
                <a:latin typeface="Calibri"/>
                <a:cs typeface="Calibri"/>
              </a:rPr>
              <a:t> </a:t>
            </a:r>
            <a:r>
              <a:rPr sz="2400" spc="-20" dirty="0">
                <a:solidFill>
                  <a:srgbClr val="111F35"/>
                </a:solidFill>
                <a:latin typeface="Calibri"/>
                <a:cs typeface="Calibri"/>
              </a:rPr>
              <a:t>name</a:t>
            </a:r>
            <a:r>
              <a:rPr sz="2400" dirty="0">
                <a:solidFill>
                  <a:srgbClr val="111F35"/>
                </a:solidFill>
                <a:latin typeface="Calibri"/>
                <a:cs typeface="Calibri"/>
              </a:rPr>
              <a:t>	Query</a:t>
            </a:r>
            <a:r>
              <a:rPr sz="2400" spc="-70" dirty="0">
                <a:solidFill>
                  <a:srgbClr val="111F35"/>
                </a:solidFill>
                <a:latin typeface="Calibri"/>
                <a:cs typeface="Calibri"/>
              </a:rPr>
              <a:t> </a:t>
            </a:r>
            <a:r>
              <a:rPr sz="2400" spc="-10" dirty="0">
                <a:solidFill>
                  <a:srgbClr val="111F35"/>
                </a:solidFill>
                <a:latin typeface="Calibri"/>
                <a:cs typeface="Calibri"/>
              </a:rPr>
              <a:t>Parameter</a:t>
            </a:r>
            <a:r>
              <a:rPr sz="2400" spc="-95" dirty="0">
                <a:solidFill>
                  <a:srgbClr val="111F35"/>
                </a:solidFill>
                <a:latin typeface="Calibri"/>
                <a:cs typeface="Calibri"/>
              </a:rPr>
              <a:t> </a:t>
            </a:r>
            <a:r>
              <a:rPr sz="2400" spc="-10" dirty="0">
                <a:solidFill>
                  <a:srgbClr val="111F35"/>
                </a:solidFill>
                <a:latin typeface="Calibri"/>
                <a:cs typeface="Calibri"/>
              </a:rPr>
              <a:t>separator</a:t>
            </a:r>
            <a:endParaRPr sz="2400" dirty="0">
              <a:latin typeface="Calibri"/>
              <a:cs typeface="Calibri"/>
            </a:endParaRPr>
          </a:p>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parametri query sono parametri extra che provveduti dal server. Questi parametri sono una lista di coppie chiave/valore separate con “&amp;”, il server web può essere usato da questi parametri per fare cose extra restituendo la risorse.</a:t>
            </a:r>
          </a:p>
          <a:p>
            <a:pPr marL="696595" lvl="1" indent="-227329">
              <a:lnSpc>
                <a:spcPct val="100000"/>
              </a:lnSpc>
              <a:spcBef>
                <a:spcPts val="195"/>
              </a:spcBef>
              <a:buFont typeface="Arial MT"/>
              <a:buChar char="•"/>
              <a:tabLst>
                <a:tab pos="696595" algn="l"/>
              </a:tabLst>
            </a:pPr>
            <a:r>
              <a:rPr sz="2400" b="1" dirty="0">
                <a:solidFill>
                  <a:srgbClr val="111F35"/>
                </a:solidFill>
                <a:latin typeface="Calibri"/>
                <a:cs typeface="Calibri"/>
              </a:rPr>
              <a:t>E.g.:</a:t>
            </a:r>
            <a:r>
              <a:rPr sz="2400" b="1" spc="110" dirty="0">
                <a:solidFill>
                  <a:srgbClr val="111F35"/>
                </a:solidFill>
                <a:latin typeface="Calibri"/>
                <a:cs typeface="Calibri"/>
              </a:rPr>
              <a:t> </a:t>
            </a:r>
            <a:r>
              <a:rPr sz="2400" u="sng" spc="-25" dirty="0">
                <a:solidFill>
                  <a:srgbClr val="006379"/>
                </a:solidFill>
                <a:uFill>
                  <a:solidFill>
                    <a:srgbClr val="006379"/>
                  </a:solidFill>
                </a:uFill>
                <a:latin typeface="Calibri"/>
                <a:cs typeface="Calibri"/>
                <a:hlinkClick r:id="rId2"/>
              </a:rPr>
              <a:t>https://search-</a:t>
            </a:r>
            <a:r>
              <a:rPr sz="2400" u="sng" spc="-10" dirty="0">
                <a:solidFill>
                  <a:srgbClr val="006379"/>
                </a:solidFill>
                <a:uFill>
                  <a:solidFill>
                    <a:srgbClr val="006379"/>
                  </a:solidFill>
                </a:uFill>
                <a:latin typeface="Calibri"/>
                <a:cs typeface="Calibri"/>
                <a:hlinkClick r:id="rId2"/>
              </a:rPr>
              <a:t>engine.com/search?</a:t>
            </a:r>
            <a:r>
              <a:rPr sz="2400" u="sng" spc="-10" dirty="0">
                <a:solidFill>
                  <a:srgbClr val="006379"/>
                </a:solidFill>
                <a:highlight>
                  <a:srgbClr val="FF00FF"/>
                </a:highlight>
                <a:uFill>
                  <a:solidFill>
                    <a:srgbClr val="006379"/>
                  </a:solidFill>
                </a:uFill>
                <a:latin typeface="Calibri"/>
                <a:cs typeface="Calibri"/>
                <a:hlinkClick r:id="rId2"/>
              </a:rPr>
              <a:t>q=web+technologies&amp;lang=en</a:t>
            </a:r>
            <a:endParaRPr sz="2400" dirty="0">
              <a:highlight>
                <a:srgbClr val="FF00FF"/>
              </a:highlight>
              <a:latin typeface="Calibri"/>
              <a:cs typeface="Calibri"/>
            </a:endParaRPr>
          </a:p>
        </p:txBody>
      </p:sp>
      <p:sp>
        <p:nvSpPr>
          <p:cNvPr id="21" name="object 2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41</a:t>
            </a:fld>
            <a:endParaRPr spc="-25"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SERVER-</a:t>
            </a:r>
            <a:r>
              <a:rPr spc="-160" dirty="0"/>
              <a:t>SIDE</a:t>
            </a:r>
            <a:r>
              <a:rPr spc="-70" dirty="0"/>
              <a:t> </a:t>
            </a:r>
            <a:r>
              <a:rPr spc="-114" dirty="0"/>
              <a:t>SCRIPTING:</a:t>
            </a:r>
            <a:r>
              <a:rPr spc="-85" dirty="0"/>
              <a:t> </a:t>
            </a:r>
            <a:r>
              <a:rPr spc="-25" dirty="0"/>
              <a:t>PHP</a:t>
            </a:r>
          </a:p>
        </p:txBody>
      </p:sp>
      <p:sp>
        <p:nvSpPr>
          <p:cNvPr id="3" name="object 3"/>
          <p:cNvSpPr txBox="1"/>
          <p:nvPr/>
        </p:nvSpPr>
        <p:spPr>
          <a:xfrm>
            <a:off x="882396" y="1493519"/>
            <a:ext cx="5782310" cy="4525010"/>
          </a:xfrm>
          <a:prstGeom prst="rect">
            <a:avLst/>
          </a:prstGeom>
          <a:ln w="12700">
            <a:solidFill>
              <a:srgbClr val="111F35"/>
            </a:solidFill>
          </a:ln>
        </p:spPr>
        <p:txBody>
          <a:bodyPr vert="horz" wrap="square" lIns="0" tIns="33019" rIns="0" bIns="0" rtlCol="0">
            <a:spAutoFit/>
          </a:bodyPr>
          <a:lstStyle/>
          <a:p>
            <a:pPr marL="92075">
              <a:lnSpc>
                <a:spcPct val="100000"/>
              </a:lnSpc>
              <a:spcBef>
                <a:spcPts val="259"/>
              </a:spcBef>
            </a:pPr>
            <a:r>
              <a:rPr sz="1800" spc="-10" dirty="0">
                <a:solidFill>
                  <a:srgbClr val="008000"/>
                </a:solidFill>
                <a:latin typeface="Consolas"/>
                <a:cs typeface="Consolas"/>
              </a:rPr>
              <a:t>&lt;!-</a:t>
            </a:r>
            <a:r>
              <a:rPr sz="1800" dirty="0">
                <a:solidFill>
                  <a:srgbClr val="008000"/>
                </a:solidFill>
                <a:latin typeface="Consolas"/>
                <a:cs typeface="Consolas"/>
              </a:rPr>
              <a:t>-</a:t>
            </a:r>
            <a:r>
              <a:rPr sz="1800" spc="-5" dirty="0">
                <a:solidFill>
                  <a:srgbClr val="008000"/>
                </a:solidFill>
                <a:latin typeface="Consolas"/>
                <a:cs typeface="Consolas"/>
              </a:rPr>
              <a:t> </a:t>
            </a:r>
            <a:r>
              <a:rPr sz="1800" spc="-10" dirty="0">
                <a:solidFill>
                  <a:srgbClr val="008000"/>
                </a:solidFill>
                <a:latin typeface="Consolas"/>
                <a:cs typeface="Consolas"/>
              </a:rPr>
              <a:t>hello-</a:t>
            </a:r>
            <a:r>
              <a:rPr sz="1800" dirty="0">
                <a:solidFill>
                  <a:srgbClr val="008000"/>
                </a:solidFill>
                <a:latin typeface="Consolas"/>
                <a:cs typeface="Consolas"/>
              </a:rPr>
              <a:t>world.php</a:t>
            </a:r>
            <a:r>
              <a:rPr sz="1800" spc="-5" dirty="0">
                <a:solidFill>
                  <a:srgbClr val="008000"/>
                </a:solidFill>
                <a:latin typeface="Consolas"/>
                <a:cs typeface="Consolas"/>
              </a:rPr>
              <a:t> </a:t>
            </a:r>
            <a:r>
              <a:rPr sz="1800" dirty="0">
                <a:solidFill>
                  <a:srgbClr val="008000"/>
                </a:solidFill>
                <a:latin typeface="Consolas"/>
                <a:cs typeface="Consolas"/>
              </a:rPr>
              <a:t>file</a:t>
            </a:r>
            <a:r>
              <a:rPr sz="1800" spc="-15" dirty="0">
                <a:solidFill>
                  <a:srgbClr val="008000"/>
                </a:solidFill>
                <a:latin typeface="Consolas"/>
                <a:cs typeface="Consolas"/>
              </a:rPr>
              <a:t> </a:t>
            </a:r>
            <a:r>
              <a:rPr sz="1800" spc="-1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a:p>
            <a:pPr marL="92075">
              <a:lnSpc>
                <a:spcPct val="100000"/>
              </a:lnSpc>
            </a:pPr>
            <a:r>
              <a:rPr sz="1800" dirty="0">
                <a:solidFill>
                  <a:srgbClr val="800000"/>
                </a:solidFill>
                <a:latin typeface="Consolas"/>
                <a:cs typeface="Consolas"/>
              </a:rPr>
              <a:t>&lt;!DOCTYPE</a:t>
            </a:r>
            <a:r>
              <a:rPr sz="1800" spc="-55" dirty="0">
                <a:solidFill>
                  <a:srgbClr val="800000"/>
                </a:solidFill>
                <a:latin typeface="Consolas"/>
                <a:cs typeface="Consolas"/>
              </a:rPr>
              <a:t> </a:t>
            </a:r>
            <a:r>
              <a:rPr sz="1800" spc="-20" dirty="0">
                <a:solidFill>
                  <a:srgbClr val="E40000"/>
                </a:solidFill>
                <a:latin typeface="Consolas"/>
                <a:cs typeface="Consolas"/>
              </a:rPr>
              <a:t>html</a:t>
            </a:r>
            <a:r>
              <a:rPr sz="1800" spc="-2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a:p>
            <a:pPr marL="342265">
              <a:lnSpc>
                <a:spcPct val="100000"/>
              </a:lnSpc>
            </a:pPr>
            <a:r>
              <a:rPr sz="1800" spc="-10" dirty="0">
                <a:solidFill>
                  <a:srgbClr val="800000"/>
                </a:solidFill>
                <a:latin typeface="Consolas"/>
                <a:cs typeface="Consolas"/>
              </a:rPr>
              <a:t>&lt;head&gt;</a:t>
            </a:r>
            <a:endParaRPr sz="1800">
              <a:latin typeface="Consolas"/>
              <a:cs typeface="Consolas"/>
            </a:endParaRPr>
          </a:p>
          <a:p>
            <a:pPr marL="593725">
              <a:lnSpc>
                <a:spcPct val="100000"/>
              </a:lnSpc>
            </a:pPr>
            <a:r>
              <a:rPr sz="1800" dirty="0">
                <a:solidFill>
                  <a:srgbClr val="800000"/>
                </a:solidFill>
                <a:latin typeface="Consolas"/>
                <a:cs typeface="Consolas"/>
              </a:rPr>
              <a:t>&lt;title&gt;&lt;?php</a:t>
            </a:r>
            <a:r>
              <a:rPr sz="1800" spc="-35" dirty="0">
                <a:solidFill>
                  <a:srgbClr val="800000"/>
                </a:solidFill>
                <a:latin typeface="Consolas"/>
                <a:cs typeface="Consolas"/>
              </a:rPr>
              <a:t> </a:t>
            </a:r>
            <a:r>
              <a:rPr sz="1800" dirty="0">
                <a:latin typeface="Consolas"/>
                <a:cs typeface="Consolas"/>
              </a:rPr>
              <a:t>echo</a:t>
            </a:r>
            <a:r>
              <a:rPr sz="1800" spc="-35" dirty="0">
                <a:latin typeface="Consolas"/>
                <a:cs typeface="Consolas"/>
              </a:rPr>
              <a:t> </a:t>
            </a:r>
            <a:r>
              <a:rPr sz="1800" dirty="0">
                <a:solidFill>
                  <a:srgbClr val="A21515"/>
                </a:solidFill>
                <a:latin typeface="Consolas"/>
                <a:cs typeface="Consolas"/>
              </a:rPr>
              <a:t>"Hello</a:t>
            </a:r>
            <a:r>
              <a:rPr sz="1800" spc="-30" dirty="0">
                <a:solidFill>
                  <a:srgbClr val="A21515"/>
                </a:solidFill>
                <a:latin typeface="Consolas"/>
                <a:cs typeface="Consolas"/>
              </a:rPr>
              <a:t> </a:t>
            </a:r>
            <a:r>
              <a:rPr sz="1800" dirty="0">
                <a:solidFill>
                  <a:srgbClr val="A21515"/>
                </a:solidFill>
                <a:latin typeface="Consolas"/>
                <a:cs typeface="Consolas"/>
              </a:rPr>
              <a:t>PHP"</a:t>
            </a:r>
            <a:r>
              <a:rPr sz="1800" spc="-30" dirty="0">
                <a:solidFill>
                  <a:srgbClr val="A21515"/>
                </a:solidFill>
                <a:latin typeface="Consolas"/>
                <a:cs typeface="Consolas"/>
              </a:rPr>
              <a:t> </a:t>
            </a:r>
            <a:r>
              <a:rPr sz="1800" spc="-10" dirty="0">
                <a:solidFill>
                  <a:srgbClr val="800000"/>
                </a:solidFill>
                <a:latin typeface="Consolas"/>
                <a:cs typeface="Consolas"/>
              </a:rPr>
              <a:t>?&gt;&lt;/title&gt;</a:t>
            </a:r>
            <a:endParaRPr sz="1800">
              <a:latin typeface="Consolas"/>
              <a:cs typeface="Consolas"/>
            </a:endParaRPr>
          </a:p>
          <a:p>
            <a:pPr marL="342265">
              <a:lnSpc>
                <a:spcPct val="100000"/>
              </a:lnSpc>
            </a:pPr>
            <a:r>
              <a:rPr sz="1800" spc="-10" dirty="0">
                <a:solidFill>
                  <a:srgbClr val="800000"/>
                </a:solidFill>
                <a:latin typeface="Consolas"/>
                <a:cs typeface="Consolas"/>
              </a:rPr>
              <a:t>&lt;/head&gt;</a:t>
            </a:r>
            <a:endParaRPr sz="1800">
              <a:latin typeface="Consolas"/>
              <a:cs typeface="Consolas"/>
            </a:endParaRPr>
          </a:p>
          <a:p>
            <a:pPr marL="342265">
              <a:lnSpc>
                <a:spcPct val="100000"/>
              </a:lnSpc>
            </a:pPr>
            <a:r>
              <a:rPr sz="1800" spc="-10" dirty="0">
                <a:solidFill>
                  <a:srgbClr val="800000"/>
                </a:solidFill>
                <a:latin typeface="Consolas"/>
                <a:cs typeface="Consolas"/>
              </a:rPr>
              <a:t>&lt;body&gt;</a:t>
            </a:r>
            <a:endParaRPr sz="1800">
              <a:latin typeface="Consolas"/>
              <a:cs typeface="Consolas"/>
            </a:endParaRPr>
          </a:p>
          <a:p>
            <a:pPr marL="593725">
              <a:lnSpc>
                <a:spcPct val="100000"/>
              </a:lnSpc>
            </a:pPr>
            <a:r>
              <a:rPr sz="1800" dirty="0">
                <a:solidFill>
                  <a:srgbClr val="800000"/>
                </a:solidFill>
                <a:latin typeface="Consolas"/>
                <a:cs typeface="Consolas"/>
              </a:rPr>
              <a:t>&lt;h1&gt;</a:t>
            </a:r>
            <a:r>
              <a:rPr sz="1800" dirty="0">
                <a:latin typeface="Consolas"/>
                <a:cs typeface="Consolas"/>
              </a:rPr>
              <a:t>Hello</a:t>
            </a:r>
            <a:r>
              <a:rPr sz="1800" spc="-65" dirty="0">
                <a:latin typeface="Consolas"/>
                <a:cs typeface="Consolas"/>
              </a:rPr>
              <a:t> </a:t>
            </a:r>
            <a:r>
              <a:rPr sz="1800" spc="-10" dirty="0">
                <a:latin typeface="Consolas"/>
                <a:cs typeface="Consolas"/>
              </a:rPr>
              <a:t>PHP</a:t>
            </a:r>
            <a:r>
              <a:rPr sz="1800" spc="-10" dirty="0">
                <a:solidFill>
                  <a:srgbClr val="800000"/>
                </a:solidFill>
                <a:latin typeface="Consolas"/>
                <a:cs typeface="Consolas"/>
              </a:rPr>
              <a:t>&lt;/h1&gt;</a:t>
            </a:r>
            <a:endParaRPr sz="1800">
              <a:latin typeface="Consolas"/>
              <a:cs typeface="Consolas"/>
            </a:endParaRPr>
          </a:p>
          <a:p>
            <a:pPr marL="593725">
              <a:lnSpc>
                <a:spcPct val="100000"/>
              </a:lnSpc>
            </a:pPr>
            <a:r>
              <a:rPr sz="1800" dirty="0">
                <a:solidFill>
                  <a:srgbClr val="800000"/>
                </a:solidFill>
                <a:latin typeface="Consolas"/>
                <a:cs typeface="Consolas"/>
              </a:rPr>
              <a:t>&lt;?php</a:t>
            </a:r>
            <a:r>
              <a:rPr sz="1800" spc="-40" dirty="0">
                <a:solidFill>
                  <a:srgbClr val="800000"/>
                </a:solidFill>
                <a:latin typeface="Consolas"/>
                <a:cs typeface="Consolas"/>
              </a:rPr>
              <a:t> </a:t>
            </a:r>
            <a:r>
              <a:rPr sz="1800" dirty="0">
                <a:latin typeface="Consolas"/>
                <a:cs typeface="Consolas"/>
              </a:rPr>
              <a:t>$array</a:t>
            </a:r>
            <a:r>
              <a:rPr sz="1800" spc="-25" dirty="0">
                <a:latin typeface="Consolas"/>
                <a:cs typeface="Consolas"/>
              </a:rPr>
              <a:t> </a:t>
            </a:r>
            <a:r>
              <a:rPr sz="1800" dirty="0">
                <a:latin typeface="Consolas"/>
                <a:cs typeface="Consolas"/>
              </a:rPr>
              <a:t>=</a:t>
            </a:r>
            <a:r>
              <a:rPr sz="1800" spc="-30" dirty="0">
                <a:latin typeface="Consolas"/>
                <a:cs typeface="Consolas"/>
              </a:rPr>
              <a:t> </a:t>
            </a:r>
            <a:r>
              <a:rPr sz="1800" dirty="0">
                <a:latin typeface="Consolas"/>
                <a:cs typeface="Consolas"/>
              </a:rPr>
              <a:t>[</a:t>
            </a:r>
            <a:r>
              <a:rPr sz="1800" dirty="0">
                <a:solidFill>
                  <a:srgbClr val="A21515"/>
                </a:solidFill>
                <a:latin typeface="Consolas"/>
                <a:cs typeface="Consolas"/>
              </a:rPr>
              <a:t>"Hello"</a:t>
            </a:r>
            <a:r>
              <a:rPr sz="1800" dirty="0">
                <a:latin typeface="Consolas"/>
                <a:cs typeface="Consolas"/>
              </a:rPr>
              <a:t>,</a:t>
            </a:r>
            <a:r>
              <a:rPr sz="1800" spc="-20" dirty="0">
                <a:latin typeface="Consolas"/>
                <a:cs typeface="Consolas"/>
              </a:rPr>
              <a:t> </a:t>
            </a:r>
            <a:r>
              <a:rPr sz="1800" dirty="0">
                <a:solidFill>
                  <a:srgbClr val="A21515"/>
                </a:solidFill>
                <a:latin typeface="Consolas"/>
                <a:cs typeface="Consolas"/>
              </a:rPr>
              <a:t>"PHP"</a:t>
            </a:r>
            <a:r>
              <a:rPr sz="1800" dirty="0">
                <a:latin typeface="Consolas"/>
                <a:cs typeface="Consolas"/>
              </a:rPr>
              <a:t>]</a:t>
            </a:r>
            <a:r>
              <a:rPr sz="1800" spc="-15" dirty="0">
                <a:latin typeface="Consolas"/>
                <a:cs typeface="Consolas"/>
              </a:rPr>
              <a:t> </a:t>
            </a:r>
            <a:r>
              <a:rPr sz="1800" spc="-25" dirty="0">
                <a:solidFill>
                  <a:srgbClr val="800000"/>
                </a:solidFill>
                <a:latin typeface="Consolas"/>
                <a:cs typeface="Consolas"/>
              </a:rPr>
              <a:t>?&gt;</a:t>
            </a:r>
            <a:endParaRPr sz="1800">
              <a:latin typeface="Consolas"/>
              <a:cs typeface="Consolas"/>
            </a:endParaRPr>
          </a:p>
          <a:p>
            <a:pPr marL="593725">
              <a:lnSpc>
                <a:spcPct val="100000"/>
              </a:lnSpc>
            </a:pPr>
            <a:r>
              <a:rPr sz="1800" spc="-20" dirty="0">
                <a:solidFill>
                  <a:srgbClr val="800000"/>
                </a:solidFill>
                <a:latin typeface="Consolas"/>
                <a:cs typeface="Consolas"/>
              </a:rPr>
              <a:t>&lt;ul&gt;</a:t>
            </a:r>
            <a:endParaRPr sz="1800">
              <a:latin typeface="Consolas"/>
              <a:cs typeface="Consolas"/>
            </a:endParaRPr>
          </a:p>
          <a:p>
            <a:pPr marL="843280">
              <a:lnSpc>
                <a:spcPct val="100000"/>
              </a:lnSpc>
              <a:spcBef>
                <a:spcPts val="5"/>
              </a:spcBef>
            </a:pPr>
            <a:r>
              <a:rPr sz="1800" dirty="0">
                <a:solidFill>
                  <a:srgbClr val="800000"/>
                </a:solidFill>
                <a:latin typeface="Consolas"/>
                <a:cs typeface="Consolas"/>
              </a:rPr>
              <a:t>&lt;?php</a:t>
            </a:r>
            <a:r>
              <a:rPr sz="1800" spc="-40" dirty="0">
                <a:solidFill>
                  <a:srgbClr val="800000"/>
                </a:solidFill>
                <a:latin typeface="Consolas"/>
                <a:cs typeface="Consolas"/>
              </a:rPr>
              <a:t> </a:t>
            </a:r>
            <a:r>
              <a:rPr sz="1800" dirty="0">
                <a:solidFill>
                  <a:srgbClr val="0000FF"/>
                </a:solidFill>
                <a:latin typeface="Consolas"/>
                <a:cs typeface="Consolas"/>
              </a:rPr>
              <a:t>foreach</a:t>
            </a:r>
            <a:r>
              <a:rPr sz="1800" dirty="0">
                <a:latin typeface="Consolas"/>
                <a:cs typeface="Consolas"/>
              </a:rPr>
              <a:t>($array</a:t>
            </a:r>
            <a:r>
              <a:rPr sz="1800" spc="-35" dirty="0">
                <a:latin typeface="Consolas"/>
                <a:cs typeface="Consolas"/>
              </a:rPr>
              <a:t> </a:t>
            </a:r>
            <a:r>
              <a:rPr sz="1800" dirty="0">
                <a:latin typeface="Consolas"/>
                <a:cs typeface="Consolas"/>
              </a:rPr>
              <a:t>as</a:t>
            </a:r>
            <a:r>
              <a:rPr sz="1800" spc="-35" dirty="0">
                <a:latin typeface="Consolas"/>
                <a:cs typeface="Consolas"/>
              </a:rPr>
              <a:t> </a:t>
            </a:r>
            <a:r>
              <a:rPr sz="1800" dirty="0">
                <a:latin typeface="Consolas"/>
                <a:cs typeface="Consolas"/>
              </a:rPr>
              <a:t>$item):</a:t>
            </a:r>
            <a:r>
              <a:rPr sz="1800" spc="-30" dirty="0">
                <a:latin typeface="Consolas"/>
                <a:cs typeface="Consolas"/>
              </a:rPr>
              <a:t> </a:t>
            </a:r>
            <a:r>
              <a:rPr sz="1800" spc="-25" dirty="0">
                <a:solidFill>
                  <a:srgbClr val="800000"/>
                </a:solidFill>
                <a:latin typeface="Consolas"/>
                <a:cs typeface="Consolas"/>
              </a:rPr>
              <a:t>?&gt;</a:t>
            </a:r>
            <a:endParaRPr sz="1800">
              <a:latin typeface="Consolas"/>
              <a:cs typeface="Consolas"/>
            </a:endParaRPr>
          </a:p>
          <a:p>
            <a:pPr marL="1094740">
              <a:lnSpc>
                <a:spcPct val="100000"/>
              </a:lnSpc>
            </a:pPr>
            <a:r>
              <a:rPr sz="1800" dirty="0">
                <a:solidFill>
                  <a:srgbClr val="800000"/>
                </a:solidFill>
                <a:latin typeface="Consolas"/>
                <a:cs typeface="Consolas"/>
              </a:rPr>
              <a:t>&lt;li&gt;&lt;?=</a:t>
            </a:r>
            <a:r>
              <a:rPr sz="1800" spc="-45" dirty="0">
                <a:solidFill>
                  <a:srgbClr val="800000"/>
                </a:solidFill>
                <a:latin typeface="Consolas"/>
                <a:cs typeface="Consolas"/>
              </a:rPr>
              <a:t> </a:t>
            </a:r>
            <a:r>
              <a:rPr sz="1800" dirty="0">
                <a:latin typeface="Consolas"/>
                <a:cs typeface="Consolas"/>
              </a:rPr>
              <a:t>$item</a:t>
            </a:r>
            <a:r>
              <a:rPr sz="1800" spc="-20" dirty="0">
                <a:latin typeface="Consolas"/>
                <a:cs typeface="Consolas"/>
              </a:rPr>
              <a:t> </a:t>
            </a:r>
            <a:r>
              <a:rPr sz="1800" spc="-10" dirty="0">
                <a:solidFill>
                  <a:srgbClr val="800000"/>
                </a:solidFill>
                <a:latin typeface="Consolas"/>
                <a:cs typeface="Consolas"/>
              </a:rPr>
              <a:t>?&gt;&lt;/li&gt;</a:t>
            </a:r>
            <a:endParaRPr sz="1800">
              <a:latin typeface="Consolas"/>
              <a:cs typeface="Consolas"/>
            </a:endParaRPr>
          </a:p>
          <a:p>
            <a:pPr marL="843280">
              <a:lnSpc>
                <a:spcPct val="100000"/>
              </a:lnSpc>
            </a:pPr>
            <a:r>
              <a:rPr sz="1800" dirty="0">
                <a:solidFill>
                  <a:srgbClr val="800000"/>
                </a:solidFill>
                <a:latin typeface="Consolas"/>
                <a:cs typeface="Consolas"/>
              </a:rPr>
              <a:t>&lt;?php</a:t>
            </a:r>
            <a:r>
              <a:rPr sz="1800" spc="-50" dirty="0">
                <a:solidFill>
                  <a:srgbClr val="800000"/>
                </a:solidFill>
                <a:latin typeface="Consolas"/>
                <a:cs typeface="Consolas"/>
              </a:rPr>
              <a:t> </a:t>
            </a:r>
            <a:r>
              <a:rPr sz="1800" dirty="0">
                <a:solidFill>
                  <a:srgbClr val="0000FF"/>
                </a:solidFill>
                <a:latin typeface="Consolas"/>
                <a:cs typeface="Consolas"/>
              </a:rPr>
              <a:t>endforeach</a:t>
            </a:r>
            <a:r>
              <a:rPr sz="1800" dirty="0">
                <a:latin typeface="Consolas"/>
                <a:cs typeface="Consolas"/>
              </a:rPr>
              <a:t>;</a:t>
            </a:r>
            <a:r>
              <a:rPr sz="1800" spc="-50" dirty="0">
                <a:latin typeface="Consolas"/>
                <a:cs typeface="Consolas"/>
              </a:rPr>
              <a:t> </a:t>
            </a:r>
            <a:r>
              <a:rPr sz="1800" spc="-25" dirty="0">
                <a:solidFill>
                  <a:srgbClr val="800000"/>
                </a:solidFill>
                <a:latin typeface="Consolas"/>
                <a:cs typeface="Consolas"/>
              </a:rPr>
              <a:t>?&gt;</a:t>
            </a:r>
            <a:endParaRPr sz="1800">
              <a:latin typeface="Consolas"/>
              <a:cs typeface="Consolas"/>
            </a:endParaRPr>
          </a:p>
          <a:p>
            <a:pPr marR="4553585" algn="r">
              <a:lnSpc>
                <a:spcPct val="100000"/>
              </a:lnSpc>
            </a:pPr>
            <a:r>
              <a:rPr sz="1800" spc="-10" dirty="0">
                <a:solidFill>
                  <a:srgbClr val="800000"/>
                </a:solidFill>
                <a:latin typeface="Consolas"/>
                <a:cs typeface="Consolas"/>
              </a:rPr>
              <a:t>&lt;/ul&gt;</a:t>
            </a:r>
            <a:endParaRPr sz="1800">
              <a:latin typeface="Consolas"/>
              <a:cs typeface="Consolas"/>
            </a:endParaRPr>
          </a:p>
          <a:p>
            <a:pPr marR="4553585" algn="r">
              <a:lnSpc>
                <a:spcPct val="100000"/>
              </a:lnSpc>
            </a:pPr>
            <a:r>
              <a:rPr sz="1800" spc="-10" dirty="0">
                <a:solidFill>
                  <a:srgbClr val="800000"/>
                </a:solidFill>
                <a:latin typeface="Consolas"/>
                <a:cs typeface="Consolas"/>
              </a:rPr>
              <a:t>&lt;/body&gt;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p:txBody>
      </p:sp>
      <p:grpSp>
        <p:nvGrpSpPr>
          <p:cNvPr id="4" name="object 4"/>
          <p:cNvGrpSpPr/>
          <p:nvPr/>
        </p:nvGrpSpPr>
        <p:grpSpPr>
          <a:xfrm>
            <a:off x="7112063" y="1483994"/>
            <a:ext cx="4207510" cy="4702810"/>
            <a:chOff x="7112063" y="1483994"/>
            <a:chExt cx="4207510" cy="4702810"/>
          </a:xfrm>
        </p:grpSpPr>
        <p:pic>
          <p:nvPicPr>
            <p:cNvPr id="5" name="object 5"/>
            <p:cNvPicPr/>
            <p:nvPr/>
          </p:nvPicPr>
          <p:blipFill>
            <a:blip r:embed="rId2" cstate="print"/>
            <a:stretch>
              <a:fillRect/>
            </a:stretch>
          </p:blipFill>
          <p:spPr>
            <a:xfrm>
              <a:off x="7121652" y="1493519"/>
              <a:ext cx="4187952" cy="4683252"/>
            </a:xfrm>
            <a:prstGeom prst="rect">
              <a:avLst/>
            </a:prstGeom>
          </p:spPr>
        </p:pic>
        <p:sp>
          <p:nvSpPr>
            <p:cNvPr id="6" name="object 6"/>
            <p:cNvSpPr/>
            <p:nvPr/>
          </p:nvSpPr>
          <p:spPr>
            <a:xfrm>
              <a:off x="7116826" y="1488757"/>
              <a:ext cx="4197985" cy="4693285"/>
            </a:xfrm>
            <a:custGeom>
              <a:avLst/>
              <a:gdLst/>
              <a:ahLst/>
              <a:cxnLst/>
              <a:rect l="l" t="t" r="r" b="b"/>
              <a:pathLst>
                <a:path w="4197984" h="4693285">
                  <a:moveTo>
                    <a:pt x="0" y="4692777"/>
                  </a:moveTo>
                  <a:lnTo>
                    <a:pt x="4197477" y="4692777"/>
                  </a:lnTo>
                  <a:lnTo>
                    <a:pt x="4197477" y="0"/>
                  </a:lnTo>
                  <a:lnTo>
                    <a:pt x="0" y="0"/>
                  </a:lnTo>
                  <a:lnTo>
                    <a:pt x="0" y="4692777"/>
                  </a:lnTo>
                  <a:close/>
                </a:path>
              </a:pathLst>
            </a:custGeom>
            <a:ln w="9525">
              <a:solidFill>
                <a:srgbClr val="111F35"/>
              </a:solidFill>
            </a:ln>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5" dirty="0"/>
              <a:t> </a:t>
            </a:r>
            <a:r>
              <a:rPr dirty="0"/>
              <a:t>Lucio</a:t>
            </a:r>
            <a:r>
              <a:rPr spc="-20" dirty="0"/>
              <a:t> </a:t>
            </a:r>
            <a:r>
              <a:rPr dirty="0"/>
              <a:t>Starace,</a:t>
            </a:r>
            <a:r>
              <a:rPr spc="-25" dirty="0"/>
              <a:t> </a:t>
            </a:r>
            <a:r>
              <a:rPr dirty="0"/>
              <a:t>Ph.D.</a:t>
            </a:r>
            <a:r>
              <a:rPr spc="-35" dirty="0"/>
              <a:t> </a:t>
            </a:r>
            <a:r>
              <a:rPr dirty="0"/>
              <a:t>-</a:t>
            </a:r>
            <a:r>
              <a:rPr spc="-20" dirty="0"/>
              <a:t> </a:t>
            </a:r>
            <a:r>
              <a:rPr dirty="0"/>
              <a:t>University</a:t>
            </a:r>
            <a:r>
              <a:rPr spc="-30" dirty="0"/>
              <a:t> </a:t>
            </a:r>
            <a:r>
              <a:rPr dirty="0"/>
              <a:t>of</a:t>
            </a:r>
            <a:r>
              <a:rPr spc="-15" dirty="0"/>
              <a:t> </a:t>
            </a:r>
            <a:r>
              <a:rPr dirty="0"/>
              <a:t>Naples</a:t>
            </a:r>
            <a:r>
              <a:rPr spc="-25" dirty="0"/>
              <a:t> </a:t>
            </a:r>
            <a:r>
              <a:rPr dirty="0"/>
              <a:t>Federico</a:t>
            </a:r>
            <a:r>
              <a:rPr spc="-20" dirty="0"/>
              <a:t> </a:t>
            </a:r>
            <a:r>
              <a:rPr dirty="0"/>
              <a:t>II -</a:t>
            </a:r>
            <a:r>
              <a:rPr spc="-25" dirty="0"/>
              <a:t> </a:t>
            </a:r>
            <a:r>
              <a:rPr dirty="0"/>
              <a:t>Web</a:t>
            </a:r>
            <a:r>
              <a:rPr spc="-20" dirty="0"/>
              <a:t> Technologies</a:t>
            </a:r>
            <a:r>
              <a:rPr spc="-25" dirty="0"/>
              <a:t> </a:t>
            </a:r>
            <a:r>
              <a:rPr dirty="0"/>
              <a:t>Course -</a:t>
            </a:r>
            <a:r>
              <a:rPr spc="-20" dirty="0"/>
              <a:t> </a:t>
            </a:r>
            <a:r>
              <a:rPr dirty="0"/>
              <a:t>Lecture</a:t>
            </a:r>
            <a:r>
              <a:rPr spc="-35" dirty="0"/>
              <a:t> </a:t>
            </a:r>
            <a:r>
              <a:rPr dirty="0"/>
              <a:t>09</a:t>
            </a:r>
            <a:r>
              <a:rPr spc="-5" dirty="0"/>
              <a:t> </a:t>
            </a:r>
            <a:r>
              <a:rPr dirty="0"/>
              <a:t>-</a:t>
            </a:r>
            <a:r>
              <a:rPr spc="-25" dirty="0"/>
              <a:t> </a:t>
            </a:r>
            <a:r>
              <a:rPr spc="-10" dirty="0"/>
              <a:t>Server-</a:t>
            </a:r>
            <a:r>
              <a:rPr dirty="0"/>
              <a:t>side</a:t>
            </a:r>
            <a:r>
              <a:rPr spc="-40" dirty="0"/>
              <a:t> </a:t>
            </a:r>
            <a:r>
              <a:rPr spc="-10" dirty="0"/>
              <a:t>Programming</a:t>
            </a:r>
          </a:p>
        </p:txBody>
      </p:sp>
      <p:sp>
        <p:nvSpPr>
          <p:cNvPr id="8" name="object 8"/>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14</a:t>
            </a:r>
            <a:endParaRPr sz="1200">
              <a:latin typeface="Calibri"/>
              <a:cs typeface="Calibri"/>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5" dirty="0"/>
              <a:t> </a:t>
            </a:r>
            <a:r>
              <a:rPr dirty="0"/>
              <a:t>Lucio</a:t>
            </a:r>
            <a:r>
              <a:rPr spc="-20" dirty="0"/>
              <a:t> </a:t>
            </a:r>
            <a:r>
              <a:rPr dirty="0"/>
              <a:t>Starace,</a:t>
            </a:r>
            <a:r>
              <a:rPr spc="-25" dirty="0"/>
              <a:t> </a:t>
            </a:r>
            <a:r>
              <a:rPr dirty="0"/>
              <a:t>Ph.D.</a:t>
            </a:r>
            <a:r>
              <a:rPr spc="-35" dirty="0"/>
              <a:t> </a:t>
            </a:r>
            <a:r>
              <a:rPr dirty="0"/>
              <a:t>-</a:t>
            </a:r>
            <a:r>
              <a:rPr spc="-20" dirty="0"/>
              <a:t> </a:t>
            </a:r>
            <a:r>
              <a:rPr dirty="0"/>
              <a:t>University</a:t>
            </a:r>
            <a:r>
              <a:rPr spc="-30" dirty="0"/>
              <a:t> </a:t>
            </a:r>
            <a:r>
              <a:rPr dirty="0"/>
              <a:t>of</a:t>
            </a:r>
            <a:r>
              <a:rPr spc="-15" dirty="0"/>
              <a:t> </a:t>
            </a:r>
            <a:r>
              <a:rPr dirty="0"/>
              <a:t>Naples</a:t>
            </a:r>
            <a:r>
              <a:rPr spc="-25" dirty="0"/>
              <a:t> </a:t>
            </a:r>
            <a:r>
              <a:rPr dirty="0"/>
              <a:t>Federico</a:t>
            </a:r>
            <a:r>
              <a:rPr spc="-20" dirty="0"/>
              <a:t> </a:t>
            </a:r>
            <a:r>
              <a:rPr dirty="0"/>
              <a:t>II -</a:t>
            </a:r>
            <a:r>
              <a:rPr spc="-25" dirty="0"/>
              <a:t> </a:t>
            </a:r>
            <a:r>
              <a:rPr dirty="0"/>
              <a:t>Web</a:t>
            </a:r>
            <a:r>
              <a:rPr spc="-20" dirty="0"/>
              <a:t> Technologies</a:t>
            </a:r>
            <a:r>
              <a:rPr spc="-25" dirty="0"/>
              <a:t> </a:t>
            </a:r>
            <a:r>
              <a:rPr dirty="0"/>
              <a:t>Course -</a:t>
            </a:r>
            <a:r>
              <a:rPr spc="-20" dirty="0"/>
              <a:t> </a:t>
            </a:r>
            <a:r>
              <a:rPr dirty="0"/>
              <a:t>Lecture</a:t>
            </a:r>
            <a:r>
              <a:rPr spc="-35" dirty="0"/>
              <a:t> </a:t>
            </a:r>
            <a:r>
              <a:rPr dirty="0"/>
              <a:t>09</a:t>
            </a:r>
            <a:r>
              <a:rPr spc="-5" dirty="0"/>
              <a:t> </a:t>
            </a:r>
            <a:r>
              <a:rPr dirty="0"/>
              <a:t>-</a:t>
            </a:r>
            <a:r>
              <a:rPr spc="-25" dirty="0"/>
              <a:t> </a:t>
            </a:r>
            <a:r>
              <a:rPr spc="-10" dirty="0"/>
              <a:t>Server-</a:t>
            </a:r>
            <a:r>
              <a:rPr dirty="0"/>
              <a:t>side</a:t>
            </a:r>
            <a:r>
              <a:rPr spc="-40" dirty="0"/>
              <a:t> </a:t>
            </a:r>
            <a:r>
              <a:rPr spc="-10" dirty="0"/>
              <a:t>Programming</a:t>
            </a:r>
          </a:p>
        </p:txBody>
      </p:sp>
      <p:sp>
        <p:nvSpPr>
          <p:cNvPr id="5" name="object 5"/>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15</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SERVER-</a:t>
            </a:r>
            <a:r>
              <a:rPr spc="-160" dirty="0"/>
              <a:t>SIDE</a:t>
            </a:r>
            <a:r>
              <a:rPr spc="-70" dirty="0"/>
              <a:t> </a:t>
            </a:r>
            <a:r>
              <a:rPr spc="-114" dirty="0"/>
              <a:t>SCRIPTING:</a:t>
            </a:r>
            <a:r>
              <a:rPr spc="-85" dirty="0"/>
              <a:t> </a:t>
            </a:r>
            <a:r>
              <a:rPr spc="-25" dirty="0"/>
              <a:t>PHP</a:t>
            </a:r>
          </a:p>
        </p:txBody>
      </p:sp>
      <p:sp>
        <p:nvSpPr>
          <p:cNvPr id="3" name="object 3"/>
          <p:cNvSpPr txBox="1">
            <a:spLocks noGrp="1"/>
          </p:cNvSpPr>
          <p:nvPr>
            <p:ph type="body" idx="1"/>
          </p:nvPr>
        </p:nvSpPr>
        <p:spPr>
          <a:xfrm>
            <a:off x="266725" y="1533220"/>
            <a:ext cx="11620475" cy="4292842"/>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b="0" spc="-10" dirty="0"/>
              <a:t>Le soluzioni di scripting lato server in genere supportano gli sviluppatori in molte attività noiose tipiche della gestione delle richieste HTTP
Le richieste vengono pre-elaborate automaticamente
In PHP, i parametri di richiesta sono disponibili in array associativi (ad esempio: $_GET,
$ _POST).
Ad esempio, $_POST['todo'] può essere utilizzato per accedere al parametro di richiesta todo.
In PHP, i cookie sono già analizzati nell'array associativo $_COOKIES
Non è necessario emettere esplicitamente su stdout l'intera risposta</a:t>
            </a:r>
            <a:endParaRPr b="0" spc="-10" dirty="0">
              <a:latin typeface="Calibri"/>
              <a:cs typeface="Calibri"/>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5" dirty="0"/>
              <a:t> </a:t>
            </a:r>
            <a:r>
              <a:rPr dirty="0"/>
              <a:t>Lucio</a:t>
            </a:r>
            <a:r>
              <a:rPr spc="-20" dirty="0"/>
              <a:t> </a:t>
            </a:r>
            <a:r>
              <a:rPr dirty="0"/>
              <a:t>Starace,</a:t>
            </a:r>
            <a:r>
              <a:rPr spc="-25" dirty="0"/>
              <a:t> </a:t>
            </a:r>
            <a:r>
              <a:rPr dirty="0"/>
              <a:t>Ph.D.</a:t>
            </a:r>
            <a:r>
              <a:rPr spc="-35" dirty="0"/>
              <a:t> </a:t>
            </a:r>
            <a:r>
              <a:rPr dirty="0"/>
              <a:t>-</a:t>
            </a:r>
            <a:r>
              <a:rPr spc="-20" dirty="0"/>
              <a:t> </a:t>
            </a:r>
            <a:r>
              <a:rPr dirty="0"/>
              <a:t>University</a:t>
            </a:r>
            <a:r>
              <a:rPr spc="-30" dirty="0"/>
              <a:t> </a:t>
            </a:r>
            <a:r>
              <a:rPr dirty="0"/>
              <a:t>of</a:t>
            </a:r>
            <a:r>
              <a:rPr spc="-15" dirty="0"/>
              <a:t> </a:t>
            </a:r>
            <a:r>
              <a:rPr dirty="0"/>
              <a:t>Naples</a:t>
            </a:r>
            <a:r>
              <a:rPr spc="-25" dirty="0"/>
              <a:t> </a:t>
            </a:r>
            <a:r>
              <a:rPr dirty="0"/>
              <a:t>Federico</a:t>
            </a:r>
            <a:r>
              <a:rPr spc="-20" dirty="0"/>
              <a:t> </a:t>
            </a:r>
            <a:r>
              <a:rPr dirty="0"/>
              <a:t>II -</a:t>
            </a:r>
            <a:r>
              <a:rPr spc="-25" dirty="0"/>
              <a:t> </a:t>
            </a:r>
            <a:r>
              <a:rPr dirty="0"/>
              <a:t>Web</a:t>
            </a:r>
            <a:r>
              <a:rPr spc="-20" dirty="0"/>
              <a:t> Technologies</a:t>
            </a:r>
            <a:r>
              <a:rPr spc="-25" dirty="0"/>
              <a:t> </a:t>
            </a:r>
            <a:r>
              <a:rPr dirty="0"/>
              <a:t>Course -</a:t>
            </a:r>
            <a:r>
              <a:rPr spc="-20" dirty="0"/>
              <a:t> </a:t>
            </a:r>
            <a:r>
              <a:rPr dirty="0"/>
              <a:t>Lecture</a:t>
            </a:r>
            <a:r>
              <a:rPr spc="-35" dirty="0"/>
              <a:t> </a:t>
            </a:r>
            <a:r>
              <a:rPr dirty="0"/>
              <a:t>09</a:t>
            </a:r>
            <a:r>
              <a:rPr spc="-5" dirty="0"/>
              <a:t> </a:t>
            </a:r>
            <a:r>
              <a:rPr dirty="0"/>
              <a:t>-</a:t>
            </a:r>
            <a:r>
              <a:rPr spc="-25" dirty="0"/>
              <a:t> </a:t>
            </a:r>
            <a:r>
              <a:rPr spc="-10" dirty="0"/>
              <a:t>Server-</a:t>
            </a:r>
            <a:r>
              <a:rPr dirty="0"/>
              <a:t>side</a:t>
            </a:r>
            <a:r>
              <a:rPr spc="-40" dirty="0"/>
              <a:t> </a:t>
            </a:r>
            <a:r>
              <a:rPr spc="-10" dirty="0"/>
              <a:t>Programming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25" dirty="0"/>
              <a:t>16</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a:t>
            </a:r>
            <a:r>
              <a:rPr spc="-110" dirty="0"/>
              <a:t> </a:t>
            </a:r>
            <a:r>
              <a:rPr spc="345" dirty="0"/>
              <a:t>PHP-</a:t>
            </a:r>
            <a:r>
              <a:rPr dirty="0"/>
              <a:t>BASED</a:t>
            </a:r>
            <a:r>
              <a:rPr spc="-110" dirty="0"/>
              <a:t> </a:t>
            </a:r>
            <a:r>
              <a:rPr spc="495" dirty="0"/>
              <a:t>TO-</a:t>
            </a:r>
            <a:r>
              <a:rPr spc="165" dirty="0"/>
              <a:t>DO</a:t>
            </a:r>
            <a:r>
              <a:rPr spc="-105" dirty="0"/>
              <a:t> </a:t>
            </a:r>
            <a:r>
              <a:rPr spc="-285" dirty="0"/>
              <a:t>LIST</a:t>
            </a:r>
          </a:p>
        </p:txBody>
      </p:sp>
      <p:sp>
        <p:nvSpPr>
          <p:cNvPr id="3" name="object 3"/>
          <p:cNvSpPr txBox="1"/>
          <p:nvPr/>
        </p:nvSpPr>
        <p:spPr>
          <a:xfrm>
            <a:off x="962050" y="1446872"/>
            <a:ext cx="9566275" cy="312356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We</a:t>
            </a:r>
            <a:r>
              <a:rPr sz="2800" spc="-40" dirty="0">
                <a:solidFill>
                  <a:srgbClr val="111F35"/>
                </a:solidFill>
                <a:latin typeface="Calibri"/>
                <a:cs typeface="Calibri"/>
              </a:rPr>
              <a:t> </a:t>
            </a:r>
            <a:r>
              <a:rPr sz="2800" dirty="0">
                <a:solidFill>
                  <a:srgbClr val="111F35"/>
                </a:solidFill>
                <a:latin typeface="Calibri"/>
                <a:cs typeface="Calibri"/>
              </a:rPr>
              <a:t>will</a:t>
            </a:r>
            <a:r>
              <a:rPr sz="2800" spc="-50" dirty="0">
                <a:solidFill>
                  <a:srgbClr val="111F35"/>
                </a:solidFill>
                <a:latin typeface="Calibri"/>
                <a:cs typeface="Calibri"/>
              </a:rPr>
              <a:t> </a:t>
            </a:r>
            <a:r>
              <a:rPr sz="2800" spc="-10" dirty="0">
                <a:solidFill>
                  <a:srgbClr val="111F35"/>
                </a:solidFill>
                <a:latin typeface="Calibri"/>
                <a:cs typeface="Calibri"/>
              </a:rPr>
              <a:t>re-</a:t>
            </a:r>
            <a:r>
              <a:rPr sz="2800" dirty="0">
                <a:solidFill>
                  <a:srgbClr val="111F35"/>
                </a:solidFill>
                <a:latin typeface="Calibri"/>
                <a:cs typeface="Calibri"/>
              </a:rPr>
              <a:t>implement</a:t>
            </a:r>
            <a:r>
              <a:rPr sz="2800" spc="5" dirty="0">
                <a:solidFill>
                  <a:srgbClr val="111F35"/>
                </a:solidFill>
                <a:latin typeface="Calibri"/>
                <a:cs typeface="Calibri"/>
              </a:rPr>
              <a:t> </a:t>
            </a:r>
            <a:r>
              <a:rPr sz="2800" dirty="0">
                <a:solidFill>
                  <a:srgbClr val="111F35"/>
                </a:solidFill>
                <a:latin typeface="Calibri"/>
                <a:cs typeface="Calibri"/>
              </a:rPr>
              <a:t>our</a:t>
            </a:r>
            <a:r>
              <a:rPr sz="2800" spc="-25" dirty="0">
                <a:solidFill>
                  <a:srgbClr val="111F35"/>
                </a:solidFill>
                <a:latin typeface="Calibri"/>
                <a:cs typeface="Calibri"/>
              </a:rPr>
              <a:t> </a:t>
            </a:r>
            <a:r>
              <a:rPr sz="2800" spc="-10" dirty="0">
                <a:solidFill>
                  <a:srgbClr val="111F35"/>
                </a:solidFill>
                <a:latin typeface="Calibri"/>
                <a:cs typeface="Calibri"/>
              </a:rPr>
              <a:t>To-</a:t>
            </a:r>
            <a:r>
              <a:rPr sz="2800" dirty="0">
                <a:solidFill>
                  <a:srgbClr val="111F35"/>
                </a:solidFill>
                <a:latin typeface="Calibri"/>
                <a:cs typeface="Calibri"/>
              </a:rPr>
              <a:t>do</a:t>
            </a:r>
            <a:r>
              <a:rPr sz="2800" spc="-35" dirty="0">
                <a:solidFill>
                  <a:srgbClr val="111F35"/>
                </a:solidFill>
                <a:latin typeface="Calibri"/>
                <a:cs typeface="Calibri"/>
              </a:rPr>
              <a:t> </a:t>
            </a:r>
            <a:r>
              <a:rPr sz="2800" dirty="0">
                <a:solidFill>
                  <a:srgbClr val="111F35"/>
                </a:solidFill>
                <a:latin typeface="Calibri"/>
                <a:cs typeface="Calibri"/>
              </a:rPr>
              <a:t>list</a:t>
            </a:r>
            <a:r>
              <a:rPr sz="2800" spc="-35" dirty="0">
                <a:solidFill>
                  <a:srgbClr val="111F35"/>
                </a:solidFill>
                <a:latin typeface="Calibri"/>
                <a:cs typeface="Calibri"/>
              </a:rPr>
              <a:t> </a:t>
            </a:r>
            <a:r>
              <a:rPr sz="2800" dirty="0">
                <a:solidFill>
                  <a:srgbClr val="111F35"/>
                </a:solidFill>
                <a:latin typeface="Calibri"/>
                <a:cs typeface="Calibri"/>
              </a:rPr>
              <a:t>web</a:t>
            </a:r>
            <a:r>
              <a:rPr sz="2800" spc="-45" dirty="0">
                <a:solidFill>
                  <a:srgbClr val="111F35"/>
                </a:solidFill>
                <a:latin typeface="Calibri"/>
                <a:cs typeface="Calibri"/>
              </a:rPr>
              <a:t> </a:t>
            </a:r>
            <a:r>
              <a:rPr sz="2800" dirty="0">
                <a:solidFill>
                  <a:srgbClr val="111F35"/>
                </a:solidFill>
                <a:latin typeface="Calibri"/>
                <a:cs typeface="Calibri"/>
              </a:rPr>
              <a:t>app</a:t>
            </a:r>
            <a:r>
              <a:rPr sz="2800" spc="-10" dirty="0">
                <a:solidFill>
                  <a:srgbClr val="111F35"/>
                </a:solidFill>
                <a:latin typeface="Calibri"/>
                <a:cs typeface="Calibri"/>
              </a:rPr>
              <a:t> </a:t>
            </a:r>
            <a:r>
              <a:rPr sz="2800" dirty="0">
                <a:solidFill>
                  <a:srgbClr val="111F35"/>
                </a:solidFill>
                <a:latin typeface="Calibri"/>
                <a:cs typeface="Calibri"/>
              </a:rPr>
              <a:t>using</a:t>
            </a:r>
            <a:r>
              <a:rPr sz="2800" spc="-35" dirty="0">
                <a:solidFill>
                  <a:srgbClr val="111F35"/>
                </a:solidFill>
                <a:latin typeface="Calibri"/>
                <a:cs typeface="Calibri"/>
              </a:rPr>
              <a:t> </a:t>
            </a:r>
            <a:r>
              <a:rPr sz="2800" dirty="0">
                <a:solidFill>
                  <a:srgbClr val="111F35"/>
                </a:solidFill>
                <a:latin typeface="Calibri"/>
                <a:cs typeface="Calibri"/>
              </a:rPr>
              <a:t>PHP</a:t>
            </a:r>
            <a:r>
              <a:rPr sz="2800" spc="-5" dirty="0">
                <a:solidFill>
                  <a:srgbClr val="111F35"/>
                </a:solidFill>
                <a:latin typeface="Calibri"/>
                <a:cs typeface="Calibri"/>
              </a:rPr>
              <a:t> </a:t>
            </a:r>
            <a:r>
              <a:rPr sz="2800" spc="-50" dirty="0">
                <a:solidFill>
                  <a:srgbClr val="111F35"/>
                </a:solidFill>
                <a:latin typeface="Calibri"/>
                <a:cs typeface="Calibri"/>
              </a:rPr>
              <a:t>8</a:t>
            </a:r>
            <a:endParaRPr sz="2800" dirty="0">
              <a:latin typeface="Calibri"/>
              <a:cs typeface="Calibri"/>
            </a:endParaRPr>
          </a:p>
          <a:p>
            <a:pPr marL="240029" indent="-227329">
              <a:lnSpc>
                <a:spcPts val="3190"/>
              </a:lnSpc>
              <a:spcBef>
                <a:spcPts val="675"/>
              </a:spcBef>
              <a:buFont typeface="Arial MT"/>
              <a:buChar char="•"/>
              <a:tabLst>
                <a:tab pos="240029" algn="l"/>
              </a:tabLst>
            </a:pPr>
            <a:r>
              <a:rPr sz="2800" dirty="0">
                <a:solidFill>
                  <a:srgbClr val="111F35"/>
                </a:solidFill>
                <a:latin typeface="Calibri"/>
                <a:cs typeface="Calibri"/>
              </a:rPr>
              <a:t>Since</a:t>
            </a:r>
            <a:r>
              <a:rPr sz="2800" spc="-50" dirty="0">
                <a:solidFill>
                  <a:srgbClr val="111F35"/>
                </a:solidFill>
                <a:latin typeface="Calibri"/>
                <a:cs typeface="Calibri"/>
              </a:rPr>
              <a:t> </a:t>
            </a:r>
            <a:r>
              <a:rPr sz="2800" dirty="0">
                <a:solidFill>
                  <a:srgbClr val="111F35"/>
                </a:solidFill>
                <a:latin typeface="Calibri"/>
                <a:cs typeface="Calibri"/>
              </a:rPr>
              <a:t>we’re</a:t>
            </a:r>
            <a:r>
              <a:rPr sz="2800" spc="-65" dirty="0">
                <a:solidFill>
                  <a:srgbClr val="111F35"/>
                </a:solidFill>
                <a:latin typeface="Calibri"/>
                <a:cs typeface="Calibri"/>
              </a:rPr>
              <a:t> </a:t>
            </a:r>
            <a:r>
              <a:rPr sz="2800" dirty="0">
                <a:solidFill>
                  <a:srgbClr val="111F35"/>
                </a:solidFill>
                <a:latin typeface="Calibri"/>
                <a:cs typeface="Calibri"/>
              </a:rPr>
              <a:t>making</a:t>
            </a:r>
            <a:r>
              <a:rPr sz="2800" spc="-70" dirty="0">
                <a:solidFill>
                  <a:srgbClr val="111F35"/>
                </a:solidFill>
                <a:latin typeface="Calibri"/>
                <a:cs typeface="Calibri"/>
              </a:rPr>
              <a:t> </a:t>
            </a:r>
            <a:r>
              <a:rPr sz="2800" dirty="0">
                <a:solidFill>
                  <a:srgbClr val="111F35"/>
                </a:solidFill>
                <a:latin typeface="Calibri"/>
                <a:cs typeface="Calibri"/>
              </a:rPr>
              <a:t>a</a:t>
            </a:r>
            <a:r>
              <a:rPr sz="2800" spc="-60" dirty="0">
                <a:solidFill>
                  <a:srgbClr val="111F35"/>
                </a:solidFill>
                <a:latin typeface="Calibri"/>
                <a:cs typeface="Calibri"/>
              </a:rPr>
              <a:t> </a:t>
            </a:r>
            <a:r>
              <a:rPr sz="2800" dirty="0">
                <a:solidFill>
                  <a:srgbClr val="111F35"/>
                </a:solidFill>
                <a:latin typeface="Calibri"/>
                <a:cs typeface="Calibri"/>
              </a:rPr>
              <a:t>leap</a:t>
            </a:r>
            <a:r>
              <a:rPr sz="2800" spc="-65" dirty="0">
                <a:solidFill>
                  <a:srgbClr val="111F35"/>
                </a:solidFill>
                <a:latin typeface="Calibri"/>
                <a:cs typeface="Calibri"/>
              </a:rPr>
              <a:t> </a:t>
            </a:r>
            <a:r>
              <a:rPr sz="2800" dirty="0">
                <a:solidFill>
                  <a:srgbClr val="111F35"/>
                </a:solidFill>
                <a:latin typeface="Calibri"/>
                <a:cs typeface="Calibri"/>
              </a:rPr>
              <a:t>forward</a:t>
            </a:r>
            <a:r>
              <a:rPr sz="2800" spc="-50" dirty="0">
                <a:solidFill>
                  <a:srgbClr val="111F35"/>
                </a:solidFill>
                <a:latin typeface="Calibri"/>
                <a:cs typeface="Calibri"/>
              </a:rPr>
              <a:t> </a:t>
            </a:r>
            <a:r>
              <a:rPr sz="2800" dirty="0">
                <a:solidFill>
                  <a:srgbClr val="111F35"/>
                </a:solidFill>
                <a:latin typeface="Calibri"/>
                <a:cs typeface="Calibri"/>
              </a:rPr>
              <a:t>towards</a:t>
            </a:r>
            <a:r>
              <a:rPr sz="2800" spc="-60" dirty="0">
                <a:solidFill>
                  <a:srgbClr val="111F35"/>
                </a:solidFill>
                <a:latin typeface="Calibri"/>
                <a:cs typeface="Calibri"/>
              </a:rPr>
              <a:t> </a:t>
            </a:r>
            <a:r>
              <a:rPr sz="2800" dirty="0">
                <a:solidFill>
                  <a:srgbClr val="111F35"/>
                </a:solidFill>
                <a:latin typeface="Calibri"/>
                <a:cs typeface="Calibri"/>
              </a:rPr>
              <a:t>modern</a:t>
            </a:r>
            <a:r>
              <a:rPr sz="2800" spc="-45" dirty="0">
                <a:solidFill>
                  <a:srgbClr val="111F35"/>
                </a:solidFill>
                <a:latin typeface="Calibri"/>
                <a:cs typeface="Calibri"/>
              </a:rPr>
              <a:t> </a:t>
            </a:r>
            <a:r>
              <a:rPr sz="2800" spc="-25" dirty="0">
                <a:solidFill>
                  <a:srgbClr val="111F35"/>
                </a:solidFill>
                <a:latin typeface="Calibri"/>
                <a:cs typeface="Calibri"/>
              </a:rPr>
              <a:t>web</a:t>
            </a:r>
            <a:endParaRPr sz="2800" dirty="0">
              <a:latin typeface="Calibri"/>
              <a:cs typeface="Calibri"/>
            </a:endParaRPr>
          </a:p>
          <a:p>
            <a:pPr marL="241300">
              <a:lnSpc>
                <a:spcPts val="3190"/>
              </a:lnSpc>
            </a:pPr>
            <a:r>
              <a:rPr sz="2800" dirty="0">
                <a:solidFill>
                  <a:srgbClr val="111F35"/>
                </a:solidFill>
                <a:latin typeface="Calibri"/>
                <a:cs typeface="Calibri"/>
              </a:rPr>
              <a:t>development,</a:t>
            </a:r>
            <a:r>
              <a:rPr sz="2800" spc="-25" dirty="0">
                <a:solidFill>
                  <a:srgbClr val="111F35"/>
                </a:solidFill>
                <a:latin typeface="Calibri"/>
                <a:cs typeface="Calibri"/>
              </a:rPr>
              <a:t> </a:t>
            </a:r>
            <a:r>
              <a:rPr sz="2800" dirty="0">
                <a:solidFill>
                  <a:srgbClr val="111F35"/>
                </a:solidFill>
                <a:latin typeface="Calibri"/>
                <a:cs typeface="Calibri"/>
              </a:rPr>
              <a:t>we’ll</a:t>
            </a:r>
            <a:r>
              <a:rPr sz="2800" spc="-60" dirty="0">
                <a:solidFill>
                  <a:srgbClr val="111F35"/>
                </a:solidFill>
                <a:latin typeface="Calibri"/>
                <a:cs typeface="Calibri"/>
              </a:rPr>
              <a:t> </a:t>
            </a:r>
            <a:r>
              <a:rPr sz="2800" dirty="0">
                <a:solidFill>
                  <a:srgbClr val="111F35"/>
                </a:solidFill>
                <a:latin typeface="Calibri"/>
                <a:cs typeface="Calibri"/>
              </a:rPr>
              <a:t>make</a:t>
            </a:r>
            <a:r>
              <a:rPr sz="2800" spc="-55" dirty="0">
                <a:solidFill>
                  <a:srgbClr val="111F35"/>
                </a:solidFill>
                <a:latin typeface="Calibri"/>
                <a:cs typeface="Calibri"/>
              </a:rPr>
              <a:t> </a:t>
            </a:r>
            <a:r>
              <a:rPr sz="2800" dirty="0">
                <a:solidFill>
                  <a:srgbClr val="111F35"/>
                </a:solidFill>
                <a:latin typeface="Calibri"/>
                <a:cs typeface="Calibri"/>
              </a:rPr>
              <a:t>our</a:t>
            </a:r>
            <a:r>
              <a:rPr sz="2800" spc="-55" dirty="0">
                <a:solidFill>
                  <a:srgbClr val="111F35"/>
                </a:solidFill>
                <a:latin typeface="Calibri"/>
                <a:cs typeface="Calibri"/>
              </a:rPr>
              <a:t> </a:t>
            </a:r>
            <a:r>
              <a:rPr sz="2800" dirty="0">
                <a:solidFill>
                  <a:srgbClr val="111F35"/>
                </a:solidFill>
                <a:latin typeface="Calibri"/>
                <a:cs typeface="Calibri"/>
              </a:rPr>
              <a:t>app</a:t>
            </a:r>
            <a:r>
              <a:rPr sz="2800" spc="-45" dirty="0">
                <a:solidFill>
                  <a:srgbClr val="111F35"/>
                </a:solidFill>
                <a:latin typeface="Calibri"/>
                <a:cs typeface="Calibri"/>
              </a:rPr>
              <a:t> </a:t>
            </a:r>
            <a:r>
              <a:rPr sz="2800" dirty="0">
                <a:solidFill>
                  <a:srgbClr val="111F35"/>
                </a:solidFill>
                <a:latin typeface="Calibri"/>
                <a:cs typeface="Calibri"/>
              </a:rPr>
              <a:t>slightly</a:t>
            </a:r>
            <a:r>
              <a:rPr sz="2800" spc="-45" dirty="0">
                <a:solidFill>
                  <a:srgbClr val="111F35"/>
                </a:solidFill>
                <a:latin typeface="Calibri"/>
                <a:cs typeface="Calibri"/>
              </a:rPr>
              <a:t> </a:t>
            </a:r>
            <a:r>
              <a:rPr sz="2800" dirty="0">
                <a:solidFill>
                  <a:srgbClr val="111F35"/>
                </a:solidFill>
                <a:latin typeface="Calibri"/>
                <a:cs typeface="Calibri"/>
              </a:rPr>
              <a:t>more</a:t>
            </a:r>
            <a:r>
              <a:rPr sz="2800" spc="-55" dirty="0">
                <a:solidFill>
                  <a:srgbClr val="111F35"/>
                </a:solidFill>
                <a:latin typeface="Calibri"/>
                <a:cs typeface="Calibri"/>
              </a:rPr>
              <a:t> </a:t>
            </a:r>
            <a:r>
              <a:rPr sz="2800" spc="-10" dirty="0">
                <a:solidFill>
                  <a:srgbClr val="111F35"/>
                </a:solidFill>
                <a:latin typeface="Calibri"/>
                <a:cs typeface="Calibri"/>
              </a:rPr>
              <a:t>interesting</a:t>
            </a:r>
            <a:endParaRPr sz="2800" dirty="0">
              <a:latin typeface="Calibri"/>
              <a:cs typeface="Calibri"/>
            </a:endParaRPr>
          </a:p>
          <a:p>
            <a:pPr marL="696595" lvl="1" indent="-227329">
              <a:lnSpc>
                <a:spcPct val="100000"/>
              </a:lnSpc>
              <a:spcBef>
                <a:spcPts val="235"/>
              </a:spcBef>
              <a:buFont typeface="Arial MT"/>
              <a:buChar char="•"/>
              <a:tabLst>
                <a:tab pos="696595" algn="l"/>
              </a:tabLst>
            </a:pPr>
            <a:r>
              <a:rPr sz="2400" dirty="0">
                <a:solidFill>
                  <a:srgbClr val="111F35"/>
                </a:solidFill>
                <a:latin typeface="Calibri"/>
                <a:cs typeface="Calibri"/>
              </a:rPr>
              <a:t>We’ll</a:t>
            </a:r>
            <a:r>
              <a:rPr sz="2400" spc="-30" dirty="0">
                <a:solidFill>
                  <a:srgbClr val="111F35"/>
                </a:solidFill>
                <a:latin typeface="Calibri"/>
                <a:cs typeface="Calibri"/>
              </a:rPr>
              <a:t> </a:t>
            </a:r>
            <a:r>
              <a:rPr sz="2400" dirty="0">
                <a:solidFill>
                  <a:srgbClr val="111F35"/>
                </a:solidFill>
                <a:latin typeface="Calibri"/>
                <a:cs typeface="Calibri"/>
              </a:rPr>
              <a:t>manage</a:t>
            </a:r>
            <a:r>
              <a:rPr sz="2400" spc="-40" dirty="0">
                <a:solidFill>
                  <a:srgbClr val="111F35"/>
                </a:solidFill>
                <a:latin typeface="Calibri"/>
                <a:cs typeface="Calibri"/>
              </a:rPr>
              <a:t> </a:t>
            </a:r>
            <a:r>
              <a:rPr sz="2400" dirty="0">
                <a:solidFill>
                  <a:srgbClr val="111F35"/>
                </a:solidFill>
                <a:latin typeface="Calibri"/>
                <a:cs typeface="Calibri"/>
              </a:rPr>
              <a:t>persistency</a:t>
            </a:r>
            <a:r>
              <a:rPr sz="2400" spc="-30" dirty="0">
                <a:solidFill>
                  <a:srgbClr val="111F35"/>
                </a:solidFill>
                <a:latin typeface="Calibri"/>
                <a:cs typeface="Calibri"/>
              </a:rPr>
              <a:t> </a:t>
            </a:r>
            <a:r>
              <a:rPr sz="2400" dirty="0">
                <a:solidFill>
                  <a:srgbClr val="111F35"/>
                </a:solidFill>
                <a:latin typeface="Calibri"/>
                <a:cs typeface="Calibri"/>
              </a:rPr>
              <a:t>using</a:t>
            </a:r>
            <a:r>
              <a:rPr sz="2400" spc="-35" dirty="0">
                <a:solidFill>
                  <a:srgbClr val="111F35"/>
                </a:solidFill>
                <a:latin typeface="Calibri"/>
                <a:cs typeface="Calibri"/>
              </a:rPr>
              <a:t> </a:t>
            </a:r>
            <a:r>
              <a:rPr sz="2400" dirty="0">
                <a:solidFill>
                  <a:srgbClr val="111F35"/>
                </a:solidFill>
                <a:latin typeface="Calibri"/>
                <a:cs typeface="Calibri"/>
              </a:rPr>
              <a:t>an</a:t>
            </a:r>
            <a:r>
              <a:rPr sz="2400" spc="-20" dirty="0">
                <a:solidFill>
                  <a:srgbClr val="111F35"/>
                </a:solidFill>
                <a:latin typeface="Calibri"/>
                <a:cs typeface="Calibri"/>
              </a:rPr>
              <a:t> </a:t>
            </a:r>
            <a:r>
              <a:rPr sz="2400" dirty="0">
                <a:solidFill>
                  <a:srgbClr val="111F35"/>
                </a:solidFill>
                <a:latin typeface="Calibri"/>
                <a:cs typeface="Calibri"/>
              </a:rPr>
              <a:t>actual</a:t>
            </a:r>
            <a:r>
              <a:rPr sz="2400" spc="-45" dirty="0">
                <a:solidFill>
                  <a:srgbClr val="111F35"/>
                </a:solidFill>
                <a:latin typeface="Calibri"/>
                <a:cs typeface="Calibri"/>
              </a:rPr>
              <a:t> </a:t>
            </a:r>
            <a:r>
              <a:rPr sz="2400" dirty="0">
                <a:solidFill>
                  <a:srgbClr val="111F35"/>
                </a:solidFill>
                <a:latin typeface="Calibri"/>
                <a:cs typeface="Calibri"/>
              </a:rPr>
              <a:t>database</a:t>
            </a:r>
            <a:r>
              <a:rPr sz="2400" spc="-20" dirty="0">
                <a:solidFill>
                  <a:srgbClr val="111F35"/>
                </a:solidFill>
                <a:latin typeface="Calibri"/>
                <a:cs typeface="Calibri"/>
              </a:rPr>
              <a:t> </a:t>
            </a:r>
            <a:r>
              <a:rPr sz="2400" spc="-10" dirty="0">
                <a:solidFill>
                  <a:srgbClr val="111F35"/>
                </a:solidFill>
                <a:latin typeface="Calibri"/>
                <a:cs typeface="Calibri"/>
              </a:rPr>
              <a:t>(SQLite)</a:t>
            </a:r>
            <a:endParaRPr sz="2400" dirty="0">
              <a:latin typeface="Calibri"/>
              <a:cs typeface="Calibri"/>
            </a:endParaRPr>
          </a:p>
          <a:p>
            <a:pPr marL="696595" lvl="1" indent="-227329">
              <a:lnSpc>
                <a:spcPct val="100000"/>
              </a:lnSpc>
              <a:spcBef>
                <a:spcPts val="215"/>
              </a:spcBef>
              <a:buFont typeface="Arial MT"/>
              <a:buChar char="•"/>
              <a:tabLst>
                <a:tab pos="696595" algn="l"/>
              </a:tabLst>
            </a:pPr>
            <a:r>
              <a:rPr sz="2400" dirty="0">
                <a:solidFill>
                  <a:srgbClr val="111F35"/>
                </a:solidFill>
                <a:latin typeface="Calibri"/>
                <a:cs typeface="Calibri"/>
              </a:rPr>
              <a:t>We’ll</a:t>
            </a:r>
            <a:r>
              <a:rPr sz="2400" spc="-30" dirty="0">
                <a:solidFill>
                  <a:srgbClr val="111F35"/>
                </a:solidFill>
                <a:latin typeface="Calibri"/>
                <a:cs typeface="Calibri"/>
              </a:rPr>
              <a:t> </a:t>
            </a:r>
            <a:r>
              <a:rPr sz="2400" dirty="0">
                <a:solidFill>
                  <a:srgbClr val="111F35"/>
                </a:solidFill>
                <a:latin typeface="Calibri"/>
                <a:cs typeface="Calibri"/>
              </a:rPr>
              <a:t>use</a:t>
            </a:r>
            <a:r>
              <a:rPr sz="2400" spc="-25" dirty="0">
                <a:solidFill>
                  <a:srgbClr val="111F35"/>
                </a:solidFill>
                <a:latin typeface="Calibri"/>
                <a:cs typeface="Calibri"/>
              </a:rPr>
              <a:t> </a:t>
            </a:r>
            <a:r>
              <a:rPr sz="2400" dirty="0">
                <a:solidFill>
                  <a:srgbClr val="111F35"/>
                </a:solidFill>
                <a:latin typeface="Calibri"/>
                <a:cs typeface="Calibri"/>
              </a:rPr>
              <a:t>Bootstrap</a:t>
            </a:r>
            <a:r>
              <a:rPr sz="2400" spc="-40" dirty="0">
                <a:solidFill>
                  <a:srgbClr val="111F35"/>
                </a:solidFill>
                <a:latin typeface="Calibri"/>
                <a:cs typeface="Calibri"/>
              </a:rPr>
              <a:t> </a:t>
            </a:r>
            <a:r>
              <a:rPr sz="2400" dirty="0">
                <a:solidFill>
                  <a:srgbClr val="111F35"/>
                </a:solidFill>
                <a:latin typeface="Calibri"/>
                <a:cs typeface="Calibri"/>
              </a:rPr>
              <a:t>to</a:t>
            </a:r>
            <a:r>
              <a:rPr sz="2400" spc="-45" dirty="0">
                <a:solidFill>
                  <a:srgbClr val="111F35"/>
                </a:solidFill>
                <a:latin typeface="Calibri"/>
                <a:cs typeface="Calibri"/>
              </a:rPr>
              <a:t> </a:t>
            </a:r>
            <a:r>
              <a:rPr sz="2400" dirty="0">
                <a:solidFill>
                  <a:srgbClr val="111F35"/>
                </a:solidFill>
                <a:latin typeface="Calibri"/>
                <a:cs typeface="Calibri"/>
              </a:rPr>
              <a:t>make</a:t>
            </a:r>
            <a:r>
              <a:rPr sz="2400" spc="-30" dirty="0">
                <a:solidFill>
                  <a:srgbClr val="111F35"/>
                </a:solidFill>
                <a:latin typeface="Calibri"/>
                <a:cs typeface="Calibri"/>
              </a:rPr>
              <a:t> </a:t>
            </a:r>
            <a:r>
              <a:rPr sz="2400" dirty="0">
                <a:solidFill>
                  <a:srgbClr val="111F35"/>
                </a:solidFill>
                <a:latin typeface="Calibri"/>
                <a:cs typeface="Calibri"/>
              </a:rPr>
              <a:t>our</a:t>
            </a:r>
            <a:r>
              <a:rPr sz="2400" spc="-35" dirty="0">
                <a:solidFill>
                  <a:srgbClr val="111F35"/>
                </a:solidFill>
                <a:latin typeface="Calibri"/>
                <a:cs typeface="Calibri"/>
              </a:rPr>
              <a:t> </a:t>
            </a:r>
            <a:r>
              <a:rPr sz="2400" dirty="0">
                <a:solidFill>
                  <a:srgbClr val="111F35"/>
                </a:solidFill>
                <a:latin typeface="Calibri"/>
                <a:cs typeface="Calibri"/>
              </a:rPr>
              <a:t>pages</a:t>
            </a:r>
            <a:r>
              <a:rPr sz="2400" spc="-30" dirty="0">
                <a:solidFill>
                  <a:srgbClr val="111F35"/>
                </a:solidFill>
                <a:latin typeface="Calibri"/>
                <a:cs typeface="Calibri"/>
              </a:rPr>
              <a:t> </a:t>
            </a:r>
            <a:r>
              <a:rPr sz="2400" dirty="0">
                <a:solidFill>
                  <a:srgbClr val="111F35"/>
                </a:solidFill>
                <a:latin typeface="Calibri"/>
                <a:cs typeface="Calibri"/>
              </a:rPr>
              <a:t>slightly</a:t>
            </a:r>
            <a:r>
              <a:rPr sz="2400" spc="-55" dirty="0">
                <a:solidFill>
                  <a:srgbClr val="111F35"/>
                </a:solidFill>
                <a:latin typeface="Calibri"/>
                <a:cs typeface="Calibri"/>
              </a:rPr>
              <a:t> </a:t>
            </a:r>
            <a:r>
              <a:rPr sz="2400" dirty="0">
                <a:solidFill>
                  <a:srgbClr val="111F35"/>
                </a:solidFill>
                <a:latin typeface="Calibri"/>
                <a:cs typeface="Calibri"/>
              </a:rPr>
              <a:t>less</a:t>
            </a:r>
            <a:r>
              <a:rPr sz="2400" spc="-25" dirty="0">
                <a:solidFill>
                  <a:srgbClr val="111F35"/>
                </a:solidFill>
                <a:latin typeface="Calibri"/>
                <a:cs typeface="Calibri"/>
              </a:rPr>
              <a:t> </a:t>
            </a:r>
            <a:r>
              <a:rPr sz="2400" dirty="0">
                <a:solidFill>
                  <a:srgbClr val="111F35"/>
                </a:solidFill>
                <a:latin typeface="Calibri"/>
                <a:cs typeface="Calibri"/>
              </a:rPr>
              <a:t>ugly</a:t>
            </a:r>
            <a:r>
              <a:rPr sz="2400" spc="-35" dirty="0">
                <a:solidFill>
                  <a:srgbClr val="111F35"/>
                </a:solidFill>
                <a:latin typeface="Calibri"/>
                <a:cs typeface="Calibri"/>
              </a:rPr>
              <a:t> </a:t>
            </a:r>
            <a:r>
              <a:rPr sz="2400" dirty="0">
                <a:solidFill>
                  <a:srgbClr val="111F35"/>
                </a:solidFill>
                <a:latin typeface="Calibri"/>
                <a:cs typeface="Calibri"/>
              </a:rPr>
              <a:t>and</a:t>
            </a:r>
            <a:r>
              <a:rPr sz="2400" spc="-30" dirty="0">
                <a:solidFill>
                  <a:srgbClr val="111F35"/>
                </a:solidFill>
                <a:latin typeface="Calibri"/>
                <a:cs typeface="Calibri"/>
              </a:rPr>
              <a:t> </a:t>
            </a:r>
            <a:r>
              <a:rPr sz="2400" spc="-10" dirty="0">
                <a:solidFill>
                  <a:srgbClr val="111F35"/>
                </a:solidFill>
                <a:latin typeface="Calibri"/>
                <a:cs typeface="Calibri"/>
              </a:rPr>
              <a:t>responsive</a:t>
            </a:r>
            <a:endParaRPr sz="2400" dirty="0">
              <a:latin typeface="Calibri"/>
              <a:cs typeface="Calibri"/>
            </a:endParaRPr>
          </a:p>
          <a:p>
            <a:pPr marL="696595" lvl="1" indent="-227329">
              <a:lnSpc>
                <a:spcPct val="100000"/>
              </a:lnSpc>
              <a:spcBef>
                <a:spcPts val="219"/>
              </a:spcBef>
              <a:buFont typeface="Arial MT"/>
              <a:buChar char="•"/>
              <a:tabLst>
                <a:tab pos="696595" algn="l"/>
              </a:tabLst>
            </a:pPr>
            <a:r>
              <a:rPr sz="2400" dirty="0">
                <a:solidFill>
                  <a:srgbClr val="111F35"/>
                </a:solidFill>
                <a:latin typeface="Calibri"/>
                <a:cs typeface="Calibri"/>
              </a:rPr>
              <a:t>We’ll</a:t>
            </a:r>
            <a:r>
              <a:rPr sz="2400" spc="-50" dirty="0">
                <a:solidFill>
                  <a:srgbClr val="111F35"/>
                </a:solidFill>
                <a:latin typeface="Calibri"/>
                <a:cs typeface="Calibri"/>
              </a:rPr>
              <a:t> </a:t>
            </a:r>
            <a:r>
              <a:rPr sz="2400" dirty="0">
                <a:solidFill>
                  <a:srgbClr val="111F35"/>
                </a:solidFill>
                <a:latin typeface="Calibri"/>
                <a:cs typeface="Calibri"/>
              </a:rPr>
              <a:t>introduce</a:t>
            </a:r>
            <a:r>
              <a:rPr sz="2400" spc="-50" dirty="0">
                <a:solidFill>
                  <a:srgbClr val="111F35"/>
                </a:solidFill>
                <a:latin typeface="Calibri"/>
                <a:cs typeface="Calibri"/>
              </a:rPr>
              <a:t> </a:t>
            </a:r>
            <a:r>
              <a:rPr sz="2400" dirty="0">
                <a:solidFill>
                  <a:srgbClr val="111F35"/>
                </a:solidFill>
                <a:latin typeface="Calibri"/>
                <a:cs typeface="Calibri"/>
              </a:rPr>
              <a:t>a</a:t>
            </a:r>
            <a:r>
              <a:rPr sz="2400" spc="-50" dirty="0">
                <a:solidFill>
                  <a:srgbClr val="111F35"/>
                </a:solidFill>
                <a:latin typeface="Calibri"/>
                <a:cs typeface="Calibri"/>
              </a:rPr>
              <a:t> </a:t>
            </a:r>
            <a:r>
              <a:rPr sz="2400" dirty="0">
                <a:solidFill>
                  <a:srgbClr val="111F35"/>
                </a:solidFill>
                <a:latin typeface="Calibri"/>
                <a:cs typeface="Calibri"/>
              </a:rPr>
              <a:t>footer</a:t>
            </a:r>
            <a:r>
              <a:rPr sz="2400" spc="-40" dirty="0">
                <a:solidFill>
                  <a:srgbClr val="111F35"/>
                </a:solidFill>
                <a:latin typeface="Calibri"/>
                <a:cs typeface="Calibri"/>
              </a:rPr>
              <a:t> </a:t>
            </a:r>
            <a:r>
              <a:rPr sz="2400" dirty="0">
                <a:solidFill>
                  <a:srgbClr val="111F35"/>
                </a:solidFill>
                <a:latin typeface="Calibri"/>
                <a:cs typeface="Calibri"/>
              </a:rPr>
              <a:t>and</a:t>
            </a:r>
            <a:r>
              <a:rPr sz="2400" spc="-45" dirty="0">
                <a:solidFill>
                  <a:srgbClr val="111F35"/>
                </a:solidFill>
                <a:latin typeface="Calibri"/>
                <a:cs typeface="Calibri"/>
              </a:rPr>
              <a:t> </a:t>
            </a:r>
            <a:r>
              <a:rPr sz="2400" dirty="0">
                <a:solidFill>
                  <a:srgbClr val="111F35"/>
                </a:solidFill>
                <a:latin typeface="Calibri"/>
                <a:cs typeface="Calibri"/>
              </a:rPr>
              <a:t>a</a:t>
            </a:r>
            <a:r>
              <a:rPr sz="2400" spc="-60" dirty="0">
                <a:solidFill>
                  <a:srgbClr val="111F35"/>
                </a:solidFill>
                <a:latin typeface="Calibri"/>
                <a:cs typeface="Calibri"/>
              </a:rPr>
              <a:t> </a:t>
            </a:r>
            <a:r>
              <a:rPr sz="2400" dirty="0">
                <a:solidFill>
                  <a:srgbClr val="111F35"/>
                </a:solidFill>
                <a:latin typeface="Calibri"/>
                <a:cs typeface="Calibri"/>
              </a:rPr>
              <a:t>navbar,</a:t>
            </a:r>
            <a:r>
              <a:rPr sz="2400" spc="-30" dirty="0">
                <a:solidFill>
                  <a:srgbClr val="111F35"/>
                </a:solidFill>
                <a:latin typeface="Calibri"/>
                <a:cs typeface="Calibri"/>
              </a:rPr>
              <a:t> </a:t>
            </a:r>
            <a:r>
              <a:rPr sz="2400" dirty="0">
                <a:solidFill>
                  <a:srgbClr val="111F35"/>
                </a:solidFill>
                <a:latin typeface="Calibri"/>
                <a:cs typeface="Calibri"/>
              </a:rPr>
              <a:t>as</a:t>
            </a:r>
            <a:r>
              <a:rPr sz="2400" spc="-60" dirty="0">
                <a:solidFill>
                  <a:srgbClr val="111F35"/>
                </a:solidFill>
                <a:latin typeface="Calibri"/>
                <a:cs typeface="Calibri"/>
              </a:rPr>
              <a:t> </a:t>
            </a:r>
            <a:r>
              <a:rPr sz="2400" dirty="0">
                <a:solidFill>
                  <a:srgbClr val="111F35"/>
                </a:solidFill>
                <a:latin typeface="Calibri"/>
                <a:cs typeface="Calibri"/>
              </a:rPr>
              <a:t>template</a:t>
            </a:r>
            <a:r>
              <a:rPr sz="2400" spc="-55" dirty="0">
                <a:solidFill>
                  <a:srgbClr val="111F35"/>
                </a:solidFill>
                <a:latin typeface="Calibri"/>
                <a:cs typeface="Calibri"/>
              </a:rPr>
              <a:t> </a:t>
            </a:r>
            <a:r>
              <a:rPr sz="2400" spc="-10" dirty="0">
                <a:solidFill>
                  <a:srgbClr val="111F35"/>
                </a:solidFill>
                <a:latin typeface="Calibri"/>
                <a:cs typeface="Calibri"/>
              </a:rPr>
              <a:t>parts</a:t>
            </a:r>
            <a:endParaRPr sz="2400" dirty="0">
              <a:latin typeface="Calibri"/>
              <a:cs typeface="Calibri"/>
            </a:endParaRPr>
          </a:p>
          <a:p>
            <a:pPr marL="240029" indent="-227329">
              <a:lnSpc>
                <a:spcPct val="100000"/>
              </a:lnSpc>
              <a:spcBef>
                <a:spcPts val="630"/>
              </a:spcBef>
              <a:buFont typeface="Arial MT"/>
              <a:buChar char="•"/>
              <a:tabLst>
                <a:tab pos="240029" algn="l"/>
              </a:tabLst>
            </a:pPr>
            <a:r>
              <a:rPr sz="2800" dirty="0">
                <a:solidFill>
                  <a:srgbClr val="111F35"/>
                </a:solidFill>
                <a:latin typeface="Calibri"/>
                <a:cs typeface="Calibri"/>
              </a:rPr>
              <a:t>We’ll</a:t>
            </a:r>
            <a:r>
              <a:rPr sz="2800" spc="-50" dirty="0">
                <a:solidFill>
                  <a:srgbClr val="111F35"/>
                </a:solidFill>
                <a:latin typeface="Calibri"/>
                <a:cs typeface="Calibri"/>
              </a:rPr>
              <a:t> </a:t>
            </a:r>
            <a:r>
              <a:rPr sz="2800" dirty="0">
                <a:solidFill>
                  <a:srgbClr val="111F35"/>
                </a:solidFill>
                <a:latin typeface="Calibri"/>
                <a:cs typeface="Calibri"/>
              </a:rPr>
              <a:t>use</a:t>
            </a:r>
            <a:r>
              <a:rPr sz="2800" spc="-50" dirty="0">
                <a:solidFill>
                  <a:srgbClr val="111F35"/>
                </a:solidFill>
                <a:latin typeface="Calibri"/>
                <a:cs typeface="Calibri"/>
              </a:rPr>
              <a:t> </a:t>
            </a:r>
            <a:r>
              <a:rPr sz="2800" dirty="0">
                <a:solidFill>
                  <a:srgbClr val="111F35"/>
                </a:solidFill>
                <a:latin typeface="Calibri"/>
                <a:cs typeface="Calibri"/>
              </a:rPr>
              <a:t>a</a:t>
            </a:r>
            <a:r>
              <a:rPr sz="2800" spc="-45" dirty="0">
                <a:solidFill>
                  <a:srgbClr val="111F35"/>
                </a:solidFill>
                <a:latin typeface="Calibri"/>
                <a:cs typeface="Calibri"/>
              </a:rPr>
              <a:t> </a:t>
            </a:r>
            <a:r>
              <a:rPr sz="2800" dirty="0">
                <a:solidFill>
                  <a:srgbClr val="111F35"/>
                </a:solidFill>
                <a:latin typeface="Calibri"/>
                <a:cs typeface="Calibri"/>
              </a:rPr>
              <a:t>modern</a:t>
            </a:r>
            <a:r>
              <a:rPr sz="2800" spc="-35" dirty="0">
                <a:solidFill>
                  <a:srgbClr val="111F35"/>
                </a:solidFill>
                <a:latin typeface="Calibri"/>
                <a:cs typeface="Calibri"/>
              </a:rPr>
              <a:t> </a:t>
            </a:r>
            <a:r>
              <a:rPr sz="2800" dirty="0">
                <a:solidFill>
                  <a:srgbClr val="111F35"/>
                </a:solidFill>
                <a:latin typeface="Calibri"/>
                <a:cs typeface="Calibri"/>
              </a:rPr>
              <a:t>architecture</a:t>
            </a:r>
            <a:r>
              <a:rPr sz="2800" spc="-50" dirty="0">
                <a:solidFill>
                  <a:srgbClr val="111F35"/>
                </a:solidFill>
                <a:latin typeface="Calibri"/>
                <a:cs typeface="Calibri"/>
              </a:rPr>
              <a:t> </a:t>
            </a:r>
            <a:r>
              <a:rPr sz="2800" dirty="0">
                <a:solidFill>
                  <a:srgbClr val="111F35"/>
                </a:solidFill>
                <a:latin typeface="Calibri"/>
                <a:cs typeface="Calibri"/>
              </a:rPr>
              <a:t>leveraging</a:t>
            </a:r>
            <a:r>
              <a:rPr sz="2800" spc="-65" dirty="0">
                <a:solidFill>
                  <a:srgbClr val="111F35"/>
                </a:solidFill>
                <a:latin typeface="Calibri"/>
                <a:cs typeface="Calibri"/>
              </a:rPr>
              <a:t> </a:t>
            </a:r>
            <a:r>
              <a:rPr sz="2800" dirty="0">
                <a:solidFill>
                  <a:srgbClr val="111F35"/>
                </a:solidFill>
                <a:latin typeface="Calibri"/>
                <a:cs typeface="Calibri"/>
              </a:rPr>
              <a:t>NGINX</a:t>
            </a:r>
            <a:r>
              <a:rPr sz="2800" spc="-35" dirty="0">
                <a:solidFill>
                  <a:srgbClr val="111F35"/>
                </a:solidFill>
                <a:latin typeface="Calibri"/>
                <a:cs typeface="Calibri"/>
              </a:rPr>
              <a:t> </a:t>
            </a:r>
            <a:r>
              <a:rPr sz="2800" dirty="0">
                <a:solidFill>
                  <a:srgbClr val="111F35"/>
                </a:solidFill>
                <a:latin typeface="Calibri"/>
                <a:cs typeface="Calibri"/>
              </a:rPr>
              <a:t>and</a:t>
            </a:r>
            <a:r>
              <a:rPr sz="2800" spc="-50" dirty="0">
                <a:solidFill>
                  <a:srgbClr val="111F35"/>
                </a:solidFill>
                <a:latin typeface="Calibri"/>
                <a:cs typeface="Calibri"/>
              </a:rPr>
              <a:t> </a:t>
            </a:r>
            <a:r>
              <a:rPr sz="2800" spc="-25" dirty="0">
                <a:solidFill>
                  <a:srgbClr val="111F35"/>
                </a:solidFill>
                <a:latin typeface="Calibri"/>
                <a:cs typeface="Calibri"/>
              </a:rPr>
              <a:t>PHP-FPM</a:t>
            </a:r>
            <a:endParaRPr sz="2800" dirty="0">
              <a:latin typeface="Calibri"/>
              <a:cs typeface="Calibri"/>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a:t>
            </a:r>
            <a:r>
              <a:rPr spc="-110" dirty="0"/>
              <a:t> </a:t>
            </a:r>
            <a:r>
              <a:rPr spc="345" dirty="0"/>
              <a:t>PHP-</a:t>
            </a:r>
            <a:r>
              <a:rPr dirty="0"/>
              <a:t>BASED</a:t>
            </a:r>
            <a:r>
              <a:rPr spc="-110" dirty="0"/>
              <a:t> </a:t>
            </a:r>
            <a:r>
              <a:rPr spc="495" dirty="0"/>
              <a:t>TO-</a:t>
            </a:r>
            <a:r>
              <a:rPr spc="165" dirty="0"/>
              <a:t>DO</a:t>
            </a:r>
            <a:r>
              <a:rPr spc="-105" dirty="0"/>
              <a:t> </a:t>
            </a:r>
            <a:r>
              <a:rPr spc="-285" dirty="0"/>
              <a:t>LIST</a:t>
            </a:r>
          </a:p>
        </p:txBody>
      </p:sp>
      <p:sp>
        <p:nvSpPr>
          <p:cNvPr id="3" name="object 3"/>
          <p:cNvSpPr/>
          <p:nvPr/>
        </p:nvSpPr>
        <p:spPr>
          <a:xfrm>
            <a:off x="8148828" y="1773935"/>
            <a:ext cx="2767965" cy="2936875"/>
          </a:xfrm>
          <a:custGeom>
            <a:avLst/>
            <a:gdLst/>
            <a:ahLst/>
            <a:cxnLst/>
            <a:rect l="l" t="t" r="r" b="b"/>
            <a:pathLst>
              <a:path w="2767965" h="2936875">
                <a:moveTo>
                  <a:pt x="2767583" y="0"/>
                </a:moveTo>
                <a:lnTo>
                  <a:pt x="0" y="0"/>
                </a:lnTo>
                <a:lnTo>
                  <a:pt x="0" y="2936748"/>
                </a:lnTo>
                <a:lnTo>
                  <a:pt x="2767583" y="2936748"/>
                </a:lnTo>
                <a:lnTo>
                  <a:pt x="2767583" y="0"/>
                </a:lnTo>
                <a:close/>
              </a:path>
            </a:pathLst>
          </a:custGeom>
          <a:solidFill>
            <a:srgbClr val="C7C7FF"/>
          </a:solidFill>
        </p:spPr>
        <p:txBody>
          <a:bodyPr wrap="square" lIns="0" tIns="0" rIns="0" bIns="0" rtlCol="0"/>
          <a:lstStyle/>
          <a:p>
            <a:endParaRPr/>
          </a:p>
        </p:txBody>
      </p:sp>
      <p:sp>
        <p:nvSpPr>
          <p:cNvPr id="4" name="object 4"/>
          <p:cNvSpPr txBox="1"/>
          <p:nvPr/>
        </p:nvSpPr>
        <p:spPr>
          <a:xfrm>
            <a:off x="8148828" y="1773935"/>
            <a:ext cx="2767965" cy="2936875"/>
          </a:xfrm>
          <a:prstGeom prst="rect">
            <a:avLst/>
          </a:prstGeom>
          <a:ln w="12700">
            <a:solidFill>
              <a:srgbClr val="00007E"/>
            </a:solidFill>
          </a:ln>
        </p:spPr>
        <p:txBody>
          <a:bodyPr vert="horz" wrap="square" lIns="0" tIns="30480" rIns="0" bIns="0" rtlCol="0">
            <a:spAutoFit/>
          </a:bodyPr>
          <a:lstStyle/>
          <a:p>
            <a:pPr marL="1790700">
              <a:lnSpc>
                <a:spcPct val="100000"/>
              </a:lnSpc>
              <a:spcBef>
                <a:spcPts val="240"/>
              </a:spcBef>
            </a:pPr>
            <a:r>
              <a:rPr sz="1800" b="1" spc="-10" dirty="0">
                <a:solidFill>
                  <a:srgbClr val="111F35"/>
                </a:solidFill>
                <a:latin typeface="Calibri"/>
                <a:cs typeface="Calibri"/>
              </a:rPr>
              <a:t>PHP-</a:t>
            </a:r>
            <a:r>
              <a:rPr sz="1800" b="1" spc="-25" dirty="0">
                <a:solidFill>
                  <a:srgbClr val="111F35"/>
                </a:solidFill>
                <a:latin typeface="Calibri"/>
                <a:cs typeface="Calibri"/>
              </a:rPr>
              <a:t>FPM</a:t>
            </a:r>
            <a:endParaRPr sz="1800">
              <a:latin typeface="Calibri"/>
              <a:cs typeface="Calibri"/>
            </a:endParaRPr>
          </a:p>
        </p:txBody>
      </p:sp>
      <p:pic>
        <p:nvPicPr>
          <p:cNvPr id="5" name="object 5"/>
          <p:cNvPicPr/>
          <p:nvPr/>
        </p:nvPicPr>
        <p:blipFill>
          <a:blip r:embed="rId2" cstate="print"/>
          <a:stretch>
            <a:fillRect/>
          </a:stretch>
        </p:blipFill>
        <p:spPr>
          <a:xfrm>
            <a:off x="8275319" y="1825751"/>
            <a:ext cx="486155" cy="263651"/>
          </a:xfrm>
          <a:prstGeom prst="rect">
            <a:avLst/>
          </a:prstGeom>
        </p:spPr>
      </p:pic>
      <p:sp>
        <p:nvSpPr>
          <p:cNvPr id="6" name="object 6"/>
          <p:cNvSpPr txBox="1"/>
          <p:nvPr/>
        </p:nvSpPr>
        <p:spPr>
          <a:xfrm>
            <a:off x="3023616" y="5300471"/>
            <a:ext cx="7893050" cy="937260"/>
          </a:xfrm>
          <a:prstGeom prst="rect">
            <a:avLst/>
          </a:prstGeom>
          <a:solidFill>
            <a:srgbClr val="006379"/>
          </a:solidFill>
          <a:ln w="12700">
            <a:solidFill>
              <a:srgbClr val="00252F"/>
            </a:solidFill>
          </a:ln>
        </p:spPr>
        <p:txBody>
          <a:bodyPr vert="horz" wrap="square" lIns="0" tIns="234315" rIns="0" bIns="0" rtlCol="0">
            <a:spAutoFit/>
          </a:bodyPr>
          <a:lstStyle/>
          <a:p>
            <a:pPr marL="1270" algn="ctr">
              <a:lnSpc>
                <a:spcPct val="100000"/>
              </a:lnSpc>
              <a:spcBef>
                <a:spcPts val="1845"/>
              </a:spcBef>
            </a:pPr>
            <a:r>
              <a:rPr sz="2800" dirty="0">
                <a:solidFill>
                  <a:srgbClr val="FFFFFF"/>
                </a:solidFill>
                <a:latin typeface="Calibri"/>
                <a:cs typeface="Calibri"/>
              </a:rPr>
              <a:t>Shared</a:t>
            </a:r>
            <a:r>
              <a:rPr sz="2800" spc="-105" dirty="0">
                <a:solidFill>
                  <a:srgbClr val="FFFFFF"/>
                </a:solidFill>
                <a:latin typeface="Calibri"/>
                <a:cs typeface="Calibri"/>
              </a:rPr>
              <a:t> </a:t>
            </a:r>
            <a:r>
              <a:rPr sz="2800" dirty="0">
                <a:solidFill>
                  <a:srgbClr val="FFFFFF"/>
                </a:solidFill>
                <a:latin typeface="Calibri"/>
                <a:cs typeface="Calibri"/>
              </a:rPr>
              <a:t>Data</a:t>
            </a:r>
            <a:r>
              <a:rPr sz="2800" spc="-110" dirty="0">
                <a:solidFill>
                  <a:srgbClr val="FFFFFF"/>
                </a:solidFill>
                <a:latin typeface="Calibri"/>
                <a:cs typeface="Calibri"/>
              </a:rPr>
              <a:t> </a:t>
            </a:r>
            <a:r>
              <a:rPr sz="2800" spc="-10" dirty="0">
                <a:solidFill>
                  <a:srgbClr val="FFFFFF"/>
                </a:solidFill>
                <a:latin typeface="Calibri"/>
                <a:cs typeface="Calibri"/>
              </a:rPr>
              <a:t>Volume</a:t>
            </a:r>
            <a:endParaRPr sz="2800">
              <a:latin typeface="Calibri"/>
              <a:cs typeface="Calibri"/>
            </a:endParaRPr>
          </a:p>
        </p:txBody>
      </p:sp>
      <p:sp>
        <p:nvSpPr>
          <p:cNvPr id="7" name="object 7"/>
          <p:cNvSpPr txBox="1"/>
          <p:nvPr/>
        </p:nvSpPr>
        <p:spPr>
          <a:xfrm>
            <a:off x="8275319" y="2174748"/>
            <a:ext cx="2531745" cy="2432685"/>
          </a:xfrm>
          <a:prstGeom prst="rect">
            <a:avLst/>
          </a:prstGeom>
          <a:solidFill>
            <a:srgbClr val="000092">
              <a:alpha val="19999"/>
            </a:srgbClr>
          </a:solidFill>
          <a:ln w="12700">
            <a:solidFill>
              <a:srgbClr val="00007E"/>
            </a:solidFill>
          </a:ln>
        </p:spPr>
        <p:txBody>
          <a:bodyPr vert="horz" wrap="square" lIns="0" tIns="31115" rIns="0" bIns="0" rtlCol="0">
            <a:spAutoFit/>
          </a:bodyPr>
          <a:lstStyle/>
          <a:p>
            <a:pPr marL="673735">
              <a:lnSpc>
                <a:spcPct val="100000"/>
              </a:lnSpc>
              <a:spcBef>
                <a:spcPts val="245"/>
              </a:spcBef>
            </a:pPr>
            <a:r>
              <a:rPr sz="1800" b="1" dirty="0">
                <a:solidFill>
                  <a:srgbClr val="111F35"/>
                </a:solidFill>
                <a:latin typeface="Calibri"/>
                <a:cs typeface="Calibri"/>
              </a:rPr>
              <a:t>Process</a:t>
            </a:r>
            <a:r>
              <a:rPr sz="1800" b="1" spc="-90" dirty="0">
                <a:solidFill>
                  <a:srgbClr val="111F35"/>
                </a:solidFill>
                <a:latin typeface="Calibri"/>
                <a:cs typeface="Calibri"/>
              </a:rPr>
              <a:t> </a:t>
            </a:r>
            <a:r>
              <a:rPr sz="1800" b="1" spc="-20" dirty="0">
                <a:solidFill>
                  <a:srgbClr val="111F35"/>
                </a:solidFill>
                <a:latin typeface="Calibri"/>
                <a:cs typeface="Calibri"/>
              </a:rPr>
              <a:t>Pool</a:t>
            </a:r>
            <a:endParaRPr sz="1800">
              <a:latin typeface="Calibri"/>
              <a:cs typeface="Calibri"/>
            </a:endParaRPr>
          </a:p>
        </p:txBody>
      </p:sp>
      <p:sp>
        <p:nvSpPr>
          <p:cNvPr id="8" name="object 8"/>
          <p:cNvSpPr txBox="1"/>
          <p:nvPr/>
        </p:nvSpPr>
        <p:spPr>
          <a:xfrm>
            <a:off x="8392668" y="2589276"/>
            <a:ext cx="2281555" cy="574675"/>
          </a:xfrm>
          <a:prstGeom prst="rect">
            <a:avLst/>
          </a:prstGeom>
          <a:solidFill>
            <a:srgbClr val="000092">
              <a:alpha val="19999"/>
            </a:srgbClr>
          </a:solidFill>
          <a:ln w="12700">
            <a:solidFill>
              <a:srgbClr val="00007E"/>
            </a:solidFill>
          </a:ln>
        </p:spPr>
        <p:txBody>
          <a:bodyPr vert="horz" wrap="square" lIns="0" tIns="135255" rIns="0" bIns="0" rtlCol="0">
            <a:spAutoFit/>
          </a:bodyPr>
          <a:lstStyle/>
          <a:p>
            <a:pPr marL="337820">
              <a:lnSpc>
                <a:spcPct val="100000"/>
              </a:lnSpc>
              <a:spcBef>
                <a:spcPts val="1065"/>
              </a:spcBef>
            </a:pPr>
            <a:r>
              <a:rPr sz="1800" spc="-10" dirty="0">
                <a:solidFill>
                  <a:srgbClr val="FFFFFF"/>
                </a:solidFill>
                <a:latin typeface="Calibri"/>
                <a:cs typeface="Calibri"/>
              </a:rPr>
              <a:t>Worker</a:t>
            </a:r>
            <a:r>
              <a:rPr sz="1800" spc="-70" dirty="0">
                <a:solidFill>
                  <a:srgbClr val="FFFFFF"/>
                </a:solidFill>
                <a:latin typeface="Calibri"/>
                <a:cs typeface="Calibri"/>
              </a:rPr>
              <a:t> </a:t>
            </a:r>
            <a:r>
              <a:rPr sz="1800" dirty="0">
                <a:solidFill>
                  <a:srgbClr val="FFFFFF"/>
                </a:solidFill>
                <a:latin typeface="Calibri"/>
                <a:cs typeface="Calibri"/>
              </a:rPr>
              <a:t>Process</a:t>
            </a:r>
            <a:r>
              <a:rPr sz="1800" spc="-80" dirty="0">
                <a:solidFill>
                  <a:srgbClr val="FFFFFF"/>
                </a:solidFill>
                <a:latin typeface="Calibri"/>
                <a:cs typeface="Calibri"/>
              </a:rPr>
              <a:t> </a:t>
            </a:r>
            <a:r>
              <a:rPr sz="1800" spc="-50" dirty="0">
                <a:solidFill>
                  <a:srgbClr val="FFFFFF"/>
                </a:solidFill>
                <a:latin typeface="Calibri"/>
                <a:cs typeface="Calibri"/>
              </a:rPr>
              <a:t>1</a:t>
            </a:r>
            <a:endParaRPr sz="1800">
              <a:latin typeface="Calibri"/>
              <a:cs typeface="Calibri"/>
            </a:endParaRPr>
          </a:p>
        </p:txBody>
      </p:sp>
      <p:sp>
        <p:nvSpPr>
          <p:cNvPr id="9" name="object 9"/>
          <p:cNvSpPr txBox="1"/>
          <p:nvPr/>
        </p:nvSpPr>
        <p:spPr>
          <a:xfrm>
            <a:off x="8392668" y="3244595"/>
            <a:ext cx="2281555" cy="571500"/>
          </a:xfrm>
          <a:prstGeom prst="rect">
            <a:avLst/>
          </a:prstGeom>
          <a:solidFill>
            <a:srgbClr val="000092">
              <a:alpha val="19999"/>
            </a:srgbClr>
          </a:solidFill>
          <a:ln w="12700">
            <a:solidFill>
              <a:srgbClr val="00007E"/>
            </a:solidFill>
          </a:ln>
        </p:spPr>
        <p:txBody>
          <a:bodyPr vert="horz" wrap="square" lIns="0" tIns="133985" rIns="0" bIns="0" rtlCol="0">
            <a:spAutoFit/>
          </a:bodyPr>
          <a:lstStyle/>
          <a:p>
            <a:pPr marL="358775">
              <a:lnSpc>
                <a:spcPct val="100000"/>
              </a:lnSpc>
              <a:spcBef>
                <a:spcPts val="1055"/>
              </a:spcBef>
            </a:pPr>
            <a:r>
              <a:rPr sz="1800" dirty="0">
                <a:solidFill>
                  <a:srgbClr val="FFFFFF"/>
                </a:solidFill>
                <a:latin typeface="Calibri"/>
                <a:cs typeface="Calibri"/>
              </a:rPr>
              <a:t>Worker</a:t>
            </a:r>
            <a:r>
              <a:rPr sz="1800" spc="-25" dirty="0">
                <a:solidFill>
                  <a:srgbClr val="FFFFFF"/>
                </a:solidFill>
                <a:latin typeface="Calibri"/>
                <a:cs typeface="Calibri"/>
              </a:rPr>
              <a:t> </a:t>
            </a:r>
            <a:r>
              <a:rPr sz="1800" dirty="0">
                <a:solidFill>
                  <a:srgbClr val="FFFFFF"/>
                </a:solidFill>
                <a:latin typeface="Calibri"/>
                <a:cs typeface="Calibri"/>
              </a:rPr>
              <a:t>Process</a:t>
            </a:r>
            <a:r>
              <a:rPr sz="1800" spc="-20" dirty="0">
                <a:solidFill>
                  <a:srgbClr val="FFFFFF"/>
                </a:solidFill>
                <a:latin typeface="Calibri"/>
                <a:cs typeface="Calibri"/>
              </a:rPr>
              <a:t> </a:t>
            </a:r>
            <a:r>
              <a:rPr sz="1800" i="1" spc="-50" dirty="0">
                <a:solidFill>
                  <a:srgbClr val="FFFFFF"/>
                </a:solidFill>
                <a:latin typeface="Calibri"/>
                <a:cs typeface="Calibri"/>
              </a:rPr>
              <a:t>i</a:t>
            </a:r>
            <a:endParaRPr sz="1800">
              <a:latin typeface="Calibri"/>
              <a:cs typeface="Calibri"/>
            </a:endParaRPr>
          </a:p>
        </p:txBody>
      </p:sp>
      <p:sp>
        <p:nvSpPr>
          <p:cNvPr id="10" name="object 10"/>
          <p:cNvSpPr txBox="1"/>
          <p:nvPr/>
        </p:nvSpPr>
        <p:spPr>
          <a:xfrm>
            <a:off x="8394192" y="3895344"/>
            <a:ext cx="2281555" cy="571500"/>
          </a:xfrm>
          <a:prstGeom prst="rect">
            <a:avLst/>
          </a:prstGeom>
          <a:solidFill>
            <a:srgbClr val="000092">
              <a:alpha val="19999"/>
            </a:srgbClr>
          </a:solidFill>
          <a:ln w="12700">
            <a:solidFill>
              <a:srgbClr val="00007E"/>
            </a:solidFill>
          </a:ln>
        </p:spPr>
        <p:txBody>
          <a:bodyPr vert="horz" wrap="square" lIns="0" tIns="134620" rIns="0" bIns="0" rtlCol="0">
            <a:spAutoFit/>
          </a:bodyPr>
          <a:lstStyle/>
          <a:p>
            <a:pPr marL="337185">
              <a:lnSpc>
                <a:spcPct val="100000"/>
              </a:lnSpc>
              <a:spcBef>
                <a:spcPts val="1060"/>
              </a:spcBef>
            </a:pPr>
            <a:r>
              <a:rPr sz="1800" spc="-20" dirty="0">
                <a:solidFill>
                  <a:srgbClr val="FFFFFF"/>
                </a:solidFill>
                <a:latin typeface="Calibri"/>
                <a:cs typeface="Calibri"/>
              </a:rPr>
              <a:t>Worker</a:t>
            </a:r>
            <a:r>
              <a:rPr sz="1800" spc="-60" dirty="0">
                <a:solidFill>
                  <a:srgbClr val="FFFFFF"/>
                </a:solidFill>
                <a:latin typeface="Calibri"/>
                <a:cs typeface="Calibri"/>
              </a:rPr>
              <a:t> </a:t>
            </a:r>
            <a:r>
              <a:rPr sz="1800" dirty="0">
                <a:solidFill>
                  <a:srgbClr val="FFFFFF"/>
                </a:solidFill>
                <a:latin typeface="Calibri"/>
                <a:cs typeface="Calibri"/>
              </a:rPr>
              <a:t>Process</a:t>
            </a:r>
            <a:r>
              <a:rPr sz="1800" spc="-65" dirty="0">
                <a:solidFill>
                  <a:srgbClr val="FFFFFF"/>
                </a:solidFill>
                <a:latin typeface="Calibri"/>
                <a:cs typeface="Calibri"/>
              </a:rPr>
              <a:t> </a:t>
            </a:r>
            <a:r>
              <a:rPr sz="1800" i="1" spc="-50" dirty="0">
                <a:solidFill>
                  <a:srgbClr val="FFFFFF"/>
                </a:solidFill>
                <a:latin typeface="Calibri"/>
                <a:cs typeface="Calibri"/>
              </a:rPr>
              <a:t>n</a:t>
            </a:r>
            <a:endParaRPr sz="1800">
              <a:latin typeface="Calibri"/>
              <a:cs typeface="Calibri"/>
            </a:endParaRPr>
          </a:p>
        </p:txBody>
      </p:sp>
      <p:grpSp>
        <p:nvGrpSpPr>
          <p:cNvPr id="11" name="object 11"/>
          <p:cNvGrpSpPr/>
          <p:nvPr/>
        </p:nvGrpSpPr>
        <p:grpSpPr>
          <a:xfrm>
            <a:off x="5859526" y="3201670"/>
            <a:ext cx="2237740" cy="241300"/>
            <a:chOff x="5859526" y="3201670"/>
            <a:chExt cx="2237740" cy="241300"/>
          </a:xfrm>
        </p:grpSpPr>
        <p:pic>
          <p:nvPicPr>
            <p:cNvPr id="12" name="object 12"/>
            <p:cNvPicPr/>
            <p:nvPr/>
          </p:nvPicPr>
          <p:blipFill>
            <a:blip r:embed="rId3" cstate="print"/>
            <a:stretch>
              <a:fillRect/>
            </a:stretch>
          </p:blipFill>
          <p:spPr>
            <a:xfrm>
              <a:off x="5865876" y="3208020"/>
              <a:ext cx="2225040" cy="228600"/>
            </a:xfrm>
            <a:prstGeom prst="rect">
              <a:avLst/>
            </a:prstGeom>
          </p:spPr>
        </p:pic>
        <p:sp>
          <p:nvSpPr>
            <p:cNvPr id="13" name="object 13"/>
            <p:cNvSpPr/>
            <p:nvPr/>
          </p:nvSpPr>
          <p:spPr>
            <a:xfrm>
              <a:off x="5865876" y="3208020"/>
              <a:ext cx="2225040" cy="228600"/>
            </a:xfrm>
            <a:custGeom>
              <a:avLst/>
              <a:gdLst/>
              <a:ahLst/>
              <a:cxnLst/>
              <a:rect l="l" t="t" r="r" b="b"/>
              <a:pathLst>
                <a:path w="2225040" h="228600">
                  <a:moveTo>
                    <a:pt x="0" y="114300"/>
                  </a:moveTo>
                  <a:lnTo>
                    <a:pt x="114300" y="0"/>
                  </a:lnTo>
                  <a:lnTo>
                    <a:pt x="114300" y="57150"/>
                  </a:lnTo>
                  <a:lnTo>
                    <a:pt x="2110740" y="57150"/>
                  </a:lnTo>
                  <a:lnTo>
                    <a:pt x="2110740" y="0"/>
                  </a:lnTo>
                  <a:lnTo>
                    <a:pt x="2225040" y="114300"/>
                  </a:lnTo>
                  <a:lnTo>
                    <a:pt x="2110740" y="228600"/>
                  </a:lnTo>
                  <a:lnTo>
                    <a:pt x="2110740" y="171450"/>
                  </a:lnTo>
                  <a:lnTo>
                    <a:pt x="114300" y="171450"/>
                  </a:lnTo>
                  <a:lnTo>
                    <a:pt x="114300" y="228600"/>
                  </a:lnTo>
                  <a:lnTo>
                    <a:pt x="0" y="114300"/>
                  </a:lnTo>
                  <a:close/>
                </a:path>
              </a:pathLst>
            </a:custGeom>
            <a:ln w="12700">
              <a:solidFill>
                <a:srgbClr val="00252F"/>
              </a:solidFill>
            </a:ln>
          </p:spPr>
          <p:txBody>
            <a:bodyPr wrap="square" lIns="0" tIns="0" rIns="0" bIns="0" rtlCol="0"/>
            <a:lstStyle/>
            <a:p>
              <a:endParaRPr/>
            </a:p>
          </p:txBody>
        </p:sp>
      </p:grpSp>
      <p:sp>
        <p:nvSpPr>
          <p:cNvPr id="14" name="object 14"/>
          <p:cNvSpPr txBox="1"/>
          <p:nvPr/>
        </p:nvSpPr>
        <p:spPr>
          <a:xfrm>
            <a:off x="5965952" y="2903677"/>
            <a:ext cx="2026920"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11F35"/>
                </a:solidFill>
                <a:latin typeface="Consolas"/>
                <a:cs typeface="Consolas"/>
              </a:rPr>
              <a:t>\.php$</a:t>
            </a:r>
            <a:r>
              <a:rPr sz="1600" spc="-20" dirty="0">
                <a:solidFill>
                  <a:srgbClr val="111F35"/>
                </a:solidFill>
                <a:latin typeface="Consolas"/>
                <a:cs typeface="Consolas"/>
              </a:rPr>
              <a:t> </a:t>
            </a:r>
            <a:r>
              <a:rPr sz="1600" spc="-10" dirty="0">
                <a:solidFill>
                  <a:srgbClr val="111F35"/>
                </a:solidFill>
                <a:latin typeface="Consolas"/>
                <a:cs typeface="Consolas"/>
              </a:rPr>
              <a:t>-</a:t>
            </a:r>
            <a:r>
              <a:rPr sz="1600" dirty="0">
                <a:solidFill>
                  <a:srgbClr val="111F35"/>
                </a:solidFill>
                <a:latin typeface="Consolas"/>
                <a:cs typeface="Consolas"/>
              </a:rPr>
              <a:t>&gt;</a:t>
            </a:r>
            <a:r>
              <a:rPr sz="1600" spc="-20" dirty="0">
                <a:solidFill>
                  <a:srgbClr val="111F35"/>
                </a:solidFill>
                <a:latin typeface="Consolas"/>
                <a:cs typeface="Consolas"/>
              </a:rPr>
              <a:t> </a:t>
            </a:r>
            <a:r>
              <a:rPr sz="1600" spc="-10" dirty="0">
                <a:solidFill>
                  <a:srgbClr val="111F35"/>
                </a:solidFill>
                <a:latin typeface="Consolas"/>
                <a:cs typeface="Consolas"/>
              </a:rPr>
              <a:t>TCP:9000</a:t>
            </a:r>
            <a:endParaRPr sz="1600">
              <a:latin typeface="Consolas"/>
              <a:cs typeface="Consolas"/>
            </a:endParaRPr>
          </a:p>
        </p:txBody>
      </p:sp>
      <p:sp>
        <p:nvSpPr>
          <p:cNvPr id="15" name="object 15"/>
          <p:cNvSpPr/>
          <p:nvPr/>
        </p:nvSpPr>
        <p:spPr>
          <a:xfrm>
            <a:off x="3023616" y="1773935"/>
            <a:ext cx="2766060" cy="2936875"/>
          </a:xfrm>
          <a:custGeom>
            <a:avLst/>
            <a:gdLst/>
            <a:ahLst/>
            <a:cxnLst/>
            <a:rect l="l" t="t" r="r" b="b"/>
            <a:pathLst>
              <a:path w="2766060" h="2936875">
                <a:moveTo>
                  <a:pt x="2766060" y="0"/>
                </a:moveTo>
                <a:lnTo>
                  <a:pt x="0" y="0"/>
                </a:lnTo>
                <a:lnTo>
                  <a:pt x="0" y="2936748"/>
                </a:lnTo>
                <a:lnTo>
                  <a:pt x="2766060" y="2936748"/>
                </a:lnTo>
                <a:lnTo>
                  <a:pt x="2766060" y="0"/>
                </a:lnTo>
                <a:close/>
              </a:path>
            </a:pathLst>
          </a:custGeom>
          <a:solidFill>
            <a:srgbClr val="00916D">
              <a:alpha val="19999"/>
            </a:srgbClr>
          </a:solidFill>
        </p:spPr>
        <p:txBody>
          <a:bodyPr wrap="square" lIns="0" tIns="0" rIns="0" bIns="0" rtlCol="0"/>
          <a:lstStyle/>
          <a:p>
            <a:endParaRPr/>
          </a:p>
        </p:txBody>
      </p:sp>
      <p:sp>
        <p:nvSpPr>
          <p:cNvPr id="16" name="object 16"/>
          <p:cNvSpPr txBox="1"/>
          <p:nvPr/>
        </p:nvSpPr>
        <p:spPr>
          <a:xfrm>
            <a:off x="3023616" y="1773935"/>
            <a:ext cx="2766060" cy="2936875"/>
          </a:xfrm>
          <a:prstGeom prst="rect">
            <a:avLst/>
          </a:prstGeom>
          <a:ln w="12700">
            <a:solidFill>
              <a:srgbClr val="00392A"/>
            </a:solidFill>
          </a:ln>
        </p:spPr>
        <p:txBody>
          <a:bodyPr vert="horz" wrap="square" lIns="0" tIns="30480" rIns="0" bIns="0" rtlCol="0">
            <a:spAutoFit/>
          </a:bodyPr>
          <a:lstStyle/>
          <a:p>
            <a:pPr marL="1575435">
              <a:lnSpc>
                <a:spcPct val="100000"/>
              </a:lnSpc>
              <a:spcBef>
                <a:spcPts val="240"/>
              </a:spcBef>
            </a:pPr>
            <a:r>
              <a:rPr sz="1800" b="1" dirty="0">
                <a:solidFill>
                  <a:srgbClr val="111F35"/>
                </a:solidFill>
                <a:latin typeface="Calibri"/>
                <a:cs typeface="Calibri"/>
              </a:rPr>
              <a:t>Web</a:t>
            </a:r>
            <a:r>
              <a:rPr sz="1800" b="1" spc="-90" dirty="0">
                <a:solidFill>
                  <a:srgbClr val="111F35"/>
                </a:solidFill>
                <a:latin typeface="Calibri"/>
                <a:cs typeface="Calibri"/>
              </a:rPr>
              <a:t> </a:t>
            </a:r>
            <a:r>
              <a:rPr sz="1800" b="1" spc="-10" dirty="0">
                <a:solidFill>
                  <a:srgbClr val="111F35"/>
                </a:solidFill>
                <a:latin typeface="Calibri"/>
                <a:cs typeface="Calibri"/>
              </a:rPr>
              <a:t>Server</a:t>
            </a:r>
            <a:endParaRPr sz="1800">
              <a:latin typeface="Calibri"/>
              <a:cs typeface="Calibri"/>
            </a:endParaRPr>
          </a:p>
        </p:txBody>
      </p:sp>
      <p:grpSp>
        <p:nvGrpSpPr>
          <p:cNvPr id="17" name="object 17"/>
          <p:cNvGrpSpPr/>
          <p:nvPr/>
        </p:nvGrpSpPr>
        <p:grpSpPr>
          <a:xfrm>
            <a:off x="3133344" y="1836420"/>
            <a:ext cx="2557780" cy="2700655"/>
            <a:chOff x="3133344" y="1836420"/>
            <a:chExt cx="2557780" cy="2700655"/>
          </a:xfrm>
        </p:grpSpPr>
        <p:pic>
          <p:nvPicPr>
            <p:cNvPr id="18" name="object 18"/>
            <p:cNvPicPr/>
            <p:nvPr/>
          </p:nvPicPr>
          <p:blipFill>
            <a:blip r:embed="rId4" cstate="print"/>
            <a:stretch>
              <a:fillRect/>
            </a:stretch>
          </p:blipFill>
          <p:spPr>
            <a:xfrm>
              <a:off x="3133344" y="1836420"/>
              <a:ext cx="781811" cy="242315"/>
            </a:xfrm>
            <a:prstGeom prst="rect">
              <a:avLst/>
            </a:prstGeom>
          </p:spPr>
        </p:pic>
        <p:sp>
          <p:nvSpPr>
            <p:cNvPr id="19" name="object 19"/>
            <p:cNvSpPr/>
            <p:nvPr/>
          </p:nvSpPr>
          <p:spPr>
            <a:xfrm>
              <a:off x="3133344" y="3349752"/>
              <a:ext cx="2557780" cy="1187450"/>
            </a:xfrm>
            <a:custGeom>
              <a:avLst/>
              <a:gdLst/>
              <a:ahLst/>
              <a:cxnLst/>
              <a:rect l="l" t="t" r="r" b="b"/>
              <a:pathLst>
                <a:path w="2557779" h="1187450">
                  <a:moveTo>
                    <a:pt x="2557272" y="0"/>
                  </a:moveTo>
                  <a:lnTo>
                    <a:pt x="0" y="0"/>
                  </a:lnTo>
                  <a:lnTo>
                    <a:pt x="0" y="1187196"/>
                  </a:lnTo>
                  <a:lnTo>
                    <a:pt x="2557272" y="1187196"/>
                  </a:lnTo>
                  <a:lnTo>
                    <a:pt x="2557272" y="0"/>
                  </a:lnTo>
                  <a:close/>
                </a:path>
              </a:pathLst>
            </a:custGeom>
            <a:solidFill>
              <a:srgbClr val="00916D">
                <a:alpha val="19999"/>
              </a:srgbClr>
            </a:solidFill>
          </p:spPr>
          <p:txBody>
            <a:bodyPr wrap="square" lIns="0" tIns="0" rIns="0" bIns="0" rtlCol="0"/>
            <a:lstStyle/>
            <a:p>
              <a:endParaRPr/>
            </a:p>
          </p:txBody>
        </p:sp>
      </p:grpSp>
      <p:sp>
        <p:nvSpPr>
          <p:cNvPr id="20" name="object 20"/>
          <p:cNvSpPr txBox="1"/>
          <p:nvPr/>
        </p:nvSpPr>
        <p:spPr>
          <a:xfrm>
            <a:off x="3133344" y="3349752"/>
            <a:ext cx="2557780" cy="1187450"/>
          </a:xfrm>
          <a:prstGeom prst="rect">
            <a:avLst/>
          </a:prstGeom>
          <a:solidFill>
            <a:srgbClr val="00916D">
              <a:alpha val="19999"/>
            </a:srgbClr>
          </a:solidFill>
          <a:ln w="12700">
            <a:solidFill>
              <a:srgbClr val="00392A"/>
            </a:solidFill>
          </a:ln>
        </p:spPr>
        <p:txBody>
          <a:bodyPr vert="horz" wrap="square" lIns="0" tIns="228600" rIns="0" bIns="0" rtlCol="0">
            <a:spAutoFit/>
          </a:bodyPr>
          <a:lstStyle/>
          <a:p>
            <a:pPr algn="ctr">
              <a:lnSpc>
                <a:spcPct val="100000"/>
              </a:lnSpc>
              <a:spcBef>
                <a:spcPts val="1800"/>
              </a:spcBef>
            </a:pPr>
            <a:r>
              <a:rPr sz="1800" b="1" dirty="0">
                <a:solidFill>
                  <a:srgbClr val="111F35"/>
                </a:solidFill>
                <a:latin typeface="Calibri"/>
                <a:cs typeface="Calibri"/>
              </a:rPr>
              <a:t>Request</a:t>
            </a:r>
            <a:r>
              <a:rPr sz="1800" b="1" spc="-95" dirty="0">
                <a:solidFill>
                  <a:srgbClr val="111F35"/>
                </a:solidFill>
                <a:latin typeface="Calibri"/>
                <a:cs typeface="Calibri"/>
              </a:rPr>
              <a:t> </a:t>
            </a:r>
            <a:r>
              <a:rPr sz="1800" b="1" spc="-20" dirty="0">
                <a:solidFill>
                  <a:srgbClr val="111F35"/>
                </a:solidFill>
                <a:latin typeface="Calibri"/>
                <a:cs typeface="Calibri"/>
              </a:rPr>
              <a:t>Queue</a:t>
            </a:r>
            <a:endParaRPr sz="1800">
              <a:latin typeface="Calibri"/>
              <a:cs typeface="Calibri"/>
            </a:endParaRPr>
          </a:p>
          <a:p>
            <a:pPr marL="295275" marR="288925" algn="ctr">
              <a:lnSpc>
                <a:spcPct val="100000"/>
              </a:lnSpc>
              <a:spcBef>
                <a:spcPts val="30"/>
              </a:spcBef>
            </a:pPr>
            <a:r>
              <a:rPr sz="1400" dirty="0">
                <a:solidFill>
                  <a:srgbClr val="111F35"/>
                </a:solidFill>
                <a:latin typeface="Calibri"/>
                <a:cs typeface="Calibri"/>
              </a:rPr>
              <a:t>If</a:t>
            </a:r>
            <a:r>
              <a:rPr sz="1400" spc="-20" dirty="0">
                <a:solidFill>
                  <a:srgbClr val="111F35"/>
                </a:solidFill>
                <a:latin typeface="Calibri"/>
                <a:cs typeface="Calibri"/>
              </a:rPr>
              <a:t> </a:t>
            </a:r>
            <a:r>
              <a:rPr sz="1400" dirty="0">
                <a:solidFill>
                  <a:srgbClr val="111F35"/>
                </a:solidFill>
                <a:latin typeface="Calibri"/>
                <a:cs typeface="Calibri"/>
              </a:rPr>
              <a:t>all</a:t>
            </a:r>
            <a:r>
              <a:rPr sz="1400" spc="-20" dirty="0">
                <a:solidFill>
                  <a:srgbClr val="111F35"/>
                </a:solidFill>
                <a:latin typeface="Calibri"/>
                <a:cs typeface="Calibri"/>
              </a:rPr>
              <a:t> </a:t>
            </a:r>
            <a:r>
              <a:rPr sz="1400" dirty="0">
                <a:solidFill>
                  <a:srgbClr val="111F35"/>
                </a:solidFill>
                <a:latin typeface="Calibri"/>
                <a:cs typeface="Calibri"/>
              </a:rPr>
              <a:t>FPM</a:t>
            </a:r>
            <a:r>
              <a:rPr sz="1400" spc="-30" dirty="0">
                <a:solidFill>
                  <a:srgbClr val="111F35"/>
                </a:solidFill>
                <a:latin typeface="Calibri"/>
                <a:cs typeface="Calibri"/>
              </a:rPr>
              <a:t> </a:t>
            </a:r>
            <a:r>
              <a:rPr sz="1400" spc="-10" dirty="0">
                <a:solidFill>
                  <a:srgbClr val="111F35"/>
                </a:solidFill>
                <a:latin typeface="Calibri"/>
                <a:cs typeface="Calibri"/>
              </a:rPr>
              <a:t>workers</a:t>
            </a:r>
            <a:r>
              <a:rPr sz="1400" spc="-45" dirty="0">
                <a:solidFill>
                  <a:srgbClr val="111F35"/>
                </a:solidFill>
                <a:latin typeface="Calibri"/>
                <a:cs typeface="Calibri"/>
              </a:rPr>
              <a:t> </a:t>
            </a:r>
            <a:r>
              <a:rPr sz="1400" dirty="0">
                <a:solidFill>
                  <a:srgbClr val="111F35"/>
                </a:solidFill>
                <a:latin typeface="Calibri"/>
                <a:cs typeface="Calibri"/>
              </a:rPr>
              <a:t>are</a:t>
            </a:r>
            <a:r>
              <a:rPr sz="1400" spc="-15" dirty="0">
                <a:solidFill>
                  <a:srgbClr val="111F35"/>
                </a:solidFill>
                <a:latin typeface="Calibri"/>
                <a:cs typeface="Calibri"/>
              </a:rPr>
              <a:t> </a:t>
            </a:r>
            <a:r>
              <a:rPr sz="1400" spc="-20" dirty="0">
                <a:solidFill>
                  <a:srgbClr val="111F35"/>
                </a:solidFill>
                <a:latin typeface="Calibri"/>
                <a:cs typeface="Calibri"/>
              </a:rPr>
              <a:t>busy, </a:t>
            </a:r>
            <a:r>
              <a:rPr sz="1400" spc="-10" dirty="0">
                <a:solidFill>
                  <a:srgbClr val="111F35"/>
                </a:solidFill>
                <a:latin typeface="Calibri"/>
                <a:cs typeface="Calibri"/>
              </a:rPr>
              <a:t>requests</a:t>
            </a:r>
            <a:r>
              <a:rPr sz="1400" spc="-15" dirty="0">
                <a:solidFill>
                  <a:srgbClr val="111F35"/>
                </a:solidFill>
                <a:latin typeface="Calibri"/>
                <a:cs typeface="Calibri"/>
              </a:rPr>
              <a:t> </a:t>
            </a:r>
            <a:r>
              <a:rPr sz="1400" dirty="0">
                <a:solidFill>
                  <a:srgbClr val="111F35"/>
                </a:solidFill>
                <a:latin typeface="Calibri"/>
                <a:cs typeface="Calibri"/>
              </a:rPr>
              <a:t>need</a:t>
            </a:r>
            <a:r>
              <a:rPr sz="1400" spc="-30" dirty="0">
                <a:solidFill>
                  <a:srgbClr val="111F35"/>
                </a:solidFill>
                <a:latin typeface="Calibri"/>
                <a:cs typeface="Calibri"/>
              </a:rPr>
              <a:t> </a:t>
            </a:r>
            <a:r>
              <a:rPr sz="1400" dirty="0">
                <a:solidFill>
                  <a:srgbClr val="111F35"/>
                </a:solidFill>
                <a:latin typeface="Calibri"/>
                <a:cs typeface="Calibri"/>
              </a:rPr>
              <a:t>to</a:t>
            </a:r>
            <a:r>
              <a:rPr sz="1400" spc="-30" dirty="0">
                <a:solidFill>
                  <a:srgbClr val="111F35"/>
                </a:solidFill>
                <a:latin typeface="Calibri"/>
                <a:cs typeface="Calibri"/>
              </a:rPr>
              <a:t> </a:t>
            </a:r>
            <a:r>
              <a:rPr sz="1400" spc="-20" dirty="0">
                <a:solidFill>
                  <a:srgbClr val="111F35"/>
                </a:solidFill>
                <a:latin typeface="Calibri"/>
                <a:cs typeface="Calibri"/>
              </a:rPr>
              <a:t>wait</a:t>
            </a:r>
            <a:endParaRPr sz="1400">
              <a:latin typeface="Calibri"/>
              <a:cs typeface="Calibri"/>
            </a:endParaRPr>
          </a:p>
        </p:txBody>
      </p:sp>
      <p:grpSp>
        <p:nvGrpSpPr>
          <p:cNvPr id="21" name="object 21"/>
          <p:cNvGrpSpPr/>
          <p:nvPr/>
        </p:nvGrpSpPr>
        <p:grpSpPr>
          <a:xfrm>
            <a:off x="4286758" y="4774438"/>
            <a:ext cx="241300" cy="497840"/>
            <a:chOff x="4286758" y="4774438"/>
            <a:chExt cx="241300" cy="497840"/>
          </a:xfrm>
        </p:grpSpPr>
        <p:pic>
          <p:nvPicPr>
            <p:cNvPr id="22" name="object 22"/>
            <p:cNvPicPr/>
            <p:nvPr/>
          </p:nvPicPr>
          <p:blipFill>
            <a:blip r:embed="rId5" cstate="print"/>
            <a:stretch>
              <a:fillRect/>
            </a:stretch>
          </p:blipFill>
          <p:spPr>
            <a:xfrm>
              <a:off x="4293108" y="4780788"/>
              <a:ext cx="228600" cy="484631"/>
            </a:xfrm>
            <a:prstGeom prst="rect">
              <a:avLst/>
            </a:prstGeom>
          </p:spPr>
        </p:pic>
        <p:sp>
          <p:nvSpPr>
            <p:cNvPr id="23" name="object 23"/>
            <p:cNvSpPr/>
            <p:nvPr/>
          </p:nvSpPr>
          <p:spPr>
            <a:xfrm>
              <a:off x="4293108" y="4780788"/>
              <a:ext cx="228600" cy="485140"/>
            </a:xfrm>
            <a:custGeom>
              <a:avLst/>
              <a:gdLst/>
              <a:ahLst/>
              <a:cxnLst/>
              <a:rect l="l" t="t" r="r" b="b"/>
              <a:pathLst>
                <a:path w="228600" h="485139">
                  <a:moveTo>
                    <a:pt x="114300" y="0"/>
                  </a:moveTo>
                  <a:lnTo>
                    <a:pt x="228600" y="114300"/>
                  </a:lnTo>
                  <a:lnTo>
                    <a:pt x="171450" y="114300"/>
                  </a:lnTo>
                  <a:lnTo>
                    <a:pt x="171450" y="370331"/>
                  </a:lnTo>
                  <a:lnTo>
                    <a:pt x="228600" y="370331"/>
                  </a:lnTo>
                  <a:lnTo>
                    <a:pt x="114300" y="484631"/>
                  </a:lnTo>
                  <a:lnTo>
                    <a:pt x="0" y="370331"/>
                  </a:lnTo>
                  <a:lnTo>
                    <a:pt x="57150" y="370331"/>
                  </a:lnTo>
                  <a:lnTo>
                    <a:pt x="57150" y="114300"/>
                  </a:lnTo>
                  <a:lnTo>
                    <a:pt x="0" y="114300"/>
                  </a:lnTo>
                  <a:lnTo>
                    <a:pt x="114300" y="0"/>
                  </a:lnTo>
                  <a:close/>
                </a:path>
              </a:pathLst>
            </a:custGeom>
            <a:ln w="12700">
              <a:solidFill>
                <a:srgbClr val="00252F"/>
              </a:solidFill>
            </a:ln>
          </p:spPr>
          <p:txBody>
            <a:bodyPr wrap="square" lIns="0" tIns="0" rIns="0" bIns="0" rtlCol="0"/>
            <a:lstStyle/>
            <a:p>
              <a:endParaRPr/>
            </a:p>
          </p:txBody>
        </p:sp>
      </p:grpSp>
      <p:grpSp>
        <p:nvGrpSpPr>
          <p:cNvPr id="24" name="object 24"/>
          <p:cNvGrpSpPr/>
          <p:nvPr/>
        </p:nvGrpSpPr>
        <p:grpSpPr>
          <a:xfrm>
            <a:off x="9421114" y="4774438"/>
            <a:ext cx="241300" cy="497840"/>
            <a:chOff x="9421114" y="4774438"/>
            <a:chExt cx="241300" cy="497840"/>
          </a:xfrm>
        </p:grpSpPr>
        <p:pic>
          <p:nvPicPr>
            <p:cNvPr id="25" name="object 25"/>
            <p:cNvPicPr/>
            <p:nvPr/>
          </p:nvPicPr>
          <p:blipFill>
            <a:blip r:embed="rId6" cstate="print"/>
            <a:stretch>
              <a:fillRect/>
            </a:stretch>
          </p:blipFill>
          <p:spPr>
            <a:xfrm>
              <a:off x="9427464" y="4780788"/>
              <a:ext cx="228600" cy="484631"/>
            </a:xfrm>
            <a:prstGeom prst="rect">
              <a:avLst/>
            </a:prstGeom>
          </p:spPr>
        </p:pic>
        <p:sp>
          <p:nvSpPr>
            <p:cNvPr id="26" name="object 26"/>
            <p:cNvSpPr/>
            <p:nvPr/>
          </p:nvSpPr>
          <p:spPr>
            <a:xfrm>
              <a:off x="9427464" y="4780788"/>
              <a:ext cx="228600" cy="485140"/>
            </a:xfrm>
            <a:custGeom>
              <a:avLst/>
              <a:gdLst/>
              <a:ahLst/>
              <a:cxnLst/>
              <a:rect l="l" t="t" r="r" b="b"/>
              <a:pathLst>
                <a:path w="228600" h="485139">
                  <a:moveTo>
                    <a:pt x="114300" y="484631"/>
                  </a:moveTo>
                  <a:lnTo>
                    <a:pt x="0" y="370331"/>
                  </a:lnTo>
                  <a:lnTo>
                    <a:pt x="57150" y="370331"/>
                  </a:lnTo>
                  <a:lnTo>
                    <a:pt x="57150" y="114300"/>
                  </a:lnTo>
                  <a:lnTo>
                    <a:pt x="0" y="114300"/>
                  </a:lnTo>
                  <a:lnTo>
                    <a:pt x="114300" y="0"/>
                  </a:lnTo>
                  <a:lnTo>
                    <a:pt x="228600" y="114300"/>
                  </a:lnTo>
                  <a:lnTo>
                    <a:pt x="171450" y="114300"/>
                  </a:lnTo>
                  <a:lnTo>
                    <a:pt x="171450" y="370331"/>
                  </a:lnTo>
                  <a:lnTo>
                    <a:pt x="228600" y="370331"/>
                  </a:lnTo>
                  <a:lnTo>
                    <a:pt x="114300" y="484631"/>
                  </a:lnTo>
                  <a:close/>
                </a:path>
              </a:pathLst>
            </a:custGeom>
            <a:ln w="12700">
              <a:solidFill>
                <a:srgbClr val="00252F"/>
              </a:solidFill>
            </a:ln>
          </p:spPr>
          <p:txBody>
            <a:bodyPr wrap="square" lIns="0" tIns="0" rIns="0" bIns="0" rtlCol="0"/>
            <a:lstStyle/>
            <a:p>
              <a:endParaRPr/>
            </a:p>
          </p:txBody>
        </p:sp>
      </p:grpSp>
      <p:grpSp>
        <p:nvGrpSpPr>
          <p:cNvPr id="27" name="object 27"/>
          <p:cNvGrpSpPr/>
          <p:nvPr/>
        </p:nvGrpSpPr>
        <p:grpSpPr>
          <a:xfrm>
            <a:off x="1304289" y="2869438"/>
            <a:ext cx="1591945" cy="241300"/>
            <a:chOff x="1304289" y="2869438"/>
            <a:chExt cx="1591945" cy="241300"/>
          </a:xfrm>
        </p:grpSpPr>
        <p:sp>
          <p:nvSpPr>
            <p:cNvPr id="28" name="object 28"/>
            <p:cNvSpPr/>
            <p:nvPr/>
          </p:nvSpPr>
          <p:spPr>
            <a:xfrm>
              <a:off x="1310639" y="2875788"/>
              <a:ext cx="1579245" cy="228600"/>
            </a:xfrm>
            <a:custGeom>
              <a:avLst/>
              <a:gdLst/>
              <a:ahLst/>
              <a:cxnLst/>
              <a:rect l="l" t="t" r="r" b="b"/>
              <a:pathLst>
                <a:path w="1579245" h="228600">
                  <a:moveTo>
                    <a:pt x="1464564" y="0"/>
                  </a:moveTo>
                  <a:lnTo>
                    <a:pt x="1464564" y="57150"/>
                  </a:lnTo>
                  <a:lnTo>
                    <a:pt x="0" y="57150"/>
                  </a:lnTo>
                  <a:lnTo>
                    <a:pt x="0" y="171450"/>
                  </a:lnTo>
                  <a:lnTo>
                    <a:pt x="1464564" y="171450"/>
                  </a:lnTo>
                  <a:lnTo>
                    <a:pt x="1464564" y="228600"/>
                  </a:lnTo>
                  <a:lnTo>
                    <a:pt x="1578864" y="114300"/>
                  </a:lnTo>
                  <a:lnTo>
                    <a:pt x="1464564" y="0"/>
                  </a:lnTo>
                  <a:close/>
                </a:path>
              </a:pathLst>
            </a:custGeom>
            <a:solidFill>
              <a:srgbClr val="00916D"/>
            </a:solidFill>
          </p:spPr>
          <p:txBody>
            <a:bodyPr wrap="square" lIns="0" tIns="0" rIns="0" bIns="0" rtlCol="0"/>
            <a:lstStyle/>
            <a:p>
              <a:endParaRPr/>
            </a:p>
          </p:txBody>
        </p:sp>
        <p:sp>
          <p:nvSpPr>
            <p:cNvPr id="29" name="object 29"/>
            <p:cNvSpPr/>
            <p:nvPr/>
          </p:nvSpPr>
          <p:spPr>
            <a:xfrm>
              <a:off x="1310639" y="2875788"/>
              <a:ext cx="1579245" cy="228600"/>
            </a:xfrm>
            <a:custGeom>
              <a:avLst/>
              <a:gdLst/>
              <a:ahLst/>
              <a:cxnLst/>
              <a:rect l="l" t="t" r="r" b="b"/>
              <a:pathLst>
                <a:path w="1579245" h="228600">
                  <a:moveTo>
                    <a:pt x="0" y="57150"/>
                  </a:moveTo>
                  <a:lnTo>
                    <a:pt x="1464564" y="57150"/>
                  </a:lnTo>
                  <a:lnTo>
                    <a:pt x="1464564" y="0"/>
                  </a:lnTo>
                  <a:lnTo>
                    <a:pt x="1578864" y="114300"/>
                  </a:lnTo>
                  <a:lnTo>
                    <a:pt x="1464564" y="228600"/>
                  </a:lnTo>
                  <a:lnTo>
                    <a:pt x="1464564" y="171450"/>
                  </a:lnTo>
                  <a:lnTo>
                    <a:pt x="0" y="171450"/>
                  </a:lnTo>
                  <a:lnTo>
                    <a:pt x="0" y="57150"/>
                  </a:lnTo>
                  <a:close/>
                </a:path>
              </a:pathLst>
            </a:custGeom>
            <a:ln w="12700">
              <a:solidFill>
                <a:srgbClr val="00392A"/>
              </a:solidFill>
            </a:ln>
          </p:spPr>
          <p:txBody>
            <a:bodyPr wrap="square" lIns="0" tIns="0" rIns="0" bIns="0" rtlCol="0"/>
            <a:lstStyle/>
            <a:p>
              <a:endParaRPr/>
            </a:p>
          </p:txBody>
        </p:sp>
      </p:grpSp>
      <p:grpSp>
        <p:nvGrpSpPr>
          <p:cNvPr id="30" name="object 30"/>
          <p:cNvGrpSpPr/>
          <p:nvPr/>
        </p:nvGrpSpPr>
        <p:grpSpPr>
          <a:xfrm>
            <a:off x="1304289" y="3553714"/>
            <a:ext cx="1591945" cy="241300"/>
            <a:chOff x="1304289" y="3553714"/>
            <a:chExt cx="1591945" cy="241300"/>
          </a:xfrm>
        </p:grpSpPr>
        <p:sp>
          <p:nvSpPr>
            <p:cNvPr id="31" name="object 31"/>
            <p:cNvSpPr/>
            <p:nvPr/>
          </p:nvSpPr>
          <p:spPr>
            <a:xfrm>
              <a:off x="1310639" y="3560064"/>
              <a:ext cx="1579245" cy="228600"/>
            </a:xfrm>
            <a:custGeom>
              <a:avLst/>
              <a:gdLst/>
              <a:ahLst/>
              <a:cxnLst/>
              <a:rect l="l" t="t" r="r" b="b"/>
              <a:pathLst>
                <a:path w="1579245" h="228600">
                  <a:moveTo>
                    <a:pt x="114300" y="0"/>
                  </a:moveTo>
                  <a:lnTo>
                    <a:pt x="0" y="114300"/>
                  </a:lnTo>
                  <a:lnTo>
                    <a:pt x="114300" y="228600"/>
                  </a:lnTo>
                  <a:lnTo>
                    <a:pt x="114300" y="171450"/>
                  </a:lnTo>
                  <a:lnTo>
                    <a:pt x="1578864" y="171450"/>
                  </a:lnTo>
                  <a:lnTo>
                    <a:pt x="1578864" y="57150"/>
                  </a:lnTo>
                  <a:lnTo>
                    <a:pt x="114300" y="57150"/>
                  </a:lnTo>
                  <a:lnTo>
                    <a:pt x="114300" y="0"/>
                  </a:lnTo>
                  <a:close/>
                </a:path>
              </a:pathLst>
            </a:custGeom>
            <a:solidFill>
              <a:srgbClr val="00916D"/>
            </a:solidFill>
          </p:spPr>
          <p:txBody>
            <a:bodyPr wrap="square" lIns="0" tIns="0" rIns="0" bIns="0" rtlCol="0"/>
            <a:lstStyle/>
            <a:p>
              <a:endParaRPr/>
            </a:p>
          </p:txBody>
        </p:sp>
        <p:sp>
          <p:nvSpPr>
            <p:cNvPr id="32" name="object 32"/>
            <p:cNvSpPr/>
            <p:nvPr/>
          </p:nvSpPr>
          <p:spPr>
            <a:xfrm>
              <a:off x="1310639" y="3560064"/>
              <a:ext cx="1579245" cy="228600"/>
            </a:xfrm>
            <a:custGeom>
              <a:avLst/>
              <a:gdLst/>
              <a:ahLst/>
              <a:cxnLst/>
              <a:rect l="l" t="t" r="r" b="b"/>
              <a:pathLst>
                <a:path w="1579245" h="228600">
                  <a:moveTo>
                    <a:pt x="1578864" y="171450"/>
                  </a:moveTo>
                  <a:lnTo>
                    <a:pt x="114300" y="171450"/>
                  </a:lnTo>
                  <a:lnTo>
                    <a:pt x="114300" y="228600"/>
                  </a:lnTo>
                  <a:lnTo>
                    <a:pt x="0" y="114300"/>
                  </a:lnTo>
                  <a:lnTo>
                    <a:pt x="114300" y="0"/>
                  </a:lnTo>
                  <a:lnTo>
                    <a:pt x="114300" y="57150"/>
                  </a:lnTo>
                  <a:lnTo>
                    <a:pt x="1578864" y="57150"/>
                  </a:lnTo>
                  <a:lnTo>
                    <a:pt x="1578864" y="171450"/>
                  </a:lnTo>
                  <a:close/>
                </a:path>
              </a:pathLst>
            </a:custGeom>
            <a:ln w="12700">
              <a:solidFill>
                <a:srgbClr val="00392A"/>
              </a:solidFill>
            </a:ln>
          </p:spPr>
          <p:txBody>
            <a:bodyPr wrap="square" lIns="0" tIns="0" rIns="0" bIns="0" rtlCol="0"/>
            <a:lstStyle/>
            <a:p>
              <a:endParaRPr/>
            </a:p>
          </p:txBody>
        </p:sp>
      </p:grpSp>
      <p:sp>
        <p:nvSpPr>
          <p:cNvPr id="33" name="object 33"/>
          <p:cNvSpPr txBox="1"/>
          <p:nvPr/>
        </p:nvSpPr>
        <p:spPr>
          <a:xfrm>
            <a:off x="1420113" y="2588513"/>
            <a:ext cx="1360805"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11F35"/>
                </a:solidFill>
                <a:latin typeface="Consolas"/>
                <a:cs typeface="Consolas"/>
              </a:rPr>
              <a:t>HTTP</a:t>
            </a:r>
            <a:r>
              <a:rPr sz="1600" spc="-35" dirty="0">
                <a:solidFill>
                  <a:srgbClr val="111F35"/>
                </a:solidFill>
                <a:latin typeface="Consolas"/>
                <a:cs typeface="Consolas"/>
              </a:rPr>
              <a:t> </a:t>
            </a:r>
            <a:r>
              <a:rPr sz="1600" spc="-10" dirty="0">
                <a:solidFill>
                  <a:srgbClr val="111F35"/>
                </a:solidFill>
                <a:latin typeface="Consolas"/>
                <a:cs typeface="Consolas"/>
              </a:rPr>
              <a:t>Request</a:t>
            </a:r>
            <a:endParaRPr sz="1600">
              <a:latin typeface="Consolas"/>
              <a:cs typeface="Consolas"/>
            </a:endParaRPr>
          </a:p>
        </p:txBody>
      </p:sp>
      <p:sp>
        <p:nvSpPr>
          <p:cNvPr id="35" name="object 3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5" dirty="0"/>
              <a:t> </a:t>
            </a:r>
            <a:r>
              <a:rPr dirty="0"/>
              <a:t>Lucio</a:t>
            </a:r>
            <a:r>
              <a:rPr spc="-20" dirty="0"/>
              <a:t> </a:t>
            </a:r>
            <a:r>
              <a:rPr dirty="0"/>
              <a:t>Starace,</a:t>
            </a:r>
            <a:r>
              <a:rPr spc="-25" dirty="0"/>
              <a:t> </a:t>
            </a:r>
            <a:r>
              <a:rPr dirty="0"/>
              <a:t>Ph.D.</a:t>
            </a:r>
            <a:r>
              <a:rPr spc="-35" dirty="0"/>
              <a:t> </a:t>
            </a:r>
            <a:r>
              <a:rPr dirty="0"/>
              <a:t>-</a:t>
            </a:r>
            <a:r>
              <a:rPr spc="-20" dirty="0"/>
              <a:t> </a:t>
            </a:r>
            <a:r>
              <a:rPr dirty="0"/>
              <a:t>University</a:t>
            </a:r>
            <a:r>
              <a:rPr spc="-30" dirty="0"/>
              <a:t> </a:t>
            </a:r>
            <a:r>
              <a:rPr dirty="0"/>
              <a:t>of</a:t>
            </a:r>
            <a:r>
              <a:rPr spc="-15" dirty="0"/>
              <a:t> </a:t>
            </a:r>
            <a:r>
              <a:rPr dirty="0"/>
              <a:t>Naples</a:t>
            </a:r>
            <a:r>
              <a:rPr spc="-25" dirty="0"/>
              <a:t> </a:t>
            </a:r>
            <a:r>
              <a:rPr dirty="0"/>
              <a:t>Federico</a:t>
            </a:r>
            <a:r>
              <a:rPr spc="-20" dirty="0"/>
              <a:t> </a:t>
            </a:r>
            <a:r>
              <a:rPr dirty="0"/>
              <a:t>II -</a:t>
            </a:r>
            <a:r>
              <a:rPr spc="-25" dirty="0"/>
              <a:t> </a:t>
            </a:r>
            <a:r>
              <a:rPr dirty="0"/>
              <a:t>Web</a:t>
            </a:r>
            <a:r>
              <a:rPr spc="-20" dirty="0"/>
              <a:t> Technologies</a:t>
            </a:r>
            <a:r>
              <a:rPr spc="-25" dirty="0"/>
              <a:t> </a:t>
            </a:r>
            <a:r>
              <a:rPr dirty="0"/>
              <a:t>Course -</a:t>
            </a:r>
            <a:r>
              <a:rPr spc="-20" dirty="0"/>
              <a:t> </a:t>
            </a:r>
            <a:r>
              <a:rPr dirty="0"/>
              <a:t>Lecture</a:t>
            </a:r>
            <a:r>
              <a:rPr spc="-35" dirty="0"/>
              <a:t> </a:t>
            </a:r>
            <a:r>
              <a:rPr dirty="0"/>
              <a:t>09</a:t>
            </a:r>
            <a:r>
              <a:rPr spc="-5" dirty="0"/>
              <a:t> </a:t>
            </a:r>
            <a:r>
              <a:rPr dirty="0"/>
              <a:t>-</a:t>
            </a:r>
            <a:r>
              <a:rPr spc="-25" dirty="0"/>
              <a:t> </a:t>
            </a:r>
            <a:r>
              <a:rPr spc="-10" dirty="0"/>
              <a:t>Server-</a:t>
            </a:r>
            <a:r>
              <a:rPr dirty="0"/>
              <a:t>side</a:t>
            </a:r>
            <a:r>
              <a:rPr spc="-40" dirty="0"/>
              <a:t> </a:t>
            </a:r>
            <a:r>
              <a:rPr spc="-10" dirty="0"/>
              <a:t>Programming</a:t>
            </a:r>
          </a:p>
        </p:txBody>
      </p:sp>
      <p:sp>
        <p:nvSpPr>
          <p:cNvPr id="36" name="object 3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25" dirty="0"/>
              <a:t>17</a:t>
            </a:r>
          </a:p>
        </p:txBody>
      </p:sp>
      <p:sp>
        <p:nvSpPr>
          <p:cNvPr id="34" name="object 34"/>
          <p:cNvSpPr txBox="1"/>
          <p:nvPr/>
        </p:nvSpPr>
        <p:spPr>
          <a:xfrm>
            <a:off x="1358900" y="3265423"/>
            <a:ext cx="1471930"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11F35"/>
                </a:solidFill>
                <a:latin typeface="Consolas"/>
                <a:cs typeface="Consolas"/>
              </a:rPr>
              <a:t>HTTP</a:t>
            </a:r>
            <a:r>
              <a:rPr sz="1600" spc="-20" dirty="0">
                <a:solidFill>
                  <a:srgbClr val="111F35"/>
                </a:solidFill>
                <a:latin typeface="Consolas"/>
                <a:cs typeface="Consolas"/>
              </a:rPr>
              <a:t> </a:t>
            </a:r>
            <a:r>
              <a:rPr sz="1600" spc="-10" dirty="0">
                <a:solidFill>
                  <a:srgbClr val="111F35"/>
                </a:solidFill>
                <a:latin typeface="Consolas"/>
                <a:cs typeface="Consolas"/>
              </a:rPr>
              <a:t>Response</a:t>
            </a:r>
            <a:endParaRPr sz="1600">
              <a:latin typeface="Consolas"/>
              <a:cs typeface="Consolas"/>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EXAMPLE:</a:t>
            </a:r>
            <a:r>
              <a:rPr spc="-45" dirty="0"/>
              <a:t> </a:t>
            </a:r>
            <a:r>
              <a:rPr dirty="0"/>
              <a:t>PHP</a:t>
            </a:r>
            <a:r>
              <a:rPr spc="-45" dirty="0"/>
              <a:t> </a:t>
            </a:r>
            <a:r>
              <a:rPr spc="495" dirty="0"/>
              <a:t>TO-</a:t>
            </a:r>
            <a:r>
              <a:rPr spc="165" dirty="0"/>
              <a:t>DO</a:t>
            </a:r>
            <a:r>
              <a:rPr spc="-35" dirty="0"/>
              <a:t> </a:t>
            </a:r>
            <a:r>
              <a:rPr spc="-275" dirty="0"/>
              <a:t>LIST</a:t>
            </a:r>
          </a:p>
        </p:txBody>
      </p:sp>
      <p:sp>
        <p:nvSpPr>
          <p:cNvPr id="3" name="object 3"/>
          <p:cNvSpPr txBox="1"/>
          <p:nvPr/>
        </p:nvSpPr>
        <p:spPr>
          <a:xfrm>
            <a:off x="962050" y="1446872"/>
            <a:ext cx="7290434" cy="105092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Live</a:t>
            </a:r>
            <a:r>
              <a:rPr sz="2800" spc="-30" dirty="0">
                <a:solidFill>
                  <a:srgbClr val="111F35"/>
                </a:solidFill>
                <a:latin typeface="Calibri"/>
                <a:cs typeface="Calibri"/>
              </a:rPr>
              <a:t> </a:t>
            </a:r>
            <a:r>
              <a:rPr sz="2800" dirty="0">
                <a:solidFill>
                  <a:srgbClr val="111F35"/>
                </a:solidFill>
                <a:latin typeface="Calibri"/>
                <a:cs typeface="Calibri"/>
              </a:rPr>
              <a:t>demo</a:t>
            </a:r>
            <a:r>
              <a:rPr sz="2800" spc="-20" dirty="0">
                <a:solidFill>
                  <a:srgbClr val="111F35"/>
                </a:solidFill>
                <a:latin typeface="Calibri"/>
                <a:cs typeface="Calibri"/>
              </a:rPr>
              <a:t> </a:t>
            </a:r>
            <a:r>
              <a:rPr sz="2800" dirty="0">
                <a:solidFill>
                  <a:srgbClr val="111F35"/>
                </a:solidFill>
                <a:latin typeface="Calibri"/>
                <a:cs typeface="Calibri"/>
              </a:rPr>
              <a:t>time!</a:t>
            </a:r>
            <a:r>
              <a:rPr sz="2800" spc="-25" dirty="0">
                <a:solidFill>
                  <a:srgbClr val="111F35"/>
                </a:solidFill>
                <a:latin typeface="Calibri"/>
                <a:cs typeface="Calibri"/>
              </a:rPr>
              <a:t> </a:t>
            </a:r>
            <a:r>
              <a:rPr sz="2800" spc="-10" dirty="0">
                <a:solidFill>
                  <a:srgbClr val="111F35"/>
                </a:solidFill>
                <a:latin typeface="Calibri"/>
                <a:cs typeface="Calibri"/>
              </a:rPr>
              <a:t>(again!)</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Repo:</a:t>
            </a:r>
            <a:r>
              <a:rPr sz="2800" spc="160" dirty="0">
                <a:solidFill>
                  <a:srgbClr val="111F35"/>
                </a:solidFill>
                <a:latin typeface="Calibri"/>
                <a:cs typeface="Calibri"/>
              </a:rPr>
              <a:t> </a:t>
            </a:r>
            <a:r>
              <a:rPr sz="2800" b="1" u="sng" spc="-20" dirty="0">
                <a:solidFill>
                  <a:srgbClr val="006379"/>
                </a:solidFill>
                <a:uFill>
                  <a:solidFill>
                    <a:srgbClr val="006379"/>
                  </a:solidFill>
                </a:uFill>
                <a:latin typeface="Calibri"/>
                <a:cs typeface="Calibri"/>
                <a:hlinkClick r:id="rId2"/>
              </a:rPr>
              <a:t>https://github.com/luistar/php-to-</a:t>
            </a:r>
            <a:r>
              <a:rPr sz="2800" b="1" u="sng" spc="-10" dirty="0">
                <a:solidFill>
                  <a:srgbClr val="006379"/>
                </a:solidFill>
                <a:uFill>
                  <a:solidFill>
                    <a:srgbClr val="006379"/>
                  </a:solidFill>
                </a:uFill>
                <a:latin typeface="Calibri"/>
                <a:cs typeface="Calibri"/>
                <a:hlinkClick r:id="rId2"/>
              </a:rPr>
              <a:t>do-</a:t>
            </a:r>
            <a:r>
              <a:rPr sz="2800" b="1" u="sng" spc="-20" dirty="0">
                <a:solidFill>
                  <a:srgbClr val="006379"/>
                </a:solidFill>
                <a:uFill>
                  <a:solidFill>
                    <a:srgbClr val="006379"/>
                  </a:solidFill>
                </a:uFill>
                <a:latin typeface="Calibri"/>
                <a:cs typeface="Calibri"/>
                <a:hlinkClick r:id="rId2"/>
              </a:rPr>
              <a:t>list</a:t>
            </a:r>
            <a:endParaRPr sz="2800">
              <a:latin typeface="Calibri"/>
              <a:cs typeface="Calibri"/>
            </a:endParaRPr>
          </a:p>
        </p:txBody>
      </p:sp>
      <p:pic>
        <p:nvPicPr>
          <p:cNvPr id="4" name="object 4"/>
          <p:cNvPicPr/>
          <p:nvPr/>
        </p:nvPicPr>
        <p:blipFill>
          <a:blip r:embed="rId3" cstate="print"/>
          <a:stretch>
            <a:fillRect/>
          </a:stretch>
        </p:blipFill>
        <p:spPr>
          <a:xfrm>
            <a:off x="3052572" y="2755392"/>
            <a:ext cx="6086856" cy="3421379"/>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5" dirty="0"/>
              <a:t> </a:t>
            </a:r>
            <a:r>
              <a:rPr dirty="0"/>
              <a:t>Lucio</a:t>
            </a:r>
            <a:r>
              <a:rPr spc="-20" dirty="0"/>
              <a:t> </a:t>
            </a:r>
            <a:r>
              <a:rPr dirty="0"/>
              <a:t>Starace,</a:t>
            </a:r>
            <a:r>
              <a:rPr spc="-25" dirty="0"/>
              <a:t> </a:t>
            </a:r>
            <a:r>
              <a:rPr dirty="0"/>
              <a:t>Ph.D.</a:t>
            </a:r>
            <a:r>
              <a:rPr spc="-35" dirty="0"/>
              <a:t> </a:t>
            </a:r>
            <a:r>
              <a:rPr dirty="0"/>
              <a:t>-</a:t>
            </a:r>
            <a:r>
              <a:rPr spc="-20" dirty="0"/>
              <a:t> </a:t>
            </a:r>
            <a:r>
              <a:rPr dirty="0"/>
              <a:t>University</a:t>
            </a:r>
            <a:r>
              <a:rPr spc="-30" dirty="0"/>
              <a:t> </a:t>
            </a:r>
            <a:r>
              <a:rPr dirty="0"/>
              <a:t>of</a:t>
            </a:r>
            <a:r>
              <a:rPr spc="-15" dirty="0"/>
              <a:t> </a:t>
            </a:r>
            <a:r>
              <a:rPr dirty="0"/>
              <a:t>Naples</a:t>
            </a:r>
            <a:r>
              <a:rPr spc="-25" dirty="0"/>
              <a:t> </a:t>
            </a:r>
            <a:r>
              <a:rPr dirty="0"/>
              <a:t>Federico</a:t>
            </a:r>
            <a:r>
              <a:rPr spc="-20" dirty="0"/>
              <a:t> </a:t>
            </a:r>
            <a:r>
              <a:rPr dirty="0"/>
              <a:t>II -</a:t>
            </a:r>
            <a:r>
              <a:rPr spc="-25" dirty="0"/>
              <a:t> </a:t>
            </a:r>
            <a:r>
              <a:rPr dirty="0"/>
              <a:t>Web</a:t>
            </a:r>
            <a:r>
              <a:rPr spc="-20" dirty="0"/>
              <a:t> Technologies</a:t>
            </a:r>
            <a:r>
              <a:rPr spc="-25" dirty="0"/>
              <a:t> </a:t>
            </a:r>
            <a:r>
              <a:rPr dirty="0"/>
              <a:t>Course -</a:t>
            </a:r>
            <a:r>
              <a:rPr spc="-20" dirty="0"/>
              <a:t> </a:t>
            </a:r>
            <a:r>
              <a:rPr dirty="0"/>
              <a:t>Lecture</a:t>
            </a:r>
            <a:r>
              <a:rPr spc="-35" dirty="0"/>
              <a:t> </a:t>
            </a:r>
            <a:r>
              <a:rPr dirty="0"/>
              <a:t>09</a:t>
            </a:r>
            <a:r>
              <a:rPr spc="-5" dirty="0"/>
              <a:t> </a:t>
            </a:r>
            <a:r>
              <a:rPr dirty="0"/>
              <a:t>-</a:t>
            </a:r>
            <a:r>
              <a:rPr spc="-25" dirty="0"/>
              <a:t> </a:t>
            </a:r>
            <a:r>
              <a:rPr spc="-10" dirty="0"/>
              <a:t>Server-</a:t>
            </a:r>
            <a:r>
              <a:rPr dirty="0"/>
              <a:t>side</a:t>
            </a:r>
            <a:r>
              <a:rPr spc="-40" dirty="0"/>
              <a:t> </a:t>
            </a:r>
            <a:r>
              <a:rPr spc="-10" dirty="0"/>
              <a:t>Programming</a:t>
            </a:r>
          </a:p>
        </p:txBody>
      </p:sp>
      <p:sp>
        <p:nvSpPr>
          <p:cNvPr id="6" name="object 6"/>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18</a:t>
            </a:r>
            <a:endParaRPr sz="1200">
              <a:latin typeface="Calibri"/>
              <a:cs typeface="Calibri"/>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51676" y="3549408"/>
            <a:ext cx="3197225" cy="2564765"/>
          </a:xfrm>
          <a:custGeom>
            <a:avLst/>
            <a:gdLst/>
            <a:ahLst/>
            <a:cxnLst/>
            <a:rect l="l" t="t" r="r" b="b"/>
            <a:pathLst>
              <a:path w="3197225" h="2564765">
                <a:moveTo>
                  <a:pt x="391439" y="219443"/>
                </a:moveTo>
                <a:lnTo>
                  <a:pt x="349440" y="187439"/>
                </a:lnTo>
                <a:lnTo>
                  <a:pt x="311251" y="154787"/>
                </a:lnTo>
                <a:lnTo>
                  <a:pt x="277329" y="120624"/>
                </a:lnTo>
                <a:lnTo>
                  <a:pt x="248094" y="84035"/>
                </a:lnTo>
                <a:lnTo>
                  <a:pt x="224002" y="44132"/>
                </a:lnTo>
                <a:lnTo>
                  <a:pt x="205511" y="0"/>
                </a:lnTo>
                <a:lnTo>
                  <a:pt x="181305" y="38862"/>
                </a:lnTo>
                <a:lnTo>
                  <a:pt x="153746" y="79044"/>
                </a:lnTo>
                <a:lnTo>
                  <a:pt x="123304" y="118859"/>
                </a:lnTo>
                <a:lnTo>
                  <a:pt x="90474" y="156654"/>
                </a:lnTo>
                <a:lnTo>
                  <a:pt x="55727" y="190741"/>
                </a:lnTo>
                <a:lnTo>
                  <a:pt x="19583" y="219443"/>
                </a:lnTo>
                <a:lnTo>
                  <a:pt x="66560" y="253288"/>
                </a:lnTo>
                <a:lnTo>
                  <a:pt x="107175" y="286029"/>
                </a:lnTo>
                <a:lnTo>
                  <a:pt x="141401" y="319316"/>
                </a:lnTo>
                <a:lnTo>
                  <a:pt x="169214" y="354799"/>
                </a:lnTo>
                <a:lnTo>
                  <a:pt x="190588" y="394119"/>
                </a:lnTo>
                <a:lnTo>
                  <a:pt x="205511" y="438899"/>
                </a:lnTo>
                <a:lnTo>
                  <a:pt x="226174" y="392722"/>
                </a:lnTo>
                <a:lnTo>
                  <a:pt x="252323" y="349580"/>
                </a:lnTo>
                <a:lnTo>
                  <a:pt x="282943" y="310083"/>
                </a:lnTo>
                <a:lnTo>
                  <a:pt x="317004" y="274815"/>
                </a:lnTo>
                <a:lnTo>
                  <a:pt x="353517" y="244411"/>
                </a:lnTo>
                <a:lnTo>
                  <a:pt x="391439" y="219443"/>
                </a:lnTo>
                <a:close/>
              </a:path>
              <a:path w="3197225" h="2564765">
                <a:moveTo>
                  <a:pt x="1653768" y="205803"/>
                </a:moveTo>
                <a:lnTo>
                  <a:pt x="1650263" y="146164"/>
                </a:lnTo>
                <a:lnTo>
                  <a:pt x="1634490" y="110032"/>
                </a:lnTo>
                <a:lnTo>
                  <a:pt x="1595399" y="91427"/>
                </a:lnTo>
                <a:lnTo>
                  <a:pt x="1575765" y="94437"/>
                </a:lnTo>
                <a:lnTo>
                  <a:pt x="1557439" y="107797"/>
                </a:lnTo>
                <a:lnTo>
                  <a:pt x="1544370" y="126669"/>
                </a:lnTo>
                <a:lnTo>
                  <a:pt x="1540535" y="146164"/>
                </a:lnTo>
                <a:lnTo>
                  <a:pt x="1541310" y="208064"/>
                </a:lnTo>
                <a:lnTo>
                  <a:pt x="1540357" y="259384"/>
                </a:lnTo>
                <a:lnTo>
                  <a:pt x="1536738" y="347840"/>
                </a:lnTo>
                <a:lnTo>
                  <a:pt x="1535887" y="393712"/>
                </a:lnTo>
                <a:lnTo>
                  <a:pt x="1536852" y="446532"/>
                </a:lnTo>
                <a:lnTo>
                  <a:pt x="1540535" y="510654"/>
                </a:lnTo>
                <a:lnTo>
                  <a:pt x="1557769" y="551649"/>
                </a:lnTo>
                <a:lnTo>
                  <a:pt x="1595399" y="565391"/>
                </a:lnTo>
                <a:lnTo>
                  <a:pt x="1617256" y="557580"/>
                </a:lnTo>
                <a:lnTo>
                  <a:pt x="1634540" y="546176"/>
                </a:lnTo>
                <a:lnTo>
                  <a:pt x="1645970" y="530694"/>
                </a:lnTo>
                <a:lnTo>
                  <a:pt x="1650263" y="510654"/>
                </a:lnTo>
                <a:lnTo>
                  <a:pt x="1644230" y="445566"/>
                </a:lnTo>
                <a:lnTo>
                  <a:pt x="1643392" y="391680"/>
                </a:lnTo>
                <a:lnTo>
                  <a:pt x="1645831" y="344881"/>
                </a:lnTo>
                <a:lnTo>
                  <a:pt x="1649641" y="301040"/>
                </a:lnTo>
                <a:lnTo>
                  <a:pt x="1652917" y="256057"/>
                </a:lnTo>
                <a:lnTo>
                  <a:pt x="1653768" y="205803"/>
                </a:lnTo>
                <a:close/>
              </a:path>
              <a:path w="3197225" h="2564765">
                <a:moveTo>
                  <a:pt x="3197123" y="2132800"/>
                </a:moveTo>
                <a:lnTo>
                  <a:pt x="3182620" y="2081999"/>
                </a:lnTo>
                <a:lnTo>
                  <a:pt x="3175419" y="2031199"/>
                </a:lnTo>
                <a:lnTo>
                  <a:pt x="3171037" y="1980399"/>
                </a:lnTo>
                <a:lnTo>
                  <a:pt x="3168675" y="1929599"/>
                </a:lnTo>
                <a:lnTo>
                  <a:pt x="3167545" y="1866099"/>
                </a:lnTo>
                <a:lnTo>
                  <a:pt x="3166846" y="1802599"/>
                </a:lnTo>
                <a:lnTo>
                  <a:pt x="3165779" y="1751799"/>
                </a:lnTo>
                <a:lnTo>
                  <a:pt x="3163557" y="1688299"/>
                </a:lnTo>
                <a:lnTo>
                  <a:pt x="3159391" y="1637499"/>
                </a:lnTo>
                <a:lnTo>
                  <a:pt x="3152470" y="1599399"/>
                </a:lnTo>
                <a:lnTo>
                  <a:pt x="3142005" y="1561299"/>
                </a:lnTo>
                <a:lnTo>
                  <a:pt x="3133433" y="1535899"/>
                </a:lnTo>
                <a:lnTo>
                  <a:pt x="3128314" y="1497799"/>
                </a:lnTo>
                <a:lnTo>
                  <a:pt x="3125914" y="1459699"/>
                </a:lnTo>
                <a:lnTo>
                  <a:pt x="3125444" y="1408899"/>
                </a:lnTo>
                <a:lnTo>
                  <a:pt x="3126181" y="1358099"/>
                </a:lnTo>
                <a:lnTo>
                  <a:pt x="3127337" y="1307299"/>
                </a:lnTo>
                <a:lnTo>
                  <a:pt x="3128162" y="1243799"/>
                </a:lnTo>
                <a:lnTo>
                  <a:pt x="3127921" y="1192999"/>
                </a:lnTo>
                <a:lnTo>
                  <a:pt x="3125825" y="1129499"/>
                </a:lnTo>
                <a:lnTo>
                  <a:pt x="3121152" y="1078699"/>
                </a:lnTo>
                <a:lnTo>
                  <a:pt x="3113113" y="1027899"/>
                </a:lnTo>
                <a:lnTo>
                  <a:pt x="3100971" y="977099"/>
                </a:lnTo>
                <a:lnTo>
                  <a:pt x="3083966" y="938999"/>
                </a:lnTo>
                <a:lnTo>
                  <a:pt x="3054604" y="888199"/>
                </a:lnTo>
                <a:lnTo>
                  <a:pt x="3033687" y="875499"/>
                </a:lnTo>
                <a:lnTo>
                  <a:pt x="2984030" y="875499"/>
                </a:lnTo>
                <a:lnTo>
                  <a:pt x="2969895" y="862799"/>
                </a:lnTo>
                <a:lnTo>
                  <a:pt x="2956331" y="875499"/>
                </a:lnTo>
                <a:lnTo>
                  <a:pt x="2944418" y="824699"/>
                </a:lnTo>
                <a:lnTo>
                  <a:pt x="2942983" y="799299"/>
                </a:lnTo>
                <a:lnTo>
                  <a:pt x="2942259" y="786599"/>
                </a:lnTo>
                <a:lnTo>
                  <a:pt x="2944241" y="748499"/>
                </a:lnTo>
                <a:lnTo>
                  <a:pt x="2944711" y="710399"/>
                </a:lnTo>
                <a:lnTo>
                  <a:pt x="2938043" y="659599"/>
                </a:lnTo>
                <a:lnTo>
                  <a:pt x="2908833" y="659599"/>
                </a:lnTo>
                <a:lnTo>
                  <a:pt x="2908833" y="1942299"/>
                </a:lnTo>
                <a:lnTo>
                  <a:pt x="2885490" y="1954999"/>
                </a:lnTo>
                <a:lnTo>
                  <a:pt x="2858960" y="1967699"/>
                </a:lnTo>
                <a:lnTo>
                  <a:pt x="2829369" y="1967699"/>
                </a:lnTo>
                <a:lnTo>
                  <a:pt x="2796908" y="1980399"/>
                </a:lnTo>
                <a:lnTo>
                  <a:pt x="2761742" y="1993099"/>
                </a:lnTo>
                <a:lnTo>
                  <a:pt x="2724023" y="2005799"/>
                </a:lnTo>
                <a:lnTo>
                  <a:pt x="2683929" y="2018499"/>
                </a:lnTo>
                <a:lnTo>
                  <a:pt x="2641612" y="2018499"/>
                </a:lnTo>
                <a:lnTo>
                  <a:pt x="2551023" y="2043899"/>
                </a:lnTo>
                <a:lnTo>
                  <a:pt x="2503055" y="2056599"/>
                </a:lnTo>
                <a:lnTo>
                  <a:pt x="2402649" y="2081999"/>
                </a:lnTo>
                <a:lnTo>
                  <a:pt x="2350541" y="2107400"/>
                </a:lnTo>
                <a:lnTo>
                  <a:pt x="2188527" y="2145500"/>
                </a:lnTo>
                <a:lnTo>
                  <a:pt x="2133181" y="2170900"/>
                </a:lnTo>
                <a:lnTo>
                  <a:pt x="2077453" y="2183600"/>
                </a:lnTo>
                <a:lnTo>
                  <a:pt x="1744103" y="2336000"/>
                </a:lnTo>
                <a:lnTo>
                  <a:pt x="1690268" y="2374100"/>
                </a:lnTo>
                <a:lnTo>
                  <a:pt x="1701380" y="2361400"/>
                </a:lnTo>
                <a:lnTo>
                  <a:pt x="1745869" y="2310600"/>
                </a:lnTo>
                <a:lnTo>
                  <a:pt x="1802955" y="2272500"/>
                </a:lnTo>
                <a:lnTo>
                  <a:pt x="1861172" y="2221700"/>
                </a:lnTo>
                <a:lnTo>
                  <a:pt x="1920201" y="2183600"/>
                </a:lnTo>
                <a:lnTo>
                  <a:pt x="2098662" y="2069299"/>
                </a:lnTo>
                <a:lnTo>
                  <a:pt x="2215388" y="2018499"/>
                </a:lnTo>
                <a:lnTo>
                  <a:pt x="2272068" y="1993099"/>
                </a:lnTo>
                <a:lnTo>
                  <a:pt x="2327160" y="1967699"/>
                </a:lnTo>
                <a:lnTo>
                  <a:pt x="2380335" y="1954999"/>
                </a:lnTo>
                <a:lnTo>
                  <a:pt x="2431237" y="1929599"/>
                </a:lnTo>
                <a:lnTo>
                  <a:pt x="2479548" y="1916899"/>
                </a:lnTo>
                <a:lnTo>
                  <a:pt x="2524912" y="1904199"/>
                </a:lnTo>
                <a:lnTo>
                  <a:pt x="2567000" y="1891499"/>
                </a:lnTo>
                <a:lnTo>
                  <a:pt x="2605468" y="1878799"/>
                </a:lnTo>
                <a:lnTo>
                  <a:pt x="2639974" y="1878799"/>
                </a:lnTo>
                <a:lnTo>
                  <a:pt x="2670175" y="1866099"/>
                </a:lnTo>
                <a:lnTo>
                  <a:pt x="2695727" y="1866099"/>
                </a:lnTo>
                <a:lnTo>
                  <a:pt x="2716301" y="1853399"/>
                </a:lnTo>
                <a:lnTo>
                  <a:pt x="2795447" y="1853399"/>
                </a:lnTo>
                <a:lnTo>
                  <a:pt x="2813964" y="1840699"/>
                </a:lnTo>
                <a:lnTo>
                  <a:pt x="2807068" y="1802599"/>
                </a:lnTo>
                <a:lnTo>
                  <a:pt x="2803055" y="1764499"/>
                </a:lnTo>
                <a:lnTo>
                  <a:pt x="2801061" y="1713699"/>
                </a:lnTo>
                <a:lnTo>
                  <a:pt x="2800210" y="1662899"/>
                </a:lnTo>
                <a:lnTo>
                  <a:pt x="2800096" y="1650199"/>
                </a:lnTo>
                <a:lnTo>
                  <a:pt x="2799981" y="1637499"/>
                </a:lnTo>
                <a:lnTo>
                  <a:pt x="2799880" y="1624799"/>
                </a:lnTo>
                <a:lnTo>
                  <a:pt x="2799765" y="1612099"/>
                </a:lnTo>
                <a:lnTo>
                  <a:pt x="2799651" y="1599399"/>
                </a:lnTo>
                <a:lnTo>
                  <a:pt x="2798534" y="1548599"/>
                </a:lnTo>
                <a:lnTo>
                  <a:pt x="2795981" y="1497799"/>
                </a:lnTo>
                <a:lnTo>
                  <a:pt x="2791142" y="1446999"/>
                </a:lnTo>
                <a:lnTo>
                  <a:pt x="2783154" y="1396199"/>
                </a:lnTo>
                <a:lnTo>
                  <a:pt x="2771165" y="1358099"/>
                </a:lnTo>
                <a:lnTo>
                  <a:pt x="2760624" y="1319999"/>
                </a:lnTo>
                <a:lnTo>
                  <a:pt x="2754338" y="1269199"/>
                </a:lnTo>
                <a:lnTo>
                  <a:pt x="2751302" y="1218399"/>
                </a:lnTo>
                <a:lnTo>
                  <a:pt x="2750489" y="1180299"/>
                </a:lnTo>
                <a:lnTo>
                  <a:pt x="2750655" y="1154899"/>
                </a:lnTo>
                <a:lnTo>
                  <a:pt x="2750731" y="1142199"/>
                </a:lnTo>
                <a:lnTo>
                  <a:pt x="2750820" y="1129499"/>
                </a:lnTo>
                <a:lnTo>
                  <a:pt x="2750896" y="1116799"/>
                </a:lnTo>
                <a:lnTo>
                  <a:pt x="2751531" y="1065999"/>
                </a:lnTo>
                <a:lnTo>
                  <a:pt x="2751417" y="1027899"/>
                </a:lnTo>
                <a:lnTo>
                  <a:pt x="2751378" y="1015199"/>
                </a:lnTo>
                <a:lnTo>
                  <a:pt x="2749435" y="964399"/>
                </a:lnTo>
                <a:lnTo>
                  <a:pt x="2744686" y="900899"/>
                </a:lnTo>
                <a:lnTo>
                  <a:pt x="2736138" y="850099"/>
                </a:lnTo>
                <a:lnTo>
                  <a:pt x="2722778" y="799299"/>
                </a:lnTo>
                <a:lnTo>
                  <a:pt x="2799359" y="799299"/>
                </a:lnTo>
                <a:lnTo>
                  <a:pt x="2814536" y="850099"/>
                </a:lnTo>
                <a:lnTo>
                  <a:pt x="2825699" y="888199"/>
                </a:lnTo>
                <a:lnTo>
                  <a:pt x="2833484" y="938999"/>
                </a:lnTo>
                <a:lnTo>
                  <a:pt x="2838488" y="977099"/>
                </a:lnTo>
                <a:lnTo>
                  <a:pt x="2841371" y="1015199"/>
                </a:lnTo>
                <a:lnTo>
                  <a:pt x="2842717" y="1065999"/>
                </a:lnTo>
                <a:lnTo>
                  <a:pt x="2843187" y="1104099"/>
                </a:lnTo>
                <a:lnTo>
                  <a:pt x="2843403" y="1154899"/>
                </a:lnTo>
                <a:lnTo>
                  <a:pt x="2843961" y="1205699"/>
                </a:lnTo>
                <a:lnTo>
                  <a:pt x="2845524" y="1256499"/>
                </a:lnTo>
                <a:lnTo>
                  <a:pt x="2848686" y="1307299"/>
                </a:lnTo>
                <a:lnTo>
                  <a:pt x="2854096" y="1370799"/>
                </a:lnTo>
                <a:lnTo>
                  <a:pt x="2860789" y="1434299"/>
                </a:lnTo>
                <a:lnTo>
                  <a:pt x="2866301" y="1485099"/>
                </a:lnTo>
                <a:lnTo>
                  <a:pt x="2870911" y="1535899"/>
                </a:lnTo>
                <a:lnTo>
                  <a:pt x="2874886" y="1586699"/>
                </a:lnTo>
                <a:lnTo>
                  <a:pt x="2882112" y="1675599"/>
                </a:lnTo>
                <a:lnTo>
                  <a:pt x="2885910" y="1726399"/>
                </a:lnTo>
                <a:lnTo>
                  <a:pt x="2890202" y="1777199"/>
                </a:lnTo>
                <a:lnTo>
                  <a:pt x="2895257" y="1827999"/>
                </a:lnTo>
                <a:lnTo>
                  <a:pt x="2901378" y="1878799"/>
                </a:lnTo>
                <a:lnTo>
                  <a:pt x="2908833" y="1942299"/>
                </a:lnTo>
                <a:lnTo>
                  <a:pt x="2908833" y="659599"/>
                </a:lnTo>
                <a:lnTo>
                  <a:pt x="2711856" y="659599"/>
                </a:lnTo>
                <a:lnTo>
                  <a:pt x="2702598" y="608799"/>
                </a:lnTo>
                <a:lnTo>
                  <a:pt x="2702077" y="583399"/>
                </a:lnTo>
                <a:lnTo>
                  <a:pt x="2701569" y="557999"/>
                </a:lnTo>
                <a:lnTo>
                  <a:pt x="2701442" y="545299"/>
                </a:lnTo>
                <a:lnTo>
                  <a:pt x="2701328" y="532599"/>
                </a:lnTo>
                <a:lnTo>
                  <a:pt x="2701213" y="519899"/>
                </a:lnTo>
                <a:lnTo>
                  <a:pt x="2701099" y="507199"/>
                </a:lnTo>
                <a:lnTo>
                  <a:pt x="2693568" y="469099"/>
                </a:lnTo>
                <a:lnTo>
                  <a:pt x="2682138" y="456399"/>
                </a:lnTo>
                <a:lnTo>
                  <a:pt x="2657119" y="456399"/>
                </a:lnTo>
                <a:lnTo>
                  <a:pt x="2657119" y="1713699"/>
                </a:lnTo>
                <a:lnTo>
                  <a:pt x="2631236" y="1726399"/>
                </a:lnTo>
                <a:lnTo>
                  <a:pt x="2573972" y="1726399"/>
                </a:lnTo>
                <a:lnTo>
                  <a:pt x="2542603" y="1739099"/>
                </a:lnTo>
                <a:lnTo>
                  <a:pt x="2509393" y="1739099"/>
                </a:lnTo>
                <a:lnTo>
                  <a:pt x="2437511" y="1764499"/>
                </a:lnTo>
                <a:lnTo>
                  <a:pt x="2398839" y="1777199"/>
                </a:lnTo>
                <a:lnTo>
                  <a:pt x="2358352" y="1789899"/>
                </a:lnTo>
                <a:lnTo>
                  <a:pt x="2316061" y="1802599"/>
                </a:lnTo>
                <a:lnTo>
                  <a:pt x="2271953" y="1827999"/>
                </a:lnTo>
                <a:lnTo>
                  <a:pt x="2226043" y="1840699"/>
                </a:lnTo>
                <a:lnTo>
                  <a:pt x="2178329" y="1866099"/>
                </a:lnTo>
                <a:lnTo>
                  <a:pt x="2128812" y="1891499"/>
                </a:lnTo>
                <a:lnTo>
                  <a:pt x="2077504" y="1916899"/>
                </a:lnTo>
                <a:lnTo>
                  <a:pt x="2024392" y="1954999"/>
                </a:lnTo>
                <a:lnTo>
                  <a:pt x="1969503" y="1980399"/>
                </a:lnTo>
                <a:lnTo>
                  <a:pt x="1912823" y="2018499"/>
                </a:lnTo>
                <a:lnTo>
                  <a:pt x="1854352" y="2056599"/>
                </a:lnTo>
                <a:lnTo>
                  <a:pt x="1794116" y="2094699"/>
                </a:lnTo>
                <a:lnTo>
                  <a:pt x="1732089" y="2132800"/>
                </a:lnTo>
                <a:lnTo>
                  <a:pt x="1668297" y="2183600"/>
                </a:lnTo>
                <a:lnTo>
                  <a:pt x="1663179" y="2145500"/>
                </a:lnTo>
                <a:lnTo>
                  <a:pt x="1663255" y="2132800"/>
                </a:lnTo>
                <a:lnTo>
                  <a:pt x="1663331" y="2120100"/>
                </a:lnTo>
                <a:lnTo>
                  <a:pt x="1663407" y="2107400"/>
                </a:lnTo>
                <a:lnTo>
                  <a:pt x="1663484" y="2094699"/>
                </a:lnTo>
                <a:lnTo>
                  <a:pt x="1667230" y="2056599"/>
                </a:lnTo>
                <a:lnTo>
                  <a:pt x="1672437" y="2005799"/>
                </a:lnTo>
                <a:lnTo>
                  <a:pt x="1677123" y="1967699"/>
                </a:lnTo>
                <a:lnTo>
                  <a:pt x="1679308" y="1904199"/>
                </a:lnTo>
                <a:lnTo>
                  <a:pt x="1677022" y="1840699"/>
                </a:lnTo>
                <a:lnTo>
                  <a:pt x="1668297" y="1777199"/>
                </a:lnTo>
                <a:lnTo>
                  <a:pt x="1660448" y="1713699"/>
                </a:lnTo>
                <a:lnTo>
                  <a:pt x="1658289" y="1662899"/>
                </a:lnTo>
                <a:lnTo>
                  <a:pt x="1660220" y="1612099"/>
                </a:lnTo>
                <a:lnTo>
                  <a:pt x="1664639" y="1561299"/>
                </a:lnTo>
                <a:lnTo>
                  <a:pt x="1669961" y="1523199"/>
                </a:lnTo>
                <a:lnTo>
                  <a:pt x="1674583" y="1485099"/>
                </a:lnTo>
                <a:lnTo>
                  <a:pt x="1676908" y="1434299"/>
                </a:lnTo>
                <a:lnTo>
                  <a:pt x="1675345" y="1396199"/>
                </a:lnTo>
                <a:lnTo>
                  <a:pt x="1668297" y="1345399"/>
                </a:lnTo>
                <a:lnTo>
                  <a:pt x="1660321" y="1294599"/>
                </a:lnTo>
                <a:lnTo>
                  <a:pt x="1658391" y="1243799"/>
                </a:lnTo>
                <a:lnTo>
                  <a:pt x="1660639" y="1180299"/>
                </a:lnTo>
                <a:lnTo>
                  <a:pt x="1665147" y="1116799"/>
                </a:lnTo>
                <a:lnTo>
                  <a:pt x="1670050" y="1065999"/>
                </a:lnTo>
                <a:lnTo>
                  <a:pt x="1673466" y="1015199"/>
                </a:lnTo>
                <a:lnTo>
                  <a:pt x="1673504" y="977099"/>
                </a:lnTo>
                <a:lnTo>
                  <a:pt x="1668297" y="938999"/>
                </a:lnTo>
                <a:lnTo>
                  <a:pt x="1706714" y="888199"/>
                </a:lnTo>
                <a:lnTo>
                  <a:pt x="1745361" y="850099"/>
                </a:lnTo>
                <a:lnTo>
                  <a:pt x="1784311" y="824699"/>
                </a:lnTo>
                <a:lnTo>
                  <a:pt x="1810524" y="799299"/>
                </a:lnTo>
                <a:lnTo>
                  <a:pt x="1823631" y="786599"/>
                </a:lnTo>
                <a:lnTo>
                  <a:pt x="1863382" y="761199"/>
                </a:lnTo>
                <a:lnTo>
                  <a:pt x="1903641" y="723099"/>
                </a:lnTo>
                <a:lnTo>
                  <a:pt x="1944471" y="697699"/>
                </a:lnTo>
                <a:lnTo>
                  <a:pt x="1985949" y="684999"/>
                </a:lnTo>
                <a:lnTo>
                  <a:pt x="2028126" y="659599"/>
                </a:lnTo>
                <a:lnTo>
                  <a:pt x="2071090" y="646899"/>
                </a:lnTo>
                <a:lnTo>
                  <a:pt x="2114893" y="621499"/>
                </a:lnTo>
                <a:lnTo>
                  <a:pt x="2205317" y="596099"/>
                </a:lnTo>
                <a:lnTo>
                  <a:pt x="2252078" y="596099"/>
                </a:lnTo>
                <a:lnTo>
                  <a:pt x="2299957" y="583399"/>
                </a:lnTo>
                <a:lnTo>
                  <a:pt x="2558567" y="583399"/>
                </a:lnTo>
                <a:lnTo>
                  <a:pt x="2574391" y="621499"/>
                </a:lnTo>
                <a:lnTo>
                  <a:pt x="2584475" y="646899"/>
                </a:lnTo>
                <a:lnTo>
                  <a:pt x="2589949" y="684999"/>
                </a:lnTo>
                <a:lnTo>
                  <a:pt x="2591955" y="723099"/>
                </a:lnTo>
                <a:lnTo>
                  <a:pt x="2591879" y="735799"/>
                </a:lnTo>
                <a:lnTo>
                  <a:pt x="2591803" y="748499"/>
                </a:lnTo>
                <a:lnTo>
                  <a:pt x="2591727" y="761199"/>
                </a:lnTo>
                <a:lnTo>
                  <a:pt x="2591651" y="773899"/>
                </a:lnTo>
                <a:lnTo>
                  <a:pt x="2590152" y="824699"/>
                </a:lnTo>
                <a:lnTo>
                  <a:pt x="2588615" y="875499"/>
                </a:lnTo>
                <a:lnTo>
                  <a:pt x="2588514" y="888199"/>
                </a:lnTo>
                <a:lnTo>
                  <a:pt x="2588399" y="900899"/>
                </a:lnTo>
                <a:lnTo>
                  <a:pt x="2588298" y="913599"/>
                </a:lnTo>
                <a:lnTo>
                  <a:pt x="2588183" y="926299"/>
                </a:lnTo>
                <a:lnTo>
                  <a:pt x="2590000" y="989799"/>
                </a:lnTo>
                <a:lnTo>
                  <a:pt x="2595194" y="1053299"/>
                </a:lnTo>
                <a:lnTo>
                  <a:pt x="2604922" y="1116799"/>
                </a:lnTo>
                <a:lnTo>
                  <a:pt x="2614498" y="1180299"/>
                </a:lnTo>
                <a:lnTo>
                  <a:pt x="2621013" y="1243799"/>
                </a:lnTo>
                <a:lnTo>
                  <a:pt x="2625090" y="1294599"/>
                </a:lnTo>
                <a:lnTo>
                  <a:pt x="2627363" y="1345399"/>
                </a:lnTo>
                <a:lnTo>
                  <a:pt x="2628481" y="1396199"/>
                </a:lnTo>
                <a:lnTo>
                  <a:pt x="2629065" y="1446999"/>
                </a:lnTo>
                <a:lnTo>
                  <a:pt x="2629751" y="1497799"/>
                </a:lnTo>
                <a:lnTo>
                  <a:pt x="2631186" y="1535899"/>
                </a:lnTo>
                <a:lnTo>
                  <a:pt x="2634005" y="1586699"/>
                </a:lnTo>
                <a:lnTo>
                  <a:pt x="2638844" y="1624799"/>
                </a:lnTo>
                <a:lnTo>
                  <a:pt x="2646337" y="1675599"/>
                </a:lnTo>
                <a:lnTo>
                  <a:pt x="2657119" y="1713699"/>
                </a:lnTo>
                <a:lnTo>
                  <a:pt x="2657119" y="456399"/>
                </a:lnTo>
                <a:lnTo>
                  <a:pt x="2638831" y="456399"/>
                </a:lnTo>
                <a:lnTo>
                  <a:pt x="2586342" y="443699"/>
                </a:lnTo>
                <a:lnTo>
                  <a:pt x="2386838" y="443699"/>
                </a:lnTo>
                <a:lnTo>
                  <a:pt x="2339238" y="456399"/>
                </a:lnTo>
                <a:lnTo>
                  <a:pt x="2292413" y="456399"/>
                </a:lnTo>
                <a:lnTo>
                  <a:pt x="2155964" y="494499"/>
                </a:lnTo>
                <a:lnTo>
                  <a:pt x="2111591" y="519899"/>
                </a:lnTo>
                <a:lnTo>
                  <a:pt x="2024138" y="545299"/>
                </a:lnTo>
                <a:lnTo>
                  <a:pt x="1895182" y="621499"/>
                </a:lnTo>
                <a:lnTo>
                  <a:pt x="1852523" y="634199"/>
                </a:lnTo>
                <a:lnTo>
                  <a:pt x="1767293" y="684999"/>
                </a:lnTo>
                <a:lnTo>
                  <a:pt x="1724609" y="723099"/>
                </a:lnTo>
                <a:lnTo>
                  <a:pt x="1595399" y="799299"/>
                </a:lnTo>
                <a:lnTo>
                  <a:pt x="1530477" y="758164"/>
                </a:lnTo>
                <a:lnTo>
                  <a:pt x="1530477" y="1053299"/>
                </a:lnTo>
                <a:lnTo>
                  <a:pt x="1530096" y="1116799"/>
                </a:lnTo>
                <a:lnTo>
                  <a:pt x="1527962" y="1154899"/>
                </a:lnTo>
                <a:lnTo>
                  <a:pt x="1524965" y="1205699"/>
                </a:lnTo>
                <a:lnTo>
                  <a:pt x="1522006" y="1243799"/>
                </a:lnTo>
                <a:lnTo>
                  <a:pt x="1519986" y="1281899"/>
                </a:lnTo>
                <a:lnTo>
                  <a:pt x="1519923" y="1294599"/>
                </a:lnTo>
                <a:lnTo>
                  <a:pt x="1519809" y="1319999"/>
                </a:lnTo>
                <a:lnTo>
                  <a:pt x="1522374" y="1370799"/>
                </a:lnTo>
                <a:lnTo>
                  <a:pt x="1525905" y="1408899"/>
                </a:lnTo>
                <a:lnTo>
                  <a:pt x="1527327" y="1459699"/>
                </a:lnTo>
                <a:lnTo>
                  <a:pt x="1527213" y="1497799"/>
                </a:lnTo>
                <a:lnTo>
                  <a:pt x="1526082" y="1548599"/>
                </a:lnTo>
                <a:lnTo>
                  <a:pt x="1524482" y="1599399"/>
                </a:lnTo>
                <a:lnTo>
                  <a:pt x="1522971" y="1650199"/>
                </a:lnTo>
                <a:lnTo>
                  <a:pt x="1522082" y="1700999"/>
                </a:lnTo>
                <a:lnTo>
                  <a:pt x="1522158" y="1713699"/>
                </a:lnTo>
                <a:lnTo>
                  <a:pt x="1522222" y="1726399"/>
                </a:lnTo>
                <a:lnTo>
                  <a:pt x="1522336" y="1866099"/>
                </a:lnTo>
                <a:lnTo>
                  <a:pt x="1521320" y="1916899"/>
                </a:lnTo>
                <a:lnTo>
                  <a:pt x="1520177" y="1967699"/>
                </a:lnTo>
                <a:lnTo>
                  <a:pt x="1519313" y="2018499"/>
                </a:lnTo>
                <a:lnTo>
                  <a:pt x="1519212" y="2043899"/>
                </a:lnTo>
                <a:lnTo>
                  <a:pt x="1519123" y="2069299"/>
                </a:lnTo>
                <a:lnTo>
                  <a:pt x="1519999" y="2120100"/>
                </a:lnTo>
                <a:lnTo>
                  <a:pt x="1522374" y="2183600"/>
                </a:lnTo>
                <a:lnTo>
                  <a:pt x="1500530" y="2168842"/>
                </a:lnTo>
                <a:lnTo>
                  <a:pt x="1500530" y="2361400"/>
                </a:lnTo>
                <a:lnTo>
                  <a:pt x="1324800" y="2247100"/>
                </a:lnTo>
                <a:lnTo>
                  <a:pt x="1266634" y="2221700"/>
                </a:lnTo>
                <a:lnTo>
                  <a:pt x="1208862" y="2183600"/>
                </a:lnTo>
                <a:lnTo>
                  <a:pt x="1180223" y="2170900"/>
                </a:lnTo>
                <a:lnTo>
                  <a:pt x="1038974" y="2107400"/>
                </a:lnTo>
                <a:lnTo>
                  <a:pt x="983869" y="2081999"/>
                </a:lnTo>
                <a:lnTo>
                  <a:pt x="929703" y="2069299"/>
                </a:lnTo>
                <a:lnTo>
                  <a:pt x="876592" y="2043899"/>
                </a:lnTo>
                <a:lnTo>
                  <a:pt x="773976" y="2018499"/>
                </a:lnTo>
                <a:lnTo>
                  <a:pt x="676910" y="1993099"/>
                </a:lnTo>
                <a:lnTo>
                  <a:pt x="630732" y="1980399"/>
                </a:lnTo>
                <a:lnTo>
                  <a:pt x="586270" y="1980399"/>
                </a:lnTo>
                <a:lnTo>
                  <a:pt x="543648" y="1967699"/>
                </a:lnTo>
                <a:lnTo>
                  <a:pt x="502958" y="1954999"/>
                </a:lnTo>
                <a:lnTo>
                  <a:pt x="427850" y="1954999"/>
                </a:lnTo>
                <a:lnTo>
                  <a:pt x="393661" y="1942299"/>
                </a:lnTo>
                <a:lnTo>
                  <a:pt x="281838" y="1942299"/>
                </a:lnTo>
                <a:lnTo>
                  <a:pt x="281000" y="1904199"/>
                </a:lnTo>
                <a:lnTo>
                  <a:pt x="284162" y="1866099"/>
                </a:lnTo>
                <a:lnTo>
                  <a:pt x="290398" y="1827999"/>
                </a:lnTo>
                <a:lnTo>
                  <a:pt x="298843" y="1789899"/>
                </a:lnTo>
                <a:lnTo>
                  <a:pt x="308584" y="1739099"/>
                </a:lnTo>
                <a:lnTo>
                  <a:pt x="318757" y="1688299"/>
                </a:lnTo>
                <a:lnTo>
                  <a:pt x="328460" y="1650199"/>
                </a:lnTo>
                <a:lnTo>
                  <a:pt x="336791" y="1586699"/>
                </a:lnTo>
                <a:lnTo>
                  <a:pt x="342874" y="1535899"/>
                </a:lnTo>
                <a:lnTo>
                  <a:pt x="345821" y="1472399"/>
                </a:lnTo>
                <a:lnTo>
                  <a:pt x="344728" y="1408899"/>
                </a:lnTo>
                <a:lnTo>
                  <a:pt x="338721" y="1345399"/>
                </a:lnTo>
                <a:lnTo>
                  <a:pt x="333349" y="1281899"/>
                </a:lnTo>
                <a:lnTo>
                  <a:pt x="332803" y="1231099"/>
                </a:lnTo>
                <a:lnTo>
                  <a:pt x="336207" y="1192999"/>
                </a:lnTo>
                <a:lnTo>
                  <a:pt x="342658" y="1154899"/>
                </a:lnTo>
                <a:lnTo>
                  <a:pt x="351269" y="1116799"/>
                </a:lnTo>
                <a:lnTo>
                  <a:pt x="361162" y="1078699"/>
                </a:lnTo>
                <a:lnTo>
                  <a:pt x="371436" y="1053299"/>
                </a:lnTo>
                <a:lnTo>
                  <a:pt x="381203" y="1015199"/>
                </a:lnTo>
                <a:lnTo>
                  <a:pt x="389572" y="977099"/>
                </a:lnTo>
                <a:lnTo>
                  <a:pt x="395655" y="938999"/>
                </a:lnTo>
                <a:lnTo>
                  <a:pt x="398564" y="900899"/>
                </a:lnTo>
                <a:lnTo>
                  <a:pt x="397408" y="850099"/>
                </a:lnTo>
                <a:lnTo>
                  <a:pt x="391312" y="799299"/>
                </a:lnTo>
                <a:lnTo>
                  <a:pt x="467893" y="799299"/>
                </a:lnTo>
                <a:lnTo>
                  <a:pt x="473494" y="850099"/>
                </a:lnTo>
                <a:lnTo>
                  <a:pt x="473557" y="900899"/>
                </a:lnTo>
                <a:lnTo>
                  <a:pt x="469226" y="951699"/>
                </a:lnTo>
                <a:lnTo>
                  <a:pt x="461645" y="989799"/>
                </a:lnTo>
                <a:lnTo>
                  <a:pt x="451967" y="1027899"/>
                </a:lnTo>
                <a:lnTo>
                  <a:pt x="441312" y="1065999"/>
                </a:lnTo>
                <a:lnTo>
                  <a:pt x="430847" y="1116799"/>
                </a:lnTo>
                <a:lnTo>
                  <a:pt x="421716" y="1154899"/>
                </a:lnTo>
                <a:lnTo>
                  <a:pt x="415061" y="1192999"/>
                </a:lnTo>
                <a:lnTo>
                  <a:pt x="412026" y="1243799"/>
                </a:lnTo>
                <a:lnTo>
                  <a:pt x="413753" y="1281899"/>
                </a:lnTo>
                <a:lnTo>
                  <a:pt x="429628" y="1383499"/>
                </a:lnTo>
                <a:lnTo>
                  <a:pt x="431241" y="1434299"/>
                </a:lnTo>
                <a:lnTo>
                  <a:pt x="427621" y="1485099"/>
                </a:lnTo>
                <a:lnTo>
                  <a:pt x="420166" y="1523199"/>
                </a:lnTo>
                <a:lnTo>
                  <a:pt x="410260" y="1561299"/>
                </a:lnTo>
                <a:lnTo>
                  <a:pt x="399275" y="1612099"/>
                </a:lnTo>
                <a:lnTo>
                  <a:pt x="388607" y="1650199"/>
                </a:lnTo>
                <a:lnTo>
                  <a:pt x="379628" y="1688299"/>
                </a:lnTo>
                <a:lnTo>
                  <a:pt x="373722" y="1739099"/>
                </a:lnTo>
                <a:lnTo>
                  <a:pt x="372287" y="1789899"/>
                </a:lnTo>
                <a:lnTo>
                  <a:pt x="376694" y="1840699"/>
                </a:lnTo>
                <a:lnTo>
                  <a:pt x="397789" y="1853399"/>
                </a:lnTo>
                <a:lnTo>
                  <a:pt x="446049" y="1853399"/>
                </a:lnTo>
                <a:lnTo>
                  <a:pt x="444271" y="1840699"/>
                </a:lnTo>
                <a:lnTo>
                  <a:pt x="447421" y="1840699"/>
                </a:lnTo>
                <a:lnTo>
                  <a:pt x="455256" y="1827999"/>
                </a:lnTo>
                <a:lnTo>
                  <a:pt x="483997" y="1827999"/>
                </a:lnTo>
                <a:lnTo>
                  <a:pt x="504418" y="1815299"/>
                </a:lnTo>
                <a:lnTo>
                  <a:pt x="620674" y="1815299"/>
                </a:lnTo>
                <a:lnTo>
                  <a:pt x="657161" y="1827999"/>
                </a:lnTo>
                <a:lnTo>
                  <a:pt x="696125" y="1827999"/>
                </a:lnTo>
                <a:lnTo>
                  <a:pt x="737336" y="1840699"/>
                </a:lnTo>
                <a:lnTo>
                  <a:pt x="780516" y="1853399"/>
                </a:lnTo>
                <a:lnTo>
                  <a:pt x="825461" y="1866099"/>
                </a:lnTo>
                <a:lnTo>
                  <a:pt x="919581" y="1891499"/>
                </a:lnTo>
                <a:lnTo>
                  <a:pt x="968273" y="1916899"/>
                </a:lnTo>
                <a:lnTo>
                  <a:pt x="1117981" y="1993099"/>
                </a:lnTo>
                <a:lnTo>
                  <a:pt x="1267942" y="2107400"/>
                </a:lnTo>
                <a:lnTo>
                  <a:pt x="1316850" y="2145500"/>
                </a:lnTo>
                <a:lnTo>
                  <a:pt x="1364805" y="2196300"/>
                </a:lnTo>
                <a:lnTo>
                  <a:pt x="1411566" y="2247100"/>
                </a:lnTo>
                <a:lnTo>
                  <a:pt x="1456893" y="2297900"/>
                </a:lnTo>
                <a:lnTo>
                  <a:pt x="1500530" y="2361400"/>
                </a:lnTo>
                <a:lnTo>
                  <a:pt x="1500530" y="2168842"/>
                </a:lnTo>
                <a:lnTo>
                  <a:pt x="1465986" y="2145500"/>
                </a:lnTo>
                <a:lnTo>
                  <a:pt x="1410093" y="2094699"/>
                </a:lnTo>
                <a:lnTo>
                  <a:pt x="1300124" y="2018499"/>
                </a:lnTo>
                <a:lnTo>
                  <a:pt x="1246225" y="1993099"/>
                </a:lnTo>
                <a:lnTo>
                  <a:pt x="1193190" y="1954999"/>
                </a:lnTo>
                <a:lnTo>
                  <a:pt x="1141082" y="1929599"/>
                </a:lnTo>
                <a:lnTo>
                  <a:pt x="1090002" y="1891499"/>
                </a:lnTo>
                <a:lnTo>
                  <a:pt x="1040041" y="1866099"/>
                </a:lnTo>
                <a:lnTo>
                  <a:pt x="991298" y="1840699"/>
                </a:lnTo>
                <a:lnTo>
                  <a:pt x="943851" y="1827999"/>
                </a:lnTo>
                <a:lnTo>
                  <a:pt x="920826" y="1815299"/>
                </a:lnTo>
                <a:lnTo>
                  <a:pt x="897788" y="1802599"/>
                </a:lnTo>
                <a:lnTo>
                  <a:pt x="853211" y="1789899"/>
                </a:lnTo>
                <a:lnTo>
                  <a:pt x="810209" y="1764499"/>
                </a:lnTo>
                <a:lnTo>
                  <a:pt x="768870" y="1751799"/>
                </a:lnTo>
                <a:lnTo>
                  <a:pt x="729272" y="1751799"/>
                </a:lnTo>
                <a:lnTo>
                  <a:pt x="691515" y="1739099"/>
                </a:lnTo>
                <a:lnTo>
                  <a:pt x="655701" y="1726399"/>
                </a:lnTo>
                <a:lnTo>
                  <a:pt x="533552" y="1726399"/>
                </a:lnTo>
                <a:lnTo>
                  <a:pt x="523214" y="1675599"/>
                </a:lnTo>
                <a:lnTo>
                  <a:pt x="518604" y="1624799"/>
                </a:lnTo>
                <a:lnTo>
                  <a:pt x="518668" y="1612099"/>
                </a:lnTo>
                <a:lnTo>
                  <a:pt x="518744" y="1599399"/>
                </a:lnTo>
                <a:lnTo>
                  <a:pt x="518807" y="1586699"/>
                </a:lnTo>
                <a:lnTo>
                  <a:pt x="522859" y="1535899"/>
                </a:lnTo>
                <a:lnTo>
                  <a:pt x="529831" y="1485099"/>
                </a:lnTo>
                <a:lnTo>
                  <a:pt x="538810" y="1434299"/>
                </a:lnTo>
                <a:lnTo>
                  <a:pt x="548843" y="1383499"/>
                </a:lnTo>
                <a:lnTo>
                  <a:pt x="559003" y="1332699"/>
                </a:lnTo>
                <a:lnTo>
                  <a:pt x="568363" y="1281899"/>
                </a:lnTo>
                <a:lnTo>
                  <a:pt x="575983" y="1231099"/>
                </a:lnTo>
                <a:lnTo>
                  <a:pt x="580923" y="1180299"/>
                </a:lnTo>
                <a:lnTo>
                  <a:pt x="585089" y="1142199"/>
                </a:lnTo>
                <a:lnTo>
                  <a:pt x="591248" y="1091399"/>
                </a:lnTo>
                <a:lnTo>
                  <a:pt x="598792" y="1053299"/>
                </a:lnTo>
                <a:lnTo>
                  <a:pt x="607136" y="1015199"/>
                </a:lnTo>
                <a:lnTo>
                  <a:pt x="615708" y="964399"/>
                </a:lnTo>
                <a:lnTo>
                  <a:pt x="623887" y="926299"/>
                </a:lnTo>
                <a:lnTo>
                  <a:pt x="631113" y="875499"/>
                </a:lnTo>
                <a:lnTo>
                  <a:pt x="636778" y="824699"/>
                </a:lnTo>
                <a:lnTo>
                  <a:pt x="640295" y="773899"/>
                </a:lnTo>
                <a:lnTo>
                  <a:pt x="641083" y="723099"/>
                </a:lnTo>
                <a:lnTo>
                  <a:pt x="638543" y="659599"/>
                </a:lnTo>
                <a:lnTo>
                  <a:pt x="632104" y="596099"/>
                </a:lnTo>
                <a:lnTo>
                  <a:pt x="693305" y="583399"/>
                </a:lnTo>
                <a:lnTo>
                  <a:pt x="859269" y="583399"/>
                </a:lnTo>
                <a:lnTo>
                  <a:pt x="909447" y="596099"/>
                </a:lnTo>
                <a:lnTo>
                  <a:pt x="957427" y="608799"/>
                </a:lnTo>
                <a:lnTo>
                  <a:pt x="1003427" y="621499"/>
                </a:lnTo>
                <a:lnTo>
                  <a:pt x="1047661" y="634199"/>
                </a:lnTo>
                <a:lnTo>
                  <a:pt x="1090371" y="646899"/>
                </a:lnTo>
                <a:lnTo>
                  <a:pt x="1131760" y="672299"/>
                </a:lnTo>
                <a:lnTo>
                  <a:pt x="1172070" y="697699"/>
                </a:lnTo>
                <a:lnTo>
                  <a:pt x="1211503" y="710399"/>
                </a:lnTo>
                <a:lnTo>
                  <a:pt x="1326807" y="786599"/>
                </a:lnTo>
                <a:lnTo>
                  <a:pt x="1364996" y="824699"/>
                </a:lnTo>
                <a:lnTo>
                  <a:pt x="1442300" y="875499"/>
                </a:lnTo>
                <a:lnTo>
                  <a:pt x="1481886" y="913599"/>
                </a:lnTo>
                <a:lnTo>
                  <a:pt x="1522374" y="938999"/>
                </a:lnTo>
                <a:lnTo>
                  <a:pt x="1528203" y="1002499"/>
                </a:lnTo>
                <a:lnTo>
                  <a:pt x="1530477" y="1053299"/>
                </a:lnTo>
                <a:lnTo>
                  <a:pt x="1530477" y="758164"/>
                </a:lnTo>
                <a:lnTo>
                  <a:pt x="1433207" y="697699"/>
                </a:lnTo>
                <a:lnTo>
                  <a:pt x="1349260" y="646899"/>
                </a:lnTo>
                <a:lnTo>
                  <a:pt x="1263370" y="596099"/>
                </a:lnTo>
                <a:lnTo>
                  <a:pt x="1219669" y="583399"/>
                </a:lnTo>
                <a:lnTo>
                  <a:pt x="1130744" y="532599"/>
                </a:lnTo>
                <a:lnTo>
                  <a:pt x="1085507" y="519899"/>
                </a:lnTo>
                <a:lnTo>
                  <a:pt x="1039736" y="494499"/>
                </a:lnTo>
                <a:lnTo>
                  <a:pt x="851293" y="443699"/>
                </a:lnTo>
                <a:lnTo>
                  <a:pt x="802805" y="443699"/>
                </a:lnTo>
                <a:lnTo>
                  <a:pt x="753757" y="430999"/>
                </a:lnTo>
                <a:lnTo>
                  <a:pt x="704151" y="430999"/>
                </a:lnTo>
                <a:lnTo>
                  <a:pt x="653961" y="443699"/>
                </a:lnTo>
                <a:lnTo>
                  <a:pt x="603186" y="443699"/>
                </a:lnTo>
                <a:lnTo>
                  <a:pt x="551840" y="456399"/>
                </a:lnTo>
                <a:lnTo>
                  <a:pt x="513867" y="456399"/>
                </a:lnTo>
                <a:lnTo>
                  <a:pt x="497103" y="469099"/>
                </a:lnTo>
                <a:lnTo>
                  <a:pt x="497001" y="494499"/>
                </a:lnTo>
                <a:lnTo>
                  <a:pt x="496912" y="519899"/>
                </a:lnTo>
                <a:lnTo>
                  <a:pt x="488048" y="570699"/>
                </a:lnTo>
                <a:lnTo>
                  <a:pt x="479132" y="608799"/>
                </a:lnTo>
                <a:lnTo>
                  <a:pt x="479044" y="621499"/>
                </a:lnTo>
                <a:lnTo>
                  <a:pt x="478967" y="634199"/>
                </a:lnTo>
                <a:lnTo>
                  <a:pt x="478891" y="646899"/>
                </a:lnTo>
                <a:lnTo>
                  <a:pt x="478815" y="659599"/>
                </a:lnTo>
                <a:lnTo>
                  <a:pt x="439280" y="659599"/>
                </a:lnTo>
                <a:lnTo>
                  <a:pt x="400596" y="646899"/>
                </a:lnTo>
                <a:lnTo>
                  <a:pt x="360883" y="646899"/>
                </a:lnTo>
                <a:lnTo>
                  <a:pt x="318287" y="659599"/>
                </a:lnTo>
                <a:lnTo>
                  <a:pt x="256311" y="659599"/>
                </a:lnTo>
                <a:lnTo>
                  <a:pt x="259181" y="710399"/>
                </a:lnTo>
                <a:lnTo>
                  <a:pt x="251206" y="748499"/>
                </a:lnTo>
                <a:lnTo>
                  <a:pt x="241211" y="811999"/>
                </a:lnTo>
                <a:lnTo>
                  <a:pt x="238023" y="875499"/>
                </a:lnTo>
                <a:lnTo>
                  <a:pt x="156921" y="875499"/>
                </a:lnTo>
                <a:lnTo>
                  <a:pt x="135496" y="888199"/>
                </a:lnTo>
                <a:lnTo>
                  <a:pt x="119735" y="913599"/>
                </a:lnTo>
                <a:lnTo>
                  <a:pt x="110388" y="938999"/>
                </a:lnTo>
                <a:lnTo>
                  <a:pt x="107759" y="989799"/>
                </a:lnTo>
                <a:lnTo>
                  <a:pt x="102463" y="1053299"/>
                </a:lnTo>
                <a:lnTo>
                  <a:pt x="95199" y="1104099"/>
                </a:lnTo>
                <a:lnTo>
                  <a:pt x="86677" y="1154899"/>
                </a:lnTo>
                <a:lnTo>
                  <a:pt x="77597" y="1205699"/>
                </a:lnTo>
                <a:lnTo>
                  <a:pt x="68656" y="1256499"/>
                </a:lnTo>
                <a:lnTo>
                  <a:pt x="60591" y="1307299"/>
                </a:lnTo>
                <a:lnTo>
                  <a:pt x="54076" y="1358099"/>
                </a:lnTo>
                <a:lnTo>
                  <a:pt x="49834" y="1396199"/>
                </a:lnTo>
                <a:lnTo>
                  <a:pt x="48577" y="1434299"/>
                </a:lnTo>
                <a:lnTo>
                  <a:pt x="50990" y="1472399"/>
                </a:lnTo>
                <a:lnTo>
                  <a:pt x="57810" y="1510499"/>
                </a:lnTo>
                <a:lnTo>
                  <a:pt x="64719" y="1535899"/>
                </a:lnTo>
                <a:lnTo>
                  <a:pt x="67424" y="1573999"/>
                </a:lnTo>
                <a:lnTo>
                  <a:pt x="66522" y="1624799"/>
                </a:lnTo>
                <a:lnTo>
                  <a:pt x="62661" y="1662899"/>
                </a:lnTo>
                <a:lnTo>
                  <a:pt x="56476" y="1726399"/>
                </a:lnTo>
                <a:lnTo>
                  <a:pt x="48602" y="1777199"/>
                </a:lnTo>
                <a:lnTo>
                  <a:pt x="39636" y="1827999"/>
                </a:lnTo>
                <a:lnTo>
                  <a:pt x="30251" y="1891499"/>
                </a:lnTo>
                <a:lnTo>
                  <a:pt x="21043" y="1942299"/>
                </a:lnTo>
                <a:lnTo>
                  <a:pt x="12674" y="2005799"/>
                </a:lnTo>
                <a:lnTo>
                  <a:pt x="5753" y="2069299"/>
                </a:lnTo>
                <a:lnTo>
                  <a:pt x="914" y="2120100"/>
                </a:lnTo>
                <a:lnTo>
                  <a:pt x="0" y="2145500"/>
                </a:lnTo>
                <a:lnTo>
                  <a:pt x="14605" y="2170900"/>
                </a:lnTo>
                <a:lnTo>
                  <a:pt x="37858" y="2196300"/>
                </a:lnTo>
                <a:lnTo>
                  <a:pt x="110083" y="2196300"/>
                </a:lnTo>
                <a:lnTo>
                  <a:pt x="146951" y="2183600"/>
                </a:lnTo>
                <a:lnTo>
                  <a:pt x="222504" y="2183600"/>
                </a:lnTo>
                <a:lnTo>
                  <a:pt x="261226" y="2170900"/>
                </a:lnTo>
                <a:lnTo>
                  <a:pt x="551548" y="2170900"/>
                </a:lnTo>
                <a:lnTo>
                  <a:pt x="595998" y="2183600"/>
                </a:lnTo>
                <a:lnTo>
                  <a:pt x="641235" y="2183600"/>
                </a:lnTo>
                <a:lnTo>
                  <a:pt x="734187" y="2209000"/>
                </a:lnTo>
                <a:lnTo>
                  <a:pt x="781926" y="2209000"/>
                </a:lnTo>
                <a:lnTo>
                  <a:pt x="830529" y="2234400"/>
                </a:lnTo>
                <a:lnTo>
                  <a:pt x="930402" y="2259800"/>
                </a:lnTo>
                <a:lnTo>
                  <a:pt x="981722" y="2285200"/>
                </a:lnTo>
                <a:lnTo>
                  <a:pt x="1087170" y="2336000"/>
                </a:lnTo>
                <a:lnTo>
                  <a:pt x="1196530" y="2386800"/>
                </a:lnTo>
                <a:lnTo>
                  <a:pt x="1252715" y="2424900"/>
                </a:lnTo>
                <a:lnTo>
                  <a:pt x="1309928" y="2463000"/>
                </a:lnTo>
                <a:lnTo>
                  <a:pt x="1368183" y="2501100"/>
                </a:lnTo>
                <a:lnTo>
                  <a:pt x="1427505" y="2539200"/>
                </a:lnTo>
                <a:lnTo>
                  <a:pt x="1446733" y="2551900"/>
                </a:lnTo>
                <a:lnTo>
                  <a:pt x="1465008" y="2551900"/>
                </a:lnTo>
                <a:lnTo>
                  <a:pt x="1484591" y="2564600"/>
                </a:lnTo>
                <a:lnTo>
                  <a:pt x="1711032" y="2564600"/>
                </a:lnTo>
                <a:lnTo>
                  <a:pt x="1731556" y="2551900"/>
                </a:lnTo>
                <a:lnTo>
                  <a:pt x="1750568" y="2551900"/>
                </a:lnTo>
                <a:lnTo>
                  <a:pt x="1766849" y="2539200"/>
                </a:lnTo>
                <a:lnTo>
                  <a:pt x="1826539" y="2513800"/>
                </a:lnTo>
                <a:lnTo>
                  <a:pt x="1885950" y="2475700"/>
                </a:lnTo>
                <a:lnTo>
                  <a:pt x="2119338" y="2374100"/>
                </a:lnTo>
                <a:lnTo>
                  <a:pt x="2176310" y="2348700"/>
                </a:lnTo>
                <a:lnTo>
                  <a:pt x="2288171" y="2323300"/>
                </a:lnTo>
                <a:lnTo>
                  <a:pt x="2342934" y="2297900"/>
                </a:lnTo>
                <a:lnTo>
                  <a:pt x="2449817" y="2272500"/>
                </a:lnTo>
                <a:lnTo>
                  <a:pt x="2501811" y="2272500"/>
                </a:lnTo>
                <a:lnTo>
                  <a:pt x="2651226" y="2234400"/>
                </a:lnTo>
                <a:lnTo>
                  <a:pt x="2744749" y="2234400"/>
                </a:lnTo>
                <a:lnTo>
                  <a:pt x="2789504" y="2221700"/>
                </a:lnTo>
                <a:lnTo>
                  <a:pt x="2874657" y="2221700"/>
                </a:lnTo>
                <a:lnTo>
                  <a:pt x="2914942" y="2209000"/>
                </a:lnTo>
                <a:lnTo>
                  <a:pt x="3148444" y="2209000"/>
                </a:lnTo>
                <a:lnTo>
                  <a:pt x="3172015" y="2183600"/>
                </a:lnTo>
                <a:lnTo>
                  <a:pt x="3188995" y="2158200"/>
                </a:lnTo>
                <a:lnTo>
                  <a:pt x="3197123" y="213280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4" name="object 14"/>
          <p:cNvSpPr txBox="1">
            <a:spLocks noGrp="1"/>
          </p:cNvSpPr>
          <p:nvPr>
            <p:ph type="title"/>
          </p:nvPr>
        </p:nvSpPr>
        <p:spPr>
          <a:xfrm>
            <a:off x="962050" y="557529"/>
            <a:ext cx="4095115" cy="574040"/>
          </a:xfrm>
          <a:prstGeom prst="rect">
            <a:avLst/>
          </a:prstGeom>
        </p:spPr>
        <p:txBody>
          <a:bodyPr vert="horz" wrap="square" lIns="0" tIns="12700" rIns="0" bIns="0" rtlCol="0">
            <a:spAutoFit/>
          </a:bodyPr>
          <a:lstStyle/>
          <a:p>
            <a:pPr marL="12700">
              <a:lnSpc>
                <a:spcPct val="100000"/>
              </a:lnSpc>
              <a:spcBef>
                <a:spcPts val="100"/>
              </a:spcBef>
            </a:pPr>
            <a:r>
              <a:rPr spc="-160" dirty="0"/>
              <a:t>REFERENCES</a:t>
            </a:r>
            <a:r>
              <a:rPr spc="-35" dirty="0"/>
              <a:t> </a:t>
            </a:r>
            <a:r>
              <a:rPr spc="-180" dirty="0"/>
              <a:t>(1/2)</a:t>
            </a: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5" dirty="0"/>
              <a:t> </a:t>
            </a:r>
            <a:r>
              <a:rPr dirty="0"/>
              <a:t>Lucio</a:t>
            </a:r>
            <a:r>
              <a:rPr spc="-20" dirty="0"/>
              <a:t> </a:t>
            </a:r>
            <a:r>
              <a:rPr dirty="0"/>
              <a:t>Starace,</a:t>
            </a:r>
            <a:r>
              <a:rPr spc="-25" dirty="0"/>
              <a:t> </a:t>
            </a:r>
            <a:r>
              <a:rPr dirty="0"/>
              <a:t>Ph.D.</a:t>
            </a:r>
            <a:r>
              <a:rPr spc="-35" dirty="0"/>
              <a:t> </a:t>
            </a:r>
            <a:r>
              <a:rPr dirty="0"/>
              <a:t>-</a:t>
            </a:r>
            <a:r>
              <a:rPr spc="-20" dirty="0"/>
              <a:t> </a:t>
            </a:r>
            <a:r>
              <a:rPr dirty="0"/>
              <a:t>University</a:t>
            </a:r>
            <a:r>
              <a:rPr spc="-30" dirty="0"/>
              <a:t> </a:t>
            </a:r>
            <a:r>
              <a:rPr dirty="0"/>
              <a:t>of</a:t>
            </a:r>
            <a:r>
              <a:rPr spc="-15" dirty="0"/>
              <a:t> </a:t>
            </a:r>
            <a:r>
              <a:rPr dirty="0"/>
              <a:t>Naples</a:t>
            </a:r>
            <a:r>
              <a:rPr spc="-25" dirty="0"/>
              <a:t> </a:t>
            </a:r>
            <a:r>
              <a:rPr dirty="0"/>
              <a:t>Federico</a:t>
            </a:r>
            <a:r>
              <a:rPr spc="-20" dirty="0"/>
              <a:t> </a:t>
            </a:r>
            <a:r>
              <a:rPr dirty="0"/>
              <a:t>II -</a:t>
            </a:r>
            <a:r>
              <a:rPr spc="-25" dirty="0"/>
              <a:t> </a:t>
            </a:r>
            <a:r>
              <a:rPr dirty="0"/>
              <a:t>Web</a:t>
            </a:r>
            <a:r>
              <a:rPr spc="-20" dirty="0"/>
              <a:t> Technologies</a:t>
            </a:r>
            <a:r>
              <a:rPr spc="-25" dirty="0"/>
              <a:t> </a:t>
            </a:r>
            <a:r>
              <a:rPr dirty="0"/>
              <a:t>Course -</a:t>
            </a:r>
            <a:r>
              <a:rPr spc="-20" dirty="0"/>
              <a:t> </a:t>
            </a:r>
            <a:r>
              <a:rPr dirty="0"/>
              <a:t>Lecture</a:t>
            </a:r>
            <a:r>
              <a:rPr spc="-35" dirty="0"/>
              <a:t> </a:t>
            </a:r>
            <a:r>
              <a:rPr dirty="0"/>
              <a:t>09</a:t>
            </a:r>
            <a:r>
              <a:rPr spc="-5" dirty="0"/>
              <a:t> </a:t>
            </a:r>
            <a:r>
              <a:rPr dirty="0"/>
              <a:t>-</a:t>
            </a:r>
            <a:r>
              <a:rPr spc="-25" dirty="0"/>
              <a:t> </a:t>
            </a:r>
            <a:r>
              <a:rPr spc="-10" dirty="0"/>
              <a:t>Server-</a:t>
            </a:r>
            <a:r>
              <a:rPr dirty="0"/>
              <a:t>side</a:t>
            </a:r>
            <a:r>
              <a:rPr spc="-40" dirty="0"/>
              <a:t> </a:t>
            </a:r>
            <a:r>
              <a:rPr spc="-10" dirty="0"/>
              <a:t>Programming</a:t>
            </a:r>
          </a:p>
        </p:txBody>
      </p:sp>
      <p:sp>
        <p:nvSpPr>
          <p:cNvPr id="17" name="object 17"/>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19</a:t>
            </a:r>
            <a:endParaRPr sz="1200">
              <a:latin typeface="Calibri"/>
              <a:cs typeface="Calibri"/>
            </a:endParaRPr>
          </a:p>
        </p:txBody>
      </p:sp>
      <p:sp>
        <p:nvSpPr>
          <p:cNvPr id="15" name="object 15"/>
          <p:cNvSpPr txBox="1">
            <a:spLocks noGrp="1"/>
          </p:cNvSpPr>
          <p:nvPr>
            <p:ph type="body" idx="1"/>
          </p:nvPr>
        </p:nvSpPr>
        <p:spPr>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pc="-25" dirty="0"/>
              <a:t>Server-</a:t>
            </a:r>
            <a:r>
              <a:rPr dirty="0"/>
              <a:t>side</a:t>
            </a:r>
            <a:r>
              <a:rPr spc="85" dirty="0"/>
              <a:t> </a:t>
            </a:r>
            <a:r>
              <a:rPr spc="-10" dirty="0"/>
              <a:t>programming</a:t>
            </a:r>
          </a:p>
          <a:p>
            <a:pPr marL="241300">
              <a:lnSpc>
                <a:spcPts val="1980"/>
              </a:lnSpc>
            </a:pPr>
            <a:r>
              <a:rPr sz="1800" b="0" dirty="0">
                <a:latin typeface="Calibri"/>
                <a:cs typeface="Calibri"/>
              </a:rPr>
              <a:t>MDN</a:t>
            </a:r>
            <a:r>
              <a:rPr sz="1800" b="0" spc="-45" dirty="0">
                <a:latin typeface="Calibri"/>
                <a:cs typeface="Calibri"/>
              </a:rPr>
              <a:t> </a:t>
            </a:r>
            <a:r>
              <a:rPr sz="1800" b="0" dirty="0">
                <a:latin typeface="Calibri"/>
                <a:cs typeface="Calibri"/>
              </a:rPr>
              <a:t>web</a:t>
            </a:r>
            <a:r>
              <a:rPr sz="1800" b="0" spc="-30" dirty="0">
                <a:latin typeface="Calibri"/>
                <a:cs typeface="Calibri"/>
              </a:rPr>
              <a:t> </a:t>
            </a:r>
            <a:r>
              <a:rPr sz="1800" b="0" spc="-20" dirty="0">
                <a:latin typeface="Calibri"/>
                <a:cs typeface="Calibri"/>
              </a:rPr>
              <a:t>docs</a:t>
            </a:r>
            <a:endParaRPr sz="1800">
              <a:latin typeface="Calibri"/>
              <a:cs typeface="Calibri"/>
            </a:endParaRPr>
          </a:p>
          <a:p>
            <a:pPr marL="241300" marR="1743075">
              <a:lnSpc>
                <a:spcPts val="1939"/>
              </a:lnSpc>
              <a:spcBef>
                <a:spcPts val="140"/>
              </a:spcBef>
            </a:pPr>
            <a:r>
              <a:rPr sz="1800" b="0" u="sng" spc="-25" dirty="0">
                <a:solidFill>
                  <a:srgbClr val="006379"/>
                </a:solidFill>
                <a:uFill>
                  <a:solidFill>
                    <a:srgbClr val="006379"/>
                  </a:solidFill>
                </a:uFill>
                <a:latin typeface="Calibri"/>
                <a:cs typeface="Calibri"/>
                <a:hlinkClick r:id="rId2"/>
              </a:rPr>
              <a:t>https://developer.mozilla.org/en-</a:t>
            </a:r>
            <a:r>
              <a:rPr sz="1800" b="0" u="sng" spc="-10" dirty="0">
                <a:solidFill>
                  <a:srgbClr val="006379"/>
                </a:solidFill>
                <a:uFill>
                  <a:solidFill>
                    <a:srgbClr val="006379"/>
                  </a:solidFill>
                </a:uFill>
                <a:latin typeface="Calibri"/>
                <a:cs typeface="Calibri"/>
                <a:hlinkClick r:id="rId2"/>
              </a:rPr>
              <a:t>US/docs/Learn/Server-</a:t>
            </a:r>
            <a:r>
              <a:rPr sz="1800" b="0" u="sng" spc="-20" dirty="0">
                <a:solidFill>
                  <a:srgbClr val="006379"/>
                </a:solidFill>
                <a:uFill>
                  <a:solidFill>
                    <a:srgbClr val="006379"/>
                  </a:solidFill>
                </a:uFill>
                <a:latin typeface="Calibri"/>
                <a:cs typeface="Calibri"/>
                <a:hlinkClick r:id="rId2"/>
              </a:rPr>
              <a:t>side</a:t>
            </a:r>
            <a:r>
              <a:rPr sz="1800" b="0" spc="-20" dirty="0">
                <a:solidFill>
                  <a:srgbClr val="006379"/>
                </a:solidFill>
                <a:latin typeface="Calibri"/>
                <a:cs typeface="Calibri"/>
              </a:rPr>
              <a:t> </a:t>
            </a:r>
            <a:r>
              <a:rPr sz="1800" b="0" u="sng" spc="-25" dirty="0">
                <a:solidFill>
                  <a:srgbClr val="006379"/>
                </a:solidFill>
                <a:uFill>
                  <a:solidFill>
                    <a:srgbClr val="006379"/>
                  </a:solidFill>
                </a:uFill>
                <a:latin typeface="Calibri"/>
                <a:cs typeface="Calibri"/>
                <a:hlinkClick r:id="rId3"/>
              </a:rPr>
              <a:t>https://developer.mozilla.org/en-</a:t>
            </a:r>
            <a:r>
              <a:rPr sz="1800" b="0" u="sng" spc="-10" dirty="0">
                <a:solidFill>
                  <a:srgbClr val="006379"/>
                </a:solidFill>
                <a:uFill>
                  <a:solidFill>
                    <a:srgbClr val="006379"/>
                  </a:solidFill>
                </a:uFill>
                <a:latin typeface="Calibri"/>
                <a:cs typeface="Calibri"/>
                <a:hlinkClick r:id="rId3"/>
              </a:rPr>
              <a:t>US/docs/Learn/Server-side/First_steps</a:t>
            </a:r>
            <a:r>
              <a:rPr sz="1800" b="0" spc="-10" dirty="0">
                <a:solidFill>
                  <a:srgbClr val="006379"/>
                </a:solidFill>
                <a:latin typeface="Calibri"/>
                <a:cs typeface="Calibri"/>
              </a:rPr>
              <a:t> </a:t>
            </a:r>
            <a:r>
              <a:rPr sz="1800" b="0" u="sng" spc="-25" dirty="0">
                <a:solidFill>
                  <a:srgbClr val="006379"/>
                </a:solidFill>
                <a:uFill>
                  <a:solidFill>
                    <a:srgbClr val="006379"/>
                  </a:solidFill>
                </a:uFill>
                <a:latin typeface="Calibri"/>
                <a:cs typeface="Calibri"/>
                <a:hlinkClick r:id="rId4"/>
              </a:rPr>
              <a:t>https://developer.mozilla.org/en-</a:t>
            </a:r>
            <a:r>
              <a:rPr sz="1800" b="0" u="sng" spc="-10" dirty="0">
                <a:solidFill>
                  <a:srgbClr val="006379"/>
                </a:solidFill>
                <a:uFill>
                  <a:solidFill>
                    <a:srgbClr val="006379"/>
                  </a:solidFill>
                </a:uFill>
                <a:latin typeface="Calibri"/>
                <a:cs typeface="Calibri"/>
                <a:hlinkClick r:id="rId4"/>
              </a:rPr>
              <a:t>US/docs/Learn/Server-side/First_steps/Introduction</a:t>
            </a:r>
            <a:endParaRPr sz="1800">
              <a:latin typeface="Calibri"/>
              <a:cs typeface="Calibri"/>
            </a:endParaRPr>
          </a:p>
          <a:p>
            <a:pPr marL="241300">
              <a:lnSpc>
                <a:spcPts val="1925"/>
              </a:lnSpc>
            </a:pPr>
            <a:r>
              <a:rPr sz="1800" b="0" u="sng" spc="-25" dirty="0">
                <a:solidFill>
                  <a:srgbClr val="006379"/>
                </a:solidFill>
                <a:uFill>
                  <a:solidFill>
                    <a:srgbClr val="006379"/>
                  </a:solidFill>
                </a:uFill>
                <a:latin typeface="Calibri"/>
                <a:cs typeface="Calibri"/>
                <a:hlinkClick r:id="rId5"/>
              </a:rPr>
              <a:t>https://developer.mozilla.org/en-</a:t>
            </a:r>
            <a:r>
              <a:rPr sz="1800" b="0" u="sng" spc="-10" dirty="0">
                <a:solidFill>
                  <a:srgbClr val="006379"/>
                </a:solidFill>
                <a:uFill>
                  <a:solidFill>
                    <a:srgbClr val="006379"/>
                  </a:solidFill>
                </a:uFill>
                <a:latin typeface="Calibri"/>
                <a:cs typeface="Calibri"/>
                <a:hlinkClick r:id="rId5"/>
              </a:rPr>
              <a:t>US/docs/Learn/Server-</a:t>
            </a:r>
            <a:r>
              <a:rPr sz="1800" b="0" u="sng" spc="-20" dirty="0">
                <a:solidFill>
                  <a:srgbClr val="006379"/>
                </a:solidFill>
                <a:uFill>
                  <a:solidFill>
                    <a:srgbClr val="006379"/>
                  </a:solidFill>
                </a:uFill>
                <a:latin typeface="Calibri"/>
                <a:cs typeface="Calibri"/>
                <a:hlinkClick r:id="rId5"/>
              </a:rPr>
              <a:t>side/First_steps/Client-</a:t>
            </a:r>
            <a:r>
              <a:rPr sz="1800" b="0" u="sng" spc="-10" dirty="0">
                <a:solidFill>
                  <a:srgbClr val="006379"/>
                </a:solidFill>
                <a:uFill>
                  <a:solidFill>
                    <a:srgbClr val="006379"/>
                  </a:solidFill>
                </a:uFill>
                <a:latin typeface="Calibri"/>
                <a:cs typeface="Calibri"/>
                <a:hlinkClick r:id="rId5"/>
              </a:rPr>
              <a:t>Server_overview</a:t>
            </a:r>
            <a:endParaRPr sz="1800">
              <a:latin typeface="Calibri"/>
              <a:cs typeface="Calibri"/>
            </a:endParaRPr>
          </a:p>
          <a:p>
            <a:pPr marL="240029" indent="-227329">
              <a:lnSpc>
                <a:spcPts val="3285"/>
              </a:lnSpc>
              <a:spcBef>
                <a:spcPts val="610"/>
              </a:spcBef>
              <a:buFont typeface="Arial MT"/>
              <a:buChar char="•"/>
              <a:tabLst>
                <a:tab pos="240029" algn="l"/>
              </a:tabLst>
            </a:pPr>
            <a:r>
              <a:rPr spc="-25" dirty="0"/>
              <a:t>CGI</a:t>
            </a:r>
          </a:p>
          <a:p>
            <a:pPr marL="241300" marR="4078604">
              <a:lnSpc>
                <a:spcPts val="1939"/>
              </a:lnSpc>
              <a:spcBef>
                <a:spcPts val="175"/>
              </a:spcBef>
            </a:pPr>
            <a:r>
              <a:rPr sz="1800" b="0" dirty="0">
                <a:latin typeface="Calibri"/>
                <a:cs typeface="Calibri"/>
              </a:rPr>
              <a:t>IBM</a:t>
            </a:r>
            <a:r>
              <a:rPr sz="1800" b="0" spc="-10" dirty="0">
                <a:latin typeface="Calibri"/>
                <a:cs typeface="Calibri"/>
              </a:rPr>
              <a:t> </a:t>
            </a:r>
            <a:r>
              <a:rPr sz="1800" b="0" spc="-20" dirty="0">
                <a:latin typeface="Calibri"/>
                <a:cs typeface="Calibri"/>
              </a:rPr>
              <a:t>Docs </a:t>
            </a:r>
            <a:r>
              <a:rPr sz="1800" b="0" u="sng" spc="-20" dirty="0">
                <a:solidFill>
                  <a:srgbClr val="006379"/>
                </a:solidFill>
                <a:uFill>
                  <a:solidFill>
                    <a:srgbClr val="006379"/>
                  </a:solidFill>
                </a:uFill>
                <a:latin typeface="Calibri"/>
                <a:cs typeface="Calibri"/>
                <a:hlinkClick r:id="rId6"/>
              </a:rPr>
              <a:t>https://www.ibm.com/docs/en/i/7.5?topic=functionality-</a:t>
            </a:r>
            <a:r>
              <a:rPr sz="1800" b="0" u="sng" spc="-25" dirty="0">
                <a:solidFill>
                  <a:srgbClr val="006379"/>
                </a:solidFill>
                <a:uFill>
                  <a:solidFill>
                    <a:srgbClr val="006379"/>
                  </a:solidFill>
                </a:uFill>
                <a:latin typeface="Calibri"/>
                <a:cs typeface="Calibri"/>
                <a:hlinkClick r:id="rId6"/>
              </a:rPr>
              <a:t>cgi</a:t>
            </a:r>
            <a:endParaRPr sz="1800">
              <a:latin typeface="Calibri"/>
              <a:cs typeface="Calibri"/>
            </a:endParaRPr>
          </a:p>
          <a:p>
            <a:pPr marL="241300" marR="3453765">
              <a:lnSpc>
                <a:spcPts val="1939"/>
              </a:lnSpc>
              <a:spcBef>
                <a:spcPts val="5"/>
              </a:spcBef>
            </a:pPr>
            <a:r>
              <a:rPr sz="1800" b="0" dirty="0">
                <a:latin typeface="Calibri"/>
                <a:cs typeface="Calibri"/>
              </a:rPr>
              <a:t>RFC</a:t>
            </a:r>
            <a:r>
              <a:rPr sz="1800" b="0" spc="-45" dirty="0">
                <a:latin typeface="Calibri"/>
                <a:cs typeface="Calibri"/>
              </a:rPr>
              <a:t> </a:t>
            </a:r>
            <a:r>
              <a:rPr sz="1800" b="0" dirty="0">
                <a:latin typeface="Calibri"/>
                <a:cs typeface="Calibri"/>
              </a:rPr>
              <a:t>3875:</a:t>
            </a:r>
            <a:r>
              <a:rPr sz="1800" b="0" spc="-35" dirty="0">
                <a:latin typeface="Calibri"/>
                <a:cs typeface="Calibri"/>
              </a:rPr>
              <a:t> </a:t>
            </a:r>
            <a:r>
              <a:rPr sz="1800" b="0" dirty="0">
                <a:latin typeface="Calibri"/>
                <a:cs typeface="Calibri"/>
              </a:rPr>
              <a:t>The</a:t>
            </a:r>
            <a:r>
              <a:rPr sz="1800" b="0" spc="-25" dirty="0">
                <a:latin typeface="Calibri"/>
                <a:cs typeface="Calibri"/>
              </a:rPr>
              <a:t> </a:t>
            </a:r>
            <a:r>
              <a:rPr sz="1800" b="0" dirty="0">
                <a:latin typeface="Calibri"/>
                <a:cs typeface="Calibri"/>
              </a:rPr>
              <a:t>Common</a:t>
            </a:r>
            <a:r>
              <a:rPr sz="1800" b="0" spc="-30" dirty="0">
                <a:latin typeface="Calibri"/>
                <a:cs typeface="Calibri"/>
              </a:rPr>
              <a:t> </a:t>
            </a:r>
            <a:r>
              <a:rPr sz="1800" b="0" spc="-20" dirty="0">
                <a:latin typeface="Calibri"/>
                <a:cs typeface="Calibri"/>
              </a:rPr>
              <a:t>Gateway</a:t>
            </a:r>
            <a:r>
              <a:rPr sz="1800" b="0" spc="-40" dirty="0">
                <a:latin typeface="Calibri"/>
                <a:cs typeface="Calibri"/>
              </a:rPr>
              <a:t> </a:t>
            </a:r>
            <a:r>
              <a:rPr sz="1800" b="0" spc="-10" dirty="0">
                <a:latin typeface="Calibri"/>
                <a:cs typeface="Calibri"/>
              </a:rPr>
              <a:t>Interface</a:t>
            </a:r>
            <a:r>
              <a:rPr sz="1800" b="0" spc="-30" dirty="0">
                <a:latin typeface="Calibri"/>
                <a:cs typeface="Calibri"/>
              </a:rPr>
              <a:t> </a:t>
            </a:r>
            <a:r>
              <a:rPr sz="1800" b="0" dirty="0">
                <a:latin typeface="Calibri"/>
                <a:cs typeface="Calibri"/>
              </a:rPr>
              <a:t>(CGI)</a:t>
            </a:r>
            <a:r>
              <a:rPr sz="1800" b="0" spc="-40" dirty="0">
                <a:latin typeface="Calibri"/>
                <a:cs typeface="Calibri"/>
              </a:rPr>
              <a:t> </a:t>
            </a:r>
            <a:r>
              <a:rPr sz="1800" b="0" spc="-20" dirty="0">
                <a:latin typeface="Calibri"/>
                <a:cs typeface="Calibri"/>
              </a:rPr>
              <a:t>Version</a:t>
            </a:r>
            <a:r>
              <a:rPr sz="1800" b="0" spc="-30" dirty="0">
                <a:latin typeface="Calibri"/>
                <a:cs typeface="Calibri"/>
              </a:rPr>
              <a:t> </a:t>
            </a:r>
            <a:r>
              <a:rPr sz="1800" b="0" dirty="0">
                <a:latin typeface="Calibri"/>
                <a:cs typeface="Calibri"/>
              </a:rPr>
              <a:t>1.1</a:t>
            </a:r>
            <a:r>
              <a:rPr sz="1800" b="0" spc="-40" dirty="0">
                <a:latin typeface="Calibri"/>
                <a:cs typeface="Calibri"/>
              </a:rPr>
              <a:t> </a:t>
            </a:r>
            <a:r>
              <a:rPr sz="1800" b="0" spc="-10" dirty="0">
                <a:latin typeface="Calibri"/>
                <a:cs typeface="Calibri"/>
              </a:rPr>
              <a:t>(2004) </a:t>
            </a:r>
            <a:r>
              <a:rPr sz="1800" b="0" u="sng" spc="-10" dirty="0">
                <a:solidFill>
                  <a:srgbClr val="006379"/>
                </a:solidFill>
                <a:uFill>
                  <a:solidFill>
                    <a:srgbClr val="006379"/>
                  </a:solidFill>
                </a:uFill>
                <a:latin typeface="Calibri"/>
                <a:cs typeface="Calibri"/>
                <a:hlinkClick r:id="rId7"/>
              </a:rPr>
              <a:t>https://datatracker.ietf.org/doc/html/rfc3875</a:t>
            </a:r>
            <a:endParaRPr sz="1800">
              <a:latin typeface="Calibri"/>
              <a:cs typeface="Calibri"/>
            </a:endParaRPr>
          </a:p>
          <a:p>
            <a:pPr marL="241300">
              <a:lnSpc>
                <a:spcPts val="1814"/>
              </a:lnSpc>
            </a:pPr>
            <a:r>
              <a:rPr sz="1800" b="0" dirty="0">
                <a:latin typeface="Calibri"/>
                <a:cs typeface="Calibri"/>
              </a:rPr>
              <a:t>Apache</a:t>
            </a:r>
            <a:r>
              <a:rPr sz="1800" b="0" spc="-35" dirty="0">
                <a:latin typeface="Calibri"/>
                <a:cs typeface="Calibri"/>
              </a:rPr>
              <a:t> </a:t>
            </a:r>
            <a:r>
              <a:rPr sz="1800" b="0" dirty="0">
                <a:latin typeface="Calibri"/>
                <a:cs typeface="Calibri"/>
              </a:rPr>
              <a:t>HTTPd</a:t>
            </a:r>
            <a:r>
              <a:rPr sz="1800" b="0" spc="-30" dirty="0">
                <a:latin typeface="Calibri"/>
                <a:cs typeface="Calibri"/>
              </a:rPr>
              <a:t> </a:t>
            </a:r>
            <a:r>
              <a:rPr sz="1800" b="0" spc="-10" dirty="0">
                <a:latin typeface="Calibri"/>
                <a:cs typeface="Calibri"/>
              </a:rPr>
              <a:t>documentation</a:t>
            </a:r>
            <a:r>
              <a:rPr sz="1800" b="0" spc="-15" dirty="0">
                <a:latin typeface="Calibri"/>
                <a:cs typeface="Calibri"/>
              </a:rPr>
              <a:t> </a:t>
            </a:r>
            <a:r>
              <a:rPr sz="1800" b="0" dirty="0">
                <a:latin typeface="Calibri"/>
                <a:cs typeface="Calibri"/>
              </a:rPr>
              <a:t>(in</a:t>
            </a:r>
            <a:r>
              <a:rPr sz="1800" b="0" spc="-25" dirty="0">
                <a:latin typeface="Calibri"/>
                <a:cs typeface="Calibri"/>
              </a:rPr>
              <a:t> </a:t>
            </a:r>
            <a:r>
              <a:rPr sz="1800" b="0" dirty="0">
                <a:latin typeface="Calibri"/>
                <a:cs typeface="Calibri"/>
              </a:rPr>
              <a:t>case</a:t>
            </a:r>
            <a:r>
              <a:rPr sz="1800" b="0" spc="-30" dirty="0">
                <a:latin typeface="Calibri"/>
                <a:cs typeface="Calibri"/>
              </a:rPr>
              <a:t> </a:t>
            </a:r>
            <a:r>
              <a:rPr sz="1800" b="0" dirty="0">
                <a:latin typeface="Calibri"/>
                <a:cs typeface="Calibri"/>
              </a:rPr>
              <a:t>you</a:t>
            </a:r>
            <a:r>
              <a:rPr sz="1800" b="0" spc="-25" dirty="0">
                <a:latin typeface="Calibri"/>
                <a:cs typeface="Calibri"/>
              </a:rPr>
              <a:t> </a:t>
            </a:r>
            <a:r>
              <a:rPr sz="1800" b="0" dirty="0">
                <a:latin typeface="Calibri"/>
                <a:cs typeface="Calibri"/>
              </a:rPr>
              <a:t>want</a:t>
            </a:r>
            <a:r>
              <a:rPr sz="1800" b="0" spc="-30" dirty="0">
                <a:latin typeface="Calibri"/>
                <a:cs typeface="Calibri"/>
              </a:rPr>
              <a:t> </a:t>
            </a:r>
            <a:r>
              <a:rPr sz="1800" b="0" dirty="0">
                <a:latin typeface="Calibri"/>
                <a:cs typeface="Calibri"/>
              </a:rPr>
              <a:t>to</a:t>
            </a:r>
            <a:r>
              <a:rPr sz="1800" b="0" spc="-40" dirty="0">
                <a:latin typeface="Calibri"/>
                <a:cs typeface="Calibri"/>
              </a:rPr>
              <a:t> </a:t>
            </a:r>
            <a:r>
              <a:rPr sz="1800" b="0" dirty="0">
                <a:latin typeface="Calibri"/>
                <a:cs typeface="Calibri"/>
              </a:rPr>
              <a:t>take</a:t>
            </a:r>
            <a:r>
              <a:rPr sz="1800" b="0" spc="-35" dirty="0">
                <a:latin typeface="Calibri"/>
                <a:cs typeface="Calibri"/>
              </a:rPr>
              <a:t> </a:t>
            </a:r>
            <a:r>
              <a:rPr sz="1800" b="0" dirty="0">
                <a:latin typeface="Calibri"/>
                <a:cs typeface="Calibri"/>
              </a:rPr>
              <a:t>a</a:t>
            </a:r>
            <a:r>
              <a:rPr sz="1800" b="0" spc="-35" dirty="0">
                <a:latin typeface="Calibri"/>
                <a:cs typeface="Calibri"/>
              </a:rPr>
              <a:t> </a:t>
            </a:r>
            <a:r>
              <a:rPr sz="1800" b="0" dirty="0">
                <a:latin typeface="Calibri"/>
                <a:cs typeface="Calibri"/>
              </a:rPr>
              <a:t>look</a:t>
            </a:r>
            <a:r>
              <a:rPr sz="1800" b="0" spc="-45" dirty="0">
                <a:latin typeface="Calibri"/>
                <a:cs typeface="Calibri"/>
              </a:rPr>
              <a:t> </a:t>
            </a:r>
            <a:r>
              <a:rPr sz="1800" b="0" dirty="0">
                <a:latin typeface="Calibri"/>
                <a:cs typeface="Calibri"/>
              </a:rPr>
              <a:t>at</a:t>
            </a:r>
            <a:r>
              <a:rPr sz="1800" b="0" spc="-40" dirty="0">
                <a:latin typeface="Calibri"/>
                <a:cs typeface="Calibri"/>
              </a:rPr>
              <a:t> </a:t>
            </a:r>
            <a:r>
              <a:rPr sz="1800" b="0" dirty="0">
                <a:latin typeface="Calibri"/>
                <a:cs typeface="Calibri"/>
              </a:rPr>
              <a:t>how</a:t>
            </a:r>
            <a:r>
              <a:rPr sz="1800" b="0" spc="-30" dirty="0">
                <a:latin typeface="Calibri"/>
                <a:cs typeface="Calibri"/>
              </a:rPr>
              <a:t> </a:t>
            </a:r>
            <a:r>
              <a:rPr sz="1800" b="0" dirty="0">
                <a:latin typeface="Calibri"/>
                <a:cs typeface="Calibri"/>
              </a:rPr>
              <a:t>to</a:t>
            </a:r>
            <a:r>
              <a:rPr sz="1800" b="0" spc="-35" dirty="0">
                <a:latin typeface="Calibri"/>
                <a:cs typeface="Calibri"/>
              </a:rPr>
              <a:t> </a:t>
            </a:r>
            <a:r>
              <a:rPr sz="1800" b="0" spc="-10" dirty="0">
                <a:latin typeface="Calibri"/>
                <a:cs typeface="Calibri"/>
              </a:rPr>
              <a:t>configure</a:t>
            </a:r>
            <a:r>
              <a:rPr sz="1800" b="0" spc="-15" dirty="0">
                <a:latin typeface="Calibri"/>
                <a:cs typeface="Calibri"/>
              </a:rPr>
              <a:t> </a:t>
            </a:r>
            <a:r>
              <a:rPr sz="1800" b="0" dirty="0">
                <a:latin typeface="Calibri"/>
                <a:cs typeface="Calibri"/>
              </a:rPr>
              <a:t>a</a:t>
            </a:r>
            <a:r>
              <a:rPr sz="1800" b="0" spc="-35" dirty="0">
                <a:latin typeface="Calibri"/>
                <a:cs typeface="Calibri"/>
              </a:rPr>
              <a:t> </a:t>
            </a:r>
            <a:r>
              <a:rPr sz="1800" b="0" dirty="0">
                <a:latin typeface="Calibri"/>
                <a:cs typeface="Calibri"/>
              </a:rPr>
              <a:t>web</a:t>
            </a:r>
            <a:r>
              <a:rPr sz="1800" b="0" spc="-25" dirty="0">
                <a:latin typeface="Calibri"/>
                <a:cs typeface="Calibri"/>
              </a:rPr>
              <a:t> </a:t>
            </a:r>
            <a:r>
              <a:rPr sz="1800" b="0" dirty="0">
                <a:latin typeface="Calibri"/>
                <a:cs typeface="Calibri"/>
              </a:rPr>
              <a:t>server</a:t>
            </a:r>
            <a:r>
              <a:rPr sz="1800" b="0" spc="-50" dirty="0">
                <a:latin typeface="Calibri"/>
                <a:cs typeface="Calibri"/>
              </a:rPr>
              <a:t> </a:t>
            </a:r>
            <a:r>
              <a:rPr sz="1800" b="0" dirty="0">
                <a:latin typeface="Calibri"/>
                <a:cs typeface="Calibri"/>
              </a:rPr>
              <a:t>for</a:t>
            </a:r>
            <a:r>
              <a:rPr sz="1800" b="0" spc="-40" dirty="0">
                <a:latin typeface="Calibri"/>
                <a:cs typeface="Calibri"/>
              </a:rPr>
              <a:t> </a:t>
            </a:r>
            <a:r>
              <a:rPr sz="1800" b="0" spc="-20" dirty="0">
                <a:latin typeface="Calibri"/>
                <a:cs typeface="Calibri"/>
              </a:rPr>
              <a:t>CGI)</a:t>
            </a:r>
            <a:endParaRPr sz="1800">
              <a:latin typeface="Calibri"/>
              <a:cs typeface="Calibri"/>
            </a:endParaRPr>
          </a:p>
          <a:p>
            <a:pPr marL="241300">
              <a:lnSpc>
                <a:spcPts val="2055"/>
              </a:lnSpc>
            </a:pPr>
            <a:r>
              <a:rPr sz="1800" b="0" u="sng" spc="-10" dirty="0">
                <a:solidFill>
                  <a:srgbClr val="006379"/>
                </a:solidFill>
                <a:uFill>
                  <a:solidFill>
                    <a:srgbClr val="006379"/>
                  </a:solidFill>
                </a:uFill>
                <a:latin typeface="Calibri"/>
                <a:cs typeface="Calibri"/>
                <a:hlinkClick r:id="rId8"/>
              </a:rPr>
              <a:t>https://httpd.apache.org/docs/2.4/howto/cgi.html</a:t>
            </a:r>
            <a:endParaRPr sz="1800">
              <a:latin typeface="Calibri"/>
              <a:cs typeface="Calibri"/>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51676" y="3549408"/>
            <a:ext cx="3197225" cy="2564765"/>
          </a:xfrm>
          <a:custGeom>
            <a:avLst/>
            <a:gdLst/>
            <a:ahLst/>
            <a:cxnLst/>
            <a:rect l="l" t="t" r="r" b="b"/>
            <a:pathLst>
              <a:path w="3197225" h="2564765">
                <a:moveTo>
                  <a:pt x="391439" y="219443"/>
                </a:moveTo>
                <a:lnTo>
                  <a:pt x="349440" y="187439"/>
                </a:lnTo>
                <a:lnTo>
                  <a:pt x="311251" y="154787"/>
                </a:lnTo>
                <a:lnTo>
                  <a:pt x="277329" y="120624"/>
                </a:lnTo>
                <a:lnTo>
                  <a:pt x="248094" y="84035"/>
                </a:lnTo>
                <a:lnTo>
                  <a:pt x="224002" y="44132"/>
                </a:lnTo>
                <a:lnTo>
                  <a:pt x="205511" y="0"/>
                </a:lnTo>
                <a:lnTo>
                  <a:pt x="181305" y="38862"/>
                </a:lnTo>
                <a:lnTo>
                  <a:pt x="153746" y="79044"/>
                </a:lnTo>
                <a:lnTo>
                  <a:pt x="123304" y="118859"/>
                </a:lnTo>
                <a:lnTo>
                  <a:pt x="90474" y="156654"/>
                </a:lnTo>
                <a:lnTo>
                  <a:pt x="55727" y="190741"/>
                </a:lnTo>
                <a:lnTo>
                  <a:pt x="19583" y="219443"/>
                </a:lnTo>
                <a:lnTo>
                  <a:pt x="66560" y="253288"/>
                </a:lnTo>
                <a:lnTo>
                  <a:pt x="107175" y="286029"/>
                </a:lnTo>
                <a:lnTo>
                  <a:pt x="141401" y="319316"/>
                </a:lnTo>
                <a:lnTo>
                  <a:pt x="169214" y="354799"/>
                </a:lnTo>
                <a:lnTo>
                  <a:pt x="190588" y="394119"/>
                </a:lnTo>
                <a:lnTo>
                  <a:pt x="205511" y="438899"/>
                </a:lnTo>
                <a:lnTo>
                  <a:pt x="226174" y="392722"/>
                </a:lnTo>
                <a:lnTo>
                  <a:pt x="252323" y="349580"/>
                </a:lnTo>
                <a:lnTo>
                  <a:pt x="282943" y="310083"/>
                </a:lnTo>
                <a:lnTo>
                  <a:pt x="317004" y="274815"/>
                </a:lnTo>
                <a:lnTo>
                  <a:pt x="353517" y="244411"/>
                </a:lnTo>
                <a:lnTo>
                  <a:pt x="391439" y="219443"/>
                </a:lnTo>
                <a:close/>
              </a:path>
              <a:path w="3197225" h="2564765">
                <a:moveTo>
                  <a:pt x="1653768" y="205803"/>
                </a:moveTo>
                <a:lnTo>
                  <a:pt x="1650263" y="146164"/>
                </a:lnTo>
                <a:lnTo>
                  <a:pt x="1634490" y="110032"/>
                </a:lnTo>
                <a:lnTo>
                  <a:pt x="1595399" y="91427"/>
                </a:lnTo>
                <a:lnTo>
                  <a:pt x="1575765" y="94437"/>
                </a:lnTo>
                <a:lnTo>
                  <a:pt x="1557439" y="107797"/>
                </a:lnTo>
                <a:lnTo>
                  <a:pt x="1544370" y="126669"/>
                </a:lnTo>
                <a:lnTo>
                  <a:pt x="1540535" y="146164"/>
                </a:lnTo>
                <a:lnTo>
                  <a:pt x="1541310" y="208064"/>
                </a:lnTo>
                <a:lnTo>
                  <a:pt x="1540357" y="259384"/>
                </a:lnTo>
                <a:lnTo>
                  <a:pt x="1536738" y="347840"/>
                </a:lnTo>
                <a:lnTo>
                  <a:pt x="1535887" y="393712"/>
                </a:lnTo>
                <a:lnTo>
                  <a:pt x="1536852" y="446532"/>
                </a:lnTo>
                <a:lnTo>
                  <a:pt x="1540535" y="510654"/>
                </a:lnTo>
                <a:lnTo>
                  <a:pt x="1557769" y="551649"/>
                </a:lnTo>
                <a:lnTo>
                  <a:pt x="1595399" y="565391"/>
                </a:lnTo>
                <a:lnTo>
                  <a:pt x="1617256" y="557580"/>
                </a:lnTo>
                <a:lnTo>
                  <a:pt x="1634540" y="546176"/>
                </a:lnTo>
                <a:lnTo>
                  <a:pt x="1645970" y="530694"/>
                </a:lnTo>
                <a:lnTo>
                  <a:pt x="1650263" y="510654"/>
                </a:lnTo>
                <a:lnTo>
                  <a:pt x="1644230" y="445566"/>
                </a:lnTo>
                <a:lnTo>
                  <a:pt x="1643392" y="391680"/>
                </a:lnTo>
                <a:lnTo>
                  <a:pt x="1645831" y="344881"/>
                </a:lnTo>
                <a:lnTo>
                  <a:pt x="1649641" y="301040"/>
                </a:lnTo>
                <a:lnTo>
                  <a:pt x="1652917" y="256057"/>
                </a:lnTo>
                <a:lnTo>
                  <a:pt x="1653768" y="205803"/>
                </a:lnTo>
                <a:close/>
              </a:path>
              <a:path w="3197225" h="2564765">
                <a:moveTo>
                  <a:pt x="3197123" y="2132800"/>
                </a:moveTo>
                <a:lnTo>
                  <a:pt x="3182620" y="2081999"/>
                </a:lnTo>
                <a:lnTo>
                  <a:pt x="3175419" y="2031199"/>
                </a:lnTo>
                <a:lnTo>
                  <a:pt x="3171037" y="1980399"/>
                </a:lnTo>
                <a:lnTo>
                  <a:pt x="3168675" y="1929599"/>
                </a:lnTo>
                <a:lnTo>
                  <a:pt x="3167545" y="1866099"/>
                </a:lnTo>
                <a:lnTo>
                  <a:pt x="3166846" y="1802599"/>
                </a:lnTo>
                <a:lnTo>
                  <a:pt x="3165779" y="1751799"/>
                </a:lnTo>
                <a:lnTo>
                  <a:pt x="3163557" y="1688299"/>
                </a:lnTo>
                <a:lnTo>
                  <a:pt x="3159391" y="1637499"/>
                </a:lnTo>
                <a:lnTo>
                  <a:pt x="3152470" y="1599399"/>
                </a:lnTo>
                <a:lnTo>
                  <a:pt x="3142005" y="1561299"/>
                </a:lnTo>
                <a:lnTo>
                  <a:pt x="3133433" y="1535899"/>
                </a:lnTo>
                <a:lnTo>
                  <a:pt x="3128314" y="1497799"/>
                </a:lnTo>
                <a:lnTo>
                  <a:pt x="3125914" y="1459699"/>
                </a:lnTo>
                <a:lnTo>
                  <a:pt x="3125444" y="1408899"/>
                </a:lnTo>
                <a:lnTo>
                  <a:pt x="3126181" y="1358099"/>
                </a:lnTo>
                <a:lnTo>
                  <a:pt x="3127337" y="1307299"/>
                </a:lnTo>
                <a:lnTo>
                  <a:pt x="3128162" y="1243799"/>
                </a:lnTo>
                <a:lnTo>
                  <a:pt x="3127921" y="1192999"/>
                </a:lnTo>
                <a:lnTo>
                  <a:pt x="3125825" y="1129499"/>
                </a:lnTo>
                <a:lnTo>
                  <a:pt x="3121152" y="1078699"/>
                </a:lnTo>
                <a:lnTo>
                  <a:pt x="3113113" y="1027899"/>
                </a:lnTo>
                <a:lnTo>
                  <a:pt x="3100971" y="977099"/>
                </a:lnTo>
                <a:lnTo>
                  <a:pt x="3083966" y="938999"/>
                </a:lnTo>
                <a:lnTo>
                  <a:pt x="3054604" y="888199"/>
                </a:lnTo>
                <a:lnTo>
                  <a:pt x="3033687" y="875499"/>
                </a:lnTo>
                <a:lnTo>
                  <a:pt x="2984030" y="875499"/>
                </a:lnTo>
                <a:lnTo>
                  <a:pt x="2969895" y="862799"/>
                </a:lnTo>
                <a:lnTo>
                  <a:pt x="2956331" y="875499"/>
                </a:lnTo>
                <a:lnTo>
                  <a:pt x="2944418" y="824699"/>
                </a:lnTo>
                <a:lnTo>
                  <a:pt x="2942983" y="799299"/>
                </a:lnTo>
                <a:lnTo>
                  <a:pt x="2942259" y="786599"/>
                </a:lnTo>
                <a:lnTo>
                  <a:pt x="2944241" y="748499"/>
                </a:lnTo>
                <a:lnTo>
                  <a:pt x="2944711" y="710399"/>
                </a:lnTo>
                <a:lnTo>
                  <a:pt x="2938043" y="659599"/>
                </a:lnTo>
                <a:lnTo>
                  <a:pt x="2908833" y="659599"/>
                </a:lnTo>
                <a:lnTo>
                  <a:pt x="2908833" y="1942299"/>
                </a:lnTo>
                <a:lnTo>
                  <a:pt x="2885490" y="1954999"/>
                </a:lnTo>
                <a:lnTo>
                  <a:pt x="2858960" y="1967699"/>
                </a:lnTo>
                <a:lnTo>
                  <a:pt x="2829369" y="1967699"/>
                </a:lnTo>
                <a:lnTo>
                  <a:pt x="2796908" y="1980399"/>
                </a:lnTo>
                <a:lnTo>
                  <a:pt x="2761742" y="1993099"/>
                </a:lnTo>
                <a:lnTo>
                  <a:pt x="2724023" y="2005799"/>
                </a:lnTo>
                <a:lnTo>
                  <a:pt x="2683929" y="2018499"/>
                </a:lnTo>
                <a:lnTo>
                  <a:pt x="2641612" y="2018499"/>
                </a:lnTo>
                <a:lnTo>
                  <a:pt x="2551023" y="2043899"/>
                </a:lnTo>
                <a:lnTo>
                  <a:pt x="2503055" y="2056599"/>
                </a:lnTo>
                <a:lnTo>
                  <a:pt x="2402649" y="2081999"/>
                </a:lnTo>
                <a:lnTo>
                  <a:pt x="2350541" y="2107400"/>
                </a:lnTo>
                <a:lnTo>
                  <a:pt x="2188527" y="2145500"/>
                </a:lnTo>
                <a:lnTo>
                  <a:pt x="2133181" y="2170900"/>
                </a:lnTo>
                <a:lnTo>
                  <a:pt x="2077453" y="2183600"/>
                </a:lnTo>
                <a:lnTo>
                  <a:pt x="1744103" y="2336000"/>
                </a:lnTo>
                <a:lnTo>
                  <a:pt x="1690268" y="2374100"/>
                </a:lnTo>
                <a:lnTo>
                  <a:pt x="1701380" y="2361400"/>
                </a:lnTo>
                <a:lnTo>
                  <a:pt x="1745869" y="2310600"/>
                </a:lnTo>
                <a:lnTo>
                  <a:pt x="1802955" y="2272500"/>
                </a:lnTo>
                <a:lnTo>
                  <a:pt x="1861172" y="2221700"/>
                </a:lnTo>
                <a:lnTo>
                  <a:pt x="1920201" y="2183600"/>
                </a:lnTo>
                <a:lnTo>
                  <a:pt x="2098662" y="2069299"/>
                </a:lnTo>
                <a:lnTo>
                  <a:pt x="2215388" y="2018499"/>
                </a:lnTo>
                <a:lnTo>
                  <a:pt x="2272068" y="1993099"/>
                </a:lnTo>
                <a:lnTo>
                  <a:pt x="2327160" y="1967699"/>
                </a:lnTo>
                <a:lnTo>
                  <a:pt x="2380335" y="1954999"/>
                </a:lnTo>
                <a:lnTo>
                  <a:pt x="2431237" y="1929599"/>
                </a:lnTo>
                <a:lnTo>
                  <a:pt x="2479548" y="1916899"/>
                </a:lnTo>
                <a:lnTo>
                  <a:pt x="2524912" y="1904199"/>
                </a:lnTo>
                <a:lnTo>
                  <a:pt x="2567000" y="1891499"/>
                </a:lnTo>
                <a:lnTo>
                  <a:pt x="2605468" y="1878799"/>
                </a:lnTo>
                <a:lnTo>
                  <a:pt x="2639974" y="1878799"/>
                </a:lnTo>
                <a:lnTo>
                  <a:pt x="2670175" y="1866099"/>
                </a:lnTo>
                <a:lnTo>
                  <a:pt x="2695727" y="1866099"/>
                </a:lnTo>
                <a:lnTo>
                  <a:pt x="2716301" y="1853399"/>
                </a:lnTo>
                <a:lnTo>
                  <a:pt x="2795447" y="1853399"/>
                </a:lnTo>
                <a:lnTo>
                  <a:pt x="2813964" y="1840699"/>
                </a:lnTo>
                <a:lnTo>
                  <a:pt x="2807068" y="1802599"/>
                </a:lnTo>
                <a:lnTo>
                  <a:pt x="2803055" y="1764499"/>
                </a:lnTo>
                <a:lnTo>
                  <a:pt x="2801061" y="1713699"/>
                </a:lnTo>
                <a:lnTo>
                  <a:pt x="2800210" y="1662899"/>
                </a:lnTo>
                <a:lnTo>
                  <a:pt x="2800096" y="1650199"/>
                </a:lnTo>
                <a:lnTo>
                  <a:pt x="2799981" y="1637499"/>
                </a:lnTo>
                <a:lnTo>
                  <a:pt x="2799880" y="1624799"/>
                </a:lnTo>
                <a:lnTo>
                  <a:pt x="2799765" y="1612099"/>
                </a:lnTo>
                <a:lnTo>
                  <a:pt x="2799651" y="1599399"/>
                </a:lnTo>
                <a:lnTo>
                  <a:pt x="2798534" y="1548599"/>
                </a:lnTo>
                <a:lnTo>
                  <a:pt x="2795981" y="1497799"/>
                </a:lnTo>
                <a:lnTo>
                  <a:pt x="2791142" y="1446999"/>
                </a:lnTo>
                <a:lnTo>
                  <a:pt x="2783154" y="1396199"/>
                </a:lnTo>
                <a:lnTo>
                  <a:pt x="2771165" y="1358099"/>
                </a:lnTo>
                <a:lnTo>
                  <a:pt x="2760624" y="1319999"/>
                </a:lnTo>
                <a:lnTo>
                  <a:pt x="2754338" y="1269199"/>
                </a:lnTo>
                <a:lnTo>
                  <a:pt x="2751302" y="1218399"/>
                </a:lnTo>
                <a:lnTo>
                  <a:pt x="2750489" y="1180299"/>
                </a:lnTo>
                <a:lnTo>
                  <a:pt x="2750655" y="1154899"/>
                </a:lnTo>
                <a:lnTo>
                  <a:pt x="2750731" y="1142199"/>
                </a:lnTo>
                <a:lnTo>
                  <a:pt x="2750820" y="1129499"/>
                </a:lnTo>
                <a:lnTo>
                  <a:pt x="2750896" y="1116799"/>
                </a:lnTo>
                <a:lnTo>
                  <a:pt x="2751531" y="1065999"/>
                </a:lnTo>
                <a:lnTo>
                  <a:pt x="2751417" y="1027899"/>
                </a:lnTo>
                <a:lnTo>
                  <a:pt x="2751378" y="1015199"/>
                </a:lnTo>
                <a:lnTo>
                  <a:pt x="2749435" y="964399"/>
                </a:lnTo>
                <a:lnTo>
                  <a:pt x="2744686" y="900899"/>
                </a:lnTo>
                <a:lnTo>
                  <a:pt x="2736138" y="850099"/>
                </a:lnTo>
                <a:lnTo>
                  <a:pt x="2722778" y="799299"/>
                </a:lnTo>
                <a:lnTo>
                  <a:pt x="2799359" y="799299"/>
                </a:lnTo>
                <a:lnTo>
                  <a:pt x="2814536" y="850099"/>
                </a:lnTo>
                <a:lnTo>
                  <a:pt x="2825699" y="888199"/>
                </a:lnTo>
                <a:lnTo>
                  <a:pt x="2833484" y="938999"/>
                </a:lnTo>
                <a:lnTo>
                  <a:pt x="2838488" y="977099"/>
                </a:lnTo>
                <a:lnTo>
                  <a:pt x="2841371" y="1015199"/>
                </a:lnTo>
                <a:lnTo>
                  <a:pt x="2842717" y="1065999"/>
                </a:lnTo>
                <a:lnTo>
                  <a:pt x="2843187" y="1104099"/>
                </a:lnTo>
                <a:lnTo>
                  <a:pt x="2843403" y="1154899"/>
                </a:lnTo>
                <a:lnTo>
                  <a:pt x="2843961" y="1205699"/>
                </a:lnTo>
                <a:lnTo>
                  <a:pt x="2845524" y="1256499"/>
                </a:lnTo>
                <a:lnTo>
                  <a:pt x="2848686" y="1307299"/>
                </a:lnTo>
                <a:lnTo>
                  <a:pt x="2854096" y="1370799"/>
                </a:lnTo>
                <a:lnTo>
                  <a:pt x="2860789" y="1434299"/>
                </a:lnTo>
                <a:lnTo>
                  <a:pt x="2866301" y="1485099"/>
                </a:lnTo>
                <a:lnTo>
                  <a:pt x="2870911" y="1535899"/>
                </a:lnTo>
                <a:lnTo>
                  <a:pt x="2874886" y="1586699"/>
                </a:lnTo>
                <a:lnTo>
                  <a:pt x="2882112" y="1675599"/>
                </a:lnTo>
                <a:lnTo>
                  <a:pt x="2885910" y="1726399"/>
                </a:lnTo>
                <a:lnTo>
                  <a:pt x="2890202" y="1777199"/>
                </a:lnTo>
                <a:lnTo>
                  <a:pt x="2895257" y="1827999"/>
                </a:lnTo>
                <a:lnTo>
                  <a:pt x="2901378" y="1878799"/>
                </a:lnTo>
                <a:lnTo>
                  <a:pt x="2908833" y="1942299"/>
                </a:lnTo>
                <a:lnTo>
                  <a:pt x="2908833" y="659599"/>
                </a:lnTo>
                <a:lnTo>
                  <a:pt x="2711856" y="659599"/>
                </a:lnTo>
                <a:lnTo>
                  <a:pt x="2702598" y="608799"/>
                </a:lnTo>
                <a:lnTo>
                  <a:pt x="2702077" y="583399"/>
                </a:lnTo>
                <a:lnTo>
                  <a:pt x="2701569" y="557999"/>
                </a:lnTo>
                <a:lnTo>
                  <a:pt x="2701442" y="545299"/>
                </a:lnTo>
                <a:lnTo>
                  <a:pt x="2701328" y="532599"/>
                </a:lnTo>
                <a:lnTo>
                  <a:pt x="2701213" y="519899"/>
                </a:lnTo>
                <a:lnTo>
                  <a:pt x="2701099" y="507199"/>
                </a:lnTo>
                <a:lnTo>
                  <a:pt x="2693568" y="469099"/>
                </a:lnTo>
                <a:lnTo>
                  <a:pt x="2682138" y="456399"/>
                </a:lnTo>
                <a:lnTo>
                  <a:pt x="2657119" y="456399"/>
                </a:lnTo>
                <a:lnTo>
                  <a:pt x="2657119" y="1713699"/>
                </a:lnTo>
                <a:lnTo>
                  <a:pt x="2631236" y="1726399"/>
                </a:lnTo>
                <a:lnTo>
                  <a:pt x="2573972" y="1726399"/>
                </a:lnTo>
                <a:lnTo>
                  <a:pt x="2542603" y="1739099"/>
                </a:lnTo>
                <a:lnTo>
                  <a:pt x="2509393" y="1739099"/>
                </a:lnTo>
                <a:lnTo>
                  <a:pt x="2437511" y="1764499"/>
                </a:lnTo>
                <a:lnTo>
                  <a:pt x="2398839" y="1777199"/>
                </a:lnTo>
                <a:lnTo>
                  <a:pt x="2358352" y="1789899"/>
                </a:lnTo>
                <a:lnTo>
                  <a:pt x="2316061" y="1802599"/>
                </a:lnTo>
                <a:lnTo>
                  <a:pt x="2271953" y="1827999"/>
                </a:lnTo>
                <a:lnTo>
                  <a:pt x="2226043" y="1840699"/>
                </a:lnTo>
                <a:lnTo>
                  <a:pt x="2178329" y="1866099"/>
                </a:lnTo>
                <a:lnTo>
                  <a:pt x="2128812" y="1891499"/>
                </a:lnTo>
                <a:lnTo>
                  <a:pt x="2077504" y="1916899"/>
                </a:lnTo>
                <a:lnTo>
                  <a:pt x="2024392" y="1954999"/>
                </a:lnTo>
                <a:lnTo>
                  <a:pt x="1969503" y="1980399"/>
                </a:lnTo>
                <a:lnTo>
                  <a:pt x="1912823" y="2018499"/>
                </a:lnTo>
                <a:lnTo>
                  <a:pt x="1854352" y="2056599"/>
                </a:lnTo>
                <a:lnTo>
                  <a:pt x="1794116" y="2094699"/>
                </a:lnTo>
                <a:lnTo>
                  <a:pt x="1732089" y="2132800"/>
                </a:lnTo>
                <a:lnTo>
                  <a:pt x="1668297" y="2183600"/>
                </a:lnTo>
                <a:lnTo>
                  <a:pt x="1663179" y="2145500"/>
                </a:lnTo>
                <a:lnTo>
                  <a:pt x="1663255" y="2132800"/>
                </a:lnTo>
                <a:lnTo>
                  <a:pt x="1663331" y="2120100"/>
                </a:lnTo>
                <a:lnTo>
                  <a:pt x="1663407" y="2107400"/>
                </a:lnTo>
                <a:lnTo>
                  <a:pt x="1663484" y="2094699"/>
                </a:lnTo>
                <a:lnTo>
                  <a:pt x="1667230" y="2056599"/>
                </a:lnTo>
                <a:lnTo>
                  <a:pt x="1672437" y="2005799"/>
                </a:lnTo>
                <a:lnTo>
                  <a:pt x="1677123" y="1967699"/>
                </a:lnTo>
                <a:lnTo>
                  <a:pt x="1679308" y="1904199"/>
                </a:lnTo>
                <a:lnTo>
                  <a:pt x="1677022" y="1840699"/>
                </a:lnTo>
                <a:lnTo>
                  <a:pt x="1668297" y="1777199"/>
                </a:lnTo>
                <a:lnTo>
                  <a:pt x="1660448" y="1713699"/>
                </a:lnTo>
                <a:lnTo>
                  <a:pt x="1658289" y="1662899"/>
                </a:lnTo>
                <a:lnTo>
                  <a:pt x="1660220" y="1612099"/>
                </a:lnTo>
                <a:lnTo>
                  <a:pt x="1664639" y="1561299"/>
                </a:lnTo>
                <a:lnTo>
                  <a:pt x="1669961" y="1523199"/>
                </a:lnTo>
                <a:lnTo>
                  <a:pt x="1674583" y="1485099"/>
                </a:lnTo>
                <a:lnTo>
                  <a:pt x="1676908" y="1434299"/>
                </a:lnTo>
                <a:lnTo>
                  <a:pt x="1675345" y="1396199"/>
                </a:lnTo>
                <a:lnTo>
                  <a:pt x="1668297" y="1345399"/>
                </a:lnTo>
                <a:lnTo>
                  <a:pt x="1660321" y="1294599"/>
                </a:lnTo>
                <a:lnTo>
                  <a:pt x="1658391" y="1243799"/>
                </a:lnTo>
                <a:lnTo>
                  <a:pt x="1660639" y="1180299"/>
                </a:lnTo>
                <a:lnTo>
                  <a:pt x="1665147" y="1116799"/>
                </a:lnTo>
                <a:lnTo>
                  <a:pt x="1670050" y="1065999"/>
                </a:lnTo>
                <a:lnTo>
                  <a:pt x="1673466" y="1015199"/>
                </a:lnTo>
                <a:lnTo>
                  <a:pt x="1673504" y="977099"/>
                </a:lnTo>
                <a:lnTo>
                  <a:pt x="1668297" y="938999"/>
                </a:lnTo>
                <a:lnTo>
                  <a:pt x="1706714" y="888199"/>
                </a:lnTo>
                <a:lnTo>
                  <a:pt x="1745361" y="850099"/>
                </a:lnTo>
                <a:lnTo>
                  <a:pt x="1784311" y="824699"/>
                </a:lnTo>
                <a:lnTo>
                  <a:pt x="1810524" y="799299"/>
                </a:lnTo>
                <a:lnTo>
                  <a:pt x="1823631" y="786599"/>
                </a:lnTo>
                <a:lnTo>
                  <a:pt x="1863382" y="761199"/>
                </a:lnTo>
                <a:lnTo>
                  <a:pt x="1903641" y="723099"/>
                </a:lnTo>
                <a:lnTo>
                  <a:pt x="1944471" y="697699"/>
                </a:lnTo>
                <a:lnTo>
                  <a:pt x="1985949" y="684999"/>
                </a:lnTo>
                <a:lnTo>
                  <a:pt x="2028126" y="659599"/>
                </a:lnTo>
                <a:lnTo>
                  <a:pt x="2071090" y="646899"/>
                </a:lnTo>
                <a:lnTo>
                  <a:pt x="2114893" y="621499"/>
                </a:lnTo>
                <a:lnTo>
                  <a:pt x="2205317" y="596099"/>
                </a:lnTo>
                <a:lnTo>
                  <a:pt x="2252078" y="596099"/>
                </a:lnTo>
                <a:lnTo>
                  <a:pt x="2299957" y="583399"/>
                </a:lnTo>
                <a:lnTo>
                  <a:pt x="2558567" y="583399"/>
                </a:lnTo>
                <a:lnTo>
                  <a:pt x="2574391" y="621499"/>
                </a:lnTo>
                <a:lnTo>
                  <a:pt x="2584475" y="646899"/>
                </a:lnTo>
                <a:lnTo>
                  <a:pt x="2589949" y="684999"/>
                </a:lnTo>
                <a:lnTo>
                  <a:pt x="2591955" y="723099"/>
                </a:lnTo>
                <a:lnTo>
                  <a:pt x="2591879" y="735799"/>
                </a:lnTo>
                <a:lnTo>
                  <a:pt x="2591803" y="748499"/>
                </a:lnTo>
                <a:lnTo>
                  <a:pt x="2591727" y="761199"/>
                </a:lnTo>
                <a:lnTo>
                  <a:pt x="2591651" y="773899"/>
                </a:lnTo>
                <a:lnTo>
                  <a:pt x="2590152" y="824699"/>
                </a:lnTo>
                <a:lnTo>
                  <a:pt x="2588615" y="875499"/>
                </a:lnTo>
                <a:lnTo>
                  <a:pt x="2588514" y="888199"/>
                </a:lnTo>
                <a:lnTo>
                  <a:pt x="2588399" y="900899"/>
                </a:lnTo>
                <a:lnTo>
                  <a:pt x="2588298" y="913599"/>
                </a:lnTo>
                <a:lnTo>
                  <a:pt x="2588183" y="926299"/>
                </a:lnTo>
                <a:lnTo>
                  <a:pt x="2590000" y="989799"/>
                </a:lnTo>
                <a:lnTo>
                  <a:pt x="2595194" y="1053299"/>
                </a:lnTo>
                <a:lnTo>
                  <a:pt x="2604922" y="1116799"/>
                </a:lnTo>
                <a:lnTo>
                  <a:pt x="2614498" y="1180299"/>
                </a:lnTo>
                <a:lnTo>
                  <a:pt x="2621013" y="1243799"/>
                </a:lnTo>
                <a:lnTo>
                  <a:pt x="2625090" y="1294599"/>
                </a:lnTo>
                <a:lnTo>
                  <a:pt x="2627363" y="1345399"/>
                </a:lnTo>
                <a:lnTo>
                  <a:pt x="2628481" y="1396199"/>
                </a:lnTo>
                <a:lnTo>
                  <a:pt x="2629065" y="1446999"/>
                </a:lnTo>
                <a:lnTo>
                  <a:pt x="2629751" y="1497799"/>
                </a:lnTo>
                <a:lnTo>
                  <a:pt x="2631186" y="1535899"/>
                </a:lnTo>
                <a:lnTo>
                  <a:pt x="2634005" y="1586699"/>
                </a:lnTo>
                <a:lnTo>
                  <a:pt x="2638844" y="1624799"/>
                </a:lnTo>
                <a:lnTo>
                  <a:pt x="2646337" y="1675599"/>
                </a:lnTo>
                <a:lnTo>
                  <a:pt x="2657119" y="1713699"/>
                </a:lnTo>
                <a:lnTo>
                  <a:pt x="2657119" y="456399"/>
                </a:lnTo>
                <a:lnTo>
                  <a:pt x="2638831" y="456399"/>
                </a:lnTo>
                <a:lnTo>
                  <a:pt x="2586342" y="443699"/>
                </a:lnTo>
                <a:lnTo>
                  <a:pt x="2386838" y="443699"/>
                </a:lnTo>
                <a:lnTo>
                  <a:pt x="2339238" y="456399"/>
                </a:lnTo>
                <a:lnTo>
                  <a:pt x="2292413" y="456399"/>
                </a:lnTo>
                <a:lnTo>
                  <a:pt x="2155964" y="494499"/>
                </a:lnTo>
                <a:lnTo>
                  <a:pt x="2111591" y="519899"/>
                </a:lnTo>
                <a:lnTo>
                  <a:pt x="2024138" y="545299"/>
                </a:lnTo>
                <a:lnTo>
                  <a:pt x="1895182" y="621499"/>
                </a:lnTo>
                <a:lnTo>
                  <a:pt x="1852523" y="634199"/>
                </a:lnTo>
                <a:lnTo>
                  <a:pt x="1767293" y="684999"/>
                </a:lnTo>
                <a:lnTo>
                  <a:pt x="1724609" y="723099"/>
                </a:lnTo>
                <a:lnTo>
                  <a:pt x="1595399" y="799299"/>
                </a:lnTo>
                <a:lnTo>
                  <a:pt x="1530477" y="758164"/>
                </a:lnTo>
                <a:lnTo>
                  <a:pt x="1530477" y="1053299"/>
                </a:lnTo>
                <a:lnTo>
                  <a:pt x="1530096" y="1116799"/>
                </a:lnTo>
                <a:lnTo>
                  <a:pt x="1527962" y="1154899"/>
                </a:lnTo>
                <a:lnTo>
                  <a:pt x="1524965" y="1205699"/>
                </a:lnTo>
                <a:lnTo>
                  <a:pt x="1522006" y="1243799"/>
                </a:lnTo>
                <a:lnTo>
                  <a:pt x="1519986" y="1281899"/>
                </a:lnTo>
                <a:lnTo>
                  <a:pt x="1519923" y="1294599"/>
                </a:lnTo>
                <a:lnTo>
                  <a:pt x="1519809" y="1319999"/>
                </a:lnTo>
                <a:lnTo>
                  <a:pt x="1522374" y="1370799"/>
                </a:lnTo>
                <a:lnTo>
                  <a:pt x="1525905" y="1408899"/>
                </a:lnTo>
                <a:lnTo>
                  <a:pt x="1527327" y="1459699"/>
                </a:lnTo>
                <a:lnTo>
                  <a:pt x="1527213" y="1497799"/>
                </a:lnTo>
                <a:lnTo>
                  <a:pt x="1526082" y="1548599"/>
                </a:lnTo>
                <a:lnTo>
                  <a:pt x="1524482" y="1599399"/>
                </a:lnTo>
                <a:lnTo>
                  <a:pt x="1522971" y="1650199"/>
                </a:lnTo>
                <a:lnTo>
                  <a:pt x="1522082" y="1700999"/>
                </a:lnTo>
                <a:lnTo>
                  <a:pt x="1522158" y="1713699"/>
                </a:lnTo>
                <a:lnTo>
                  <a:pt x="1522222" y="1726399"/>
                </a:lnTo>
                <a:lnTo>
                  <a:pt x="1522336" y="1866099"/>
                </a:lnTo>
                <a:lnTo>
                  <a:pt x="1521320" y="1916899"/>
                </a:lnTo>
                <a:lnTo>
                  <a:pt x="1520177" y="1967699"/>
                </a:lnTo>
                <a:lnTo>
                  <a:pt x="1519313" y="2018499"/>
                </a:lnTo>
                <a:lnTo>
                  <a:pt x="1519212" y="2043899"/>
                </a:lnTo>
                <a:lnTo>
                  <a:pt x="1519123" y="2069299"/>
                </a:lnTo>
                <a:lnTo>
                  <a:pt x="1519999" y="2120100"/>
                </a:lnTo>
                <a:lnTo>
                  <a:pt x="1522374" y="2183600"/>
                </a:lnTo>
                <a:lnTo>
                  <a:pt x="1500530" y="2168842"/>
                </a:lnTo>
                <a:lnTo>
                  <a:pt x="1500530" y="2361400"/>
                </a:lnTo>
                <a:lnTo>
                  <a:pt x="1324800" y="2247100"/>
                </a:lnTo>
                <a:lnTo>
                  <a:pt x="1266634" y="2221700"/>
                </a:lnTo>
                <a:lnTo>
                  <a:pt x="1208862" y="2183600"/>
                </a:lnTo>
                <a:lnTo>
                  <a:pt x="1180223" y="2170900"/>
                </a:lnTo>
                <a:lnTo>
                  <a:pt x="1038974" y="2107400"/>
                </a:lnTo>
                <a:lnTo>
                  <a:pt x="983869" y="2081999"/>
                </a:lnTo>
                <a:lnTo>
                  <a:pt x="929703" y="2069299"/>
                </a:lnTo>
                <a:lnTo>
                  <a:pt x="876592" y="2043899"/>
                </a:lnTo>
                <a:lnTo>
                  <a:pt x="773976" y="2018499"/>
                </a:lnTo>
                <a:lnTo>
                  <a:pt x="676910" y="1993099"/>
                </a:lnTo>
                <a:lnTo>
                  <a:pt x="630732" y="1980399"/>
                </a:lnTo>
                <a:lnTo>
                  <a:pt x="586270" y="1980399"/>
                </a:lnTo>
                <a:lnTo>
                  <a:pt x="543648" y="1967699"/>
                </a:lnTo>
                <a:lnTo>
                  <a:pt x="502958" y="1954999"/>
                </a:lnTo>
                <a:lnTo>
                  <a:pt x="427850" y="1954999"/>
                </a:lnTo>
                <a:lnTo>
                  <a:pt x="393661" y="1942299"/>
                </a:lnTo>
                <a:lnTo>
                  <a:pt x="281838" y="1942299"/>
                </a:lnTo>
                <a:lnTo>
                  <a:pt x="281000" y="1904199"/>
                </a:lnTo>
                <a:lnTo>
                  <a:pt x="284162" y="1866099"/>
                </a:lnTo>
                <a:lnTo>
                  <a:pt x="290398" y="1827999"/>
                </a:lnTo>
                <a:lnTo>
                  <a:pt x="298843" y="1789899"/>
                </a:lnTo>
                <a:lnTo>
                  <a:pt x="308584" y="1739099"/>
                </a:lnTo>
                <a:lnTo>
                  <a:pt x="318757" y="1688299"/>
                </a:lnTo>
                <a:lnTo>
                  <a:pt x="328460" y="1650199"/>
                </a:lnTo>
                <a:lnTo>
                  <a:pt x="336791" y="1586699"/>
                </a:lnTo>
                <a:lnTo>
                  <a:pt x="342874" y="1535899"/>
                </a:lnTo>
                <a:lnTo>
                  <a:pt x="345821" y="1472399"/>
                </a:lnTo>
                <a:lnTo>
                  <a:pt x="344728" y="1408899"/>
                </a:lnTo>
                <a:lnTo>
                  <a:pt x="338721" y="1345399"/>
                </a:lnTo>
                <a:lnTo>
                  <a:pt x="333349" y="1281899"/>
                </a:lnTo>
                <a:lnTo>
                  <a:pt x="332803" y="1231099"/>
                </a:lnTo>
                <a:lnTo>
                  <a:pt x="336207" y="1192999"/>
                </a:lnTo>
                <a:lnTo>
                  <a:pt x="342658" y="1154899"/>
                </a:lnTo>
                <a:lnTo>
                  <a:pt x="351269" y="1116799"/>
                </a:lnTo>
                <a:lnTo>
                  <a:pt x="361162" y="1078699"/>
                </a:lnTo>
                <a:lnTo>
                  <a:pt x="371436" y="1053299"/>
                </a:lnTo>
                <a:lnTo>
                  <a:pt x="381203" y="1015199"/>
                </a:lnTo>
                <a:lnTo>
                  <a:pt x="389572" y="977099"/>
                </a:lnTo>
                <a:lnTo>
                  <a:pt x="395655" y="938999"/>
                </a:lnTo>
                <a:lnTo>
                  <a:pt x="398564" y="900899"/>
                </a:lnTo>
                <a:lnTo>
                  <a:pt x="397408" y="850099"/>
                </a:lnTo>
                <a:lnTo>
                  <a:pt x="391312" y="799299"/>
                </a:lnTo>
                <a:lnTo>
                  <a:pt x="467893" y="799299"/>
                </a:lnTo>
                <a:lnTo>
                  <a:pt x="473494" y="850099"/>
                </a:lnTo>
                <a:lnTo>
                  <a:pt x="473557" y="900899"/>
                </a:lnTo>
                <a:lnTo>
                  <a:pt x="469226" y="951699"/>
                </a:lnTo>
                <a:lnTo>
                  <a:pt x="461645" y="989799"/>
                </a:lnTo>
                <a:lnTo>
                  <a:pt x="451967" y="1027899"/>
                </a:lnTo>
                <a:lnTo>
                  <a:pt x="441312" y="1065999"/>
                </a:lnTo>
                <a:lnTo>
                  <a:pt x="430847" y="1116799"/>
                </a:lnTo>
                <a:lnTo>
                  <a:pt x="421716" y="1154899"/>
                </a:lnTo>
                <a:lnTo>
                  <a:pt x="415061" y="1192999"/>
                </a:lnTo>
                <a:lnTo>
                  <a:pt x="412026" y="1243799"/>
                </a:lnTo>
                <a:lnTo>
                  <a:pt x="413753" y="1281899"/>
                </a:lnTo>
                <a:lnTo>
                  <a:pt x="429628" y="1383499"/>
                </a:lnTo>
                <a:lnTo>
                  <a:pt x="431241" y="1434299"/>
                </a:lnTo>
                <a:lnTo>
                  <a:pt x="427621" y="1485099"/>
                </a:lnTo>
                <a:lnTo>
                  <a:pt x="420166" y="1523199"/>
                </a:lnTo>
                <a:lnTo>
                  <a:pt x="410260" y="1561299"/>
                </a:lnTo>
                <a:lnTo>
                  <a:pt x="399275" y="1612099"/>
                </a:lnTo>
                <a:lnTo>
                  <a:pt x="388607" y="1650199"/>
                </a:lnTo>
                <a:lnTo>
                  <a:pt x="379628" y="1688299"/>
                </a:lnTo>
                <a:lnTo>
                  <a:pt x="373722" y="1739099"/>
                </a:lnTo>
                <a:lnTo>
                  <a:pt x="372287" y="1789899"/>
                </a:lnTo>
                <a:lnTo>
                  <a:pt x="376694" y="1840699"/>
                </a:lnTo>
                <a:lnTo>
                  <a:pt x="397789" y="1853399"/>
                </a:lnTo>
                <a:lnTo>
                  <a:pt x="446049" y="1853399"/>
                </a:lnTo>
                <a:lnTo>
                  <a:pt x="444271" y="1840699"/>
                </a:lnTo>
                <a:lnTo>
                  <a:pt x="447421" y="1840699"/>
                </a:lnTo>
                <a:lnTo>
                  <a:pt x="455256" y="1827999"/>
                </a:lnTo>
                <a:lnTo>
                  <a:pt x="483997" y="1827999"/>
                </a:lnTo>
                <a:lnTo>
                  <a:pt x="504418" y="1815299"/>
                </a:lnTo>
                <a:lnTo>
                  <a:pt x="620674" y="1815299"/>
                </a:lnTo>
                <a:lnTo>
                  <a:pt x="657161" y="1827999"/>
                </a:lnTo>
                <a:lnTo>
                  <a:pt x="696125" y="1827999"/>
                </a:lnTo>
                <a:lnTo>
                  <a:pt x="737336" y="1840699"/>
                </a:lnTo>
                <a:lnTo>
                  <a:pt x="780516" y="1853399"/>
                </a:lnTo>
                <a:lnTo>
                  <a:pt x="825461" y="1866099"/>
                </a:lnTo>
                <a:lnTo>
                  <a:pt x="919581" y="1891499"/>
                </a:lnTo>
                <a:lnTo>
                  <a:pt x="968273" y="1916899"/>
                </a:lnTo>
                <a:lnTo>
                  <a:pt x="1117981" y="1993099"/>
                </a:lnTo>
                <a:lnTo>
                  <a:pt x="1267942" y="2107400"/>
                </a:lnTo>
                <a:lnTo>
                  <a:pt x="1316850" y="2145500"/>
                </a:lnTo>
                <a:lnTo>
                  <a:pt x="1364805" y="2196300"/>
                </a:lnTo>
                <a:lnTo>
                  <a:pt x="1411566" y="2247100"/>
                </a:lnTo>
                <a:lnTo>
                  <a:pt x="1456893" y="2297900"/>
                </a:lnTo>
                <a:lnTo>
                  <a:pt x="1500530" y="2361400"/>
                </a:lnTo>
                <a:lnTo>
                  <a:pt x="1500530" y="2168842"/>
                </a:lnTo>
                <a:lnTo>
                  <a:pt x="1465986" y="2145500"/>
                </a:lnTo>
                <a:lnTo>
                  <a:pt x="1410093" y="2094699"/>
                </a:lnTo>
                <a:lnTo>
                  <a:pt x="1300124" y="2018499"/>
                </a:lnTo>
                <a:lnTo>
                  <a:pt x="1246225" y="1993099"/>
                </a:lnTo>
                <a:lnTo>
                  <a:pt x="1193190" y="1954999"/>
                </a:lnTo>
                <a:lnTo>
                  <a:pt x="1141082" y="1929599"/>
                </a:lnTo>
                <a:lnTo>
                  <a:pt x="1090002" y="1891499"/>
                </a:lnTo>
                <a:lnTo>
                  <a:pt x="1040041" y="1866099"/>
                </a:lnTo>
                <a:lnTo>
                  <a:pt x="991298" y="1840699"/>
                </a:lnTo>
                <a:lnTo>
                  <a:pt x="943851" y="1827999"/>
                </a:lnTo>
                <a:lnTo>
                  <a:pt x="920826" y="1815299"/>
                </a:lnTo>
                <a:lnTo>
                  <a:pt x="897788" y="1802599"/>
                </a:lnTo>
                <a:lnTo>
                  <a:pt x="853211" y="1789899"/>
                </a:lnTo>
                <a:lnTo>
                  <a:pt x="810209" y="1764499"/>
                </a:lnTo>
                <a:lnTo>
                  <a:pt x="768870" y="1751799"/>
                </a:lnTo>
                <a:lnTo>
                  <a:pt x="729272" y="1751799"/>
                </a:lnTo>
                <a:lnTo>
                  <a:pt x="691515" y="1739099"/>
                </a:lnTo>
                <a:lnTo>
                  <a:pt x="655701" y="1726399"/>
                </a:lnTo>
                <a:lnTo>
                  <a:pt x="533552" y="1726399"/>
                </a:lnTo>
                <a:lnTo>
                  <a:pt x="523214" y="1675599"/>
                </a:lnTo>
                <a:lnTo>
                  <a:pt x="518604" y="1624799"/>
                </a:lnTo>
                <a:lnTo>
                  <a:pt x="518668" y="1612099"/>
                </a:lnTo>
                <a:lnTo>
                  <a:pt x="518744" y="1599399"/>
                </a:lnTo>
                <a:lnTo>
                  <a:pt x="518807" y="1586699"/>
                </a:lnTo>
                <a:lnTo>
                  <a:pt x="522859" y="1535899"/>
                </a:lnTo>
                <a:lnTo>
                  <a:pt x="529831" y="1485099"/>
                </a:lnTo>
                <a:lnTo>
                  <a:pt x="538810" y="1434299"/>
                </a:lnTo>
                <a:lnTo>
                  <a:pt x="548843" y="1383499"/>
                </a:lnTo>
                <a:lnTo>
                  <a:pt x="559003" y="1332699"/>
                </a:lnTo>
                <a:lnTo>
                  <a:pt x="568363" y="1281899"/>
                </a:lnTo>
                <a:lnTo>
                  <a:pt x="575983" y="1231099"/>
                </a:lnTo>
                <a:lnTo>
                  <a:pt x="580923" y="1180299"/>
                </a:lnTo>
                <a:lnTo>
                  <a:pt x="585089" y="1142199"/>
                </a:lnTo>
                <a:lnTo>
                  <a:pt x="591248" y="1091399"/>
                </a:lnTo>
                <a:lnTo>
                  <a:pt x="598792" y="1053299"/>
                </a:lnTo>
                <a:lnTo>
                  <a:pt x="607136" y="1015199"/>
                </a:lnTo>
                <a:lnTo>
                  <a:pt x="615708" y="964399"/>
                </a:lnTo>
                <a:lnTo>
                  <a:pt x="623887" y="926299"/>
                </a:lnTo>
                <a:lnTo>
                  <a:pt x="631113" y="875499"/>
                </a:lnTo>
                <a:lnTo>
                  <a:pt x="636778" y="824699"/>
                </a:lnTo>
                <a:lnTo>
                  <a:pt x="640295" y="773899"/>
                </a:lnTo>
                <a:lnTo>
                  <a:pt x="641083" y="723099"/>
                </a:lnTo>
                <a:lnTo>
                  <a:pt x="638543" y="659599"/>
                </a:lnTo>
                <a:lnTo>
                  <a:pt x="632104" y="596099"/>
                </a:lnTo>
                <a:lnTo>
                  <a:pt x="693305" y="583399"/>
                </a:lnTo>
                <a:lnTo>
                  <a:pt x="859269" y="583399"/>
                </a:lnTo>
                <a:lnTo>
                  <a:pt x="909447" y="596099"/>
                </a:lnTo>
                <a:lnTo>
                  <a:pt x="957427" y="608799"/>
                </a:lnTo>
                <a:lnTo>
                  <a:pt x="1003427" y="621499"/>
                </a:lnTo>
                <a:lnTo>
                  <a:pt x="1047661" y="634199"/>
                </a:lnTo>
                <a:lnTo>
                  <a:pt x="1090371" y="646899"/>
                </a:lnTo>
                <a:lnTo>
                  <a:pt x="1131760" y="672299"/>
                </a:lnTo>
                <a:lnTo>
                  <a:pt x="1172070" y="697699"/>
                </a:lnTo>
                <a:lnTo>
                  <a:pt x="1211503" y="710399"/>
                </a:lnTo>
                <a:lnTo>
                  <a:pt x="1326807" y="786599"/>
                </a:lnTo>
                <a:lnTo>
                  <a:pt x="1364996" y="824699"/>
                </a:lnTo>
                <a:lnTo>
                  <a:pt x="1442300" y="875499"/>
                </a:lnTo>
                <a:lnTo>
                  <a:pt x="1481886" y="913599"/>
                </a:lnTo>
                <a:lnTo>
                  <a:pt x="1522374" y="938999"/>
                </a:lnTo>
                <a:lnTo>
                  <a:pt x="1528203" y="1002499"/>
                </a:lnTo>
                <a:lnTo>
                  <a:pt x="1530477" y="1053299"/>
                </a:lnTo>
                <a:lnTo>
                  <a:pt x="1530477" y="758164"/>
                </a:lnTo>
                <a:lnTo>
                  <a:pt x="1433207" y="697699"/>
                </a:lnTo>
                <a:lnTo>
                  <a:pt x="1349260" y="646899"/>
                </a:lnTo>
                <a:lnTo>
                  <a:pt x="1263370" y="596099"/>
                </a:lnTo>
                <a:lnTo>
                  <a:pt x="1219669" y="583399"/>
                </a:lnTo>
                <a:lnTo>
                  <a:pt x="1130744" y="532599"/>
                </a:lnTo>
                <a:lnTo>
                  <a:pt x="1085507" y="519899"/>
                </a:lnTo>
                <a:lnTo>
                  <a:pt x="1039736" y="494499"/>
                </a:lnTo>
                <a:lnTo>
                  <a:pt x="851293" y="443699"/>
                </a:lnTo>
                <a:lnTo>
                  <a:pt x="802805" y="443699"/>
                </a:lnTo>
                <a:lnTo>
                  <a:pt x="753757" y="430999"/>
                </a:lnTo>
                <a:lnTo>
                  <a:pt x="704151" y="430999"/>
                </a:lnTo>
                <a:lnTo>
                  <a:pt x="653961" y="443699"/>
                </a:lnTo>
                <a:lnTo>
                  <a:pt x="603186" y="443699"/>
                </a:lnTo>
                <a:lnTo>
                  <a:pt x="551840" y="456399"/>
                </a:lnTo>
                <a:lnTo>
                  <a:pt x="513867" y="456399"/>
                </a:lnTo>
                <a:lnTo>
                  <a:pt x="497103" y="469099"/>
                </a:lnTo>
                <a:lnTo>
                  <a:pt x="497001" y="494499"/>
                </a:lnTo>
                <a:lnTo>
                  <a:pt x="496912" y="519899"/>
                </a:lnTo>
                <a:lnTo>
                  <a:pt x="488048" y="570699"/>
                </a:lnTo>
                <a:lnTo>
                  <a:pt x="479132" y="608799"/>
                </a:lnTo>
                <a:lnTo>
                  <a:pt x="479044" y="621499"/>
                </a:lnTo>
                <a:lnTo>
                  <a:pt x="478967" y="634199"/>
                </a:lnTo>
                <a:lnTo>
                  <a:pt x="478891" y="646899"/>
                </a:lnTo>
                <a:lnTo>
                  <a:pt x="478815" y="659599"/>
                </a:lnTo>
                <a:lnTo>
                  <a:pt x="439280" y="659599"/>
                </a:lnTo>
                <a:lnTo>
                  <a:pt x="400596" y="646899"/>
                </a:lnTo>
                <a:lnTo>
                  <a:pt x="360883" y="646899"/>
                </a:lnTo>
                <a:lnTo>
                  <a:pt x="318287" y="659599"/>
                </a:lnTo>
                <a:lnTo>
                  <a:pt x="256311" y="659599"/>
                </a:lnTo>
                <a:lnTo>
                  <a:pt x="259181" y="710399"/>
                </a:lnTo>
                <a:lnTo>
                  <a:pt x="251206" y="748499"/>
                </a:lnTo>
                <a:lnTo>
                  <a:pt x="241211" y="811999"/>
                </a:lnTo>
                <a:lnTo>
                  <a:pt x="238023" y="875499"/>
                </a:lnTo>
                <a:lnTo>
                  <a:pt x="156921" y="875499"/>
                </a:lnTo>
                <a:lnTo>
                  <a:pt x="135496" y="888199"/>
                </a:lnTo>
                <a:lnTo>
                  <a:pt x="119735" y="913599"/>
                </a:lnTo>
                <a:lnTo>
                  <a:pt x="110388" y="938999"/>
                </a:lnTo>
                <a:lnTo>
                  <a:pt x="107759" y="989799"/>
                </a:lnTo>
                <a:lnTo>
                  <a:pt x="102463" y="1053299"/>
                </a:lnTo>
                <a:lnTo>
                  <a:pt x="95199" y="1104099"/>
                </a:lnTo>
                <a:lnTo>
                  <a:pt x="86677" y="1154899"/>
                </a:lnTo>
                <a:lnTo>
                  <a:pt x="77597" y="1205699"/>
                </a:lnTo>
                <a:lnTo>
                  <a:pt x="68656" y="1256499"/>
                </a:lnTo>
                <a:lnTo>
                  <a:pt x="60591" y="1307299"/>
                </a:lnTo>
                <a:lnTo>
                  <a:pt x="54076" y="1358099"/>
                </a:lnTo>
                <a:lnTo>
                  <a:pt x="49834" y="1396199"/>
                </a:lnTo>
                <a:lnTo>
                  <a:pt x="48577" y="1434299"/>
                </a:lnTo>
                <a:lnTo>
                  <a:pt x="50990" y="1472399"/>
                </a:lnTo>
                <a:lnTo>
                  <a:pt x="57810" y="1510499"/>
                </a:lnTo>
                <a:lnTo>
                  <a:pt x="64719" y="1535899"/>
                </a:lnTo>
                <a:lnTo>
                  <a:pt x="67424" y="1573999"/>
                </a:lnTo>
                <a:lnTo>
                  <a:pt x="66522" y="1624799"/>
                </a:lnTo>
                <a:lnTo>
                  <a:pt x="62661" y="1662899"/>
                </a:lnTo>
                <a:lnTo>
                  <a:pt x="56476" y="1726399"/>
                </a:lnTo>
                <a:lnTo>
                  <a:pt x="48602" y="1777199"/>
                </a:lnTo>
                <a:lnTo>
                  <a:pt x="39636" y="1827999"/>
                </a:lnTo>
                <a:lnTo>
                  <a:pt x="30251" y="1891499"/>
                </a:lnTo>
                <a:lnTo>
                  <a:pt x="21043" y="1942299"/>
                </a:lnTo>
                <a:lnTo>
                  <a:pt x="12674" y="2005799"/>
                </a:lnTo>
                <a:lnTo>
                  <a:pt x="5753" y="2069299"/>
                </a:lnTo>
                <a:lnTo>
                  <a:pt x="914" y="2120100"/>
                </a:lnTo>
                <a:lnTo>
                  <a:pt x="0" y="2145500"/>
                </a:lnTo>
                <a:lnTo>
                  <a:pt x="14605" y="2170900"/>
                </a:lnTo>
                <a:lnTo>
                  <a:pt x="37858" y="2196300"/>
                </a:lnTo>
                <a:lnTo>
                  <a:pt x="110083" y="2196300"/>
                </a:lnTo>
                <a:lnTo>
                  <a:pt x="146951" y="2183600"/>
                </a:lnTo>
                <a:lnTo>
                  <a:pt x="222504" y="2183600"/>
                </a:lnTo>
                <a:lnTo>
                  <a:pt x="261226" y="2170900"/>
                </a:lnTo>
                <a:lnTo>
                  <a:pt x="551548" y="2170900"/>
                </a:lnTo>
                <a:lnTo>
                  <a:pt x="595998" y="2183600"/>
                </a:lnTo>
                <a:lnTo>
                  <a:pt x="641235" y="2183600"/>
                </a:lnTo>
                <a:lnTo>
                  <a:pt x="734187" y="2209000"/>
                </a:lnTo>
                <a:lnTo>
                  <a:pt x="781926" y="2209000"/>
                </a:lnTo>
                <a:lnTo>
                  <a:pt x="830529" y="2234400"/>
                </a:lnTo>
                <a:lnTo>
                  <a:pt x="930402" y="2259800"/>
                </a:lnTo>
                <a:lnTo>
                  <a:pt x="981722" y="2285200"/>
                </a:lnTo>
                <a:lnTo>
                  <a:pt x="1087170" y="2336000"/>
                </a:lnTo>
                <a:lnTo>
                  <a:pt x="1196530" y="2386800"/>
                </a:lnTo>
                <a:lnTo>
                  <a:pt x="1252715" y="2424900"/>
                </a:lnTo>
                <a:lnTo>
                  <a:pt x="1309928" y="2463000"/>
                </a:lnTo>
                <a:lnTo>
                  <a:pt x="1368183" y="2501100"/>
                </a:lnTo>
                <a:lnTo>
                  <a:pt x="1427505" y="2539200"/>
                </a:lnTo>
                <a:lnTo>
                  <a:pt x="1446733" y="2551900"/>
                </a:lnTo>
                <a:lnTo>
                  <a:pt x="1465008" y="2551900"/>
                </a:lnTo>
                <a:lnTo>
                  <a:pt x="1484591" y="2564600"/>
                </a:lnTo>
                <a:lnTo>
                  <a:pt x="1711032" y="2564600"/>
                </a:lnTo>
                <a:lnTo>
                  <a:pt x="1731556" y="2551900"/>
                </a:lnTo>
                <a:lnTo>
                  <a:pt x="1750568" y="2551900"/>
                </a:lnTo>
                <a:lnTo>
                  <a:pt x="1766849" y="2539200"/>
                </a:lnTo>
                <a:lnTo>
                  <a:pt x="1826539" y="2513800"/>
                </a:lnTo>
                <a:lnTo>
                  <a:pt x="1885950" y="2475700"/>
                </a:lnTo>
                <a:lnTo>
                  <a:pt x="2119338" y="2374100"/>
                </a:lnTo>
                <a:lnTo>
                  <a:pt x="2176310" y="2348700"/>
                </a:lnTo>
                <a:lnTo>
                  <a:pt x="2288171" y="2323300"/>
                </a:lnTo>
                <a:lnTo>
                  <a:pt x="2342934" y="2297900"/>
                </a:lnTo>
                <a:lnTo>
                  <a:pt x="2449817" y="2272500"/>
                </a:lnTo>
                <a:lnTo>
                  <a:pt x="2501811" y="2272500"/>
                </a:lnTo>
                <a:lnTo>
                  <a:pt x="2651226" y="2234400"/>
                </a:lnTo>
                <a:lnTo>
                  <a:pt x="2744749" y="2234400"/>
                </a:lnTo>
                <a:lnTo>
                  <a:pt x="2789504" y="2221700"/>
                </a:lnTo>
                <a:lnTo>
                  <a:pt x="2874657" y="2221700"/>
                </a:lnTo>
                <a:lnTo>
                  <a:pt x="2914942" y="2209000"/>
                </a:lnTo>
                <a:lnTo>
                  <a:pt x="3148444" y="2209000"/>
                </a:lnTo>
                <a:lnTo>
                  <a:pt x="3172015" y="2183600"/>
                </a:lnTo>
                <a:lnTo>
                  <a:pt x="3188995" y="2158200"/>
                </a:lnTo>
                <a:lnTo>
                  <a:pt x="3197123" y="213280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4" name="object 14"/>
          <p:cNvSpPr txBox="1">
            <a:spLocks noGrp="1"/>
          </p:cNvSpPr>
          <p:nvPr>
            <p:ph type="title"/>
          </p:nvPr>
        </p:nvSpPr>
        <p:spPr>
          <a:xfrm>
            <a:off x="962050" y="557529"/>
            <a:ext cx="4095115" cy="574040"/>
          </a:xfrm>
          <a:prstGeom prst="rect">
            <a:avLst/>
          </a:prstGeom>
        </p:spPr>
        <p:txBody>
          <a:bodyPr vert="horz" wrap="square" lIns="0" tIns="12700" rIns="0" bIns="0" rtlCol="0">
            <a:spAutoFit/>
          </a:bodyPr>
          <a:lstStyle/>
          <a:p>
            <a:pPr marL="12700">
              <a:lnSpc>
                <a:spcPct val="100000"/>
              </a:lnSpc>
              <a:spcBef>
                <a:spcPts val="100"/>
              </a:spcBef>
            </a:pPr>
            <a:r>
              <a:rPr spc="-160" dirty="0"/>
              <a:t>REFERENCES</a:t>
            </a:r>
            <a:r>
              <a:rPr spc="-35" dirty="0"/>
              <a:t> </a:t>
            </a:r>
            <a:r>
              <a:rPr spc="-180" dirty="0"/>
              <a:t>(2/2)</a:t>
            </a:r>
          </a:p>
        </p:txBody>
      </p:sp>
      <p:pic>
        <p:nvPicPr>
          <p:cNvPr id="15" name="object 15"/>
          <p:cNvPicPr/>
          <p:nvPr/>
        </p:nvPicPr>
        <p:blipFill>
          <a:blip r:embed="rId2" cstate="print"/>
          <a:stretch>
            <a:fillRect/>
          </a:stretch>
        </p:blipFill>
        <p:spPr>
          <a:xfrm>
            <a:off x="1249346" y="3744664"/>
            <a:ext cx="225486" cy="201487"/>
          </a:xfrm>
          <a:prstGeom prst="rect">
            <a:avLst/>
          </a:prstGeom>
        </p:spPr>
      </p:pic>
      <p:sp>
        <p:nvSpPr>
          <p:cNvPr id="16" name="object 16"/>
          <p:cNvSpPr txBox="1"/>
          <p:nvPr/>
        </p:nvSpPr>
        <p:spPr>
          <a:xfrm>
            <a:off x="962050" y="1533220"/>
            <a:ext cx="10184765" cy="2929890"/>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spc="-25" dirty="0">
                <a:solidFill>
                  <a:srgbClr val="111F35"/>
                </a:solidFill>
                <a:latin typeface="Calibri"/>
                <a:cs typeface="Calibri"/>
              </a:rPr>
              <a:t>PHP</a:t>
            </a:r>
            <a:endParaRPr sz="2800">
              <a:latin typeface="Calibri"/>
              <a:cs typeface="Calibri"/>
            </a:endParaRPr>
          </a:p>
          <a:p>
            <a:pPr marL="241300" marR="7850505">
              <a:lnSpc>
                <a:spcPts val="1939"/>
              </a:lnSpc>
              <a:spcBef>
                <a:spcPts val="175"/>
              </a:spcBef>
            </a:pPr>
            <a:r>
              <a:rPr sz="1800" dirty="0">
                <a:solidFill>
                  <a:srgbClr val="111F35"/>
                </a:solidFill>
                <a:latin typeface="Calibri"/>
                <a:cs typeface="Calibri"/>
              </a:rPr>
              <a:t>Official</a:t>
            </a:r>
            <a:r>
              <a:rPr sz="1800" spc="5" dirty="0">
                <a:solidFill>
                  <a:srgbClr val="111F35"/>
                </a:solidFill>
                <a:latin typeface="Calibri"/>
                <a:cs typeface="Calibri"/>
              </a:rPr>
              <a:t> </a:t>
            </a:r>
            <a:r>
              <a:rPr sz="1800" spc="-10" dirty="0">
                <a:solidFill>
                  <a:srgbClr val="111F35"/>
                </a:solidFill>
                <a:latin typeface="Calibri"/>
                <a:cs typeface="Calibri"/>
              </a:rPr>
              <a:t>website </a:t>
            </a:r>
            <a:r>
              <a:rPr sz="1800" u="sng" spc="-10" dirty="0">
                <a:solidFill>
                  <a:srgbClr val="006379"/>
                </a:solidFill>
                <a:uFill>
                  <a:solidFill>
                    <a:srgbClr val="006379"/>
                  </a:solidFill>
                </a:uFill>
                <a:latin typeface="Calibri"/>
                <a:cs typeface="Calibri"/>
                <a:hlinkClick r:id="rId3"/>
              </a:rPr>
              <a:t>https://www.php.net/</a:t>
            </a:r>
            <a:r>
              <a:rPr sz="1800" spc="-10" dirty="0">
                <a:solidFill>
                  <a:srgbClr val="006379"/>
                </a:solidFill>
                <a:latin typeface="Calibri"/>
                <a:cs typeface="Calibri"/>
              </a:rPr>
              <a:t> </a:t>
            </a:r>
            <a:r>
              <a:rPr sz="1800" dirty="0">
                <a:solidFill>
                  <a:srgbClr val="111F35"/>
                </a:solidFill>
                <a:latin typeface="Calibri"/>
                <a:cs typeface="Calibri"/>
              </a:rPr>
              <a:t>Getting</a:t>
            </a:r>
            <a:r>
              <a:rPr sz="1800" spc="-30" dirty="0">
                <a:solidFill>
                  <a:srgbClr val="111F35"/>
                </a:solidFill>
                <a:latin typeface="Calibri"/>
                <a:cs typeface="Calibri"/>
              </a:rPr>
              <a:t> </a:t>
            </a:r>
            <a:r>
              <a:rPr sz="1800" dirty="0">
                <a:solidFill>
                  <a:srgbClr val="111F35"/>
                </a:solidFill>
                <a:latin typeface="Calibri"/>
                <a:cs typeface="Calibri"/>
              </a:rPr>
              <a:t>started</a:t>
            </a:r>
            <a:r>
              <a:rPr sz="1800" spc="-45" dirty="0">
                <a:solidFill>
                  <a:srgbClr val="111F35"/>
                </a:solidFill>
                <a:latin typeface="Calibri"/>
                <a:cs typeface="Calibri"/>
              </a:rPr>
              <a:t> </a:t>
            </a:r>
            <a:r>
              <a:rPr sz="1800" spc="-20" dirty="0">
                <a:solidFill>
                  <a:srgbClr val="111F35"/>
                </a:solidFill>
                <a:latin typeface="Calibri"/>
                <a:cs typeface="Calibri"/>
              </a:rPr>
              <a:t>page</a:t>
            </a:r>
            <a:endParaRPr sz="1800">
              <a:latin typeface="Calibri"/>
              <a:cs typeface="Calibri"/>
            </a:endParaRPr>
          </a:p>
          <a:p>
            <a:pPr marL="241300" marR="4933315">
              <a:lnSpc>
                <a:spcPts val="1939"/>
              </a:lnSpc>
              <a:spcBef>
                <a:spcPts val="10"/>
              </a:spcBef>
            </a:pPr>
            <a:r>
              <a:rPr sz="1800" u="sng" spc="-10" dirty="0">
                <a:solidFill>
                  <a:srgbClr val="006379"/>
                </a:solidFill>
                <a:uFill>
                  <a:solidFill>
                    <a:srgbClr val="006379"/>
                  </a:solidFill>
                </a:uFill>
                <a:latin typeface="Calibri"/>
                <a:cs typeface="Calibri"/>
                <a:hlinkClick r:id="rId4"/>
              </a:rPr>
              <a:t>https://www.php.net/manual/en/getting-started.php</a:t>
            </a:r>
            <a:r>
              <a:rPr sz="1800" spc="-10" dirty="0">
                <a:solidFill>
                  <a:srgbClr val="006379"/>
                </a:solidFill>
                <a:latin typeface="Calibri"/>
                <a:cs typeface="Calibri"/>
              </a:rPr>
              <a:t> </a:t>
            </a:r>
            <a:r>
              <a:rPr sz="1800" dirty="0">
                <a:solidFill>
                  <a:srgbClr val="111F35"/>
                </a:solidFill>
                <a:latin typeface="Calibri"/>
                <a:cs typeface="Calibri"/>
              </a:rPr>
              <a:t>Official</a:t>
            </a:r>
            <a:r>
              <a:rPr sz="1800" spc="5" dirty="0">
                <a:solidFill>
                  <a:srgbClr val="111F35"/>
                </a:solidFill>
                <a:latin typeface="Calibri"/>
                <a:cs typeface="Calibri"/>
              </a:rPr>
              <a:t> </a:t>
            </a:r>
            <a:r>
              <a:rPr sz="1800" spc="-10" dirty="0">
                <a:solidFill>
                  <a:srgbClr val="111F35"/>
                </a:solidFill>
                <a:latin typeface="Calibri"/>
                <a:cs typeface="Calibri"/>
              </a:rPr>
              <a:t>manual</a:t>
            </a:r>
            <a:endParaRPr sz="1800">
              <a:latin typeface="Calibri"/>
              <a:cs typeface="Calibri"/>
            </a:endParaRPr>
          </a:p>
          <a:p>
            <a:pPr marL="241300">
              <a:lnSpc>
                <a:spcPts val="1920"/>
              </a:lnSpc>
            </a:pPr>
            <a:r>
              <a:rPr sz="1800" u="sng" spc="-10" dirty="0">
                <a:solidFill>
                  <a:srgbClr val="006379"/>
                </a:solidFill>
                <a:uFill>
                  <a:solidFill>
                    <a:srgbClr val="006379"/>
                  </a:solidFill>
                </a:uFill>
                <a:latin typeface="Calibri"/>
                <a:cs typeface="Calibri"/>
                <a:hlinkClick r:id="rId5"/>
              </a:rPr>
              <a:t>https://www.php.net/manual/en/</a:t>
            </a:r>
            <a:endParaRPr sz="1800">
              <a:latin typeface="Calibri"/>
              <a:cs typeface="Calibri"/>
            </a:endParaRPr>
          </a:p>
          <a:p>
            <a:pPr marL="241300" marR="5080" indent="313690">
              <a:lnSpc>
                <a:spcPts val="1920"/>
              </a:lnSpc>
              <a:spcBef>
                <a:spcPts val="2020"/>
              </a:spcBef>
            </a:pPr>
            <a:r>
              <a:rPr sz="1800" dirty="0">
                <a:solidFill>
                  <a:srgbClr val="111F35"/>
                </a:solidFill>
                <a:latin typeface="Calibri"/>
                <a:cs typeface="Calibri"/>
              </a:rPr>
              <a:t>You</a:t>
            </a:r>
            <a:r>
              <a:rPr sz="1800" spc="-30" dirty="0">
                <a:solidFill>
                  <a:srgbClr val="111F35"/>
                </a:solidFill>
                <a:latin typeface="Calibri"/>
                <a:cs typeface="Calibri"/>
              </a:rPr>
              <a:t> </a:t>
            </a:r>
            <a:r>
              <a:rPr sz="1800" dirty="0">
                <a:solidFill>
                  <a:srgbClr val="111F35"/>
                </a:solidFill>
                <a:latin typeface="Calibri"/>
                <a:cs typeface="Calibri"/>
              </a:rPr>
              <a:t>are</a:t>
            </a:r>
            <a:r>
              <a:rPr sz="1800" spc="-30" dirty="0">
                <a:solidFill>
                  <a:srgbClr val="111F35"/>
                </a:solidFill>
                <a:latin typeface="Calibri"/>
                <a:cs typeface="Calibri"/>
              </a:rPr>
              <a:t> </a:t>
            </a:r>
            <a:r>
              <a:rPr sz="1800" b="1" dirty="0">
                <a:solidFill>
                  <a:srgbClr val="111F35"/>
                </a:solidFill>
                <a:latin typeface="Calibri"/>
                <a:cs typeface="Calibri"/>
              </a:rPr>
              <a:t>not</a:t>
            </a:r>
            <a:r>
              <a:rPr sz="1800" b="1" spc="-45" dirty="0">
                <a:solidFill>
                  <a:srgbClr val="111F35"/>
                </a:solidFill>
                <a:latin typeface="Calibri"/>
                <a:cs typeface="Calibri"/>
              </a:rPr>
              <a:t> </a:t>
            </a:r>
            <a:r>
              <a:rPr sz="1800" dirty="0">
                <a:solidFill>
                  <a:srgbClr val="111F35"/>
                </a:solidFill>
                <a:latin typeface="Calibri"/>
                <a:cs typeface="Calibri"/>
              </a:rPr>
              <a:t>required</a:t>
            </a:r>
            <a:r>
              <a:rPr sz="1800" spc="-15" dirty="0">
                <a:solidFill>
                  <a:srgbClr val="111F35"/>
                </a:solidFill>
                <a:latin typeface="Calibri"/>
                <a:cs typeface="Calibri"/>
              </a:rPr>
              <a:t> </a:t>
            </a:r>
            <a:r>
              <a:rPr sz="1800" dirty="0">
                <a:solidFill>
                  <a:srgbClr val="111F35"/>
                </a:solidFill>
                <a:latin typeface="Calibri"/>
                <a:cs typeface="Calibri"/>
              </a:rPr>
              <a:t>to</a:t>
            </a:r>
            <a:r>
              <a:rPr sz="1800" spc="-40" dirty="0">
                <a:solidFill>
                  <a:srgbClr val="111F35"/>
                </a:solidFill>
                <a:latin typeface="Calibri"/>
                <a:cs typeface="Calibri"/>
              </a:rPr>
              <a:t> </a:t>
            </a:r>
            <a:r>
              <a:rPr sz="1800" dirty="0">
                <a:solidFill>
                  <a:srgbClr val="111F35"/>
                </a:solidFill>
                <a:latin typeface="Calibri"/>
                <a:cs typeface="Calibri"/>
              </a:rPr>
              <a:t>learn</a:t>
            </a:r>
            <a:r>
              <a:rPr sz="1800" spc="-20" dirty="0">
                <a:solidFill>
                  <a:srgbClr val="111F35"/>
                </a:solidFill>
                <a:latin typeface="Calibri"/>
                <a:cs typeface="Calibri"/>
              </a:rPr>
              <a:t> </a:t>
            </a:r>
            <a:r>
              <a:rPr sz="1800" dirty="0">
                <a:solidFill>
                  <a:srgbClr val="111F35"/>
                </a:solidFill>
                <a:latin typeface="Calibri"/>
                <a:cs typeface="Calibri"/>
              </a:rPr>
              <a:t>the</a:t>
            </a:r>
            <a:r>
              <a:rPr sz="1800" spc="-35" dirty="0">
                <a:solidFill>
                  <a:srgbClr val="111F35"/>
                </a:solidFill>
                <a:latin typeface="Calibri"/>
                <a:cs typeface="Calibri"/>
              </a:rPr>
              <a:t> </a:t>
            </a:r>
            <a:r>
              <a:rPr sz="1800" dirty="0">
                <a:solidFill>
                  <a:srgbClr val="111F35"/>
                </a:solidFill>
                <a:latin typeface="Calibri"/>
                <a:cs typeface="Calibri"/>
              </a:rPr>
              <a:t>PHP</a:t>
            </a:r>
            <a:r>
              <a:rPr sz="1800" spc="-20" dirty="0">
                <a:solidFill>
                  <a:srgbClr val="111F35"/>
                </a:solidFill>
                <a:latin typeface="Calibri"/>
                <a:cs typeface="Calibri"/>
              </a:rPr>
              <a:t> </a:t>
            </a:r>
            <a:r>
              <a:rPr sz="1800" dirty="0">
                <a:solidFill>
                  <a:srgbClr val="111F35"/>
                </a:solidFill>
                <a:latin typeface="Calibri"/>
                <a:cs typeface="Calibri"/>
              </a:rPr>
              <a:t>language</a:t>
            </a:r>
            <a:r>
              <a:rPr sz="1800" spc="-35" dirty="0">
                <a:solidFill>
                  <a:srgbClr val="111F35"/>
                </a:solidFill>
                <a:latin typeface="Calibri"/>
                <a:cs typeface="Calibri"/>
              </a:rPr>
              <a:t> </a:t>
            </a:r>
            <a:r>
              <a:rPr sz="1800" dirty="0">
                <a:solidFill>
                  <a:srgbClr val="111F35"/>
                </a:solidFill>
                <a:latin typeface="Calibri"/>
                <a:cs typeface="Calibri"/>
              </a:rPr>
              <a:t>for</a:t>
            </a:r>
            <a:r>
              <a:rPr sz="1800" spc="-30" dirty="0">
                <a:solidFill>
                  <a:srgbClr val="111F35"/>
                </a:solidFill>
                <a:latin typeface="Calibri"/>
                <a:cs typeface="Calibri"/>
              </a:rPr>
              <a:t> </a:t>
            </a:r>
            <a:r>
              <a:rPr sz="1800" dirty="0">
                <a:solidFill>
                  <a:srgbClr val="111F35"/>
                </a:solidFill>
                <a:latin typeface="Calibri"/>
                <a:cs typeface="Calibri"/>
              </a:rPr>
              <a:t>the</a:t>
            </a:r>
            <a:r>
              <a:rPr sz="1800" spc="-35" dirty="0">
                <a:solidFill>
                  <a:srgbClr val="111F35"/>
                </a:solidFill>
                <a:latin typeface="Calibri"/>
                <a:cs typeface="Calibri"/>
              </a:rPr>
              <a:t> </a:t>
            </a:r>
            <a:r>
              <a:rPr sz="1800" dirty="0">
                <a:solidFill>
                  <a:srgbClr val="111F35"/>
                </a:solidFill>
                <a:latin typeface="Calibri"/>
                <a:cs typeface="Calibri"/>
              </a:rPr>
              <a:t>Web</a:t>
            </a:r>
            <a:r>
              <a:rPr sz="1800" spc="-25" dirty="0">
                <a:solidFill>
                  <a:srgbClr val="111F35"/>
                </a:solidFill>
                <a:latin typeface="Calibri"/>
                <a:cs typeface="Calibri"/>
              </a:rPr>
              <a:t> </a:t>
            </a:r>
            <a:r>
              <a:rPr sz="1800" dirty="0">
                <a:solidFill>
                  <a:srgbClr val="111F35"/>
                </a:solidFill>
                <a:latin typeface="Calibri"/>
                <a:cs typeface="Calibri"/>
              </a:rPr>
              <a:t>Technologies</a:t>
            </a:r>
            <a:r>
              <a:rPr sz="1800" spc="-10" dirty="0">
                <a:solidFill>
                  <a:srgbClr val="111F35"/>
                </a:solidFill>
                <a:latin typeface="Calibri"/>
                <a:cs typeface="Calibri"/>
              </a:rPr>
              <a:t> </a:t>
            </a:r>
            <a:r>
              <a:rPr sz="1800" dirty="0">
                <a:solidFill>
                  <a:srgbClr val="111F35"/>
                </a:solidFill>
                <a:latin typeface="Calibri"/>
                <a:cs typeface="Calibri"/>
              </a:rPr>
              <a:t>course!</a:t>
            </a:r>
            <a:r>
              <a:rPr sz="1800" spc="-35" dirty="0">
                <a:solidFill>
                  <a:srgbClr val="111F35"/>
                </a:solidFill>
                <a:latin typeface="Calibri"/>
                <a:cs typeface="Calibri"/>
              </a:rPr>
              <a:t> </a:t>
            </a:r>
            <a:r>
              <a:rPr sz="1800" dirty="0">
                <a:solidFill>
                  <a:srgbClr val="111F35"/>
                </a:solidFill>
                <a:latin typeface="Calibri"/>
                <a:cs typeface="Calibri"/>
              </a:rPr>
              <a:t>All</a:t>
            </a:r>
            <a:r>
              <a:rPr sz="1800" spc="-35" dirty="0">
                <a:solidFill>
                  <a:srgbClr val="111F35"/>
                </a:solidFill>
                <a:latin typeface="Calibri"/>
                <a:cs typeface="Calibri"/>
              </a:rPr>
              <a:t> </a:t>
            </a:r>
            <a:r>
              <a:rPr sz="1800" dirty="0">
                <a:solidFill>
                  <a:srgbClr val="111F35"/>
                </a:solidFill>
                <a:latin typeface="Calibri"/>
                <a:cs typeface="Calibri"/>
              </a:rPr>
              <a:t>you</a:t>
            </a:r>
            <a:r>
              <a:rPr sz="1800" spc="-40" dirty="0">
                <a:solidFill>
                  <a:srgbClr val="111F35"/>
                </a:solidFill>
                <a:latin typeface="Calibri"/>
                <a:cs typeface="Calibri"/>
              </a:rPr>
              <a:t> </a:t>
            </a:r>
            <a:r>
              <a:rPr sz="1800" dirty="0">
                <a:solidFill>
                  <a:srgbClr val="111F35"/>
                </a:solidFill>
                <a:latin typeface="Calibri"/>
                <a:cs typeface="Calibri"/>
              </a:rPr>
              <a:t>need</a:t>
            </a:r>
            <a:r>
              <a:rPr sz="1800" spc="-25" dirty="0">
                <a:solidFill>
                  <a:srgbClr val="111F35"/>
                </a:solidFill>
                <a:latin typeface="Calibri"/>
                <a:cs typeface="Calibri"/>
              </a:rPr>
              <a:t> </a:t>
            </a:r>
            <a:r>
              <a:rPr sz="1800" dirty="0">
                <a:solidFill>
                  <a:srgbClr val="111F35"/>
                </a:solidFill>
                <a:latin typeface="Calibri"/>
                <a:cs typeface="Calibri"/>
              </a:rPr>
              <a:t>to</a:t>
            </a:r>
            <a:r>
              <a:rPr sz="1800" spc="-40" dirty="0">
                <a:solidFill>
                  <a:srgbClr val="111F35"/>
                </a:solidFill>
                <a:latin typeface="Calibri"/>
                <a:cs typeface="Calibri"/>
              </a:rPr>
              <a:t> </a:t>
            </a:r>
            <a:r>
              <a:rPr sz="1800" spc="-20" dirty="0">
                <a:solidFill>
                  <a:srgbClr val="111F35"/>
                </a:solidFill>
                <a:latin typeface="Calibri"/>
                <a:cs typeface="Calibri"/>
              </a:rPr>
              <a:t>know </a:t>
            </a:r>
            <a:r>
              <a:rPr sz="1800" dirty="0">
                <a:solidFill>
                  <a:srgbClr val="111F35"/>
                </a:solidFill>
                <a:latin typeface="Calibri"/>
                <a:cs typeface="Calibri"/>
              </a:rPr>
              <a:t>is</a:t>
            </a:r>
            <a:r>
              <a:rPr sz="1800" spc="-30" dirty="0">
                <a:solidFill>
                  <a:srgbClr val="111F35"/>
                </a:solidFill>
                <a:latin typeface="Calibri"/>
                <a:cs typeface="Calibri"/>
              </a:rPr>
              <a:t> </a:t>
            </a:r>
            <a:r>
              <a:rPr sz="1800" dirty="0">
                <a:solidFill>
                  <a:srgbClr val="111F35"/>
                </a:solidFill>
                <a:latin typeface="Calibri"/>
                <a:cs typeface="Calibri"/>
              </a:rPr>
              <a:t>what’s</a:t>
            </a:r>
            <a:r>
              <a:rPr sz="1800" spc="-20" dirty="0">
                <a:solidFill>
                  <a:srgbClr val="111F35"/>
                </a:solidFill>
                <a:latin typeface="Calibri"/>
                <a:cs typeface="Calibri"/>
              </a:rPr>
              <a:t> </a:t>
            </a:r>
            <a:r>
              <a:rPr sz="1800" dirty="0">
                <a:solidFill>
                  <a:srgbClr val="111F35"/>
                </a:solidFill>
                <a:latin typeface="Calibri"/>
                <a:cs typeface="Calibri"/>
              </a:rPr>
              <a:t>included</a:t>
            </a:r>
            <a:r>
              <a:rPr sz="1800" spc="-5" dirty="0">
                <a:solidFill>
                  <a:srgbClr val="111F35"/>
                </a:solidFill>
                <a:latin typeface="Calibri"/>
                <a:cs typeface="Calibri"/>
              </a:rPr>
              <a:t> </a:t>
            </a:r>
            <a:r>
              <a:rPr sz="1800" dirty="0">
                <a:solidFill>
                  <a:srgbClr val="111F35"/>
                </a:solidFill>
                <a:latin typeface="Calibri"/>
                <a:cs typeface="Calibri"/>
              </a:rPr>
              <a:t>in</a:t>
            </a:r>
            <a:r>
              <a:rPr sz="1800" spc="-20" dirty="0">
                <a:solidFill>
                  <a:srgbClr val="111F35"/>
                </a:solidFill>
                <a:latin typeface="Calibri"/>
                <a:cs typeface="Calibri"/>
              </a:rPr>
              <a:t> </a:t>
            </a:r>
            <a:r>
              <a:rPr sz="1800" dirty="0">
                <a:solidFill>
                  <a:srgbClr val="111F35"/>
                </a:solidFill>
                <a:latin typeface="Calibri"/>
                <a:cs typeface="Calibri"/>
              </a:rPr>
              <a:t>the</a:t>
            </a:r>
            <a:r>
              <a:rPr sz="1800" spc="-30" dirty="0">
                <a:solidFill>
                  <a:srgbClr val="111F35"/>
                </a:solidFill>
                <a:latin typeface="Calibri"/>
                <a:cs typeface="Calibri"/>
              </a:rPr>
              <a:t> </a:t>
            </a:r>
            <a:r>
              <a:rPr sz="1800" dirty="0">
                <a:solidFill>
                  <a:srgbClr val="111F35"/>
                </a:solidFill>
                <a:latin typeface="Calibri"/>
                <a:cs typeface="Calibri"/>
              </a:rPr>
              <a:t>slides.</a:t>
            </a:r>
            <a:r>
              <a:rPr sz="1800" spc="-30" dirty="0">
                <a:solidFill>
                  <a:srgbClr val="111F35"/>
                </a:solidFill>
                <a:latin typeface="Calibri"/>
                <a:cs typeface="Calibri"/>
              </a:rPr>
              <a:t> </a:t>
            </a:r>
            <a:r>
              <a:rPr sz="1800" dirty="0">
                <a:solidFill>
                  <a:srgbClr val="111F35"/>
                </a:solidFill>
                <a:latin typeface="Calibri"/>
                <a:cs typeface="Calibri"/>
              </a:rPr>
              <a:t>In</a:t>
            </a:r>
            <a:r>
              <a:rPr sz="1800" spc="-30" dirty="0">
                <a:solidFill>
                  <a:srgbClr val="111F35"/>
                </a:solidFill>
                <a:latin typeface="Calibri"/>
                <a:cs typeface="Calibri"/>
              </a:rPr>
              <a:t> </a:t>
            </a:r>
            <a:r>
              <a:rPr sz="1800" dirty="0">
                <a:solidFill>
                  <a:srgbClr val="111F35"/>
                </a:solidFill>
                <a:latin typeface="Calibri"/>
                <a:cs typeface="Calibri"/>
              </a:rPr>
              <a:t>case</a:t>
            </a:r>
            <a:r>
              <a:rPr sz="1800" spc="-30" dirty="0">
                <a:solidFill>
                  <a:srgbClr val="111F35"/>
                </a:solidFill>
                <a:latin typeface="Calibri"/>
                <a:cs typeface="Calibri"/>
              </a:rPr>
              <a:t> </a:t>
            </a:r>
            <a:r>
              <a:rPr sz="1800" dirty="0">
                <a:solidFill>
                  <a:srgbClr val="111F35"/>
                </a:solidFill>
                <a:latin typeface="Calibri"/>
                <a:cs typeface="Calibri"/>
              </a:rPr>
              <a:t>you</a:t>
            </a:r>
            <a:r>
              <a:rPr sz="1800" spc="-35" dirty="0">
                <a:solidFill>
                  <a:srgbClr val="111F35"/>
                </a:solidFill>
                <a:latin typeface="Calibri"/>
                <a:cs typeface="Calibri"/>
              </a:rPr>
              <a:t> </a:t>
            </a:r>
            <a:r>
              <a:rPr sz="1800" dirty="0">
                <a:solidFill>
                  <a:srgbClr val="111F35"/>
                </a:solidFill>
                <a:latin typeface="Calibri"/>
                <a:cs typeface="Calibri"/>
              </a:rPr>
              <a:t>want</a:t>
            </a:r>
            <a:r>
              <a:rPr sz="1800" spc="-25" dirty="0">
                <a:solidFill>
                  <a:srgbClr val="111F35"/>
                </a:solidFill>
                <a:latin typeface="Calibri"/>
                <a:cs typeface="Calibri"/>
              </a:rPr>
              <a:t> </a:t>
            </a:r>
            <a:r>
              <a:rPr sz="1800" dirty="0">
                <a:solidFill>
                  <a:srgbClr val="111F35"/>
                </a:solidFill>
                <a:latin typeface="Calibri"/>
                <a:cs typeface="Calibri"/>
              </a:rPr>
              <a:t>to</a:t>
            </a:r>
            <a:r>
              <a:rPr sz="1800" spc="-25" dirty="0">
                <a:solidFill>
                  <a:srgbClr val="111F35"/>
                </a:solidFill>
                <a:latin typeface="Calibri"/>
                <a:cs typeface="Calibri"/>
              </a:rPr>
              <a:t> </a:t>
            </a:r>
            <a:r>
              <a:rPr sz="1800" dirty="0">
                <a:solidFill>
                  <a:srgbClr val="111F35"/>
                </a:solidFill>
                <a:latin typeface="Calibri"/>
                <a:cs typeface="Calibri"/>
              </a:rPr>
              <a:t>learn</a:t>
            </a:r>
            <a:r>
              <a:rPr sz="1800" spc="-15" dirty="0">
                <a:solidFill>
                  <a:srgbClr val="111F35"/>
                </a:solidFill>
                <a:latin typeface="Calibri"/>
                <a:cs typeface="Calibri"/>
              </a:rPr>
              <a:t> </a:t>
            </a:r>
            <a:r>
              <a:rPr sz="1800" dirty="0">
                <a:solidFill>
                  <a:srgbClr val="111F35"/>
                </a:solidFill>
                <a:latin typeface="Calibri"/>
                <a:cs typeface="Calibri"/>
              </a:rPr>
              <a:t>PHP</a:t>
            </a:r>
            <a:r>
              <a:rPr sz="1800" spc="-30" dirty="0">
                <a:solidFill>
                  <a:srgbClr val="111F35"/>
                </a:solidFill>
                <a:latin typeface="Calibri"/>
                <a:cs typeface="Calibri"/>
              </a:rPr>
              <a:t> </a:t>
            </a:r>
            <a:r>
              <a:rPr sz="1800" dirty="0">
                <a:solidFill>
                  <a:srgbClr val="111F35"/>
                </a:solidFill>
                <a:latin typeface="Calibri"/>
                <a:cs typeface="Calibri"/>
              </a:rPr>
              <a:t>on</a:t>
            </a:r>
            <a:r>
              <a:rPr sz="1800" spc="-20" dirty="0">
                <a:solidFill>
                  <a:srgbClr val="111F35"/>
                </a:solidFill>
                <a:latin typeface="Calibri"/>
                <a:cs typeface="Calibri"/>
              </a:rPr>
              <a:t> </a:t>
            </a:r>
            <a:r>
              <a:rPr sz="1800" dirty="0">
                <a:solidFill>
                  <a:srgbClr val="111F35"/>
                </a:solidFill>
                <a:latin typeface="Calibri"/>
                <a:cs typeface="Calibri"/>
              </a:rPr>
              <a:t>your</a:t>
            </a:r>
            <a:r>
              <a:rPr sz="1800" spc="-30" dirty="0">
                <a:solidFill>
                  <a:srgbClr val="111F35"/>
                </a:solidFill>
                <a:latin typeface="Calibri"/>
                <a:cs typeface="Calibri"/>
              </a:rPr>
              <a:t> </a:t>
            </a:r>
            <a:r>
              <a:rPr sz="1800" dirty="0">
                <a:solidFill>
                  <a:srgbClr val="111F35"/>
                </a:solidFill>
                <a:latin typeface="Calibri"/>
                <a:cs typeface="Calibri"/>
              </a:rPr>
              <a:t>own,</a:t>
            </a:r>
            <a:r>
              <a:rPr sz="1800" spc="-20" dirty="0">
                <a:solidFill>
                  <a:srgbClr val="111F35"/>
                </a:solidFill>
                <a:latin typeface="Calibri"/>
                <a:cs typeface="Calibri"/>
              </a:rPr>
              <a:t> </a:t>
            </a:r>
            <a:r>
              <a:rPr sz="1800" dirty="0">
                <a:solidFill>
                  <a:srgbClr val="111F35"/>
                </a:solidFill>
                <a:latin typeface="Calibri"/>
                <a:cs typeface="Calibri"/>
              </a:rPr>
              <a:t>the</a:t>
            </a:r>
            <a:r>
              <a:rPr sz="1800" spc="-30" dirty="0">
                <a:solidFill>
                  <a:srgbClr val="111F35"/>
                </a:solidFill>
                <a:latin typeface="Calibri"/>
                <a:cs typeface="Calibri"/>
              </a:rPr>
              <a:t> </a:t>
            </a:r>
            <a:r>
              <a:rPr sz="1800" dirty="0">
                <a:solidFill>
                  <a:srgbClr val="111F35"/>
                </a:solidFill>
                <a:latin typeface="Calibri"/>
                <a:cs typeface="Calibri"/>
              </a:rPr>
              <a:t>official</a:t>
            </a:r>
            <a:r>
              <a:rPr sz="1800" spc="-10" dirty="0">
                <a:solidFill>
                  <a:srgbClr val="111F35"/>
                </a:solidFill>
                <a:latin typeface="Calibri"/>
                <a:cs typeface="Calibri"/>
              </a:rPr>
              <a:t> </a:t>
            </a:r>
            <a:r>
              <a:rPr sz="1800" dirty="0">
                <a:solidFill>
                  <a:srgbClr val="111F35"/>
                </a:solidFill>
                <a:latin typeface="Calibri"/>
                <a:cs typeface="Calibri"/>
              </a:rPr>
              <a:t>manual</a:t>
            </a:r>
            <a:r>
              <a:rPr sz="1800" spc="-20" dirty="0">
                <a:solidFill>
                  <a:srgbClr val="111F35"/>
                </a:solidFill>
                <a:latin typeface="Calibri"/>
                <a:cs typeface="Calibri"/>
              </a:rPr>
              <a:t> </a:t>
            </a:r>
            <a:r>
              <a:rPr sz="1800" dirty="0">
                <a:solidFill>
                  <a:srgbClr val="111F35"/>
                </a:solidFill>
                <a:latin typeface="Calibri"/>
                <a:cs typeface="Calibri"/>
              </a:rPr>
              <a:t>is</a:t>
            </a:r>
            <a:r>
              <a:rPr sz="1800" spc="-30" dirty="0">
                <a:solidFill>
                  <a:srgbClr val="111F35"/>
                </a:solidFill>
                <a:latin typeface="Calibri"/>
                <a:cs typeface="Calibri"/>
              </a:rPr>
              <a:t> </a:t>
            </a:r>
            <a:r>
              <a:rPr sz="1800" dirty="0">
                <a:solidFill>
                  <a:srgbClr val="111F35"/>
                </a:solidFill>
                <a:latin typeface="Calibri"/>
                <a:cs typeface="Calibri"/>
              </a:rPr>
              <a:t>a</a:t>
            </a:r>
            <a:r>
              <a:rPr sz="1800" spc="-35" dirty="0">
                <a:solidFill>
                  <a:srgbClr val="111F35"/>
                </a:solidFill>
                <a:latin typeface="Calibri"/>
                <a:cs typeface="Calibri"/>
              </a:rPr>
              <a:t> </a:t>
            </a:r>
            <a:r>
              <a:rPr sz="1800" spc="-10" dirty="0">
                <a:solidFill>
                  <a:srgbClr val="111F35"/>
                </a:solidFill>
                <a:latin typeface="Calibri"/>
                <a:cs typeface="Calibri"/>
              </a:rPr>
              <a:t>great</a:t>
            </a:r>
            <a:endParaRPr sz="1800">
              <a:latin typeface="Calibri"/>
              <a:cs typeface="Calibri"/>
            </a:endParaRPr>
          </a:p>
          <a:p>
            <a:pPr marL="241300">
              <a:lnSpc>
                <a:spcPts val="1920"/>
              </a:lnSpc>
            </a:pPr>
            <a:r>
              <a:rPr sz="1800" dirty="0">
                <a:solidFill>
                  <a:srgbClr val="111F35"/>
                </a:solidFill>
                <a:latin typeface="Calibri"/>
                <a:cs typeface="Calibri"/>
              </a:rPr>
              <a:t>starting</a:t>
            </a:r>
            <a:r>
              <a:rPr sz="1800" spc="-25" dirty="0">
                <a:solidFill>
                  <a:srgbClr val="111F35"/>
                </a:solidFill>
                <a:latin typeface="Calibri"/>
                <a:cs typeface="Calibri"/>
              </a:rPr>
              <a:t> </a:t>
            </a:r>
            <a:r>
              <a:rPr sz="1800" spc="-10" dirty="0">
                <a:solidFill>
                  <a:srgbClr val="111F35"/>
                </a:solidFill>
                <a:latin typeface="Calibri"/>
                <a:cs typeface="Calibri"/>
              </a:rPr>
              <a:t>point.</a:t>
            </a:r>
            <a:endParaRPr sz="1800">
              <a:latin typeface="Calibri"/>
              <a:cs typeface="Calibri"/>
            </a:endParaRPr>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5" dirty="0"/>
              <a:t> </a:t>
            </a:r>
            <a:r>
              <a:rPr dirty="0"/>
              <a:t>Lucio</a:t>
            </a:r>
            <a:r>
              <a:rPr spc="-20" dirty="0"/>
              <a:t> </a:t>
            </a:r>
            <a:r>
              <a:rPr dirty="0"/>
              <a:t>Starace,</a:t>
            </a:r>
            <a:r>
              <a:rPr spc="-25" dirty="0"/>
              <a:t> </a:t>
            </a:r>
            <a:r>
              <a:rPr dirty="0"/>
              <a:t>Ph.D.</a:t>
            </a:r>
            <a:r>
              <a:rPr spc="-35" dirty="0"/>
              <a:t> </a:t>
            </a:r>
            <a:r>
              <a:rPr dirty="0"/>
              <a:t>-</a:t>
            </a:r>
            <a:r>
              <a:rPr spc="-20" dirty="0"/>
              <a:t> </a:t>
            </a:r>
            <a:r>
              <a:rPr dirty="0"/>
              <a:t>University</a:t>
            </a:r>
            <a:r>
              <a:rPr spc="-30" dirty="0"/>
              <a:t> </a:t>
            </a:r>
            <a:r>
              <a:rPr dirty="0"/>
              <a:t>of</a:t>
            </a:r>
            <a:r>
              <a:rPr spc="-15" dirty="0"/>
              <a:t> </a:t>
            </a:r>
            <a:r>
              <a:rPr dirty="0"/>
              <a:t>Naples</a:t>
            </a:r>
            <a:r>
              <a:rPr spc="-25" dirty="0"/>
              <a:t> </a:t>
            </a:r>
            <a:r>
              <a:rPr dirty="0"/>
              <a:t>Federico</a:t>
            </a:r>
            <a:r>
              <a:rPr spc="-20" dirty="0"/>
              <a:t> </a:t>
            </a:r>
            <a:r>
              <a:rPr dirty="0"/>
              <a:t>II -</a:t>
            </a:r>
            <a:r>
              <a:rPr spc="-25" dirty="0"/>
              <a:t> </a:t>
            </a:r>
            <a:r>
              <a:rPr dirty="0"/>
              <a:t>Web</a:t>
            </a:r>
            <a:r>
              <a:rPr spc="-20" dirty="0"/>
              <a:t> Technologies</a:t>
            </a:r>
            <a:r>
              <a:rPr spc="-25" dirty="0"/>
              <a:t> </a:t>
            </a:r>
            <a:r>
              <a:rPr dirty="0"/>
              <a:t>Course -</a:t>
            </a:r>
            <a:r>
              <a:rPr spc="-20" dirty="0"/>
              <a:t> </a:t>
            </a:r>
            <a:r>
              <a:rPr dirty="0"/>
              <a:t>Lecture</a:t>
            </a:r>
            <a:r>
              <a:rPr spc="-35" dirty="0"/>
              <a:t> </a:t>
            </a:r>
            <a:r>
              <a:rPr dirty="0"/>
              <a:t>09</a:t>
            </a:r>
            <a:r>
              <a:rPr spc="-5" dirty="0"/>
              <a:t> </a:t>
            </a:r>
            <a:r>
              <a:rPr dirty="0"/>
              <a:t>-</a:t>
            </a:r>
            <a:r>
              <a:rPr spc="-25" dirty="0"/>
              <a:t> </a:t>
            </a:r>
            <a:r>
              <a:rPr spc="-10" dirty="0"/>
              <a:t>Server-</a:t>
            </a:r>
            <a:r>
              <a:rPr dirty="0"/>
              <a:t>side</a:t>
            </a:r>
            <a:r>
              <a:rPr spc="-40" dirty="0"/>
              <a:t> </a:t>
            </a:r>
            <a:r>
              <a:rPr spc="-10" dirty="0"/>
              <a:t>Programming</a:t>
            </a:r>
          </a:p>
        </p:txBody>
      </p:sp>
      <p:sp>
        <p:nvSpPr>
          <p:cNvPr id="18" name="object 18"/>
          <p:cNvSpPr txBox="1"/>
          <p:nvPr/>
        </p:nvSpPr>
        <p:spPr>
          <a:xfrm>
            <a:off x="11049761" y="6465214"/>
            <a:ext cx="180975" cy="177800"/>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20</a:t>
            </a:r>
            <a:endParaRPr sz="1200">
              <a:latin typeface="Calibri"/>
              <a:cs typeface="Calibri"/>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97755" y="22858"/>
            <a:ext cx="5794243" cy="6835139"/>
          </a:xfrm>
          <a:prstGeom prst="rect">
            <a:avLst/>
          </a:prstGeom>
        </p:spPr>
      </p:pic>
      <p:sp>
        <p:nvSpPr>
          <p:cNvPr id="3" name="object 3"/>
          <p:cNvSpPr txBox="1">
            <a:spLocks noGrp="1"/>
          </p:cNvSpPr>
          <p:nvPr>
            <p:ph type="title"/>
          </p:nvPr>
        </p:nvSpPr>
        <p:spPr>
          <a:xfrm>
            <a:off x="962050" y="960247"/>
            <a:ext cx="6421120" cy="452120"/>
          </a:xfrm>
          <a:prstGeom prst="rect">
            <a:avLst/>
          </a:prstGeom>
        </p:spPr>
        <p:txBody>
          <a:bodyPr vert="horz" wrap="square" lIns="0" tIns="12065" rIns="0" bIns="0" rtlCol="0">
            <a:spAutoFit/>
          </a:bodyPr>
          <a:lstStyle/>
          <a:p>
            <a:pPr marL="12700">
              <a:lnSpc>
                <a:spcPct val="100000"/>
              </a:lnSpc>
              <a:spcBef>
                <a:spcPts val="95"/>
              </a:spcBef>
            </a:pPr>
            <a:r>
              <a:rPr sz="2800" spc="-70" dirty="0">
                <a:solidFill>
                  <a:srgbClr val="006379"/>
                </a:solidFill>
              </a:rPr>
              <a:t>WEB</a:t>
            </a:r>
            <a:r>
              <a:rPr sz="2800" spc="-75" dirty="0">
                <a:solidFill>
                  <a:srgbClr val="006379"/>
                </a:solidFill>
              </a:rPr>
              <a:t> </a:t>
            </a:r>
            <a:r>
              <a:rPr sz="2800" dirty="0">
                <a:solidFill>
                  <a:srgbClr val="006379"/>
                </a:solidFill>
              </a:rPr>
              <a:t>TECHNO</a:t>
            </a:r>
            <a:r>
              <a:rPr sz="2800" dirty="0">
                <a:solidFill>
                  <a:srgbClr val="396C77"/>
                </a:solidFill>
              </a:rPr>
              <a:t>L</a:t>
            </a:r>
            <a:r>
              <a:rPr sz="2800" dirty="0">
                <a:solidFill>
                  <a:srgbClr val="006379"/>
                </a:solidFill>
              </a:rPr>
              <a:t>OGIES</a:t>
            </a:r>
            <a:r>
              <a:rPr sz="2800" spc="-40" dirty="0">
                <a:solidFill>
                  <a:srgbClr val="006379"/>
                </a:solidFill>
              </a:rPr>
              <a:t> </a:t>
            </a:r>
            <a:r>
              <a:rPr sz="2800" spc="1000" dirty="0">
                <a:solidFill>
                  <a:srgbClr val="006379"/>
                </a:solidFill>
              </a:rPr>
              <a:t>–</a:t>
            </a:r>
            <a:r>
              <a:rPr sz="2800" spc="-75" dirty="0">
                <a:solidFill>
                  <a:srgbClr val="006379"/>
                </a:solidFill>
              </a:rPr>
              <a:t> </a:t>
            </a:r>
            <a:r>
              <a:rPr sz="2800" spc="-105" dirty="0">
                <a:solidFill>
                  <a:srgbClr val="006379"/>
                </a:solidFill>
              </a:rPr>
              <a:t>LECTURE</a:t>
            </a:r>
            <a:r>
              <a:rPr sz="2800" spc="-55" dirty="0">
                <a:solidFill>
                  <a:srgbClr val="006379"/>
                </a:solidFill>
              </a:rPr>
              <a:t> </a:t>
            </a:r>
            <a:r>
              <a:rPr sz="2800" spc="-25" dirty="0">
                <a:solidFill>
                  <a:srgbClr val="006379"/>
                </a:solidFill>
              </a:rPr>
              <a:t>10</a:t>
            </a:r>
            <a:endParaRPr sz="2800"/>
          </a:p>
        </p:txBody>
      </p:sp>
      <p:sp>
        <p:nvSpPr>
          <p:cNvPr id="4" name="object 4"/>
          <p:cNvSpPr txBox="1"/>
          <p:nvPr/>
        </p:nvSpPr>
        <p:spPr>
          <a:xfrm>
            <a:off x="961136" y="1819783"/>
            <a:ext cx="9243695" cy="4251325"/>
          </a:xfrm>
          <a:prstGeom prst="rect">
            <a:avLst/>
          </a:prstGeom>
        </p:spPr>
        <p:txBody>
          <a:bodyPr vert="horz" wrap="square" lIns="0" tIns="116205" rIns="0" bIns="0" rtlCol="0">
            <a:spAutoFit/>
          </a:bodyPr>
          <a:lstStyle/>
          <a:p>
            <a:pPr marL="13335" marR="5080">
              <a:lnSpc>
                <a:spcPts val="6480"/>
              </a:lnSpc>
              <a:spcBef>
                <a:spcPts val="915"/>
              </a:spcBef>
            </a:pPr>
            <a:r>
              <a:rPr sz="6000" b="1" spc="-160" dirty="0">
                <a:solidFill>
                  <a:srgbClr val="111F35"/>
                </a:solidFill>
                <a:latin typeface="Tahoma"/>
                <a:cs typeface="Tahoma"/>
              </a:rPr>
              <a:t>JAVASCRIPT</a:t>
            </a:r>
            <a:r>
              <a:rPr sz="6000" b="1" spc="-210" dirty="0">
                <a:solidFill>
                  <a:srgbClr val="111F35"/>
                </a:solidFill>
                <a:latin typeface="Tahoma"/>
                <a:cs typeface="Tahoma"/>
              </a:rPr>
              <a:t> </a:t>
            </a:r>
            <a:r>
              <a:rPr sz="6000" b="1" dirty="0">
                <a:solidFill>
                  <a:srgbClr val="111F35"/>
                </a:solidFill>
                <a:latin typeface="Tahoma"/>
                <a:cs typeface="Tahoma"/>
              </a:rPr>
              <a:t>IN</a:t>
            </a:r>
            <a:r>
              <a:rPr sz="6000" b="1" spc="-210" dirty="0">
                <a:solidFill>
                  <a:srgbClr val="111F35"/>
                </a:solidFill>
                <a:latin typeface="Tahoma"/>
                <a:cs typeface="Tahoma"/>
              </a:rPr>
              <a:t> </a:t>
            </a:r>
            <a:r>
              <a:rPr sz="6000" b="1" spc="155" dirty="0">
                <a:solidFill>
                  <a:srgbClr val="111F35"/>
                </a:solidFill>
                <a:latin typeface="Tahoma"/>
                <a:cs typeface="Tahoma"/>
              </a:rPr>
              <a:t>A </a:t>
            </a:r>
            <a:r>
              <a:rPr sz="6000" b="1" spc="-325" dirty="0">
                <a:solidFill>
                  <a:srgbClr val="111F35"/>
                </a:solidFill>
                <a:latin typeface="Tahoma"/>
                <a:cs typeface="Tahoma"/>
              </a:rPr>
              <a:t>SERVER</a:t>
            </a:r>
            <a:r>
              <a:rPr sz="6000" b="1" spc="120" dirty="0">
                <a:solidFill>
                  <a:srgbClr val="111F35"/>
                </a:solidFill>
                <a:latin typeface="Tahoma"/>
                <a:cs typeface="Tahoma"/>
              </a:rPr>
              <a:t> </a:t>
            </a:r>
            <a:r>
              <a:rPr sz="6000" b="1" spc="-10" dirty="0">
                <a:solidFill>
                  <a:srgbClr val="111F35"/>
                </a:solidFill>
                <a:latin typeface="Tahoma"/>
                <a:cs typeface="Tahoma"/>
              </a:rPr>
              <a:t>ENVIRONMENT: NODE.JS</a:t>
            </a:r>
            <a:endParaRPr sz="6000">
              <a:latin typeface="Tahoma"/>
              <a:cs typeface="Tahoma"/>
            </a:endParaRPr>
          </a:p>
          <a:p>
            <a:pPr marL="13335">
              <a:lnSpc>
                <a:spcPct val="100000"/>
              </a:lnSpc>
              <a:spcBef>
                <a:spcPts val="1939"/>
              </a:spcBef>
            </a:pPr>
            <a:r>
              <a:rPr sz="2800" dirty="0">
                <a:solidFill>
                  <a:srgbClr val="111F35"/>
                </a:solidFill>
                <a:latin typeface="Calibri"/>
                <a:cs typeface="Calibri"/>
              </a:rPr>
              <a:t>Luigi</a:t>
            </a:r>
            <a:r>
              <a:rPr sz="2800" spc="-95" dirty="0">
                <a:solidFill>
                  <a:srgbClr val="111F35"/>
                </a:solidFill>
                <a:latin typeface="Calibri"/>
                <a:cs typeface="Calibri"/>
              </a:rPr>
              <a:t> </a:t>
            </a:r>
            <a:r>
              <a:rPr sz="2800" dirty="0">
                <a:solidFill>
                  <a:srgbClr val="111F35"/>
                </a:solidFill>
                <a:latin typeface="Calibri"/>
                <a:cs typeface="Calibri"/>
              </a:rPr>
              <a:t>Libero</a:t>
            </a:r>
            <a:r>
              <a:rPr sz="2800" spc="-85" dirty="0">
                <a:solidFill>
                  <a:srgbClr val="111F35"/>
                </a:solidFill>
                <a:latin typeface="Calibri"/>
                <a:cs typeface="Calibri"/>
              </a:rPr>
              <a:t> </a:t>
            </a:r>
            <a:r>
              <a:rPr sz="2800" dirty="0">
                <a:solidFill>
                  <a:srgbClr val="111F35"/>
                </a:solidFill>
                <a:latin typeface="Calibri"/>
                <a:cs typeface="Calibri"/>
              </a:rPr>
              <a:t>Lucio</a:t>
            </a:r>
            <a:r>
              <a:rPr sz="2800" spc="-95" dirty="0">
                <a:solidFill>
                  <a:srgbClr val="111F35"/>
                </a:solidFill>
                <a:latin typeface="Calibri"/>
                <a:cs typeface="Calibri"/>
              </a:rPr>
              <a:t> </a:t>
            </a:r>
            <a:r>
              <a:rPr sz="2800" dirty="0">
                <a:solidFill>
                  <a:srgbClr val="111F35"/>
                </a:solidFill>
                <a:latin typeface="Calibri"/>
                <a:cs typeface="Calibri"/>
              </a:rPr>
              <a:t>Starace,</a:t>
            </a:r>
            <a:r>
              <a:rPr sz="2800" spc="-95" dirty="0">
                <a:solidFill>
                  <a:srgbClr val="111F35"/>
                </a:solidFill>
                <a:latin typeface="Calibri"/>
                <a:cs typeface="Calibri"/>
              </a:rPr>
              <a:t> </a:t>
            </a:r>
            <a:r>
              <a:rPr sz="2800" spc="-25" dirty="0">
                <a:solidFill>
                  <a:srgbClr val="111F35"/>
                </a:solidFill>
                <a:latin typeface="Calibri"/>
                <a:cs typeface="Calibri"/>
              </a:rPr>
              <a:t>PhD</a:t>
            </a:r>
            <a:endParaRPr sz="2800">
              <a:latin typeface="Calibri"/>
              <a:cs typeface="Calibri"/>
            </a:endParaRPr>
          </a:p>
          <a:p>
            <a:pPr marL="12700" marR="5114925">
              <a:lnSpc>
                <a:spcPct val="119200"/>
              </a:lnSpc>
              <a:spcBef>
                <a:spcPts val="420"/>
              </a:spcBef>
            </a:pPr>
            <a:r>
              <a:rPr sz="1700" u="sng" spc="-10" dirty="0">
                <a:solidFill>
                  <a:srgbClr val="006379"/>
                </a:solidFill>
                <a:uFill>
                  <a:solidFill>
                    <a:srgbClr val="006379"/>
                  </a:solidFill>
                </a:uFill>
                <a:latin typeface="Calibri"/>
                <a:cs typeface="Calibri"/>
                <a:hlinkClick r:id="rId3"/>
              </a:rPr>
              <a:t>luigiliberolucio.starace@unina.it</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4"/>
              </a:rPr>
              <a:t>https://docenti.unina.it/luigiliberolucio.starace</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5"/>
              </a:rPr>
              <a:t>https://luistar.github.io</a:t>
            </a:r>
            <a:endParaRPr sz="1700">
              <a:latin typeface="Calibri"/>
              <a:cs typeface="Calibri"/>
            </a:endParaRPr>
          </a:p>
        </p:txBody>
      </p:sp>
      <p:sp>
        <p:nvSpPr>
          <p:cNvPr id="5" name="object 5"/>
          <p:cNvSpPr txBox="1"/>
          <p:nvPr/>
        </p:nvSpPr>
        <p:spPr>
          <a:xfrm>
            <a:off x="962050" y="616965"/>
            <a:ext cx="6336030" cy="330835"/>
          </a:xfrm>
          <a:prstGeom prst="rect">
            <a:avLst/>
          </a:prstGeom>
        </p:spPr>
        <p:txBody>
          <a:bodyPr vert="horz" wrap="square" lIns="0" tIns="13335" rIns="0" bIns="0" rtlCol="0">
            <a:spAutoFit/>
          </a:bodyPr>
          <a:lstStyle/>
          <a:p>
            <a:pPr marL="12700">
              <a:lnSpc>
                <a:spcPct val="100000"/>
              </a:lnSpc>
              <a:spcBef>
                <a:spcPts val="105"/>
              </a:spcBef>
            </a:pPr>
            <a:r>
              <a:rPr sz="2000" b="1" spc="-55" dirty="0">
                <a:solidFill>
                  <a:srgbClr val="006379"/>
                </a:solidFill>
                <a:latin typeface="Tahoma"/>
                <a:cs typeface="Tahoma"/>
              </a:rPr>
              <a:t>UNIVERSITÀ </a:t>
            </a:r>
            <a:r>
              <a:rPr sz="2000" b="1" spc="-10" dirty="0">
                <a:solidFill>
                  <a:srgbClr val="006379"/>
                </a:solidFill>
                <a:latin typeface="Tahoma"/>
                <a:cs typeface="Tahoma"/>
              </a:rPr>
              <a:t>DEGLI</a:t>
            </a:r>
            <a:r>
              <a:rPr sz="2000" b="1" spc="-55" dirty="0">
                <a:solidFill>
                  <a:srgbClr val="006379"/>
                </a:solidFill>
                <a:latin typeface="Tahoma"/>
                <a:cs typeface="Tahoma"/>
              </a:rPr>
              <a:t> </a:t>
            </a:r>
            <a:r>
              <a:rPr sz="2000" b="1" spc="-60" dirty="0">
                <a:solidFill>
                  <a:srgbClr val="006379"/>
                </a:solidFill>
                <a:latin typeface="Tahoma"/>
                <a:cs typeface="Tahoma"/>
              </a:rPr>
              <a:t>STUDI</a:t>
            </a:r>
            <a:r>
              <a:rPr sz="2000" b="1" spc="-40" dirty="0">
                <a:solidFill>
                  <a:srgbClr val="006379"/>
                </a:solidFill>
                <a:latin typeface="Tahoma"/>
                <a:cs typeface="Tahoma"/>
              </a:rPr>
              <a:t> </a:t>
            </a:r>
            <a:r>
              <a:rPr sz="2000" b="1" spc="-55" dirty="0">
                <a:solidFill>
                  <a:srgbClr val="006379"/>
                </a:solidFill>
                <a:latin typeface="Tahoma"/>
                <a:cs typeface="Tahoma"/>
              </a:rPr>
              <a:t>DI</a:t>
            </a:r>
            <a:r>
              <a:rPr sz="2000" b="1" spc="-50" dirty="0">
                <a:solidFill>
                  <a:srgbClr val="006379"/>
                </a:solidFill>
                <a:latin typeface="Tahoma"/>
                <a:cs typeface="Tahoma"/>
              </a:rPr>
              <a:t> </a:t>
            </a:r>
            <a:r>
              <a:rPr sz="2000" b="1" dirty="0">
                <a:solidFill>
                  <a:srgbClr val="006379"/>
                </a:solidFill>
                <a:latin typeface="Tahoma"/>
                <a:cs typeface="Tahoma"/>
              </a:rPr>
              <a:t>NAPOLI</a:t>
            </a:r>
            <a:r>
              <a:rPr sz="2000" b="1" spc="-65" dirty="0">
                <a:solidFill>
                  <a:srgbClr val="006379"/>
                </a:solidFill>
                <a:latin typeface="Tahoma"/>
                <a:cs typeface="Tahoma"/>
              </a:rPr>
              <a:t> </a:t>
            </a:r>
            <a:r>
              <a:rPr sz="2000" b="1" spc="-75" dirty="0">
                <a:solidFill>
                  <a:srgbClr val="006379"/>
                </a:solidFill>
                <a:latin typeface="Tahoma"/>
                <a:cs typeface="Tahoma"/>
              </a:rPr>
              <a:t>FEDERICO</a:t>
            </a:r>
            <a:r>
              <a:rPr sz="2000" b="1" spc="-60" dirty="0">
                <a:solidFill>
                  <a:srgbClr val="006379"/>
                </a:solidFill>
                <a:latin typeface="Tahoma"/>
                <a:cs typeface="Tahoma"/>
              </a:rPr>
              <a:t> </a:t>
            </a:r>
            <a:r>
              <a:rPr sz="2000" b="1" spc="-280" dirty="0">
                <a:solidFill>
                  <a:srgbClr val="006379"/>
                </a:solidFill>
                <a:latin typeface="Tahoma"/>
                <a:cs typeface="Tahoma"/>
              </a:rPr>
              <a:t>II</a:t>
            </a:r>
            <a:endParaRPr sz="2000">
              <a:latin typeface="Tahoma"/>
              <a:cs typeface="Tahoma"/>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PREVIOUSLY,</a:t>
            </a:r>
            <a:r>
              <a:rPr spc="-80" dirty="0"/>
              <a:t> </a:t>
            </a:r>
            <a:r>
              <a:rPr spc="275" dirty="0"/>
              <a:t>ON</a:t>
            </a:r>
            <a:r>
              <a:rPr spc="-95" dirty="0"/>
              <a:t> </a:t>
            </a:r>
            <a:r>
              <a:rPr spc="-70" dirty="0"/>
              <a:t>WEB</a:t>
            </a:r>
            <a:r>
              <a:rPr spc="-114" dirty="0"/>
              <a:t> </a:t>
            </a:r>
            <a:r>
              <a:rPr spc="-10" dirty="0"/>
              <a:t>TECHNOLOGIES</a:t>
            </a:r>
          </a:p>
        </p:txBody>
      </p:sp>
      <p:sp>
        <p:nvSpPr>
          <p:cNvPr id="3" name="object 3"/>
          <p:cNvSpPr txBox="1"/>
          <p:nvPr/>
        </p:nvSpPr>
        <p:spPr>
          <a:xfrm>
            <a:off x="962050" y="1496596"/>
            <a:ext cx="9309735" cy="2574925"/>
          </a:xfrm>
          <a:prstGeom prst="rect">
            <a:avLst/>
          </a:prstGeom>
        </p:spPr>
        <p:txBody>
          <a:bodyPr vert="horz" wrap="square" lIns="0" tIns="48895" rIns="0" bIns="0" rtlCol="0">
            <a:spAutoFit/>
          </a:bodyPr>
          <a:lstStyle/>
          <a:p>
            <a:pPr marL="240029" indent="-227329">
              <a:lnSpc>
                <a:spcPct val="100000"/>
              </a:lnSpc>
              <a:spcBef>
                <a:spcPts val="385"/>
              </a:spcBef>
              <a:buFont typeface="Arial MT"/>
              <a:buChar char="•"/>
              <a:tabLst>
                <a:tab pos="240029" algn="l"/>
              </a:tabLst>
            </a:pPr>
            <a:r>
              <a:rPr sz="2800" dirty="0">
                <a:solidFill>
                  <a:srgbClr val="111F35"/>
                </a:solidFill>
                <a:latin typeface="Calibri"/>
                <a:cs typeface="Calibri"/>
              </a:rPr>
              <a:t>We</a:t>
            </a:r>
            <a:r>
              <a:rPr sz="2800" spc="-50" dirty="0">
                <a:solidFill>
                  <a:srgbClr val="111F35"/>
                </a:solidFill>
                <a:latin typeface="Calibri"/>
                <a:cs typeface="Calibri"/>
              </a:rPr>
              <a:t> </a:t>
            </a:r>
            <a:r>
              <a:rPr sz="2800" dirty="0">
                <a:solidFill>
                  <a:srgbClr val="111F35"/>
                </a:solidFill>
                <a:latin typeface="Calibri"/>
                <a:cs typeface="Calibri"/>
              </a:rPr>
              <a:t>now</a:t>
            </a:r>
            <a:r>
              <a:rPr sz="2800" spc="-35" dirty="0">
                <a:solidFill>
                  <a:srgbClr val="111F35"/>
                </a:solidFill>
                <a:latin typeface="Calibri"/>
                <a:cs typeface="Calibri"/>
              </a:rPr>
              <a:t> </a:t>
            </a:r>
            <a:r>
              <a:rPr sz="2800" dirty="0">
                <a:solidFill>
                  <a:srgbClr val="111F35"/>
                </a:solidFill>
                <a:latin typeface="Calibri"/>
                <a:cs typeface="Calibri"/>
              </a:rPr>
              <a:t>know</a:t>
            </a:r>
            <a:r>
              <a:rPr sz="2800" spc="-30" dirty="0">
                <a:solidFill>
                  <a:srgbClr val="111F35"/>
                </a:solidFill>
                <a:latin typeface="Calibri"/>
                <a:cs typeface="Calibri"/>
              </a:rPr>
              <a:t> </a:t>
            </a:r>
            <a:r>
              <a:rPr sz="2800" b="1" spc="-25" dirty="0">
                <a:solidFill>
                  <a:srgbClr val="111F35"/>
                </a:solidFill>
                <a:latin typeface="Calibri"/>
                <a:cs typeface="Calibri"/>
              </a:rPr>
              <a:t>server-</a:t>
            </a:r>
            <a:r>
              <a:rPr sz="2800" b="1" dirty="0">
                <a:solidFill>
                  <a:srgbClr val="111F35"/>
                </a:solidFill>
                <a:latin typeface="Calibri"/>
                <a:cs typeface="Calibri"/>
              </a:rPr>
              <a:t>side</a:t>
            </a:r>
            <a:r>
              <a:rPr sz="2800" b="1" spc="-20" dirty="0">
                <a:solidFill>
                  <a:srgbClr val="111F35"/>
                </a:solidFill>
                <a:latin typeface="Calibri"/>
                <a:cs typeface="Calibri"/>
              </a:rPr>
              <a:t> </a:t>
            </a:r>
            <a:r>
              <a:rPr sz="2800" b="1" spc="-10" dirty="0">
                <a:solidFill>
                  <a:srgbClr val="111F35"/>
                </a:solidFill>
                <a:latin typeface="Calibri"/>
                <a:cs typeface="Calibri"/>
              </a:rPr>
              <a:t>scripting</a:t>
            </a:r>
            <a:endParaRPr sz="2800">
              <a:latin typeface="Calibri"/>
              <a:cs typeface="Calibri"/>
            </a:endParaRPr>
          </a:p>
          <a:p>
            <a:pPr marL="696595" lvl="1" indent="-227329">
              <a:lnSpc>
                <a:spcPct val="100000"/>
              </a:lnSpc>
              <a:spcBef>
                <a:spcPts val="245"/>
              </a:spcBef>
              <a:buFont typeface="Arial MT"/>
              <a:buChar char="•"/>
              <a:tabLst>
                <a:tab pos="696595" algn="l"/>
              </a:tabLst>
            </a:pPr>
            <a:r>
              <a:rPr sz="2400" spc="-10" dirty="0">
                <a:solidFill>
                  <a:srgbClr val="111F35"/>
                </a:solidFill>
                <a:latin typeface="Calibri"/>
                <a:cs typeface="Calibri"/>
              </a:rPr>
              <a:t>Web</a:t>
            </a:r>
            <a:r>
              <a:rPr sz="2400" spc="-65" dirty="0">
                <a:solidFill>
                  <a:srgbClr val="111F35"/>
                </a:solidFill>
                <a:latin typeface="Calibri"/>
                <a:cs typeface="Calibri"/>
              </a:rPr>
              <a:t> </a:t>
            </a:r>
            <a:r>
              <a:rPr sz="2400" dirty="0">
                <a:solidFill>
                  <a:srgbClr val="111F35"/>
                </a:solidFill>
                <a:latin typeface="Calibri"/>
                <a:cs typeface="Calibri"/>
              </a:rPr>
              <a:t>pages</a:t>
            </a:r>
            <a:r>
              <a:rPr sz="2400" spc="-60" dirty="0">
                <a:solidFill>
                  <a:srgbClr val="111F35"/>
                </a:solidFill>
                <a:latin typeface="Calibri"/>
                <a:cs typeface="Calibri"/>
              </a:rPr>
              <a:t> </a:t>
            </a:r>
            <a:r>
              <a:rPr sz="2400" dirty="0">
                <a:solidFill>
                  <a:srgbClr val="111F35"/>
                </a:solidFill>
                <a:latin typeface="Calibri"/>
                <a:cs typeface="Calibri"/>
              </a:rPr>
              <a:t>can</a:t>
            </a:r>
            <a:r>
              <a:rPr sz="2400" spc="-70" dirty="0">
                <a:solidFill>
                  <a:srgbClr val="111F35"/>
                </a:solidFill>
                <a:latin typeface="Calibri"/>
                <a:cs typeface="Calibri"/>
              </a:rPr>
              <a:t> </a:t>
            </a:r>
            <a:r>
              <a:rPr sz="2400" dirty="0">
                <a:solidFill>
                  <a:srgbClr val="111F35"/>
                </a:solidFill>
                <a:latin typeface="Calibri"/>
                <a:cs typeface="Calibri"/>
              </a:rPr>
              <a:t>be</a:t>
            </a:r>
            <a:r>
              <a:rPr sz="2400" spc="-55" dirty="0">
                <a:solidFill>
                  <a:srgbClr val="111F35"/>
                </a:solidFill>
                <a:latin typeface="Calibri"/>
                <a:cs typeface="Calibri"/>
              </a:rPr>
              <a:t> </a:t>
            </a:r>
            <a:r>
              <a:rPr sz="2400" spc="-10" dirty="0">
                <a:solidFill>
                  <a:srgbClr val="111F35"/>
                </a:solidFill>
                <a:latin typeface="Calibri"/>
                <a:cs typeface="Calibri"/>
              </a:rPr>
              <a:t>generated</a:t>
            </a:r>
            <a:r>
              <a:rPr sz="2400" spc="-60" dirty="0">
                <a:solidFill>
                  <a:srgbClr val="111F35"/>
                </a:solidFill>
                <a:latin typeface="Calibri"/>
                <a:cs typeface="Calibri"/>
              </a:rPr>
              <a:t> </a:t>
            </a:r>
            <a:r>
              <a:rPr sz="2400" dirty="0">
                <a:solidFill>
                  <a:srgbClr val="111F35"/>
                </a:solidFill>
                <a:latin typeface="Calibri"/>
                <a:cs typeface="Calibri"/>
              </a:rPr>
              <a:t>by</a:t>
            </a:r>
            <a:r>
              <a:rPr sz="2400" spc="-55" dirty="0">
                <a:solidFill>
                  <a:srgbClr val="111F35"/>
                </a:solidFill>
                <a:latin typeface="Calibri"/>
                <a:cs typeface="Calibri"/>
              </a:rPr>
              <a:t> </a:t>
            </a:r>
            <a:r>
              <a:rPr sz="2400" spc="-10" dirty="0">
                <a:solidFill>
                  <a:srgbClr val="111F35"/>
                </a:solidFill>
                <a:latin typeface="Calibri"/>
                <a:cs typeface="Calibri"/>
              </a:rPr>
              <a:t>programs</a:t>
            </a:r>
            <a:r>
              <a:rPr sz="2400" spc="-80" dirty="0">
                <a:solidFill>
                  <a:srgbClr val="111F35"/>
                </a:solidFill>
                <a:latin typeface="Calibri"/>
                <a:cs typeface="Calibri"/>
              </a:rPr>
              <a:t> </a:t>
            </a:r>
            <a:r>
              <a:rPr sz="2400" spc="-10" dirty="0">
                <a:solidFill>
                  <a:srgbClr val="111F35"/>
                </a:solidFill>
                <a:latin typeface="Calibri"/>
                <a:cs typeface="Calibri"/>
              </a:rPr>
              <a:t>on-</a:t>
            </a:r>
            <a:r>
              <a:rPr sz="2400" spc="-20" dirty="0">
                <a:solidFill>
                  <a:srgbClr val="111F35"/>
                </a:solidFill>
                <a:latin typeface="Calibri"/>
                <a:cs typeface="Calibri"/>
              </a:rPr>
              <a:t>the-</a:t>
            </a:r>
            <a:r>
              <a:rPr sz="2400" spc="-25" dirty="0">
                <a:solidFill>
                  <a:srgbClr val="111F35"/>
                </a:solidFill>
                <a:latin typeface="Calibri"/>
                <a:cs typeface="Calibri"/>
              </a:rPr>
              <a:t>fly</a:t>
            </a:r>
            <a:endParaRPr sz="2400">
              <a:latin typeface="Calibri"/>
              <a:cs typeface="Calibri"/>
            </a:endParaRPr>
          </a:p>
          <a:p>
            <a:pPr marL="240029" indent="-227329">
              <a:lnSpc>
                <a:spcPct val="100000"/>
              </a:lnSpc>
              <a:spcBef>
                <a:spcPts val="635"/>
              </a:spcBef>
              <a:buFont typeface="Arial MT"/>
              <a:buChar char="•"/>
              <a:tabLst>
                <a:tab pos="240029" algn="l"/>
              </a:tabLst>
            </a:pPr>
            <a:r>
              <a:rPr sz="2800" spc="-10" dirty="0">
                <a:solidFill>
                  <a:srgbClr val="111F35"/>
                </a:solidFill>
                <a:latin typeface="Calibri"/>
                <a:cs typeface="Calibri"/>
              </a:rPr>
              <a:t>We’ve</a:t>
            </a:r>
            <a:r>
              <a:rPr sz="2800" spc="-65" dirty="0">
                <a:solidFill>
                  <a:srgbClr val="111F35"/>
                </a:solidFill>
                <a:latin typeface="Calibri"/>
                <a:cs typeface="Calibri"/>
              </a:rPr>
              <a:t> </a:t>
            </a:r>
            <a:r>
              <a:rPr sz="2800" dirty="0">
                <a:solidFill>
                  <a:srgbClr val="111F35"/>
                </a:solidFill>
                <a:latin typeface="Calibri"/>
                <a:cs typeface="Calibri"/>
              </a:rPr>
              <a:t>learned</a:t>
            </a:r>
            <a:r>
              <a:rPr sz="2800" spc="-40" dirty="0">
                <a:solidFill>
                  <a:srgbClr val="111F35"/>
                </a:solidFill>
                <a:latin typeface="Calibri"/>
                <a:cs typeface="Calibri"/>
              </a:rPr>
              <a:t> </a:t>
            </a:r>
            <a:r>
              <a:rPr sz="2800" dirty="0">
                <a:solidFill>
                  <a:srgbClr val="111F35"/>
                </a:solidFill>
                <a:latin typeface="Calibri"/>
                <a:cs typeface="Calibri"/>
              </a:rPr>
              <a:t>a</a:t>
            </a:r>
            <a:r>
              <a:rPr sz="2800" spc="-60" dirty="0">
                <a:solidFill>
                  <a:srgbClr val="111F35"/>
                </a:solidFill>
                <a:latin typeface="Calibri"/>
                <a:cs typeface="Calibri"/>
              </a:rPr>
              <a:t> </a:t>
            </a:r>
            <a:r>
              <a:rPr sz="2800" dirty="0">
                <a:solidFill>
                  <a:srgbClr val="111F35"/>
                </a:solidFill>
                <a:latin typeface="Calibri"/>
                <a:cs typeface="Calibri"/>
              </a:rPr>
              <a:t>good</a:t>
            </a:r>
            <a:r>
              <a:rPr sz="2800" spc="-55" dirty="0">
                <a:solidFill>
                  <a:srgbClr val="111F35"/>
                </a:solidFill>
                <a:latin typeface="Calibri"/>
                <a:cs typeface="Calibri"/>
              </a:rPr>
              <a:t> </a:t>
            </a:r>
            <a:r>
              <a:rPr sz="2800" dirty="0">
                <a:solidFill>
                  <a:srgbClr val="111F35"/>
                </a:solidFill>
                <a:latin typeface="Calibri"/>
                <a:cs typeface="Calibri"/>
              </a:rPr>
              <a:t>deal</a:t>
            </a:r>
            <a:r>
              <a:rPr sz="2800" spc="-65" dirty="0">
                <a:solidFill>
                  <a:srgbClr val="111F35"/>
                </a:solidFill>
                <a:latin typeface="Calibri"/>
                <a:cs typeface="Calibri"/>
              </a:rPr>
              <a:t> </a:t>
            </a:r>
            <a:r>
              <a:rPr sz="2800" dirty="0">
                <a:solidFill>
                  <a:srgbClr val="111F35"/>
                </a:solidFill>
                <a:latin typeface="Calibri"/>
                <a:cs typeface="Calibri"/>
              </a:rPr>
              <a:t>about</a:t>
            </a:r>
            <a:r>
              <a:rPr sz="2800" spc="-50" dirty="0">
                <a:solidFill>
                  <a:srgbClr val="111F35"/>
                </a:solidFill>
                <a:latin typeface="Calibri"/>
                <a:cs typeface="Calibri"/>
              </a:rPr>
              <a:t> </a:t>
            </a:r>
            <a:r>
              <a:rPr sz="2800" spc="-10" dirty="0">
                <a:solidFill>
                  <a:srgbClr val="111F35"/>
                </a:solidFill>
                <a:latin typeface="Calibri"/>
                <a:cs typeface="Calibri"/>
              </a:rPr>
              <a:t>JavaScript</a:t>
            </a:r>
            <a:r>
              <a:rPr sz="2800" spc="-50" dirty="0">
                <a:solidFill>
                  <a:srgbClr val="111F35"/>
                </a:solidFill>
                <a:latin typeface="Calibri"/>
                <a:cs typeface="Calibri"/>
              </a:rPr>
              <a:t> </a:t>
            </a:r>
            <a:r>
              <a:rPr sz="2800" dirty="0">
                <a:solidFill>
                  <a:srgbClr val="111F35"/>
                </a:solidFill>
                <a:latin typeface="Calibri"/>
                <a:cs typeface="Calibri"/>
              </a:rPr>
              <a:t>in</a:t>
            </a:r>
            <a:r>
              <a:rPr sz="2800" spc="-60" dirty="0">
                <a:solidFill>
                  <a:srgbClr val="111F35"/>
                </a:solidFill>
                <a:latin typeface="Calibri"/>
                <a:cs typeface="Calibri"/>
              </a:rPr>
              <a:t> </a:t>
            </a:r>
            <a:r>
              <a:rPr sz="2800" dirty="0">
                <a:solidFill>
                  <a:srgbClr val="111F35"/>
                </a:solidFill>
                <a:latin typeface="Calibri"/>
                <a:cs typeface="Calibri"/>
              </a:rPr>
              <a:t>the</a:t>
            </a:r>
            <a:r>
              <a:rPr sz="2800" spc="-60" dirty="0">
                <a:solidFill>
                  <a:srgbClr val="111F35"/>
                </a:solidFill>
                <a:latin typeface="Calibri"/>
                <a:cs typeface="Calibri"/>
              </a:rPr>
              <a:t> </a:t>
            </a:r>
            <a:r>
              <a:rPr sz="2800" dirty="0">
                <a:solidFill>
                  <a:srgbClr val="111F35"/>
                </a:solidFill>
                <a:latin typeface="Calibri"/>
                <a:cs typeface="Calibri"/>
              </a:rPr>
              <a:t>first</a:t>
            </a:r>
            <a:r>
              <a:rPr sz="2800" spc="-40" dirty="0">
                <a:solidFill>
                  <a:srgbClr val="111F35"/>
                </a:solidFill>
                <a:latin typeface="Calibri"/>
                <a:cs typeface="Calibri"/>
              </a:rPr>
              <a:t> </a:t>
            </a:r>
            <a:r>
              <a:rPr sz="2800" spc="-10" dirty="0">
                <a:solidFill>
                  <a:srgbClr val="111F35"/>
                </a:solidFill>
                <a:latin typeface="Calibri"/>
                <a:cs typeface="Calibri"/>
              </a:rPr>
              <a:t>lectures</a:t>
            </a:r>
            <a:endParaRPr sz="2800">
              <a:latin typeface="Calibri"/>
              <a:cs typeface="Calibri"/>
            </a:endParaRPr>
          </a:p>
          <a:p>
            <a:pPr marL="696595" lvl="1" indent="-227329">
              <a:lnSpc>
                <a:spcPct val="100000"/>
              </a:lnSpc>
              <a:spcBef>
                <a:spcPts val="244"/>
              </a:spcBef>
              <a:buFont typeface="Arial MT"/>
              <a:buChar char="•"/>
              <a:tabLst>
                <a:tab pos="696595" algn="l"/>
              </a:tabLst>
            </a:pPr>
            <a:r>
              <a:rPr sz="2400" dirty="0">
                <a:solidFill>
                  <a:srgbClr val="111F35"/>
                </a:solidFill>
                <a:latin typeface="Calibri"/>
                <a:cs typeface="Calibri"/>
              </a:rPr>
              <a:t>So</a:t>
            </a:r>
            <a:r>
              <a:rPr sz="2400" spc="-55" dirty="0">
                <a:solidFill>
                  <a:srgbClr val="111F35"/>
                </a:solidFill>
                <a:latin typeface="Calibri"/>
                <a:cs typeface="Calibri"/>
              </a:rPr>
              <a:t> </a:t>
            </a:r>
            <a:r>
              <a:rPr sz="2400" spc="-60" dirty="0">
                <a:solidFill>
                  <a:srgbClr val="111F35"/>
                </a:solidFill>
                <a:latin typeface="Calibri"/>
                <a:cs typeface="Calibri"/>
              </a:rPr>
              <a:t>far,</a:t>
            </a:r>
            <a:r>
              <a:rPr sz="2400" spc="-55" dirty="0">
                <a:solidFill>
                  <a:srgbClr val="111F35"/>
                </a:solidFill>
                <a:latin typeface="Calibri"/>
                <a:cs typeface="Calibri"/>
              </a:rPr>
              <a:t> </a:t>
            </a:r>
            <a:r>
              <a:rPr sz="2400" dirty="0">
                <a:solidFill>
                  <a:srgbClr val="111F35"/>
                </a:solidFill>
                <a:latin typeface="Calibri"/>
                <a:cs typeface="Calibri"/>
              </a:rPr>
              <a:t>we’ve</a:t>
            </a:r>
            <a:r>
              <a:rPr sz="2400" spc="-35" dirty="0">
                <a:solidFill>
                  <a:srgbClr val="111F35"/>
                </a:solidFill>
                <a:latin typeface="Calibri"/>
                <a:cs typeface="Calibri"/>
              </a:rPr>
              <a:t> </a:t>
            </a:r>
            <a:r>
              <a:rPr sz="2400" dirty="0">
                <a:solidFill>
                  <a:srgbClr val="111F35"/>
                </a:solidFill>
                <a:latin typeface="Calibri"/>
                <a:cs typeface="Calibri"/>
              </a:rPr>
              <a:t>only</a:t>
            </a:r>
            <a:r>
              <a:rPr sz="2400" spc="-50" dirty="0">
                <a:solidFill>
                  <a:srgbClr val="111F35"/>
                </a:solidFill>
                <a:latin typeface="Calibri"/>
                <a:cs typeface="Calibri"/>
              </a:rPr>
              <a:t> </a:t>
            </a:r>
            <a:r>
              <a:rPr sz="2400" dirty="0">
                <a:solidFill>
                  <a:srgbClr val="111F35"/>
                </a:solidFill>
                <a:latin typeface="Calibri"/>
                <a:cs typeface="Calibri"/>
              </a:rPr>
              <a:t>used</a:t>
            </a:r>
            <a:r>
              <a:rPr sz="2400" spc="-45" dirty="0">
                <a:solidFill>
                  <a:srgbClr val="111F35"/>
                </a:solidFill>
                <a:latin typeface="Calibri"/>
                <a:cs typeface="Calibri"/>
              </a:rPr>
              <a:t> </a:t>
            </a:r>
            <a:r>
              <a:rPr sz="2400" dirty="0">
                <a:solidFill>
                  <a:srgbClr val="111F35"/>
                </a:solidFill>
                <a:latin typeface="Calibri"/>
                <a:cs typeface="Calibri"/>
              </a:rPr>
              <a:t>it</a:t>
            </a:r>
            <a:r>
              <a:rPr sz="2400" spc="-50" dirty="0">
                <a:solidFill>
                  <a:srgbClr val="111F35"/>
                </a:solidFill>
                <a:latin typeface="Calibri"/>
                <a:cs typeface="Calibri"/>
              </a:rPr>
              <a:t> </a:t>
            </a:r>
            <a:r>
              <a:rPr sz="2400" dirty="0">
                <a:solidFill>
                  <a:srgbClr val="111F35"/>
                </a:solidFill>
                <a:latin typeface="Calibri"/>
                <a:cs typeface="Calibri"/>
              </a:rPr>
              <a:t>in</a:t>
            </a:r>
            <a:r>
              <a:rPr sz="2400" spc="-65" dirty="0">
                <a:solidFill>
                  <a:srgbClr val="111F35"/>
                </a:solidFill>
                <a:latin typeface="Calibri"/>
                <a:cs typeface="Calibri"/>
              </a:rPr>
              <a:t> </a:t>
            </a:r>
            <a:r>
              <a:rPr sz="2400" dirty="0">
                <a:solidFill>
                  <a:srgbClr val="111F35"/>
                </a:solidFill>
                <a:latin typeface="Calibri"/>
                <a:cs typeface="Calibri"/>
              </a:rPr>
              <a:t>a</a:t>
            </a:r>
            <a:r>
              <a:rPr sz="2400" spc="-50" dirty="0">
                <a:solidFill>
                  <a:srgbClr val="111F35"/>
                </a:solidFill>
                <a:latin typeface="Calibri"/>
                <a:cs typeface="Calibri"/>
              </a:rPr>
              <a:t> </a:t>
            </a:r>
            <a:r>
              <a:rPr sz="2400" dirty="0">
                <a:solidFill>
                  <a:srgbClr val="111F35"/>
                </a:solidFill>
                <a:latin typeface="Calibri"/>
                <a:cs typeface="Calibri"/>
              </a:rPr>
              <a:t>browser</a:t>
            </a:r>
            <a:r>
              <a:rPr sz="2400" spc="-45" dirty="0">
                <a:solidFill>
                  <a:srgbClr val="111F35"/>
                </a:solidFill>
                <a:latin typeface="Calibri"/>
                <a:cs typeface="Calibri"/>
              </a:rPr>
              <a:t> </a:t>
            </a:r>
            <a:r>
              <a:rPr sz="2400" spc="-10" dirty="0">
                <a:solidFill>
                  <a:srgbClr val="111F35"/>
                </a:solidFill>
                <a:latin typeface="Calibri"/>
                <a:cs typeface="Calibri"/>
              </a:rPr>
              <a:t>environment</a:t>
            </a:r>
            <a:endParaRPr sz="2400">
              <a:latin typeface="Calibri"/>
              <a:cs typeface="Calibri"/>
            </a:endParaRPr>
          </a:p>
          <a:p>
            <a:pPr marL="696595" lvl="1" indent="-227329">
              <a:lnSpc>
                <a:spcPct val="100000"/>
              </a:lnSpc>
              <a:spcBef>
                <a:spcPts val="215"/>
              </a:spcBef>
              <a:buFont typeface="Arial MT"/>
              <a:buChar char="•"/>
              <a:tabLst>
                <a:tab pos="696595" algn="l"/>
              </a:tabLst>
            </a:pPr>
            <a:r>
              <a:rPr sz="2400" spc="-10" dirty="0">
                <a:solidFill>
                  <a:srgbClr val="111F35"/>
                </a:solidFill>
                <a:latin typeface="Calibri"/>
                <a:cs typeface="Calibri"/>
              </a:rPr>
              <a:t>Well,</a:t>
            </a:r>
            <a:r>
              <a:rPr sz="2400" spc="-55" dirty="0">
                <a:solidFill>
                  <a:srgbClr val="111F35"/>
                </a:solidFill>
                <a:latin typeface="Calibri"/>
                <a:cs typeface="Calibri"/>
              </a:rPr>
              <a:t> </a:t>
            </a:r>
            <a:r>
              <a:rPr sz="2400" dirty="0">
                <a:solidFill>
                  <a:srgbClr val="111F35"/>
                </a:solidFill>
                <a:latin typeface="Calibri"/>
                <a:cs typeface="Calibri"/>
              </a:rPr>
              <a:t>we</a:t>
            </a:r>
            <a:r>
              <a:rPr sz="2400" spc="-40" dirty="0">
                <a:solidFill>
                  <a:srgbClr val="111F35"/>
                </a:solidFill>
                <a:latin typeface="Calibri"/>
                <a:cs typeface="Calibri"/>
              </a:rPr>
              <a:t> </a:t>
            </a:r>
            <a:r>
              <a:rPr sz="2400" dirty="0">
                <a:solidFill>
                  <a:srgbClr val="111F35"/>
                </a:solidFill>
                <a:latin typeface="Calibri"/>
                <a:cs typeface="Calibri"/>
              </a:rPr>
              <a:t>can</a:t>
            </a:r>
            <a:r>
              <a:rPr sz="2400" spc="-35" dirty="0">
                <a:solidFill>
                  <a:srgbClr val="111F35"/>
                </a:solidFill>
                <a:latin typeface="Calibri"/>
                <a:cs typeface="Calibri"/>
              </a:rPr>
              <a:t> </a:t>
            </a:r>
            <a:r>
              <a:rPr sz="2400" dirty="0">
                <a:solidFill>
                  <a:srgbClr val="111F35"/>
                </a:solidFill>
                <a:latin typeface="Calibri"/>
                <a:cs typeface="Calibri"/>
              </a:rPr>
              <a:t>also</a:t>
            </a:r>
            <a:r>
              <a:rPr sz="2400" spc="-60" dirty="0">
                <a:solidFill>
                  <a:srgbClr val="111F35"/>
                </a:solidFill>
                <a:latin typeface="Calibri"/>
                <a:cs typeface="Calibri"/>
              </a:rPr>
              <a:t> </a:t>
            </a:r>
            <a:r>
              <a:rPr sz="2400" dirty="0">
                <a:solidFill>
                  <a:srgbClr val="111F35"/>
                </a:solidFill>
                <a:latin typeface="Calibri"/>
                <a:cs typeface="Calibri"/>
              </a:rPr>
              <a:t>use</a:t>
            </a:r>
            <a:r>
              <a:rPr sz="2400" spc="-40" dirty="0">
                <a:solidFill>
                  <a:srgbClr val="111F35"/>
                </a:solidFill>
                <a:latin typeface="Calibri"/>
                <a:cs typeface="Calibri"/>
              </a:rPr>
              <a:t> </a:t>
            </a:r>
            <a:r>
              <a:rPr sz="2400" dirty="0">
                <a:solidFill>
                  <a:srgbClr val="111F35"/>
                </a:solidFill>
                <a:latin typeface="Calibri"/>
                <a:cs typeface="Calibri"/>
              </a:rPr>
              <a:t>it</a:t>
            </a:r>
            <a:r>
              <a:rPr sz="2400" spc="-45" dirty="0">
                <a:solidFill>
                  <a:srgbClr val="111F35"/>
                </a:solidFill>
                <a:latin typeface="Calibri"/>
                <a:cs typeface="Calibri"/>
              </a:rPr>
              <a:t> </a:t>
            </a:r>
            <a:r>
              <a:rPr sz="2400" dirty="0">
                <a:solidFill>
                  <a:srgbClr val="111F35"/>
                </a:solidFill>
                <a:latin typeface="Calibri"/>
                <a:cs typeface="Calibri"/>
              </a:rPr>
              <a:t>in</a:t>
            </a:r>
            <a:r>
              <a:rPr sz="2400" spc="-40" dirty="0">
                <a:solidFill>
                  <a:srgbClr val="111F35"/>
                </a:solidFill>
                <a:latin typeface="Calibri"/>
                <a:cs typeface="Calibri"/>
              </a:rPr>
              <a:t> </a:t>
            </a:r>
            <a:r>
              <a:rPr sz="2400" dirty="0">
                <a:solidFill>
                  <a:srgbClr val="111F35"/>
                </a:solidFill>
                <a:latin typeface="Calibri"/>
                <a:cs typeface="Calibri"/>
              </a:rPr>
              <a:t>a</a:t>
            </a:r>
            <a:r>
              <a:rPr sz="2400" spc="-55" dirty="0">
                <a:solidFill>
                  <a:srgbClr val="111F35"/>
                </a:solidFill>
                <a:latin typeface="Calibri"/>
                <a:cs typeface="Calibri"/>
              </a:rPr>
              <a:t> </a:t>
            </a:r>
            <a:r>
              <a:rPr sz="2400" b="1" dirty="0">
                <a:solidFill>
                  <a:srgbClr val="111F35"/>
                </a:solidFill>
                <a:latin typeface="Calibri"/>
                <a:cs typeface="Calibri"/>
              </a:rPr>
              <a:t>server</a:t>
            </a:r>
            <a:r>
              <a:rPr sz="2400" b="1" spc="-30" dirty="0">
                <a:solidFill>
                  <a:srgbClr val="111F35"/>
                </a:solidFill>
                <a:latin typeface="Calibri"/>
                <a:cs typeface="Calibri"/>
              </a:rPr>
              <a:t> </a:t>
            </a:r>
            <a:r>
              <a:rPr sz="2400" b="1" spc="-10" dirty="0">
                <a:solidFill>
                  <a:srgbClr val="111F35"/>
                </a:solidFill>
                <a:latin typeface="Calibri"/>
                <a:cs typeface="Calibri"/>
              </a:rPr>
              <a:t>environment</a:t>
            </a:r>
            <a:r>
              <a:rPr sz="2400" spc="-10" dirty="0">
                <a:solidFill>
                  <a:srgbClr val="111F35"/>
                </a:solidFill>
                <a:latin typeface="Calibri"/>
                <a:cs typeface="Calibri"/>
              </a:rPr>
              <a:t>!</a:t>
            </a:r>
            <a:endParaRPr sz="2400">
              <a:latin typeface="Calibri"/>
              <a:cs typeface="Calibri"/>
            </a:endParaRPr>
          </a:p>
          <a:p>
            <a:pPr marL="696595" lvl="1" indent="-227329">
              <a:lnSpc>
                <a:spcPct val="100000"/>
              </a:lnSpc>
              <a:spcBef>
                <a:spcPts val="204"/>
              </a:spcBef>
              <a:buFont typeface="Arial MT"/>
              <a:buChar char="•"/>
              <a:tabLst>
                <a:tab pos="696595" algn="l"/>
              </a:tabLst>
            </a:pPr>
            <a:r>
              <a:rPr sz="2400" dirty="0">
                <a:solidFill>
                  <a:srgbClr val="111F35"/>
                </a:solidFill>
                <a:latin typeface="Calibri"/>
                <a:cs typeface="Calibri"/>
              </a:rPr>
              <a:t>Several</a:t>
            </a:r>
            <a:r>
              <a:rPr sz="2400" spc="-55" dirty="0">
                <a:solidFill>
                  <a:srgbClr val="111F35"/>
                </a:solidFill>
                <a:latin typeface="Calibri"/>
                <a:cs typeface="Calibri"/>
              </a:rPr>
              <a:t> </a:t>
            </a:r>
            <a:r>
              <a:rPr sz="2400" spc="-20" dirty="0">
                <a:solidFill>
                  <a:srgbClr val="111F35"/>
                </a:solidFill>
                <a:latin typeface="Calibri"/>
                <a:cs typeface="Calibri"/>
              </a:rPr>
              <a:t>different</a:t>
            </a:r>
            <a:r>
              <a:rPr sz="2400" spc="-50" dirty="0">
                <a:solidFill>
                  <a:srgbClr val="111F35"/>
                </a:solidFill>
                <a:latin typeface="Calibri"/>
                <a:cs typeface="Calibri"/>
              </a:rPr>
              <a:t> </a:t>
            </a:r>
            <a:r>
              <a:rPr sz="2400" dirty="0">
                <a:solidFill>
                  <a:srgbClr val="111F35"/>
                </a:solidFill>
                <a:latin typeface="Calibri"/>
                <a:cs typeface="Calibri"/>
              </a:rPr>
              <a:t>runtimes</a:t>
            </a:r>
            <a:r>
              <a:rPr sz="2400" spc="-65" dirty="0">
                <a:solidFill>
                  <a:srgbClr val="111F35"/>
                </a:solidFill>
                <a:latin typeface="Calibri"/>
                <a:cs typeface="Calibri"/>
              </a:rPr>
              <a:t> </a:t>
            </a:r>
            <a:r>
              <a:rPr sz="2400" dirty="0">
                <a:solidFill>
                  <a:srgbClr val="111F35"/>
                </a:solidFill>
                <a:latin typeface="Calibri"/>
                <a:cs typeface="Calibri"/>
              </a:rPr>
              <a:t>allow</a:t>
            </a:r>
            <a:r>
              <a:rPr sz="2400" spc="-65" dirty="0">
                <a:solidFill>
                  <a:srgbClr val="111F35"/>
                </a:solidFill>
                <a:latin typeface="Calibri"/>
                <a:cs typeface="Calibri"/>
              </a:rPr>
              <a:t> </a:t>
            </a:r>
            <a:r>
              <a:rPr sz="2400" dirty="0">
                <a:solidFill>
                  <a:srgbClr val="111F35"/>
                </a:solidFill>
                <a:latin typeface="Calibri"/>
                <a:cs typeface="Calibri"/>
              </a:rPr>
              <a:t>us</a:t>
            </a:r>
            <a:r>
              <a:rPr sz="2400" spc="-60" dirty="0">
                <a:solidFill>
                  <a:srgbClr val="111F35"/>
                </a:solidFill>
                <a:latin typeface="Calibri"/>
                <a:cs typeface="Calibri"/>
              </a:rPr>
              <a:t> </a:t>
            </a:r>
            <a:r>
              <a:rPr sz="2400" dirty="0">
                <a:solidFill>
                  <a:srgbClr val="111F35"/>
                </a:solidFill>
                <a:latin typeface="Calibri"/>
                <a:cs typeface="Calibri"/>
              </a:rPr>
              <a:t>to</a:t>
            </a:r>
            <a:r>
              <a:rPr sz="2400" spc="-60" dirty="0">
                <a:solidFill>
                  <a:srgbClr val="111F35"/>
                </a:solidFill>
                <a:latin typeface="Calibri"/>
                <a:cs typeface="Calibri"/>
              </a:rPr>
              <a:t> </a:t>
            </a:r>
            <a:r>
              <a:rPr sz="2400" dirty="0">
                <a:solidFill>
                  <a:srgbClr val="111F35"/>
                </a:solidFill>
                <a:latin typeface="Calibri"/>
                <a:cs typeface="Calibri"/>
              </a:rPr>
              <a:t>do</a:t>
            </a:r>
            <a:r>
              <a:rPr sz="2400" spc="-65" dirty="0">
                <a:solidFill>
                  <a:srgbClr val="111F35"/>
                </a:solidFill>
                <a:latin typeface="Calibri"/>
                <a:cs typeface="Calibri"/>
              </a:rPr>
              <a:t> </a:t>
            </a:r>
            <a:r>
              <a:rPr sz="2400" spc="-25" dirty="0">
                <a:solidFill>
                  <a:srgbClr val="111F35"/>
                </a:solidFill>
                <a:latin typeface="Calibri"/>
                <a:cs typeface="Calibri"/>
              </a:rPr>
              <a:t>so…</a:t>
            </a:r>
            <a:endParaRPr sz="2400">
              <a:latin typeface="Calibri"/>
              <a:cs typeface="Calibri"/>
            </a:endParaRPr>
          </a:p>
        </p:txBody>
      </p:sp>
      <p:pic>
        <p:nvPicPr>
          <p:cNvPr id="4" name="object 4"/>
          <p:cNvPicPr/>
          <p:nvPr/>
        </p:nvPicPr>
        <p:blipFill>
          <a:blip r:embed="rId2" cstate="print"/>
          <a:stretch>
            <a:fillRect/>
          </a:stretch>
        </p:blipFill>
        <p:spPr>
          <a:xfrm>
            <a:off x="5317235" y="4126991"/>
            <a:ext cx="1577339" cy="1577340"/>
          </a:xfrm>
          <a:prstGeom prst="rect">
            <a:avLst/>
          </a:prstGeom>
        </p:spPr>
      </p:pic>
      <p:sp>
        <p:nvSpPr>
          <p:cNvPr id="5" name="object 5"/>
          <p:cNvSpPr txBox="1"/>
          <p:nvPr/>
        </p:nvSpPr>
        <p:spPr>
          <a:xfrm>
            <a:off x="5712078" y="5805932"/>
            <a:ext cx="810260" cy="452120"/>
          </a:xfrm>
          <a:prstGeom prst="rect">
            <a:avLst/>
          </a:prstGeom>
        </p:spPr>
        <p:txBody>
          <a:bodyPr vert="horz" wrap="square" lIns="0" tIns="12065" rIns="0" bIns="0" rtlCol="0">
            <a:spAutoFit/>
          </a:bodyPr>
          <a:lstStyle/>
          <a:p>
            <a:pPr marL="12700">
              <a:lnSpc>
                <a:spcPct val="100000"/>
              </a:lnSpc>
              <a:spcBef>
                <a:spcPts val="95"/>
              </a:spcBef>
            </a:pPr>
            <a:r>
              <a:rPr sz="2800" b="1" u="sng" spc="-20" dirty="0">
                <a:solidFill>
                  <a:srgbClr val="006379"/>
                </a:solidFill>
                <a:uFill>
                  <a:solidFill>
                    <a:srgbClr val="006379"/>
                  </a:solidFill>
                </a:uFill>
                <a:latin typeface="Calibri"/>
                <a:cs typeface="Calibri"/>
                <a:hlinkClick r:id="rId3"/>
              </a:rPr>
              <a:t>Deno</a:t>
            </a:r>
            <a:endParaRPr sz="2800">
              <a:latin typeface="Calibri"/>
              <a:cs typeface="Calibri"/>
            </a:endParaRPr>
          </a:p>
        </p:txBody>
      </p:sp>
      <p:pic>
        <p:nvPicPr>
          <p:cNvPr id="6" name="object 6"/>
          <p:cNvPicPr/>
          <p:nvPr/>
        </p:nvPicPr>
        <p:blipFill>
          <a:blip r:embed="rId4" cstate="print"/>
          <a:stretch>
            <a:fillRect/>
          </a:stretch>
        </p:blipFill>
        <p:spPr>
          <a:xfrm>
            <a:off x="9085010" y="4267569"/>
            <a:ext cx="1523188" cy="1330376"/>
          </a:xfrm>
          <a:prstGeom prst="rect">
            <a:avLst/>
          </a:prstGeom>
        </p:spPr>
      </p:pic>
      <p:sp>
        <p:nvSpPr>
          <p:cNvPr id="7" name="object 7"/>
          <p:cNvSpPr txBox="1"/>
          <p:nvPr/>
        </p:nvSpPr>
        <p:spPr>
          <a:xfrm>
            <a:off x="9548876" y="5805932"/>
            <a:ext cx="606425" cy="452120"/>
          </a:xfrm>
          <a:prstGeom prst="rect">
            <a:avLst/>
          </a:prstGeom>
        </p:spPr>
        <p:txBody>
          <a:bodyPr vert="horz" wrap="square" lIns="0" tIns="12065" rIns="0" bIns="0" rtlCol="0">
            <a:spAutoFit/>
          </a:bodyPr>
          <a:lstStyle/>
          <a:p>
            <a:pPr marL="12700">
              <a:lnSpc>
                <a:spcPct val="100000"/>
              </a:lnSpc>
              <a:spcBef>
                <a:spcPts val="95"/>
              </a:spcBef>
            </a:pPr>
            <a:r>
              <a:rPr sz="2800" b="1" u="sng" spc="-25" dirty="0">
                <a:solidFill>
                  <a:srgbClr val="006379"/>
                </a:solidFill>
                <a:uFill>
                  <a:solidFill>
                    <a:srgbClr val="006379"/>
                  </a:solidFill>
                </a:uFill>
                <a:latin typeface="Calibri"/>
                <a:cs typeface="Calibri"/>
                <a:hlinkClick r:id="rId5"/>
              </a:rPr>
              <a:t>Bun</a:t>
            </a:r>
            <a:endParaRPr sz="2800">
              <a:latin typeface="Calibri"/>
              <a:cs typeface="Calibri"/>
            </a:endParaRPr>
          </a:p>
        </p:txBody>
      </p:sp>
      <p:pic>
        <p:nvPicPr>
          <p:cNvPr id="8" name="object 8"/>
          <p:cNvPicPr/>
          <p:nvPr/>
        </p:nvPicPr>
        <p:blipFill>
          <a:blip r:embed="rId6" cstate="print"/>
          <a:stretch>
            <a:fillRect/>
          </a:stretch>
        </p:blipFill>
        <p:spPr>
          <a:xfrm>
            <a:off x="882396" y="4229100"/>
            <a:ext cx="2267712" cy="1386840"/>
          </a:xfrm>
          <a:prstGeom prst="rect">
            <a:avLst/>
          </a:prstGeom>
        </p:spPr>
      </p:pic>
      <p:sp>
        <p:nvSpPr>
          <p:cNvPr id="9" name="object 9"/>
          <p:cNvSpPr txBox="1"/>
          <p:nvPr/>
        </p:nvSpPr>
        <p:spPr>
          <a:xfrm>
            <a:off x="1451228" y="5805932"/>
            <a:ext cx="1147445" cy="452120"/>
          </a:xfrm>
          <a:prstGeom prst="rect">
            <a:avLst/>
          </a:prstGeom>
        </p:spPr>
        <p:txBody>
          <a:bodyPr vert="horz" wrap="square" lIns="0" tIns="12065" rIns="0" bIns="0" rtlCol="0">
            <a:spAutoFit/>
          </a:bodyPr>
          <a:lstStyle/>
          <a:p>
            <a:pPr marL="12700">
              <a:lnSpc>
                <a:spcPct val="100000"/>
              </a:lnSpc>
              <a:spcBef>
                <a:spcPts val="95"/>
              </a:spcBef>
            </a:pPr>
            <a:r>
              <a:rPr sz="2800" b="1" u="sng" spc="-10" dirty="0">
                <a:solidFill>
                  <a:srgbClr val="006379"/>
                </a:solidFill>
                <a:uFill>
                  <a:solidFill>
                    <a:srgbClr val="006379"/>
                  </a:solidFill>
                </a:uFill>
                <a:latin typeface="Calibri"/>
                <a:cs typeface="Calibri"/>
                <a:hlinkClick r:id="rId7"/>
              </a:rPr>
              <a:t>Node.js</a:t>
            </a:r>
            <a:endParaRPr sz="2800">
              <a:latin typeface="Calibri"/>
              <a:cs typeface="Calibri"/>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418</a:t>
            </a:fld>
            <a:endParaRPr spc="-25" dirty="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NODE.JS</a:t>
            </a:r>
          </a:p>
        </p:txBody>
      </p:sp>
      <p:sp>
        <p:nvSpPr>
          <p:cNvPr id="3" name="object 3"/>
          <p:cNvSpPr txBox="1"/>
          <p:nvPr/>
        </p:nvSpPr>
        <p:spPr>
          <a:xfrm>
            <a:off x="962050" y="1533220"/>
            <a:ext cx="5497195" cy="3756798"/>
          </a:xfrm>
          <a:prstGeom prst="rect">
            <a:avLst/>
          </a:prstGeom>
        </p:spPr>
        <p:txBody>
          <a:bodyPr vert="horz" wrap="square" lIns="0" tIns="12065" rIns="0" bIns="0" rtlCol="0">
            <a:spAutoFit/>
          </a:bodyPr>
          <a:lstStyle/>
          <a:p>
            <a:pPr marL="227329" marR="519430" indent="-227329" algn="l">
              <a:lnSpc>
                <a:spcPts val="3195"/>
              </a:lnSpc>
              <a:spcBef>
                <a:spcPts val="95"/>
              </a:spcBef>
              <a:buFont typeface="Arial MT"/>
              <a:buChar char="•"/>
              <a:tabLst>
                <a:tab pos="227329" algn="l"/>
              </a:tabLst>
            </a:pPr>
            <a:r>
              <a:rPr lang="it-IT" sz="2800" spc="-10" dirty="0">
                <a:solidFill>
                  <a:srgbClr val="111F35"/>
                </a:solidFill>
                <a:latin typeface="Calibri"/>
                <a:cs typeface="Calibri"/>
              </a:rPr>
              <a:t>Open-source e multipiattaforma
Ambiente di runtime JavaScript
Esegue il motore JavaScript V8 di Google dal progetto Chromium
Modello I/O basato su eventi, asincrono per impostazione predefinita, non bloccante
Di gran lunga l'ambiente di esecuzione JS più popolare</a:t>
            </a:r>
            <a:endParaRPr sz="2800" dirty="0">
              <a:latin typeface="Calibri"/>
              <a:cs typeface="Calibri"/>
            </a:endParaRPr>
          </a:p>
        </p:txBody>
      </p:sp>
      <p:pic>
        <p:nvPicPr>
          <p:cNvPr id="4" name="object 4"/>
          <p:cNvPicPr/>
          <p:nvPr/>
        </p:nvPicPr>
        <p:blipFill>
          <a:blip r:embed="rId3" cstate="print"/>
          <a:stretch>
            <a:fillRect/>
          </a:stretch>
        </p:blipFill>
        <p:spPr>
          <a:xfrm>
            <a:off x="6704076" y="1656588"/>
            <a:ext cx="4732020" cy="3544824"/>
          </a:xfrm>
          <a:prstGeom prst="rect">
            <a:avLst/>
          </a:prstGeom>
        </p:spPr>
      </p:pic>
      <p:sp>
        <p:nvSpPr>
          <p:cNvPr id="5" name="object 5"/>
          <p:cNvSpPr txBox="1"/>
          <p:nvPr/>
        </p:nvSpPr>
        <p:spPr>
          <a:xfrm>
            <a:off x="7600568" y="5301437"/>
            <a:ext cx="2910205" cy="300355"/>
          </a:xfrm>
          <a:prstGeom prst="rect">
            <a:avLst/>
          </a:prstGeom>
        </p:spPr>
        <p:txBody>
          <a:bodyPr vert="horz" wrap="square" lIns="0" tIns="12700" rIns="0" bIns="0" rtlCol="0">
            <a:spAutoFit/>
          </a:bodyPr>
          <a:lstStyle/>
          <a:p>
            <a:pPr marL="12700">
              <a:lnSpc>
                <a:spcPct val="100000"/>
              </a:lnSpc>
              <a:spcBef>
                <a:spcPts val="100"/>
              </a:spcBef>
            </a:pPr>
            <a:r>
              <a:rPr sz="1800" u="sng" dirty="0">
                <a:solidFill>
                  <a:srgbClr val="006379"/>
                </a:solidFill>
                <a:uFill>
                  <a:solidFill>
                    <a:srgbClr val="006379"/>
                  </a:solidFill>
                </a:uFill>
                <a:latin typeface="Calibri"/>
                <a:cs typeface="Calibri"/>
                <a:hlinkClick r:id="rId4"/>
              </a:rPr>
              <a:t>State</a:t>
            </a:r>
            <a:r>
              <a:rPr sz="1800" u="sng" spc="-50" dirty="0">
                <a:solidFill>
                  <a:srgbClr val="006379"/>
                </a:solidFill>
                <a:uFill>
                  <a:solidFill>
                    <a:srgbClr val="006379"/>
                  </a:solidFill>
                </a:uFill>
                <a:latin typeface="Calibri"/>
                <a:cs typeface="Calibri"/>
                <a:hlinkClick r:id="rId4"/>
              </a:rPr>
              <a:t> </a:t>
            </a:r>
            <a:r>
              <a:rPr sz="1800" u="sng" dirty="0">
                <a:solidFill>
                  <a:srgbClr val="006379"/>
                </a:solidFill>
                <a:uFill>
                  <a:solidFill>
                    <a:srgbClr val="006379"/>
                  </a:solidFill>
                </a:uFill>
                <a:latin typeface="Calibri"/>
                <a:cs typeface="Calibri"/>
                <a:hlinkClick r:id="rId4"/>
              </a:rPr>
              <a:t>of</a:t>
            </a:r>
            <a:r>
              <a:rPr sz="1800" u="sng" spc="-40" dirty="0">
                <a:solidFill>
                  <a:srgbClr val="006379"/>
                </a:solidFill>
                <a:uFill>
                  <a:solidFill>
                    <a:srgbClr val="006379"/>
                  </a:solidFill>
                </a:uFill>
                <a:latin typeface="Calibri"/>
                <a:cs typeface="Calibri"/>
                <a:hlinkClick r:id="rId4"/>
              </a:rPr>
              <a:t> </a:t>
            </a:r>
            <a:r>
              <a:rPr sz="1800" u="sng" dirty="0">
                <a:solidFill>
                  <a:srgbClr val="006379"/>
                </a:solidFill>
                <a:uFill>
                  <a:solidFill>
                    <a:srgbClr val="006379"/>
                  </a:solidFill>
                </a:uFill>
                <a:latin typeface="Calibri"/>
                <a:cs typeface="Calibri"/>
                <a:hlinkClick r:id="rId4"/>
              </a:rPr>
              <a:t>JavaScript</a:t>
            </a:r>
            <a:r>
              <a:rPr sz="1800" u="sng" spc="-50" dirty="0">
                <a:solidFill>
                  <a:srgbClr val="006379"/>
                </a:solidFill>
                <a:uFill>
                  <a:solidFill>
                    <a:srgbClr val="006379"/>
                  </a:solidFill>
                </a:uFill>
                <a:latin typeface="Calibri"/>
                <a:cs typeface="Calibri"/>
                <a:hlinkClick r:id="rId4"/>
              </a:rPr>
              <a:t> </a:t>
            </a:r>
            <a:r>
              <a:rPr sz="1800" u="sng" dirty="0">
                <a:solidFill>
                  <a:srgbClr val="006379"/>
                </a:solidFill>
                <a:uFill>
                  <a:solidFill>
                    <a:srgbClr val="006379"/>
                  </a:solidFill>
                </a:uFill>
                <a:latin typeface="Calibri"/>
                <a:cs typeface="Calibri"/>
                <a:hlinkClick r:id="rId4"/>
              </a:rPr>
              <a:t>2022</a:t>
            </a:r>
            <a:r>
              <a:rPr sz="1800" u="sng" spc="-50" dirty="0">
                <a:solidFill>
                  <a:srgbClr val="006379"/>
                </a:solidFill>
                <a:uFill>
                  <a:solidFill>
                    <a:srgbClr val="006379"/>
                  </a:solidFill>
                </a:uFill>
                <a:latin typeface="Calibri"/>
                <a:cs typeface="Calibri"/>
                <a:hlinkClick r:id="rId4"/>
              </a:rPr>
              <a:t> </a:t>
            </a:r>
            <a:r>
              <a:rPr sz="1800" u="sng" spc="-10" dirty="0">
                <a:solidFill>
                  <a:srgbClr val="006379"/>
                </a:solidFill>
                <a:uFill>
                  <a:solidFill>
                    <a:srgbClr val="006379"/>
                  </a:solidFill>
                </a:uFill>
                <a:latin typeface="Calibri"/>
                <a:cs typeface="Calibri"/>
                <a:hlinkClick r:id="rId4"/>
              </a:rPr>
              <a:t>Report</a:t>
            </a:r>
            <a:endParaRPr sz="1800">
              <a:latin typeface="Calibri"/>
              <a:cs typeface="Calibri"/>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419</a:t>
            </a:fld>
            <a:endParaRPr spc="-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FORMS:</a:t>
            </a:r>
            <a:r>
              <a:rPr spc="-235" dirty="0"/>
              <a:t> </a:t>
            </a:r>
            <a:r>
              <a:rPr spc="-45" dirty="0"/>
              <a:t>SUBMISSION</a:t>
            </a:r>
            <a:r>
              <a:rPr spc="-175" dirty="0"/>
              <a:t> </a:t>
            </a:r>
            <a:r>
              <a:rPr spc="-145" dirty="0"/>
              <a:t>WITH</a:t>
            </a:r>
            <a:r>
              <a:rPr spc="-114" dirty="0"/>
              <a:t> </a:t>
            </a:r>
            <a:r>
              <a:rPr spc="-20" dirty="0"/>
              <a:t>POST</a:t>
            </a:r>
          </a:p>
        </p:txBody>
      </p:sp>
      <p:sp>
        <p:nvSpPr>
          <p:cNvPr id="3" name="object 3"/>
          <p:cNvSpPr txBox="1"/>
          <p:nvPr/>
        </p:nvSpPr>
        <p:spPr>
          <a:xfrm>
            <a:off x="962050" y="1446872"/>
            <a:ext cx="9331325" cy="681982"/>
          </a:xfrm>
          <a:prstGeom prst="rect">
            <a:avLst/>
          </a:prstGeom>
        </p:spPr>
        <p:txBody>
          <a:bodyPr vert="horz" wrap="square" lIns="0" tIns="984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Se il metodo è POST, gli input sono inviati al body di chi richiede.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L’URL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della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richiesta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è: /handler.html.</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899160" y="2897123"/>
            <a:ext cx="5331460" cy="1324610"/>
          </a:xfrm>
          <a:prstGeom prst="rect">
            <a:avLst/>
          </a:prstGeom>
          <a:ln w="12700">
            <a:solidFill>
              <a:srgbClr val="111F35"/>
            </a:solidFill>
          </a:ln>
        </p:spPr>
        <p:txBody>
          <a:bodyPr vert="horz" wrap="square" lIns="0" tIns="35560" rIns="0" bIns="0" rtlCol="0">
            <a:spAutoFit/>
          </a:bodyPr>
          <a:lstStyle/>
          <a:p>
            <a:pPr marL="313690" marR="117475" indent="-222885">
              <a:lnSpc>
                <a:spcPct val="100000"/>
              </a:lnSpc>
              <a:spcBef>
                <a:spcPts val="280"/>
              </a:spcBef>
            </a:pPr>
            <a:r>
              <a:rPr sz="1600" dirty="0">
                <a:solidFill>
                  <a:srgbClr val="800000"/>
                </a:solidFill>
                <a:latin typeface="Consolas"/>
                <a:cs typeface="Consolas"/>
              </a:rPr>
              <a:t>&lt;form</a:t>
            </a:r>
            <a:r>
              <a:rPr sz="1600" spc="-65" dirty="0">
                <a:solidFill>
                  <a:srgbClr val="800000"/>
                </a:solidFill>
                <a:latin typeface="Consolas"/>
                <a:cs typeface="Consolas"/>
              </a:rPr>
              <a:t> </a:t>
            </a:r>
            <a:r>
              <a:rPr sz="1600" dirty="0">
                <a:solidFill>
                  <a:srgbClr val="E40000"/>
                </a:solidFill>
                <a:latin typeface="Consolas"/>
                <a:cs typeface="Consolas"/>
              </a:rPr>
              <a:t>action</a:t>
            </a:r>
            <a:r>
              <a:rPr sz="1600" dirty="0">
                <a:latin typeface="Consolas"/>
                <a:cs typeface="Consolas"/>
              </a:rPr>
              <a:t>=</a:t>
            </a:r>
            <a:r>
              <a:rPr sz="1600" dirty="0">
                <a:solidFill>
                  <a:srgbClr val="0000FF"/>
                </a:solidFill>
                <a:latin typeface="Consolas"/>
                <a:cs typeface="Consolas"/>
              </a:rPr>
              <a:t>"/handler.html"</a:t>
            </a:r>
            <a:r>
              <a:rPr sz="1600" spc="-60" dirty="0">
                <a:solidFill>
                  <a:srgbClr val="0000FF"/>
                </a:solidFill>
                <a:latin typeface="Consolas"/>
                <a:cs typeface="Consolas"/>
              </a:rPr>
              <a:t> </a:t>
            </a:r>
            <a:r>
              <a:rPr sz="1600" spc="-10" dirty="0">
                <a:solidFill>
                  <a:srgbClr val="E40000"/>
                </a:solidFill>
                <a:latin typeface="Consolas"/>
                <a:cs typeface="Consolas"/>
              </a:rPr>
              <a:t>method</a:t>
            </a:r>
            <a:r>
              <a:rPr sz="1600" spc="-10" dirty="0">
                <a:latin typeface="Consolas"/>
                <a:cs typeface="Consolas"/>
              </a:rPr>
              <a:t>=</a:t>
            </a:r>
            <a:r>
              <a:rPr sz="1600" spc="-10" dirty="0">
                <a:solidFill>
                  <a:srgbClr val="0000FF"/>
                </a:solidFill>
                <a:latin typeface="Consolas"/>
                <a:cs typeface="Consolas"/>
              </a:rPr>
              <a:t>"POST"</a:t>
            </a:r>
            <a:r>
              <a:rPr sz="1600" spc="-10" dirty="0">
                <a:solidFill>
                  <a:srgbClr val="800000"/>
                </a:solidFill>
                <a:latin typeface="Consolas"/>
                <a:cs typeface="Consolas"/>
              </a:rPr>
              <a:t>&gt; </a:t>
            </a:r>
            <a:r>
              <a:rPr sz="1600" dirty="0">
                <a:latin typeface="Consolas"/>
                <a:cs typeface="Consolas"/>
              </a:rPr>
              <a:t>Message:</a:t>
            </a:r>
            <a:r>
              <a:rPr sz="1600" spc="-55" dirty="0">
                <a:latin typeface="Consolas"/>
                <a:cs typeface="Consolas"/>
              </a:rPr>
              <a:t> </a:t>
            </a:r>
            <a:r>
              <a:rPr sz="1600" dirty="0">
                <a:solidFill>
                  <a:srgbClr val="800000"/>
                </a:solidFill>
                <a:latin typeface="Consolas"/>
                <a:cs typeface="Consolas"/>
              </a:rPr>
              <a:t>&lt;input</a:t>
            </a:r>
            <a:r>
              <a:rPr sz="1600" spc="-35" dirty="0">
                <a:solidFill>
                  <a:srgbClr val="800000"/>
                </a:solidFill>
                <a:latin typeface="Consolas"/>
                <a:cs typeface="Consolas"/>
              </a:rPr>
              <a:t> </a:t>
            </a:r>
            <a:r>
              <a:rPr sz="1600" dirty="0">
                <a:solidFill>
                  <a:srgbClr val="E40000"/>
                </a:solidFill>
                <a:latin typeface="Consolas"/>
                <a:cs typeface="Consolas"/>
              </a:rPr>
              <a:t>type</a:t>
            </a:r>
            <a:r>
              <a:rPr sz="1600" dirty="0">
                <a:latin typeface="Consolas"/>
                <a:cs typeface="Consolas"/>
              </a:rPr>
              <a:t>=</a:t>
            </a:r>
            <a:r>
              <a:rPr sz="1600" dirty="0">
                <a:solidFill>
                  <a:srgbClr val="0000FF"/>
                </a:solidFill>
                <a:latin typeface="Consolas"/>
                <a:cs typeface="Consolas"/>
              </a:rPr>
              <a:t>"text"</a:t>
            </a:r>
            <a:r>
              <a:rPr sz="1600" spc="-25" dirty="0">
                <a:solidFill>
                  <a:srgbClr val="0000FF"/>
                </a:solidFill>
                <a:latin typeface="Consolas"/>
                <a:cs typeface="Consolas"/>
              </a:rPr>
              <a:t> </a:t>
            </a:r>
            <a:r>
              <a:rPr sz="1600" spc="-10" dirty="0">
                <a:solidFill>
                  <a:srgbClr val="E40000"/>
                </a:solidFill>
                <a:latin typeface="Consolas"/>
                <a:cs typeface="Consolas"/>
              </a:rPr>
              <a:t>name</a:t>
            </a:r>
            <a:r>
              <a:rPr sz="1600" spc="-10" dirty="0">
                <a:latin typeface="Consolas"/>
                <a:cs typeface="Consolas"/>
              </a:rPr>
              <a:t>=</a:t>
            </a:r>
            <a:r>
              <a:rPr sz="1600" spc="-10" dirty="0">
                <a:solidFill>
                  <a:srgbClr val="0000FF"/>
                </a:solidFill>
                <a:latin typeface="Consolas"/>
                <a:cs typeface="Consolas"/>
              </a:rPr>
              <a:t>"msg"</a:t>
            </a:r>
            <a:r>
              <a:rPr sz="1600" spc="-10" dirty="0">
                <a:solidFill>
                  <a:srgbClr val="800000"/>
                </a:solidFill>
                <a:latin typeface="Consolas"/>
                <a:cs typeface="Consolas"/>
              </a:rPr>
              <a:t>&gt;&lt;br&gt; </a:t>
            </a:r>
            <a:r>
              <a:rPr sz="1600" dirty="0">
                <a:latin typeface="Consolas"/>
                <a:cs typeface="Consolas"/>
              </a:rPr>
              <a:t>Number:</a:t>
            </a:r>
            <a:r>
              <a:rPr sz="1600" spc="-55" dirty="0">
                <a:latin typeface="Consolas"/>
                <a:cs typeface="Consolas"/>
              </a:rPr>
              <a:t> </a:t>
            </a:r>
            <a:r>
              <a:rPr sz="1600" dirty="0">
                <a:solidFill>
                  <a:srgbClr val="800000"/>
                </a:solidFill>
                <a:latin typeface="Consolas"/>
                <a:cs typeface="Consolas"/>
              </a:rPr>
              <a:t>&lt;input</a:t>
            </a:r>
            <a:r>
              <a:rPr sz="1600" spc="-35" dirty="0">
                <a:solidFill>
                  <a:srgbClr val="800000"/>
                </a:solidFill>
                <a:latin typeface="Consolas"/>
                <a:cs typeface="Consolas"/>
              </a:rPr>
              <a:t> </a:t>
            </a:r>
            <a:r>
              <a:rPr sz="1600" dirty="0">
                <a:solidFill>
                  <a:srgbClr val="E40000"/>
                </a:solidFill>
                <a:latin typeface="Consolas"/>
                <a:cs typeface="Consolas"/>
              </a:rPr>
              <a:t>type</a:t>
            </a:r>
            <a:r>
              <a:rPr sz="1600" dirty="0">
                <a:latin typeface="Consolas"/>
                <a:cs typeface="Consolas"/>
              </a:rPr>
              <a:t>=</a:t>
            </a:r>
            <a:r>
              <a:rPr sz="1600" dirty="0">
                <a:solidFill>
                  <a:srgbClr val="0000FF"/>
                </a:solidFill>
                <a:latin typeface="Consolas"/>
                <a:cs typeface="Consolas"/>
              </a:rPr>
              <a:t>"number"</a:t>
            </a:r>
            <a:r>
              <a:rPr sz="1600" spc="-25" dirty="0">
                <a:solidFill>
                  <a:srgbClr val="0000FF"/>
                </a:solidFill>
                <a:latin typeface="Consolas"/>
                <a:cs typeface="Consolas"/>
              </a:rPr>
              <a:t> </a:t>
            </a:r>
            <a:r>
              <a:rPr sz="1600" spc="-10" dirty="0">
                <a:solidFill>
                  <a:srgbClr val="E40000"/>
                </a:solidFill>
                <a:latin typeface="Consolas"/>
                <a:cs typeface="Consolas"/>
              </a:rPr>
              <a:t>name</a:t>
            </a:r>
            <a:r>
              <a:rPr sz="1600" spc="-10" dirty="0">
                <a:latin typeface="Consolas"/>
                <a:cs typeface="Consolas"/>
              </a:rPr>
              <a:t>=</a:t>
            </a:r>
            <a:r>
              <a:rPr sz="1600" spc="-10" dirty="0">
                <a:solidFill>
                  <a:srgbClr val="0000FF"/>
                </a:solidFill>
                <a:latin typeface="Consolas"/>
                <a:cs typeface="Consolas"/>
              </a:rPr>
              <a:t>"num"</a:t>
            </a:r>
            <a:r>
              <a:rPr sz="1600" spc="-10" dirty="0">
                <a:solidFill>
                  <a:srgbClr val="800000"/>
                </a:solidFill>
                <a:latin typeface="Consolas"/>
                <a:cs typeface="Consolas"/>
              </a:rPr>
              <a:t>&gt;&lt;br&gt;</a:t>
            </a:r>
            <a:endParaRPr sz="1600">
              <a:latin typeface="Consolas"/>
              <a:cs typeface="Consolas"/>
            </a:endParaRPr>
          </a:p>
          <a:p>
            <a:pPr marL="313690">
              <a:lnSpc>
                <a:spcPct val="100000"/>
              </a:lnSpc>
            </a:pPr>
            <a:r>
              <a:rPr sz="1600" dirty="0">
                <a:solidFill>
                  <a:srgbClr val="800000"/>
                </a:solidFill>
                <a:latin typeface="Consolas"/>
                <a:cs typeface="Consolas"/>
              </a:rPr>
              <a:t>&lt;input</a:t>
            </a:r>
            <a:r>
              <a:rPr sz="1600" spc="-30" dirty="0">
                <a:solidFill>
                  <a:srgbClr val="800000"/>
                </a:solidFill>
                <a:latin typeface="Consolas"/>
                <a:cs typeface="Consolas"/>
              </a:rPr>
              <a:t> </a:t>
            </a:r>
            <a:r>
              <a:rPr sz="1600" spc="-10" dirty="0">
                <a:solidFill>
                  <a:srgbClr val="E40000"/>
                </a:solidFill>
                <a:latin typeface="Consolas"/>
                <a:cs typeface="Consolas"/>
              </a:rPr>
              <a:t>type</a:t>
            </a:r>
            <a:r>
              <a:rPr sz="1600" spc="-10" dirty="0">
                <a:latin typeface="Consolas"/>
                <a:cs typeface="Consolas"/>
              </a:rPr>
              <a:t>=</a:t>
            </a:r>
            <a:r>
              <a:rPr sz="1600" spc="-10" dirty="0">
                <a:solidFill>
                  <a:srgbClr val="0000FF"/>
                </a:solidFill>
                <a:latin typeface="Consolas"/>
                <a:cs typeface="Consolas"/>
              </a:rPr>
              <a:t>"submit"</a:t>
            </a:r>
            <a:r>
              <a:rPr sz="1600" spc="-10" dirty="0">
                <a:solidFill>
                  <a:srgbClr val="800000"/>
                </a:solidFill>
                <a:latin typeface="Consolas"/>
                <a:cs typeface="Consolas"/>
              </a:rPr>
              <a:t>&gt;</a:t>
            </a:r>
            <a:endParaRPr sz="1600">
              <a:latin typeface="Consolas"/>
              <a:cs typeface="Consolas"/>
            </a:endParaRPr>
          </a:p>
          <a:p>
            <a:pPr marL="91440">
              <a:lnSpc>
                <a:spcPct val="100000"/>
              </a:lnSpc>
            </a:pPr>
            <a:r>
              <a:rPr sz="1600" spc="-10" dirty="0">
                <a:solidFill>
                  <a:srgbClr val="800000"/>
                </a:solidFill>
                <a:latin typeface="Consolas"/>
                <a:cs typeface="Consolas"/>
              </a:rPr>
              <a:t>&lt;/form&gt;</a:t>
            </a:r>
            <a:endParaRPr sz="1600">
              <a:latin typeface="Consolas"/>
              <a:cs typeface="Consolas"/>
            </a:endParaRPr>
          </a:p>
        </p:txBody>
      </p:sp>
      <p:grpSp>
        <p:nvGrpSpPr>
          <p:cNvPr id="5" name="object 5"/>
          <p:cNvGrpSpPr/>
          <p:nvPr/>
        </p:nvGrpSpPr>
        <p:grpSpPr>
          <a:xfrm>
            <a:off x="1858772" y="4412996"/>
            <a:ext cx="4384040" cy="1823720"/>
            <a:chOff x="1858772" y="4412996"/>
            <a:chExt cx="4384040" cy="1823720"/>
          </a:xfrm>
        </p:grpSpPr>
        <p:pic>
          <p:nvPicPr>
            <p:cNvPr id="6" name="object 6"/>
            <p:cNvPicPr/>
            <p:nvPr/>
          </p:nvPicPr>
          <p:blipFill>
            <a:blip r:embed="rId2" cstate="print"/>
            <a:stretch>
              <a:fillRect/>
            </a:stretch>
          </p:blipFill>
          <p:spPr>
            <a:xfrm>
              <a:off x="1871472" y="4425696"/>
              <a:ext cx="4358640" cy="1798319"/>
            </a:xfrm>
            <a:prstGeom prst="rect">
              <a:avLst/>
            </a:prstGeom>
          </p:spPr>
        </p:pic>
        <p:sp>
          <p:nvSpPr>
            <p:cNvPr id="7" name="object 7"/>
            <p:cNvSpPr/>
            <p:nvPr/>
          </p:nvSpPr>
          <p:spPr>
            <a:xfrm>
              <a:off x="1865122" y="4419346"/>
              <a:ext cx="4371340" cy="1811020"/>
            </a:xfrm>
            <a:custGeom>
              <a:avLst/>
              <a:gdLst/>
              <a:ahLst/>
              <a:cxnLst/>
              <a:rect l="l" t="t" r="r" b="b"/>
              <a:pathLst>
                <a:path w="4371340" h="1811020">
                  <a:moveTo>
                    <a:pt x="0" y="1811019"/>
                  </a:moveTo>
                  <a:lnTo>
                    <a:pt x="4371340" y="1811019"/>
                  </a:lnTo>
                  <a:lnTo>
                    <a:pt x="4371340" y="0"/>
                  </a:lnTo>
                  <a:lnTo>
                    <a:pt x="0" y="0"/>
                  </a:lnTo>
                  <a:lnTo>
                    <a:pt x="0" y="1811019"/>
                  </a:lnTo>
                  <a:close/>
                </a:path>
              </a:pathLst>
            </a:custGeom>
            <a:ln w="12700">
              <a:solidFill>
                <a:srgbClr val="111F35"/>
              </a:solidFill>
            </a:ln>
          </p:spPr>
          <p:txBody>
            <a:bodyPr wrap="square" lIns="0" tIns="0" rIns="0" bIns="0" rtlCol="0"/>
            <a:lstStyle/>
            <a:p>
              <a:endParaRPr/>
            </a:p>
          </p:txBody>
        </p:sp>
      </p:grpSp>
      <p:sp>
        <p:nvSpPr>
          <p:cNvPr id="8" name="object 8"/>
          <p:cNvSpPr txBox="1"/>
          <p:nvPr/>
        </p:nvSpPr>
        <p:spPr>
          <a:xfrm>
            <a:off x="6702552" y="3258311"/>
            <a:ext cx="4590415" cy="2334895"/>
          </a:xfrm>
          <a:prstGeom prst="rect">
            <a:avLst/>
          </a:prstGeom>
          <a:ln w="12700">
            <a:solidFill>
              <a:srgbClr val="111F35"/>
            </a:solidFill>
          </a:ln>
        </p:spPr>
        <p:txBody>
          <a:bodyPr vert="horz" wrap="square" lIns="0" tIns="57785" rIns="0" bIns="0" rtlCol="0">
            <a:spAutoFit/>
          </a:bodyPr>
          <a:lstStyle/>
          <a:p>
            <a:pPr marL="144145">
              <a:lnSpc>
                <a:spcPct val="100000"/>
              </a:lnSpc>
              <a:spcBef>
                <a:spcPts val="455"/>
              </a:spcBef>
            </a:pPr>
            <a:r>
              <a:rPr sz="1800" dirty="0">
                <a:solidFill>
                  <a:srgbClr val="111F35"/>
                </a:solidFill>
                <a:latin typeface="Consolas"/>
                <a:cs typeface="Consolas"/>
              </a:rPr>
              <a:t>GET</a:t>
            </a:r>
            <a:r>
              <a:rPr sz="1800" spc="-45" dirty="0">
                <a:solidFill>
                  <a:srgbClr val="111F35"/>
                </a:solidFill>
                <a:latin typeface="Consolas"/>
                <a:cs typeface="Consolas"/>
              </a:rPr>
              <a:t> </a:t>
            </a:r>
            <a:r>
              <a:rPr sz="1800" dirty="0">
                <a:solidFill>
                  <a:srgbClr val="111F35"/>
                </a:solidFill>
                <a:latin typeface="Consolas"/>
                <a:cs typeface="Consolas"/>
              </a:rPr>
              <a:t>/handler.html</a:t>
            </a:r>
            <a:r>
              <a:rPr sz="1800" spc="-30" dirty="0">
                <a:solidFill>
                  <a:srgbClr val="111F35"/>
                </a:solidFill>
                <a:latin typeface="Consolas"/>
                <a:cs typeface="Consolas"/>
              </a:rPr>
              <a:t> </a:t>
            </a:r>
            <a:r>
              <a:rPr sz="1800" spc="-10" dirty="0">
                <a:solidFill>
                  <a:srgbClr val="111F35"/>
                </a:solidFill>
                <a:latin typeface="Consolas"/>
                <a:cs typeface="Consolas"/>
              </a:rPr>
              <a:t>HTTP/1.1</a:t>
            </a:r>
            <a:endParaRPr sz="1800">
              <a:latin typeface="Consolas"/>
              <a:cs typeface="Consolas"/>
            </a:endParaRPr>
          </a:p>
          <a:p>
            <a:pPr marL="144145">
              <a:lnSpc>
                <a:spcPct val="100000"/>
              </a:lnSpc>
            </a:pPr>
            <a:r>
              <a:rPr sz="1800" dirty="0">
                <a:solidFill>
                  <a:srgbClr val="111F35"/>
                </a:solidFill>
                <a:latin typeface="Consolas"/>
                <a:cs typeface="Consolas"/>
              </a:rPr>
              <a:t>Host:</a:t>
            </a:r>
            <a:r>
              <a:rPr sz="1800" spc="-40" dirty="0">
                <a:solidFill>
                  <a:srgbClr val="111F35"/>
                </a:solidFill>
                <a:latin typeface="Consolas"/>
                <a:cs typeface="Consolas"/>
              </a:rPr>
              <a:t> </a:t>
            </a:r>
            <a:r>
              <a:rPr sz="1800" spc="-10" dirty="0">
                <a:solidFill>
                  <a:srgbClr val="111F35"/>
                </a:solidFill>
                <a:latin typeface="Consolas"/>
                <a:cs typeface="Consolas"/>
              </a:rPr>
              <a:t>example.com</a:t>
            </a:r>
            <a:endParaRPr sz="1800">
              <a:latin typeface="Consolas"/>
              <a:cs typeface="Consolas"/>
            </a:endParaRPr>
          </a:p>
          <a:p>
            <a:pPr marL="144145" marR="1555115">
              <a:lnSpc>
                <a:spcPct val="100000"/>
              </a:lnSpc>
              <a:spcBef>
                <a:spcPts val="5"/>
              </a:spcBef>
            </a:pPr>
            <a:r>
              <a:rPr sz="1800" spc="-10" dirty="0">
                <a:solidFill>
                  <a:srgbClr val="111F35"/>
                </a:solidFill>
                <a:latin typeface="Consolas"/>
                <a:cs typeface="Consolas"/>
              </a:rPr>
              <a:t>User-</a:t>
            </a:r>
            <a:r>
              <a:rPr sz="1800" dirty="0">
                <a:solidFill>
                  <a:srgbClr val="111F35"/>
                </a:solidFill>
                <a:latin typeface="Consolas"/>
                <a:cs typeface="Consolas"/>
              </a:rPr>
              <a:t>Agent:</a:t>
            </a:r>
            <a:r>
              <a:rPr sz="1800" spc="-10" dirty="0">
                <a:solidFill>
                  <a:srgbClr val="111F35"/>
                </a:solidFill>
                <a:latin typeface="Consolas"/>
                <a:cs typeface="Consolas"/>
              </a:rPr>
              <a:t> Mozilla/5.0 </a:t>
            </a:r>
            <a:r>
              <a:rPr sz="1800" dirty="0">
                <a:solidFill>
                  <a:srgbClr val="111F35"/>
                </a:solidFill>
                <a:latin typeface="Consolas"/>
                <a:cs typeface="Consolas"/>
              </a:rPr>
              <a:t>Accept:</a:t>
            </a:r>
            <a:r>
              <a:rPr sz="1800" spc="-30" dirty="0">
                <a:solidFill>
                  <a:srgbClr val="111F35"/>
                </a:solidFill>
                <a:latin typeface="Consolas"/>
                <a:cs typeface="Consolas"/>
              </a:rPr>
              <a:t> </a:t>
            </a:r>
            <a:r>
              <a:rPr sz="1800" spc="-10" dirty="0">
                <a:solidFill>
                  <a:srgbClr val="111F35"/>
                </a:solidFill>
                <a:latin typeface="Consolas"/>
                <a:cs typeface="Consolas"/>
              </a:rPr>
              <a:t>text/plain Accept-</a:t>
            </a:r>
            <a:r>
              <a:rPr sz="1800" dirty="0">
                <a:solidFill>
                  <a:srgbClr val="111F35"/>
                </a:solidFill>
                <a:latin typeface="Consolas"/>
                <a:cs typeface="Consolas"/>
              </a:rPr>
              <a:t>Language:</a:t>
            </a:r>
            <a:r>
              <a:rPr sz="1800" spc="5" dirty="0">
                <a:solidFill>
                  <a:srgbClr val="111F35"/>
                </a:solidFill>
                <a:latin typeface="Consolas"/>
                <a:cs typeface="Consolas"/>
              </a:rPr>
              <a:t> </a:t>
            </a:r>
            <a:r>
              <a:rPr sz="1800" spc="-10" dirty="0">
                <a:solidFill>
                  <a:srgbClr val="111F35"/>
                </a:solidFill>
                <a:latin typeface="Consolas"/>
                <a:cs typeface="Consolas"/>
              </a:rPr>
              <a:t>en-</a:t>
            </a:r>
            <a:r>
              <a:rPr sz="1800" spc="-25" dirty="0">
                <a:solidFill>
                  <a:srgbClr val="111F35"/>
                </a:solidFill>
                <a:latin typeface="Consolas"/>
                <a:cs typeface="Consolas"/>
              </a:rPr>
              <a:t>us </a:t>
            </a:r>
            <a:r>
              <a:rPr sz="1800" dirty="0">
                <a:solidFill>
                  <a:srgbClr val="111F35"/>
                </a:solidFill>
                <a:latin typeface="Consolas"/>
                <a:cs typeface="Consolas"/>
              </a:rPr>
              <a:t>Connection:</a:t>
            </a:r>
            <a:r>
              <a:rPr sz="1800" spc="-15" dirty="0">
                <a:solidFill>
                  <a:srgbClr val="111F35"/>
                </a:solidFill>
                <a:latin typeface="Consolas"/>
                <a:cs typeface="Consolas"/>
              </a:rPr>
              <a:t> </a:t>
            </a:r>
            <a:r>
              <a:rPr sz="1800" spc="-10" dirty="0">
                <a:solidFill>
                  <a:srgbClr val="111F35"/>
                </a:solidFill>
                <a:latin typeface="Consolas"/>
                <a:cs typeface="Consolas"/>
              </a:rPr>
              <a:t>keep-</a:t>
            </a:r>
            <a:r>
              <a:rPr sz="1800" spc="-20" dirty="0">
                <a:solidFill>
                  <a:srgbClr val="111F35"/>
                </a:solidFill>
                <a:latin typeface="Consolas"/>
                <a:cs typeface="Consolas"/>
              </a:rPr>
              <a:t>alive</a:t>
            </a:r>
            <a:endParaRPr sz="1800">
              <a:latin typeface="Consolas"/>
              <a:cs typeface="Consolas"/>
            </a:endParaRPr>
          </a:p>
          <a:p>
            <a:pPr>
              <a:lnSpc>
                <a:spcPct val="100000"/>
              </a:lnSpc>
              <a:spcBef>
                <a:spcPts val="55"/>
              </a:spcBef>
            </a:pPr>
            <a:endParaRPr sz="1800">
              <a:latin typeface="Consolas"/>
              <a:cs typeface="Consolas"/>
            </a:endParaRPr>
          </a:p>
          <a:p>
            <a:pPr marL="144145">
              <a:lnSpc>
                <a:spcPct val="100000"/>
              </a:lnSpc>
            </a:pPr>
            <a:r>
              <a:rPr sz="1800" b="1" spc="-10" dirty="0">
                <a:solidFill>
                  <a:srgbClr val="111F35"/>
                </a:solidFill>
                <a:latin typeface="Consolas"/>
                <a:cs typeface="Consolas"/>
              </a:rPr>
              <a:t>msg=Hello!&amp;num=42</a:t>
            </a:r>
            <a:endParaRPr sz="1800">
              <a:latin typeface="Consolas"/>
              <a:cs typeface="Consolas"/>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42</a:t>
            </a:fld>
            <a:endParaRPr spc="-25"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0" dirty="0"/>
              <a:t>MULTI-</a:t>
            </a:r>
            <a:r>
              <a:rPr spc="-45" dirty="0"/>
              <a:t>THREADED</a:t>
            </a:r>
            <a:r>
              <a:rPr spc="-185" dirty="0"/>
              <a:t> </a:t>
            </a:r>
            <a:r>
              <a:rPr spc="-70" dirty="0"/>
              <a:t>REQUEST</a:t>
            </a:r>
            <a:r>
              <a:rPr spc="-175" dirty="0"/>
              <a:t> </a:t>
            </a:r>
            <a:r>
              <a:rPr spc="50" dirty="0"/>
              <a:t>HANDLING</a:t>
            </a:r>
          </a:p>
        </p:txBody>
      </p:sp>
      <p:sp>
        <p:nvSpPr>
          <p:cNvPr id="3" name="object 3"/>
          <p:cNvSpPr txBox="1"/>
          <p:nvPr/>
        </p:nvSpPr>
        <p:spPr>
          <a:xfrm>
            <a:off x="962050" y="1533220"/>
            <a:ext cx="10149840" cy="845744"/>
          </a:xfrm>
          <a:prstGeom prst="rect">
            <a:avLst/>
          </a:prstGeom>
        </p:spPr>
        <p:txBody>
          <a:bodyPr vert="horz" wrap="square" lIns="0" tIns="12065" rIns="0" bIns="0" rtlCol="0">
            <a:spAutoFit/>
          </a:bodyPr>
          <a:lstStyle/>
          <a:p>
            <a:pPr marL="12700">
              <a:lnSpc>
                <a:spcPts val="3195"/>
              </a:lnSpc>
              <a:spcBef>
                <a:spcPts val="95"/>
              </a:spcBef>
            </a:pPr>
            <a:r>
              <a:rPr lang="it-IT" sz="2800" dirty="0">
                <a:solidFill>
                  <a:srgbClr val="111F35"/>
                </a:solidFill>
                <a:latin typeface="Calibri"/>
                <a:cs typeface="Calibri"/>
              </a:rPr>
              <a:t>In altri ambienti/linguaggi di esecuzione, una richiesta viene gestita da
un thread/processo dedicato</a:t>
            </a:r>
            <a:endParaRPr sz="2800" dirty="0">
              <a:latin typeface="Calibri"/>
              <a:cs typeface="Calibri"/>
            </a:endParaRPr>
          </a:p>
        </p:txBody>
      </p:sp>
      <p:grpSp>
        <p:nvGrpSpPr>
          <p:cNvPr id="4" name="object 4"/>
          <p:cNvGrpSpPr/>
          <p:nvPr/>
        </p:nvGrpSpPr>
        <p:grpSpPr>
          <a:xfrm>
            <a:off x="8432038" y="2529585"/>
            <a:ext cx="1902460" cy="3829050"/>
            <a:chOff x="8432038" y="2529585"/>
            <a:chExt cx="1902460" cy="3829050"/>
          </a:xfrm>
        </p:grpSpPr>
        <p:sp>
          <p:nvSpPr>
            <p:cNvPr id="5" name="object 5"/>
            <p:cNvSpPr/>
            <p:nvPr/>
          </p:nvSpPr>
          <p:spPr>
            <a:xfrm>
              <a:off x="8438388" y="2535935"/>
              <a:ext cx="1889760" cy="3816350"/>
            </a:xfrm>
            <a:custGeom>
              <a:avLst/>
              <a:gdLst/>
              <a:ahLst/>
              <a:cxnLst/>
              <a:rect l="l" t="t" r="r" b="b"/>
              <a:pathLst>
                <a:path w="1889759" h="3816350">
                  <a:moveTo>
                    <a:pt x="1823084" y="0"/>
                  </a:moveTo>
                  <a:lnTo>
                    <a:pt x="66675" y="0"/>
                  </a:lnTo>
                  <a:lnTo>
                    <a:pt x="40719" y="5238"/>
                  </a:lnTo>
                  <a:lnTo>
                    <a:pt x="19526" y="19526"/>
                  </a:lnTo>
                  <a:lnTo>
                    <a:pt x="5238" y="40719"/>
                  </a:lnTo>
                  <a:lnTo>
                    <a:pt x="0" y="66675"/>
                  </a:lnTo>
                  <a:lnTo>
                    <a:pt x="0" y="3749382"/>
                  </a:lnTo>
                  <a:lnTo>
                    <a:pt x="5238" y="3775349"/>
                  </a:lnTo>
                  <a:lnTo>
                    <a:pt x="19526" y="3796555"/>
                  </a:lnTo>
                  <a:lnTo>
                    <a:pt x="40719" y="3810853"/>
                  </a:lnTo>
                  <a:lnTo>
                    <a:pt x="66675" y="3816096"/>
                  </a:lnTo>
                  <a:lnTo>
                    <a:pt x="1823084" y="3816096"/>
                  </a:lnTo>
                  <a:lnTo>
                    <a:pt x="1849040" y="3810853"/>
                  </a:lnTo>
                  <a:lnTo>
                    <a:pt x="1870233" y="3796555"/>
                  </a:lnTo>
                  <a:lnTo>
                    <a:pt x="1884521" y="3775349"/>
                  </a:lnTo>
                  <a:lnTo>
                    <a:pt x="1889759" y="3749382"/>
                  </a:lnTo>
                  <a:lnTo>
                    <a:pt x="1889759" y="66675"/>
                  </a:lnTo>
                  <a:lnTo>
                    <a:pt x="1884521" y="40719"/>
                  </a:lnTo>
                  <a:lnTo>
                    <a:pt x="1870233" y="19526"/>
                  </a:lnTo>
                  <a:lnTo>
                    <a:pt x="1849040" y="5238"/>
                  </a:lnTo>
                  <a:lnTo>
                    <a:pt x="1823084" y="0"/>
                  </a:lnTo>
                  <a:close/>
                </a:path>
              </a:pathLst>
            </a:custGeom>
            <a:solidFill>
              <a:srgbClr val="FFC4D2"/>
            </a:solidFill>
          </p:spPr>
          <p:txBody>
            <a:bodyPr wrap="square" lIns="0" tIns="0" rIns="0" bIns="0" rtlCol="0"/>
            <a:lstStyle/>
            <a:p>
              <a:endParaRPr/>
            </a:p>
          </p:txBody>
        </p:sp>
        <p:sp>
          <p:nvSpPr>
            <p:cNvPr id="6" name="object 6"/>
            <p:cNvSpPr/>
            <p:nvPr/>
          </p:nvSpPr>
          <p:spPr>
            <a:xfrm>
              <a:off x="8438388" y="2535935"/>
              <a:ext cx="1889760" cy="3816350"/>
            </a:xfrm>
            <a:custGeom>
              <a:avLst/>
              <a:gdLst/>
              <a:ahLst/>
              <a:cxnLst/>
              <a:rect l="l" t="t" r="r" b="b"/>
              <a:pathLst>
                <a:path w="1889759" h="3816350">
                  <a:moveTo>
                    <a:pt x="0" y="66675"/>
                  </a:moveTo>
                  <a:lnTo>
                    <a:pt x="5238" y="40719"/>
                  </a:lnTo>
                  <a:lnTo>
                    <a:pt x="19526" y="19526"/>
                  </a:lnTo>
                  <a:lnTo>
                    <a:pt x="40719" y="5238"/>
                  </a:lnTo>
                  <a:lnTo>
                    <a:pt x="66675" y="0"/>
                  </a:lnTo>
                  <a:lnTo>
                    <a:pt x="1823084" y="0"/>
                  </a:lnTo>
                  <a:lnTo>
                    <a:pt x="1849040" y="5238"/>
                  </a:lnTo>
                  <a:lnTo>
                    <a:pt x="1870233" y="19526"/>
                  </a:lnTo>
                  <a:lnTo>
                    <a:pt x="1884521" y="40719"/>
                  </a:lnTo>
                  <a:lnTo>
                    <a:pt x="1889759" y="66675"/>
                  </a:lnTo>
                  <a:lnTo>
                    <a:pt x="1889759" y="3749382"/>
                  </a:lnTo>
                  <a:lnTo>
                    <a:pt x="1884521" y="3775349"/>
                  </a:lnTo>
                  <a:lnTo>
                    <a:pt x="1870233" y="3796555"/>
                  </a:lnTo>
                  <a:lnTo>
                    <a:pt x="1849040" y="3810853"/>
                  </a:lnTo>
                  <a:lnTo>
                    <a:pt x="1823084" y="3816096"/>
                  </a:lnTo>
                  <a:lnTo>
                    <a:pt x="66675" y="3816096"/>
                  </a:lnTo>
                  <a:lnTo>
                    <a:pt x="40719" y="3810853"/>
                  </a:lnTo>
                  <a:lnTo>
                    <a:pt x="19526" y="3796555"/>
                  </a:lnTo>
                  <a:lnTo>
                    <a:pt x="5238" y="3775349"/>
                  </a:lnTo>
                  <a:lnTo>
                    <a:pt x="0" y="3749382"/>
                  </a:lnTo>
                  <a:lnTo>
                    <a:pt x="0" y="66675"/>
                  </a:lnTo>
                  <a:close/>
                </a:path>
              </a:pathLst>
            </a:custGeom>
            <a:ln w="12700">
              <a:solidFill>
                <a:srgbClr val="5A000E"/>
              </a:solidFill>
            </a:ln>
          </p:spPr>
          <p:txBody>
            <a:bodyPr wrap="square" lIns="0" tIns="0" rIns="0" bIns="0" rtlCol="0"/>
            <a:lstStyle/>
            <a:p>
              <a:endParaRPr/>
            </a:p>
          </p:txBody>
        </p:sp>
      </p:grpSp>
      <p:sp>
        <p:nvSpPr>
          <p:cNvPr id="7" name="object 7"/>
          <p:cNvSpPr txBox="1"/>
          <p:nvPr/>
        </p:nvSpPr>
        <p:spPr>
          <a:xfrm>
            <a:off x="8663178" y="2574416"/>
            <a:ext cx="144208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11F35"/>
                </a:solidFill>
                <a:latin typeface="Calibri"/>
                <a:cs typeface="Calibri"/>
              </a:rPr>
              <a:t>I/O</a:t>
            </a:r>
            <a:r>
              <a:rPr sz="1800" b="1" spc="-5" dirty="0">
                <a:solidFill>
                  <a:srgbClr val="111F35"/>
                </a:solidFill>
                <a:latin typeface="Calibri"/>
                <a:cs typeface="Calibri"/>
              </a:rPr>
              <a:t> </a:t>
            </a:r>
            <a:r>
              <a:rPr sz="1800" b="1" spc="-10" dirty="0">
                <a:solidFill>
                  <a:srgbClr val="111F35"/>
                </a:solidFill>
                <a:latin typeface="Calibri"/>
                <a:cs typeface="Calibri"/>
              </a:rPr>
              <a:t>Operations</a:t>
            </a:r>
            <a:endParaRPr sz="1800">
              <a:latin typeface="Calibri"/>
              <a:cs typeface="Calibri"/>
            </a:endParaRPr>
          </a:p>
        </p:txBody>
      </p:sp>
      <p:grpSp>
        <p:nvGrpSpPr>
          <p:cNvPr id="8" name="object 8"/>
          <p:cNvGrpSpPr/>
          <p:nvPr/>
        </p:nvGrpSpPr>
        <p:grpSpPr>
          <a:xfrm>
            <a:off x="3969765" y="2491485"/>
            <a:ext cx="3405504" cy="3836670"/>
            <a:chOff x="3969765" y="2491485"/>
            <a:chExt cx="3405504" cy="3836670"/>
          </a:xfrm>
        </p:grpSpPr>
        <p:sp>
          <p:nvSpPr>
            <p:cNvPr id="9" name="object 9"/>
            <p:cNvSpPr/>
            <p:nvPr/>
          </p:nvSpPr>
          <p:spPr>
            <a:xfrm>
              <a:off x="3976115" y="2497835"/>
              <a:ext cx="3392804" cy="3823970"/>
            </a:xfrm>
            <a:custGeom>
              <a:avLst/>
              <a:gdLst/>
              <a:ahLst/>
              <a:cxnLst/>
              <a:rect l="l" t="t" r="r" b="b"/>
              <a:pathLst>
                <a:path w="3392804" h="3823970">
                  <a:moveTo>
                    <a:pt x="3272663" y="0"/>
                  </a:moveTo>
                  <a:lnTo>
                    <a:pt x="119761" y="0"/>
                  </a:lnTo>
                  <a:lnTo>
                    <a:pt x="73134" y="9407"/>
                  </a:lnTo>
                  <a:lnTo>
                    <a:pt x="35067" y="35067"/>
                  </a:lnTo>
                  <a:lnTo>
                    <a:pt x="9407" y="73134"/>
                  </a:lnTo>
                  <a:lnTo>
                    <a:pt x="0" y="119761"/>
                  </a:lnTo>
                  <a:lnTo>
                    <a:pt x="0" y="3703954"/>
                  </a:lnTo>
                  <a:lnTo>
                    <a:pt x="9407" y="3750571"/>
                  </a:lnTo>
                  <a:lnTo>
                    <a:pt x="35067" y="3788638"/>
                  </a:lnTo>
                  <a:lnTo>
                    <a:pt x="73134" y="3814304"/>
                  </a:lnTo>
                  <a:lnTo>
                    <a:pt x="119761" y="3823716"/>
                  </a:lnTo>
                  <a:lnTo>
                    <a:pt x="3272663" y="3823716"/>
                  </a:lnTo>
                  <a:lnTo>
                    <a:pt x="3319289" y="3814304"/>
                  </a:lnTo>
                  <a:lnTo>
                    <a:pt x="3357356" y="3788638"/>
                  </a:lnTo>
                  <a:lnTo>
                    <a:pt x="3383016" y="3750571"/>
                  </a:lnTo>
                  <a:lnTo>
                    <a:pt x="3392424" y="3703954"/>
                  </a:lnTo>
                  <a:lnTo>
                    <a:pt x="3392424" y="119761"/>
                  </a:lnTo>
                  <a:lnTo>
                    <a:pt x="3383016" y="73134"/>
                  </a:lnTo>
                  <a:lnTo>
                    <a:pt x="3357356" y="35067"/>
                  </a:lnTo>
                  <a:lnTo>
                    <a:pt x="3319289" y="9407"/>
                  </a:lnTo>
                  <a:lnTo>
                    <a:pt x="3272663" y="0"/>
                  </a:lnTo>
                  <a:close/>
                </a:path>
              </a:pathLst>
            </a:custGeom>
            <a:solidFill>
              <a:srgbClr val="00916D">
                <a:alpha val="19999"/>
              </a:srgbClr>
            </a:solidFill>
          </p:spPr>
          <p:txBody>
            <a:bodyPr wrap="square" lIns="0" tIns="0" rIns="0" bIns="0" rtlCol="0"/>
            <a:lstStyle/>
            <a:p>
              <a:endParaRPr/>
            </a:p>
          </p:txBody>
        </p:sp>
        <p:sp>
          <p:nvSpPr>
            <p:cNvPr id="10" name="object 10"/>
            <p:cNvSpPr/>
            <p:nvPr/>
          </p:nvSpPr>
          <p:spPr>
            <a:xfrm>
              <a:off x="3976115" y="2497835"/>
              <a:ext cx="3392804" cy="3823970"/>
            </a:xfrm>
            <a:custGeom>
              <a:avLst/>
              <a:gdLst/>
              <a:ahLst/>
              <a:cxnLst/>
              <a:rect l="l" t="t" r="r" b="b"/>
              <a:pathLst>
                <a:path w="3392804" h="3823970">
                  <a:moveTo>
                    <a:pt x="0" y="119761"/>
                  </a:moveTo>
                  <a:lnTo>
                    <a:pt x="9407" y="73134"/>
                  </a:lnTo>
                  <a:lnTo>
                    <a:pt x="35067" y="35067"/>
                  </a:lnTo>
                  <a:lnTo>
                    <a:pt x="73134" y="9407"/>
                  </a:lnTo>
                  <a:lnTo>
                    <a:pt x="119761" y="0"/>
                  </a:lnTo>
                  <a:lnTo>
                    <a:pt x="3272663" y="0"/>
                  </a:lnTo>
                  <a:lnTo>
                    <a:pt x="3319289" y="9407"/>
                  </a:lnTo>
                  <a:lnTo>
                    <a:pt x="3357356" y="35067"/>
                  </a:lnTo>
                  <a:lnTo>
                    <a:pt x="3383016" y="73134"/>
                  </a:lnTo>
                  <a:lnTo>
                    <a:pt x="3392424" y="119761"/>
                  </a:lnTo>
                  <a:lnTo>
                    <a:pt x="3392424" y="3703954"/>
                  </a:lnTo>
                  <a:lnTo>
                    <a:pt x="3383016" y="3750571"/>
                  </a:lnTo>
                  <a:lnTo>
                    <a:pt x="3357356" y="3788638"/>
                  </a:lnTo>
                  <a:lnTo>
                    <a:pt x="3319289" y="3814304"/>
                  </a:lnTo>
                  <a:lnTo>
                    <a:pt x="3272663" y="3823716"/>
                  </a:lnTo>
                  <a:lnTo>
                    <a:pt x="119761" y="3823716"/>
                  </a:lnTo>
                  <a:lnTo>
                    <a:pt x="73134" y="3814304"/>
                  </a:lnTo>
                  <a:lnTo>
                    <a:pt x="35067" y="3788638"/>
                  </a:lnTo>
                  <a:lnTo>
                    <a:pt x="9407" y="3750571"/>
                  </a:lnTo>
                  <a:lnTo>
                    <a:pt x="0" y="3703954"/>
                  </a:lnTo>
                  <a:lnTo>
                    <a:pt x="0" y="119761"/>
                  </a:lnTo>
                  <a:close/>
                </a:path>
              </a:pathLst>
            </a:custGeom>
            <a:ln w="12700">
              <a:solidFill>
                <a:srgbClr val="006C52"/>
              </a:solidFill>
            </a:ln>
          </p:spPr>
          <p:txBody>
            <a:bodyPr wrap="square" lIns="0" tIns="0" rIns="0" bIns="0" rtlCol="0"/>
            <a:lstStyle/>
            <a:p>
              <a:endParaRPr/>
            </a:p>
          </p:txBody>
        </p:sp>
      </p:grpSp>
      <p:sp>
        <p:nvSpPr>
          <p:cNvPr id="11" name="object 11"/>
          <p:cNvSpPr txBox="1"/>
          <p:nvPr/>
        </p:nvSpPr>
        <p:spPr>
          <a:xfrm>
            <a:off x="4790059" y="2551557"/>
            <a:ext cx="176403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11F35"/>
                </a:solidFill>
                <a:latin typeface="Calibri"/>
                <a:cs typeface="Calibri"/>
              </a:rPr>
              <a:t>Application</a:t>
            </a:r>
            <a:r>
              <a:rPr sz="1800" b="1" spc="-95" dirty="0">
                <a:solidFill>
                  <a:srgbClr val="111F35"/>
                </a:solidFill>
                <a:latin typeface="Calibri"/>
                <a:cs typeface="Calibri"/>
              </a:rPr>
              <a:t> </a:t>
            </a:r>
            <a:r>
              <a:rPr sz="1800" b="1" spc="-10" dirty="0">
                <a:solidFill>
                  <a:srgbClr val="111F35"/>
                </a:solidFill>
                <a:latin typeface="Calibri"/>
                <a:cs typeface="Calibri"/>
              </a:rPr>
              <a:t>Server</a:t>
            </a:r>
            <a:endParaRPr sz="1800">
              <a:latin typeface="Calibri"/>
              <a:cs typeface="Calibri"/>
            </a:endParaRPr>
          </a:p>
        </p:txBody>
      </p:sp>
      <p:grpSp>
        <p:nvGrpSpPr>
          <p:cNvPr id="12" name="object 12"/>
          <p:cNvGrpSpPr/>
          <p:nvPr/>
        </p:nvGrpSpPr>
        <p:grpSpPr>
          <a:xfrm>
            <a:off x="8698738" y="2992882"/>
            <a:ext cx="1431925" cy="669925"/>
            <a:chOff x="8698738" y="2992882"/>
            <a:chExt cx="1431925" cy="669925"/>
          </a:xfrm>
        </p:grpSpPr>
        <p:sp>
          <p:nvSpPr>
            <p:cNvPr id="13" name="object 13"/>
            <p:cNvSpPr/>
            <p:nvPr/>
          </p:nvSpPr>
          <p:spPr>
            <a:xfrm>
              <a:off x="8705088" y="3089402"/>
              <a:ext cx="1419225" cy="567055"/>
            </a:xfrm>
            <a:custGeom>
              <a:avLst/>
              <a:gdLst/>
              <a:ahLst/>
              <a:cxnLst/>
              <a:rect l="l" t="t" r="r" b="b"/>
              <a:pathLst>
                <a:path w="1419225" h="567054">
                  <a:moveTo>
                    <a:pt x="1418843" y="0"/>
                  </a:moveTo>
                  <a:lnTo>
                    <a:pt x="1382676" y="28494"/>
                  </a:lnTo>
                  <a:lnTo>
                    <a:pt x="1321985" y="45503"/>
                  </a:lnTo>
                  <a:lnTo>
                    <a:pt x="1281964" y="53246"/>
                  </a:lnTo>
                  <a:lnTo>
                    <a:pt x="1236070" y="60408"/>
                  </a:lnTo>
                  <a:lnTo>
                    <a:pt x="1184735" y="66933"/>
                  </a:lnTo>
                  <a:lnTo>
                    <a:pt x="1128393" y="72767"/>
                  </a:lnTo>
                  <a:lnTo>
                    <a:pt x="1067477" y="77855"/>
                  </a:lnTo>
                  <a:lnTo>
                    <a:pt x="1002418" y="82141"/>
                  </a:lnTo>
                  <a:lnTo>
                    <a:pt x="933651" y="85571"/>
                  </a:lnTo>
                  <a:lnTo>
                    <a:pt x="861607" y="88089"/>
                  </a:lnTo>
                  <a:lnTo>
                    <a:pt x="786719" y="89640"/>
                  </a:lnTo>
                  <a:lnTo>
                    <a:pt x="709421" y="90170"/>
                  </a:lnTo>
                  <a:lnTo>
                    <a:pt x="632124" y="89640"/>
                  </a:lnTo>
                  <a:lnTo>
                    <a:pt x="557236" y="88089"/>
                  </a:lnTo>
                  <a:lnTo>
                    <a:pt x="485192" y="85571"/>
                  </a:lnTo>
                  <a:lnTo>
                    <a:pt x="416425" y="82141"/>
                  </a:lnTo>
                  <a:lnTo>
                    <a:pt x="351366" y="77855"/>
                  </a:lnTo>
                  <a:lnTo>
                    <a:pt x="290450" y="72767"/>
                  </a:lnTo>
                  <a:lnTo>
                    <a:pt x="234108" y="66933"/>
                  </a:lnTo>
                  <a:lnTo>
                    <a:pt x="182773" y="60408"/>
                  </a:lnTo>
                  <a:lnTo>
                    <a:pt x="136879" y="53246"/>
                  </a:lnTo>
                  <a:lnTo>
                    <a:pt x="96858" y="45503"/>
                  </a:lnTo>
                  <a:lnTo>
                    <a:pt x="36167" y="28494"/>
                  </a:lnTo>
                  <a:lnTo>
                    <a:pt x="0" y="0"/>
                  </a:lnTo>
                  <a:lnTo>
                    <a:pt x="0" y="476503"/>
                  </a:lnTo>
                  <a:lnTo>
                    <a:pt x="36167" y="504998"/>
                  </a:lnTo>
                  <a:lnTo>
                    <a:pt x="96858" y="522007"/>
                  </a:lnTo>
                  <a:lnTo>
                    <a:pt x="136879" y="529750"/>
                  </a:lnTo>
                  <a:lnTo>
                    <a:pt x="182773" y="536912"/>
                  </a:lnTo>
                  <a:lnTo>
                    <a:pt x="234108" y="543437"/>
                  </a:lnTo>
                  <a:lnTo>
                    <a:pt x="290450" y="549271"/>
                  </a:lnTo>
                  <a:lnTo>
                    <a:pt x="351366" y="554359"/>
                  </a:lnTo>
                  <a:lnTo>
                    <a:pt x="416425" y="558645"/>
                  </a:lnTo>
                  <a:lnTo>
                    <a:pt x="485192" y="562075"/>
                  </a:lnTo>
                  <a:lnTo>
                    <a:pt x="557236" y="564593"/>
                  </a:lnTo>
                  <a:lnTo>
                    <a:pt x="632124" y="566144"/>
                  </a:lnTo>
                  <a:lnTo>
                    <a:pt x="709421" y="566674"/>
                  </a:lnTo>
                  <a:lnTo>
                    <a:pt x="786719" y="566144"/>
                  </a:lnTo>
                  <a:lnTo>
                    <a:pt x="861607" y="564593"/>
                  </a:lnTo>
                  <a:lnTo>
                    <a:pt x="933651" y="562075"/>
                  </a:lnTo>
                  <a:lnTo>
                    <a:pt x="1002418" y="558645"/>
                  </a:lnTo>
                  <a:lnTo>
                    <a:pt x="1067477" y="554359"/>
                  </a:lnTo>
                  <a:lnTo>
                    <a:pt x="1128393" y="549271"/>
                  </a:lnTo>
                  <a:lnTo>
                    <a:pt x="1184735" y="543437"/>
                  </a:lnTo>
                  <a:lnTo>
                    <a:pt x="1236070" y="536912"/>
                  </a:lnTo>
                  <a:lnTo>
                    <a:pt x="1281964" y="529750"/>
                  </a:lnTo>
                  <a:lnTo>
                    <a:pt x="1321985" y="522007"/>
                  </a:lnTo>
                  <a:lnTo>
                    <a:pt x="1382676" y="504998"/>
                  </a:lnTo>
                  <a:lnTo>
                    <a:pt x="1418843" y="476503"/>
                  </a:lnTo>
                  <a:lnTo>
                    <a:pt x="1418843" y="0"/>
                  </a:lnTo>
                  <a:close/>
                </a:path>
              </a:pathLst>
            </a:custGeom>
            <a:solidFill>
              <a:srgbClr val="D70031"/>
            </a:solidFill>
          </p:spPr>
          <p:txBody>
            <a:bodyPr wrap="square" lIns="0" tIns="0" rIns="0" bIns="0" rtlCol="0"/>
            <a:lstStyle/>
            <a:p>
              <a:endParaRPr/>
            </a:p>
          </p:txBody>
        </p:sp>
        <p:sp>
          <p:nvSpPr>
            <p:cNvPr id="14" name="object 14"/>
            <p:cNvSpPr/>
            <p:nvPr/>
          </p:nvSpPr>
          <p:spPr>
            <a:xfrm>
              <a:off x="8705088" y="2999232"/>
              <a:ext cx="1419225" cy="180340"/>
            </a:xfrm>
            <a:custGeom>
              <a:avLst/>
              <a:gdLst/>
              <a:ahLst/>
              <a:cxnLst/>
              <a:rect l="l" t="t" r="r" b="b"/>
              <a:pathLst>
                <a:path w="1419225" h="180339">
                  <a:moveTo>
                    <a:pt x="709421" y="0"/>
                  </a:moveTo>
                  <a:lnTo>
                    <a:pt x="632124" y="529"/>
                  </a:lnTo>
                  <a:lnTo>
                    <a:pt x="557236" y="2080"/>
                  </a:lnTo>
                  <a:lnTo>
                    <a:pt x="485192" y="4598"/>
                  </a:lnTo>
                  <a:lnTo>
                    <a:pt x="416425" y="8028"/>
                  </a:lnTo>
                  <a:lnTo>
                    <a:pt x="351366" y="12314"/>
                  </a:lnTo>
                  <a:lnTo>
                    <a:pt x="290450" y="17402"/>
                  </a:lnTo>
                  <a:lnTo>
                    <a:pt x="234108" y="23236"/>
                  </a:lnTo>
                  <a:lnTo>
                    <a:pt x="182773" y="29761"/>
                  </a:lnTo>
                  <a:lnTo>
                    <a:pt x="136879" y="36923"/>
                  </a:lnTo>
                  <a:lnTo>
                    <a:pt x="96858" y="44666"/>
                  </a:lnTo>
                  <a:lnTo>
                    <a:pt x="36167" y="61675"/>
                  </a:lnTo>
                  <a:lnTo>
                    <a:pt x="0" y="90169"/>
                  </a:lnTo>
                  <a:lnTo>
                    <a:pt x="4162" y="99992"/>
                  </a:lnTo>
                  <a:lnTo>
                    <a:pt x="63143" y="127404"/>
                  </a:lnTo>
                  <a:lnTo>
                    <a:pt x="136879" y="143416"/>
                  </a:lnTo>
                  <a:lnTo>
                    <a:pt x="182773" y="150578"/>
                  </a:lnTo>
                  <a:lnTo>
                    <a:pt x="234108" y="157103"/>
                  </a:lnTo>
                  <a:lnTo>
                    <a:pt x="290450" y="162937"/>
                  </a:lnTo>
                  <a:lnTo>
                    <a:pt x="351366" y="168025"/>
                  </a:lnTo>
                  <a:lnTo>
                    <a:pt x="416425" y="172311"/>
                  </a:lnTo>
                  <a:lnTo>
                    <a:pt x="485192" y="175741"/>
                  </a:lnTo>
                  <a:lnTo>
                    <a:pt x="557236" y="178259"/>
                  </a:lnTo>
                  <a:lnTo>
                    <a:pt x="632124" y="179810"/>
                  </a:lnTo>
                  <a:lnTo>
                    <a:pt x="709421" y="180339"/>
                  </a:lnTo>
                  <a:lnTo>
                    <a:pt x="786719" y="179810"/>
                  </a:lnTo>
                  <a:lnTo>
                    <a:pt x="861607" y="178259"/>
                  </a:lnTo>
                  <a:lnTo>
                    <a:pt x="933651" y="175741"/>
                  </a:lnTo>
                  <a:lnTo>
                    <a:pt x="1002418" y="172311"/>
                  </a:lnTo>
                  <a:lnTo>
                    <a:pt x="1067477" y="168025"/>
                  </a:lnTo>
                  <a:lnTo>
                    <a:pt x="1128393" y="162937"/>
                  </a:lnTo>
                  <a:lnTo>
                    <a:pt x="1184735" y="157103"/>
                  </a:lnTo>
                  <a:lnTo>
                    <a:pt x="1236070" y="150578"/>
                  </a:lnTo>
                  <a:lnTo>
                    <a:pt x="1281964" y="143416"/>
                  </a:lnTo>
                  <a:lnTo>
                    <a:pt x="1321985" y="135673"/>
                  </a:lnTo>
                  <a:lnTo>
                    <a:pt x="1382676" y="118664"/>
                  </a:lnTo>
                  <a:lnTo>
                    <a:pt x="1418843" y="90169"/>
                  </a:lnTo>
                  <a:lnTo>
                    <a:pt x="1414681" y="80347"/>
                  </a:lnTo>
                  <a:lnTo>
                    <a:pt x="1355700" y="52935"/>
                  </a:lnTo>
                  <a:lnTo>
                    <a:pt x="1281964" y="36923"/>
                  </a:lnTo>
                  <a:lnTo>
                    <a:pt x="1236070" y="29761"/>
                  </a:lnTo>
                  <a:lnTo>
                    <a:pt x="1184735" y="23236"/>
                  </a:lnTo>
                  <a:lnTo>
                    <a:pt x="1128393" y="17402"/>
                  </a:lnTo>
                  <a:lnTo>
                    <a:pt x="1067477" y="12314"/>
                  </a:lnTo>
                  <a:lnTo>
                    <a:pt x="1002418" y="8028"/>
                  </a:lnTo>
                  <a:lnTo>
                    <a:pt x="933651" y="4598"/>
                  </a:lnTo>
                  <a:lnTo>
                    <a:pt x="861607" y="2080"/>
                  </a:lnTo>
                  <a:lnTo>
                    <a:pt x="786719" y="529"/>
                  </a:lnTo>
                  <a:lnTo>
                    <a:pt x="709421" y="0"/>
                  </a:lnTo>
                  <a:close/>
                </a:path>
              </a:pathLst>
            </a:custGeom>
            <a:solidFill>
              <a:srgbClr val="E86684"/>
            </a:solidFill>
          </p:spPr>
          <p:txBody>
            <a:bodyPr wrap="square" lIns="0" tIns="0" rIns="0" bIns="0" rtlCol="0"/>
            <a:lstStyle/>
            <a:p>
              <a:endParaRPr/>
            </a:p>
          </p:txBody>
        </p:sp>
        <p:sp>
          <p:nvSpPr>
            <p:cNvPr id="15" name="object 15"/>
            <p:cNvSpPr/>
            <p:nvPr/>
          </p:nvSpPr>
          <p:spPr>
            <a:xfrm>
              <a:off x="8705088" y="2999232"/>
              <a:ext cx="1419225" cy="657225"/>
            </a:xfrm>
            <a:custGeom>
              <a:avLst/>
              <a:gdLst/>
              <a:ahLst/>
              <a:cxnLst/>
              <a:rect l="l" t="t" r="r" b="b"/>
              <a:pathLst>
                <a:path w="1419225" h="657225">
                  <a:moveTo>
                    <a:pt x="1418843" y="90169"/>
                  </a:moveTo>
                  <a:lnTo>
                    <a:pt x="1382676" y="118664"/>
                  </a:lnTo>
                  <a:lnTo>
                    <a:pt x="1321985" y="135673"/>
                  </a:lnTo>
                  <a:lnTo>
                    <a:pt x="1281964" y="143416"/>
                  </a:lnTo>
                  <a:lnTo>
                    <a:pt x="1236070" y="150578"/>
                  </a:lnTo>
                  <a:lnTo>
                    <a:pt x="1184735" y="157103"/>
                  </a:lnTo>
                  <a:lnTo>
                    <a:pt x="1128393" y="162937"/>
                  </a:lnTo>
                  <a:lnTo>
                    <a:pt x="1067477" y="168025"/>
                  </a:lnTo>
                  <a:lnTo>
                    <a:pt x="1002418" y="172311"/>
                  </a:lnTo>
                  <a:lnTo>
                    <a:pt x="933651" y="175741"/>
                  </a:lnTo>
                  <a:lnTo>
                    <a:pt x="861607" y="178259"/>
                  </a:lnTo>
                  <a:lnTo>
                    <a:pt x="786719" y="179810"/>
                  </a:lnTo>
                  <a:lnTo>
                    <a:pt x="709421" y="180339"/>
                  </a:lnTo>
                  <a:lnTo>
                    <a:pt x="632124" y="179810"/>
                  </a:lnTo>
                  <a:lnTo>
                    <a:pt x="557236" y="178259"/>
                  </a:lnTo>
                  <a:lnTo>
                    <a:pt x="485192" y="175741"/>
                  </a:lnTo>
                  <a:lnTo>
                    <a:pt x="416425" y="172311"/>
                  </a:lnTo>
                  <a:lnTo>
                    <a:pt x="351366" y="168025"/>
                  </a:lnTo>
                  <a:lnTo>
                    <a:pt x="290450" y="162937"/>
                  </a:lnTo>
                  <a:lnTo>
                    <a:pt x="234108" y="157103"/>
                  </a:lnTo>
                  <a:lnTo>
                    <a:pt x="182773" y="150578"/>
                  </a:lnTo>
                  <a:lnTo>
                    <a:pt x="136879" y="143416"/>
                  </a:lnTo>
                  <a:lnTo>
                    <a:pt x="96858" y="135673"/>
                  </a:lnTo>
                  <a:lnTo>
                    <a:pt x="36167" y="118664"/>
                  </a:lnTo>
                  <a:lnTo>
                    <a:pt x="0" y="90169"/>
                  </a:lnTo>
                  <a:lnTo>
                    <a:pt x="4162" y="80347"/>
                  </a:lnTo>
                  <a:lnTo>
                    <a:pt x="63143" y="52935"/>
                  </a:lnTo>
                  <a:lnTo>
                    <a:pt x="136879" y="36923"/>
                  </a:lnTo>
                  <a:lnTo>
                    <a:pt x="182773" y="29761"/>
                  </a:lnTo>
                  <a:lnTo>
                    <a:pt x="234108" y="23236"/>
                  </a:lnTo>
                  <a:lnTo>
                    <a:pt x="290450" y="17402"/>
                  </a:lnTo>
                  <a:lnTo>
                    <a:pt x="351366" y="12314"/>
                  </a:lnTo>
                  <a:lnTo>
                    <a:pt x="416425" y="8028"/>
                  </a:lnTo>
                  <a:lnTo>
                    <a:pt x="485192" y="4598"/>
                  </a:lnTo>
                  <a:lnTo>
                    <a:pt x="557236" y="2080"/>
                  </a:lnTo>
                  <a:lnTo>
                    <a:pt x="632124" y="529"/>
                  </a:lnTo>
                  <a:lnTo>
                    <a:pt x="709421" y="0"/>
                  </a:lnTo>
                  <a:lnTo>
                    <a:pt x="786719" y="529"/>
                  </a:lnTo>
                  <a:lnTo>
                    <a:pt x="861607" y="2080"/>
                  </a:lnTo>
                  <a:lnTo>
                    <a:pt x="933651" y="4598"/>
                  </a:lnTo>
                  <a:lnTo>
                    <a:pt x="1002418" y="8028"/>
                  </a:lnTo>
                  <a:lnTo>
                    <a:pt x="1067477" y="12314"/>
                  </a:lnTo>
                  <a:lnTo>
                    <a:pt x="1128393" y="17402"/>
                  </a:lnTo>
                  <a:lnTo>
                    <a:pt x="1184735" y="23236"/>
                  </a:lnTo>
                  <a:lnTo>
                    <a:pt x="1236070" y="29761"/>
                  </a:lnTo>
                  <a:lnTo>
                    <a:pt x="1281964" y="36923"/>
                  </a:lnTo>
                  <a:lnTo>
                    <a:pt x="1321985" y="44666"/>
                  </a:lnTo>
                  <a:lnTo>
                    <a:pt x="1382676" y="61675"/>
                  </a:lnTo>
                  <a:lnTo>
                    <a:pt x="1418843" y="90169"/>
                  </a:lnTo>
                  <a:lnTo>
                    <a:pt x="1418843" y="566673"/>
                  </a:lnTo>
                  <a:lnTo>
                    <a:pt x="1382676" y="595168"/>
                  </a:lnTo>
                  <a:lnTo>
                    <a:pt x="1321985" y="612177"/>
                  </a:lnTo>
                  <a:lnTo>
                    <a:pt x="1281964" y="619920"/>
                  </a:lnTo>
                  <a:lnTo>
                    <a:pt x="1236070" y="627082"/>
                  </a:lnTo>
                  <a:lnTo>
                    <a:pt x="1184735" y="633607"/>
                  </a:lnTo>
                  <a:lnTo>
                    <a:pt x="1128393" y="639441"/>
                  </a:lnTo>
                  <a:lnTo>
                    <a:pt x="1067477" y="644529"/>
                  </a:lnTo>
                  <a:lnTo>
                    <a:pt x="1002418" y="648815"/>
                  </a:lnTo>
                  <a:lnTo>
                    <a:pt x="933651" y="652245"/>
                  </a:lnTo>
                  <a:lnTo>
                    <a:pt x="861607" y="654763"/>
                  </a:lnTo>
                  <a:lnTo>
                    <a:pt x="786719" y="656314"/>
                  </a:lnTo>
                  <a:lnTo>
                    <a:pt x="709421" y="656843"/>
                  </a:lnTo>
                  <a:lnTo>
                    <a:pt x="632124" y="656314"/>
                  </a:lnTo>
                  <a:lnTo>
                    <a:pt x="557236" y="654763"/>
                  </a:lnTo>
                  <a:lnTo>
                    <a:pt x="485192" y="652245"/>
                  </a:lnTo>
                  <a:lnTo>
                    <a:pt x="416425" y="648815"/>
                  </a:lnTo>
                  <a:lnTo>
                    <a:pt x="351366" y="644529"/>
                  </a:lnTo>
                  <a:lnTo>
                    <a:pt x="290450" y="639441"/>
                  </a:lnTo>
                  <a:lnTo>
                    <a:pt x="234108" y="633607"/>
                  </a:lnTo>
                  <a:lnTo>
                    <a:pt x="182773" y="627082"/>
                  </a:lnTo>
                  <a:lnTo>
                    <a:pt x="136879" y="619920"/>
                  </a:lnTo>
                  <a:lnTo>
                    <a:pt x="96858" y="612177"/>
                  </a:lnTo>
                  <a:lnTo>
                    <a:pt x="36167" y="595168"/>
                  </a:lnTo>
                  <a:lnTo>
                    <a:pt x="0" y="566673"/>
                  </a:lnTo>
                  <a:lnTo>
                    <a:pt x="0" y="90169"/>
                  </a:lnTo>
                </a:path>
              </a:pathLst>
            </a:custGeom>
            <a:ln w="12700">
              <a:solidFill>
                <a:srgbClr val="5A000E"/>
              </a:solidFill>
            </a:ln>
          </p:spPr>
          <p:txBody>
            <a:bodyPr wrap="square" lIns="0" tIns="0" rIns="0" bIns="0" rtlCol="0"/>
            <a:lstStyle/>
            <a:p>
              <a:endParaRPr/>
            </a:p>
          </p:txBody>
        </p:sp>
      </p:grpSp>
      <p:sp>
        <p:nvSpPr>
          <p:cNvPr id="16" name="object 16"/>
          <p:cNvSpPr txBox="1"/>
          <p:nvPr/>
        </p:nvSpPr>
        <p:spPr>
          <a:xfrm>
            <a:off x="8970009" y="3208782"/>
            <a:ext cx="890269"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Database</a:t>
            </a:r>
            <a:endParaRPr sz="1800">
              <a:latin typeface="Calibri"/>
              <a:cs typeface="Calibri"/>
            </a:endParaRPr>
          </a:p>
        </p:txBody>
      </p:sp>
      <p:grpSp>
        <p:nvGrpSpPr>
          <p:cNvPr id="17" name="object 17"/>
          <p:cNvGrpSpPr/>
          <p:nvPr/>
        </p:nvGrpSpPr>
        <p:grpSpPr>
          <a:xfrm>
            <a:off x="8698738" y="3805173"/>
            <a:ext cx="1431925" cy="668655"/>
            <a:chOff x="8698738" y="3805173"/>
            <a:chExt cx="1431925" cy="668655"/>
          </a:xfrm>
        </p:grpSpPr>
        <p:sp>
          <p:nvSpPr>
            <p:cNvPr id="18" name="object 18"/>
            <p:cNvSpPr/>
            <p:nvPr/>
          </p:nvSpPr>
          <p:spPr>
            <a:xfrm>
              <a:off x="8705088" y="3811523"/>
              <a:ext cx="1419225" cy="655955"/>
            </a:xfrm>
            <a:custGeom>
              <a:avLst/>
              <a:gdLst/>
              <a:ahLst/>
              <a:cxnLst/>
              <a:rect l="l" t="t" r="r" b="b"/>
              <a:pathLst>
                <a:path w="1419225" h="655954">
                  <a:moveTo>
                    <a:pt x="1221485" y="111759"/>
                  </a:moveTo>
                  <a:lnTo>
                    <a:pt x="0" y="111759"/>
                  </a:lnTo>
                  <a:lnTo>
                    <a:pt x="0" y="631951"/>
                  </a:lnTo>
                  <a:lnTo>
                    <a:pt x="65409" y="640264"/>
                  </a:lnTo>
                  <a:lnTo>
                    <a:pt x="126163" y="646631"/>
                  </a:lnTo>
                  <a:lnTo>
                    <a:pt x="182636" y="651182"/>
                  </a:lnTo>
                  <a:lnTo>
                    <a:pt x="235199" y="654044"/>
                  </a:lnTo>
                  <a:lnTo>
                    <a:pt x="284225" y="655345"/>
                  </a:lnTo>
                  <a:lnTo>
                    <a:pt x="330086" y="655213"/>
                  </a:lnTo>
                  <a:lnTo>
                    <a:pt x="373154" y="653775"/>
                  </a:lnTo>
                  <a:lnTo>
                    <a:pt x="413470" y="651182"/>
                  </a:lnTo>
                  <a:lnTo>
                    <a:pt x="452402" y="647497"/>
                  </a:lnTo>
                  <a:lnTo>
                    <a:pt x="524947" y="637534"/>
                  </a:lnTo>
                  <a:lnTo>
                    <a:pt x="593770" y="624910"/>
                  </a:lnTo>
                  <a:lnTo>
                    <a:pt x="732159" y="595772"/>
                  </a:lnTo>
                  <a:lnTo>
                    <a:pt x="769083" y="588423"/>
                  </a:lnTo>
                  <a:lnTo>
                    <a:pt x="807683" y="581305"/>
                  </a:lnTo>
                  <a:lnTo>
                    <a:pt x="848331" y="574545"/>
                  </a:lnTo>
                  <a:lnTo>
                    <a:pt x="891399" y="568272"/>
                  </a:lnTo>
                  <a:lnTo>
                    <a:pt x="937260" y="562612"/>
                  </a:lnTo>
                  <a:lnTo>
                    <a:pt x="986286" y="557694"/>
                  </a:lnTo>
                  <a:lnTo>
                    <a:pt x="1038849" y="553647"/>
                  </a:lnTo>
                  <a:lnTo>
                    <a:pt x="1095322" y="550598"/>
                  </a:lnTo>
                  <a:lnTo>
                    <a:pt x="1156076" y="548674"/>
                  </a:lnTo>
                  <a:lnTo>
                    <a:pt x="1221485" y="548005"/>
                  </a:lnTo>
                  <a:lnTo>
                    <a:pt x="1221485" y="111759"/>
                  </a:lnTo>
                  <a:close/>
                </a:path>
                <a:path w="1419225" h="655954">
                  <a:moveTo>
                    <a:pt x="1313687" y="55244"/>
                  </a:moveTo>
                  <a:lnTo>
                    <a:pt x="100583" y="55244"/>
                  </a:lnTo>
                  <a:lnTo>
                    <a:pt x="100583" y="111759"/>
                  </a:lnTo>
                  <a:lnTo>
                    <a:pt x="1221485" y="111759"/>
                  </a:lnTo>
                  <a:lnTo>
                    <a:pt x="1221485" y="497205"/>
                  </a:lnTo>
                  <a:lnTo>
                    <a:pt x="1250299" y="495681"/>
                  </a:lnTo>
                  <a:lnTo>
                    <a:pt x="1279832" y="494633"/>
                  </a:lnTo>
                  <a:lnTo>
                    <a:pt x="1313687" y="494156"/>
                  </a:lnTo>
                  <a:lnTo>
                    <a:pt x="1313687" y="55244"/>
                  </a:lnTo>
                  <a:close/>
                </a:path>
                <a:path w="1419225" h="655954">
                  <a:moveTo>
                    <a:pt x="1418843" y="0"/>
                  </a:moveTo>
                  <a:lnTo>
                    <a:pt x="195198" y="0"/>
                  </a:lnTo>
                  <a:lnTo>
                    <a:pt x="195198" y="55244"/>
                  </a:lnTo>
                  <a:lnTo>
                    <a:pt x="1313687" y="55244"/>
                  </a:lnTo>
                  <a:lnTo>
                    <a:pt x="1313687" y="439927"/>
                  </a:lnTo>
                  <a:lnTo>
                    <a:pt x="1346549" y="438784"/>
                  </a:lnTo>
                  <a:lnTo>
                    <a:pt x="1380232" y="437999"/>
                  </a:lnTo>
                  <a:lnTo>
                    <a:pt x="1418843" y="437642"/>
                  </a:lnTo>
                  <a:lnTo>
                    <a:pt x="1418843" y="0"/>
                  </a:lnTo>
                  <a:close/>
                </a:path>
              </a:pathLst>
            </a:custGeom>
            <a:solidFill>
              <a:srgbClr val="D70031"/>
            </a:solidFill>
          </p:spPr>
          <p:txBody>
            <a:bodyPr wrap="square" lIns="0" tIns="0" rIns="0" bIns="0" rtlCol="0"/>
            <a:lstStyle/>
            <a:p>
              <a:endParaRPr/>
            </a:p>
          </p:txBody>
        </p:sp>
        <p:sp>
          <p:nvSpPr>
            <p:cNvPr id="19" name="object 19"/>
            <p:cNvSpPr/>
            <p:nvPr/>
          </p:nvSpPr>
          <p:spPr>
            <a:xfrm>
              <a:off x="8705088" y="3811523"/>
              <a:ext cx="1419225" cy="655955"/>
            </a:xfrm>
            <a:custGeom>
              <a:avLst/>
              <a:gdLst/>
              <a:ahLst/>
              <a:cxnLst/>
              <a:rect l="l" t="t" r="r" b="b"/>
              <a:pathLst>
                <a:path w="1419225" h="655954">
                  <a:moveTo>
                    <a:pt x="0" y="111759"/>
                  </a:moveTo>
                  <a:lnTo>
                    <a:pt x="1221485" y="111759"/>
                  </a:lnTo>
                  <a:lnTo>
                    <a:pt x="1221485" y="548005"/>
                  </a:lnTo>
                  <a:lnTo>
                    <a:pt x="1156076" y="548674"/>
                  </a:lnTo>
                  <a:lnTo>
                    <a:pt x="1095322" y="550598"/>
                  </a:lnTo>
                  <a:lnTo>
                    <a:pt x="1038849" y="553647"/>
                  </a:lnTo>
                  <a:lnTo>
                    <a:pt x="986286" y="557694"/>
                  </a:lnTo>
                  <a:lnTo>
                    <a:pt x="937260" y="562612"/>
                  </a:lnTo>
                  <a:lnTo>
                    <a:pt x="891399" y="568272"/>
                  </a:lnTo>
                  <a:lnTo>
                    <a:pt x="848331" y="574545"/>
                  </a:lnTo>
                  <a:lnTo>
                    <a:pt x="807683" y="581305"/>
                  </a:lnTo>
                  <a:lnTo>
                    <a:pt x="769083" y="588423"/>
                  </a:lnTo>
                  <a:lnTo>
                    <a:pt x="696538" y="603223"/>
                  </a:lnTo>
                  <a:lnTo>
                    <a:pt x="661847" y="610648"/>
                  </a:lnTo>
                  <a:lnTo>
                    <a:pt x="627715" y="617920"/>
                  </a:lnTo>
                  <a:lnTo>
                    <a:pt x="559638" y="631491"/>
                  </a:lnTo>
                  <a:lnTo>
                    <a:pt x="489326" y="642912"/>
                  </a:lnTo>
                  <a:lnTo>
                    <a:pt x="413802" y="651161"/>
                  </a:lnTo>
                  <a:lnTo>
                    <a:pt x="373154" y="653775"/>
                  </a:lnTo>
                  <a:lnTo>
                    <a:pt x="330086" y="655213"/>
                  </a:lnTo>
                  <a:lnTo>
                    <a:pt x="284225" y="655345"/>
                  </a:lnTo>
                  <a:lnTo>
                    <a:pt x="235199" y="654044"/>
                  </a:lnTo>
                  <a:lnTo>
                    <a:pt x="182636" y="651182"/>
                  </a:lnTo>
                  <a:lnTo>
                    <a:pt x="126163" y="646631"/>
                  </a:lnTo>
                  <a:lnTo>
                    <a:pt x="65409" y="640264"/>
                  </a:lnTo>
                  <a:lnTo>
                    <a:pt x="0" y="631951"/>
                  </a:lnTo>
                  <a:lnTo>
                    <a:pt x="0" y="111759"/>
                  </a:lnTo>
                  <a:close/>
                </a:path>
                <a:path w="1419225" h="655954">
                  <a:moveTo>
                    <a:pt x="100583" y="111759"/>
                  </a:moveTo>
                  <a:lnTo>
                    <a:pt x="100583" y="55244"/>
                  </a:lnTo>
                  <a:lnTo>
                    <a:pt x="1313687" y="55244"/>
                  </a:lnTo>
                  <a:lnTo>
                    <a:pt x="1313687" y="494156"/>
                  </a:lnTo>
                  <a:lnTo>
                    <a:pt x="1279832" y="494633"/>
                  </a:lnTo>
                  <a:lnTo>
                    <a:pt x="1250299" y="495681"/>
                  </a:lnTo>
                  <a:lnTo>
                    <a:pt x="1229409" y="496728"/>
                  </a:lnTo>
                  <a:lnTo>
                    <a:pt x="1221485" y="497205"/>
                  </a:lnTo>
                </a:path>
                <a:path w="1419225" h="655954">
                  <a:moveTo>
                    <a:pt x="195198" y="55244"/>
                  </a:moveTo>
                  <a:lnTo>
                    <a:pt x="195198" y="0"/>
                  </a:lnTo>
                  <a:lnTo>
                    <a:pt x="1418843" y="0"/>
                  </a:lnTo>
                  <a:lnTo>
                    <a:pt x="1418843" y="437642"/>
                  </a:lnTo>
                  <a:lnTo>
                    <a:pt x="1380232" y="437999"/>
                  </a:lnTo>
                  <a:lnTo>
                    <a:pt x="1346549" y="438784"/>
                  </a:lnTo>
                  <a:lnTo>
                    <a:pt x="1322724" y="439570"/>
                  </a:lnTo>
                  <a:lnTo>
                    <a:pt x="1313687" y="439927"/>
                  </a:lnTo>
                </a:path>
              </a:pathLst>
            </a:custGeom>
            <a:ln w="12700">
              <a:solidFill>
                <a:srgbClr val="5A000E"/>
              </a:solidFill>
            </a:ln>
          </p:spPr>
          <p:txBody>
            <a:bodyPr wrap="square" lIns="0" tIns="0" rIns="0" bIns="0" rtlCol="0"/>
            <a:lstStyle/>
            <a:p>
              <a:endParaRPr/>
            </a:p>
          </p:txBody>
        </p:sp>
      </p:grpSp>
      <p:sp>
        <p:nvSpPr>
          <p:cNvPr id="20" name="object 20"/>
          <p:cNvSpPr txBox="1"/>
          <p:nvPr/>
        </p:nvSpPr>
        <p:spPr>
          <a:xfrm>
            <a:off x="8785352" y="4018610"/>
            <a:ext cx="106299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File</a:t>
            </a:r>
            <a:r>
              <a:rPr sz="1800" spc="-15" dirty="0">
                <a:solidFill>
                  <a:srgbClr val="FFFFFF"/>
                </a:solidFill>
                <a:latin typeface="Calibri"/>
                <a:cs typeface="Calibri"/>
              </a:rPr>
              <a:t> </a:t>
            </a:r>
            <a:r>
              <a:rPr sz="1800" spc="-10" dirty="0">
                <a:solidFill>
                  <a:srgbClr val="FFFFFF"/>
                </a:solidFill>
                <a:latin typeface="Calibri"/>
                <a:cs typeface="Calibri"/>
              </a:rPr>
              <a:t>System</a:t>
            </a:r>
            <a:endParaRPr sz="1800">
              <a:latin typeface="Calibri"/>
              <a:cs typeface="Calibri"/>
            </a:endParaRPr>
          </a:p>
        </p:txBody>
      </p:sp>
      <p:grpSp>
        <p:nvGrpSpPr>
          <p:cNvPr id="21" name="object 21"/>
          <p:cNvGrpSpPr/>
          <p:nvPr/>
        </p:nvGrpSpPr>
        <p:grpSpPr>
          <a:xfrm>
            <a:off x="8698738" y="4637278"/>
            <a:ext cx="1431925" cy="669925"/>
            <a:chOff x="8698738" y="4637278"/>
            <a:chExt cx="1431925" cy="669925"/>
          </a:xfrm>
        </p:grpSpPr>
        <p:sp>
          <p:nvSpPr>
            <p:cNvPr id="22" name="object 22"/>
            <p:cNvSpPr/>
            <p:nvPr/>
          </p:nvSpPr>
          <p:spPr>
            <a:xfrm>
              <a:off x="8705088" y="4739017"/>
              <a:ext cx="1323975" cy="561975"/>
            </a:xfrm>
            <a:custGeom>
              <a:avLst/>
              <a:gdLst/>
              <a:ahLst/>
              <a:cxnLst/>
              <a:rect l="l" t="t" r="r" b="b"/>
              <a:pathLst>
                <a:path w="1323975" h="561975">
                  <a:moveTo>
                    <a:pt x="1323467" y="0"/>
                  </a:moveTo>
                  <a:lnTo>
                    <a:pt x="0" y="0"/>
                  </a:lnTo>
                  <a:lnTo>
                    <a:pt x="0" y="561454"/>
                  </a:lnTo>
                  <a:lnTo>
                    <a:pt x="1323467" y="561454"/>
                  </a:lnTo>
                  <a:lnTo>
                    <a:pt x="1323467" y="0"/>
                  </a:lnTo>
                  <a:close/>
                </a:path>
              </a:pathLst>
            </a:custGeom>
            <a:solidFill>
              <a:srgbClr val="D70031"/>
            </a:solidFill>
          </p:spPr>
          <p:txBody>
            <a:bodyPr wrap="square" lIns="0" tIns="0" rIns="0" bIns="0" rtlCol="0"/>
            <a:lstStyle/>
            <a:p>
              <a:endParaRPr/>
            </a:p>
          </p:txBody>
        </p:sp>
        <p:sp>
          <p:nvSpPr>
            <p:cNvPr id="23" name="object 23"/>
            <p:cNvSpPr/>
            <p:nvPr/>
          </p:nvSpPr>
          <p:spPr>
            <a:xfrm>
              <a:off x="10028555" y="4643628"/>
              <a:ext cx="95885" cy="657225"/>
            </a:xfrm>
            <a:custGeom>
              <a:avLst/>
              <a:gdLst/>
              <a:ahLst/>
              <a:cxnLst/>
              <a:rect l="l" t="t" r="r" b="b"/>
              <a:pathLst>
                <a:path w="95884" h="657225">
                  <a:moveTo>
                    <a:pt x="95376" y="0"/>
                  </a:moveTo>
                  <a:lnTo>
                    <a:pt x="0" y="95377"/>
                  </a:lnTo>
                  <a:lnTo>
                    <a:pt x="0" y="656844"/>
                  </a:lnTo>
                  <a:lnTo>
                    <a:pt x="95376" y="561467"/>
                  </a:lnTo>
                  <a:lnTo>
                    <a:pt x="95376" y="0"/>
                  </a:lnTo>
                  <a:close/>
                </a:path>
              </a:pathLst>
            </a:custGeom>
            <a:solidFill>
              <a:srgbClr val="AD0028"/>
            </a:solidFill>
          </p:spPr>
          <p:txBody>
            <a:bodyPr wrap="square" lIns="0" tIns="0" rIns="0" bIns="0" rtlCol="0"/>
            <a:lstStyle/>
            <a:p>
              <a:endParaRPr/>
            </a:p>
          </p:txBody>
        </p:sp>
        <p:sp>
          <p:nvSpPr>
            <p:cNvPr id="24" name="object 24"/>
            <p:cNvSpPr/>
            <p:nvPr/>
          </p:nvSpPr>
          <p:spPr>
            <a:xfrm>
              <a:off x="8705088" y="4643628"/>
              <a:ext cx="1419225" cy="95885"/>
            </a:xfrm>
            <a:custGeom>
              <a:avLst/>
              <a:gdLst/>
              <a:ahLst/>
              <a:cxnLst/>
              <a:rect l="l" t="t" r="r" b="b"/>
              <a:pathLst>
                <a:path w="1419225" h="95885">
                  <a:moveTo>
                    <a:pt x="1418843" y="0"/>
                  </a:moveTo>
                  <a:lnTo>
                    <a:pt x="95376" y="0"/>
                  </a:lnTo>
                  <a:lnTo>
                    <a:pt x="0" y="95377"/>
                  </a:lnTo>
                  <a:lnTo>
                    <a:pt x="1323466" y="95377"/>
                  </a:lnTo>
                  <a:lnTo>
                    <a:pt x="1418843" y="0"/>
                  </a:lnTo>
                  <a:close/>
                </a:path>
              </a:pathLst>
            </a:custGeom>
            <a:solidFill>
              <a:srgbClr val="DF315A"/>
            </a:solidFill>
          </p:spPr>
          <p:txBody>
            <a:bodyPr wrap="square" lIns="0" tIns="0" rIns="0" bIns="0" rtlCol="0"/>
            <a:lstStyle/>
            <a:p>
              <a:endParaRPr/>
            </a:p>
          </p:txBody>
        </p:sp>
        <p:sp>
          <p:nvSpPr>
            <p:cNvPr id="25" name="object 25"/>
            <p:cNvSpPr/>
            <p:nvPr/>
          </p:nvSpPr>
          <p:spPr>
            <a:xfrm>
              <a:off x="8705088" y="4643628"/>
              <a:ext cx="1419225" cy="657225"/>
            </a:xfrm>
            <a:custGeom>
              <a:avLst/>
              <a:gdLst/>
              <a:ahLst/>
              <a:cxnLst/>
              <a:rect l="l" t="t" r="r" b="b"/>
              <a:pathLst>
                <a:path w="1419225" h="657225">
                  <a:moveTo>
                    <a:pt x="0" y="95377"/>
                  </a:moveTo>
                  <a:lnTo>
                    <a:pt x="95376" y="0"/>
                  </a:lnTo>
                  <a:lnTo>
                    <a:pt x="1418843" y="0"/>
                  </a:lnTo>
                  <a:lnTo>
                    <a:pt x="1418843" y="561467"/>
                  </a:lnTo>
                  <a:lnTo>
                    <a:pt x="1323466" y="656844"/>
                  </a:lnTo>
                  <a:lnTo>
                    <a:pt x="0" y="656844"/>
                  </a:lnTo>
                  <a:lnTo>
                    <a:pt x="0" y="95377"/>
                  </a:lnTo>
                  <a:close/>
                </a:path>
                <a:path w="1419225" h="657225">
                  <a:moveTo>
                    <a:pt x="0" y="95377"/>
                  </a:moveTo>
                  <a:lnTo>
                    <a:pt x="1323466" y="95377"/>
                  </a:lnTo>
                  <a:lnTo>
                    <a:pt x="1418843" y="0"/>
                  </a:lnTo>
                </a:path>
                <a:path w="1419225" h="657225">
                  <a:moveTo>
                    <a:pt x="1323466" y="95377"/>
                  </a:moveTo>
                  <a:lnTo>
                    <a:pt x="1323466" y="656844"/>
                  </a:lnTo>
                </a:path>
              </a:pathLst>
            </a:custGeom>
            <a:ln w="12700">
              <a:solidFill>
                <a:srgbClr val="5A000E"/>
              </a:solidFill>
            </a:ln>
          </p:spPr>
          <p:txBody>
            <a:bodyPr wrap="square" lIns="0" tIns="0" rIns="0" bIns="0" rtlCol="0"/>
            <a:lstStyle/>
            <a:p>
              <a:endParaRPr/>
            </a:p>
          </p:txBody>
        </p:sp>
      </p:grpSp>
      <p:sp>
        <p:nvSpPr>
          <p:cNvPr id="26" name="object 26"/>
          <p:cNvSpPr txBox="1"/>
          <p:nvPr/>
        </p:nvSpPr>
        <p:spPr>
          <a:xfrm>
            <a:off x="8705088" y="4855209"/>
            <a:ext cx="1317625" cy="299720"/>
          </a:xfrm>
          <a:prstGeom prst="rect">
            <a:avLst/>
          </a:prstGeom>
        </p:spPr>
        <p:txBody>
          <a:bodyPr vert="horz" wrap="square" lIns="0" tIns="12700" rIns="0" bIns="0" rtlCol="0">
            <a:spAutoFit/>
          </a:bodyPr>
          <a:lstStyle/>
          <a:p>
            <a:pPr marL="8890" algn="ctr">
              <a:lnSpc>
                <a:spcPct val="100000"/>
              </a:lnSpc>
              <a:spcBef>
                <a:spcPts val="100"/>
              </a:spcBef>
            </a:pPr>
            <a:r>
              <a:rPr sz="1800" spc="-25" dirty="0">
                <a:solidFill>
                  <a:srgbClr val="FFFFFF"/>
                </a:solidFill>
                <a:latin typeface="Calibri"/>
                <a:cs typeface="Calibri"/>
              </a:rPr>
              <a:t>API</a:t>
            </a:r>
            <a:endParaRPr sz="1800">
              <a:latin typeface="Calibri"/>
              <a:cs typeface="Calibri"/>
            </a:endParaRPr>
          </a:p>
        </p:txBody>
      </p:sp>
      <p:grpSp>
        <p:nvGrpSpPr>
          <p:cNvPr id="27" name="object 27"/>
          <p:cNvGrpSpPr/>
          <p:nvPr/>
        </p:nvGrpSpPr>
        <p:grpSpPr>
          <a:xfrm>
            <a:off x="4126738" y="5384038"/>
            <a:ext cx="3105150" cy="802640"/>
            <a:chOff x="4126738" y="5384038"/>
            <a:chExt cx="3105150" cy="802640"/>
          </a:xfrm>
        </p:grpSpPr>
        <p:sp>
          <p:nvSpPr>
            <p:cNvPr id="28" name="object 28"/>
            <p:cNvSpPr/>
            <p:nvPr/>
          </p:nvSpPr>
          <p:spPr>
            <a:xfrm>
              <a:off x="4133088" y="5390388"/>
              <a:ext cx="3092450" cy="789940"/>
            </a:xfrm>
            <a:custGeom>
              <a:avLst/>
              <a:gdLst/>
              <a:ahLst/>
              <a:cxnLst/>
              <a:rect l="l" t="t" r="r" b="b"/>
              <a:pathLst>
                <a:path w="3092450" h="789939">
                  <a:moveTo>
                    <a:pt x="3064383" y="0"/>
                  </a:moveTo>
                  <a:lnTo>
                    <a:pt x="27812" y="0"/>
                  </a:lnTo>
                  <a:lnTo>
                    <a:pt x="16984" y="2184"/>
                  </a:lnTo>
                  <a:lnTo>
                    <a:pt x="8143" y="8143"/>
                  </a:lnTo>
                  <a:lnTo>
                    <a:pt x="2184" y="16984"/>
                  </a:lnTo>
                  <a:lnTo>
                    <a:pt x="0" y="27812"/>
                  </a:lnTo>
                  <a:lnTo>
                    <a:pt x="0" y="761568"/>
                  </a:lnTo>
                  <a:lnTo>
                    <a:pt x="2184" y="772415"/>
                  </a:lnTo>
                  <a:lnTo>
                    <a:pt x="8143" y="781272"/>
                  </a:lnTo>
                  <a:lnTo>
                    <a:pt x="16984" y="787242"/>
                  </a:lnTo>
                  <a:lnTo>
                    <a:pt x="27812" y="789432"/>
                  </a:lnTo>
                  <a:lnTo>
                    <a:pt x="3064383" y="789432"/>
                  </a:lnTo>
                  <a:lnTo>
                    <a:pt x="3075211" y="787242"/>
                  </a:lnTo>
                  <a:lnTo>
                    <a:pt x="3084052" y="781272"/>
                  </a:lnTo>
                  <a:lnTo>
                    <a:pt x="3090011" y="772415"/>
                  </a:lnTo>
                  <a:lnTo>
                    <a:pt x="3092195" y="761568"/>
                  </a:lnTo>
                  <a:lnTo>
                    <a:pt x="3092195" y="27812"/>
                  </a:lnTo>
                  <a:lnTo>
                    <a:pt x="3090011" y="16984"/>
                  </a:lnTo>
                  <a:lnTo>
                    <a:pt x="3084052" y="8143"/>
                  </a:lnTo>
                  <a:lnTo>
                    <a:pt x="3075211" y="2184"/>
                  </a:lnTo>
                  <a:lnTo>
                    <a:pt x="3064383" y="0"/>
                  </a:lnTo>
                  <a:close/>
                </a:path>
              </a:pathLst>
            </a:custGeom>
            <a:solidFill>
              <a:srgbClr val="00916D">
                <a:alpha val="19999"/>
              </a:srgbClr>
            </a:solidFill>
          </p:spPr>
          <p:txBody>
            <a:bodyPr wrap="square" lIns="0" tIns="0" rIns="0" bIns="0" rtlCol="0"/>
            <a:lstStyle/>
            <a:p>
              <a:endParaRPr/>
            </a:p>
          </p:txBody>
        </p:sp>
        <p:sp>
          <p:nvSpPr>
            <p:cNvPr id="29" name="object 29"/>
            <p:cNvSpPr/>
            <p:nvPr/>
          </p:nvSpPr>
          <p:spPr>
            <a:xfrm>
              <a:off x="4133088" y="5390388"/>
              <a:ext cx="3092450" cy="789940"/>
            </a:xfrm>
            <a:custGeom>
              <a:avLst/>
              <a:gdLst/>
              <a:ahLst/>
              <a:cxnLst/>
              <a:rect l="l" t="t" r="r" b="b"/>
              <a:pathLst>
                <a:path w="3092450" h="789939">
                  <a:moveTo>
                    <a:pt x="0" y="27812"/>
                  </a:moveTo>
                  <a:lnTo>
                    <a:pt x="2184" y="16984"/>
                  </a:lnTo>
                  <a:lnTo>
                    <a:pt x="8143" y="8143"/>
                  </a:lnTo>
                  <a:lnTo>
                    <a:pt x="16984" y="2184"/>
                  </a:lnTo>
                  <a:lnTo>
                    <a:pt x="27812" y="0"/>
                  </a:lnTo>
                  <a:lnTo>
                    <a:pt x="3064383" y="0"/>
                  </a:lnTo>
                  <a:lnTo>
                    <a:pt x="3075211" y="2184"/>
                  </a:lnTo>
                  <a:lnTo>
                    <a:pt x="3084052" y="8143"/>
                  </a:lnTo>
                  <a:lnTo>
                    <a:pt x="3090011" y="16984"/>
                  </a:lnTo>
                  <a:lnTo>
                    <a:pt x="3092195" y="27812"/>
                  </a:lnTo>
                  <a:lnTo>
                    <a:pt x="3092195" y="761568"/>
                  </a:lnTo>
                  <a:lnTo>
                    <a:pt x="3090011" y="772415"/>
                  </a:lnTo>
                  <a:lnTo>
                    <a:pt x="3084052" y="781272"/>
                  </a:lnTo>
                  <a:lnTo>
                    <a:pt x="3075211" y="787242"/>
                  </a:lnTo>
                  <a:lnTo>
                    <a:pt x="3064383" y="789432"/>
                  </a:lnTo>
                  <a:lnTo>
                    <a:pt x="27812" y="789432"/>
                  </a:lnTo>
                  <a:lnTo>
                    <a:pt x="16984" y="787242"/>
                  </a:lnTo>
                  <a:lnTo>
                    <a:pt x="8143" y="781272"/>
                  </a:lnTo>
                  <a:lnTo>
                    <a:pt x="2184" y="772415"/>
                  </a:lnTo>
                  <a:lnTo>
                    <a:pt x="0" y="761568"/>
                  </a:lnTo>
                  <a:lnTo>
                    <a:pt x="0" y="27812"/>
                  </a:lnTo>
                  <a:close/>
                </a:path>
              </a:pathLst>
            </a:custGeom>
            <a:ln w="12700">
              <a:solidFill>
                <a:srgbClr val="006C52"/>
              </a:solidFill>
              <a:prstDash val="lgDash"/>
            </a:ln>
          </p:spPr>
          <p:txBody>
            <a:bodyPr wrap="square" lIns="0" tIns="0" rIns="0" bIns="0" rtlCol="0"/>
            <a:lstStyle/>
            <a:p>
              <a:endParaRPr/>
            </a:p>
          </p:txBody>
        </p:sp>
      </p:grpSp>
      <p:sp>
        <p:nvSpPr>
          <p:cNvPr id="30" name="object 30"/>
          <p:cNvSpPr txBox="1"/>
          <p:nvPr/>
        </p:nvSpPr>
        <p:spPr>
          <a:xfrm>
            <a:off x="1863851" y="3009900"/>
            <a:ext cx="1042669" cy="502920"/>
          </a:xfrm>
          <a:prstGeom prst="rect">
            <a:avLst/>
          </a:prstGeom>
          <a:solidFill>
            <a:srgbClr val="006379"/>
          </a:solidFill>
          <a:ln w="12700">
            <a:solidFill>
              <a:srgbClr val="00252F"/>
            </a:solidFill>
          </a:ln>
        </p:spPr>
        <p:txBody>
          <a:bodyPr vert="horz" wrap="square" lIns="0" tIns="99060" rIns="0" bIns="0" rtlCol="0">
            <a:spAutoFit/>
          </a:bodyPr>
          <a:lstStyle/>
          <a:p>
            <a:pPr marL="168910">
              <a:lnSpc>
                <a:spcPct val="100000"/>
              </a:lnSpc>
              <a:spcBef>
                <a:spcPts val="780"/>
              </a:spcBef>
            </a:pPr>
            <a:r>
              <a:rPr sz="1800" dirty="0">
                <a:solidFill>
                  <a:srgbClr val="FFFFFF"/>
                </a:solidFill>
                <a:latin typeface="Calibri"/>
                <a:cs typeface="Calibri"/>
              </a:rPr>
              <a:t>Client</a:t>
            </a:r>
            <a:r>
              <a:rPr sz="1800" spc="-65" dirty="0">
                <a:solidFill>
                  <a:srgbClr val="FFFFFF"/>
                </a:solidFill>
                <a:latin typeface="Calibri"/>
                <a:cs typeface="Calibri"/>
              </a:rPr>
              <a:t> </a:t>
            </a:r>
            <a:r>
              <a:rPr sz="1800" spc="-50" dirty="0">
                <a:solidFill>
                  <a:srgbClr val="FFFFFF"/>
                </a:solidFill>
                <a:latin typeface="Calibri"/>
                <a:cs typeface="Calibri"/>
              </a:rPr>
              <a:t>1</a:t>
            </a:r>
            <a:endParaRPr sz="1800">
              <a:latin typeface="Calibri"/>
              <a:cs typeface="Calibri"/>
            </a:endParaRPr>
          </a:p>
        </p:txBody>
      </p:sp>
      <p:sp>
        <p:nvSpPr>
          <p:cNvPr id="31" name="object 31"/>
          <p:cNvSpPr txBox="1"/>
          <p:nvPr/>
        </p:nvSpPr>
        <p:spPr>
          <a:xfrm>
            <a:off x="1863851" y="3659123"/>
            <a:ext cx="1042669" cy="502920"/>
          </a:xfrm>
          <a:prstGeom prst="rect">
            <a:avLst/>
          </a:prstGeom>
          <a:solidFill>
            <a:srgbClr val="006379"/>
          </a:solidFill>
          <a:ln w="12700">
            <a:solidFill>
              <a:srgbClr val="00252F"/>
            </a:solidFill>
          </a:ln>
        </p:spPr>
        <p:txBody>
          <a:bodyPr vert="horz" wrap="square" lIns="0" tIns="99695" rIns="0" bIns="0" rtlCol="0">
            <a:spAutoFit/>
          </a:bodyPr>
          <a:lstStyle/>
          <a:p>
            <a:pPr marL="168910">
              <a:lnSpc>
                <a:spcPct val="100000"/>
              </a:lnSpc>
              <a:spcBef>
                <a:spcPts val="785"/>
              </a:spcBef>
            </a:pPr>
            <a:r>
              <a:rPr sz="1800" dirty="0">
                <a:solidFill>
                  <a:srgbClr val="FFFFFF"/>
                </a:solidFill>
                <a:latin typeface="Calibri"/>
                <a:cs typeface="Calibri"/>
              </a:rPr>
              <a:t>Client</a:t>
            </a:r>
            <a:r>
              <a:rPr sz="1800" spc="-65" dirty="0">
                <a:solidFill>
                  <a:srgbClr val="FFFFFF"/>
                </a:solidFill>
                <a:latin typeface="Calibri"/>
                <a:cs typeface="Calibri"/>
              </a:rPr>
              <a:t> </a:t>
            </a:r>
            <a:r>
              <a:rPr sz="1800" spc="-50" dirty="0">
                <a:solidFill>
                  <a:srgbClr val="FFFFFF"/>
                </a:solidFill>
                <a:latin typeface="Calibri"/>
                <a:cs typeface="Calibri"/>
              </a:rPr>
              <a:t>2</a:t>
            </a:r>
            <a:endParaRPr sz="1800">
              <a:latin typeface="Calibri"/>
              <a:cs typeface="Calibri"/>
            </a:endParaRPr>
          </a:p>
        </p:txBody>
      </p:sp>
      <p:sp>
        <p:nvSpPr>
          <p:cNvPr id="32" name="object 32"/>
          <p:cNvSpPr txBox="1"/>
          <p:nvPr/>
        </p:nvSpPr>
        <p:spPr>
          <a:xfrm>
            <a:off x="1872995" y="4617720"/>
            <a:ext cx="1042669" cy="502920"/>
          </a:xfrm>
          <a:prstGeom prst="rect">
            <a:avLst/>
          </a:prstGeom>
          <a:solidFill>
            <a:srgbClr val="006379"/>
          </a:solidFill>
          <a:ln w="12700">
            <a:solidFill>
              <a:srgbClr val="00252F"/>
            </a:solidFill>
          </a:ln>
        </p:spPr>
        <p:txBody>
          <a:bodyPr vert="horz" wrap="square" lIns="0" tIns="99695" rIns="0" bIns="0" rtlCol="0">
            <a:spAutoFit/>
          </a:bodyPr>
          <a:lstStyle/>
          <a:p>
            <a:pPr marL="168275">
              <a:lnSpc>
                <a:spcPct val="100000"/>
              </a:lnSpc>
              <a:spcBef>
                <a:spcPts val="785"/>
              </a:spcBef>
            </a:pPr>
            <a:r>
              <a:rPr sz="1800" dirty="0">
                <a:solidFill>
                  <a:srgbClr val="FFFFFF"/>
                </a:solidFill>
                <a:latin typeface="Calibri"/>
                <a:cs typeface="Calibri"/>
              </a:rPr>
              <a:t>Client</a:t>
            </a:r>
            <a:r>
              <a:rPr sz="1800" spc="-55" dirty="0">
                <a:solidFill>
                  <a:srgbClr val="FFFFFF"/>
                </a:solidFill>
                <a:latin typeface="Calibri"/>
                <a:cs typeface="Calibri"/>
              </a:rPr>
              <a:t> </a:t>
            </a:r>
            <a:r>
              <a:rPr sz="1800" i="1" spc="-50" dirty="0">
                <a:solidFill>
                  <a:srgbClr val="FFFFFF"/>
                </a:solidFill>
                <a:latin typeface="Calibri"/>
                <a:cs typeface="Calibri"/>
              </a:rPr>
              <a:t>n</a:t>
            </a:r>
            <a:endParaRPr sz="1800">
              <a:latin typeface="Calibri"/>
              <a:cs typeface="Calibri"/>
            </a:endParaRPr>
          </a:p>
        </p:txBody>
      </p:sp>
      <p:grpSp>
        <p:nvGrpSpPr>
          <p:cNvPr id="33" name="object 33"/>
          <p:cNvGrpSpPr/>
          <p:nvPr/>
        </p:nvGrpSpPr>
        <p:grpSpPr>
          <a:xfrm>
            <a:off x="4126738" y="2887726"/>
            <a:ext cx="3105150" cy="3223895"/>
            <a:chOff x="4126738" y="2887726"/>
            <a:chExt cx="3105150" cy="3223895"/>
          </a:xfrm>
        </p:grpSpPr>
        <p:sp>
          <p:nvSpPr>
            <p:cNvPr id="34" name="object 34"/>
            <p:cNvSpPr/>
            <p:nvPr/>
          </p:nvSpPr>
          <p:spPr>
            <a:xfrm>
              <a:off x="4133088" y="2894076"/>
              <a:ext cx="3092450" cy="2336800"/>
            </a:xfrm>
            <a:custGeom>
              <a:avLst/>
              <a:gdLst/>
              <a:ahLst/>
              <a:cxnLst/>
              <a:rect l="l" t="t" r="r" b="b"/>
              <a:pathLst>
                <a:path w="3092450" h="2336800">
                  <a:moveTo>
                    <a:pt x="3009772" y="0"/>
                  </a:moveTo>
                  <a:lnTo>
                    <a:pt x="82423" y="0"/>
                  </a:lnTo>
                  <a:lnTo>
                    <a:pt x="50363" y="6484"/>
                  </a:lnTo>
                  <a:lnTo>
                    <a:pt x="24161" y="24161"/>
                  </a:lnTo>
                  <a:lnTo>
                    <a:pt x="6484" y="50363"/>
                  </a:lnTo>
                  <a:lnTo>
                    <a:pt x="0" y="82423"/>
                  </a:lnTo>
                  <a:lnTo>
                    <a:pt x="0" y="2253869"/>
                  </a:lnTo>
                  <a:lnTo>
                    <a:pt x="6484" y="2285928"/>
                  </a:lnTo>
                  <a:lnTo>
                    <a:pt x="24161" y="2312130"/>
                  </a:lnTo>
                  <a:lnTo>
                    <a:pt x="50363" y="2329807"/>
                  </a:lnTo>
                  <a:lnTo>
                    <a:pt x="82423" y="2336292"/>
                  </a:lnTo>
                  <a:lnTo>
                    <a:pt x="3009772" y="2336292"/>
                  </a:lnTo>
                  <a:lnTo>
                    <a:pt x="3041832" y="2329807"/>
                  </a:lnTo>
                  <a:lnTo>
                    <a:pt x="3068034" y="2312130"/>
                  </a:lnTo>
                  <a:lnTo>
                    <a:pt x="3085711" y="2285928"/>
                  </a:lnTo>
                  <a:lnTo>
                    <a:pt x="3092195" y="2253869"/>
                  </a:lnTo>
                  <a:lnTo>
                    <a:pt x="3092195" y="82423"/>
                  </a:lnTo>
                  <a:lnTo>
                    <a:pt x="3085711" y="50363"/>
                  </a:lnTo>
                  <a:lnTo>
                    <a:pt x="3068034" y="24161"/>
                  </a:lnTo>
                  <a:lnTo>
                    <a:pt x="3041832" y="6484"/>
                  </a:lnTo>
                  <a:lnTo>
                    <a:pt x="3009772" y="0"/>
                  </a:lnTo>
                  <a:close/>
                </a:path>
              </a:pathLst>
            </a:custGeom>
            <a:solidFill>
              <a:srgbClr val="00916D">
                <a:alpha val="19999"/>
              </a:srgbClr>
            </a:solidFill>
          </p:spPr>
          <p:txBody>
            <a:bodyPr wrap="square" lIns="0" tIns="0" rIns="0" bIns="0" rtlCol="0"/>
            <a:lstStyle/>
            <a:p>
              <a:endParaRPr/>
            </a:p>
          </p:txBody>
        </p:sp>
        <p:sp>
          <p:nvSpPr>
            <p:cNvPr id="35" name="object 35"/>
            <p:cNvSpPr/>
            <p:nvPr/>
          </p:nvSpPr>
          <p:spPr>
            <a:xfrm>
              <a:off x="4133088" y="2894076"/>
              <a:ext cx="3092450" cy="2336800"/>
            </a:xfrm>
            <a:custGeom>
              <a:avLst/>
              <a:gdLst/>
              <a:ahLst/>
              <a:cxnLst/>
              <a:rect l="l" t="t" r="r" b="b"/>
              <a:pathLst>
                <a:path w="3092450" h="2336800">
                  <a:moveTo>
                    <a:pt x="0" y="82423"/>
                  </a:moveTo>
                  <a:lnTo>
                    <a:pt x="6484" y="50363"/>
                  </a:lnTo>
                  <a:lnTo>
                    <a:pt x="24161" y="24161"/>
                  </a:lnTo>
                  <a:lnTo>
                    <a:pt x="50363" y="6484"/>
                  </a:lnTo>
                  <a:lnTo>
                    <a:pt x="82423" y="0"/>
                  </a:lnTo>
                  <a:lnTo>
                    <a:pt x="3009772" y="0"/>
                  </a:lnTo>
                  <a:lnTo>
                    <a:pt x="3041832" y="6484"/>
                  </a:lnTo>
                  <a:lnTo>
                    <a:pt x="3068034" y="24161"/>
                  </a:lnTo>
                  <a:lnTo>
                    <a:pt x="3085711" y="50363"/>
                  </a:lnTo>
                  <a:lnTo>
                    <a:pt x="3092195" y="82423"/>
                  </a:lnTo>
                  <a:lnTo>
                    <a:pt x="3092195" y="2253869"/>
                  </a:lnTo>
                  <a:lnTo>
                    <a:pt x="3085711" y="2285928"/>
                  </a:lnTo>
                  <a:lnTo>
                    <a:pt x="3068034" y="2312130"/>
                  </a:lnTo>
                  <a:lnTo>
                    <a:pt x="3041832" y="2329807"/>
                  </a:lnTo>
                  <a:lnTo>
                    <a:pt x="3009772" y="2336292"/>
                  </a:lnTo>
                  <a:lnTo>
                    <a:pt x="82423" y="2336292"/>
                  </a:lnTo>
                  <a:lnTo>
                    <a:pt x="50363" y="2329807"/>
                  </a:lnTo>
                  <a:lnTo>
                    <a:pt x="24161" y="2312130"/>
                  </a:lnTo>
                  <a:lnTo>
                    <a:pt x="6484" y="2285928"/>
                  </a:lnTo>
                  <a:lnTo>
                    <a:pt x="0" y="2253869"/>
                  </a:lnTo>
                  <a:lnTo>
                    <a:pt x="0" y="82423"/>
                  </a:lnTo>
                  <a:close/>
                </a:path>
              </a:pathLst>
            </a:custGeom>
            <a:ln w="12700">
              <a:solidFill>
                <a:srgbClr val="006C52"/>
              </a:solidFill>
              <a:prstDash val="lgDash"/>
            </a:ln>
          </p:spPr>
          <p:txBody>
            <a:bodyPr wrap="square" lIns="0" tIns="0" rIns="0" bIns="0" rtlCol="0"/>
            <a:lstStyle/>
            <a:p>
              <a:endParaRPr/>
            </a:p>
          </p:txBody>
        </p:sp>
        <p:sp>
          <p:nvSpPr>
            <p:cNvPr id="36" name="object 36"/>
            <p:cNvSpPr/>
            <p:nvPr/>
          </p:nvSpPr>
          <p:spPr>
            <a:xfrm>
              <a:off x="4251960" y="5762244"/>
              <a:ext cx="561340" cy="342900"/>
            </a:xfrm>
            <a:custGeom>
              <a:avLst/>
              <a:gdLst/>
              <a:ahLst/>
              <a:cxnLst/>
              <a:rect l="l" t="t" r="r" b="b"/>
              <a:pathLst>
                <a:path w="561339" h="342900">
                  <a:moveTo>
                    <a:pt x="280415" y="0"/>
                  </a:moveTo>
                  <a:lnTo>
                    <a:pt x="223918" y="3483"/>
                  </a:lnTo>
                  <a:lnTo>
                    <a:pt x="171289" y="13473"/>
                  </a:lnTo>
                  <a:lnTo>
                    <a:pt x="123657" y="29280"/>
                  </a:lnTo>
                  <a:lnTo>
                    <a:pt x="82153" y="50215"/>
                  </a:lnTo>
                  <a:lnTo>
                    <a:pt x="47905" y="75589"/>
                  </a:lnTo>
                  <a:lnTo>
                    <a:pt x="22044" y="104713"/>
                  </a:lnTo>
                  <a:lnTo>
                    <a:pt x="0" y="171449"/>
                  </a:lnTo>
                  <a:lnTo>
                    <a:pt x="5699" y="206003"/>
                  </a:lnTo>
                  <a:lnTo>
                    <a:pt x="47905" y="267310"/>
                  </a:lnTo>
                  <a:lnTo>
                    <a:pt x="82153" y="292684"/>
                  </a:lnTo>
                  <a:lnTo>
                    <a:pt x="123657" y="313619"/>
                  </a:lnTo>
                  <a:lnTo>
                    <a:pt x="171289" y="329426"/>
                  </a:lnTo>
                  <a:lnTo>
                    <a:pt x="223918" y="339416"/>
                  </a:lnTo>
                  <a:lnTo>
                    <a:pt x="280415" y="342899"/>
                  </a:lnTo>
                  <a:lnTo>
                    <a:pt x="336913" y="339416"/>
                  </a:lnTo>
                  <a:lnTo>
                    <a:pt x="389542" y="329426"/>
                  </a:lnTo>
                  <a:lnTo>
                    <a:pt x="437174" y="313619"/>
                  </a:lnTo>
                  <a:lnTo>
                    <a:pt x="478678" y="292684"/>
                  </a:lnTo>
                  <a:lnTo>
                    <a:pt x="512926" y="267310"/>
                  </a:lnTo>
                  <a:lnTo>
                    <a:pt x="538787" y="238186"/>
                  </a:lnTo>
                  <a:lnTo>
                    <a:pt x="560831" y="171449"/>
                  </a:lnTo>
                  <a:lnTo>
                    <a:pt x="555132" y="136896"/>
                  </a:lnTo>
                  <a:lnTo>
                    <a:pt x="512926" y="75589"/>
                  </a:lnTo>
                  <a:lnTo>
                    <a:pt x="478678" y="50215"/>
                  </a:lnTo>
                  <a:lnTo>
                    <a:pt x="437174" y="29280"/>
                  </a:lnTo>
                  <a:lnTo>
                    <a:pt x="389542" y="13473"/>
                  </a:lnTo>
                  <a:lnTo>
                    <a:pt x="336913" y="3483"/>
                  </a:lnTo>
                  <a:lnTo>
                    <a:pt x="280415" y="0"/>
                  </a:lnTo>
                  <a:close/>
                </a:path>
              </a:pathLst>
            </a:custGeom>
            <a:solidFill>
              <a:srgbClr val="006C52"/>
            </a:solidFill>
          </p:spPr>
          <p:txBody>
            <a:bodyPr wrap="square" lIns="0" tIns="0" rIns="0" bIns="0" rtlCol="0"/>
            <a:lstStyle/>
            <a:p>
              <a:endParaRPr/>
            </a:p>
          </p:txBody>
        </p:sp>
        <p:sp>
          <p:nvSpPr>
            <p:cNvPr id="37" name="object 37"/>
            <p:cNvSpPr/>
            <p:nvPr/>
          </p:nvSpPr>
          <p:spPr>
            <a:xfrm>
              <a:off x="4251960" y="5762244"/>
              <a:ext cx="561340" cy="342900"/>
            </a:xfrm>
            <a:custGeom>
              <a:avLst/>
              <a:gdLst/>
              <a:ahLst/>
              <a:cxnLst/>
              <a:rect l="l" t="t" r="r" b="b"/>
              <a:pathLst>
                <a:path w="561339" h="342900">
                  <a:moveTo>
                    <a:pt x="0" y="171449"/>
                  </a:moveTo>
                  <a:lnTo>
                    <a:pt x="22044" y="104713"/>
                  </a:lnTo>
                  <a:lnTo>
                    <a:pt x="47905" y="75589"/>
                  </a:lnTo>
                  <a:lnTo>
                    <a:pt x="82153" y="50215"/>
                  </a:lnTo>
                  <a:lnTo>
                    <a:pt x="123657" y="29280"/>
                  </a:lnTo>
                  <a:lnTo>
                    <a:pt x="171289" y="13473"/>
                  </a:lnTo>
                  <a:lnTo>
                    <a:pt x="223918" y="3483"/>
                  </a:lnTo>
                  <a:lnTo>
                    <a:pt x="280415" y="0"/>
                  </a:lnTo>
                  <a:lnTo>
                    <a:pt x="336913" y="3483"/>
                  </a:lnTo>
                  <a:lnTo>
                    <a:pt x="389542" y="13473"/>
                  </a:lnTo>
                  <a:lnTo>
                    <a:pt x="437174" y="29280"/>
                  </a:lnTo>
                  <a:lnTo>
                    <a:pt x="478678" y="50215"/>
                  </a:lnTo>
                  <a:lnTo>
                    <a:pt x="512926" y="75589"/>
                  </a:lnTo>
                  <a:lnTo>
                    <a:pt x="538787" y="104713"/>
                  </a:lnTo>
                  <a:lnTo>
                    <a:pt x="560831" y="171449"/>
                  </a:lnTo>
                  <a:lnTo>
                    <a:pt x="555132" y="206003"/>
                  </a:lnTo>
                  <a:lnTo>
                    <a:pt x="512926" y="267310"/>
                  </a:lnTo>
                  <a:lnTo>
                    <a:pt x="478678" y="292684"/>
                  </a:lnTo>
                  <a:lnTo>
                    <a:pt x="437174" y="313619"/>
                  </a:lnTo>
                  <a:lnTo>
                    <a:pt x="389542" y="329426"/>
                  </a:lnTo>
                  <a:lnTo>
                    <a:pt x="336913" y="339416"/>
                  </a:lnTo>
                  <a:lnTo>
                    <a:pt x="280415" y="342899"/>
                  </a:lnTo>
                  <a:lnTo>
                    <a:pt x="223918" y="339416"/>
                  </a:lnTo>
                  <a:lnTo>
                    <a:pt x="171289" y="329426"/>
                  </a:lnTo>
                  <a:lnTo>
                    <a:pt x="123657" y="313619"/>
                  </a:lnTo>
                  <a:lnTo>
                    <a:pt x="82153" y="292684"/>
                  </a:lnTo>
                  <a:lnTo>
                    <a:pt x="47905" y="267310"/>
                  </a:lnTo>
                  <a:lnTo>
                    <a:pt x="22044" y="238186"/>
                  </a:lnTo>
                  <a:lnTo>
                    <a:pt x="0" y="171449"/>
                  </a:lnTo>
                  <a:close/>
                </a:path>
              </a:pathLst>
            </a:custGeom>
            <a:ln w="12700">
              <a:solidFill>
                <a:srgbClr val="00252F"/>
              </a:solidFill>
            </a:ln>
          </p:spPr>
          <p:txBody>
            <a:bodyPr wrap="square" lIns="0" tIns="0" rIns="0" bIns="0" rtlCol="0"/>
            <a:lstStyle/>
            <a:p>
              <a:endParaRPr/>
            </a:p>
          </p:txBody>
        </p:sp>
        <p:sp>
          <p:nvSpPr>
            <p:cNvPr id="38" name="object 38"/>
            <p:cNvSpPr/>
            <p:nvPr/>
          </p:nvSpPr>
          <p:spPr>
            <a:xfrm>
              <a:off x="4875276" y="5762244"/>
              <a:ext cx="559435" cy="342900"/>
            </a:xfrm>
            <a:custGeom>
              <a:avLst/>
              <a:gdLst/>
              <a:ahLst/>
              <a:cxnLst/>
              <a:rect l="l" t="t" r="r" b="b"/>
              <a:pathLst>
                <a:path w="559435" h="342900">
                  <a:moveTo>
                    <a:pt x="279653" y="0"/>
                  </a:moveTo>
                  <a:lnTo>
                    <a:pt x="223298" y="3483"/>
                  </a:lnTo>
                  <a:lnTo>
                    <a:pt x="170807" y="13473"/>
                  </a:lnTo>
                  <a:lnTo>
                    <a:pt x="123304" y="29280"/>
                  </a:lnTo>
                  <a:lnTo>
                    <a:pt x="81914" y="50215"/>
                  </a:lnTo>
                  <a:lnTo>
                    <a:pt x="47764" y="75589"/>
                  </a:lnTo>
                  <a:lnTo>
                    <a:pt x="21978" y="104713"/>
                  </a:lnTo>
                  <a:lnTo>
                    <a:pt x="0" y="171449"/>
                  </a:lnTo>
                  <a:lnTo>
                    <a:pt x="5682" y="206003"/>
                  </a:lnTo>
                  <a:lnTo>
                    <a:pt x="47764" y="267310"/>
                  </a:lnTo>
                  <a:lnTo>
                    <a:pt x="81915" y="292684"/>
                  </a:lnTo>
                  <a:lnTo>
                    <a:pt x="123304" y="313619"/>
                  </a:lnTo>
                  <a:lnTo>
                    <a:pt x="170807" y="329426"/>
                  </a:lnTo>
                  <a:lnTo>
                    <a:pt x="223298" y="339416"/>
                  </a:lnTo>
                  <a:lnTo>
                    <a:pt x="279653" y="342899"/>
                  </a:lnTo>
                  <a:lnTo>
                    <a:pt x="336009" y="339416"/>
                  </a:lnTo>
                  <a:lnTo>
                    <a:pt x="388500" y="329426"/>
                  </a:lnTo>
                  <a:lnTo>
                    <a:pt x="436003" y="313619"/>
                  </a:lnTo>
                  <a:lnTo>
                    <a:pt x="477393" y="292684"/>
                  </a:lnTo>
                  <a:lnTo>
                    <a:pt x="511543" y="267310"/>
                  </a:lnTo>
                  <a:lnTo>
                    <a:pt x="537329" y="238186"/>
                  </a:lnTo>
                  <a:lnTo>
                    <a:pt x="559308" y="171449"/>
                  </a:lnTo>
                  <a:lnTo>
                    <a:pt x="553625" y="136896"/>
                  </a:lnTo>
                  <a:lnTo>
                    <a:pt x="511543" y="75589"/>
                  </a:lnTo>
                  <a:lnTo>
                    <a:pt x="477393" y="50215"/>
                  </a:lnTo>
                  <a:lnTo>
                    <a:pt x="436003" y="29280"/>
                  </a:lnTo>
                  <a:lnTo>
                    <a:pt x="388500" y="13473"/>
                  </a:lnTo>
                  <a:lnTo>
                    <a:pt x="336009" y="3483"/>
                  </a:lnTo>
                  <a:lnTo>
                    <a:pt x="279653" y="0"/>
                  </a:lnTo>
                  <a:close/>
                </a:path>
              </a:pathLst>
            </a:custGeom>
            <a:solidFill>
              <a:srgbClr val="006C52"/>
            </a:solidFill>
          </p:spPr>
          <p:txBody>
            <a:bodyPr wrap="square" lIns="0" tIns="0" rIns="0" bIns="0" rtlCol="0"/>
            <a:lstStyle/>
            <a:p>
              <a:endParaRPr/>
            </a:p>
          </p:txBody>
        </p:sp>
        <p:sp>
          <p:nvSpPr>
            <p:cNvPr id="39" name="object 39"/>
            <p:cNvSpPr/>
            <p:nvPr/>
          </p:nvSpPr>
          <p:spPr>
            <a:xfrm>
              <a:off x="4875276" y="5762244"/>
              <a:ext cx="559435" cy="342900"/>
            </a:xfrm>
            <a:custGeom>
              <a:avLst/>
              <a:gdLst/>
              <a:ahLst/>
              <a:cxnLst/>
              <a:rect l="l" t="t" r="r" b="b"/>
              <a:pathLst>
                <a:path w="559435" h="342900">
                  <a:moveTo>
                    <a:pt x="0" y="171449"/>
                  </a:moveTo>
                  <a:lnTo>
                    <a:pt x="21978" y="104713"/>
                  </a:lnTo>
                  <a:lnTo>
                    <a:pt x="47764" y="75589"/>
                  </a:lnTo>
                  <a:lnTo>
                    <a:pt x="81914" y="50215"/>
                  </a:lnTo>
                  <a:lnTo>
                    <a:pt x="123304" y="29280"/>
                  </a:lnTo>
                  <a:lnTo>
                    <a:pt x="170807" y="13473"/>
                  </a:lnTo>
                  <a:lnTo>
                    <a:pt x="223298" y="3483"/>
                  </a:lnTo>
                  <a:lnTo>
                    <a:pt x="279653" y="0"/>
                  </a:lnTo>
                  <a:lnTo>
                    <a:pt x="336009" y="3483"/>
                  </a:lnTo>
                  <a:lnTo>
                    <a:pt x="388500" y="13473"/>
                  </a:lnTo>
                  <a:lnTo>
                    <a:pt x="436003" y="29280"/>
                  </a:lnTo>
                  <a:lnTo>
                    <a:pt x="477393" y="50215"/>
                  </a:lnTo>
                  <a:lnTo>
                    <a:pt x="511543" y="75589"/>
                  </a:lnTo>
                  <a:lnTo>
                    <a:pt x="537329" y="104713"/>
                  </a:lnTo>
                  <a:lnTo>
                    <a:pt x="559308" y="171449"/>
                  </a:lnTo>
                  <a:lnTo>
                    <a:pt x="553625" y="206003"/>
                  </a:lnTo>
                  <a:lnTo>
                    <a:pt x="511543" y="267310"/>
                  </a:lnTo>
                  <a:lnTo>
                    <a:pt x="477393" y="292684"/>
                  </a:lnTo>
                  <a:lnTo>
                    <a:pt x="436003" y="313619"/>
                  </a:lnTo>
                  <a:lnTo>
                    <a:pt x="388500" y="329426"/>
                  </a:lnTo>
                  <a:lnTo>
                    <a:pt x="336009" y="339416"/>
                  </a:lnTo>
                  <a:lnTo>
                    <a:pt x="279653" y="342899"/>
                  </a:lnTo>
                  <a:lnTo>
                    <a:pt x="223298" y="339416"/>
                  </a:lnTo>
                  <a:lnTo>
                    <a:pt x="170807" y="329426"/>
                  </a:lnTo>
                  <a:lnTo>
                    <a:pt x="123304" y="313619"/>
                  </a:lnTo>
                  <a:lnTo>
                    <a:pt x="81915" y="292684"/>
                  </a:lnTo>
                  <a:lnTo>
                    <a:pt x="47764" y="267310"/>
                  </a:lnTo>
                  <a:lnTo>
                    <a:pt x="21978" y="238186"/>
                  </a:lnTo>
                  <a:lnTo>
                    <a:pt x="0" y="171449"/>
                  </a:lnTo>
                  <a:close/>
                </a:path>
              </a:pathLst>
            </a:custGeom>
            <a:ln w="12700">
              <a:solidFill>
                <a:srgbClr val="00252F"/>
              </a:solidFill>
            </a:ln>
          </p:spPr>
          <p:txBody>
            <a:bodyPr wrap="square" lIns="0" tIns="0" rIns="0" bIns="0" rtlCol="0"/>
            <a:lstStyle/>
            <a:p>
              <a:endParaRPr/>
            </a:p>
          </p:txBody>
        </p:sp>
        <p:sp>
          <p:nvSpPr>
            <p:cNvPr id="40" name="object 40"/>
            <p:cNvSpPr/>
            <p:nvPr/>
          </p:nvSpPr>
          <p:spPr>
            <a:xfrm>
              <a:off x="5507736" y="5762244"/>
              <a:ext cx="559435" cy="342900"/>
            </a:xfrm>
            <a:custGeom>
              <a:avLst/>
              <a:gdLst/>
              <a:ahLst/>
              <a:cxnLst/>
              <a:rect l="l" t="t" r="r" b="b"/>
              <a:pathLst>
                <a:path w="559435" h="342900">
                  <a:moveTo>
                    <a:pt x="279653" y="0"/>
                  </a:moveTo>
                  <a:lnTo>
                    <a:pt x="223298" y="3483"/>
                  </a:lnTo>
                  <a:lnTo>
                    <a:pt x="170807" y="13473"/>
                  </a:lnTo>
                  <a:lnTo>
                    <a:pt x="123304" y="29280"/>
                  </a:lnTo>
                  <a:lnTo>
                    <a:pt x="81914" y="50215"/>
                  </a:lnTo>
                  <a:lnTo>
                    <a:pt x="47764" y="75589"/>
                  </a:lnTo>
                  <a:lnTo>
                    <a:pt x="21978" y="104713"/>
                  </a:lnTo>
                  <a:lnTo>
                    <a:pt x="0" y="171449"/>
                  </a:lnTo>
                  <a:lnTo>
                    <a:pt x="5682" y="206003"/>
                  </a:lnTo>
                  <a:lnTo>
                    <a:pt x="47764" y="267310"/>
                  </a:lnTo>
                  <a:lnTo>
                    <a:pt x="81914" y="292684"/>
                  </a:lnTo>
                  <a:lnTo>
                    <a:pt x="123304" y="313619"/>
                  </a:lnTo>
                  <a:lnTo>
                    <a:pt x="170807" y="329426"/>
                  </a:lnTo>
                  <a:lnTo>
                    <a:pt x="223298" y="339416"/>
                  </a:lnTo>
                  <a:lnTo>
                    <a:pt x="279653" y="342899"/>
                  </a:lnTo>
                  <a:lnTo>
                    <a:pt x="336009" y="339416"/>
                  </a:lnTo>
                  <a:lnTo>
                    <a:pt x="388500" y="329426"/>
                  </a:lnTo>
                  <a:lnTo>
                    <a:pt x="436003" y="313619"/>
                  </a:lnTo>
                  <a:lnTo>
                    <a:pt x="477393" y="292684"/>
                  </a:lnTo>
                  <a:lnTo>
                    <a:pt x="511543" y="267310"/>
                  </a:lnTo>
                  <a:lnTo>
                    <a:pt x="537329" y="238186"/>
                  </a:lnTo>
                  <a:lnTo>
                    <a:pt x="559308" y="171449"/>
                  </a:lnTo>
                  <a:lnTo>
                    <a:pt x="553625" y="136896"/>
                  </a:lnTo>
                  <a:lnTo>
                    <a:pt x="511543" y="75589"/>
                  </a:lnTo>
                  <a:lnTo>
                    <a:pt x="477393" y="50215"/>
                  </a:lnTo>
                  <a:lnTo>
                    <a:pt x="436003" y="29280"/>
                  </a:lnTo>
                  <a:lnTo>
                    <a:pt x="388500" y="13473"/>
                  </a:lnTo>
                  <a:lnTo>
                    <a:pt x="336009" y="3483"/>
                  </a:lnTo>
                  <a:lnTo>
                    <a:pt x="279653" y="0"/>
                  </a:lnTo>
                  <a:close/>
                </a:path>
              </a:pathLst>
            </a:custGeom>
            <a:solidFill>
              <a:srgbClr val="006C52"/>
            </a:solidFill>
          </p:spPr>
          <p:txBody>
            <a:bodyPr wrap="square" lIns="0" tIns="0" rIns="0" bIns="0" rtlCol="0"/>
            <a:lstStyle/>
            <a:p>
              <a:endParaRPr/>
            </a:p>
          </p:txBody>
        </p:sp>
        <p:sp>
          <p:nvSpPr>
            <p:cNvPr id="41" name="object 41"/>
            <p:cNvSpPr/>
            <p:nvPr/>
          </p:nvSpPr>
          <p:spPr>
            <a:xfrm>
              <a:off x="5507736" y="5762244"/>
              <a:ext cx="559435" cy="342900"/>
            </a:xfrm>
            <a:custGeom>
              <a:avLst/>
              <a:gdLst/>
              <a:ahLst/>
              <a:cxnLst/>
              <a:rect l="l" t="t" r="r" b="b"/>
              <a:pathLst>
                <a:path w="559435" h="342900">
                  <a:moveTo>
                    <a:pt x="0" y="171449"/>
                  </a:moveTo>
                  <a:lnTo>
                    <a:pt x="21978" y="104713"/>
                  </a:lnTo>
                  <a:lnTo>
                    <a:pt x="47764" y="75589"/>
                  </a:lnTo>
                  <a:lnTo>
                    <a:pt x="81914" y="50215"/>
                  </a:lnTo>
                  <a:lnTo>
                    <a:pt x="123304" y="29280"/>
                  </a:lnTo>
                  <a:lnTo>
                    <a:pt x="170807" y="13473"/>
                  </a:lnTo>
                  <a:lnTo>
                    <a:pt x="223298" y="3483"/>
                  </a:lnTo>
                  <a:lnTo>
                    <a:pt x="279653" y="0"/>
                  </a:lnTo>
                  <a:lnTo>
                    <a:pt x="336009" y="3483"/>
                  </a:lnTo>
                  <a:lnTo>
                    <a:pt x="388500" y="13473"/>
                  </a:lnTo>
                  <a:lnTo>
                    <a:pt x="436003" y="29280"/>
                  </a:lnTo>
                  <a:lnTo>
                    <a:pt x="477393" y="50215"/>
                  </a:lnTo>
                  <a:lnTo>
                    <a:pt x="511543" y="75589"/>
                  </a:lnTo>
                  <a:lnTo>
                    <a:pt x="537329" y="104713"/>
                  </a:lnTo>
                  <a:lnTo>
                    <a:pt x="559308" y="171449"/>
                  </a:lnTo>
                  <a:lnTo>
                    <a:pt x="553625" y="206003"/>
                  </a:lnTo>
                  <a:lnTo>
                    <a:pt x="511543" y="267310"/>
                  </a:lnTo>
                  <a:lnTo>
                    <a:pt x="477393" y="292684"/>
                  </a:lnTo>
                  <a:lnTo>
                    <a:pt x="436003" y="313619"/>
                  </a:lnTo>
                  <a:lnTo>
                    <a:pt x="388500" y="329426"/>
                  </a:lnTo>
                  <a:lnTo>
                    <a:pt x="336009" y="339416"/>
                  </a:lnTo>
                  <a:lnTo>
                    <a:pt x="279653" y="342899"/>
                  </a:lnTo>
                  <a:lnTo>
                    <a:pt x="223298" y="339416"/>
                  </a:lnTo>
                  <a:lnTo>
                    <a:pt x="170807" y="329426"/>
                  </a:lnTo>
                  <a:lnTo>
                    <a:pt x="123304" y="313619"/>
                  </a:lnTo>
                  <a:lnTo>
                    <a:pt x="81914" y="292684"/>
                  </a:lnTo>
                  <a:lnTo>
                    <a:pt x="47764" y="267310"/>
                  </a:lnTo>
                  <a:lnTo>
                    <a:pt x="21978" y="238186"/>
                  </a:lnTo>
                  <a:lnTo>
                    <a:pt x="0" y="171449"/>
                  </a:lnTo>
                  <a:close/>
                </a:path>
              </a:pathLst>
            </a:custGeom>
            <a:ln w="12700">
              <a:solidFill>
                <a:srgbClr val="00252F"/>
              </a:solidFill>
            </a:ln>
          </p:spPr>
          <p:txBody>
            <a:bodyPr wrap="square" lIns="0" tIns="0" rIns="0" bIns="0" rtlCol="0"/>
            <a:lstStyle/>
            <a:p>
              <a:endParaRPr/>
            </a:p>
          </p:txBody>
        </p:sp>
        <p:sp>
          <p:nvSpPr>
            <p:cNvPr id="42" name="object 42"/>
            <p:cNvSpPr/>
            <p:nvPr/>
          </p:nvSpPr>
          <p:spPr>
            <a:xfrm>
              <a:off x="6490716" y="5762244"/>
              <a:ext cx="624840" cy="342900"/>
            </a:xfrm>
            <a:custGeom>
              <a:avLst/>
              <a:gdLst/>
              <a:ahLst/>
              <a:cxnLst/>
              <a:rect l="l" t="t" r="r" b="b"/>
              <a:pathLst>
                <a:path w="624840" h="342900">
                  <a:moveTo>
                    <a:pt x="312419" y="0"/>
                  </a:moveTo>
                  <a:lnTo>
                    <a:pt x="249442" y="3483"/>
                  </a:lnTo>
                  <a:lnTo>
                    <a:pt x="190791" y="13473"/>
                  </a:lnTo>
                  <a:lnTo>
                    <a:pt x="137721" y="29280"/>
                  </a:lnTo>
                  <a:lnTo>
                    <a:pt x="91487" y="50215"/>
                  </a:lnTo>
                  <a:lnTo>
                    <a:pt x="53343" y="75589"/>
                  </a:lnTo>
                  <a:lnTo>
                    <a:pt x="24544" y="104713"/>
                  </a:lnTo>
                  <a:lnTo>
                    <a:pt x="0" y="171449"/>
                  </a:lnTo>
                  <a:lnTo>
                    <a:pt x="6345" y="206003"/>
                  </a:lnTo>
                  <a:lnTo>
                    <a:pt x="53343" y="267310"/>
                  </a:lnTo>
                  <a:lnTo>
                    <a:pt x="91487" y="292684"/>
                  </a:lnTo>
                  <a:lnTo>
                    <a:pt x="137721" y="313619"/>
                  </a:lnTo>
                  <a:lnTo>
                    <a:pt x="190791" y="329426"/>
                  </a:lnTo>
                  <a:lnTo>
                    <a:pt x="249442" y="339416"/>
                  </a:lnTo>
                  <a:lnTo>
                    <a:pt x="312419" y="342899"/>
                  </a:lnTo>
                  <a:lnTo>
                    <a:pt x="375397" y="339416"/>
                  </a:lnTo>
                  <a:lnTo>
                    <a:pt x="434048" y="329426"/>
                  </a:lnTo>
                  <a:lnTo>
                    <a:pt x="487118" y="313619"/>
                  </a:lnTo>
                  <a:lnTo>
                    <a:pt x="533352" y="292684"/>
                  </a:lnTo>
                  <a:lnTo>
                    <a:pt x="571496" y="267310"/>
                  </a:lnTo>
                  <a:lnTo>
                    <a:pt x="600295" y="238186"/>
                  </a:lnTo>
                  <a:lnTo>
                    <a:pt x="624839" y="171449"/>
                  </a:lnTo>
                  <a:lnTo>
                    <a:pt x="618494" y="136896"/>
                  </a:lnTo>
                  <a:lnTo>
                    <a:pt x="571496" y="75589"/>
                  </a:lnTo>
                  <a:lnTo>
                    <a:pt x="533352" y="50215"/>
                  </a:lnTo>
                  <a:lnTo>
                    <a:pt x="487118" y="29280"/>
                  </a:lnTo>
                  <a:lnTo>
                    <a:pt x="434048" y="13473"/>
                  </a:lnTo>
                  <a:lnTo>
                    <a:pt x="375397" y="3483"/>
                  </a:lnTo>
                  <a:lnTo>
                    <a:pt x="312419" y="0"/>
                  </a:lnTo>
                  <a:close/>
                </a:path>
              </a:pathLst>
            </a:custGeom>
            <a:solidFill>
              <a:srgbClr val="006C52"/>
            </a:solidFill>
          </p:spPr>
          <p:txBody>
            <a:bodyPr wrap="square" lIns="0" tIns="0" rIns="0" bIns="0" rtlCol="0"/>
            <a:lstStyle/>
            <a:p>
              <a:endParaRPr/>
            </a:p>
          </p:txBody>
        </p:sp>
        <p:sp>
          <p:nvSpPr>
            <p:cNvPr id="43" name="object 43"/>
            <p:cNvSpPr/>
            <p:nvPr/>
          </p:nvSpPr>
          <p:spPr>
            <a:xfrm>
              <a:off x="6490716" y="5762244"/>
              <a:ext cx="624840" cy="342900"/>
            </a:xfrm>
            <a:custGeom>
              <a:avLst/>
              <a:gdLst/>
              <a:ahLst/>
              <a:cxnLst/>
              <a:rect l="l" t="t" r="r" b="b"/>
              <a:pathLst>
                <a:path w="624840" h="342900">
                  <a:moveTo>
                    <a:pt x="0" y="171449"/>
                  </a:moveTo>
                  <a:lnTo>
                    <a:pt x="24544" y="104713"/>
                  </a:lnTo>
                  <a:lnTo>
                    <a:pt x="53343" y="75589"/>
                  </a:lnTo>
                  <a:lnTo>
                    <a:pt x="91487" y="50215"/>
                  </a:lnTo>
                  <a:lnTo>
                    <a:pt x="137721" y="29280"/>
                  </a:lnTo>
                  <a:lnTo>
                    <a:pt x="190791" y="13473"/>
                  </a:lnTo>
                  <a:lnTo>
                    <a:pt x="249442" y="3483"/>
                  </a:lnTo>
                  <a:lnTo>
                    <a:pt x="312419" y="0"/>
                  </a:lnTo>
                  <a:lnTo>
                    <a:pt x="375397" y="3483"/>
                  </a:lnTo>
                  <a:lnTo>
                    <a:pt x="434048" y="13473"/>
                  </a:lnTo>
                  <a:lnTo>
                    <a:pt x="487118" y="29280"/>
                  </a:lnTo>
                  <a:lnTo>
                    <a:pt x="533352" y="50215"/>
                  </a:lnTo>
                  <a:lnTo>
                    <a:pt x="571496" y="75589"/>
                  </a:lnTo>
                  <a:lnTo>
                    <a:pt x="600295" y="104713"/>
                  </a:lnTo>
                  <a:lnTo>
                    <a:pt x="624839" y="171449"/>
                  </a:lnTo>
                  <a:lnTo>
                    <a:pt x="618494" y="206003"/>
                  </a:lnTo>
                  <a:lnTo>
                    <a:pt x="571496" y="267310"/>
                  </a:lnTo>
                  <a:lnTo>
                    <a:pt x="533352" y="292684"/>
                  </a:lnTo>
                  <a:lnTo>
                    <a:pt x="487118" y="313619"/>
                  </a:lnTo>
                  <a:lnTo>
                    <a:pt x="434048" y="329426"/>
                  </a:lnTo>
                  <a:lnTo>
                    <a:pt x="375397" y="339416"/>
                  </a:lnTo>
                  <a:lnTo>
                    <a:pt x="312419" y="342899"/>
                  </a:lnTo>
                  <a:lnTo>
                    <a:pt x="249442" y="339416"/>
                  </a:lnTo>
                  <a:lnTo>
                    <a:pt x="190791" y="329426"/>
                  </a:lnTo>
                  <a:lnTo>
                    <a:pt x="137721" y="313619"/>
                  </a:lnTo>
                  <a:lnTo>
                    <a:pt x="91487" y="292684"/>
                  </a:lnTo>
                  <a:lnTo>
                    <a:pt x="53343" y="267310"/>
                  </a:lnTo>
                  <a:lnTo>
                    <a:pt x="24544" y="238186"/>
                  </a:lnTo>
                  <a:lnTo>
                    <a:pt x="0" y="171449"/>
                  </a:lnTo>
                  <a:close/>
                </a:path>
              </a:pathLst>
            </a:custGeom>
            <a:ln w="12700">
              <a:solidFill>
                <a:srgbClr val="00252F"/>
              </a:solidFill>
            </a:ln>
          </p:spPr>
          <p:txBody>
            <a:bodyPr wrap="square" lIns="0" tIns="0" rIns="0" bIns="0" rtlCol="0"/>
            <a:lstStyle/>
            <a:p>
              <a:endParaRPr/>
            </a:p>
          </p:txBody>
        </p:sp>
      </p:grpSp>
      <p:sp>
        <p:nvSpPr>
          <p:cNvPr id="44" name="object 44"/>
          <p:cNvSpPr txBox="1"/>
          <p:nvPr/>
        </p:nvSpPr>
        <p:spPr>
          <a:xfrm>
            <a:off x="4268470" y="5339082"/>
            <a:ext cx="2823210" cy="730885"/>
          </a:xfrm>
          <a:prstGeom prst="rect">
            <a:avLst/>
          </a:prstGeom>
        </p:spPr>
        <p:txBody>
          <a:bodyPr vert="horz" wrap="square" lIns="0" tIns="90170" rIns="0" bIns="0" rtlCol="0">
            <a:spAutoFit/>
          </a:bodyPr>
          <a:lstStyle/>
          <a:p>
            <a:pPr algn="ctr">
              <a:lnSpc>
                <a:spcPct val="100000"/>
              </a:lnSpc>
              <a:spcBef>
                <a:spcPts val="710"/>
              </a:spcBef>
            </a:pPr>
            <a:r>
              <a:rPr sz="1800" b="1" dirty="0">
                <a:solidFill>
                  <a:srgbClr val="111F35"/>
                </a:solidFill>
                <a:latin typeface="Calibri"/>
                <a:cs typeface="Calibri"/>
              </a:rPr>
              <a:t>Internal</a:t>
            </a:r>
            <a:r>
              <a:rPr sz="1800" b="1" spc="-35" dirty="0">
                <a:solidFill>
                  <a:srgbClr val="111F35"/>
                </a:solidFill>
                <a:latin typeface="Calibri"/>
                <a:cs typeface="Calibri"/>
              </a:rPr>
              <a:t> </a:t>
            </a:r>
            <a:r>
              <a:rPr sz="1800" b="1" spc="-10" dirty="0">
                <a:solidFill>
                  <a:srgbClr val="111F35"/>
                </a:solidFill>
                <a:latin typeface="Calibri"/>
                <a:cs typeface="Calibri"/>
              </a:rPr>
              <a:t>Thread/Process</a:t>
            </a:r>
            <a:r>
              <a:rPr sz="1800" b="1" spc="-15" dirty="0">
                <a:solidFill>
                  <a:srgbClr val="111F35"/>
                </a:solidFill>
                <a:latin typeface="Calibri"/>
                <a:cs typeface="Calibri"/>
              </a:rPr>
              <a:t> </a:t>
            </a:r>
            <a:r>
              <a:rPr sz="1800" b="1" spc="-20" dirty="0">
                <a:solidFill>
                  <a:srgbClr val="111F35"/>
                </a:solidFill>
                <a:latin typeface="Calibri"/>
                <a:cs typeface="Calibri"/>
              </a:rPr>
              <a:t>Pool</a:t>
            </a:r>
            <a:endParaRPr sz="1800">
              <a:latin typeface="Calibri"/>
              <a:cs typeface="Calibri"/>
            </a:endParaRPr>
          </a:p>
          <a:p>
            <a:pPr algn="ctr">
              <a:lnSpc>
                <a:spcPct val="100000"/>
              </a:lnSpc>
              <a:spcBef>
                <a:spcPts val="620"/>
              </a:spcBef>
              <a:tabLst>
                <a:tab pos="622935" algn="l"/>
                <a:tab pos="1254760" algn="l"/>
                <a:tab pos="2254250" algn="l"/>
              </a:tabLst>
            </a:pPr>
            <a:r>
              <a:rPr sz="1800" spc="-25" dirty="0">
                <a:solidFill>
                  <a:srgbClr val="FFFFFF"/>
                </a:solidFill>
                <a:latin typeface="Calibri"/>
                <a:cs typeface="Calibri"/>
              </a:rPr>
              <a:t>T</a:t>
            </a:r>
            <a:r>
              <a:rPr sz="1800" spc="-37" baseline="-20833" dirty="0">
                <a:solidFill>
                  <a:srgbClr val="FFFFFF"/>
                </a:solidFill>
                <a:latin typeface="Calibri"/>
                <a:cs typeface="Calibri"/>
              </a:rPr>
              <a:t>1</a:t>
            </a:r>
            <a:r>
              <a:rPr sz="1800" baseline="-20833" dirty="0">
                <a:solidFill>
                  <a:srgbClr val="FFFFFF"/>
                </a:solidFill>
                <a:latin typeface="Calibri"/>
                <a:cs typeface="Calibri"/>
              </a:rPr>
              <a:t>	</a:t>
            </a:r>
            <a:r>
              <a:rPr sz="1800" spc="-25" dirty="0">
                <a:solidFill>
                  <a:srgbClr val="FFFFFF"/>
                </a:solidFill>
                <a:latin typeface="Calibri"/>
                <a:cs typeface="Calibri"/>
              </a:rPr>
              <a:t>T</a:t>
            </a:r>
            <a:r>
              <a:rPr sz="1800" spc="-37" baseline="-20833" dirty="0">
                <a:solidFill>
                  <a:srgbClr val="FFFFFF"/>
                </a:solidFill>
                <a:latin typeface="Calibri"/>
                <a:cs typeface="Calibri"/>
              </a:rPr>
              <a:t>2</a:t>
            </a:r>
            <a:r>
              <a:rPr sz="1800" baseline="-20833" dirty="0">
                <a:solidFill>
                  <a:srgbClr val="FFFFFF"/>
                </a:solidFill>
                <a:latin typeface="Calibri"/>
                <a:cs typeface="Calibri"/>
              </a:rPr>
              <a:t>	</a:t>
            </a:r>
            <a:r>
              <a:rPr sz="1800" spc="-25" dirty="0">
                <a:solidFill>
                  <a:srgbClr val="FFFFFF"/>
                </a:solidFill>
                <a:latin typeface="Calibri"/>
                <a:cs typeface="Calibri"/>
              </a:rPr>
              <a:t>T</a:t>
            </a:r>
            <a:r>
              <a:rPr sz="1800" spc="-37" baseline="-20833" dirty="0">
                <a:solidFill>
                  <a:srgbClr val="FFFFFF"/>
                </a:solidFill>
                <a:latin typeface="Calibri"/>
                <a:cs typeface="Calibri"/>
              </a:rPr>
              <a:t>3</a:t>
            </a:r>
            <a:r>
              <a:rPr sz="1800" baseline="-20833" dirty="0">
                <a:solidFill>
                  <a:srgbClr val="FFFFFF"/>
                </a:solidFill>
                <a:latin typeface="Calibri"/>
                <a:cs typeface="Calibri"/>
              </a:rPr>
              <a:t>	</a:t>
            </a:r>
            <a:r>
              <a:rPr sz="1800" spc="-25" dirty="0">
                <a:solidFill>
                  <a:srgbClr val="FFFFFF"/>
                </a:solidFill>
                <a:latin typeface="Calibri"/>
                <a:cs typeface="Calibri"/>
              </a:rPr>
              <a:t>T</a:t>
            </a:r>
            <a:r>
              <a:rPr sz="1800" spc="-37" baseline="-20833" dirty="0">
                <a:solidFill>
                  <a:srgbClr val="FFFFFF"/>
                </a:solidFill>
                <a:latin typeface="Calibri"/>
                <a:cs typeface="Calibri"/>
              </a:rPr>
              <a:t>m</a:t>
            </a:r>
            <a:endParaRPr sz="1800" baseline="-20833">
              <a:latin typeface="Calibri"/>
              <a:cs typeface="Calibri"/>
            </a:endParaRPr>
          </a:p>
        </p:txBody>
      </p:sp>
      <p:grpSp>
        <p:nvGrpSpPr>
          <p:cNvPr id="45" name="object 45"/>
          <p:cNvGrpSpPr/>
          <p:nvPr/>
        </p:nvGrpSpPr>
        <p:grpSpPr>
          <a:xfrm>
            <a:off x="4261103" y="3009900"/>
            <a:ext cx="2848610" cy="502920"/>
            <a:chOff x="4261103" y="3009900"/>
            <a:chExt cx="2848610" cy="502920"/>
          </a:xfrm>
        </p:grpSpPr>
        <p:sp>
          <p:nvSpPr>
            <p:cNvPr id="46" name="object 46"/>
            <p:cNvSpPr/>
            <p:nvPr/>
          </p:nvSpPr>
          <p:spPr>
            <a:xfrm>
              <a:off x="4261103" y="3009900"/>
              <a:ext cx="2848610" cy="502920"/>
            </a:xfrm>
            <a:custGeom>
              <a:avLst/>
              <a:gdLst/>
              <a:ahLst/>
              <a:cxnLst/>
              <a:rect l="l" t="t" r="r" b="b"/>
              <a:pathLst>
                <a:path w="2848609" h="502920">
                  <a:moveTo>
                    <a:pt x="2848355" y="0"/>
                  </a:moveTo>
                  <a:lnTo>
                    <a:pt x="0" y="0"/>
                  </a:lnTo>
                  <a:lnTo>
                    <a:pt x="0" y="502920"/>
                  </a:lnTo>
                  <a:lnTo>
                    <a:pt x="2848355" y="502920"/>
                  </a:lnTo>
                  <a:lnTo>
                    <a:pt x="2848355" y="0"/>
                  </a:lnTo>
                  <a:close/>
                </a:path>
              </a:pathLst>
            </a:custGeom>
            <a:solidFill>
              <a:srgbClr val="00916D"/>
            </a:solidFill>
          </p:spPr>
          <p:txBody>
            <a:bodyPr wrap="square" lIns="0" tIns="0" rIns="0" bIns="0" rtlCol="0"/>
            <a:lstStyle/>
            <a:p>
              <a:endParaRPr/>
            </a:p>
          </p:txBody>
        </p:sp>
        <p:sp>
          <p:nvSpPr>
            <p:cNvPr id="47" name="object 47"/>
            <p:cNvSpPr/>
            <p:nvPr/>
          </p:nvSpPr>
          <p:spPr>
            <a:xfrm>
              <a:off x="6452615" y="3041903"/>
              <a:ext cx="559435" cy="437515"/>
            </a:xfrm>
            <a:custGeom>
              <a:avLst/>
              <a:gdLst/>
              <a:ahLst/>
              <a:cxnLst/>
              <a:rect l="l" t="t" r="r" b="b"/>
              <a:pathLst>
                <a:path w="559434" h="437514">
                  <a:moveTo>
                    <a:pt x="279654" y="0"/>
                  </a:moveTo>
                  <a:lnTo>
                    <a:pt x="229390" y="3523"/>
                  </a:lnTo>
                  <a:lnTo>
                    <a:pt x="182080" y="13682"/>
                  </a:lnTo>
                  <a:lnTo>
                    <a:pt x="138514" y="29859"/>
                  </a:lnTo>
                  <a:lnTo>
                    <a:pt x="99483" y="51435"/>
                  </a:lnTo>
                  <a:lnTo>
                    <a:pt x="65776" y="77794"/>
                  </a:lnTo>
                  <a:lnTo>
                    <a:pt x="38184" y="108316"/>
                  </a:lnTo>
                  <a:lnTo>
                    <a:pt x="17497" y="142386"/>
                  </a:lnTo>
                  <a:lnTo>
                    <a:pt x="4506" y="179384"/>
                  </a:lnTo>
                  <a:lnTo>
                    <a:pt x="0" y="218694"/>
                  </a:lnTo>
                  <a:lnTo>
                    <a:pt x="4506" y="258003"/>
                  </a:lnTo>
                  <a:lnTo>
                    <a:pt x="17497" y="295001"/>
                  </a:lnTo>
                  <a:lnTo>
                    <a:pt x="38184" y="329071"/>
                  </a:lnTo>
                  <a:lnTo>
                    <a:pt x="65776" y="359593"/>
                  </a:lnTo>
                  <a:lnTo>
                    <a:pt x="99483" y="385952"/>
                  </a:lnTo>
                  <a:lnTo>
                    <a:pt x="138514" y="407528"/>
                  </a:lnTo>
                  <a:lnTo>
                    <a:pt x="182080" y="423705"/>
                  </a:lnTo>
                  <a:lnTo>
                    <a:pt x="229390" y="433864"/>
                  </a:lnTo>
                  <a:lnTo>
                    <a:pt x="279654" y="437388"/>
                  </a:lnTo>
                  <a:lnTo>
                    <a:pt x="329917" y="433864"/>
                  </a:lnTo>
                  <a:lnTo>
                    <a:pt x="377227" y="423705"/>
                  </a:lnTo>
                  <a:lnTo>
                    <a:pt x="420793" y="407528"/>
                  </a:lnTo>
                  <a:lnTo>
                    <a:pt x="459824" y="385952"/>
                  </a:lnTo>
                  <a:lnTo>
                    <a:pt x="493531" y="359593"/>
                  </a:lnTo>
                  <a:lnTo>
                    <a:pt x="521123" y="329071"/>
                  </a:lnTo>
                  <a:lnTo>
                    <a:pt x="541810" y="295001"/>
                  </a:lnTo>
                  <a:lnTo>
                    <a:pt x="554801" y="258003"/>
                  </a:lnTo>
                  <a:lnTo>
                    <a:pt x="559308" y="218694"/>
                  </a:lnTo>
                  <a:lnTo>
                    <a:pt x="554801" y="179384"/>
                  </a:lnTo>
                  <a:lnTo>
                    <a:pt x="541810" y="142386"/>
                  </a:lnTo>
                  <a:lnTo>
                    <a:pt x="521123" y="108316"/>
                  </a:lnTo>
                  <a:lnTo>
                    <a:pt x="493531" y="77794"/>
                  </a:lnTo>
                  <a:lnTo>
                    <a:pt x="459824" y="51435"/>
                  </a:lnTo>
                  <a:lnTo>
                    <a:pt x="420793" y="29859"/>
                  </a:lnTo>
                  <a:lnTo>
                    <a:pt x="377227" y="13682"/>
                  </a:lnTo>
                  <a:lnTo>
                    <a:pt x="329917" y="3523"/>
                  </a:lnTo>
                  <a:lnTo>
                    <a:pt x="279654" y="0"/>
                  </a:lnTo>
                  <a:close/>
                </a:path>
              </a:pathLst>
            </a:custGeom>
            <a:solidFill>
              <a:srgbClr val="006C52"/>
            </a:solidFill>
          </p:spPr>
          <p:txBody>
            <a:bodyPr wrap="square" lIns="0" tIns="0" rIns="0" bIns="0" rtlCol="0"/>
            <a:lstStyle/>
            <a:p>
              <a:endParaRPr/>
            </a:p>
          </p:txBody>
        </p:sp>
        <p:sp>
          <p:nvSpPr>
            <p:cNvPr id="48" name="object 48"/>
            <p:cNvSpPr/>
            <p:nvPr/>
          </p:nvSpPr>
          <p:spPr>
            <a:xfrm>
              <a:off x="6452615" y="3041903"/>
              <a:ext cx="559435" cy="437515"/>
            </a:xfrm>
            <a:custGeom>
              <a:avLst/>
              <a:gdLst/>
              <a:ahLst/>
              <a:cxnLst/>
              <a:rect l="l" t="t" r="r" b="b"/>
              <a:pathLst>
                <a:path w="559434" h="437514">
                  <a:moveTo>
                    <a:pt x="0" y="218694"/>
                  </a:moveTo>
                  <a:lnTo>
                    <a:pt x="4506" y="179384"/>
                  </a:lnTo>
                  <a:lnTo>
                    <a:pt x="17497" y="142386"/>
                  </a:lnTo>
                  <a:lnTo>
                    <a:pt x="38184" y="108316"/>
                  </a:lnTo>
                  <a:lnTo>
                    <a:pt x="65776" y="77794"/>
                  </a:lnTo>
                  <a:lnTo>
                    <a:pt x="99483" y="51435"/>
                  </a:lnTo>
                  <a:lnTo>
                    <a:pt x="138514" y="29859"/>
                  </a:lnTo>
                  <a:lnTo>
                    <a:pt x="182080" y="13682"/>
                  </a:lnTo>
                  <a:lnTo>
                    <a:pt x="229390" y="3523"/>
                  </a:lnTo>
                  <a:lnTo>
                    <a:pt x="279654" y="0"/>
                  </a:lnTo>
                  <a:lnTo>
                    <a:pt x="329917" y="3523"/>
                  </a:lnTo>
                  <a:lnTo>
                    <a:pt x="377227" y="13682"/>
                  </a:lnTo>
                  <a:lnTo>
                    <a:pt x="420793" y="29859"/>
                  </a:lnTo>
                  <a:lnTo>
                    <a:pt x="459824" y="51435"/>
                  </a:lnTo>
                  <a:lnTo>
                    <a:pt x="493531" y="77794"/>
                  </a:lnTo>
                  <a:lnTo>
                    <a:pt x="521123" y="108316"/>
                  </a:lnTo>
                  <a:lnTo>
                    <a:pt x="541810" y="142386"/>
                  </a:lnTo>
                  <a:lnTo>
                    <a:pt x="554801" y="179384"/>
                  </a:lnTo>
                  <a:lnTo>
                    <a:pt x="559308" y="218694"/>
                  </a:lnTo>
                  <a:lnTo>
                    <a:pt x="554801" y="258003"/>
                  </a:lnTo>
                  <a:lnTo>
                    <a:pt x="541810" y="295001"/>
                  </a:lnTo>
                  <a:lnTo>
                    <a:pt x="521123" y="329071"/>
                  </a:lnTo>
                  <a:lnTo>
                    <a:pt x="493531" y="359593"/>
                  </a:lnTo>
                  <a:lnTo>
                    <a:pt x="459824" y="385952"/>
                  </a:lnTo>
                  <a:lnTo>
                    <a:pt x="420793" y="407528"/>
                  </a:lnTo>
                  <a:lnTo>
                    <a:pt x="377227" y="423705"/>
                  </a:lnTo>
                  <a:lnTo>
                    <a:pt x="329917" y="433864"/>
                  </a:lnTo>
                  <a:lnTo>
                    <a:pt x="279654" y="437388"/>
                  </a:lnTo>
                  <a:lnTo>
                    <a:pt x="229390" y="433864"/>
                  </a:lnTo>
                  <a:lnTo>
                    <a:pt x="182080" y="423705"/>
                  </a:lnTo>
                  <a:lnTo>
                    <a:pt x="138514" y="407528"/>
                  </a:lnTo>
                  <a:lnTo>
                    <a:pt x="99483" y="385952"/>
                  </a:lnTo>
                  <a:lnTo>
                    <a:pt x="65776" y="359593"/>
                  </a:lnTo>
                  <a:lnTo>
                    <a:pt x="38184" y="329071"/>
                  </a:lnTo>
                  <a:lnTo>
                    <a:pt x="17497" y="295001"/>
                  </a:lnTo>
                  <a:lnTo>
                    <a:pt x="4506" y="258003"/>
                  </a:lnTo>
                  <a:lnTo>
                    <a:pt x="0" y="218694"/>
                  </a:lnTo>
                  <a:close/>
                </a:path>
              </a:pathLst>
            </a:custGeom>
            <a:ln w="12700">
              <a:solidFill>
                <a:srgbClr val="00252F"/>
              </a:solidFill>
            </a:ln>
          </p:spPr>
          <p:txBody>
            <a:bodyPr wrap="square" lIns="0" tIns="0" rIns="0" bIns="0" rtlCol="0"/>
            <a:lstStyle/>
            <a:p>
              <a:endParaRPr/>
            </a:p>
          </p:txBody>
        </p:sp>
      </p:grpSp>
      <p:sp>
        <p:nvSpPr>
          <p:cNvPr id="49" name="object 49"/>
          <p:cNvSpPr txBox="1"/>
          <p:nvPr/>
        </p:nvSpPr>
        <p:spPr>
          <a:xfrm>
            <a:off x="4261103" y="3009900"/>
            <a:ext cx="2848610" cy="502920"/>
          </a:xfrm>
          <a:prstGeom prst="rect">
            <a:avLst/>
          </a:prstGeom>
          <a:ln w="12700">
            <a:solidFill>
              <a:srgbClr val="00392A"/>
            </a:solidFill>
          </a:ln>
        </p:spPr>
        <p:txBody>
          <a:bodyPr vert="horz" wrap="square" lIns="0" tIns="99695" rIns="0" bIns="0" rtlCol="0">
            <a:spAutoFit/>
          </a:bodyPr>
          <a:lstStyle/>
          <a:p>
            <a:pPr marL="92710">
              <a:lnSpc>
                <a:spcPct val="100000"/>
              </a:lnSpc>
              <a:spcBef>
                <a:spcPts val="785"/>
              </a:spcBef>
              <a:tabLst>
                <a:tab pos="2376805" algn="l"/>
              </a:tabLst>
            </a:pPr>
            <a:r>
              <a:rPr sz="1800" dirty="0">
                <a:solidFill>
                  <a:srgbClr val="FFFFFF"/>
                </a:solidFill>
                <a:latin typeface="Calibri"/>
                <a:cs typeface="Calibri"/>
              </a:rPr>
              <a:t>Request</a:t>
            </a:r>
            <a:r>
              <a:rPr sz="1800" spc="-55" dirty="0">
                <a:solidFill>
                  <a:srgbClr val="FFFFFF"/>
                </a:solidFill>
                <a:latin typeface="Calibri"/>
                <a:cs typeface="Calibri"/>
              </a:rPr>
              <a:t> </a:t>
            </a:r>
            <a:r>
              <a:rPr sz="1800" dirty="0">
                <a:solidFill>
                  <a:srgbClr val="FFFFFF"/>
                </a:solidFill>
                <a:latin typeface="Calibri"/>
                <a:cs typeface="Calibri"/>
              </a:rPr>
              <a:t>1</a:t>
            </a:r>
            <a:r>
              <a:rPr sz="1800" spc="-65" dirty="0">
                <a:solidFill>
                  <a:srgbClr val="FFFFFF"/>
                </a:solidFill>
                <a:latin typeface="Calibri"/>
                <a:cs typeface="Calibri"/>
              </a:rPr>
              <a:t> </a:t>
            </a:r>
            <a:r>
              <a:rPr sz="1800" dirty="0">
                <a:solidFill>
                  <a:srgbClr val="FFFFFF"/>
                </a:solidFill>
                <a:latin typeface="Calibri"/>
                <a:cs typeface="Calibri"/>
              </a:rPr>
              <a:t>handled</a:t>
            </a:r>
            <a:r>
              <a:rPr sz="1800" spc="-40" dirty="0">
                <a:solidFill>
                  <a:srgbClr val="FFFFFF"/>
                </a:solidFill>
                <a:latin typeface="Calibri"/>
                <a:cs typeface="Calibri"/>
              </a:rPr>
              <a:t> </a:t>
            </a:r>
            <a:r>
              <a:rPr sz="1800" spc="-25" dirty="0">
                <a:solidFill>
                  <a:srgbClr val="FFFFFF"/>
                </a:solidFill>
                <a:latin typeface="Calibri"/>
                <a:cs typeface="Calibri"/>
              </a:rPr>
              <a:t>by</a:t>
            </a:r>
            <a:r>
              <a:rPr sz="1800" dirty="0">
                <a:solidFill>
                  <a:srgbClr val="FFFFFF"/>
                </a:solidFill>
                <a:latin typeface="Calibri"/>
                <a:cs typeface="Calibri"/>
              </a:rPr>
              <a:t>	</a:t>
            </a:r>
            <a:r>
              <a:rPr sz="1800" spc="-25" dirty="0">
                <a:solidFill>
                  <a:srgbClr val="FFFFFF"/>
                </a:solidFill>
                <a:latin typeface="Calibri"/>
                <a:cs typeface="Calibri"/>
              </a:rPr>
              <a:t>T</a:t>
            </a:r>
            <a:r>
              <a:rPr sz="1800" spc="-37" baseline="-20833" dirty="0">
                <a:solidFill>
                  <a:srgbClr val="FFFFFF"/>
                </a:solidFill>
                <a:latin typeface="Calibri"/>
                <a:cs typeface="Calibri"/>
              </a:rPr>
              <a:t>1</a:t>
            </a:r>
            <a:endParaRPr sz="1800" baseline="-20833">
              <a:latin typeface="Calibri"/>
              <a:cs typeface="Calibri"/>
            </a:endParaRPr>
          </a:p>
        </p:txBody>
      </p:sp>
      <p:grpSp>
        <p:nvGrpSpPr>
          <p:cNvPr id="50" name="object 50"/>
          <p:cNvGrpSpPr/>
          <p:nvPr/>
        </p:nvGrpSpPr>
        <p:grpSpPr>
          <a:xfrm>
            <a:off x="4261103" y="3659123"/>
            <a:ext cx="2848610" cy="502920"/>
            <a:chOff x="4261103" y="3659123"/>
            <a:chExt cx="2848610" cy="502920"/>
          </a:xfrm>
        </p:grpSpPr>
        <p:sp>
          <p:nvSpPr>
            <p:cNvPr id="51" name="object 51"/>
            <p:cNvSpPr/>
            <p:nvPr/>
          </p:nvSpPr>
          <p:spPr>
            <a:xfrm>
              <a:off x="4261103" y="3659123"/>
              <a:ext cx="2848610" cy="502920"/>
            </a:xfrm>
            <a:custGeom>
              <a:avLst/>
              <a:gdLst/>
              <a:ahLst/>
              <a:cxnLst/>
              <a:rect l="l" t="t" r="r" b="b"/>
              <a:pathLst>
                <a:path w="2848609" h="502920">
                  <a:moveTo>
                    <a:pt x="2848355" y="0"/>
                  </a:moveTo>
                  <a:lnTo>
                    <a:pt x="0" y="0"/>
                  </a:lnTo>
                  <a:lnTo>
                    <a:pt x="0" y="502919"/>
                  </a:lnTo>
                  <a:lnTo>
                    <a:pt x="2848355" y="502919"/>
                  </a:lnTo>
                  <a:lnTo>
                    <a:pt x="2848355" y="0"/>
                  </a:lnTo>
                  <a:close/>
                </a:path>
              </a:pathLst>
            </a:custGeom>
            <a:solidFill>
              <a:srgbClr val="00916D"/>
            </a:solidFill>
          </p:spPr>
          <p:txBody>
            <a:bodyPr wrap="square" lIns="0" tIns="0" rIns="0" bIns="0" rtlCol="0"/>
            <a:lstStyle/>
            <a:p>
              <a:endParaRPr/>
            </a:p>
          </p:txBody>
        </p:sp>
        <p:sp>
          <p:nvSpPr>
            <p:cNvPr id="52" name="object 52"/>
            <p:cNvSpPr/>
            <p:nvPr/>
          </p:nvSpPr>
          <p:spPr>
            <a:xfrm>
              <a:off x="6452615" y="3691127"/>
              <a:ext cx="559435" cy="439420"/>
            </a:xfrm>
            <a:custGeom>
              <a:avLst/>
              <a:gdLst/>
              <a:ahLst/>
              <a:cxnLst/>
              <a:rect l="l" t="t" r="r" b="b"/>
              <a:pathLst>
                <a:path w="559434" h="439420">
                  <a:moveTo>
                    <a:pt x="279654" y="0"/>
                  </a:moveTo>
                  <a:lnTo>
                    <a:pt x="229390" y="3537"/>
                  </a:lnTo>
                  <a:lnTo>
                    <a:pt x="182080" y="13734"/>
                  </a:lnTo>
                  <a:lnTo>
                    <a:pt x="138514" y="29972"/>
                  </a:lnTo>
                  <a:lnTo>
                    <a:pt x="99483" y="51627"/>
                  </a:lnTo>
                  <a:lnTo>
                    <a:pt x="65776" y="78081"/>
                  </a:lnTo>
                  <a:lnTo>
                    <a:pt x="38184" y="108712"/>
                  </a:lnTo>
                  <a:lnTo>
                    <a:pt x="17497" y="142898"/>
                  </a:lnTo>
                  <a:lnTo>
                    <a:pt x="4506" y="180020"/>
                  </a:lnTo>
                  <a:lnTo>
                    <a:pt x="0" y="219456"/>
                  </a:lnTo>
                  <a:lnTo>
                    <a:pt x="4506" y="258891"/>
                  </a:lnTo>
                  <a:lnTo>
                    <a:pt x="17497" y="296013"/>
                  </a:lnTo>
                  <a:lnTo>
                    <a:pt x="38184" y="330200"/>
                  </a:lnTo>
                  <a:lnTo>
                    <a:pt x="65776" y="360830"/>
                  </a:lnTo>
                  <a:lnTo>
                    <a:pt x="99483" y="387284"/>
                  </a:lnTo>
                  <a:lnTo>
                    <a:pt x="138514" y="408939"/>
                  </a:lnTo>
                  <a:lnTo>
                    <a:pt x="182080" y="425177"/>
                  </a:lnTo>
                  <a:lnTo>
                    <a:pt x="229390" y="435374"/>
                  </a:lnTo>
                  <a:lnTo>
                    <a:pt x="279654" y="438912"/>
                  </a:lnTo>
                  <a:lnTo>
                    <a:pt x="329917" y="435374"/>
                  </a:lnTo>
                  <a:lnTo>
                    <a:pt x="377227" y="425177"/>
                  </a:lnTo>
                  <a:lnTo>
                    <a:pt x="420793" y="408939"/>
                  </a:lnTo>
                  <a:lnTo>
                    <a:pt x="459824" y="387284"/>
                  </a:lnTo>
                  <a:lnTo>
                    <a:pt x="493531" y="360830"/>
                  </a:lnTo>
                  <a:lnTo>
                    <a:pt x="521123" y="330200"/>
                  </a:lnTo>
                  <a:lnTo>
                    <a:pt x="541810" y="296013"/>
                  </a:lnTo>
                  <a:lnTo>
                    <a:pt x="554801" y="258891"/>
                  </a:lnTo>
                  <a:lnTo>
                    <a:pt x="559308" y="219456"/>
                  </a:lnTo>
                  <a:lnTo>
                    <a:pt x="554801" y="180020"/>
                  </a:lnTo>
                  <a:lnTo>
                    <a:pt x="541810" y="142898"/>
                  </a:lnTo>
                  <a:lnTo>
                    <a:pt x="521123" y="108712"/>
                  </a:lnTo>
                  <a:lnTo>
                    <a:pt x="493531" y="78081"/>
                  </a:lnTo>
                  <a:lnTo>
                    <a:pt x="459824" y="51627"/>
                  </a:lnTo>
                  <a:lnTo>
                    <a:pt x="420793" y="29972"/>
                  </a:lnTo>
                  <a:lnTo>
                    <a:pt x="377227" y="13734"/>
                  </a:lnTo>
                  <a:lnTo>
                    <a:pt x="329917" y="3537"/>
                  </a:lnTo>
                  <a:lnTo>
                    <a:pt x="279654" y="0"/>
                  </a:lnTo>
                  <a:close/>
                </a:path>
              </a:pathLst>
            </a:custGeom>
            <a:solidFill>
              <a:srgbClr val="006C52"/>
            </a:solidFill>
          </p:spPr>
          <p:txBody>
            <a:bodyPr wrap="square" lIns="0" tIns="0" rIns="0" bIns="0" rtlCol="0"/>
            <a:lstStyle/>
            <a:p>
              <a:endParaRPr/>
            </a:p>
          </p:txBody>
        </p:sp>
        <p:sp>
          <p:nvSpPr>
            <p:cNvPr id="53" name="object 53"/>
            <p:cNvSpPr/>
            <p:nvPr/>
          </p:nvSpPr>
          <p:spPr>
            <a:xfrm>
              <a:off x="6452615" y="3691127"/>
              <a:ext cx="559435" cy="439420"/>
            </a:xfrm>
            <a:custGeom>
              <a:avLst/>
              <a:gdLst/>
              <a:ahLst/>
              <a:cxnLst/>
              <a:rect l="l" t="t" r="r" b="b"/>
              <a:pathLst>
                <a:path w="559434" h="439420">
                  <a:moveTo>
                    <a:pt x="0" y="219456"/>
                  </a:moveTo>
                  <a:lnTo>
                    <a:pt x="4506" y="180020"/>
                  </a:lnTo>
                  <a:lnTo>
                    <a:pt x="17497" y="142898"/>
                  </a:lnTo>
                  <a:lnTo>
                    <a:pt x="38184" y="108712"/>
                  </a:lnTo>
                  <a:lnTo>
                    <a:pt x="65776" y="78081"/>
                  </a:lnTo>
                  <a:lnTo>
                    <a:pt x="99483" y="51627"/>
                  </a:lnTo>
                  <a:lnTo>
                    <a:pt x="138514" y="29972"/>
                  </a:lnTo>
                  <a:lnTo>
                    <a:pt x="182080" y="13734"/>
                  </a:lnTo>
                  <a:lnTo>
                    <a:pt x="229390" y="3537"/>
                  </a:lnTo>
                  <a:lnTo>
                    <a:pt x="279654" y="0"/>
                  </a:lnTo>
                  <a:lnTo>
                    <a:pt x="329917" y="3537"/>
                  </a:lnTo>
                  <a:lnTo>
                    <a:pt x="377227" y="13734"/>
                  </a:lnTo>
                  <a:lnTo>
                    <a:pt x="420793" y="29972"/>
                  </a:lnTo>
                  <a:lnTo>
                    <a:pt x="459824" y="51627"/>
                  </a:lnTo>
                  <a:lnTo>
                    <a:pt x="493531" y="78081"/>
                  </a:lnTo>
                  <a:lnTo>
                    <a:pt x="521123" y="108712"/>
                  </a:lnTo>
                  <a:lnTo>
                    <a:pt x="541810" y="142898"/>
                  </a:lnTo>
                  <a:lnTo>
                    <a:pt x="554801" y="180020"/>
                  </a:lnTo>
                  <a:lnTo>
                    <a:pt x="559308" y="219456"/>
                  </a:lnTo>
                  <a:lnTo>
                    <a:pt x="554801" y="258891"/>
                  </a:lnTo>
                  <a:lnTo>
                    <a:pt x="541810" y="296013"/>
                  </a:lnTo>
                  <a:lnTo>
                    <a:pt x="521123" y="330200"/>
                  </a:lnTo>
                  <a:lnTo>
                    <a:pt x="493531" y="360830"/>
                  </a:lnTo>
                  <a:lnTo>
                    <a:pt x="459824" y="387284"/>
                  </a:lnTo>
                  <a:lnTo>
                    <a:pt x="420793" y="408939"/>
                  </a:lnTo>
                  <a:lnTo>
                    <a:pt x="377227" y="425177"/>
                  </a:lnTo>
                  <a:lnTo>
                    <a:pt x="329917" y="435374"/>
                  </a:lnTo>
                  <a:lnTo>
                    <a:pt x="279654" y="438912"/>
                  </a:lnTo>
                  <a:lnTo>
                    <a:pt x="229390" y="435374"/>
                  </a:lnTo>
                  <a:lnTo>
                    <a:pt x="182080" y="425177"/>
                  </a:lnTo>
                  <a:lnTo>
                    <a:pt x="138514" y="408939"/>
                  </a:lnTo>
                  <a:lnTo>
                    <a:pt x="99483" y="387284"/>
                  </a:lnTo>
                  <a:lnTo>
                    <a:pt x="65776" y="360830"/>
                  </a:lnTo>
                  <a:lnTo>
                    <a:pt x="38184" y="330200"/>
                  </a:lnTo>
                  <a:lnTo>
                    <a:pt x="17497" y="296013"/>
                  </a:lnTo>
                  <a:lnTo>
                    <a:pt x="4506" y="258891"/>
                  </a:lnTo>
                  <a:lnTo>
                    <a:pt x="0" y="219456"/>
                  </a:lnTo>
                  <a:close/>
                </a:path>
              </a:pathLst>
            </a:custGeom>
            <a:ln w="12700">
              <a:solidFill>
                <a:srgbClr val="00252F"/>
              </a:solidFill>
            </a:ln>
          </p:spPr>
          <p:txBody>
            <a:bodyPr wrap="square" lIns="0" tIns="0" rIns="0" bIns="0" rtlCol="0"/>
            <a:lstStyle/>
            <a:p>
              <a:endParaRPr/>
            </a:p>
          </p:txBody>
        </p:sp>
      </p:grpSp>
      <p:sp>
        <p:nvSpPr>
          <p:cNvPr id="54" name="object 54"/>
          <p:cNvSpPr txBox="1"/>
          <p:nvPr/>
        </p:nvSpPr>
        <p:spPr>
          <a:xfrm>
            <a:off x="4261103" y="3659123"/>
            <a:ext cx="2848610" cy="502920"/>
          </a:xfrm>
          <a:prstGeom prst="rect">
            <a:avLst/>
          </a:prstGeom>
          <a:ln w="12700">
            <a:solidFill>
              <a:srgbClr val="00392A"/>
            </a:solidFill>
          </a:ln>
        </p:spPr>
        <p:txBody>
          <a:bodyPr vert="horz" wrap="square" lIns="0" tIns="99695" rIns="0" bIns="0" rtlCol="0">
            <a:spAutoFit/>
          </a:bodyPr>
          <a:lstStyle/>
          <a:p>
            <a:pPr marL="92710">
              <a:lnSpc>
                <a:spcPct val="100000"/>
              </a:lnSpc>
              <a:spcBef>
                <a:spcPts val="785"/>
              </a:spcBef>
              <a:tabLst>
                <a:tab pos="2376805" algn="l"/>
              </a:tabLst>
            </a:pPr>
            <a:r>
              <a:rPr sz="1800" dirty="0">
                <a:solidFill>
                  <a:srgbClr val="FFFFFF"/>
                </a:solidFill>
                <a:latin typeface="Calibri"/>
                <a:cs typeface="Calibri"/>
              </a:rPr>
              <a:t>Request</a:t>
            </a:r>
            <a:r>
              <a:rPr sz="1800" spc="-55" dirty="0">
                <a:solidFill>
                  <a:srgbClr val="FFFFFF"/>
                </a:solidFill>
                <a:latin typeface="Calibri"/>
                <a:cs typeface="Calibri"/>
              </a:rPr>
              <a:t> </a:t>
            </a:r>
            <a:r>
              <a:rPr sz="1800" dirty="0">
                <a:solidFill>
                  <a:srgbClr val="FFFFFF"/>
                </a:solidFill>
                <a:latin typeface="Calibri"/>
                <a:cs typeface="Calibri"/>
              </a:rPr>
              <a:t>2</a:t>
            </a:r>
            <a:r>
              <a:rPr sz="1800" spc="-65" dirty="0">
                <a:solidFill>
                  <a:srgbClr val="FFFFFF"/>
                </a:solidFill>
                <a:latin typeface="Calibri"/>
                <a:cs typeface="Calibri"/>
              </a:rPr>
              <a:t> </a:t>
            </a:r>
            <a:r>
              <a:rPr sz="1800" dirty="0">
                <a:solidFill>
                  <a:srgbClr val="FFFFFF"/>
                </a:solidFill>
                <a:latin typeface="Calibri"/>
                <a:cs typeface="Calibri"/>
              </a:rPr>
              <a:t>handled</a:t>
            </a:r>
            <a:r>
              <a:rPr sz="1800" spc="-40" dirty="0">
                <a:solidFill>
                  <a:srgbClr val="FFFFFF"/>
                </a:solidFill>
                <a:latin typeface="Calibri"/>
                <a:cs typeface="Calibri"/>
              </a:rPr>
              <a:t> </a:t>
            </a:r>
            <a:r>
              <a:rPr sz="1800" spc="-25" dirty="0">
                <a:solidFill>
                  <a:srgbClr val="FFFFFF"/>
                </a:solidFill>
                <a:latin typeface="Calibri"/>
                <a:cs typeface="Calibri"/>
              </a:rPr>
              <a:t>by</a:t>
            </a:r>
            <a:r>
              <a:rPr sz="1800" dirty="0">
                <a:solidFill>
                  <a:srgbClr val="FFFFFF"/>
                </a:solidFill>
                <a:latin typeface="Calibri"/>
                <a:cs typeface="Calibri"/>
              </a:rPr>
              <a:t>	</a:t>
            </a:r>
            <a:r>
              <a:rPr sz="1800" spc="-25" dirty="0">
                <a:solidFill>
                  <a:srgbClr val="FFFFFF"/>
                </a:solidFill>
                <a:latin typeface="Calibri"/>
                <a:cs typeface="Calibri"/>
              </a:rPr>
              <a:t>T</a:t>
            </a:r>
            <a:r>
              <a:rPr sz="1800" spc="-37" baseline="-20833" dirty="0">
                <a:solidFill>
                  <a:srgbClr val="FFFFFF"/>
                </a:solidFill>
                <a:latin typeface="Calibri"/>
                <a:cs typeface="Calibri"/>
              </a:rPr>
              <a:t>2</a:t>
            </a:r>
            <a:endParaRPr sz="1800" baseline="-20833">
              <a:latin typeface="Calibri"/>
              <a:cs typeface="Calibri"/>
            </a:endParaRPr>
          </a:p>
        </p:txBody>
      </p:sp>
      <p:grpSp>
        <p:nvGrpSpPr>
          <p:cNvPr id="55" name="object 55"/>
          <p:cNvGrpSpPr/>
          <p:nvPr/>
        </p:nvGrpSpPr>
        <p:grpSpPr>
          <a:xfrm>
            <a:off x="4267200" y="4617720"/>
            <a:ext cx="2848610" cy="502920"/>
            <a:chOff x="4267200" y="4617720"/>
            <a:chExt cx="2848610" cy="502920"/>
          </a:xfrm>
        </p:grpSpPr>
        <p:sp>
          <p:nvSpPr>
            <p:cNvPr id="56" name="object 56"/>
            <p:cNvSpPr/>
            <p:nvPr/>
          </p:nvSpPr>
          <p:spPr>
            <a:xfrm>
              <a:off x="4267200" y="4617720"/>
              <a:ext cx="2848610" cy="502920"/>
            </a:xfrm>
            <a:custGeom>
              <a:avLst/>
              <a:gdLst/>
              <a:ahLst/>
              <a:cxnLst/>
              <a:rect l="l" t="t" r="r" b="b"/>
              <a:pathLst>
                <a:path w="2848609" h="502920">
                  <a:moveTo>
                    <a:pt x="2848355" y="0"/>
                  </a:moveTo>
                  <a:lnTo>
                    <a:pt x="0" y="0"/>
                  </a:lnTo>
                  <a:lnTo>
                    <a:pt x="0" y="502919"/>
                  </a:lnTo>
                  <a:lnTo>
                    <a:pt x="2848355" y="502919"/>
                  </a:lnTo>
                  <a:lnTo>
                    <a:pt x="2848355" y="0"/>
                  </a:lnTo>
                  <a:close/>
                </a:path>
              </a:pathLst>
            </a:custGeom>
            <a:solidFill>
              <a:srgbClr val="00916D"/>
            </a:solidFill>
          </p:spPr>
          <p:txBody>
            <a:bodyPr wrap="square" lIns="0" tIns="0" rIns="0" bIns="0" rtlCol="0"/>
            <a:lstStyle/>
            <a:p>
              <a:endParaRPr/>
            </a:p>
          </p:txBody>
        </p:sp>
        <p:sp>
          <p:nvSpPr>
            <p:cNvPr id="57" name="object 57"/>
            <p:cNvSpPr/>
            <p:nvPr/>
          </p:nvSpPr>
          <p:spPr>
            <a:xfrm>
              <a:off x="6457188" y="4649724"/>
              <a:ext cx="559435" cy="439420"/>
            </a:xfrm>
            <a:custGeom>
              <a:avLst/>
              <a:gdLst/>
              <a:ahLst/>
              <a:cxnLst/>
              <a:rect l="l" t="t" r="r" b="b"/>
              <a:pathLst>
                <a:path w="559434" h="439420">
                  <a:moveTo>
                    <a:pt x="279654" y="0"/>
                  </a:moveTo>
                  <a:lnTo>
                    <a:pt x="229390" y="3537"/>
                  </a:lnTo>
                  <a:lnTo>
                    <a:pt x="182080" y="13734"/>
                  </a:lnTo>
                  <a:lnTo>
                    <a:pt x="138514" y="29972"/>
                  </a:lnTo>
                  <a:lnTo>
                    <a:pt x="99483" y="51627"/>
                  </a:lnTo>
                  <a:lnTo>
                    <a:pt x="65776" y="78081"/>
                  </a:lnTo>
                  <a:lnTo>
                    <a:pt x="38184" y="108712"/>
                  </a:lnTo>
                  <a:lnTo>
                    <a:pt x="17497" y="142898"/>
                  </a:lnTo>
                  <a:lnTo>
                    <a:pt x="4506" y="180020"/>
                  </a:lnTo>
                  <a:lnTo>
                    <a:pt x="0" y="219456"/>
                  </a:lnTo>
                  <a:lnTo>
                    <a:pt x="4506" y="258891"/>
                  </a:lnTo>
                  <a:lnTo>
                    <a:pt x="17497" y="296013"/>
                  </a:lnTo>
                  <a:lnTo>
                    <a:pt x="38184" y="330199"/>
                  </a:lnTo>
                  <a:lnTo>
                    <a:pt x="65776" y="360830"/>
                  </a:lnTo>
                  <a:lnTo>
                    <a:pt x="99483" y="387284"/>
                  </a:lnTo>
                  <a:lnTo>
                    <a:pt x="138514" y="408939"/>
                  </a:lnTo>
                  <a:lnTo>
                    <a:pt x="182080" y="425177"/>
                  </a:lnTo>
                  <a:lnTo>
                    <a:pt x="229390" y="435374"/>
                  </a:lnTo>
                  <a:lnTo>
                    <a:pt x="279654" y="438912"/>
                  </a:lnTo>
                  <a:lnTo>
                    <a:pt x="329917" y="435374"/>
                  </a:lnTo>
                  <a:lnTo>
                    <a:pt x="377227" y="425177"/>
                  </a:lnTo>
                  <a:lnTo>
                    <a:pt x="420793" y="408939"/>
                  </a:lnTo>
                  <a:lnTo>
                    <a:pt x="459824" y="387284"/>
                  </a:lnTo>
                  <a:lnTo>
                    <a:pt x="493531" y="360830"/>
                  </a:lnTo>
                  <a:lnTo>
                    <a:pt x="521123" y="330200"/>
                  </a:lnTo>
                  <a:lnTo>
                    <a:pt x="541810" y="296013"/>
                  </a:lnTo>
                  <a:lnTo>
                    <a:pt x="554801" y="258891"/>
                  </a:lnTo>
                  <a:lnTo>
                    <a:pt x="559308" y="219456"/>
                  </a:lnTo>
                  <a:lnTo>
                    <a:pt x="554801" y="180020"/>
                  </a:lnTo>
                  <a:lnTo>
                    <a:pt x="541810" y="142898"/>
                  </a:lnTo>
                  <a:lnTo>
                    <a:pt x="521123" y="108712"/>
                  </a:lnTo>
                  <a:lnTo>
                    <a:pt x="493531" y="78081"/>
                  </a:lnTo>
                  <a:lnTo>
                    <a:pt x="459824" y="51627"/>
                  </a:lnTo>
                  <a:lnTo>
                    <a:pt x="420793" y="29972"/>
                  </a:lnTo>
                  <a:lnTo>
                    <a:pt x="377227" y="13734"/>
                  </a:lnTo>
                  <a:lnTo>
                    <a:pt x="329917" y="3537"/>
                  </a:lnTo>
                  <a:lnTo>
                    <a:pt x="279654" y="0"/>
                  </a:lnTo>
                  <a:close/>
                </a:path>
              </a:pathLst>
            </a:custGeom>
            <a:solidFill>
              <a:srgbClr val="006C52"/>
            </a:solidFill>
          </p:spPr>
          <p:txBody>
            <a:bodyPr wrap="square" lIns="0" tIns="0" rIns="0" bIns="0" rtlCol="0"/>
            <a:lstStyle/>
            <a:p>
              <a:endParaRPr/>
            </a:p>
          </p:txBody>
        </p:sp>
        <p:sp>
          <p:nvSpPr>
            <p:cNvPr id="58" name="object 58"/>
            <p:cNvSpPr/>
            <p:nvPr/>
          </p:nvSpPr>
          <p:spPr>
            <a:xfrm>
              <a:off x="6457188" y="4649724"/>
              <a:ext cx="559435" cy="439420"/>
            </a:xfrm>
            <a:custGeom>
              <a:avLst/>
              <a:gdLst/>
              <a:ahLst/>
              <a:cxnLst/>
              <a:rect l="l" t="t" r="r" b="b"/>
              <a:pathLst>
                <a:path w="559434" h="439420">
                  <a:moveTo>
                    <a:pt x="0" y="219456"/>
                  </a:moveTo>
                  <a:lnTo>
                    <a:pt x="4506" y="180020"/>
                  </a:lnTo>
                  <a:lnTo>
                    <a:pt x="17497" y="142898"/>
                  </a:lnTo>
                  <a:lnTo>
                    <a:pt x="38184" y="108712"/>
                  </a:lnTo>
                  <a:lnTo>
                    <a:pt x="65776" y="78081"/>
                  </a:lnTo>
                  <a:lnTo>
                    <a:pt x="99483" y="51627"/>
                  </a:lnTo>
                  <a:lnTo>
                    <a:pt x="138514" y="29972"/>
                  </a:lnTo>
                  <a:lnTo>
                    <a:pt x="182080" y="13734"/>
                  </a:lnTo>
                  <a:lnTo>
                    <a:pt x="229390" y="3537"/>
                  </a:lnTo>
                  <a:lnTo>
                    <a:pt x="279654" y="0"/>
                  </a:lnTo>
                  <a:lnTo>
                    <a:pt x="329917" y="3537"/>
                  </a:lnTo>
                  <a:lnTo>
                    <a:pt x="377227" y="13734"/>
                  </a:lnTo>
                  <a:lnTo>
                    <a:pt x="420793" y="29972"/>
                  </a:lnTo>
                  <a:lnTo>
                    <a:pt x="459824" y="51627"/>
                  </a:lnTo>
                  <a:lnTo>
                    <a:pt x="493531" y="78081"/>
                  </a:lnTo>
                  <a:lnTo>
                    <a:pt x="521123" y="108712"/>
                  </a:lnTo>
                  <a:lnTo>
                    <a:pt x="541810" y="142898"/>
                  </a:lnTo>
                  <a:lnTo>
                    <a:pt x="554801" y="180020"/>
                  </a:lnTo>
                  <a:lnTo>
                    <a:pt x="559308" y="219456"/>
                  </a:lnTo>
                  <a:lnTo>
                    <a:pt x="554801" y="258891"/>
                  </a:lnTo>
                  <a:lnTo>
                    <a:pt x="541810" y="296013"/>
                  </a:lnTo>
                  <a:lnTo>
                    <a:pt x="521123" y="330200"/>
                  </a:lnTo>
                  <a:lnTo>
                    <a:pt x="493531" y="360830"/>
                  </a:lnTo>
                  <a:lnTo>
                    <a:pt x="459824" y="387284"/>
                  </a:lnTo>
                  <a:lnTo>
                    <a:pt x="420793" y="408939"/>
                  </a:lnTo>
                  <a:lnTo>
                    <a:pt x="377227" y="425177"/>
                  </a:lnTo>
                  <a:lnTo>
                    <a:pt x="329917" y="435374"/>
                  </a:lnTo>
                  <a:lnTo>
                    <a:pt x="279654" y="438912"/>
                  </a:lnTo>
                  <a:lnTo>
                    <a:pt x="229390" y="435374"/>
                  </a:lnTo>
                  <a:lnTo>
                    <a:pt x="182080" y="425177"/>
                  </a:lnTo>
                  <a:lnTo>
                    <a:pt x="138514" y="408939"/>
                  </a:lnTo>
                  <a:lnTo>
                    <a:pt x="99483" y="387284"/>
                  </a:lnTo>
                  <a:lnTo>
                    <a:pt x="65776" y="360830"/>
                  </a:lnTo>
                  <a:lnTo>
                    <a:pt x="38184" y="330199"/>
                  </a:lnTo>
                  <a:lnTo>
                    <a:pt x="17497" y="296013"/>
                  </a:lnTo>
                  <a:lnTo>
                    <a:pt x="4506" y="258891"/>
                  </a:lnTo>
                  <a:lnTo>
                    <a:pt x="0" y="219456"/>
                  </a:lnTo>
                  <a:close/>
                </a:path>
              </a:pathLst>
            </a:custGeom>
            <a:ln w="12700">
              <a:solidFill>
                <a:srgbClr val="00252F"/>
              </a:solidFill>
            </a:ln>
          </p:spPr>
          <p:txBody>
            <a:bodyPr wrap="square" lIns="0" tIns="0" rIns="0" bIns="0" rtlCol="0"/>
            <a:lstStyle/>
            <a:p>
              <a:endParaRPr/>
            </a:p>
          </p:txBody>
        </p:sp>
      </p:grpSp>
      <p:sp>
        <p:nvSpPr>
          <p:cNvPr id="59" name="object 59"/>
          <p:cNvSpPr txBox="1"/>
          <p:nvPr/>
        </p:nvSpPr>
        <p:spPr>
          <a:xfrm>
            <a:off x="4267200" y="4617720"/>
            <a:ext cx="2848610" cy="502920"/>
          </a:xfrm>
          <a:prstGeom prst="rect">
            <a:avLst/>
          </a:prstGeom>
          <a:ln w="12700">
            <a:solidFill>
              <a:srgbClr val="00392A"/>
            </a:solidFill>
          </a:ln>
        </p:spPr>
        <p:txBody>
          <a:bodyPr vert="horz" wrap="square" lIns="0" tIns="99695" rIns="0" bIns="0" rtlCol="0">
            <a:spAutoFit/>
          </a:bodyPr>
          <a:lstStyle/>
          <a:p>
            <a:pPr marL="92075">
              <a:lnSpc>
                <a:spcPct val="100000"/>
              </a:lnSpc>
              <a:spcBef>
                <a:spcPts val="785"/>
              </a:spcBef>
              <a:tabLst>
                <a:tab pos="2381250" algn="l"/>
              </a:tabLst>
            </a:pPr>
            <a:r>
              <a:rPr sz="1800" dirty="0">
                <a:solidFill>
                  <a:srgbClr val="FFFFFF"/>
                </a:solidFill>
                <a:latin typeface="Calibri"/>
                <a:cs typeface="Calibri"/>
              </a:rPr>
              <a:t>Request</a:t>
            </a:r>
            <a:r>
              <a:rPr sz="1800" spc="-55" dirty="0">
                <a:solidFill>
                  <a:srgbClr val="FFFFFF"/>
                </a:solidFill>
                <a:latin typeface="Calibri"/>
                <a:cs typeface="Calibri"/>
              </a:rPr>
              <a:t> </a:t>
            </a:r>
            <a:r>
              <a:rPr sz="1800" i="1" dirty="0">
                <a:solidFill>
                  <a:srgbClr val="FFFFFF"/>
                </a:solidFill>
                <a:latin typeface="Calibri"/>
                <a:cs typeface="Calibri"/>
              </a:rPr>
              <a:t>n</a:t>
            </a:r>
            <a:r>
              <a:rPr sz="1800" i="1" spc="-65" dirty="0">
                <a:solidFill>
                  <a:srgbClr val="FFFFFF"/>
                </a:solidFill>
                <a:latin typeface="Calibri"/>
                <a:cs typeface="Calibri"/>
              </a:rPr>
              <a:t> </a:t>
            </a:r>
            <a:r>
              <a:rPr sz="1800" dirty="0">
                <a:solidFill>
                  <a:srgbClr val="FFFFFF"/>
                </a:solidFill>
                <a:latin typeface="Calibri"/>
                <a:cs typeface="Calibri"/>
              </a:rPr>
              <a:t>handled</a:t>
            </a:r>
            <a:r>
              <a:rPr sz="1800" spc="-35" dirty="0">
                <a:solidFill>
                  <a:srgbClr val="FFFFFF"/>
                </a:solidFill>
                <a:latin typeface="Calibri"/>
                <a:cs typeface="Calibri"/>
              </a:rPr>
              <a:t> </a:t>
            </a:r>
            <a:r>
              <a:rPr sz="1800" spc="-25" dirty="0">
                <a:solidFill>
                  <a:srgbClr val="FFFFFF"/>
                </a:solidFill>
                <a:latin typeface="Calibri"/>
                <a:cs typeface="Calibri"/>
              </a:rPr>
              <a:t>by</a:t>
            </a:r>
            <a:r>
              <a:rPr sz="1800" dirty="0">
                <a:solidFill>
                  <a:srgbClr val="FFFFFF"/>
                </a:solidFill>
                <a:latin typeface="Calibri"/>
                <a:cs typeface="Calibri"/>
              </a:rPr>
              <a:t>	</a:t>
            </a:r>
            <a:r>
              <a:rPr sz="1800" spc="-25" dirty="0">
                <a:solidFill>
                  <a:srgbClr val="FFFFFF"/>
                </a:solidFill>
                <a:latin typeface="Calibri"/>
                <a:cs typeface="Calibri"/>
              </a:rPr>
              <a:t>T</a:t>
            </a:r>
            <a:r>
              <a:rPr sz="1800" spc="-37" baseline="-20833" dirty="0">
                <a:solidFill>
                  <a:srgbClr val="FFFFFF"/>
                </a:solidFill>
                <a:latin typeface="Calibri"/>
                <a:cs typeface="Calibri"/>
              </a:rPr>
              <a:t>n</a:t>
            </a:r>
            <a:endParaRPr sz="1800" baseline="-20833">
              <a:latin typeface="Calibri"/>
              <a:cs typeface="Calibri"/>
            </a:endParaRPr>
          </a:p>
        </p:txBody>
      </p:sp>
      <p:grpSp>
        <p:nvGrpSpPr>
          <p:cNvPr id="60" name="object 60"/>
          <p:cNvGrpSpPr/>
          <p:nvPr/>
        </p:nvGrpSpPr>
        <p:grpSpPr>
          <a:xfrm>
            <a:off x="2378710" y="4263897"/>
            <a:ext cx="63500" cy="255270"/>
            <a:chOff x="2378710" y="4263897"/>
            <a:chExt cx="63500" cy="255270"/>
          </a:xfrm>
        </p:grpSpPr>
        <p:sp>
          <p:nvSpPr>
            <p:cNvPr id="61" name="object 61"/>
            <p:cNvSpPr/>
            <p:nvPr/>
          </p:nvSpPr>
          <p:spPr>
            <a:xfrm>
              <a:off x="2385060" y="4270247"/>
              <a:ext cx="50800" cy="50800"/>
            </a:xfrm>
            <a:custGeom>
              <a:avLst/>
              <a:gdLst/>
              <a:ahLst/>
              <a:cxnLst/>
              <a:rect l="l" t="t" r="r" b="b"/>
              <a:pathLst>
                <a:path w="50800" h="50800">
                  <a:moveTo>
                    <a:pt x="25145" y="0"/>
                  </a:moveTo>
                  <a:lnTo>
                    <a:pt x="15376" y="1982"/>
                  </a:lnTo>
                  <a:lnTo>
                    <a:pt x="7381" y="7381"/>
                  </a:lnTo>
                  <a:lnTo>
                    <a:pt x="1982" y="15376"/>
                  </a:lnTo>
                  <a:lnTo>
                    <a:pt x="0" y="25145"/>
                  </a:lnTo>
                  <a:lnTo>
                    <a:pt x="1982" y="34915"/>
                  </a:lnTo>
                  <a:lnTo>
                    <a:pt x="7381" y="42910"/>
                  </a:lnTo>
                  <a:lnTo>
                    <a:pt x="15376" y="48309"/>
                  </a:lnTo>
                  <a:lnTo>
                    <a:pt x="25145" y="50291"/>
                  </a:lnTo>
                  <a:lnTo>
                    <a:pt x="34915" y="48309"/>
                  </a:lnTo>
                  <a:lnTo>
                    <a:pt x="42910" y="42910"/>
                  </a:lnTo>
                  <a:lnTo>
                    <a:pt x="48309" y="34915"/>
                  </a:lnTo>
                  <a:lnTo>
                    <a:pt x="50291" y="25145"/>
                  </a:lnTo>
                  <a:lnTo>
                    <a:pt x="48309" y="15376"/>
                  </a:lnTo>
                  <a:lnTo>
                    <a:pt x="42910" y="7381"/>
                  </a:lnTo>
                  <a:lnTo>
                    <a:pt x="34915" y="1982"/>
                  </a:lnTo>
                  <a:lnTo>
                    <a:pt x="25145" y="0"/>
                  </a:lnTo>
                  <a:close/>
                </a:path>
              </a:pathLst>
            </a:custGeom>
            <a:solidFill>
              <a:srgbClr val="006379"/>
            </a:solidFill>
          </p:spPr>
          <p:txBody>
            <a:bodyPr wrap="square" lIns="0" tIns="0" rIns="0" bIns="0" rtlCol="0"/>
            <a:lstStyle/>
            <a:p>
              <a:endParaRPr/>
            </a:p>
          </p:txBody>
        </p:sp>
        <p:sp>
          <p:nvSpPr>
            <p:cNvPr id="62" name="object 62"/>
            <p:cNvSpPr/>
            <p:nvPr/>
          </p:nvSpPr>
          <p:spPr>
            <a:xfrm>
              <a:off x="2385060" y="4270247"/>
              <a:ext cx="50800" cy="50800"/>
            </a:xfrm>
            <a:custGeom>
              <a:avLst/>
              <a:gdLst/>
              <a:ahLst/>
              <a:cxnLst/>
              <a:rect l="l" t="t" r="r" b="b"/>
              <a:pathLst>
                <a:path w="50800" h="50800">
                  <a:moveTo>
                    <a:pt x="0" y="25145"/>
                  </a:moveTo>
                  <a:lnTo>
                    <a:pt x="1982" y="15376"/>
                  </a:lnTo>
                  <a:lnTo>
                    <a:pt x="7381" y="7381"/>
                  </a:lnTo>
                  <a:lnTo>
                    <a:pt x="15376" y="1982"/>
                  </a:lnTo>
                  <a:lnTo>
                    <a:pt x="25145" y="0"/>
                  </a:lnTo>
                  <a:lnTo>
                    <a:pt x="34915" y="1982"/>
                  </a:lnTo>
                  <a:lnTo>
                    <a:pt x="42910" y="7381"/>
                  </a:lnTo>
                  <a:lnTo>
                    <a:pt x="48309" y="15376"/>
                  </a:lnTo>
                  <a:lnTo>
                    <a:pt x="50291" y="25145"/>
                  </a:lnTo>
                  <a:lnTo>
                    <a:pt x="48309" y="34915"/>
                  </a:lnTo>
                  <a:lnTo>
                    <a:pt x="42910" y="42910"/>
                  </a:lnTo>
                  <a:lnTo>
                    <a:pt x="34915" y="48309"/>
                  </a:lnTo>
                  <a:lnTo>
                    <a:pt x="25145" y="50291"/>
                  </a:lnTo>
                  <a:lnTo>
                    <a:pt x="15376" y="48309"/>
                  </a:lnTo>
                  <a:lnTo>
                    <a:pt x="7381" y="42910"/>
                  </a:lnTo>
                  <a:lnTo>
                    <a:pt x="1982" y="34915"/>
                  </a:lnTo>
                  <a:lnTo>
                    <a:pt x="0" y="25145"/>
                  </a:lnTo>
                  <a:close/>
                </a:path>
              </a:pathLst>
            </a:custGeom>
            <a:ln w="12700">
              <a:solidFill>
                <a:srgbClr val="00252F"/>
              </a:solidFill>
            </a:ln>
          </p:spPr>
          <p:txBody>
            <a:bodyPr wrap="square" lIns="0" tIns="0" rIns="0" bIns="0" rtlCol="0"/>
            <a:lstStyle/>
            <a:p>
              <a:endParaRPr/>
            </a:p>
          </p:txBody>
        </p:sp>
        <p:sp>
          <p:nvSpPr>
            <p:cNvPr id="63" name="object 63"/>
            <p:cNvSpPr/>
            <p:nvPr/>
          </p:nvSpPr>
          <p:spPr>
            <a:xfrm>
              <a:off x="2385060" y="4366259"/>
              <a:ext cx="50800" cy="50800"/>
            </a:xfrm>
            <a:custGeom>
              <a:avLst/>
              <a:gdLst/>
              <a:ahLst/>
              <a:cxnLst/>
              <a:rect l="l" t="t" r="r" b="b"/>
              <a:pathLst>
                <a:path w="50800" h="50800">
                  <a:moveTo>
                    <a:pt x="25145" y="0"/>
                  </a:moveTo>
                  <a:lnTo>
                    <a:pt x="15376" y="1982"/>
                  </a:lnTo>
                  <a:lnTo>
                    <a:pt x="7381" y="7381"/>
                  </a:lnTo>
                  <a:lnTo>
                    <a:pt x="1982" y="15376"/>
                  </a:lnTo>
                  <a:lnTo>
                    <a:pt x="0" y="25145"/>
                  </a:lnTo>
                  <a:lnTo>
                    <a:pt x="1982" y="34915"/>
                  </a:lnTo>
                  <a:lnTo>
                    <a:pt x="7381" y="42910"/>
                  </a:lnTo>
                  <a:lnTo>
                    <a:pt x="15376" y="48309"/>
                  </a:lnTo>
                  <a:lnTo>
                    <a:pt x="25145" y="50291"/>
                  </a:lnTo>
                  <a:lnTo>
                    <a:pt x="34915" y="48309"/>
                  </a:lnTo>
                  <a:lnTo>
                    <a:pt x="42910" y="42910"/>
                  </a:lnTo>
                  <a:lnTo>
                    <a:pt x="48309" y="34915"/>
                  </a:lnTo>
                  <a:lnTo>
                    <a:pt x="50291" y="25145"/>
                  </a:lnTo>
                  <a:lnTo>
                    <a:pt x="48309" y="15376"/>
                  </a:lnTo>
                  <a:lnTo>
                    <a:pt x="42910" y="7381"/>
                  </a:lnTo>
                  <a:lnTo>
                    <a:pt x="34915" y="1982"/>
                  </a:lnTo>
                  <a:lnTo>
                    <a:pt x="25145" y="0"/>
                  </a:lnTo>
                  <a:close/>
                </a:path>
              </a:pathLst>
            </a:custGeom>
            <a:solidFill>
              <a:srgbClr val="006379"/>
            </a:solidFill>
          </p:spPr>
          <p:txBody>
            <a:bodyPr wrap="square" lIns="0" tIns="0" rIns="0" bIns="0" rtlCol="0"/>
            <a:lstStyle/>
            <a:p>
              <a:endParaRPr/>
            </a:p>
          </p:txBody>
        </p:sp>
        <p:sp>
          <p:nvSpPr>
            <p:cNvPr id="64" name="object 64"/>
            <p:cNvSpPr/>
            <p:nvPr/>
          </p:nvSpPr>
          <p:spPr>
            <a:xfrm>
              <a:off x="2385060" y="4366259"/>
              <a:ext cx="50800" cy="50800"/>
            </a:xfrm>
            <a:custGeom>
              <a:avLst/>
              <a:gdLst/>
              <a:ahLst/>
              <a:cxnLst/>
              <a:rect l="l" t="t" r="r" b="b"/>
              <a:pathLst>
                <a:path w="50800" h="50800">
                  <a:moveTo>
                    <a:pt x="0" y="25145"/>
                  </a:moveTo>
                  <a:lnTo>
                    <a:pt x="1982" y="15376"/>
                  </a:lnTo>
                  <a:lnTo>
                    <a:pt x="7381" y="7381"/>
                  </a:lnTo>
                  <a:lnTo>
                    <a:pt x="15376" y="1982"/>
                  </a:lnTo>
                  <a:lnTo>
                    <a:pt x="25145" y="0"/>
                  </a:lnTo>
                  <a:lnTo>
                    <a:pt x="34915" y="1982"/>
                  </a:lnTo>
                  <a:lnTo>
                    <a:pt x="42910" y="7381"/>
                  </a:lnTo>
                  <a:lnTo>
                    <a:pt x="48309" y="15376"/>
                  </a:lnTo>
                  <a:lnTo>
                    <a:pt x="50291" y="25145"/>
                  </a:lnTo>
                  <a:lnTo>
                    <a:pt x="48309" y="34915"/>
                  </a:lnTo>
                  <a:lnTo>
                    <a:pt x="42910" y="42910"/>
                  </a:lnTo>
                  <a:lnTo>
                    <a:pt x="34915" y="48309"/>
                  </a:lnTo>
                  <a:lnTo>
                    <a:pt x="25145" y="50291"/>
                  </a:lnTo>
                  <a:lnTo>
                    <a:pt x="15376" y="48309"/>
                  </a:lnTo>
                  <a:lnTo>
                    <a:pt x="7381" y="42910"/>
                  </a:lnTo>
                  <a:lnTo>
                    <a:pt x="1982" y="34915"/>
                  </a:lnTo>
                  <a:lnTo>
                    <a:pt x="0" y="25145"/>
                  </a:lnTo>
                  <a:close/>
                </a:path>
              </a:pathLst>
            </a:custGeom>
            <a:ln w="12700">
              <a:solidFill>
                <a:srgbClr val="00252F"/>
              </a:solidFill>
            </a:ln>
          </p:spPr>
          <p:txBody>
            <a:bodyPr wrap="square" lIns="0" tIns="0" rIns="0" bIns="0" rtlCol="0"/>
            <a:lstStyle/>
            <a:p>
              <a:endParaRPr/>
            </a:p>
          </p:txBody>
        </p:sp>
        <p:sp>
          <p:nvSpPr>
            <p:cNvPr id="65" name="object 65"/>
            <p:cNvSpPr/>
            <p:nvPr/>
          </p:nvSpPr>
          <p:spPr>
            <a:xfrm>
              <a:off x="2385060" y="4462271"/>
              <a:ext cx="50800" cy="50800"/>
            </a:xfrm>
            <a:custGeom>
              <a:avLst/>
              <a:gdLst/>
              <a:ahLst/>
              <a:cxnLst/>
              <a:rect l="l" t="t" r="r" b="b"/>
              <a:pathLst>
                <a:path w="50800" h="50800">
                  <a:moveTo>
                    <a:pt x="25145" y="0"/>
                  </a:moveTo>
                  <a:lnTo>
                    <a:pt x="15376" y="1982"/>
                  </a:lnTo>
                  <a:lnTo>
                    <a:pt x="7381" y="7381"/>
                  </a:lnTo>
                  <a:lnTo>
                    <a:pt x="1982" y="15376"/>
                  </a:lnTo>
                  <a:lnTo>
                    <a:pt x="0" y="25145"/>
                  </a:lnTo>
                  <a:lnTo>
                    <a:pt x="1982" y="34915"/>
                  </a:lnTo>
                  <a:lnTo>
                    <a:pt x="7381" y="42910"/>
                  </a:lnTo>
                  <a:lnTo>
                    <a:pt x="15376" y="48309"/>
                  </a:lnTo>
                  <a:lnTo>
                    <a:pt x="25145" y="50291"/>
                  </a:lnTo>
                  <a:lnTo>
                    <a:pt x="34915" y="48309"/>
                  </a:lnTo>
                  <a:lnTo>
                    <a:pt x="42910" y="42910"/>
                  </a:lnTo>
                  <a:lnTo>
                    <a:pt x="48309" y="34915"/>
                  </a:lnTo>
                  <a:lnTo>
                    <a:pt x="50291" y="25145"/>
                  </a:lnTo>
                  <a:lnTo>
                    <a:pt x="48309" y="15376"/>
                  </a:lnTo>
                  <a:lnTo>
                    <a:pt x="42910" y="7381"/>
                  </a:lnTo>
                  <a:lnTo>
                    <a:pt x="34915" y="1982"/>
                  </a:lnTo>
                  <a:lnTo>
                    <a:pt x="25145" y="0"/>
                  </a:lnTo>
                  <a:close/>
                </a:path>
              </a:pathLst>
            </a:custGeom>
            <a:solidFill>
              <a:srgbClr val="006379"/>
            </a:solidFill>
          </p:spPr>
          <p:txBody>
            <a:bodyPr wrap="square" lIns="0" tIns="0" rIns="0" bIns="0" rtlCol="0"/>
            <a:lstStyle/>
            <a:p>
              <a:endParaRPr/>
            </a:p>
          </p:txBody>
        </p:sp>
        <p:sp>
          <p:nvSpPr>
            <p:cNvPr id="66" name="object 66"/>
            <p:cNvSpPr/>
            <p:nvPr/>
          </p:nvSpPr>
          <p:spPr>
            <a:xfrm>
              <a:off x="2385060" y="4462271"/>
              <a:ext cx="50800" cy="50800"/>
            </a:xfrm>
            <a:custGeom>
              <a:avLst/>
              <a:gdLst/>
              <a:ahLst/>
              <a:cxnLst/>
              <a:rect l="l" t="t" r="r" b="b"/>
              <a:pathLst>
                <a:path w="50800" h="50800">
                  <a:moveTo>
                    <a:pt x="0" y="25145"/>
                  </a:moveTo>
                  <a:lnTo>
                    <a:pt x="1982" y="15376"/>
                  </a:lnTo>
                  <a:lnTo>
                    <a:pt x="7381" y="7381"/>
                  </a:lnTo>
                  <a:lnTo>
                    <a:pt x="15376" y="1982"/>
                  </a:lnTo>
                  <a:lnTo>
                    <a:pt x="25145" y="0"/>
                  </a:lnTo>
                  <a:lnTo>
                    <a:pt x="34915" y="1982"/>
                  </a:lnTo>
                  <a:lnTo>
                    <a:pt x="42910" y="7381"/>
                  </a:lnTo>
                  <a:lnTo>
                    <a:pt x="48309" y="15376"/>
                  </a:lnTo>
                  <a:lnTo>
                    <a:pt x="50291" y="25145"/>
                  </a:lnTo>
                  <a:lnTo>
                    <a:pt x="48309" y="34915"/>
                  </a:lnTo>
                  <a:lnTo>
                    <a:pt x="42910" y="42910"/>
                  </a:lnTo>
                  <a:lnTo>
                    <a:pt x="34915" y="48309"/>
                  </a:lnTo>
                  <a:lnTo>
                    <a:pt x="25145" y="50291"/>
                  </a:lnTo>
                  <a:lnTo>
                    <a:pt x="15376" y="48309"/>
                  </a:lnTo>
                  <a:lnTo>
                    <a:pt x="7381" y="42910"/>
                  </a:lnTo>
                  <a:lnTo>
                    <a:pt x="1982" y="34915"/>
                  </a:lnTo>
                  <a:lnTo>
                    <a:pt x="0" y="25145"/>
                  </a:lnTo>
                  <a:close/>
                </a:path>
              </a:pathLst>
            </a:custGeom>
            <a:ln w="12700">
              <a:solidFill>
                <a:srgbClr val="00252F"/>
              </a:solidFill>
            </a:ln>
          </p:spPr>
          <p:txBody>
            <a:bodyPr wrap="square" lIns="0" tIns="0" rIns="0" bIns="0" rtlCol="0"/>
            <a:lstStyle/>
            <a:p>
              <a:endParaRPr/>
            </a:p>
          </p:txBody>
        </p:sp>
      </p:grpSp>
      <p:grpSp>
        <p:nvGrpSpPr>
          <p:cNvPr id="67" name="object 67"/>
          <p:cNvGrpSpPr/>
          <p:nvPr/>
        </p:nvGrpSpPr>
        <p:grpSpPr>
          <a:xfrm>
            <a:off x="2904489" y="3163570"/>
            <a:ext cx="7226300" cy="2948305"/>
            <a:chOff x="2904489" y="3163570"/>
            <a:chExt cx="7226300" cy="2948305"/>
          </a:xfrm>
        </p:grpSpPr>
        <p:sp>
          <p:nvSpPr>
            <p:cNvPr id="68" name="object 68"/>
            <p:cNvSpPr/>
            <p:nvPr/>
          </p:nvSpPr>
          <p:spPr>
            <a:xfrm>
              <a:off x="5660135" y="4277868"/>
              <a:ext cx="50800" cy="50800"/>
            </a:xfrm>
            <a:custGeom>
              <a:avLst/>
              <a:gdLst/>
              <a:ahLst/>
              <a:cxnLst/>
              <a:rect l="l" t="t" r="r" b="b"/>
              <a:pathLst>
                <a:path w="50800" h="50800">
                  <a:moveTo>
                    <a:pt x="25146" y="0"/>
                  </a:moveTo>
                  <a:lnTo>
                    <a:pt x="15376" y="1982"/>
                  </a:lnTo>
                  <a:lnTo>
                    <a:pt x="7381" y="7381"/>
                  </a:lnTo>
                  <a:lnTo>
                    <a:pt x="1982" y="15376"/>
                  </a:lnTo>
                  <a:lnTo>
                    <a:pt x="0" y="25145"/>
                  </a:lnTo>
                  <a:lnTo>
                    <a:pt x="1982" y="34915"/>
                  </a:lnTo>
                  <a:lnTo>
                    <a:pt x="7381" y="42910"/>
                  </a:lnTo>
                  <a:lnTo>
                    <a:pt x="15376" y="48309"/>
                  </a:lnTo>
                  <a:lnTo>
                    <a:pt x="25146" y="50291"/>
                  </a:lnTo>
                  <a:lnTo>
                    <a:pt x="34915" y="48309"/>
                  </a:lnTo>
                  <a:lnTo>
                    <a:pt x="42910" y="42910"/>
                  </a:lnTo>
                  <a:lnTo>
                    <a:pt x="48309" y="34915"/>
                  </a:lnTo>
                  <a:lnTo>
                    <a:pt x="50291" y="25145"/>
                  </a:lnTo>
                  <a:lnTo>
                    <a:pt x="48309" y="15376"/>
                  </a:lnTo>
                  <a:lnTo>
                    <a:pt x="42910" y="7381"/>
                  </a:lnTo>
                  <a:lnTo>
                    <a:pt x="34915" y="1982"/>
                  </a:lnTo>
                  <a:lnTo>
                    <a:pt x="25146" y="0"/>
                  </a:lnTo>
                  <a:close/>
                </a:path>
              </a:pathLst>
            </a:custGeom>
            <a:solidFill>
              <a:srgbClr val="00916D"/>
            </a:solidFill>
          </p:spPr>
          <p:txBody>
            <a:bodyPr wrap="square" lIns="0" tIns="0" rIns="0" bIns="0" rtlCol="0"/>
            <a:lstStyle/>
            <a:p>
              <a:endParaRPr/>
            </a:p>
          </p:txBody>
        </p:sp>
        <p:sp>
          <p:nvSpPr>
            <p:cNvPr id="69" name="object 69"/>
            <p:cNvSpPr/>
            <p:nvPr/>
          </p:nvSpPr>
          <p:spPr>
            <a:xfrm>
              <a:off x="5660135" y="4277868"/>
              <a:ext cx="50800" cy="50800"/>
            </a:xfrm>
            <a:custGeom>
              <a:avLst/>
              <a:gdLst/>
              <a:ahLst/>
              <a:cxnLst/>
              <a:rect l="l" t="t" r="r" b="b"/>
              <a:pathLst>
                <a:path w="50800" h="50800">
                  <a:moveTo>
                    <a:pt x="0" y="25145"/>
                  </a:moveTo>
                  <a:lnTo>
                    <a:pt x="1982" y="15376"/>
                  </a:lnTo>
                  <a:lnTo>
                    <a:pt x="7381" y="7381"/>
                  </a:lnTo>
                  <a:lnTo>
                    <a:pt x="15376" y="1982"/>
                  </a:lnTo>
                  <a:lnTo>
                    <a:pt x="25146" y="0"/>
                  </a:lnTo>
                  <a:lnTo>
                    <a:pt x="34915" y="1982"/>
                  </a:lnTo>
                  <a:lnTo>
                    <a:pt x="42910" y="7381"/>
                  </a:lnTo>
                  <a:lnTo>
                    <a:pt x="48309" y="15376"/>
                  </a:lnTo>
                  <a:lnTo>
                    <a:pt x="50291" y="25145"/>
                  </a:lnTo>
                  <a:lnTo>
                    <a:pt x="48309" y="34915"/>
                  </a:lnTo>
                  <a:lnTo>
                    <a:pt x="42910" y="42910"/>
                  </a:lnTo>
                  <a:lnTo>
                    <a:pt x="34915" y="48309"/>
                  </a:lnTo>
                  <a:lnTo>
                    <a:pt x="25146" y="50291"/>
                  </a:lnTo>
                  <a:lnTo>
                    <a:pt x="15376" y="48309"/>
                  </a:lnTo>
                  <a:lnTo>
                    <a:pt x="7381" y="42910"/>
                  </a:lnTo>
                  <a:lnTo>
                    <a:pt x="1982" y="34915"/>
                  </a:lnTo>
                  <a:lnTo>
                    <a:pt x="0" y="25145"/>
                  </a:lnTo>
                  <a:close/>
                </a:path>
              </a:pathLst>
            </a:custGeom>
            <a:ln w="12700">
              <a:solidFill>
                <a:srgbClr val="00392A"/>
              </a:solidFill>
            </a:ln>
          </p:spPr>
          <p:txBody>
            <a:bodyPr wrap="square" lIns="0" tIns="0" rIns="0" bIns="0" rtlCol="0"/>
            <a:lstStyle/>
            <a:p>
              <a:endParaRPr/>
            </a:p>
          </p:txBody>
        </p:sp>
        <p:sp>
          <p:nvSpPr>
            <p:cNvPr id="70" name="object 70"/>
            <p:cNvSpPr/>
            <p:nvPr/>
          </p:nvSpPr>
          <p:spPr>
            <a:xfrm>
              <a:off x="5660135" y="4373880"/>
              <a:ext cx="50800" cy="50800"/>
            </a:xfrm>
            <a:custGeom>
              <a:avLst/>
              <a:gdLst/>
              <a:ahLst/>
              <a:cxnLst/>
              <a:rect l="l" t="t" r="r" b="b"/>
              <a:pathLst>
                <a:path w="50800" h="50800">
                  <a:moveTo>
                    <a:pt x="25146" y="0"/>
                  </a:moveTo>
                  <a:lnTo>
                    <a:pt x="15376" y="1982"/>
                  </a:lnTo>
                  <a:lnTo>
                    <a:pt x="7381" y="7381"/>
                  </a:lnTo>
                  <a:lnTo>
                    <a:pt x="1982" y="15376"/>
                  </a:lnTo>
                  <a:lnTo>
                    <a:pt x="0" y="25146"/>
                  </a:lnTo>
                  <a:lnTo>
                    <a:pt x="1982" y="34915"/>
                  </a:lnTo>
                  <a:lnTo>
                    <a:pt x="7381" y="42910"/>
                  </a:lnTo>
                  <a:lnTo>
                    <a:pt x="15376" y="48309"/>
                  </a:lnTo>
                  <a:lnTo>
                    <a:pt x="25146" y="50292"/>
                  </a:lnTo>
                  <a:lnTo>
                    <a:pt x="34915" y="48309"/>
                  </a:lnTo>
                  <a:lnTo>
                    <a:pt x="42910" y="42910"/>
                  </a:lnTo>
                  <a:lnTo>
                    <a:pt x="48309" y="34915"/>
                  </a:lnTo>
                  <a:lnTo>
                    <a:pt x="50291" y="25146"/>
                  </a:lnTo>
                  <a:lnTo>
                    <a:pt x="48309" y="15376"/>
                  </a:lnTo>
                  <a:lnTo>
                    <a:pt x="42910" y="7381"/>
                  </a:lnTo>
                  <a:lnTo>
                    <a:pt x="34915" y="1982"/>
                  </a:lnTo>
                  <a:lnTo>
                    <a:pt x="25146" y="0"/>
                  </a:lnTo>
                  <a:close/>
                </a:path>
              </a:pathLst>
            </a:custGeom>
            <a:solidFill>
              <a:srgbClr val="00916D"/>
            </a:solidFill>
          </p:spPr>
          <p:txBody>
            <a:bodyPr wrap="square" lIns="0" tIns="0" rIns="0" bIns="0" rtlCol="0"/>
            <a:lstStyle/>
            <a:p>
              <a:endParaRPr/>
            </a:p>
          </p:txBody>
        </p:sp>
        <p:sp>
          <p:nvSpPr>
            <p:cNvPr id="71" name="object 71"/>
            <p:cNvSpPr/>
            <p:nvPr/>
          </p:nvSpPr>
          <p:spPr>
            <a:xfrm>
              <a:off x="5660135" y="4373880"/>
              <a:ext cx="50800" cy="50800"/>
            </a:xfrm>
            <a:custGeom>
              <a:avLst/>
              <a:gdLst/>
              <a:ahLst/>
              <a:cxnLst/>
              <a:rect l="l" t="t" r="r" b="b"/>
              <a:pathLst>
                <a:path w="50800" h="50800">
                  <a:moveTo>
                    <a:pt x="0" y="25146"/>
                  </a:moveTo>
                  <a:lnTo>
                    <a:pt x="1982" y="15376"/>
                  </a:lnTo>
                  <a:lnTo>
                    <a:pt x="7381" y="7381"/>
                  </a:lnTo>
                  <a:lnTo>
                    <a:pt x="15376" y="1982"/>
                  </a:lnTo>
                  <a:lnTo>
                    <a:pt x="25146" y="0"/>
                  </a:lnTo>
                  <a:lnTo>
                    <a:pt x="34915" y="1982"/>
                  </a:lnTo>
                  <a:lnTo>
                    <a:pt x="42910" y="7381"/>
                  </a:lnTo>
                  <a:lnTo>
                    <a:pt x="48309" y="15376"/>
                  </a:lnTo>
                  <a:lnTo>
                    <a:pt x="50291" y="25146"/>
                  </a:lnTo>
                  <a:lnTo>
                    <a:pt x="48309" y="34915"/>
                  </a:lnTo>
                  <a:lnTo>
                    <a:pt x="42910" y="42910"/>
                  </a:lnTo>
                  <a:lnTo>
                    <a:pt x="34915" y="48309"/>
                  </a:lnTo>
                  <a:lnTo>
                    <a:pt x="25146" y="50292"/>
                  </a:lnTo>
                  <a:lnTo>
                    <a:pt x="15376" y="48309"/>
                  </a:lnTo>
                  <a:lnTo>
                    <a:pt x="7381" y="42910"/>
                  </a:lnTo>
                  <a:lnTo>
                    <a:pt x="1982" y="34915"/>
                  </a:lnTo>
                  <a:lnTo>
                    <a:pt x="0" y="25146"/>
                  </a:lnTo>
                  <a:close/>
                </a:path>
              </a:pathLst>
            </a:custGeom>
            <a:ln w="12700">
              <a:solidFill>
                <a:srgbClr val="00392A"/>
              </a:solidFill>
            </a:ln>
          </p:spPr>
          <p:txBody>
            <a:bodyPr wrap="square" lIns="0" tIns="0" rIns="0" bIns="0" rtlCol="0"/>
            <a:lstStyle/>
            <a:p>
              <a:endParaRPr/>
            </a:p>
          </p:txBody>
        </p:sp>
        <p:sp>
          <p:nvSpPr>
            <p:cNvPr id="72" name="object 72"/>
            <p:cNvSpPr/>
            <p:nvPr/>
          </p:nvSpPr>
          <p:spPr>
            <a:xfrm>
              <a:off x="5660135" y="4471416"/>
              <a:ext cx="50800" cy="50800"/>
            </a:xfrm>
            <a:custGeom>
              <a:avLst/>
              <a:gdLst/>
              <a:ahLst/>
              <a:cxnLst/>
              <a:rect l="l" t="t" r="r" b="b"/>
              <a:pathLst>
                <a:path w="50800" h="50800">
                  <a:moveTo>
                    <a:pt x="25146" y="0"/>
                  </a:moveTo>
                  <a:lnTo>
                    <a:pt x="15376" y="1982"/>
                  </a:lnTo>
                  <a:lnTo>
                    <a:pt x="7381" y="7381"/>
                  </a:lnTo>
                  <a:lnTo>
                    <a:pt x="1982" y="15376"/>
                  </a:lnTo>
                  <a:lnTo>
                    <a:pt x="0" y="25145"/>
                  </a:lnTo>
                  <a:lnTo>
                    <a:pt x="1982" y="34915"/>
                  </a:lnTo>
                  <a:lnTo>
                    <a:pt x="7381" y="42910"/>
                  </a:lnTo>
                  <a:lnTo>
                    <a:pt x="15376" y="48309"/>
                  </a:lnTo>
                  <a:lnTo>
                    <a:pt x="25146" y="50291"/>
                  </a:lnTo>
                  <a:lnTo>
                    <a:pt x="34915" y="48309"/>
                  </a:lnTo>
                  <a:lnTo>
                    <a:pt x="42910" y="42910"/>
                  </a:lnTo>
                  <a:lnTo>
                    <a:pt x="48309" y="34915"/>
                  </a:lnTo>
                  <a:lnTo>
                    <a:pt x="50291" y="25145"/>
                  </a:lnTo>
                  <a:lnTo>
                    <a:pt x="48309" y="15376"/>
                  </a:lnTo>
                  <a:lnTo>
                    <a:pt x="42910" y="7381"/>
                  </a:lnTo>
                  <a:lnTo>
                    <a:pt x="34915" y="1982"/>
                  </a:lnTo>
                  <a:lnTo>
                    <a:pt x="25146" y="0"/>
                  </a:lnTo>
                  <a:close/>
                </a:path>
              </a:pathLst>
            </a:custGeom>
            <a:solidFill>
              <a:srgbClr val="00916D"/>
            </a:solidFill>
          </p:spPr>
          <p:txBody>
            <a:bodyPr wrap="square" lIns="0" tIns="0" rIns="0" bIns="0" rtlCol="0"/>
            <a:lstStyle/>
            <a:p>
              <a:endParaRPr/>
            </a:p>
          </p:txBody>
        </p:sp>
        <p:sp>
          <p:nvSpPr>
            <p:cNvPr id="73" name="object 73"/>
            <p:cNvSpPr/>
            <p:nvPr/>
          </p:nvSpPr>
          <p:spPr>
            <a:xfrm>
              <a:off x="5660135" y="4471416"/>
              <a:ext cx="50800" cy="50800"/>
            </a:xfrm>
            <a:custGeom>
              <a:avLst/>
              <a:gdLst/>
              <a:ahLst/>
              <a:cxnLst/>
              <a:rect l="l" t="t" r="r" b="b"/>
              <a:pathLst>
                <a:path w="50800" h="50800">
                  <a:moveTo>
                    <a:pt x="0" y="25145"/>
                  </a:moveTo>
                  <a:lnTo>
                    <a:pt x="1982" y="15376"/>
                  </a:lnTo>
                  <a:lnTo>
                    <a:pt x="7381" y="7381"/>
                  </a:lnTo>
                  <a:lnTo>
                    <a:pt x="15376" y="1982"/>
                  </a:lnTo>
                  <a:lnTo>
                    <a:pt x="25146" y="0"/>
                  </a:lnTo>
                  <a:lnTo>
                    <a:pt x="34915" y="1982"/>
                  </a:lnTo>
                  <a:lnTo>
                    <a:pt x="42910" y="7381"/>
                  </a:lnTo>
                  <a:lnTo>
                    <a:pt x="48309" y="15376"/>
                  </a:lnTo>
                  <a:lnTo>
                    <a:pt x="50291" y="25145"/>
                  </a:lnTo>
                  <a:lnTo>
                    <a:pt x="48309" y="34915"/>
                  </a:lnTo>
                  <a:lnTo>
                    <a:pt x="42910" y="42910"/>
                  </a:lnTo>
                  <a:lnTo>
                    <a:pt x="34915" y="48309"/>
                  </a:lnTo>
                  <a:lnTo>
                    <a:pt x="25146" y="50291"/>
                  </a:lnTo>
                  <a:lnTo>
                    <a:pt x="15376" y="48309"/>
                  </a:lnTo>
                  <a:lnTo>
                    <a:pt x="7381" y="42910"/>
                  </a:lnTo>
                  <a:lnTo>
                    <a:pt x="1982" y="34915"/>
                  </a:lnTo>
                  <a:lnTo>
                    <a:pt x="0" y="25145"/>
                  </a:lnTo>
                  <a:close/>
                </a:path>
              </a:pathLst>
            </a:custGeom>
            <a:ln w="12700">
              <a:solidFill>
                <a:srgbClr val="00392A"/>
              </a:solidFill>
            </a:ln>
          </p:spPr>
          <p:txBody>
            <a:bodyPr wrap="square" lIns="0" tIns="0" rIns="0" bIns="0" rtlCol="0"/>
            <a:lstStyle/>
            <a:p>
              <a:endParaRPr/>
            </a:p>
          </p:txBody>
        </p:sp>
        <p:sp>
          <p:nvSpPr>
            <p:cNvPr id="74" name="object 74"/>
            <p:cNvSpPr/>
            <p:nvPr/>
          </p:nvSpPr>
          <p:spPr>
            <a:xfrm>
              <a:off x="6339839" y="5905500"/>
              <a:ext cx="50800" cy="50800"/>
            </a:xfrm>
            <a:custGeom>
              <a:avLst/>
              <a:gdLst/>
              <a:ahLst/>
              <a:cxnLst/>
              <a:rect l="l" t="t" r="r" b="b"/>
              <a:pathLst>
                <a:path w="50800" h="50800">
                  <a:moveTo>
                    <a:pt x="25146" y="0"/>
                  </a:moveTo>
                  <a:lnTo>
                    <a:pt x="15376" y="1975"/>
                  </a:lnTo>
                  <a:lnTo>
                    <a:pt x="7381" y="7362"/>
                  </a:lnTo>
                  <a:lnTo>
                    <a:pt x="1982" y="15355"/>
                  </a:lnTo>
                  <a:lnTo>
                    <a:pt x="0" y="25146"/>
                  </a:lnTo>
                  <a:lnTo>
                    <a:pt x="1982" y="34931"/>
                  </a:lnTo>
                  <a:lnTo>
                    <a:pt x="7381" y="42924"/>
                  </a:lnTo>
                  <a:lnTo>
                    <a:pt x="15376" y="48314"/>
                  </a:lnTo>
                  <a:lnTo>
                    <a:pt x="25146" y="50291"/>
                  </a:lnTo>
                  <a:lnTo>
                    <a:pt x="34915" y="48314"/>
                  </a:lnTo>
                  <a:lnTo>
                    <a:pt x="42910" y="42924"/>
                  </a:lnTo>
                  <a:lnTo>
                    <a:pt x="48309" y="34931"/>
                  </a:lnTo>
                  <a:lnTo>
                    <a:pt x="50292" y="25146"/>
                  </a:lnTo>
                  <a:lnTo>
                    <a:pt x="48309" y="15355"/>
                  </a:lnTo>
                  <a:lnTo>
                    <a:pt x="42910" y="7362"/>
                  </a:lnTo>
                  <a:lnTo>
                    <a:pt x="34915" y="1975"/>
                  </a:lnTo>
                  <a:lnTo>
                    <a:pt x="25146" y="0"/>
                  </a:lnTo>
                  <a:close/>
                </a:path>
              </a:pathLst>
            </a:custGeom>
            <a:solidFill>
              <a:srgbClr val="00916D"/>
            </a:solidFill>
          </p:spPr>
          <p:txBody>
            <a:bodyPr wrap="square" lIns="0" tIns="0" rIns="0" bIns="0" rtlCol="0"/>
            <a:lstStyle/>
            <a:p>
              <a:endParaRPr/>
            </a:p>
          </p:txBody>
        </p:sp>
        <p:sp>
          <p:nvSpPr>
            <p:cNvPr id="75" name="object 75"/>
            <p:cNvSpPr/>
            <p:nvPr/>
          </p:nvSpPr>
          <p:spPr>
            <a:xfrm>
              <a:off x="6339839" y="5905500"/>
              <a:ext cx="50800" cy="50800"/>
            </a:xfrm>
            <a:custGeom>
              <a:avLst/>
              <a:gdLst/>
              <a:ahLst/>
              <a:cxnLst/>
              <a:rect l="l" t="t" r="r" b="b"/>
              <a:pathLst>
                <a:path w="50800" h="50800">
                  <a:moveTo>
                    <a:pt x="25146" y="0"/>
                  </a:moveTo>
                  <a:lnTo>
                    <a:pt x="34915" y="1975"/>
                  </a:lnTo>
                  <a:lnTo>
                    <a:pt x="42910" y="7362"/>
                  </a:lnTo>
                  <a:lnTo>
                    <a:pt x="48309" y="15355"/>
                  </a:lnTo>
                  <a:lnTo>
                    <a:pt x="50292" y="25146"/>
                  </a:lnTo>
                  <a:lnTo>
                    <a:pt x="48309" y="34931"/>
                  </a:lnTo>
                  <a:lnTo>
                    <a:pt x="42910" y="42924"/>
                  </a:lnTo>
                  <a:lnTo>
                    <a:pt x="34915" y="48314"/>
                  </a:lnTo>
                  <a:lnTo>
                    <a:pt x="25146" y="50291"/>
                  </a:lnTo>
                  <a:lnTo>
                    <a:pt x="15376" y="48314"/>
                  </a:lnTo>
                  <a:lnTo>
                    <a:pt x="7381" y="42924"/>
                  </a:lnTo>
                  <a:lnTo>
                    <a:pt x="1982" y="34931"/>
                  </a:lnTo>
                  <a:lnTo>
                    <a:pt x="0" y="25146"/>
                  </a:lnTo>
                  <a:lnTo>
                    <a:pt x="1982" y="15355"/>
                  </a:lnTo>
                  <a:lnTo>
                    <a:pt x="7381" y="7362"/>
                  </a:lnTo>
                  <a:lnTo>
                    <a:pt x="15376" y="1975"/>
                  </a:lnTo>
                  <a:lnTo>
                    <a:pt x="25146" y="0"/>
                  </a:lnTo>
                  <a:close/>
                </a:path>
              </a:pathLst>
            </a:custGeom>
            <a:ln w="12700">
              <a:solidFill>
                <a:srgbClr val="00392A"/>
              </a:solidFill>
            </a:ln>
          </p:spPr>
          <p:txBody>
            <a:bodyPr wrap="square" lIns="0" tIns="0" rIns="0" bIns="0" rtlCol="0"/>
            <a:lstStyle/>
            <a:p>
              <a:endParaRPr/>
            </a:p>
          </p:txBody>
        </p:sp>
        <p:sp>
          <p:nvSpPr>
            <p:cNvPr id="76" name="object 76"/>
            <p:cNvSpPr/>
            <p:nvPr/>
          </p:nvSpPr>
          <p:spPr>
            <a:xfrm>
              <a:off x="6242304" y="5905500"/>
              <a:ext cx="50800" cy="50800"/>
            </a:xfrm>
            <a:custGeom>
              <a:avLst/>
              <a:gdLst/>
              <a:ahLst/>
              <a:cxnLst/>
              <a:rect l="l" t="t" r="r" b="b"/>
              <a:pathLst>
                <a:path w="50800" h="50800">
                  <a:moveTo>
                    <a:pt x="25146" y="0"/>
                  </a:moveTo>
                  <a:lnTo>
                    <a:pt x="15376" y="1975"/>
                  </a:lnTo>
                  <a:lnTo>
                    <a:pt x="7381" y="7362"/>
                  </a:lnTo>
                  <a:lnTo>
                    <a:pt x="1982" y="15355"/>
                  </a:lnTo>
                  <a:lnTo>
                    <a:pt x="0" y="25146"/>
                  </a:lnTo>
                  <a:lnTo>
                    <a:pt x="1982" y="34931"/>
                  </a:lnTo>
                  <a:lnTo>
                    <a:pt x="7381" y="42924"/>
                  </a:lnTo>
                  <a:lnTo>
                    <a:pt x="15376" y="48314"/>
                  </a:lnTo>
                  <a:lnTo>
                    <a:pt x="25146" y="50291"/>
                  </a:lnTo>
                  <a:lnTo>
                    <a:pt x="34915" y="48314"/>
                  </a:lnTo>
                  <a:lnTo>
                    <a:pt x="42910" y="42924"/>
                  </a:lnTo>
                  <a:lnTo>
                    <a:pt x="48309" y="34931"/>
                  </a:lnTo>
                  <a:lnTo>
                    <a:pt x="50292" y="25146"/>
                  </a:lnTo>
                  <a:lnTo>
                    <a:pt x="48309" y="15355"/>
                  </a:lnTo>
                  <a:lnTo>
                    <a:pt x="42910" y="7362"/>
                  </a:lnTo>
                  <a:lnTo>
                    <a:pt x="34915" y="1975"/>
                  </a:lnTo>
                  <a:lnTo>
                    <a:pt x="25146" y="0"/>
                  </a:lnTo>
                  <a:close/>
                </a:path>
              </a:pathLst>
            </a:custGeom>
            <a:solidFill>
              <a:srgbClr val="00916D"/>
            </a:solidFill>
          </p:spPr>
          <p:txBody>
            <a:bodyPr wrap="square" lIns="0" tIns="0" rIns="0" bIns="0" rtlCol="0"/>
            <a:lstStyle/>
            <a:p>
              <a:endParaRPr/>
            </a:p>
          </p:txBody>
        </p:sp>
        <p:sp>
          <p:nvSpPr>
            <p:cNvPr id="77" name="object 77"/>
            <p:cNvSpPr/>
            <p:nvPr/>
          </p:nvSpPr>
          <p:spPr>
            <a:xfrm>
              <a:off x="6242304" y="5905500"/>
              <a:ext cx="50800" cy="50800"/>
            </a:xfrm>
            <a:custGeom>
              <a:avLst/>
              <a:gdLst/>
              <a:ahLst/>
              <a:cxnLst/>
              <a:rect l="l" t="t" r="r" b="b"/>
              <a:pathLst>
                <a:path w="50800" h="50800">
                  <a:moveTo>
                    <a:pt x="25146" y="0"/>
                  </a:moveTo>
                  <a:lnTo>
                    <a:pt x="34915" y="1975"/>
                  </a:lnTo>
                  <a:lnTo>
                    <a:pt x="42910" y="7362"/>
                  </a:lnTo>
                  <a:lnTo>
                    <a:pt x="48309" y="15355"/>
                  </a:lnTo>
                  <a:lnTo>
                    <a:pt x="50292" y="25146"/>
                  </a:lnTo>
                  <a:lnTo>
                    <a:pt x="48309" y="34931"/>
                  </a:lnTo>
                  <a:lnTo>
                    <a:pt x="42910" y="42924"/>
                  </a:lnTo>
                  <a:lnTo>
                    <a:pt x="34915" y="48314"/>
                  </a:lnTo>
                  <a:lnTo>
                    <a:pt x="25146" y="50291"/>
                  </a:lnTo>
                  <a:lnTo>
                    <a:pt x="15376" y="48314"/>
                  </a:lnTo>
                  <a:lnTo>
                    <a:pt x="7381" y="42924"/>
                  </a:lnTo>
                  <a:lnTo>
                    <a:pt x="1982" y="34931"/>
                  </a:lnTo>
                  <a:lnTo>
                    <a:pt x="0" y="25146"/>
                  </a:lnTo>
                  <a:lnTo>
                    <a:pt x="1982" y="15355"/>
                  </a:lnTo>
                  <a:lnTo>
                    <a:pt x="7381" y="7362"/>
                  </a:lnTo>
                  <a:lnTo>
                    <a:pt x="15376" y="1975"/>
                  </a:lnTo>
                  <a:lnTo>
                    <a:pt x="25146" y="0"/>
                  </a:lnTo>
                  <a:close/>
                </a:path>
              </a:pathLst>
            </a:custGeom>
            <a:ln w="12700">
              <a:solidFill>
                <a:srgbClr val="00392A"/>
              </a:solidFill>
            </a:ln>
          </p:spPr>
          <p:txBody>
            <a:bodyPr wrap="square" lIns="0" tIns="0" rIns="0" bIns="0" rtlCol="0"/>
            <a:lstStyle/>
            <a:p>
              <a:endParaRPr/>
            </a:p>
          </p:txBody>
        </p:sp>
        <p:sp>
          <p:nvSpPr>
            <p:cNvPr id="78" name="object 78"/>
            <p:cNvSpPr/>
            <p:nvPr/>
          </p:nvSpPr>
          <p:spPr>
            <a:xfrm>
              <a:off x="6146291" y="5905500"/>
              <a:ext cx="50800" cy="50800"/>
            </a:xfrm>
            <a:custGeom>
              <a:avLst/>
              <a:gdLst/>
              <a:ahLst/>
              <a:cxnLst/>
              <a:rect l="l" t="t" r="r" b="b"/>
              <a:pathLst>
                <a:path w="50800" h="50800">
                  <a:moveTo>
                    <a:pt x="25146" y="0"/>
                  </a:moveTo>
                  <a:lnTo>
                    <a:pt x="15376" y="1975"/>
                  </a:lnTo>
                  <a:lnTo>
                    <a:pt x="7381" y="7362"/>
                  </a:lnTo>
                  <a:lnTo>
                    <a:pt x="1982" y="15355"/>
                  </a:lnTo>
                  <a:lnTo>
                    <a:pt x="0" y="25146"/>
                  </a:lnTo>
                  <a:lnTo>
                    <a:pt x="1982" y="34931"/>
                  </a:lnTo>
                  <a:lnTo>
                    <a:pt x="7381" y="42924"/>
                  </a:lnTo>
                  <a:lnTo>
                    <a:pt x="15376" y="48314"/>
                  </a:lnTo>
                  <a:lnTo>
                    <a:pt x="25146" y="50291"/>
                  </a:lnTo>
                  <a:lnTo>
                    <a:pt x="34915" y="48314"/>
                  </a:lnTo>
                  <a:lnTo>
                    <a:pt x="42910" y="42924"/>
                  </a:lnTo>
                  <a:lnTo>
                    <a:pt x="48309" y="34931"/>
                  </a:lnTo>
                  <a:lnTo>
                    <a:pt x="50292" y="25146"/>
                  </a:lnTo>
                  <a:lnTo>
                    <a:pt x="48309" y="15355"/>
                  </a:lnTo>
                  <a:lnTo>
                    <a:pt x="42910" y="7362"/>
                  </a:lnTo>
                  <a:lnTo>
                    <a:pt x="34915" y="1975"/>
                  </a:lnTo>
                  <a:lnTo>
                    <a:pt x="25146" y="0"/>
                  </a:lnTo>
                  <a:close/>
                </a:path>
              </a:pathLst>
            </a:custGeom>
            <a:solidFill>
              <a:srgbClr val="00916D"/>
            </a:solidFill>
          </p:spPr>
          <p:txBody>
            <a:bodyPr wrap="square" lIns="0" tIns="0" rIns="0" bIns="0" rtlCol="0"/>
            <a:lstStyle/>
            <a:p>
              <a:endParaRPr/>
            </a:p>
          </p:txBody>
        </p:sp>
        <p:sp>
          <p:nvSpPr>
            <p:cNvPr id="79" name="object 79"/>
            <p:cNvSpPr/>
            <p:nvPr/>
          </p:nvSpPr>
          <p:spPr>
            <a:xfrm>
              <a:off x="6146291" y="5905500"/>
              <a:ext cx="50800" cy="50800"/>
            </a:xfrm>
            <a:custGeom>
              <a:avLst/>
              <a:gdLst/>
              <a:ahLst/>
              <a:cxnLst/>
              <a:rect l="l" t="t" r="r" b="b"/>
              <a:pathLst>
                <a:path w="50800" h="50800">
                  <a:moveTo>
                    <a:pt x="25146" y="0"/>
                  </a:moveTo>
                  <a:lnTo>
                    <a:pt x="34915" y="1975"/>
                  </a:lnTo>
                  <a:lnTo>
                    <a:pt x="42910" y="7362"/>
                  </a:lnTo>
                  <a:lnTo>
                    <a:pt x="48309" y="15355"/>
                  </a:lnTo>
                  <a:lnTo>
                    <a:pt x="50292" y="25146"/>
                  </a:lnTo>
                  <a:lnTo>
                    <a:pt x="48309" y="34931"/>
                  </a:lnTo>
                  <a:lnTo>
                    <a:pt x="42910" y="42924"/>
                  </a:lnTo>
                  <a:lnTo>
                    <a:pt x="34915" y="48314"/>
                  </a:lnTo>
                  <a:lnTo>
                    <a:pt x="25146" y="50291"/>
                  </a:lnTo>
                  <a:lnTo>
                    <a:pt x="15376" y="48314"/>
                  </a:lnTo>
                  <a:lnTo>
                    <a:pt x="7381" y="42924"/>
                  </a:lnTo>
                  <a:lnTo>
                    <a:pt x="1982" y="34931"/>
                  </a:lnTo>
                  <a:lnTo>
                    <a:pt x="0" y="25146"/>
                  </a:lnTo>
                  <a:lnTo>
                    <a:pt x="1982" y="15355"/>
                  </a:lnTo>
                  <a:lnTo>
                    <a:pt x="7381" y="7362"/>
                  </a:lnTo>
                  <a:lnTo>
                    <a:pt x="15376" y="1975"/>
                  </a:lnTo>
                  <a:lnTo>
                    <a:pt x="25146" y="0"/>
                  </a:lnTo>
                  <a:close/>
                </a:path>
              </a:pathLst>
            </a:custGeom>
            <a:ln w="12700">
              <a:solidFill>
                <a:srgbClr val="00392A"/>
              </a:solidFill>
            </a:ln>
          </p:spPr>
          <p:txBody>
            <a:bodyPr wrap="square" lIns="0" tIns="0" rIns="0" bIns="0" rtlCol="0"/>
            <a:lstStyle/>
            <a:p>
              <a:endParaRPr/>
            </a:p>
          </p:txBody>
        </p:sp>
        <p:pic>
          <p:nvPicPr>
            <p:cNvPr id="80" name="object 80"/>
            <p:cNvPicPr/>
            <p:nvPr/>
          </p:nvPicPr>
          <p:blipFill>
            <a:blip r:embed="rId3" cstate="print"/>
            <a:stretch>
              <a:fillRect/>
            </a:stretch>
          </p:blipFill>
          <p:spPr>
            <a:xfrm>
              <a:off x="2910839" y="3169920"/>
              <a:ext cx="1042415" cy="188975"/>
            </a:xfrm>
            <a:prstGeom prst="rect">
              <a:avLst/>
            </a:prstGeom>
          </p:spPr>
        </p:pic>
        <p:sp>
          <p:nvSpPr>
            <p:cNvPr id="81" name="object 81"/>
            <p:cNvSpPr/>
            <p:nvPr/>
          </p:nvSpPr>
          <p:spPr>
            <a:xfrm>
              <a:off x="2910839" y="3169920"/>
              <a:ext cx="1042669" cy="189230"/>
            </a:xfrm>
            <a:custGeom>
              <a:avLst/>
              <a:gdLst/>
              <a:ahLst/>
              <a:cxnLst/>
              <a:rect l="l" t="t" r="r" b="b"/>
              <a:pathLst>
                <a:path w="1042670" h="189229">
                  <a:moveTo>
                    <a:pt x="0" y="94487"/>
                  </a:moveTo>
                  <a:lnTo>
                    <a:pt x="94487" y="0"/>
                  </a:lnTo>
                  <a:lnTo>
                    <a:pt x="94487" y="47243"/>
                  </a:lnTo>
                  <a:lnTo>
                    <a:pt x="947927" y="47243"/>
                  </a:lnTo>
                  <a:lnTo>
                    <a:pt x="947927" y="0"/>
                  </a:lnTo>
                  <a:lnTo>
                    <a:pt x="1042415" y="94487"/>
                  </a:lnTo>
                  <a:lnTo>
                    <a:pt x="947927" y="188975"/>
                  </a:lnTo>
                  <a:lnTo>
                    <a:pt x="947927" y="141731"/>
                  </a:lnTo>
                  <a:lnTo>
                    <a:pt x="94487" y="141731"/>
                  </a:lnTo>
                  <a:lnTo>
                    <a:pt x="94487" y="188975"/>
                  </a:lnTo>
                  <a:lnTo>
                    <a:pt x="0" y="94487"/>
                  </a:lnTo>
                  <a:close/>
                </a:path>
              </a:pathLst>
            </a:custGeom>
            <a:ln w="12700">
              <a:solidFill>
                <a:srgbClr val="00252F"/>
              </a:solidFill>
            </a:ln>
          </p:spPr>
          <p:txBody>
            <a:bodyPr wrap="square" lIns="0" tIns="0" rIns="0" bIns="0" rtlCol="0"/>
            <a:lstStyle/>
            <a:p>
              <a:endParaRPr/>
            </a:p>
          </p:txBody>
        </p:sp>
        <p:pic>
          <p:nvPicPr>
            <p:cNvPr id="82" name="object 82"/>
            <p:cNvPicPr/>
            <p:nvPr/>
          </p:nvPicPr>
          <p:blipFill>
            <a:blip r:embed="rId4" cstate="print"/>
            <a:stretch>
              <a:fillRect/>
            </a:stretch>
          </p:blipFill>
          <p:spPr>
            <a:xfrm>
              <a:off x="2919983" y="3816096"/>
              <a:ext cx="1042416" cy="188976"/>
            </a:xfrm>
            <a:prstGeom prst="rect">
              <a:avLst/>
            </a:prstGeom>
          </p:spPr>
        </p:pic>
        <p:sp>
          <p:nvSpPr>
            <p:cNvPr id="83" name="object 83"/>
            <p:cNvSpPr/>
            <p:nvPr/>
          </p:nvSpPr>
          <p:spPr>
            <a:xfrm>
              <a:off x="2919983" y="3816096"/>
              <a:ext cx="1042669" cy="189230"/>
            </a:xfrm>
            <a:custGeom>
              <a:avLst/>
              <a:gdLst/>
              <a:ahLst/>
              <a:cxnLst/>
              <a:rect l="l" t="t" r="r" b="b"/>
              <a:pathLst>
                <a:path w="1042670" h="189229">
                  <a:moveTo>
                    <a:pt x="0" y="94487"/>
                  </a:moveTo>
                  <a:lnTo>
                    <a:pt x="94488" y="0"/>
                  </a:lnTo>
                  <a:lnTo>
                    <a:pt x="94488" y="47243"/>
                  </a:lnTo>
                  <a:lnTo>
                    <a:pt x="947928" y="47243"/>
                  </a:lnTo>
                  <a:lnTo>
                    <a:pt x="947928" y="0"/>
                  </a:lnTo>
                  <a:lnTo>
                    <a:pt x="1042416" y="94487"/>
                  </a:lnTo>
                  <a:lnTo>
                    <a:pt x="947928" y="188975"/>
                  </a:lnTo>
                  <a:lnTo>
                    <a:pt x="947928" y="141731"/>
                  </a:lnTo>
                  <a:lnTo>
                    <a:pt x="94488" y="141731"/>
                  </a:lnTo>
                  <a:lnTo>
                    <a:pt x="94488" y="188975"/>
                  </a:lnTo>
                  <a:lnTo>
                    <a:pt x="0" y="94487"/>
                  </a:lnTo>
                  <a:close/>
                </a:path>
              </a:pathLst>
            </a:custGeom>
            <a:ln w="12700">
              <a:solidFill>
                <a:srgbClr val="00252F"/>
              </a:solidFill>
            </a:ln>
          </p:spPr>
          <p:txBody>
            <a:bodyPr wrap="square" lIns="0" tIns="0" rIns="0" bIns="0" rtlCol="0"/>
            <a:lstStyle/>
            <a:p>
              <a:endParaRPr/>
            </a:p>
          </p:txBody>
        </p:sp>
        <p:pic>
          <p:nvPicPr>
            <p:cNvPr id="84" name="object 84"/>
            <p:cNvPicPr/>
            <p:nvPr/>
          </p:nvPicPr>
          <p:blipFill>
            <a:blip r:embed="rId5" cstate="print"/>
            <a:stretch>
              <a:fillRect/>
            </a:stretch>
          </p:blipFill>
          <p:spPr>
            <a:xfrm>
              <a:off x="2919983" y="4774692"/>
              <a:ext cx="1042416" cy="188975"/>
            </a:xfrm>
            <a:prstGeom prst="rect">
              <a:avLst/>
            </a:prstGeom>
          </p:spPr>
        </p:pic>
        <p:sp>
          <p:nvSpPr>
            <p:cNvPr id="85" name="object 85"/>
            <p:cNvSpPr/>
            <p:nvPr/>
          </p:nvSpPr>
          <p:spPr>
            <a:xfrm>
              <a:off x="2919983" y="4774692"/>
              <a:ext cx="1042669" cy="189230"/>
            </a:xfrm>
            <a:custGeom>
              <a:avLst/>
              <a:gdLst/>
              <a:ahLst/>
              <a:cxnLst/>
              <a:rect l="l" t="t" r="r" b="b"/>
              <a:pathLst>
                <a:path w="1042670" h="189229">
                  <a:moveTo>
                    <a:pt x="0" y="94487"/>
                  </a:moveTo>
                  <a:lnTo>
                    <a:pt x="94488" y="0"/>
                  </a:lnTo>
                  <a:lnTo>
                    <a:pt x="94488" y="47243"/>
                  </a:lnTo>
                  <a:lnTo>
                    <a:pt x="947928" y="47243"/>
                  </a:lnTo>
                  <a:lnTo>
                    <a:pt x="947928" y="0"/>
                  </a:lnTo>
                  <a:lnTo>
                    <a:pt x="1042416" y="94487"/>
                  </a:lnTo>
                  <a:lnTo>
                    <a:pt x="947928" y="188975"/>
                  </a:lnTo>
                  <a:lnTo>
                    <a:pt x="947928" y="141731"/>
                  </a:lnTo>
                  <a:lnTo>
                    <a:pt x="94488" y="141731"/>
                  </a:lnTo>
                  <a:lnTo>
                    <a:pt x="94488" y="188975"/>
                  </a:lnTo>
                  <a:lnTo>
                    <a:pt x="0" y="94487"/>
                  </a:lnTo>
                  <a:close/>
                </a:path>
              </a:pathLst>
            </a:custGeom>
            <a:ln w="12700">
              <a:solidFill>
                <a:srgbClr val="00252F"/>
              </a:solidFill>
            </a:ln>
          </p:spPr>
          <p:txBody>
            <a:bodyPr wrap="square" lIns="0" tIns="0" rIns="0" bIns="0" rtlCol="0"/>
            <a:lstStyle/>
            <a:p>
              <a:endParaRPr/>
            </a:p>
          </p:txBody>
        </p:sp>
        <p:pic>
          <p:nvPicPr>
            <p:cNvPr id="86" name="object 86"/>
            <p:cNvPicPr/>
            <p:nvPr/>
          </p:nvPicPr>
          <p:blipFill>
            <a:blip r:embed="rId6" cstate="print"/>
            <a:stretch>
              <a:fillRect/>
            </a:stretch>
          </p:blipFill>
          <p:spPr>
            <a:xfrm>
              <a:off x="7379207" y="4038600"/>
              <a:ext cx="1042416" cy="265175"/>
            </a:xfrm>
            <a:prstGeom prst="rect">
              <a:avLst/>
            </a:prstGeom>
          </p:spPr>
        </p:pic>
        <p:sp>
          <p:nvSpPr>
            <p:cNvPr id="87" name="object 87"/>
            <p:cNvSpPr/>
            <p:nvPr/>
          </p:nvSpPr>
          <p:spPr>
            <a:xfrm>
              <a:off x="7379207" y="4038600"/>
              <a:ext cx="1042669" cy="265430"/>
            </a:xfrm>
            <a:custGeom>
              <a:avLst/>
              <a:gdLst/>
              <a:ahLst/>
              <a:cxnLst/>
              <a:rect l="l" t="t" r="r" b="b"/>
              <a:pathLst>
                <a:path w="1042670" h="265429">
                  <a:moveTo>
                    <a:pt x="0" y="132587"/>
                  </a:moveTo>
                  <a:lnTo>
                    <a:pt x="132588" y="0"/>
                  </a:lnTo>
                  <a:lnTo>
                    <a:pt x="132588" y="66293"/>
                  </a:lnTo>
                  <a:lnTo>
                    <a:pt x="909827" y="66293"/>
                  </a:lnTo>
                  <a:lnTo>
                    <a:pt x="909827" y="0"/>
                  </a:lnTo>
                  <a:lnTo>
                    <a:pt x="1042416" y="132587"/>
                  </a:lnTo>
                  <a:lnTo>
                    <a:pt x="909827" y="265175"/>
                  </a:lnTo>
                  <a:lnTo>
                    <a:pt x="909827" y="198881"/>
                  </a:lnTo>
                  <a:lnTo>
                    <a:pt x="132588" y="198881"/>
                  </a:lnTo>
                  <a:lnTo>
                    <a:pt x="132588" y="265175"/>
                  </a:lnTo>
                  <a:lnTo>
                    <a:pt x="0" y="132587"/>
                  </a:lnTo>
                  <a:close/>
                </a:path>
              </a:pathLst>
            </a:custGeom>
            <a:ln w="12700">
              <a:solidFill>
                <a:srgbClr val="00252F"/>
              </a:solidFill>
            </a:ln>
          </p:spPr>
          <p:txBody>
            <a:bodyPr wrap="square" lIns="0" tIns="0" rIns="0" bIns="0" rtlCol="0"/>
            <a:lstStyle/>
            <a:p>
              <a:endParaRPr/>
            </a:p>
          </p:txBody>
        </p:sp>
        <p:sp>
          <p:nvSpPr>
            <p:cNvPr id="88" name="object 88"/>
            <p:cNvSpPr/>
            <p:nvPr/>
          </p:nvSpPr>
          <p:spPr>
            <a:xfrm>
              <a:off x="8705087" y="5492496"/>
              <a:ext cx="1419225" cy="612775"/>
            </a:xfrm>
            <a:custGeom>
              <a:avLst/>
              <a:gdLst/>
              <a:ahLst/>
              <a:cxnLst/>
              <a:rect l="l" t="t" r="r" b="b"/>
              <a:pathLst>
                <a:path w="1419225" h="612775">
                  <a:moveTo>
                    <a:pt x="1135126" y="0"/>
                  </a:moveTo>
                  <a:lnTo>
                    <a:pt x="283717" y="0"/>
                  </a:lnTo>
                  <a:lnTo>
                    <a:pt x="0" y="306323"/>
                  </a:lnTo>
                  <a:lnTo>
                    <a:pt x="283717" y="612647"/>
                  </a:lnTo>
                  <a:lnTo>
                    <a:pt x="1135126" y="612647"/>
                  </a:lnTo>
                  <a:lnTo>
                    <a:pt x="1418843" y="306323"/>
                  </a:lnTo>
                  <a:lnTo>
                    <a:pt x="1135126" y="0"/>
                  </a:lnTo>
                  <a:close/>
                </a:path>
              </a:pathLst>
            </a:custGeom>
            <a:solidFill>
              <a:srgbClr val="D70031"/>
            </a:solidFill>
          </p:spPr>
          <p:txBody>
            <a:bodyPr wrap="square" lIns="0" tIns="0" rIns="0" bIns="0" rtlCol="0"/>
            <a:lstStyle/>
            <a:p>
              <a:endParaRPr/>
            </a:p>
          </p:txBody>
        </p:sp>
        <p:sp>
          <p:nvSpPr>
            <p:cNvPr id="89" name="object 89"/>
            <p:cNvSpPr/>
            <p:nvPr/>
          </p:nvSpPr>
          <p:spPr>
            <a:xfrm>
              <a:off x="8705087" y="5492496"/>
              <a:ext cx="1419225" cy="612775"/>
            </a:xfrm>
            <a:custGeom>
              <a:avLst/>
              <a:gdLst/>
              <a:ahLst/>
              <a:cxnLst/>
              <a:rect l="l" t="t" r="r" b="b"/>
              <a:pathLst>
                <a:path w="1419225" h="612775">
                  <a:moveTo>
                    <a:pt x="0" y="306323"/>
                  </a:moveTo>
                  <a:lnTo>
                    <a:pt x="283717" y="0"/>
                  </a:lnTo>
                  <a:lnTo>
                    <a:pt x="1135126" y="0"/>
                  </a:lnTo>
                  <a:lnTo>
                    <a:pt x="1418843" y="306323"/>
                  </a:lnTo>
                  <a:lnTo>
                    <a:pt x="1135126" y="612647"/>
                  </a:lnTo>
                  <a:lnTo>
                    <a:pt x="283717" y="612647"/>
                  </a:lnTo>
                  <a:lnTo>
                    <a:pt x="0" y="306323"/>
                  </a:lnTo>
                  <a:close/>
                </a:path>
              </a:pathLst>
            </a:custGeom>
            <a:ln w="12700">
              <a:solidFill>
                <a:srgbClr val="5A000E"/>
              </a:solidFill>
            </a:ln>
          </p:spPr>
          <p:txBody>
            <a:bodyPr wrap="square" lIns="0" tIns="0" rIns="0" bIns="0" rtlCol="0"/>
            <a:lstStyle/>
            <a:p>
              <a:endParaRPr/>
            </a:p>
          </p:txBody>
        </p:sp>
      </p:grpSp>
      <p:sp>
        <p:nvSpPr>
          <p:cNvPr id="90" name="object 90"/>
          <p:cNvSpPr txBox="1"/>
          <p:nvPr/>
        </p:nvSpPr>
        <p:spPr>
          <a:xfrm>
            <a:off x="9071864" y="5498083"/>
            <a:ext cx="687705" cy="574675"/>
          </a:xfrm>
          <a:prstGeom prst="rect">
            <a:avLst/>
          </a:prstGeom>
        </p:spPr>
        <p:txBody>
          <a:bodyPr vert="horz" wrap="square" lIns="0" tIns="12700" rIns="0" bIns="0" rtlCol="0">
            <a:spAutoFit/>
          </a:bodyPr>
          <a:lstStyle/>
          <a:p>
            <a:pPr algn="ctr">
              <a:lnSpc>
                <a:spcPct val="100000"/>
              </a:lnSpc>
              <a:spcBef>
                <a:spcPts val="100"/>
              </a:spcBef>
            </a:pPr>
            <a:r>
              <a:rPr sz="1800" spc="-10" dirty="0">
                <a:solidFill>
                  <a:srgbClr val="FFFFFF"/>
                </a:solidFill>
                <a:latin typeface="Calibri"/>
                <a:cs typeface="Calibri"/>
              </a:rPr>
              <a:t>System</a:t>
            </a:r>
            <a:endParaRPr sz="1800">
              <a:latin typeface="Calibri"/>
              <a:cs typeface="Calibri"/>
            </a:endParaRPr>
          </a:p>
          <a:p>
            <a:pPr marL="1270" algn="ctr">
              <a:lnSpc>
                <a:spcPct val="100000"/>
              </a:lnSpc>
            </a:pPr>
            <a:r>
              <a:rPr sz="1800" spc="-20" dirty="0">
                <a:solidFill>
                  <a:srgbClr val="FFFFFF"/>
                </a:solidFill>
                <a:latin typeface="Calibri"/>
                <a:cs typeface="Calibri"/>
              </a:rPr>
              <a:t>Data</a:t>
            </a:r>
            <a:endParaRPr sz="1800">
              <a:latin typeface="Calibri"/>
              <a:cs typeface="Calibri"/>
            </a:endParaRPr>
          </a:p>
        </p:txBody>
      </p:sp>
      <p:sp>
        <p:nvSpPr>
          <p:cNvPr id="91" name="object 9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92" name="object 92"/>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420</a:t>
            </a:fld>
            <a:endParaRPr spc="-25"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421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EXPENSIVE,</a:t>
            </a:r>
            <a:r>
              <a:rPr spc="-45" dirty="0"/>
              <a:t> </a:t>
            </a:r>
            <a:r>
              <a:rPr dirty="0"/>
              <a:t>BLOCKING</a:t>
            </a:r>
            <a:r>
              <a:rPr spc="-45" dirty="0"/>
              <a:t> </a:t>
            </a:r>
            <a:r>
              <a:rPr spc="-135" dirty="0"/>
              <a:t>I/O</a:t>
            </a:r>
            <a:r>
              <a:rPr spc="-20" dirty="0"/>
              <a:t> </a:t>
            </a:r>
            <a:r>
              <a:rPr spc="-10" dirty="0"/>
              <a:t>OPERATIONS</a:t>
            </a:r>
          </a:p>
        </p:txBody>
      </p:sp>
      <p:sp>
        <p:nvSpPr>
          <p:cNvPr id="3" name="object 3"/>
          <p:cNvSpPr txBox="1">
            <a:spLocks noGrp="1"/>
          </p:cNvSpPr>
          <p:nvPr>
            <p:ph type="body" idx="1"/>
          </p:nvPr>
        </p:nvSpPr>
        <p:spPr>
          <a:xfrm>
            <a:off x="962050" y="1533220"/>
            <a:ext cx="10251440" cy="3844001"/>
          </a:xfrm>
          <a:prstGeom prst="rect">
            <a:avLst/>
          </a:prstGeom>
        </p:spPr>
        <p:txBody>
          <a:bodyPr vert="horz" wrap="square" lIns="0" tIns="60325" rIns="0" bIns="0" rtlCol="0">
            <a:spAutoFit/>
          </a:bodyPr>
          <a:lstStyle/>
          <a:p>
            <a:pPr marL="12700" marR="5080">
              <a:lnSpc>
                <a:spcPts val="3030"/>
              </a:lnSpc>
              <a:spcBef>
                <a:spcPts val="475"/>
              </a:spcBef>
            </a:pPr>
            <a:r>
              <a:rPr lang="it-IT" dirty="0"/>
              <a:t>Quando gestiscono le richieste, le applicazioni Web devono spesso eseguire operazioni di I/O che richiedono molto tempo e bloccano
Accedere a un database
Accedere a un'API esterna (ad esempio: utilizzando fetch())
Leggere un file dal file system locale
Leggi il corpo della richiesta
Di conseguenza, i thread/processi che gestiscono una richiesta trascorrono molto tempo in attesa del completamento di queste operazioni</a:t>
            </a:r>
            <a:endParaRPr spc="-10" dirty="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BLOCKING</a:t>
            </a:r>
            <a:r>
              <a:rPr spc="20" dirty="0"/>
              <a:t> </a:t>
            </a:r>
            <a:r>
              <a:rPr spc="-135" dirty="0"/>
              <a:t>I/O</a:t>
            </a:r>
            <a:r>
              <a:rPr spc="40" dirty="0"/>
              <a:t> </a:t>
            </a:r>
            <a:r>
              <a:rPr spc="-10" dirty="0"/>
              <a:t>EXAMPLE</a:t>
            </a:r>
          </a:p>
        </p:txBody>
      </p:sp>
      <p:grpSp>
        <p:nvGrpSpPr>
          <p:cNvPr id="3" name="object 3"/>
          <p:cNvGrpSpPr/>
          <p:nvPr/>
        </p:nvGrpSpPr>
        <p:grpSpPr>
          <a:xfrm>
            <a:off x="2466975" y="3279266"/>
            <a:ext cx="7230745" cy="174625"/>
            <a:chOff x="2466975" y="3279266"/>
            <a:chExt cx="7230745" cy="174625"/>
          </a:xfrm>
        </p:grpSpPr>
        <p:sp>
          <p:nvSpPr>
            <p:cNvPr id="4" name="object 4"/>
            <p:cNvSpPr/>
            <p:nvPr/>
          </p:nvSpPr>
          <p:spPr>
            <a:xfrm>
              <a:off x="3747135" y="3279266"/>
              <a:ext cx="5571490" cy="174625"/>
            </a:xfrm>
            <a:custGeom>
              <a:avLst/>
              <a:gdLst/>
              <a:ahLst/>
              <a:cxnLst/>
              <a:rect l="l" t="t" r="r" b="b"/>
              <a:pathLst>
                <a:path w="5571490" h="174625">
                  <a:moveTo>
                    <a:pt x="1810639" y="88773"/>
                  </a:moveTo>
                  <a:lnTo>
                    <a:pt x="1804847" y="60198"/>
                  </a:lnTo>
                  <a:lnTo>
                    <a:pt x="1803882" y="55397"/>
                  </a:lnTo>
                  <a:lnTo>
                    <a:pt x="1785493" y="28155"/>
                  </a:lnTo>
                  <a:lnTo>
                    <a:pt x="1758238" y="9791"/>
                  </a:lnTo>
                  <a:lnTo>
                    <a:pt x="1724914" y="3048"/>
                  </a:lnTo>
                  <a:lnTo>
                    <a:pt x="1691525" y="9791"/>
                  </a:lnTo>
                  <a:lnTo>
                    <a:pt x="1664284" y="28155"/>
                  </a:lnTo>
                  <a:lnTo>
                    <a:pt x="1645920" y="55397"/>
                  </a:lnTo>
                  <a:lnTo>
                    <a:pt x="1644942" y="60198"/>
                  </a:lnTo>
                  <a:lnTo>
                    <a:pt x="165684" y="60198"/>
                  </a:lnTo>
                  <a:lnTo>
                    <a:pt x="164706" y="55397"/>
                  </a:lnTo>
                  <a:lnTo>
                    <a:pt x="146342" y="28155"/>
                  </a:lnTo>
                  <a:lnTo>
                    <a:pt x="119100" y="9791"/>
                  </a:lnTo>
                  <a:lnTo>
                    <a:pt x="85725" y="3048"/>
                  </a:lnTo>
                  <a:lnTo>
                    <a:pt x="52336" y="9791"/>
                  </a:lnTo>
                  <a:lnTo>
                    <a:pt x="25095" y="28155"/>
                  </a:lnTo>
                  <a:lnTo>
                    <a:pt x="6731" y="55397"/>
                  </a:lnTo>
                  <a:lnTo>
                    <a:pt x="0" y="88773"/>
                  </a:lnTo>
                  <a:lnTo>
                    <a:pt x="6731" y="122161"/>
                  </a:lnTo>
                  <a:lnTo>
                    <a:pt x="25095" y="149402"/>
                  </a:lnTo>
                  <a:lnTo>
                    <a:pt x="52336" y="167767"/>
                  </a:lnTo>
                  <a:lnTo>
                    <a:pt x="85725" y="174498"/>
                  </a:lnTo>
                  <a:lnTo>
                    <a:pt x="119100" y="167767"/>
                  </a:lnTo>
                  <a:lnTo>
                    <a:pt x="146342" y="149402"/>
                  </a:lnTo>
                  <a:lnTo>
                    <a:pt x="164706" y="122161"/>
                  </a:lnTo>
                  <a:lnTo>
                    <a:pt x="165684" y="117348"/>
                  </a:lnTo>
                  <a:lnTo>
                    <a:pt x="1644942" y="117348"/>
                  </a:lnTo>
                  <a:lnTo>
                    <a:pt x="1645920" y="122161"/>
                  </a:lnTo>
                  <a:lnTo>
                    <a:pt x="1664284" y="149402"/>
                  </a:lnTo>
                  <a:lnTo>
                    <a:pt x="1691525" y="167767"/>
                  </a:lnTo>
                  <a:lnTo>
                    <a:pt x="1724914" y="174498"/>
                  </a:lnTo>
                  <a:lnTo>
                    <a:pt x="1758238" y="167767"/>
                  </a:lnTo>
                  <a:lnTo>
                    <a:pt x="1785493" y="149402"/>
                  </a:lnTo>
                  <a:lnTo>
                    <a:pt x="1803882" y="122161"/>
                  </a:lnTo>
                  <a:lnTo>
                    <a:pt x="1804847" y="117348"/>
                  </a:lnTo>
                  <a:lnTo>
                    <a:pt x="1810639" y="88773"/>
                  </a:lnTo>
                  <a:close/>
                </a:path>
                <a:path w="5571490" h="174625">
                  <a:moveTo>
                    <a:pt x="4002151" y="85725"/>
                  </a:moveTo>
                  <a:lnTo>
                    <a:pt x="3996359" y="57150"/>
                  </a:lnTo>
                  <a:lnTo>
                    <a:pt x="3995394" y="52349"/>
                  </a:lnTo>
                  <a:lnTo>
                    <a:pt x="3976992" y="25107"/>
                  </a:lnTo>
                  <a:lnTo>
                    <a:pt x="3949750" y="6743"/>
                  </a:lnTo>
                  <a:lnTo>
                    <a:pt x="3916426" y="0"/>
                  </a:lnTo>
                  <a:lnTo>
                    <a:pt x="3883037" y="6743"/>
                  </a:lnTo>
                  <a:lnTo>
                    <a:pt x="3855796" y="25107"/>
                  </a:lnTo>
                  <a:lnTo>
                    <a:pt x="3837432" y="52349"/>
                  </a:lnTo>
                  <a:lnTo>
                    <a:pt x="3836454" y="57150"/>
                  </a:lnTo>
                  <a:lnTo>
                    <a:pt x="2357196" y="57150"/>
                  </a:lnTo>
                  <a:lnTo>
                    <a:pt x="2356218" y="52349"/>
                  </a:lnTo>
                  <a:lnTo>
                    <a:pt x="2337854" y="25107"/>
                  </a:lnTo>
                  <a:lnTo>
                    <a:pt x="2310612" y="6743"/>
                  </a:lnTo>
                  <a:lnTo>
                    <a:pt x="2277237" y="0"/>
                  </a:lnTo>
                  <a:lnTo>
                    <a:pt x="2243848" y="6743"/>
                  </a:lnTo>
                  <a:lnTo>
                    <a:pt x="2216607" y="25107"/>
                  </a:lnTo>
                  <a:lnTo>
                    <a:pt x="2198243" y="52349"/>
                  </a:lnTo>
                  <a:lnTo>
                    <a:pt x="2191512" y="85725"/>
                  </a:lnTo>
                  <a:lnTo>
                    <a:pt x="2198243" y="119113"/>
                  </a:lnTo>
                  <a:lnTo>
                    <a:pt x="2216607" y="146354"/>
                  </a:lnTo>
                  <a:lnTo>
                    <a:pt x="2243848" y="164719"/>
                  </a:lnTo>
                  <a:lnTo>
                    <a:pt x="2277237" y="171450"/>
                  </a:lnTo>
                  <a:lnTo>
                    <a:pt x="2310612" y="164719"/>
                  </a:lnTo>
                  <a:lnTo>
                    <a:pt x="2337854" y="146354"/>
                  </a:lnTo>
                  <a:lnTo>
                    <a:pt x="2356218" y="119113"/>
                  </a:lnTo>
                  <a:lnTo>
                    <a:pt x="2357196" y="114300"/>
                  </a:lnTo>
                  <a:lnTo>
                    <a:pt x="3836454" y="114300"/>
                  </a:lnTo>
                  <a:lnTo>
                    <a:pt x="3837432" y="119113"/>
                  </a:lnTo>
                  <a:lnTo>
                    <a:pt x="3855796" y="146354"/>
                  </a:lnTo>
                  <a:lnTo>
                    <a:pt x="3883037" y="164719"/>
                  </a:lnTo>
                  <a:lnTo>
                    <a:pt x="3916426" y="171450"/>
                  </a:lnTo>
                  <a:lnTo>
                    <a:pt x="3949750" y="164719"/>
                  </a:lnTo>
                  <a:lnTo>
                    <a:pt x="3977005" y="146354"/>
                  </a:lnTo>
                  <a:lnTo>
                    <a:pt x="3995394" y="119113"/>
                  </a:lnTo>
                  <a:lnTo>
                    <a:pt x="3996359" y="114300"/>
                  </a:lnTo>
                  <a:lnTo>
                    <a:pt x="4002151" y="85725"/>
                  </a:lnTo>
                  <a:close/>
                </a:path>
                <a:path w="5571490" h="174625">
                  <a:moveTo>
                    <a:pt x="5570982" y="85725"/>
                  </a:moveTo>
                  <a:lnTo>
                    <a:pt x="5545874" y="25107"/>
                  </a:lnTo>
                  <a:lnTo>
                    <a:pt x="5485257" y="0"/>
                  </a:lnTo>
                  <a:lnTo>
                    <a:pt x="5451868" y="6743"/>
                  </a:lnTo>
                  <a:lnTo>
                    <a:pt x="5424627" y="25107"/>
                  </a:lnTo>
                  <a:lnTo>
                    <a:pt x="5406263" y="52349"/>
                  </a:lnTo>
                  <a:lnTo>
                    <a:pt x="5405285" y="57150"/>
                  </a:lnTo>
                  <a:lnTo>
                    <a:pt x="4772736" y="57150"/>
                  </a:lnTo>
                  <a:lnTo>
                    <a:pt x="4771758" y="52349"/>
                  </a:lnTo>
                  <a:lnTo>
                    <a:pt x="4753394" y="25107"/>
                  </a:lnTo>
                  <a:lnTo>
                    <a:pt x="4726152" y="6743"/>
                  </a:lnTo>
                  <a:lnTo>
                    <a:pt x="4692777" y="0"/>
                  </a:lnTo>
                  <a:lnTo>
                    <a:pt x="4659388" y="6743"/>
                  </a:lnTo>
                  <a:lnTo>
                    <a:pt x="4632147" y="25107"/>
                  </a:lnTo>
                  <a:lnTo>
                    <a:pt x="4613783" y="52349"/>
                  </a:lnTo>
                  <a:lnTo>
                    <a:pt x="4607052" y="85725"/>
                  </a:lnTo>
                  <a:lnTo>
                    <a:pt x="4613783" y="119113"/>
                  </a:lnTo>
                  <a:lnTo>
                    <a:pt x="4632147" y="146354"/>
                  </a:lnTo>
                  <a:lnTo>
                    <a:pt x="4659388" y="164719"/>
                  </a:lnTo>
                  <a:lnTo>
                    <a:pt x="4692777" y="171450"/>
                  </a:lnTo>
                  <a:lnTo>
                    <a:pt x="4726152" y="164719"/>
                  </a:lnTo>
                  <a:lnTo>
                    <a:pt x="4753394" y="146354"/>
                  </a:lnTo>
                  <a:lnTo>
                    <a:pt x="4771758" y="119113"/>
                  </a:lnTo>
                  <a:lnTo>
                    <a:pt x="4772736" y="114300"/>
                  </a:lnTo>
                  <a:lnTo>
                    <a:pt x="5405285" y="114300"/>
                  </a:lnTo>
                  <a:lnTo>
                    <a:pt x="5406263" y="119113"/>
                  </a:lnTo>
                  <a:lnTo>
                    <a:pt x="5424627" y="146354"/>
                  </a:lnTo>
                  <a:lnTo>
                    <a:pt x="5451868" y="164719"/>
                  </a:lnTo>
                  <a:lnTo>
                    <a:pt x="5485257" y="171450"/>
                  </a:lnTo>
                  <a:lnTo>
                    <a:pt x="5518632" y="164719"/>
                  </a:lnTo>
                  <a:lnTo>
                    <a:pt x="5545874" y="146354"/>
                  </a:lnTo>
                  <a:lnTo>
                    <a:pt x="5564238" y="119113"/>
                  </a:lnTo>
                  <a:lnTo>
                    <a:pt x="5565216" y="114300"/>
                  </a:lnTo>
                  <a:lnTo>
                    <a:pt x="5570982" y="85725"/>
                  </a:lnTo>
                  <a:close/>
                </a:path>
              </a:pathLst>
            </a:custGeom>
            <a:solidFill>
              <a:srgbClr val="A6A6A6"/>
            </a:solidFill>
          </p:spPr>
          <p:txBody>
            <a:bodyPr wrap="square" lIns="0" tIns="0" rIns="0" bIns="0" rtlCol="0"/>
            <a:lstStyle/>
            <a:p>
              <a:endParaRPr/>
            </a:p>
          </p:txBody>
        </p:sp>
        <p:sp>
          <p:nvSpPr>
            <p:cNvPr id="5" name="object 5"/>
            <p:cNvSpPr/>
            <p:nvPr/>
          </p:nvSpPr>
          <p:spPr>
            <a:xfrm>
              <a:off x="2466975" y="3279266"/>
              <a:ext cx="7230745" cy="171450"/>
            </a:xfrm>
            <a:custGeom>
              <a:avLst/>
              <a:gdLst/>
              <a:ahLst/>
              <a:cxnLst/>
              <a:rect l="l" t="t" r="r" b="b"/>
              <a:pathLst>
                <a:path w="7230745" h="171450">
                  <a:moveTo>
                    <a:pt x="1451610" y="85725"/>
                  </a:moveTo>
                  <a:lnTo>
                    <a:pt x="1426502" y="25107"/>
                  </a:lnTo>
                  <a:lnTo>
                    <a:pt x="1365885" y="0"/>
                  </a:lnTo>
                  <a:lnTo>
                    <a:pt x="1332496" y="6743"/>
                  </a:lnTo>
                  <a:lnTo>
                    <a:pt x="1305255" y="25107"/>
                  </a:lnTo>
                  <a:lnTo>
                    <a:pt x="1286891" y="52349"/>
                  </a:lnTo>
                  <a:lnTo>
                    <a:pt x="1285913" y="57150"/>
                  </a:lnTo>
                  <a:lnTo>
                    <a:pt x="165684" y="57150"/>
                  </a:lnTo>
                  <a:lnTo>
                    <a:pt x="164706" y="52349"/>
                  </a:lnTo>
                  <a:lnTo>
                    <a:pt x="146342" y="25107"/>
                  </a:lnTo>
                  <a:lnTo>
                    <a:pt x="119100" y="6743"/>
                  </a:lnTo>
                  <a:lnTo>
                    <a:pt x="85725" y="0"/>
                  </a:lnTo>
                  <a:lnTo>
                    <a:pt x="52336" y="6743"/>
                  </a:lnTo>
                  <a:lnTo>
                    <a:pt x="25095" y="25107"/>
                  </a:lnTo>
                  <a:lnTo>
                    <a:pt x="6731" y="52349"/>
                  </a:lnTo>
                  <a:lnTo>
                    <a:pt x="0" y="85725"/>
                  </a:lnTo>
                  <a:lnTo>
                    <a:pt x="6731" y="119113"/>
                  </a:lnTo>
                  <a:lnTo>
                    <a:pt x="25095" y="146354"/>
                  </a:lnTo>
                  <a:lnTo>
                    <a:pt x="52336" y="164719"/>
                  </a:lnTo>
                  <a:lnTo>
                    <a:pt x="85725" y="171450"/>
                  </a:lnTo>
                  <a:lnTo>
                    <a:pt x="119100" y="164719"/>
                  </a:lnTo>
                  <a:lnTo>
                    <a:pt x="146342" y="146354"/>
                  </a:lnTo>
                  <a:lnTo>
                    <a:pt x="164706" y="119113"/>
                  </a:lnTo>
                  <a:lnTo>
                    <a:pt x="165684" y="114300"/>
                  </a:lnTo>
                  <a:lnTo>
                    <a:pt x="1285913" y="114300"/>
                  </a:lnTo>
                  <a:lnTo>
                    <a:pt x="1286891" y="119113"/>
                  </a:lnTo>
                  <a:lnTo>
                    <a:pt x="1305255" y="146354"/>
                  </a:lnTo>
                  <a:lnTo>
                    <a:pt x="1332496" y="164719"/>
                  </a:lnTo>
                  <a:lnTo>
                    <a:pt x="1365885" y="171450"/>
                  </a:lnTo>
                  <a:lnTo>
                    <a:pt x="1399260" y="164719"/>
                  </a:lnTo>
                  <a:lnTo>
                    <a:pt x="1426502" y="146354"/>
                  </a:lnTo>
                  <a:lnTo>
                    <a:pt x="1444866" y="119113"/>
                  </a:lnTo>
                  <a:lnTo>
                    <a:pt x="1445844" y="114300"/>
                  </a:lnTo>
                  <a:lnTo>
                    <a:pt x="1451610" y="85725"/>
                  </a:lnTo>
                  <a:close/>
                </a:path>
                <a:path w="7230745" h="171450">
                  <a:moveTo>
                    <a:pt x="3643503" y="85725"/>
                  </a:moveTo>
                  <a:lnTo>
                    <a:pt x="3637711" y="57150"/>
                  </a:lnTo>
                  <a:lnTo>
                    <a:pt x="3636746" y="52349"/>
                  </a:lnTo>
                  <a:lnTo>
                    <a:pt x="3618357" y="25107"/>
                  </a:lnTo>
                  <a:lnTo>
                    <a:pt x="3591102" y="6743"/>
                  </a:lnTo>
                  <a:lnTo>
                    <a:pt x="3557778" y="0"/>
                  </a:lnTo>
                  <a:lnTo>
                    <a:pt x="3524389" y="6743"/>
                  </a:lnTo>
                  <a:lnTo>
                    <a:pt x="3497148" y="25107"/>
                  </a:lnTo>
                  <a:lnTo>
                    <a:pt x="3478784" y="52349"/>
                  </a:lnTo>
                  <a:lnTo>
                    <a:pt x="3477806" y="57150"/>
                  </a:lnTo>
                  <a:lnTo>
                    <a:pt x="3085668" y="57150"/>
                  </a:lnTo>
                  <a:lnTo>
                    <a:pt x="3084690" y="52349"/>
                  </a:lnTo>
                  <a:lnTo>
                    <a:pt x="3066326" y="25107"/>
                  </a:lnTo>
                  <a:lnTo>
                    <a:pt x="3039084" y="6743"/>
                  </a:lnTo>
                  <a:lnTo>
                    <a:pt x="3005709" y="0"/>
                  </a:lnTo>
                  <a:lnTo>
                    <a:pt x="2972320" y="6743"/>
                  </a:lnTo>
                  <a:lnTo>
                    <a:pt x="2945079" y="25107"/>
                  </a:lnTo>
                  <a:lnTo>
                    <a:pt x="2926715" y="52349"/>
                  </a:lnTo>
                  <a:lnTo>
                    <a:pt x="2919984" y="85725"/>
                  </a:lnTo>
                  <a:lnTo>
                    <a:pt x="2926715" y="119113"/>
                  </a:lnTo>
                  <a:lnTo>
                    <a:pt x="2945079" y="146354"/>
                  </a:lnTo>
                  <a:lnTo>
                    <a:pt x="2972320" y="164719"/>
                  </a:lnTo>
                  <a:lnTo>
                    <a:pt x="3005709" y="171450"/>
                  </a:lnTo>
                  <a:lnTo>
                    <a:pt x="3039084" y="164719"/>
                  </a:lnTo>
                  <a:lnTo>
                    <a:pt x="3066326" y="146354"/>
                  </a:lnTo>
                  <a:lnTo>
                    <a:pt x="3084690" y="119113"/>
                  </a:lnTo>
                  <a:lnTo>
                    <a:pt x="3085668" y="114300"/>
                  </a:lnTo>
                  <a:lnTo>
                    <a:pt x="3477806" y="114300"/>
                  </a:lnTo>
                  <a:lnTo>
                    <a:pt x="3478784" y="119113"/>
                  </a:lnTo>
                  <a:lnTo>
                    <a:pt x="3497148" y="146354"/>
                  </a:lnTo>
                  <a:lnTo>
                    <a:pt x="3524389" y="164719"/>
                  </a:lnTo>
                  <a:lnTo>
                    <a:pt x="3557778" y="171450"/>
                  </a:lnTo>
                  <a:lnTo>
                    <a:pt x="3591102" y="164719"/>
                  </a:lnTo>
                  <a:lnTo>
                    <a:pt x="3618344" y="146354"/>
                  </a:lnTo>
                  <a:lnTo>
                    <a:pt x="3636746" y="119113"/>
                  </a:lnTo>
                  <a:lnTo>
                    <a:pt x="3637711" y="114300"/>
                  </a:lnTo>
                  <a:lnTo>
                    <a:pt x="3643503" y="85725"/>
                  </a:lnTo>
                  <a:close/>
                </a:path>
                <a:path w="7230745" h="171450">
                  <a:moveTo>
                    <a:pt x="6058535" y="85725"/>
                  </a:moveTo>
                  <a:lnTo>
                    <a:pt x="6052744" y="57150"/>
                  </a:lnTo>
                  <a:lnTo>
                    <a:pt x="6051778" y="52349"/>
                  </a:lnTo>
                  <a:lnTo>
                    <a:pt x="6033376" y="25107"/>
                  </a:lnTo>
                  <a:lnTo>
                    <a:pt x="6006135" y="6743"/>
                  </a:lnTo>
                  <a:lnTo>
                    <a:pt x="5972810" y="0"/>
                  </a:lnTo>
                  <a:lnTo>
                    <a:pt x="5939421" y="6743"/>
                  </a:lnTo>
                  <a:lnTo>
                    <a:pt x="5912180" y="25107"/>
                  </a:lnTo>
                  <a:lnTo>
                    <a:pt x="5893816" y="52349"/>
                  </a:lnTo>
                  <a:lnTo>
                    <a:pt x="5892838" y="57150"/>
                  </a:lnTo>
                  <a:lnTo>
                    <a:pt x="5277180" y="57150"/>
                  </a:lnTo>
                  <a:lnTo>
                    <a:pt x="5276202" y="52349"/>
                  </a:lnTo>
                  <a:lnTo>
                    <a:pt x="5257838" y="25107"/>
                  </a:lnTo>
                  <a:lnTo>
                    <a:pt x="5230596" y="6743"/>
                  </a:lnTo>
                  <a:lnTo>
                    <a:pt x="5197221" y="0"/>
                  </a:lnTo>
                  <a:lnTo>
                    <a:pt x="5163832" y="6743"/>
                  </a:lnTo>
                  <a:lnTo>
                    <a:pt x="5136591" y="25107"/>
                  </a:lnTo>
                  <a:lnTo>
                    <a:pt x="5118227" y="52349"/>
                  </a:lnTo>
                  <a:lnTo>
                    <a:pt x="5111496" y="85725"/>
                  </a:lnTo>
                  <a:lnTo>
                    <a:pt x="5118227" y="119113"/>
                  </a:lnTo>
                  <a:lnTo>
                    <a:pt x="5136591" y="146354"/>
                  </a:lnTo>
                  <a:lnTo>
                    <a:pt x="5163832" y="164719"/>
                  </a:lnTo>
                  <a:lnTo>
                    <a:pt x="5197221" y="171450"/>
                  </a:lnTo>
                  <a:lnTo>
                    <a:pt x="5230596" y="164719"/>
                  </a:lnTo>
                  <a:lnTo>
                    <a:pt x="5257838" y="146354"/>
                  </a:lnTo>
                  <a:lnTo>
                    <a:pt x="5276202" y="119113"/>
                  </a:lnTo>
                  <a:lnTo>
                    <a:pt x="5277180" y="114300"/>
                  </a:lnTo>
                  <a:lnTo>
                    <a:pt x="5892838" y="114300"/>
                  </a:lnTo>
                  <a:lnTo>
                    <a:pt x="5893816" y="119113"/>
                  </a:lnTo>
                  <a:lnTo>
                    <a:pt x="5912180" y="146354"/>
                  </a:lnTo>
                  <a:lnTo>
                    <a:pt x="5939421" y="164719"/>
                  </a:lnTo>
                  <a:lnTo>
                    <a:pt x="5972810" y="171450"/>
                  </a:lnTo>
                  <a:lnTo>
                    <a:pt x="6006135" y="164719"/>
                  </a:lnTo>
                  <a:lnTo>
                    <a:pt x="6033389" y="146354"/>
                  </a:lnTo>
                  <a:lnTo>
                    <a:pt x="6051778" y="119113"/>
                  </a:lnTo>
                  <a:lnTo>
                    <a:pt x="6052744" y="114300"/>
                  </a:lnTo>
                  <a:lnTo>
                    <a:pt x="6058535" y="85725"/>
                  </a:lnTo>
                  <a:close/>
                </a:path>
                <a:path w="7230745" h="171450">
                  <a:moveTo>
                    <a:pt x="7230491" y="85725"/>
                  </a:moveTo>
                  <a:lnTo>
                    <a:pt x="7224700" y="57150"/>
                  </a:lnTo>
                  <a:lnTo>
                    <a:pt x="7223734" y="52349"/>
                  </a:lnTo>
                  <a:lnTo>
                    <a:pt x="7205345" y="25107"/>
                  </a:lnTo>
                  <a:lnTo>
                    <a:pt x="7178091" y="6743"/>
                  </a:lnTo>
                  <a:lnTo>
                    <a:pt x="7144766" y="0"/>
                  </a:lnTo>
                  <a:lnTo>
                    <a:pt x="7111378" y="6743"/>
                  </a:lnTo>
                  <a:lnTo>
                    <a:pt x="7084136" y="25107"/>
                  </a:lnTo>
                  <a:lnTo>
                    <a:pt x="7065772" y="52349"/>
                  </a:lnTo>
                  <a:lnTo>
                    <a:pt x="7064794" y="57150"/>
                  </a:lnTo>
                  <a:lnTo>
                    <a:pt x="6845376" y="57150"/>
                  </a:lnTo>
                  <a:lnTo>
                    <a:pt x="6844398" y="52349"/>
                  </a:lnTo>
                  <a:lnTo>
                    <a:pt x="6826034" y="25107"/>
                  </a:lnTo>
                  <a:lnTo>
                    <a:pt x="6798792" y="6743"/>
                  </a:lnTo>
                  <a:lnTo>
                    <a:pt x="6765417" y="0"/>
                  </a:lnTo>
                  <a:lnTo>
                    <a:pt x="6732029" y="6743"/>
                  </a:lnTo>
                  <a:lnTo>
                    <a:pt x="6704787" y="25107"/>
                  </a:lnTo>
                  <a:lnTo>
                    <a:pt x="6686423" y="52349"/>
                  </a:lnTo>
                  <a:lnTo>
                    <a:pt x="6679692" y="85725"/>
                  </a:lnTo>
                  <a:lnTo>
                    <a:pt x="6686423" y="119113"/>
                  </a:lnTo>
                  <a:lnTo>
                    <a:pt x="6704787" y="146354"/>
                  </a:lnTo>
                  <a:lnTo>
                    <a:pt x="6732029" y="164719"/>
                  </a:lnTo>
                  <a:lnTo>
                    <a:pt x="6765417" y="171450"/>
                  </a:lnTo>
                  <a:lnTo>
                    <a:pt x="6798792" y="164719"/>
                  </a:lnTo>
                  <a:lnTo>
                    <a:pt x="6826034" y="146354"/>
                  </a:lnTo>
                  <a:lnTo>
                    <a:pt x="6844398" y="119113"/>
                  </a:lnTo>
                  <a:lnTo>
                    <a:pt x="6845376" y="114300"/>
                  </a:lnTo>
                  <a:lnTo>
                    <a:pt x="7064794" y="114300"/>
                  </a:lnTo>
                  <a:lnTo>
                    <a:pt x="7065772" y="119113"/>
                  </a:lnTo>
                  <a:lnTo>
                    <a:pt x="7084136" y="146354"/>
                  </a:lnTo>
                  <a:lnTo>
                    <a:pt x="7111378" y="164719"/>
                  </a:lnTo>
                  <a:lnTo>
                    <a:pt x="7144766" y="171450"/>
                  </a:lnTo>
                  <a:lnTo>
                    <a:pt x="7178091" y="164719"/>
                  </a:lnTo>
                  <a:lnTo>
                    <a:pt x="7205332" y="146354"/>
                  </a:lnTo>
                  <a:lnTo>
                    <a:pt x="7223734" y="119113"/>
                  </a:lnTo>
                  <a:lnTo>
                    <a:pt x="7224700" y="114300"/>
                  </a:lnTo>
                  <a:lnTo>
                    <a:pt x="7230491" y="85725"/>
                  </a:lnTo>
                  <a:close/>
                </a:path>
              </a:pathLst>
            </a:custGeom>
            <a:solidFill>
              <a:srgbClr val="006379"/>
            </a:solidFill>
          </p:spPr>
          <p:txBody>
            <a:bodyPr wrap="square" lIns="0" tIns="0" rIns="0" bIns="0" rtlCol="0"/>
            <a:lstStyle/>
            <a:p>
              <a:endParaRPr/>
            </a:p>
          </p:txBody>
        </p:sp>
      </p:grpSp>
      <p:sp>
        <p:nvSpPr>
          <p:cNvPr id="6" name="object 6"/>
          <p:cNvSpPr/>
          <p:nvPr/>
        </p:nvSpPr>
        <p:spPr>
          <a:xfrm>
            <a:off x="3747134" y="3890390"/>
            <a:ext cx="1811020" cy="171450"/>
          </a:xfrm>
          <a:custGeom>
            <a:avLst/>
            <a:gdLst/>
            <a:ahLst/>
            <a:cxnLst/>
            <a:rect l="l" t="t" r="r" b="b"/>
            <a:pathLst>
              <a:path w="1811020" h="171450">
                <a:moveTo>
                  <a:pt x="85725" y="0"/>
                </a:moveTo>
                <a:lnTo>
                  <a:pt x="52345" y="6732"/>
                </a:lnTo>
                <a:lnTo>
                  <a:pt x="25098" y="25098"/>
                </a:lnTo>
                <a:lnTo>
                  <a:pt x="6732" y="52345"/>
                </a:lnTo>
                <a:lnTo>
                  <a:pt x="0" y="85724"/>
                </a:lnTo>
                <a:lnTo>
                  <a:pt x="6732" y="119104"/>
                </a:lnTo>
                <a:lnTo>
                  <a:pt x="25098" y="146351"/>
                </a:lnTo>
                <a:lnTo>
                  <a:pt x="52345" y="164717"/>
                </a:lnTo>
                <a:lnTo>
                  <a:pt x="85725" y="171449"/>
                </a:lnTo>
                <a:lnTo>
                  <a:pt x="119104" y="164717"/>
                </a:lnTo>
                <a:lnTo>
                  <a:pt x="146351" y="146351"/>
                </a:lnTo>
                <a:lnTo>
                  <a:pt x="164717" y="119104"/>
                </a:lnTo>
                <a:lnTo>
                  <a:pt x="165686" y="114299"/>
                </a:lnTo>
                <a:lnTo>
                  <a:pt x="85725" y="114299"/>
                </a:lnTo>
                <a:lnTo>
                  <a:pt x="85725" y="57149"/>
                </a:lnTo>
                <a:lnTo>
                  <a:pt x="165686" y="57149"/>
                </a:lnTo>
                <a:lnTo>
                  <a:pt x="164717" y="52345"/>
                </a:lnTo>
                <a:lnTo>
                  <a:pt x="146351" y="25098"/>
                </a:lnTo>
                <a:lnTo>
                  <a:pt x="119104" y="6732"/>
                </a:lnTo>
                <a:lnTo>
                  <a:pt x="85725" y="0"/>
                </a:lnTo>
                <a:close/>
              </a:path>
              <a:path w="1811020" h="171450">
                <a:moveTo>
                  <a:pt x="1724914" y="0"/>
                </a:moveTo>
                <a:lnTo>
                  <a:pt x="1691534" y="6732"/>
                </a:lnTo>
                <a:lnTo>
                  <a:pt x="1664287" y="25098"/>
                </a:lnTo>
                <a:lnTo>
                  <a:pt x="1645921" y="52345"/>
                </a:lnTo>
                <a:lnTo>
                  <a:pt x="1639189" y="85724"/>
                </a:lnTo>
                <a:lnTo>
                  <a:pt x="1645921" y="119104"/>
                </a:lnTo>
                <a:lnTo>
                  <a:pt x="1664287" y="146351"/>
                </a:lnTo>
                <a:lnTo>
                  <a:pt x="1691534" y="164717"/>
                </a:lnTo>
                <a:lnTo>
                  <a:pt x="1724914" y="171449"/>
                </a:lnTo>
                <a:lnTo>
                  <a:pt x="1758239" y="164717"/>
                </a:lnTo>
                <a:lnTo>
                  <a:pt x="1785492" y="146351"/>
                </a:lnTo>
                <a:lnTo>
                  <a:pt x="1803888" y="119104"/>
                </a:lnTo>
                <a:lnTo>
                  <a:pt x="1804859" y="114299"/>
                </a:lnTo>
                <a:lnTo>
                  <a:pt x="1724914" y="114299"/>
                </a:lnTo>
                <a:lnTo>
                  <a:pt x="1724914" y="57149"/>
                </a:lnTo>
                <a:lnTo>
                  <a:pt x="1804859" y="57149"/>
                </a:lnTo>
                <a:lnTo>
                  <a:pt x="1803888" y="52345"/>
                </a:lnTo>
                <a:lnTo>
                  <a:pt x="1785492" y="25098"/>
                </a:lnTo>
                <a:lnTo>
                  <a:pt x="1758239" y="6732"/>
                </a:lnTo>
                <a:lnTo>
                  <a:pt x="1724914" y="0"/>
                </a:lnTo>
                <a:close/>
              </a:path>
              <a:path w="1811020" h="171450">
                <a:moveTo>
                  <a:pt x="165686" y="57149"/>
                </a:moveTo>
                <a:lnTo>
                  <a:pt x="85725" y="57149"/>
                </a:lnTo>
                <a:lnTo>
                  <a:pt x="85725" y="114299"/>
                </a:lnTo>
                <a:lnTo>
                  <a:pt x="165686" y="114299"/>
                </a:lnTo>
                <a:lnTo>
                  <a:pt x="171450" y="85724"/>
                </a:lnTo>
                <a:lnTo>
                  <a:pt x="165686" y="57149"/>
                </a:lnTo>
                <a:close/>
              </a:path>
              <a:path w="1811020" h="171450">
                <a:moveTo>
                  <a:pt x="1644952" y="57149"/>
                </a:moveTo>
                <a:lnTo>
                  <a:pt x="165686" y="57149"/>
                </a:lnTo>
                <a:lnTo>
                  <a:pt x="171450" y="85724"/>
                </a:lnTo>
                <a:lnTo>
                  <a:pt x="165686" y="114299"/>
                </a:lnTo>
                <a:lnTo>
                  <a:pt x="1644952" y="114299"/>
                </a:lnTo>
                <a:lnTo>
                  <a:pt x="1639189" y="85724"/>
                </a:lnTo>
                <a:lnTo>
                  <a:pt x="1644952" y="57149"/>
                </a:lnTo>
                <a:close/>
              </a:path>
              <a:path w="1811020" h="171450">
                <a:moveTo>
                  <a:pt x="1804859" y="57149"/>
                </a:moveTo>
                <a:lnTo>
                  <a:pt x="1724914" y="57149"/>
                </a:lnTo>
                <a:lnTo>
                  <a:pt x="1724914" y="114299"/>
                </a:lnTo>
                <a:lnTo>
                  <a:pt x="1804859" y="114299"/>
                </a:lnTo>
                <a:lnTo>
                  <a:pt x="1810639" y="85724"/>
                </a:lnTo>
                <a:lnTo>
                  <a:pt x="1804859" y="57149"/>
                </a:lnTo>
                <a:close/>
              </a:path>
            </a:pathLst>
          </a:custGeom>
          <a:solidFill>
            <a:srgbClr val="D70031"/>
          </a:solidFill>
        </p:spPr>
        <p:txBody>
          <a:bodyPr wrap="square" lIns="0" tIns="0" rIns="0" bIns="0" rtlCol="0"/>
          <a:lstStyle/>
          <a:p>
            <a:endParaRPr/>
          </a:p>
        </p:txBody>
      </p:sp>
      <p:sp>
        <p:nvSpPr>
          <p:cNvPr id="7" name="object 7"/>
          <p:cNvSpPr/>
          <p:nvPr/>
        </p:nvSpPr>
        <p:spPr>
          <a:xfrm>
            <a:off x="5938646" y="4335398"/>
            <a:ext cx="1811020" cy="171450"/>
          </a:xfrm>
          <a:custGeom>
            <a:avLst/>
            <a:gdLst/>
            <a:ahLst/>
            <a:cxnLst/>
            <a:rect l="l" t="t" r="r" b="b"/>
            <a:pathLst>
              <a:path w="1811020" h="171450">
                <a:moveTo>
                  <a:pt x="85725" y="0"/>
                </a:moveTo>
                <a:lnTo>
                  <a:pt x="52345" y="6732"/>
                </a:lnTo>
                <a:lnTo>
                  <a:pt x="25098" y="25098"/>
                </a:lnTo>
                <a:lnTo>
                  <a:pt x="6732" y="52345"/>
                </a:lnTo>
                <a:lnTo>
                  <a:pt x="0" y="85725"/>
                </a:lnTo>
                <a:lnTo>
                  <a:pt x="6732" y="119104"/>
                </a:lnTo>
                <a:lnTo>
                  <a:pt x="25098" y="146351"/>
                </a:lnTo>
                <a:lnTo>
                  <a:pt x="52345" y="164717"/>
                </a:lnTo>
                <a:lnTo>
                  <a:pt x="85725" y="171450"/>
                </a:lnTo>
                <a:lnTo>
                  <a:pt x="119104" y="164717"/>
                </a:lnTo>
                <a:lnTo>
                  <a:pt x="146351" y="146351"/>
                </a:lnTo>
                <a:lnTo>
                  <a:pt x="164717" y="119104"/>
                </a:lnTo>
                <a:lnTo>
                  <a:pt x="165686" y="114300"/>
                </a:lnTo>
                <a:lnTo>
                  <a:pt x="85725" y="114300"/>
                </a:lnTo>
                <a:lnTo>
                  <a:pt x="85725" y="57150"/>
                </a:lnTo>
                <a:lnTo>
                  <a:pt x="165686" y="57150"/>
                </a:lnTo>
                <a:lnTo>
                  <a:pt x="164717" y="52345"/>
                </a:lnTo>
                <a:lnTo>
                  <a:pt x="146351" y="25098"/>
                </a:lnTo>
                <a:lnTo>
                  <a:pt x="119104" y="6732"/>
                </a:lnTo>
                <a:lnTo>
                  <a:pt x="85725" y="0"/>
                </a:lnTo>
                <a:close/>
              </a:path>
              <a:path w="1811020" h="171450">
                <a:moveTo>
                  <a:pt x="1724913" y="0"/>
                </a:moveTo>
                <a:lnTo>
                  <a:pt x="1691534" y="6732"/>
                </a:lnTo>
                <a:lnTo>
                  <a:pt x="1664287" y="25098"/>
                </a:lnTo>
                <a:lnTo>
                  <a:pt x="1645921" y="52345"/>
                </a:lnTo>
                <a:lnTo>
                  <a:pt x="1639188" y="85725"/>
                </a:lnTo>
                <a:lnTo>
                  <a:pt x="1645921" y="119104"/>
                </a:lnTo>
                <a:lnTo>
                  <a:pt x="1664287" y="146351"/>
                </a:lnTo>
                <a:lnTo>
                  <a:pt x="1691534" y="164717"/>
                </a:lnTo>
                <a:lnTo>
                  <a:pt x="1724913" y="171450"/>
                </a:lnTo>
                <a:lnTo>
                  <a:pt x="1758239" y="164717"/>
                </a:lnTo>
                <a:lnTo>
                  <a:pt x="1785493" y="146351"/>
                </a:lnTo>
                <a:lnTo>
                  <a:pt x="1803888" y="119104"/>
                </a:lnTo>
                <a:lnTo>
                  <a:pt x="1804859" y="114300"/>
                </a:lnTo>
                <a:lnTo>
                  <a:pt x="1724913" y="114300"/>
                </a:lnTo>
                <a:lnTo>
                  <a:pt x="1724913" y="57150"/>
                </a:lnTo>
                <a:lnTo>
                  <a:pt x="1804859" y="57150"/>
                </a:lnTo>
                <a:lnTo>
                  <a:pt x="1803888" y="52345"/>
                </a:lnTo>
                <a:lnTo>
                  <a:pt x="1785492" y="25098"/>
                </a:lnTo>
                <a:lnTo>
                  <a:pt x="1758239" y="6732"/>
                </a:lnTo>
                <a:lnTo>
                  <a:pt x="1724913" y="0"/>
                </a:lnTo>
                <a:close/>
              </a:path>
              <a:path w="1811020" h="171450">
                <a:moveTo>
                  <a:pt x="165686" y="57150"/>
                </a:moveTo>
                <a:lnTo>
                  <a:pt x="85725" y="57150"/>
                </a:lnTo>
                <a:lnTo>
                  <a:pt x="85725" y="114300"/>
                </a:lnTo>
                <a:lnTo>
                  <a:pt x="165686" y="114300"/>
                </a:lnTo>
                <a:lnTo>
                  <a:pt x="171450" y="85725"/>
                </a:lnTo>
                <a:lnTo>
                  <a:pt x="165686" y="57150"/>
                </a:lnTo>
                <a:close/>
              </a:path>
              <a:path w="1811020" h="171450">
                <a:moveTo>
                  <a:pt x="1644952" y="57150"/>
                </a:moveTo>
                <a:lnTo>
                  <a:pt x="165686" y="57150"/>
                </a:lnTo>
                <a:lnTo>
                  <a:pt x="171450" y="85725"/>
                </a:lnTo>
                <a:lnTo>
                  <a:pt x="165686" y="114300"/>
                </a:lnTo>
                <a:lnTo>
                  <a:pt x="1644952" y="114300"/>
                </a:lnTo>
                <a:lnTo>
                  <a:pt x="1639188" y="85725"/>
                </a:lnTo>
                <a:lnTo>
                  <a:pt x="1644952" y="57150"/>
                </a:lnTo>
                <a:close/>
              </a:path>
              <a:path w="1811020" h="171450">
                <a:moveTo>
                  <a:pt x="1804859" y="57150"/>
                </a:moveTo>
                <a:lnTo>
                  <a:pt x="1724913" y="57150"/>
                </a:lnTo>
                <a:lnTo>
                  <a:pt x="1724913" y="114300"/>
                </a:lnTo>
                <a:lnTo>
                  <a:pt x="1804859" y="114300"/>
                </a:lnTo>
                <a:lnTo>
                  <a:pt x="1810638" y="85725"/>
                </a:lnTo>
                <a:lnTo>
                  <a:pt x="1804859" y="57150"/>
                </a:lnTo>
                <a:close/>
              </a:path>
            </a:pathLst>
          </a:custGeom>
          <a:solidFill>
            <a:srgbClr val="D70031"/>
          </a:solidFill>
        </p:spPr>
        <p:txBody>
          <a:bodyPr wrap="square" lIns="0" tIns="0" rIns="0" bIns="0" rtlCol="0"/>
          <a:lstStyle/>
          <a:p>
            <a:endParaRPr/>
          </a:p>
        </p:txBody>
      </p:sp>
      <p:sp>
        <p:nvSpPr>
          <p:cNvPr id="8" name="object 8"/>
          <p:cNvSpPr/>
          <p:nvPr/>
        </p:nvSpPr>
        <p:spPr>
          <a:xfrm>
            <a:off x="8354186" y="3890390"/>
            <a:ext cx="963930" cy="171450"/>
          </a:xfrm>
          <a:custGeom>
            <a:avLst/>
            <a:gdLst/>
            <a:ahLst/>
            <a:cxnLst/>
            <a:rect l="l" t="t" r="r" b="b"/>
            <a:pathLst>
              <a:path w="963929" h="171450">
                <a:moveTo>
                  <a:pt x="85725" y="0"/>
                </a:moveTo>
                <a:lnTo>
                  <a:pt x="52345" y="6732"/>
                </a:lnTo>
                <a:lnTo>
                  <a:pt x="25098" y="25098"/>
                </a:lnTo>
                <a:lnTo>
                  <a:pt x="6732" y="52345"/>
                </a:lnTo>
                <a:lnTo>
                  <a:pt x="0" y="85724"/>
                </a:lnTo>
                <a:lnTo>
                  <a:pt x="6732" y="119104"/>
                </a:lnTo>
                <a:lnTo>
                  <a:pt x="25098" y="146351"/>
                </a:lnTo>
                <a:lnTo>
                  <a:pt x="52345" y="164717"/>
                </a:lnTo>
                <a:lnTo>
                  <a:pt x="85725" y="171449"/>
                </a:lnTo>
                <a:lnTo>
                  <a:pt x="119104" y="164717"/>
                </a:lnTo>
                <a:lnTo>
                  <a:pt x="146351" y="146351"/>
                </a:lnTo>
                <a:lnTo>
                  <a:pt x="164717" y="119104"/>
                </a:lnTo>
                <a:lnTo>
                  <a:pt x="165686" y="114299"/>
                </a:lnTo>
                <a:lnTo>
                  <a:pt x="85725" y="114299"/>
                </a:lnTo>
                <a:lnTo>
                  <a:pt x="85725" y="57149"/>
                </a:lnTo>
                <a:lnTo>
                  <a:pt x="165686" y="57149"/>
                </a:lnTo>
                <a:lnTo>
                  <a:pt x="164717" y="52345"/>
                </a:lnTo>
                <a:lnTo>
                  <a:pt x="146351" y="25098"/>
                </a:lnTo>
                <a:lnTo>
                  <a:pt x="119104" y="6732"/>
                </a:lnTo>
                <a:lnTo>
                  <a:pt x="85725" y="0"/>
                </a:lnTo>
                <a:close/>
              </a:path>
              <a:path w="963929" h="171450">
                <a:moveTo>
                  <a:pt x="878205" y="0"/>
                </a:moveTo>
                <a:lnTo>
                  <a:pt x="844825" y="6732"/>
                </a:lnTo>
                <a:lnTo>
                  <a:pt x="817578" y="25098"/>
                </a:lnTo>
                <a:lnTo>
                  <a:pt x="799212" y="52345"/>
                </a:lnTo>
                <a:lnTo>
                  <a:pt x="792480" y="85724"/>
                </a:lnTo>
                <a:lnTo>
                  <a:pt x="799212" y="119104"/>
                </a:lnTo>
                <a:lnTo>
                  <a:pt x="817578" y="146351"/>
                </a:lnTo>
                <a:lnTo>
                  <a:pt x="844825" y="164717"/>
                </a:lnTo>
                <a:lnTo>
                  <a:pt x="878205" y="171449"/>
                </a:lnTo>
                <a:lnTo>
                  <a:pt x="911584" y="164717"/>
                </a:lnTo>
                <a:lnTo>
                  <a:pt x="938831" y="146351"/>
                </a:lnTo>
                <a:lnTo>
                  <a:pt x="957197" y="119104"/>
                </a:lnTo>
                <a:lnTo>
                  <a:pt x="958166" y="114299"/>
                </a:lnTo>
                <a:lnTo>
                  <a:pt x="878205" y="114299"/>
                </a:lnTo>
                <a:lnTo>
                  <a:pt x="878205" y="57149"/>
                </a:lnTo>
                <a:lnTo>
                  <a:pt x="958166" y="57149"/>
                </a:lnTo>
                <a:lnTo>
                  <a:pt x="957197" y="52345"/>
                </a:lnTo>
                <a:lnTo>
                  <a:pt x="938831" y="25098"/>
                </a:lnTo>
                <a:lnTo>
                  <a:pt x="911584" y="6732"/>
                </a:lnTo>
                <a:lnTo>
                  <a:pt x="878205" y="0"/>
                </a:lnTo>
                <a:close/>
              </a:path>
              <a:path w="963929" h="171450">
                <a:moveTo>
                  <a:pt x="165686" y="57149"/>
                </a:moveTo>
                <a:lnTo>
                  <a:pt x="85725" y="57149"/>
                </a:lnTo>
                <a:lnTo>
                  <a:pt x="85725" y="114299"/>
                </a:lnTo>
                <a:lnTo>
                  <a:pt x="165686" y="114299"/>
                </a:lnTo>
                <a:lnTo>
                  <a:pt x="171450" y="85724"/>
                </a:lnTo>
                <a:lnTo>
                  <a:pt x="165686" y="57149"/>
                </a:lnTo>
                <a:close/>
              </a:path>
              <a:path w="963929" h="171450">
                <a:moveTo>
                  <a:pt x="798243" y="57149"/>
                </a:moveTo>
                <a:lnTo>
                  <a:pt x="165686" y="57149"/>
                </a:lnTo>
                <a:lnTo>
                  <a:pt x="171450" y="85724"/>
                </a:lnTo>
                <a:lnTo>
                  <a:pt x="165686" y="114299"/>
                </a:lnTo>
                <a:lnTo>
                  <a:pt x="798243" y="114299"/>
                </a:lnTo>
                <a:lnTo>
                  <a:pt x="792480" y="85724"/>
                </a:lnTo>
                <a:lnTo>
                  <a:pt x="798243" y="57149"/>
                </a:lnTo>
                <a:close/>
              </a:path>
              <a:path w="963929" h="171450">
                <a:moveTo>
                  <a:pt x="958166" y="57149"/>
                </a:moveTo>
                <a:lnTo>
                  <a:pt x="878205" y="57149"/>
                </a:lnTo>
                <a:lnTo>
                  <a:pt x="878205" y="114299"/>
                </a:lnTo>
                <a:lnTo>
                  <a:pt x="958166" y="114299"/>
                </a:lnTo>
                <a:lnTo>
                  <a:pt x="963930" y="85724"/>
                </a:lnTo>
                <a:lnTo>
                  <a:pt x="958166" y="57149"/>
                </a:lnTo>
                <a:close/>
              </a:path>
            </a:pathLst>
          </a:custGeom>
          <a:solidFill>
            <a:srgbClr val="D70031"/>
          </a:solidFill>
        </p:spPr>
        <p:txBody>
          <a:bodyPr wrap="square" lIns="0" tIns="0" rIns="0" bIns="0" rtlCol="0"/>
          <a:lstStyle/>
          <a:p>
            <a:endParaRPr/>
          </a:p>
        </p:txBody>
      </p:sp>
      <p:sp>
        <p:nvSpPr>
          <p:cNvPr id="9" name="object 9"/>
          <p:cNvSpPr/>
          <p:nvPr/>
        </p:nvSpPr>
        <p:spPr>
          <a:xfrm>
            <a:off x="2553461" y="5650966"/>
            <a:ext cx="7152640" cy="132715"/>
          </a:xfrm>
          <a:custGeom>
            <a:avLst/>
            <a:gdLst/>
            <a:ahLst/>
            <a:cxnLst/>
            <a:rect l="l" t="t" r="r" b="b"/>
            <a:pathLst>
              <a:path w="7152640" h="132714">
                <a:moveTo>
                  <a:pt x="7096047" y="66319"/>
                </a:moveTo>
                <a:lnTo>
                  <a:pt x="7024623" y="107962"/>
                </a:lnTo>
                <a:lnTo>
                  <a:pt x="7022338" y="116713"/>
                </a:lnTo>
                <a:lnTo>
                  <a:pt x="7030211" y="130340"/>
                </a:lnTo>
                <a:lnTo>
                  <a:pt x="7038975" y="132638"/>
                </a:lnTo>
                <a:lnTo>
                  <a:pt x="7128162" y="80606"/>
                </a:lnTo>
                <a:lnTo>
                  <a:pt x="7124573" y="80606"/>
                </a:lnTo>
                <a:lnTo>
                  <a:pt x="7124573" y="78663"/>
                </a:lnTo>
                <a:lnTo>
                  <a:pt x="7117207" y="78663"/>
                </a:lnTo>
                <a:lnTo>
                  <a:pt x="7096047" y="66319"/>
                </a:lnTo>
                <a:close/>
              </a:path>
              <a:path w="7152640" h="132714">
                <a:moveTo>
                  <a:pt x="7071558" y="52031"/>
                </a:moveTo>
                <a:lnTo>
                  <a:pt x="0" y="52031"/>
                </a:lnTo>
                <a:lnTo>
                  <a:pt x="0" y="80606"/>
                </a:lnTo>
                <a:lnTo>
                  <a:pt x="7071558" y="80606"/>
                </a:lnTo>
                <a:lnTo>
                  <a:pt x="7096047" y="66319"/>
                </a:lnTo>
                <a:lnTo>
                  <a:pt x="7071558" y="52031"/>
                </a:lnTo>
                <a:close/>
              </a:path>
              <a:path w="7152640" h="132714">
                <a:moveTo>
                  <a:pt x="7128162" y="52031"/>
                </a:moveTo>
                <a:lnTo>
                  <a:pt x="7124573" y="52031"/>
                </a:lnTo>
                <a:lnTo>
                  <a:pt x="7124573" y="80606"/>
                </a:lnTo>
                <a:lnTo>
                  <a:pt x="7128162" y="80606"/>
                </a:lnTo>
                <a:lnTo>
                  <a:pt x="7152640" y="66319"/>
                </a:lnTo>
                <a:lnTo>
                  <a:pt x="7128162" y="52031"/>
                </a:lnTo>
                <a:close/>
              </a:path>
              <a:path w="7152640" h="132714">
                <a:moveTo>
                  <a:pt x="7117207" y="53975"/>
                </a:moveTo>
                <a:lnTo>
                  <a:pt x="7096047" y="66319"/>
                </a:lnTo>
                <a:lnTo>
                  <a:pt x="7117207" y="78663"/>
                </a:lnTo>
                <a:lnTo>
                  <a:pt x="7117207" y="53975"/>
                </a:lnTo>
                <a:close/>
              </a:path>
              <a:path w="7152640" h="132714">
                <a:moveTo>
                  <a:pt x="7124573" y="53975"/>
                </a:moveTo>
                <a:lnTo>
                  <a:pt x="7117207" y="53975"/>
                </a:lnTo>
                <a:lnTo>
                  <a:pt x="7117207" y="78663"/>
                </a:lnTo>
                <a:lnTo>
                  <a:pt x="7124573" y="78663"/>
                </a:lnTo>
                <a:lnTo>
                  <a:pt x="7124573" y="53975"/>
                </a:lnTo>
                <a:close/>
              </a:path>
              <a:path w="7152640" h="132714">
                <a:moveTo>
                  <a:pt x="7038975" y="0"/>
                </a:moveTo>
                <a:lnTo>
                  <a:pt x="7030211" y="2298"/>
                </a:lnTo>
                <a:lnTo>
                  <a:pt x="7022338" y="15925"/>
                </a:lnTo>
                <a:lnTo>
                  <a:pt x="7024623" y="24676"/>
                </a:lnTo>
                <a:lnTo>
                  <a:pt x="7096047" y="66319"/>
                </a:lnTo>
                <a:lnTo>
                  <a:pt x="7117207" y="53975"/>
                </a:lnTo>
                <a:lnTo>
                  <a:pt x="7124573" y="53975"/>
                </a:lnTo>
                <a:lnTo>
                  <a:pt x="7124573" y="52031"/>
                </a:lnTo>
                <a:lnTo>
                  <a:pt x="7128162" y="52031"/>
                </a:lnTo>
                <a:lnTo>
                  <a:pt x="7038975" y="0"/>
                </a:lnTo>
                <a:close/>
              </a:path>
            </a:pathLst>
          </a:custGeom>
          <a:solidFill>
            <a:srgbClr val="111F35"/>
          </a:solidFill>
        </p:spPr>
        <p:txBody>
          <a:bodyPr wrap="square" lIns="0" tIns="0" rIns="0" bIns="0" rtlCol="0"/>
          <a:lstStyle/>
          <a:p>
            <a:endParaRPr/>
          </a:p>
        </p:txBody>
      </p:sp>
      <p:sp>
        <p:nvSpPr>
          <p:cNvPr id="10" name="object 10"/>
          <p:cNvSpPr txBox="1"/>
          <p:nvPr/>
        </p:nvSpPr>
        <p:spPr>
          <a:xfrm>
            <a:off x="3970401" y="3659885"/>
            <a:ext cx="1367155"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11F35"/>
                </a:solidFill>
                <a:latin typeface="Calibri"/>
                <a:cs typeface="Calibri"/>
              </a:rPr>
              <a:t>Database</a:t>
            </a:r>
            <a:r>
              <a:rPr sz="1600" spc="-85" dirty="0">
                <a:solidFill>
                  <a:srgbClr val="111F35"/>
                </a:solidFill>
                <a:latin typeface="Calibri"/>
                <a:cs typeface="Calibri"/>
              </a:rPr>
              <a:t> </a:t>
            </a:r>
            <a:r>
              <a:rPr sz="1600" spc="-10" dirty="0">
                <a:solidFill>
                  <a:srgbClr val="111F35"/>
                </a:solidFill>
                <a:latin typeface="Calibri"/>
                <a:cs typeface="Calibri"/>
              </a:rPr>
              <a:t>access</a:t>
            </a:r>
            <a:endParaRPr sz="1600">
              <a:latin typeface="Calibri"/>
              <a:cs typeface="Calibri"/>
            </a:endParaRPr>
          </a:p>
        </p:txBody>
      </p:sp>
      <p:sp>
        <p:nvSpPr>
          <p:cNvPr id="11" name="object 11"/>
          <p:cNvSpPr txBox="1"/>
          <p:nvPr/>
        </p:nvSpPr>
        <p:spPr>
          <a:xfrm>
            <a:off x="6084189" y="4069841"/>
            <a:ext cx="1520825"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11F35"/>
                </a:solidFill>
                <a:latin typeface="Calibri"/>
                <a:cs typeface="Calibri"/>
              </a:rPr>
              <a:t>File</a:t>
            </a:r>
            <a:r>
              <a:rPr sz="1600" spc="-45" dirty="0">
                <a:solidFill>
                  <a:srgbClr val="111F35"/>
                </a:solidFill>
                <a:latin typeface="Calibri"/>
                <a:cs typeface="Calibri"/>
              </a:rPr>
              <a:t> </a:t>
            </a:r>
            <a:r>
              <a:rPr sz="1600" spc="-10" dirty="0">
                <a:solidFill>
                  <a:srgbClr val="111F35"/>
                </a:solidFill>
                <a:latin typeface="Calibri"/>
                <a:cs typeface="Calibri"/>
              </a:rPr>
              <a:t>System</a:t>
            </a:r>
            <a:r>
              <a:rPr sz="1600" spc="-30" dirty="0">
                <a:solidFill>
                  <a:srgbClr val="111F35"/>
                </a:solidFill>
                <a:latin typeface="Calibri"/>
                <a:cs typeface="Calibri"/>
              </a:rPr>
              <a:t> </a:t>
            </a:r>
            <a:r>
              <a:rPr sz="1600" spc="-10" dirty="0">
                <a:solidFill>
                  <a:srgbClr val="111F35"/>
                </a:solidFill>
                <a:latin typeface="Calibri"/>
                <a:cs typeface="Calibri"/>
              </a:rPr>
              <a:t>access</a:t>
            </a:r>
            <a:endParaRPr sz="1600">
              <a:latin typeface="Calibri"/>
              <a:cs typeface="Calibri"/>
            </a:endParaRPr>
          </a:p>
        </p:txBody>
      </p:sp>
      <p:sp>
        <p:nvSpPr>
          <p:cNvPr id="12" name="object 12"/>
          <p:cNvSpPr txBox="1"/>
          <p:nvPr/>
        </p:nvSpPr>
        <p:spPr>
          <a:xfrm>
            <a:off x="8186419" y="3620770"/>
            <a:ext cx="1367155"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11F35"/>
                </a:solidFill>
                <a:latin typeface="Calibri"/>
                <a:cs typeface="Calibri"/>
              </a:rPr>
              <a:t>Database</a:t>
            </a:r>
            <a:r>
              <a:rPr sz="1600" spc="-85" dirty="0">
                <a:solidFill>
                  <a:srgbClr val="111F35"/>
                </a:solidFill>
                <a:latin typeface="Calibri"/>
                <a:cs typeface="Calibri"/>
              </a:rPr>
              <a:t> </a:t>
            </a:r>
            <a:r>
              <a:rPr sz="1600" spc="-10" dirty="0">
                <a:solidFill>
                  <a:srgbClr val="111F35"/>
                </a:solidFill>
                <a:latin typeface="Calibri"/>
                <a:cs typeface="Calibri"/>
              </a:rPr>
              <a:t>access</a:t>
            </a:r>
            <a:endParaRPr sz="1600">
              <a:latin typeface="Calibri"/>
              <a:cs typeface="Calibri"/>
            </a:endParaRPr>
          </a:p>
        </p:txBody>
      </p:sp>
      <p:grpSp>
        <p:nvGrpSpPr>
          <p:cNvPr id="13" name="object 13"/>
          <p:cNvGrpSpPr/>
          <p:nvPr/>
        </p:nvGrpSpPr>
        <p:grpSpPr>
          <a:xfrm>
            <a:off x="1321703" y="1988791"/>
            <a:ext cx="1181100" cy="1524635"/>
            <a:chOff x="1321703" y="1988791"/>
            <a:chExt cx="1181100" cy="1524635"/>
          </a:xfrm>
        </p:grpSpPr>
        <p:sp>
          <p:nvSpPr>
            <p:cNvPr id="14" name="object 14"/>
            <p:cNvSpPr/>
            <p:nvPr/>
          </p:nvSpPr>
          <p:spPr>
            <a:xfrm>
              <a:off x="1842575" y="2480577"/>
              <a:ext cx="466725" cy="1026160"/>
            </a:xfrm>
            <a:custGeom>
              <a:avLst/>
              <a:gdLst/>
              <a:ahLst/>
              <a:cxnLst/>
              <a:rect l="l" t="t" r="r" b="b"/>
              <a:pathLst>
                <a:path w="466725" h="1026160">
                  <a:moveTo>
                    <a:pt x="96083" y="0"/>
                  </a:moveTo>
                  <a:lnTo>
                    <a:pt x="65091" y="541"/>
                  </a:lnTo>
                  <a:lnTo>
                    <a:pt x="33337" y="1821"/>
                  </a:lnTo>
                  <a:lnTo>
                    <a:pt x="6036" y="2018"/>
                  </a:lnTo>
                  <a:lnTo>
                    <a:pt x="1275" y="60787"/>
                  </a:lnTo>
                  <a:lnTo>
                    <a:pt x="0" y="116963"/>
                  </a:lnTo>
                  <a:lnTo>
                    <a:pt x="1147" y="170224"/>
                  </a:lnTo>
                  <a:lnTo>
                    <a:pt x="3655" y="220251"/>
                  </a:lnTo>
                  <a:lnTo>
                    <a:pt x="6460" y="266725"/>
                  </a:lnTo>
                  <a:lnTo>
                    <a:pt x="8501" y="309324"/>
                  </a:lnTo>
                  <a:lnTo>
                    <a:pt x="8713" y="347729"/>
                  </a:lnTo>
                  <a:lnTo>
                    <a:pt x="3249" y="415845"/>
                  </a:lnTo>
                  <a:lnTo>
                    <a:pt x="3196" y="455197"/>
                  </a:lnTo>
                  <a:lnTo>
                    <a:pt x="4909" y="499283"/>
                  </a:lnTo>
                  <a:lnTo>
                    <a:pt x="7417" y="547705"/>
                  </a:lnTo>
                  <a:lnTo>
                    <a:pt x="9753" y="600068"/>
                  </a:lnTo>
                  <a:lnTo>
                    <a:pt x="10947" y="655976"/>
                  </a:lnTo>
                  <a:lnTo>
                    <a:pt x="10031" y="715034"/>
                  </a:lnTo>
                  <a:lnTo>
                    <a:pt x="6036" y="776845"/>
                  </a:lnTo>
                  <a:lnTo>
                    <a:pt x="10079" y="825840"/>
                  </a:lnTo>
                  <a:lnTo>
                    <a:pt x="24667" y="868200"/>
                  </a:lnTo>
                  <a:lnTo>
                    <a:pt x="49486" y="903003"/>
                  </a:lnTo>
                  <a:lnTo>
                    <a:pt x="84221" y="929329"/>
                  </a:lnTo>
                  <a:lnTo>
                    <a:pt x="128559" y="946257"/>
                  </a:lnTo>
                  <a:lnTo>
                    <a:pt x="182185" y="952867"/>
                  </a:lnTo>
                  <a:lnTo>
                    <a:pt x="206541" y="951152"/>
                  </a:lnTo>
                  <a:lnTo>
                    <a:pt x="234731" y="951343"/>
                  </a:lnTo>
                  <a:lnTo>
                    <a:pt x="266303" y="952295"/>
                  </a:lnTo>
                  <a:lnTo>
                    <a:pt x="300803" y="952867"/>
                  </a:lnTo>
                  <a:lnTo>
                    <a:pt x="299071" y="974586"/>
                  </a:lnTo>
                  <a:lnTo>
                    <a:pt x="298755" y="991744"/>
                  </a:lnTo>
                  <a:lnTo>
                    <a:pt x="299464" y="1007784"/>
                  </a:lnTo>
                  <a:lnTo>
                    <a:pt x="300803" y="1026146"/>
                  </a:lnTo>
                  <a:lnTo>
                    <a:pt x="342572" y="994134"/>
                  </a:lnTo>
                  <a:lnTo>
                    <a:pt x="428301" y="924204"/>
                  </a:lnTo>
                  <a:lnTo>
                    <a:pt x="466284" y="895336"/>
                  </a:lnTo>
                  <a:lnTo>
                    <a:pt x="423711" y="856966"/>
                  </a:lnTo>
                  <a:lnTo>
                    <a:pt x="380686" y="822215"/>
                  </a:lnTo>
                  <a:lnTo>
                    <a:pt x="339090" y="791323"/>
                  </a:lnTo>
                  <a:lnTo>
                    <a:pt x="300803" y="764526"/>
                  </a:lnTo>
                  <a:lnTo>
                    <a:pt x="299964" y="788959"/>
                  </a:lnTo>
                  <a:lnTo>
                    <a:pt x="299517" y="808642"/>
                  </a:lnTo>
                  <a:lnTo>
                    <a:pt x="299714" y="824587"/>
                  </a:lnTo>
                  <a:lnTo>
                    <a:pt x="300803" y="837805"/>
                  </a:lnTo>
                  <a:lnTo>
                    <a:pt x="270125" y="835358"/>
                  </a:lnTo>
                  <a:lnTo>
                    <a:pt x="239017" y="835280"/>
                  </a:lnTo>
                  <a:lnTo>
                    <a:pt x="209149" y="836465"/>
                  </a:lnTo>
                  <a:lnTo>
                    <a:pt x="182185" y="837805"/>
                  </a:lnTo>
                  <a:lnTo>
                    <a:pt x="157067" y="834280"/>
                  </a:lnTo>
                  <a:lnTo>
                    <a:pt x="124928" y="800514"/>
                  </a:lnTo>
                  <a:lnTo>
                    <a:pt x="117059" y="723625"/>
                  </a:lnTo>
                  <a:lnTo>
                    <a:pt x="114089" y="670844"/>
                  </a:lnTo>
                  <a:lnTo>
                    <a:pt x="112354" y="618477"/>
                  </a:lnTo>
                  <a:lnTo>
                    <a:pt x="112021" y="566497"/>
                  </a:lnTo>
                  <a:lnTo>
                    <a:pt x="113256" y="514877"/>
                  </a:lnTo>
                  <a:lnTo>
                    <a:pt x="116226" y="463589"/>
                  </a:lnTo>
                  <a:lnTo>
                    <a:pt x="121098" y="412609"/>
                  </a:lnTo>
                  <a:lnTo>
                    <a:pt x="124239" y="367843"/>
                  </a:lnTo>
                  <a:lnTo>
                    <a:pt x="124152" y="322111"/>
                  </a:lnTo>
                  <a:lnTo>
                    <a:pt x="122002" y="274960"/>
                  </a:lnTo>
                  <a:lnTo>
                    <a:pt x="118955" y="225934"/>
                  </a:lnTo>
                  <a:lnTo>
                    <a:pt x="116175" y="174582"/>
                  </a:lnTo>
                  <a:lnTo>
                    <a:pt x="114829" y="120447"/>
                  </a:lnTo>
                  <a:lnTo>
                    <a:pt x="116082" y="63077"/>
                  </a:lnTo>
                  <a:lnTo>
                    <a:pt x="121098" y="2018"/>
                  </a:lnTo>
                  <a:lnTo>
                    <a:pt x="96083" y="0"/>
                  </a:lnTo>
                  <a:close/>
                </a:path>
              </a:pathLst>
            </a:custGeom>
            <a:solidFill>
              <a:srgbClr val="006379"/>
            </a:solidFill>
          </p:spPr>
          <p:txBody>
            <a:bodyPr wrap="square" lIns="0" tIns="0" rIns="0" bIns="0" rtlCol="0"/>
            <a:lstStyle/>
            <a:p>
              <a:endParaRPr/>
            </a:p>
          </p:txBody>
        </p:sp>
        <p:sp>
          <p:nvSpPr>
            <p:cNvPr id="15" name="object 15"/>
            <p:cNvSpPr/>
            <p:nvPr/>
          </p:nvSpPr>
          <p:spPr>
            <a:xfrm>
              <a:off x="1841230" y="2482596"/>
              <a:ext cx="467995" cy="1024255"/>
            </a:xfrm>
            <a:custGeom>
              <a:avLst/>
              <a:gdLst/>
              <a:ahLst/>
              <a:cxnLst/>
              <a:rect l="l" t="t" r="r" b="b"/>
              <a:pathLst>
                <a:path w="467994" h="1024254">
                  <a:moveTo>
                    <a:pt x="7381" y="0"/>
                  </a:moveTo>
                  <a:lnTo>
                    <a:pt x="3917" y="64316"/>
                  </a:lnTo>
                  <a:lnTo>
                    <a:pt x="1577" y="123313"/>
                  </a:lnTo>
                  <a:lnTo>
                    <a:pt x="293" y="177517"/>
                  </a:lnTo>
                  <a:lnTo>
                    <a:pt x="0" y="227456"/>
                  </a:lnTo>
                  <a:lnTo>
                    <a:pt x="628" y="273657"/>
                  </a:lnTo>
                  <a:lnTo>
                    <a:pt x="2113" y="316646"/>
                  </a:lnTo>
                  <a:lnTo>
                    <a:pt x="4386" y="356950"/>
                  </a:lnTo>
                  <a:lnTo>
                    <a:pt x="7381" y="395096"/>
                  </a:lnTo>
                  <a:lnTo>
                    <a:pt x="9356" y="434296"/>
                  </a:lnTo>
                  <a:lnTo>
                    <a:pt x="9149" y="477021"/>
                  </a:lnTo>
                  <a:lnTo>
                    <a:pt x="7571" y="522691"/>
                  </a:lnTo>
                  <a:lnTo>
                    <a:pt x="5429" y="570722"/>
                  </a:lnTo>
                  <a:lnTo>
                    <a:pt x="3530" y="620533"/>
                  </a:lnTo>
                  <a:lnTo>
                    <a:pt x="2684" y="671542"/>
                  </a:lnTo>
                  <a:lnTo>
                    <a:pt x="3699" y="723167"/>
                  </a:lnTo>
                  <a:lnTo>
                    <a:pt x="7381" y="774826"/>
                  </a:lnTo>
                  <a:lnTo>
                    <a:pt x="14679" y="825163"/>
                  </a:lnTo>
                  <a:lnTo>
                    <a:pt x="34141" y="866746"/>
                  </a:lnTo>
                  <a:lnTo>
                    <a:pt x="63261" y="899842"/>
                  </a:lnTo>
                  <a:lnTo>
                    <a:pt x="99536" y="924715"/>
                  </a:lnTo>
                  <a:lnTo>
                    <a:pt x="140461" y="941629"/>
                  </a:lnTo>
                  <a:lnTo>
                    <a:pt x="183530" y="950849"/>
                  </a:lnTo>
                  <a:lnTo>
                    <a:pt x="230790" y="952706"/>
                  </a:lnTo>
                  <a:lnTo>
                    <a:pt x="263058" y="952224"/>
                  </a:lnTo>
                  <a:lnTo>
                    <a:pt x="302148" y="950849"/>
                  </a:lnTo>
                  <a:lnTo>
                    <a:pt x="301738" y="972442"/>
                  </a:lnTo>
                  <a:lnTo>
                    <a:pt x="302387" y="988155"/>
                  </a:lnTo>
                  <a:lnTo>
                    <a:pt x="302916" y="1003534"/>
                  </a:lnTo>
                  <a:lnTo>
                    <a:pt x="302148" y="1024127"/>
                  </a:lnTo>
                  <a:lnTo>
                    <a:pt x="341435" y="994884"/>
                  </a:lnTo>
                  <a:lnTo>
                    <a:pt x="380126" y="966104"/>
                  </a:lnTo>
                  <a:lnTo>
                    <a:pt x="421199" y="933634"/>
                  </a:lnTo>
                  <a:lnTo>
                    <a:pt x="467629" y="893317"/>
                  </a:lnTo>
                  <a:lnTo>
                    <a:pt x="423199" y="864752"/>
                  </a:lnTo>
                  <a:lnTo>
                    <a:pt x="386222" y="837961"/>
                  </a:lnTo>
                  <a:lnTo>
                    <a:pt x="348579" y="806146"/>
                  </a:lnTo>
                  <a:lnTo>
                    <a:pt x="302148" y="762507"/>
                  </a:lnTo>
                  <a:lnTo>
                    <a:pt x="301863" y="781387"/>
                  </a:lnTo>
                  <a:lnTo>
                    <a:pt x="301196" y="799433"/>
                  </a:lnTo>
                  <a:lnTo>
                    <a:pt x="301005" y="817336"/>
                  </a:lnTo>
                  <a:lnTo>
                    <a:pt x="302148" y="835787"/>
                  </a:lnTo>
                  <a:lnTo>
                    <a:pt x="278453" y="834465"/>
                  </a:lnTo>
                  <a:lnTo>
                    <a:pt x="251650" y="834929"/>
                  </a:lnTo>
                  <a:lnTo>
                    <a:pt x="220442" y="835822"/>
                  </a:lnTo>
                  <a:lnTo>
                    <a:pt x="183530" y="835787"/>
                  </a:lnTo>
                  <a:lnTo>
                    <a:pt x="138985" y="821118"/>
                  </a:lnTo>
                  <a:lnTo>
                    <a:pt x="122443" y="774826"/>
                  </a:lnTo>
                  <a:lnTo>
                    <a:pt x="119719" y="735127"/>
                  </a:lnTo>
                  <a:lnTo>
                    <a:pt x="117318" y="688544"/>
                  </a:lnTo>
                  <a:lnTo>
                    <a:pt x="115467" y="637410"/>
                  </a:lnTo>
                  <a:lnTo>
                    <a:pt x="114395" y="584057"/>
                  </a:lnTo>
                  <a:lnTo>
                    <a:pt x="114329" y="530817"/>
                  </a:lnTo>
                  <a:lnTo>
                    <a:pt x="115496" y="480022"/>
                  </a:lnTo>
                  <a:lnTo>
                    <a:pt x="118125" y="434004"/>
                  </a:lnTo>
                  <a:lnTo>
                    <a:pt x="122443" y="395096"/>
                  </a:lnTo>
                  <a:lnTo>
                    <a:pt x="125803" y="356893"/>
                  </a:lnTo>
                  <a:lnTo>
                    <a:pt x="126105" y="312378"/>
                  </a:lnTo>
                  <a:lnTo>
                    <a:pt x="124397" y="263109"/>
                  </a:lnTo>
                  <a:lnTo>
                    <a:pt x="121729" y="210645"/>
                  </a:lnTo>
                  <a:lnTo>
                    <a:pt x="119151" y="156544"/>
                  </a:lnTo>
                  <a:lnTo>
                    <a:pt x="117711" y="102363"/>
                  </a:lnTo>
                  <a:lnTo>
                    <a:pt x="118459" y="49663"/>
                  </a:lnTo>
                  <a:lnTo>
                    <a:pt x="122443" y="0"/>
                  </a:lnTo>
                  <a:lnTo>
                    <a:pt x="93803" y="267"/>
                  </a:lnTo>
                  <a:lnTo>
                    <a:pt x="65341" y="809"/>
                  </a:lnTo>
                  <a:lnTo>
                    <a:pt x="36665" y="946"/>
                  </a:lnTo>
                  <a:lnTo>
                    <a:pt x="7381" y="0"/>
                  </a:lnTo>
                  <a:close/>
                </a:path>
              </a:pathLst>
            </a:custGeom>
            <a:ln w="12700">
              <a:solidFill>
                <a:srgbClr val="00252F"/>
              </a:solidFill>
            </a:ln>
          </p:spPr>
          <p:txBody>
            <a:bodyPr wrap="square" lIns="0" tIns="0" rIns="0" bIns="0" rtlCol="0"/>
            <a:lstStyle/>
            <a:p>
              <a:endParaRPr/>
            </a:p>
          </p:txBody>
        </p:sp>
        <p:sp>
          <p:nvSpPr>
            <p:cNvPr id="16" name="object 16"/>
            <p:cNvSpPr/>
            <p:nvPr/>
          </p:nvSpPr>
          <p:spPr>
            <a:xfrm>
              <a:off x="1334036" y="2013732"/>
              <a:ext cx="1155700" cy="429259"/>
            </a:xfrm>
            <a:custGeom>
              <a:avLst/>
              <a:gdLst/>
              <a:ahLst/>
              <a:cxnLst/>
              <a:rect l="l" t="t" r="r" b="b"/>
              <a:pathLst>
                <a:path w="1155700" h="429260">
                  <a:moveTo>
                    <a:pt x="183234" y="0"/>
                  </a:moveTo>
                  <a:lnTo>
                    <a:pt x="132327" y="108"/>
                  </a:lnTo>
                  <a:lnTo>
                    <a:pt x="77568" y="995"/>
                  </a:lnTo>
                  <a:lnTo>
                    <a:pt x="28086" y="25347"/>
                  </a:lnTo>
                  <a:lnTo>
                    <a:pt x="7083" y="71607"/>
                  </a:lnTo>
                  <a:lnTo>
                    <a:pt x="7445" y="115609"/>
                  </a:lnTo>
                  <a:lnTo>
                    <a:pt x="5108" y="158155"/>
                  </a:lnTo>
                  <a:lnTo>
                    <a:pt x="1987" y="201258"/>
                  </a:lnTo>
                  <a:lnTo>
                    <a:pt x="0" y="246932"/>
                  </a:lnTo>
                  <a:lnTo>
                    <a:pt x="1060" y="297193"/>
                  </a:lnTo>
                  <a:lnTo>
                    <a:pt x="7083" y="354055"/>
                  </a:lnTo>
                  <a:lnTo>
                    <a:pt x="29705" y="400457"/>
                  </a:lnTo>
                  <a:lnTo>
                    <a:pt x="77568" y="424667"/>
                  </a:lnTo>
                  <a:lnTo>
                    <a:pt x="123491" y="411774"/>
                  </a:lnTo>
                  <a:lnTo>
                    <a:pt x="166616" y="404891"/>
                  </a:lnTo>
                  <a:lnTo>
                    <a:pt x="207856" y="402875"/>
                  </a:lnTo>
                  <a:lnTo>
                    <a:pt x="248122" y="404581"/>
                  </a:lnTo>
                  <a:lnTo>
                    <a:pt x="288328" y="408866"/>
                  </a:lnTo>
                  <a:lnTo>
                    <a:pt x="372203" y="420595"/>
                  </a:lnTo>
                  <a:lnTo>
                    <a:pt x="417696" y="425752"/>
                  </a:lnTo>
                  <a:lnTo>
                    <a:pt x="466777" y="428912"/>
                  </a:lnTo>
                  <a:lnTo>
                    <a:pt x="520356" y="428932"/>
                  </a:lnTo>
                  <a:lnTo>
                    <a:pt x="579345" y="424667"/>
                  </a:lnTo>
                  <a:lnTo>
                    <a:pt x="645022" y="418872"/>
                  </a:lnTo>
                  <a:lnTo>
                    <a:pt x="705974" y="416010"/>
                  </a:lnTo>
                  <a:lnTo>
                    <a:pt x="762682" y="415465"/>
                  </a:lnTo>
                  <a:lnTo>
                    <a:pt x="815626" y="416620"/>
                  </a:lnTo>
                  <a:lnTo>
                    <a:pt x="865286" y="418856"/>
                  </a:lnTo>
                  <a:lnTo>
                    <a:pt x="956672" y="424107"/>
                  </a:lnTo>
                  <a:lnTo>
                    <a:pt x="999360" y="425886"/>
                  </a:lnTo>
                  <a:lnTo>
                    <a:pt x="1040683" y="426278"/>
                  </a:lnTo>
                  <a:lnTo>
                    <a:pt x="1081122" y="424667"/>
                  </a:lnTo>
                  <a:lnTo>
                    <a:pt x="1134796" y="406077"/>
                  </a:lnTo>
                  <a:lnTo>
                    <a:pt x="1151607" y="354055"/>
                  </a:lnTo>
                  <a:lnTo>
                    <a:pt x="1144755" y="311631"/>
                  </a:lnTo>
                  <a:lnTo>
                    <a:pt x="1145003" y="262398"/>
                  </a:lnTo>
                  <a:lnTo>
                    <a:pt x="1149083" y="210068"/>
                  </a:lnTo>
                  <a:lnTo>
                    <a:pt x="1153724" y="158352"/>
                  </a:lnTo>
                  <a:lnTo>
                    <a:pt x="1155655" y="110961"/>
                  </a:lnTo>
                  <a:lnTo>
                    <a:pt x="1151607" y="71607"/>
                  </a:lnTo>
                  <a:lnTo>
                    <a:pt x="1130605" y="22394"/>
                  </a:lnTo>
                  <a:lnTo>
                    <a:pt x="1081122" y="995"/>
                  </a:lnTo>
                  <a:lnTo>
                    <a:pt x="1036966" y="5220"/>
                  </a:lnTo>
                  <a:lnTo>
                    <a:pt x="992213" y="7590"/>
                  </a:lnTo>
                  <a:lnTo>
                    <a:pt x="946782" y="8442"/>
                  </a:lnTo>
                  <a:lnTo>
                    <a:pt x="900593" y="8112"/>
                  </a:lnTo>
                  <a:lnTo>
                    <a:pt x="853564" y="6937"/>
                  </a:lnTo>
                  <a:lnTo>
                    <a:pt x="706635" y="1709"/>
                  </a:lnTo>
                  <a:lnTo>
                    <a:pt x="655442" y="521"/>
                  </a:lnTo>
                  <a:lnTo>
                    <a:pt x="603006" y="170"/>
                  </a:lnTo>
                  <a:lnTo>
                    <a:pt x="549246" y="995"/>
                  </a:lnTo>
                  <a:lnTo>
                    <a:pt x="486134" y="2333"/>
                  </a:lnTo>
                  <a:lnTo>
                    <a:pt x="428961" y="2780"/>
                  </a:lnTo>
                  <a:lnTo>
                    <a:pt x="376329" y="2575"/>
                  </a:lnTo>
                  <a:lnTo>
                    <a:pt x="231690" y="430"/>
                  </a:lnTo>
                  <a:lnTo>
                    <a:pt x="183234" y="0"/>
                  </a:lnTo>
                  <a:close/>
                </a:path>
              </a:pathLst>
            </a:custGeom>
            <a:solidFill>
              <a:srgbClr val="006379"/>
            </a:solidFill>
          </p:spPr>
          <p:txBody>
            <a:bodyPr wrap="square" lIns="0" tIns="0" rIns="0" bIns="0" rtlCol="0"/>
            <a:lstStyle/>
            <a:p>
              <a:endParaRPr/>
            </a:p>
          </p:txBody>
        </p:sp>
        <p:sp>
          <p:nvSpPr>
            <p:cNvPr id="17" name="object 17"/>
            <p:cNvSpPr/>
            <p:nvPr/>
          </p:nvSpPr>
          <p:spPr>
            <a:xfrm>
              <a:off x="1328053" y="1995141"/>
              <a:ext cx="1168400" cy="448945"/>
            </a:xfrm>
            <a:custGeom>
              <a:avLst/>
              <a:gdLst/>
              <a:ahLst/>
              <a:cxnLst/>
              <a:rect l="l" t="t" r="r" b="b"/>
              <a:pathLst>
                <a:path w="1168400" h="448944">
                  <a:moveTo>
                    <a:pt x="13066" y="90198"/>
                  </a:moveTo>
                  <a:lnTo>
                    <a:pt x="22454" y="65109"/>
                  </a:lnTo>
                  <a:lnTo>
                    <a:pt x="39498" y="42557"/>
                  </a:lnTo>
                  <a:lnTo>
                    <a:pt x="60947" y="26172"/>
                  </a:lnTo>
                  <a:lnTo>
                    <a:pt x="83551" y="19586"/>
                  </a:lnTo>
                  <a:lnTo>
                    <a:pt x="116364" y="7251"/>
                  </a:lnTo>
                  <a:lnTo>
                    <a:pt x="151146" y="1140"/>
                  </a:lnTo>
                  <a:lnTo>
                    <a:pt x="188215" y="0"/>
                  </a:lnTo>
                  <a:lnTo>
                    <a:pt x="227891" y="2578"/>
                  </a:lnTo>
                  <a:lnTo>
                    <a:pt x="270493" y="7624"/>
                  </a:lnTo>
                  <a:lnTo>
                    <a:pt x="316339" y="13884"/>
                  </a:lnTo>
                  <a:lnTo>
                    <a:pt x="365748" y="20107"/>
                  </a:lnTo>
                  <a:lnTo>
                    <a:pt x="419039" y="25041"/>
                  </a:lnTo>
                  <a:lnTo>
                    <a:pt x="476531" y="27433"/>
                  </a:lnTo>
                  <a:lnTo>
                    <a:pt x="538543" y="26032"/>
                  </a:lnTo>
                  <a:lnTo>
                    <a:pt x="605394" y="19586"/>
                  </a:lnTo>
                  <a:lnTo>
                    <a:pt x="676486" y="11421"/>
                  </a:lnTo>
                  <a:lnTo>
                    <a:pt x="738203" y="7077"/>
                  </a:lnTo>
                  <a:lnTo>
                    <a:pt x="792150" y="5800"/>
                  </a:lnTo>
                  <a:lnTo>
                    <a:pt x="839934" y="6839"/>
                  </a:lnTo>
                  <a:lnTo>
                    <a:pt x="883159" y="9442"/>
                  </a:lnTo>
                  <a:lnTo>
                    <a:pt x="923432" y="12856"/>
                  </a:lnTo>
                  <a:lnTo>
                    <a:pt x="962357" y="16330"/>
                  </a:lnTo>
                  <a:lnTo>
                    <a:pt x="1001541" y="19110"/>
                  </a:lnTo>
                  <a:lnTo>
                    <a:pt x="1042588" y="20447"/>
                  </a:lnTo>
                  <a:lnTo>
                    <a:pt x="1087105" y="19586"/>
                  </a:lnTo>
                  <a:lnTo>
                    <a:pt x="1114531" y="21421"/>
                  </a:lnTo>
                  <a:lnTo>
                    <a:pt x="1151953" y="61002"/>
                  </a:lnTo>
                  <a:lnTo>
                    <a:pt x="1167292" y="143408"/>
                  </a:lnTo>
                  <a:lnTo>
                    <a:pt x="1168230" y="188430"/>
                  </a:lnTo>
                  <a:lnTo>
                    <a:pt x="1164067" y="229565"/>
                  </a:lnTo>
                  <a:lnTo>
                    <a:pt x="1158465" y="271112"/>
                  </a:lnTo>
                  <a:lnTo>
                    <a:pt x="1155086" y="317372"/>
                  </a:lnTo>
                  <a:lnTo>
                    <a:pt x="1157590" y="372646"/>
                  </a:lnTo>
                  <a:lnTo>
                    <a:pt x="1138826" y="422097"/>
                  </a:lnTo>
                  <a:lnTo>
                    <a:pt x="1087105" y="443258"/>
                  </a:lnTo>
                  <a:lnTo>
                    <a:pt x="1018137" y="447626"/>
                  </a:lnTo>
                  <a:lnTo>
                    <a:pt x="958726" y="448793"/>
                  </a:lnTo>
                  <a:lnTo>
                    <a:pt x="906770" y="447594"/>
                  </a:lnTo>
                  <a:lnTo>
                    <a:pt x="860168" y="444867"/>
                  </a:lnTo>
                  <a:lnTo>
                    <a:pt x="816818" y="441448"/>
                  </a:lnTo>
                  <a:lnTo>
                    <a:pt x="774618" y="438174"/>
                  </a:lnTo>
                  <a:lnTo>
                    <a:pt x="731468" y="435881"/>
                  </a:lnTo>
                  <a:lnTo>
                    <a:pt x="685265" y="435406"/>
                  </a:lnTo>
                  <a:lnTo>
                    <a:pt x="633908" y="437586"/>
                  </a:lnTo>
                  <a:lnTo>
                    <a:pt x="575295" y="443258"/>
                  </a:lnTo>
                  <a:lnTo>
                    <a:pt x="515269" y="448120"/>
                  </a:lnTo>
                  <a:lnTo>
                    <a:pt x="460390" y="448232"/>
                  </a:lnTo>
                  <a:lnTo>
                    <a:pt x="409631" y="444970"/>
                  </a:lnTo>
                  <a:lnTo>
                    <a:pt x="361968" y="439710"/>
                  </a:lnTo>
                  <a:lnTo>
                    <a:pt x="316374" y="433828"/>
                  </a:lnTo>
                  <a:lnTo>
                    <a:pt x="271824" y="428701"/>
                  </a:lnTo>
                  <a:lnTo>
                    <a:pt x="227293" y="425704"/>
                  </a:lnTo>
                  <a:lnTo>
                    <a:pt x="181754" y="426214"/>
                  </a:lnTo>
                  <a:lnTo>
                    <a:pt x="134182" y="431606"/>
                  </a:lnTo>
                  <a:lnTo>
                    <a:pt x="83551" y="443258"/>
                  </a:lnTo>
                  <a:lnTo>
                    <a:pt x="57268" y="439529"/>
                  </a:lnTo>
                  <a:lnTo>
                    <a:pt x="34164" y="423716"/>
                  </a:lnTo>
                  <a:lnTo>
                    <a:pt x="18132" y="400020"/>
                  </a:lnTo>
                  <a:lnTo>
                    <a:pt x="13066" y="372646"/>
                  </a:lnTo>
                  <a:lnTo>
                    <a:pt x="2077" y="321773"/>
                  </a:lnTo>
                  <a:lnTo>
                    <a:pt x="0" y="274273"/>
                  </a:lnTo>
                  <a:lnTo>
                    <a:pt x="3446" y="228755"/>
                  </a:lnTo>
                  <a:lnTo>
                    <a:pt x="9031" y="183830"/>
                  </a:lnTo>
                  <a:lnTo>
                    <a:pt x="13366" y="138108"/>
                  </a:lnTo>
                  <a:lnTo>
                    <a:pt x="13066" y="90198"/>
                  </a:lnTo>
                  <a:close/>
                </a:path>
              </a:pathLst>
            </a:custGeom>
            <a:ln w="12700">
              <a:solidFill>
                <a:srgbClr val="00252F"/>
              </a:solidFill>
            </a:ln>
          </p:spPr>
          <p:txBody>
            <a:bodyPr wrap="square" lIns="0" tIns="0" rIns="0" bIns="0" rtlCol="0"/>
            <a:lstStyle/>
            <a:p>
              <a:endParaRPr/>
            </a:p>
          </p:txBody>
        </p:sp>
      </p:grpSp>
      <p:grpSp>
        <p:nvGrpSpPr>
          <p:cNvPr id="18" name="object 18"/>
          <p:cNvGrpSpPr/>
          <p:nvPr/>
        </p:nvGrpSpPr>
        <p:grpSpPr>
          <a:xfrm>
            <a:off x="9685415" y="1993672"/>
            <a:ext cx="1183005" cy="1431925"/>
            <a:chOff x="9685415" y="1993672"/>
            <a:chExt cx="1183005" cy="1431925"/>
          </a:xfrm>
        </p:grpSpPr>
        <p:sp>
          <p:nvSpPr>
            <p:cNvPr id="19" name="object 19"/>
            <p:cNvSpPr/>
            <p:nvPr/>
          </p:nvSpPr>
          <p:spPr>
            <a:xfrm>
              <a:off x="9942242" y="2482595"/>
              <a:ext cx="459105" cy="937260"/>
            </a:xfrm>
            <a:custGeom>
              <a:avLst/>
              <a:gdLst/>
              <a:ahLst/>
              <a:cxnLst/>
              <a:rect l="l" t="t" r="r" b="b"/>
              <a:pathLst>
                <a:path w="459104" h="937260">
                  <a:moveTo>
                    <a:pt x="344757" y="0"/>
                  </a:moveTo>
                  <a:lnTo>
                    <a:pt x="314503" y="50258"/>
                  </a:lnTo>
                  <a:lnTo>
                    <a:pt x="289417" y="87264"/>
                  </a:lnTo>
                  <a:lnTo>
                    <a:pt x="263425" y="120104"/>
                  </a:lnTo>
                  <a:lnTo>
                    <a:pt x="230457" y="157861"/>
                  </a:lnTo>
                  <a:lnTo>
                    <a:pt x="246012" y="158450"/>
                  </a:lnTo>
                  <a:lnTo>
                    <a:pt x="274409" y="157485"/>
                  </a:lnTo>
                  <a:lnTo>
                    <a:pt x="287607" y="157861"/>
                  </a:lnTo>
                  <a:lnTo>
                    <a:pt x="284830" y="226838"/>
                  </a:lnTo>
                  <a:lnTo>
                    <a:pt x="282939" y="291043"/>
                  </a:lnTo>
                  <a:lnTo>
                    <a:pt x="281822" y="350955"/>
                  </a:lnTo>
                  <a:lnTo>
                    <a:pt x="281371" y="407051"/>
                  </a:lnTo>
                  <a:lnTo>
                    <a:pt x="281475" y="459812"/>
                  </a:lnTo>
                  <a:lnTo>
                    <a:pt x="282025" y="509717"/>
                  </a:lnTo>
                  <a:lnTo>
                    <a:pt x="282910" y="557245"/>
                  </a:lnTo>
                  <a:lnTo>
                    <a:pt x="287607" y="733170"/>
                  </a:lnTo>
                  <a:lnTo>
                    <a:pt x="283356" y="765619"/>
                  </a:lnTo>
                  <a:lnTo>
                    <a:pt x="264652" y="791114"/>
                  </a:lnTo>
                  <a:lnTo>
                    <a:pt x="235993" y="809037"/>
                  </a:lnTo>
                  <a:lnTo>
                    <a:pt x="201882" y="818768"/>
                  </a:lnTo>
                  <a:lnTo>
                    <a:pt x="161663" y="815500"/>
                  </a:lnTo>
                  <a:lnTo>
                    <a:pt x="110728" y="814816"/>
                  </a:lnTo>
                  <a:lnTo>
                    <a:pt x="55364" y="816107"/>
                  </a:lnTo>
                  <a:lnTo>
                    <a:pt x="1857" y="818768"/>
                  </a:lnTo>
                  <a:lnTo>
                    <a:pt x="2285" y="847516"/>
                  </a:lnTo>
                  <a:lnTo>
                    <a:pt x="904" y="875299"/>
                  </a:lnTo>
                  <a:lnTo>
                    <a:pt x="0" y="903297"/>
                  </a:lnTo>
                  <a:lnTo>
                    <a:pt x="1857" y="932688"/>
                  </a:lnTo>
                  <a:lnTo>
                    <a:pt x="45434" y="936509"/>
                  </a:lnTo>
                  <a:lnTo>
                    <a:pt x="96154" y="936878"/>
                  </a:lnTo>
                  <a:lnTo>
                    <a:pt x="149732" y="935152"/>
                  </a:lnTo>
                  <a:lnTo>
                    <a:pt x="201882" y="932688"/>
                  </a:lnTo>
                  <a:lnTo>
                    <a:pt x="253577" y="927461"/>
                  </a:lnTo>
                  <a:lnTo>
                    <a:pt x="300253" y="913327"/>
                  </a:lnTo>
                  <a:lnTo>
                    <a:pt x="340298" y="890976"/>
                  </a:lnTo>
                  <a:lnTo>
                    <a:pt x="372099" y="861097"/>
                  </a:lnTo>
                  <a:lnTo>
                    <a:pt x="394043" y="824376"/>
                  </a:lnTo>
                  <a:lnTo>
                    <a:pt x="404516" y="781505"/>
                  </a:lnTo>
                  <a:lnTo>
                    <a:pt x="401907" y="733170"/>
                  </a:lnTo>
                  <a:lnTo>
                    <a:pt x="403490" y="686285"/>
                  </a:lnTo>
                  <a:lnTo>
                    <a:pt x="403695" y="635143"/>
                  </a:lnTo>
                  <a:lnTo>
                    <a:pt x="402876" y="580802"/>
                  </a:lnTo>
                  <a:lnTo>
                    <a:pt x="401386" y="524320"/>
                  </a:lnTo>
                  <a:lnTo>
                    <a:pt x="397811" y="409163"/>
                  </a:lnTo>
                  <a:lnTo>
                    <a:pt x="396433" y="352605"/>
                  </a:lnTo>
                  <a:lnTo>
                    <a:pt x="395799" y="298138"/>
                  </a:lnTo>
                  <a:lnTo>
                    <a:pt x="396265" y="246819"/>
                  </a:lnTo>
                  <a:lnTo>
                    <a:pt x="398183" y="199708"/>
                  </a:lnTo>
                  <a:lnTo>
                    <a:pt x="401907" y="157861"/>
                  </a:lnTo>
                  <a:lnTo>
                    <a:pt x="414462" y="157968"/>
                  </a:lnTo>
                  <a:lnTo>
                    <a:pt x="428434" y="158432"/>
                  </a:lnTo>
                  <a:lnTo>
                    <a:pt x="443430" y="158611"/>
                  </a:lnTo>
                  <a:lnTo>
                    <a:pt x="459057" y="157861"/>
                  </a:lnTo>
                  <a:lnTo>
                    <a:pt x="402669" y="73929"/>
                  </a:lnTo>
                  <a:lnTo>
                    <a:pt x="377975" y="40328"/>
                  </a:lnTo>
                  <a:lnTo>
                    <a:pt x="344757" y="0"/>
                  </a:lnTo>
                  <a:close/>
                </a:path>
              </a:pathLst>
            </a:custGeom>
            <a:solidFill>
              <a:srgbClr val="006379"/>
            </a:solidFill>
          </p:spPr>
          <p:txBody>
            <a:bodyPr wrap="square" lIns="0" tIns="0" rIns="0" bIns="0" rtlCol="0"/>
            <a:lstStyle/>
            <a:p>
              <a:endParaRPr/>
            </a:p>
          </p:txBody>
        </p:sp>
        <p:sp>
          <p:nvSpPr>
            <p:cNvPr id="20" name="object 20"/>
            <p:cNvSpPr/>
            <p:nvPr/>
          </p:nvSpPr>
          <p:spPr>
            <a:xfrm>
              <a:off x="9944099" y="2482595"/>
              <a:ext cx="457200" cy="936625"/>
            </a:xfrm>
            <a:custGeom>
              <a:avLst/>
              <a:gdLst/>
              <a:ahLst/>
              <a:cxnLst/>
              <a:rect l="l" t="t" r="r" b="b"/>
              <a:pathLst>
                <a:path w="457200" h="936625">
                  <a:moveTo>
                    <a:pt x="0" y="932688"/>
                  </a:moveTo>
                  <a:lnTo>
                    <a:pt x="57078" y="935259"/>
                  </a:lnTo>
                  <a:lnTo>
                    <a:pt x="104489" y="936497"/>
                  </a:lnTo>
                  <a:lnTo>
                    <a:pt x="149661" y="935831"/>
                  </a:lnTo>
                  <a:lnTo>
                    <a:pt x="200025" y="932688"/>
                  </a:lnTo>
                  <a:lnTo>
                    <a:pt x="249747" y="934798"/>
                  </a:lnTo>
                  <a:lnTo>
                    <a:pt x="292986" y="924568"/>
                  </a:lnTo>
                  <a:lnTo>
                    <a:pt x="329403" y="903279"/>
                  </a:lnTo>
                  <a:lnTo>
                    <a:pt x="358658" y="872213"/>
                  </a:lnTo>
                  <a:lnTo>
                    <a:pt x="380411" y="832652"/>
                  </a:lnTo>
                  <a:lnTo>
                    <a:pt x="394321" y="785877"/>
                  </a:lnTo>
                  <a:lnTo>
                    <a:pt x="400050" y="733170"/>
                  </a:lnTo>
                  <a:lnTo>
                    <a:pt x="397737" y="662126"/>
                  </a:lnTo>
                  <a:lnTo>
                    <a:pt x="395861" y="601786"/>
                  </a:lnTo>
                  <a:lnTo>
                    <a:pt x="394430" y="549832"/>
                  </a:lnTo>
                  <a:lnTo>
                    <a:pt x="393453" y="503945"/>
                  </a:lnTo>
                  <a:lnTo>
                    <a:pt x="392939" y="461807"/>
                  </a:lnTo>
                  <a:lnTo>
                    <a:pt x="392896" y="421100"/>
                  </a:lnTo>
                  <a:lnTo>
                    <a:pt x="393333" y="379503"/>
                  </a:lnTo>
                  <a:lnTo>
                    <a:pt x="394258" y="334700"/>
                  </a:lnTo>
                  <a:lnTo>
                    <a:pt x="395680" y="284371"/>
                  </a:lnTo>
                  <a:lnTo>
                    <a:pt x="397608" y="226197"/>
                  </a:lnTo>
                  <a:lnTo>
                    <a:pt x="400050" y="157861"/>
                  </a:lnTo>
                  <a:lnTo>
                    <a:pt x="414516" y="157039"/>
                  </a:lnTo>
                  <a:lnTo>
                    <a:pt x="429958" y="157384"/>
                  </a:lnTo>
                  <a:lnTo>
                    <a:pt x="444734" y="157968"/>
                  </a:lnTo>
                  <a:lnTo>
                    <a:pt x="457200" y="157861"/>
                  </a:lnTo>
                  <a:lnTo>
                    <a:pt x="431607" y="115103"/>
                  </a:lnTo>
                  <a:lnTo>
                    <a:pt x="406479" y="78787"/>
                  </a:lnTo>
                  <a:lnTo>
                    <a:pt x="378136" y="42543"/>
                  </a:lnTo>
                  <a:lnTo>
                    <a:pt x="342900" y="0"/>
                  </a:lnTo>
                  <a:lnTo>
                    <a:pt x="319700" y="36381"/>
                  </a:lnTo>
                  <a:lnTo>
                    <a:pt x="286845" y="79311"/>
                  </a:lnTo>
                  <a:lnTo>
                    <a:pt x="253442" y="122050"/>
                  </a:lnTo>
                  <a:lnTo>
                    <a:pt x="228600" y="157861"/>
                  </a:lnTo>
                  <a:lnTo>
                    <a:pt x="240119" y="158700"/>
                  </a:lnTo>
                  <a:lnTo>
                    <a:pt x="252841" y="159242"/>
                  </a:lnTo>
                  <a:lnTo>
                    <a:pt x="267729" y="159093"/>
                  </a:lnTo>
                  <a:lnTo>
                    <a:pt x="285750" y="157861"/>
                  </a:lnTo>
                  <a:lnTo>
                    <a:pt x="282506" y="204047"/>
                  </a:lnTo>
                  <a:lnTo>
                    <a:pt x="280762" y="254847"/>
                  </a:lnTo>
                  <a:lnTo>
                    <a:pt x="280233" y="309130"/>
                  </a:lnTo>
                  <a:lnTo>
                    <a:pt x="280636" y="365766"/>
                  </a:lnTo>
                  <a:lnTo>
                    <a:pt x="281688" y="423624"/>
                  </a:lnTo>
                  <a:lnTo>
                    <a:pt x="283105" y="481576"/>
                  </a:lnTo>
                  <a:lnTo>
                    <a:pt x="284603" y="538490"/>
                  </a:lnTo>
                  <a:lnTo>
                    <a:pt x="285901" y="593237"/>
                  </a:lnTo>
                  <a:lnTo>
                    <a:pt x="286713" y="644686"/>
                  </a:lnTo>
                  <a:lnTo>
                    <a:pt x="286757" y="691707"/>
                  </a:lnTo>
                  <a:lnTo>
                    <a:pt x="285750" y="733170"/>
                  </a:lnTo>
                  <a:lnTo>
                    <a:pt x="280767" y="771048"/>
                  </a:lnTo>
                  <a:lnTo>
                    <a:pt x="232225" y="816752"/>
                  </a:lnTo>
                  <a:lnTo>
                    <a:pt x="150125" y="820090"/>
                  </a:lnTo>
                  <a:lnTo>
                    <a:pt x="107346" y="819530"/>
                  </a:lnTo>
                  <a:lnTo>
                    <a:pt x="60900" y="818590"/>
                  </a:lnTo>
                  <a:lnTo>
                    <a:pt x="0" y="818768"/>
                  </a:lnTo>
                  <a:lnTo>
                    <a:pt x="2750" y="847302"/>
                  </a:lnTo>
                  <a:lnTo>
                    <a:pt x="3714" y="871489"/>
                  </a:lnTo>
                  <a:lnTo>
                    <a:pt x="2821" y="897796"/>
                  </a:lnTo>
                  <a:lnTo>
                    <a:pt x="0" y="932688"/>
                  </a:lnTo>
                  <a:close/>
                </a:path>
              </a:pathLst>
            </a:custGeom>
            <a:ln w="12700">
              <a:solidFill>
                <a:srgbClr val="00252F"/>
              </a:solidFill>
            </a:ln>
          </p:spPr>
          <p:txBody>
            <a:bodyPr wrap="square" lIns="0" tIns="0" rIns="0" bIns="0" rtlCol="0"/>
            <a:lstStyle/>
            <a:p>
              <a:endParaRPr/>
            </a:p>
          </p:txBody>
        </p:sp>
        <p:sp>
          <p:nvSpPr>
            <p:cNvPr id="21" name="object 21"/>
            <p:cNvSpPr/>
            <p:nvPr/>
          </p:nvSpPr>
          <p:spPr>
            <a:xfrm>
              <a:off x="9697748" y="2000902"/>
              <a:ext cx="1157605" cy="452120"/>
            </a:xfrm>
            <a:custGeom>
              <a:avLst/>
              <a:gdLst/>
              <a:ahLst/>
              <a:cxnLst/>
              <a:rect l="l" t="t" r="r" b="b"/>
              <a:pathLst>
                <a:path w="1157604" h="452119">
                  <a:moveTo>
                    <a:pt x="242231" y="88"/>
                  </a:moveTo>
                  <a:lnTo>
                    <a:pt x="189637" y="0"/>
                  </a:lnTo>
                  <a:lnTo>
                    <a:pt x="134763" y="4159"/>
                  </a:lnTo>
                  <a:lnTo>
                    <a:pt x="77568" y="13825"/>
                  </a:lnTo>
                  <a:lnTo>
                    <a:pt x="28086" y="38177"/>
                  </a:lnTo>
                  <a:lnTo>
                    <a:pt x="7083" y="84437"/>
                  </a:lnTo>
                  <a:lnTo>
                    <a:pt x="7445" y="128440"/>
                  </a:lnTo>
                  <a:lnTo>
                    <a:pt x="5108" y="170985"/>
                  </a:lnTo>
                  <a:lnTo>
                    <a:pt x="1987" y="214088"/>
                  </a:lnTo>
                  <a:lnTo>
                    <a:pt x="0" y="259763"/>
                  </a:lnTo>
                  <a:lnTo>
                    <a:pt x="1060" y="310024"/>
                  </a:lnTo>
                  <a:lnTo>
                    <a:pt x="7083" y="366885"/>
                  </a:lnTo>
                  <a:lnTo>
                    <a:pt x="29705" y="413288"/>
                  </a:lnTo>
                  <a:lnTo>
                    <a:pt x="77568" y="437497"/>
                  </a:lnTo>
                  <a:lnTo>
                    <a:pt x="118276" y="425881"/>
                  </a:lnTo>
                  <a:lnTo>
                    <a:pt x="163204" y="421014"/>
                  </a:lnTo>
                  <a:lnTo>
                    <a:pt x="211279" y="421421"/>
                  </a:lnTo>
                  <a:lnTo>
                    <a:pt x="261424" y="425627"/>
                  </a:lnTo>
                  <a:lnTo>
                    <a:pt x="312565" y="432156"/>
                  </a:lnTo>
                  <a:lnTo>
                    <a:pt x="363626" y="439532"/>
                  </a:lnTo>
                  <a:lnTo>
                    <a:pt x="413532" y="446282"/>
                  </a:lnTo>
                  <a:lnTo>
                    <a:pt x="461209" y="450928"/>
                  </a:lnTo>
                  <a:lnTo>
                    <a:pt x="505580" y="451996"/>
                  </a:lnTo>
                  <a:lnTo>
                    <a:pt x="545571" y="448011"/>
                  </a:lnTo>
                  <a:lnTo>
                    <a:pt x="580107" y="437497"/>
                  </a:lnTo>
                  <a:lnTo>
                    <a:pt x="618816" y="424913"/>
                  </a:lnTo>
                  <a:lnTo>
                    <a:pt x="664619" y="417868"/>
                  </a:lnTo>
                  <a:lnTo>
                    <a:pt x="715819" y="415334"/>
                  </a:lnTo>
                  <a:lnTo>
                    <a:pt x="770717" y="416283"/>
                  </a:lnTo>
                  <a:lnTo>
                    <a:pt x="827614" y="419685"/>
                  </a:lnTo>
                  <a:lnTo>
                    <a:pt x="884813" y="424513"/>
                  </a:lnTo>
                  <a:lnTo>
                    <a:pt x="940614" y="429736"/>
                  </a:lnTo>
                  <a:lnTo>
                    <a:pt x="993319" y="434327"/>
                  </a:lnTo>
                  <a:lnTo>
                    <a:pt x="1041229" y="437257"/>
                  </a:lnTo>
                  <a:lnTo>
                    <a:pt x="1082646" y="437497"/>
                  </a:lnTo>
                  <a:lnTo>
                    <a:pt x="1112787" y="432518"/>
                  </a:lnTo>
                  <a:lnTo>
                    <a:pt x="1136320" y="418908"/>
                  </a:lnTo>
                  <a:lnTo>
                    <a:pt x="1150637" y="396939"/>
                  </a:lnTo>
                  <a:lnTo>
                    <a:pt x="1153131" y="366885"/>
                  </a:lnTo>
                  <a:lnTo>
                    <a:pt x="1146279" y="324461"/>
                  </a:lnTo>
                  <a:lnTo>
                    <a:pt x="1146527" y="275229"/>
                  </a:lnTo>
                  <a:lnTo>
                    <a:pt x="1150607" y="222899"/>
                  </a:lnTo>
                  <a:lnTo>
                    <a:pt x="1155248" y="171183"/>
                  </a:lnTo>
                  <a:lnTo>
                    <a:pt x="1157179" y="123792"/>
                  </a:lnTo>
                  <a:lnTo>
                    <a:pt x="1153131" y="84437"/>
                  </a:lnTo>
                  <a:lnTo>
                    <a:pt x="1132129" y="35225"/>
                  </a:lnTo>
                  <a:lnTo>
                    <a:pt x="1082646" y="13825"/>
                  </a:lnTo>
                  <a:lnTo>
                    <a:pt x="1041229" y="26781"/>
                  </a:lnTo>
                  <a:lnTo>
                    <a:pt x="994696" y="33601"/>
                  </a:lnTo>
                  <a:lnTo>
                    <a:pt x="944286" y="35466"/>
                  </a:lnTo>
                  <a:lnTo>
                    <a:pt x="891236" y="33558"/>
                  </a:lnTo>
                  <a:lnTo>
                    <a:pt x="836785" y="29060"/>
                  </a:lnTo>
                  <a:lnTo>
                    <a:pt x="782172" y="23151"/>
                  </a:lnTo>
                  <a:lnTo>
                    <a:pt x="728635" y="17015"/>
                  </a:lnTo>
                  <a:lnTo>
                    <a:pt x="677411" y="11833"/>
                  </a:lnTo>
                  <a:lnTo>
                    <a:pt x="629740" y="8786"/>
                  </a:lnTo>
                  <a:lnTo>
                    <a:pt x="586860" y="9056"/>
                  </a:lnTo>
                  <a:lnTo>
                    <a:pt x="550008" y="13825"/>
                  </a:lnTo>
                  <a:lnTo>
                    <a:pt x="512221" y="19274"/>
                  </a:lnTo>
                  <a:lnTo>
                    <a:pt x="472443" y="20153"/>
                  </a:lnTo>
                  <a:lnTo>
                    <a:pt x="430631" y="17722"/>
                  </a:lnTo>
                  <a:lnTo>
                    <a:pt x="386745" y="13240"/>
                  </a:lnTo>
                  <a:lnTo>
                    <a:pt x="340744" y="7967"/>
                  </a:lnTo>
                  <a:lnTo>
                    <a:pt x="292586" y="3163"/>
                  </a:lnTo>
                  <a:lnTo>
                    <a:pt x="242231" y="88"/>
                  </a:lnTo>
                  <a:close/>
                </a:path>
              </a:pathLst>
            </a:custGeom>
            <a:solidFill>
              <a:srgbClr val="006379"/>
            </a:solidFill>
          </p:spPr>
          <p:txBody>
            <a:bodyPr wrap="square" lIns="0" tIns="0" rIns="0" bIns="0" rtlCol="0"/>
            <a:lstStyle/>
            <a:p>
              <a:endParaRPr/>
            </a:p>
          </p:txBody>
        </p:sp>
        <p:sp>
          <p:nvSpPr>
            <p:cNvPr id="22" name="object 22"/>
            <p:cNvSpPr/>
            <p:nvPr/>
          </p:nvSpPr>
          <p:spPr>
            <a:xfrm>
              <a:off x="9691765" y="2000022"/>
              <a:ext cx="1170305" cy="440690"/>
            </a:xfrm>
            <a:custGeom>
              <a:avLst/>
              <a:gdLst/>
              <a:ahLst/>
              <a:cxnLst/>
              <a:rect l="l" t="t" r="r" b="b"/>
              <a:pathLst>
                <a:path w="1170304" h="440689">
                  <a:moveTo>
                    <a:pt x="13066" y="85317"/>
                  </a:moveTo>
                  <a:lnTo>
                    <a:pt x="39498" y="37676"/>
                  </a:lnTo>
                  <a:lnTo>
                    <a:pt x="83551" y="14705"/>
                  </a:lnTo>
                  <a:lnTo>
                    <a:pt x="149873" y="2236"/>
                  </a:lnTo>
                  <a:lnTo>
                    <a:pt x="186506" y="2841"/>
                  </a:lnTo>
                  <a:lnTo>
                    <a:pt x="225892" y="6418"/>
                  </a:lnTo>
                  <a:lnTo>
                    <a:pt x="268357" y="11777"/>
                  </a:lnTo>
                  <a:lnTo>
                    <a:pt x="314230" y="17728"/>
                  </a:lnTo>
                  <a:lnTo>
                    <a:pt x="363836" y="23081"/>
                  </a:lnTo>
                  <a:lnTo>
                    <a:pt x="417505" y="26645"/>
                  </a:lnTo>
                  <a:lnTo>
                    <a:pt x="475563" y="27231"/>
                  </a:lnTo>
                  <a:lnTo>
                    <a:pt x="538337" y="23648"/>
                  </a:lnTo>
                  <a:lnTo>
                    <a:pt x="606156" y="14705"/>
                  </a:lnTo>
                  <a:lnTo>
                    <a:pt x="678356" y="4672"/>
                  </a:lnTo>
                  <a:lnTo>
                    <a:pt x="741019" y="185"/>
                  </a:lnTo>
                  <a:lnTo>
                    <a:pt x="795725" y="0"/>
                  </a:lnTo>
                  <a:lnTo>
                    <a:pt x="844055" y="2873"/>
                  </a:lnTo>
                  <a:lnTo>
                    <a:pt x="887588" y="7562"/>
                  </a:lnTo>
                  <a:lnTo>
                    <a:pt x="927906" y="12822"/>
                  </a:lnTo>
                  <a:lnTo>
                    <a:pt x="966589" y="17410"/>
                  </a:lnTo>
                  <a:lnTo>
                    <a:pt x="1005217" y="20082"/>
                  </a:lnTo>
                  <a:lnTo>
                    <a:pt x="1045370" y="19595"/>
                  </a:lnTo>
                  <a:lnTo>
                    <a:pt x="1088629" y="14705"/>
                  </a:lnTo>
                  <a:lnTo>
                    <a:pt x="1116002" y="16541"/>
                  </a:lnTo>
                  <a:lnTo>
                    <a:pt x="1153459" y="56121"/>
                  </a:lnTo>
                  <a:lnTo>
                    <a:pt x="1168816" y="138527"/>
                  </a:lnTo>
                  <a:lnTo>
                    <a:pt x="1169754" y="183549"/>
                  </a:lnTo>
                  <a:lnTo>
                    <a:pt x="1165591" y="224684"/>
                  </a:lnTo>
                  <a:lnTo>
                    <a:pt x="1159989" y="266231"/>
                  </a:lnTo>
                  <a:lnTo>
                    <a:pt x="1156610" y="312492"/>
                  </a:lnTo>
                  <a:lnTo>
                    <a:pt x="1159114" y="367765"/>
                  </a:lnTo>
                  <a:lnTo>
                    <a:pt x="1140350" y="417216"/>
                  </a:lnTo>
                  <a:lnTo>
                    <a:pt x="1088629" y="438377"/>
                  </a:lnTo>
                  <a:lnTo>
                    <a:pt x="1045793" y="439711"/>
                  </a:lnTo>
                  <a:lnTo>
                    <a:pt x="1001221" y="439950"/>
                  </a:lnTo>
                  <a:lnTo>
                    <a:pt x="954863" y="439393"/>
                  </a:lnTo>
                  <a:lnTo>
                    <a:pt x="906668" y="438341"/>
                  </a:lnTo>
                  <a:lnTo>
                    <a:pt x="856585" y="437091"/>
                  </a:lnTo>
                  <a:lnTo>
                    <a:pt x="804562" y="435945"/>
                  </a:lnTo>
                  <a:lnTo>
                    <a:pt x="750549" y="435201"/>
                  </a:lnTo>
                  <a:lnTo>
                    <a:pt x="694495" y="435159"/>
                  </a:lnTo>
                  <a:lnTo>
                    <a:pt x="636348" y="436118"/>
                  </a:lnTo>
                  <a:lnTo>
                    <a:pt x="576057" y="438377"/>
                  </a:lnTo>
                  <a:lnTo>
                    <a:pt x="517159" y="440373"/>
                  </a:lnTo>
                  <a:lnTo>
                    <a:pt x="462658" y="440657"/>
                  </a:lnTo>
                  <a:lnTo>
                    <a:pt x="411709" y="439706"/>
                  </a:lnTo>
                  <a:lnTo>
                    <a:pt x="363468" y="437993"/>
                  </a:lnTo>
                  <a:lnTo>
                    <a:pt x="317089" y="435996"/>
                  </a:lnTo>
                  <a:lnTo>
                    <a:pt x="271727" y="434189"/>
                  </a:lnTo>
                  <a:lnTo>
                    <a:pt x="226537" y="433049"/>
                  </a:lnTo>
                  <a:lnTo>
                    <a:pt x="180675" y="433049"/>
                  </a:lnTo>
                  <a:lnTo>
                    <a:pt x="133295" y="434667"/>
                  </a:lnTo>
                  <a:lnTo>
                    <a:pt x="83551" y="438377"/>
                  </a:lnTo>
                  <a:lnTo>
                    <a:pt x="57268" y="434649"/>
                  </a:lnTo>
                  <a:lnTo>
                    <a:pt x="34164" y="418835"/>
                  </a:lnTo>
                  <a:lnTo>
                    <a:pt x="18132" y="395140"/>
                  </a:lnTo>
                  <a:lnTo>
                    <a:pt x="13066" y="367765"/>
                  </a:lnTo>
                  <a:lnTo>
                    <a:pt x="2077" y="316892"/>
                  </a:lnTo>
                  <a:lnTo>
                    <a:pt x="0" y="269392"/>
                  </a:lnTo>
                  <a:lnTo>
                    <a:pt x="3446" y="223874"/>
                  </a:lnTo>
                  <a:lnTo>
                    <a:pt x="9031" y="178949"/>
                  </a:lnTo>
                  <a:lnTo>
                    <a:pt x="13366" y="133227"/>
                  </a:lnTo>
                  <a:lnTo>
                    <a:pt x="13066" y="85317"/>
                  </a:lnTo>
                  <a:close/>
                </a:path>
              </a:pathLst>
            </a:custGeom>
            <a:ln w="12700">
              <a:solidFill>
                <a:srgbClr val="00252F"/>
              </a:solidFill>
            </a:ln>
          </p:spPr>
          <p:txBody>
            <a:bodyPr wrap="square" lIns="0" tIns="0" rIns="0" bIns="0" rtlCol="0"/>
            <a:lstStyle/>
            <a:p>
              <a:endParaRPr/>
            </a:p>
          </p:txBody>
        </p:sp>
      </p:grpSp>
      <p:sp>
        <p:nvSpPr>
          <p:cNvPr id="23" name="object 23"/>
          <p:cNvSpPr txBox="1"/>
          <p:nvPr/>
        </p:nvSpPr>
        <p:spPr>
          <a:xfrm>
            <a:off x="1525016" y="2062098"/>
            <a:ext cx="77724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Request</a:t>
            </a:r>
            <a:endParaRPr sz="1800">
              <a:latin typeface="Calibri"/>
              <a:cs typeface="Calibri"/>
            </a:endParaRPr>
          </a:p>
        </p:txBody>
      </p:sp>
      <p:sp>
        <p:nvSpPr>
          <p:cNvPr id="24" name="object 24"/>
          <p:cNvSpPr txBox="1"/>
          <p:nvPr/>
        </p:nvSpPr>
        <p:spPr>
          <a:xfrm>
            <a:off x="9821418" y="2062098"/>
            <a:ext cx="91313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Response</a:t>
            </a:r>
            <a:endParaRPr sz="1800">
              <a:latin typeface="Calibri"/>
              <a:cs typeface="Calibri"/>
            </a:endParaRPr>
          </a:p>
        </p:txBody>
      </p:sp>
      <p:sp>
        <p:nvSpPr>
          <p:cNvPr id="25" name="object 25"/>
          <p:cNvSpPr txBox="1"/>
          <p:nvPr/>
        </p:nvSpPr>
        <p:spPr>
          <a:xfrm>
            <a:off x="4325239" y="3040125"/>
            <a:ext cx="63119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7E7E7E"/>
                </a:solidFill>
                <a:latin typeface="Calibri"/>
                <a:cs typeface="Calibri"/>
              </a:rPr>
              <a:t>waiting</a:t>
            </a:r>
            <a:endParaRPr sz="1600">
              <a:latin typeface="Calibri"/>
              <a:cs typeface="Calibri"/>
            </a:endParaRPr>
          </a:p>
        </p:txBody>
      </p:sp>
      <p:sp>
        <p:nvSpPr>
          <p:cNvPr id="26" name="object 26"/>
          <p:cNvSpPr txBox="1"/>
          <p:nvPr/>
        </p:nvSpPr>
        <p:spPr>
          <a:xfrm>
            <a:off x="6516751" y="3038982"/>
            <a:ext cx="63119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7E7E7E"/>
                </a:solidFill>
                <a:latin typeface="Calibri"/>
                <a:cs typeface="Calibri"/>
              </a:rPr>
              <a:t>waiting</a:t>
            </a:r>
            <a:endParaRPr sz="1600">
              <a:latin typeface="Calibri"/>
              <a:cs typeface="Calibri"/>
            </a:endParaRPr>
          </a:p>
        </p:txBody>
      </p:sp>
      <p:sp>
        <p:nvSpPr>
          <p:cNvPr id="27" name="object 27"/>
          <p:cNvSpPr txBox="1"/>
          <p:nvPr/>
        </p:nvSpPr>
        <p:spPr>
          <a:xfrm>
            <a:off x="8508238" y="3040125"/>
            <a:ext cx="63119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7E7E7E"/>
                </a:solidFill>
                <a:latin typeface="Calibri"/>
                <a:cs typeface="Calibri"/>
              </a:rPr>
              <a:t>waiting</a:t>
            </a:r>
            <a:endParaRPr sz="1600">
              <a:latin typeface="Calibri"/>
              <a:cs typeface="Calibri"/>
            </a:endParaRPr>
          </a:p>
        </p:txBody>
      </p:sp>
      <p:sp>
        <p:nvSpPr>
          <p:cNvPr id="28" name="object 28"/>
          <p:cNvSpPr txBox="1"/>
          <p:nvPr/>
        </p:nvSpPr>
        <p:spPr>
          <a:xfrm>
            <a:off x="4940553" y="2033778"/>
            <a:ext cx="228346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06379"/>
                </a:solidFill>
                <a:latin typeface="Calibri"/>
                <a:cs typeface="Calibri"/>
              </a:rPr>
              <a:t>Process/thread</a:t>
            </a:r>
            <a:r>
              <a:rPr sz="1800" b="1" spc="5" dirty="0">
                <a:solidFill>
                  <a:srgbClr val="006379"/>
                </a:solidFill>
                <a:latin typeface="Calibri"/>
                <a:cs typeface="Calibri"/>
              </a:rPr>
              <a:t> </a:t>
            </a:r>
            <a:r>
              <a:rPr sz="1800" b="1" dirty="0">
                <a:solidFill>
                  <a:srgbClr val="006379"/>
                </a:solidFill>
                <a:latin typeface="Calibri"/>
                <a:cs typeface="Calibri"/>
              </a:rPr>
              <a:t>is</a:t>
            </a:r>
            <a:r>
              <a:rPr sz="1800" b="1" spc="-20" dirty="0">
                <a:solidFill>
                  <a:srgbClr val="006379"/>
                </a:solidFill>
                <a:latin typeface="Calibri"/>
                <a:cs typeface="Calibri"/>
              </a:rPr>
              <a:t> </a:t>
            </a:r>
            <a:r>
              <a:rPr sz="1800" b="1" spc="-10" dirty="0">
                <a:solidFill>
                  <a:srgbClr val="006379"/>
                </a:solidFill>
                <a:latin typeface="Calibri"/>
                <a:cs typeface="Calibri"/>
              </a:rPr>
              <a:t>active</a:t>
            </a:r>
            <a:endParaRPr sz="1800">
              <a:latin typeface="Calibri"/>
              <a:cs typeface="Calibri"/>
            </a:endParaRPr>
          </a:p>
        </p:txBody>
      </p:sp>
      <p:sp>
        <p:nvSpPr>
          <p:cNvPr id="29" name="object 29"/>
          <p:cNvSpPr/>
          <p:nvPr/>
        </p:nvSpPr>
        <p:spPr>
          <a:xfrm>
            <a:off x="3333750" y="2336926"/>
            <a:ext cx="1419225" cy="852805"/>
          </a:xfrm>
          <a:custGeom>
            <a:avLst/>
            <a:gdLst/>
            <a:ahLst/>
            <a:cxnLst/>
            <a:rect l="l" t="t" r="r" b="b"/>
            <a:pathLst>
              <a:path w="1419225" h="852805">
                <a:moveTo>
                  <a:pt x="51688" y="771906"/>
                </a:moveTo>
                <a:lnTo>
                  <a:pt x="0" y="852551"/>
                </a:lnTo>
                <a:lnTo>
                  <a:pt x="95630" y="845565"/>
                </a:lnTo>
                <a:lnTo>
                  <a:pt x="85327" y="828294"/>
                </a:lnTo>
                <a:lnTo>
                  <a:pt x="68707" y="828294"/>
                </a:lnTo>
                <a:lnTo>
                  <a:pt x="54101" y="803783"/>
                </a:lnTo>
                <a:lnTo>
                  <a:pt x="66353" y="796488"/>
                </a:lnTo>
                <a:lnTo>
                  <a:pt x="51688" y="771906"/>
                </a:lnTo>
                <a:close/>
              </a:path>
              <a:path w="1419225" h="852805">
                <a:moveTo>
                  <a:pt x="66353" y="796488"/>
                </a:moveTo>
                <a:lnTo>
                  <a:pt x="54101" y="803783"/>
                </a:lnTo>
                <a:lnTo>
                  <a:pt x="68707" y="828294"/>
                </a:lnTo>
                <a:lnTo>
                  <a:pt x="80971" y="820992"/>
                </a:lnTo>
                <a:lnTo>
                  <a:pt x="66353" y="796488"/>
                </a:lnTo>
                <a:close/>
              </a:path>
              <a:path w="1419225" h="852805">
                <a:moveTo>
                  <a:pt x="80971" y="820992"/>
                </a:moveTo>
                <a:lnTo>
                  <a:pt x="68707" y="828294"/>
                </a:lnTo>
                <a:lnTo>
                  <a:pt x="85327" y="828294"/>
                </a:lnTo>
                <a:lnTo>
                  <a:pt x="80971" y="820992"/>
                </a:lnTo>
                <a:close/>
              </a:path>
              <a:path w="1419225" h="852805">
                <a:moveTo>
                  <a:pt x="1404112" y="0"/>
                </a:moveTo>
                <a:lnTo>
                  <a:pt x="66353" y="796488"/>
                </a:lnTo>
                <a:lnTo>
                  <a:pt x="80971" y="820992"/>
                </a:lnTo>
                <a:lnTo>
                  <a:pt x="1418716" y="24637"/>
                </a:lnTo>
                <a:lnTo>
                  <a:pt x="1404112" y="0"/>
                </a:lnTo>
                <a:close/>
              </a:path>
            </a:pathLst>
          </a:custGeom>
          <a:solidFill>
            <a:srgbClr val="006379"/>
          </a:solidFill>
        </p:spPr>
        <p:txBody>
          <a:bodyPr wrap="square" lIns="0" tIns="0" rIns="0" bIns="0" rtlCol="0"/>
          <a:lstStyle/>
          <a:p>
            <a:endParaRPr/>
          </a:p>
        </p:txBody>
      </p:sp>
      <p:sp>
        <p:nvSpPr>
          <p:cNvPr id="30" name="object 30"/>
          <p:cNvSpPr/>
          <p:nvPr/>
        </p:nvSpPr>
        <p:spPr>
          <a:xfrm>
            <a:off x="5715508" y="2284475"/>
            <a:ext cx="3678554" cy="958850"/>
          </a:xfrm>
          <a:custGeom>
            <a:avLst/>
            <a:gdLst/>
            <a:ahLst/>
            <a:cxnLst/>
            <a:rect l="l" t="t" r="r" b="b"/>
            <a:pathLst>
              <a:path w="3678554" h="958850">
                <a:moveTo>
                  <a:pt x="255270" y="104902"/>
                </a:moveTo>
                <a:lnTo>
                  <a:pt x="227584" y="97790"/>
                </a:lnTo>
                <a:lnTo>
                  <a:pt x="27698" y="871994"/>
                </a:lnTo>
                <a:lnTo>
                  <a:pt x="0" y="864870"/>
                </a:lnTo>
                <a:lnTo>
                  <a:pt x="20066" y="958469"/>
                </a:lnTo>
                <a:lnTo>
                  <a:pt x="77177" y="892937"/>
                </a:lnTo>
                <a:lnTo>
                  <a:pt x="83058" y="886206"/>
                </a:lnTo>
                <a:lnTo>
                  <a:pt x="55384" y="879106"/>
                </a:lnTo>
                <a:lnTo>
                  <a:pt x="255270" y="104902"/>
                </a:lnTo>
                <a:close/>
              </a:path>
              <a:path w="3678554" h="958850">
                <a:moveTo>
                  <a:pt x="2348611" y="958469"/>
                </a:moveTo>
                <a:lnTo>
                  <a:pt x="2332977" y="926973"/>
                </a:lnTo>
                <a:lnTo>
                  <a:pt x="2306066" y="872744"/>
                </a:lnTo>
                <a:lnTo>
                  <a:pt x="2288844" y="895540"/>
                </a:lnTo>
                <a:lnTo>
                  <a:pt x="1220470" y="89916"/>
                </a:lnTo>
                <a:lnTo>
                  <a:pt x="1203198" y="112776"/>
                </a:lnTo>
                <a:lnTo>
                  <a:pt x="2271623" y="918349"/>
                </a:lnTo>
                <a:lnTo>
                  <a:pt x="2254377" y="941197"/>
                </a:lnTo>
                <a:lnTo>
                  <a:pt x="2348611" y="958469"/>
                </a:lnTo>
                <a:close/>
              </a:path>
              <a:path w="3678554" h="958850">
                <a:moveTo>
                  <a:pt x="3678301" y="929259"/>
                </a:moveTo>
                <a:lnTo>
                  <a:pt x="3664889" y="912749"/>
                </a:lnTo>
                <a:lnTo>
                  <a:pt x="3617849" y="854837"/>
                </a:lnTo>
                <a:lnTo>
                  <a:pt x="3606101" y="880821"/>
                </a:lnTo>
                <a:lnTo>
                  <a:pt x="1661160" y="0"/>
                </a:lnTo>
                <a:lnTo>
                  <a:pt x="1649476" y="25908"/>
                </a:lnTo>
                <a:lnTo>
                  <a:pt x="3594316" y="906881"/>
                </a:lnTo>
                <a:lnTo>
                  <a:pt x="3582543" y="932942"/>
                </a:lnTo>
                <a:lnTo>
                  <a:pt x="3678301" y="929259"/>
                </a:lnTo>
                <a:close/>
              </a:path>
            </a:pathLst>
          </a:custGeom>
          <a:solidFill>
            <a:srgbClr val="006379"/>
          </a:solidFill>
        </p:spPr>
        <p:txBody>
          <a:bodyPr wrap="square" lIns="0" tIns="0" rIns="0" bIns="0" rtlCol="0"/>
          <a:lstStyle/>
          <a:p>
            <a:endParaRPr/>
          </a:p>
        </p:txBody>
      </p:sp>
      <p:sp>
        <p:nvSpPr>
          <p:cNvPr id="31" name="object 31"/>
          <p:cNvSpPr txBox="1"/>
          <p:nvPr/>
        </p:nvSpPr>
        <p:spPr>
          <a:xfrm>
            <a:off x="5047234" y="5037277"/>
            <a:ext cx="226060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A10025"/>
                </a:solidFill>
                <a:latin typeface="Calibri"/>
                <a:cs typeface="Calibri"/>
              </a:rPr>
              <a:t>Blocking</a:t>
            </a:r>
            <a:r>
              <a:rPr sz="1800" b="1" spc="-45" dirty="0">
                <a:solidFill>
                  <a:srgbClr val="A10025"/>
                </a:solidFill>
                <a:latin typeface="Calibri"/>
                <a:cs typeface="Calibri"/>
              </a:rPr>
              <a:t> </a:t>
            </a:r>
            <a:r>
              <a:rPr sz="1800" b="1" dirty="0">
                <a:solidFill>
                  <a:srgbClr val="A10025"/>
                </a:solidFill>
                <a:latin typeface="Calibri"/>
                <a:cs typeface="Calibri"/>
              </a:rPr>
              <a:t>I/O </a:t>
            </a:r>
            <a:r>
              <a:rPr sz="1800" b="1" spc="-10" dirty="0">
                <a:solidFill>
                  <a:srgbClr val="A10025"/>
                </a:solidFill>
                <a:latin typeface="Calibri"/>
                <a:cs typeface="Calibri"/>
              </a:rPr>
              <a:t>operations</a:t>
            </a:r>
            <a:endParaRPr sz="1800">
              <a:latin typeface="Calibri"/>
              <a:cs typeface="Calibri"/>
            </a:endParaRPr>
          </a:p>
        </p:txBody>
      </p:sp>
      <p:sp>
        <p:nvSpPr>
          <p:cNvPr id="32" name="object 32"/>
          <p:cNvSpPr/>
          <p:nvPr/>
        </p:nvSpPr>
        <p:spPr>
          <a:xfrm>
            <a:off x="4653534" y="4095750"/>
            <a:ext cx="546735" cy="931544"/>
          </a:xfrm>
          <a:custGeom>
            <a:avLst/>
            <a:gdLst/>
            <a:ahLst/>
            <a:cxnLst/>
            <a:rect l="l" t="t" r="r" b="b"/>
            <a:pathLst>
              <a:path w="546735" h="931545">
                <a:moveTo>
                  <a:pt x="55246" y="67037"/>
                </a:moveTo>
                <a:lnTo>
                  <a:pt x="30529" y="81342"/>
                </a:lnTo>
                <a:lnTo>
                  <a:pt x="521969" y="931037"/>
                </a:lnTo>
                <a:lnTo>
                  <a:pt x="546607" y="916686"/>
                </a:lnTo>
                <a:lnTo>
                  <a:pt x="55246" y="67037"/>
                </a:lnTo>
                <a:close/>
              </a:path>
              <a:path w="546735" h="931545">
                <a:moveTo>
                  <a:pt x="0" y="0"/>
                </a:moveTo>
                <a:lnTo>
                  <a:pt x="5841" y="95631"/>
                </a:lnTo>
                <a:lnTo>
                  <a:pt x="30529" y="81342"/>
                </a:lnTo>
                <a:lnTo>
                  <a:pt x="23367" y="68961"/>
                </a:lnTo>
                <a:lnTo>
                  <a:pt x="48132" y="54737"/>
                </a:lnTo>
                <a:lnTo>
                  <a:pt x="76499" y="54737"/>
                </a:lnTo>
                <a:lnTo>
                  <a:pt x="80010" y="52705"/>
                </a:lnTo>
                <a:lnTo>
                  <a:pt x="0" y="0"/>
                </a:lnTo>
                <a:close/>
              </a:path>
              <a:path w="546735" h="931545">
                <a:moveTo>
                  <a:pt x="48132" y="54737"/>
                </a:moveTo>
                <a:lnTo>
                  <a:pt x="23367" y="68961"/>
                </a:lnTo>
                <a:lnTo>
                  <a:pt x="30529" y="81342"/>
                </a:lnTo>
                <a:lnTo>
                  <a:pt x="55246" y="67037"/>
                </a:lnTo>
                <a:lnTo>
                  <a:pt x="48132" y="54737"/>
                </a:lnTo>
                <a:close/>
              </a:path>
              <a:path w="546735" h="931545">
                <a:moveTo>
                  <a:pt x="76499" y="54737"/>
                </a:moveTo>
                <a:lnTo>
                  <a:pt x="48132" y="54737"/>
                </a:lnTo>
                <a:lnTo>
                  <a:pt x="55246" y="67037"/>
                </a:lnTo>
                <a:lnTo>
                  <a:pt x="76499" y="54737"/>
                </a:lnTo>
                <a:close/>
              </a:path>
            </a:pathLst>
          </a:custGeom>
          <a:solidFill>
            <a:srgbClr val="D70031"/>
          </a:solidFill>
        </p:spPr>
        <p:txBody>
          <a:bodyPr wrap="square" lIns="0" tIns="0" rIns="0" bIns="0" rtlCol="0"/>
          <a:lstStyle/>
          <a:p>
            <a:endParaRPr/>
          </a:p>
        </p:txBody>
      </p:sp>
      <p:sp>
        <p:nvSpPr>
          <p:cNvPr id="33" name="object 33"/>
          <p:cNvSpPr/>
          <p:nvPr/>
        </p:nvSpPr>
        <p:spPr>
          <a:xfrm>
            <a:off x="6645656" y="4106417"/>
            <a:ext cx="2223770" cy="1017269"/>
          </a:xfrm>
          <a:custGeom>
            <a:avLst/>
            <a:gdLst/>
            <a:ahLst/>
            <a:cxnLst/>
            <a:rect l="l" t="t" r="r" b="b"/>
            <a:pathLst>
              <a:path w="2223770" h="1017270">
                <a:moveTo>
                  <a:pt x="209804" y="496062"/>
                </a:moveTo>
                <a:lnTo>
                  <a:pt x="205943" y="463169"/>
                </a:lnTo>
                <a:lnTo>
                  <a:pt x="198628" y="400812"/>
                </a:lnTo>
                <a:lnTo>
                  <a:pt x="129159" y="466852"/>
                </a:lnTo>
                <a:lnTo>
                  <a:pt x="156057" y="476605"/>
                </a:lnTo>
                <a:lnTo>
                  <a:pt x="0" y="908812"/>
                </a:lnTo>
                <a:lnTo>
                  <a:pt x="26924" y="918591"/>
                </a:lnTo>
                <a:lnTo>
                  <a:pt x="182943" y="486346"/>
                </a:lnTo>
                <a:lnTo>
                  <a:pt x="209804" y="496062"/>
                </a:lnTo>
                <a:close/>
              </a:path>
              <a:path w="2223770" h="1017270">
                <a:moveTo>
                  <a:pt x="2223643" y="0"/>
                </a:moveTo>
                <a:lnTo>
                  <a:pt x="2128647" y="11938"/>
                </a:lnTo>
                <a:lnTo>
                  <a:pt x="2144471" y="35737"/>
                </a:lnTo>
                <a:lnTo>
                  <a:pt x="711073" y="993140"/>
                </a:lnTo>
                <a:lnTo>
                  <a:pt x="726948" y="1016889"/>
                </a:lnTo>
                <a:lnTo>
                  <a:pt x="2160295" y="59512"/>
                </a:lnTo>
                <a:lnTo>
                  <a:pt x="2176145" y="83312"/>
                </a:lnTo>
                <a:lnTo>
                  <a:pt x="2207780" y="27813"/>
                </a:lnTo>
                <a:lnTo>
                  <a:pt x="2223643" y="0"/>
                </a:lnTo>
                <a:close/>
              </a:path>
            </a:pathLst>
          </a:custGeom>
          <a:solidFill>
            <a:srgbClr val="D70031"/>
          </a:solidFill>
        </p:spPr>
        <p:txBody>
          <a:bodyPr wrap="square" lIns="0" tIns="0" rIns="0" bIns="0" rtlCol="0"/>
          <a:lstStyle/>
          <a:p>
            <a:endParaRPr/>
          </a:p>
        </p:txBody>
      </p:sp>
      <p:sp>
        <p:nvSpPr>
          <p:cNvPr id="34" name="object 34"/>
          <p:cNvSpPr txBox="1"/>
          <p:nvPr/>
        </p:nvSpPr>
        <p:spPr>
          <a:xfrm>
            <a:off x="2632329" y="5394147"/>
            <a:ext cx="434975"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111F35"/>
                </a:solidFill>
                <a:latin typeface="Calibri"/>
                <a:cs typeface="Calibri"/>
              </a:rPr>
              <a:t>Time</a:t>
            </a:r>
            <a:endParaRPr sz="1600">
              <a:latin typeface="Calibri"/>
              <a:cs typeface="Calibri"/>
            </a:endParaRPr>
          </a:p>
        </p:txBody>
      </p:sp>
      <p:sp>
        <p:nvSpPr>
          <p:cNvPr id="35" name="object 3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36" name="object 3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422</a:t>
            </a:fld>
            <a:endParaRPr spc="-25"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423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0" dirty="0"/>
              <a:t>MULTI-</a:t>
            </a:r>
            <a:r>
              <a:rPr spc="-45" dirty="0"/>
              <a:t>THREADED</a:t>
            </a:r>
            <a:r>
              <a:rPr spc="-185" dirty="0"/>
              <a:t> </a:t>
            </a:r>
            <a:r>
              <a:rPr spc="-70" dirty="0"/>
              <a:t>REQUEST</a:t>
            </a:r>
            <a:r>
              <a:rPr spc="-175" dirty="0"/>
              <a:t> </a:t>
            </a:r>
            <a:r>
              <a:rPr spc="50" dirty="0"/>
              <a:t>HANDLING</a:t>
            </a:r>
          </a:p>
        </p:txBody>
      </p:sp>
      <p:sp>
        <p:nvSpPr>
          <p:cNvPr id="3" name="object 3"/>
          <p:cNvSpPr txBox="1"/>
          <p:nvPr/>
        </p:nvSpPr>
        <p:spPr>
          <a:xfrm>
            <a:off x="962050" y="1446872"/>
            <a:ext cx="10113645" cy="3956852"/>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Può essere inefficiente (molto tempo di attesa del thread)
Scalabilità limitata (numero di richieste simultanee gestite)
Il pool di thread è preallocato in base alle dimensioni predefinite. Non è possibile gestire più richieste simultanee di quelle consentite dal pool di thread.
Pensiamoci con un esempio.
Un ristorante ha 10 tavoli. La direzione decide di assumere 10 camerieri. 	Ogni cameriere è assegnato esattamente a un tavolo.</a:t>
            </a:r>
            <a:endParaRPr sz="2800" dirty="0">
              <a:latin typeface="Calibri"/>
              <a:cs typeface="Calibri"/>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424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0" dirty="0"/>
              <a:t>MULTI-</a:t>
            </a:r>
            <a:r>
              <a:rPr spc="-45" dirty="0"/>
              <a:t>THREADED</a:t>
            </a:r>
            <a:r>
              <a:rPr spc="-185" dirty="0"/>
              <a:t> </a:t>
            </a:r>
            <a:r>
              <a:rPr spc="-70" dirty="0"/>
              <a:t>REQUEST</a:t>
            </a:r>
            <a:r>
              <a:rPr spc="-175" dirty="0"/>
              <a:t> </a:t>
            </a:r>
            <a:r>
              <a:rPr spc="50" dirty="0"/>
              <a:t>HANDLING</a:t>
            </a:r>
          </a:p>
        </p:txBody>
      </p:sp>
      <p:sp>
        <p:nvSpPr>
          <p:cNvPr id="3" name="object 3"/>
          <p:cNvSpPr txBox="1"/>
          <p:nvPr/>
        </p:nvSpPr>
        <p:spPr>
          <a:xfrm>
            <a:off x="962050" y="1533220"/>
            <a:ext cx="9947910" cy="3331040"/>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Quando un cliente arriva, viene fatto accomodare al primo tavolo libero e gli viene dato un menu dal cameriere.
I clienti impiegano dai 5 ai 10 minuti per decidere cosa vogliono. Durante questo periodo, il cameriere rimane inattivo.
Quando un cliente decide cosa vuole, il cameriere prende la sua ordinazione e la porta allo chef.
Lo chef impiega dai 15 ai 30 minuti per preparare il cibo. Durante questo periodo, il cameriere rimane inattivo.</a:t>
            </a:r>
            <a:endParaRPr sz="2800" dirty="0">
              <a:latin typeface="Calibri"/>
              <a:cs typeface="Calibri"/>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425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0" dirty="0"/>
              <a:t>MULTI-</a:t>
            </a:r>
            <a:r>
              <a:rPr spc="-45" dirty="0"/>
              <a:t>THREADED</a:t>
            </a:r>
            <a:r>
              <a:rPr spc="-185" dirty="0"/>
              <a:t> </a:t>
            </a:r>
            <a:r>
              <a:rPr spc="-70" dirty="0"/>
              <a:t>REQUEST</a:t>
            </a:r>
            <a:r>
              <a:rPr spc="-175" dirty="0"/>
              <a:t> </a:t>
            </a:r>
            <a:r>
              <a:rPr spc="50" dirty="0"/>
              <a:t>HANDLING</a:t>
            </a:r>
          </a:p>
        </p:txBody>
      </p:sp>
      <p:sp>
        <p:nvSpPr>
          <p:cNvPr id="3" name="object 3"/>
          <p:cNvSpPr txBox="1"/>
          <p:nvPr/>
        </p:nvSpPr>
        <p:spPr>
          <a:xfrm>
            <a:off x="962050" y="1533220"/>
            <a:ext cx="9999345" cy="4475455"/>
          </a:xfrm>
          <a:prstGeom prst="rect">
            <a:avLst/>
          </a:prstGeom>
        </p:spPr>
        <p:txBody>
          <a:bodyPr vert="horz" wrap="square" lIns="0" tIns="55244" rIns="0" bIns="0" rtlCol="0">
            <a:spAutoFit/>
          </a:bodyPr>
          <a:lstStyle/>
          <a:p>
            <a:pPr marL="240029" marR="166370" indent="-227329">
              <a:lnSpc>
                <a:spcPct val="90000"/>
              </a:lnSpc>
              <a:spcBef>
                <a:spcPts val="434"/>
              </a:spcBef>
              <a:buFont typeface="Arial MT"/>
              <a:buChar char="•"/>
              <a:tabLst>
                <a:tab pos="241300" algn="l"/>
              </a:tabLst>
            </a:pPr>
            <a:r>
              <a:rPr lang="it-IT" sz="2800" dirty="0">
                <a:solidFill>
                  <a:srgbClr val="111F35"/>
                </a:solidFill>
                <a:latin typeface="Calibri"/>
                <a:cs typeface="Calibri"/>
              </a:rPr>
              <a:t>Quando il cibo è pronto, il cameriere lo porta al cliente. Il cliente impiega dai 15 ai 30 minuti per mangiare il cibo. Durante questo periodo, il cameriere rimane inattivo.
Una volta che il cliente ha finito di mangiare, il cameriere pulisce il tavolo e chiede a un manager di preparare il conto. La preparazione del conto richiede dai 2 ai 5 minuti. Durante questo periodo, il cameriere rimane inattivo.
Una volta che il conto è pronto, il cameriere lo porta al cliente, che paga e lascia lo stabilimento.
Un nuovo cliente può ora essere servito dallo stesso cameriere allo stesso tavolo.</a:t>
            </a:r>
            <a:endParaRPr sz="2800" dirty="0">
              <a:latin typeface="Calibri"/>
              <a:cs typeface="Calibri"/>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426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0" dirty="0"/>
              <a:t>MULTI-</a:t>
            </a:r>
            <a:r>
              <a:rPr spc="-45" dirty="0"/>
              <a:t>THREADED</a:t>
            </a:r>
            <a:r>
              <a:rPr spc="-185" dirty="0"/>
              <a:t> </a:t>
            </a:r>
            <a:r>
              <a:rPr spc="-70" dirty="0"/>
              <a:t>REQUEST</a:t>
            </a:r>
            <a:r>
              <a:rPr spc="-175" dirty="0"/>
              <a:t> </a:t>
            </a:r>
            <a:r>
              <a:rPr spc="50" dirty="0"/>
              <a:t>HANDLING</a:t>
            </a:r>
          </a:p>
        </p:txBody>
      </p:sp>
      <p:sp>
        <p:nvSpPr>
          <p:cNvPr id="3" name="object 3"/>
          <p:cNvSpPr txBox="1"/>
          <p:nvPr/>
        </p:nvSpPr>
        <p:spPr>
          <a:xfrm>
            <a:off x="962050" y="1181129"/>
            <a:ext cx="9907905" cy="5249514"/>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Nel nostro esempio, i camerieri sono thread che servono i clienti (richieste).
Al massimo 10 clienti (richieste) possono essere serviti in qualsiasi momento.
Un cliente che decide cosa ordinare, un cuoco che prepara il cibo, un cliente che lo mangia e un manager che prepara il conto stanno bloccando le operazioni. Il cameriere rimane inattivo durante queste operazioni.
Le risorse non vengono utilizzate in modo molto efficiente...
Cosa succede se vogliamo servire un'ulteriore richiesta alla volta? Dobbiamo assumere un nuovo cameriere.</a:t>
            </a:r>
            <a:endParaRPr sz="2800" dirty="0">
              <a:latin typeface="Calibri"/>
              <a:cs typeface="Calibri"/>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427</a:t>
            </a:fld>
            <a:endParaRPr spc="-25" dirty="0"/>
          </a:p>
        </p:txBody>
      </p:sp>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3200" dirty="0"/>
              <a:t>IMPROVING</a:t>
            </a:r>
            <a:r>
              <a:rPr sz="3200" spc="-35" dirty="0"/>
              <a:t> </a:t>
            </a:r>
            <a:r>
              <a:rPr sz="3200" spc="-160" dirty="0"/>
              <a:t>EFFICIENCY</a:t>
            </a:r>
            <a:r>
              <a:rPr sz="3200" spc="-5" dirty="0"/>
              <a:t> </a:t>
            </a:r>
            <a:r>
              <a:rPr sz="3200" dirty="0"/>
              <a:t>AT</a:t>
            </a:r>
            <a:r>
              <a:rPr sz="3200" spc="-5" dirty="0"/>
              <a:t> </a:t>
            </a:r>
            <a:r>
              <a:rPr sz="3200" dirty="0"/>
              <a:t>OUR</a:t>
            </a:r>
            <a:r>
              <a:rPr sz="3200" spc="-15" dirty="0"/>
              <a:t> </a:t>
            </a:r>
            <a:r>
              <a:rPr sz="3200" spc="-35" dirty="0"/>
              <a:t>RESTAURANT</a:t>
            </a:r>
            <a:endParaRPr sz="3200"/>
          </a:p>
        </p:txBody>
      </p:sp>
      <p:sp>
        <p:nvSpPr>
          <p:cNvPr id="3" name="object 3"/>
          <p:cNvSpPr txBox="1"/>
          <p:nvPr/>
        </p:nvSpPr>
        <p:spPr>
          <a:xfrm>
            <a:off x="962050" y="1446872"/>
            <a:ext cx="9911715" cy="471603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spc="-25" dirty="0">
                <a:solidFill>
                  <a:srgbClr val="111F35"/>
                </a:solidFill>
                <a:latin typeface="Calibri"/>
                <a:cs typeface="Calibri"/>
              </a:rPr>
              <a:t>Il ristorante assume un solo cameriere per assistere ai suoi 10 tavoli
Quando arriva un cliente, il cameriere lo saluta e lo fa sedere al suo tavolo, dandogli un menu. Mentre il cliente sceglie, il cameriere è disponibile a soddisfare le esigenze degli altri clienti.
Una volta che il cliente decide l'ordine, il cameriere lo porta al cuoco. Mentre il cuoco prepara il cibo, il cameriere torna in sala da pranzo ed è disponibile per assistere gli altri clienti.
Una volta che il cibo è pronto (e suona il campanello della cucina), il cameriere porta il cibo al cliente. Mentre il cliente mangia, il cameriere è disponibile a occuparsi degli altri clienti.</a:t>
            </a:r>
            <a:endParaRPr sz="2800" dirty="0">
              <a:latin typeface="Calibri"/>
              <a:cs typeface="Calibri"/>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428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NODE.JS:</a:t>
            </a:r>
            <a:r>
              <a:rPr spc="50" dirty="0"/>
              <a:t> </a:t>
            </a:r>
            <a:r>
              <a:rPr spc="-20" dirty="0"/>
              <a:t>PHILOSOPHY</a:t>
            </a:r>
          </a:p>
        </p:txBody>
      </p:sp>
      <p:sp>
        <p:nvSpPr>
          <p:cNvPr id="3" name="object 3"/>
          <p:cNvSpPr txBox="1">
            <a:spLocks noGrp="1"/>
          </p:cNvSpPr>
          <p:nvPr>
            <p:ph type="body" idx="1"/>
          </p:nvPr>
        </p:nvSpPr>
        <p:spPr>
          <a:xfrm>
            <a:off x="916602" y="1275994"/>
            <a:ext cx="10251440" cy="5062283"/>
          </a:xfrm>
          <a:prstGeom prst="rect">
            <a:avLst/>
          </a:prstGeom>
        </p:spPr>
        <p:txBody>
          <a:bodyPr vert="horz" wrap="square" lIns="0" tIns="60325" rIns="0" bIns="0" rtlCol="0">
            <a:spAutoFit/>
          </a:bodyPr>
          <a:lstStyle/>
          <a:p>
            <a:pPr marL="240029" marR="643890" indent="-227329">
              <a:lnSpc>
                <a:spcPts val="3030"/>
              </a:lnSpc>
              <a:spcBef>
                <a:spcPts val="475"/>
              </a:spcBef>
              <a:buFont typeface="Arial MT"/>
              <a:buChar char="•"/>
              <a:tabLst>
                <a:tab pos="241300" algn="l"/>
              </a:tabLst>
            </a:pPr>
            <a:r>
              <a:rPr lang="it-IT" dirty="0"/>
              <a:t>Node.js si basa su una filosofia che è abbastanza simile al nostro esempio di ristorante più efficiente
Un programma Node.js viene eseguito in un unico processo
Non è necessario creare nuovi thread per ogni richiesta
Il runtime Node.js fornisce un set di primitive di I/O asincrone nella libreria standard che impediscono il blocco del codice JavaScript
La maggior parte delle librerie sfrutta il paradigma non bloccante quando possibile
Ampia adozione del modello di callback
In genere, le operazioni sincrone sono un'eccezione piuttosto che la norma</a:t>
            </a:r>
            <a:endParaRPr sz="2400" dirty="0">
              <a:latin typeface="Calibri"/>
              <a:cs typeface="Calibri"/>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90" dirty="0"/>
              <a:t> </a:t>
            </a:r>
            <a:r>
              <a:rPr spc="145" dirty="0"/>
              <a:t>SINGLE-</a:t>
            </a:r>
            <a:r>
              <a:rPr spc="-50" dirty="0"/>
              <a:t>THREADED</a:t>
            </a:r>
            <a:r>
              <a:rPr spc="-204" dirty="0"/>
              <a:t> </a:t>
            </a:r>
            <a:r>
              <a:rPr dirty="0"/>
              <a:t>EVENT</a:t>
            </a:r>
            <a:r>
              <a:rPr spc="-195" dirty="0"/>
              <a:t> </a:t>
            </a:r>
            <a:r>
              <a:rPr spc="50" dirty="0"/>
              <a:t>LOOP</a:t>
            </a:r>
          </a:p>
        </p:txBody>
      </p:sp>
      <p:grpSp>
        <p:nvGrpSpPr>
          <p:cNvPr id="3" name="object 3"/>
          <p:cNvGrpSpPr/>
          <p:nvPr/>
        </p:nvGrpSpPr>
        <p:grpSpPr>
          <a:xfrm>
            <a:off x="2636266" y="2288794"/>
            <a:ext cx="5688330" cy="2967990"/>
            <a:chOff x="2636266" y="2288794"/>
            <a:chExt cx="5688330" cy="2967990"/>
          </a:xfrm>
        </p:grpSpPr>
        <p:sp>
          <p:nvSpPr>
            <p:cNvPr id="4" name="object 4"/>
            <p:cNvSpPr/>
            <p:nvPr/>
          </p:nvSpPr>
          <p:spPr>
            <a:xfrm>
              <a:off x="2642616" y="2295144"/>
              <a:ext cx="5675630" cy="2955290"/>
            </a:xfrm>
            <a:custGeom>
              <a:avLst/>
              <a:gdLst/>
              <a:ahLst/>
              <a:cxnLst/>
              <a:rect l="l" t="t" r="r" b="b"/>
              <a:pathLst>
                <a:path w="5675630" h="2955290">
                  <a:moveTo>
                    <a:pt x="5627624" y="0"/>
                  </a:moveTo>
                  <a:lnTo>
                    <a:pt x="47751" y="0"/>
                  </a:lnTo>
                  <a:lnTo>
                    <a:pt x="29146" y="3746"/>
                  </a:lnTo>
                  <a:lnTo>
                    <a:pt x="13969" y="13969"/>
                  </a:lnTo>
                  <a:lnTo>
                    <a:pt x="3746" y="29146"/>
                  </a:lnTo>
                  <a:lnTo>
                    <a:pt x="0" y="47751"/>
                  </a:lnTo>
                  <a:lnTo>
                    <a:pt x="0" y="2907283"/>
                  </a:lnTo>
                  <a:lnTo>
                    <a:pt x="3746" y="2925889"/>
                  </a:lnTo>
                  <a:lnTo>
                    <a:pt x="13969" y="2941066"/>
                  </a:lnTo>
                  <a:lnTo>
                    <a:pt x="29146" y="2951289"/>
                  </a:lnTo>
                  <a:lnTo>
                    <a:pt x="47751" y="2955035"/>
                  </a:lnTo>
                  <a:lnTo>
                    <a:pt x="5627624" y="2955035"/>
                  </a:lnTo>
                  <a:lnTo>
                    <a:pt x="5646229" y="2951289"/>
                  </a:lnTo>
                  <a:lnTo>
                    <a:pt x="5661406" y="2941066"/>
                  </a:lnTo>
                  <a:lnTo>
                    <a:pt x="5671629" y="2925889"/>
                  </a:lnTo>
                  <a:lnTo>
                    <a:pt x="5675376" y="2907283"/>
                  </a:lnTo>
                  <a:lnTo>
                    <a:pt x="5675376" y="47751"/>
                  </a:lnTo>
                  <a:lnTo>
                    <a:pt x="5671629" y="29146"/>
                  </a:lnTo>
                  <a:lnTo>
                    <a:pt x="5661406" y="13970"/>
                  </a:lnTo>
                  <a:lnTo>
                    <a:pt x="5646229" y="3746"/>
                  </a:lnTo>
                  <a:lnTo>
                    <a:pt x="5627624" y="0"/>
                  </a:lnTo>
                  <a:close/>
                </a:path>
              </a:pathLst>
            </a:custGeom>
            <a:solidFill>
              <a:srgbClr val="00916D">
                <a:alpha val="19999"/>
              </a:srgbClr>
            </a:solidFill>
          </p:spPr>
          <p:txBody>
            <a:bodyPr wrap="square" lIns="0" tIns="0" rIns="0" bIns="0" rtlCol="0"/>
            <a:lstStyle/>
            <a:p>
              <a:endParaRPr/>
            </a:p>
          </p:txBody>
        </p:sp>
        <p:sp>
          <p:nvSpPr>
            <p:cNvPr id="5" name="object 5"/>
            <p:cNvSpPr/>
            <p:nvPr/>
          </p:nvSpPr>
          <p:spPr>
            <a:xfrm>
              <a:off x="2642616" y="2295144"/>
              <a:ext cx="5675630" cy="2955290"/>
            </a:xfrm>
            <a:custGeom>
              <a:avLst/>
              <a:gdLst/>
              <a:ahLst/>
              <a:cxnLst/>
              <a:rect l="l" t="t" r="r" b="b"/>
              <a:pathLst>
                <a:path w="5675630" h="2955290">
                  <a:moveTo>
                    <a:pt x="0" y="47751"/>
                  </a:moveTo>
                  <a:lnTo>
                    <a:pt x="3746" y="29146"/>
                  </a:lnTo>
                  <a:lnTo>
                    <a:pt x="13969" y="13969"/>
                  </a:lnTo>
                  <a:lnTo>
                    <a:pt x="29146" y="3746"/>
                  </a:lnTo>
                  <a:lnTo>
                    <a:pt x="47751" y="0"/>
                  </a:lnTo>
                  <a:lnTo>
                    <a:pt x="5627624" y="0"/>
                  </a:lnTo>
                  <a:lnTo>
                    <a:pt x="5646229" y="3746"/>
                  </a:lnTo>
                  <a:lnTo>
                    <a:pt x="5661406" y="13970"/>
                  </a:lnTo>
                  <a:lnTo>
                    <a:pt x="5671629" y="29146"/>
                  </a:lnTo>
                  <a:lnTo>
                    <a:pt x="5675376" y="47751"/>
                  </a:lnTo>
                  <a:lnTo>
                    <a:pt x="5675376" y="2907283"/>
                  </a:lnTo>
                  <a:lnTo>
                    <a:pt x="5671629" y="2925889"/>
                  </a:lnTo>
                  <a:lnTo>
                    <a:pt x="5661406" y="2941066"/>
                  </a:lnTo>
                  <a:lnTo>
                    <a:pt x="5646229" y="2951289"/>
                  </a:lnTo>
                  <a:lnTo>
                    <a:pt x="5627624" y="2955035"/>
                  </a:lnTo>
                  <a:lnTo>
                    <a:pt x="47751" y="2955035"/>
                  </a:lnTo>
                  <a:lnTo>
                    <a:pt x="29146" y="2951289"/>
                  </a:lnTo>
                  <a:lnTo>
                    <a:pt x="13969" y="2941066"/>
                  </a:lnTo>
                  <a:lnTo>
                    <a:pt x="3746" y="2925889"/>
                  </a:lnTo>
                  <a:lnTo>
                    <a:pt x="0" y="2907283"/>
                  </a:lnTo>
                  <a:lnTo>
                    <a:pt x="0" y="47751"/>
                  </a:lnTo>
                  <a:close/>
                </a:path>
              </a:pathLst>
            </a:custGeom>
            <a:ln w="12700">
              <a:solidFill>
                <a:srgbClr val="006C52"/>
              </a:solidFill>
            </a:ln>
          </p:spPr>
          <p:txBody>
            <a:bodyPr wrap="square" lIns="0" tIns="0" rIns="0" bIns="0" rtlCol="0"/>
            <a:lstStyle/>
            <a:p>
              <a:endParaRPr/>
            </a:p>
          </p:txBody>
        </p:sp>
      </p:grpSp>
      <p:sp>
        <p:nvSpPr>
          <p:cNvPr id="6" name="object 6"/>
          <p:cNvSpPr txBox="1"/>
          <p:nvPr/>
        </p:nvSpPr>
        <p:spPr>
          <a:xfrm>
            <a:off x="5105146" y="2327528"/>
            <a:ext cx="75057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111F35"/>
                </a:solidFill>
                <a:latin typeface="Calibri"/>
                <a:cs typeface="Calibri"/>
              </a:rPr>
              <a:t>Node.js</a:t>
            </a:r>
            <a:endParaRPr sz="1800">
              <a:latin typeface="Calibri"/>
              <a:cs typeface="Calibri"/>
            </a:endParaRPr>
          </a:p>
        </p:txBody>
      </p:sp>
      <p:sp>
        <p:nvSpPr>
          <p:cNvPr id="7" name="object 7"/>
          <p:cNvSpPr txBox="1"/>
          <p:nvPr/>
        </p:nvSpPr>
        <p:spPr>
          <a:xfrm>
            <a:off x="882396" y="2834639"/>
            <a:ext cx="1042669" cy="502920"/>
          </a:xfrm>
          <a:prstGeom prst="rect">
            <a:avLst/>
          </a:prstGeom>
          <a:solidFill>
            <a:srgbClr val="006379"/>
          </a:solidFill>
          <a:ln w="12700">
            <a:solidFill>
              <a:srgbClr val="00252F"/>
            </a:solidFill>
          </a:ln>
        </p:spPr>
        <p:txBody>
          <a:bodyPr vert="horz" wrap="square" lIns="0" tIns="99060" rIns="0" bIns="0" rtlCol="0">
            <a:spAutoFit/>
          </a:bodyPr>
          <a:lstStyle/>
          <a:p>
            <a:pPr marL="169545">
              <a:lnSpc>
                <a:spcPct val="100000"/>
              </a:lnSpc>
              <a:spcBef>
                <a:spcPts val="780"/>
              </a:spcBef>
            </a:pPr>
            <a:r>
              <a:rPr sz="1800" dirty="0">
                <a:solidFill>
                  <a:srgbClr val="FFFFFF"/>
                </a:solidFill>
                <a:latin typeface="Calibri"/>
                <a:cs typeface="Calibri"/>
              </a:rPr>
              <a:t>Client</a:t>
            </a:r>
            <a:r>
              <a:rPr sz="1800" spc="-55" dirty="0">
                <a:solidFill>
                  <a:srgbClr val="FFFFFF"/>
                </a:solidFill>
                <a:latin typeface="Calibri"/>
                <a:cs typeface="Calibri"/>
              </a:rPr>
              <a:t> </a:t>
            </a:r>
            <a:r>
              <a:rPr sz="1800" spc="-50" dirty="0">
                <a:solidFill>
                  <a:srgbClr val="FFFFFF"/>
                </a:solidFill>
                <a:latin typeface="Calibri"/>
                <a:cs typeface="Calibri"/>
              </a:rPr>
              <a:t>1</a:t>
            </a:r>
            <a:endParaRPr sz="1800">
              <a:latin typeface="Calibri"/>
              <a:cs typeface="Calibri"/>
            </a:endParaRPr>
          </a:p>
        </p:txBody>
      </p:sp>
      <p:sp>
        <p:nvSpPr>
          <p:cNvPr id="8" name="object 8"/>
          <p:cNvSpPr txBox="1"/>
          <p:nvPr/>
        </p:nvSpPr>
        <p:spPr>
          <a:xfrm>
            <a:off x="882396" y="3483864"/>
            <a:ext cx="1042669" cy="502920"/>
          </a:xfrm>
          <a:prstGeom prst="rect">
            <a:avLst/>
          </a:prstGeom>
          <a:solidFill>
            <a:srgbClr val="006379"/>
          </a:solidFill>
          <a:ln w="12700">
            <a:solidFill>
              <a:srgbClr val="00252F"/>
            </a:solidFill>
          </a:ln>
        </p:spPr>
        <p:txBody>
          <a:bodyPr vert="horz" wrap="square" lIns="0" tIns="99695" rIns="0" bIns="0" rtlCol="0">
            <a:spAutoFit/>
          </a:bodyPr>
          <a:lstStyle/>
          <a:p>
            <a:pPr marL="169545">
              <a:lnSpc>
                <a:spcPct val="100000"/>
              </a:lnSpc>
              <a:spcBef>
                <a:spcPts val="785"/>
              </a:spcBef>
            </a:pPr>
            <a:r>
              <a:rPr sz="1800" dirty="0">
                <a:solidFill>
                  <a:srgbClr val="FFFFFF"/>
                </a:solidFill>
                <a:latin typeface="Calibri"/>
                <a:cs typeface="Calibri"/>
              </a:rPr>
              <a:t>Client</a:t>
            </a:r>
            <a:r>
              <a:rPr sz="1800" spc="-55" dirty="0">
                <a:solidFill>
                  <a:srgbClr val="FFFFFF"/>
                </a:solidFill>
                <a:latin typeface="Calibri"/>
                <a:cs typeface="Calibri"/>
              </a:rPr>
              <a:t> </a:t>
            </a:r>
            <a:r>
              <a:rPr sz="1800" spc="-50" dirty="0">
                <a:solidFill>
                  <a:srgbClr val="FFFFFF"/>
                </a:solidFill>
                <a:latin typeface="Calibri"/>
                <a:cs typeface="Calibri"/>
              </a:rPr>
              <a:t>2</a:t>
            </a:r>
            <a:endParaRPr sz="1800">
              <a:latin typeface="Calibri"/>
              <a:cs typeface="Calibri"/>
            </a:endParaRPr>
          </a:p>
        </p:txBody>
      </p:sp>
      <p:sp>
        <p:nvSpPr>
          <p:cNvPr id="9" name="object 9"/>
          <p:cNvSpPr txBox="1"/>
          <p:nvPr/>
        </p:nvSpPr>
        <p:spPr>
          <a:xfrm>
            <a:off x="893063" y="4442459"/>
            <a:ext cx="1041400" cy="502920"/>
          </a:xfrm>
          <a:prstGeom prst="rect">
            <a:avLst/>
          </a:prstGeom>
          <a:solidFill>
            <a:srgbClr val="006379"/>
          </a:solidFill>
          <a:ln w="12700">
            <a:solidFill>
              <a:srgbClr val="00252F"/>
            </a:solidFill>
          </a:ln>
        </p:spPr>
        <p:txBody>
          <a:bodyPr vert="horz" wrap="square" lIns="0" tIns="99695" rIns="0" bIns="0" rtlCol="0">
            <a:spAutoFit/>
          </a:bodyPr>
          <a:lstStyle/>
          <a:p>
            <a:pPr marL="167005">
              <a:lnSpc>
                <a:spcPct val="100000"/>
              </a:lnSpc>
              <a:spcBef>
                <a:spcPts val="785"/>
              </a:spcBef>
            </a:pPr>
            <a:r>
              <a:rPr sz="1800" dirty="0">
                <a:solidFill>
                  <a:srgbClr val="FFFFFF"/>
                </a:solidFill>
                <a:latin typeface="Calibri"/>
                <a:cs typeface="Calibri"/>
              </a:rPr>
              <a:t>Client</a:t>
            </a:r>
            <a:r>
              <a:rPr sz="1800" spc="-40" dirty="0">
                <a:solidFill>
                  <a:srgbClr val="FFFFFF"/>
                </a:solidFill>
                <a:latin typeface="Calibri"/>
                <a:cs typeface="Calibri"/>
              </a:rPr>
              <a:t> </a:t>
            </a:r>
            <a:r>
              <a:rPr sz="1800" i="1" spc="-50" dirty="0">
                <a:solidFill>
                  <a:srgbClr val="FFFFFF"/>
                </a:solidFill>
                <a:latin typeface="Calibri"/>
                <a:cs typeface="Calibri"/>
              </a:rPr>
              <a:t>n</a:t>
            </a:r>
            <a:endParaRPr sz="1800">
              <a:latin typeface="Calibri"/>
              <a:cs typeface="Calibri"/>
            </a:endParaRPr>
          </a:p>
        </p:txBody>
      </p:sp>
      <p:grpSp>
        <p:nvGrpSpPr>
          <p:cNvPr id="10" name="object 10"/>
          <p:cNvGrpSpPr/>
          <p:nvPr/>
        </p:nvGrpSpPr>
        <p:grpSpPr>
          <a:xfrm>
            <a:off x="1397253" y="4088638"/>
            <a:ext cx="63500" cy="255270"/>
            <a:chOff x="1397253" y="4088638"/>
            <a:chExt cx="63500" cy="255270"/>
          </a:xfrm>
        </p:grpSpPr>
        <p:sp>
          <p:nvSpPr>
            <p:cNvPr id="11" name="object 11"/>
            <p:cNvSpPr/>
            <p:nvPr/>
          </p:nvSpPr>
          <p:spPr>
            <a:xfrm>
              <a:off x="1403603" y="4094988"/>
              <a:ext cx="50800" cy="48895"/>
            </a:xfrm>
            <a:custGeom>
              <a:avLst/>
              <a:gdLst/>
              <a:ahLst/>
              <a:cxnLst/>
              <a:rect l="l" t="t" r="r" b="b"/>
              <a:pathLst>
                <a:path w="50800" h="48895">
                  <a:moveTo>
                    <a:pt x="25146" y="0"/>
                  </a:moveTo>
                  <a:lnTo>
                    <a:pt x="15376" y="1916"/>
                  </a:lnTo>
                  <a:lnTo>
                    <a:pt x="7381" y="7143"/>
                  </a:lnTo>
                  <a:lnTo>
                    <a:pt x="1982" y="14894"/>
                  </a:lnTo>
                  <a:lnTo>
                    <a:pt x="0" y="24384"/>
                  </a:lnTo>
                  <a:lnTo>
                    <a:pt x="1982" y="33873"/>
                  </a:lnTo>
                  <a:lnTo>
                    <a:pt x="7381" y="41624"/>
                  </a:lnTo>
                  <a:lnTo>
                    <a:pt x="15376" y="46851"/>
                  </a:lnTo>
                  <a:lnTo>
                    <a:pt x="25146" y="48768"/>
                  </a:lnTo>
                  <a:lnTo>
                    <a:pt x="34915" y="46851"/>
                  </a:lnTo>
                  <a:lnTo>
                    <a:pt x="42910" y="41624"/>
                  </a:lnTo>
                  <a:lnTo>
                    <a:pt x="48309" y="33873"/>
                  </a:lnTo>
                  <a:lnTo>
                    <a:pt x="50292" y="24384"/>
                  </a:lnTo>
                  <a:lnTo>
                    <a:pt x="48309" y="14894"/>
                  </a:lnTo>
                  <a:lnTo>
                    <a:pt x="42910" y="7143"/>
                  </a:lnTo>
                  <a:lnTo>
                    <a:pt x="34915" y="1916"/>
                  </a:lnTo>
                  <a:lnTo>
                    <a:pt x="25146" y="0"/>
                  </a:lnTo>
                  <a:close/>
                </a:path>
              </a:pathLst>
            </a:custGeom>
            <a:solidFill>
              <a:srgbClr val="006379"/>
            </a:solidFill>
          </p:spPr>
          <p:txBody>
            <a:bodyPr wrap="square" lIns="0" tIns="0" rIns="0" bIns="0" rtlCol="0"/>
            <a:lstStyle/>
            <a:p>
              <a:endParaRPr/>
            </a:p>
          </p:txBody>
        </p:sp>
        <p:sp>
          <p:nvSpPr>
            <p:cNvPr id="12" name="object 12"/>
            <p:cNvSpPr/>
            <p:nvPr/>
          </p:nvSpPr>
          <p:spPr>
            <a:xfrm>
              <a:off x="1403603" y="4094988"/>
              <a:ext cx="50800" cy="48895"/>
            </a:xfrm>
            <a:custGeom>
              <a:avLst/>
              <a:gdLst/>
              <a:ahLst/>
              <a:cxnLst/>
              <a:rect l="l" t="t" r="r" b="b"/>
              <a:pathLst>
                <a:path w="50800" h="48895">
                  <a:moveTo>
                    <a:pt x="0" y="24384"/>
                  </a:moveTo>
                  <a:lnTo>
                    <a:pt x="1982" y="14894"/>
                  </a:lnTo>
                  <a:lnTo>
                    <a:pt x="7381" y="7143"/>
                  </a:lnTo>
                  <a:lnTo>
                    <a:pt x="15376" y="1916"/>
                  </a:lnTo>
                  <a:lnTo>
                    <a:pt x="25146" y="0"/>
                  </a:lnTo>
                  <a:lnTo>
                    <a:pt x="34915" y="1916"/>
                  </a:lnTo>
                  <a:lnTo>
                    <a:pt x="42910" y="7143"/>
                  </a:lnTo>
                  <a:lnTo>
                    <a:pt x="48309" y="14894"/>
                  </a:lnTo>
                  <a:lnTo>
                    <a:pt x="50292" y="24384"/>
                  </a:lnTo>
                  <a:lnTo>
                    <a:pt x="48309" y="33873"/>
                  </a:lnTo>
                  <a:lnTo>
                    <a:pt x="42910" y="41624"/>
                  </a:lnTo>
                  <a:lnTo>
                    <a:pt x="34915" y="46851"/>
                  </a:lnTo>
                  <a:lnTo>
                    <a:pt x="25146" y="48768"/>
                  </a:lnTo>
                  <a:lnTo>
                    <a:pt x="15376" y="46851"/>
                  </a:lnTo>
                  <a:lnTo>
                    <a:pt x="7381" y="41624"/>
                  </a:lnTo>
                  <a:lnTo>
                    <a:pt x="1982" y="33873"/>
                  </a:lnTo>
                  <a:lnTo>
                    <a:pt x="0" y="24384"/>
                  </a:lnTo>
                  <a:close/>
                </a:path>
              </a:pathLst>
            </a:custGeom>
            <a:ln w="12700">
              <a:solidFill>
                <a:srgbClr val="00252F"/>
              </a:solidFill>
            </a:ln>
          </p:spPr>
          <p:txBody>
            <a:bodyPr wrap="square" lIns="0" tIns="0" rIns="0" bIns="0" rtlCol="0"/>
            <a:lstStyle/>
            <a:p>
              <a:endParaRPr/>
            </a:p>
          </p:txBody>
        </p:sp>
        <p:sp>
          <p:nvSpPr>
            <p:cNvPr id="13" name="object 13"/>
            <p:cNvSpPr/>
            <p:nvPr/>
          </p:nvSpPr>
          <p:spPr>
            <a:xfrm>
              <a:off x="1403603" y="4191000"/>
              <a:ext cx="50800" cy="50800"/>
            </a:xfrm>
            <a:custGeom>
              <a:avLst/>
              <a:gdLst/>
              <a:ahLst/>
              <a:cxnLst/>
              <a:rect l="l" t="t" r="r" b="b"/>
              <a:pathLst>
                <a:path w="50800" h="50800">
                  <a:moveTo>
                    <a:pt x="25146" y="0"/>
                  </a:moveTo>
                  <a:lnTo>
                    <a:pt x="15376" y="1982"/>
                  </a:lnTo>
                  <a:lnTo>
                    <a:pt x="7381" y="7381"/>
                  </a:lnTo>
                  <a:lnTo>
                    <a:pt x="1982" y="15376"/>
                  </a:lnTo>
                  <a:lnTo>
                    <a:pt x="0" y="25145"/>
                  </a:lnTo>
                  <a:lnTo>
                    <a:pt x="1982" y="34915"/>
                  </a:lnTo>
                  <a:lnTo>
                    <a:pt x="7381" y="42910"/>
                  </a:lnTo>
                  <a:lnTo>
                    <a:pt x="15376" y="48309"/>
                  </a:lnTo>
                  <a:lnTo>
                    <a:pt x="25146" y="50292"/>
                  </a:lnTo>
                  <a:lnTo>
                    <a:pt x="34915" y="48309"/>
                  </a:lnTo>
                  <a:lnTo>
                    <a:pt x="42910" y="42910"/>
                  </a:lnTo>
                  <a:lnTo>
                    <a:pt x="48309" y="34915"/>
                  </a:lnTo>
                  <a:lnTo>
                    <a:pt x="50292" y="25145"/>
                  </a:lnTo>
                  <a:lnTo>
                    <a:pt x="48309" y="15376"/>
                  </a:lnTo>
                  <a:lnTo>
                    <a:pt x="42910" y="7381"/>
                  </a:lnTo>
                  <a:lnTo>
                    <a:pt x="34915" y="1982"/>
                  </a:lnTo>
                  <a:lnTo>
                    <a:pt x="25146" y="0"/>
                  </a:lnTo>
                  <a:close/>
                </a:path>
              </a:pathLst>
            </a:custGeom>
            <a:solidFill>
              <a:srgbClr val="006379"/>
            </a:solidFill>
          </p:spPr>
          <p:txBody>
            <a:bodyPr wrap="square" lIns="0" tIns="0" rIns="0" bIns="0" rtlCol="0"/>
            <a:lstStyle/>
            <a:p>
              <a:endParaRPr/>
            </a:p>
          </p:txBody>
        </p:sp>
        <p:sp>
          <p:nvSpPr>
            <p:cNvPr id="14" name="object 14"/>
            <p:cNvSpPr/>
            <p:nvPr/>
          </p:nvSpPr>
          <p:spPr>
            <a:xfrm>
              <a:off x="1403603" y="4191000"/>
              <a:ext cx="50800" cy="50800"/>
            </a:xfrm>
            <a:custGeom>
              <a:avLst/>
              <a:gdLst/>
              <a:ahLst/>
              <a:cxnLst/>
              <a:rect l="l" t="t" r="r" b="b"/>
              <a:pathLst>
                <a:path w="50800" h="50800">
                  <a:moveTo>
                    <a:pt x="0" y="25145"/>
                  </a:moveTo>
                  <a:lnTo>
                    <a:pt x="1982" y="15376"/>
                  </a:lnTo>
                  <a:lnTo>
                    <a:pt x="7381" y="7381"/>
                  </a:lnTo>
                  <a:lnTo>
                    <a:pt x="15376" y="1982"/>
                  </a:lnTo>
                  <a:lnTo>
                    <a:pt x="25146" y="0"/>
                  </a:lnTo>
                  <a:lnTo>
                    <a:pt x="34915" y="1982"/>
                  </a:lnTo>
                  <a:lnTo>
                    <a:pt x="42910" y="7381"/>
                  </a:lnTo>
                  <a:lnTo>
                    <a:pt x="48309" y="15376"/>
                  </a:lnTo>
                  <a:lnTo>
                    <a:pt x="50292" y="25145"/>
                  </a:lnTo>
                  <a:lnTo>
                    <a:pt x="48309" y="34915"/>
                  </a:lnTo>
                  <a:lnTo>
                    <a:pt x="42910" y="42910"/>
                  </a:lnTo>
                  <a:lnTo>
                    <a:pt x="34915" y="48309"/>
                  </a:lnTo>
                  <a:lnTo>
                    <a:pt x="25146" y="50292"/>
                  </a:lnTo>
                  <a:lnTo>
                    <a:pt x="15376" y="48309"/>
                  </a:lnTo>
                  <a:lnTo>
                    <a:pt x="7381" y="42910"/>
                  </a:lnTo>
                  <a:lnTo>
                    <a:pt x="1982" y="34915"/>
                  </a:lnTo>
                  <a:lnTo>
                    <a:pt x="0" y="25145"/>
                  </a:lnTo>
                  <a:close/>
                </a:path>
              </a:pathLst>
            </a:custGeom>
            <a:ln w="12700">
              <a:solidFill>
                <a:srgbClr val="00252F"/>
              </a:solidFill>
            </a:ln>
          </p:spPr>
          <p:txBody>
            <a:bodyPr wrap="square" lIns="0" tIns="0" rIns="0" bIns="0" rtlCol="0"/>
            <a:lstStyle/>
            <a:p>
              <a:endParaRPr/>
            </a:p>
          </p:txBody>
        </p:sp>
        <p:sp>
          <p:nvSpPr>
            <p:cNvPr id="15" name="object 15"/>
            <p:cNvSpPr/>
            <p:nvPr/>
          </p:nvSpPr>
          <p:spPr>
            <a:xfrm>
              <a:off x="1403603" y="4287012"/>
              <a:ext cx="50800" cy="50800"/>
            </a:xfrm>
            <a:custGeom>
              <a:avLst/>
              <a:gdLst/>
              <a:ahLst/>
              <a:cxnLst/>
              <a:rect l="l" t="t" r="r" b="b"/>
              <a:pathLst>
                <a:path w="50800" h="50800">
                  <a:moveTo>
                    <a:pt x="25146" y="0"/>
                  </a:moveTo>
                  <a:lnTo>
                    <a:pt x="15376" y="1982"/>
                  </a:lnTo>
                  <a:lnTo>
                    <a:pt x="7381" y="7381"/>
                  </a:lnTo>
                  <a:lnTo>
                    <a:pt x="1982" y="15376"/>
                  </a:lnTo>
                  <a:lnTo>
                    <a:pt x="0" y="25145"/>
                  </a:lnTo>
                  <a:lnTo>
                    <a:pt x="1982" y="34915"/>
                  </a:lnTo>
                  <a:lnTo>
                    <a:pt x="7381" y="42910"/>
                  </a:lnTo>
                  <a:lnTo>
                    <a:pt x="15376" y="48309"/>
                  </a:lnTo>
                  <a:lnTo>
                    <a:pt x="25146" y="50292"/>
                  </a:lnTo>
                  <a:lnTo>
                    <a:pt x="34915" y="48309"/>
                  </a:lnTo>
                  <a:lnTo>
                    <a:pt x="42910" y="42910"/>
                  </a:lnTo>
                  <a:lnTo>
                    <a:pt x="48309" y="34915"/>
                  </a:lnTo>
                  <a:lnTo>
                    <a:pt x="50292" y="25145"/>
                  </a:lnTo>
                  <a:lnTo>
                    <a:pt x="48309" y="15376"/>
                  </a:lnTo>
                  <a:lnTo>
                    <a:pt x="42910" y="7381"/>
                  </a:lnTo>
                  <a:lnTo>
                    <a:pt x="34915" y="1982"/>
                  </a:lnTo>
                  <a:lnTo>
                    <a:pt x="25146" y="0"/>
                  </a:lnTo>
                  <a:close/>
                </a:path>
              </a:pathLst>
            </a:custGeom>
            <a:solidFill>
              <a:srgbClr val="006379"/>
            </a:solidFill>
          </p:spPr>
          <p:txBody>
            <a:bodyPr wrap="square" lIns="0" tIns="0" rIns="0" bIns="0" rtlCol="0"/>
            <a:lstStyle/>
            <a:p>
              <a:endParaRPr/>
            </a:p>
          </p:txBody>
        </p:sp>
        <p:sp>
          <p:nvSpPr>
            <p:cNvPr id="16" name="object 16"/>
            <p:cNvSpPr/>
            <p:nvPr/>
          </p:nvSpPr>
          <p:spPr>
            <a:xfrm>
              <a:off x="1403603" y="4287012"/>
              <a:ext cx="50800" cy="50800"/>
            </a:xfrm>
            <a:custGeom>
              <a:avLst/>
              <a:gdLst/>
              <a:ahLst/>
              <a:cxnLst/>
              <a:rect l="l" t="t" r="r" b="b"/>
              <a:pathLst>
                <a:path w="50800" h="50800">
                  <a:moveTo>
                    <a:pt x="0" y="25145"/>
                  </a:moveTo>
                  <a:lnTo>
                    <a:pt x="1982" y="15376"/>
                  </a:lnTo>
                  <a:lnTo>
                    <a:pt x="7381" y="7381"/>
                  </a:lnTo>
                  <a:lnTo>
                    <a:pt x="15376" y="1982"/>
                  </a:lnTo>
                  <a:lnTo>
                    <a:pt x="25146" y="0"/>
                  </a:lnTo>
                  <a:lnTo>
                    <a:pt x="34915" y="1982"/>
                  </a:lnTo>
                  <a:lnTo>
                    <a:pt x="42910" y="7381"/>
                  </a:lnTo>
                  <a:lnTo>
                    <a:pt x="48309" y="15376"/>
                  </a:lnTo>
                  <a:lnTo>
                    <a:pt x="50292" y="25145"/>
                  </a:lnTo>
                  <a:lnTo>
                    <a:pt x="48309" y="34915"/>
                  </a:lnTo>
                  <a:lnTo>
                    <a:pt x="42910" y="42910"/>
                  </a:lnTo>
                  <a:lnTo>
                    <a:pt x="34915" y="48309"/>
                  </a:lnTo>
                  <a:lnTo>
                    <a:pt x="25146" y="50292"/>
                  </a:lnTo>
                  <a:lnTo>
                    <a:pt x="15376" y="48309"/>
                  </a:lnTo>
                  <a:lnTo>
                    <a:pt x="7381" y="42910"/>
                  </a:lnTo>
                  <a:lnTo>
                    <a:pt x="1982" y="34915"/>
                  </a:lnTo>
                  <a:lnTo>
                    <a:pt x="0" y="25145"/>
                  </a:lnTo>
                  <a:close/>
                </a:path>
              </a:pathLst>
            </a:custGeom>
            <a:ln w="12700">
              <a:solidFill>
                <a:srgbClr val="00252F"/>
              </a:solidFill>
            </a:ln>
          </p:spPr>
          <p:txBody>
            <a:bodyPr wrap="square" lIns="0" tIns="0" rIns="0" bIns="0" rtlCol="0"/>
            <a:lstStyle/>
            <a:p>
              <a:endParaRPr/>
            </a:p>
          </p:txBody>
        </p:sp>
      </p:grpSp>
      <p:grpSp>
        <p:nvGrpSpPr>
          <p:cNvPr id="17" name="object 17"/>
          <p:cNvGrpSpPr/>
          <p:nvPr/>
        </p:nvGrpSpPr>
        <p:grpSpPr>
          <a:xfrm>
            <a:off x="1933701" y="1822450"/>
            <a:ext cx="9379585" cy="3853179"/>
            <a:chOff x="1933701" y="1822450"/>
            <a:chExt cx="9379585" cy="3853179"/>
          </a:xfrm>
        </p:grpSpPr>
        <p:pic>
          <p:nvPicPr>
            <p:cNvPr id="18" name="object 18"/>
            <p:cNvPicPr/>
            <p:nvPr/>
          </p:nvPicPr>
          <p:blipFill>
            <a:blip r:embed="rId3" cstate="print"/>
            <a:stretch>
              <a:fillRect/>
            </a:stretch>
          </p:blipFill>
          <p:spPr>
            <a:xfrm>
              <a:off x="1940051" y="2994660"/>
              <a:ext cx="670560" cy="188975"/>
            </a:xfrm>
            <a:prstGeom prst="rect">
              <a:avLst/>
            </a:prstGeom>
          </p:spPr>
        </p:pic>
        <p:sp>
          <p:nvSpPr>
            <p:cNvPr id="19" name="object 19"/>
            <p:cNvSpPr/>
            <p:nvPr/>
          </p:nvSpPr>
          <p:spPr>
            <a:xfrm>
              <a:off x="1940051" y="2994660"/>
              <a:ext cx="670560" cy="189230"/>
            </a:xfrm>
            <a:custGeom>
              <a:avLst/>
              <a:gdLst/>
              <a:ahLst/>
              <a:cxnLst/>
              <a:rect l="l" t="t" r="r" b="b"/>
              <a:pathLst>
                <a:path w="670560" h="189230">
                  <a:moveTo>
                    <a:pt x="0" y="94487"/>
                  </a:moveTo>
                  <a:lnTo>
                    <a:pt x="94487" y="0"/>
                  </a:lnTo>
                  <a:lnTo>
                    <a:pt x="94487" y="47243"/>
                  </a:lnTo>
                  <a:lnTo>
                    <a:pt x="576072" y="47243"/>
                  </a:lnTo>
                  <a:lnTo>
                    <a:pt x="576072" y="0"/>
                  </a:lnTo>
                  <a:lnTo>
                    <a:pt x="670560" y="94487"/>
                  </a:lnTo>
                  <a:lnTo>
                    <a:pt x="576072" y="188975"/>
                  </a:lnTo>
                  <a:lnTo>
                    <a:pt x="576072" y="141731"/>
                  </a:lnTo>
                  <a:lnTo>
                    <a:pt x="94487" y="141731"/>
                  </a:lnTo>
                  <a:lnTo>
                    <a:pt x="94487" y="188975"/>
                  </a:lnTo>
                  <a:lnTo>
                    <a:pt x="0" y="94487"/>
                  </a:lnTo>
                  <a:close/>
                </a:path>
              </a:pathLst>
            </a:custGeom>
            <a:ln w="12700">
              <a:solidFill>
                <a:srgbClr val="00252F"/>
              </a:solidFill>
            </a:ln>
          </p:spPr>
          <p:txBody>
            <a:bodyPr wrap="square" lIns="0" tIns="0" rIns="0" bIns="0" rtlCol="0"/>
            <a:lstStyle/>
            <a:p>
              <a:endParaRPr/>
            </a:p>
          </p:txBody>
        </p:sp>
        <p:pic>
          <p:nvPicPr>
            <p:cNvPr id="20" name="object 20"/>
            <p:cNvPicPr/>
            <p:nvPr/>
          </p:nvPicPr>
          <p:blipFill>
            <a:blip r:embed="rId4" cstate="print"/>
            <a:stretch>
              <a:fillRect/>
            </a:stretch>
          </p:blipFill>
          <p:spPr>
            <a:xfrm>
              <a:off x="1949195" y="3640835"/>
              <a:ext cx="670560" cy="188975"/>
            </a:xfrm>
            <a:prstGeom prst="rect">
              <a:avLst/>
            </a:prstGeom>
          </p:spPr>
        </p:pic>
        <p:sp>
          <p:nvSpPr>
            <p:cNvPr id="21" name="object 21"/>
            <p:cNvSpPr/>
            <p:nvPr/>
          </p:nvSpPr>
          <p:spPr>
            <a:xfrm>
              <a:off x="1949195" y="3640835"/>
              <a:ext cx="670560" cy="189230"/>
            </a:xfrm>
            <a:custGeom>
              <a:avLst/>
              <a:gdLst/>
              <a:ahLst/>
              <a:cxnLst/>
              <a:rect l="l" t="t" r="r" b="b"/>
              <a:pathLst>
                <a:path w="670560" h="189229">
                  <a:moveTo>
                    <a:pt x="0" y="94487"/>
                  </a:moveTo>
                  <a:lnTo>
                    <a:pt x="94487" y="0"/>
                  </a:lnTo>
                  <a:lnTo>
                    <a:pt x="94487" y="47243"/>
                  </a:lnTo>
                  <a:lnTo>
                    <a:pt x="576072" y="47243"/>
                  </a:lnTo>
                  <a:lnTo>
                    <a:pt x="576072" y="0"/>
                  </a:lnTo>
                  <a:lnTo>
                    <a:pt x="670560" y="94487"/>
                  </a:lnTo>
                  <a:lnTo>
                    <a:pt x="576072" y="188975"/>
                  </a:lnTo>
                  <a:lnTo>
                    <a:pt x="576072" y="141731"/>
                  </a:lnTo>
                  <a:lnTo>
                    <a:pt x="94487" y="141731"/>
                  </a:lnTo>
                  <a:lnTo>
                    <a:pt x="94487" y="188975"/>
                  </a:lnTo>
                  <a:lnTo>
                    <a:pt x="0" y="94487"/>
                  </a:lnTo>
                  <a:close/>
                </a:path>
              </a:pathLst>
            </a:custGeom>
            <a:ln w="12700">
              <a:solidFill>
                <a:srgbClr val="00252F"/>
              </a:solidFill>
            </a:ln>
          </p:spPr>
          <p:txBody>
            <a:bodyPr wrap="square" lIns="0" tIns="0" rIns="0" bIns="0" rtlCol="0"/>
            <a:lstStyle/>
            <a:p>
              <a:endParaRPr/>
            </a:p>
          </p:txBody>
        </p:sp>
        <p:pic>
          <p:nvPicPr>
            <p:cNvPr id="22" name="object 22"/>
            <p:cNvPicPr/>
            <p:nvPr/>
          </p:nvPicPr>
          <p:blipFill>
            <a:blip r:embed="rId5" cstate="print"/>
            <a:stretch>
              <a:fillRect/>
            </a:stretch>
          </p:blipFill>
          <p:spPr>
            <a:xfrm>
              <a:off x="1949195" y="4599432"/>
              <a:ext cx="670560" cy="188975"/>
            </a:xfrm>
            <a:prstGeom prst="rect">
              <a:avLst/>
            </a:prstGeom>
          </p:spPr>
        </p:pic>
        <p:sp>
          <p:nvSpPr>
            <p:cNvPr id="23" name="object 23"/>
            <p:cNvSpPr/>
            <p:nvPr/>
          </p:nvSpPr>
          <p:spPr>
            <a:xfrm>
              <a:off x="1949195" y="4599432"/>
              <a:ext cx="670560" cy="189230"/>
            </a:xfrm>
            <a:custGeom>
              <a:avLst/>
              <a:gdLst/>
              <a:ahLst/>
              <a:cxnLst/>
              <a:rect l="l" t="t" r="r" b="b"/>
              <a:pathLst>
                <a:path w="670560" h="189229">
                  <a:moveTo>
                    <a:pt x="0" y="94488"/>
                  </a:moveTo>
                  <a:lnTo>
                    <a:pt x="94487" y="0"/>
                  </a:lnTo>
                  <a:lnTo>
                    <a:pt x="94487" y="47244"/>
                  </a:lnTo>
                  <a:lnTo>
                    <a:pt x="576072" y="47244"/>
                  </a:lnTo>
                  <a:lnTo>
                    <a:pt x="576072" y="0"/>
                  </a:lnTo>
                  <a:lnTo>
                    <a:pt x="670560" y="94488"/>
                  </a:lnTo>
                  <a:lnTo>
                    <a:pt x="576072" y="188976"/>
                  </a:lnTo>
                  <a:lnTo>
                    <a:pt x="576072" y="141732"/>
                  </a:lnTo>
                  <a:lnTo>
                    <a:pt x="94487" y="141732"/>
                  </a:lnTo>
                  <a:lnTo>
                    <a:pt x="94487" y="188976"/>
                  </a:lnTo>
                  <a:lnTo>
                    <a:pt x="0" y="94488"/>
                  </a:lnTo>
                  <a:close/>
                </a:path>
              </a:pathLst>
            </a:custGeom>
            <a:ln w="12700">
              <a:solidFill>
                <a:srgbClr val="00252F"/>
              </a:solidFill>
            </a:ln>
          </p:spPr>
          <p:txBody>
            <a:bodyPr wrap="square" lIns="0" tIns="0" rIns="0" bIns="0" rtlCol="0"/>
            <a:lstStyle/>
            <a:p>
              <a:endParaRPr/>
            </a:p>
          </p:txBody>
        </p:sp>
        <p:pic>
          <p:nvPicPr>
            <p:cNvPr id="24" name="object 24"/>
            <p:cNvPicPr/>
            <p:nvPr/>
          </p:nvPicPr>
          <p:blipFill>
            <a:blip r:embed="rId6" cstate="print"/>
            <a:stretch>
              <a:fillRect/>
            </a:stretch>
          </p:blipFill>
          <p:spPr>
            <a:xfrm>
              <a:off x="8113775" y="3755135"/>
              <a:ext cx="1255776" cy="265175"/>
            </a:xfrm>
            <a:prstGeom prst="rect">
              <a:avLst/>
            </a:prstGeom>
          </p:spPr>
        </p:pic>
        <p:sp>
          <p:nvSpPr>
            <p:cNvPr id="25" name="object 25"/>
            <p:cNvSpPr/>
            <p:nvPr/>
          </p:nvSpPr>
          <p:spPr>
            <a:xfrm>
              <a:off x="8113775" y="3755135"/>
              <a:ext cx="1256030" cy="265430"/>
            </a:xfrm>
            <a:custGeom>
              <a:avLst/>
              <a:gdLst/>
              <a:ahLst/>
              <a:cxnLst/>
              <a:rect l="l" t="t" r="r" b="b"/>
              <a:pathLst>
                <a:path w="1256029" h="265429">
                  <a:moveTo>
                    <a:pt x="0" y="132587"/>
                  </a:moveTo>
                  <a:lnTo>
                    <a:pt x="132588" y="0"/>
                  </a:lnTo>
                  <a:lnTo>
                    <a:pt x="132588" y="66293"/>
                  </a:lnTo>
                  <a:lnTo>
                    <a:pt x="1123188" y="66293"/>
                  </a:lnTo>
                  <a:lnTo>
                    <a:pt x="1123188" y="0"/>
                  </a:lnTo>
                  <a:lnTo>
                    <a:pt x="1255776" y="132587"/>
                  </a:lnTo>
                  <a:lnTo>
                    <a:pt x="1123188" y="265175"/>
                  </a:lnTo>
                  <a:lnTo>
                    <a:pt x="1123188" y="198881"/>
                  </a:lnTo>
                  <a:lnTo>
                    <a:pt x="132588" y="198881"/>
                  </a:lnTo>
                  <a:lnTo>
                    <a:pt x="132588" y="265175"/>
                  </a:lnTo>
                  <a:lnTo>
                    <a:pt x="0" y="132587"/>
                  </a:lnTo>
                  <a:close/>
                </a:path>
              </a:pathLst>
            </a:custGeom>
            <a:ln w="12700">
              <a:solidFill>
                <a:srgbClr val="00252F"/>
              </a:solidFill>
            </a:ln>
          </p:spPr>
          <p:txBody>
            <a:bodyPr wrap="square" lIns="0" tIns="0" rIns="0" bIns="0" rtlCol="0"/>
            <a:lstStyle/>
            <a:p>
              <a:endParaRPr/>
            </a:p>
          </p:txBody>
        </p:sp>
        <p:sp>
          <p:nvSpPr>
            <p:cNvPr id="26" name="object 26"/>
            <p:cNvSpPr/>
            <p:nvPr/>
          </p:nvSpPr>
          <p:spPr>
            <a:xfrm>
              <a:off x="9401556" y="1828800"/>
              <a:ext cx="1905000" cy="3840479"/>
            </a:xfrm>
            <a:custGeom>
              <a:avLst/>
              <a:gdLst/>
              <a:ahLst/>
              <a:cxnLst/>
              <a:rect l="l" t="t" r="r" b="b"/>
              <a:pathLst>
                <a:path w="1905000" h="3840479">
                  <a:moveTo>
                    <a:pt x="1837690" y="0"/>
                  </a:moveTo>
                  <a:lnTo>
                    <a:pt x="67183" y="0"/>
                  </a:lnTo>
                  <a:lnTo>
                    <a:pt x="41040" y="5282"/>
                  </a:lnTo>
                  <a:lnTo>
                    <a:pt x="19685" y="19685"/>
                  </a:lnTo>
                  <a:lnTo>
                    <a:pt x="5282" y="41040"/>
                  </a:lnTo>
                  <a:lnTo>
                    <a:pt x="0" y="67183"/>
                  </a:lnTo>
                  <a:lnTo>
                    <a:pt x="0" y="3773233"/>
                  </a:lnTo>
                  <a:lnTo>
                    <a:pt x="5282" y="3799407"/>
                  </a:lnTo>
                  <a:lnTo>
                    <a:pt x="19684" y="3820782"/>
                  </a:lnTo>
                  <a:lnTo>
                    <a:pt x="41040" y="3835194"/>
                  </a:lnTo>
                  <a:lnTo>
                    <a:pt x="67183" y="3840479"/>
                  </a:lnTo>
                  <a:lnTo>
                    <a:pt x="1837690" y="3840479"/>
                  </a:lnTo>
                  <a:lnTo>
                    <a:pt x="1863905" y="3835194"/>
                  </a:lnTo>
                  <a:lnTo>
                    <a:pt x="1885299" y="3820782"/>
                  </a:lnTo>
                  <a:lnTo>
                    <a:pt x="1899715" y="3799407"/>
                  </a:lnTo>
                  <a:lnTo>
                    <a:pt x="1905000" y="3773233"/>
                  </a:lnTo>
                  <a:lnTo>
                    <a:pt x="1905000" y="67183"/>
                  </a:lnTo>
                  <a:lnTo>
                    <a:pt x="1899715" y="41040"/>
                  </a:lnTo>
                  <a:lnTo>
                    <a:pt x="1885299" y="19685"/>
                  </a:lnTo>
                  <a:lnTo>
                    <a:pt x="1863905" y="5282"/>
                  </a:lnTo>
                  <a:lnTo>
                    <a:pt x="1837690" y="0"/>
                  </a:lnTo>
                  <a:close/>
                </a:path>
              </a:pathLst>
            </a:custGeom>
            <a:solidFill>
              <a:srgbClr val="FFC4D2"/>
            </a:solidFill>
          </p:spPr>
          <p:txBody>
            <a:bodyPr wrap="square" lIns="0" tIns="0" rIns="0" bIns="0" rtlCol="0"/>
            <a:lstStyle/>
            <a:p>
              <a:endParaRPr/>
            </a:p>
          </p:txBody>
        </p:sp>
        <p:sp>
          <p:nvSpPr>
            <p:cNvPr id="27" name="object 27"/>
            <p:cNvSpPr/>
            <p:nvPr/>
          </p:nvSpPr>
          <p:spPr>
            <a:xfrm>
              <a:off x="9401556" y="1828800"/>
              <a:ext cx="1905000" cy="3840479"/>
            </a:xfrm>
            <a:custGeom>
              <a:avLst/>
              <a:gdLst/>
              <a:ahLst/>
              <a:cxnLst/>
              <a:rect l="l" t="t" r="r" b="b"/>
              <a:pathLst>
                <a:path w="1905000" h="3840479">
                  <a:moveTo>
                    <a:pt x="0" y="67183"/>
                  </a:moveTo>
                  <a:lnTo>
                    <a:pt x="5282" y="41040"/>
                  </a:lnTo>
                  <a:lnTo>
                    <a:pt x="19685" y="19685"/>
                  </a:lnTo>
                  <a:lnTo>
                    <a:pt x="41040" y="5282"/>
                  </a:lnTo>
                  <a:lnTo>
                    <a:pt x="67183" y="0"/>
                  </a:lnTo>
                  <a:lnTo>
                    <a:pt x="1837690" y="0"/>
                  </a:lnTo>
                  <a:lnTo>
                    <a:pt x="1863905" y="5282"/>
                  </a:lnTo>
                  <a:lnTo>
                    <a:pt x="1885299" y="19685"/>
                  </a:lnTo>
                  <a:lnTo>
                    <a:pt x="1899715" y="41040"/>
                  </a:lnTo>
                  <a:lnTo>
                    <a:pt x="1905000" y="67183"/>
                  </a:lnTo>
                  <a:lnTo>
                    <a:pt x="1905000" y="3773233"/>
                  </a:lnTo>
                  <a:lnTo>
                    <a:pt x="1899715" y="3799407"/>
                  </a:lnTo>
                  <a:lnTo>
                    <a:pt x="1885299" y="3820782"/>
                  </a:lnTo>
                  <a:lnTo>
                    <a:pt x="1863905" y="3835194"/>
                  </a:lnTo>
                  <a:lnTo>
                    <a:pt x="1837690" y="3840479"/>
                  </a:lnTo>
                  <a:lnTo>
                    <a:pt x="67183" y="3840479"/>
                  </a:lnTo>
                  <a:lnTo>
                    <a:pt x="41040" y="3835194"/>
                  </a:lnTo>
                  <a:lnTo>
                    <a:pt x="19684" y="3820782"/>
                  </a:lnTo>
                  <a:lnTo>
                    <a:pt x="5282" y="3799407"/>
                  </a:lnTo>
                  <a:lnTo>
                    <a:pt x="0" y="3773233"/>
                  </a:lnTo>
                  <a:lnTo>
                    <a:pt x="0" y="67183"/>
                  </a:lnTo>
                  <a:close/>
                </a:path>
              </a:pathLst>
            </a:custGeom>
            <a:ln w="12700">
              <a:solidFill>
                <a:srgbClr val="5A000E"/>
              </a:solidFill>
            </a:ln>
          </p:spPr>
          <p:txBody>
            <a:bodyPr wrap="square" lIns="0" tIns="0" rIns="0" bIns="0" rtlCol="0"/>
            <a:lstStyle/>
            <a:p>
              <a:endParaRPr/>
            </a:p>
          </p:txBody>
        </p:sp>
      </p:grpSp>
      <p:sp>
        <p:nvSpPr>
          <p:cNvPr id="28" name="object 28"/>
          <p:cNvSpPr txBox="1"/>
          <p:nvPr/>
        </p:nvSpPr>
        <p:spPr>
          <a:xfrm>
            <a:off x="9633584" y="1866646"/>
            <a:ext cx="144462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11F35"/>
                </a:solidFill>
                <a:latin typeface="Calibri"/>
                <a:cs typeface="Calibri"/>
              </a:rPr>
              <a:t>I/O</a:t>
            </a:r>
            <a:r>
              <a:rPr sz="1800" b="1" spc="-10" dirty="0">
                <a:solidFill>
                  <a:srgbClr val="111F35"/>
                </a:solidFill>
                <a:latin typeface="Calibri"/>
                <a:cs typeface="Calibri"/>
              </a:rPr>
              <a:t> Operations</a:t>
            </a:r>
            <a:endParaRPr sz="1800">
              <a:latin typeface="Calibri"/>
              <a:cs typeface="Calibri"/>
            </a:endParaRPr>
          </a:p>
        </p:txBody>
      </p:sp>
      <p:grpSp>
        <p:nvGrpSpPr>
          <p:cNvPr id="29" name="object 29"/>
          <p:cNvGrpSpPr/>
          <p:nvPr/>
        </p:nvGrpSpPr>
        <p:grpSpPr>
          <a:xfrm>
            <a:off x="9663430" y="2288794"/>
            <a:ext cx="1443990" cy="674370"/>
            <a:chOff x="9663430" y="2288794"/>
            <a:chExt cx="1443990" cy="674370"/>
          </a:xfrm>
        </p:grpSpPr>
        <p:sp>
          <p:nvSpPr>
            <p:cNvPr id="30" name="object 30"/>
            <p:cNvSpPr/>
            <p:nvPr/>
          </p:nvSpPr>
          <p:spPr>
            <a:xfrm>
              <a:off x="9669780" y="2385949"/>
              <a:ext cx="1431290" cy="570865"/>
            </a:xfrm>
            <a:custGeom>
              <a:avLst/>
              <a:gdLst/>
              <a:ahLst/>
              <a:cxnLst/>
              <a:rect l="l" t="t" r="r" b="b"/>
              <a:pathLst>
                <a:path w="1431290" h="570864">
                  <a:moveTo>
                    <a:pt x="1431036" y="0"/>
                  </a:moveTo>
                  <a:lnTo>
                    <a:pt x="1394563" y="28707"/>
                  </a:lnTo>
                  <a:lnTo>
                    <a:pt x="1333358" y="45837"/>
                  </a:lnTo>
                  <a:lnTo>
                    <a:pt x="1292998" y="53634"/>
                  </a:lnTo>
                  <a:lnTo>
                    <a:pt x="1246713" y="60845"/>
                  </a:lnTo>
                  <a:lnTo>
                    <a:pt x="1194941" y="67415"/>
                  </a:lnTo>
                  <a:lnTo>
                    <a:pt x="1138117" y="73289"/>
                  </a:lnTo>
                  <a:lnTo>
                    <a:pt x="1076677" y="78410"/>
                  </a:lnTo>
                  <a:lnTo>
                    <a:pt x="1011059" y="82725"/>
                  </a:lnTo>
                  <a:lnTo>
                    <a:pt x="941697" y="86177"/>
                  </a:lnTo>
                  <a:lnTo>
                    <a:pt x="869029" y="88711"/>
                  </a:lnTo>
                  <a:lnTo>
                    <a:pt x="793491" y="90272"/>
                  </a:lnTo>
                  <a:lnTo>
                    <a:pt x="715518" y="90804"/>
                  </a:lnTo>
                  <a:lnTo>
                    <a:pt x="637544" y="90272"/>
                  </a:lnTo>
                  <a:lnTo>
                    <a:pt x="562006" y="88711"/>
                  </a:lnTo>
                  <a:lnTo>
                    <a:pt x="489338" y="86177"/>
                  </a:lnTo>
                  <a:lnTo>
                    <a:pt x="419976" y="82725"/>
                  </a:lnTo>
                  <a:lnTo>
                    <a:pt x="354358" y="78410"/>
                  </a:lnTo>
                  <a:lnTo>
                    <a:pt x="292918" y="73289"/>
                  </a:lnTo>
                  <a:lnTo>
                    <a:pt x="236094" y="67415"/>
                  </a:lnTo>
                  <a:lnTo>
                    <a:pt x="184322" y="60845"/>
                  </a:lnTo>
                  <a:lnTo>
                    <a:pt x="138037" y="53634"/>
                  </a:lnTo>
                  <a:lnTo>
                    <a:pt x="97677" y="45837"/>
                  </a:lnTo>
                  <a:lnTo>
                    <a:pt x="36472" y="28707"/>
                  </a:lnTo>
                  <a:lnTo>
                    <a:pt x="0" y="0"/>
                  </a:lnTo>
                  <a:lnTo>
                    <a:pt x="0" y="479805"/>
                  </a:lnTo>
                  <a:lnTo>
                    <a:pt x="36472" y="508513"/>
                  </a:lnTo>
                  <a:lnTo>
                    <a:pt x="97677" y="525643"/>
                  </a:lnTo>
                  <a:lnTo>
                    <a:pt x="138037" y="533440"/>
                  </a:lnTo>
                  <a:lnTo>
                    <a:pt x="184322" y="540651"/>
                  </a:lnTo>
                  <a:lnTo>
                    <a:pt x="236094" y="547221"/>
                  </a:lnTo>
                  <a:lnTo>
                    <a:pt x="292918" y="553095"/>
                  </a:lnTo>
                  <a:lnTo>
                    <a:pt x="354358" y="558216"/>
                  </a:lnTo>
                  <a:lnTo>
                    <a:pt x="419976" y="562531"/>
                  </a:lnTo>
                  <a:lnTo>
                    <a:pt x="489338" y="565983"/>
                  </a:lnTo>
                  <a:lnTo>
                    <a:pt x="562006" y="568517"/>
                  </a:lnTo>
                  <a:lnTo>
                    <a:pt x="637544" y="570078"/>
                  </a:lnTo>
                  <a:lnTo>
                    <a:pt x="715518" y="570611"/>
                  </a:lnTo>
                  <a:lnTo>
                    <a:pt x="793491" y="570078"/>
                  </a:lnTo>
                  <a:lnTo>
                    <a:pt x="869029" y="568517"/>
                  </a:lnTo>
                  <a:lnTo>
                    <a:pt x="941697" y="565983"/>
                  </a:lnTo>
                  <a:lnTo>
                    <a:pt x="1011059" y="562531"/>
                  </a:lnTo>
                  <a:lnTo>
                    <a:pt x="1076677" y="558216"/>
                  </a:lnTo>
                  <a:lnTo>
                    <a:pt x="1138117" y="553095"/>
                  </a:lnTo>
                  <a:lnTo>
                    <a:pt x="1194941" y="547221"/>
                  </a:lnTo>
                  <a:lnTo>
                    <a:pt x="1246713" y="540651"/>
                  </a:lnTo>
                  <a:lnTo>
                    <a:pt x="1292998" y="533440"/>
                  </a:lnTo>
                  <a:lnTo>
                    <a:pt x="1333358" y="525643"/>
                  </a:lnTo>
                  <a:lnTo>
                    <a:pt x="1394563" y="508513"/>
                  </a:lnTo>
                  <a:lnTo>
                    <a:pt x="1431036" y="479805"/>
                  </a:lnTo>
                  <a:lnTo>
                    <a:pt x="1431036" y="0"/>
                  </a:lnTo>
                  <a:close/>
                </a:path>
              </a:pathLst>
            </a:custGeom>
            <a:solidFill>
              <a:srgbClr val="D70031"/>
            </a:solidFill>
          </p:spPr>
          <p:txBody>
            <a:bodyPr wrap="square" lIns="0" tIns="0" rIns="0" bIns="0" rtlCol="0"/>
            <a:lstStyle/>
            <a:p>
              <a:endParaRPr/>
            </a:p>
          </p:txBody>
        </p:sp>
        <p:sp>
          <p:nvSpPr>
            <p:cNvPr id="31" name="object 31"/>
            <p:cNvSpPr/>
            <p:nvPr/>
          </p:nvSpPr>
          <p:spPr>
            <a:xfrm>
              <a:off x="9669780" y="2295144"/>
              <a:ext cx="1431290" cy="181610"/>
            </a:xfrm>
            <a:custGeom>
              <a:avLst/>
              <a:gdLst/>
              <a:ahLst/>
              <a:cxnLst/>
              <a:rect l="l" t="t" r="r" b="b"/>
              <a:pathLst>
                <a:path w="1431290" h="181610">
                  <a:moveTo>
                    <a:pt x="715518" y="0"/>
                  </a:moveTo>
                  <a:lnTo>
                    <a:pt x="637544" y="532"/>
                  </a:lnTo>
                  <a:lnTo>
                    <a:pt x="562006" y="2093"/>
                  </a:lnTo>
                  <a:lnTo>
                    <a:pt x="489338" y="4627"/>
                  </a:lnTo>
                  <a:lnTo>
                    <a:pt x="419976" y="8079"/>
                  </a:lnTo>
                  <a:lnTo>
                    <a:pt x="354358" y="12394"/>
                  </a:lnTo>
                  <a:lnTo>
                    <a:pt x="292918" y="17515"/>
                  </a:lnTo>
                  <a:lnTo>
                    <a:pt x="236094" y="23389"/>
                  </a:lnTo>
                  <a:lnTo>
                    <a:pt x="184322" y="29959"/>
                  </a:lnTo>
                  <a:lnTo>
                    <a:pt x="138037" y="37170"/>
                  </a:lnTo>
                  <a:lnTo>
                    <a:pt x="97677" y="44967"/>
                  </a:lnTo>
                  <a:lnTo>
                    <a:pt x="36472" y="62097"/>
                  </a:lnTo>
                  <a:lnTo>
                    <a:pt x="0" y="90804"/>
                  </a:lnTo>
                  <a:lnTo>
                    <a:pt x="4197" y="100701"/>
                  </a:lnTo>
                  <a:lnTo>
                    <a:pt x="63676" y="128314"/>
                  </a:lnTo>
                  <a:lnTo>
                    <a:pt x="138037" y="144439"/>
                  </a:lnTo>
                  <a:lnTo>
                    <a:pt x="184322" y="151650"/>
                  </a:lnTo>
                  <a:lnTo>
                    <a:pt x="236094" y="158220"/>
                  </a:lnTo>
                  <a:lnTo>
                    <a:pt x="292918" y="164094"/>
                  </a:lnTo>
                  <a:lnTo>
                    <a:pt x="354358" y="169215"/>
                  </a:lnTo>
                  <a:lnTo>
                    <a:pt x="419976" y="173530"/>
                  </a:lnTo>
                  <a:lnTo>
                    <a:pt x="489338" y="176982"/>
                  </a:lnTo>
                  <a:lnTo>
                    <a:pt x="562006" y="179516"/>
                  </a:lnTo>
                  <a:lnTo>
                    <a:pt x="637544" y="181077"/>
                  </a:lnTo>
                  <a:lnTo>
                    <a:pt x="715518" y="181609"/>
                  </a:lnTo>
                  <a:lnTo>
                    <a:pt x="793491" y="181077"/>
                  </a:lnTo>
                  <a:lnTo>
                    <a:pt x="869029" y="179516"/>
                  </a:lnTo>
                  <a:lnTo>
                    <a:pt x="941697" y="176982"/>
                  </a:lnTo>
                  <a:lnTo>
                    <a:pt x="1011059" y="173530"/>
                  </a:lnTo>
                  <a:lnTo>
                    <a:pt x="1076677" y="169215"/>
                  </a:lnTo>
                  <a:lnTo>
                    <a:pt x="1138117" y="164094"/>
                  </a:lnTo>
                  <a:lnTo>
                    <a:pt x="1194941" y="158220"/>
                  </a:lnTo>
                  <a:lnTo>
                    <a:pt x="1246713" y="151650"/>
                  </a:lnTo>
                  <a:lnTo>
                    <a:pt x="1292998" y="144439"/>
                  </a:lnTo>
                  <a:lnTo>
                    <a:pt x="1333358" y="136642"/>
                  </a:lnTo>
                  <a:lnTo>
                    <a:pt x="1394563" y="119512"/>
                  </a:lnTo>
                  <a:lnTo>
                    <a:pt x="1431036" y="90804"/>
                  </a:lnTo>
                  <a:lnTo>
                    <a:pt x="1426838" y="80908"/>
                  </a:lnTo>
                  <a:lnTo>
                    <a:pt x="1367359" y="53295"/>
                  </a:lnTo>
                  <a:lnTo>
                    <a:pt x="1292998" y="37170"/>
                  </a:lnTo>
                  <a:lnTo>
                    <a:pt x="1246713" y="29959"/>
                  </a:lnTo>
                  <a:lnTo>
                    <a:pt x="1194941" y="23389"/>
                  </a:lnTo>
                  <a:lnTo>
                    <a:pt x="1138117" y="17515"/>
                  </a:lnTo>
                  <a:lnTo>
                    <a:pt x="1076677" y="12394"/>
                  </a:lnTo>
                  <a:lnTo>
                    <a:pt x="1011059" y="8079"/>
                  </a:lnTo>
                  <a:lnTo>
                    <a:pt x="941697" y="4627"/>
                  </a:lnTo>
                  <a:lnTo>
                    <a:pt x="869029" y="2093"/>
                  </a:lnTo>
                  <a:lnTo>
                    <a:pt x="793491" y="532"/>
                  </a:lnTo>
                  <a:lnTo>
                    <a:pt x="715518" y="0"/>
                  </a:lnTo>
                  <a:close/>
                </a:path>
              </a:pathLst>
            </a:custGeom>
            <a:solidFill>
              <a:srgbClr val="E86684"/>
            </a:solidFill>
          </p:spPr>
          <p:txBody>
            <a:bodyPr wrap="square" lIns="0" tIns="0" rIns="0" bIns="0" rtlCol="0"/>
            <a:lstStyle/>
            <a:p>
              <a:endParaRPr/>
            </a:p>
          </p:txBody>
        </p:sp>
        <p:sp>
          <p:nvSpPr>
            <p:cNvPr id="32" name="object 32"/>
            <p:cNvSpPr/>
            <p:nvPr/>
          </p:nvSpPr>
          <p:spPr>
            <a:xfrm>
              <a:off x="9669780" y="2295144"/>
              <a:ext cx="1431290" cy="661670"/>
            </a:xfrm>
            <a:custGeom>
              <a:avLst/>
              <a:gdLst/>
              <a:ahLst/>
              <a:cxnLst/>
              <a:rect l="l" t="t" r="r" b="b"/>
              <a:pathLst>
                <a:path w="1431290" h="661669">
                  <a:moveTo>
                    <a:pt x="1431036" y="90804"/>
                  </a:moveTo>
                  <a:lnTo>
                    <a:pt x="1394563" y="119512"/>
                  </a:lnTo>
                  <a:lnTo>
                    <a:pt x="1333358" y="136642"/>
                  </a:lnTo>
                  <a:lnTo>
                    <a:pt x="1292998" y="144439"/>
                  </a:lnTo>
                  <a:lnTo>
                    <a:pt x="1246713" y="151650"/>
                  </a:lnTo>
                  <a:lnTo>
                    <a:pt x="1194941" y="158220"/>
                  </a:lnTo>
                  <a:lnTo>
                    <a:pt x="1138117" y="164094"/>
                  </a:lnTo>
                  <a:lnTo>
                    <a:pt x="1076677" y="169215"/>
                  </a:lnTo>
                  <a:lnTo>
                    <a:pt x="1011059" y="173530"/>
                  </a:lnTo>
                  <a:lnTo>
                    <a:pt x="941697" y="176982"/>
                  </a:lnTo>
                  <a:lnTo>
                    <a:pt x="869029" y="179516"/>
                  </a:lnTo>
                  <a:lnTo>
                    <a:pt x="793491" y="181077"/>
                  </a:lnTo>
                  <a:lnTo>
                    <a:pt x="715518" y="181609"/>
                  </a:lnTo>
                  <a:lnTo>
                    <a:pt x="637544" y="181077"/>
                  </a:lnTo>
                  <a:lnTo>
                    <a:pt x="562006" y="179516"/>
                  </a:lnTo>
                  <a:lnTo>
                    <a:pt x="489338" y="176982"/>
                  </a:lnTo>
                  <a:lnTo>
                    <a:pt x="419976" y="173530"/>
                  </a:lnTo>
                  <a:lnTo>
                    <a:pt x="354358" y="169215"/>
                  </a:lnTo>
                  <a:lnTo>
                    <a:pt x="292918" y="164094"/>
                  </a:lnTo>
                  <a:lnTo>
                    <a:pt x="236094" y="158220"/>
                  </a:lnTo>
                  <a:lnTo>
                    <a:pt x="184322" y="151650"/>
                  </a:lnTo>
                  <a:lnTo>
                    <a:pt x="138037" y="144439"/>
                  </a:lnTo>
                  <a:lnTo>
                    <a:pt x="97677" y="136642"/>
                  </a:lnTo>
                  <a:lnTo>
                    <a:pt x="36472" y="119512"/>
                  </a:lnTo>
                  <a:lnTo>
                    <a:pt x="0" y="90804"/>
                  </a:lnTo>
                  <a:lnTo>
                    <a:pt x="4197" y="80908"/>
                  </a:lnTo>
                  <a:lnTo>
                    <a:pt x="63676" y="53295"/>
                  </a:lnTo>
                  <a:lnTo>
                    <a:pt x="138037" y="37170"/>
                  </a:lnTo>
                  <a:lnTo>
                    <a:pt x="184322" y="29959"/>
                  </a:lnTo>
                  <a:lnTo>
                    <a:pt x="236094" y="23389"/>
                  </a:lnTo>
                  <a:lnTo>
                    <a:pt x="292918" y="17515"/>
                  </a:lnTo>
                  <a:lnTo>
                    <a:pt x="354358" y="12394"/>
                  </a:lnTo>
                  <a:lnTo>
                    <a:pt x="419976" y="8079"/>
                  </a:lnTo>
                  <a:lnTo>
                    <a:pt x="489338" y="4627"/>
                  </a:lnTo>
                  <a:lnTo>
                    <a:pt x="562006" y="2093"/>
                  </a:lnTo>
                  <a:lnTo>
                    <a:pt x="637544" y="532"/>
                  </a:lnTo>
                  <a:lnTo>
                    <a:pt x="715518" y="0"/>
                  </a:lnTo>
                  <a:lnTo>
                    <a:pt x="793491" y="532"/>
                  </a:lnTo>
                  <a:lnTo>
                    <a:pt x="869029" y="2093"/>
                  </a:lnTo>
                  <a:lnTo>
                    <a:pt x="941697" y="4627"/>
                  </a:lnTo>
                  <a:lnTo>
                    <a:pt x="1011059" y="8079"/>
                  </a:lnTo>
                  <a:lnTo>
                    <a:pt x="1076677" y="12394"/>
                  </a:lnTo>
                  <a:lnTo>
                    <a:pt x="1138117" y="17515"/>
                  </a:lnTo>
                  <a:lnTo>
                    <a:pt x="1194941" y="23389"/>
                  </a:lnTo>
                  <a:lnTo>
                    <a:pt x="1246713" y="29959"/>
                  </a:lnTo>
                  <a:lnTo>
                    <a:pt x="1292998" y="37170"/>
                  </a:lnTo>
                  <a:lnTo>
                    <a:pt x="1333358" y="44967"/>
                  </a:lnTo>
                  <a:lnTo>
                    <a:pt x="1394563" y="62097"/>
                  </a:lnTo>
                  <a:lnTo>
                    <a:pt x="1431036" y="90804"/>
                  </a:lnTo>
                  <a:lnTo>
                    <a:pt x="1431036" y="570610"/>
                  </a:lnTo>
                  <a:lnTo>
                    <a:pt x="1394563" y="599318"/>
                  </a:lnTo>
                  <a:lnTo>
                    <a:pt x="1333358" y="616448"/>
                  </a:lnTo>
                  <a:lnTo>
                    <a:pt x="1292998" y="624245"/>
                  </a:lnTo>
                  <a:lnTo>
                    <a:pt x="1246713" y="631456"/>
                  </a:lnTo>
                  <a:lnTo>
                    <a:pt x="1194941" y="638026"/>
                  </a:lnTo>
                  <a:lnTo>
                    <a:pt x="1138117" y="643900"/>
                  </a:lnTo>
                  <a:lnTo>
                    <a:pt x="1076677" y="649021"/>
                  </a:lnTo>
                  <a:lnTo>
                    <a:pt x="1011059" y="653336"/>
                  </a:lnTo>
                  <a:lnTo>
                    <a:pt x="941697" y="656788"/>
                  </a:lnTo>
                  <a:lnTo>
                    <a:pt x="869029" y="659322"/>
                  </a:lnTo>
                  <a:lnTo>
                    <a:pt x="793491" y="660883"/>
                  </a:lnTo>
                  <a:lnTo>
                    <a:pt x="715518" y="661415"/>
                  </a:lnTo>
                  <a:lnTo>
                    <a:pt x="637544" y="660883"/>
                  </a:lnTo>
                  <a:lnTo>
                    <a:pt x="562006" y="659322"/>
                  </a:lnTo>
                  <a:lnTo>
                    <a:pt x="489338" y="656788"/>
                  </a:lnTo>
                  <a:lnTo>
                    <a:pt x="419976" y="653336"/>
                  </a:lnTo>
                  <a:lnTo>
                    <a:pt x="354358" y="649021"/>
                  </a:lnTo>
                  <a:lnTo>
                    <a:pt x="292918" y="643900"/>
                  </a:lnTo>
                  <a:lnTo>
                    <a:pt x="236094" y="638026"/>
                  </a:lnTo>
                  <a:lnTo>
                    <a:pt x="184322" y="631456"/>
                  </a:lnTo>
                  <a:lnTo>
                    <a:pt x="138037" y="624245"/>
                  </a:lnTo>
                  <a:lnTo>
                    <a:pt x="97677" y="616448"/>
                  </a:lnTo>
                  <a:lnTo>
                    <a:pt x="36472" y="599318"/>
                  </a:lnTo>
                  <a:lnTo>
                    <a:pt x="0" y="570610"/>
                  </a:lnTo>
                  <a:lnTo>
                    <a:pt x="0" y="90804"/>
                  </a:lnTo>
                </a:path>
              </a:pathLst>
            </a:custGeom>
            <a:ln w="12700">
              <a:solidFill>
                <a:srgbClr val="5A000E"/>
              </a:solidFill>
            </a:ln>
          </p:spPr>
          <p:txBody>
            <a:bodyPr wrap="square" lIns="0" tIns="0" rIns="0" bIns="0" rtlCol="0"/>
            <a:lstStyle/>
            <a:p>
              <a:endParaRPr/>
            </a:p>
          </p:txBody>
        </p:sp>
      </p:grpSp>
      <p:sp>
        <p:nvSpPr>
          <p:cNvPr id="33" name="object 33"/>
          <p:cNvSpPr txBox="1"/>
          <p:nvPr/>
        </p:nvSpPr>
        <p:spPr>
          <a:xfrm>
            <a:off x="9941179" y="2506471"/>
            <a:ext cx="890269"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Database</a:t>
            </a:r>
            <a:endParaRPr sz="1800">
              <a:latin typeface="Calibri"/>
              <a:cs typeface="Calibri"/>
            </a:endParaRPr>
          </a:p>
        </p:txBody>
      </p:sp>
      <p:grpSp>
        <p:nvGrpSpPr>
          <p:cNvPr id="34" name="object 34"/>
          <p:cNvGrpSpPr/>
          <p:nvPr/>
        </p:nvGrpSpPr>
        <p:grpSpPr>
          <a:xfrm>
            <a:off x="9663430" y="3105657"/>
            <a:ext cx="1443990" cy="673100"/>
            <a:chOff x="9663430" y="3105657"/>
            <a:chExt cx="1443990" cy="673100"/>
          </a:xfrm>
        </p:grpSpPr>
        <p:sp>
          <p:nvSpPr>
            <p:cNvPr id="35" name="object 35"/>
            <p:cNvSpPr/>
            <p:nvPr/>
          </p:nvSpPr>
          <p:spPr>
            <a:xfrm>
              <a:off x="9669780" y="3112007"/>
              <a:ext cx="1431290" cy="660400"/>
            </a:xfrm>
            <a:custGeom>
              <a:avLst/>
              <a:gdLst/>
              <a:ahLst/>
              <a:cxnLst/>
              <a:rect l="l" t="t" r="r" b="b"/>
              <a:pathLst>
                <a:path w="1431290" h="660400">
                  <a:moveTo>
                    <a:pt x="1231900" y="112521"/>
                  </a:moveTo>
                  <a:lnTo>
                    <a:pt x="0" y="112521"/>
                  </a:lnTo>
                  <a:lnTo>
                    <a:pt x="0" y="636396"/>
                  </a:lnTo>
                  <a:lnTo>
                    <a:pt x="63693" y="644495"/>
                  </a:lnTo>
                  <a:lnTo>
                    <a:pt x="123010" y="650768"/>
                  </a:lnTo>
                  <a:lnTo>
                    <a:pt x="178286" y="655332"/>
                  </a:lnTo>
                  <a:lnTo>
                    <a:pt x="229858" y="658303"/>
                  </a:lnTo>
                  <a:lnTo>
                    <a:pt x="278064" y="659796"/>
                  </a:lnTo>
                  <a:lnTo>
                    <a:pt x="323239" y="659927"/>
                  </a:lnTo>
                  <a:lnTo>
                    <a:pt x="365720" y="658810"/>
                  </a:lnTo>
                  <a:lnTo>
                    <a:pt x="405844" y="656562"/>
                  </a:lnTo>
                  <a:lnTo>
                    <a:pt x="443948" y="653297"/>
                  </a:lnTo>
                  <a:lnTo>
                    <a:pt x="515442" y="644182"/>
                  </a:lnTo>
                  <a:lnTo>
                    <a:pt x="582896" y="632389"/>
                  </a:lnTo>
                  <a:lnTo>
                    <a:pt x="751530" y="597249"/>
                  </a:lnTo>
                  <a:lnTo>
                    <a:pt x="787951" y="590176"/>
                  </a:lnTo>
                  <a:lnTo>
                    <a:pt x="826055" y="583356"/>
                  </a:lnTo>
                  <a:lnTo>
                    <a:pt x="866179" y="576907"/>
                  </a:lnTo>
                  <a:lnTo>
                    <a:pt x="908660" y="570943"/>
                  </a:lnTo>
                  <a:lnTo>
                    <a:pt x="953835" y="565579"/>
                  </a:lnTo>
                  <a:lnTo>
                    <a:pt x="1002041" y="560932"/>
                  </a:lnTo>
                  <a:lnTo>
                    <a:pt x="1053613" y="557116"/>
                  </a:lnTo>
                  <a:lnTo>
                    <a:pt x="1108889" y="554248"/>
                  </a:lnTo>
                  <a:lnTo>
                    <a:pt x="1168206" y="552442"/>
                  </a:lnTo>
                  <a:lnTo>
                    <a:pt x="1231900" y="551814"/>
                  </a:lnTo>
                  <a:lnTo>
                    <a:pt x="1231900" y="112521"/>
                  </a:lnTo>
                  <a:close/>
                </a:path>
                <a:path w="1431290" h="660400">
                  <a:moveTo>
                    <a:pt x="1324991" y="55625"/>
                  </a:moveTo>
                  <a:lnTo>
                    <a:pt x="101473" y="55625"/>
                  </a:lnTo>
                  <a:lnTo>
                    <a:pt x="101473" y="112521"/>
                  </a:lnTo>
                  <a:lnTo>
                    <a:pt x="1231900" y="112521"/>
                  </a:lnTo>
                  <a:lnTo>
                    <a:pt x="1231900" y="500760"/>
                  </a:lnTo>
                  <a:lnTo>
                    <a:pt x="1261014" y="499236"/>
                  </a:lnTo>
                  <a:lnTo>
                    <a:pt x="1290835" y="498189"/>
                  </a:lnTo>
                  <a:lnTo>
                    <a:pt x="1324991" y="497712"/>
                  </a:lnTo>
                  <a:lnTo>
                    <a:pt x="1324991" y="55625"/>
                  </a:lnTo>
                  <a:close/>
                </a:path>
                <a:path w="1431290" h="660400">
                  <a:moveTo>
                    <a:pt x="1431036" y="0"/>
                  </a:moveTo>
                  <a:lnTo>
                    <a:pt x="196850" y="0"/>
                  </a:lnTo>
                  <a:lnTo>
                    <a:pt x="196850" y="55625"/>
                  </a:lnTo>
                  <a:lnTo>
                    <a:pt x="1324991" y="55625"/>
                  </a:lnTo>
                  <a:lnTo>
                    <a:pt x="1324991" y="442975"/>
                  </a:lnTo>
                  <a:lnTo>
                    <a:pt x="1358153" y="441832"/>
                  </a:lnTo>
                  <a:lnTo>
                    <a:pt x="1392124" y="441047"/>
                  </a:lnTo>
                  <a:lnTo>
                    <a:pt x="1431036" y="440689"/>
                  </a:lnTo>
                  <a:lnTo>
                    <a:pt x="1431036" y="0"/>
                  </a:lnTo>
                  <a:close/>
                </a:path>
              </a:pathLst>
            </a:custGeom>
            <a:solidFill>
              <a:srgbClr val="D70031"/>
            </a:solidFill>
          </p:spPr>
          <p:txBody>
            <a:bodyPr wrap="square" lIns="0" tIns="0" rIns="0" bIns="0" rtlCol="0"/>
            <a:lstStyle/>
            <a:p>
              <a:endParaRPr/>
            </a:p>
          </p:txBody>
        </p:sp>
        <p:sp>
          <p:nvSpPr>
            <p:cNvPr id="36" name="object 36"/>
            <p:cNvSpPr/>
            <p:nvPr/>
          </p:nvSpPr>
          <p:spPr>
            <a:xfrm>
              <a:off x="9669780" y="3112007"/>
              <a:ext cx="1431290" cy="660400"/>
            </a:xfrm>
            <a:custGeom>
              <a:avLst/>
              <a:gdLst/>
              <a:ahLst/>
              <a:cxnLst/>
              <a:rect l="l" t="t" r="r" b="b"/>
              <a:pathLst>
                <a:path w="1431290" h="660400">
                  <a:moveTo>
                    <a:pt x="0" y="112521"/>
                  </a:moveTo>
                  <a:lnTo>
                    <a:pt x="1231900" y="112521"/>
                  </a:lnTo>
                  <a:lnTo>
                    <a:pt x="1231900" y="551814"/>
                  </a:lnTo>
                  <a:lnTo>
                    <a:pt x="1168206" y="552442"/>
                  </a:lnTo>
                  <a:lnTo>
                    <a:pt x="1108889" y="554248"/>
                  </a:lnTo>
                  <a:lnTo>
                    <a:pt x="1053613" y="557116"/>
                  </a:lnTo>
                  <a:lnTo>
                    <a:pt x="1002041" y="560932"/>
                  </a:lnTo>
                  <a:lnTo>
                    <a:pt x="953835" y="565579"/>
                  </a:lnTo>
                  <a:lnTo>
                    <a:pt x="908660" y="570943"/>
                  </a:lnTo>
                  <a:lnTo>
                    <a:pt x="866179" y="576907"/>
                  </a:lnTo>
                  <a:lnTo>
                    <a:pt x="826055" y="583356"/>
                  </a:lnTo>
                  <a:lnTo>
                    <a:pt x="787951" y="590176"/>
                  </a:lnTo>
                  <a:lnTo>
                    <a:pt x="716457" y="604461"/>
                  </a:lnTo>
                  <a:lnTo>
                    <a:pt x="649003" y="618840"/>
                  </a:lnTo>
                  <a:lnTo>
                    <a:pt x="615950" y="625776"/>
                  </a:lnTo>
                  <a:lnTo>
                    <a:pt x="549506" y="638563"/>
                  </a:lnTo>
                  <a:lnTo>
                    <a:pt x="480369" y="649132"/>
                  </a:lnTo>
                  <a:lnTo>
                    <a:pt x="405844" y="656562"/>
                  </a:lnTo>
                  <a:lnTo>
                    <a:pt x="365720" y="658810"/>
                  </a:lnTo>
                  <a:lnTo>
                    <a:pt x="323239" y="659927"/>
                  </a:lnTo>
                  <a:lnTo>
                    <a:pt x="278064" y="659796"/>
                  </a:lnTo>
                  <a:lnTo>
                    <a:pt x="229858" y="658303"/>
                  </a:lnTo>
                  <a:lnTo>
                    <a:pt x="178286" y="655332"/>
                  </a:lnTo>
                  <a:lnTo>
                    <a:pt x="123010" y="650768"/>
                  </a:lnTo>
                  <a:lnTo>
                    <a:pt x="63693" y="644495"/>
                  </a:lnTo>
                  <a:lnTo>
                    <a:pt x="0" y="636396"/>
                  </a:lnTo>
                  <a:lnTo>
                    <a:pt x="0" y="112521"/>
                  </a:lnTo>
                  <a:close/>
                </a:path>
                <a:path w="1431290" h="660400">
                  <a:moveTo>
                    <a:pt x="101473" y="112521"/>
                  </a:moveTo>
                  <a:lnTo>
                    <a:pt x="101473" y="55625"/>
                  </a:lnTo>
                  <a:lnTo>
                    <a:pt x="1324991" y="55625"/>
                  </a:lnTo>
                  <a:lnTo>
                    <a:pt x="1324991" y="497712"/>
                  </a:lnTo>
                  <a:lnTo>
                    <a:pt x="1290835" y="498189"/>
                  </a:lnTo>
                  <a:lnTo>
                    <a:pt x="1261014" y="499236"/>
                  </a:lnTo>
                  <a:lnTo>
                    <a:pt x="1239908" y="500284"/>
                  </a:lnTo>
                  <a:lnTo>
                    <a:pt x="1231900" y="500760"/>
                  </a:lnTo>
                </a:path>
                <a:path w="1431290" h="660400">
                  <a:moveTo>
                    <a:pt x="196850" y="55625"/>
                  </a:moveTo>
                  <a:lnTo>
                    <a:pt x="196850" y="0"/>
                  </a:lnTo>
                  <a:lnTo>
                    <a:pt x="1431036" y="0"/>
                  </a:lnTo>
                  <a:lnTo>
                    <a:pt x="1431036" y="440689"/>
                  </a:lnTo>
                  <a:lnTo>
                    <a:pt x="1392124" y="441047"/>
                  </a:lnTo>
                  <a:lnTo>
                    <a:pt x="1358153" y="441832"/>
                  </a:lnTo>
                  <a:lnTo>
                    <a:pt x="1334113" y="442618"/>
                  </a:lnTo>
                  <a:lnTo>
                    <a:pt x="1324991" y="442975"/>
                  </a:lnTo>
                </a:path>
              </a:pathLst>
            </a:custGeom>
            <a:ln w="12700">
              <a:solidFill>
                <a:srgbClr val="5A000E"/>
              </a:solidFill>
            </a:ln>
          </p:spPr>
          <p:txBody>
            <a:bodyPr wrap="square" lIns="0" tIns="0" rIns="0" bIns="0" rtlCol="0"/>
            <a:lstStyle/>
            <a:p>
              <a:endParaRPr/>
            </a:p>
          </p:txBody>
        </p:sp>
      </p:grpSp>
      <p:sp>
        <p:nvSpPr>
          <p:cNvPr id="37" name="object 37"/>
          <p:cNvSpPr txBox="1"/>
          <p:nvPr/>
        </p:nvSpPr>
        <p:spPr>
          <a:xfrm>
            <a:off x="9755505" y="3321811"/>
            <a:ext cx="10629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File</a:t>
            </a:r>
            <a:r>
              <a:rPr sz="1800" spc="-5" dirty="0">
                <a:solidFill>
                  <a:srgbClr val="FFFFFF"/>
                </a:solidFill>
                <a:latin typeface="Calibri"/>
                <a:cs typeface="Calibri"/>
              </a:rPr>
              <a:t> </a:t>
            </a:r>
            <a:r>
              <a:rPr sz="1800" spc="-10" dirty="0">
                <a:solidFill>
                  <a:srgbClr val="FFFFFF"/>
                </a:solidFill>
                <a:latin typeface="Calibri"/>
                <a:cs typeface="Calibri"/>
              </a:rPr>
              <a:t>System</a:t>
            </a:r>
            <a:endParaRPr sz="1800">
              <a:latin typeface="Calibri"/>
              <a:cs typeface="Calibri"/>
            </a:endParaRPr>
          </a:p>
        </p:txBody>
      </p:sp>
      <p:grpSp>
        <p:nvGrpSpPr>
          <p:cNvPr id="38" name="object 38"/>
          <p:cNvGrpSpPr/>
          <p:nvPr/>
        </p:nvGrpSpPr>
        <p:grpSpPr>
          <a:xfrm>
            <a:off x="9663430" y="3942334"/>
            <a:ext cx="1443990" cy="674370"/>
            <a:chOff x="9663430" y="3942334"/>
            <a:chExt cx="1443990" cy="674370"/>
          </a:xfrm>
        </p:grpSpPr>
        <p:sp>
          <p:nvSpPr>
            <p:cNvPr id="39" name="object 39"/>
            <p:cNvSpPr/>
            <p:nvPr/>
          </p:nvSpPr>
          <p:spPr>
            <a:xfrm>
              <a:off x="9669780" y="4044746"/>
              <a:ext cx="1335405" cy="565785"/>
            </a:xfrm>
            <a:custGeom>
              <a:avLst/>
              <a:gdLst/>
              <a:ahLst/>
              <a:cxnLst/>
              <a:rect l="l" t="t" r="r" b="b"/>
              <a:pathLst>
                <a:path w="1335404" h="565785">
                  <a:moveTo>
                    <a:pt x="1335024" y="0"/>
                  </a:moveTo>
                  <a:lnTo>
                    <a:pt x="0" y="0"/>
                  </a:lnTo>
                  <a:lnTo>
                    <a:pt x="0" y="565353"/>
                  </a:lnTo>
                  <a:lnTo>
                    <a:pt x="1335024" y="565353"/>
                  </a:lnTo>
                  <a:lnTo>
                    <a:pt x="1335024" y="0"/>
                  </a:lnTo>
                  <a:close/>
                </a:path>
              </a:pathLst>
            </a:custGeom>
            <a:solidFill>
              <a:srgbClr val="D70031"/>
            </a:solidFill>
          </p:spPr>
          <p:txBody>
            <a:bodyPr wrap="square" lIns="0" tIns="0" rIns="0" bIns="0" rtlCol="0"/>
            <a:lstStyle/>
            <a:p>
              <a:endParaRPr/>
            </a:p>
          </p:txBody>
        </p:sp>
        <p:sp>
          <p:nvSpPr>
            <p:cNvPr id="40" name="object 40"/>
            <p:cNvSpPr/>
            <p:nvPr/>
          </p:nvSpPr>
          <p:spPr>
            <a:xfrm>
              <a:off x="11004804" y="3948684"/>
              <a:ext cx="96520" cy="661670"/>
            </a:xfrm>
            <a:custGeom>
              <a:avLst/>
              <a:gdLst/>
              <a:ahLst/>
              <a:cxnLst/>
              <a:rect l="l" t="t" r="r" b="b"/>
              <a:pathLst>
                <a:path w="96520" h="661670">
                  <a:moveTo>
                    <a:pt x="96012" y="0"/>
                  </a:moveTo>
                  <a:lnTo>
                    <a:pt x="0" y="96012"/>
                  </a:lnTo>
                  <a:lnTo>
                    <a:pt x="0" y="661416"/>
                  </a:lnTo>
                  <a:lnTo>
                    <a:pt x="96012" y="565404"/>
                  </a:lnTo>
                  <a:lnTo>
                    <a:pt x="96012" y="0"/>
                  </a:lnTo>
                  <a:close/>
                </a:path>
              </a:pathLst>
            </a:custGeom>
            <a:solidFill>
              <a:srgbClr val="AD0028"/>
            </a:solidFill>
          </p:spPr>
          <p:txBody>
            <a:bodyPr wrap="square" lIns="0" tIns="0" rIns="0" bIns="0" rtlCol="0"/>
            <a:lstStyle/>
            <a:p>
              <a:endParaRPr/>
            </a:p>
          </p:txBody>
        </p:sp>
        <p:sp>
          <p:nvSpPr>
            <p:cNvPr id="41" name="object 41"/>
            <p:cNvSpPr/>
            <p:nvPr/>
          </p:nvSpPr>
          <p:spPr>
            <a:xfrm>
              <a:off x="9669780" y="3948684"/>
              <a:ext cx="1431290" cy="96520"/>
            </a:xfrm>
            <a:custGeom>
              <a:avLst/>
              <a:gdLst/>
              <a:ahLst/>
              <a:cxnLst/>
              <a:rect l="l" t="t" r="r" b="b"/>
              <a:pathLst>
                <a:path w="1431290" h="96520">
                  <a:moveTo>
                    <a:pt x="1431036" y="0"/>
                  </a:moveTo>
                  <a:lnTo>
                    <a:pt x="96012" y="0"/>
                  </a:lnTo>
                  <a:lnTo>
                    <a:pt x="0" y="96012"/>
                  </a:lnTo>
                  <a:lnTo>
                    <a:pt x="1335024" y="96012"/>
                  </a:lnTo>
                  <a:lnTo>
                    <a:pt x="1431036" y="0"/>
                  </a:lnTo>
                  <a:close/>
                </a:path>
              </a:pathLst>
            </a:custGeom>
            <a:solidFill>
              <a:srgbClr val="DF315A"/>
            </a:solidFill>
          </p:spPr>
          <p:txBody>
            <a:bodyPr wrap="square" lIns="0" tIns="0" rIns="0" bIns="0" rtlCol="0"/>
            <a:lstStyle/>
            <a:p>
              <a:endParaRPr/>
            </a:p>
          </p:txBody>
        </p:sp>
        <p:sp>
          <p:nvSpPr>
            <p:cNvPr id="42" name="object 42"/>
            <p:cNvSpPr/>
            <p:nvPr/>
          </p:nvSpPr>
          <p:spPr>
            <a:xfrm>
              <a:off x="9669780" y="3948684"/>
              <a:ext cx="1431290" cy="661670"/>
            </a:xfrm>
            <a:custGeom>
              <a:avLst/>
              <a:gdLst/>
              <a:ahLst/>
              <a:cxnLst/>
              <a:rect l="l" t="t" r="r" b="b"/>
              <a:pathLst>
                <a:path w="1431290" h="661670">
                  <a:moveTo>
                    <a:pt x="0" y="96012"/>
                  </a:moveTo>
                  <a:lnTo>
                    <a:pt x="96012" y="0"/>
                  </a:lnTo>
                  <a:lnTo>
                    <a:pt x="1431036" y="0"/>
                  </a:lnTo>
                  <a:lnTo>
                    <a:pt x="1431036" y="565404"/>
                  </a:lnTo>
                  <a:lnTo>
                    <a:pt x="1335024" y="661416"/>
                  </a:lnTo>
                  <a:lnTo>
                    <a:pt x="0" y="661416"/>
                  </a:lnTo>
                  <a:lnTo>
                    <a:pt x="0" y="96012"/>
                  </a:lnTo>
                  <a:close/>
                </a:path>
                <a:path w="1431290" h="661670">
                  <a:moveTo>
                    <a:pt x="0" y="96012"/>
                  </a:moveTo>
                  <a:lnTo>
                    <a:pt x="1335024" y="96012"/>
                  </a:lnTo>
                  <a:lnTo>
                    <a:pt x="1431036" y="0"/>
                  </a:lnTo>
                </a:path>
                <a:path w="1431290" h="661670">
                  <a:moveTo>
                    <a:pt x="1335024" y="96012"/>
                  </a:moveTo>
                  <a:lnTo>
                    <a:pt x="1335024" y="661416"/>
                  </a:lnTo>
                </a:path>
              </a:pathLst>
            </a:custGeom>
            <a:ln w="12700">
              <a:solidFill>
                <a:srgbClr val="5A000E"/>
              </a:solidFill>
            </a:ln>
          </p:spPr>
          <p:txBody>
            <a:bodyPr wrap="square" lIns="0" tIns="0" rIns="0" bIns="0" rtlCol="0"/>
            <a:lstStyle/>
            <a:p>
              <a:endParaRPr/>
            </a:p>
          </p:txBody>
        </p:sp>
      </p:grpSp>
      <p:sp>
        <p:nvSpPr>
          <p:cNvPr id="43" name="object 43"/>
          <p:cNvSpPr txBox="1"/>
          <p:nvPr/>
        </p:nvSpPr>
        <p:spPr>
          <a:xfrm>
            <a:off x="9669780" y="4163314"/>
            <a:ext cx="1329055" cy="299720"/>
          </a:xfrm>
          <a:prstGeom prst="rect">
            <a:avLst/>
          </a:prstGeom>
        </p:spPr>
        <p:txBody>
          <a:bodyPr vert="horz" wrap="square" lIns="0" tIns="12700" rIns="0" bIns="0" rtlCol="0">
            <a:spAutoFit/>
          </a:bodyPr>
          <a:lstStyle/>
          <a:p>
            <a:pPr marL="8255" algn="ctr">
              <a:lnSpc>
                <a:spcPct val="100000"/>
              </a:lnSpc>
              <a:spcBef>
                <a:spcPts val="100"/>
              </a:spcBef>
            </a:pPr>
            <a:r>
              <a:rPr sz="1800" spc="-25" dirty="0">
                <a:solidFill>
                  <a:srgbClr val="FFFFFF"/>
                </a:solidFill>
                <a:latin typeface="Calibri"/>
                <a:cs typeface="Calibri"/>
              </a:rPr>
              <a:t>API</a:t>
            </a:r>
            <a:endParaRPr sz="1800">
              <a:latin typeface="Calibri"/>
              <a:cs typeface="Calibri"/>
            </a:endParaRPr>
          </a:p>
        </p:txBody>
      </p:sp>
      <p:grpSp>
        <p:nvGrpSpPr>
          <p:cNvPr id="44" name="object 44"/>
          <p:cNvGrpSpPr/>
          <p:nvPr/>
        </p:nvGrpSpPr>
        <p:grpSpPr>
          <a:xfrm>
            <a:off x="9663430" y="4797297"/>
            <a:ext cx="1443990" cy="629920"/>
            <a:chOff x="9663430" y="4797297"/>
            <a:chExt cx="1443990" cy="629920"/>
          </a:xfrm>
        </p:grpSpPr>
        <p:sp>
          <p:nvSpPr>
            <p:cNvPr id="45" name="object 45"/>
            <p:cNvSpPr/>
            <p:nvPr/>
          </p:nvSpPr>
          <p:spPr>
            <a:xfrm>
              <a:off x="9669780" y="4803647"/>
              <a:ext cx="1431290" cy="617220"/>
            </a:xfrm>
            <a:custGeom>
              <a:avLst/>
              <a:gdLst/>
              <a:ahLst/>
              <a:cxnLst/>
              <a:rect l="l" t="t" r="r" b="b"/>
              <a:pathLst>
                <a:path w="1431290" h="617220">
                  <a:moveTo>
                    <a:pt x="1144777" y="0"/>
                  </a:moveTo>
                  <a:lnTo>
                    <a:pt x="286258" y="0"/>
                  </a:lnTo>
                  <a:lnTo>
                    <a:pt x="0" y="308609"/>
                  </a:lnTo>
                  <a:lnTo>
                    <a:pt x="286258" y="617219"/>
                  </a:lnTo>
                  <a:lnTo>
                    <a:pt x="1144777" y="617219"/>
                  </a:lnTo>
                  <a:lnTo>
                    <a:pt x="1431036" y="308609"/>
                  </a:lnTo>
                  <a:lnTo>
                    <a:pt x="1144777" y="0"/>
                  </a:lnTo>
                  <a:close/>
                </a:path>
              </a:pathLst>
            </a:custGeom>
            <a:solidFill>
              <a:srgbClr val="D70031"/>
            </a:solidFill>
          </p:spPr>
          <p:txBody>
            <a:bodyPr wrap="square" lIns="0" tIns="0" rIns="0" bIns="0" rtlCol="0"/>
            <a:lstStyle/>
            <a:p>
              <a:endParaRPr/>
            </a:p>
          </p:txBody>
        </p:sp>
        <p:sp>
          <p:nvSpPr>
            <p:cNvPr id="46" name="object 46"/>
            <p:cNvSpPr/>
            <p:nvPr/>
          </p:nvSpPr>
          <p:spPr>
            <a:xfrm>
              <a:off x="9669780" y="4803647"/>
              <a:ext cx="1431290" cy="617220"/>
            </a:xfrm>
            <a:custGeom>
              <a:avLst/>
              <a:gdLst/>
              <a:ahLst/>
              <a:cxnLst/>
              <a:rect l="l" t="t" r="r" b="b"/>
              <a:pathLst>
                <a:path w="1431290" h="617220">
                  <a:moveTo>
                    <a:pt x="0" y="308609"/>
                  </a:moveTo>
                  <a:lnTo>
                    <a:pt x="286258" y="0"/>
                  </a:lnTo>
                  <a:lnTo>
                    <a:pt x="1144777" y="0"/>
                  </a:lnTo>
                  <a:lnTo>
                    <a:pt x="1431036" y="308609"/>
                  </a:lnTo>
                  <a:lnTo>
                    <a:pt x="1144777" y="617219"/>
                  </a:lnTo>
                  <a:lnTo>
                    <a:pt x="286258" y="617219"/>
                  </a:lnTo>
                  <a:lnTo>
                    <a:pt x="0" y="308609"/>
                  </a:lnTo>
                  <a:close/>
                </a:path>
              </a:pathLst>
            </a:custGeom>
            <a:ln w="12700">
              <a:solidFill>
                <a:srgbClr val="5A000E"/>
              </a:solidFill>
            </a:ln>
          </p:spPr>
          <p:txBody>
            <a:bodyPr wrap="square" lIns="0" tIns="0" rIns="0" bIns="0" rtlCol="0"/>
            <a:lstStyle/>
            <a:p>
              <a:endParaRPr/>
            </a:p>
          </p:txBody>
        </p:sp>
      </p:grpSp>
      <p:sp>
        <p:nvSpPr>
          <p:cNvPr id="47" name="object 47"/>
          <p:cNvSpPr txBox="1"/>
          <p:nvPr/>
        </p:nvSpPr>
        <p:spPr>
          <a:xfrm>
            <a:off x="10043286" y="4811395"/>
            <a:ext cx="686435" cy="574040"/>
          </a:xfrm>
          <a:prstGeom prst="rect">
            <a:avLst/>
          </a:prstGeom>
        </p:spPr>
        <p:txBody>
          <a:bodyPr vert="horz" wrap="square" lIns="0" tIns="12700" rIns="0" bIns="0" rtlCol="0">
            <a:spAutoFit/>
          </a:bodyPr>
          <a:lstStyle/>
          <a:p>
            <a:pPr marL="128270" marR="5080" indent="-116205">
              <a:lnSpc>
                <a:spcPct val="100000"/>
              </a:lnSpc>
              <a:spcBef>
                <a:spcPts val="100"/>
              </a:spcBef>
            </a:pPr>
            <a:r>
              <a:rPr sz="1800" spc="-25" dirty="0">
                <a:solidFill>
                  <a:srgbClr val="FFFFFF"/>
                </a:solidFill>
                <a:latin typeface="Calibri"/>
                <a:cs typeface="Calibri"/>
              </a:rPr>
              <a:t>System </a:t>
            </a:r>
            <a:r>
              <a:rPr sz="1800" spc="-20" dirty="0">
                <a:solidFill>
                  <a:srgbClr val="FFFFFF"/>
                </a:solidFill>
                <a:latin typeface="Calibri"/>
                <a:cs typeface="Calibri"/>
              </a:rPr>
              <a:t>Data</a:t>
            </a:r>
            <a:endParaRPr sz="1800">
              <a:latin typeface="Calibri"/>
              <a:cs typeface="Calibri"/>
            </a:endParaRPr>
          </a:p>
        </p:txBody>
      </p:sp>
      <p:grpSp>
        <p:nvGrpSpPr>
          <p:cNvPr id="48" name="object 48"/>
          <p:cNvGrpSpPr/>
          <p:nvPr/>
        </p:nvGrpSpPr>
        <p:grpSpPr>
          <a:xfrm>
            <a:off x="2816098" y="2712466"/>
            <a:ext cx="1089025" cy="2349500"/>
            <a:chOff x="2816098" y="2712466"/>
            <a:chExt cx="1089025" cy="2349500"/>
          </a:xfrm>
        </p:grpSpPr>
        <p:sp>
          <p:nvSpPr>
            <p:cNvPr id="49" name="object 49"/>
            <p:cNvSpPr/>
            <p:nvPr/>
          </p:nvSpPr>
          <p:spPr>
            <a:xfrm>
              <a:off x="2822448" y="2718816"/>
              <a:ext cx="1076325" cy="2336800"/>
            </a:xfrm>
            <a:custGeom>
              <a:avLst/>
              <a:gdLst/>
              <a:ahLst/>
              <a:cxnLst/>
              <a:rect l="l" t="t" r="r" b="b"/>
              <a:pathLst>
                <a:path w="1076325" h="2336800">
                  <a:moveTo>
                    <a:pt x="1037971" y="0"/>
                  </a:moveTo>
                  <a:lnTo>
                    <a:pt x="37972" y="0"/>
                  </a:lnTo>
                  <a:lnTo>
                    <a:pt x="23199" y="2986"/>
                  </a:lnTo>
                  <a:lnTo>
                    <a:pt x="11128" y="11128"/>
                  </a:lnTo>
                  <a:lnTo>
                    <a:pt x="2986" y="23199"/>
                  </a:lnTo>
                  <a:lnTo>
                    <a:pt x="0" y="37973"/>
                  </a:lnTo>
                  <a:lnTo>
                    <a:pt x="0" y="2298319"/>
                  </a:lnTo>
                  <a:lnTo>
                    <a:pt x="2986" y="2313092"/>
                  </a:lnTo>
                  <a:lnTo>
                    <a:pt x="11128" y="2325163"/>
                  </a:lnTo>
                  <a:lnTo>
                    <a:pt x="23199" y="2333305"/>
                  </a:lnTo>
                  <a:lnTo>
                    <a:pt x="37972" y="2336292"/>
                  </a:lnTo>
                  <a:lnTo>
                    <a:pt x="1037971" y="2336292"/>
                  </a:lnTo>
                  <a:lnTo>
                    <a:pt x="1052744" y="2333305"/>
                  </a:lnTo>
                  <a:lnTo>
                    <a:pt x="1064815" y="2325163"/>
                  </a:lnTo>
                  <a:lnTo>
                    <a:pt x="1072957" y="2313092"/>
                  </a:lnTo>
                  <a:lnTo>
                    <a:pt x="1075943" y="2298319"/>
                  </a:lnTo>
                  <a:lnTo>
                    <a:pt x="1075943" y="37973"/>
                  </a:lnTo>
                  <a:lnTo>
                    <a:pt x="1072957" y="23199"/>
                  </a:lnTo>
                  <a:lnTo>
                    <a:pt x="1064815" y="11128"/>
                  </a:lnTo>
                  <a:lnTo>
                    <a:pt x="1052744" y="2986"/>
                  </a:lnTo>
                  <a:lnTo>
                    <a:pt x="1037971" y="0"/>
                  </a:lnTo>
                  <a:close/>
                </a:path>
              </a:pathLst>
            </a:custGeom>
            <a:solidFill>
              <a:srgbClr val="00916D">
                <a:alpha val="19999"/>
              </a:srgbClr>
            </a:solidFill>
          </p:spPr>
          <p:txBody>
            <a:bodyPr wrap="square" lIns="0" tIns="0" rIns="0" bIns="0" rtlCol="0"/>
            <a:lstStyle/>
            <a:p>
              <a:endParaRPr/>
            </a:p>
          </p:txBody>
        </p:sp>
        <p:sp>
          <p:nvSpPr>
            <p:cNvPr id="50" name="object 50"/>
            <p:cNvSpPr/>
            <p:nvPr/>
          </p:nvSpPr>
          <p:spPr>
            <a:xfrm>
              <a:off x="2822448" y="2718816"/>
              <a:ext cx="1076325" cy="2336800"/>
            </a:xfrm>
            <a:custGeom>
              <a:avLst/>
              <a:gdLst/>
              <a:ahLst/>
              <a:cxnLst/>
              <a:rect l="l" t="t" r="r" b="b"/>
              <a:pathLst>
                <a:path w="1076325" h="2336800">
                  <a:moveTo>
                    <a:pt x="0" y="37973"/>
                  </a:moveTo>
                  <a:lnTo>
                    <a:pt x="2986" y="23199"/>
                  </a:lnTo>
                  <a:lnTo>
                    <a:pt x="11128" y="11128"/>
                  </a:lnTo>
                  <a:lnTo>
                    <a:pt x="23199" y="2986"/>
                  </a:lnTo>
                  <a:lnTo>
                    <a:pt x="37972" y="0"/>
                  </a:lnTo>
                  <a:lnTo>
                    <a:pt x="1037971" y="0"/>
                  </a:lnTo>
                  <a:lnTo>
                    <a:pt x="1052744" y="2986"/>
                  </a:lnTo>
                  <a:lnTo>
                    <a:pt x="1064815" y="11128"/>
                  </a:lnTo>
                  <a:lnTo>
                    <a:pt x="1072957" y="23199"/>
                  </a:lnTo>
                  <a:lnTo>
                    <a:pt x="1075943" y="37973"/>
                  </a:lnTo>
                  <a:lnTo>
                    <a:pt x="1075943" y="2298319"/>
                  </a:lnTo>
                  <a:lnTo>
                    <a:pt x="1072957" y="2313092"/>
                  </a:lnTo>
                  <a:lnTo>
                    <a:pt x="1064815" y="2325163"/>
                  </a:lnTo>
                  <a:lnTo>
                    <a:pt x="1052744" y="2333305"/>
                  </a:lnTo>
                  <a:lnTo>
                    <a:pt x="1037971" y="2336292"/>
                  </a:lnTo>
                  <a:lnTo>
                    <a:pt x="37972" y="2336292"/>
                  </a:lnTo>
                  <a:lnTo>
                    <a:pt x="23199" y="2333305"/>
                  </a:lnTo>
                  <a:lnTo>
                    <a:pt x="11128" y="2325163"/>
                  </a:lnTo>
                  <a:lnTo>
                    <a:pt x="2986" y="2313092"/>
                  </a:lnTo>
                  <a:lnTo>
                    <a:pt x="0" y="2298319"/>
                  </a:lnTo>
                  <a:lnTo>
                    <a:pt x="0" y="37973"/>
                  </a:lnTo>
                  <a:close/>
                </a:path>
              </a:pathLst>
            </a:custGeom>
            <a:ln w="12700">
              <a:solidFill>
                <a:srgbClr val="006C52"/>
              </a:solidFill>
            </a:ln>
          </p:spPr>
          <p:txBody>
            <a:bodyPr wrap="square" lIns="0" tIns="0" rIns="0" bIns="0" rtlCol="0"/>
            <a:lstStyle/>
            <a:p>
              <a:endParaRPr/>
            </a:p>
          </p:txBody>
        </p:sp>
      </p:grpSp>
      <p:sp>
        <p:nvSpPr>
          <p:cNvPr id="51" name="object 51"/>
          <p:cNvSpPr txBox="1"/>
          <p:nvPr/>
        </p:nvSpPr>
        <p:spPr>
          <a:xfrm>
            <a:off x="3029839" y="2748534"/>
            <a:ext cx="659765" cy="574040"/>
          </a:xfrm>
          <a:prstGeom prst="rect">
            <a:avLst/>
          </a:prstGeom>
        </p:spPr>
        <p:txBody>
          <a:bodyPr vert="horz" wrap="square" lIns="0" tIns="12700" rIns="0" bIns="0" rtlCol="0">
            <a:spAutoFit/>
          </a:bodyPr>
          <a:lstStyle/>
          <a:p>
            <a:pPr marL="12700" marR="5080" indent="53340">
              <a:lnSpc>
                <a:spcPct val="100000"/>
              </a:lnSpc>
              <a:spcBef>
                <a:spcPts val="100"/>
              </a:spcBef>
            </a:pPr>
            <a:r>
              <a:rPr sz="1800" b="1" spc="-10" dirty="0">
                <a:solidFill>
                  <a:srgbClr val="111F35"/>
                </a:solidFill>
                <a:latin typeface="Calibri"/>
                <a:cs typeface="Calibri"/>
              </a:rPr>
              <a:t>Event Queue</a:t>
            </a:r>
            <a:endParaRPr sz="1800">
              <a:latin typeface="Calibri"/>
              <a:cs typeface="Calibri"/>
            </a:endParaRPr>
          </a:p>
        </p:txBody>
      </p:sp>
      <p:grpSp>
        <p:nvGrpSpPr>
          <p:cNvPr id="52" name="object 52"/>
          <p:cNvGrpSpPr/>
          <p:nvPr/>
        </p:nvGrpSpPr>
        <p:grpSpPr>
          <a:xfrm>
            <a:off x="2898394" y="3002407"/>
            <a:ext cx="3252470" cy="1914525"/>
            <a:chOff x="2898394" y="3002407"/>
            <a:chExt cx="3252470" cy="1914525"/>
          </a:xfrm>
        </p:grpSpPr>
        <p:sp>
          <p:nvSpPr>
            <p:cNvPr id="53" name="object 53"/>
            <p:cNvSpPr/>
            <p:nvPr/>
          </p:nvSpPr>
          <p:spPr>
            <a:xfrm>
              <a:off x="3332988" y="4218432"/>
              <a:ext cx="50800" cy="50800"/>
            </a:xfrm>
            <a:custGeom>
              <a:avLst/>
              <a:gdLst/>
              <a:ahLst/>
              <a:cxnLst/>
              <a:rect l="l" t="t" r="r" b="b"/>
              <a:pathLst>
                <a:path w="50800" h="50800">
                  <a:moveTo>
                    <a:pt x="25146" y="0"/>
                  </a:moveTo>
                  <a:lnTo>
                    <a:pt x="15376" y="1982"/>
                  </a:lnTo>
                  <a:lnTo>
                    <a:pt x="7381" y="7381"/>
                  </a:lnTo>
                  <a:lnTo>
                    <a:pt x="1982" y="15376"/>
                  </a:lnTo>
                  <a:lnTo>
                    <a:pt x="0" y="25146"/>
                  </a:lnTo>
                  <a:lnTo>
                    <a:pt x="1982" y="34915"/>
                  </a:lnTo>
                  <a:lnTo>
                    <a:pt x="7381" y="42910"/>
                  </a:lnTo>
                  <a:lnTo>
                    <a:pt x="15376" y="48309"/>
                  </a:lnTo>
                  <a:lnTo>
                    <a:pt x="25146" y="50292"/>
                  </a:lnTo>
                  <a:lnTo>
                    <a:pt x="34915" y="48309"/>
                  </a:lnTo>
                  <a:lnTo>
                    <a:pt x="42910" y="42910"/>
                  </a:lnTo>
                  <a:lnTo>
                    <a:pt x="48309" y="34915"/>
                  </a:lnTo>
                  <a:lnTo>
                    <a:pt x="50291" y="25146"/>
                  </a:lnTo>
                  <a:lnTo>
                    <a:pt x="48309" y="15376"/>
                  </a:lnTo>
                  <a:lnTo>
                    <a:pt x="42910" y="7381"/>
                  </a:lnTo>
                  <a:lnTo>
                    <a:pt x="34915" y="1982"/>
                  </a:lnTo>
                  <a:lnTo>
                    <a:pt x="25146" y="0"/>
                  </a:lnTo>
                  <a:close/>
                </a:path>
              </a:pathLst>
            </a:custGeom>
            <a:solidFill>
              <a:srgbClr val="00916D"/>
            </a:solidFill>
          </p:spPr>
          <p:txBody>
            <a:bodyPr wrap="square" lIns="0" tIns="0" rIns="0" bIns="0" rtlCol="0"/>
            <a:lstStyle/>
            <a:p>
              <a:endParaRPr/>
            </a:p>
          </p:txBody>
        </p:sp>
        <p:sp>
          <p:nvSpPr>
            <p:cNvPr id="54" name="object 54"/>
            <p:cNvSpPr/>
            <p:nvPr/>
          </p:nvSpPr>
          <p:spPr>
            <a:xfrm>
              <a:off x="3332988" y="4218432"/>
              <a:ext cx="50800" cy="50800"/>
            </a:xfrm>
            <a:custGeom>
              <a:avLst/>
              <a:gdLst/>
              <a:ahLst/>
              <a:cxnLst/>
              <a:rect l="l" t="t" r="r" b="b"/>
              <a:pathLst>
                <a:path w="50800" h="50800">
                  <a:moveTo>
                    <a:pt x="50291" y="25146"/>
                  </a:moveTo>
                  <a:lnTo>
                    <a:pt x="48309" y="34915"/>
                  </a:lnTo>
                  <a:lnTo>
                    <a:pt x="42910" y="42910"/>
                  </a:lnTo>
                  <a:lnTo>
                    <a:pt x="34915" y="48309"/>
                  </a:lnTo>
                  <a:lnTo>
                    <a:pt x="25146" y="50292"/>
                  </a:lnTo>
                  <a:lnTo>
                    <a:pt x="15376" y="48309"/>
                  </a:lnTo>
                  <a:lnTo>
                    <a:pt x="7381" y="42910"/>
                  </a:lnTo>
                  <a:lnTo>
                    <a:pt x="1982" y="34915"/>
                  </a:lnTo>
                  <a:lnTo>
                    <a:pt x="0" y="25146"/>
                  </a:lnTo>
                  <a:lnTo>
                    <a:pt x="1982" y="15376"/>
                  </a:lnTo>
                  <a:lnTo>
                    <a:pt x="7381" y="7381"/>
                  </a:lnTo>
                  <a:lnTo>
                    <a:pt x="15376" y="1982"/>
                  </a:lnTo>
                  <a:lnTo>
                    <a:pt x="25146" y="0"/>
                  </a:lnTo>
                  <a:lnTo>
                    <a:pt x="34915" y="1982"/>
                  </a:lnTo>
                  <a:lnTo>
                    <a:pt x="42910" y="7381"/>
                  </a:lnTo>
                  <a:lnTo>
                    <a:pt x="48309" y="15376"/>
                  </a:lnTo>
                  <a:lnTo>
                    <a:pt x="50291" y="25146"/>
                  </a:lnTo>
                  <a:close/>
                </a:path>
              </a:pathLst>
            </a:custGeom>
            <a:ln w="12700">
              <a:solidFill>
                <a:srgbClr val="00392A"/>
              </a:solidFill>
            </a:ln>
          </p:spPr>
          <p:txBody>
            <a:bodyPr wrap="square" lIns="0" tIns="0" rIns="0" bIns="0" rtlCol="0"/>
            <a:lstStyle/>
            <a:p>
              <a:endParaRPr/>
            </a:p>
          </p:txBody>
        </p:sp>
        <p:sp>
          <p:nvSpPr>
            <p:cNvPr id="55" name="object 55"/>
            <p:cNvSpPr/>
            <p:nvPr/>
          </p:nvSpPr>
          <p:spPr>
            <a:xfrm>
              <a:off x="3332988" y="4122420"/>
              <a:ext cx="50800" cy="50800"/>
            </a:xfrm>
            <a:custGeom>
              <a:avLst/>
              <a:gdLst/>
              <a:ahLst/>
              <a:cxnLst/>
              <a:rect l="l" t="t" r="r" b="b"/>
              <a:pathLst>
                <a:path w="50800" h="50800">
                  <a:moveTo>
                    <a:pt x="25146" y="0"/>
                  </a:moveTo>
                  <a:lnTo>
                    <a:pt x="15376" y="1982"/>
                  </a:lnTo>
                  <a:lnTo>
                    <a:pt x="7381" y="7381"/>
                  </a:lnTo>
                  <a:lnTo>
                    <a:pt x="1982" y="15376"/>
                  </a:lnTo>
                  <a:lnTo>
                    <a:pt x="0" y="25145"/>
                  </a:lnTo>
                  <a:lnTo>
                    <a:pt x="1982" y="34915"/>
                  </a:lnTo>
                  <a:lnTo>
                    <a:pt x="7381" y="42910"/>
                  </a:lnTo>
                  <a:lnTo>
                    <a:pt x="15376" y="48309"/>
                  </a:lnTo>
                  <a:lnTo>
                    <a:pt x="25146" y="50291"/>
                  </a:lnTo>
                  <a:lnTo>
                    <a:pt x="34915" y="48309"/>
                  </a:lnTo>
                  <a:lnTo>
                    <a:pt x="42910" y="42910"/>
                  </a:lnTo>
                  <a:lnTo>
                    <a:pt x="48309" y="34915"/>
                  </a:lnTo>
                  <a:lnTo>
                    <a:pt x="50291" y="25145"/>
                  </a:lnTo>
                  <a:lnTo>
                    <a:pt x="48309" y="15376"/>
                  </a:lnTo>
                  <a:lnTo>
                    <a:pt x="42910" y="7381"/>
                  </a:lnTo>
                  <a:lnTo>
                    <a:pt x="34915" y="1982"/>
                  </a:lnTo>
                  <a:lnTo>
                    <a:pt x="25146" y="0"/>
                  </a:lnTo>
                  <a:close/>
                </a:path>
              </a:pathLst>
            </a:custGeom>
            <a:solidFill>
              <a:srgbClr val="00916D"/>
            </a:solidFill>
          </p:spPr>
          <p:txBody>
            <a:bodyPr wrap="square" lIns="0" tIns="0" rIns="0" bIns="0" rtlCol="0"/>
            <a:lstStyle/>
            <a:p>
              <a:endParaRPr/>
            </a:p>
          </p:txBody>
        </p:sp>
        <p:sp>
          <p:nvSpPr>
            <p:cNvPr id="56" name="object 56"/>
            <p:cNvSpPr/>
            <p:nvPr/>
          </p:nvSpPr>
          <p:spPr>
            <a:xfrm>
              <a:off x="3332988" y="4122420"/>
              <a:ext cx="50800" cy="50800"/>
            </a:xfrm>
            <a:custGeom>
              <a:avLst/>
              <a:gdLst/>
              <a:ahLst/>
              <a:cxnLst/>
              <a:rect l="l" t="t" r="r" b="b"/>
              <a:pathLst>
                <a:path w="50800" h="50800">
                  <a:moveTo>
                    <a:pt x="50291" y="25145"/>
                  </a:moveTo>
                  <a:lnTo>
                    <a:pt x="48309" y="34915"/>
                  </a:lnTo>
                  <a:lnTo>
                    <a:pt x="42910" y="42910"/>
                  </a:lnTo>
                  <a:lnTo>
                    <a:pt x="34915" y="48309"/>
                  </a:lnTo>
                  <a:lnTo>
                    <a:pt x="25146" y="50291"/>
                  </a:lnTo>
                  <a:lnTo>
                    <a:pt x="15376" y="48309"/>
                  </a:lnTo>
                  <a:lnTo>
                    <a:pt x="7381" y="42910"/>
                  </a:lnTo>
                  <a:lnTo>
                    <a:pt x="1982" y="34915"/>
                  </a:lnTo>
                  <a:lnTo>
                    <a:pt x="0" y="25145"/>
                  </a:lnTo>
                  <a:lnTo>
                    <a:pt x="1982" y="15376"/>
                  </a:lnTo>
                  <a:lnTo>
                    <a:pt x="7381" y="7381"/>
                  </a:lnTo>
                  <a:lnTo>
                    <a:pt x="15376" y="1982"/>
                  </a:lnTo>
                  <a:lnTo>
                    <a:pt x="25146" y="0"/>
                  </a:lnTo>
                  <a:lnTo>
                    <a:pt x="34915" y="1982"/>
                  </a:lnTo>
                  <a:lnTo>
                    <a:pt x="42910" y="7381"/>
                  </a:lnTo>
                  <a:lnTo>
                    <a:pt x="48309" y="15376"/>
                  </a:lnTo>
                  <a:lnTo>
                    <a:pt x="50291" y="25145"/>
                  </a:lnTo>
                  <a:close/>
                </a:path>
              </a:pathLst>
            </a:custGeom>
            <a:ln w="12700">
              <a:solidFill>
                <a:srgbClr val="00392A"/>
              </a:solidFill>
            </a:ln>
          </p:spPr>
          <p:txBody>
            <a:bodyPr wrap="square" lIns="0" tIns="0" rIns="0" bIns="0" rtlCol="0"/>
            <a:lstStyle/>
            <a:p>
              <a:endParaRPr/>
            </a:p>
          </p:txBody>
        </p:sp>
        <p:sp>
          <p:nvSpPr>
            <p:cNvPr id="57" name="object 57"/>
            <p:cNvSpPr/>
            <p:nvPr/>
          </p:nvSpPr>
          <p:spPr>
            <a:xfrm>
              <a:off x="3332988" y="4026408"/>
              <a:ext cx="50800" cy="50800"/>
            </a:xfrm>
            <a:custGeom>
              <a:avLst/>
              <a:gdLst/>
              <a:ahLst/>
              <a:cxnLst/>
              <a:rect l="l" t="t" r="r" b="b"/>
              <a:pathLst>
                <a:path w="50800" h="50800">
                  <a:moveTo>
                    <a:pt x="25146" y="0"/>
                  </a:moveTo>
                  <a:lnTo>
                    <a:pt x="15376" y="1982"/>
                  </a:lnTo>
                  <a:lnTo>
                    <a:pt x="7381" y="7381"/>
                  </a:lnTo>
                  <a:lnTo>
                    <a:pt x="1982" y="15376"/>
                  </a:lnTo>
                  <a:lnTo>
                    <a:pt x="0" y="25146"/>
                  </a:lnTo>
                  <a:lnTo>
                    <a:pt x="1982" y="34915"/>
                  </a:lnTo>
                  <a:lnTo>
                    <a:pt x="7381" y="42910"/>
                  </a:lnTo>
                  <a:lnTo>
                    <a:pt x="15376" y="48309"/>
                  </a:lnTo>
                  <a:lnTo>
                    <a:pt x="25146" y="50292"/>
                  </a:lnTo>
                  <a:lnTo>
                    <a:pt x="34915" y="48309"/>
                  </a:lnTo>
                  <a:lnTo>
                    <a:pt x="42910" y="42910"/>
                  </a:lnTo>
                  <a:lnTo>
                    <a:pt x="48309" y="34915"/>
                  </a:lnTo>
                  <a:lnTo>
                    <a:pt x="50291" y="25146"/>
                  </a:lnTo>
                  <a:lnTo>
                    <a:pt x="48309" y="15376"/>
                  </a:lnTo>
                  <a:lnTo>
                    <a:pt x="42910" y="7381"/>
                  </a:lnTo>
                  <a:lnTo>
                    <a:pt x="34915" y="1982"/>
                  </a:lnTo>
                  <a:lnTo>
                    <a:pt x="25146" y="0"/>
                  </a:lnTo>
                  <a:close/>
                </a:path>
              </a:pathLst>
            </a:custGeom>
            <a:solidFill>
              <a:srgbClr val="00916D"/>
            </a:solidFill>
          </p:spPr>
          <p:txBody>
            <a:bodyPr wrap="square" lIns="0" tIns="0" rIns="0" bIns="0" rtlCol="0"/>
            <a:lstStyle/>
            <a:p>
              <a:endParaRPr/>
            </a:p>
          </p:txBody>
        </p:sp>
        <p:sp>
          <p:nvSpPr>
            <p:cNvPr id="58" name="object 58"/>
            <p:cNvSpPr/>
            <p:nvPr/>
          </p:nvSpPr>
          <p:spPr>
            <a:xfrm>
              <a:off x="3332988" y="4026408"/>
              <a:ext cx="50800" cy="50800"/>
            </a:xfrm>
            <a:custGeom>
              <a:avLst/>
              <a:gdLst/>
              <a:ahLst/>
              <a:cxnLst/>
              <a:rect l="l" t="t" r="r" b="b"/>
              <a:pathLst>
                <a:path w="50800" h="50800">
                  <a:moveTo>
                    <a:pt x="50291" y="25146"/>
                  </a:moveTo>
                  <a:lnTo>
                    <a:pt x="48309" y="34915"/>
                  </a:lnTo>
                  <a:lnTo>
                    <a:pt x="42910" y="42910"/>
                  </a:lnTo>
                  <a:lnTo>
                    <a:pt x="34915" y="48309"/>
                  </a:lnTo>
                  <a:lnTo>
                    <a:pt x="25146" y="50292"/>
                  </a:lnTo>
                  <a:lnTo>
                    <a:pt x="15376" y="48309"/>
                  </a:lnTo>
                  <a:lnTo>
                    <a:pt x="7381" y="42910"/>
                  </a:lnTo>
                  <a:lnTo>
                    <a:pt x="1982" y="34915"/>
                  </a:lnTo>
                  <a:lnTo>
                    <a:pt x="0" y="25146"/>
                  </a:lnTo>
                  <a:lnTo>
                    <a:pt x="1982" y="15376"/>
                  </a:lnTo>
                  <a:lnTo>
                    <a:pt x="7381" y="7381"/>
                  </a:lnTo>
                  <a:lnTo>
                    <a:pt x="15376" y="1982"/>
                  </a:lnTo>
                  <a:lnTo>
                    <a:pt x="25146" y="0"/>
                  </a:lnTo>
                  <a:lnTo>
                    <a:pt x="34915" y="1982"/>
                  </a:lnTo>
                  <a:lnTo>
                    <a:pt x="42910" y="7381"/>
                  </a:lnTo>
                  <a:lnTo>
                    <a:pt x="48309" y="15376"/>
                  </a:lnTo>
                  <a:lnTo>
                    <a:pt x="50291" y="25146"/>
                  </a:lnTo>
                  <a:close/>
                </a:path>
              </a:pathLst>
            </a:custGeom>
            <a:ln w="12700">
              <a:solidFill>
                <a:srgbClr val="00392A"/>
              </a:solidFill>
            </a:ln>
          </p:spPr>
          <p:txBody>
            <a:bodyPr wrap="square" lIns="0" tIns="0" rIns="0" bIns="0" rtlCol="0"/>
            <a:lstStyle/>
            <a:p>
              <a:endParaRPr/>
            </a:p>
          </p:txBody>
        </p:sp>
        <p:sp>
          <p:nvSpPr>
            <p:cNvPr id="59" name="object 59"/>
            <p:cNvSpPr/>
            <p:nvPr/>
          </p:nvSpPr>
          <p:spPr>
            <a:xfrm>
              <a:off x="2912364" y="3395472"/>
              <a:ext cx="891540" cy="260985"/>
            </a:xfrm>
            <a:custGeom>
              <a:avLst/>
              <a:gdLst/>
              <a:ahLst/>
              <a:cxnLst/>
              <a:rect l="l" t="t" r="r" b="b"/>
              <a:pathLst>
                <a:path w="891539" h="260985">
                  <a:moveTo>
                    <a:pt x="887476" y="0"/>
                  </a:moveTo>
                  <a:lnTo>
                    <a:pt x="4063" y="0"/>
                  </a:lnTo>
                  <a:lnTo>
                    <a:pt x="0" y="4063"/>
                  </a:lnTo>
                  <a:lnTo>
                    <a:pt x="0" y="9143"/>
                  </a:lnTo>
                  <a:lnTo>
                    <a:pt x="0" y="256539"/>
                  </a:lnTo>
                  <a:lnTo>
                    <a:pt x="4063" y="260603"/>
                  </a:lnTo>
                  <a:lnTo>
                    <a:pt x="887476" y="260603"/>
                  </a:lnTo>
                  <a:lnTo>
                    <a:pt x="891539" y="256539"/>
                  </a:lnTo>
                  <a:lnTo>
                    <a:pt x="891539" y="4063"/>
                  </a:lnTo>
                  <a:lnTo>
                    <a:pt x="887476" y="0"/>
                  </a:lnTo>
                  <a:close/>
                </a:path>
              </a:pathLst>
            </a:custGeom>
            <a:solidFill>
              <a:srgbClr val="00916D">
                <a:alpha val="19999"/>
              </a:srgbClr>
            </a:solidFill>
          </p:spPr>
          <p:txBody>
            <a:bodyPr wrap="square" lIns="0" tIns="0" rIns="0" bIns="0" rtlCol="0"/>
            <a:lstStyle/>
            <a:p>
              <a:endParaRPr/>
            </a:p>
          </p:txBody>
        </p:sp>
        <p:sp>
          <p:nvSpPr>
            <p:cNvPr id="60" name="object 60"/>
            <p:cNvSpPr/>
            <p:nvPr/>
          </p:nvSpPr>
          <p:spPr>
            <a:xfrm>
              <a:off x="2912364" y="3395472"/>
              <a:ext cx="891540" cy="260985"/>
            </a:xfrm>
            <a:custGeom>
              <a:avLst/>
              <a:gdLst/>
              <a:ahLst/>
              <a:cxnLst/>
              <a:rect l="l" t="t" r="r" b="b"/>
              <a:pathLst>
                <a:path w="891539" h="260985">
                  <a:moveTo>
                    <a:pt x="0" y="9143"/>
                  </a:moveTo>
                  <a:lnTo>
                    <a:pt x="0" y="4063"/>
                  </a:lnTo>
                  <a:lnTo>
                    <a:pt x="4063" y="0"/>
                  </a:lnTo>
                  <a:lnTo>
                    <a:pt x="9143" y="0"/>
                  </a:lnTo>
                  <a:lnTo>
                    <a:pt x="882396" y="0"/>
                  </a:lnTo>
                  <a:lnTo>
                    <a:pt x="887476" y="0"/>
                  </a:lnTo>
                  <a:lnTo>
                    <a:pt x="891539" y="4063"/>
                  </a:lnTo>
                  <a:lnTo>
                    <a:pt x="891539" y="9143"/>
                  </a:lnTo>
                  <a:lnTo>
                    <a:pt x="891539" y="251459"/>
                  </a:lnTo>
                  <a:lnTo>
                    <a:pt x="891539" y="256539"/>
                  </a:lnTo>
                  <a:lnTo>
                    <a:pt x="887476" y="260603"/>
                  </a:lnTo>
                  <a:lnTo>
                    <a:pt x="882396" y="260603"/>
                  </a:lnTo>
                  <a:lnTo>
                    <a:pt x="9143" y="260603"/>
                  </a:lnTo>
                  <a:lnTo>
                    <a:pt x="4063" y="260603"/>
                  </a:lnTo>
                  <a:lnTo>
                    <a:pt x="0" y="256539"/>
                  </a:lnTo>
                  <a:lnTo>
                    <a:pt x="0" y="251459"/>
                  </a:lnTo>
                  <a:lnTo>
                    <a:pt x="0" y="9143"/>
                  </a:lnTo>
                  <a:close/>
                </a:path>
              </a:pathLst>
            </a:custGeom>
            <a:ln w="12700">
              <a:solidFill>
                <a:srgbClr val="006C52"/>
              </a:solidFill>
            </a:ln>
          </p:spPr>
          <p:txBody>
            <a:bodyPr wrap="square" lIns="0" tIns="0" rIns="0" bIns="0" rtlCol="0"/>
            <a:lstStyle/>
            <a:p>
              <a:endParaRPr/>
            </a:p>
          </p:txBody>
        </p:sp>
        <p:sp>
          <p:nvSpPr>
            <p:cNvPr id="61" name="object 61"/>
            <p:cNvSpPr/>
            <p:nvPr/>
          </p:nvSpPr>
          <p:spPr>
            <a:xfrm>
              <a:off x="2904744" y="3707892"/>
              <a:ext cx="891540" cy="262255"/>
            </a:xfrm>
            <a:custGeom>
              <a:avLst/>
              <a:gdLst/>
              <a:ahLst/>
              <a:cxnLst/>
              <a:rect l="l" t="t" r="r" b="b"/>
              <a:pathLst>
                <a:path w="891539" h="262254">
                  <a:moveTo>
                    <a:pt x="887348" y="0"/>
                  </a:moveTo>
                  <a:lnTo>
                    <a:pt x="4191" y="0"/>
                  </a:lnTo>
                  <a:lnTo>
                    <a:pt x="0" y="4190"/>
                  </a:lnTo>
                  <a:lnTo>
                    <a:pt x="0" y="9270"/>
                  </a:lnTo>
                  <a:lnTo>
                    <a:pt x="0" y="257936"/>
                  </a:lnTo>
                  <a:lnTo>
                    <a:pt x="4191" y="262127"/>
                  </a:lnTo>
                  <a:lnTo>
                    <a:pt x="887348" y="262127"/>
                  </a:lnTo>
                  <a:lnTo>
                    <a:pt x="891540" y="257936"/>
                  </a:lnTo>
                  <a:lnTo>
                    <a:pt x="891540" y="4190"/>
                  </a:lnTo>
                  <a:lnTo>
                    <a:pt x="887348" y="0"/>
                  </a:lnTo>
                  <a:close/>
                </a:path>
              </a:pathLst>
            </a:custGeom>
            <a:solidFill>
              <a:srgbClr val="00916D">
                <a:alpha val="19999"/>
              </a:srgbClr>
            </a:solidFill>
          </p:spPr>
          <p:txBody>
            <a:bodyPr wrap="square" lIns="0" tIns="0" rIns="0" bIns="0" rtlCol="0"/>
            <a:lstStyle/>
            <a:p>
              <a:endParaRPr/>
            </a:p>
          </p:txBody>
        </p:sp>
        <p:sp>
          <p:nvSpPr>
            <p:cNvPr id="62" name="object 62"/>
            <p:cNvSpPr/>
            <p:nvPr/>
          </p:nvSpPr>
          <p:spPr>
            <a:xfrm>
              <a:off x="2904744" y="3707892"/>
              <a:ext cx="891540" cy="262255"/>
            </a:xfrm>
            <a:custGeom>
              <a:avLst/>
              <a:gdLst/>
              <a:ahLst/>
              <a:cxnLst/>
              <a:rect l="l" t="t" r="r" b="b"/>
              <a:pathLst>
                <a:path w="891539" h="262254">
                  <a:moveTo>
                    <a:pt x="0" y="9270"/>
                  </a:moveTo>
                  <a:lnTo>
                    <a:pt x="0" y="4190"/>
                  </a:lnTo>
                  <a:lnTo>
                    <a:pt x="4191" y="0"/>
                  </a:lnTo>
                  <a:lnTo>
                    <a:pt x="9270" y="0"/>
                  </a:lnTo>
                  <a:lnTo>
                    <a:pt x="882269" y="0"/>
                  </a:lnTo>
                  <a:lnTo>
                    <a:pt x="887348" y="0"/>
                  </a:lnTo>
                  <a:lnTo>
                    <a:pt x="891540" y="4190"/>
                  </a:lnTo>
                  <a:lnTo>
                    <a:pt x="891540" y="9270"/>
                  </a:lnTo>
                  <a:lnTo>
                    <a:pt x="891540" y="252856"/>
                  </a:lnTo>
                  <a:lnTo>
                    <a:pt x="891540" y="257936"/>
                  </a:lnTo>
                  <a:lnTo>
                    <a:pt x="887348" y="262127"/>
                  </a:lnTo>
                  <a:lnTo>
                    <a:pt x="882269" y="262127"/>
                  </a:lnTo>
                  <a:lnTo>
                    <a:pt x="9270" y="262127"/>
                  </a:lnTo>
                  <a:lnTo>
                    <a:pt x="4191" y="262127"/>
                  </a:lnTo>
                  <a:lnTo>
                    <a:pt x="0" y="257936"/>
                  </a:lnTo>
                  <a:lnTo>
                    <a:pt x="0" y="252856"/>
                  </a:lnTo>
                  <a:lnTo>
                    <a:pt x="0" y="9270"/>
                  </a:lnTo>
                  <a:close/>
                </a:path>
              </a:pathLst>
            </a:custGeom>
            <a:ln w="12700">
              <a:solidFill>
                <a:srgbClr val="006C52"/>
              </a:solidFill>
            </a:ln>
          </p:spPr>
          <p:txBody>
            <a:bodyPr wrap="square" lIns="0" tIns="0" rIns="0" bIns="0" rtlCol="0"/>
            <a:lstStyle/>
            <a:p>
              <a:endParaRPr/>
            </a:p>
          </p:txBody>
        </p:sp>
        <p:sp>
          <p:nvSpPr>
            <p:cNvPr id="63" name="object 63"/>
            <p:cNvSpPr/>
            <p:nvPr/>
          </p:nvSpPr>
          <p:spPr>
            <a:xfrm>
              <a:off x="2912364" y="4338828"/>
              <a:ext cx="891540" cy="262255"/>
            </a:xfrm>
            <a:custGeom>
              <a:avLst/>
              <a:gdLst/>
              <a:ahLst/>
              <a:cxnLst/>
              <a:rect l="l" t="t" r="r" b="b"/>
              <a:pathLst>
                <a:path w="891539" h="262254">
                  <a:moveTo>
                    <a:pt x="887349" y="0"/>
                  </a:moveTo>
                  <a:lnTo>
                    <a:pt x="4191" y="0"/>
                  </a:lnTo>
                  <a:lnTo>
                    <a:pt x="0" y="4191"/>
                  </a:lnTo>
                  <a:lnTo>
                    <a:pt x="0" y="9271"/>
                  </a:lnTo>
                  <a:lnTo>
                    <a:pt x="0" y="257937"/>
                  </a:lnTo>
                  <a:lnTo>
                    <a:pt x="4191" y="262128"/>
                  </a:lnTo>
                  <a:lnTo>
                    <a:pt x="887349" y="262128"/>
                  </a:lnTo>
                  <a:lnTo>
                    <a:pt x="891539" y="257937"/>
                  </a:lnTo>
                  <a:lnTo>
                    <a:pt x="891539" y="4191"/>
                  </a:lnTo>
                  <a:lnTo>
                    <a:pt x="887349" y="0"/>
                  </a:lnTo>
                  <a:close/>
                </a:path>
              </a:pathLst>
            </a:custGeom>
            <a:solidFill>
              <a:srgbClr val="00916D">
                <a:alpha val="19999"/>
              </a:srgbClr>
            </a:solidFill>
          </p:spPr>
          <p:txBody>
            <a:bodyPr wrap="square" lIns="0" tIns="0" rIns="0" bIns="0" rtlCol="0"/>
            <a:lstStyle/>
            <a:p>
              <a:endParaRPr/>
            </a:p>
          </p:txBody>
        </p:sp>
        <p:sp>
          <p:nvSpPr>
            <p:cNvPr id="64" name="object 64"/>
            <p:cNvSpPr/>
            <p:nvPr/>
          </p:nvSpPr>
          <p:spPr>
            <a:xfrm>
              <a:off x="2912364" y="4338828"/>
              <a:ext cx="891540" cy="262255"/>
            </a:xfrm>
            <a:custGeom>
              <a:avLst/>
              <a:gdLst/>
              <a:ahLst/>
              <a:cxnLst/>
              <a:rect l="l" t="t" r="r" b="b"/>
              <a:pathLst>
                <a:path w="891539" h="262254">
                  <a:moveTo>
                    <a:pt x="0" y="9271"/>
                  </a:moveTo>
                  <a:lnTo>
                    <a:pt x="0" y="4191"/>
                  </a:lnTo>
                  <a:lnTo>
                    <a:pt x="4191" y="0"/>
                  </a:lnTo>
                  <a:lnTo>
                    <a:pt x="9271" y="0"/>
                  </a:lnTo>
                  <a:lnTo>
                    <a:pt x="882269" y="0"/>
                  </a:lnTo>
                  <a:lnTo>
                    <a:pt x="887349" y="0"/>
                  </a:lnTo>
                  <a:lnTo>
                    <a:pt x="891539" y="4191"/>
                  </a:lnTo>
                  <a:lnTo>
                    <a:pt x="891539" y="9271"/>
                  </a:lnTo>
                  <a:lnTo>
                    <a:pt x="891539" y="252857"/>
                  </a:lnTo>
                  <a:lnTo>
                    <a:pt x="891539" y="257937"/>
                  </a:lnTo>
                  <a:lnTo>
                    <a:pt x="887349" y="262128"/>
                  </a:lnTo>
                  <a:lnTo>
                    <a:pt x="882269" y="262128"/>
                  </a:lnTo>
                  <a:lnTo>
                    <a:pt x="9271" y="262128"/>
                  </a:lnTo>
                  <a:lnTo>
                    <a:pt x="4191" y="262128"/>
                  </a:lnTo>
                  <a:lnTo>
                    <a:pt x="0" y="257937"/>
                  </a:lnTo>
                  <a:lnTo>
                    <a:pt x="0" y="252857"/>
                  </a:lnTo>
                  <a:lnTo>
                    <a:pt x="0" y="9271"/>
                  </a:lnTo>
                  <a:close/>
                </a:path>
              </a:pathLst>
            </a:custGeom>
            <a:ln w="12700">
              <a:solidFill>
                <a:srgbClr val="006C52"/>
              </a:solidFill>
            </a:ln>
          </p:spPr>
          <p:txBody>
            <a:bodyPr wrap="square" lIns="0" tIns="0" rIns="0" bIns="0" rtlCol="0"/>
            <a:lstStyle/>
            <a:p>
              <a:endParaRPr/>
            </a:p>
          </p:txBody>
        </p:sp>
        <p:sp>
          <p:nvSpPr>
            <p:cNvPr id="65" name="object 65"/>
            <p:cNvSpPr/>
            <p:nvPr/>
          </p:nvSpPr>
          <p:spPr>
            <a:xfrm>
              <a:off x="2912364" y="4648200"/>
              <a:ext cx="891540" cy="262255"/>
            </a:xfrm>
            <a:custGeom>
              <a:avLst/>
              <a:gdLst/>
              <a:ahLst/>
              <a:cxnLst/>
              <a:rect l="l" t="t" r="r" b="b"/>
              <a:pathLst>
                <a:path w="891539" h="262254">
                  <a:moveTo>
                    <a:pt x="887349" y="0"/>
                  </a:moveTo>
                  <a:lnTo>
                    <a:pt x="4191" y="0"/>
                  </a:lnTo>
                  <a:lnTo>
                    <a:pt x="0" y="4191"/>
                  </a:lnTo>
                  <a:lnTo>
                    <a:pt x="0" y="9270"/>
                  </a:lnTo>
                  <a:lnTo>
                    <a:pt x="0" y="257937"/>
                  </a:lnTo>
                  <a:lnTo>
                    <a:pt x="4191" y="262127"/>
                  </a:lnTo>
                  <a:lnTo>
                    <a:pt x="887349" y="262127"/>
                  </a:lnTo>
                  <a:lnTo>
                    <a:pt x="891539" y="257937"/>
                  </a:lnTo>
                  <a:lnTo>
                    <a:pt x="891539" y="4191"/>
                  </a:lnTo>
                  <a:lnTo>
                    <a:pt x="887349" y="0"/>
                  </a:lnTo>
                  <a:close/>
                </a:path>
              </a:pathLst>
            </a:custGeom>
            <a:solidFill>
              <a:srgbClr val="00916D">
                <a:alpha val="19999"/>
              </a:srgbClr>
            </a:solidFill>
          </p:spPr>
          <p:txBody>
            <a:bodyPr wrap="square" lIns="0" tIns="0" rIns="0" bIns="0" rtlCol="0"/>
            <a:lstStyle/>
            <a:p>
              <a:endParaRPr/>
            </a:p>
          </p:txBody>
        </p:sp>
        <p:sp>
          <p:nvSpPr>
            <p:cNvPr id="66" name="object 66"/>
            <p:cNvSpPr/>
            <p:nvPr/>
          </p:nvSpPr>
          <p:spPr>
            <a:xfrm>
              <a:off x="2912364" y="4648200"/>
              <a:ext cx="891540" cy="262255"/>
            </a:xfrm>
            <a:custGeom>
              <a:avLst/>
              <a:gdLst/>
              <a:ahLst/>
              <a:cxnLst/>
              <a:rect l="l" t="t" r="r" b="b"/>
              <a:pathLst>
                <a:path w="891539" h="262254">
                  <a:moveTo>
                    <a:pt x="0" y="9270"/>
                  </a:moveTo>
                  <a:lnTo>
                    <a:pt x="0" y="4191"/>
                  </a:lnTo>
                  <a:lnTo>
                    <a:pt x="4191" y="0"/>
                  </a:lnTo>
                  <a:lnTo>
                    <a:pt x="9271" y="0"/>
                  </a:lnTo>
                  <a:lnTo>
                    <a:pt x="882269" y="0"/>
                  </a:lnTo>
                  <a:lnTo>
                    <a:pt x="887349" y="0"/>
                  </a:lnTo>
                  <a:lnTo>
                    <a:pt x="891539" y="4191"/>
                  </a:lnTo>
                  <a:lnTo>
                    <a:pt x="891539" y="9270"/>
                  </a:lnTo>
                  <a:lnTo>
                    <a:pt x="891539" y="252856"/>
                  </a:lnTo>
                  <a:lnTo>
                    <a:pt x="891539" y="257937"/>
                  </a:lnTo>
                  <a:lnTo>
                    <a:pt x="887349" y="262127"/>
                  </a:lnTo>
                  <a:lnTo>
                    <a:pt x="882269" y="262127"/>
                  </a:lnTo>
                  <a:lnTo>
                    <a:pt x="9271" y="262127"/>
                  </a:lnTo>
                  <a:lnTo>
                    <a:pt x="4191" y="262127"/>
                  </a:lnTo>
                  <a:lnTo>
                    <a:pt x="0" y="257937"/>
                  </a:lnTo>
                  <a:lnTo>
                    <a:pt x="0" y="252856"/>
                  </a:lnTo>
                  <a:lnTo>
                    <a:pt x="0" y="9270"/>
                  </a:lnTo>
                  <a:close/>
                </a:path>
              </a:pathLst>
            </a:custGeom>
            <a:ln w="12700">
              <a:solidFill>
                <a:srgbClr val="006C52"/>
              </a:solidFill>
            </a:ln>
          </p:spPr>
          <p:txBody>
            <a:bodyPr wrap="square" lIns="0" tIns="0" rIns="0" bIns="0" rtlCol="0"/>
            <a:lstStyle/>
            <a:p>
              <a:endParaRPr/>
            </a:p>
          </p:txBody>
        </p:sp>
        <p:sp>
          <p:nvSpPr>
            <p:cNvPr id="67" name="object 67"/>
            <p:cNvSpPr/>
            <p:nvPr/>
          </p:nvSpPr>
          <p:spPr>
            <a:xfrm>
              <a:off x="5337048" y="3064002"/>
              <a:ext cx="807085" cy="1670685"/>
            </a:xfrm>
            <a:custGeom>
              <a:avLst/>
              <a:gdLst/>
              <a:ahLst/>
              <a:cxnLst/>
              <a:rect l="l" t="t" r="r" b="b"/>
              <a:pathLst>
                <a:path w="807085" h="1670685">
                  <a:moveTo>
                    <a:pt x="0" y="0"/>
                  </a:moveTo>
                  <a:lnTo>
                    <a:pt x="0" y="88011"/>
                  </a:lnTo>
                  <a:lnTo>
                    <a:pt x="47764" y="89580"/>
                  </a:lnTo>
                  <a:lnTo>
                    <a:pt x="94744" y="94225"/>
                  </a:lnTo>
                  <a:lnTo>
                    <a:pt x="140836" y="101852"/>
                  </a:lnTo>
                  <a:lnTo>
                    <a:pt x="185935" y="112366"/>
                  </a:lnTo>
                  <a:lnTo>
                    <a:pt x="229936" y="125672"/>
                  </a:lnTo>
                  <a:lnTo>
                    <a:pt x="272735" y="141676"/>
                  </a:lnTo>
                  <a:lnTo>
                    <a:pt x="314227" y="160284"/>
                  </a:lnTo>
                  <a:lnTo>
                    <a:pt x="354310" y="181400"/>
                  </a:lnTo>
                  <a:lnTo>
                    <a:pt x="392877" y="204931"/>
                  </a:lnTo>
                  <a:lnTo>
                    <a:pt x="429824" y="230781"/>
                  </a:lnTo>
                  <a:lnTo>
                    <a:pt x="465048" y="258857"/>
                  </a:lnTo>
                  <a:lnTo>
                    <a:pt x="498443" y="289064"/>
                  </a:lnTo>
                  <a:lnTo>
                    <a:pt x="529906" y="321308"/>
                  </a:lnTo>
                  <a:lnTo>
                    <a:pt x="559331" y="355493"/>
                  </a:lnTo>
                  <a:lnTo>
                    <a:pt x="586615" y="391525"/>
                  </a:lnTo>
                  <a:lnTo>
                    <a:pt x="611653" y="429310"/>
                  </a:lnTo>
                  <a:lnTo>
                    <a:pt x="634341" y="468754"/>
                  </a:lnTo>
                  <a:lnTo>
                    <a:pt x="654574" y="509761"/>
                  </a:lnTo>
                  <a:lnTo>
                    <a:pt x="672247" y="552238"/>
                  </a:lnTo>
                  <a:lnTo>
                    <a:pt x="687258" y="596090"/>
                  </a:lnTo>
                  <a:lnTo>
                    <a:pt x="699500" y="641222"/>
                  </a:lnTo>
                  <a:lnTo>
                    <a:pt x="708870" y="687539"/>
                  </a:lnTo>
                  <a:lnTo>
                    <a:pt x="715263" y="734949"/>
                  </a:lnTo>
                  <a:lnTo>
                    <a:pt x="718519" y="782185"/>
                  </a:lnTo>
                  <a:lnTo>
                    <a:pt x="718712" y="828910"/>
                  </a:lnTo>
                  <a:lnTo>
                    <a:pt x="715927" y="875021"/>
                  </a:lnTo>
                  <a:lnTo>
                    <a:pt x="710247" y="920413"/>
                  </a:lnTo>
                  <a:lnTo>
                    <a:pt x="701759" y="964982"/>
                  </a:lnTo>
                  <a:lnTo>
                    <a:pt x="690546" y="1008625"/>
                  </a:lnTo>
                  <a:lnTo>
                    <a:pt x="676694" y="1051238"/>
                  </a:lnTo>
                  <a:lnTo>
                    <a:pt x="660288" y="1092717"/>
                  </a:lnTo>
                  <a:lnTo>
                    <a:pt x="641411" y="1132958"/>
                  </a:lnTo>
                  <a:lnTo>
                    <a:pt x="620150" y="1171857"/>
                  </a:lnTo>
                  <a:lnTo>
                    <a:pt x="596588" y="1209311"/>
                  </a:lnTo>
                  <a:lnTo>
                    <a:pt x="570810" y="1245215"/>
                  </a:lnTo>
                  <a:lnTo>
                    <a:pt x="542901" y="1279467"/>
                  </a:lnTo>
                  <a:lnTo>
                    <a:pt x="512947" y="1311961"/>
                  </a:lnTo>
                  <a:lnTo>
                    <a:pt x="481031" y="1342595"/>
                  </a:lnTo>
                  <a:lnTo>
                    <a:pt x="447238" y="1371264"/>
                  </a:lnTo>
                  <a:lnTo>
                    <a:pt x="411654" y="1397864"/>
                  </a:lnTo>
                  <a:lnTo>
                    <a:pt x="374362" y="1422293"/>
                  </a:lnTo>
                  <a:lnTo>
                    <a:pt x="335448" y="1444445"/>
                  </a:lnTo>
                  <a:lnTo>
                    <a:pt x="294997" y="1464217"/>
                  </a:lnTo>
                  <a:lnTo>
                    <a:pt x="253093" y="1481506"/>
                  </a:lnTo>
                  <a:lnTo>
                    <a:pt x="209821" y="1496206"/>
                  </a:lnTo>
                  <a:lnTo>
                    <a:pt x="165265" y="1508216"/>
                  </a:lnTo>
                  <a:lnTo>
                    <a:pt x="119511" y="1517430"/>
                  </a:lnTo>
                  <a:lnTo>
                    <a:pt x="72643" y="1523746"/>
                  </a:lnTo>
                  <a:lnTo>
                    <a:pt x="72643" y="1465199"/>
                  </a:lnTo>
                  <a:lnTo>
                    <a:pt x="0" y="1571371"/>
                  </a:lnTo>
                  <a:lnTo>
                    <a:pt x="72643" y="1670685"/>
                  </a:lnTo>
                  <a:lnTo>
                    <a:pt x="72643" y="1612138"/>
                  </a:lnTo>
                  <a:lnTo>
                    <a:pt x="120176" y="1606432"/>
                  </a:lnTo>
                  <a:lnTo>
                    <a:pt x="166769" y="1598047"/>
                  </a:lnTo>
                  <a:lnTo>
                    <a:pt x="212348" y="1587064"/>
                  </a:lnTo>
                  <a:lnTo>
                    <a:pt x="256837" y="1573567"/>
                  </a:lnTo>
                  <a:lnTo>
                    <a:pt x="300160" y="1557637"/>
                  </a:lnTo>
                  <a:lnTo>
                    <a:pt x="342243" y="1539358"/>
                  </a:lnTo>
                  <a:lnTo>
                    <a:pt x="383008" y="1518812"/>
                  </a:lnTo>
                  <a:lnTo>
                    <a:pt x="422382" y="1496082"/>
                  </a:lnTo>
                  <a:lnTo>
                    <a:pt x="460288" y="1471251"/>
                  </a:lnTo>
                  <a:lnTo>
                    <a:pt x="496651" y="1444401"/>
                  </a:lnTo>
                  <a:lnTo>
                    <a:pt x="531395" y="1415615"/>
                  </a:lnTo>
                  <a:lnTo>
                    <a:pt x="564445" y="1384975"/>
                  </a:lnTo>
                  <a:lnTo>
                    <a:pt x="595725" y="1352565"/>
                  </a:lnTo>
                  <a:lnTo>
                    <a:pt x="625160" y="1318467"/>
                  </a:lnTo>
                  <a:lnTo>
                    <a:pt x="652674" y="1282764"/>
                  </a:lnTo>
                  <a:lnTo>
                    <a:pt x="678192" y="1245538"/>
                  </a:lnTo>
                  <a:lnTo>
                    <a:pt x="701637" y="1206872"/>
                  </a:lnTo>
                  <a:lnTo>
                    <a:pt x="722936" y="1166848"/>
                  </a:lnTo>
                  <a:lnTo>
                    <a:pt x="742012" y="1125550"/>
                  </a:lnTo>
                  <a:lnTo>
                    <a:pt x="758789" y="1083060"/>
                  </a:lnTo>
                  <a:lnTo>
                    <a:pt x="773193" y="1039461"/>
                  </a:lnTo>
                  <a:lnTo>
                    <a:pt x="785147" y="994835"/>
                  </a:lnTo>
                  <a:lnTo>
                    <a:pt x="794576" y="949265"/>
                  </a:lnTo>
                  <a:lnTo>
                    <a:pt x="801404" y="902834"/>
                  </a:lnTo>
                  <a:lnTo>
                    <a:pt x="805557" y="855625"/>
                  </a:lnTo>
                  <a:lnTo>
                    <a:pt x="806957" y="807720"/>
                  </a:lnTo>
                  <a:lnTo>
                    <a:pt x="805588" y="760254"/>
                  </a:lnTo>
                  <a:lnTo>
                    <a:pt x="801528" y="713511"/>
                  </a:lnTo>
                  <a:lnTo>
                    <a:pt x="794855" y="667567"/>
                  </a:lnTo>
                  <a:lnTo>
                    <a:pt x="785644" y="622498"/>
                  </a:lnTo>
                  <a:lnTo>
                    <a:pt x="773970" y="578379"/>
                  </a:lnTo>
                  <a:lnTo>
                    <a:pt x="759910" y="535285"/>
                  </a:lnTo>
                  <a:lnTo>
                    <a:pt x="743539" y="493293"/>
                  </a:lnTo>
                  <a:lnTo>
                    <a:pt x="724933" y="452479"/>
                  </a:lnTo>
                  <a:lnTo>
                    <a:pt x="704167" y="412917"/>
                  </a:lnTo>
                  <a:lnTo>
                    <a:pt x="681317" y="374684"/>
                  </a:lnTo>
                  <a:lnTo>
                    <a:pt x="656459" y="337855"/>
                  </a:lnTo>
                  <a:lnTo>
                    <a:pt x="629669" y="302507"/>
                  </a:lnTo>
                  <a:lnTo>
                    <a:pt x="601022" y="268714"/>
                  </a:lnTo>
                  <a:lnTo>
                    <a:pt x="570595" y="236553"/>
                  </a:lnTo>
                  <a:lnTo>
                    <a:pt x="538462" y="206099"/>
                  </a:lnTo>
                  <a:lnTo>
                    <a:pt x="504699" y="177428"/>
                  </a:lnTo>
                  <a:lnTo>
                    <a:pt x="469383" y="150615"/>
                  </a:lnTo>
                  <a:lnTo>
                    <a:pt x="432588" y="125737"/>
                  </a:lnTo>
                  <a:lnTo>
                    <a:pt x="394391" y="102869"/>
                  </a:lnTo>
                  <a:lnTo>
                    <a:pt x="354867" y="82087"/>
                  </a:lnTo>
                  <a:lnTo>
                    <a:pt x="314092" y="63466"/>
                  </a:lnTo>
                  <a:lnTo>
                    <a:pt x="272142" y="47082"/>
                  </a:lnTo>
                  <a:lnTo>
                    <a:pt x="229092" y="33011"/>
                  </a:lnTo>
                  <a:lnTo>
                    <a:pt x="185019" y="21329"/>
                  </a:lnTo>
                  <a:lnTo>
                    <a:pt x="139997" y="12111"/>
                  </a:lnTo>
                  <a:lnTo>
                    <a:pt x="94103" y="5433"/>
                  </a:lnTo>
                  <a:lnTo>
                    <a:pt x="47412" y="1370"/>
                  </a:lnTo>
                  <a:lnTo>
                    <a:pt x="0" y="0"/>
                  </a:lnTo>
                  <a:close/>
                </a:path>
              </a:pathLst>
            </a:custGeom>
            <a:solidFill>
              <a:srgbClr val="00916D"/>
            </a:solidFill>
          </p:spPr>
          <p:txBody>
            <a:bodyPr wrap="square" lIns="0" tIns="0" rIns="0" bIns="0" rtlCol="0"/>
            <a:lstStyle/>
            <a:p>
              <a:endParaRPr/>
            </a:p>
          </p:txBody>
        </p:sp>
        <p:sp>
          <p:nvSpPr>
            <p:cNvPr id="68" name="object 68"/>
            <p:cNvSpPr/>
            <p:nvPr/>
          </p:nvSpPr>
          <p:spPr>
            <a:xfrm>
              <a:off x="5337048" y="3064002"/>
              <a:ext cx="807085" cy="1670685"/>
            </a:xfrm>
            <a:custGeom>
              <a:avLst/>
              <a:gdLst/>
              <a:ahLst/>
              <a:cxnLst/>
              <a:rect l="l" t="t" r="r" b="b"/>
              <a:pathLst>
                <a:path w="807085" h="1670685">
                  <a:moveTo>
                    <a:pt x="0" y="0"/>
                  </a:moveTo>
                  <a:lnTo>
                    <a:pt x="47412" y="1370"/>
                  </a:lnTo>
                  <a:lnTo>
                    <a:pt x="94103" y="5433"/>
                  </a:lnTo>
                  <a:lnTo>
                    <a:pt x="139997" y="12111"/>
                  </a:lnTo>
                  <a:lnTo>
                    <a:pt x="185019" y="21329"/>
                  </a:lnTo>
                  <a:lnTo>
                    <a:pt x="229092" y="33011"/>
                  </a:lnTo>
                  <a:lnTo>
                    <a:pt x="272142" y="47082"/>
                  </a:lnTo>
                  <a:lnTo>
                    <a:pt x="314092" y="63466"/>
                  </a:lnTo>
                  <a:lnTo>
                    <a:pt x="354867" y="82087"/>
                  </a:lnTo>
                  <a:lnTo>
                    <a:pt x="394391" y="102869"/>
                  </a:lnTo>
                  <a:lnTo>
                    <a:pt x="432588" y="125737"/>
                  </a:lnTo>
                  <a:lnTo>
                    <a:pt x="469383" y="150615"/>
                  </a:lnTo>
                  <a:lnTo>
                    <a:pt x="504699" y="177428"/>
                  </a:lnTo>
                  <a:lnTo>
                    <a:pt x="538462" y="206099"/>
                  </a:lnTo>
                  <a:lnTo>
                    <a:pt x="570595" y="236553"/>
                  </a:lnTo>
                  <a:lnTo>
                    <a:pt x="601022" y="268714"/>
                  </a:lnTo>
                  <a:lnTo>
                    <a:pt x="629669" y="302507"/>
                  </a:lnTo>
                  <a:lnTo>
                    <a:pt x="656459" y="337855"/>
                  </a:lnTo>
                  <a:lnTo>
                    <a:pt x="681317" y="374684"/>
                  </a:lnTo>
                  <a:lnTo>
                    <a:pt x="704167" y="412917"/>
                  </a:lnTo>
                  <a:lnTo>
                    <a:pt x="724933" y="452479"/>
                  </a:lnTo>
                  <a:lnTo>
                    <a:pt x="743539" y="493293"/>
                  </a:lnTo>
                  <a:lnTo>
                    <a:pt x="759910" y="535285"/>
                  </a:lnTo>
                  <a:lnTo>
                    <a:pt x="773970" y="578379"/>
                  </a:lnTo>
                  <a:lnTo>
                    <a:pt x="785644" y="622498"/>
                  </a:lnTo>
                  <a:lnTo>
                    <a:pt x="794855" y="667567"/>
                  </a:lnTo>
                  <a:lnTo>
                    <a:pt x="801528" y="713511"/>
                  </a:lnTo>
                  <a:lnTo>
                    <a:pt x="805588" y="760254"/>
                  </a:lnTo>
                  <a:lnTo>
                    <a:pt x="806957" y="807720"/>
                  </a:lnTo>
                  <a:lnTo>
                    <a:pt x="805557" y="855625"/>
                  </a:lnTo>
                  <a:lnTo>
                    <a:pt x="801404" y="902834"/>
                  </a:lnTo>
                  <a:lnTo>
                    <a:pt x="794576" y="949265"/>
                  </a:lnTo>
                  <a:lnTo>
                    <a:pt x="785147" y="994835"/>
                  </a:lnTo>
                  <a:lnTo>
                    <a:pt x="773193" y="1039461"/>
                  </a:lnTo>
                  <a:lnTo>
                    <a:pt x="758789" y="1083060"/>
                  </a:lnTo>
                  <a:lnTo>
                    <a:pt x="742012" y="1125550"/>
                  </a:lnTo>
                  <a:lnTo>
                    <a:pt x="722936" y="1166848"/>
                  </a:lnTo>
                  <a:lnTo>
                    <a:pt x="701637" y="1206872"/>
                  </a:lnTo>
                  <a:lnTo>
                    <a:pt x="678192" y="1245538"/>
                  </a:lnTo>
                  <a:lnTo>
                    <a:pt x="652674" y="1282764"/>
                  </a:lnTo>
                  <a:lnTo>
                    <a:pt x="625160" y="1318467"/>
                  </a:lnTo>
                  <a:lnTo>
                    <a:pt x="595725" y="1352565"/>
                  </a:lnTo>
                  <a:lnTo>
                    <a:pt x="564445" y="1384975"/>
                  </a:lnTo>
                  <a:lnTo>
                    <a:pt x="531395" y="1415615"/>
                  </a:lnTo>
                  <a:lnTo>
                    <a:pt x="496651" y="1444401"/>
                  </a:lnTo>
                  <a:lnTo>
                    <a:pt x="460288" y="1471251"/>
                  </a:lnTo>
                  <a:lnTo>
                    <a:pt x="422382" y="1496082"/>
                  </a:lnTo>
                  <a:lnTo>
                    <a:pt x="383008" y="1518812"/>
                  </a:lnTo>
                  <a:lnTo>
                    <a:pt x="342243" y="1539358"/>
                  </a:lnTo>
                  <a:lnTo>
                    <a:pt x="300160" y="1557637"/>
                  </a:lnTo>
                  <a:lnTo>
                    <a:pt x="256837" y="1573567"/>
                  </a:lnTo>
                  <a:lnTo>
                    <a:pt x="212348" y="1587064"/>
                  </a:lnTo>
                  <a:lnTo>
                    <a:pt x="166769" y="1598047"/>
                  </a:lnTo>
                  <a:lnTo>
                    <a:pt x="120176" y="1606432"/>
                  </a:lnTo>
                  <a:lnTo>
                    <a:pt x="72643" y="1612138"/>
                  </a:lnTo>
                  <a:lnTo>
                    <a:pt x="72643" y="1670685"/>
                  </a:lnTo>
                  <a:lnTo>
                    <a:pt x="0" y="1571371"/>
                  </a:lnTo>
                  <a:lnTo>
                    <a:pt x="72643" y="1465199"/>
                  </a:lnTo>
                  <a:lnTo>
                    <a:pt x="72643" y="1523746"/>
                  </a:lnTo>
                  <a:lnTo>
                    <a:pt x="119511" y="1517430"/>
                  </a:lnTo>
                  <a:lnTo>
                    <a:pt x="165265" y="1508216"/>
                  </a:lnTo>
                  <a:lnTo>
                    <a:pt x="209821" y="1496206"/>
                  </a:lnTo>
                  <a:lnTo>
                    <a:pt x="253093" y="1481506"/>
                  </a:lnTo>
                  <a:lnTo>
                    <a:pt x="294997" y="1464217"/>
                  </a:lnTo>
                  <a:lnTo>
                    <a:pt x="335448" y="1444445"/>
                  </a:lnTo>
                  <a:lnTo>
                    <a:pt x="374362" y="1422293"/>
                  </a:lnTo>
                  <a:lnTo>
                    <a:pt x="411654" y="1397864"/>
                  </a:lnTo>
                  <a:lnTo>
                    <a:pt x="447238" y="1371264"/>
                  </a:lnTo>
                  <a:lnTo>
                    <a:pt x="481031" y="1342595"/>
                  </a:lnTo>
                  <a:lnTo>
                    <a:pt x="512947" y="1311961"/>
                  </a:lnTo>
                  <a:lnTo>
                    <a:pt x="542901" y="1279467"/>
                  </a:lnTo>
                  <a:lnTo>
                    <a:pt x="570810" y="1245215"/>
                  </a:lnTo>
                  <a:lnTo>
                    <a:pt x="596588" y="1209311"/>
                  </a:lnTo>
                  <a:lnTo>
                    <a:pt x="620150" y="1171857"/>
                  </a:lnTo>
                  <a:lnTo>
                    <a:pt x="641411" y="1132958"/>
                  </a:lnTo>
                  <a:lnTo>
                    <a:pt x="660288" y="1092717"/>
                  </a:lnTo>
                  <a:lnTo>
                    <a:pt x="676694" y="1051238"/>
                  </a:lnTo>
                  <a:lnTo>
                    <a:pt x="690546" y="1008625"/>
                  </a:lnTo>
                  <a:lnTo>
                    <a:pt x="701759" y="964982"/>
                  </a:lnTo>
                  <a:lnTo>
                    <a:pt x="710247" y="920413"/>
                  </a:lnTo>
                  <a:lnTo>
                    <a:pt x="715927" y="875021"/>
                  </a:lnTo>
                  <a:lnTo>
                    <a:pt x="718712" y="828910"/>
                  </a:lnTo>
                  <a:lnTo>
                    <a:pt x="718519" y="782185"/>
                  </a:lnTo>
                  <a:lnTo>
                    <a:pt x="715263" y="734949"/>
                  </a:lnTo>
                  <a:lnTo>
                    <a:pt x="708870" y="687539"/>
                  </a:lnTo>
                  <a:lnTo>
                    <a:pt x="699500" y="641222"/>
                  </a:lnTo>
                  <a:lnTo>
                    <a:pt x="687258" y="596090"/>
                  </a:lnTo>
                  <a:lnTo>
                    <a:pt x="672247" y="552238"/>
                  </a:lnTo>
                  <a:lnTo>
                    <a:pt x="654574" y="509761"/>
                  </a:lnTo>
                  <a:lnTo>
                    <a:pt x="634341" y="468754"/>
                  </a:lnTo>
                  <a:lnTo>
                    <a:pt x="611653" y="429310"/>
                  </a:lnTo>
                  <a:lnTo>
                    <a:pt x="586615" y="391525"/>
                  </a:lnTo>
                  <a:lnTo>
                    <a:pt x="559331" y="355493"/>
                  </a:lnTo>
                  <a:lnTo>
                    <a:pt x="529906" y="321308"/>
                  </a:lnTo>
                  <a:lnTo>
                    <a:pt x="498443" y="289064"/>
                  </a:lnTo>
                  <a:lnTo>
                    <a:pt x="465048" y="258857"/>
                  </a:lnTo>
                  <a:lnTo>
                    <a:pt x="429824" y="230781"/>
                  </a:lnTo>
                  <a:lnTo>
                    <a:pt x="392877" y="204931"/>
                  </a:lnTo>
                  <a:lnTo>
                    <a:pt x="354310" y="181400"/>
                  </a:lnTo>
                  <a:lnTo>
                    <a:pt x="314227" y="160284"/>
                  </a:lnTo>
                  <a:lnTo>
                    <a:pt x="272735" y="141676"/>
                  </a:lnTo>
                  <a:lnTo>
                    <a:pt x="229936" y="125672"/>
                  </a:lnTo>
                  <a:lnTo>
                    <a:pt x="185935" y="112366"/>
                  </a:lnTo>
                  <a:lnTo>
                    <a:pt x="140836" y="101852"/>
                  </a:lnTo>
                  <a:lnTo>
                    <a:pt x="94744" y="94225"/>
                  </a:lnTo>
                  <a:lnTo>
                    <a:pt x="47764" y="89580"/>
                  </a:lnTo>
                  <a:lnTo>
                    <a:pt x="0" y="88011"/>
                  </a:lnTo>
                  <a:lnTo>
                    <a:pt x="0" y="0"/>
                  </a:lnTo>
                  <a:close/>
                </a:path>
              </a:pathLst>
            </a:custGeom>
            <a:ln w="12700">
              <a:solidFill>
                <a:srgbClr val="00392A"/>
              </a:solidFill>
            </a:ln>
          </p:spPr>
          <p:txBody>
            <a:bodyPr wrap="square" lIns="0" tIns="0" rIns="0" bIns="0" rtlCol="0"/>
            <a:lstStyle/>
            <a:p>
              <a:endParaRPr/>
            </a:p>
          </p:txBody>
        </p:sp>
        <p:sp>
          <p:nvSpPr>
            <p:cNvPr id="69" name="object 69"/>
            <p:cNvSpPr/>
            <p:nvPr/>
          </p:nvSpPr>
          <p:spPr>
            <a:xfrm>
              <a:off x="4455413" y="3008757"/>
              <a:ext cx="807720" cy="1670685"/>
            </a:xfrm>
            <a:custGeom>
              <a:avLst/>
              <a:gdLst/>
              <a:ahLst/>
              <a:cxnLst/>
              <a:rect l="l" t="t" r="r" b="b"/>
              <a:pathLst>
                <a:path w="807720" h="1670685">
                  <a:moveTo>
                    <a:pt x="735076" y="0"/>
                  </a:moveTo>
                  <a:lnTo>
                    <a:pt x="735076" y="58546"/>
                  </a:lnTo>
                  <a:lnTo>
                    <a:pt x="687499" y="64252"/>
                  </a:lnTo>
                  <a:lnTo>
                    <a:pt x="640862" y="72637"/>
                  </a:lnTo>
                  <a:lnTo>
                    <a:pt x="595240" y="83620"/>
                  </a:lnTo>
                  <a:lnTo>
                    <a:pt x="550707" y="97117"/>
                  </a:lnTo>
                  <a:lnTo>
                    <a:pt x="507341" y="113047"/>
                  </a:lnTo>
                  <a:lnTo>
                    <a:pt x="465217" y="131326"/>
                  </a:lnTo>
                  <a:lnTo>
                    <a:pt x="424410" y="151872"/>
                  </a:lnTo>
                  <a:lnTo>
                    <a:pt x="384996" y="174602"/>
                  </a:lnTo>
                  <a:lnTo>
                    <a:pt x="347051" y="199433"/>
                  </a:lnTo>
                  <a:lnTo>
                    <a:pt x="310650" y="226283"/>
                  </a:lnTo>
                  <a:lnTo>
                    <a:pt x="275870" y="255069"/>
                  </a:lnTo>
                  <a:lnTo>
                    <a:pt x="242784" y="285709"/>
                  </a:lnTo>
                  <a:lnTo>
                    <a:pt x="211470" y="318119"/>
                  </a:lnTo>
                  <a:lnTo>
                    <a:pt x="182003" y="352217"/>
                  </a:lnTo>
                  <a:lnTo>
                    <a:pt x="154459" y="387920"/>
                  </a:lnTo>
                  <a:lnTo>
                    <a:pt x="128913" y="425146"/>
                  </a:lnTo>
                  <a:lnTo>
                    <a:pt x="105441" y="463812"/>
                  </a:lnTo>
                  <a:lnTo>
                    <a:pt x="84118" y="503836"/>
                  </a:lnTo>
                  <a:lnTo>
                    <a:pt x="65021" y="545134"/>
                  </a:lnTo>
                  <a:lnTo>
                    <a:pt x="48224" y="587624"/>
                  </a:lnTo>
                  <a:lnTo>
                    <a:pt x="33804" y="631223"/>
                  </a:lnTo>
                  <a:lnTo>
                    <a:pt x="21836" y="675849"/>
                  </a:lnTo>
                  <a:lnTo>
                    <a:pt x="12396" y="721419"/>
                  </a:lnTo>
                  <a:lnTo>
                    <a:pt x="5560" y="767850"/>
                  </a:lnTo>
                  <a:lnTo>
                    <a:pt x="1402" y="815059"/>
                  </a:lnTo>
                  <a:lnTo>
                    <a:pt x="0" y="862964"/>
                  </a:lnTo>
                  <a:lnTo>
                    <a:pt x="1371" y="910417"/>
                  </a:lnTo>
                  <a:lnTo>
                    <a:pt x="5435" y="957149"/>
                  </a:lnTo>
                  <a:lnTo>
                    <a:pt x="12115" y="1003084"/>
                  </a:lnTo>
                  <a:lnTo>
                    <a:pt x="21335" y="1048146"/>
                  </a:lnTo>
                  <a:lnTo>
                    <a:pt x="33021" y="1092259"/>
                  </a:lnTo>
                  <a:lnTo>
                    <a:pt x="47096" y="1135348"/>
                  </a:lnTo>
                  <a:lnTo>
                    <a:pt x="63484" y="1177337"/>
                  </a:lnTo>
                  <a:lnTo>
                    <a:pt x="82109" y="1218150"/>
                  </a:lnTo>
                  <a:lnTo>
                    <a:pt x="102896" y="1257711"/>
                  </a:lnTo>
                  <a:lnTo>
                    <a:pt x="125768" y="1295944"/>
                  </a:lnTo>
                  <a:lnTo>
                    <a:pt x="150651" y="1332773"/>
                  </a:lnTo>
                  <a:lnTo>
                    <a:pt x="177468" y="1368124"/>
                  </a:lnTo>
                  <a:lnTo>
                    <a:pt x="206143" y="1401919"/>
                  </a:lnTo>
                  <a:lnTo>
                    <a:pt x="236600" y="1434084"/>
                  </a:lnTo>
                  <a:lnTo>
                    <a:pt x="268765" y="1464541"/>
                  </a:lnTo>
                  <a:lnTo>
                    <a:pt x="302560" y="1493216"/>
                  </a:lnTo>
                  <a:lnTo>
                    <a:pt x="337911" y="1520033"/>
                  </a:lnTo>
                  <a:lnTo>
                    <a:pt x="374740" y="1544916"/>
                  </a:lnTo>
                  <a:lnTo>
                    <a:pt x="412973" y="1567788"/>
                  </a:lnTo>
                  <a:lnTo>
                    <a:pt x="452534" y="1588575"/>
                  </a:lnTo>
                  <a:lnTo>
                    <a:pt x="493347" y="1607200"/>
                  </a:lnTo>
                  <a:lnTo>
                    <a:pt x="535336" y="1623588"/>
                  </a:lnTo>
                  <a:lnTo>
                    <a:pt x="578425" y="1637663"/>
                  </a:lnTo>
                  <a:lnTo>
                    <a:pt x="622538" y="1649349"/>
                  </a:lnTo>
                  <a:lnTo>
                    <a:pt x="667600" y="1658569"/>
                  </a:lnTo>
                  <a:lnTo>
                    <a:pt x="713535" y="1665249"/>
                  </a:lnTo>
                  <a:lnTo>
                    <a:pt x="760267" y="1669313"/>
                  </a:lnTo>
                  <a:lnTo>
                    <a:pt x="807720" y="1670684"/>
                  </a:lnTo>
                  <a:lnTo>
                    <a:pt x="807720" y="1582546"/>
                  </a:lnTo>
                  <a:lnTo>
                    <a:pt x="759906" y="1580977"/>
                  </a:lnTo>
                  <a:lnTo>
                    <a:pt x="712878" y="1576332"/>
                  </a:lnTo>
                  <a:lnTo>
                    <a:pt x="666741" y="1568705"/>
                  </a:lnTo>
                  <a:lnTo>
                    <a:pt x="621598" y="1558191"/>
                  </a:lnTo>
                  <a:lnTo>
                    <a:pt x="577554" y="1544885"/>
                  </a:lnTo>
                  <a:lnTo>
                    <a:pt x="534714" y="1528881"/>
                  </a:lnTo>
                  <a:lnTo>
                    <a:pt x="493183" y="1510273"/>
                  </a:lnTo>
                  <a:lnTo>
                    <a:pt x="453063" y="1489157"/>
                  </a:lnTo>
                  <a:lnTo>
                    <a:pt x="414461" y="1465626"/>
                  </a:lnTo>
                  <a:lnTo>
                    <a:pt x="377480" y="1439776"/>
                  </a:lnTo>
                  <a:lnTo>
                    <a:pt x="342226" y="1411700"/>
                  </a:lnTo>
                  <a:lnTo>
                    <a:pt x="308801" y="1381493"/>
                  </a:lnTo>
                  <a:lnTo>
                    <a:pt x="277312" y="1349249"/>
                  </a:lnTo>
                  <a:lnTo>
                    <a:pt x="247862" y="1315064"/>
                  </a:lnTo>
                  <a:lnTo>
                    <a:pt x="220556" y="1279032"/>
                  </a:lnTo>
                  <a:lnTo>
                    <a:pt x="195498" y="1241247"/>
                  </a:lnTo>
                  <a:lnTo>
                    <a:pt x="172793" y="1201803"/>
                  </a:lnTo>
                  <a:lnTo>
                    <a:pt x="152545" y="1160796"/>
                  </a:lnTo>
                  <a:lnTo>
                    <a:pt x="134859" y="1118319"/>
                  </a:lnTo>
                  <a:lnTo>
                    <a:pt x="119839" y="1074467"/>
                  </a:lnTo>
                  <a:lnTo>
                    <a:pt x="107590" y="1029335"/>
                  </a:lnTo>
                  <a:lnTo>
                    <a:pt x="98215" y="983018"/>
                  </a:lnTo>
                  <a:lnTo>
                    <a:pt x="91821" y="935608"/>
                  </a:lnTo>
                  <a:lnTo>
                    <a:pt x="88566" y="888387"/>
                  </a:lnTo>
                  <a:lnTo>
                    <a:pt x="88377" y="841675"/>
                  </a:lnTo>
                  <a:lnTo>
                    <a:pt x="91168" y="795577"/>
                  </a:lnTo>
                  <a:lnTo>
                    <a:pt x="96856" y="750196"/>
                  </a:lnTo>
                  <a:lnTo>
                    <a:pt x="105355" y="705638"/>
                  </a:lnTo>
                  <a:lnTo>
                    <a:pt x="116580" y="662005"/>
                  </a:lnTo>
                  <a:lnTo>
                    <a:pt x="130447" y="619402"/>
                  </a:lnTo>
                  <a:lnTo>
                    <a:pt x="146870" y="577932"/>
                  </a:lnTo>
                  <a:lnTo>
                    <a:pt x="165766" y="537699"/>
                  </a:lnTo>
                  <a:lnTo>
                    <a:pt x="187048" y="498808"/>
                  </a:lnTo>
                  <a:lnTo>
                    <a:pt x="210633" y="461362"/>
                  </a:lnTo>
                  <a:lnTo>
                    <a:pt x="236436" y="425465"/>
                  </a:lnTo>
                  <a:lnTo>
                    <a:pt x="264371" y="391221"/>
                  </a:lnTo>
                  <a:lnTo>
                    <a:pt x="294354" y="358734"/>
                  </a:lnTo>
                  <a:lnTo>
                    <a:pt x="326300" y="328109"/>
                  </a:lnTo>
                  <a:lnTo>
                    <a:pt x="360125" y="299448"/>
                  </a:lnTo>
                  <a:lnTo>
                    <a:pt x="395743" y="272855"/>
                  </a:lnTo>
                  <a:lnTo>
                    <a:pt x="433069" y="248436"/>
                  </a:lnTo>
                  <a:lnTo>
                    <a:pt x="472020" y="226293"/>
                  </a:lnTo>
                  <a:lnTo>
                    <a:pt x="512510" y="206531"/>
                  </a:lnTo>
                  <a:lnTo>
                    <a:pt x="554453" y="189253"/>
                  </a:lnTo>
                  <a:lnTo>
                    <a:pt x="597767" y="174564"/>
                  </a:lnTo>
                  <a:lnTo>
                    <a:pt x="642365" y="162567"/>
                  </a:lnTo>
                  <a:lnTo>
                    <a:pt x="688163" y="153366"/>
                  </a:lnTo>
                  <a:lnTo>
                    <a:pt x="735076" y="147065"/>
                  </a:lnTo>
                  <a:lnTo>
                    <a:pt x="735076" y="205612"/>
                  </a:lnTo>
                  <a:lnTo>
                    <a:pt x="807720" y="99313"/>
                  </a:lnTo>
                  <a:lnTo>
                    <a:pt x="735076" y="0"/>
                  </a:lnTo>
                  <a:close/>
                </a:path>
              </a:pathLst>
            </a:custGeom>
            <a:solidFill>
              <a:srgbClr val="00916D"/>
            </a:solidFill>
          </p:spPr>
          <p:txBody>
            <a:bodyPr wrap="square" lIns="0" tIns="0" rIns="0" bIns="0" rtlCol="0"/>
            <a:lstStyle/>
            <a:p>
              <a:endParaRPr/>
            </a:p>
          </p:txBody>
        </p:sp>
        <p:sp>
          <p:nvSpPr>
            <p:cNvPr id="70" name="object 70"/>
            <p:cNvSpPr/>
            <p:nvPr/>
          </p:nvSpPr>
          <p:spPr>
            <a:xfrm>
              <a:off x="4455413" y="3008757"/>
              <a:ext cx="807720" cy="1670685"/>
            </a:xfrm>
            <a:custGeom>
              <a:avLst/>
              <a:gdLst/>
              <a:ahLst/>
              <a:cxnLst/>
              <a:rect l="l" t="t" r="r" b="b"/>
              <a:pathLst>
                <a:path w="807720" h="1670685">
                  <a:moveTo>
                    <a:pt x="807720" y="1670684"/>
                  </a:moveTo>
                  <a:lnTo>
                    <a:pt x="760267" y="1669313"/>
                  </a:lnTo>
                  <a:lnTo>
                    <a:pt x="713535" y="1665249"/>
                  </a:lnTo>
                  <a:lnTo>
                    <a:pt x="667600" y="1658569"/>
                  </a:lnTo>
                  <a:lnTo>
                    <a:pt x="622538" y="1649349"/>
                  </a:lnTo>
                  <a:lnTo>
                    <a:pt x="578425" y="1637663"/>
                  </a:lnTo>
                  <a:lnTo>
                    <a:pt x="535336" y="1623588"/>
                  </a:lnTo>
                  <a:lnTo>
                    <a:pt x="493347" y="1607200"/>
                  </a:lnTo>
                  <a:lnTo>
                    <a:pt x="452534" y="1588575"/>
                  </a:lnTo>
                  <a:lnTo>
                    <a:pt x="412973" y="1567788"/>
                  </a:lnTo>
                  <a:lnTo>
                    <a:pt x="374740" y="1544916"/>
                  </a:lnTo>
                  <a:lnTo>
                    <a:pt x="337911" y="1520033"/>
                  </a:lnTo>
                  <a:lnTo>
                    <a:pt x="302560" y="1493216"/>
                  </a:lnTo>
                  <a:lnTo>
                    <a:pt x="268765" y="1464541"/>
                  </a:lnTo>
                  <a:lnTo>
                    <a:pt x="236600" y="1434084"/>
                  </a:lnTo>
                  <a:lnTo>
                    <a:pt x="206143" y="1401919"/>
                  </a:lnTo>
                  <a:lnTo>
                    <a:pt x="177468" y="1368124"/>
                  </a:lnTo>
                  <a:lnTo>
                    <a:pt x="150651" y="1332773"/>
                  </a:lnTo>
                  <a:lnTo>
                    <a:pt x="125768" y="1295944"/>
                  </a:lnTo>
                  <a:lnTo>
                    <a:pt x="102896" y="1257711"/>
                  </a:lnTo>
                  <a:lnTo>
                    <a:pt x="82109" y="1218150"/>
                  </a:lnTo>
                  <a:lnTo>
                    <a:pt x="63484" y="1177337"/>
                  </a:lnTo>
                  <a:lnTo>
                    <a:pt x="47096" y="1135348"/>
                  </a:lnTo>
                  <a:lnTo>
                    <a:pt x="33021" y="1092259"/>
                  </a:lnTo>
                  <a:lnTo>
                    <a:pt x="21335" y="1048146"/>
                  </a:lnTo>
                  <a:lnTo>
                    <a:pt x="12115" y="1003084"/>
                  </a:lnTo>
                  <a:lnTo>
                    <a:pt x="5435" y="957149"/>
                  </a:lnTo>
                  <a:lnTo>
                    <a:pt x="1371" y="910417"/>
                  </a:lnTo>
                  <a:lnTo>
                    <a:pt x="0" y="862964"/>
                  </a:lnTo>
                  <a:lnTo>
                    <a:pt x="1402" y="815059"/>
                  </a:lnTo>
                  <a:lnTo>
                    <a:pt x="5560" y="767850"/>
                  </a:lnTo>
                  <a:lnTo>
                    <a:pt x="12396" y="721419"/>
                  </a:lnTo>
                  <a:lnTo>
                    <a:pt x="21836" y="675849"/>
                  </a:lnTo>
                  <a:lnTo>
                    <a:pt x="33804" y="631223"/>
                  </a:lnTo>
                  <a:lnTo>
                    <a:pt x="48224" y="587624"/>
                  </a:lnTo>
                  <a:lnTo>
                    <a:pt x="65021" y="545134"/>
                  </a:lnTo>
                  <a:lnTo>
                    <a:pt x="84118" y="503836"/>
                  </a:lnTo>
                  <a:lnTo>
                    <a:pt x="105441" y="463812"/>
                  </a:lnTo>
                  <a:lnTo>
                    <a:pt x="128913" y="425146"/>
                  </a:lnTo>
                  <a:lnTo>
                    <a:pt x="154459" y="387920"/>
                  </a:lnTo>
                  <a:lnTo>
                    <a:pt x="182003" y="352217"/>
                  </a:lnTo>
                  <a:lnTo>
                    <a:pt x="211470" y="318119"/>
                  </a:lnTo>
                  <a:lnTo>
                    <a:pt x="242784" y="285709"/>
                  </a:lnTo>
                  <a:lnTo>
                    <a:pt x="275870" y="255069"/>
                  </a:lnTo>
                  <a:lnTo>
                    <a:pt x="310650" y="226283"/>
                  </a:lnTo>
                  <a:lnTo>
                    <a:pt x="347051" y="199433"/>
                  </a:lnTo>
                  <a:lnTo>
                    <a:pt x="384996" y="174602"/>
                  </a:lnTo>
                  <a:lnTo>
                    <a:pt x="424410" y="151872"/>
                  </a:lnTo>
                  <a:lnTo>
                    <a:pt x="465217" y="131326"/>
                  </a:lnTo>
                  <a:lnTo>
                    <a:pt x="507341" y="113047"/>
                  </a:lnTo>
                  <a:lnTo>
                    <a:pt x="550707" y="97117"/>
                  </a:lnTo>
                  <a:lnTo>
                    <a:pt x="595240" y="83620"/>
                  </a:lnTo>
                  <a:lnTo>
                    <a:pt x="640862" y="72637"/>
                  </a:lnTo>
                  <a:lnTo>
                    <a:pt x="687499" y="64252"/>
                  </a:lnTo>
                  <a:lnTo>
                    <a:pt x="735076" y="58546"/>
                  </a:lnTo>
                  <a:lnTo>
                    <a:pt x="735076" y="0"/>
                  </a:lnTo>
                  <a:lnTo>
                    <a:pt x="807720" y="99313"/>
                  </a:lnTo>
                  <a:lnTo>
                    <a:pt x="735076" y="205612"/>
                  </a:lnTo>
                  <a:lnTo>
                    <a:pt x="735076" y="147065"/>
                  </a:lnTo>
                  <a:lnTo>
                    <a:pt x="688163" y="153366"/>
                  </a:lnTo>
                  <a:lnTo>
                    <a:pt x="642365" y="162567"/>
                  </a:lnTo>
                  <a:lnTo>
                    <a:pt x="597767" y="174564"/>
                  </a:lnTo>
                  <a:lnTo>
                    <a:pt x="554453" y="189253"/>
                  </a:lnTo>
                  <a:lnTo>
                    <a:pt x="512510" y="206531"/>
                  </a:lnTo>
                  <a:lnTo>
                    <a:pt x="472020" y="226293"/>
                  </a:lnTo>
                  <a:lnTo>
                    <a:pt x="433069" y="248436"/>
                  </a:lnTo>
                  <a:lnTo>
                    <a:pt x="395743" y="272855"/>
                  </a:lnTo>
                  <a:lnTo>
                    <a:pt x="360125" y="299448"/>
                  </a:lnTo>
                  <a:lnTo>
                    <a:pt x="326300" y="328109"/>
                  </a:lnTo>
                  <a:lnTo>
                    <a:pt x="294354" y="358734"/>
                  </a:lnTo>
                  <a:lnTo>
                    <a:pt x="264371" y="391221"/>
                  </a:lnTo>
                  <a:lnTo>
                    <a:pt x="236436" y="425465"/>
                  </a:lnTo>
                  <a:lnTo>
                    <a:pt x="210633" y="461362"/>
                  </a:lnTo>
                  <a:lnTo>
                    <a:pt x="187048" y="498808"/>
                  </a:lnTo>
                  <a:lnTo>
                    <a:pt x="165766" y="537699"/>
                  </a:lnTo>
                  <a:lnTo>
                    <a:pt x="146870" y="577932"/>
                  </a:lnTo>
                  <a:lnTo>
                    <a:pt x="130447" y="619402"/>
                  </a:lnTo>
                  <a:lnTo>
                    <a:pt x="116580" y="662005"/>
                  </a:lnTo>
                  <a:lnTo>
                    <a:pt x="105355" y="705638"/>
                  </a:lnTo>
                  <a:lnTo>
                    <a:pt x="96856" y="750196"/>
                  </a:lnTo>
                  <a:lnTo>
                    <a:pt x="91168" y="795577"/>
                  </a:lnTo>
                  <a:lnTo>
                    <a:pt x="88377" y="841675"/>
                  </a:lnTo>
                  <a:lnTo>
                    <a:pt x="88566" y="888387"/>
                  </a:lnTo>
                  <a:lnTo>
                    <a:pt x="91821" y="935608"/>
                  </a:lnTo>
                  <a:lnTo>
                    <a:pt x="98215" y="983018"/>
                  </a:lnTo>
                  <a:lnTo>
                    <a:pt x="107590" y="1029335"/>
                  </a:lnTo>
                  <a:lnTo>
                    <a:pt x="119839" y="1074467"/>
                  </a:lnTo>
                  <a:lnTo>
                    <a:pt x="134859" y="1118319"/>
                  </a:lnTo>
                  <a:lnTo>
                    <a:pt x="152545" y="1160796"/>
                  </a:lnTo>
                  <a:lnTo>
                    <a:pt x="172793" y="1201803"/>
                  </a:lnTo>
                  <a:lnTo>
                    <a:pt x="195498" y="1241247"/>
                  </a:lnTo>
                  <a:lnTo>
                    <a:pt x="220556" y="1279032"/>
                  </a:lnTo>
                  <a:lnTo>
                    <a:pt x="247862" y="1315064"/>
                  </a:lnTo>
                  <a:lnTo>
                    <a:pt x="277312" y="1349249"/>
                  </a:lnTo>
                  <a:lnTo>
                    <a:pt x="308801" y="1381493"/>
                  </a:lnTo>
                  <a:lnTo>
                    <a:pt x="342226" y="1411700"/>
                  </a:lnTo>
                  <a:lnTo>
                    <a:pt x="377480" y="1439776"/>
                  </a:lnTo>
                  <a:lnTo>
                    <a:pt x="414461" y="1465626"/>
                  </a:lnTo>
                  <a:lnTo>
                    <a:pt x="453063" y="1489157"/>
                  </a:lnTo>
                  <a:lnTo>
                    <a:pt x="493183" y="1510273"/>
                  </a:lnTo>
                  <a:lnTo>
                    <a:pt x="534714" y="1528881"/>
                  </a:lnTo>
                  <a:lnTo>
                    <a:pt x="577554" y="1544885"/>
                  </a:lnTo>
                  <a:lnTo>
                    <a:pt x="621598" y="1558191"/>
                  </a:lnTo>
                  <a:lnTo>
                    <a:pt x="666741" y="1568705"/>
                  </a:lnTo>
                  <a:lnTo>
                    <a:pt x="712878" y="1576332"/>
                  </a:lnTo>
                  <a:lnTo>
                    <a:pt x="759906" y="1580977"/>
                  </a:lnTo>
                  <a:lnTo>
                    <a:pt x="807720" y="1582546"/>
                  </a:lnTo>
                  <a:lnTo>
                    <a:pt x="807720" y="1670684"/>
                  </a:lnTo>
                  <a:close/>
                </a:path>
              </a:pathLst>
            </a:custGeom>
            <a:ln w="12700">
              <a:solidFill>
                <a:srgbClr val="00392A"/>
              </a:solidFill>
            </a:ln>
          </p:spPr>
          <p:txBody>
            <a:bodyPr wrap="square" lIns="0" tIns="0" rIns="0" bIns="0" rtlCol="0"/>
            <a:lstStyle/>
            <a:p>
              <a:endParaRPr/>
            </a:p>
          </p:txBody>
        </p:sp>
      </p:grpSp>
      <p:sp>
        <p:nvSpPr>
          <p:cNvPr id="71" name="object 71"/>
          <p:cNvSpPr txBox="1"/>
          <p:nvPr/>
        </p:nvSpPr>
        <p:spPr>
          <a:xfrm>
            <a:off x="4662678" y="3564128"/>
            <a:ext cx="1252220" cy="516890"/>
          </a:xfrm>
          <a:prstGeom prst="rect">
            <a:avLst/>
          </a:prstGeom>
        </p:spPr>
        <p:txBody>
          <a:bodyPr vert="horz" wrap="square" lIns="0" tIns="12700" rIns="0" bIns="0" rtlCol="0">
            <a:spAutoFit/>
          </a:bodyPr>
          <a:lstStyle/>
          <a:p>
            <a:pPr algn="ctr">
              <a:lnSpc>
                <a:spcPct val="100000"/>
              </a:lnSpc>
              <a:spcBef>
                <a:spcPts val="100"/>
              </a:spcBef>
            </a:pPr>
            <a:r>
              <a:rPr sz="1800" b="1" spc="-10" dirty="0">
                <a:solidFill>
                  <a:srgbClr val="111F35"/>
                </a:solidFill>
                <a:latin typeface="Calibri"/>
                <a:cs typeface="Calibri"/>
              </a:rPr>
              <a:t>Event</a:t>
            </a:r>
            <a:r>
              <a:rPr sz="1800" b="1" spc="-60" dirty="0">
                <a:solidFill>
                  <a:srgbClr val="111F35"/>
                </a:solidFill>
                <a:latin typeface="Calibri"/>
                <a:cs typeface="Calibri"/>
              </a:rPr>
              <a:t> </a:t>
            </a:r>
            <a:r>
              <a:rPr sz="1800" b="1" spc="-20" dirty="0">
                <a:solidFill>
                  <a:srgbClr val="111F35"/>
                </a:solidFill>
                <a:latin typeface="Calibri"/>
                <a:cs typeface="Calibri"/>
              </a:rPr>
              <a:t>Loop</a:t>
            </a:r>
            <a:endParaRPr sz="1800">
              <a:latin typeface="Calibri"/>
              <a:cs typeface="Calibri"/>
            </a:endParaRPr>
          </a:p>
          <a:p>
            <a:pPr algn="ctr">
              <a:lnSpc>
                <a:spcPct val="100000"/>
              </a:lnSpc>
              <a:spcBef>
                <a:spcPts val="25"/>
              </a:spcBef>
            </a:pPr>
            <a:r>
              <a:rPr sz="1400" dirty="0">
                <a:solidFill>
                  <a:srgbClr val="111F35"/>
                </a:solidFill>
                <a:latin typeface="Calibri"/>
                <a:cs typeface="Calibri"/>
              </a:rPr>
              <a:t>(single</a:t>
            </a:r>
            <a:r>
              <a:rPr sz="1400" spc="-45" dirty="0">
                <a:solidFill>
                  <a:srgbClr val="111F35"/>
                </a:solidFill>
                <a:latin typeface="Calibri"/>
                <a:cs typeface="Calibri"/>
              </a:rPr>
              <a:t> </a:t>
            </a:r>
            <a:r>
              <a:rPr sz="1400" spc="-10" dirty="0">
                <a:solidFill>
                  <a:srgbClr val="111F35"/>
                </a:solidFill>
                <a:latin typeface="Calibri"/>
                <a:cs typeface="Calibri"/>
              </a:rPr>
              <a:t>threaded)</a:t>
            </a:r>
            <a:endParaRPr sz="1400">
              <a:latin typeface="Calibri"/>
              <a:cs typeface="Calibri"/>
            </a:endParaRPr>
          </a:p>
        </p:txBody>
      </p:sp>
      <p:grpSp>
        <p:nvGrpSpPr>
          <p:cNvPr id="72" name="object 72"/>
          <p:cNvGrpSpPr/>
          <p:nvPr/>
        </p:nvGrpSpPr>
        <p:grpSpPr>
          <a:xfrm>
            <a:off x="7031481" y="2712466"/>
            <a:ext cx="1089025" cy="2349500"/>
            <a:chOff x="7031481" y="2712466"/>
            <a:chExt cx="1089025" cy="2349500"/>
          </a:xfrm>
        </p:grpSpPr>
        <p:sp>
          <p:nvSpPr>
            <p:cNvPr id="73" name="object 73"/>
            <p:cNvSpPr/>
            <p:nvPr/>
          </p:nvSpPr>
          <p:spPr>
            <a:xfrm>
              <a:off x="7037831" y="2718816"/>
              <a:ext cx="1076325" cy="2336800"/>
            </a:xfrm>
            <a:custGeom>
              <a:avLst/>
              <a:gdLst/>
              <a:ahLst/>
              <a:cxnLst/>
              <a:rect l="l" t="t" r="r" b="b"/>
              <a:pathLst>
                <a:path w="1076325" h="2336800">
                  <a:moveTo>
                    <a:pt x="1037971" y="0"/>
                  </a:moveTo>
                  <a:lnTo>
                    <a:pt x="37973" y="0"/>
                  </a:lnTo>
                  <a:lnTo>
                    <a:pt x="23199" y="2986"/>
                  </a:lnTo>
                  <a:lnTo>
                    <a:pt x="11128" y="11128"/>
                  </a:lnTo>
                  <a:lnTo>
                    <a:pt x="2986" y="23199"/>
                  </a:lnTo>
                  <a:lnTo>
                    <a:pt x="0" y="37973"/>
                  </a:lnTo>
                  <a:lnTo>
                    <a:pt x="0" y="2298319"/>
                  </a:lnTo>
                  <a:lnTo>
                    <a:pt x="2986" y="2313092"/>
                  </a:lnTo>
                  <a:lnTo>
                    <a:pt x="11128" y="2325163"/>
                  </a:lnTo>
                  <a:lnTo>
                    <a:pt x="23199" y="2333305"/>
                  </a:lnTo>
                  <a:lnTo>
                    <a:pt x="37973" y="2336292"/>
                  </a:lnTo>
                  <a:lnTo>
                    <a:pt x="1037971" y="2336292"/>
                  </a:lnTo>
                  <a:lnTo>
                    <a:pt x="1052744" y="2333305"/>
                  </a:lnTo>
                  <a:lnTo>
                    <a:pt x="1064815" y="2325163"/>
                  </a:lnTo>
                  <a:lnTo>
                    <a:pt x="1072957" y="2313092"/>
                  </a:lnTo>
                  <a:lnTo>
                    <a:pt x="1075944" y="2298319"/>
                  </a:lnTo>
                  <a:lnTo>
                    <a:pt x="1075944" y="37973"/>
                  </a:lnTo>
                  <a:lnTo>
                    <a:pt x="1072957" y="23199"/>
                  </a:lnTo>
                  <a:lnTo>
                    <a:pt x="1064815" y="11128"/>
                  </a:lnTo>
                  <a:lnTo>
                    <a:pt x="1052744" y="2986"/>
                  </a:lnTo>
                  <a:lnTo>
                    <a:pt x="1037971" y="0"/>
                  </a:lnTo>
                  <a:close/>
                </a:path>
              </a:pathLst>
            </a:custGeom>
            <a:solidFill>
              <a:srgbClr val="00916D">
                <a:alpha val="19999"/>
              </a:srgbClr>
            </a:solidFill>
          </p:spPr>
          <p:txBody>
            <a:bodyPr wrap="square" lIns="0" tIns="0" rIns="0" bIns="0" rtlCol="0"/>
            <a:lstStyle/>
            <a:p>
              <a:endParaRPr/>
            </a:p>
          </p:txBody>
        </p:sp>
        <p:sp>
          <p:nvSpPr>
            <p:cNvPr id="74" name="object 74"/>
            <p:cNvSpPr/>
            <p:nvPr/>
          </p:nvSpPr>
          <p:spPr>
            <a:xfrm>
              <a:off x="7037831" y="2718816"/>
              <a:ext cx="1076325" cy="2336800"/>
            </a:xfrm>
            <a:custGeom>
              <a:avLst/>
              <a:gdLst/>
              <a:ahLst/>
              <a:cxnLst/>
              <a:rect l="l" t="t" r="r" b="b"/>
              <a:pathLst>
                <a:path w="1076325" h="2336800">
                  <a:moveTo>
                    <a:pt x="0" y="37973"/>
                  </a:moveTo>
                  <a:lnTo>
                    <a:pt x="2986" y="23199"/>
                  </a:lnTo>
                  <a:lnTo>
                    <a:pt x="11128" y="11128"/>
                  </a:lnTo>
                  <a:lnTo>
                    <a:pt x="23199" y="2986"/>
                  </a:lnTo>
                  <a:lnTo>
                    <a:pt x="37973" y="0"/>
                  </a:lnTo>
                  <a:lnTo>
                    <a:pt x="1037971" y="0"/>
                  </a:lnTo>
                  <a:lnTo>
                    <a:pt x="1052744" y="2986"/>
                  </a:lnTo>
                  <a:lnTo>
                    <a:pt x="1064815" y="11128"/>
                  </a:lnTo>
                  <a:lnTo>
                    <a:pt x="1072957" y="23199"/>
                  </a:lnTo>
                  <a:lnTo>
                    <a:pt x="1075944" y="37973"/>
                  </a:lnTo>
                  <a:lnTo>
                    <a:pt x="1075944" y="2298319"/>
                  </a:lnTo>
                  <a:lnTo>
                    <a:pt x="1072957" y="2313092"/>
                  </a:lnTo>
                  <a:lnTo>
                    <a:pt x="1064815" y="2325163"/>
                  </a:lnTo>
                  <a:lnTo>
                    <a:pt x="1052744" y="2333305"/>
                  </a:lnTo>
                  <a:lnTo>
                    <a:pt x="1037971" y="2336292"/>
                  </a:lnTo>
                  <a:lnTo>
                    <a:pt x="37973" y="2336292"/>
                  </a:lnTo>
                  <a:lnTo>
                    <a:pt x="23199" y="2333305"/>
                  </a:lnTo>
                  <a:lnTo>
                    <a:pt x="11128" y="2325163"/>
                  </a:lnTo>
                  <a:lnTo>
                    <a:pt x="2986" y="2313092"/>
                  </a:lnTo>
                  <a:lnTo>
                    <a:pt x="0" y="2298319"/>
                  </a:lnTo>
                  <a:lnTo>
                    <a:pt x="0" y="37973"/>
                  </a:lnTo>
                  <a:close/>
                </a:path>
              </a:pathLst>
            </a:custGeom>
            <a:ln w="12700">
              <a:solidFill>
                <a:srgbClr val="006C52"/>
              </a:solidFill>
            </a:ln>
          </p:spPr>
          <p:txBody>
            <a:bodyPr wrap="square" lIns="0" tIns="0" rIns="0" bIns="0" rtlCol="0"/>
            <a:lstStyle/>
            <a:p>
              <a:endParaRPr/>
            </a:p>
          </p:txBody>
        </p:sp>
      </p:grpSp>
      <p:sp>
        <p:nvSpPr>
          <p:cNvPr id="75" name="object 75"/>
          <p:cNvSpPr txBox="1"/>
          <p:nvPr/>
        </p:nvSpPr>
        <p:spPr>
          <a:xfrm>
            <a:off x="7184897" y="2748534"/>
            <a:ext cx="781685" cy="574040"/>
          </a:xfrm>
          <a:prstGeom prst="rect">
            <a:avLst/>
          </a:prstGeom>
        </p:spPr>
        <p:txBody>
          <a:bodyPr vert="horz" wrap="square" lIns="0" tIns="12700" rIns="0" bIns="0" rtlCol="0">
            <a:spAutoFit/>
          </a:bodyPr>
          <a:lstStyle/>
          <a:p>
            <a:pPr marL="12700" marR="5080" indent="27305">
              <a:lnSpc>
                <a:spcPct val="100000"/>
              </a:lnSpc>
              <a:spcBef>
                <a:spcPts val="100"/>
              </a:spcBef>
            </a:pPr>
            <a:r>
              <a:rPr sz="1800" b="1" spc="-10" dirty="0">
                <a:solidFill>
                  <a:srgbClr val="111F35"/>
                </a:solidFill>
                <a:latin typeface="Calibri"/>
                <a:cs typeface="Calibri"/>
              </a:rPr>
              <a:t>Worker Threads</a:t>
            </a:r>
            <a:endParaRPr sz="1800">
              <a:latin typeface="Calibri"/>
              <a:cs typeface="Calibri"/>
            </a:endParaRPr>
          </a:p>
        </p:txBody>
      </p:sp>
      <p:sp>
        <p:nvSpPr>
          <p:cNvPr id="76" name="object 76"/>
          <p:cNvSpPr/>
          <p:nvPr/>
        </p:nvSpPr>
        <p:spPr>
          <a:xfrm>
            <a:off x="7123176" y="3395471"/>
            <a:ext cx="891540" cy="260985"/>
          </a:xfrm>
          <a:custGeom>
            <a:avLst/>
            <a:gdLst/>
            <a:ahLst/>
            <a:cxnLst/>
            <a:rect l="l" t="t" r="r" b="b"/>
            <a:pathLst>
              <a:path w="891540" h="260985">
                <a:moveTo>
                  <a:pt x="887476" y="0"/>
                </a:moveTo>
                <a:lnTo>
                  <a:pt x="4064" y="0"/>
                </a:lnTo>
                <a:lnTo>
                  <a:pt x="0" y="4063"/>
                </a:lnTo>
                <a:lnTo>
                  <a:pt x="0" y="9143"/>
                </a:lnTo>
                <a:lnTo>
                  <a:pt x="0" y="256539"/>
                </a:lnTo>
                <a:lnTo>
                  <a:pt x="4064" y="260603"/>
                </a:lnTo>
                <a:lnTo>
                  <a:pt x="887476" y="260603"/>
                </a:lnTo>
                <a:lnTo>
                  <a:pt x="891540" y="256539"/>
                </a:lnTo>
                <a:lnTo>
                  <a:pt x="891540" y="4063"/>
                </a:lnTo>
                <a:lnTo>
                  <a:pt x="887476" y="0"/>
                </a:lnTo>
                <a:close/>
              </a:path>
            </a:pathLst>
          </a:custGeom>
          <a:solidFill>
            <a:srgbClr val="00916D">
              <a:alpha val="19999"/>
            </a:srgbClr>
          </a:solidFill>
        </p:spPr>
        <p:txBody>
          <a:bodyPr wrap="square" lIns="0" tIns="0" rIns="0" bIns="0" rtlCol="0"/>
          <a:lstStyle/>
          <a:p>
            <a:endParaRPr/>
          </a:p>
        </p:txBody>
      </p:sp>
      <p:sp>
        <p:nvSpPr>
          <p:cNvPr id="77" name="object 77"/>
          <p:cNvSpPr txBox="1"/>
          <p:nvPr/>
        </p:nvSpPr>
        <p:spPr>
          <a:xfrm>
            <a:off x="7123176" y="3395471"/>
            <a:ext cx="891540" cy="260985"/>
          </a:xfrm>
          <a:prstGeom prst="rect">
            <a:avLst/>
          </a:prstGeom>
          <a:solidFill>
            <a:srgbClr val="00916D">
              <a:alpha val="19999"/>
            </a:srgbClr>
          </a:solidFill>
          <a:ln w="16764">
            <a:solidFill>
              <a:srgbClr val="006C52"/>
            </a:solidFill>
          </a:ln>
        </p:spPr>
        <p:txBody>
          <a:bodyPr vert="horz" wrap="square" lIns="0" tIns="39370" rIns="0" bIns="0" rtlCol="0">
            <a:spAutoFit/>
          </a:bodyPr>
          <a:lstStyle/>
          <a:p>
            <a:pPr marL="116205">
              <a:lnSpc>
                <a:spcPct val="100000"/>
              </a:lnSpc>
              <a:spcBef>
                <a:spcPts val="310"/>
              </a:spcBef>
            </a:pPr>
            <a:r>
              <a:rPr sz="1100" b="1" dirty="0">
                <a:solidFill>
                  <a:srgbClr val="111F35"/>
                </a:solidFill>
                <a:latin typeface="Calibri"/>
                <a:cs typeface="Calibri"/>
              </a:rPr>
              <a:t>File</a:t>
            </a:r>
            <a:r>
              <a:rPr sz="1100" b="1" spc="-25" dirty="0">
                <a:solidFill>
                  <a:srgbClr val="111F35"/>
                </a:solidFill>
                <a:latin typeface="Calibri"/>
                <a:cs typeface="Calibri"/>
              </a:rPr>
              <a:t> </a:t>
            </a:r>
            <a:r>
              <a:rPr sz="1100" b="1" spc="-10" dirty="0">
                <a:solidFill>
                  <a:srgbClr val="111F35"/>
                </a:solidFill>
                <a:latin typeface="Calibri"/>
                <a:cs typeface="Calibri"/>
              </a:rPr>
              <a:t>System</a:t>
            </a:r>
            <a:endParaRPr sz="1100">
              <a:latin typeface="Calibri"/>
              <a:cs typeface="Calibri"/>
            </a:endParaRPr>
          </a:p>
        </p:txBody>
      </p:sp>
      <p:sp>
        <p:nvSpPr>
          <p:cNvPr id="78" name="object 78"/>
          <p:cNvSpPr/>
          <p:nvPr/>
        </p:nvSpPr>
        <p:spPr>
          <a:xfrm>
            <a:off x="7123176" y="3709415"/>
            <a:ext cx="891540" cy="260985"/>
          </a:xfrm>
          <a:custGeom>
            <a:avLst/>
            <a:gdLst/>
            <a:ahLst/>
            <a:cxnLst/>
            <a:rect l="l" t="t" r="r" b="b"/>
            <a:pathLst>
              <a:path w="891540" h="260985">
                <a:moveTo>
                  <a:pt x="887476" y="0"/>
                </a:moveTo>
                <a:lnTo>
                  <a:pt x="4064" y="0"/>
                </a:lnTo>
                <a:lnTo>
                  <a:pt x="0" y="4063"/>
                </a:lnTo>
                <a:lnTo>
                  <a:pt x="0" y="9143"/>
                </a:lnTo>
                <a:lnTo>
                  <a:pt x="0" y="256539"/>
                </a:lnTo>
                <a:lnTo>
                  <a:pt x="4064" y="260603"/>
                </a:lnTo>
                <a:lnTo>
                  <a:pt x="887476" y="260603"/>
                </a:lnTo>
                <a:lnTo>
                  <a:pt x="891540" y="256539"/>
                </a:lnTo>
                <a:lnTo>
                  <a:pt x="891540" y="4063"/>
                </a:lnTo>
                <a:lnTo>
                  <a:pt x="887476" y="0"/>
                </a:lnTo>
                <a:close/>
              </a:path>
            </a:pathLst>
          </a:custGeom>
          <a:solidFill>
            <a:srgbClr val="00916D">
              <a:alpha val="19999"/>
            </a:srgbClr>
          </a:solidFill>
        </p:spPr>
        <p:txBody>
          <a:bodyPr wrap="square" lIns="0" tIns="0" rIns="0" bIns="0" rtlCol="0"/>
          <a:lstStyle/>
          <a:p>
            <a:endParaRPr/>
          </a:p>
        </p:txBody>
      </p:sp>
      <p:sp>
        <p:nvSpPr>
          <p:cNvPr id="79" name="object 79"/>
          <p:cNvSpPr txBox="1"/>
          <p:nvPr/>
        </p:nvSpPr>
        <p:spPr>
          <a:xfrm>
            <a:off x="7123176" y="3709415"/>
            <a:ext cx="891540" cy="260985"/>
          </a:xfrm>
          <a:prstGeom prst="rect">
            <a:avLst/>
          </a:prstGeom>
          <a:solidFill>
            <a:srgbClr val="00916D">
              <a:alpha val="19999"/>
            </a:srgbClr>
          </a:solidFill>
          <a:ln w="16764">
            <a:solidFill>
              <a:srgbClr val="006C52"/>
            </a:solidFill>
          </a:ln>
        </p:spPr>
        <p:txBody>
          <a:bodyPr vert="horz" wrap="square" lIns="0" tIns="40005" rIns="0" bIns="0" rtlCol="0">
            <a:spAutoFit/>
          </a:bodyPr>
          <a:lstStyle/>
          <a:p>
            <a:pPr marL="191135">
              <a:lnSpc>
                <a:spcPct val="100000"/>
              </a:lnSpc>
              <a:spcBef>
                <a:spcPts val="315"/>
              </a:spcBef>
            </a:pPr>
            <a:r>
              <a:rPr sz="1100" b="1" spc="-10" dirty="0">
                <a:solidFill>
                  <a:srgbClr val="111F35"/>
                </a:solidFill>
                <a:latin typeface="Calibri"/>
                <a:cs typeface="Calibri"/>
              </a:rPr>
              <a:t>Network</a:t>
            </a:r>
            <a:endParaRPr sz="1100">
              <a:latin typeface="Calibri"/>
              <a:cs typeface="Calibri"/>
            </a:endParaRPr>
          </a:p>
        </p:txBody>
      </p:sp>
      <p:sp>
        <p:nvSpPr>
          <p:cNvPr id="80" name="object 80"/>
          <p:cNvSpPr/>
          <p:nvPr/>
        </p:nvSpPr>
        <p:spPr>
          <a:xfrm>
            <a:off x="7123176" y="4023359"/>
            <a:ext cx="891540" cy="260985"/>
          </a:xfrm>
          <a:custGeom>
            <a:avLst/>
            <a:gdLst/>
            <a:ahLst/>
            <a:cxnLst/>
            <a:rect l="l" t="t" r="r" b="b"/>
            <a:pathLst>
              <a:path w="891540" h="260985">
                <a:moveTo>
                  <a:pt x="887476" y="0"/>
                </a:moveTo>
                <a:lnTo>
                  <a:pt x="4064" y="0"/>
                </a:lnTo>
                <a:lnTo>
                  <a:pt x="0" y="4063"/>
                </a:lnTo>
                <a:lnTo>
                  <a:pt x="0" y="9143"/>
                </a:lnTo>
                <a:lnTo>
                  <a:pt x="0" y="256539"/>
                </a:lnTo>
                <a:lnTo>
                  <a:pt x="4064" y="260603"/>
                </a:lnTo>
                <a:lnTo>
                  <a:pt x="887476" y="260603"/>
                </a:lnTo>
                <a:lnTo>
                  <a:pt x="891540" y="256539"/>
                </a:lnTo>
                <a:lnTo>
                  <a:pt x="891540" y="4063"/>
                </a:lnTo>
                <a:lnTo>
                  <a:pt x="887476" y="0"/>
                </a:lnTo>
                <a:close/>
              </a:path>
            </a:pathLst>
          </a:custGeom>
          <a:solidFill>
            <a:srgbClr val="00916D">
              <a:alpha val="19999"/>
            </a:srgbClr>
          </a:solidFill>
        </p:spPr>
        <p:txBody>
          <a:bodyPr wrap="square" lIns="0" tIns="0" rIns="0" bIns="0" rtlCol="0"/>
          <a:lstStyle/>
          <a:p>
            <a:endParaRPr/>
          </a:p>
        </p:txBody>
      </p:sp>
      <p:sp>
        <p:nvSpPr>
          <p:cNvPr id="81" name="object 81"/>
          <p:cNvSpPr txBox="1"/>
          <p:nvPr/>
        </p:nvSpPr>
        <p:spPr>
          <a:xfrm>
            <a:off x="7123176" y="4023359"/>
            <a:ext cx="891540" cy="260985"/>
          </a:xfrm>
          <a:prstGeom prst="rect">
            <a:avLst/>
          </a:prstGeom>
          <a:solidFill>
            <a:srgbClr val="00916D">
              <a:alpha val="19999"/>
            </a:srgbClr>
          </a:solidFill>
          <a:ln w="16764">
            <a:solidFill>
              <a:srgbClr val="006C52"/>
            </a:solidFill>
          </a:ln>
        </p:spPr>
        <p:txBody>
          <a:bodyPr vert="horz" wrap="square" lIns="0" tIns="40005" rIns="0" bIns="0" rtlCol="0">
            <a:spAutoFit/>
          </a:bodyPr>
          <a:lstStyle/>
          <a:p>
            <a:pPr marL="172720">
              <a:lnSpc>
                <a:spcPct val="100000"/>
              </a:lnSpc>
              <a:spcBef>
                <a:spcPts val="315"/>
              </a:spcBef>
            </a:pPr>
            <a:r>
              <a:rPr sz="1100" b="1" spc="-10" dirty="0">
                <a:solidFill>
                  <a:srgbClr val="111F35"/>
                </a:solidFill>
                <a:latin typeface="Calibri"/>
                <a:cs typeface="Calibri"/>
              </a:rPr>
              <a:t>Database</a:t>
            </a:r>
            <a:endParaRPr sz="1100">
              <a:latin typeface="Calibri"/>
              <a:cs typeface="Calibri"/>
            </a:endParaRPr>
          </a:p>
        </p:txBody>
      </p:sp>
      <p:grpSp>
        <p:nvGrpSpPr>
          <p:cNvPr id="82" name="object 82"/>
          <p:cNvGrpSpPr/>
          <p:nvPr/>
        </p:nvGrpSpPr>
        <p:grpSpPr>
          <a:xfrm>
            <a:off x="4009390" y="3177285"/>
            <a:ext cx="4011929" cy="1742439"/>
            <a:chOff x="4009390" y="3177285"/>
            <a:chExt cx="4011929" cy="1742439"/>
          </a:xfrm>
        </p:grpSpPr>
        <p:sp>
          <p:nvSpPr>
            <p:cNvPr id="83" name="object 83"/>
            <p:cNvSpPr/>
            <p:nvPr/>
          </p:nvSpPr>
          <p:spPr>
            <a:xfrm>
              <a:off x="7123176" y="4337303"/>
              <a:ext cx="891540" cy="262255"/>
            </a:xfrm>
            <a:custGeom>
              <a:avLst/>
              <a:gdLst/>
              <a:ahLst/>
              <a:cxnLst/>
              <a:rect l="l" t="t" r="r" b="b"/>
              <a:pathLst>
                <a:path w="891540" h="262254">
                  <a:moveTo>
                    <a:pt x="887349" y="0"/>
                  </a:moveTo>
                  <a:lnTo>
                    <a:pt x="4191" y="0"/>
                  </a:lnTo>
                  <a:lnTo>
                    <a:pt x="0" y="4191"/>
                  </a:lnTo>
                  <a:lnTo>
                    <a:pt x="0" y="9271"/>
                  </a:lnTo>
                  <a:lnTo>
                    <a:pt x="0" y="257937"/>
                  </a:lnTo>
                  <a:lnTo>
                    <a:pt x="4191" y="262128"/>
                  </a:lnTo>
                  <a:lnTo>
                    <a:pt x="887349" y="262128"/>
                  </a:lnTo>
                  <a:lnTo>
                    <a:pt x="891540" y="257937"/>
                  </a:lnTo>
                  <a:lnTo>
                    <a:pt x="891540" y="4191"/>
                  </a:lnTo>
                  <a:lnTo>
                    <a:pt x="887349" y="0"/>
                  </a:lnTo>
                  <a:close/>
                </a:path>
              </a:pathLst>
            </a:custGeom>
            <a:solidFill>
              <a:srgbClr val="00916D">
                <a:alpha val="19999"/>
              </a:srgbClr>
            </a:solidFill>
          </p:spPr>
          <p:txBody>
            <a:bodyPr wrap="square" lIns="0" tIns="0" rIns="0" bIns="0" rtlCol="0"/>
            <a:lstStyle/>
            <a:p>
              <a:endParaRPr/>
            </a:p>
          </p:txBody>
        </p:sp>
        <p:sp>
          <p:nvSpPr>
            <p:cNvPr id="84" name="object 84"/>
            <p:cNvSpPr/>
            <p:nvPr/>
          </p:nvSpPr>
          <p:spPr>
            <a:xfrm>
              <a:off x="7123176" y="4337303"/>
              <a:ext cx="891540" cy="262255"/>
            </a:xfrm>
            <a:custGeom>
              <a:avLst/>
              <a:gdLst/>
              <a:ahLst/>
              <a:cxnLst/>
              <a:rect l="l" t="t" r="r" b="b"/>
              <a:pathLst>
                <a:path w="891540" h="262254">
                  <a:moveTo>
                    <a:pt x="0" y="9271"/>
                  </a:moveTo>
                  <a:lnTo>
                    <a:pt x="0" y="4191"/>
                  </a:lnTo>
                  <a:lnTo>
                    <a:pt x="4191" y="0"/>
                  </a:lnTo>
                  <a:lnTo>
                    <a:pt x="9271" y="0"/>
                  </a:lnTo>
                  <a:lnTo>
                    <a:pt x="882269" y="0"/>
                  </a:lnTo>
                  <a:lnTo>
                    <a:pt x="887349" y="0"/>
                  </a:lnTo>
                  <a:lnTo>
                    <a:pt x="891540" y="4191"/>
                  </a:lnTo>
                  <a:lnTo>
                    <a:pt x="891540" y="9271"/>
                  </a:lnTo>
                  <a:lnTo>
                    <a:pt x="891540" y="252857"/>
                  </a:lnTo>
                  <a:lnTo>
                    <a:pt x="891540" y="257937"/>
                  </a:lnTo>
                  <a:lnTo>
                    <a:pt x="887349" y="262128"/>
                  </a:lnTo>
                  <a:lnTo>
                    <a:pt x="882269" y="262128"/>
                  </a:lnTo>
                  <a:lnTo>
                    <a:pt x="9271" y="262128"/>
                  </a:lnTo>
                  <a:lnTo>
                    <a:pt x="4191" y="262128"/>
                  </a:lnTo>
                  <a:lnTo>
                    <a:pt x="0" y="257937"/>
                  </a:lnTo>
                  <a:lnTo>
                    <a:pt x="0" y="252857"/>
                  </a:lnTo>
                  <a:lnTo>
                    <a:pt x="0" y="9271"/>
                  </a:lnTo>
                  <a:close/>
                </a:path>
              </a:pathLst>
            </a:custGeom>
            <a:ln w="12700">
              <a:solidFill>
                <a:srgbClr val="006C52"/>
              </a:solidFill>
              <a:prstDash val="lgDash"/>
            </a:ln>
          </p:spPr>
          <p:txBody>
            <a:bodyPr wrap="square" lIns="0" tIns="0" rIns="0" bIns="0" rtlCol="0"/>
            <a:lstStyle/>
            <a:p>
              <a:endParaRPr/>
            </a:p>
          </p:txBody>
        </p:sp>
        <p:sp>
          <p:nvSpPr>
            <p:cNvPr id="85" name="object 85"/>
            <p:cNvSpPr/>
            <p:nvPr/>
          </p:nvSpPr>
          <p:spPr>
            <a:xfrm>
              <a:off x="7123176" y="4651247"/>
              <a:ext cx="891540" cy="262255"/>
            </a:xfrm>
            <a:custGeom>
              <a:avLst/>
              <a:gdLst/>
              <a:ahLst/>
              <a:cxnLst/>
              <a:rect l="l" t="t" r="r" b="b"/>
              <a:pathLst>
                <a:path w="891540" h="262254">
                  <a:moveTo>
                    <a:pt x="887349" y="0"/>
                  </a:moveTo>
                  <a:lnTo>
                    <a:pt x="4191" y="0"/>
                  </a:lnTo>
                  <a:lnTo>
                    <a:pt x="0" y="4190"/>
                  </a:lnTo>
                  <a:lnTo>
                    <a:pt x="0" y="9270"/>
                  </a:lnTo>
                  <a:lnTo>
                    <a:pt x="0" y="257937"/>
                  </a:lnTo>
                  <a:lnTo>
                    <a:pt x="4191" y="262127"/>
                  </a:lnTo>
                  <a:lnTo>
                    <a:pt x="887349" y="262127"/>
                  </a:lnTo>
                  <a:lnTo>
                    <a:pt x="891540" y="257937"/>
                  </a:lnTo>
                  <a:lnTo>
                    <a:pt x="891540" y="4190"/>
                  </a:lnTo>
                  <a:lnTo>
                    <a:pt x="887349" y="0"/>
                  </a:lnTo>
                  <a:close/>
                </a:path>
              </a:pathLst>
            </a:custGeom>
            <a:solidFill>
              <a:srgbClr val="00916D">
                <a:alpha val="19999"/>
              </a:srgbClr>
            </a:solidFill>
          </p:spPr>
          <p:txBody>
            <a:bodyPr wrap="square" lIns="0" tIns="0" rIns="0" bIns="0" rtlCol="0"/>
            <a:lstStyle/>
            <a:p>
              <a:endParaRPr/>
            </a:p>
          </p:txBody>
        </p:sp>
        <p:sp>
          <p:nvSpPr>
            <p:cNvPr id="86" name="object 86"/>
            <p:cNvSpPr/>
            <p:nvPr/>
          </p:nvSpPr>
          <p:spPr>
            <a:xfrm>
              <a:off x="7123176" y="4651247"/>
              <a:ext cx="891540" cy="262255"/>
            </a:xfrm>
            <a:custGeom>
              <a:avLst/>
              <a:gdLst/>
              <a:ahLst/>
              <a:cxnLst/>
              <a:rect l="l" t="t" r="r" b="b"/>
              <a:pathLst>
                <a:path w="891540" h="262254">
                  <a:moveTo>
                    <a:pt x="0" y="9270"/>
                  </a:moveTo>
                  <a:lnTo>
                    <a:pt x="0" y="4190"/>
                  </a:lnTo>
                  <a:lnTo>
                    <a:pt x="4191" y="0"/>
                  </a:lnTo>
                  <a:lnTo>
                    <a:pt x="9271" y="0"/>
                  </a:lnTo>
                  <a:lnTo>
                    <a:pt x="882269" y="0"/>
                  </a:lnTo>
                  <a:lnTo>
                    <a:pt x="887349" y="0"/>
                  </a:lnTo>
                  <a:lnTo>
                    <a:pt x="891540" y="4190"/>
                  </a:lnTo>
                  <a:lnTo>
                    <a:pt x="891540" y="9270"/>
                  </a:lnTo>
                  <a:lnTo>
                    <a:pt x="891540" y="252856"/>
                  </a:lnTo>
                  <a:lnTo>
                    <a:pt x="891540" y="257937"/>
                  </a:lnTo>
                  <a:lnTo>
                    <a:pt x="887349" y="262127"/>
                  </a:lnTo>
                  <a:lnTo>
                    <a:pt x="882269" y="262127"/>
                  </a:lnTo>
                  <a:lnTo>
                    <a:pt x="9271" y="262127"/>
                  </a:lnTo>
                  <a:lnTo>
                    <a:pt x="4191" y="262127"/>
                  </a:lnTo>
                  <a:lnTo>
                    <a:pt x="0" y="257937"/>
                  </a:lnTo>
                  <a:lnTo>
                    <a:pt x="0" y="252856"/>
                  </a:lnTo>
                  <a:lnTo>
                    <a:pt x="0" y="9270"/>
                  </a:lnTo>
                  <a:close/>
                </a:path>
              </a:pathLst>
            </a:custGeom>
            <a:ln w="12700">
              <a:solidFill>
                <a:srgbClr val="006C52"/>
              </a:solidFill>
              <a:prstDash val="lgDash"/>
            </a:ln>
          </p:spPr>
          <p:txBody>
            <a:bodyPr wrap="square" lIns="0" tIns="0" rIns="0" bIns="0" rtlCol="0"/>
            <a:lstStyle/>
            <a:p>
              <a:endParaRPr/>
            </a:p>
          </p:txBody>
        </p:sp>
        <p:sp>
          <p:nvSpPr>
            <p:cNvPr id="87" name="object 87"/>
            <p:cNvSpPr/>
            <p:nvPr/>
          </p:nvSpPr>
          <p:spPr>
            <a:xfrm>
              <a:off x="4015740" y="3183635"/>
              <a:ext cx="558165" cy="151130"/>
            </a:xfrm>
            <a:custGeom>
              <a:avLst/>
              <a:gdLst/>
              <a:ahLst/>
              <a:cxnLst/>
              <a:rect l="l" t="t" r="r" b="b"/>
              <a:pathLst>
                <a:path w="558164" h="151129">
                  <a:moveTo>
                    <a:pt x="425831" y="0"/>
                  </a:moveTo>
                  <a:lnTo>
                    <a:pt x="425831" y="37718"/>
                  </a:lnTo>
                  <a:lnTo>
                    <a:pt x="0" y="37718"/>
                  </a:lnTo>
                  <a:lnTo>
                    <a:pt x="0" y="113156"/>
                  </a:lnTo>
                  <a:lnTo>
                    <a:pt x="425831" y="113156"/>
                  </a:lnTo>
                  <a:lnTo>
                    <a:pt x="425831" y="150875"/>
                  </a:lnTo>
                  <a:lnTo>
                    <a:pt x="557784" y="75437"/>
                  </a:lnTo>
                  <a:lnTo>
                    <a:pt x="425831" y="0"/>
                  </a:lnTo>
                  <a:close/>
                </a:path>
              </a:pathLst>
            </a:custGeom>
            <a:solidFill>
              <a:srgbClr val="00916D"/>
            </a:solidFill>
          </p:spPr>
          <p:txBody>
            <a:bodyPr wrap="square" lIns="0" tIns="0" rIns="0" bIns="0" rtlCol="0"/>
            <a:lstStyle/>
            <a:p>
              <a:endParaRPr/>
            </a:p>
          </p:txBody>
        </p:sp>
        <p:sp>
          <p:nvSpPr>
            <p:cNvPr id="88" name="object 88"/>
            <p:cNvSpPr/>
            <p:nvPr/>
          </p:nvSpPr>
          <p:spPr>
            <a:xfrm>
              <a:off x="4015740" y="3183635"/>
              <a:ext cx="558165" cy="151130"/>
            </a:xfrm>
            <a:custGeom>
              <a:avLst/>
              <a:gdLst/>
              <a:ahLst/>
              <a:cxnLst/>
              <a:rect l="l" t="t" r="r" b="b"/>
              <a:pathLst>
                <a:path w="558164" h="151129">
                  <a:moveTo>
                    <a:pt x="0" y="37718"/>
                  </a:moveTo>
                  <a:lnTo>
                    <a:pt x="425831" y="37718"/>
                  </a:lnTo>
                  <a:lnTo>
                    <a:pt x="425831" y="0"/>
                  </a:lnTo>
                  <a:lnTo>
                    <a:pt x="557784" y="75437"/>
                  </a:lnTo>
                  <a:lnTo>
                    <a:pt x="425831" y="150875"/>
                  </a:lnTo>
                  <a:lnTo>
                    <a:pt x="425831" y="113156"/>
                  </a:lnTo>
                  <a:lnTo>
                    <a:pt x="0" y="113156"/>
                  </a:lnTo>
                  <a:lnTo>
                    <a:pt x="0" y="37718"/>
                  </a:lnTo>
                  <a:close/>
                </a:path>
              </a:pathLst>
            </a:custGeom>
            <a:ln w="12700">
              <a:solidFill>
                <a:srgbClr val="00392A"/>
              </a:solidFill>
            </a:ln>
          </p:spPr>
          <p:txBody>
            <a:bodyPr wrap="square" lIns="0" tIns="0" rIns="0" bIns="0" rtlCol="0"/>
            <a:lstStyle/>
            <a:p>
              <a:endParaRPr/>
            </a:p>
          </p:txBody>
        </p:sp>
        <p:sp>
          <p:nvSpPr>
            <p:cNvPr id="89" name="object 89"/>
            <p:cNvSpPr/>
            <p:nvPr/>
          </p:nvSpPr>
          <p:spPr>
            <a:xfrm>
              <a:off x="6042660" y="3183635"/>
              <a:ext cx="922019" cy="151130"/>
            </a:xfrm>
            <a:custGeom>
              <a:avLst/>
              <a:gdLst/>
              <a:ahLst/>
              <a:cxnLst/>
              <a:rect l="l" t="t" r="r" b="b"/>
              <a:pathLst>
                <a:path w="922020" h="151129">
                  <a:moveTo>
                    <a:pt x="790066" y="0"/>
                  </a:moveTo>
                  <a:lnTo>
                    <a:pt x="790066" y="37718"/>
                  </a:lnTo>
                  <a:lnTo>
                    <a:pt x="0" y="37718"/>
                  </a:lnTo>
                  <a:lnTo>
                    <a:pt x="0" y="113156"/>
                  </a:lnTo>
                  <a:lnTo>
                    <a:pt x="790066" y="113156"/>
                  </a:lnTo>
                  <a:lnTo>
                    <a:pt x="790066" y="150875"/>
                  </a:lnTo>
                  <a:lnTo>
                    <a:pt x="922019" y="75437"/>
                  </a:lnTo>
                  <a:lnTo>
                    <a:pt x="790066" y="0"/>
                  </a:lnTo>
                  <a:close/>
                </a:path>
              </a:pathLst>
            </a:custGeom>
            <a:solidFill>
              <a:srgbClr val="00916D"/>
            </a:solidFill>
          </p:spPr>
          <p:txBody>
            <a:bodyPr wrap="square" lIns="0" tIns="0" rIns="0" bIns="0" rtlCol="0"/>
            <a:lstStyle/>
            <a:p>
              <a:endParaRPr/>
            </a:p>
          </p:txBody>
        </p:sp>
        <p:sp>
          <p:nvSpPr>
            <p:cNvPr id="90" name="object 90"/>
            <p:cNvSpPr/>
            <p:nvPr/>
          </p:nvSpPr>
          <p:spPr>
            <a:xfrm>
              <a:off x="6042660" y="3183635"/>
              <a:ext cx="922019" cy="151130"/>
            </a:xfrm>
            <a:custGeom>
              <a:avLst/>
              <a:gdLst/>
              <a:ahLst/>
              <a:cxnLst/>
              <a:rect l="l" t="t" r="r" b="b"/>
              <a:pathLst>
                <a:path w="922020" h="151129">
                  <a:moveTo>
                    <a:pt x="0" y="37718"/>
                  </a:moveTo>
                  <a:lnTo>
                    <a:pt x="790066" y="37718"/>
                  </a:lnTo>
                  <a:lnTo>
                    <a:pt x="790066" y="0"/>
                  </a:lnTo>
                  <a:lnTo>
                    <a:pt x="922019" y="75437"/>
                  </a:lnTo>
                  <a:lnTo>
                    <a:pt x="790066" y="150875"/>
                  </a:lnTo>
                  <a:lnTo>
                    <a:pt x="790066" y="113156"/>
                  </a:lnTo>
                  <a:lnTo>
                    <a:pt x="0" y="113156"/>
                  </a:lnTo>
                  <a:lnTo>
                    <a:pt x="0" y="37718"/>
                  </a:lnTo>
                  <a:close/>
                </a:path>
              </a:pathLst>
            </a:custGeom>
            <a:ln w="12700">
              <a:solidFill>
                <a:srgbClr val="00392A"/>
              </a:solidFill>
            </a:ln>
          </p:spPr>
          <p:txBody>
            <a:bodyPr wrap="square" lIns="0" tIns="0" rIns="0" bIns="0" rtlCol="0"/>
            <a:lstStyle/>
            <a:p>
              <a:endParaRPr/>
            </a:p>
          </p:txBody>
        </p:sp>
        <p:sp>
          <p:nvSpPr>
            <p:cNvPr id="91" name="object 91"/>
            <p:cNvSpPr/>
            <p:nvPr/>
          </p:nvSpPr>
          <p:spPr>
            <a:xfrm>
              <a:off x="6042660" y="4447031"/>
              <a:ext cx="922019" cy="152400"/>
            </a:xfrm>
            <a:custGeom>
              <a:avLst/>
              <a:gdLst/>
              <a:ahLst/>
              <a:cxnLst/>
              <a:rect l="l" t="t" r="r" b="b"/>
              <a:pathLst>
                <a:path w="922020" h="152400">
                  <a:moveTo>
                    <a:pt x="133350" y="0"/>
                  </a:moveTo>
                  <a:lnTo>
                    <a:pt x="0" y="76200"/>
                  </a:lnTo>
                  <a:lnTo>
                    <a:pt x="133350" y="152400"/>
                  </a:lnTo>
                  <a:lnTo>
                    <a:pt x="133350" y="114300"/>
                  </a:lnTo>
                  <a:lnTo>
                    <a:pt x="922019" y="114300"/>
                  </a:lnTo>
                  <a:lnTo>
                    <a:pt x="922019" y="38100"/>
                  </a:lnTo>
                  <a:lnTo>
                    <a:pt x="133350" y="38100"/>
                  </a:lnTo>
                  <a:lnTo>
                    <a:pt x="133350" y="0"/>
                  </a:lnTo>
                  <a:close/>
                </a:path>
              </a:pathLst>
            </a:custGeom>
            <a:solidFill>
              <a:srgbClr val="00916D"/>
            </a:solidFill>
          </p:spPr>
          <p:txBody>
            <a:bodyPr wrap="square" lIns="0" tIns="0" rIns="0" bIns="0" rtlCol="0"/>
            <a:lstStyle/>
            <a:p>
              <a:endParaRPr/>
            </a:p>
          </p:txBody>
        </p:sp>
        <p:sp>
          <p:nvSpPr>
            <p:cNvPr id="92" name="object 92"/>
            <p:cNvSpPr/>
            <p:nvPr/>
          </p:nvSpPr>
          <p:spPr>
            <a:xfrm>
              <a:off x="6042660" y="4447031"/>
              <a:ext cx="922019" cy="152400"/>
            </a:xfrm>
            <a:custGeom>
              <a:avLst/>
              <a:gdLst/>
              <a:ahLst/>
              <a:cxnLst/>
              <a:rect l="l" t="t" r="r" b="b"/>
              <a:pathLst>
                <a:path w="922020" h="152400">
                  <a:moveTo>
                    <a:pt x="922019" y="38100"/>
                  </a:moveTo>
                  <a:lnTo>
                    <a:pt x="133350" y="38100"/>
                  </a:lnTo>
                  <a:lnTo>
                    <a:pt x="133350" y="0"/>
                  </a:lnTo>
                  <a:lnTo>
                    <a:pt x="0" y="76200"/>
                  </a:lnTo>
                  <a:lnTo>
                    <a:pt x="133350" y="152400"/>
                  </a:lnTo>
                  <a:lnTo>
                    <a:pt x="133350" y="114300"/>
                  </a:lnTo>
                  <a:lnTo>
                    <a:pt x="922019" y="114300"/>
                  </a:lnTo>
                  <a:lnTo>
                    <a:pt x="922019" y="38100"/>
                  </a:lnTo>
                  <a:close/>
                </a:path>
              </a:pathLst>
            </a:custGeom>
            <a:ln w="12700">
              <a:solidFill>
                <a:srgbClr val="00392A"/>
              </a:solidFill>
            </a:ln>
          </p:spPr>
          <p:txBody>
            <a:bodyPr wrap="square" lIns="0" tIns="0" rIns="0" bIns="0" rtlCol="0"/>
            <a:lstStyle/>
            <a:p>
              <a:endParaRPr/>
            </a:p>
          </p:txBody>
        </p:sp>
        <p:sp>
          <p:nvSpPr>
            <p:cNvPr id="93" name="object 93"/>
            <p:cNvSpPr/>
            <p:nvPr/>
          </p:nvSpPr>
          <p:spPr>
            <a:xfrm>
              <a:off x="4017264" y="4451603"/>
              <a:ext cx="558165" cy="151130"/>
            </a:xfrm>
            <a:custGeom>
              <a:avLst/>
              <a:gdLst/>
              <a:ahLst/>
              <a:cxnLst/>
              <a:rect l="l" t="t" r="r" b="b"/>
              <a:pathLst>
                <a:path w="558164" h="151129">
                  <a:moveTo>
                    <a:pt x="131952" y="0"/>
                  </a:moveTo>
                  <a:lnTo>
                    <a:pt x="0" y="75438"/>
                  </a:lnTo>
                  <a:lnTo>
                    <a:pt x="131952" y="150876"/>
                  </a:lnTo>
                  <a:lnTo>
                    <a:pt x="131952" y="113157"/>
                  </a:lnTo>
                  <a:lnTo>
                    <a:pt x="557784" y="113157"/>
                  </a:lnTo>
                  <a:lnTo>
                    <a:pt x="557784" y="37719"/>
                  </a:lnTo>
                  <a:lnTo>
                    <a:pt x="131952" y="37719"/>
                  </a:lnTo>
                  <a:lnTo>
                    <a:pt x="131952" y="0"/>
                  </a:lnTo>
                  <a:close/>
                </a:path>
              </a:pathLst>
            </a:custGeom>
            <a:solidFill>
              <a:srgbClr val="00916D"/>
            </a:solidFill>
          </p:spPr>
          <p:txBody>
            <a:bodyPr wrap="square" lIns="0" tIns="0" rIns="0" bIns="0" rtlCol="0"/>
            <a:lstStyle/>
            <a:p>
              <a:endParaRPr/>
            </a:p>
          </p:txBody>
        </p:sp>
        <p:sp>
          <p:nvSpPr>
            <p:cNvPr id="94" name="object 94"/>
            <p:cNvSpPr/>
            <p:nvPr/>
          </p:nvSpPr>
          <p:spPr>
            <a:xfrm>
              <a:off x="4017264" y="4451603"/>
              <a:ext cx="558165" cy="151130"/>
            </a:xfrm>
            <a:custGeom>
              <a:avLst/>
              <a:gdLst/>
              <a:ahLst/>
              <a:cxnLst/>
              <a:rect l="l" t="t" r="r" b="b"/>
              <a:pathLst>
                <a:path w="558164" h="151129">
                  <a:moveTo>
                    <a:pt x="557784" y="37719"/>
                  </a:moveTo>
                  <a:lnTo>
                    <a:pt x="131952" y="37719"/>
                  </a:lnTo>
                  <a:lnTo>
                    <a:pt x="131952" y="0"/>
                  </a:lnTo>
                  <a:lnTo>
                    <a:pt x="0" y="75438"/>
                  </a:lnTo>
                  <a:lnTo>
                    <a:pt x="131952" y="150876"/>
                  </a:lnTo>
                  <a:lnTo>
                    <a:pt x="131952" y="113157"/>
                  </a:lnTo>
                  <a:lnTo>
                    <a:pt x="557784" y="113157"/>
                  </a:lnTo>
                  <a:lnTo>
                    <a:pt x="557784" y="37719"/>
                  </a:lnTo>
                  <a:close/>
                </a:path>
              </a:pathLst>
            </a:custGeom>
            <a:ln w="12700">
              <a:solidFill>
                <a:srgbClr val="00392A"/>
              </a:solidFill>
            </a:ln>
          </p:spPr>
          <p:txBody>
            <a:bodyPr wrap="square" lIns="0" tIns="0" rIns="0" bIns="0" rtlCol="0"/>
            <a:lstStyle/>
            <a:p>
              <a:endParaRPr/>
            </a:p>
          </p:txBody>
        </p:sp>
      </p:grpSp>
      <p:sp>
        <p:nvSpPr>
          <p:cNvPr id="95" name="object 95"/>
          <p:cNvSpPr txBox="1"/>
          <p:nvPr/>
        </p:nvSpPr>
        <p:spPr>
          <a:xfrm>
            <a:off x="6125336" y="2684475"/>
            <a:ext cx="715645" cy="513080"/>
          </a:xfrm>
          <a:prstGeom prst="rect">
            <a:avLst/>
          </a:prstGeom>
        </p:spPr>
        <p:txBody>
          <a:bodyPr vert="horz" wrap="square" lIns="0" tIns="12065" rIns="0" bIns="0" rtlCol="0">
            <a:spAutoFit/>
          </a:bodyPr>
          <a:lstStyle/>
          <a:p>
            <a:pPr algn="ctr">
              <a:lnSpc>
                <a:spcPct val="100000"/>
              </a:lnSpc>
              <a:spcBef>
                <a:spcPts val="95"/>
              </a:spcBef>
            </a:pPr>
            <a:r>
              <a:rPr sz="1600" spc="-10" dirty="0">
                <a:solidFill>
                  <a:srgbClr val="111F35"/>
                </a:solidFill>
                <a:latin typeface="Calibri"/>
                <a:cs typeface="Calibri"/>
              </a:rPr>
              <a:t>Blocking</a:t>
            </a:r>
            <a:endParaRPr sz="1600">
              <a:latin typeface="Calibri"/>
              <a:cs typeface="Calibri"/>
            </a:endParaRPr>
          </a:p>
          <a:p>
            <a:pPr marL="1270" algn="ctr">
              <a:lnSpc>
                <a:spcPct val="100000"/>
              </a:lnSpc>
              <a:spcBef>
                <a:spcPts val="5"/>
              </a:spcBef>
            </a:pPr>
            <a:r>
              <a:rPr sz="1600" spc="-25" dirty="0">
                <a:solidFill>
                  <a:srgbClr val="111F35"/>
                </a:solidFill>
                <a:latin typeface="Calibri"/>
                <a:cs typeface="Calibri"/>
              </a:rPr>
              <a:t>I/O</a:t>
            </a:r>
            <a:endParaRPr sz="1600">
              <a:latin typeface="Calibri"/>
              <a:cs typeface="Calibri"/>
            </a:endParaRPr>
          </a:p>
        </p:txBody>
      </p:sp>
      <p:sp>
        <p:nvSpPr>
          <p:cNvPr id="97" name="object 9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98" name="object 9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429</a:t>
            </a:fld>
            <a:endParaRPr spc="-25" dirty="0"/>
          </a:p>
        </p:txBody>
      </p:sp>
      <p:sp>
        <p:nvSpPr>
          <p:cNvPr id="96" name="object 96"/>
          <p:cNvSpPr txBox="1"/>
          <p:nvPr/>
        </p:nvSpPr>
        <p:spPr>
          <a:xfrm>
            <a:off x="6175375" y="4174363"/>
            <a:ext cx="70739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11F35"/>
                </a:solidFill>
                <a:latin typeface="Calibri"/>
                <a:cs typeface="Calibri"/>
              </a:rPr>
              <a:t>Callback</a:t>
            </a:r>
            <a:endParaRPr sz="16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URL</a:t>
            </a:r>
            <a:r>
              <a:rPr spc="-220" dirty="0"/>
              <a:t> </a:t>
            </a:r>
            <a:r>
              <a:rPr spc="-10" dirty="0"/>
              <a:t>ENCODING</a:t>
            </a:r>
          </a:p>
        </p:txBody>
      </p:sp>
      <p:sp>
        <p:nvSpPr>
          <p:cNvPr id="3" name="object 3"/>
          <p:cNvSpPr txBox="1"/>
          <p:nvPr/>
        </p:nvSpPr>
        <p:spPr>
          <a:xfrm>
            <a:off x="962050" y="1449921"/>
            <a:ext cx="9954895" cy="1273426"/>
          </a:xfrm>
          <a:prstGeom prst="rect">
            <a:avLst/>
          </a:prstGeom>
        </p:spPr>
        <p:txBody>
          <a:bodyPr vert="horz" wrap="square" lIns="0" tIns="9715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L’input del form è codificato come una stringa di chiave-valori separati da “&amp;”, se l’utente inserisse caratteri speciale (come &amp;) verrebbero rimpiazzati da tiplette del carattere nella forma %XX, dove XX sono 2 digit esadecimali che rimpiazzano il carattere in ASCII, gli spazi sono rimpiazzati dal %20 o dal simbolo +.</a:t>
            </a:r>
          </a:p>
        </p:txBody>
      </p:sp>
      <p:sp>
        <p:nvSpPr>
          <p:cNvPr id="4" name="object 4"/>
          <p:cNvSpPr/>
          <p:nvPr/>
        </p:nvSpPr>
        <p:spPr>
          <a:xfrm>
            <a:off x="882396" y="3960876"/>
            <a:ext cx="5364480" cy="1477010"/>
          </a:xfrm>
          <a:custGeom>
            <a:avLst/>
            <a:gdLst/>
            <a:ahLst/>
            <a:cxnLst/>
            <a:rect l="l" t="t" r="r" b="b"/>
            <a:pathLst>
              <a:path w="5364480" h="1477010">
                <a:moveTo>
                  <a:pt x="0" y="1476756"/>
                </a:moveTo>
                <a:lnTo>
                  <a:pt x="5364480" y="1476756"/>
                </a:lnTo>
                <a:lnTo>
                  <a:pt x="5364480" y="0"/>
                </a:lnTo>
                <a:lnTo>
                  <a:pt x="0" y="0"/>
                </a:lnTo>
                <a:lnTo>
                  <a:pt x="0" y="1476756"/>
                </a:lnTo>
                <a:close/>
              </a:path>
            </a:pathLst>
          </a:custGeom>
          <a:ln w="9525">
            <a:solidFill>
              <a:srgbClr val="111F35"/>
            </a:solidFill>
          </a:ln>
        </p:spPr>
        <p:txBody>
          <a:bodyPr wrap="square" lIns="0" tIns="0" rIns="0" bIns="0" rtlCol="0"/>
          <a:lstStyle/>
          <a:p>
            <a:endParaRPr/>
          </a:p>
        </p:txBody>
      </p:sp>
      <p:sp>
        <p:nvSpPr>
          <p:cNvPr id="5" name="object 5"/>
          <p:cNvSpPr txBox="1"/>
          <p:nvPr/>
        </p:nvSpPr>
        <p:spPr>
          <a:xfrm>
            <a:off x="962050" y="3980815"/>
            <a:ext cx="5164455" cy="84836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800000"/>
                </a:solidFill>
                <a:latin typeface="Consolas"/>
                <a:cs typeface="Consolas"/>
              </a:rPr>
              <a:t>&lt;form&gt;</a:t>
            </a:r>
            <a:endParaRPr sz="1800">
              <a:latin typeface="Consolas"/>
              <a:cs typeface="Consolas"/>
            </a:endParaRPr>
          </a:p>
          <a:p>
            <a:pPr marL="262255">
              <a:lnSpc>
                <a:spcPct val="100000"/>
              </a:lnSpc>
            </a:pPr>
            <a:r>
              <a:rPr sz="1800" dirty="0">
                <a:solidFill>
                  <a:srgbClr val="800000"/>
                </a:solidFill>
                <a:latin typeface="Consolas"/>
                <a:cs typeface="Consolas"/>
              </a:rPr>
              <a:t>&lt;label</a:t>
            </a:r>
            <a:r>
              <a:rPr sz="1800" spc="-30" dirty="0">
                <a:solidFill>
                  <a:srgbClr val="800000"/>
                </a:solidFill>
                <a:latin typeface="Consolas"/>
                <a:cs typeface="Consolas"/>
              </a:rPr>
              <a:t> </a:t>
            </a:r>
            <a:r>
              <a:rPr sz="1800" spc="-10" dirty="0">
                <a:solidFill>
                  <a:srgbClr val="E40000"/>
                </a:solidFill>
                <a:latin typeface="Consolas"/>
                <a:cs typeface="Consolas"/>
              </a:rPr>
              <a:t>for</a:t>
            </a:r>
            <a:r>
              <a:rPr sz="1800" spc="-10" dirty="0">
                <a:latin typeface="Consolas"/>
                <a:cs typeface="Consolas"/>
              </a:rPr>
              <a:t>=</a:t>
            </a:r>
            <a:r>
              <a:rPr sz="1800" spc="-10" dirty="0">
                <a:solidFill>
                  <a:srgbClr val="0000FF"/>
                </a:solidFill>
                <a:latin typeface="Consolas"/>
                <a:cs typeface="Consolas"/>
              </a:rPr>
              <a:t>"msg"</a:t>
            </a:r>
            <a:r>
              <a:rPr sz="1800" spc="-10" dirty="0">
                <a:solidFill>
                  <a:srgbClr val="800000"/>
                </a:solidFill>
                <a:latin typeface="Consolas"/>
                <a:cs typeface="Consolas"/>
              </a:rPr>
              <a:t>&gt;</a:t>
            </a:r>
            <a:r>
              <a:rPr sz="1800" spc="-10" dirty="0">
                <a:latin typeface="Consolas"/>
                <a:cs typeface="Consolas"/>
              </a:rPr>
              <a:t>Message:</a:t>
            </a:r>
            <a:r>
              <a:rPr sz="1800" spc="-10" dirty="0">
                <a:solidFill>
                  <a:srgbClr val="800000"/>
                </a:solidFill>
                <a:latin typeface="Consolas"/>
                <a:cs typeface="Consolas"/>
              </a:rPr>
              <a:t>&lt;/label&gt;</a:t>
            </a:r>
            <a:endParaRPr sz="1800">
              <a:latin typeface="Consolas"/>
              <a:cs typeface="Consolas"/>
            </a:endParaRPr>
          </a:p>
          <a:p>
            <a:pPr marL="262255">
              <a:lnSpc>
                <a:spcPct val="100000"/>
              </a:lnSpc>
            </a:pPr>
            <a:r>
              <a:rPr sz="1800" dirty="0">
                <a:solidFill>
                  <a:srgbClr val="800000"/>
                </a:solidFill>
                <a:latin typeface="Consolas"/>
                <a:cs typeface="Consolas"/>
              </a:rPr>
              <a:t>&lt;input</a:t>
            </a:r>
            <a:r>
              <a:rPr sz="1800" spc="-55"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"msg"</a:t>
            </a:r>
            <a:r>
              <a:rPr sz="1800" spc="-40"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"msg"</a:t>
            </a:r>
            <a:r>
              <a:rPr sz="1800" spc="-40" dirty="0">
                <a:solidFill>
                  <a:srgbClr val="0000FF"/>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"text"</a:t>
            </a:r>
            <a:r>
              <a:rPr sz="1800" spc="-10" dirty="0">
                <a:solidFill>
                  <a:srgbClr val="800000"/>
                </a:solidFill>
                <a:latin typeface="Consolas"/>
                <a:cs typeface="Consolas"/>
              </a:rPr>
              <a:t>&gt;</a:t>
            </a:r>
            <a:endParaRPr sz="1800">
              <a:latin typeface="Consolas"/>
              <a:cs typeface="Consolas"/>
            </a:endParaRPr>
          </a:p>
        </p:txBody>
      </p:sp>
      <p:sp>
        <p:nvSpPr>
          <p:cNvPr id="6" name="object 6"/>
          <p:cNvSpPr txBox="1"/>
          <p:nvPr/>
        </p:nvSpPr>
        <p:spPr>
          <a:xfrm>
            <a:off x="962050" y="4803775"/>
            <a:ext cx="2908935" cy="574675"/>
          </a:xfrm>
          <a:prstGeom prst="rect">
            <a:avLst/>
          </a:prstGeom>
        </p:spPr>
        <p:txBody>
          <a:bodyPr vert="horz" wrap="square" lIns="0" tIns="12700" rIns="0" bIns="0" rtlCol="0">
            <a:spAutoFit/>
          </a:bodyPr>
          <a:lstStyle/>
          <a:p>
            <a:pPr marL="262255">
              <a:lnSpc>
                <a:spcPct val="100000"/>
              </a:lnSpc>
              <a:spcBef>
                <a:spcPts val="100"/>
              </a:spcBef>
            </a:pPr>
            <a:r>
              <a:rPr sz="1800" dirty="0">
                <a:solidFill>
                  <a:srgbClr val="800000"/>
                </a:solidFill>
                <a:latin typeface="Consolas"/>
                <a:cs typeface="Consolas"/>
              </a:rPr>
              <a:t>&lt;input</a:t>
            </a:r>
            <a:r>
              <a:rPr sz="1800" spc="-2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"submit"</a:t>
            </a:r>
            <a:r>
              <a:rPr sz="1800" spc="-10" dirty="0">
                <a:solidFill>
                  <a:srgbClr val="800000"/>
                </a:solidFill>
                <a:latin typeface="Consolas"/>
                <a:cs typeface="Consolas"/>
              </a:rPr>
              <a:t>&gt;</a:t>
            </a:r>
            <a:endParaRPr sz="1800">
              <a:latin typeface="Consolas"/>
              <a:cs typeface="Consolas"/>
            </a:endParaRPr>
          </a:p>
          <a:p>
            <a:pPr marL="12700">
              <a:lnSpc>
                <a:spcPct val="100000"/>
              </a:lnSpc>
            </a:pPr>
            <a:r>
              <a:rPr sz="1800" spc="-10" dirty="0">
                <a:solidFill>
                  <a:srgbClr val="800000"/>
                </a:solidFill>
                <a:latin typeface="Consolas"/>
                <a:cs typeface="Consolas"/>
              </a:rPr>
              <a:t>&lt;/form&gt;</a:t>
            </a:r>
            <a:endParaRPr sz="1800">
              <a:latin typeface="Consolas"/>
              <a:cs typeface="Consolas"/>
            </a:endParaRPr>
          </a:p>
        </p:txBody>
      </p:sp>
      <p:grpSp>
        <p:nvGrpSpPr>
          <p:cNvPr id="7" name="object 7"/>
          <p:cNvGrpSpPr/>
          <p:nvPr/>
        </p:nvGrpSpPr>
        <p:grpSpPr>
          <a:xfrm>
            <a:off x="4260659" y="4900803"/>
            <a:ext cx="4352290" cy="1375410"/>
            <a:chOff x="4260659" y="4900803"/>
            <a:chExt cx="4352290" cy="1375410"/>
          </a:xfrm>
        </p:grpSpPr>
        <p:pic>
          <p:nvPicPr>
            <p:cNvPr id="8" name="object 8"/>
            <p:cNvPicPr/>
            <p:nvPr/>
          </p:nvPicPr>
          <p:blipFill>
            <a:blip r:embed="rId2" cstate="print"/>
            <a:stretch>
              <a:fillRect/>
            </a:stretch>
          </p:blipFill>
          <p:spPr>
            <a:xfrm>
              <a:off x="4270247" y="4910328"/>
              <a:ext cx="4332732" cy="1356360"/>
            </a:xfrm>
            <a:prstGeom prst="rect">
              <a:avLst/>
            </a:prstGeom>
          </p:spPr>
        </p:pic>
        <p:sp>
          <p:nvSpPr>
            <p:cNvPr id="9" name="object 9"/>
            <p:cNvSpPr/>
            <p:nvPr/>
          </p:nvSpPr>
          <p:spPr>
            <a:xfrm>
              <a:off x="4265421" y="4905565"/>
              <a:ext cx="4342765" cy="1365885"/>
            </a:xfrm>
            <a:custGeom>
              <a:avLst/>
              <a:gdLst/>
              <a:ahLst/>
              <a:cxnLst/>
              <a:rect l="l" t="t" r="r" b="b"/>
              <a:pathLst>
                <a:path w="4342765" h="1365885">
                  <a:moveTo>
                    <a:pt x="0" y="1365885"/>
                  </a:moveTo>
                  <a:lnTo>
                    <a:pt x="4342257" y="1365885"/>
                  </a:lnTo>
                  <a:lnTo>
                    <a:pt x="4342257" y="0"/>
                  </a:lnTo>
                  <a:lnTo>
                    <a:pt x="0" y="0"/>
                  </a:lnTo>
                  <a:lnTo>
                    <a:pt x="0" y="1365885"/>
                  </a:lnTo>
                  <a:close/>
                </a:path>
              </a:pathLst>
            </a:custGeom>
            <a:ln w="9525">
              <a:solidFill>
                <a:srgbClr val="111F35"/>
              </a:solidFill>
            </a:ln>
          </p:spPr>
          <p:txBody>
            <a:bodyPr wrap="square" lIns="0" tIns="0" rIns="0" bIns="0" rtlCol="0"/>
            <a:lstStyle/>
            <a:p>
              <a:endParaRPr/>
            </a:p>
          </p:txBody>
        </p:sp>
      </p:grpSp>
      <p:sp>
        <p:nvSpPr>
          <p:cNvPr id="10" name="object 10"/>
          <p:cNvSpPr txBox="1"/>
          <p:nvPr/>
        </p:nvSpPr>
        <p:spPr>
          <a:xfrm>
            <a:off x="7975472" y="3996308"/>
            <a:ext cx="322072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111F35"/>
                </a:solidFill>
                <a:latin typeface="Consolas"/>
                <a:cs typeface="Consolas"/>
              </a:rPr>
              <a:t>"msg=Tom+%26+Jerry"</a:t>
            </a:r>
            <a:endParaRPr sz="2400">
              <a:latin typeface="Consolas"/>
              <a:cs typeface="Consolas"/>
            </a:endParaRPr>
          </a:p>
        </p:txBody>
      </p:sp>
      <p:grpSp>
        <p:nvGrpSpPr>
          <p:cNvPr id="11" name="object 11"/>
          <p:cNvGrpSpPr/>
          <p:nvPr/>
        </p:nvGrpSpPr>
        <p:grpSpPr>
          <a:xfrm>
            <a:off x="7692897" y="4370578"/>
            <a:ext cx="2207260" cy="1645285"/>
            <a:chOff x="7692897" y="4370578"/>
            <a:chExt cx="2207260" cy="1645285"/>
          </a:xfrm>
        </p:grpSpPr>
        <p:sp>
          <p:nvSpPr>
            <p:cNvPr id="12" name="object 12"/>
            <p:cNvSpPr/>
            <p:nvPr/>
          </p:nvSpPr>
          <p:spPr>
            <a:xfrm>
              <a:off x="7699247" y="4376928"/>
              <a:ext cx="2194560" cy="1632585"/>
            </a:xfrm>
            <a:custGeom>
              <a:avLst/>
              <a:gdLst/>
              <a:ahLst/>
              <a:cxnLst/>
              <a:rect l="l" t="t" r="r" b="b"/>
              <a:pathLst>
                <a:path w="2194559" h="1632585">
                  <a:moveTo>
                    <a:pt x="2063877" y="0"/>
                  </a:moveTo>
                  <a:lnTo>
                    <a:pt x="1933194" y="244221"/>
                  </a:lnTo>
                  <a:lnTo>
                    <a:pt x="2025015" y="244221"/>
                  </a:lnTo>
                  <a:lnTo>
                    <a:pt x="2025015" y="972058"/>
                  </a:lnTo>
                  <a:lnTo>
                    <a:pt x="2023084" y="1019833"/>
                  </a:lnTo>
                  <a:lnTo>
                    <a:pt x="2017392" y="1066545"/>
                  </a:lnTo>
                  <a:lnTo>
                    <a:pt x="2008089" y="1112044"/>
                  </a:lnTo>
                  <a:lnTo>
                    <a:pt x="1995324" y="1156179"/>
                  </a:lnTo>
                  <a:lnTo>
                    <a:pt x="1979247" y="1198801"/>
                  </a:lnTo>
                  <a:lnTo>
                    <a:pt x="1960008" y="1239760"/>
                  </a:lnTo>
                  <a:lnTo>
                    <a:pt x="1937756" y="1278905"/>
                  </a:lnTo>
                  <a:lnTo>
                    <a:pt x="1912641" y="1316087"/>
                  </a:lnTo>
                  <a:lnTo>
                    <a:pt x="1884813" y="1351157"/>
                  </a:lnTo>
                  <a:lnTo>
                    <a:pt x="1854422" y="1383963"/>
                  </a:lnTo>
                  <a:lnTo>
                    <a:pt x="1821617" y="1414356"/>
                  </a:lnTo>
                  <a:lnTo>
                    <a:pt x="1786548" y="1442187"/>
                  </a:lnTo>
                  <a:lnTo>
                    <a:pt x="1749365" y="1467305"/>
                  </a:lnTo>
                  <a:lnTo>
                    <a:pt x="1710218" y="1489560"/>
                  </a:lnTo>
                  <a:lnTo>
                    <a:pt x="1669256" y="1508803"/>
                  </a:lnTo>
                  <a:lnTo>
                    <a:pt x="1626629" y="1524883"/>
                  </a:lnTo>
                  <a:lnTo>
                    <a:pt x="1582486" y="1537651"/>
                  </a:lnTo>
                  <a:lnTo>
                    <a:pt x="1536979" y="1546957"/>
                  </a:lnTo>
                  <a:lnTo>
                    <a:pt x="1490255" y="1552650"/>
                  </a:lnTo>
                  <a:lnTo>
                    <a:pt x="1442466" y="1554581"/>
                  </a:lnTo>
                  <a:lnTo>
                    <a:pt x="0" y="1554581"/>
                  </a:lnTo>
                  <a:lnTo>
                    <a:pt x="0" y="1632204"/>
                  </a:lnTo>
                  <a:lnTo>
                    <a:pt x="1442466" y="1632204"/>
                  </a:lnTo>
                  <a:lnTo>
                    <a:pt x="1489614" y="1630546"/>
                  </a:lnTo>
                  <a:lnTo>
                    <a:pt x="1535867" y="1625648"/>
                  </a:lnTo>
                  <a:lnTo>
                    <a:pt x="1581113" y="1617621"/>
                  </a:lnTo>
                  <a:lnTo>
                    <a:pt x="1625240" y="1606577"/>
                  </a:lnTo>
                  <a:lnTo>
                    <a:pt x="1668138" y="1592628"/>
                  </a:lnTo>
                  <a:lnTo>
                    <a:pt x="1709693" y="1575885"/>
                  </a:lnTo>
                  <a:lnTo>
                    <a:pt x="1749795" y="1556460"/>
                  </a:lnTo>
                  <a:lnTo>
                    <a:pt x="1788331" y="1534464"/>
                  </a:lnTo>
                  <a:lnTo>
                    <a:pt x="1825191" y="1510010"/>
                  </a:lnTo>
                  <a:lnTo>
                    <a:pt x="1860261" y="1483210"/>
                  </a:lnTo>
                  <a:lnTo>
                    <a:pt x="1893432" y="1454174"/>
                  </a:lnTo>
                  <a:lnTo>
                    <a:pt x="1924591" y="1423014"/>
                  </a:lnTo>
                  <a:lnTo>
                    <a:pt x="1953626" y="1389843"/>
                  </a:lnTo>
                  <a:lnTo>
                    <a:pt x="1980426" y="1354772"/>
                  </a:lnTo>
                  <a:lnTo>
                    <a:pt x="2004878" y="1317912"/>
                  </a:lnTo>
                  <a:lnTo>
                    <a:pt x="2026873" y="1279375"/>
                  </a:lnTo>
                  <a:lnTo>
                    <a:pt x="2046297" y="1239274"/>
                  </a:lnTo>
                  <a:lnTo>
                    <a:pt x="2063039" y="1197720"/>
                  </a:lnTo>
                  <a:lnTo>
                    <a:pt x="2076987" y="1154823"/>
                  </a:lnTo>
                  <a:lnTo>
                    <a:pt x="2088030" y="1110697"/>
                  </a:lnTo>
                  <a:lnTo>
                    <a:pt x="2096057" y="1065453"/>
                  </a:lnTo>
                  <a:lnTo>
                    <a:pt x="2100954" y="1019203"/>
                  </a:lnTo>
                  <a:lnTo>
                    <a:pt x="2102611" y="972058"/>
                  </a:lnTo>
                  <a:lnTo>
                    <a:pt x="2102611" y="244221"/>
                  </a:lnTo>
                  <a:lnTo>
                    <a:pt x="2194559" y="244221"/>
                  </a:lnTo>
                  <a:lnTo>
                    <a:pt x="2063877" y="0"/>
                  </a:lnTo>
                  <a:close/>
                </a:path>
              </a:pathLst>
            </a:custGeom>
            <a:solidFill>
              <a:srgbClr val="006379"/>
            </a:solidFill>
          </p:spPr>
          <p:txBody>
            <a:bodyPr wrap="square" lIns="0" tIns="0" rIns="0" bIns="0" rtlCol="0"/>
            <a:lstStyle/>
            <a:p>
              <a:endParaRPr/>
            </a:p>
          </p:txBody>
        </p:sp>
        <p:sp>
          <p:nvSpPr>
            <p:cNvPr id="13" name="object 13"/>
            <p:cNvSpPr/>
            <p:nvPr/>
          </p:nvSpPr>
          <p:spPr>
            <a:xfrm>
              <a:off x="7699247" y="4376928"/>
              <a:ext cx="2194560" cy="1632585"/>
            </a:xfrm>
            <a:custGeom>
              <a:avLst/>
              <a:gdLst/>
              <a:ahLst/>
              <a:cxnLst/>
              <a:rect l="l" t="t" r="r" b="b"/>
              <a:pathLst>
                <a:path w="2194559" h="1632585">
                  <a:moveTo>
                    <a:pt x="0" y="1632204"/>
                  </a:moveTo>
                  <a:lnTo>
                    <a:pt x="1442466" y="1632204"/>
                  </a:lnTo>
                  <a:lnTo>
                    <a:pt x="1489614" y="1630546"/>
                  </a:lnTo>
                  <a:lnTo>
                    <a:pt x="1535867" y="1625648"/>
                  </a:lnTo>
                  <a:lnTo>
                    <a:pt x="1581113" y="1617621"/>
                  </a:lnTo>
                  <a:lnTo>
                    <a:pt x="1625240" y="1606577"/>
                  </a:lnTo>
                  <a:lnTo>
                    <a:pt x="1668138" y="1592628"/>
                  </a:lnTo>
                  <a:lnTo>
                    <a:pt x="1709693" y="1575885"/>
                  </a:lnTo>
                  <a:lnTo>
                    <a:pt x="1749795" y="1556460"/>
                  </a:lnTo>
                  <a:lnTo>
                    <a:pt x="1788331" y="1534464"/>
                  </a:lnTo>
                  <a:lnTo>
                    <a:pt x="1825191" y="1510010"/>
                  </a:lnTo>
                  <a:lnTo>
                    <a:pt x="1860261" y="1483210"/>
                  </a:lnTo>
                  <a:lnTo>
                    <a:pt x="1893432" y="1454174"/>
                  </a:lnTo>
                  <a:lnTo>
                    <a:pt x="1924591" y="1423014"/>
                  </a:lnTo>
                  <a:lnTo>
                    <a:pt x="1953626" y="1389843"/>
                  </a:lnTo>
                  <a:lnTo>
                    <a:pt x="1980426" y="1354772"/>
                  </a:lnTo>
                  <a:lnTo>
                    <a:pt x="2004878" y="1317912"/>
                  </a:lnTo>
                  <a:lnTo>
                    <a:pt x="2026873" y="1279375"/>
                  </a:lnTo>
                  <a:lnTo>
                    <a:pt x="2046297" y="1239274"/>
                  </a:lnTo>
                  <a:lnTo>
                    <a:pt x="2063039" y="1197720"/>
                  </a:lnTo>
                  <a:lnTo>
                    <a:pt x="2076987" y="1154823"/>
                  </a:lnTo>
                  <a:lnTo>
                    <a:pt x="2088030" y="1110697"/>
                  </a:lnTo>
                  <a:lnTo>
                    <a:pt x="2096057" y="1065453"/>
                  </a:lnTo>
                  <a:lnTo>
                    <a:pt x="2100954" y="1019203"/>
                  </a:lnTo>
                  <a:lnTo>
                    <a:pt x="2102611" y="972058"/>
                  </a:lnTo>
                  <a:lnTo>
                    <a:pt x="2102611" y="244221"/>
                  </a:lnTo>
                  <a:lnTo>
                    <a:pt x="2194559" y="244221"/>
                  </a:lnTo>
                  <a:lnTo>
                    <a:pt x="2063877" y="0"/>
                  </a:lnTo>
                  <a:lnTo>
                    <a:pt x="1933194" y="244221"/>
                  </a:lnTo>
                  <a:lnTo>
                    <a:pt x="2025015" y="244221"/>
                  </a:lnTo>
                  <a:lnTo>
                    <a:pt x="2025015" y="972058"/>
                  </a:lnTo>
                  <a:lnTo>
                    <a:pt x="2023084" y="1019833"/>
                  </a:lnTo>
                  <a:lnTo>
                    <a:pt x="2017392" y="1066545"/>
                  </a:lnTo>
                  <a:lnTo>
                    <a:pt x="2008089" y="1112044"/>
                  </a:lnTo>
                  <a:lnTo>
                    <a:pt x="1995324" y="1156179"/>
                  </a:lnTo>
                  <a:lnTo>
                    <a:pt x="1979247" y="1198801"/>
                  </a:lnTo>
                  <a:lnTo>
                    <a:pt x="1960008" y="1239760"/>
                  </a:lnTo>
                  <a:lnTo>
                    <a:pt x="1937756" y="1278905"/>
                  </a:lnTo>
                  <a:lnTo>
                    <a:pt x="1912641" y="1316087"/>
                  </a:lnTo>
                  <a:lnTo>
                    <a:pt x="1884813" y="1351157"/>
                  </a:lnTo>
                  <a:lnTo>
                    <a:pt x="1854422" y="1383963"/>
                  </a:lnTo>
                  <a:lnTo>
                    <a:pt x="1821617" y="1414356"/>
                  </a:lnTo>
                  <a:lnTo>
                    <a:pt x="1786548" y="1442187"/>
                  </a:lnTo>
                  <a:lnTo>
                    <a:pt x="1749365" y="1467305"/>
                  </a:lnTo>
                  <a:lnTo>
                    <a:pt x="1710218" y="1489560"/>
                  </a:lnTo>
                  <a:lnTo>
                    <a:pt x="1669256" y="1508803"/>
                  </a:lnTo>
                  <a:lnTo>
                    <a:pt x="1626629" y="1524883"/>
                  </a:lnTo>
                  <a:lnTo>
                    <a:pt x="1582486" y="1537651"/>
                  </a:lnTo>
                  <a:lnTo>
                    <a:pt x="1536979" y="1546957"/>
                  </a:lnTo>
                  <a:lnTo>
                    <a:pt x="1490255" y="1552650"/>
                  </a:lnTo>
                  <a:lnTo>
                    <a:pt x="1442466" y="1554581"/>
                  </a:lnTo>
                  <a:lnTo>
                    <a:pt x="0" y="1554581"/>
                  </a:lnTo>
                  <a:lnTo>
                    <a:pt x="0" y="1632204"/>
                  </a:lnTo>
                  <a:close/>
                </a:path>
              </a:pathLst>
            </a:custGeom>
            <a:ln w="12700">
              <a:solidFill>
                <a:srgbClr val="00252F"/>
              </a:solidFill>
            </a:ln>
          </p:spPr>
          <p:txBody>
            <a:bodyPr wrap="square" lIns="0" tIns="0" rIns="0" bIns="0" rtlCol="0"/>
            <a:lstStyle/>
            <a:p>
              <a:endParaRPr/>
            </a:p>
          </p:txBody>
        </p:sp>
      </p:gr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43</a:t>
            </a:fld>
            <a:endParaRPr spc="-25"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430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INSTALLING</a:t>
            </a:r>
            <a:r>
              <a:rPr spc="-210" dirty="0"/>
              <a:t> </a:t>
            </a:r>
            <a:r>
              <a:rPr spc="-10" dirty="0"/>
              <a:t>NODE.JS</a:t>
            </a:r>
          </a:p>
        </p:txBody>
      </p:sp>
      <p:sp>
        <p:nvSpPr>
          <p:cNvPr id="3" name="object 3"/>
          <p:cNvSpPr txBox="1"/>
          <p:nvPr/>
        </p:nvSpPr>
        <p:spPr>
          <a:xfrm>
            <a:off x="962050" y="1446872"/>
            <a:ext cx="10116820" cy="3883660"/>
          </a:xfrm>
          <a:prstGeom prst="rect">
            <a:avLst/>
          </a:prstGeom>
        </p:spPr>
        <p:txBody>
          <a:bodyPr vert="horz" wrap="square" lIns="0" tIns="98425" rIns="0" bIns="0" rtlCol="0">
            <a:spAutoFit/>
          </a:bodyPr>
          <a:lstStyle/>
          <a:p>
            <a:pPr marL="12700">
              <a:lnSpc>
                <a:spcPct val="100000"/>
              </a:lnSpc>
              <a:spcBef>
                <a:spcPts val="775"/>
              </a:spcBef>
            </a:pPr>
            <a:r>
              <a:rPr sz="2800" spc="-95" dirty="0">
                <a:solidFill>
                  <a:srgbClr val="111F35"/>
                </a:solidFill>
                <a:latin typeface="Calibri"/>
                <a:cs typeface="Calibri"/>
              </a:rPr>
              <a:t>To</a:t>
            </a:r>
            <a:r>
              <a:rPr sz="2800" spc="-65" dirty="0">
                <a:solidFill>
                  <a:srgbClr val="111F35"/>
                </a:solidFill>
                <a:latin typeface="Calibri"/>
                <a:cs typeface="Calibri"/>
              </a:rPr>
              <a:t> </a:t>
            </a:r>
            <a:r>
              <a:rPr sz="2800" dirty="0">
                <a:solidFill>
                  <a:srgbClr val="111F35"/>
                </a:solidFill>
                <a:latin typeface="Calibri"/>
                <a:cs typeface="Calibri"/>
              </a:rPr>
              <a:t>install</a:t>
            </a:r>
            <a:r>
              <a:rPr sz="2800" spc="-114" dirty="0">
                <a:solidFill>
                  <a:srgbClr val="111F35"/>
                </a:solidFill>
                <a:latin typeface="Calibri"/>
                <a:cs typeface="Calibri"/>
              </a:rPr>
              <a:t> </a:t>
            </a:r>
            <a:r>
              <a:rPr sz="2800" dirty="0">
                <a:solidFill>
                  <a:srgbClr val="111F35"/>
                </a:solidFill>
                <a:latin typeface="Calibri"/>
                <a:cs typeface="Calibri"/>
              </a:rPr>
              <a:t>Node.js</a:t>
            </a:r>
            <a:r>
              <a:rPr sz="2800" spc="-55" dirty="0">
                <a:solidFill>
                  <a:srgbClr val="111F35"/>
                </a:solidFill>
                <a:latin typeface="Calibri"/>
                <a:cs typeface="Calibri"/>
              </a:rPr>
              <a:t> </a:t>
            </a:r>
            <a:r>
              <a:rPr sz="2800" dirty="0">
                <a:solidFill>
                  <a:srgbClr val="111F35"/>
                </a:solidFill>
                <a:latin typeface="Calibri"/>
                <a:cs typeface="Calibri"/>
              </a:rPr>
              <a:t>you</a:t>
            </a:r>
            <a:r>
              <a:rPr sz="2800" spc="-90" dirty="0">
                <a:solidFill>
                  <a:srgbClr val="111F35"/>
                </a:solidFill>
                <a:latin typeface="Calibri"/>
                <a:cs typeface="Calibri"/>
              </a:rPr>
              <a:t> </a:t>
            </a:r>
            <a:r>
              <a:rPr sz="2800" spc="-20" dirty="0">
                <a:solidFill>
                  <a:srgbClr val="111F35"/>
                </a:solidFill>
                <a:latin typeface="Calibri"/>
                <a:cs typeface="Calibri"/>
              </a:rPr>
              <a:t>can:</a:t>
            </a:r>
            <a:endParaRPr sz="2800" dirty="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use</a:t>
            </a:r>
            <a:r>
              <a:rPr sz="2800" spc="-55" dirty="0">
                <a:solidFill>
                  <a:srgbClr val="111F35"/>
                </a:solidFill>
                <a:latin typeface="Calibri"/>
                <a:cs typeface="Calibri"/>
              </a:rPr>
              <a:t> </a:t>
            </a:r>
            <a:r>
              <a:rPr sz="2800" dirty="0">
                <a:solidFill>
                  <a:srgbClr val="111F35"/>
                </a:solidFill>
                <a:latin typeface="Calibri"/>
                <a:cs typeface="Calibri"/>
              </a:rPr>
              <a:t>the</a:t>
            </a:r>
            <a:r>
              <a:rPr sz="2800" spc="-55" dirty="0">
                <a:solidFill>
                  <a:srgbClr val="111F35"/>
                </a:solidFill>
                <a:latin typeface="Calibri"/>
                <a:cs typeface="Calibri"/>
              </a:rPr>
              <a:t> </a:t>
            </a:r>
            <a:r>
              <a:rPr sz="2800" spc="-10" dirty="0">
                <a:solidFill>
                  <a:srgbClr val="111F35"/>
                </a:solidFill>
                <a:latin typeface="Calibri"/>
                <a:cs typeface="Calibri"/>
              </a:rPr>
              <a:t>installers</a:t>
            </a:r>
            <a:r>
              <a:rPr sz="2800" spc="-25" dirty="0">
                <a:solidFill>
                  <a:srgbClr val="111F35"/>
                </a:solidFill>
                <a:latin typeface="Calibri"/>
                <a:cs typeface="Calibri"/>
              </a:rPr>
              <a:t> </a:t>
            </a:r>
            <a:r>
              <a:rPr sz="2800" dirty="0">
                <a:solidFill>
                  <a:srgbClr val="111F35"/>
                </a:solidFill>
                <a:latin typeface="Calibri"/>
                <a:cs typeface="Calibri"/>
              </a:rPr>
              <a:t>available</a:t>
            </a:r>
            <a:r>
              <a:rPr sz="2800" spc="-80" dirty="0">
                <a:solidFill>
                  <a:srgbClr val="111F35"/>
                </a:solidFill>
                <a:latin typeface="Calibri"/>
                <a:cs typeface="Calibri"/>
              </a:rPr>
              <a:t> </a:t>
            </a:r>
            <a:r>
              <a:rPr sz="2800" dirty="0">
                <a:solidFill>
                  <a:srgbClr val="111F35"/>
                </a:solidFill>
                <a:latin typeface="Calibri"/>
                <a:cs typeface="Calibri"/>
              </a:rPr>
              <a:t>on</a:t>
            </a:r>
            <a:r>
              <a:rPr sz="2800" spc="-50" dirty="0">
                <a:solidFill>
                  <a:srgbClr val="111F35"/>
                </a:solidFill>
                <a:latin typeface="Calibri"/>
                <a:cs typeface="Calibri"/>
              </a:rPr>
              <a:t> </a:t>
            </a:r>
            <a:r>
              <a:rPr sz="2800" dirty="0">
                <a:solidFill>
                  <a:srgbClr val="111F35"/>
                </a:solidFill>
                <a:latin typeface="Calibri"/>
                <a:cs typeface="Calibri"/>
              </a:rPr>
              <a:t>the</a:t>
            </a:r>
            <a:r>
              <a:rPr sz="2800" spc="-50" dirty="0">
                <a:solidFill>
                  <a:srgbClr val="111F35"/>
                </a:solidFill>
                <a:latin typeface="Calibri"/>
                <a:cs typeface="Calibri"/>
              </a:rPr>
              <a:t> </a:t>
            </a:r>
            <a:r>
              <a:rPr sz="2800" u="sng" dirty="0">
                <a:solidFill>
                  <a:srgbClr val="006379"/>
                </a:solidFill>
                <a:uFill>
                  <a:solidFill>
                    <a:srgbClr val="006379"/>
                  </a:solidFill>
                </a:uFill>
                <a:latin typeface="Calibri"/>
                <a:cs typeface="Calibri"/>
                <a:hlinkClick r:id="rId2"/>
              </a:rPr>
              <a:t>official</a:t>
            </a:r>
            <a:r>
              <a:rPr sz="2800" u="sng" spc="-70" dirty="0">
                <a:solidFill>
                  <a:srgbClr val="006379"/>
                </a:solidFill>
                <a:uFill>
                  <a:solidFill>
                    <a:srgbClr val="006379"/>
                  </a:solidFill>
                </a:uFill>
                <a:latin typeface="Calibri"/>
                <a:cs typeface="Calibri"/>
                <a:hlinkClick r:id="rId2"/>
              </a:rPr>
              <a:t> </a:t>
            </a:r>
            <a:r>
              <a:rPr sz="2800" u="sng" spc="-10" dirty="0">
                <a:solidFill>
                  <a:srgbClr val="006379"/>
                </a:solidFill>
                <a:uFill>
                  <a:solidFill>
                    <a:srgbClr val="006379"/>
                  </a:solidFill>
                </a:uFill>
                <a:latin typeface="Calibri"/>
                <a:cs typeface="Calibri"/>
                <a:hlinkClick r:id="rId2"/>
              </a:rPr>
              <a:t>website</a:t>
            </a:r>
            <a:endParaRPr sz="2800" dirty="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use</a:t>
            </a:r>
            <a:r>
              <a:rPr sz="2800" spc="-95" dirty="0">
                <a:solidFill>
                  <a:srgbClr val="111F35"/>
                </a:solidFill>
                <a:latin typeface="Calibri"/>
                <a:cs typeface="Calibri"/>
              </a:rPr>
              <a:t> </a:t>
            </a:r>
            <a:r>
              <a:rPr sz="2800" dirty="0">
                <a:solidFill>
                  <a:srgbClr val="111F35"/>
                </a:solidFill>
                <a:latin typeface="Calibri"/>
                <a:cs typeface="Calibri"/>
              </a:rPr>
              <a:t>your</a:t>
            </a:r>
            <a:r>
              <a:rPr sz="2800" spc="-80" dirty="0">
                <a:solidFill>
                  <a:srgbClr val="111F35"/>
                </a:solidFill>
                <a:latin typeface="Calibri"/>
                <a:cs typeface="Calibri"/>
              </a:rPr>
              <a:t> </a:t>
            </a:r>
            <a:r>
              <a:rPr sz="2800" spc="-10" dirty="0">
                <a:solidFill>
                  <a:srgbClr val="111F35"/>
                </a:solidFill>
                <a:latin typeface="Calibri"/>
                <a:cs typeface="Calibri"/>
              </a:rPr>
              <a:t>favourite</a:t>
            </a:r>
            <a:r>
              <a:rPr sz="2800" spc="-90" dirty="0">
                <a:solidFill>
                  <a:srgbClr val="111F35"/>
                </a:solidFill>
                <a:latin typeface="Calibri"/>
                <a:cs typeface="Calibri"/>
              </a:rPr>
              <a:t> </a:t>
            </a:r>
            <a:r>
              <a:rPr sz="2800" u="sng" dirty="0">
                <a:solidFill>
                  <a:srgbClr val="006379"/>
                </a:solidFill>
                <a:uFill>
                  <a:solidFill>
                    <a:srgbClr val="006379"/>
                  </a:solidFill>
                </a:uFill>
                <a:latin typeface="Calibri"/>
                <a:cs typeface="Calibri"/>
                <a:hlinkClick r:id="rId3"/>
              </a:rPr>
              <a:t>package</a:t>
            </a:r>
            <a:r>
              <a:rPr sz="2800" u="sng" spc="-95" dirty="0">
                <a:solidFill>
                  <a:srgbClr val="006379"/>
                </a:solidFill>
                <a:uFill>
                  <a:solidFill>
                    <a:srgbClr val="006379"/>
                  </a:solidFill>
                </a:uFill>
                <a:latin typeface="Calibri"/>
                <a:cs typeface="Calibri"/>
                <a:hlinkClick r:id="rId3"/>
              </a:rPr>
              <a:t> </a:t>
            </a:r>
            <a:r>
              <a:rPr sz="2800" u="sng" spc="-10" dirty="0">
                <a:solidFill>
                  <a:srgbClr val="006379"/>
                </a:solidFill>
                <a:uFill>
                  <a:solidFill>
                    <a:srgbClr val="006379"/>
                  </a:solidFill>
                </a:uFill>
                <a:latin typeface="Calibri"/>
                <a:cs typeface="Calibri"/>
                <a:hlinkClick r:id="rId3"/>
              </a:rPr>
              <a:t>manager</a:t>
            </a:r>
            <a:endParaRPr sz="2800" dirty="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use</a:t>
            </a:r>
            <a:r>
              <a:rPr sz="2800" spc="-70" dirty="0">
                <a:solidFill>
                  <a:srgbClr val="111F35"/>
                </a:solidFill>
                <a:latin typeface="Calibri"/>
                <a:cs typeface="Calibri"/>
              </a:rPr>
              <a:t> </a:t>
            </a:r>
            <a:r>
              <a:rPr sz="2800" dirty="0">
                <a:solidFill>
                  <a:srgbClr val="111F35"/>
                </a:solidFill>
                <a:latin typeface="Calibri"/>
                <a:cs typeface="Calibri"/>
              </a:rPr>
              <a:t>a</a:t>
            </a:r>
            <a:r>
              <a:rPr sz="2800" spc="-75" dirty="0">
                <a:solidFill>
                  <a:srgbClr val="111F35"/>
                </a:solidFill>
                <a:latin typeface="Calibri"/>
                <a:cs typeface="Calibri"/>
              </a:rPr>
              <a:t> </a:t>
            </a:r>
            <a:r>
              <a:rPr sz="2800" dirty="0">
                <a:solidFill>
                  <a:srgbClr val="111F35"/>
                </a:solidFill>
                <a:latin typeface="Calibri"/>
                <a:cs typeface="Calibri"/>
              </a:rPr>
              <a:t>Node.js</a:t>
            </a:r>
            <a:r>
              <a:rPr sz="2800" spc="-40" dirty="0">
                <a:solidFill>
                  <a:srgbClr val="111F35"/>
                </a:solidFill>
                <a:latin typeface="Calibri"/>
                <a:cs typeface="Calibri"/>
              </a:rPr>
              <a:t> </a:t>
            </a:r>
            <a:r>
              <a:rPr sz="2800" dirty="0">
                <a:solidFill>
                  <a:srgbClr val="111F35"/>
                </a:solidFill>
                <a:latin typeface="Calibri"/>
                <a:cs typeface="Calibri"/>
              </a:rPr>
              <a:t>version</a:t>
            </a:r>
            <a:r>
              <a:rPr sz="2800" spc="-65" dirty="0">
                <a:solidFill>
                  <a:srgbClr val="111F35"/>
                </a:solidFill>
                <a:latin typeface="Calibri"/>
                <a:cs typeface="Calibri"/>
              </a:rPr>
              <a:t> </a:t>
            </a:r>
            <a:r>
              <a:rPr sz="2800" dirty="0">
                <a:solidFill>
                  <a:srgbClr val="111F35"/>
                </a:solidFill>
                <a:latin typeface="Calibri"/>
                <a:cs typeface="Calibri"/>
              </a:rPr>
              <a:t>manager</a:t>
            </a:r>
            <a:r>
              <a:rPr sz="2800" spc="-80" dirty="0">
                <a:solidFill>
                  <a:srgbClr val="111F35"/>
                </a:solidFill>
                <a:latin typeface="Calibri"/>
                <a:cs typeface="Calibri"/>
              </a:rPr>
              <a:t> </a:t>
            </a:r>
            <a:r>
              <a:rPr sz="2800" dirty="0">
                <a:solidFill>
                  <a:srgbClr val="111F35"/>
                </a:solidFill>
                <a:latin typeface="Calibri"/>
                <a:cs typeface="Calibri"/>
              </a:rPr>
              <a:t>such</a:t>
            </a:r>
            <a:r>
              <a:rPr sz="2800" spc="-45" dirty="0">
                <a:solidFill>
                  <a:srgbClr val="111F35"/>
                </a:solidFill>
                <a:latin typeface="Calibri"/>
                <a:cs typeface="Calibri"/>
              </a:rPr>
              <a:t> </a:t>
            </a:r>
            <a:r>
              <a:rPr sz="2800" dirty="0">
                <a:solidFill>
                  <a:srgbClr val="111F35"/>
                </a:solidFill>
                <a:latin typeface="Calibri"/>
                <a:cs typeface="Calibri"/>
              </a:rPr>
              <a:t>as</a:t>
            </a:r>
            <a:r>
              <a:rPr sz="2800" spc="-70" dirty="0">
                <a:solidFill>
                  <a:srgbClr val="111F35"/>
                </a:solidFill>
                <a:latin typeface="Calibri"/>
                <a:cs typeface="Calibri"/>
              </a:rPr>
              <a:t> </a:t>
            </a:r>
            <a:r>
              <a:rPr sz="2800" u="sng" dirty="0">
                <a:solidFill>
                  <a:srgbClr val="006379"/>
                </a:solidFill>
                <a:uFill>
                  <a:solidFill>
                    <a:srgbClr val="006379"/>
                  </a:solidFill>
                </a:uFill>
                <a:latin typeface="Calibri"/>
                <a:cs typeface="Calibri"/>
                <a:hlinkClick r:id="rId4"/>
              </a:rPr>
              <a:t>nvm</a:t>
            </a:r>
            <a:r>
              <a:rPr sz="2800" dirty="0">
                <a:solidFill>
                  <a:srgbClr val="111F35"/>
                </a:solidFill>
                <a:latin typeface="Calibri"/>
                <a:cs typeface="Calibri"/>
              </a:rPr>
              <a:t>,</a:t>
            </a:r>
            <a:r>
              <a:rPr sz="2800" spc="-55" dirty="0">
                <a:solidFill>
                  <a:srgbClr val="111F35"/>
                </a:solidFill>
                <a:latin typeface="Calibri"/>
                <a:cs typeface="Calibri"/>
              </a:rPr>
              <a:t> </a:t>
            </a:r>
            <a:r>
              <a:rPr sz="2800" u="sng" dirty="0">
                <a:solidFill>
                  <a:srgbClr val="006379"/>
                </a:solidFill>
                <a:uFill>
                  <a:solidFill>
                    <a:srgbClr val="006379"/>
                  </a:solidFill>
                </a:uFill>
                <a:latin typeface="Calibri"/>
                <a:cs typeface="Calibri"/>
                <a:hlinkClick r:id="rId5"/>
              </a:rPr>
              <a:t>nvs</a:t>
            </a:r>
            <a:r>
              <a:rPr sz="2800" dirty="0">
                <a:solidFill>
                  <a:srgbClr val="111F35"/>
                </a:solidFill>
                <a:latin typeface="Calibri"/>
                <a:cs typeface="Calibri"/>
              </a:rPr>
              <a:t>,</a:t>
            </a:r>
            <a:r>
              <a:rPr sz="2800" spc="-50" dirty="0">
                <a:solidFill>
                  <a:srgbClr val="111F35"/>
                </a:solidFill>
                <a:latin typeface="Calibri"/>
                <a:cs typeface="Calibri"/>
              </a:rPr>
              <a:t> </a:t>
            </a:r>
            <a:r>
              <a:rPr sz="2800" u="sng" spc="-10" dirty="0">
                <a:solidFill>
                  <a:srgbClr val="006379"/>
                </a:solidFill>
                <a:uFill>
                  <a:solidFill>
                    <a:srgbClr val="006379"/>
                  </a:solidFill>
                </a:uFill>
                <a:latin typeface="Calibri"/>
                <a:cs typeface="Calibri"/>
                <a:hlinkClick r:id="rId6"/>
              </a:rPr>
              <a:t>nvm4w</a:t>
            </a:r>
            <a:endParaRPr sz="2800" dirty="0">
              <a:latin typeface="Calibri"/>
              <a:cs typeface="Calibri"/>
            </a:endParaRPr>
          </a:p>
          <a:p>
            <a:pPr marL="696595" lvl="1" indent="-227329">
              <a:lnSpc>
                <a:spcPct val="100000"/>
              </a:lnSpc>
              <a:spcBef>
                <a:spcPts val="250"/>
              </a:spcBef>
              <a:buFont typeface="Arial MT"/>
              <a:buChar char="•"/>
              <a:tabLst>
                <a:tab pos="696595" algn="l"/>
              </a:tabLst>
            </a:pPr>
            <a:r>
              <a:rPr sz="2400" dirty="0">
                <a:solidFill>
                  <a:srgbClr val="111F35"/>
                </a:solidFill>
                <a:latin typeface="Calibri"/>
                <a:cs typeface="Calibri"/>
              </a:rPr>
              <a:t>Nice</a:t>
            </a:r>
            <a:r>
              <a:rPr sz="2400" spc="-55" dirty="0">
                <a:solidFill>
                  <a:srgbClr val="111F35"/>
                </a:solidFill>
                <a:latin typeface="Calibri"/>
                <a:cs typeface="Calibri"/>
              </a:rPr>
              <a:t> </a:t>
            </a:r>
            <a:r>
              <a:rPr sz="2400" dirty="0">
                <a:solidFill>
                  <a:srgbClr val="111F35"/>
                </a:solidFill>
                <a:latin typeface="Calibri"/>
                <a:cs typeface="Calibri"/>
              </a:rPr>
              <a:t>if</a:t>
            </a:r>
            <a:r>
              <a:rPr sz="2400" spc="-50" dirty="0">
                <a:solidFill>
                  <a:srgbClr val="111F35"/>
                </a:solidFill>
                <a:latin typeface="Calibri"/>
                <a:cs typeface="Calibri"/>
              </a:rPr>
              <a:t> </a:t>
            </a:r>
            <a:r>
              <a:rPr sz="2400" dirty="0">
                <a:solidFill>
                  <a:srgbClr val="111F35"/>
                </a:solidFill>
                <a:latin typeface="Calibri"/>
                <a:cs typeface="Calibri"/>
              </a:rPr>
              <a:t>you</a:t>
            </a:r>
            <a:r>
              <a:rPr sz="2400" spc="-50" dirty="0">
                <a:solidFill>
                  <a:srgbClr val="111F35"/>
                </a:solidFill>
                <a:latin typeface="Calibri"/>
                <a:cs typeface="Calibri"/>
              </a:rPr>
              <a:t> </a:t>
            </a:r>
            <a:r>
              <a:rPr sz="2400" dirty="0">
                <a:solidFill>
                  <a:srgbClr val="111F35"/>
                </a:solidFill>
                <a:latin typeface="Calibri"/>
                <a:cs typeface="Calibri"/>
              </a:rPr>
              <a:t>want</a:t>
            </a:r>
            <a:r>
              <a:rPr sz="2400" spc="-60" dirty="0">
                <a:solidFill>
                  <a:srgbClr val="111F35"/>
                </a:solidFill>
                <a:latin typeface="Calibri"/>
                <a:cs typeface="Calibri"/>
              </a:rPr>
              <a:t> </a:t>
            </a:r>
            <a:r>
              <a:rPr sz="2400" dirty="0">
                <a:solidFill>
                  <a:srgbClr val="111F35"/>
                </a:solidFill>
                <a:latin typeface="Calibri"/>
                <a:cs typeface="Calibri"/>
              </a:rPr>
              <a:t>to</a:t>
            </a:r>
            <a:r>
              <a:rPr sz="2400" spc="-50" dirty="0">
                <a:solidFill>
                  <a:srgbClr val="111F35"/>
                </a:solidFill>
                <a:latin typeface="Calibri"/>
                <a:cs typeface="Calibri"/>
              </a:rPr>
              <a:t> </a:t>
            </a:r>
            <a:r>
              <a:rPr sz="2400" spc="-10" dirty="0">
                <a:solidFill>
                  <a:srgbClr val="111F35"/>
                </a:solidFill>
                <a:latin typeface="Calibri"/>
                <a:cs typeface="Calibri"/>
              </a:rPr>
              <a:t>experiment</a:t>
            </a:r>
            <a:r>
              <a:rPr sz="2400" spc="-70" dirty="0">
                <a:solidFill>
                  <a:srgbClr val="111F35"/>
                </a:solidFill>
                <a:latin typeface="Calibri"/>
                <a:cs typeface="Calibri"/>
              </a:rPr>
              <a:t> </a:t>
            </a:r>
            <a:r>
              <a:rPr sz="2400" dirty="0">
                <a:solidFill>
                  <a:srgbClr val="111F35"/>
                </a:solidFill>
                <a:latin typeface="Calibri"/>
                <a:cs typeface="Calibri"/>
              </a:rPr>
              <a:t>with</a:t>
            </a:r>
            <a:r>
              <a:rPr sz="2400" spc="-55" dirty="0">
                <a:solidFill>
                  <a:srgbClr val="111F35"/>
                </a:solidFill>
                <a:latin typeface="Calibri"/>
                <a:cs typeface="Calibri"/>
              </a:rPr>
              <a:t> </a:t>
            </a:r>
            <a:r>
              <a:rPr sz="2400" spc="-20" dirty="0">
                <a:solidFill>
                  <a:srgbClr val="111F35"/>
                </a:solidFill>
                <a:latin typeface="Calibri"/>
                <a:cs typeface="Calibri"/>
              </a:rPr>
              <a:t>different</a:t>
            </a:r>
            <a:r>
              <a:rPr sz="2400" spc="-35" dirty="0">
                <a:solidFill>
                  <a:srgbClr val="111F35"/>
                </a:solidFill>
                <a:latin typeface="Calibri"/>
                <a:cs typeface="Calibri"/>
              </a:rPr>
              <a:t> </a:t>
            </a:r>
            <a:r>
              <a:rPr sz="2400" spc="-10" dirty="0">
                <a:solidFill>
                  <a:srgbClr val="111F35"/>
                </a:solidFill>
                <a:latin typeface="Calibri"/>
                <a:cs typeface="Calibri"/>
              </a:rPr>
              <a:t>versions</a:t>
            </a:r>
            <a:r>
              <a:rPr sz="2400" spc="-45" dirty="0">
                <a:solidFill>
                  <a:srgbClr val="111F35"/>
                </a:solidFill>
                <a:latin typeface="Calibri"/>
                <a:cs typeface="Calibri"/>
              </a:rPr>
              <a:t> </a:t>
            </a:r>
            <a:r>
              <a:rPr sz="2400" dirty="0">
                <a:solidFill>
                  <a:srgbClr val="111F35"/>
                </a:solidFill>
                <a:latin typeface="Calibri"/>
                <a:cs typeface="Calibri"/>
              </a:rPr>
              <a:t>and</a:t>
            </a:r>
            <a:r>
              <a:rPr sz="2400" spc="-40" dirty="0">
                <a:solidFill>
                  <a:srgbClr val="111F35"/>
                </a:solidFill>
                <a:latin typeface="Calibri"/>
                <a:cs typeface="Calibri"/>
              </a:rPr>
              <a:t> </a:t>
            </a:r>
            <a:r>
              <a:rPr sz="2400" dirty="0">
                <a:solidFill>
                  <a:srgbClr val="111F35"/>
                </a:solidFill>
                <a:latin typeface="Calibri"/>
                <a:cs typeface="Calibri"/>
              </a:rPr>
              <a:t>switch</a:t>
            </a:r>
            <a:r>
              <a:rPr sz="2400" spc="-70" dirty="0">
                <a:solidFill>
                  <a:srgbClr val="111F35"/>
                </a:solidFill>
                <a:latin typeface="Calibri"/>
                <a:cs typeface="Calibri"/>
              </a:rPr>
              <a:t> </a:t>
            </a:r>
            <a:r>
              <a:rPr sz="2400" spc="-10" dirty="0">
                <a:solidFill>
                  <a:srgbClr val="111F35"/>
                </a:solidFill>
                <a:latin typeface="Calibri"/>
                <a:cs typeface="Calibri"/>
              </a:rPr>
              <a:t>frequently</a:t>
            </a:r>
            <a:endParaRPr sz="2400" dirty="0">
              <a:latin typeface="Calibri"/>
              <a:cs typeface="Calibri"/>
            </a:endParaRPr>
          </a:p>
          <a:p>
            <a:pPr lvl="1">
              <a:lnSpc>
                <a:spcPct val="100000"/>
              </a:lnSpc>
              <a:spcBef>
                <a:spcPts val="1730"/>
              </a:spcBef>
              <a:buClr>
                <a:srgbClr val="111F35"/>
              </a:buClr>
              <a:buFont typeface="Arial MT"/>
              <a:buChar char="•"/>
            </a:pPr>
            <a:endParaRPr sz="2400" dirty="0">
              <a:latin typeface="Calibri"/>
              <a:cs typeface="Calibri"/>
            </a:endParaRPr>
          </a:p>
          <a:p>
            <a:pPr marL="12700">
              <a:lnSpc>
                <a:spcPct val="100000"/>
              </a:lnSpc>
            </a:pPr>
            <a:r>
              <a:rPr sz="2800" dirty="0">
                <a:solidFill>
                  <a:srgbClr val="111F35"/>
                </a:solidFill>
                <a:latin typeface="Calibri"/>
                <a:cs typeface="Calibri"/>
              </a:rPr>
              <a:t>In</a:t>
            </a:r>
            <a:r>
              <a:rPr sz="2800" spc="-85" dirty="0">
                <a:solidFill>
                  <a:srgbClr val="111F35"/>
                </a:solidFill>
                <a:latin typeface="Calibri"/>
                <a:cs typeface="Calibri"/>
              </a:rPr>
              <a:t> </a:t>
            </a:r>
            <a:r>
              <a:rPr sz="2800" dirty="0">
                <a:solidFill>
                  <a:srgbClr val="111F35"/>
                </a:solidFill>
                <a:latin typeface="Calibri"/>
                <a:cs typeface="Calibri"/>
              </a:rPr>
              <a:t>the</a:t>
            </a:r>
            <a:r>
              <a:rPr sz="2800" spc="-75" dirty="0">
                <a:solidFill>
                  <a:srgbClr val="111F35"/>
                </a:solidFill>
                <a:latin typeface="Calibri"/>
                <a:cs typeface="Calibri"/>
              </a:rPr>
              <a:t> </a:t>
            </a:r>
            <a:r>
              <a:rPr sz="2800" dirty="0">
                <a:solidFill>
                  <a:srgbClr val="111F35"/>
                </a:solidFill>
                <a:latin typeface="Calibri"/>
                <a:cs typeface="Calibri"/>
              </a:rPr>
              <a:t>Web</a:t>
            </a:r>
            <a:r>
              <a:rPr sz="2800" spc="-60" dirty="0">
                <a:solidFill>
                  <a:srgbClr val="111F35"/>
                </a:solidFill>
                <a:latin typeface="Calibri"/>
                <a:cs typeface="Calibri"/>
              </a:rPr>
              <a:t> </a:t>
            </a:r>
            <a:r>
              <a:rPr sz="2800" spc="-20" dirty="0">
                <a:solidFill>
                  <a:srgbClr val="111F35"/>
                </a:solidFill>
                <a:latin typeface="Calibri"/>
                <a:cs typeface="Calibri"/>
              </a:rPr>
              <a:t>Technologies</a:t>
            </a:r>
            <a:r>
              <a:rPr sz="2800" spc="-70" dirty="0">
                <a:solidFill>
                  <a:srgbClr val="111F35"/>
                </a:solidFill>
                <a:latin typeface="Calibri"/>
                <a:cs typeface="Calibri"/>
              </a:rPr>
              <a:t> </a:t>
            </a:r>
            <a:r>
              <a:rPr sz="2800" dirty="0">
                <a:solidFill>
                  <a:srgbClr val="111F35"/>
                </a:solidFill>
                <a:latin typeface="Calibri"/>
                <a:cs typeface="Calibri"/>
              </a:rPr>
              <a:t>course</a:t>
            </a:r>
            <a:r>
              <a:rPr sz="2800" spc="-75" dirty="0">
                <a:solidFill>
                  <a:srgbClr val="111F35"/>
                </a:solidFill>
                <a:latin typeface="Calibri"/>
                <a:cs typeface="Calibri"/>
              </a:rPr>
              <a:t> </a:t>
            </a:r>
            <a:r>
              <a:rPr sz="2800" dirty="0">
                <a:solidFill>
                  <a:srgbClr val="111F35"/>
                </a:solidFill>
                <a:latin typeface="Calibri"/>
                <a:cs typeface="Calibri"/>
              </a:rPr>
              <a:t>(2023/24),</a:t>
            </a:r>
            <a:r>
              <a:rPr sz="2800" spc="-25" dirty="0">
                <a:solidFill>
                  <a:srgbClr val="111F35"/>
                </a:solidFill>
                <a:latin typeface="Calibri"/>
                <a:cs typeface="Calibri"/>
              </a:rPr>
              <a:t> </a:t>
            </a:r>
            <a:r>
              <a:rPr sz="2800" dirty="0">
                <a:solidFill>
                  <a:srgbClr val="111F35"/>
                </a:solidFill>
                <a:latin typeface="Calibri"/>
                <a:cs typeface="Calibri"/>
              </a:rPr>
              <a:t>we’ll</a:t>
            </a:r>
            <a:r>
              <a:rPr sz="2800" spc="-80" dirty="0">
                <a:solidFill>
                  <a:srgbClr val="111F35"/>
                </a:solidFill>
                <a:latin typeface="Calibri"/>
                <a:cs typeface="Calibri"/>
              </a:rPr>
              <a:t> </a:t>
            </a:r>
            <a:r>
              <a:rPr sz="2800" dirty="0">
                <a:solidFill>
                  <a:srgbClr val="111F35"/>
                </a:solidFill>
                <a:latin typeface="Calibri"/>
                <a:cs typeface="Calibri"/>
              </a:rPr>
              <a:t>use</a:t>
            </a:r>
            <a:r>
              <a:rPr sz="2800" spc="-65" dirty="0">
                <a:solidFill>
                  <a:srgbClr val="111F35"/>
                </a:solidFill>
                <a:latin typeface="Calibri"/>
                <a:cs typeface="Calibri"/>
              </a:rPr>
              <a:t> </a:t>
            </a:r>
            <a:r>
              <a:rPr sz="2800" b="1" dirty="0">
                <a:solidFill>
                  <a:srgbClr val="111F35"/>
                </a:solidFill>
                <a:latin typeface="Calibri"/>
                <a:cs typeface="Calibri"/>
              </a:rPr>
              <a:t>Node.js</a:t>
            </a:r>
            <a:r>
              <a:rPr sz="2800" b="1" spc="-65" dirty="0">
                <a:solidFill>
                  <a:srgbClr val="111F35"/>
                </a:solidFill>
                <a:latin typeface="Calibri"/>
                <a:cs typeface="Calibri"/>
              </a:rPr>
              <a:t> </a:t>
            </a:r>
            <a:r>
              <a:rPr sz="2800" b="1" spc="-10" dirty="0">
                <a:solidFill>
                  <a:srgbClr val="111F35"/>
                </a:solidFill>
                <a:latin typeface="Calibri"/>
                <a:cs typeface="Calibri"/>
              </a:rPr>
              <a:t>2</a:t>
            </a:r>
            <a:r>
              <a:rPr lang="it-IT" sz="2800" b="1" spc="-10" dirty="0">
                <a:solidFill>
                  <a:srgbClr val="111F35"/>
                </a:solidFill>
                <a:latin typeface="Calibri"/>
                <a:cs typeface="Calibri"/>
              </a:rPr>
              <a:t>2</a:t>
            </a:r>
            <a:r>
              <a:rPr sz="2800" b="1" spc="-10" dirty="0">
                <a:solidFill>
                  <a:srgbClr val="111F35"/>
                </a:solidFill>
                <a:latin typeface="Calibri"/>
                <a:cs typeface="Calibri"/>
              </a:rPr>
              <a:t>.</a:t>
            </a:r>
            <a:r>
              <a:rPr lang="it-IT" sz="2800" b="1" spc="-10" dirty="0">
                <a:solidFill>
                  <a:srgbClr val="111F35"/>
                </a:solidFill>
                <a:latin typeface="Calibri"/>
                <a:cs typeface="Calibri"/>
              </a:rPr>
              <a:t>14</a:t>
            </a:r>
            <a:r>
              <a:rPr sz="2800" b="1" spc="-10" dirty="0">
                <a:solidFill>
                  <a:srgbClr val="111F35"/>
                </a:solidFill>
                <a:latin typeface="Calibri"/>
                <a:cs typeface="Calibri"/>
              </a:rPr>
              <a:t>.0</a:t>
            </a:r>
            <a:endParaRPr sz="2800" dirty="0">
              <a:latin typeface="Calibri"/>
              <a:cs typeface="Calibri"/>
            </a:endParaRPr>
          </a:p>
          <a:p>
            <a:pPr marL="696595" lvl="1" indent="-227329">
              <a:lnSpc>
                <a:spcPct val="100000"/>
              </a:lnSpc>
              <a:spcBef>
                <a:spcPts val="235"/>
              </a:spcBef>
              <a:buFont typeface="Arial MT"/>
              <a:buChar char="•"/>
              <a:tabLst>
                <a:tab pos="696595" algn="l"/>
              </a:tabLst>
            </a:pPr>
            <a:r>
              <a:rPr sz="2400" dirty="0">
                <a:solidFill>
                  <a:srgbClr val="111F35"/>
                </a:solidFill>
                <a:latin typeface="Calibri"/>
                <a:cs typeface="Calibri"/>
              </a:rPr>
              <a:t>As</a:t>
            </a:r>
            <a:r>
              <a:rPr sz="2400" spc="-40" dirty="0">
                <a:solidFill>
                  <a:srgbClr val="111F35"/>
                </a:solidFill>
                <a:latin typeface="Calibri"/>
                <a:cs typeface="Calibri"/>
              </a:rPr>
              <a:t> </a:t>
            </a:r>
            <a:r>
              <a:rPr sz="2400" dirty="0">
                <a:solidFill>
                  <a:srgbClr val="111F35"/>
                </a:solidFill>
                <a:latin typeface="Calibri"/>
                <a:cs typeface="Calibri"/>
              </a:rPr>
              <a:t>long</a:t>
            </a:r>
            <a:r>
              <a:rPr sz="2400" spc="-55" dirty="0">
                <a:solidFill>
                  <a:srgbClr val="111F35"/>
                </a:solidFill>
                <a:latin typeface="Calibri"/>
                <a:cs typeface="Calibri"/>
              </a:rPr>
              <a:t> </a:t>
            </a:r>
            <a:r>
              <a:rPr sz="2400" dirty="0">
                <a:solidFill>
                  <a:srgbClr val="111F35"/>
                </a:solidFill>
                <a:latin typeface="Calibri"/>
                <a:cs typeface="Calibri"/>
              </a:rPr>
              <a:t>as</a:t>
            </a:r>
            <a:r>
              <a:rPr sz="2400" spc="-40" dirty="0">
                <a:solidFill>
                  <a:srgbClr val="111F35"/>
                </a:solidFill>
                <a:latin typeface="Calibri"/>
                <a:cs typeface="Calibri"/>
              </a:rPr>
              <a:t> </a:t>
            </a:r>
            <a:r>
              <a:rPr sz="2400" dirty="0">
                <a:solidFill>
                  <a:srgbClr val="111F35"/>
                </a:solidFill>
                <a:latin typeface="Calibri"/>
                <a:cs typeface="Calibri"/>
              </a:rPr>
              <a:t>you</a:t>
            </a:r>
            <a:r>
              <a:rPr sz="2400" spc="-40" dirty="0">
                <a:solidFill>
                  <a:srgbClr val="111F35"/>
                </a:solidFill>
                <a:latin typeface="Calibri"/>
                <a:cs typeface="Calibri"/>
              </a:rPr>
              <a:t> </a:t>
            </a:r>
            <a:r>
              <a:rPr sz="2400" dirty="0">
                <a:solidFill>
                  <a:srgbClr val="111F35"/>
                </a:solidFill>
                <a:latin typeface="Calibri"/>
                <a:cs typeface="Calibri"/>
              </a:rPr>
              <a:t>use</a:t>
            </a:r>
            <a:r>
              <a:rPr sz="2400" spc="-35" dirty="0">
                <a:solidFill>
                  <a:srgbClr val="111F35"/>
                </a:solidFill>
                <a:latin typeface="Calibri"/>
                <a:cs typeface="Calibri"/>
              </a:rPr>
              <a:t> </a:t>
            </a:r>
            <a:r>
              <a:rPr sz="2400" dirty="0">
                <a:solidFill>
                  <a:srgbClr val="111F35"/>
                </a:solidFill>
                <a:latin typeface="Calibri"/>
                <a:cs typeface="Calibri"/>
              </a:rPr>
              <a:t>a</a:t>
            </a:r>
            <a:r>
              <a:rPr sz="2400" spc="-50" dirty="0">
                <a:solidFill>
                  <a:srgbClr val="111F35"/>
                </a:solidFill>
                <a:latin typeface="Calibri"/>
                <a:cs typeface="Calibri"/>
              </a:rPr>
              <a:t> </a:t>
            </a:r>
            <a:r>
              <a:rPr sz="2400" dirty="0">
                <a:solidFill>
                  <a:srgbClr val="111F35"/>
                </a:solidFill>
                <a:latin typeface="Calibri"/>
                <a:cs typeface="Calibri"/>
              </a:rPr>
              <a:t>supported</a:t>
            </a:r>
            <a:r>
              <a:rPr sz="2400" spc="-20" dirty="0">
                <a:solidFill>
                  <a:srgbClr val="111F35"/>
                </a:solidFill>
                <a:latin typeface="Calibri"/>
                <a:cs typeface="Calibri"/>
              </a:rPr>
              <a:t> </a:t>
            </a:r>
            <a:r>
              <a:rPr sz="2400" spc="-10" dirty="0">
                <a:solidFill>
                  <a:srgbClr val="111F35"/>
                </a:solidFill>
                <a:latin typeface="Calibri"/>
                <a:cs typeface="Calibri"/>
              </a:rPr>
              <a:t>version,</a:t>
            </a:r>
            <a:r>
              <a:rPr sz="2400" spc="-35" dirty="0">
                <a:solidFill>
                  <a:srgbClr val="111F35"/>
                </a:solidFill>
                <a:latin typeface="Calibri"/>
                <a:cs typeface="Calibri"/>
              </a:rPr>
              <a:t> </a:t>
            </a:r>
            <a:r>
              <a:rPr sz="2400" dirty="0">
                <a:solidFill>
                  <a:srgbClr val="111F35"/>
                </a:solidFill>
                <a:latin typeface="Calibri"/>
                <a:cs typeface="Calibri"/>
              </a:rPr>
              <a:t>there</a:t>
            </a:r>
            <a:r>
              <a:rPr sz="2400" spc="-35" dirty="0">
                <a:solidFill>
                  <a:srgbClr val="111F35"/>
                </a:solidFill>
                <a:latin typeface="Calibri"/>
                <a:cs typeface="Calibri"/>
              </a:rPr>
              <a:t> </a:t>
            </a:r>
            <a:r>
              <a:rPr sz="2400" dirty="0">
                <a:solidFill>
                  <a:srgbClr val="111F35"/>
                </a:solidFill>
                <a:latin typeface="Calibri"/>
                <a:cs typeface="Calibri"/>
              </a:rPr>
              <a:t>should</a:t>
            </a:r>
            <a:r>
              <a:rPr sz="2400" spc="-35" dirty="0">
                <a:solidFill>
                  <a:srgbClr val="111F35"/>
                </a:solidFill>
                <a:latin typeface="Calibri"/>
                <a:cs typeface="Calibri"/>
              </a:rPr>
              <a:t> </a:t>
            </a:r>
            <a:r>
              <a:rPr sz="2400" dirty="0">
                <a:solidFill>
                  <a:srgbClr val="111F35"/>
                </a:solidFill>
                <a:latin typeface="Calibri"/>
                <a:cs typeface="Calibri"/>
              </a:rPr>
              <a:t>be</a:t>
            </a:r>
            <a:r>
              <a:rPr sz="2400" spc="-35" dirty="0">
                <a:solidFill>
                  <a:srgbClr val="111F35"/>
                </a:solidFill>
                <a:latin typeface="Calibri"/>
                <a:cs typeface="Calibri"/>
              </a:rPr>
              <a:t> </a:t>
            </a:r>
            <a:r>
              <a:rPr sz="2400" dirty="0">
                <a:solidFill>
                  <a:srgbClr val="111F35"/>
                </a:solidFill>
                <a:latin typeface="Calibri"/>
                <a:cs typeface="Calibri"/>
              </a:rPr>
              <a:t>no</a:t>
            </a:r>
            <a:r>
              <a:rPr sz="2400" spc="-40" dirty="0">
                <a:solidFill>
                  <a:srgbClr val="111F35"/>
                </a:solidFill>
                <a:latin typeface="Calibri"/>
                <a:cs typeface="Calibri"/>
              </a:rPr>
              <a:t> </a:t>
            </a:r>
            <a:r>
              <a:rPr sz="2400" spc="-10" dirty="0">
                <a:solidFill>
                  <a:srgbClr val="111F35"/>
                </a:solidFill>
                <a:latin typeface="Calibri"/>
                <a:cs typeface="Calibri"/>
              </a:rPr>
              <a:t>issues</a:t>
            </a:r>
            <a:endParaRPr sz="2400" dirty="0">
              <a:latin typeface="Calibri"/>
              <a:cs typeface="Calibri"/>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INSTALLING</a:t>
            </a:r>
            <a:r>
              <a:rPr spc="-210" dirty="0"/>
              <a:t> </a:t>
            </a:r>
            <a:r>
              <a:rPr spc="-10" dirty="0"/>
              <a:t>NODE.JS</a:t>
            </a:r>
          </a:p>
        </p:txBody>
      </p:sp>
      <p:grpSp>
        <p:nvGrpSpPr>
          <p:cNvPr id="3" name="object 3"/>
          <p:cNvGrpSpPr/>
          <p:nvPr/>
        </p:nvGrpSpPr>
        <p:grpSpPr>
          <a:xfrm>
            <a:off x="882396" y="1749551"/>
            <a:ext cx="10427335" cy="4247515"/>
            <a:chOff x="882396" y="1749551"/>
            <a:chExt cx="10427335" cy="4247515"/>
          </a:xfrm>
        </p:grpSpPr>
        <p:sp>
          <p:nvSpPr>
            <p:cNvPr id="4" name="object 4"/>
            <p:cNvSpPr/>
            <p:nvPr/>
          </p:nvSpPr>
          <p:spPr>
            <a:xfrm>
              <a:off x="882396" y="1749551"/>
              <a:ext cx="10427335" cy="4247515"/>
            </a:xfrm>
            <a:custGeom>
              <a:avLst/>
              <a:gdLst/>
              <a:ahLst/>
              <a:cxnLst/>
              <a:rect l="l" t="t" r="r" b="b"/>
              <a:pathLst>
                <a:path w="10427335" h="4247515">
                  <a:moveTo>
                    <a:pt x="10427208" y="0"/>
                  </a:moveTo>
                  <a:lnTo>
                    <a:pt x="0" y="0"/>
                  </a:lnTo>
                  <a:lnTo>
                    <a:pt x="0" y="4247388"/>
                  </a:lnTo>
                  <a:lnTo>
                    <a:pt x="10427208" y="4247388"/>
                  </a:lnTo>
                  <a:lnTo>
                    <a:pt x="10427208" y="0"/>
                  </a:lnTo>
                  <a:close/>
                </a:path>
              </a:pathLst>
            </a:custGeom>
            <a:solidFill>
              <a:srgbClr val="282C34"/>
            </a:solidFill>
          </p:spPr>
          <p:txBody>
            <a:bodyPr wrap="square" lIns="0" tIns="0" rIns="0" bIns="0" rtlCol="0"/>
            <a:lstStyle/>
            <a:p>
              <a:endParaRPr/>
            </a:p>
          </p:txBody>
        </p:sp>
        <p:sp>
          <p:nvSpPr>
            <p:cNvPr id="5" name="object 5"/>
            <p:cNvSpPr/>
            <p:nvPr/>
          </p:nvSpPr>
          <p:spPr>
            <a:xfrm>
              <a:off x="1099718" y="2224303"/>
              <a:ext cx="3635375" cy="549275"/>
            </a:xfrm>
            <a:custGeom>
              <a:avLst/>
              <a:gdLst/>
              <a:ahLst/>
              <a:cxnLst/>
              <a:rect l="l" t="t" r="r" b="b"/>
              <a:pathLst>
                <a:path w="3635375" h="549275">
                  <a:moveTo>
                    <a:pt x="0" y="0"/>
                  </a:moveTo>
                  <a:lnTo>
                    <a:pt x="3634924" y="0"/>
                  </a:lnTo>
                </a:path>
                <a:path w="3635375" h="549275">
                  <a:moveTo>
                    <a:pt x="0" y="548894"/>
                  </a:moveTo>
                  <a:lnTo>
                    <a:pt x="3634924" y="548894"/>
                  </a:lnTo>
                </a:path>
              </a:pathLst>
            </a:custGeom>
            <a:ln w="18288">
              <a:solidFill>
                <a:srgbClr val="FEFEFE"/>
              </a:solidFill>
              <a:prstDash val="sysDash"/>
            </a:ln>
          </p:spPr>
          <p:txBody>
            <a:bodyPr wrap="square" lIns="0" tIns="0" rIns="0" bIns="0" rtlCol="0"/>
            <a:lstStyle/>
            <a:p>
              <a:endParaRPr/>
            </a:p>
          </p:txBody>
        </p:sp>
      </p:grpSp>
      <p:sp>
        <p:nvSpPr>
          <p:cNvPr id="6" name="object 6"/>
          <p:cNvSpPr txBox="1"/>
          <p:nvPr/>
        </p:nvSpPr>
        <p:spPr>
          <a:xfrm>
            <a:off x="974750" y="1771015"/>
            <a:ext cx="4756150" cy="3042285"/>
          </a:xfrm>
          <a:prstGeom prst="rect">
            <a:avLst/>
          </a:prstGeom>
        </p:spPr>
        <p:txBody>
          <a:bodyPr vert="horz" wrap="square" lIns="0" tIns="12700" rIns="0" bIns="0" rtlCol="0">
            <a:spAutoFit/>
          </a:bodyPr>
          <a:lstStyle/>
          <a:p>
            <a:pPr>
              <a:lnSpc>
                <a:spcPts val="2155"/>
              </a:lnSpc>
              <a:spcBef>
                <a:spcPts val="100"/>
              </a:spcBef>
            </a:pPr>
            <a:r>
              <a:rPr sz="1800" dirty="0">
                <a:solidFill>
                  <a:srgbClr val="D76060"/>
                </a:solidFill>
                <a:latin typeface="Consolas"/>
                <a:cs typeface="Consolas"/>
              </a:rPr>
              <a:t>@luigi</a:t>
            </a:r>
            <a:r>
              <a:rPr sz="1800" spc="-20" dirty="0">
                <a:solidFill>
                  <a:srgbClr val="D76060"/>
                </a:solidFill>
                <a:latin typeface="Consolas"/>
                <a:cs typeface="Consolas"/>
              </a:rPr>
              <a:t> </a:t>
            </a:r>
            <a:r>
              <a:rPr sz="1800" dirty="0">
                <a:solidFill>
                  <a:srgbClr val="5FE487"/>
                </a:solidFill>
                <a:latin typeface="Segoe UI Symbol"/>
                <a:cs typeface="Segoe UI Symbol"/>
              </a:rPr>
              <a:t>➜</a:t>
            </a:r>
            <a:r>
              <a:rPr sz="1800" spc="465"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35" dirty="0">
                <a:solidFill>
                  <a:srgbClr val="54B5C1"/>
                </a:solidFill>
                <a:latin typeface="Consolas"/>
                <a:cs typeface="Consolas"/>
              </a:rPr>
              <a:t> </a:t>
            </a:r>
            <a:r>
              <a:rPr sz="1800" dirty="0">
                <a:solidFill>
                  <a:srgbClr val="54B5C1"/>
                </a:solidFill>
                <a:latin typeface="Consolas"/>
                <a:cs typeface="Consolas"/>
              </a:rPr>
              <a:t>$</a:t>
            </a:r>
            <a:r>
              <a:rPr sz="1800" spc="-15" dirty="0">
                <a:solidFill>
                  <a:srgbClr val="54B5C1"/>
                </a:solidFill>
                <a:latin typeface="Consolas"/>
                <a:cs typeface="Consolas"/>
              </a:rPr>
              <a:t> </a:t>
            </a:r>
            <a:r>
              <a:rPr sz="1800" spc="-25" dirty="0">
                <a:solidFill>
                  <a:srgbClr val="DFBA79"/>
                </a:solidFill>
                <a:latin typeface="Consolas"/>
                <a:cs typeface="Consolas"/>
              </a:rPr>
              <a:t>nvs</a:t>
            </a:r>
            <a:endParaRPr sz="1800">
              <a:latin typeface="Consolas"/>
              <a:cs typeface="Consolas"/>
            </a:endParaRPr>
          </a:p>
          <a:p>
            <a:pPr>
              <a:lnSpc>
                <a:spcPts val="2155"/>
              </a:lnSpc>
            </a:pPr>
            <a:r>
              <a:rPr sz="1800" spc="-50" dirty="0">
                <a:solidFill>
                  <a:srgbClr val="FFFFFF"/>
                </a:solidFill>
                <a:latin typeface="Consolas"/>
                <a:cs typeface="Consolas"/>
              </a:rPr>
              <a:t>.</a:t>
            </a:r>
            <a:endParaRPr sz="1800">
              <a:latin typeface="Consolas"/>
              <a:cs typeface="Consolas"/>
            </a:endParaRPr>
          </a:p>
          <a:p>
            <a:pPr>
              <a:lnSpc>
                <a:spcPct val="100000"/>
              </a:lnSpc>
            </a:pPr>
            <a:r>
              <a:rPr sz="1800" dirty="0">
                <a:solidFill>
                  <a:srgbClr val="FFFFFF"/>
                </a:solidFill>
                <a:latin typeface="Consolas"/>
                <a:cs typeface="Consolas"/>
              </a:rPr>
              <a:t>|</a:t>
            </a:r>
            <a:r>
              <a:rPr sz="1800" spc="-30" dirty="0">
                <a:solidFill>
                  <a:srgbClr val="FFFFFF"/>
                </a:solidFill>
                <a:latin typeface="Consolas"/>
                <a:cs typeface="Consolas"/>
              </a:rPr>
              <a:t> </a:t>
            </a:r>
            <a:r>
              <a:rPr sz="1800" dirty="0">
                <a:solidFill>
                  <a:srgbClr val="FFFFFF"/>
                </a:solidFill>
                <a:latin typeface="Consolas"/>
                <a:cs typeface="Consolas"/>
              </a:rPr>
              <a:t>Select</a:t>
            </a:r>
            <a:r>
              <a:rPr sz="1800" spc="-15" dirty="0">
                <a:solidFill>
                  <a:srgbClr val="FFFFFF"/>
                </a:solidFill>
                <a:latin typeface="Consolas"/>
                <a:cs typeface="Consolas"/>
              </a:rPr>
              <a:t> </a:t>
            </a:r>
            <a:r>
              <a:rPr sz="1800" dirty="0">
                <a:solidFill>
                  <a:srgbClr val="FFFFFF"/>
                </a:solidFill>
                <a:latin typeface="Consolas"/>
                <a:cs typeface="Consolas"/>
              </a:rPr>
              <a:t>a</a:t>
            </a:r>
            <a:r>
              <a:rPr sz="1800" spc="-30" dirty="0">
                <a:solidFill>
                  <a:srgbClr val="FFFFFF"/>
                </a:solidFill>
                <a:latin typeface="Consolas"/>
                <a:cs typeface="Consolas"/>
              </a:rPr>
              <a:t> </a:t>
            </a:r>
            <a:r>
              <a:rPr sz="1800" dirty="0">
                <a:solidFill>
                  <a:srgbClr val="FFFFFF"/>
                </a:solidFill>
                <a:latin typeface="Consolas"/>
                <a:cs typeface="Consolas"/>
              </a:rPr>
              <a:t>node</a:t>
            </a:r>
            <a:r>
              <a:rPr sz="1800" spc="-25" dirty="0">
                <a:solidFill>
                  <a:srgbClr val="FFFFFF"/>
                </a:solidFill>
                <a:latin typeface="Consolas"/>
                <a:cs typeface="Consolas"/>
              </a:rPr>
              <a:t> </a:t>
            </a:r>
            <a:r>
              <a:rPr sz="1800" spc="-10" dirty="0">
                <a:solidFill>
                  <a:srgbClr val="FFFFFF"/>
                </a:solidFill>
                <a:latin typeface="Consolas"/>
                <a:cs typeface="Consolas"/>
              </a:rPr>
              <a:t>version</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a:lnSpc>
                <a:spcPct val="100000"/>
              </a:lnSpc>
              <a:tabLst>
                <a:tab pos="374650" algn="l"/>
              </a:tabLst>
            </a:pPr>
            <a:r>
              <a:rPr sz="1800" spc="-50" dirty="0">
                <a:solidFill>
                  <a:srgbClr val="FFFFFF"/>
                </a:solidFill>
                <a:latin typeface="Consolas"/>
                <a:cs typeface="Consolas"/>
              </a:rPr>
              <a:t>|</a:t>
            </a:r>
            <a:r>
              <a:rPr sz="1800" dirty="0">
                <a:solidFill>
                  <a:srgbClr val="FFFFFF"/>
                </a:solidFill>
                <a:latin typeface="Consolas"/>
                <a:cs typeface="Consolas"/>
              </a:rPr>
              <a:t>	a)</a:t>
            </a:r>
            <a:r>
              <a:rPr sz="1800" spc="-10" dirty="0">
                <a:solidFill>
                  <a:srgbClr val="FFFFFF"/>
                </a:solidFill>
                <a:latin typeface="Consolas"/>
                <a:cs typeface="Consolas"/>
              </a:rPr>
              <a:t> node/21.2.0</a:t>
            </a:r>
            <a:endParaRPr sz="1800">
              <a:latin typeface="Consolas"/>
              <a:cs typeface="Consolas"/>
            </a:endParaRPr>
          </a:p>
          <a:p>
            <a:pPr>
              <a:lnSpc>
                <a:spcPct val="100000"/>
              </a:lnSpc>
              <a:tabLst>
                <a:tab pos="374650" algn="l"/>
              </a:tabLst>
            </a:pPr>
            <a:r>
              <a:rPr sz="1800" spc="-50" dirty="0">
                <a:solidFill>
                  <a:srgbClr val="FFFFFF"/>
                </a:solidFill>
                <a:latin typeface="Consolas"/>
                <a:cs typeface="Consolas"/>
              </a:rPr>
              <a:t>|</a:t>
            </a:r>
            <a:r>
              <a:rPr sz="1800" dirty="0">
                <a:solidFill>
                  <a:srgbClr val="FFFFFF"/>
                </a:solidFill>
                <a:latin typeface="Consolas"/>
                <a:cs typeface="Consolas"/>
              </a:rPr>
              <a:t>	b)</a:t>
            </a:r>
            <a:r>
              <a:rPr sz="1800" spc="-10" dirty="0">
                <a:solidFill>
                  <a:srgbClr val="FFFFFF"/>
                </a:solidFill>
                <a:latin typeface="Consolas"/>
                <a:cs typeface="Consolas"/>
              </a:rPr>
              <a:t> node/21.1.0</a:t>
            </a:r>
            <a:endParaRPr sz="1800">
              <a:latin typeface="Consolas"/>
              <a:cs typeface="Consolas"/>
            </a:endParaRPr>
          </a:p>
          <a:p>
            <a:pPr>
              <a:lnSpc>
                <a:spcPct val="100000"/>
              </a:lnSpc>
              <a:tabLst>
                <a:tab pos="374650" algn="l"/>
              </a:tabLst>
            </a:pPr>
            <a:r>
              <a:rPr sz="1800" spc="-50" dirty="0">
                <a:solidFill>
                  <a:srgbClr val="FFFFFF"/>
                </a:solidFill>
                <a:latin typeface="Consolas"/>
                <a:cs typeface="Consolas"/>
              </a:rPr>
              <a:t>|</a:t>
            </a:r>
            <a:r>
              <a:rPr sz="1800" dirty="0">
                <a:solidFill>
                  <a:srgbClr val="FFFFFF"/>
                </a:solidFill>
                <a:latin typeface="Consolas"/>
                <a:cs typeface="Consolas"/>
              </a:rPr>
              <a:t>	c)</a:t>
            </a:r>
            <a:r>
              <a:rPr sz="1800" spc="-10" dirty="0">
                <a:solidFill>
                  <a:srgbClr val="FFFFFF"/>
                </a:solidFill>
                <a:latin typeface="Consolas"/>
                <a:cs typeface="Consolas"/>
              </a:rPr>
              <a:t> node/21.0.0</a:t>
            </a:r>
            <a:endParaRPr sz="1800">
              <a:latin typeface="Consolas"/>
              <a:cs typeface="Consolas"/>
            </a:endParaRPr>
          </a:p>
          <a:p>
            <a:pPr>
              <a:lnSpc>
                <a:spcPct val="100000"/>
              </a:lnSpc>
              <a:tabLst>
                <a:tab pos="374650" algn="l"/>
              </a:tabLst>
            </a:pPr>
            <a:r>
              <a:rPr sz="1800" spc="-50" dirty="0">
                <a:solidFill>
                  <a:srgbClr val="FFFFFF"/>
                </a:solidFill>
                <a:latin typeface="Consolas"/>
                <a:cs typeface="Consolas"/>
              </a:rPr>
              <a:t>|</a:t>
            </a:r>
            <a:r>
              <a:rPr sz="1800" dirty="0">
                <a:solidFill>
                  <a:srgbClr val="FFFFFF"/>
                </a:solidFill>
                <a:latin typeface="Consolas"/>
                <a:cs typeface="Consolas"/>
              </a:rPr>
              <a:t>	d)</a:t>
            </a:r>
            <a:r>
              <a:rPr sz="1800" spc="-30" dirty="0">
                <a:solidFill>
                  <a:srgbClr val="FFFFFF"/>
                </a:solidFill>
                <a:latin typeface="Consolas"/>
                <a:cs typeface="Consolas"/>
              </a:rPr>
              <a:t> </a:t>
            </a:r>
            <a:r>
              <a:rPr sz="1800" dirty="0">
                <a:solidFill>
                  <a:srgbClr val="FFFFFF"/>
                </a:solidFill>
                <a:latin typeface="Consolas"/>
                <a:cs typeface="Consolas"/>
              </a:rPr>
              <a:t>node/20.11.1</a:t>
            </a:r>
            <a:r>
              <a:rPr sz="1800" spc="-35" dirty="0">
                <a:solidFill>
                  <a:srgbClr val="FFFFFF"/>
                </a:solidFill>
                <a:latin typeface="Consolas"/>
                <a:cs typeface="Consolas"/>
              </a:rPr>
              <a:t> </a:t>
            </a:r>
            <a:r>
              <a:rPr sz="1800" spc="-10" dirty="0">
                <a:solidFill>
                  <a:srgbClr val="FFFFFF"/>
                </a:solidFill>
                <a:latin typeface="Consolas"/>
                <a:cs typeface="Consolas"/>
              </a:rPr>
              <a:t>(Iron)</a:t>
            </a:r>
            <a:endParaRPr sz="1800">
              <a:latin typeface="Consolas"/>
              <a:cs typeface="Consolas"/>
            </a:endParaRPr>
          </a:p>
          <a:p>
            <a:pPr>
              <a:lnSpc>
                <a:spcPct val="100000"/>
              </a:lnSpc>
              <a:tabLst>
                <a:tab pos="374650" algn="l"/>
              </a:tabLst>
            </a:pPr>
            <a:r>
              <a:rPr sz="1800" spc="-50" dirty="0">
                <a:solidFill>
                  <a:srgbClr val="FFFFFF"/>
                </a:solidFill>
                <a:latin typeface="Consolas"/>
                <a:cs typeface="Consolas"/>
              </a:rPr>
              <a:t>|</a:t>
            </a:r>
            <a:r>
              <a:rPr sz="1800" dirty="0">
                <a:solidFill>
                  <a:srgbClr val="FFFFFF"/>
                </a:solidFill>
                <a:latin typeface="Consolas"/>
                <a:cs typeface="Consolas"/>
              </a:rPr>
              <a:t>	e)</a:t>
            </a:r>
            <a:r>
              <a:rPr sz="1800" spc="-45" dirty="0">
                <a:solidFill>
                  <a:srgbClr val="FFFFFF"/>
                </a:solidFill>
                <a:latin typeface="Consolas"/>
                <a:cs typeface="Consolas"/>
              </a:rPr>
              <a:t> </a:t>
            </a:r>
            <a:r>
              <a:rPr sz="1800" dirty="0">
                <a:solidFill>
                  <a:srgbClr val="FFFFFF"/>
                </a:solidFill>
                <a:latin typeface="Consolas"/>
                <a:cs typeface="Consolas"/>
              </a:rPr>
              <a:t>node/20.11.0</a:t>
            </a:r>
            <a:r>
              <a:rPr sz="1800" spc="-50" dirty="0">
                <a:solidFill>
                  <a:srgbClr val="FFFFFF"/>
                </a:solidFill>
                <a:latin typeface="Consolas"/>
                <a:cs typeface="Consolas"/>
              </a:rPr>
              <a:t> </a:t>
            </a:r>
            <a:r>
              <a:rPr sz="1800" spc="-10" dirty="0">
                <a:solidFill>
                  <a:srgbClr val="FFFFFF"/>
                </a:solidFill>
                <a:latin typeface="Consolas"/>
                <a:cs typeface="Consolas"/>
              </a:rPr>
              <a:t>(Iron)</a:t>
            </a:r>
            <a:endParaRPr sz="1800">
              <a:latin typeface="Consolas"/>
              <a:cs typeface="Consolas"/>
            </a:endParaRPr>
          </a:p>
          <a:p>
            <a:pPr>
              <a:lnSpc>
                <a:spcPct val="100000"/>
              </a:lnSpc>
              <a:spcBef>
                <a:spcPts val="5"/>
              </a:spcBef>
              <a:tabLst>
                <a:tab pos="374650" algn="l"/>
              </a:tabLst>
            </a:pPr>
            <a:r>
              <a:rPr sz="1800" spc="-50" dirty="0">
                <a:solidFill>
                  <a:srgbClr val="FFFFFF"/>
                </a:solidFill>
                <a:latin typeface="Consolas"/>
                <a:cs typeface="Consolas"/>
              </a:rPr>
              <a:t>|</a:t>
            </a:r>
            <a:r>
              <a:rPr sz="1800" dirty="0">
                <a:solidFill>
                  <a:srgbClr val="FFFFFF"/>
                </a:solidFill>
                <a:latin typeface="Consolas"/>
                <a:cs typeface="Consolas"/>
              </a:rPr>
              <a:t>	f)</a:t>
            </a:r>
            <a:r>
              <a:rPr sz="1800" spc="-30" dirty="0">
                <a:solidFill>
                  <a:srgbClr val="FFFFFF"/>
                </a:solidFill>
                <a:latin typeface="Consolas"/>
                <a:cs typeface="Consolas"/>
              </a:rPr>
              <a:t> </a:t>
            </a:r>
            <a:r>
              <a:rPr sz="1800" dirty="0">
                <a:solidFill>
                  <a:srgbClr val="FFFFFF"/>
                </a:solidFill>
                <a:latin typeface="Consolas"/>
                <a:cs typeface="Consolas"/>
              </a:rPr>
              <a:t>node/20.10.0</a:t>
            </a:r>
            <a:r>
              <a:rPr sz="1800" spc="-35" dirty="0">
                <a:solidFill>
                  <a:srgbClr val="FFFFFF"/>
                </a:solidFill>
                <a:latin typeface="Consolas"/>
                <a:cs typeface="Consolas"/>
              </a:rPr>
              <a:t> </a:t>
            </a:r>
            <a:r>
              <a:rPr sz="1800" spc="-10" dirty="0">
                <a:solidFill>
                  <a:srgbClr val="FFFFFF"/>
                </a:solidFill>
                <a:latin typeface="Consolas"/>
                <a:cs typeface="Consolas"/>
              </a:rPr>
              <a:t>(Iron)</a:t>
            </a:r>
            <a:endParaRPr sz="1800">
              <a:latin typeface="Consolas"/>
              <a:cs typeface="Consolas"/>
            </a:endParaRPr>
          </a:p>
          <a:p>
            <a:pPr>
              <a:lnSpc>
                <a:spcPct val="100000"/>
              </a:lnSpc>
            </a:pPr>
            <a:r>
              <a:rPr sz="1800" dirty="0">
                <a:solidFill>
                  <a:srgbClr val="FFFFFF"/>
                </a:solidFill>
                <a:latin typeface="Consolas"/>
                <a:cs typeface="Consolas"/>
              </a:rPr>
              <a:t>|</a:t>
            </a:r>
            <a:r>
              <a:rPr sz="1800" spc="-35" dirty="0">
                <a:solidFill>
                  <a:srgbClr val="FFFFFF"/>
                </a:solidFill>
                <a:latin typeface="Consolas"/>
                <a:cs typeface="Consolas"/>
              </a:rPr>
              <a:t> </a:t>
            </a:r>
            <a:r>
              <a:rPr sz="1800" dirty="0">
                <a:solidFill>
                  <a:srgbClr val="FFFFFF"/>
                </a:solidFill>
                <a:latin typeface="Consolas"/>
                <a:cs typeface="Consolas"/>
              </a:rPr>
              <a:t>[g]</a:t>
            </a:r>
            <a:r>
              <a:rPr sz="1800" spc="-20" dirty="0">
                <a:solidFill>
                  <a:srgbClr val="FFFFFF"/>
                </a:solidFill>
                <a:latin typeface="Consolas"/>
                <a:cs typeface="Consolas"/>
              </a:rPr>
              <a:t> </a:t>
            </a:r>
            <a:r>
              <a:rPr sz="1800" dirty="0">
                <a:solidFill>
                  <a:srgbClr val="FFFFFF"/>
                </a:solidFill>
                <a:latin typeface="Consolas"/>
                <a:cs typeface="Consolas"/>
              </a:rPr>
              <a:t>node/20.9.0</a:t>
            </a:r>
            <a:r>
              <a:rPr sz="1800" spc="-20" dirty="0">
                <a:solidFill>
                  <a:srgbClr val="FFFFFF"/>
                </a:solidFill>
                <a:latin typeface="Consolas"/>
                <a:cs typeface="Consolas"/>
              </a:rPr>
              <a:t> </a:t>
            </a:r>
            <a:r>
              <a:rPr sz="1800" spc="-10" dirty="0">
                <a:solidFill>
                  <a:srgbClr val="FFFFFF"/>
                </a:solidFill>
                <a:latin typeface="Consolas"/>
                <a:cs typeface="Consolas"/>
              </a:rPr>
              <a:t>(Iron)</a:t>
            </a:r>
            <a:endParaRPr sz="1800">
              <a:latin typeface="Consolas"/>
              <a:cs typeface="Consolas"/>
            </a:endParaRPr>
          </a:p>
        </p:txBody>
      </p:sp>
      <p:sp>
        <p:nvSpPr>
          <p:cNvPr id="7" name="object 7"/>
          <p:cNvSpPr/>
          <p:nvPr/>
        </p:nvSpPr>
        <p:spPr>
          <a:xfrm>
            <a:off x="1099718" y="5516697"/>
            <a:ext cx="250190" cy="0"/>
          </a:xfrm>
          <a:custGeom>
            <a:avLst/>
            <a:gdLst/>
            <a:ahLst/>
            <a:cxnLst/>
            <a:rect l="l" t="t" r="r" b="b"/>
            <a:pathLst>
              <a:path w="250190">
                <a:moveTo>
                  <a:pt x="0" y="0"/>
                </a:moveTo>
                <a:lnTo>
                  <a:pt x="249936" y="0"/>
                </a:lnTo>
              </a:path>
            </a:pathLst>
          </a:custGeom>
          <a:ln w="18312">
            <a:solidFill>
              <a:srgbClr val="FEFEFE"/>
            </a:solidFill>
            <a:prstDash val="dash"/>
          </a:ln>
        </p:spPr>
        <p:txBody>
          <a:bodyPr wrap="square" lIns="0" tIns="0" rIns="0" bIns="0" rtlCol="0"/>
          <a:lstStyle/>
          <a:p>
            <a:endParaRPr/>
          </a:p>
        </p:txBody>
      </p:sp>
      <p:sp>
        <p:nvSpPr>
          <p:cNvPr id="8" name="object 8"/>
          <p:cNvSpPr txBox="1"/>
          <p:nvPr/>
        </p:nvSpPr>
        <p:spPr>
          <a:xfrm>
            <a:off x="974750" y="4787645"/>
            <a:ext cx="2143125" cy="848994"/>
          </a:xfrm>
          <a:prstGeom prst="rect">
            <a:avLst/>
          </a:prstGeom>
        </p:spPr>
        <p:txBody>
          <a:bodyPr vert="horz" wrap="square" lIns="0" tIns="12700" rIns="0" bIns="0" rtlCol="0">
            <a:spAutoFit/>
          </a:bodyPr>
          <a:lstStyle/>
          <a:p>
            <a:pPr>
              <a:lnSpc>
                <a:spcPct val="100000"/>
              </a:lnSpc>
              <a:spcBef>
                <a:spcPts val="100"/>
              </a:spcBef>
              <a:tabLst>
                <a:tab pos="374650" algn="l"/>
              </a:tabLst>
            </a:pPr>
            <a:r>
              <a:rPr sz="1800" spc="-50" dirty="0">
                <a:solidFill>
                  <a:srgbClr val="FFFFFF"/>
                </a:solidFill>
                <a:latin typeface="Consolas"/>
                <a:cs typeface="Consolas"/>
              </a:rPr>
              <a:t>|</a:t>
            </a:r>
            <a:r>
              <a:rPr sz="1800" dirty="0">
                <a:solidFill>
                  <a:srgbClr val="FFFFFF"/>
                </a:solidFill>
                <a:latin typeface="Consolas"/>
                <a:cs typeface="Consolas"/>
              </a:rPr>
              <a:t>	h)</a:t>
            </a:r>
            <a:r>
              <a:rPr sz="1800" spc="-10" dirty="0">
                <a:solidFill>
                  <a:srgbClr val="FFFFFF"/>
                </a:solidFill>
                <a:latin typeface="Consolas"/>
                <a:cs typeface="Consolas"/>
              </a:rPr>
              <a:t> node/20.8.1</a:t>
            </a:r>
            <a:endParaRPr sz="1800">
              <a:latin typeface="Consolas"/>
              <a:cs typeface="Consolas"/>
            </a:endParaRPr>
          </a:p>
          <a:p>
            <a:pPr>
              <a:lnSpc>
                <a:spcPct val="100000"/>
              </a:lnSpc>
              <a:tabLst>
                <a:tab pos="374650" algn="l"/>
              </a:tabLst>
            </a:pPr>
            <a:r>
              <a:rPr sz="1800" spc="-50" dirty="0">
                <a:solidFill>
                  <a:srgbClr val="FFFFFF"/>
                </a:solidFill>
                <a:latin typeface="Consolas"/>
                <a:cs typeface="Consolas"/>
              </a:rPr>
              <a:t>|</a:t>
            </a:r>
            <a:r>
              <a:rPr sz="1800" dirty="0">
                <a:solidFill>
                  <a:srgbClr val="FFFFFF"/>
                </a:solidFill>
                <a:latin typeface="Consolas"/>
                <a:cs typeface="Consolas"/>
              </a:rPr>
              <a:t>	i)</a:t>
            </a:r>
            <a:r>
              <a:rPr sz="1800" spc="-15" dirty="0">
                <a:solidFill>
                  <a:srgbClr val="FFFFFF"/>
                </a:solidFill>
                <a:latin typeface="Consolas"/>
                <a:cs typeface="Consolas"/>
              </a:rPr>
              <a:t> </a:t>
            </a:r>
            <a:r>
              <a:rPr sz="1800" spc="-10" dirty="0">
                <a:solidFill>
                  <a:srgbClr val="FFFFFF"/>
                </a:solidFill>
                <a:latin typeface="Consolas"/>
                <a:cs typeface="Consolas"/>
              </a:rPr>
              <a:t>node/20.8.0</a:t>
            </a:r>
            <a:endParaRPr sz="1800">
              <a:latin typeface="Consolas"/>
              <a:cs typeface="Consolas"/>
            </a:endParaRPr>
          </a:p>
          <a:p>
            <a:pPr>
              <a:lnSpc>
                <a:spcPct val="100000"/>
              </a:lnSpc>
              <a:tabLst>
                <a:tab pos="374650" algn="l"/>
              </a:tabLst>
            </a:pPr>
            <a:r>
              <a:rPr sz="1800" spc="-50" dirty="0">
                <a:solidFill>
                  <a:srgbClr val="FFFFFF"/>
                </a:solidFill>
                <a:latin typeface="Consolas"/>
                <a:cs typeface="Consolas"/>
              </a:rPr>
              <a:t>'</a:t>
            </a:r>
            <a:r>
              <a:rPr sz="1800" dirty="0">
                <a:solidFill>
                  <a:srgbClr val="FFFFFF"/>
                </a:solidFill>
                <a:latin typeface="Consolas"/>
                <a:cs typeface="Consolas"/>
              </a:rPr>
              <a:t>	</a:t>
            </a:r>
            <a:r>
              <a:rPr sz="1800" spc="-25" dirty="0">
                <a:solidFill>
                  <a:srgbClr val="FFFFFF"/>
                </a:solidFill>
                <a:latin typeface="Consolas"/>
                <a:cs typeface="Consolas"/>
              </a:rPr>
              <a:t>\/</a:t>
            </a:r>
            <a:endParaRPr sz="1800">
              <a:latin typeface="Consolas"/>
              <a:cs typeface="Consolas"/>
            </a:endParaRPr>
          </a:p>
        </p:txBody>
      </p:sp>
      <p:sp>
        <p:nvSpPr>
          <p:cNvPr id="9" name="object 9"/>
          <p:cNvSpPr/>
          <p:nvPr/>
        </p:nvSpPr>
        <p:spPr>
          <a:xfrm>
            <a:off x="1601088" y="5516697"/>
            <a:ext cx="3133725" cy="0"/>
          </a:xfrm>
          <a:custGeom>
            <a:avLst/>
            <a:gdLst/>
            <a:ahLst/>
            <a:cxnLst/>
            <a:rect l="l" t="t" r="r" b="b"/>
            <a:pathLst>
              <a:path w="3133725">
                <a:moveTo>
                  <a:pt x="0" y="0"/>
                </a:moveTo>
                <a:lnTo>
                  <a:pt x="3133249" y="0"/>
                </a:lnTo>
              </a:path>
            </a:pathLst>
          </a:custGeom>
          <a:ln w="18312">
            <a:solidFill>
              <a:srgbClr val="FEFEFE"/>
            </a:solidFill>
            <a:prstDash val="sysDash"/>
          </a:ln>
        </p:spPr>
        <p:txBody>
          <a:bodyPr wrap="square" lIns="0" tIns="0" rIns="0" bIns="0" rtlCol="0"/>
          <a:lstStyle/>
          <a:p>
            <a:endParaRPr/>
          </a:p>
        </p:txBody>
      </p:sp>
      <p:sp>
        <p:nvSpPr>
          <p:cNvPr id="10" name="object 10"/>
          <p:cNvSpPr txBox="1"/>
          <p:nvPr/>
        </p:nvSpPr>
        <p:spPr>
          <a:xfrm>
            <a:off x="4733747" y="2043810"/>
            <a:ext cx="139700" cy="3592829"/>
          </a:xfrm>
          <a:prstGeom prst="rect">
            <a:avLst/>
          </a:prstGeom>
        </p:spPr>
        <p:txBody>
          <a:bodyPr vert="horz" wrap="square" lIns="0" tIns="12700" rIns="0" bIns="0" rtlCol="0">
            <a:spAutoFit/>
          </a:bodyPr>
          <a:lstStyle/>
          <a:p>
            <a:pPr marL="635">
              <a:lnSpc>
                <a:spcPct val="100000"/>
              </a:lnSpc>
              <a:spcBef>
                <a:spcPts val="100"/>
              </a:spcBef>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marL="635">
              <a:lnSpc>
                <a:spcPct val="100000"/>
              </a:lnSpc>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a:lnSpc>
                <a:spcPct val="100000"/>
              </a:lnSpc>
              <a:spcBef>
                <a:spcPts val="5"/>
              </a:spcBef>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marL="635">
              <a:lnSpc>
                <a:spcPct val="100000"/>
              </a:lnSpc>
            </a:pPr>
            <a:r>
              <a:rPr sz="1800" spc="-50" dirty="0">
                <a:solidFill>
                  <a:srgbClr val="FFFFFF"/>
                </a:solidFill>
                <a:latin typeface="Consolas"/>
                <a:cs typeface="Consolas"/>
              </a:rPr>
              <a:t>'</a:t>
            </a:r>
            <a:endParaRPr sz="1800">
              <a:latin typeface="Consolas"/>
              <a:cs typeface="Consolas"/>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431</a:t>
            </a:fld>
            <a:endParaRPr spc="-25" dirty="0"/>
          </a:p>
        </p:txBody>
      </p:sp>
      <p:sp>
        <p:nvSpPr>
          <p:cNvPr id="11" name="object 11"/>
          <p:cNvSpPr txBox="1"/>
          <p:nvPr/>
        </p:nvSpPr>
        <p:spPr>
          <a:xfrm>
            <a:off x="974750" y="5610859"/>
            <a:ext cx="8158480" cy="299720"/>
          </a:xfrm>
          <a:prstGeom prst="rect">
            <a:avLst/>
          </a:prstGeom>
        </p:spPr>
        <p:txBody>
          <a:bodyPr vert="horz" wrap="square" lIns="0" tIns="12700" rIns="0" bIns="0" rtlCol="0">
            <a:spAutoFit/>
          </a:bodyPr>
          <a:lstStyle/>
          <a:p>
            <a:pPr>
              <a:lnSpc>
                <a:spcPct val="100000"/>
              </a:lnSpc>
              <a:spcBef>
                <a:spcPts val="100"/>
              </a:spcBef>
            </a:pPr>
            <a:r>
              <a:rPr sz="1800" dirty="0">
                <a:solidFill>
                  <a:srgbClr val="FFFFFF"/>
                </a:solidFill>
                <a:latin typeface="Consolas"/>
                <a:cs typeface="Consolas"/>
              </a:rPr>
              <a:t>Type</a:t>
            </a:r>
            <a:r>
              <a:rPr sz="1800" spc="-20" dirty="0">
                <a:solidFill>
                  <a:srgbClr val="FFFFFF"/>
                </a:solidFill>
                <a:latin typeface="Consolas"/>
                <a:cs typeface="Consolas"/>
              </a:rPr>
              <a:t> </a:t>
            </a:r>
            <a:r>
              <a:rPr sz="1800" dirty="0">
                <a:solidFill>
                  <a:srgbClr val="FFFFFF"/>
                </a:solidFill>
                <a:latin typeface="Consolas"/>
                <a:cs typeface="Consolas"/>
              </a:rPr>
              <a:t>a</a:t>
            </a:r>
            <a:r>
              <a:rPr sz="1800" spc="-25" dirty="0">
                <a:solidFill>
                  <a:srgbClr val="FFFFFF"/>
                </a:solidFill>
                <a:latin typeface="Consolas"/>
                <a:cs typeface="Consolas"/>
              </a:rPr>
              <a:t> </a:t>
            </a:r>
            <a:r>
              <a:rPr sz="1800" dirty="0">
                <a:solidFill>
                  <a:srgbClr val="FFFFFF"/>
                </a:solidFill>
                <a:latin typeface="Consolas"/>
                <a:cs typeface="Consolas"/>
              </a:rPr>
              <a:t>hotkey</a:t>
            </a:r>
            <a:r>
              <a:rPr sz="1800" spc="-30" dirty="0">
                <a:solidFill>
                  <a:srgbClr val="FFFFFF"/>
                </a:solidFill>
                <a:latin typeface="Consolas"/>
                <a:cs typeface="Consolas"/>
              </a:rPr>
              <a:t> </a:t>
            </a:r>
            <a:r>
              <a:rPr sz="1800" dirty="0">
                <a:solidFill>
                  <a:srgbClr val="FFFFFF"/>
                </a:solidFill>
                <a:latin typeface="Consolas"/>
                <a:cs typeface="Consolas"/>
              </a:rPr>
              <a:t>or</a:t>
            </a:r>
            <a:r>
              <a:rPr sz="1800" spc="-15" dirty="0">
                <a:solidFill>
                  <a:srgbClr val="FFFFFF"/>
                </a:solidFill>
                <a:latin typeface="Consolas"/>
                <a:cs typeface="Consolas"/>
              </a:rPr>
              <a:t> </a:t>
            </a:r>
            <a:r>
              <a:rPr sz="1800" dirty="0">
                <a:solidFill>
                  <a:srgbClr val="FFFFFF"/>
                </a:solidFill>
                <a:latin typeface="Consolas"/>
                <a:cs typeface="Consolas"/>
              </a:rPr>
              <a:t>use</a:t>
            </a:r>
            <a:r>
              <a:rPr sz="1800" spc="-20" dirty="0">
                <a:solidFill>
                  <a:srgbClr val="FFFFFF"/>
                </a:solidFill>
                <a:latin typeface="Consolas"/>
                <a:cs typeface="Consolas"/>
              </a:rPr>
              <a:t> </a:t>
            </a:r>
            <a:r>
              <a:rPr sz="1800" dirty="0">
                <a:solidFill>
                  <a:srgbClr val="FFFFFF"/>
                </a:solidFill>
                <a:latin typeface="Consolas"/>
                <a:cs typeface="Consolas"/>
              </a:rPr>
              <a:t>Down/Up</a:t>
            </a:r>
            <a:r>
              <a:rPr sz="1800" spc="-15" dirty="0">
                <a:solidFill>
                  <a:srgbClr val="FFFFFF"/>
                </a:solidFill>
                <a:latin typeface="Consolas"/>
                <a:cs typeface="Consolas"/>
              </a:rPr>
              <a:t> </a:t>
            </a:r>
            <a:r>
              <a:rPr sz="1800" dirty="0">
                <a:solidFill>
                  <a:srgbClr val="FFFFFF"/>
                </a:solidFill>
                <a:latin typeface="Consolas"/>
                <a:cs typeface="Consolas"/>
              </a:rPr>
              <a:t>arrows</a:t>
            </a:r>
            <a:r>
              <a:rPr sz="1800" spc="-15" dirty="0">
                <a:solidFill>
                  <a:srgbClr val="FFFFFF"/>
                </a:solidFill>
                <a:latin typeface="Consolas"/>
                <a:cs typeface="Consolas"/>
              </a:rPr>
              <a:t> </a:t>
            </a:r>
            <a:r>
              <a:rPr sz="1800" dirty="0">
                <a:solidFill>
                  <a:srgbClr val="FFFFFF"/>
                </a:solidFill>
                <a:latin typeface="Consolas"/>
                <a:cs typeface="Consolas"/>
              </a:rPr>
              <a:t>then</a:t>
            </a:r>
            <a:r>
              <a:rPr sz="1800" spc="-20" dirty="0">
                <a:solidFill>
                  <a:srgbClr val="FFFFFF"/>
                </a:solidFill>
                <a:latin typeface="Consolas"/>
                <a:cs typeface="Consolas"/>
              </a:rPr>
              <a:t> </a:t>
            </a:r>
            <a:r>
              <a:rPr sz="1800" dirty="0">
                <a:solidFill>
                  <a:srgbClr val="FFFFFF"/>
                </a:solidFill>
                <a:latin typeface="Consolas"/>
                <a:cs typeface="Consolas"/>
              </a:rPr>
              <a:t>Enter</a:t>
            </a:r>
            <a:r>
              <a:rPr sz="1800" spc="-25" dirty="0">
                <a:solidFill>
                  <a:srgbClr val="FFFFFF"/>
                </a:solidFill>
                <a:latin typeface="Consolas"/>
                <a:cs typeface="Consolas"/>
              </a:rPr>
              <a:t> </a:t>
            </a:r>
            <a:r>
              <a:rPr sz="1800" dirty="0">
                <a:solidFill>
                  <a:srgbClr val="FFFFFF"/>
                </a:solidFill>
                <a:latin typeface="Consolas"/>
                <a:cs typeface="Consolas"/>
              </a:rPr>
              <a:t>to</a:t>
            </a:r>
            <a:r>
              <a:rPr sz="1800" spc="-30" dirty="0">
                <a:solidFill>
                  <a:srgbClr val="FFFFFF"/>
                </a:solidFill>
                <a:latin typeface="Consolas"/>
                <a:cs typeface="Consolas"/>
              </a:rPr>
              <a:t> </a:t>
            </a:r>
            <a:r>
              <a:rPr sz="1800" dirty="0">
                <a:solidFill>
                  <a:srgbClr val="FFFFFF"/>
                </a:solidFill>
                <a:latin typeface="Consolas"/>
                <a:cs typeface="Consolas"/>
              </a:rPr>
              <a:t>choose</a:t>
            </a:r>
            <a:r>
              <a:rPr sz="1800" spc="-15" dirty="0">
                <a:solidFill>
                  <a:srgbClr val="FFFFFF"/>
                </a:solidFill>
                <a:latin typeface="Consolas"/>
                <a:cs typeface="Consolas"/>
              </a:rPr>
              <a:t> </a:t>
            </a:r>
            <a:r>
              <a:rPr sz="1800" dirty="0">
                <a:solidFill>
                  <a:srgbClr val="FFFFFF"/>
                </a:solidFill>
                <a:latin typeface="Consolas"/>
                <a:cs typeface="Consolas"/>
              </a:rPr>
              <a:t>an</a:t>
            </a:r>
            <a:r>
              <a:rPr sz="1800" spc="-15" dirty="0">
                <a:solidFill>
                  <a:srgbClr val="FFFFFF"/>
                </a:solidFill>
                <a:latin typeface="Consolas"/>
                <a:cs typeface="Consolas"/>
              </a:rPr>
              <a:t> </a:t>
            </a:r>
            <a:r>
              <a:rPr sz="1800" spc="-10" dirty="0">
                <a:solidFill>
                  <a:srgbClr val="FFFFFF"/>
                </a:solidFill>
                <a:latin typeface="Consolas"/>
                <a:cs typeface="Consolas"/>
              </a:rPr>
              <a:t>item.</a:t>
            </a:r>
            <a:endParaRPr sz="1800">
              <a:latin typeface="Consolas"/>
              <a:cs typeface="Consolas"/>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INSTALLING</a:t>
            </a:r>
            <a:r>
              <a:rPr spc="-210" dirty="0"/>
              <a:t> </a:t>
            </a:r>
            <a:r>
              <a:rPr spc="-10" dirty="0"/>
              <a:t>NODE.JS</a:t>
            </a:r>
          </a:p>
        </p:txBody>
      </p:sp>
      <p:grpSp>
        <p:nvGrpSpPr>
          <p:cNvPr id="3" name="object 3"/>
          <p:cNvGrpSpPr/>
          <p:nvPr/>
        </p:nvGrpSpPr>
        <p:grpSpPr>
          <a:xfrm>
            <a:off x="882396" y="1568196"/>
            <a:ext cx="10427335" cy="3218815"/>
            <a:chOff x="882396" y="1568196"/>
            <a:chExt cx="10427335" cy="3218815"/>
          </a:xfrm>
        </p:grpSpPr>
        <p:sp>
          <p:nvSpPr>
            <p:cNvPr id="4" name="object 4"/>
            <p:cNvSpPr/>
            <p:nvPr/>
          </p:nvSpPr>
          <p:spPr>
            <a:xfrm>
              <a:off x="882396" y="1568196"/>
              <a:ext cx="10427335" cy="3218815"/>
            </a:xfrm>
            <a:custGeom>
              <a:avLst/>
              <a:gdLst/>
              <a:ahLst/>
              <a:cxnLst/>
              <a:rect l="l" t="t" r="r" b="b"/>
              <a:pathLst>
                <a:path w="10427335" h="3218815">
                  <a:moveTo>
                    <a:pt x="10427208" y="0"/>
                  </a:moveTo>
                  <a:lnTo>
                    <a:pt x="0" y="0"/>
                  </a:lnTo>
                  <a:lnTo>
                    <a:pt x="0" y="3218687"/>
                  </a:lnTo>
                  <a:lnTo>
                    <a:pt x="10427208" y="3218687"/>
                  </a:lnTo>
                  <a:lnTo>
                    <a:pt x="10427208" y="0"/>
                  </a:lnTo>
                  <a:close/>
                </a:path>
              </a:pathLst>
            </a:custGeom>
            <a:solidFill>
              <a:srgbClr val="282C34"/>
            </a:solidFill>
          </p:spPr>
          <p:txBody>
            <a:bodyPr wrap="square" lIns="0" tIns="0" rIns="0" bIns="0" rtlCol="0"/>
            <a:lstStyle/>
            <a:p>
              <a:endParaRPr/>
            </a:p>
          </p:txBody>
        </p:sp>
        <p:sp>
          <p:nvSpPr>
            <p:cNvPr id="5" name="object 5"/>
            <p:cNvSpPr/>
            <p:nvPr/>
          </p:nvSpPr>
          <p:spPr>
            <a:xfrm>
              <a:off x="1099718" y="2042231"/>
              <a:ext cx="6016625" cy="0"/>
            </a:xfrm>
            <a:custGeom>
              <a:avLst/>
              <a:gdLst/>
              <a:ahLst/>
              <a:cxnLst/>
              <a:rect l="l" t="t" r="r" b="b"/>
              <a:pathLst>
                <a:path w="6016625">
                  <a:moveTo>
                    <a:pt x="0" y="0"/>
                  </a:moveTo>
                  <a:lnTo>
                    <a:pt x="6016076" y="0"/>
                  </a:lnTo>
                </a:path>
              </a:pathLst>
            </a:custGeom>
            <a:ln w="18312">
              <a:solidFill>
                <a:srgbClr val="FEFEFE"/>
              </a:solidFill>
              <a:prstDash val="sysDash"/>
            </a:ln>
          </p:spPr>
          <p:txBody>
            <a:bodyPr wrap="square" lIns="0" tIns="0" rIns="0" bIns="0" rtlCol="0"/>
            <a:lstStyle/>
            <a:p>
              <a:endParaRPr/>
            </a:p>
          </p:txBody>
        </p:sp>
      </p:grpSp>
      <p:sp>
        <p:nvSpPr>
          <p:cNvPr id="6" name="object 6"/>
          <p:cNvSpPr txBox="1"/>
          <p:nvPr/>
        </p:nvSpPr>
        <p:spPr>
          <a:xfrm>
            <a:off x="974750" y="1589023"/>
            <a:ext cx="4756150" cy="1121410"/>
          </a:xfrm>
          <a:prstGeom prst="rect">
            <a:avLst/>
          </a:prstGeom>
        </p:spPr>
        <p:txBody>
          <a:bodyPr vert="horz" wrap="square" lIns="0" tIns="12700" rIns="0" bIns="0" rtlCol="0">
            <a:spAutoFit/>
          </a:bodyPr>
          <a:lstStyle/>
          <a:p>
            <a:pPr>
              <a:lnSpc>
                <a:spcPts val="2155"/>
              </a:lnSpc>
              <a:spcBef>
                <a:spcPts val="100"/>
              </a:spcBef>
            </a:pPr>
            <a:r>
              <a:rPr sz="1800" dirty="0">
                <a:solidFill>
                  <a:srgbClr val="D76060"/>
                </a:solidFill>
                <a:latin typeface="Consolas"/>
                <a:cs typeface="Consolas"/>
              </a:rPr>
              <a:t>@luigi</a:t>
            </a:r>
            <a:r>
              <a:rPr sz="1800" spc="-20" dirty="0">
                <a:solidFill>
                  <a:srgbClr val="D76060"/>
                </a:solidFill>
                <a:latin typeface="Consolas"/>
                <a:cs typeface="Consolas"/>
              </a:rPr>
              <a:t> </a:t>
            </a:r>
            <a:r>
              <a:rPr sz="1800" dirty="0">
                <a:solidFill>
                  <a:srgbClr val="5FE487"/>
                </a:solidFill>
                <a:latin typeface="Segoe UI Symbol"/>
                <a:cs typeface="Segoe UI Symbol"/>
              </a:rPr>
              <a:t>➜</a:t>
            </a:r>
            <a:r>
              <a:rPr sz="1800" spc="465"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35" dirty="0">
                <a:solidFill>
                  <a:srgbClr val="54B5C1"/>
                </a:solidFill>
                <a:latin typeface="Consolas"/>
                <a:cs typeface="Consolas"/>
              </a:rPr>
              <a:t> </a:t>
            </a:r>
            <a:r>
              <a:rPr sz="1800" dirty="0">
                <a:solidFill>
                  <a:srgbClr val="54B5C1"/>
                </a:solidFill>
                <a:latin typeface="Consolas"/>
                <a:cs typeface="Consolas"/>
              </a:rPr>
              <a:t>$</a:t>
            </a:r>
            <a:r>
              <a:rPr sz="1800" spc="-15" dirty="0">
                <a:solidFill>
                  <a:srgbClr val="54B5C1"/>
                </a:solidFill>
                <a:latin typeface="Consolas"/>
                <a:cs typeface="Consolas"/>
              </a:rPr>
              <a:t> </a:t>
            </a:r>
            <a:r>
              <a:rPr sz="1800" spc="-25" dirty="0">
                <a:solidFill>
                  <a:srgbClr val="DFBA79"/>
                </a:solidFill>
                <a:latin typeface="Consolas"/>
                <a:cs typeface="Consolas"/>
              </a:rPr>
              <a:t>nvs</a:t>
            </a:r>
            <a:endParaRPr sz="1800">
              <a:latin typeface="Consolas"/>
              <a:cs typeface="Consolas"/>
            </a:endParaRPr>
          </a:p>
          <a:p>
            <a:pPr>
              <a:lnSpc>
                <a:spcPts val="2155"/>
              </a:lnSpc>
            </a:pPr>
            <a:r>
              <a:rPr sz="1800" spc="-50" dirty="0">
                <a:solidFill>
                  <a:srgbClr val="FFFFFF"/>
                </a:solidFill>
                <a:latin typeface="Consolas"/>
                <a:cs typeface="Consolas"/>
              </a:rPr>
              <a:t>.</a:t>
            </a:r>
            <a:endParaRPr sz="1800">
              <a:latin typeface="Consolas"/>
              <a:cs typeface="Consolas"/>
            </a:endParaRPr>
          </a:p>
          <a:p>
            <a:pPr>
              <a:lnSpc>
                <a:spcPct val="100000"/>
              </a:lnSpc>
            </a:pPr>
            <a:r>
              <a:rPr sz="1800" dirty="0">
                <a:solidFill>
                  <a:srgbClr val="FFFFFF"/>
                </a:solidFill>
                <a:latin typeface="Consolas"/>
                <a:cs typeface="Consolas"/>
              </a:rPr>
              <a:t>|</a:t>
            </a:r>
            <a:r>
              <a:rPr sz="1800" spc="-25" dirty="0">
                <a:solidFill>
                  <a:srgbClr val="FFFFFF"/>
                </a:solidFill>
                <a:latin typeface="Consolas"/>
                <a:cs typeface="Consolas"/>
              </a:rPr>
              <a:t> </a:t>
            </a:r>
            <a:r>
              <a:rPr sz="1800" dirty="0">
                <a:solidFill>
                  <a:srgbClr val="FFFFFF"/>
                </a:solidFill>
                <a:latin typeface="Consolas"/>
                <a:cs typeface="Consolas"/>
              </a:rPr>
              <a:t>Select</a:t>
            </a:r>
            <a:r>
              <a:rPr sz="1800" spc="-10" dirty="0">
                <a:solidFill>
                  <a:srgbClr val="FFFFFF"/>
                </a:solidFill>
                <a:latin typeface="Consolas"/>
                <a:cs typeface="Consolas"/>
              </a:rPr>
              <a:t> </a:t>
            </a:r>
            <a:r>
              <a:rPr sz="1800" dirty="0">
                <a:solidFill>
                  <a:srgbClr val="FFFFFF"/>
                </a:solidFill>
                <a:latin typeface="Consolas"/>
                <a:cs typeface="Consolas"/>
              </a:rPr>
              <a:t>a</a:t>
            </a:r>
            <a:r>
              <a:rPr sz="1800" spc="-20" dirty="0">
                <a:solidFill>
                  <a:srgbClr val="FFFFFF"/>
                </a:solidFill>
                <a:latin typeface="Consolas"/>
                <a:cs typeface="Consolas"/>
              </a:rPr>
              <a:t> </a:t>
            </a:r>
            <a:r>
              <a:rPr sz="1800" spc="-10" dirty="0">
                <a:solidFill>
                  <a:srgbClr val="FFFFFF"/>
                </a:solidFill>
                <a:latin typeface="Consolas"/>
                <a:cs typeface="Consolas"/>
              </a:rPr>
              <a:t>version</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p:txBody>
      </p:sp>
      <p:sp>
        <p:nvSpPr>
          <p:cNvPr id="7" name="object 7"/>
          <p:cNvSpPr/>
          <p:nvPr/>
        </p:nvSpPr>
        <p:spPr>
          <a:xfrm>
            <a:off x="1099718" y="2591206"/>
            <a:ext cx="6016625" cy="0"/>
          </a:xfrm>
          <a:custGeom>
            <a:avLst/>
            <a:gdLst/>
            <a:ahLst/>
            <a:cxnLst/>
            <a:rect l="l" t="t" r="r" b="b"/>
            <a:pathLst>
              <a:path w="6016625">
                <a:moveTo>
                  <a:pt x="0" y="0"/>
                </a:moveTo>
                <a:lnTo>
                  <a:pt x="6016479" y="0"/>
                </a:lnTo>
              </a:path>
            </a:pathLst>
          </a:custGeom>
          <a:ln w="18288">
            <a:solidFill>
              <a:srgbClr val="FEFEFE"/>
            </a:solidFill>
            <a:prstDash val="sysDash"/>
          </a:ln>
        </p:spPr>
        <p:txBody>
          <a:bodyPr wrap="square" lIns="0" tIns="0" rIns="0" bIns="0" rtlCol="0"/>
          <a:lstStyle/>
          <a:p>
            <a:endParaRPr/>
          </a:p>
        </p:txBody>
      </p:sp>
      <p:sp>
        <p:nvSpPr>
          <p:cNvPr id="8" name="object 8"/>
          <p:cNvSpPr txBox="1"/>
          <p:nvPr/>
        </p:nvSpPr>
        <p:spPr>
          <a:xfrm>
            <a:off x="7115632" y="1861515"/>
            <a:ext cx="140335" cy="848994"/>
          </a:xfrm>
          <a:prstGeom prst="rect">
            <a:avLst/>
          </a:prstGeom>
        </p:spPr>
        <p:txBody>
          <a:bodyPr vert="horz" wrap="square" lIns="0" tIns="12700" rIns="0" bIns="0" rtlCol="0">
            <a:spAutoFit/>
          </a:bodyPr>
          <a:lstStyle/>
          <a:p>
            <a:pPr marL="1270">
              <a:lnSpc>
                <a:spcPct val="100000"/>
              </a:lnSpc>
              <a:spcBef>
                <a:spcPts val="100"/>
              </a:spcBef>
            </a:pPr>
            <a:r>
              <a:rPr sz="1800" spc="-50" dirty="0">
                <a:solidFill>
                  <a:srgbClr val="FFFFFF"/>
                </a:solidFill>
                <a:latin typeface="Consolas"/>
                <a:cs typeface="Consolas"/>
              </a:rPr>
              <a:t>.</a:t>
            </a:r>
            <a:endParaRPr sz="1800">
              <a:latin typeface="Consolas"/>
              <a:cs typeface="Consolas"/>
            </a:endParaRPr>
          </a:p>
          <a:p>
            <a:pPr>
              <a:lnSpc>
                <a:spcPct val="100000"/>
              </a:lnSpc>
              <a:spcBef>
                <a:spcPts val="5"/>
              </a:spcBef>
            </a:pPr>
            <a:r>
              <a:rPr sz="1800" spc="-50" dirty="0">
                <a:solidFill>
                  <a:srgbClr val="FFFFFF"/>
                </a:solidFill>
                <a:latin typeface="Consolas"/>
                <a:cs typeface="Consolas"/>
              </a:rPr>
              <a:t>|</a:t>
            </a:r>
            <a:endParaRPr sz="1800">
              <a:latin typeface="Consolas"/>
              <a:cs typeface="Consolas"/>
            </a:endParaRPr>
          </a:p>
          <a:p>
            <a:pPr marL="1270">
              <a:lnSpc>
                <a:spcPct val="100000"/>
              </a:lnSpc>
            </a:pPr>
            <a:r>
              <a:rPr sz="1800" spc="-50" dirty="0">
                <a:solidFill>
                  <a:srgbClr val="FFFFFF"/>
                </a:solidFill>
                <a:latin typeface="Consolas"/>
                <a:cs typeface="Consolas"/>
              </a:rPr>
              <a:t>+</a:t>
            </a:r>
            <a:endParaRPr sz="1800">
              <a:latin typeface="Consolas"/>
              <a:cs typeface="Consolas"/>
            </a:endParaRPr>
          </a:p>
        </p:txBody>
      </p:sp>
      <p:sp>
        <p:nvSpPr>
          <p:cNvPr id="9" name="object 9"/>
          <p:cNvSpPr txBox="1"/>
          <p:nvPr/>
        </p:nvSpPr>
        <p:spPr>
          <a:xfrm>
            <a:off x="974750" y="2685034"/>
            <a:ext cx="6279515" cy="299720"/>
          </a:xfrm>
          <a:prstGeom prst="rect">
            <a:avLst/>
          </a:prstGeom>
        </p:spPr>
        <p:txBody>
          <a:bodyPr vert="horz" wrap="square" lIns="0" tIns="12700" rIns="0" bIns="0" rtlCol="0">
            <a:spAutoFit/>
          </a:bodyPr>
          <a:lstStyle/>
          <a:p>
            <a:pPr>
              <a:lnSpc>
                <a:spcPct val="100000"/>
              </a:lnSpc>
              <a:spcBef>
                <a:spcPts val="100"/>
              </a:spcBef>
            </a:pPr>
            <a:r>
              <a:rPr sz="1800" dirty="0">
                <a:solidFill>
                  <a:srgbClr val="FFFFFF"/>
                </a:solidFill>
                <a:latin typeface="Consolas"/>
                <a:cs typeface="Consolas"/>
              </a:rPr>
              <a:t>|</a:t>
            </a:r>
            <a:r>
              <a:rPr sz="1800" spc="-50" dirty="0">
                <a:solidFill>
                  <a:srgbClr val="FFFFFF"/>
                </a:solidFill>
                <a:latin typeface="Consolas"/>
                <a:cs typeface="Consolas"/>
              </a:rPr>
              <a:t> </a:t>
            </a:r>
            <a:r>
              <a:rPr sz="1800" dirty="0">
                <a:solidFill>
                  <a:srgbClr val="FFFFFF"/>
                </a:solidFill>
                <a:latin typeface="Consolas"/>
                <a:cs typeface="Consolas"/>
              </a:rPr>
              <a:t>[a]</a:t>
            </a:r>
            <a:r>
              <a:rPr sz="1800" spc="-30" dirty="0">
                <a:solidFill>
                  <a:srgbClr val="FFFFFF"/>
                </a:solidFill>
                <a:latin typeface="Consolas"/>
                <a:cs typeface="Consolas"/>
              </a:rPr>
              <a:t> </a:t>
            </a:r>
            <a:r>
              <a:rPr sz="1800" dirty="0">
                <a:solidFill>
                  <a:srgbClr val="FFFFFF"/>
                </a:solidFill>
                <a:latin typeface="Consolas"/>
                <a:cs typeface="Consolas"/>
              </a:rPr>
              <a:t>node/20.9.0/x64</a:t>
            </a:r>
            <a:r>
              <a:rPr sz="1800" spc="-35" dirty="0">
                <a:solidFill>
                  <a:srgbClr val="FFFFFF"/>
                </a:solidFill>
                <a:latin typeface="Consolas"/>
                <a:cs typeface="Consolas"/>
              </a:rPr>
              <a:t> </a:t>
            </a:r>
            <a:r>
              <a:rPr sz="1800" dirty="0">
                <a:solidFill>
                  <a:srgbClr val="FFFFFF"/>
                </a:solidFill>
                <a:latin typeface="Consolas"/>
                <a:cs typeface="Consolas"/>
              </a:rPr>
              <a:t>(Iron)</a:t>
            </a:r>
            <a:r>
              <a:rPr sz="1800" spc="-30" dirty="0">
                <a:solidFill>
                  <a:srgbClr val="FFFFFF"/>
                </a:solidFill>
                <a:latin typeface="Consolas"/>
                <a:cs typeface="Consolas"/>
              </a:rPr>
              <a:t> </a:t>
            </a:r>
            <a:r>
              <a:rPr sz="1800" dirty="0">
                <a:solidFill>
                  <a:srgbClr val="FFFFFF"/>
                </a:solidFill>
                <a:latin typeface="Consolas"/>
                <a:cs typeface="Consolas"/>
              </a:rPr>
              <a:t>[current]</a:t>
            </a:r>
            <a:r>
              <a:rPr sz="1800" spc="-40" dirty="0">
                <a:solidFill>
                  <a:srgbClr val="FFFFFF"/>
                </a:solidFill>
                <a:latin typeface="Consolas"/>
                <a:cs typeface="Consolas"/>
              </a:rPr>
              <a:t> </a:t>
            </a:r>
            <a:r>
              <a:rPr sz="1800" dirty="0">
                <a:solidFill>
                  <a:srgbClr val="FFFFFF"/>
                </a:solidFill>
                <a:latin typeface="Consolas"/>
                <a:cs typeface="Consolas"/>
              </a:rPr>
              <a:t>[default]</a:t>
            </a:r>
            <a:r>
              <a:rPr sz="1800" spc="-25" dirty="0">
                <a:solidFill>
                  <a:srgbClr val="FFFFFF"/>
                </a:solidFill>
                <a:latin typeface="Consolas"/>
                <a:cs typeface="Consolas"/>
              </a:rPr>
              <a:t> </a:t>
            </a:r>
            <a:r>
              <a:rPr sz="1800" spc="-50" dirty="0">
                <a:solidFill>
                  <a:srgbClr val="FFFFFF"/>
                </a:solidFill>
                <a:latin typeface="Consolas"/>
                <a:cs typeface="Consolas"/>
              </a:rPr>
              <a:t>|</a:t>
            </a:r>
            <a:endParaRPr sz="1800">
              <a:latin typeface="Consolas"/>
              <a:cs typeface="Consolas"/>
            </a:endParaRPr>
          </a:p>
        </p:txBody>
      </p:sp>
      <p:sp>
        <p:nvSpPr>
          <p:cNvPr id="10" name="object 10"/>
          <p:cNvSpPr txBox="1"/>
          <p:nvPr/>
        </p:nvSpPr>
        <p:spPr>
          <a:xfrm>
            <a:off x="1349883" y="3508375"/>
            <a:ext cx="3397885" cy="574040"/>
          </a:xfrm>
          <a:prstGeom prst="rect">
            <a:avLst/>
          </a:prstGeom>
        </p:spPr>
        <p:txBody>
          <a:bodyPr vert="horz" wrap="square" lIns="0" tIns="12700" rIns="0" bIns="0" rtlCol="0">
            <a:spAutoFit/>
          </a:bodyPr>
          <a:lstStyle/>
          <a:p>
            <a:pPr>
              <a:lnSpc>
                <a:spcPct val="100000"/>
              </a:lnSpc>
              <a:spcBef>
                <a:spcPts val="100"/>
              </a:spcBef>
            </a:pPr>
            <a:r>
              <a:rPr sz="1800" dirty="0">
                <a:solidFill>
                  <a:srgbClr val="FFFFFF"/>
                </a:solidFill>
                <a:latin typeface="Consolas"/>
                <a:cs typeface="Consolas"/>
              </a:rPr>
              <a:t>,)</a:t>
            </a:r>
            <a:r>
              <a:rPr sz="1800" spc="-25" dirty="0">
                <a:solidFill>
                  <a:srgbClr val="FFFFFF"/>
                </a:solidFill>
                <a:latin typeface="Consolas"/>
                <a:cs typeface="Consolas"/>
              </a:rPr>
              <a:t> </a:t>
            </a:r>
            <a:r>
              <a:rPr sz="1800" dirty="0">
                <a:solidFill>
                  <a:srgbClr val="FFFFFF"/>
                </a:solidFill>
                <a:latin typeface="Consolas"/>
                <a:cs typeface="Consolas"/>
              </a:rPr>
              <a:t>Download</a:t>
            </a:r>
            <a:r>
              <a:rPr sz="1800" spc="-30" dirty="0">
                <a:solidFill>
                  <a:srgbClr val="FFFFFF"/>
                </a:solidFill>
                <a:latin typeface="Consolas"/>
                <a:cs typeface="Consolas"/>
              </a:rPr>
              <a:t> </a:t>
            </a:r>
            <a:r>
              <a:rPr sz="1800" dirty="0">
                <a:solidFill>
                  <a:srgbClr val="FFFFFF"/>
                </a:solidFill>
                <a:latin typeface="Consolas"/>
                <a:cs typeface="Consolas"/>
              </a:rPr>
              <a:t>another</a:t>
            </a:r>
            <a:r>
              <a:rPr sz="1800" spc="-30" dirty="0">
                <a:solidFill>
                  <a:srgbClr val="FFFFFF"/>
                </a:solidFill>
                <a:latin typeface="Consolas"/>
                <a:cs typeface="Consolas"/>
              </a:rPr>
              <a:t> </a:t>
            </a:r>
            <a:r>
              <a:rPr sz="1800" spc="-10" dirty="0">
                <a:solidFill>
                  <a:srgbClr val="FFFFFF"/>
                </a:solidFill>
                <a:latin typeface="Consolas"/>
                <a:cs typeface="Consolas"/>
              </a:rPr>
              <a:t>version</a:t>
            </a:r>
            <a:endParaRPr sz="1800">
              <a:latin typeface="Consolas"/>
              <a:cs typeface="Consolas"/>
            </a:endParaRPr>
          </a:p>
          <a:p>
            <a:pPr>
              <a:lnSpc>
                <a:spcPct val="100000"/>
              </a:lnSpc>
            </a:pPr>
            <a:r>
              <a:rPr sz="1800" dirty="0">
                <a:solidFill>
                  <a:srgbClr val="FFFFFF"/>
                </a:solidFill>
                <a:latin typeface="Consolas"/>
                <a:cs typeface="Consolas"/>
              </a:rPr>
              <a:t>.)</a:t>
            </a:r>
            <a:r>
              <a:rPr sz="1800" spc="-25" dirty="0">
                <a:solidFill>
                  <a:srgbClr val="FFFFFF"/>
                </a:solidFill>
                <a:latin typeface="Consolas"/>
                <a:cs typeface="Consolas"/>
              </a:rPr>
              <a:t> </a:t>
            </a:r>
            <a:r>
              <a:rPr sz="1800" dirty="0">
                <a:solidFill>
                  <a:srgbClr val="FFFFFF"/>
                </a:solidFill>
                <a:latin typeface="Consolas"/>
                <a:cs typeface="Consolas"/>
              </a:rPr>
              <a:t>Don't</a:t>
            </a:r>
            <a:r>
              <a:rPr sz="1800" spc="-15" dirty="0">
                <a:solidFill>
                  <a:srgbClr val="FFFFFF"/>
                </a:solidFill>
                <a:latin typeface="Consolas"/>
                <a:cs typeface="Consolas"/>
              </a:rPr>
              <a:t> </a:t>
            </a:r>
            <a:r>
              <a:rPr sz="1800" dirty="0">
                <a:solidFill>
                  <a:srgbClr val="FFFFFF"/>
                </a:solidFill>
                <a:latin typeface="Consolas"/>
                <a:cs typeface="Consolas"/>
              </a:rPr>
              <a:t>use</a:t>
            </a:r>
            <a:r>
              <a:rPr sz="1800" spc="-25" dirty="0">
                <a:solidFill>
                  <a:srgbClr val="FFFFFF"/>
                </a:solidFill>
                <a:latin typeface="Consolas"/>
                <a:cs typeface="Consolas"/>
              </a:rPr>
              <a:t> </a:t>
            </a:r>
            <a:r>
              <a:rPr sz="1800" dirty="0">
                <a:solidFill>
                  <a:srgbClr val="FFFFFF"/>
                </a:solidFill>
                <a:latin typeface="Consolas"/>
                <a:cs typeface="Consolas"/>
              </a:rPr>
              <a:t>any</a:t>
            </a:r>
            <a:r>
              <a:rPr sz="1800" spc="-10" dirty="0">
                <a:solidFill>
                  <a:srgbClr val="FFFFFF"/>
                </a:solidFill>
                <a:latin typeface="Consolas"/>
                <a:cs typeface="Consolas"/>
              </a:rPr>
              <a:t> version</a:t>
            </a:r>
            <a:endParaRPr sz="1800">
              <a:latin typeface="Consolas"/>
              <a:cs typeface="Consolas"/>
            </a:endParaRPr>
          </a:p>
        </p:txBody>
      </p:sp>
      <p:sp>
        <p:nvSpPr>
          <p:cNvPr id="11" name="object 11"/>
          <p:cNvSpPr txBox="1"/>
          <p:nvPr/>
        </p:nvSpPr>
        <p:spPr>
          <a:xfrm>
            <a:off x="974750" y="2959353"/>
            <a:ext cx="2645410" cy="1397635"/>
          </a:xfrm>
          <a:prstGeom prst="rect">
            <a:avLst/>
          </a:prstGeom>
        </p:spPr>
        <p:txBody>
          <a:bodyPr vert="horz" wrap="square" lIns="0" tIns="12700" rIns="0" bIns="0" rtlCol="0">
            <a:spAutoFit/>
          </a:bodyPr>
          <a:lstStyle/>
          <a:p>
            <a:pPr>
              <a:lnSpc>
                <a:spcPct val="100000"/>
              </a:lnSpc>
              <a:spcBef>
                <a:spcPts val="100"/>
              </a:spcBef>
              <a:tabLst>
                <a:tab pos="374650" algn="l"/>
              </a:tabLst>
            </a:pPr>
            <a:r>
              <a:rPr sz="1800" spc="-50" dirty="0">
                <a:solidFill>
                  <a:srgbClr val="FFFFFF"/>
                </a:solidFill>
                <a:latin typeface="Consolas"/>
                <a:cs typeface="Consolas"/>
              </a:rPr>
              <a:t>|</a:t>
            </a:r>
            <a:r>
              <a:rPr sz="1800" dirty="0">
                <a:solidFill>
                  <a:srgbClr val="FFFFFF"/>
                </a:solidFill>
                <a:latin typeface="Consolas"/>
                <a:cs typeface="Consolas"/>
              </a:rPr>
              <a:t>	b)</a:t>
            </a:r>
            <a:r>
              <a:rPr sz="1800" spc="-10" dirty="0">
                <a:solidFill>
                  <a:srgbClr val="FFFFFF"/>
                </a:solidFill>
                <a:latin typeface="Consolas"/>
                <a:cs typeface="Consolas"/>
              </a:rPr>
              <a:t> node/20.8.1/x64</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marR="2511425">
              <a:lnSpc>
                <a:spcPct val="100000"/>
              </a:lnSpc>
            </a:pPr>
            <a:r>
              <a:rPr sz="1800" spc="-50" dirty="0">
                <a:solidFill>
                  <a:srgbClr val="FFFFFF"/>
                </a:solidFill>
                <a:latin typeface="Consolas"/>
                <a:cs typeface="Consolas"/>
              </a:rPr>
              <a:t>| '</a:t>
            </a:r>
            <a:endParaRPr sz="1800">
              <a:latin typeface="Consolas"/>
              <a:cs typeface="Consolas"/>
            </a:endParaRPr>
          </a:p>
        </p:txBody>
      </p:sp>
      <p:sp>
        <p:nvSpPr>
          <p:cNvPr id="12" name="object 12"/>
          <p:cNvSpPr/>
          <p:nvPr/>
        </p:nvSpPr>
        <p:spPr>
          <a:xfrm>
            <a:off x="1099718" y="4237507"/>
            <a:ext cx="6016625" cy="0"/>
          </a:xfrm>
          <a:custGeom>
            <a:avLst/>
            <a:gdLst/>
            <a:ahLst/>
            <a:cxnLst/>
            <a:rect l="l" t="t" r="r" b="b"/>
            <a:pathLst>
              <a:path w="6016625">
                <a:moveTo>
                  <a:pt x="0" y="0"/>
                </a:moveTo>
                <a:lnTo>
                  <a:pt x="6016479" y="0"/>
                </a:lnTo>
              </a:path>
            </a:pathLst>
          </a:custGeom>
          <a:ln w="18288">
            <a:solidFill>
              <a:srgbClr val="FEFEFE"/>
            </a:solidFill>
            <a:prstDash val="sysDash"/>
          </a:ln>
        </p:spPr>
        <p:txBody>
          <a:bodyPr wrap="square" lIns="0" tIns="0" rIns="0" bIns="0" rtlCol="0"/>
          <a:lstStyle/>
          <a:p>
            <a:endParaRPr/>
          </a:p>
        </p:txBody>
      </p:sp>
      <p:sp>
        <p:nvSpPr>
          <p:cNvPr id="13" name="object 13"/>
          <p:cNvSpPr txBox="1"/>
          <p:nvPr/>
        </p:nvSpPr>
        <p:spPr>
          <a:xfrm>
            <a:off x="7115632" y="2959353"/>
            <a:ext cx="140335" cy="1397635"/>
          </a:xfrm>
          <a:prstGeom prst="rect">
            <a:avLst/>
          </a:prstGeom>
        </p:spPr>
        <p:txBody>
          <a:bodyPr vert="horz" wrap="square" lIns="0" tIns="12700" rIns="0" bIns="0" rtlCol="0">
            <a:spAutoFit/>
          </a:bodyPr>
          <a:lstStyle/>
          <a:p>
            <a:pPr>
              <a:lnSpc>
                <a:spcPct val="100000"/>
              </a:lnSpc>
              <a:spcBef>
                <a:spcPts val="100"/>
              </a:spcBef>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a:lnSpc>
                <a:spcPct val="100000"/>
              </a:lnSpc>
            </a:pPr>
            <a:r>
              <a:rPr sz="1800" spc="-50" dirty="0">
                <a:solidFill>
                  <a:srgbClr val="FFFFFF"/>
                </a:solidFill>
                <a:latin typeface="Consolas"/>
                <a:cs typeface="Consolas"/>
              </a:rPr>
              <a:t>|</a:t>
            </a:r>
            <a:endParaRPr sz="1800">
              <a:latin typeface="Consolas"/>
              <a:cs typeface="Consolas"/>
            </a:endParaRPr>
          </a:p>
          <a:p>
            <a:pPr marL="1270" marR="5080" indent="-1905">
              <a:lnSpc>
                <a:spcPct val="100000"/>
              </a:lnSpc>
            </a:pPr>
            <a:r>
              <a:rPr sz="1800" spc="-50" dirty="0">
                <a:solidFill>
                  <a:srgbClr val="FFFFFF"/>
                </a:solidFill>
                <a:latin typeface="Consolas"/>
                <a:cs typeface="Consolas"/>
              </a:rPr>
              <a:t>| '</a:t>
            </a:r>
            <a:endParaRPr sz="1800">
              <a:latin typeface="Consolas"/>
              <a:cs typeface="Consolas"/>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432</a:t>
            </a:fld>
            <a:endParaRPr spc="-25" dirty="0"/>
          </a:p>
        </p:txBody>
      </p:sp>
      <p:sp>
        <p:nvSpPr>
          <p:cNvPr id="14" name="object 14"/>
          <p:cNvSpPr txBox="1"/>
          <p:nvPr/>
        </p:nvSpPr>
        <p:spPr>
          <a:xfrm>
            <a:off x="974750" y="4331334"/>
            <a:ext cx="8158480" cy="299720"/>
          </a:xfrm>
          <a:prstGeom prst="rect">
            <a:avLst/>
          </a:prstGeom>
        </p:spPr>
        <p:txBody>
          <a:bodyPr vert="horz" wrap="square" lIns="0" tIns="12700" rIns="0" bIns="0" rtlCol="0">
            <a:spAutoFit/>
          </a:bodyPr>
          <a:lstStyle/>
          <a:p>
            <a:pPr>
              <a:lnSpc>
                <a:spcPct val="100000"/>
              </a:lnSpc>
              <a:spcBef>
                <a:spcPts val="100"/>
              </a:spcBef>
            </a:pPr>
            <a:r>
              <a:rPr sz="1800" dirty="0">
                <a:solidFill>
                  <a:srgbClr val="FFFFFF"/>
                </a:solidFill>
                <a:latin typeface="Consolas"/>
                <a:cs typeface="Consolas"/>
              </a:rPr>
              <a:t>Type</a:t>
            </a:r>
            <a:r>
              <a:rPr sz="1800" spc="-20" dirty="0">
                <a:solidFill>
                  <a:srgbClr val="FFFFFF"/>
                </a:solidFill>
                <a:latin typeface="Consolas"/>
                <a:cs typeface="Consolas"/>
              </a:rPr>
              <a:t> </a:t>
            </a:r>
            <a:r>
              <a:rPr sz="1800" dirty="0">
                <a:solidFill>
                  <a:srgbClr val="FFFFFF"/>
                </a:solidFill>
                <a:latin typeface="Consolas"/>
                <a:cs typeface="Consolas"/>
              </a:rPr>
              <a:t>a</a:t>
            </a:r>
            <a:r>
              <a:rPr sz="1800" spc="-25" dirty="0">
                <a:solidFill>
                  <a:srgbClr val="FFFFFF"/>
                </a:solidFill>
                <a:latin typeface="Consolas"/>
                <a:cs typeface="Consolas"/>
              </a:rPr>
              <a:t> </a:t>
            </a:r>
            <a:r>
              <a:rPr sz="1800" dirty="0">
                <a:solidFill>
                  <a:srgbClr val="FFFFFF"/>
                </a:solidFill>
                <a:latin typeface="Consolas"/>
                <a:cs typeface="Consolas"/>
              </a:rPr>
              <a:t>hotkey</a:t>
            </a:r>
            <a:r>
              <a:rPr sz="1800" spc="-30" dirty="0">
                <a:solidFill>
                  <a:srgbClr val="FFFFFF"/>
                </a:solidFill>
                <a:latin typeface="Consolas"/>
                <a:cs typeface="Consolas"/>
              </a:rPr>
              <a:t> </a:t>
            </a:r>
            <a:r>
              <a:rPr sz="1800" dirty="0">
                <a:solidFill>
                  <a:srgbClr val="FFFFFF"/>
                </a:solidFill>
                <a:latin typeface="Consolas"/>
                <a:cs typeface="Consolas"/>
              </a:rPr>
              <a:t>or</a:t>
            </a:r>
            <a:r>
              <a:rPr sz="1800" spc="-15" dirty="0">
                <a:solidFill>
                  <a:srgbClr val="FFFFFF"/>
                </a:solidFill>
                <a:latin typeface="Consolas"/>
                <a:cs typeface="Consolas"/>
              </a:rPr>
              <a:t> </a:t>
            </a:r>
            <a:r>
              <a:rPr sz="1800" dirty="0">
                <a:solidFill>
                  <a:srgbClr val="FFFFFF"/>
                </a:solidFill>
                <a:latin typeface="Consolas"/>
                <a:cs typeface="Consolas"/>
              </a:rPr>
              <a:t>use</a:t>
            </a:r>
            <a:r>
              <a:rPr sz="1800" spc="-20" dirty="0">
                <a:solidFill>
                  <a:srgbClr val="FFFFFF"/>
                </a:solidFill>
                <a:latin typeface="Consolas"/>
                <a:cs typeface="Consolas"/>
              </a:rPr>
              <a:t> </a:t>
            </a:r>
            <a:r>
              <a:rPr sz="1800" dirty="0">
                <a:solidFill>
                  <a:srgbClr val="FFFFFF"/>
                </a:solidFill>
                <a:latin typeface="Consolas"/>
                <a:cs typeface="Consolas"/>
              </a:rPr>
              <a:t>Down/Up</a:t>
            </a:r>
            <a:r>
              <a:rPr sz="1800" spc="-15" dirty="0">
                <a:solidFill>
                  <a:srgbClr val="FFFFFF"/>
                </a:solidFill>
                <a:latin typeface="Consolas"/>
                <a:cs typeface="Consolas"/>
              </a:rPr>
              <a:t> </a:t>
            </a:r>
            <a:r>
              <a:rPr sz="1800" dirty="0">
                <a:solidFill>
                  <a:srgbClr val="FFFFFF"/>
                </a:solidFill>
                <a:latin typeface="Consolas"/>
                <a:cs typeface="Consolas"/>
              </a:rPr>
              <a:t>arrows</a:t>
            </a:r>
            <a:r>
              <a:rPr sz="1800" spc="-15" dirty="0">
                <a:solidFill>
                  <a:srgbClr val="FFFFFF"/>
                </a:solidFill>
                <a:latin typeface="Consolas"/>
                <a:cs typeface="Consolas"/>
              </a:rPr>
              <a:t> </a:t>
            </a:r>
            <a:r>
              <a:rPr sz="1800" dirty="0">
                <a:solidFill>
                  <a:srgbClr val="FFFFFF"/>
                </a:solidFill>
                <a:latin typeface="Consolas"/>
                <a:cs typeface="Consolas"/>
              </a:rPr>
              <a:t>then</a:t>
            </a:r>
            <a:r>
              <a:rPr sz="1800" spc="-20" dirty="0">
                <a:solidFill>
                  <a:srgbClr val="FFFFFF"/>
                </a:solidFill>
                <a:latin typeface="Consolas"/>
                <a:cs typeface="Consolas"/>
              </a:rPr>
              <a:t> </a:t>
            </a:r>
            <a:r>
              <a:rPr sz="1800" dirty="0">
                <a:solidFill>
                  <a:srgbClr val="FFFFFF"/>
                </a:solidFill>
                <a:latin typeface="Consolas"/>
                <a:cs typeface="Consolas"/>
              </a:rPr>
              <a:t>Enter</a:t>
            </a:r>
            <a:r>
              <a:rPr sz="1800" spc="-25" dirty="0">
                <a:solidFill>
                  <a:srgbClr val="FFFFFF"/>
                </a:solidFill>
                <a:latin typeface="Consolas"/>
                <a:cs typeface="Consolas"/>
              </a:rPr>
              <a:t> </a:t>
            </a:r>
            <a:r>
              <a:rPr sz="1800" dirty="0">
                <a:solidFill>
                  <a:srgbClr val="FFFFFF"/>
                </a:solidFill>
                <a:latin typeface="Consolas"/>
                <a:cs typeface="Consolas"/>
              </a:rPr>
              <a:t>to</a:t>
            </a:r>
            <a:r>
              <a:rPr sz="1800" spc="-30" dirty="0">
                <a:solidFill>
                  <a:srgbClr val="FFFFFF"/>
                </a:solidFill>
                <a:latin typeface="Consolas"/>
                <a:cs typeface="Consolas"/>
              </a:rPr>
              <a:t> </a:t>
            </a:r>
            <a:r>
              <a:rPr sz="1800" dirty="0">
                <a:solidFill>
                  <a:srgbClr val="FFFFFF"/>
                </a:solidFill>
                <a:latin typeface="Consolas"/>
                <a:cs typeface="Consolas"/>
              </a:rPr>
              <a:t>choose</a:t>
            </a:r>
            <a:r>
              <a:rPr sz="1800" spc="-15" dirty="0">
                <a:solidFill>
                  <a:srgbClr val="FFFFFF"/>
                </a:solidFill>
                <a:latin typeface="Consolas"/>
                <a:cs typeface="Consolas"/>
              </a:rPr>
              <a:t> </a:t>
            </a:r>
            <a:r>
              <a:rPr sz="1800" dirty="0">
                <a:solidFill>
                  <a:srgbClr val="FFFFFF"/>
                </a:solidFill>
                <a:latin typeface="Consolas"/>
                <a:cs typeface="Consolas"/>
              </a:rPr>
              <a:t>an</a:t>
            </a:r>
            <a:r>
              <a:rPr sz="1800" spc="-15" dirty="0">
                <a:solidFill>
                  <a:srgbClr val="FFFFFF"/>
                </a:solidFill>
                <a:latin typeface="Consolas"/>
                <a:cs typeface="Consolas"/>
              </a:rPr>
              <a:t> </a:t>
            </a:r>
            <a:r>
              <a:rPr sz="1800" spc="-10" dirty="0">
                <a:solidFill>
                  <a:srgbClr val="FFFFFF"/>
                </a:solidFill>
                <a:latin typeface="Consolas"/>
                <a:cs typeface="Consolas"/>
              </a:rPr>
              <a:t>item.</a:t>
            </a:r>
            <a:endParaRPr sz="1800">
              <a:latin typeface="Consolas"/>
              <a:cs typeface="Consolas"/>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433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INSTALLING</a:t>
            </a:r>
            <a:r>
              <a:rPr spc="-210" dirty="0"/>
              <a:t> </a:t>
            </a:r>
            <a:r>
              <a:rPr spc="-10" dirty="0"/>
              <a:t>NODE.JS</a:t>
            </a:r>
          </a:p>
        </p:txBody>
      </p:sp>
      <p:sp>
        <p:nvSpPr>
          <p:cNvPr id="3" name="object 3"/>
          <p:cNvSpPr txBox="1"/>
          <p:nvPr/>
        </p:nvSpPr>
        <p:spPr>
          <a:xfrm>
            <a:off x="962050" y="1533220"/>
            <a:ext cx="898779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 pos="6624320" algn="l"/>
              </a:tabLst>
            </a:pPr>
            <a:r>
              <a:rPr sz="2800" spc="-100" dirty="0">
                <a:solidFill>
                  <a:srgbClr val="111F35"/>
                </a:solidFill>
                <a:latin typeface="Calibri"/>
                <a:cs typeface="Calibri"/>
              </a:rPr>
              <a:t>To</a:t>
            </a:r>
            <a:r>
              <a:rPr sz="2800" spc="-60" dirty="0">
                <a:solidFill>
                  <a:srgbClr val="111F35"/>
                </a:solidFill>
                <a:latin typeface="Calibri"/>
                <a:cs typeface="Calibri"/>
              </a:rPr>
              <a:t> </a:t>
            </a:r>
            <a:r>
              <a:rPr sz="2800" dirty="0">
                <a:solidFill>
                  <a:srgbClr val="111F35"/>
                </a:solidFill>
                <a:latin typeface="Calibri"/>
                <a:cs typeface="Calibri"/>
              </a:rPr>
              <a:t>check</a:t>
            </a:r>
            <a:r>
              <a:rPr sz="2800" spc="-45" dirty="0">
                <a:solidFill>
                  <a:srgbClr val="111F35"/>
                </a:solidFill>
                <a:latin typeface="Calibri"/>
                <a:cs typeface="Calibri"/>
              </a:rPr>
              <a:t> </a:t>
            </a:r>
            <a:r>
              <a:rPr sz="2800" dirty="0">
                <a:solidFill>
                  <a:srgbClr val="111F35"/>
                </a:solidFill>
                <a:latin typeface="Calibri"/>
                <a:cs typeface="Calibri"/>
              </a:rPr>
              <a:t>that</a:t>
            </a:r>
            <a:r>
              <a:rPr sz="2800" spc="-50" dirty="0">
                <a:solidFill>
                  <a:srgbClr val="111F35"/>
                </a:solidFill>
                <a:latin typeface="Calibri"/>
                <a:cs typeface="Calibri"/>
              </a:rPr>
              <a:t> </a:t>
            </a:r>
            <a:r>
              <a:rPr sz="2800" dirty="0">
                <a:solidFill>
                  <a:srgbClr val="111F35"/>
                </a:solidFill>
                <a:latin typeface="Calibri"/>
                <a:cs typeface="Calibri"/>
              </a:rPr>
              <a:t>everything</a:t>
            </a:r>
            <a:r>
              <a:rPr sz="2800" spc="-50" dirty="0">
                <a:solidFill>
                  <a:srgbClr val="111F35"/>
                </a:solidFill>
                <a:latin typeface="Calibri"/>
                <a:cs typeface="Calibri"/>
              </a:rPr>
              <a:t> </a:t>
            </a:r>
            <a:r>
              <a:rPr sz="2800" dirty="0">
                <a:solidFill>
                  <a:srgbClr val="111F35"/>
                </a:solidFill>
                <a:latin typeface="Calibri"/>
                <a:cs typeface="Calibri"/>
              </a:rPr>
              <a:t>is</a:t>
            </a:r>
            <a:r>
              <a:rPr sz="2800" spc="-40" dirty="0">
                <a:solidFill>
                  <a:srgbClr val="111F35"/>
                </a:solidFill>
                <a:latin typeface="Calibri"/>
                <a:cs typeface="Calibri"/>
              </a:rPr>
              <a:t> </a:t>
            </a:r>
            <a:r>
              <a:rPr sz="2800" dirty="0">
                <a:solidFill>
                  <a:srgbClr val="111F35"/>
                </a:solidFill>
                <a:latin typeface="Calibri"/>
                <a:cs typeface="Calibri"/>
              </a:rPr>
              <a:t>ok,</a:t>
            </a:r>
            <a:r>
              <a:rPr sz="2800" spc="-60" dirty="0">
                <a:solidFill>
                  <a:srgbClr val="111F35"/>
                </a:solidFill>
                <a:latin typeface="Calibri"/>
                <a:cs typeface="Calibri"/>
              </a:rPr>
              <a:t> </a:t>
            </a:r>
            <a:r>
              <a:rPr sz="2800" dirty="0">
                <a:solidFill>
                  <a:srgbClr val="111F35"/>
                </a:solidFill>
                <a:latin typeface="Calibri"/>
                <a:cs typeface="Calibri"/>
              </a:rPr>
              <a:t>you</a:t>
            </a:r>
            <a:r>
              <a:rPr sz="2800" spc="-30" dirty="0">
                <a:solidFill>
                  <a:srgbClr val="111F35"/>
                </a:solidFill>
                <a:latin typeface="Calibri"/>
                <a:cs typeface="Calibri"/>
              </a:rPr>
              <a:t> </a:t>
            </a:r>
            <a:r>
              <a:rPr sz="2800" dirty="0">
                <a:solidFill>
                  <a:srgbClr val="111F35"/>
                </a:solidFill>
                <a:latin typeface="Calibri"/>
                <a:cs typeface="Calibri"/>
              </a:rPr>
              <a:t>can</a:t>
            </a:r>
            <a:r>
              <a:rPr sz="2800" spc="-50" dirty="0">
                <a:solidFill>
                  <a:srgbClr val="111F35"/>
                </a:solidFill>
                <a:latin typeface="Calibri"/>
                <a:cs typeface="Calibri"/>
              </a:rPr>
              <a:t> </a:t>
            </a:r>
            <a:r>
              <a:rPr sz="2800" spc="-20" dirty="0">
                <a:solidFill>
                  <a:srgbClr val="111F35"/>
                </a:solidFill>
                <a:latin typeface="Calibri"/>
                <a:cs typeface="Calibri"/>
              </a:rPr>
              <a:t>run:</a:t>
            </a:r>
            <a:r>
              <a:rPr sz="2800" dirty="0">
                <a:solidFill>
                  <a:srgbClr val="111F35"/>
                </a:solidFill>
                <a:latin typeface="Calibri"/>
                <a:cs typeface="Calibri"/>
              </a:rPr>
              <a:t>	</a:t>
            </a:r>
            <a:r>
              <a:rPr sz="2400" b="1" dirty="0">
                <a:solidFill>
                  <a:srgbClr val="111F35"/>
                </a:solidFill>
                <a:latin typeface="Consolas"/>
                <a:cs typeface="Consolas"/>
              </a:rPr>
              <a:t>node</a:t>
            </a:r>
            <a:r>
              <a:rPr sz="2400" b="1" spc="-35" dirty="0">
                <a:solidFill>
                  <a:srgbClr val="111F35"/>
                </a:solidFill>
                <a:latin typeface="Consolas"/>
                <a:cs typeface="Consolas"/>
              </a:rPr>
              <a:t> </a:t>
            </a:r>
            <a:r>
              <a:rPr sz="2400" b="1" spc="-20" dirty="0">
                <a:solidFill>
                  <a:srgbClr val="111F35"/>
                </a:solidFill>
                <a:latin typeface="Consolas"/>
                <a:cs typeface="Consolas"/>
              </a:rPr>
              <a:t>-</a:t>
            </a:r>
            <a:r>
              <a:rPr sz="2400" b="1" spc="-25" dirty="0">
                <a:solidFill>
                  <a:srgbClr val="111F35"/>
                </a:solidFill>
                <a:latin typeface="Consolas"/>
                <a:cs typeface="Consolas"/>
              </a:rPr>
              <a:t>-</a:t>
            </a:r>
            <a:r>
              <a:rPr sz="2400" b="1" spc="-10" dirty="0">
                <a:solidFill>
                  <a:srgbClr val="111F35"/>
                </a:solidFill>
                <a:latin typeface="Consolas"/>
                <a:cs typeface="Consolas"/>
              </a:rPr>
              <a:t>version</a:t>
            </a:r>
            <a:endParaRPr sz="2400">
              <a:latin typeface="Consolas"/>
              <a:cs typeface="Consolas"/>
            </a:endParaRPr>
          </a:p>
        </p:txBody>
      </p:sp>
      <p:sp>
        <p:nvSpPr>
          <p:cNvPr id="4" name="object 4"/>
          <p:cNvSpPr txBox="1"/>
          <p:nvPr/>
        </p:nvSpPr>
        <p:spPr>
          <a:xfrm>
            <a:off x="882396" y="2217420"/>
            <a:ext cx="10427335" cy="1201420"/>
          </a:xfrm>
          <a:prstGeom prst="rect">
            <a:avLst/>
          </a:prstGeom>
          <a:solidFill>
            <a:srgbClr val="282C34"/>
          </a:solidFill>
        </p:spPr>
        <p:txBody>
          <a:bodyPr vert="horz" wrap="square" lIns="0" tIns="44450" rIns="0" bIns="0" rtlCol="0">
            <a:spAutoFit/>
          </a:bodyPr>
          <a:lstStyle/>
          <a:p>
            <a:pPr marL="92075" marR="4207510">
              <a:lnSpc>
                <a:spcPts val="2150"/>
              </a:lnSpc>
              <a:spcBef>
                <a:spcPts val="350"/>
              </a:spcBef>
            </a:pPr>
            <a:r>
              <a:rPr sz="1800" dirty="0">
                <a:solidFill>
                  <a:srgbClr val="D76060"/>
                </a:solidFill>
                <a:latin typeface="Consolas"/>
                <a:cs typeface="Consolas"/>
              </a:rPr>
              <a:t>@luigi</a:t>
            </a:r>
            <a:r>
              <a:rPr sz="1800" spc="-20" dirty="0">
                <a:solidFill>
                  <a:srgbClr val="D76060"/>
                </a:solidFill>
                <a:latin typeface="Consolas"/>
                <a:cs typeface="Consolas"/>
              </a:rPr>
              <a:t> </a:t>
            </a:r>
            <a:r>
              <a:rPr sz="1800" dirty="0">
                <a:solidFill>
                  <a:srgbClr val="5FE487"/>
                </a:solidFill>
                <a:latin typeface="Segoe UI Symbol"/>
                <a:cs typeface="Segoe UI Symbol"/>
              </a:rPr>
              <a:t>➜</a:t>
            </a:r>
            <a:r>
              <a:rPr sz="1800" spc="459"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30" dirty="0">
                <a:solidFill>
                  <a:srgbClr val="54B5C1"/>
                </a:solidFill>
                <a:latin typeface="Consolas"/>
                <a:cs typeface="Consolas"/>
              </a:rPr>
              <a:t> </a:t>
            </a:r>
            <a:r>
              <a:rPr sz="1800" dirty="0">
                <a:solidFill>
                  <a:srgbClr val="54B5C1"/>
                </a:solidFill>
                <a:latin typeface="Consolas"/>
                <a:cs typeface="Consolas"/>
              </a:rPr>
              <a:t>$</a:t>
            </a:r>
            <a:r>
              <a:rPr sz="1800" spc="-20" dirty="0">
                <a:solidFill>
                  <a:srgbClr val="54B5C1"/>
                </a:solidFill>
                <a:latin typeface="Consolas"/>
                <a:cs typeface="Consolas"/>
              </a:rPr>
              <a:t> </a:t>
            </a:r>
            <a:r>
              <a:rPr sz="1800" dirty="0">
                <a:solidFill>
                  <a:srgbClr val="DFBA79"/>
                </a:solidFill>
                <a:latin typeface="Consolas"/>
                <a:cs typeface="Consolas"/>
              </a:rPr>
              <a:t>node</a:t>
            </a:r>
            <a:r>
              <a:rPr sz="1800" spc="-15" dirty="0">
                <a:solidFill>
                  <a:srgbClr val="DFBA79"/>
                </a:solidFill>
                <a:latin typeface="Consolas"/>
                <a:cs typeface="Consolas"/>
              </a:rPr>
              <a:t> </a:t>
            </a:r>
            <a:r>
              <a:rPr sz="1800" spc="-10" dirty="0">
                <a:solidFill>
                  <a:srgbClr val="FFFFFF"/>
                </a:solidFill>
                <a:latin typeface="Consolas"/>
                <a:cs typeface="Consolas"/>
              </a:rPr>
              <a:t>--version v20.9.0</a:t>
            </a:r>
            <a:endParaRPr sz="1800">
              <a:latin typeface="Consolas"/>
              <a:cs typeface="Consolas"/>
            </a:endParaRPr>
          </a:p>
          <a:p>
            <a:pPr marL="92075">
              <a:lnSpc>
                <a:spcPct val="100000"/>
              </a:lnSpc>
              <a:spcBef>
                <a:spcPts val="2095"/>
              </a:spcBef>
            </a:pPr>
            <a:r>
              <a:rPr sz="1800" dirty="0">
                <a:solidFill>
                  <a:srgbClr val="D76060"/>
                </a:solidFill>
                <a:latin typeface="Consolas"/>
                <a:cs typeface="Consolas"/>
              </a:rPr>
              <a:t>@luigi</a:t>
            </a:r>
            <a:r>
              <a:rPr sz="1800" spc="-25" dirty="0">
                <a:solidFill>
                  <a:srgbClr val="D76060"/>
                </a:solidFill>
                <a:latin typeface="Consolas"/>
                <a:cs typeface="Consolas"/>
              </a:rPr>
              <a:t> </a:t>
            </a:r>
            <a:r>
              <a:rPr sz="1800" dirty="0">
                <a:solidFill>
                  <a:srgbClr val="5FE487"/>
                </a:solidFill>
                <a:latin typeface="Segoe UI Symbol"/>
                <a:cs typeface="Segoe UI Symbol"/>
              </a:rPr>
              <a:t>➜</a:t>
            </a:r>
            <a:r>
              <a:rPr sz="1800" spc="459"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30" dirty="0">
                <a:solidFill>
                  <a:srgbClr val="54B5C1"/>
                </a:solidFill>
                <a:latin typeface="Consolas"/>
                <a:cs typeface="Consolas"/>
              </a:rPr>
              <a:t> </a:t>
            </a:r>
            <a:r>
              <a:rPr sz="1800" spc="-50" dirty="0">
                <a:solidFill>
                  <a:srgbClr val="54B5C1"/>
                </a:solidFill>
                <a:latin typeface="Consolas"/>
                <a:cs typeface="Consolas"/>
              </a:rPr>
              <a:t>$</a:t>
            </a:r>
            <a:endParaRPr sz="1800">
              <a:latin typeface="Consolas"/>
              <a:cs typeface="Consolas"/>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434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NODE.JS: HELLO</a:t>
            </a:r>
            <a:r>
              <a:rPr spc="-20" dirty="0"/>
              <a:t> </a:t>
            </a:r>
            <a:r>
              <a:rPr spc="-10" dirty="0"/>
              <a:t>WORLD</a:t>
            </a:r>
          </a:p>
        </p:txBody>
      </p:sp>
      <p:sp>
        <p:nvSpPr>
          <p:cNvPr id="3" name="object 3"/>
          <p:cNvSpPr txBox="1"/>
          <p:nvPr/>
        </p:nvSpPr>
        <p:spPr>
          <a:xfrm>
            <a:off x="882396" y="2104644"/>
            <a:ext cx="10427335" cy="92392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008000"/>
                </a:solidFill>
                <a:latin typeface="Consolas"/>
                <a:cs typeface="Consolas"/>
              </a:rPr>
              <a:t>//hello-world.js</a:t>
            </a:r>
            <a:endParaRPr sz="1800">
              <a:latin typeface="Consolas"/>
              <a:cs typeface="Consolas"/>
            </a:endParaRPr>
          </a:p>
          <a:p>
            <a:pPr marL="92075" marR="6565265">
              <a:lnSpc>
                <a:spcPct val="100000"/>
              </a:lnSpc>
              <a:spcBef>
                <a:spcPts val="5"/>
              </a:spcBef>
            </a:pPr>
            <a:r>
              <a:rPr sz="1800" dirty="0">
                <a:solidFill>
                  <a:srgbClr val="A21515"/>
                </a:solidFill>
                <a:latin typeface="Consolas"/>
                <a:cs typeface="Consolas"/>
              </a:rPr>
              <a:t>"use</a:t>
            </a:r>
            <a:r>
              <a:rPr sz="1800" spc="-20" dirty="0">
                <a:solidFill>
                  <a:srgbClr val="A21515"/>
                </a:solidFill>
                <a:latin typeface="Consolas"/>
                <a:cs typeface="Consolas"/>
              </a:rPr>
              <a:t> </a:t>
            </a:r>
            <a:r>
              <a:rPr sz="1800" spc="-10" dirty="0">
                <a:solidFill>
                  <a:srgbClr val="A21515"/>
                </a:solidFill>
                <a:latin typeface="Consolas"/>
                <a:cs typeface="Consolas"/>
              </a:rPr>
              <a:t>strict" </a:t>
            </a:r>
            <a:r>
              <a:rPr sz="1800" dirty="0">
                <a:latin typeface="Consolas"/>
                <a:cs typeface="Consolas"/>
              </a:rPr>
              <a:t>console.log(</a:t>
            </a:r>
            <a:r>
              <a:rPr sz="1800" dirty="0">
                <a:solidFill>
                  <a:srgbClr val="A21515"/>
                </a:solidFill>
                <a:latin typeface="Consolas"/>
                <a:cs typeface="Consolas"/>
              </a:rPr>
              <a:t>"Hello</a:t>
            </a:r>
            <a:r>
              <a:rPr sz="1800" spc="-75" dirty="0">
                <a:solidFill>
                  <a:srgbClr val="A21515"/>
                </a:solidFill>
                <a:latin typeface="Consolas"/>
                <a:cs typeface="Consolas"/>
              </a:rPr>
              <a:t> </a:t>
            </a:r>
            <a:r>
              <a:rPr sz="1800" spc="-10" dirty="0">
                <a:solidFill>
                  <a:srgbClr val="A21515"/>
                </a:solidFill>
                <a:latin typeface="Consolas"/>
                <a:cs typeface="Consolas"/>
              </a:rPr>
              <a:t>Node.js!"</a:t>
            </a:r>
            <a:r>
              <a:rPr sz="1800" spc="-10" dirty="0">
                <a:latin typeface="Consolas"/>
                <a:cs typeface="Consolas"/>
              </a:rPr>
              <a:t>);</a:t>
            </a:r>
            <a:endParaRPr sz="1800">
              <a:latin typeface="Consolas"/>
              <a:cs typeface="Consolas"/>
            </a:endParaRPr>
          </a:p>
        </p:txBody>
      </p:sp>
      <p:sp>
        <p:nvSpPr>
          <p:cNvPr id="4" name="object 4"/>
          <p:cNvSpPr txBox="1"/>
          <p:nvPr/>
        </p:nvSpPr>
        <p:spPr>
          <a:xfrm>
            <a:off x="882396" y="3204972"/>
            <a:ext cx="10427335" cy="1199515"/>
          </a:xfrm>
          <a:prstGeom prst="rect">
            <a:avLst/>
          </a:prstGeom>
          <a:solidFill>
            <a:srgbClr val="282C34"/>
          </a:solidFill>
        </p:spPr>
        <p:txBody>
          <a:bodyPr vert="horz" wrap="square" lIns="0" tIns="43815" rIns="0" bIns="0" rtlCol="0">
            <a:spAutoFit/>
          </a:bodyPr>
          <a:lstStyle/>
          <a:p>
            <a:pPr marL="92075" marR="3332479">
              <a:lnSpc>
                <a:spcPts val="2150"/>
              </a:lnSpc>
              <a:spcBef>
                <a:spcPts val="345"/>
              </a:spcBef>
            </a:pPr>
            <a:r>
              <a:rPr sz="1800" dirty="0">
                <a:solidFill>
                  <a:srgbClr val="D76060"/>
                </a:solidFill>
                <a:latin typeface="Consolas"/>
                <a:cs typeface="Consolas"/>
              </a:rPr>
              <a:t>@luigi</a:t>
            </a:r>
            <a:r>
              <a:rPr sz="1800" spc="-10" dirty="0">
                <a:solidFill>
                  <a:srgbClr val="D76060"/>
                </a:solidFill>
                <a:latin typeface="Consolas"/>
                <a:cs typeface="Consolas"/>
              </a:rPr>
              <a:t> </a:t>
            </a:r>
            <a:r>
              <a:rPr sz="1800" dirty="0">
                <a:solidFill>
                  <a:srgbClr val="5FE487"/>
                </a:solidFill>
                <a:latin typeface="Segoe UI Symbol"/>
                <a:cs typeface="Segoe UI Symbol"/>
              </a:rPr>
              <a:t>➜</a:t>
            </a:r>
            <a:r>
              <a:rPr sz="1800" spc="459"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30" dirty="0">
                <a:solidFill>
                  <a:srgbClr val="54B5C1"/>
                </a:solidFill>
                <a:latin typeface="Consolas"/>
                <a:cs typeface="Consolas"/>
              </a:rPr>
              <a:t> </a:t>
            </a:r>
            <a:r>
              <a:rPr sz="1800" dirty="0">
                <a:solidFill>
                  <a:srgbClr val="54B5C1"/>
                </a:solidFill>
                <a:latin typeface="Consolas"/>
                <a:cs typeface="Consolas"/>
              </a:rPr>
              <a:t>$</a:t>
            </a:r>
            <a:r>
              <a:rPr sz="1800" spc="-20" dirty="0">
                <a:solidFill>
                  <a:srgbClr val="54B5C1"/>
                </a:solidFill>
                <a:latin typeface="Consolas"/>
                <a:cs typeface="Consolas"/>
              </a:rPr>
              <a:t> </a:t>
            </a:r>
            <a:r>
              <a:rPr sz="1800" dirty="0">
                <a:solidFill>
                  <a:srgbClr val="DFBA79"/>
                </a:solidFill>
                <a:latin typeface="Consolas"/>
                <a:cs typeface="Consolas"/>
              </a:rPr>
              <a:t>node</a:t>
            </a:r>
            <a:r>
              <a:rPr sz="1800" spc="-15" dirty="0">
                <a:solidFill>
                  <a:srgbClr val="DFBA79"/>
                </a:solidFill>
                <a:latin typeface="Consolas"/>
                <a:cs typeface="Consolas"/>
              </a:rPr>
              <a:t> </a:t>
            </a:r>
            <a:r>
              <a:rPr sz="1800" spc="-10" dirty="0">
                <a:solidFill>
                  <a:srgbClr val="FFFFFF"/>
                </a:solidFill>
                <a:latin typeface="Consolas"/>
                <a:cs typeface="Consolas"/>
              </a:rPr>
              <a:t>.\hello-world.js </a:t>
            </a:r>
            <a:r>
              <a:rPr sz="1800" dirty="0">
                <a:solidFill>
                  <a:srgbClr val="FFFFFF"/>
                </a:solidFill>
                <a:latin typeface="Consolas"/>
                <a:cs typeface="Consolas"/>
              </a:rPr>
              <a:t>Hello</a:t>
            </a:r>
            <a:r>
              <a:rPr sz="1800" spc="-25" dirty="0">
                <a:solidFill>
                  <a:srgbClr val="FFFFFF"/>
                </a:solidFill>
                <a:latin typeface="Consolas"/>
                <a:cs typeface="Consolas"/>
              </a:rPr>
              <a:t> </a:t>
            </a:r>
            <a:r>
              <a:rPr sz="1800" spc="-10" dirty="0">
                <a:solidFill>
                  <a:srgbClr val="FFFFFF"/>
                </a:solidFill>
                <a:latin typeface="Consolas"/>
                <a:cs typeface="Consolas"/>
              </a:rPr>
              <a:t>Node.js!</a:t>
            </a:r>
            <a:endParaRPr sz="1800">
              <a:latin typeface="Consolas"/>
              <a:cs typeface="Consolas"/>
            </a:endParaRPr>
          </a:p>
          <a:p>
            <a:pPr marL="92075">
              <a:lnSpc>
                <a:spcPct val="100000"/>
              </a:lnSpc>
              <a:spcBef>
                <a:spcPts val="2100"/>
              </a:spcBef>
            </a:pPr>
            <a:r>
              <a:rPr sz="1800" dirty="0">
                <a:solidFill>
                  <a:srgbClr val="D76060"/>
                </a:solidFill>
                <a:latin typeface="Consolas"/>
                <a:cs typeface="Consolas"/>
              </a:rPr>
              <a:t>@luigi</a:t>
            </a:r>
            <a:r>
              <a:rPr sz="1800" spc="-20" dirty="0">
                <a:solidFill>
                  <a:srgbClr val="D76060"/>
                </a:solidFill>
                <a:latin typeface="Consolas"/>
                <a:cs typeface="Consolas"/>
              </a:rPr>
              <a:t> </a:t>
            </a:r>
            <a:r>
              <a:rPr sz="1800" dirty="0">
                <a:solidFill>
                  <a:srgbClr val="5FE487"/>
                </a:solidFill>
                <a:latin typeface="Segoe UI Symbol"/>
                <a:cs typeface="Segoe UI Symbol"/>
              </a:rPr>
              <a:t>➜</a:t>
            </a:r>
            <a:r>
              <a:rPr sz="1800" spc="455"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25" dirty="0">
                <a:solidFill>
                  <a:srgbClr val="54B5C1"/>
                </a:solidFill>
                <a:latin typeface="Consolas"/>
                <a:cs typeface="Consolas"/>
              </a:rPr>
              <a:t> </a:t>
            </a:r>
            <a:r>
              <a:rPr sz="1800" spc="-50" dirty="0">
                <a:solidFill>
                  <a:srgbClr val="54B5C1"/>
                </a:solidFill>
                <a:latin typeface="Consolas"/>
                <a:cs typeface="Consolas"/>
              </a:rPr>
              <a:t>$</a:t>
            </a:r>
            <a:endParaRPr sz="1800">
              <a:latin typeface="Consolas"/>
              <a:cs typeface="Consolas"/>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435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NODE.JS</a:t>
            </a:r>
            <a:r>
              <a:rPr spc="-15" dirty="0"/>
              <a:t> </a:t>
            </a:r>
            <a:r>
              <a:rPr dirty="0"/>
              <a:t>VS </a:t>
            </a:r>
            <a:r>
              <a:rPr spc="-125" dirty="0"/>
              <a:t>BROWSER</a:t>
            </a:r>
            <a:r>
              <a:rPr spc="-5" dirty="0"/>
              <a:t> </a:t>
            </a:r>
            <a:r>
              <a:rPr spc="-10" dirty="0"/>
              <a:t>ENVIRONMENT</a:t>
            </a:r>
          </a:p>
        </p:txBody>
      </p:sp>
      <p:sp>
        <p:nvSpPr>
          <p:cNvPr id="3" name="object 3"/>
          <p:cNvSpPr txBox="1"/>
          <p:nvPr/>
        </p:nvSpPr>
        <p:spPr>
          <a:xfrm>
            <a:off x="962050" y="1533220"/>
            <a:ext cx="9939655" cy="3751154"/>
          </a:xfrm>
          <a:prstGeom prst="rect">
            <a:avLst/>
          </a:prstGeom>
        </p:spPr>
        <p:txBody>
          <a:bodyPr vert="horz" wrap="square" lIns="0" tIns="55244" rIns="0" bIns="0" rtlCol="0">
            <a:spAutoFit/>
          </a:bodyPr>
          <a:lstStyle/>
          <a:p>
            <a:pPr marL="240029" marR="131445" indent="-227329" algn="just">
              <a:lnSpc>
                <a:spcPct val="90000"/>
              </a:lnSpc>
              <a:spcBef>
                <a:spcPts val="434"/>
              </a:spcBef>
              <a:buFont typeface="Arial MT"/>
              <a:buChar char="•"/>
              <a:tabLst>
                <a:tab pos="241300" algn="l"/>
              </a:tabLst>
            </a:pPr>
            <a:r>
              <a:rPr lang="it-IT" sz="2800" dirty="0">
                <a:solidFill>
                  <a:srgbClr val="111F35"/>
                </a:solidFill>
                <a:latin typeface="Calibri"/>
                <a:cs typeface="Calibri"/>
              </a:rPr>
              <a:t>In un ambiente browser, utilizziamo principalmente JavaScript per manipolare il DOM. Avevamo finestre, documenti, API della piattaforma Web come cookie, LocalStorage, ecc...
In Node.js, questi oggetti e API non sono disponibili
D'altra parte, in Node.js, possiamo sfruttare la libreria standard e i suoi numerosi moduli per l'accesso al file system e l'accesso alla rete
È possibile leggere e scrivere file sul filesystem
È possibile ascoltare su un socket le richieste in arrivo</a:t>
            </a:r>
            <a:endParaRPr sz="2400" dirty="0">
              <a:latin typeface="Calibri"/>
              <a:cs typeface="Calibri"/>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436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NPM:</a:t>
            </a:r>
            <a:r>
              <a:rPr spc="105" dirty="0"/>
              <a:t> </a:t>
            </a:r>
            <a:r>
              <a:rPr dirty="0"/>
              <a:t>THE</a:t>
            </a:r>
            <a:r>
              <a:rPr spc="110" dirty="0"/>
              <a:t> </a:t>
            </a:r>
            <a:r>
              <a:rPr spc="100" dirty="0"/>
              <a:t>NODE</a:t>
            </a:r>
            <a:r>
              <a:rPr spc="110" dirty="0"/>
              <a:t> </a:t>
            </a:r>
            <a:r>
              <a:rPr dirty="0"/>
              <a:t>PACKAGE</a:t>
            </a:r>
            <a:r>
              <a:rPr spc="110" dirty="0"/>
              <a:t> </a:t>
            </a:r>
            <a:r>
              <a:rPr spc="60" dirty="0"/>
              <a:t>MANAGER</a:t>
            </a:r>
          </a:p>
        </p:txBody>
      </p:sp>
      <p:sp>
        <p:nvSpPr>
          <p:cNvPr id="3" name="object 3"/>
          <p:cNvSpPr txBox="1"/>
          <p:nvPr/>
        </p:nvSpPr>
        <p:spPr>
          <a:xfrm>
            <a:off x="962050" y="1446872"/>
            <a:ext cx="9259570" cy="2561599"/>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Uno dei principali motori del successo di Node.js è npm
Il più grande archivio in un solo linguaggio al mondo
C'è un pacchetto per (quasi!) tutto
NPM fornisce modi per scaricare e gestire le dipendenze per i progetti Node.js</a:t>
            </a:r>
            <a:endParaRPr sz="2800" dirty="0">
              <a:latin typeface="Calibri"/>
              <a:cs typeface="Calibri"/>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437</a:t>
            </a:fld>
            <a:endParaRPr spc="-25" dirty="0"/>
          </a:p>
        </p:txBody>
      </p:sp>
      <p:sp>
        <p:nvSpPr>
          <p:cNvPr id="2" name="object 2"/>
          <p:cNvSpPr txBox="1">
            <a:spLocks noGrp="1"/>
          </p:cNvSpPr>
          <p:nvPr>
            <p:ph type="title"/>
          </p:nvPr>
        </p:nvSpPr>
        <p:spPr>
          <a:xfrm>
            <a:off x="962050" y="557529"/>
            <a:ext cx="5661660" cy="574040"/>
          </a:xfrm>
          <a:prstGeom prst="rect">
            <a:avLst/>
          </a:prstGeom>
        </p:spPr>
        <p:txBody>
          <a:bodyPr vert="horz" wrap="square" lIns="0" tIns="12700" rIns="0" bIns="0" rtlCol="0">
            <a:spAutoFit/>
          </a:bodyPr>
          <a:lstStyle/>
          <a:p>
            <a:pPr marL="12700">
              <a:lnSpc>
                <a:spcPct val="100000"/>
              </a:lnSpc>
              <a:spcBef>
                <a:spcPts val="100"/>
              </a:spcBef>
            </a:pPr>
            <a:r>
              <a:rPr dirty="0"/>
              <a:t>NPM:</a:t>
            </a:r>
            <a:r>
              <a:rPr spc="80" dirty="0"/>
              <a:t> </a:t>
            </a:r>
            <a:r>
              <a:rPr dirty="0"/>
              <a:t>GETTING</a:t>
            </a:r>
            <a:r>
              <a:rPr spc="55" dirty="0"/>
              <a:t> </a:t>
            </a:r>
            <a:r>
              <a:rPr spc="-100" dirty="0"/>
              <a:t>STARTED</a:t>
            </a:r>
          </a:p>
        </p:txBody>
      </p:sp>
      <p:sp>
        <p:nvSpPr>
          <p:cNvPr id="3" name="object 3"/>
          <p:cNvSpPr txBox="1"/>
          <p:nvPr/>
        </p:nvSpPr>
        <p:spPr>
          <a:xfrm>
            <a:off x="962050" y="1446872"/>
            <a:ext cx="8392795" cy="105092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b="1" dirty="0">
                <a:solidFill>
                  <a:srgbClr val="111F35"/>
                </a:solidFill>
                <a:latin typeface="Calibri"/>
                <a:cs typeface="Calibri"/>
              </a:rPr>
              <a:t>npm</a:t>
            </a:r>
            <a:r>
              <a:rPr sz="2800" b="1" spc="-60" dirty="0">
                <a:solidFill>
                  <a:srgbClr val="111F35"/>
                </a:solidFill>
                <a:latin typeface="Calibri"/>
                <a:cs typeface="Calibri"/>
              </a:rPr>
              <a:t> </a:t>
            </a:r>
            <a:r>
              <a:rPr sz="2800" dirty="0">
                <a:solidFill>
                  <a:srgbClr val="111F35"/>
                </a:solidFill>
                <a:latin typeface="Calibri"/>
                <a:cs typeface="Calibri"/>
              </a:rPr>
              <a:t>should</a:t>
            </a:r>
            <a:r>
              <a:rPr sz="2800" spc="-50" dirty="0">
                <a:solidFill>
                  <a:srgbClr val="111F35"/>
                </a:solidFill>
                <a:latin typeface="Calibri"/>
                <a:cs typeface="Calibri"/>
              </a:rPr>
              <a:t> </a:t>
            </a:r>
            <a:r>
              <a:rPr sz="2800" dirty="0">
                <a:solidFill>
                  <a:srgbClr val="111F35"/>
                </a:solidFill>
                <a:latin typeface="Calibri"/>
                <a:cs typeface="Calibri"/>
              </a:rPr>
              <a:t>be</a:t>
            </a:r>
            <a:r>
              <a:rPr sz="2800" spc="-65" dirty="0">
                <a:solidFill>
                  <a:srgbClr val="111F35"/>
                </a:solidFill>
                <a:latin typeface="Calibri"/>
                <a:cs typeface="Calibri"/>
              </a:rPr>
              <a:t> </a:t>
            </a:r>
            <a:r>
              <a:rPr sz="2800" dirty="0">
                <a:solidFill>
                  <a:srgbClr val="111F35"/>
                </a:solidFill>
                <a:latin typeface="Calibri"/>
                <a:cs typeface="Calibri"/>
              </a:rPr>
              <a:t>installed</a:t>
            </a:r>
            <a:r>
              <a:rPr sz="2800" spc="-35" dirty="0">
                <a:solidFill>
                  <a:srgbClr val="111F35"/>
                </a:solidFill>
                <a:latin typeface="Calibri"/>
                <a:cs typeface="Calibri"/>
              </a:rPr>
              <a:t> </a:t>
            </a:r>
            <a:r>
              <a:rPr sz="2800" dirty="0">
                <a:solidFill>
                  <a:srgbClr val="111F35"/>
                </a:solidFill>
                <a:latin typeface="Calibri"/>
                <a:cs typeface="Calibri"/>
              </a:rPr>
              <a:t>by</a:t>
            </a:r>
            <a:r>
              <a:rPr sz="2800" spc="-65" dirty="0">
                <a:solidFill>
                  <a:srgbClr val="111F35"/>
                </a:solidFill>
                <a:latin typeface="Calibri"/>
                <a:cs typeface="Calibri"/>
              </a:rPr>
              <a:t> </a:t>
            </a:r>
            <a:r>
              <a:rPr sz="2800" dirty="0">
                <a:solidFill>
                  <a:srgbClr val="111F35"/>
                </a:solidFill>
                <a:latin typeface="Calibri"/>
                <a:cs typeface="Calibri"/>
              </a:rPr>
              <a:t>default</a:t>
            </a:r>
            <a:r>
              <a:rPr sz="2800" spc="-55" dirty="0">
                <a:solidFill>
                  <a:srgbClr val="111F35"/>
                </a:solidFill>
                <a:latin typeface="Calibri"/>
                <a:cs typeface="Calibri"/>
              </a:rPr>
              <a:t> </a:t>
            </a:r>
            <a:r>
              <a:rPr sz="2800" dirty="0">
                <a:solidFill>
                  <a:srgbClr val="111F35"/>
                </a:solidFill>
                <a:latin typeface="Calibri"/>
                <a:cs typeface="Calibri"/>
              </a:rPr>
              <a:t>with</a:t>
            </a:r>
            <a:r>
              <a:rPr sz="2800" spc="-65" dirty="0">
                <a:solidFill>
                  <a:srgbClr val="111F35"/>
                </a:solidFill>
                <a:latin typeface="Calibri"/>
                <a:cs typeface="Calibri"/>
              </a:rPr>
              <a:t> </a:t>
            </a:r>
            <a:r>
              <a:rPr sz="2800" spc="-10" dirty="0">
                <a:solidFill>
                  <a:srgbClr val="111F35"/>
                </a:solidFill>
                <a:latin typeface="Calibri"/>
                <a:cs typeface="Calibri"/>
              </a:rPr>
              <a:t>Node.js</a:t>
            </a:r>
            <a:endParaRPr sz="2800">
              <a:latin typeface="Calibri"/>
              <a:cs typeface="Calibri"/>
            </a:endParaRPr>
          </a:p>
          <a:p>
            <a:pPr marL="240029" indent="-227329">
              <a:lnSpc>
                <a:spcPct val="100000"/>
              </a:lnSpc>
              <a:spcBef>
                <a:spcPts val="675"/>
              </a:spcBef>
              <a:buFont typeface="Arial MT"/>
              <a:buChar char="•"/>
              <a:tabLst>
                <a:tab pos="240029" algn="l"/>
              </a:tabLst>
            </a:pPr>
            <a:r>
              <a:rPr sz="2800" spc="-45" dirty="0">
                <a:solidFill>
                  <a:srgbClr val="111F35"/>
                </a:solidFill>
                <a:latin typeface="Calibri"/>
                <a:cs typeface="Calibri"/>
              </a:rPr>
              <a:t>You</a:t>
            </a:r>
            <a:r>
              <a:rPr sz="2800" spc="-65" dirty="0">
                <a:solidFill>
                  <a:srgbClr val="111F35"/>
                </a:solidFill>
                <a:latin typeface="Calibri"/>
                <a:cs typeface="Calibri"/>
              </a:rPr>
              <a:t> </a:t>
            </a:r>
            <a:r>
              <a:rPr sz="2800" dirty="0">
                <a:solidFill>
                  <a:srgbClr val="111F35"/>
                </a:solidFill>
                <a:latin typeface="Calibri"/>
                <a:cs typeface="Calibri"/>
              </a:rPr>
              <a:t>can</a:t>
            </a:r>
            <a:r>
              <a:rPr sz="2800" spc="-55" dirty="0">
                <a:solidFill>
                  <a:srgbClr val="111F35"/>
                </a:solidFill>
                <a:latin typeface="Calibri"/>
                <a:cs typeface="Calibri"/>
              </a:rPr>
              <a:t> </a:t>
            </a:r>
            <a:r>
              <a:rPr sz="2800" dirty="0">
                <a:solidFill>
                  <a:srgbClr val="111F35"/>
                </a:solidFill>
                <a:latin typeface="Calibri"/>
                <a:cs typeface="Calibri"/>
              </a:rPr>
              <a:t>check</a:t>
            </a:r>
            <a:r>
              <a:rPr sz="2800" spc="-55" dirty="0">
                <a:solidFill>
                  <a:srgbClr val="111F35"/>
                </a:solidFill>
                <a:latin typeface="Calibri"/>
                <a:cs typeface="Calibri"/>
              </a:rPr>
              <a:t> </a:t>
            </a:r>
            <a:r>
              <a:rPr sz="2800" dirty="0">
                <a:solidFill>
                  <a:srgbClr val="111F35"/>
                </a:solidFill>
                <a:latin typeface="Calibri"/>
                <a:cs typeface="Calibri"/>
              </a:rPr>
              <a:t>that</a:t>
            </a:r>
            <a:r>
              <a:rPr sz="2800" spc="-50" dirty="0">
                <a:solidFill>
                  <a:srgbClr val="111F35"/>
                </a:solidFill>
                <a:latin typeface="Calibri"/>
                <a:cs typeface="Calibri"/>
              </a:rPr>
              <a:t> </a:t>
            </a:r>
            <a:r>
              <a:rPr sz="2800" dirty="0">
                <a:solidFill>
                  <a:srgbClr val="111F35"/>
                </a:solidFill>
                <a:latin typeface="Calibri"/>
                <a:cs typeface="Calibri"/>
              </a:rPr>
              <a:t>npm</a:t>
            </a:r>
            <a:r>
              <a:rPr sz="2800" spc="-45" dirty="0">
                <a:solidFill>
                  <a:srgbClr val="111F35"/>
                </a:solidFill>
                <a:latin typeface="Calibri"/>
                <a:cs typeface="Calibri"/>
              </a:rPr>
              <a:t> </a:t>
            </a:r>
            <a:r>
              <a:rPr sz="2800" dirty="0">
                <a:solidFill>
                  <a:srgbClr val="111F35"/>
                </a:solidFill>
                <a:latin typeface="Calibri"/>
                <a:cs typeface="Calibri"/>
              </a:rPr>
              <a:t>is</a:t>
            </a:r>
            <a:r>
              <a:rPr sz="2800" spc="-50" dirty="0">
                <a:solidFill>
                  <a:srgbClr val="111F35"/>
                </a:solidFill>
                <a:latin typeface="Calibri"/>
                <a:cs typeface="Calibri"/>
              </a:rPr>
              <a:t> </a:t>
            </a:r>
            <a:r>
              <a:rPr sz="2800" dirty="0">
                <a:solidFill>
                  <a:srgbClr val="111F35"/>
                </a:solidFill>
                <a:latin typeface="Calibri"/>
                <a:cs typeface="Calibri"/>
              </a:rPr>
              <a:t>available</a:t>
            </a:r>
            <a:r>
              <a:rPr sz="2800" spc="-75" dirty="0">
                <a:solidFill>
                  <a:srgbClr val="111F35"/>
                </a:solidFill>
                <a:latin typeface="Calibri"/>
                <a:cs typeface="Calibri"/>
              </a:rPr>
              <a:t> </a:t>
            </a:r>
            <a:r>
              <a:rPr sz="2800" dirty="0">
                <a:solidFill>
                  <a:srgbClr val="111F35"/>
                </a:solidFill>
                <a:latin typeface="Calibri"/>
                <a:cs typeface="Calibri"/>
              </a:rPr>
              <a:t>using:</a:t>
            </a:r>
            <a:r>
              <a:rPr sz="2800" spc="-45" dirty="0">
                <a:solidFill>
                  <a:srgbClr val="111F35"/>
                </a:solidFill>
                <a:latin typeface="Calibri"/>
                <a:cs typeface="Calibri"/>
              </a:rPr>
              <a:t> </a:t>
            </a:r>
            <a:r>
              <a:rPr sz="2800" b="1" dirty="0">
                <a:solidFill>
                  <a:srgbClr val="111F35"/>
                </a:solidFill>
                <a:latin typeface="Calibri"/>
                <a:cs typeface="Calibri"/>
              </a:rPr>
              <a:t>npm</a:t>
            </a:r>
            <a:r>
              <a:rPr sz="2800" b="1" spc="-55" dirty="0">
                <a:solidFill>
                  <a:srgbClr val="111F35"/>
                </a:solidFill>
                <a:latin typeface="Calibri"/>
                <a:cs typeface="Calibri"/>
              </a:rPr>
              <a:t> </a:t>
            </a:r>
            <a:r>
              <a:rPr sz="2800" b="1" spc="-20" dirty="0">
                <a:solidFill>
                  <a:srgbClr val="111F35"/>
                </a:solidFill>
                <a:latin typeface="Calibri"/>
                <a:cs typeface="Calibri"/>
              </a:rPr>
              <a:t>--</a:t>
            </a:r>
            <a:r>
              <a:rPr sz="2800" b="1" spc="-10" dirty="0">
                <a:solidFill>
                  <a:srgbClr val="111F35"/>
                </a:solidFill>
                <a:latin typeface="Calibri"/>
                <a:cs typeface="Calibri"/>
              </a:rPr>
              <a:t>version</a:t>
            </a:r>
            <a:endParaRPr sz="2800">
              <a:latin typeface="Calibri"/>
              <a:cs typeface="Calibri"/>
            </a:endParaRPr>
          </a:p>
        </p:txBody>
      </p:sp>
      <p:sp>
        <p:nvSpPr>
          <p:cNvPr id="4" name="object 4"/>
          <p:cNvSpPr txBox="1"/>
          <p:nvPr/>
        </p:nvSpPr>
        <p:spPr>
          <a:xfrm>
            <a:off x="962050" y="4005855"/>
            <a:ext cx="9684385" cy="1046480"/>
          </a:xfrm>
          <a:prstGeom prst="rect">
            <a:avLst/>
          </a:prstGeom>
        </p:spPr>
        <p:txBody>
          <a:bodyPr vert="horz" wrap="square" lIns="0" tIns="95885" rIns="0" bIns="0" rtlCol="0">
            <a:spAutoFit/>
          </a:bodyPr>
          <a:lstStyle/>
          <a:p>
            <a:pPr marL="240029" indent="-227329">
              <a:lnSpc>
                <a:spcPct val="100000"/>
              </a:lnSpc>
              <a:spcBef>
                <a:spcPts val="755"/>
              </a:spcBef>
              <a:buFont typeface="Arial MT"/>
              <a:buChar char="•"/>
              <a:tabLst>
                <a:tab pos="240029" algn="l"/>
                <a:tab pos="8326755" algn="l"/>
              </a:tabLst>
            </a:pPr>
            <a:r>
              <a:rPr sz="2800" spc="-114" dirty="0">
                <a:solidFill>
                  <a:srgbClr val="111F35"/>
                </a:solidFill>
                <a:latin typeface="Calibri"/>
                <a:cs typeface="Calibri"/>
              </a:rPr>
              <a:t>To</a:t>
            </a:r>
            <a:r>
              <a:rPr sz="2800" spc="-45" dirty="0">
                <a:solidFill>
                  <a:srgbClr val="111F35"/>
                </a:solidFill>
                <a:latin typeface="Calibri"/>
                <a:cs typeface="Calibri"/>
              </a:rPr>
              <a:t> </a:t>
            </a:r>
            <a:r>
              <a:rPr sz="2800" dirty="0">
                <a:solidFill>
                  <a:srgbClr val="111F35"/>
                </a:solidFill>
                <a:latin typeface="Calibri"/>
                <a:cs typeface="Calibri"/>
              </a:rPr>
              <a:t>create</a:t>
            </a:r>
            <a:r>
              <a:rPr sz="2800" spc="-140" dirty="0">
                <a:solidFill>
                  <a:srgbClr val="111F35"/>
                </a:solidFill>
                <a:latin typeface="Calibri"/>
                <a:cs typeface="Calibri"/>
              </a:rPr>
              <a:t> </a:t>
            </a:r>
            <a:r>
              <a:rPr sz="2800" dirty="0">
                <a:solidFill>
                  <a:srgbClr val="111F35"/>
                </a:solidFill>
                <a:latin typeface="Calibri"/>
                <a:cs typeface="Calibri"/>
              </a:rPr>
              <a:t>an</a:t>
            </a:r>
            <a:r>
              <a:rPr sz="2800" spc="-65" dirty="0">
                <a:solidFill>
                  <a:srgbClr val="111F35"/>
                </a:solidFill>
                <a:latin typeface="Calibri"/>
                <a:cs typeface="Calibri"/>
              </a:rPr>
              <a:t> </a:t>
            </a:r>
            <a:r>
              <a:rPr sz="2800" dirty="0">
                <a:solidFill>
                  <a:srgbClr val="111F35"/>
                </a:solidFill>
                <a:latin typeface="Calibri"/>
                <a:cs typeface="Calibri"/>
              </a:rPr>
              <a:t>npm</a:t>
            </a:r>
            <a:r>
              <a:rPr sz="2800" spc="-60" dirty="0">
                <a:solidFill>
                  <a:srgbClr val="111F35"/>
                </a:solidFill>
                <a:latin typeface="Calibri"/>
                <a:cs typeface="Calibri"/>
              </a:rPr>
              <a:t> </a:t>
            </a:r>
            <a:r>
              <a:rPr sz="2800" dirty="0">
                <a:solidFill>
                  <a:srgbClr val="111F35"/>
                </a:solidFill>
                <a:latin typeface="Calibri"/>
                <a:cs typeface="Calibri"/>
              </a:rPr>
              <a:t>package</a:t>
            </a:r>
            <a:r>
              <a:rPr sz="2800" spc="-80" dirty="0">
                <a:solidFill>
                  <a:srgbClr val="111F35"/>
                </a:solidFill>
                <a:latin typeface="Calibri"/>
                <a:cs typeface="Calibri"/>
              </a:rPr>
              <a:t> </a:t>
            </a:r>
            <a:r>
              <a:rPr sz="2800" dirty="0">
                <a:solidFill>
                  <a:srgbClr val="111F35"/>
                </a:solidFill>
                <a:latin typeface="Calibri"/>
                <a:cs typeface="Calibri"/>
              </a:rPr>
              <a:t>in</a:t>
            </a:r>
            <a:r>
              <a:rPr sz="2800" spc="-60" dirty="0">
                <a:solidFill>
                  <a:srgbClr val="111F35"/>
                </a:solidFill>
                <a:latin typeface="Calibri"/>
                <a:cs typeface="Calibri"/>
              </a:rPr>
              <a:t> </a:t>
            </a:r>
            <a:r>
              <a:rPr sz="2800" dirty="0">
                <a:solidFill>
                  <a:srgbClr val="111F35"/>
                </a:solidFill>
                <a:latin typeface="Calibri"/>
                <a:cs typeface="Calibri"/>
              </a:rPr>
              <a:t>the</a:t>
            </a:r>
            <a:r>
              <a:rPr sz="2800" spc="-85" dirty="0">
                <a:solidFill>
                  <a:srgbClr val="111F35"/>
                </a:solidFill>
                <a:latin typeface="Calibri"/>
                <a:cs typeface="Calibri"/>
              </a:rPr>
              <a:t> </a:t>
            </a:r>
            <a:r>
              <a:rPr sz="2800" dirty="0">
                <a:solidFill>
                  <a:srgbClr val="111F35"/>
                </a:solidFill>
                <a:latin typeface="Calibri"/>
                <a:cs typeface="Calibri"/>
              </a:rPr>
              <a:t>current</a:t>
            </a:r>
            <a:r>
              <a:rPr sz="2800" spc="-60" dirty="0">
                <a:solidFill>
                  <a:srgbClr val="111F35"/>
                </a:solidFill>
                <a:latin typeface="Calibri"/>
                <a:cs typeface="Calibri"/>
              </a:rPr>
              <a:t> </a:t>
            </a:r>
            <a:r>
              <a:rPr sz="2800" spc="-25" dirty="0">
                <a:solidFill>
                  <a:srgbClr val="111F35"/>
                </a:solidFill>
                <a:latin typeface="Calibri"/>
                <a:cs typeface="Calibri"/>
              </a:rPr>
              <a:t>directory,</a:t>
            </a:r>
            <a:r>
              <a:rPr sz="2800" spc="-55" dirty="0">
                <a:solidFill>
                  <a:srgbClr val="111F35"/>
                </a:solidFill>
                <a:latin typeface="Calibri"/>
                <a:cs typeface="Calibri"/>
              </a:rPr>
              <a:t> </a:t>
            </a:r>
            <a:r>
              <a:rPr sz="2800" spc="-20" dirty="0">
                <a:solidFill>
                  <a:srgbClr val="111F35"/>
                </a:solidFill>
                <a:latin typeface="Calibri"/>
                <a:cs typeface="Calibri"/>
              </a:rPr>
              <a:t>run:</a:t>
            </a:r>
            <a:r>
              <a:rPr sz="2800" dirty="0">
                <a:solidFill>
                  <a:srgbClr val="111F35"/>
                </a:solidFill>
                <a:latin typeface="Calibri"/>
                <a:cs typeface="Calibri"/>
              </a:rPr>
              <a:t>	</a:t>
            </a:r>
            <a:r>
              <a:rPr sz="2400" b="1" dirty="0">
                <a:solidFill>
                  <a:srgbClr val="111F35"/>
                </a:solidFill>
                <a:latin typeface="Consolas"/>
                <a:cs typeface="Consolas"/>
              </a:rPr>
              <a:t>npm</a:t>
            </a:r>
            <a:r>
              <a:rPr sz="2400" b="1" spc="-20" dirty="0">
                <a:solidFill>
                  <a:srgbClr val="111F35"/>
                </a:solidFill>
                <a:latin typeface="Consolas"/>
                <a:cs typeface="Consolas"/>
              </a:rPr>
              <a:t> init</a:t>
            </a:r>
            <a:endParaRPr sz="2400">
              <a:latin typeface="Consolas"/>
              <a:cs typeface="Consolas"/>
            </a:endParaRPr>
          </a:p>
          <a:p>
            <a:pPr marL="240029" indent="-227329">
              <a:lnSpc>
                <a:spcPct val="100000"/>
              </a:lnSpc>
              <a:spcBef>
                <a:spcPts val="660"/>
              </a:spcBef>
              <a:buFont typeface="Arial MT"/>
              <a:buChar char="•"/>
              <a:tabLst>
                <a:tab pos="240029" algn="l"/>
              </a:tabLst>
            </a:pPr>
            <a:r>
              <a:rPr sz="2800" spc="-100" dirty="0">
                <a:solidFill>
                  <a:srgbClr val="111F35"/>
                </a:solidFill>
                <a:latin typeface="Calibri"/>
                <a:cs typeface="Calibri"/>
              </a:rPr>
              <a:t>To</a:t>
            </a:r>
            <a:r>
              <a:rPr sz="2800" spc="-60" dirty="0">
                <a:solidFill>
                  <a:srgbClr val="111F35"/>
                </a:solidFill>
                <a:latin typeface="Calibri"/>
                <a:cs typeface="Calibri"/>
              </a:rPr>
              <a:t> </a:t>
            </a:r>
            <a:r>
              <a:rPr sz="2800" dirty="0">
                <a:solidFill>
                  <a:srgbClr val="111F35"/>
                </a:solidFill>
                <a:latin typeface="Calibri"/>
                <a:cs typeface="Calibri"/>
              </a:rPr>
              <a:t>create</a:t>
            </a:r>
            <a:r>
              <a:rPr sz="2800" spc="-90" dirty="0">
                <a:solidFill>
                  <a:srgbClr val="111F35"/>
                </a:solidFill>
                <a:latin typeface="Calibri"/>
                <a:cs typeface="Calibri"/>
              </a:rPr>
              <a:t> </a:t>
            </a:r>
            <a:r>
              <a:rPr sz="2800" dirty="0">
                <a:solidFill>
                  <a:srgbClr val="111F35"/>
                </a:solidFill>
                <a:latin typeface="Calibri"/>
                <a:cs typeface="Calibri"/>
              </a:rPr>
              <a:t>an</a:t>
            </a:r>
            <a:r>
              <a:rPr sz="2800" spc="-55" dirty="0">
                <a:solidFill>
                  <a:srgbClr val="111F35"/>
                </a:solidFill>
                <a:latin typeface="Calibri"/>
                <a:cs typeface="Calibri"/>
              </a:rPr>
              <a:t> </a:t>
            </a:r>
            <a:r>
              <a:rPr sz="2800" dirty="0">
                <a:solidFill>
                  <a:srgbClr val="111F35"/>
                </a:solidFill>
                <a:latin typeface="Calibri"/>
                <a:cs typeface="Calibri"/>
              </a:rPr>
              <a:t>ES</a:t>
            </a:r>
            <a:r>
              <a:rPr sz="2800" spc="-60" dirty="0">
                <a:solidFill>
                  <a:srgbClr val="111F35"/>
                </a:solidFill>
                <a:latin typeface="Calibri"/>
                <a:cs typeface="Calibri"/>
              </a:rPr>
              <a:t> </a:t>
            </a:r>
            <a:r>
              <a:rPr sz="2800" dirty="0">
                <a:solidFill>
                  <a:srgbClr val="111F35"/>
                </a:solidFill>
                <a:latin typeface="Calibri"/>
                <a:cs typeface="Calibri"/>
              </a:rPr>
              <a:t>compatible</a:t>
            </a:r>
            <a:r>
              <a:rPr sz="2800" spc="-45" dirty="0">
                <a:solidFill>
                  <a:srgbClr val="111F35"/>
                </a:solidFill>
                <a:latin typeface="Calibri"/>
                <a:cs typeface="Calibri"/>
              </a:rPr>
              <a:t> </a:t>
            </a:r>
            <a:r>
              <a:rPr sz="2800" dirty="0">
                <a:solidFill>
                  <a:srgbClr val="111F35"/>
                </a:solidFill>
                <a:latin typeface="Calibri"/>
                <a:cs typeface="Calibri"/>
              </a:rPr>
              <a:t>module,</a:t>
            </a:r>
            <a:r>
              <a:rPr sz="2800" spc="-30" dirty="0">
                <a:solidFill>
                  <a:srgbClr val="111F35"/>
                </a:solidFill>
                <a:latin typeface="Calibri"/>
                <a:cs typeface="Calibri"/>
              </a:rPr>
              <a:t> </a:t>
            </a:r>
            <a:r>
              <a:rPr sz="2800" dirty="0">
                <a:solidFill>
                  <a:srgbClr val="111F35"/>
                </a:solidFill>
                <a:latin typeface="Calibri"/>
                <a:cs typeface="Calibri"/>
              </a:rPr>
              <a:t>use</a:t>
            </a:r>
            <a:r>
              <a:rPr sz="2800" spc="-60" dirty="0">
                <a:solidFill>
                  <a:srgbClr val="111F35"/>
                </a:solidFill>
                <a:latin typeface="Calibri"/>
                <a:cs typeface="Calibri"/>
              </a:rPr>
              <a:t> </a:t>
            </a:r>
            <a:r>
              <a:rPr sz="2400" b="1" dirty="0">
                <a:solidFill>
                  <a:srgbClr val="111F35"/>
                </a:solidFill>
                <a:latin typeface="Consolas"/>
                <a:cs typeface="Consolas"/>
              </a:rPr>
              <a:t>npm</a:t>
            </a:r>
            <a:r>
              <a:rPr sz="2400" b="1" spc="-105" dirty="0">
                <a:solidFill>
                  <a:srgbClr val="111F35"/>
                </a:solidFill>
                <a:latin typeface="Consolas"/>
                <a:cs typeface="Consolas"/>
              </a:rPr>
              <a:t> </a:t>
            </a:r>
            <a:r>
              <a:rPr sz="2400" b="1" dirty="0">
                <a:solidFill>
                  <a:srgbClr val="111F35"/>
                </a:solidFill>
                <a:latin typeface="Consolas"/>
                <a:cs typeface="Consolas"/>
              </a:rPr>
              <a:t>init</a:t>
            </a:r>
            <a:r>
              <a:rPr sz="2400" b="1" spc="-105" dirty="0">
                <a:solidFill>
                  <a:srgbClr val="111F35"/>
                </a:solidFill>
                <a:latin typeface="Consolas"/>
                <a:cs typeface="Consolas"/>
              </a:rPr>
              <a:t> </a:t>
            </a:r>
            <a:r>
              <a:rPr sz="2400" b="1" spc="-25" dirty="0">
                <a:solidFill>
                  <a:srgbClr val="111F35"/>
                </a:solidFill>
                <a:latin typeface="Consolas"/>
                <a:cs typeface="Consolas"/>
              </a:rPr>
              <a:t>es6</a:t>
            </a:r>
            <a:endParaRPr sz="2400">
              <a:latin typeface="Consolas"/>
              <a:cs typeface="Consolas"/>
            </a:endParaRPr>
          </a:p>
        </p:txBody>
      </p:sp>
      <p:sp>
        <p:nvSpPr>
          <p:cNvPr id="5" name="object 5"/>
          <p:cNvSpPr txBox="1"/>
          <p:nvPr/>
        </p:nvSpPr>
        <p:spPr>
          <a:xfrm>
            <a:off x="882396" y="2723388"/>
            <a:ext cx="10427335" cy="1199515"/>
          </a:xfrm>
          <a:prstGeom prst="rect">
            <a:avLst/>
          </a:prstGeom>
          <a:solidFill>
            <a:srgbClr val="282C34"/>
          </a:solidFill>
        </p:spPr>
        <p:txBody>
          <a:bodyPr vert="horz" wrap="square" lIns="0" tIns="43815" rIns="0" bIns="0" rtlCol="0">
            <a:spAutoFit/>
          </a:bodyPr>
          <a:lstStyle/>
          <a:p>
            <a:pPr marL="92075" marR="4332605">
              <a:lnSpc>
                <a:spcPts val="2150"/>
              </a:lnSpc>
              <a:spcBef>
                <a:spcPts val="345"/>
              </a:spcBef>
            </a:pPr>
            <a:r>
              <a:rPr sz="1800" dirty="0">
                <a:solidFill>
                  <a:srgbClr val="D76060"/>
                </a:solidFill>
                <a:latin typeface="Consolas"/>
                <a:cs typeface="Consolas"/>
              </a:rPr>
              <a:t>@luigi</a:t>
            </a:r>
            <a:r>
              <a:rPr sz="1800" spc="-20" dirty="0">
                <a:solidFill>
                  <a:srgbClr val="D76060"/>
                </a:solidFill>
                <a:latin typeface="Consolas"/>
                <a:cs typeface="Consolas"/>
              </a:rPr>
              <a:t> </a:t>
            </a:r>
            <a:r>
              <a:rPr sz="1800" dirty="0">
                <a:solidFill>
                  <a:srgbClr val="5FE487"/>
                </a:solidFill>
                <a:latin typeface="Segoe UI Symbol"/>
                <a:cs typeface="Segoe UI Symbol"/>
              </a:rPr>
              <a:t>➜</a:t>
            </a:r>
            <a:r>
              <a:rPr sz="1800" spc="465"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30" dirty="0">
                <a:solidFill>
                  <a:srgbClr val="54B5C1"/>
                </a:solidFill>
                <a:latin typeface="Consolas"/>
                <a:cs typeface="Consolas"/>
              </a:rPr>
              <a:t> </a:t>
            </a:r>
            <a:r>
              <a:rPr sz="1800" dirty="0">
                <a:solidFill>
                  <a:srgbClr val="54B5C1"/>
                </a:solidFill>
                <a:latin typeface="Consolas"/>
                <a:cs typeface="Consolas"/>
              </a:rPr>
              <a:t>$</a:t>
            </a:r>
            <a:r>
              <a:rPr sz="1800" spc="-15" dirty="0">
                <a:solidFill>
                  <a:srgbClr val="54B5C1"/>
                </a:solidFill>
                <a:latin typeface="Consolas"/>
                <a:cs typeface="Consolas"/>
              </a:rPr>
              <a:t> </a:t>
            </a:r>
            <a:r>
              <a:rPr sz="1800" dirty="0">
                <a:solidFill>
                  <a:srgbClr val="DFBA79"/>
                </a:solidFill>
                <a:latin typeface="Consolas"/>
                <a:cs typeface="Consolas"/>
              </a:rPr>
              <a:t>npm</a:t>
            </a:r>
            <a:r>
              <a:rPr sz="1800" spc="-15" dirty="0">
                <a:solidFill>
                  <a:srgbClr val="DFBA79"/>
                </a:solidFill>
                <a:latin typeface="Consolas"/>
                <a:cs typeface="Consolas"/>
              </a:rPr>
              <a:t> </a:t>
            </a:r>
            <a:r>
              <a:rPr sz="1800" spc="-10" dirty="0">
                <a:solidFill>
                  <a:srgbClr val="FFFFFF"/>
                </a:solidFill>
                <a:latin typeface="Consolas"/>
                <a:cs typeface="Consolas"/>
              </a:rPr>
              <a:t>--version 10.2.2</a:t>
            </a:r>
            <a:endParaRPr sz="1800">
              <a:latin typeface="Consolas"/>
              <a:cs typeface="Consolas"/>
            </a:endParaRPr>
          </a:p>
          <a:p>
            <a:pPr marL="92075">
              <a:lnSpc>
                <a:spcPct val="100000"/>
              </a:lnSpc>
              <a:spcBef>
                <a:spcPts val="2100"/>
              </a:spcBef>
            </a:pPr>
            <a:r>
              <a:rPr sz="1800" dirty="0">
                <a:solidFill>
                  <a:srgbClr val="D76060"/>
                </a:solidFill>
                <a:latin typeface="Consolas"/>
                <a:cs typeface="Consolas"/>
              </a:rPr>
              <a:t>@luigi</a:t>
            </a:r>
            <a:r>
              <a:rPr sz="1800" spc="-20" dirty="0">
                <a:solidFill>
                  <a:srgbClr val="D76060"/>
                </a:solidFill>
                <a:latin typeface="Consolas"/>
                <a:cs typeface="Consolas"/>
              </a:rPr>
              <a:t> </a:t>
            </a:r>
            <a:r>
              <a:rPr sz="1800" dirty="0">
                <a:solidFill>
                  <a:srgbClr val="5FE487"/>
                </a:solidFill>
                <a:latin typeface="Segoe UI Symbol"/>
                <a:cs typeface="Segoe UI Symbol"/>
              </a:rPr>
              <a:t>➜</a:t>
            </a:r>
            <a:r>
              <a:rPr sz="1800" spc="455"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25" dirty="0">
                <a:solidFill>
                  <a:srgbClr val="54B5C1"/>
                </a:solidFill>
                <a:latin typeface="Consolas"/>
                <a:cs typeface="Consolas"/>
              </a:rPr>
              <a:t> </a:t>
            </a:r>
            <a:r>
              <a:rPr sz="1800" spc="-50" dirty="0">
                <a:solidFill>
                  <a:srgbClr val="54B5C1"/>
                </a:solidFill>
                <a:latin typeface="Consolas"/>
                <a:cs typeface="Consolas"/>
              </a:rPr>
              <a:t>$</a:t>
            </a:r>
            <a:endParaRPr sz="1800">
              <a:latin typeface="Consolas"/>
              <a:cs typeface="Consolas"/>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438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NPM:</a:t>
            </a:r>
            <a:r>
              <a:rPr spc="25" dirty="0"/>
              <a:t> </a:t>
            </a:r>
            <a:r>
              <a:rPr spc="-45" dirty="0"/>
              <a:t>CREATING</a:t>
            </a:r>
            <a:r>
              <a:rPr spc="30" dirty="0"/>
              <a:t> </a:t>
            </a:r>
            <a:r>
              <a:rPr spc="120" dirty="0"/>
              <a:t>A</a:t>
            </a:r>
            <a:r>
              <a:rPr spc="15" dirty="0"/>
              <a:t> </a:t>
            </a:r>
            <a:r>
              <a:rPr dirty="0"/>
              <a:t>NEW</a:t>
            </a:r>
            <a:r>
              <a:rPr spc="10" dirty="0"/>
              <a:t> </a:t>
            </a:r>
            <a:r>
              <a:rPr spc="-10" dirty="0"/>
              <a:t>PACKAGE</a:t>
            </a:r>
          </a:p>
        </p:txBody>
      </p:sp>
      <p:sp>
        <p:nvSpPr>
          <p:cNvPr id="3" name="object 3"/>
          <p:cNvSpPr txBox="1"/>
          <p:nvPr/>
        </p:nvSpPr>
        <p:spPr>
          <a:xfrm>
            <a:off x="950807" y="1115219"/>
            <a:ext cx="10046970" cy="4758354"/>
          </a:xfrm>
          <a:prstGeom prst="rect">
            <a:avLst/>
          </a:prstGeom>
        </p:spPr>
        <p:txBody>
          <a:bodyPr vert="horz" wrap="square" lIns="0" tIns="48895" rIns="0" bIns="0" rtlCol="0">
            <a:spAutoFit/>
          </a:bodyPr>
          <a:lstStyle/>
          <a:p>
            <a:pPr marL="240029" indent="-227329">
              <a:lnSpc>
                <a:spcPct val="100000"/>
              </a:lnSpc>
              <a:spcBef>
                <a:spcPts val="385"/>
              </a:spcBef>
              <a:buFont typeface="Arial MT"/>
              <a:buChar char="•"/>
              <a:tabLst>
                <a:tab pos="240029" algn="l"/>
              </a:tabLst>
            </a:pPr>
            <a:r>
              <a:rPr lang="it-IT" sz="2200" dirty="0">
                <a:solidFill>
                  <a:srgbClr val="111F35"/>
                </a:solidFill>
                <a:latin typeface="Consolas"/>
                <a:cs typeface="Consolas"/>
              </a:rPr>
              <a:t>npm init chiederà alcune informazioni sul tuo pacchetto/progetto
Nome del pacchetto, versione, repository (se presente), licenza, autore,...
Entry point (il primo file javascript da eseguire), comando di test (se presente)
Alla fine, npm crea un file project.json nella stessa directory
Il file project.json contiene tutte le informazioni sul pacchetto, incluse le sue dipendenze (se presenti) e i comandi per eseguirlo.
Pensalo come la versione di npm del pom.xml di Maven
Poiché lavoreremo con i moduli ES, utilizzare npm init es6 durante la creazione di un nuovo pacchetto</a:t>
            </a:r>
            <a:endParaRPr sz="2200" dirty="0">
              <a:latin typeface="Calibri"/>
              <a:cs typeface="Calibri"/>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5728335" cy="574040"/>
          </a:xfrm>
          <a:prstGeom prst="rect">
            <a:avLst/>
          </a:prstGeom>
        </p:spPr>
        <p:txBody>
          <a:bodyPr vert="horz" wrap="square" lIns="0" tIns="12700" rIns="0" bIns="0" rtlCol="0">
            <a:spAutoFit/>
          </a:bodyPr>
          <a:lstStyle/>
          <a:p>
            <a:pPr marL="12700">
              <a:lnSpc>
                <a:spcPct val="100000"/>
              </a:lnSpc>
              <a:spcBef>
                <a:spcPts val="100"/>
              </a:spcBef>
            </a:pPr>
            <a:r>
              <a:rPr dirty="0"/>
              <a:t>THE</a:t>
            </a:r>
            <a:r>
              <a:rPr spc="220" dirty="0"/>
              <a:t> </a:t>
            </a:r>
            <a:r>
              <a:rPr dirty="0"/>
              <a:t>PACKAGE.JSON</a:t>
            </a:r>
            <a:r>
              <a:rPr spc="220" dirty="0"/>
              <a:t> </a:t>
            </a:r>
            <a:r>
              <a:rPr spc="-180" dirty="0"/>
              <a:t>FILE</a:t>
            </a:r>
          </a:p>
        </p:txBody>
      </p:sp>
      <p:sp>
        <p:nvSpPr>
          <p:cNvPr id="3" name="object 3"/>
          <p:cNvSpPr/>
          <p:nvPr/>
        </p:nvSpPr>
        <p:spPr>
          <a:xfrm>
            <a:off x="882396" y="1185672"/>
            <a:ext cx="10427335" cy="5171440"/>
          </a:xfrm>
          <a:custGeom>
            <a:avLst/>
            <a:gdLst/>
            <a:ahLst/>
            <a:cxnLst/>
            <a:rect l="l" t="t" r="r" b="b"/>
            <a:pathLst>
              <a:path w="10427335" h="5171440">
                <a:moveTo>
                  <a:pt x="0" y="5170932"/>
                </a:moveTo>
                <a:lnTo>
                  <a:pt x="10427208" y="5170932"/>
                </a:lnTo>
                <a:lnTo>
                  <a:pt x="10427208" y="0"/>
                </a:lnTo>
                <a:lnTo>
                  <a:pt x="0" y="0"/>
                </a:lnTo>
                <a:lnTo>
                  <a:pt x="0" y="5170932"/>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203705"/>
            <a:ext cx="8799830" cy="5055235"/>
          </a:xfrm>
          <a:prstGeom prst="rect">
            <a:avLst/>
          </a:prstGeom>
        </p:spPr>
        <p:txBody>
          <a:bodyPr vert="horz" wrap="square" lIns="0" tIns="12065" rIns="0" bIns="0" rtlCol="0">
            <a:spAutoFit/>
          </a:bodyPr>
          <a:lstStyle/>
          <a:p>
            <a:pPr marL="12700">
              <a:lnSpc>
                <a:spcPct val="100000"/>
              </a:lnSpc>
              <a:spcBef>
                <a:spcPts val="95"/>
              </a:spcBef>
            </a:pPr>
            <a:r>
              <a:rPr sz="2200" spc="-50" dirty="0">
                <a:latin typeface="Consolas"/>
                <a:cs typeface="Consolas"/>
              </a:rPr>
              <a:t>{</a:t>
            </a:r>
            <a:endParaRPr sz="2200" dirty="0">
              <a:latin typeface="Consolas"/>
              <a:cs typeface="Consolas"/>
            </a:endParaRPr>
          </a:p>
          <a:p>
            <a:pPr marL="320040">
              <a:lnSpc>
                <a:spcPct val="100000"/>
              </a:lnSpc>
            </a:pPr>
            <a:r>
              <a:rPr sz="2200" dirty="0">
                <a:solidFill>
                  <a:srgbClr val="0451A4"/>
                </a:solidFill>
                <a:latin typeface="Consolas"/>
                <a:cs typeface="Consolas"/>
              </a:rPr>
              <a:t>"name"</a:t>
            </a:r>
            <a:r>
              <a:rPr sz="2200" dirty="0">
                <a:latin typeface="Consolas"/>
                <a:cs typeface="Consolas"/>
              </a:rPr>
              <a:t>:</a:t>
            </a:r>
            <a:r>
              <a:rPr sz="2200" spc="10" dirty="0">
                <a:latin typeface="Consolas"/>
                <a:cs typeface="Consolas"/>
              </a:rPr>
              <a:t> </a:t>
            </a:r>
            <a:r>
              <a:rPr sz="2200" spc="-20" dirty="0">
                <a:solidFill>
                  <a:srgbClr val="A21515"/>
                </a:solidFill>
                <a:latin typeface="Consolas"/>
                <a:cs typeface="Consolas"/>
              </a:rPr>
              <a:t>"hello-web-</a:t>
            </a:r>
            <a:r>
              <a:rPr sz="2200" spc="-10" dirty="0">
                <a:solidFill>
                  <a:srgbClr val="A21515"/>
                </a:solidFill>
                <a:latin typeface="Consolas"/>
                <a:cs typeface="Consolas"/>
              </a:rPr>
              <a:t>technologies"</a:t>
            </a:r>
            <a:r>
              <a:rPr sz="2200" spc="-10" dirty="0">
                <a:latin typeface="Consolas"/>
                <a:cs typeface="Consolas"/>
              </a:rPr>
              <a:t>,</a:t>
            </a:r>
            <a:endParaRPr sz="2200" dirty="0">
              <a:latin typeface="Consolas"/>
              <a:cs typeface="Consolas"/>
            </a:endParaRPr>
          </a:p>
          <a:p>
            <a:pPr marL="320040">
              <a:lnSpc>
                <a:spcPct val="100000"/>
              </a:lnSpc>
              <a:spcBef>
                <a:spcPts val="5"/>
              </a:spcBef>
            </a:pPr>
            <a:r>
              <a:rPr sz="2200" dirty="0">
                <a:solidFill>
                  <a:srgbClr val="0451A4"/>
                </a:solidFill>
                <a:latin typeface="Consolas"/>
                <a:cs typeface="Consolas"/>
              </a:rPr>
              <a:t>"version"</a:t>
            </a:r>
            <a:r>
              <a:rPr sz="2200" dirty="0">
                <a:latin typeface="Consolas"/>
                <a:cs typeface="Consolas"/>
              </a:rPr>
              <a:t>:</a:t>
            </a:r>
            <a:r>
              <a:rPr sz="2200" spc="-120" dirty="0">
                <a:latin typeface="Consolas"/>
                <a:cs typeface="Consolas"/>
              </a:rPr>
              <a:t> </a:t>
            </a:r>
            <a:r>
              <a:rPr sz="2200" spc="-10" dirty="0">
                <a:solidFill>
                  <a:srgbClr val="A21515"/>
                </a:solidFill>
                <a:latin typeface="Consolas"/>
                <a:cs typeface="Consolas"/>
              </a:rPr>
              <a:t>"0.0.1"</a:t>
            </a:r>
            <a:r>
              <a:rPr sz="2200" spc="-10" dirty="0">
                <a:latin typeface="Consolas"/>
                <a:cs typeface="Consolas"/>
              </a:rPr>
              <a:t>,</a:t>
            </a:r>
            <a:endParaRPr sz="2200" dirty="0">
              <a:latin typeface="Consolas"/>
              <a:cs typeface="Consolas"/>
            </a:endParaRPr>
          </a:p>
          <a:p>
            <a:pPr marL="320040" marR="313055">
              <a:lnSpc>
                <a:spcPct val="100000"/>
              </a:lnSpc>
            </a:pPr>
            <a:r>
              <a:rPr sz="2200" dirty="0">
                <a:solidFill>
                  <a:srgbClr val="0451A4"/>
                </a:solidFill>
                <a:latin typeface="Consolas"/>
                <a:cs typeface="Consolas"/>
              </a:rPr>
              <a:t>"description"</a:t>
            </a:r>
            <a:r>
              <a:rPr sz="2200" dirty="0">
                <a:latin typeface="Consolas"/>
                <a:cs typeface="Consolas"/>
              </a:rPr>
              <a:t>:</a:t>
            </a:r>
            <a:r>
              <a:rPr sz="2200" spc="-90" dirty="0">
                <a:latin typeface="Consolas"/>
                <a:cs typeface="Consolas"/>
              </a:rPr>
              <a:t> </a:t>
            </a:r>
            <a:r>
              <a:rPr sz="2200" dirty="0">
                <a:solidFill>
                  <a:srgbClr val="A21515"/>
                </a:solidFill>
                <a:latin typeface="Consolas"/>
                <a:cs typeface="Consolas"/>
              </a:rPr>
              <a:t>"Web</a:t>
            </a:r>
            <a:r>
              <a:rPr sz="2200" spc="-90" dirty="0">
                <a:solidFill>
                  <a:srgbClr val="A21515"/>
                </a:solidFill>
                <a:latin typeface="Consolas"/>
                <a:cs typeface="Consolas"/>
              </a:rPr>
              <a:t> </a:t>
            </a:r>
            <a:r>
              <a:rPr sz="2200" dirty="0">
                <a:solidFill>
                  <a:srgbClr val="A21515"/>
                </a:solidFill>
                <a:latin typeface="Consolas"/>
                <a:cs typeface="Consolas"/>
              </a:rPr>
              <a:t>Technologies'</a:t>
            </a:r>
            <a:r>
              <a:rPr sz="2200" spc="-90" dirty="0">
                <a:solidFill>
                  <a:srgbClr val="A21515"/>
                </a:solidFill>
                <a:latin typeface="Consolas"/>
                <a:cs typeface="Consolas"/>
              </a:rPr>
              <a:t> </a:t>
            </a:r>
            <a:r>
              <a:rPr sz="2200" dirty="0">
                <a:solidFill>
                  <a:srgbClr val="A21515"/>
                </a:solidFill>
                <a:latin typeface="Consolas"/>
                <a:cs typeface="Consolas"/>
              </a:rPr>
              <a:t>first</a:t>
            </a:r>
            <a:r>
              <a:rPr sz="2200" spc="-85" dirty="0">
                <a:solidFill>
                  <a:srgbClr val="A21515"/>
                </a:solidFill>
                <a:latin typeface="Consolas"/>
                <a:cs typeface="Consolas"/>
              </a:rPr>
              <a:t> </a:t>
            </a:r>
            <a:r>
              <a:rPr sz="2200" dirty="0">
                <a:solidFill>
                  <a:srgbClr val="A21515"/>
                </a:solidFill>
                <a:latin typeface="Consolas"/>
                <a:cs typeface="Consolas"/>
              </a:rPr>
              <a:t>npm</a:t>
            </a:r>
            <a:r>
              <a:rPr sz="2200" spc="-90" dirty="0">
                <a:solidFill>
                  <a:srgbClr val="A21515"/>
                </a:solidFill>
                <a:latin typeface="Consolas"/>
                <a:cs typeface="Consolas"/>
              </a:rPr>
              <a:t> </a:t>
            </a:r>
            <a:r>
              <a:rPr sz="2200" spc="-10" dirty="0">
                <a:solidFill>
                  <a:srgbClr val="A21515"/>
                </a:solidFill>
                <a:latin typeface="Consolas"/>
                <a:cs typeface="Consolas"/>
              </a:rPr>
              <a:t>package"</a:t>
            </a:r>
            <a:r>
              <a:rPr sz="2200" spc="-10" dirty="0">
                <a:latin typeface="Consolas"/>
                <a:cs typeface="Consolas"/>
              </a:rPr>
              <a:t>, </a:t>
            </a:r>
            <a:r>
              <a:rPr sz="2200" dirty="0">
                <a:solidFill>
                  <a:srgbClr val="0451A4"/>
                </a:solidFill>
                <a:latin typeface="Consolas"/>
                <a:cs typeface="Consolas"/>
              </a:rPr>
              <a:t>"main"</a:t>
            </a:r>
            <a:r>
              <a:rPr sz="2200" dirty="0">
                <a:latin typeface="Consolas"/>
                <a:cs typeface="Consolas"/>
              </a:rPr>
              <a:t>:</a:t>
            </a:r>
            <a:r>
              <a:rPr sz="2200" spc="-80" dirty="0">
                <a:latin typeface="Consolas"/>
                <a:cs typeface="Consolas"/>
              </a:rPr>
              <a:t> </a:t>
            </a:r>
            <a:r>
              <a:rPr sz="2200" spc="-10" dirty="0">
                <a:solidFill>
                  <a:srgbClr val="A21515"/>
                </a:solidFill>
                <a:latin typeface="Consolas"/>
                <a:cs typeface="Consolas"/>
              </a:rPr>
              <a:t>"app.js"</a:t>
            </a:r>
            <a:r>
              <a:rPr sz="2200" spc="-10" dirty="0">
                <a:latin typeface="Consolas"/>
                <a:cs typeface="Consolas"/>
              </a:rPr>
              <a:t>,</a:t>
            </a:r>
            <a:endParaRPr sz="2200" dirty="0">
              <a:latin typeface="Consolas"/>
              <a:cs typeface="Consolas"/>
            </a:endParaRPr>
          </a:p>
          <a:p>
            <a:pPr marL="320040">
              <a:lnSpc>
                <a:spcPct val="100000"/>
              </a:lnSpc>
            </a:pPr>
            <a:r>
              <a:rPr sz="2200" dirty="0">
                <a:solidFill>
                  <a:srgbClr val="0451A4"/>
                </a:solidFill>
                <a:latin typeface="Consolas"/>
                <a:cs typeface="Consolas"/>
              </a:rPr>
              <a:t>"type"</a:t>
            </a:r>
            <a:r>
              <a:rPr sz="2200" dirty="0">
                <a:latin typeface="Consolas"/>
                <a:cs typeface="Consolas"/>
              </a:rPr>
              <a:t>:</a:t>
            </a:r>
            <a:r>
              <a:rPr sz="2200" spc="-80" dirty="0">
                <a:latin typeface="Consolas"/>
                <a:cs typeface="Consolas"/>
              </a:rPr>
              <a:t> </a:t>
            </a:r>
            <a:r>
              <a:rPr sz="2200" spc="-10" dirty="0">
                <a:solidFill>
                  <a:srgbClr val="A21515"/>
                </a:solidFill>
                <a:latin typeface="Consolas"/>
                <a:cs typeface="Consolas"/>
              </a:rPr>
              <a:t>"module"</a:t>
            </a:r>
            <a:r>
              <a:rPr sz="2200" spc="-10" dirty="0">
                <a:latin typeface="Consolas"/>
                <a:cs typeface="Consolas"/>
              </a:rPr>
              <a:t>,</a:t>
            </a:r>
            <a:r>
              <a:rPr lang="it-IT" sz="2200" spc="-10" dirty="0">
                <a:latin typeface="Consolas"/>
                <a:cs typeface="Consolas"/>
              </a:rPr>
              <a:t> //inserito con es6</a:t>
            </a:r>
            <a:endParaRPr sz="2200" dirty="0">
              <a:latin typeface="Consolas"/>
              <a:cs typeface="Consolas"/>
            </a:endParaRPr>
          </a:p>
          <a:p>
            <a:pPr marL="320040">
              <a:lnSpc>
                <a:spcPct val="100000"/>
              </a:lnSpc>
            </a:pPr>
            <a:r>
              <a:rPr sz="2200" dirty="0">
                <a:solidFill>
                  <a:srgbClr val="0451A4"/>
                </a:solidFill>
                <a:latin typeface="Consolas"/>
                <a:cs typeface="Consolas"/>
              </a:rPr>
              <a:t>"scripts"</a:t>
            </a:r>
            <a:r>
              <a:rPr sz="2200" dirty="0">
                <a:latin typeface="Consolas"/>
                <a:cs typeface="Consolas"/>
              </a:rPr>
              <a:t>:</a:t>
            </a:r>
            <a:r>
              <a:rPr sz="2200" spc="-120" dirty="0">
                <a:latin typeface="Consolas"/>
                <a:cs typeface="Consolas"/>
              </a:rPr>
              <a:t> </a:t>
            </a:r>
            <a:r>
              <a:rPr sz="2200" spc="-50" dirty="0">
                <a:latin typeface="Consolas"/>
                <a:cs typeface="Consolas"/>
              </a:rPr>
              <a:t>{</a:t>
            </a:r>
            <a:endParaRPr sz="2200" dirty="0">
              <a:latin typeface="Consolas"/>
              <a:cs typeface="Consolas"/>
            </a:endParaRPr>
          </a:p>
          <a:p>
            <a:pPr marL="628015">
              <a:lnSpc>
                <a:spcPct val="100000"/>
              </a:lnSpc>
            </a:pPr>
            <a:r>
              <a:rPr sz="2200" dirty="0">
                <a:solidFill>
                  <a:srgbClr val="0451A4"/>
                </a:solidFill>
                <a:latin typeface="Consolas"/>
                <a:cs typeface="Consolas"/>
              </a:rPr>
              <a:t>"test"</a:t>
            </a:r>
            <a:r>
              <a:rPr sz="2200" dirty="0">
                <a:latin typeface="Consolas"/>
                <a:cs typeface="Consolas"/>
              </a:rPr>
              <a:t>:</a:t>
            </a:r>
            <a:r>
              <a:rPr sz="2200" spc="-60" dirty="0">
                <a:latin typeface="Consolas"/>
                <a:cs typeface="Consolas"/>
              </a:rPr>
              <a:t> </a:t>
            </a:r>
            <a:r>
              <a:rPr sz="2200" dirty="0">
                <a:solidFill>
                  <a:srgbClr val="A21515"/>
                </a:solidFill>
                <a:latin typeface="Consolas"/>
                <a:cs typeface="Consolas"/>
              </a:rPr>
              <a:t>"echo</a:t>
            </a:r>
            <a:r>
              <a:rPr sz="2200" spc="-55" dirty="0">
                <a:solidFill>
                  <a:srgbClr val="A21515"/>
                </a:solidFill>
                <a:latin typeface="Consolas"/>
                <a:cs typeface="Consolas"/>
              </a:rPr>
              <a:t> </a:t>
            </a:r>
            <a:r>
              <a:rPr sz="2200" dirty="0">
                <a:solidFill>
                  <a:srgbClr val="A21515"/>
                </a:solidFill>
                <a:latin typeface="Consolas"/>
                <a:cs typeface="Consolas"/>
              </a:rPr>
              <a:t>\"Error:</a:t>
            </a:r>
            <a:r>
              <a:rPr sz="2200" spc="-60" dirty="0">
                <a:solidFill>
                  <a:srgbClr val="A21515"/>
                </a:solidFill>
                <a:latin typeface="Consolas"/>
                <a:cs typeface="Consolas"/>
              </a:rPr>
              <a:t> </a:t>
            </a:r>
            <a:r>
              <a:rPr sz="2200" dirty="0">
                <a:solidFill>
                  <a:srgbClr val="A21515"/>
                </a:solidFill>
                <a:latin typeface="Consolas"/>
                <a:cs typeface="Consolas"/>
              </a:rPr>
              <a:t>no</a:t>
            </a:r>
            <a:r>
              <a:rPr sz="2200" spc="-60" dirty="0">
                <a:solidFill>
                  <a:srgbClr val="A21515"/>
                </a:solidFill>
                <a:latin typeface="Consolas"/>
                <a:cs typeface="Consolas"/>
              </a:rPr>
              <a:t> </a:t>
            </a:r>
            <a:r>
              <a:rPr sz="2200" dirty="0">
                <a:solidFill>
                  <a:srgbClr val="A21515"/>
                </a:solidFill>
                <a:latin typeface="Consolas"/>
                <a:cs typeface="Consolas"/>
              </a:rPr>
              <a:t>test</a:t>
            </a:r>
            <a:r>
              <a:rPr sz="2200" spc="-60" dirty="0">
                <a:solidFill>
                  <a:srgbClr val="A21515"/>
                </a:solidFill>
                <a:latin typeface="Consolas"/>
                <a:cs typeface="Consolas"/>
              </a:rPr>
              <a:t> </a:t>
            </a:r>
            <a:r>
              <a:rPr sz="2200" dirty="0">
                <a:solidFill>
                  <a:srgbClr val="A21515"/>
                </a:solidFill>
                <a:latin typeface="Consolas"/>
                <a:cs typeface="Consolas"/>
              </a:rPr>
              <a:t>specified\"</a:t>
            </a:r>
            <a:r>
              <a:rPr sz="2200" spc="-60" dirty="0">
                <a:solidFill>
                  <a:srgbClr val="A21515"/>
                </a:solidFill>
                <a:latin typeface="Consolas"/>
                <a:cs typeface="Consolas"/>
              </a:rPr>
              <a:t> </a:t>
            </a:r>
            <a:r>
              <a:rPr sz="2200" dirty="0">
                <a:solidFill>
                  <a:srgbClr val="A21515"/>
                </a:solidFill>
                <a:latin typeface="Consolas"/>
                <a:cs typeface="Consolas"/>
              </a:rPr>
              <a:t>&amp;&amp;</a:t>
            </a:r>
            <a:r>
              <a:rPr sz="2200" spc="-60" dirty="0">
                <a:solidFill>
                  <a:srgbClr val="A21515"/>
                </a:solidFill>
                <a:latin typeface="Consolas"/>
                <a:cs typeface="Consolas"/>
              </a:rPr>
              <a:t> </a:t>
            </a:r>
            <a:r>
              <a:rPr sz="2200" dirty="0">
                <a:solidFill>
                  <a:srgbClr val="A21515"/>
                </a:solidFill>
                <a:latin typeface="Consolas"/>
                <a:cs typeface="Consolas"/>
              </a:rPr>
              <a:t>exit</a:t>
            </a:r>
            <a:r>
              <a:rPr sz="2200" spc="-60" dirty="0">
                <a:solidFill>
                  <a:srgbClr val="A21515"/>
                </a:solidFill>
                <a:latin typeface="Consolas"/>
                <a:cs typeface="Consolas"/>
              </a:rPr>
              <a:t> </a:t>
            </a:r>
            <a:r>
              <a:rPr sz="2200" spc="-25" dirty="0">
                <a:solidFill>
                  <a:srgbClr val="A21515"/>
                </a:solidFill>
                <a:latin typeface="Consolas"/>
                <a:cs typeface="Consolas"/>
              </a:rPr>
              <a:t>1"</a:t>
            </a:r>
            <a:endParaRPr sz="2200" dirty="0">
              <a:latin typeface="Consolas"/>
              <a:cs typeface="Consolas"/>
            </a:endParaRPr>
          </a:p>
          <a:p>
            <a:pPr marL="320040">
              <a:lnSpc>
                <a:spcPct val="100000"/>
              </a:lnSpc>
            </a:pPr>
            <a:r>
              <a:rPr sz="2200" spc="-25" dirty="0">
                <a:latin typeface="Consolas"/>
                <a:cs typeface="Consolas"/>
              </a:rPr>
              <a:t>},</a:t>
            </a:r>
            <a:endParaRPr sz="2200" dirty="0">
              <a:latin typeface="Consolas"/>
              <a:cs typeface="Consolas"/>
            </a:endParaRPr>
          </a:p>
          <a:p>
            <a:pPr marL="628015" marR="6470015" indent="-307975">
              <a:lnSpc>
                <a:spcPct val="100000"/>
              </a:lnSpc>
            </a:pPr>
            <a:r>
              <a:rPr sz="2200" dirty="0">
                <a:solidFill>
                  <a:srgbClr val="0451A4"/>
                </a:solidFill>
                <a:latin typeface="Consolas"/>
                <a:cs typeface="Consolas"/>
              </a:rPr>
              <a:t>"keywords"</a:t>
            </a:r>
            <a:r>
              <a:rPr sz="2200" dirty="0">
                <a:latin typeface="Consolas"/>
                <a:cs typeface="Consolas"/>
              </a:rPr>
              <a:t>:</a:t>
            </a:r>
            <a:r>
              <a:rPr sz="2200" spc="-130" dirty="0">
                <a:latin typeface="Consolas"/>
                <a:cs typeface="Consolas"/>
              </a:rPr>
              <a:t> </a:t>
            </a:r>
            <a:r>
              <a:rPr sz="2200" spc="-50" dirty="0">
                <a:latin typeface="Consolas"/>
                <a:cs typeface="Consolas"/>
              </a:rPr>
              <a:t>[ </a:t>
            </a:r>
            <a:r>
              <a:rPr sz="2200" spc="-10" dirty="0">
                <a:solidFill>
                  <a:srgbClr val="A21515"/>
                </a:solidFill>
                <a:latin typeface="Consolas"/>
                <a:cs typeface="Consolas"/>
              </a:rPr>
              <a:t>"greetings"</a:t>
            </a:r>
            <a:endParaRPr sz="2200" dirty="0">
              <a:latin typeface="Consolas"/>
              <a:cs typeface="Consolas"/>
            </a:endParaRPr>
          </a:p>
          <a:p>
            <a:pPr marL="320040">
              <a:lnSpc>
                <a:spcPct val="100000"/>
              </a:lnSpc>
              <a:spcBef>
                <a:spcPts val="5"/>
              </a:spcBef>
            </a:pPr>
            <a:r>
              <a:rPr sz="2200" spc="-25" dirty="0">
                <a:latin typeface="Consolas"/>
                <a:cs typeface="Consolas"/>
              </a:rPr>
              <a:t>],</a:t>
            </a:r>
            <a:endParaRPr sz="2200" dirty="0">
              <a:latin typeface="Consolas"/>
              <a:cs typeface="Consolas"/>
            </a:endParaRPr>
          </a:p>
          <a:p>
            <a:pPr marL="320040" marR="2468245">
              <a:lnSpc>
                <a:spcPct val="100000"/>
              </a:lnSpc>
            </a:pPr>
            <a:r>
              <a:rPr sz="2200" dirty="0">
                <a:solidFill>
                  <a:srgbClr val="0451A4"/>
                </a:solidFill>
                <a:latin typeface="Consolas"/>
                <a:cs typeface="Consolas"/>
              </a:rPr>
              <a:t>"author"</a:t>
            </a:r>
            <a:r>
              <a:rPr sz="2200" dirty="0">
                <a:latin typeface="Consolas"/>
                <a:cs typeface="Consolas"/>
              </a:rPr>
              <a:t>:</a:t>
            </a:r>
            <a:r>
              <a:rPr sz="2200" spc="-75" dirty="0">
                <a:latin typeface="Consolas"/>
                <a:cs typeface="Consolas"/>
              </a:rPr>
              <a:t> </a:t>
            </a:r>
            <a:r>
              <a:rPr sz="2200" dirty="0">
                <a:solidFill>
                  <a:srgbClr val="A21515"/>
                </a:solidFill>
                <a:latin typeface="Consolas"/>
                <a:cs typeface="Consolas"/>
              </a:rPr>
              <a:t>"Luigi</a:t>
            </a:r>
            <a:r>
              <a:rPr sz="2200" spc="-75" dirty="0">
                <a:solidFill>
                  <a:srgbClr val="A21515"/>
                </a:solidFill>
                <a:latin typeface="Consolas"/>
                <a:cs typeface="Consolas"/>
              </a:rPr>
              <a:t> </a:t>
            </a:r>
            <a:r>
              <a:rPr sz="2200" dirty="0">
                <a:solidFill>
                  <a:srgbClr val="A21515"/>
                </a:solidFill>
                <a:latin typeface="Consolas"/>
                <a:cs typeface="Consolas"/>
              </a:rPr>
              <a:t>Libero</a:t>
            </a:r>
            <a:r>
              <a:rPr sz="2200" spc="-75" dirty="0">
                <a:solidFill>
                  <a:srgbClr val="A21515"/>
                </a:solidFill>
                <a:latin typeface="Consolas"/>
                <a:cs typeface="Consolas"/>
              </a:rPr>
              <a:t> </a:t>
            </a:r>
            <a:r>
              <a:rPr sz="2200" dirty="0">
                <a:solidFill>
                  <a:srgbClr val="A21515"/>
                </a:solidFill>
                <a:latin typeface="Consolas"/>
                <a:cs typeface="Consolas"/>
              </a:rPr>
              <a:t>Lucio</a:t>
            </a:r>
            <a:r>
              <a:rPr sz="2200" spc="-75" dirty="0">
                <a:solidFill>
                  <a:srgbClr val="A21515"/>
                </a:solidFill>
                <a:latin typeface="Consolas"/>
                <a:cs typeface="Consolas"/>
              </a:rPr>
              <a:t> </a:t>
            </a:r>
            <a:r>
              <a:rPr sz="2200" spc="-10" dirty="0">
                <a:solidFill>
                  <a:srgbClr val="A21515"/>
                </a:solidFill>
                <a:latin typeface="Consolas"/>
                <a:cs typeface="Consolas"/>
              </a:rPr>
              <a:t>Starace"</a:t>
            </a:r>
            <a:r>
              <a:rPr sz="2200" spc="-10" dirty="0">
                <a:latin typeface="Consolas"/>
                <a:cs typeface="Consolas"/>
              </a:rPr>
              <a:t>, </a:t>
            </a:r>
            <a:r>
              <a:rPr sz="2200" dirty="0">
                <a:solidFill>
                  <a:srgbClr val="0451A4"/>
                </a:solidFill>
                <a:latin typeface="Consolas"/>
                <a:cs typeface="Consolas"/>
              </a:rPr>
              <a:t>"license"</a:t>
            </a:r>
            <a:r>
              <a:rPr sz="2200" dirty="0">
                <a:latin typeface="Consolas"/>
                <a:cs typeface="Consolas"/>
              </a:rPr>
              <a:t>:</a:t>
            </a:r>
            <a:r>
              <a:rPr sz="2200" spc="-120" dirty="0">
                <a:latin typeface="Consolas"/>
                <a:cs typeface="Consolas"/>
              </a:rPr>
              <a:t> </a:t>
            </a:r>
            <a:r>
              <a:rPr sz="2200" spc="-10" dirty="0">
                <a:solidFill>
                  <a:srgbClr val="A21515"/>
                </a:solidFill>
                <a:latin typeface="Consolas"/>
                <a:cs typeface="Consolas"/>
              </a:rPr>
              <a:t>"MIT"</a:t>
            </a:r>
            <a:endParaRPr sz="2200" dirty="0">
              <a:latin typeface="Consolas"/>
              <a:cs typeface="Consolas"/>
            </a:endParaRPr>
          </a:p>
          <a:p>
            <a:pPr marL="12700">
              <a:lnSpc>
                <a:spcPct val="100000"/>
              </a:lnSpc>
            </a:pPr>
            <a:r>
              <a:rPr sz="2200" spc="-50" dirty="0">
                <a:latin typeface="Consolas"/>
                <a:cs typeface="Consolas"/>
              </a:rPr>
              <a:t>}</a:t>
            </a:r>
            <a:endParaRPr sz="2200" dirty="0">
              <a:latin typeface="Consolas"/>
              <a:cs typeface="Consolas"/>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439</a:t>
            </a:fld>
            <a:endParaRPr spc="-2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44</a:t>
            </a:fld>
            <a:endParaRPr spc="-25" dirty="0"/>
          </a:p>
        </p:txBody>
      </p:sp>
      <p:sp>
        <p:nvSpPr>
          <p:cNvPr id="2" name="object 2"/>
          <p:cNvSpPr txBox="1">
            <a:spLocks noGrp="1"/>
          </p:cNvSpPr>
          <p:nvPr>
            <p:ph type="title"/>
          </p:nvPr>
        </p:nvSpPr>
        <p:spPr>
          <a:xfrm>
            <a:off x="962050" y="557529"/>
            <a:ext cx="6991350" cy="574040"/>
          </a:xfrm>
          <a:prstGeom prst="rect">
            <a:avLst/>
          </a:prstGeom>
        </p:spPr>
        <p:txBody>
          <a:bodyPr vert="horz" wrap="square" lIns="0" tIns="12700" rIns="0" bIns="0" rtlCol="0">
            <a:spAutoFit/>
          </a:bodyPr>
          <a:lstStyle/>
          <a:p>
            <a:pPr marL="12700">
              <a:lnSpc>
                <a:spcPct val="100000"/>
              </a:lnSpc>
              <a:spcBef>
                <a:spcPts val="100"/>
              </a:spcBef>
            </a:pPr>
            <a:r>
              <a:rPr spc="-30" dirty="0"/>
              <a:t>URL</a:t>
            </a:r>
            <a:r>
              <a:rPr spc="10" dirty="0"/>
              <a:t> </a:t>
            </a:r>
            <a:r>
              <a:rPr dirty="0"/>
              <a:t>ENCODING:</a:t>
            </a:r>
            <a:r>
              <a:rPr spc="10" dirty="0"/>
              <a:t> </a:t>
            </a:r>
            <a:r>
              <a:rPr spc="-204" dirty="0"/>
              <a:t>ASCII</a:t>
            </a:r>
            <a:r>
              <a:rPr dirty="0"/>
              <a:t> </a:t>
            </a:r>
            <a:r>
              <a:rPr spc="-40" dirty="0"/>
              <a:t>TABLES</a:t>
            </a:r>
          </a:p>
        </p:txBody>
      </p:sp>
      <p:graphicFrame>
        <p:nvGraphicFramePr>
          <p:cNvPr id="3" name="object 3"/>
          <p:cNvGraphicFramePr>
            <a:graphicFrameLocks noGrp="1"/>
          </p:cNvGraphicFramePr>
          <p:nvPr/>
        </p:nvGraphicFramePr>
        <p:xfrm>
          <a:off x="883069" y="1540255"/>
          <a:ext cx="5100320" cy="4488180"/>
        </p:xfrm>
        <a:graphic>
          <a:graphicData uri="http://schemas.openxmlformats.org/drawingml/2006/table">
            <a:tbl>
              <a:tblPr firstRow="1" bandRow="1">
                <a:tableStyleId>{2D5ABB26-0587-4C30-8999-92F81FD0307C}</a:tableStyleId>
              </a:tblPr>
              <a:tblGrid>
                <a:gridCol w="789940">
                  <a:extLst>
                    <a:ext uri="{9D8B030D-6E8A-4147-A177-3AD203B41FA5}">
                      <a16:colId xmlns:a16="http://schemas.microsoft.com/office/drawing/2014/main" val="20000"/>
                    </a:ext>
                  </a:extLst>
                </a:gridCol>
                <a:gridCol w="809625">
                  <a:extLst>
                    <a:ext uri="{9D8B030D-6E8A-4147-A177-3AD203B41FA5}">
                      <a16:colId xmlns:a16="http://schemas.microsoft.com/office/drawing/2014/main" val="20001"/>
                    </a:ext>
                  </a:extLst>
                </a:gridCol>
                <a:gridCol w="911860">
                  <a:extLst>
                    <a:ext uri="{9D8B030D-6E8A-4147-A177-3AD203B41FA5}">
                      <a16:colId xmlns:a16="http://schemas.microsoft.com/office/drawing/2014/main" val="20002"/>
                    </a:ext>
                  </a:extLst>
                </a:gridCol>
                <a:gridCol w="2588895">
                  <a:extLst>
                    <a:ext uri="{9D8B030D-6E8A-4147-A177-3AD203B41FA5}">
                      <a16:colId xmlns:a16="http://schemas.microsoft.com/office/drawing/2014/main" val="20003"/>
                    </a:ext>
                  </a:extLst>
                </a:gridCol>
              </a:tblGrid>
              <a:tr h="374015">
                <a:tc>
                  <a:txBody>
                    <a:bodyPr/>
                    <a:lstStyle/>
                    <a:p>
                      <a:pPr marR="26670" algn="ctr">
                        <a:lnSpc>
                          <a:spcPts val="2760"/>
                        </a:lnSpc>
                      </a:pPr>
                      <a:r>
                        <a:rPr sz="2400" b="1" spc="-25" dirty="0">
                          <a:solidFill>
                            <a:srgbClr val="FFFFFF"/>
                          </a:solidFill>
                          <a:latin typeface="Calibri"/>
                          <a:cs typeface="Calibri"/>
                        </a:rPr>
                        <a:t>Dec</a:t>
                      </a:r>
                      <a:endParaRPr sz="2400">
                        <a:latin typeface="Calibri"/>
                        <a:cs typeface="Calibri"/>
                      </a:endParaRPr>
                    </a:p>
                  </a:txBody>
                  <a:tcPr marL="0" marR="0" marT="0" marB="0">
                    <a:lnT w="28575">
                      <a:solidFill>
                        <a:srgbClr val="111F35"/>
                      </a:solidFill>
                      <a:prstDash val="solid"/>
                    </a:lnT>
                    <a:lnB w="28575">
                      <a:solidFill>
                        <a:srgbClr val="111F35"/>
                      </a:solidFill>
                      <a:prstDash val="solid"/>
                    </a:lnB>
                    <a:solidFill>
                      <a:srgbClr val="006379"/>
                    </a:solidFill>
                  </a:tcPr>
                </a:tc>
                <a:tc>
                  <a:txBody>
                    <a:bodyPr/>
                    <a:lstStyle/>
                    <a:p>
                      <a:pPr marL="22860" algn="ctr">
                        <a:lnSpc>
                          <a:spcPts val="2760"/>
                        </a:lnSpc>
                      </a:pPr>
                      <a:r>
                        <a:rPr sz="2400" b="1" spc="-25" dirty="0">
                          <a:solidFill>
                            <a:srgbClr val="FFFFFF"/>
                          </a:solidFill>
                          <a:latin typeface="Calibri"/>
                          <a:cs typeface="Calibri"/>
                        </a:rPr>
                        <a:t>Hex</a:t>
                      </a:r>
                      <a:endParaRPr sz="2400">
                        <a:latin typeface="Calibri"/>
                        <a:cs typeface="Calibri"/>
                      </a:endParaRPr>
                    </a:p>
                  </a:txBody>
                  <a:tcPr marL="0" marR="0" marT="0" marB="0">
                    <a:lnT w="28575">
                      <a:solidFill>
                        <a:srgbClr val="111F35"/>
                      </a:solidFill>
                      <a:prstDash val="solid"/>
                    </a:lnT>
                    <a:lnB w="28575">
                      <a:solidFill>
                        <a:srgbClr val="111F35"/>
                      </a:solidFill>
                      <a:prstDash val="solid"/>
                    </a:lnB>
                    <a:solidFill>
                      <a:srgbClr val="006379"/>
                    </a:solidFill>
                  </a:tcPr>
                </a:tc>
                <a:tc>
                  <a:txBody>
                    <a:bodyPr/>
                    <a:lstStyle/>
                    <a:p>
                      <a:pPr marL="97790" algn="ctr">
                        <a:lnSpc>
                          <a:spcPts val="2760"/>
                        </a:lnSpc>
                      </a:pPr>
                      <a:r>
                        <a:rPr sz="2400" b="1" spc="-20" dirty="0">
                          <a:solidFill>
                            <a:srgbClr val="FFFFFF"/>
                          </a:solidFill>
                          <a:latin typeface="Calibri"/>
                          <a:cs typeface="Calibri"/>
                        </a:rPr>
                        <a:t>Char</a:t>
                      </a:r>
                      <a:endParaRPr sz="2400">
                        <a:latin typeface="Calibri"/>
                        <a:cs typeface="Calibri"/>
                      </a:endParaRPr>
                    </a:p>
                  </a:txBody>
                  <a:tcPr marL="0" marR="0" marT="0" marB="0">
                    <a:lnT w="28575">
                      <a:solidFill>
                        <a:srgbClr val="111F35"/>
                      </a:solidFill>
                      <a:prstDash val="solid"/>
                    </a:lnT>
                    <a:lnB w="28575">
                      <a:solidFill>
                        <a:srgbClr val="111F35"/>
                      </a:solidFill>
                      <a:prstDash val="solid"/>
                    </a:lnB>
                    <a:solidFill>
                      <a:srgbClr val="006379"/>
                    </a:solidFill>
                  </a:tcPr>
                </a:tc>
                <a:tc>
                  <a:txBody>
                    <a:bodyPr/>
                    <a:lstStyle/>
                    <a:p>
                      <a:pPr marL="52705">
                        <a:lnSpc>
                          <a:spcPts val="2760"/>
                        </a:lnSpc>
                      </a:pPr>
                      <a:r>
                        <a:rPr sz="2400" b="1" spc="-10" dirty="0">
                          <a:solidFill>
                            <a:srgbClr val="FFFFFF"/>
                          </a:solidFill>
                          <a:latin typeface="Calibri"/>
                          <a:cs typeface="Calibri"/>
                        </a:rPr>
                        <a:t>Description</a:t>
                      </a:r>
                      <a:endParaRPr sz="2400">
                        <a:latin typeface="Calibri"/>
                        <a:cs typeface="Calibri"/>
                      </a:endParaRPr>
                    </a:p>
                  </a:txBody>
                  <a:tcPr marL="0" marR="0" marT="0" marB="0">
                    <a:lnT w="28575">
                      <a:solidFill>
                        <a:srgbClr val="111F35"/>
                      </a:solidFill>
                      <a:prstDash val="solid"/>
                    </a:lnT>
                    <a:lnB w="28575">
                      <a:solidFill>
                        <a:srgbClr val="111F35"/>
                      </a:solidFill>
                      <a:prstDash val="solid"/>
                    </a:lnB>
                    <a:solidFill>
                      <a:srgbClr val="006379"/>
                    </a:solidFill>
                  </a:tcPr>
                </a:tc>
                <a:extLst>
                  <a:ext uri="{0D108BD9-81ED-4DB2-BD59-A6C34878D82A}">
                    <a16:rowId xmlns:a16="http://schemas.microsoft.com/office/drawing/2014/main" val="10000"/>
                  </a:ext>
                </a:extLst>
              </a:tr>
              <a:tr h="374015">
                <a:tc>
                  <a:txBody>
                    <a:bodyPr/>
                    <a:lstStyle/>
                    <a:p>
                      <a:pPr marR="23495" algn="ctr">
                        <a:lnSpc>
                          <a:spcPts val="2760"/>
                        </a:lnSpc>
                      </a:pPr>
                      <a:r>
                        <a:rPr sz="2400" spc="-25" dirty="0">
                          <a:solidFill>
                            <a:srgbClr val="111F35"/>
                          </a:solidFill>
                          <a:latin typeface="Calibri"/>
                          <a:cs typeface="Calibri"/>
                        </a:rPr>
                        <a:t>32</a:t>
                      </a:r>
                      <a:endParaRPr sz="2400">
                        <a:latin typeface="Calibri"/>
                        <a:cs typeface="Calibri"/>
                      </a:endParaRPr>
                    </a:p>
                  </a:txBody>
                  <a:tcPr marL="0" marR="0" marT="0" marB="0">
                    <a:lnT w="28575">
                      <a:solidFill>
                        <a:srgbClr val="111F35"/>
                      </a:solidFill>
                      <a:prstDash val="solid"/>
                    </a:lnT>
                    <a:solidFill>
                      <a:srgbClr val="E7E7E8"/>
                    </a:solidFill>
                  </a:tcPr>
                </a:tc>
                <a:tc>
                  <a:txBody>
                    <a:bodyPr/>
                    <a:lstStyle/>
                    <a:p>
                      <a:pPr marL="23495" algn="ctr">
                        <a:lnSpc>
                          <a:spcPts val="2760"/>
                        </a:lnSpc>
                      </a:pPr>
                      <a:r>
                        <a:rPr sz="2400" spc="-25" dirty="0">
                          <a:solidFill>
                            <a:srgbClr val="111F35"/>
                          </a:solidFill>
                          <a:latin typeface="Calibri"/>
                          <a:cs typeface="Calibri"/>
                        </a:rPr>
                        <a:t>20</a:t>
                      </a:r>
                      <a:endParaRPr sz="2400">
                        <a:latin typeface="Calibri"/>
                        <a:cs typeface="Calibri"/>
                      </a:endParaRPr>
                    </a:p>
                  </a:txBody>
                  <a:tcPr marL="0" marR="0" marT="0" marB="0">
                    <a:lnT w="28575">
                      <a:solidFill>
                        <a:srgbClr val="111F35"/>
                      </a:solidFill>
                      <a:prstDash val="solid"/>
                    </a:lnT>
                    <a:solidFill>
                      <a:srgbClr val="E7E7E8"/>
                    </a:solidFill>
                  </a:tcPr>
                </a:tc>
                <a:tc>
                  <a:txBody>
                    <a:bodyPr/>
                    <a:lstStyle/>
                    <a:p>
                      <a:pPr marL="99695" algn="ctr">
                        <a:lnSpc>
                          <a:spcPts val="2760"/>
                        </a:lnSpc>
                      </a:pPr>
                      <a:r>
                        <a:rPr sz="2400" spc="-10" dirty="0">
                          <a:solidFill>
                            <a:srgbClr val="111F35"/>
                          </a:solidFill>
                          <a:latin typeface="Calibri"/>
                          <a:cs typeface="Calibri"/>
                        </a:rPr>
                        <a:t>space</a:t>
                      </a:r>
                      <a:endParaRPr sz="2400">
                        <a:latin typeface="Calibri"/>
                        <a:cs typeface="Calibri"/>
                      </a:endParaRPr>
                    </a:p>
                  </a:txBody>
                  <a:tcPr marL="0" marR="0" marT="0" marB="0">
                    <a:lnT w="28575">
                      <a:solidFill>
                        <a:srgbClr val="111F35"/>
                      </a:solidFill>
                      <a:prstDash val="solid"/>
                    </a:lnT>
                    <a:solidFill>
                      <a:srgbClr val="E7E7E8"/>
                    </a:solidFill>
                  </a:tcPr>
                </a:tc>
                <a:tc>
                  <a:txBody>
                    <a:bodyPr/>
                    <a:lstStyle/>
                    <a:p>
                      <a:pPr marL="52705">
                        <a:lnSpc>
                          <a:spcPts val="2760"/>
                        </a:lnSpc>
                      </a:pPr>
                      <a:r>
                        <a:rPr sz="2400" spc="-10" dirty="0">
                          <a:solidFill>
                            <a:srgbClr val="111F35"/>
                          </a:solidFill>
                          <a:latin typeface="Calibri"/>
                          <a:cs typeface="Calibri"/>
                        </a:rPr>
                        <a:t>Space</a:t>
                      </a:r>
                      <a:endParaRPr sz="2400">
                        <a:latin typeface="Calibri"/>
                        <a:cs typeface="Calibri"/>
                      </a:endParaRPr>
                    </a:p>
                  </a:txBody>
                  <a:tcPr marL="0" marR="0" marT="0" marB="0">
                    <a:lnT w="28575">
                      <a:solidFill>
                        <a:srgbClr val="111F35"/>
                      </a:solidFill>
                      <a:prstDash val="solid"/>
                    </a:lnT>
                    <a:solidFill>
                      <a:srgbClr val="E7E7E8"/>
                    </a:solidFill>
                  </a:tcPr>
                </a:tc>
                <a:extLst>
                  <a:ext uri="{0D108BD9-81ED-4DB2-BD59-A6C34878D82A}">
                    <a16:rowId xmlns:a16="http://schemas.microsoft.com/office/drawing/2014/main" val="10001"/>
                  </a:ext>
                </a:extLst>
              </a:tr>
              <a:tr h="374015">
                <a:tc>
                  <a:txBody>
                    <a:bodyPr/>
                    <a:lstStyle/>
                    <a:p>
                      <a:pPr marR="23495" algn="ctr">
                        <a:lnSpc>
                          <a:spcPts val="2760"/>
                        </a:lnSpc>
                      </a:pPr>
                      <a:r>
                        <a:rPr sz="2400" spc="-25" dirty="0">
                          <a:solidFill>
                            <a:srgbClr val="111F35"/>
                          </a:solidFill>
                          <a:latin typeface="Calibri"/>
                          <a:cs typeface="Calibri"/>
                        </a:rPr>
                        <a:t>33</a:t>
                      </a:r>
                      <a:endParaRPr sz="2400">
                        <a:latin typeface="Calibri"/>
                        <a:cs typeface="Calibri"/>
                      </a:endParaRPr>
                    </a:p>
                  </a:txBody>
                  <a:tcPr marL="0" marR="0" marT="0" marB="0"/>
                </a:tc>
                <a:tc>
                  <a:txBody>
                    <a:bodyPr/>
                    <a:lstStyle/>
                    <a:p>
                      <a:pPr marL="23495" algn="ctr">
                        <a:lnSpc>
                          <a:spcPts val="2760"/>
                        </a:lnSpc>
                      </a:pPr>
                      <a:r>
                        <a:rPr sz="2400" spc="-25" dirty="0">
                          <a:solidFill>
                            <a:srgbClr val="111F35"/>
                          </a:solidFill>
                          <a:latin typeface="Calibri"/>
                          <a:cs typeface="Calibri"/>
                        </a:rPr>
                        <a:t>21</a:t>
                      </a:r>
                      <a:endParaRPr sz="2400">
                        <a:latin typeface="Calibri"/>
                        <a:cs typeface="Calibri"/>
                      </a:endParaRPr>
                    </a:p>
                  </a:txBody>
                  <a:tcPr marL="0" marR="0" marT="0" marB="0"/>
                </a:tc>
                <a:tc>
                  <a:txBody>
                    <a:bodyPr/>
                    <a:lstStyle/>
                    <a:p>
                      <a:pPr marL="100330" algn="ctr">
                        <a:lnSpc>
                          <a:spcPts val="2785"/>
                        </a:lnSpc>
                      </a:pPr>
                      <a:r>
                        <a:rPr sz="2400" spc="-50" dirty="0">
                          <a:solidFill>
                            <a:srgbClr val="111F35"/>
                          </a:solidFill>
                          <a:latin typeface="Consolas"/>
                          <a:cs typeface="Consolas"/>
                        </a:rPr>
                        <a:t>!</a:t>
                      </a:r>
                      <a:endParaRPr sz="2400">
                        <a:latin typeface="Consolas"/>
                        <a:cs typeface="Consolas"/>
                      </a:endParaRPr>
                    </a:p>
                  </a:txBody>
                  <a:tcPr marL="0" marR="0" marT="0" marB="0"/>
                </a:tc>
                <a:tc>
                  <a:txBody>
                    <a:bodyPr/>
                    <a:lstStyle/>
                    <a:p>
                      <a:pPr marL="52705">
                        <a:lnSpc>
                          <a:spcPts val="2760"/>
                        </a:lnSpc>
                      </a:pPr>
                      <a:r>
                        <a:rPr sz="2400" spc="-10" dirty="0">
                          <a:solidFill>
                            <a:srgbClr val="111F35"/>
                          </a:solidFill>
                          <a:latin typeface="Calibri"/>
                          <a:cs typeface="Calibri"/>
                        </a:rPr>
                        <a:t>Exclamation</a:t>
                      </a:r>
                      <a:r>
                        <a:rPr sz="2400" spc="-40" dirty="0">
                          <a:solidFill>
                            <a:srgbClr val="111F35"/>
                          </a:solidFill>
                          <a:latin typeface="Calibri"/>
                          <a:cs typeface="Calibri"/>
                        </a:rPr>
                        <a:t> </a:t>
                      </a:r>
                      <a:r>
                        <a:rPr sz="2400" spc="-20" dirty="0">
                          <a:solidFill>
                            <a:srgbClr val="111F35"/>
                          </a:solidFill>
                          <a:latin typeface="Calibri"/>
                          <a:cs typeface="Calibri"/>
                        </a:rPr>
                        <a:t>mark</a:t>
                      </a:r>
                      <a:endParaRPr sz="2400">
                        <a:latin typeface="Calibri"/>
                        <a:cs typeface="Calibri"/>
                      </a:endParaRPr>
                    </a:p>
                  </a:txBody>
                  <a:tcPr marL="0" marR="0" marT="0" marB="0"/>
                </a:tc>
                <a:extLst>
                  <a:ext uri="{0D108BD9-81ED-4DB2-BD59-A6C34878D82A}">
                    <a16:rowId xmlns:a16="http://schemas.microsoft.com/office/drawing/2014/main" val="10002"/>
                  </a:ext>
                </a:extLst>
              </a:tr>
              <a:tr h="374015">
                <a:tc>
                  <a:txBody>
                    <a:bodyPr/>
                    <a:lstStyle/>
                    <a:p>
                      <a:pPr marR="23495" algn="ctr">
                        <a:lnSpc>
                          <a:spcPts val="2760"/>
                        </a:lnSpc>
                      </a:pPr>
                      <a:r>
                        <a:rPr sz="2400" spc="-25" dirty="0">
                          <a:solidFill>
                            <a:srgbClr val="111F35"/>
                          </a:solidFill>
                          <a:latin typeface="Calibri"/>
                          <a:cs typeface="Calibri"/>
                        </a:rPr>
                        <a:t>34</a:t>
                      </a:r>
                      <a:endParaRPr sz="2400">
                        <a:latin typeface="Calibri"/>
                        <a:cs typeface="Calibri"/>
                      </a:endParaRPr>
                    </a:p>
                  </a:txBody>
                  <a:tcPr marL="0" marR="0" marT="0" marB="0">
                    <a:solidFill>
                      <a:srgbClr val="E7E7E8"/>
                    </a:solidFill>
                  </a:tcPr>
                </a:tc>
                <a:tc>
                  <a:txBody>
                    <a:bodyPr/>
                    <a:lstStyle/>
                    <a:p>
                      <a:pPr marL="23495" algn="ctr">
                        <a:lnSpc>
                          <a:spcPts val="2760"/>
                        </a:lnSpc>
                      </a:pPr>
                      <a:r>
                        <a:rPr sz="2400" spc="-25" dirty="0">
                          <a:solidFill>
                            <a:srgbClr val="111F35"/>
                          </a:solidFill>
                          <a:latin typeface="Calibri"/>
                          <a:cs typeface="Calibri"/>
                        </a:rPr>
                        <a:t>22</a:t>
                      </a:r>
                      <a:endParaRPr sz="2400">
                        <a:latin typeface="Calibri"/>
                        <a:cs typeface="Calibri"/>
                      </a:endParaRPr>
                    </a:p>
                  </a:txBody>
                  <a:tcPr marL="0" marR="0" marT="0" marB="0">
                    <a:solidFill>
                      <a:srgbClr val="E7E7E8"/>
                    </a:solidFill>
                  </a:tcPr>
                </a:tc>
                <a:tc>
                  <a:txBody>
                    <a:bodyPr/>
                    <a:lstStyle/>
                    <a:p>
                      <a:pPr marL="99695" algn="ctr">
                        <a:lnSpc>
                          <a:spcPts val="2785"/>
                        </a:lnSpc>
                      </a:pPr>
                      <a:r>
                        <a:rPr sz="2400" spc="-50" dirty="0">
                          <a:solidFill>
                            <a:srgbClr val="111F35"/>
                          </a:solidFill>
                          <a:latin typeface="Consolas"/>
                          <a:cs typeface="Consolas"/>
                        </a:rPr>
                        <a:t>"</a:t>
                      </a:r>
                      <a:endParaRPr sz="2400">
                        <a:latin typeface="Consolas"/>
                        <a:cs typeface="Consolas"/>
                      </a:endParaRPr>
                    </a:p>
                  </a:txBody>
                  <a:tcPr marL="0" marR="0" marT="0" marB="0">
                    <a:solidFill>
                      <a:srgbClr val="E7E7E8"/>
                    </a:solidFill>
                  </a:tcPr>
                </a:tc>
                <a:tc>
                  <a:txBody>
                    <a:bodyPr/>
                    <a:lstStyle/>
                    <a:p>
                      <a:pPr marL="52705">
                        <a:lnSpc>
                          <a:spcPts val="2760"/>
                        </a:lnSpc>
                      </a:pPr>
                      <a:r>
                        <a:rPr sz="2400" dirty="0">
                          <a:solidFill>
                            <a:srgbClr val="111F35"/>
                          </a:solidFill>
                          <a:latin typeface="Calibri"/>
                          <a:cs typeface="Calibri"/>
                        </a:rPr>
                        <a:t>Double</a:t>
                      </a:r>
                      <a:r>
                        <a:rPr sz="2400" spc="-75" dirty="0">
                          <a:solidFill>
                            <a:srgbClr val="111F35"/>
                          </a:solidFill>
                          <a:latin typeface="Calibri"/>
                          <a:cs typeface="Calibri"/>
                        </a:rPr>
                        <a:t> </a:t>
                      </a:r>
                      <a:r>
                        <a:rPr sz="2400" spc="-10" dirty="0">
                          <a:solidFill>
                            <a:srgbClr val="111F35"/>
                          </a:solidFill>
                          <a:latin typeface="Calibri"/>
                          <a:cs typeface="Calibri"/>
                        </a:rPr>
                        <a:t>quote</a:t>
                      </a:r>
                      <a:endParaRPr sz="2400">
                        <a:latin typeface="Calibri"/>
                        <a:cs typeface="Calibri"/>
                      </a:endParaRPr>
                    </a:p>
                  </a:txBody>
                  <a:tcPr marL="0" marR="0" marT="0" marB="0">
                    <a:solidFill>
                      <a:srgbClr val="E7E7E8"/>
                    </a:solidFill>
                  </a:tcPr>
                </a:tc>
                <a:extLst>
                  <a:ext uri="{0D108BD9-81ED-4DB2-BD59-A6C34878D82A}">
                    <a16:rowId xmlns:a16="http://schemas.microsoft.com/office/drawing/2014/main" val="10003"/>
                  </a:ext>
                </a:extLst>
              </a:tr>
              <a:tr h="374015">
                <a:tc>
                  <a:txBody>
                    <a:bodyPr/>
                    <a:lstStyle/>
                    <a:p>
                      <a:pPr marR="23495" algn="ctr">
                        <a:lnSpc>
                          <a:spcPts val="2765"/>
                        </a:lnSpc>
                      </a:pPr>
                      <a:r>
                        <a:rPr sz="2400" spc="-25" dirty="0">
                          <a:solidFill>
                            <a:srgbClr val="111F35"/>
                          </a:solidFill>
                          <a:latin typeface="Calibri"/>
                          <a:cs typeface="Calibri"/>
                        </a:rPr>
                        <a:t>35</a:t>
                      </a:r>
                      <a:endParaRPr sz="2400">
                        <a:latin typeface="Calibri"/>
                        <a:cs typeface="Calibri"/>
                      </a:endParaRPr>
                    </a:p>
                  </a:txBody>
                  <a:tcPr marL="0" marR="0" marT="0" marB="0"/>
                </a:tc>
                <a:tc>
                  <a:txBody>
                    <a:bodyPr/>
                    <a:lstStyle/>
                    <a:p>
                      <a:pPr marL="23495" algn="ctr">
                        <a:lnSpc>
                          <a:spcPts val="2765"/>
                        </a:lnSpc>
                      </a:pPr>
                      <a:r>
                        <a:rPr sz="2400" spc="-25" dirty="0">
                          <a:solidFill>
                            <a:srgbClr val="111F35"/>
                          </a:solidFill>
                          <a:latin typeface="Calibri"/>
                          <a:cs typeface="Calibri"/>
                        </a:rPr>
                        <a:t>23</a:t>
                      </a:r>
                      <a:endParaRPr sz="2400">
                        <a:latin typeface="Calibri"/>
                        <a:cs typeface="Calibri"/>
                      </a:endParaRPr>
                    </a:p>
                  </a:txBody>
                  <a:tcPr marL="0" marR="0" marT="0" marB="0"/>
                </a:tc>
                <a:tc>
                  <a:txBody>
                    <a:bodyPr/>
                    <a:lstStyle/>
                    <a:p>
                      <a:pPr marL="99695" algn="ctr">
                        <a:lnSpc>
                          <a:spcPts val="2785"/>
                        </a:lnSpc>
                      </a:pPr>
                      <a:r>
                        <a:rPr sz="2400" spc="-50" dirty="0">
                          <a:solidFill>
                            <a:srgbClr val="111F35"/>
                          </a:solidFill>
                          <a:latin typeface="Consolas"/>
                          <a:cs typeface="Consolas"/>
                        </a:rPr>
                        <a:t>#</a:t>
                      </a:r>
                      <a:endParaRPr sz="2400">
                        <a:latin typeface="Consolas"/>
                        <a:cs typeface="Consolas"/>
                      </a:endParaRPr>
                    </a:p>
                  </a:txBody>
                  <a:tcPr marL="0" marR="0" marT="0" marB="0"/>
                </a:tc>
                <a:tc>
                  <a:txBody>
                    <a:bodyPr/>
                    <a:lstStyle/>
                    <a:p>
                      <a:pPr marL="52705">
                        <a:lnSpc>
                          <a:spcPts val="2765"/>
                        </a:lnSpc>
                      </a:pPr>
                      <a:r>
                        <a:rPr sz="2400" spc="-10" dirty="0">
                          <a:solidFill>
                            <a:srgbClr val="111F35"/>
                          </a:solidFill>
                          <a:latin typeface="Calibri"/>
                          <a:cs typeface="Calibri"/>
                        </a:rPr>
                        <a:t>Number</a:t>
                      </a:r>
                      <a:endParaRPr sz="2400">
                        <a:latin typeface="Calibri"/>
                        <a:cs typeface="Calibri"/>
                      </a:endParaRPr>
                    </a:p>
                  </a:txBody>
                  <a:tcPr marL="0" marR="0" marT="0" marB="0"/>
                </a:tc>
                <a:extLst>
                  <a:ext uri="{0D108BD9-81ED-4DB2-BD59-A6C34878D82A}">
                    <a16:rowId xmlns:a16="http://schemas.microsoft.com/office/drawing/2014/main" val="10004"/>
                  </a:ext>
                </a:extLst>
              </a:tr>
              <a:tr h="374015">
                <a:tc>
                  <a:txBody>
                    <a:bodyPr/>
                    <a:lstStyle/>
                    <a:p>
                      <a:pPr marR="23495" algn="ctr">
                        <a:lnSpc>
                          <a:spcPts val="2760"/>
                        </a:lnSpc>
                      </a:pPr>
                      <a:r>
                        <a:rPr sz="2400" spc="-25" dirty="0">
                          <a:solidFill>
                            <a:srgbClr val="111F35"/>
                          </a:solidFill>
                          <a:latin typeface="Calibri"/>
                          <a:cs typeface="Calibri"/>
                        </a:rPr>
                        <a:t>36</a:t>
                      </a:r>
                      <a:endParaRPr sz="2400">
                        <a:latin typeface="Calibri"/>
                        <a:cs typeface="Calibri"/>
                      </a:endParaRPr>
                    </a:p>
                  </a:txBody>
                  <a:tcPr marL="0" marR="0" marT="0" marB="0">
                    <a:solidFill>
                      <a:srgbClr val="E7E7E8"/>
                    </a:solidFill>
                  </a:tcPr>
                </a:tc>
                <a:tc>
                  <a:txBody>
                    <a:bodyPr/>
                    <a:lstStyle/>
                    <a:p>
                      <a:pPr marL="23495" algn="ctr">
                        <a:lnSpc>
                          <a:spcPts val="2760"/>
                        </a:lnSpc>
                      </a:pPr>
                      <a:r>
                        <a:rPr sz="2400" spc="-25" dirty="0">
                          <a:solidFill>
                            <a:srgbClr val="111F35"/>
                          </a:solidFill>
                          <a:latin typeface="Calibri"/>
                          <a:cs typeface="Calibri"/>
                        </a:rPr>
                        <a:t>24</a:t>
                      </a:r>
                      <a:endParaRPr sz="2400">
                        <a:latin typeface="Calibri"/>
                        <a:cs typeface="Calibri"/>
                      </a:endParaRPr>
                    </a:p>
                  </a:txBody>
                  <a:tcPr marL="0" marR="0" marT="0" marB="0">
                    <a:solidFill>
                      <a:srgbClr val="E7E7E8"/>
                    </a:solidFill>
                  </a:tcPr>
                </a:tc>
                <a:tc>
                  <a:txBody>
                    <a:bodyPr/>
                    <a:lstStyle/>
                    <a:p>
                      <a:pPr marL="100330" algn="ctr">
                        <a:lnSpc>
                          <a:spcPts val="2785"/>
                        </a:lnSpc>
                      </a:pPr>
                      <a:r>
                        <a:rPr sz="2400" spc="-50" dirty="0">
                          <a:solidFill>
                            <a:srgbClr val="111F35"/>
                          </a:solidFill>
                          <a:latin typeface="Consolas"/>
                          <a:cs typeface="Consolas"/>
                        </a:rPr>
                        <a:t>$</a:t>
                      </a:r>
                      <a:endParaRPr sz="2400">
                        <a:latin typeface="Consolas"/>
                        <a:cs typeface="Consolas"/>
                      </a:endParaRPr>
                    </a:p>
                  </a:txBody>
                  <a:tcPr marL="0" marR="0" marT="0" marB="0">
                    <a:solidFill>
                      <a:srgbClr val="E7E7E8"/>
                    </a:solidFill>
                  </a:tcPr>
                </a:tc>
                <a:tc>
                  <a:txBody>
                    <a:bodyPr/>
                    <a:lstStyle/>
                    <a:p>
                      <a:pPr marL="52705">
                        <a:lnSpc>
                          <a:spcPts val="2760"/>
                        </a:lnSpc>
                      </a:pPr>
                      <a:r>
                        <a:rPr sz="2400" dirty="0">
                          <a:solidFill>
                            <a:srgbClr val="111F35"/>
                          </a:solidFill>
                          <a:latin typeface="Calibri"/>
                          <a:cs typeface="Calibri"/>
                        </a:rPr>
                        <a:t>Dollar</a:t>
                      </a:r>
                      <a:r>
                        <a:rPr sz="2400" spc="-40" dirty="0">
                          <a:solidFill>
                            <a:srgbClr val="111F35"/>
                          </a:solidFill>
                          <a:latin typeface="Calibri"/>
                          <a:cs typeface="Calibri"/>
                        </a:rPr>
                        <a:t> </a:t>
                      </a:r>
                      <a:r>
                        <a:rPr sz="2400" spc="-20" dirty="0">
                          <a:solidFill>
                            <a:srgbClr val="111F35"/>
                          </a:solidFill>
                          <a:latin typeface="Calibri"/>
                          <a:cs typeface="Calibri"/>
                        </a:rPr>
                        <a:t>sign</a:t>
                      </a:r>
                      <a:endParaRPr sz="2400">
                        <a:latin typeface="Calibri"/>
                        <a:cs typeface="Calibri"/>
                      </a:endParaRPr>
                    </a:p>
                  </a:txBody>
                  <a:tcPr marL="0" marR="0" marT="0" marB="0">
                    <a:solidFill>
                      <a:srgbClr val="E7E7E8"/>
                    </a:solidFill>
                  </a:tcPr>
                </a:tc>
                <a:extLst>
                  <a:ext uri="{0D108BD9-81ED-4DB2-BD59-A6C34878D82A}">
                    <a16:rowId xmlns:a16="http://schemas.microsoft.com/office/drawing/2014/main" val="10005"/>
                  </a:ext>
                </a:extLst>
              </a:tr>
              <a:tr h="374015">
                <a:tc>
                  <a:txBody>
                    <a:bodyPr/>
                    <a:lstStyle/>
                    <a:p>
                      <a:pPr marR="23495" algn="ctr">
                        <a:lnSpc>
                          <a:spcPts val="2765"/>
                        </a:lnSpc>
                      </a:pPr>
                      <a:r>
                        <a:rPr sz="2400" spc="-25" dirty="0">
                          <a:solidFill>
                            <a:srgbClr val="111F35"/>
                          </a:solidFill>
                          <a:latin typeface="Calibri"/>
                          <a:cs typeface="Calibri"/>
                        </a:rPr>
                        <a:t>37</a:t>
                      </a:r>
                      <a:endParaRPr sz="2400">
                        <a:latin typeface="Calibri"/>
                        <a:cs typeface="Calibri"/>
                      </a:endParaRPr>
                    </a:p>
                  </a:txBody>
                  <a:tcPr marL="0" marR="0" marT="0" marB="0"/>
                </a:tc>
                <a:tc>
                  <a:txBody>
                    <a:bodyPr/>
                    <a:lstStyle/>
                    <a:p>
                      <a:pPr marL="23495" algn="ctr">
                        <a:lnSpc>
                          <a:spcPts val="2765"/>
                        </a:lnSpc>
                      </a:pPr>
                      <a:r>
                        <a:rPr sz="2400" spc="-25" dirty="0">
                          <a:solidFill>
                            <a:srgbClr val="111F35"/>
                          </a:solidFill>
                          <a:latin typeface="Calibri"/>
                          <a:cs typeface="Calibri"/>
                        </a:rPr>
                        <a:t>25</a:t>
                      </a:r>
                      <a:endParaRPr sz="2400">
                        <a:latin typeface="Calibri"/>
                        <a:cs typeface="Calibri"/>
                      </a:endParaRPr>
                    </a:p>
                  </a:txBody>
                  <a:tcPr marL="0" marR="0" marT="0" marB="0"/>
                </a:tc>
                <a:tc>
                  <a:txBody>
                    <a:bodyPr/>
                    <a:lstStyle/>
                    <a:p>
                      <a:pPr marL="99695" algn="ctr">
                        <a:lnSpc>
                          <a:spcPts val="2785"/>
                        </a:lnSpc>
                      </a:pPr>
                      <a:r>
                        <a:rPr sz="2400" spc="-50" dirty="0">
                          <a:solidFill>
                            <a:srgbClr val="111F35"/>
                          </a:solidFill>
                          <a:latin typeface="Consolas"/>
                          <a:cs typeface="Consolas"/>
                        </a:rPr>
                        <a:t>%</a:t>
                      </a:r>
                      <a:endParaRPr sz="2400">
                        <a:latin typeface="Consolas"/>
                        <a:cs typeface="Consolas"/>
                      </a:endParaRPr>
                    </a:p>
                  </a:txBody>
                  <a:tcPr marL="0" marR="0" marT="0" marB="0"/>
                </a:tc>
                <a:tc>
                  <a:txBody>
                    <a:bodyPr/>
                    <a:lstStyle/>
                    <a:p>
                      <a:pPr marL="52705">
                        <a:lnSpc>
                          <a:spcPts val="2765"/>
                        </a:lnSpc>
                      </a:pPr>
                      <a:r>
                        <a:rPr sz="2400" spc="-10" dirty="0">
                          <a:solidFill>
                            <a:srgbClr val="111F35"/>
                          </a:solidFill>
                          <a:latin typeface="Calibri"/>
                          <a:cs typeface="Calibri"/>
                        </a:rPr>
                        <a:t>Percent</a:t>
                      </a:r>
                      <a:endParaRPr sz="2400">
                        <a:latin typeface="Calibri"/>
                        <a:cs typeface="Calibri"/>
                      </a:endParaRPr>
                    </a:p>
                  </a:txBody>
                  <a:tcPr marL="0" marR="0" marT="0" marB="0"/>
                </a:tc>
                <a:extLst>
                  <a:ext uri="{0D108BD9-81ED-4DB2-BD59-A6C34878D82A}">
                    <a16:rowId xmlns:a16="http://schemas.microsoft.com/office/drawing/2014/main" val="10006"/>
                  </a:ext>
                </a:extLst>
              </a:tr>
              <a:tr h="374015">
                <a:tc>
                  <a:txBody>
                    <a:bodyPr/>
                    <a:lstStyle/>
                    <a:p>
                      <a:pPr marR="23495" algn="ctr">
                        <a:lnSpc>
                          <a:spcPts val="2765"/>
                        </a:lnSpc>
                      </a:pPr>
                      <a:r>
                        <a:rPr sz="2400" spc="-25" dirty="0">
                          <a:solidFill>
                            <a:srgbClr val="111F35"/>
                          </a:solidFill>
                          <a:latin typeface="Calibri"/>
                          <a:cs typeface="Calibri"/>
                        </a:rPr>
                        <a:t>38</a:t>
                      </a:r>
                      <a:endParaRPr sz="2400">
                        <a:latin typeface="Calibri"/>
                        <a:cs typeface="Calibri"/>
                      </a:endParaRPr>
                    </a:p>
                  </a:txBody>
                  <a:tcPr marL="0" marR="0" marT="0" marB="0">
                    <a:solidFill>
                      <a:srgbClr val="E7E7E8"/>
                    </a:solidFill>
                  </a:tcPr>
                </a:tc>
                <a:tc>
                  <a:txBody>
                    <a:bodyPr/>
                    <a:lstStyle/>
                    <a:p>
                      <a:pPr marL="23495" algn="ctr">
                        <a:lnSpc>
                          <a:spcPts val="2765"/>
                        </a:lnSpc>
                      </a:pPr>
                      <a:r>
                        <a:rPr sz="2400" spc="-25" dirty="0">
                          <a:solidFill>
                            <a:srgbClr val="111F35"/>
                          </a:solidFill>
                          <a:latin typeface="Calibri"/>
                          <a:cs typeface="Calibri"/>
                        </a:rPr>
                        <a:t>26</a:t>
                      </a:r>
                      <a:endParaRPr sz="2400">
                        <a:latin typeface="Calibri"/>
                        <a:cs typeface="Calibri"/>
                      </a:endParaRPr>
                    </a:p>
                  </a:txBody>
                  <a:tcPr marL="0" marR="0" marT="0" marB="0">
                    <a:solidFill>
                      <a:srgbClr val="E7E7E8"/>
                    </a:solidFill>
                  </a:tcPr>
                </a:tc>
                <a:tc>
                  <a:txBody>
                    <a:bodyPr/>
                    <a:lstStyle/>
                    <a:p>
                      <a:pPr marL="99695" algn="ctr">
                        <a:lnSpc>
                          <a:spcPts val="2790"/>
                        </a:lnSpc>
                      </a:pPr>
                      <a:r>
                        <a:rPr sz="2400" spc="-50" dirty="0">
                          <a:solidFill>
                            <a:srgbClr val="111F35"/>
                          </a:solidFill>
                          <a:latin typeface="Consolas"/>
                          <a:cs typeface="Consolas"/>
                        </a:rPr>
                        <a:t>&amp;</a:t>
                      </a:r>
                      <a:endParaRPr sz="2400">
                        <a:latin typeface="Consolas"/>
                        <a:cs typeface="Consolas"/>
                      </a:endParaRPr>
                    </a:p>
                  </a:txBody>
                  <a:tcPr marL="0" marR="0" marT="0" marB="0">
                    <a:solidFill>
                      <a:srgbClr val="E7E7E8"/>
                    </a:solidFill>
                  </a:tcPr>
                </a:tc>
                <a:tc>
                  <a:txBody>
                    <a:bodyPr/>
                    <a:lstStyle/>
                    <a:p>
                      <a:pPr marL="52705">
                        <a:lnSpc>
                          <a:spcPts val="2765"/>
                        </a:lnSpc>
                      </a:pPr>
                      <a:r>
                        <a:rPr sz="2400" spc="-10" dirty="0">
                          <a:solidFill>
                            <a:srgbClr val="111F35"/>
                          </a:solidFill>
                          <a:latin typeface="Calibri"/>
                          <a:cs typeface="Calibri"/>
                        </a:rPr>
                        <a:t>Ampersand</a:t>
                      </a:r>
                      <a:endParaRPr sz="2400">
                        <a:latin typeface="Calibri"/>
                        <a:cs typeface="Calibri"/>
                      </a:endParaRPr>
                    </a:p>
                  </a:txBody>
                  <a:tcPr marL="0" marR="0" marT="0" marB="0">
                    <a:solidFill>
                      <a:srgbClr val="E7E7E8"/>
                    </a:solidFill>
                  </a:tcPr>
                </a:tc>
                <a:extLst>
                  <a:ext uri="{0D108BD9-81ED-4DB2-BD59-A6C34878D82A}">
                    <a16:rowId xmlns:a16="http://schemas.microsoft.com/office/drawing/2014/main" val="10007"/>
                  </a:ext>
                </a:extLst>
              </a:tr>
              <a:tr h="374015">
                <a:tc>
                  <a:txBody>
                    <a:bodyPr/>
                    <a:lstStyle/>
                    <a:p>
                      <a:pPr marR="23495" algn="ctr">
                        <a:lnSpc>
                          <a:spcPts val="2765"/>
                        </a:lnSpc>
                      </a:pPr>
                      <a:r>
                        <a:rPr sz="2400" spc="-25" dirty="0">
                          <a:solidFill>
                            <a:srgbClr val="111F35"/>
                          </a:solidFill>
                          <a:latin typeface="Calibri"/>
                          <a:cs typeface="Calibri"/>
                        </a:rPr>
                        <a:t>39</a:t>
                      </a:r>
                      <a:endParaRPr sz="2400">
                        <a:latin typeface="Calibri"/>
                        <a:cs typeface="Calibri"/>
                      </a:endParaRPr>
                    </a:p>
                  </a:txBody>
                  <a:tcPr marL="0" marR="0" marT="0" marB="0"/>
                </a:tc>
                <a:tc>
                  <a:txBody>
                    <a:bodyPr/>
                    <a:lstStyle/>
                    <a:p>
                      <a:pPr marL="23495" algn="ctr">
                        <a:lnSpc>
                          <a:spcPts val="2765"/>
                        </a:lnSpc>
                      </a:pPr>
                      <a:r>
                        <a:rPr sz="2400" spc="-25" dirty="0">
                          <a:solidFill>
                            <a:srgbClr val="111F35"/>
                          </a:solidFill>
                          <a:latin typeface="Calibri"/>
                          <a:cs typeface="Calibri"/>
                        </a:rPr>
                        <a:t>27</a:t>
                      </a:r>
                      <a:endParaRPr sz="2400">
                        <a:latin typeface="Calibri"/>
                        <a:cs typeface="Calibri"/>
                      </a:endParaRPr>
                    </a:p>
                  </a:txBody>
                  <a:tcPr marL="0" marR="0" marT="0" marB="0"/>
                </a:tc>
                <a:tc>
                  <a:txBody>
                    <a:bodyPr/>
                    <a:lstStyle/>
                    <a:p>
                      <a:pPr marL="100330" algn="ctr">
                        <a:lnSpc>
                          <a:spcPts val="2790"/>
                        </a:lnSpc>
                      </a:pPr>
                      <a:r>
                        <a:rPr sz="2400" spc="-50" dirty="0">
                          <a:solidFill>
                            <a:srgbClr val="111F35"/>
                          </a:solidFill>
                          <a:latin typeface="Consolas"/>
                          <a:cs typeface="Consolas"/>
                        </a:rPr>
                        <a:t>'</a:t>
                      </a:r>
                      <a:endParaRPr sz="2400">
                        <a:latin typeface="Consolas"/>
                        <a:cs typeface="Consolas"/>
                      </a:endParaRPr>
                    </a:p>
                  </a:txBody>
                  <a:tcPr marL="0" marR="0" marT="0" marB="0"/>
                </a:tc>
                <a:tc>
                  <a:txBody>
                    <a:bodyPr/>
                    <a:lstStyle/>
                    <a:p>
                      <a:pPr marL="52705">
                        <a:lnSpc>
                          <a:spcPts val="2765"/>
                        </a:lnSpc>
                      </a:pPr>
                      <a:r>
                        <a:rPr sz="2400" dirty="0">
                          <a:solidFill>
                            <a:srgbClr val="111F35"/>
                          </a:solidFill>
                          <a:latin typeface="Calibri"/>
                          <a:cs typeface="Calibri"/>
                        </a:rPr>
                        <a:t>Single</a:t>
                      </a:r>
                      <a:r>
                        <a:rPr sz="2400" spc="-30" dirty="0">
                          <a:solidFill>
                            <a:srgbClr val="111F35"/>
                          </a:solidFill>
                          <a:latin typeface="Calibri"/>
                          <a:cs typeface="Calibri"/>
                        </a:rPr>
                        <a:t> </a:t>
                      </a:r>
                      <a:r>
                        <a:rPr sz="2400" spc="-20" dirty="0">
                          <a:solidFill>
                            <a:srgbClr val="111F35"/>
                          </a:solidFill>
                          <a:latin typeface="Calibri"/>
                          <a:cs typeface="Calibri"/>
                        </a:rPr>
                        <a:t>quote</a:t>
                      </a:r>
                      <a:endParaRPr sz="2400">
                        <a:latin typeface="Calibri"/>
                        <a:cs typeface="Calibri"/>
                      </a:endParaRPr>
                    </a:p>
                  </a:txBody>
                  <a:tcPr marL="0" marR="0" marT="0" marB="0"/>
                </a:tc>
                <a:extLst>
                  <a:ext uri="{0D108BD9-81ED-4DB2-BD59-A6C34878D82A}">
                    <a16:rowId xmlns:a16="http://schemas.microsoft.com/office/drawing/2014/main" val="10008"/>
                  </a:ext>
                </a:extLst>
              </a:tr>
              <a:tr h="374015">
                <a:tc>
                  <a:txBody>
                    <a:bodyPr/>
                    <a:lstStyle/>
                    <a:p>
                      <a:pPr marR="23495" algn="ctr">
                        <a:lnSpc>
                          <a:spcPts val="2765"/>
                        </a:lnSpc>
                      </a:pPr>
                      <a:r>
                        <a:rPr sz="2400" spc="-25" dirty="0">
                          <a:solidFill>
                            <a:srgbClr val="111F35"/>
                          </a:solidFill>
                          <a:latin typeface="Calibri"/>
                          <a:cs typeface="Calibri"/>
                        </a:rPr>
                        <a:t>40</a:t>
                      </a:r>
                      <a:endParaRPr sz="2400">
                        <a:latin typeface="Calibri"/>
                        <a:cs typeface="Calibri"/>
                      </a:endParaRPr>
                    </a:p>
                  </a:txBody>
                  <a:tcPr marL="0" marR="0" marT="0" marB="0">
                    <a:solidFill>
                      <a:srgbClr val="E7E7E8"/>
                    </a:solidFill>
                  </a:tcPr>
                </a:tc>
                <a:tc>
                  <a:txBody>
                    <a:bodyPr/>
                    <a:lstStyle/>
                    <a:p>
                      <a:pPr marL="23495" algn="ctr">
                        <a:lnSpc>
                          <a:spcPts val="2765"/>
                        </a:lnSpc>
                      </a:pPr>
                      <a:r>
                        <a:rPr sz="2400" spc="-25" dirty="0">
                          <a:solidFill>
                            <a:srgbClr val="111F35"/>
                          </a:solidFill>
                          <a:latin typeface="Calibri"/>
                          <a:cs typeface="Calibri"/>
                        </a:rPr>
                        <a:t>28</a:t>
                      </a:r>
                      <a:endParaRPr sz="2400">
                        <a:latin typeface="Calibri"/>
                        <a:cs typeface="Calibri"/>
                      </a:endParaRPr>
                    </a:p>
                  </a:txBody>
                  <a:tcPr marL="0" marR="0" marT="0" marB="0">
                    <a:solidFill>
                      <a:srgbClr val="E7E7E8"/>
                    </a:solidFill>
                  </a:tcPr>
                </a:tc>
                <a:tc>
                  <a:txBody>
                    <a:bodyPr/>
                    <a:lstStyle/>
                    <a:p>
                      <a:pPr marL="99695" algn="ctr">
                        <a:lnSpc>
                          <a:spcPts val="2790"/>
                        </a:lnSpc>
                      </a:pPr>
                      <a:r>
                        <a:rPr sz="2400" spc="-50" dirty="0">
                          <a:solidFill>
                            <a:srgbClr val="111F35"/>
                          </a:solidFill>
                          <a:latin typeface="Consolas"/>
                          <a:cs typeface="Consolas"/>
                        </a:rPr>
                        <a:t>(</a:t>
                      </a:r>
                      <a:endParaRPr sz="2400">
                        <a:latin typeface="Consolas"/>
                        <a:cs typeface="Consolas"/>
                      </a:endParaRPr>
                    </a:p>
                  </a:txBody>
                  <a:tcPr marL="0" marR="0" marT="0" marB="0">
                    <a:solidFill>
                      <a:srgbClr val="E7E7E8"/>
                    </a:solidFill>
                  </a:tcPr>
                </a:tc>
                <a:tc>
                  <a:txBody>
                    <a:bodyPr/>
                    <a:lstStyle/>
                    <a:p>
                      <a:pPr marL="52705">
                        <a:lnSpc>
                          <a:spcPts val="2765"/>
                        </a:lnSpc>
                      </a:pPr>
                      <a:r>
                        <a:rPr sz="2400" dirty="0">
                          <a:solidFill>
                            <a:srgbClr val="111F35"/>
                          </a:solidFill>
                          <a:latin typeface="Calibri"/>
                          <a:cs typeface="Calibri"/>
                        </a:rPr>
                        <a:t>Left</a:t>
                      </a:r>
                      <a:r>
                        <a:rPr sz="2400" spc="-55" dirty="0">
                          <a:solidFill>
                            <a:srgbClr val="111F35"/>
                          </a:solidFill>
                          <a:latin typeface="Calibri"/>
                          <a:cs typeface="Calibri"/>
                        </a:rPr>
                        <a:t> </a:t>
                      </a:r>
                      <a:r>
                        <a:rPr sz="2400" spc="-10" dirty="0">
                          <a:solidFill>
                            <a:srgbClr val="111F35"/>
                          </a:solidFill>
                          <a:latin typeface="Calibri"/>
                          <a:cs typeface="Calibri"/>
                        </a:rPr>
                        <a:t>parenthesis</a:t>
                      </a:r>
                      <a:endParaRPr sz="2400">
                        <a:latin typeface="Calibri"/>
                        <a:cs typeface="Calibri"/>
                      </a:endParaRPr>
                    </a:p>
                  </a:txBody>
                  <a:tcPr marL="0" marR="0" marT="0" marB="0">
                    <a:solidFill>
                      <a:srgbClr val="E7E7E8"/>
                    </a:solidFill>
                  </a:tcPr>
                </a:tc>
                <a:extLst>
                  <a:ext uri="{0D108BD9-81ED-4DB2-BD59-A6C34878D82A}">
                    <a16:rowId xmlns:a16="http://schemas.microsoft.com/office/drawing/2014/main" val="10009"/>
                  </a:ext>
                </a:extLst>
              </a:tr>
              <a:tr h="374015">
                <a:tc>
                  <a:txBody>
                    <a:bodyPr/>
                    <a:lstStyle/>
                    <a:p>
                      <a:pPr marR="23495" algn="ctr">
                        <a:lnSpc>
                          <a:spcPts val="2765"/>
                        </a:lnSpc>
                      </a:pPr>
                      <a:r>
                        <a:rPr sz="2400" spc="-25" dirty="0">
                          <a:solidFill>
                            <a:srgbClr val="111F35"/>
                          </a:solidFill>
                          <a:latin typeface="Calibri"/>
                          <a:cs typeface="Calibri"/>
                        </a:rPr>
                        <a:t>41</a:t>
                      </a:r>
                      <a:endParaRPr sz="2400">
                        <a:latin typeface="Calibri"/>
                        <a:cs typeface="Calibri"/>
                      </a:endParaRPr>
                    </a:p>
                  </a:txBody>
                  <a:tcPr marL="0" marR="0" marT="0" marB="0"/>
                </a:tc>
                <a:tc>
                  <a:txBody>
                    <a:bodyPr/>
                    <a:lstStyle/>
                    <a:p>
                      <a:pPr marL="23495" algn="ctr">
                        <a:lnSpc>
                          <a:spcPts val="2765"/>
                        </a:lnSpc>
                      </a:pPr>
                      <a:r>
                        <a:rPr sz="2400" spc="-25" dirty="0">
                          <a:solidFill>
                            <a:srgbClr val="111F35"/>
                          </a:solidFill>
                          <a:latin typeface="Calibri"/>
                          <a:cs typeface="Calibri"/>
                        </a:rPr>
                        <a:t>29</a:t>
                      </a:r>
                      <a:endParaRPr sz="2400">
                        <a:latin typeface="Calibri"/>
                        <a:cs typeface="Calibri"/>
                      </a:endParaRPr>
                    </a:p>
                  </a:txBody>
                  <a:tcPr marL="0" marR="0" marT="0" marB="0"/>
                </a:tc>
                <a:tc>
                  <a:txBody>
                    <a:bodyPr/>
                    <a:lstStyle/>
                    <a:p>
                      <a:pPr marL="99695" algn="ctr">
                        <a:lnSpc>
                          <a:spcPts val="2790"/>
                        </a:lnSpc>
                      </a:pPr>
                      <a:r>
                        <a:rPr sz="2400" spc="-50" dirty="0">
                          <a:solidFill>
                            <a:srgbClr val="111F35"/>
                          </a:solidFill>
                          <a:latin typeface="Consolas"/>
                          <a:cs typeface="Consolas"/>
                        </a:rPr>
                        <a:t>)</a:t>
                      </a:r>
                      <a:endParaRPr sz="2400">
                        <a:latin typeface="Consolas"/>
                        <a:cs typeface="Consolas"/>
                      </a:endParaRPr>
                    </a:p>
                  </a:txBody>
                  <a:tcPr marL="0" marR="0" marT="0" marB="0"/>
                </a:tc>
                <a:tc>
                  <a:txBody>
                    <a:bodyPr/>
                    <a:lstStyle/>
                    <a:p>
                      <a:pPr marL="52705">
                        <a:lnSpc>
                          <a:spcPts val="2765"/>
                        </a:lnSpc>
                      </a:pPr>
                      <a:r>
                        <a:rPr sz="2400" dirty="0">
                          <a:solidFill>
                            <a:srgbClr val="111F35"/>
                          </a:solidFill>
                          <a:latin typeface="Calibri"/>
                          <a:cs typeface="Calibri"/>
                        </a:rPr>
                        <a:t>Right</a:t>
                      </a:r>
                      <a:r>
                        <a:rPr sz="2400" spc="-65" dirty="0">
                          <a:solidFill>
                            <a:srgbClr val="111F35"/>
                          </a:solidFill>
                          <a:latin typeface="Calibri"/>
                          <a:cs typeface="Calibri"/>
                        </a:rPr>
                        <a:t> </a:t>
                      </a:r>
                      <a:r>
                        <a:rPr sz="2400" spc="-10" dirty="0">
                          <a:solidFill>
                            <a:srgbClr val="111F35"/>
                          </a:solidFill>
                          <a:latin typeface="Calibri"/>
                          <a:cs typeface="Calibri"/>
                        </a:rPr>
                        <a:t>parenthesis</a:t>
                      </a:r>
                      <a:endParaRPr sz="2400">
                        <a:latin typeface="Calibri"/>
                        <a:cs typeface="Calibri"/>
                      </a:endParaRPr>
                    </a:p>
                  </a:txBody>
                  <a:tcPr marL="0" marR="0" marT="0" marB="0"/>
                </a:tc>
                <a:extLst>
                  <a:ext uri="{0D108BD9-81ED-4DB2-BD59-A6C34878D82A}">
                    <a16:rowId xmlns:a16="http://schemas.microsoft.com/office/drawing/2014/main" val="10010"/>
                  </a:ext>
                </a:extLst>
              </a:tr>
              <a:tr h="374015">
                <a:tc>
                  <a:txBody>
                    <a:bodyPr/>
                    <a:lstStyle/>
                    <a:p>
                      <a:pPr marR="23495" algn="ctr">
                        <a:lnSpc>
                          <a:spcPts val="2765"/>
                        </a:lnSpc>
                      </a:pPr>
                      <a:r>
                        <a:rPr sz="2400" spc="-25" dirty="0">
                          <a:solidFill>
                            <a:srgbClr val="111F35"/>
                          </a:solidFill>
                          <a:latin typeface="Calibri"/>
                          <a:cs typeface="Calibri"/>
                        </a:rPr>
                        <a:t>42</a:t>
                      </a:r>
                      <a:endParaRPr sz="2400">
                        <a:latin typeface="Calibri"/>
                        <a:cs typeface="Calibri"/>
                      </a:endParaRPr>
                    </a:p>
                  </a:txBody>
                  <a:tcPr marL="0" marR="0" marT="0" marB="0">
                    <a:lnB w="28575">
                      <a:solidFill>
                        <a:srgbClr val="111F35"/>
                      </a:solidFill>
                      <a:prstDash val="solid"/>
                    </a:lnB>
                    <a:solidFill>
                      <a:srgbClr val="E7E7E8"/>
                    </a:solidFill>
                  </a:tcPr>
                </a:tc>
                <a:tc>
                  <a:txBody>
                    <a:bodyPr/>
                    <a:lstStyle/>
                    <a:p>
                      <a:pPr marL="24130" algn="ctr">
                        <a:lnSpc>
                          <a:spcPts val="2765"/>
                        </a:lnSpc>
                      </a:pPr>
                      <a:r>
                        <a:rPr sz="2400" spc="-25" dirty="0">
                          <a:solidFill>
                            <a:srgbClr val="111F35"/>
                          </a:solidFill>
                          <a:latin typeface="Calibri"/>
                          <a:cs typeface="Calibri"/>
                        </a:rPr>
                        <a:t>2A</a:t>
                      </a:r>
                      <a:endParaRPr sz="2400">
                        <a:latin typeface="Calibri"/>
                        <a:cs typeface="Calibri"/>
                      </a:endParaRPr>
                    </a:p>
                  </a:txBody>
                  <a:tcPr marL="0" marR="0" marT="0" marB="0">
                    <a:lnB w="28575">
                      <a:solidFill>
                        <a:srgbClr val="111F35"/>
                      </a:solidFill>
                      <a:prstDash val="solid"/>
                    </a:lnB>
                    <a:solidFill>
                      <a:srgbClr val="E7E7E8"/>
                    </a:solidFill>
                  </a:tcPr>
                </a:tc>
                <a:tc>
                  <a:txBody>
                    <a:bodyPr/>
                    <a:lstStyle/>
                    <a:p>
                      <a:pPr marL="100330" algn="ctr">
                        <a:lnSpc>
                          <a:spcPts val="2790"/>
                        </a:lnSpc>
                      </a:pPr>
                      <a:r>
                        <a:rPr sz="2400" spc="-50" dirty="0">
                          <a:solidFill>
                            <a:srgbClr val="111F35"/>
                          </a:solidFill>
                          <a:latin typeface="Consolas"/>
                          <a:cs typeface="Consolas"/>
                        </a:rPr>
                        <a:t>*</a:t>
                      </a:r>
                      <a:endParaRPr sz="2400">
                        <a:latin typeface="Consolas"/>
                        <a:cs typeface="Consolas"/>
                      </a:endParaRPr>
                    </a:p>
                  </a:txBody>
                  <a:tcPr marL="0" marR="0" marT="0" marB="0">
                    <a:lnB w="28575">
                      <a:solidFill>
                        <a:srgbClr val="111F35"/>
                      </a:solidFill>
                      <a:prstDash val="solid"/>
                    </a:lnB>
                    <a:solidFill>
                      <a:srgbClr val="E7E7E8"/>
                    </a:solidFill>
                  </a:tcPr>
                </a:tc>
                <a:tc>
                  <a:txBody>
                    <a:bodyPr/>
                    <a:lstStyle/>
                    <a:p>
                      <a:pPr marL="52705">
                        <a:lnSpc>
                          <a:spcPts val="2765"/>
                        </a:lnSpc>
                      </a:pPr>
                      <a:r>
                        <a:rPr sz="2400" spc="-10" dirty="0">
                          <a:solidFill>
                            <a:srgbClr val="111F35"/>
                          </a:solidFill>
                          <a:latin typeface="Calibri"/>
                          <a:cs typeface="Calibri"/>
                        </a:rPr>
                        <a:t>Asterisk</a:t>
                      </a:r>
                      <a:endParaRPr sz="2400">
                        <a:latin typeface="Calibri"/>
                        <a:cs typeface="Calibri"/>
                      </a:endParaRPr>
                    </a:p>
                  </a:txBody>
                  <a:tcPr marL="0" marR="0" marT="0" marB="0">
                    <a:lnB w="28575">
                      <a:solidFill>
                        <a:srgbClr val="111F35"/>
                      </a:solidFill>
                      <a:prstDash val="solid"/>
                    </a:lnB>
                    <a:solidFill>
                      <a:srgbClr val="E7E7E8"/>
                    </a:solidFill>
                  </a:tcPr>
                </a:tc>
                <a:extLst>
                  <a:ext uri="{0D108BD9-81ED-4DB2-BD59-A6C34878D82A}">
                    <a16:rowId xmlns:a16="http://schemas.microsoft.com/office/drawing/2014/main" val="10011"/>
                  </a:ext>
                </a:extLst>
              </a:tr>
            </a:tbl>
          </a:graphicData>
        </a:graphic>
      </p:graphicFrame>
      <p:graphicFrame>
        <p:nvGraphicFramePr>
          <p:cNvPr id="4" name="object 4"/>
          <p:cNvGraphicFramePr>
            <a:graphicFrameLocks noGrp="1"/>
          </p:cNvGraphicFramePr>
          <p:nvPr/>
        </p:nvGraphicFramePr>
        <p:xfrm>
          <a:off x="6207759" y="1540255"/>
          <a:ext cx="5102224" cy="4488180"/>
        </p:xfrm>
        <a:graphic>
          <a:graphicData uri="http://schemas.openxmlformats.org/drawingml/2006/table">
            <a:tbl>
              <a:tblPr firstRow="1" bandRow="1">
                <a:tableStyleId>{2D5ABB26-0587-4C30-8999-92F81FD0307C}</a:tableStyleId>
              </a:tblPr>
              <a:tblGrid>
                <a:gridCol w="788035">
                  <a:extLst>
                    <a:ext uri="{9D8B030D-6E8A-4147-A177-3AD203B41FA5}">
                      <a16:colId xmlns:a16="http://schemas.microsoft.com/office/drawing/2014/main" val="20000"/>
                    </a:ext>
                  </a:extLst>
                </a:gridCol>
                <a:gridCol w="854075">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gridCol w="2599054">
                  <a:extLst>
                    <a:ext uri="{9D8B030D-6E8A-4147-A177-3AD203B41FA5}">
                      <a16:colId xmlns:a16="http://schemas.microsoft.com/office/drawing/2014/main" val="20003"/>
                    </a:ext>
                  </a:extLst>
                </a:gridCol>
              </a:tblGrid>
              <a:tr h="374015">
                <a:tc>
                  <a:txBody>
                    <a:bodyPr/>
                    <a:lstStyle/>
                    <a:p>
                      <a:pPr marR="37465" algn="ctr">
                        <a:lnSpc>
                          <a:spcPts val="2760"/>
                        </a:lnSpc>
                      </a:pPr>
                      <a:r>
                        <a:rPr sz="2400" b="1" spc="-25" dirty="0">
                          <a:solidFill>
                            <a:srgbClr val="FFFFFF"/>
                          </a:solidFill>
                          <a:latin typeface="Calibri"/>
                          <a:cs typeface="Calibri"/>
                        </a:rPr>
                        <a:t>Dec</a:t>
                      </a:r>
                      <a:endParaRPr sz="2400">
                        <a:latin typeface="Calibri"/>
                        <a:cs typeface="Calibri"/>
                      </a:endParaRPr>
                    </a:p>
                  </a:txBody>
                  <a:tcPr marL="0" marR="0" marT="0" marB="0">
                    <a:lnT w="28575">
                      <a:solidFill>
                        <a:srgbClr val="111F35"/>
                      </a:solidFill>
                      <a:prstDash val="solid"/>
                    </a:lnT>
                    <a:lnB w="28575">
                      <a:solidFill>
                        <a:srgbClr val="111F35"/>
                      </a:solidFill>
                      <a:prstDash val="solid"/>
                    </a:lnB>
                    <a:solidFill>
                      <a:srgbClr val="006379"/>
                    </a:solidFill>
                  </a:tcPr>
                </a:tc>
                <a:tc>
                  <a:txBody>
                    <a:bodyPr/>
                    <a:lstStyle/>
                    <a:p>
                      <a:pPr marR="4445" algn="ctr">
                        <a:lnSpc>
                          <a:spcPts val="2760"/>
                        </a:lnSpc>
                      </a:pPr>
                      <a:r>
                        <a:rPr sz="2400" b="1" spc="-25" dirty="0">
                          <a:solidFill>
                            <a:srgbClr val="FFFFFF"/>
                          </a:solidFill>
                          <a:latin typeface="Calibri"/>
                          <a:cs typeface="Calibri"/>
                        </a:rPr>
                        <a:t>Hex</a:t>
                      </a:r>
                      <a:endParaRPr sz="2400">
                        <a:latin typeface="Calibri"/>
                        <a:cs typeface="Calibri"/>
                      </a:endParaRPr>
                    </a:p>
                  </a:txBody>
                  <a:tcPr marL="0" marR="0" marT="0" marB="0">
                    <a:lnT w="28575">
                      <a:solidFill>
                        <a:srgbClr val="111F35"/>
                      </a:solidFill>
                      <a:prstDash val="solid"/>
                    </a:lnT>
                    <a:lnB w="28575">
                      <a:solidFill>
                        <a:srgbClr val="111F35"/>
                      </a:solidFill>
                      <a:prstDash val="solid"/>
                    </a:lnB>
                    <a:solidFill>
                      <a:srgbClr val="006379"/>
                    </a:solidFill>
                  </a:tcPr>
                </a:tc>
                <a:tc>
                  <a:txBody>
                    <a:bodyPr/>
                    <a:lstStyle/>
                    <a:p>
                      <a:pPr marL="106680" algn="ctr">
                        <a:lnSpc>
                          <a:spcPts val="2760"/>
                        </a:lnSpc>
                      </a:pPr>
                      <a:r>
                        <a:rPr sz="2400" b="1" spc="-20" dirty="0">
                          <a:solidFill>
                            <a:srgbClr val="FFFFFF"/>
                          </a:solidFill>
                          <a:latin typeface="Calibri"/>
                          <a:cs typeface="Calibri"/>
                        </a:rPr>
                        <a:t>Char</a:t>
                      </a:r>
                      <a:endParaRPr sz="2400">
                        <a:latin typeface="Calibri"/>
                        <a:cs typeface="Calibri"/>
                      </a:endParaRPr>
                    </a:p>
                  </a:txBody>
                  <a:tcPr marL="0" marR="0" marT="0" marB="0">
                    <a:lnT w="28575">
                      <a:solidFill>
                        <a:srgbClr val="111F35"/>
                      </a:solidFill>
                      <a:prstDash val="solid"/>
                    </a:lnT>
                    <a:lnB w="28575">
                      <a:solidFill>
                        <a:srgbClr val="111F35"/>
                      </a:solidFill>
                      <a:prstDash val="solid"/>
                    </a:lnB>
                    <a:solidFill>
                      <a:srgbClr val="006379"/>
                    </a:solidFill>
                  </a:tcPr>
                </a:tc>
                <a:tc>
                  <a:txBody>
                    <a:bodyPr/>
                    <a:lstStyle/>
                    <a:p>
                      <a:pPr marL="85090">
                        <a:lnSpc>
                          <a:spcPts val="2760"/>
                        </a:lnSpc>
                      </a:pPr>
                      <a:r>
                        <a:rPr sz="2400" b="1" spc="-10" dirty="0">
                          <a:solidFill>
                            <a:srgbClr val="FFFFFF"/>
                          </a:solidFill>
                          <a:latin typeface="Calibri"/>
                          <a:cs typeface="Calibri"/>
                        </a:rPr>
                        <a:t>Description</a:t>
                      </a:r>
                      <a:endParaRPr sz="2400">
                        <a:latin typeface="Calibri"/>
                        <a:cs typeface="Calibri"/>
                      </a:endParaRPr>
                    </a:p>
                  </a:txBody>
                  <a:tcPr marL="0" marR="0" marT="0" marB="0">
                    <a:lnT w="28575">
                      <a:solidFill>
                        <a:srgbClr val="111F35"/>
                      </a:solidFill>
                      <a:prstDash val="solid"/>
                    </a:lnT>
                    <a:lnB w="28575">
                      <a:solidFill>
                        <a:srgbClr val="111F35"/>
                      </a:solidFill>
                      <a:prstDash val="solid"/>
                    </a:lnB>
                    <a:solidFill>
                      <a:srgbClr val="006379"/>
                    </a:solidFill>
                  </a:tcPr>
                </a:tc>
                <a:extLst>
                  <a:ext uri="{0D108BD9-81ED-4DB2-BD59-A6C34878D82A}">
                    <a16:rowId xmlns:a16="http://schemas.microsoft.com/office/drawing/2014/main" val="10000"/>
                  </a:ext>
                </a:extLst>
              </a:tr>
              <a:tr h="374015">
                <a:tc>
                  <a:txBody>
                    <a:bodyPr/>
                    <a:lstStyle/>
                    <a:p>
                      <a:pPr marR="34290" algn="ctr">
                        <a:lnSpc>
                          <a:spcPts val="2760"/>
                        </a:lnSpc>
                      </a:pPr>
                      <a:r>
                        <a:rPr sz="2400" spc="-25" dirty="0">
                          <a:solidFill>
                            <a:srgbClr val="111F35"/>
                          </a:solidFill>
                          <a:latin typeface="Calibri"/>
                          <a:cs typeface="Calibri"/>
                        </a:rPr>
                        <a:t>43</a:t>
                      </a:r>
                      <a:endParaRPr sz="2400">
                        <a:latin typeface="Calibri"/>
                        <a:cs typeface="Calibri"/>
                      </a:endParaRPr>
                    </a:p>
                  </a:txBody>
                  <a:tcPr marL="0" marR="0" marT="0" marB="0">
                    <a:lnT w="28575">
                      <a:solidFill>
                        <a:srgbClr val="111F35"/>
                      </a:solidFill>
                      <a:prstDash val="solid"/>
                    </a:lnT>
                    <a:solidFill>
                      <a:srgbClr val="E7E7E8"/>
                    </a:solidFill>
                  </a:tcPr>
                </a:tc>
                <a:tc>
                  <a:txBody>
                    <a:bodyPr/>
                    <a:lstStyle/>
                    <a:p>
                      <a:pPr marR="5080" algn="ctr">
                        <a:lnSpc>
                          <a:spcPts val="2760"/>
                        </a:lnSpc>
                      </a:pPr>
                      <a:r>
                        <a:rPr sz="2400" spc="-25" dirty="0">
                          <a:solidFill>
                            <a:srgbClr val="111F35"/>
                          </a:solidFill>
                          <a:latin typeface="Calibri"/>
                          <a:cs typeface="Calibri"/>
                        </a:rPr>
                        <a:t>2B</a:t>
                      </a:r>
                      <a:endParaRPr sz="2400">
                        <a:latin typeface="Calibri"/>
                        <a:cs typeface="Calibri"/>
                      </a:endParaRPr>
                    </a:p>
                  </a:txBody>
                  <a:tcPr marL="0" marR="0" marT="0" marB="0">
                    <a:lnT w="28575">
                      <a:solidFill>
                        <a:srgbClr val="111F35"/>
                      </a:solidFill>
                      <a:prstDash val="solid"/>
                    </a:lnT>
                    <a:solidFill>
                      <a:srgbClr val="E7E7E8"/>
                    </a:solidFill>
                  </a:tcPr>
                </a:tc>
                <a:tc>
                  <a:txBody>
                    <a:bodyPr/>
                    <a:lstStyle/>
                    <a:p>
                      <a:pPr marL="106045" algn="ctr">
                        <a:lnSpc>
                          <a:spcPts val="2785"/>
                        </a:lnSpc>
                      </a:pPr>
                      <a:r>
                        <a:rPr sz="2400" spc="-50" dirty="0">
                          <a:solidFill>
                            <a:srgbClr val="111F35"/>
                          </a:solidFill>
                          <a:latin typeface="Consolas"/>
                          <a:cs typeface="Consolas"/>
                        </a:rPr>
                        <a:t>+</a:t>
                      </a:r>
                      <a:endParaRPr sz="2400">
                        <a:latin typeface="Consolas"/>
                        <a:cs typeface="Consolas"/>
                      </a:endParaRPr>
                    </a:p>
                  </a:txBody>
                  <a:tcPr marL="0" marR="0" marT="0" marB="0">
                    <a:lnT w="28575">
                      <a:solidFill>
                        <a:srgbClr val="111F35"/>
                      </a:solidFill>
                      <a:prstDash val="solid"/>
                    </a:lnT>
                    <a:solidFill>
                      <a:srgbClr val="E7E7E8"/>
                    </a:solidFill>
                  </a:tcPr>
                </a:tc>
                <a:tc>
                  <a:txBody>
                    <a:bodyPr/>
                    <a:lstStyle/>
                    <a:p>
                      <a:pPr marL="85090">
                        <a:lnSpc>
                          <a:spcPts val="2760"/>
                        </a:lnSpc>
                      </a:pPr>
                      <a:r>
                        <a:rPr sz="2400" spc="-20" dirty="0">
                          <a:solidFill>
                            <a:srgbClr val="111F35"/>
                          </a:solidFill>
                          <a:latin typeface="Calibri"/>
                          <a:cs typeface="Calibri"/>
                        </a:rPr>
                        <a:t>Plus</a:t>
                      </a:r>
                      <a:endParaRPr sz="2400">
                        <a:latin typeface="Calibri"/>
                        <a:cs typeface="Calibri"/>
                      </a:endParaRPr>
                    </a:p>
                  </a:txBody>
                  <a:tcPr marL="0" marR="0" marT="0" marB="0">
                    <a:lnT w="28575">
                      <a:solidFill>
                        <a:srgbClr val="111F35"/>
                      </a:solidFill>
                      <a:prstDash val="solid"/>
                    </a:lnT>
                    <a:solidFill>
                      <a:srgbClr val="E7E7E8"/>
                    </a:solidFill>
                  </a:tcPr>
                </a:tc>
                <a:extLst>
                  <a:ext uri="{0D108BD9-81ED-4DB2-BD59-A6C34878D82A}">
                    <a16:rowId xmlns:a16="http://schemas.microsoft.com/office/drawing/2014/main" val="10001"/>
                  </a:ext>
                </a:extLst>
              </a:tr>
              <a:tr h="374015">
                <a:tc>
                  <a:txBody>
                    <a:bodyPr/>
                    <a:lstStyle/>
                    <a:p>
                      <a:pPr marR="34290" algn="ctr">
                        <a:lnSpc>
                          <a:spcPts val="2760"/>
                        </a:lnSpc>
                      </a:pPr>
                      <a:r>
                        <a:rPr sz="2400" spc="-25" dirty="0">
                          <a:solidFill>
                            <a:srgbClr val="111F35"/>
                          </a:solidFill>
                          <a:latin typeface="Calibri"/>
                          <a:cs typeface="Calibri"/>
                        </a:rPr>
                        <a:t>44</a:t>
                      </a:r>
                      <a:endParaRPr sz="2400">
                        <a:latin typeface="Calibri"/>
                        <a:cs typeface="Calibri"/>
                      </a:endParaRPr>
                    </a:p>
                  </a:txBody>
                  <a:tcPr marL="0" marR="0" marT="0" marB="0"/>
                </a:tc>
                <a:tc>
                  <a:txBody>
                    <a:bodyPr/>
                    <a:lstStyle/>
                    <a:p>
                      <a:pPr marR="5715" algn="ctr">
                        <a:lnSpc>
                          <a:spcPts val="2760"/>
                        </a:lnSpc>
                      </a:pPr>
                      <a:r>
                        <a:rPr sz="2400" spc="-25" dirty="0">
                          <a:solidFill>
                            <a:srgbClr val="111F35"/>
                          </a:solidFill>
                          <a:latin typeface="Calibri"/>
                          <a:cs typeface="Calibri"/>
                        </a:rPr>
                        <a:t>2C</a:t>
                      </a:r>
                      <a:endParaRPr sz="2400">
                        <a:latin typeface="Calibri"/>
                        <a:cs typeface="Calibri"/>
                      </a:endParaRPr>
                    </a:p>
                  </a:txBody>
                  <a:tcPr marL="0" marR="0" marT="0" marB="0"/>
                </a:tc>
                <a:tc>
                  <a:txBody>
                    <a:bodyPr/>
                    <a:lstStyle/>
                    <a:p>
                      <a:pPr marL="106045" algn="ctr">
                        <a:lnSpc>
                          <a:spcPts val="2785"/>
                        </a:lnSpc>
                      </a:pPr>
                      <a:r>
                        <a:rPr sz="2400" spc="-50" dirty="0">
                          <a:solidFill>
                            <a:srgbClr val="111F35"/>
                          </a:solidFill>
                          <a:latin typeface="Consolas"/>
                          <a:cs typeface="Consolas"/>
                        </a:rPr>
                        <a:t>,</a:t>
                      </a:r>
                      <a:endParaRPr sz="2400">
                        <a:latin typeface="Consolas"/>
                        <a:cs typeface="Consolas"/>
                      </a:endParaRPr>
                    </a:p>
                  </a:txBody>
                  <a:tcPr marL="0" marR="0" marT="0" marB="0"/>
                </a:tc>
                <a:tc>
                  <a:txBody>
                    <a:bodyPr/>
                    <a:lstStyle/>
                    <a:p>
                      <a:pPr marL="85090">
                        <a:lnSpc>
                          <a:spcPts val="2760"/>
                        </a:lnSpc>
                      </a:pPr>
                      <a:r>
                        <a:rPr sz="2400" spc="-10" dirty="0">
                          <a:solidFill>
                            <a:srgbClr val="111F35"/>
                          </a:solidFill>
                          <a:latin typeface="Calibri"/>
                          <a:cs typeface="Calibri"/>
                        </a:rPr>
                        <a:t>Comma</a:t>
                      </a:r>
                      <a:endParaRPr sz="2400">
                        <a:latin typeface="Calibri"/>
                        <a:cs typeface="Calibri"/>
                      </a:endParaRPr>
                    </a:p>
                  </a:txBody>
                  <a:tcPr marL="0" marR="0" marT="0" marB="0"/>
                </a:tc>
                <a:extLst>
                  <a:ext uri="{0D108BD9-81ED-4DB2-BD59-A6C34878D82A}">
                    <a16:rowId xmlns:a16="http://schemas.microsoft.com/office/drawing/2014/main" val="10002"/>
                  </a:ext>
                </a:extLst>
              </a:tr>
              <a:tr h="374015">
                <a:tc>
                  <a:txBody>
                    <a:bodyPr/>
                    <a:lstStyle/>
                    <a:p>
                      <a:pPr marR="34290" algn="ctr">
                        <a:lnSpc>
                          <a:spcPts val="2760"/>
                        </a:lnSpc>
                      </a:pPr>
                      <a:r>
                        <a:rPr sz="2400" spc="-25" dirty="0">
                          <a:solidFill>
                            <a:srgbClr val="111F35"/>
                          </a:solidFill>
                          <a:latin typeface="Calibri"/>
                          <a:cs typeface="Calibri"/>
                        </a:rPr>
                        <a:t>45</a:t>
                      </a:r>
                      <a:endParaRPr sz="2400">
                        <a:latin typeface="Calibri"/>
                        <a:cs typeface="Calibri"/>
                      </a:endParaRPr>
                    </a:p>
                  </a:txBody>
                  <a:tcPr marL="0" marR="0" marT="0" marB="0">
                    <a:solidFill>
                      <a:srgbClr val="E7E7E8"/>
                    </a:solidFill>
                  </a:tcPr>
                </a:tc>
                <a:tc>
                  <a:txBody>
                    <a:bodyPr/>
                    <a:lstStyle/>
                    <a:p>
                      <a:pPr marR="5080" algn="ctr">
                        <a:lnSpc>
                          <a:spcPts val="2760"/>
                        </a:lnSpc>
                      </a:pPr>
                      <a:r>
                        <a:rPr sz="2400" spc="-25" dirty="0">
                          <a:solidFill>
                            <a:srgbClr val="111F35"/>
                          </a:solidFill>
                          <a:latin typeface="Calibri"/>
                          <a:cs typeface="Calibri"/>
                        </a:rPr>
                        <a:t>2D</a:t>
                      </a:r>
                      <a:endParaRPr sz="2400">
                        <a:latin typeface="Calibri"/>
                        <a:cs typeface="Calibri"/>
                      </a:endParaRPr>
                    </a:p>
                  </a:txBody>
                  <a:tcPr marL="0" marR="0" marT="0" marB="0">
                    <a:solidFill>
                      <a:srgbClr val="E7E7E8"/>
                    </a:solidFill>
                  </a:tcPr>
                </a:tc>
                <a:tc>
                  <a:txBody>
                    <a:bodyPr/>
                    <a:lstStyle/>
                    <a:p>
                      <a:pPr marL="106045" algn="ctr">
                        <a:lnSpc>
                          <a:spcPts val="2785"/>
                        </a:lnSpc>
                      </a:pPr>
                      <a:r>
                        <a:rPr sz="2400" spc="-50" dirty="0">
                          <a:solidFill>
                            <a:srgbClr val="111F35"/>
                          </a:solidFill>
                          <a:latin typeface="Consolas"/>
                          <a:cs typeface="Consolas"/>
                        </a:rPr>
                        <a:t>-</a:t>
                      </a:r>
                      <a:endParaRPr sz="2400">
                        <a:latin typeface="Consolas"/>
                        <a:cs typeface="Consolas"/>
                      </a:endParaRPr>
                    </a:p>
                  </a:txBody>
                  <a:tcPr marL="0" marR="0" marT="0" marB="0">
                    <a:solidFill>
                      <a:srgbClr val="E7E7E8"/>
                    </a:solidFill>
                  </a:tcPr>
                </a:tc>
                <a:tc>
                  <a:txBody>
                    <a:bodyPr/>
                    <a:lstStyle/>
                    <a:p>
                      <a:pPr marL="85090">
                        <a:lnSpc>
                          <a:spcPts val="2760"/>
                        </a:lnSpc>
                      </a:pPr>
                      <a:r>
                        <a:rPr sz="2400" spc="-10" dirty="0">
                          <a:solidFill>
                            <a:srgbClr val="111F35"/>
                          </a:solidFill>
                          <a:latin typeface="Calibri"/>
                          <a:cs typeface="Calibri"/>
                        </a:rPr>
                        <a:t>Minus</a:t>
                      </a:r>
                      <a:endParaRPr sz="2400">
                        <a:latin typeface="Calibri"/>
                        <a:cs typeface="Calibri"/>
                      </a:endParaRPr>
                    </a:p>
                  </a:txBody>
                  <a:tcPr marL="0" marR="0" marT="0" marB="0">
                    <a:solidFill>
                      <a:srgbClr val="E7E7E8"/>
                    </a:solidFill>
                  </a:tcPr>
                </a:tc>
                <a:extLst>
                  <a:ext uri="{0D108BD9-81ED-4DB2-BD59-A6C34878D82A}">
                    <a16:rowId xmlns:a16="http://schemas.microsoft.com/office/drawing/2014/main" val="10003"/>
                  </a:ext>
                </a:extLst>
              </a:tr>
              <a:tr h="374015">
                <a:tc>
                  <a:txBody>
                    <a:bodyPr/>
                    <a:lstStyle/>
                    <a:p>
                      <a:pPr marR="34290" algn="ctr">
                        <a:lnSpc>
                          <a:spcPts val="2765"/>
                        </a:lnSpc>
                      </a:pPr>
                      <a:r>
                        <a:rPr sz="2400" spc="-25" dirty="0">
                          <a:solidFill>
                            <a:srgbClr val="111F35"/>
                          </a:solidFill>
                          <a:latin typeface="Calibri"/>
                          <a:cs typeface="Calibri"/>
                        </a:rPr>
                        <a:t>46</a:t>
                      </a:r>
                      <a:endParaRPr sz="2400">
                        <a:latin typeface="Calibri"/>
                        <a:cs typeface="Calibri"/>
                      </a:endParaRPr>
                    </a:p>
                  </a:txBody>
                  <a:tcPr marL="0" marR="0" marT="0" marB="0"/>
                </a:tc>
                <a:tc>
                  <a:txBody>
                    <a:bodyPr/>
                    <a:lstStyle/>
                    <a:p>
                      <a:pPr marR="6985" algn="ctr">
                        <a:lnSpc>
                          <a:spcPts val="2765"/>
                        </a:lnSpc>
                      </a:pPr>
                      <a:r>
                        <a:rPr sz="2400" spc="-25" dirty="0">
                          <a:solidFill>
                            <a:srgbClr val="111F35"/>
                          </a:solidFill>
                          <a:latin typeface="Calibri"/>
                          <a:cs typeface="Calibri"/>
                        </a:rPr>
                        <a:t>2E</a:t>
                      </a:r>
                      <a:endParaRPr sz="2400">
                        <a:latin typeface="Calibri"/>
                        <a:cs typeface="Calibri"/>
                      </a:endParaRPr>
                    </a:p>
                  </a:txBody>
                  <a:tcPr marL="0" marR="0" marT="0" marB="0"/>
                </a:tc>
                <a:tc>
                  <a:txBody>
                    <a:bodyPr/>
                    <a:lstStyle/>
                    <a:p>
                      <a:pPr marL="106045" algn="ctr">
                        <a:lnSpc>
                          <a:spcPts val="2785"/>
                        </a:lnSpc>
                      </a:pPr>
                      <a:r>
                        <a:rPr sz="2400" spc="-50" dirty="0">
                          <a:solidFill>
                            <a:srgbClr val="111F35"/>
                          </a:solidFill>
                          <a:latin typeface="Consolas"/>
                          <a:cs typeface="Consolas"/>
                        </a:rPr>
                        <a:t>.</a:t>
                      </a:r>
                      <a:endParaRPr sz="2400">
                        <a:latin typeface="Consolas"/>
                        <a:cs typeface="Consolas"/>
                      </a:endParaRPr>
                    </a:p>
                  </a:txBody>
                  <a:tcPr marL="0" marR="0" marT="0" marB="0"/>
                </a:tc>
                <a:tc>
                  <a:txBody>
                    <a:bodyPr/>
                    <a:lstStyle/>
                    <a:p>
                      <a:pPr marL="85090">
                        <a:lnSpc>
                          <a:spcPts val="2765"/>
                        </a:lnSpc>
                      </a:pPr>
                      <a:r>
                        <a:rPr sz="2400" spc="-10" dirty="0">
                          <a:solidFill>
                            <a:srgbClr val="111F35"/>
                          </a:solidFill>
                          <a:latin typeface="Calibri"/>
                          <a:cs typeface="Calibri"/>
                        </a:rPr>
                        <a:t>Period</a:t>
                      </a:r>
                      <a:endParaRPr sz="2400">
                        <a:latin typeface="Calibri"/>
                        <a:cs typeface="Calibri"/>
                      </a:endParaRPr>
                    </a:p>
                  </a:txBody>
                  <a:tcPr marL="0" marR="0" marT="0" marB="0"/>
                </a:tc>
                <a:extLst>
                  <a:ext uri="{0D108BD9-81ED-4DB2-BD59-A6C34878D82A}">
                    <a16:rowId xmlns:a16="http://schemas.microsoft.com/office/drawing/2014/main" val="10004"/>
                  </a:ext>
                </a:extLst>
              </a:tr>
              <a:tr h="374015">
                <a:tc>
                  <a:txBody>
                    <a:bodyPr/>
                    <a:lstStyle/>
                    <a:p>
                      <a:pPr marR="34290" algn="ctr">
                        <a:lnSpc>
                          <a:spcPts val="2760"/>
                        </a:lnSpc>
                      </a:pPr>
                      <a:r>
                        <a:rPr sz="2400" spc="-25" dirty="0">
                          <a:solidFill>
                            <a:srgbClr val="111F35"/>
                          </a:solidFill>
                          <a:latin typeface="Calibri"/>
                          <a:cs typeface="Calibri"/>
                        </a:rPr>
                        <a:t>47</a:t>
                      </a:r>
                      <a:endParaRPr sz="2400">
                        <a:latin typeface="Calibri"/>
                        <a:cs typeface="Calibri"/>
                      </a:endParaRPr>
                    </a:p>
                  </a:txBody>
                  <a:tcPr marL="0" marR="0" marT="0" marB="0">
                    <a:solidFill>
                      <a:srgbClr val="E7E7E8"/>
                    </a:solidFill>
                  </a:tcPr>
                </a:tc>
                <a:tc>
                  <a:txBody>
                    <a:bodyPr/>
                    <a:lstStyle/>
                    <a:p>
                      <a:pPr marR="6985" algn="ctr">
                        <a:lnSpc>
                          <a:spcPts val="2760"/>
                        </a:lnSpc>
                      </a:pPr>
                      <a:r>
                        <a:rPr sz="2400" spc="-25" dirty="0">
                          <a:solidFill>
                            <a:srgbClr val="111F35"/>
                          </a:solidFill>
                          <a:latin typeface="Calibri"/>
                          <a:cs typeface="Calibri"/>
                        </a:rPr>
                        <a:t>2F</a:t>
                      </a:r>
                      <a:endParaRPr sz="2400">
                        <a:latin typeface="Calibri"/>
                        <a:cs typeface="Calibri"/>
                      </a:endParaRPr>
                    </a:p>
                  </a:txBody>
                  <a:tcPr marL="0" marR="0" marT="0" marB="0">
                    <a:solidFill>
                      <a:srgbClr val="E7E7E8"/>
                    </a:solidFill>
                  </a:tcPr>
                </a:tc>
                <a:tc>
                  <a:txBody>
                    <a:bodyPr/>
                    <a:lstStyle/>
                    <a:p>
                      <a:pPr marL="106045" algn="ctr">
                        <a:lnSpc>
                          <a:spcPts val="2785"/>
                        </a:lnSpc>
                      </a:pPr>
                      <a:r>
                        <a:rPr sz="2400" spc="-50" dirty="0">
                          <a:solidFill>
                            <a:srgbClr val="111F35"/>
                          </a:solidFill>
                          <a:latin typeface="Consolas"/>
                          <a:cs typeface="Consolas"/>
                        </a:rPr>
                        <a:t>/</a:t>
                      </a:r>
                      <a:endParaRPr sz="2400">
                        <a:latin typeface="Consolas"/>
                        <a:cs typeface="Consolas"/>
                      </a:endParaRPr>
                    </a:p>
                  </a:txBody>
                  <a:tcPr marL="0" marR="0" marT="0" marB="0">
                    <a:solidFill>
                      <a:srgbClr val="E7E7E8"/>
                    </a:solidFill>
                  </a:tcPr>
                </a:tc>
                <a:tc>
                  <a:txBody>
                    <a:bodyPr/>
                    <a:lstStyle/>
                    <a:p>
                      <a:pPr marL="85090">
                        <a:lnSpc>
                          <a:spcPts val="2760"/>
                        </a:lnSpc>
                      </a:pPr>
                      <a:r>
                        <a:rPr sz="2400" spc="-10" dirty="0">
                          <a:solidFill>
                            <a:srgbClr val="111F35"/>
                          </a:solidFill>
                          <a:latin typeface="Calibri"/>
                          <a:cs typeface="Calibri"/>
                        </a:rPr>
                        <a:t>Slash</a:t>
                      </a:r>
                      <a:endParaRPr sz="2400">
                        <a:latin typeface="Calibri"/>
                        <a:cs typeface="Calibri"/>
                      </a:endParaRPr>
                    </a:p>
                  </a:txBody>
                  <a:tcPr marL="0" marR="0" marT="0" marB="0">
                    <a:solidFill>
                      <a:srgbClr val="E7E7E8"/>
                    </a:solidFill>
                  </a:tcPr>
                </a:tc>
                <a:extLst>
                  <a:ext uri="{0D108BD9-81ED-4DB2-BD59-A6C34878D82A}">
                    <a16:rowId xmlns:a16="http://schemas.microsoft.com/office/drawing/2014/main" val="10005"/>
                  </a:ext>
                </a:extLst>
              </a:tr>
              <a:tr h="374015">
                <a:tc>
                  <a:txBody>
                    <a:bodyPr/>
                    <a:lstStyle/>
                    <a:p>
                      <a:pPr marR="34290" algn="ctr">
                        <a:lnSpc>
                          <a:spcPts val="2765"/>
                        </a:lnSpc>
                      </a:pPr>
                      <a:r>
                        <a:rPr sz="2400" spc="-25" dirty="0">
                          <a:solidFill>
                            <a:srgbClr val="111F35"/>
                          </a:solidFill>
                          <a:latin typeface="Calibri"/>
                          <a:cs typeface="Calibri"/>
                        </a:rPr>
                        <a:t>91</a:t>
                      </a:r>
                      <a:endParaRPr sz="2400">
                        <a:latin typeface="Calibri"/>
                        <a:cs typeface="Calibri"/>
                      </a:endParaRPr>
                    </a:p>
                  </a:txBody>
                  <a:tcPr marL="0" marR="0" marT="0" marB="0"/>
                </a:tc>
                <a:tc>
                  <a:txBody>
                    <a:bodyPr/>
                    <a:lstStyle/>
                    <a:p>
                      <a:pPr marR="5080" algn="ctr">
                        <a:lnSpc>
                          <a:spcPts val="2765"/>
                        </a:lnSpc>
                      </a:pPr>
                      <a:r>
                        <a:rPr sz="2400" spc="-25" dirty="0">
                          <a:solidFill>
                            <a:srgbClr val="111F35"/>
                          </a:solidFill>
                          <a:latin typeface="Calibri"/>
                          <a:cs typeface="Calibri"/>
                        </a:rPr>
                        <a:t>5B</a:t>
                      </a:r>
                      <a:endParaRPr sz="2400">
                        <a:latin typeface="Calibri"/>
                        <a:cs typeface="Calibri"/>
                      </a:endParaRPr>
                    </a:p>
                  </a:txBody>
                  <a:tcPr marL="0" marR="0" marT="0" marB="0"/>
                </a:tc>
                <a:tc>
                  <a:txBody>
                    <a:bodyPr/>
                    <a:lstStyle/>
                    <a:p>
                      <a:pPr marL="106045" algn="ctr">
                        <a:lnSpc>
                          <a:spcPts val="2785"/>
                        </a:lnSpc>
                      </a:pPr>
                      <a:r>
                        <a:rPr sz="2400" spc="-50" dirty="0">
                          <a:solidFill>
                            <a:srgbClr val="111F35"/>
                          </a:solidFill>
                          <a:latin typeface="Consolas"/>
                          <a:cs typeface="Consolas"/>
                        </a:rPr>
                        <a:t>[</a:t>
                      </a:r>
                      <a:endParaRPr sz="2400">
                        <a:latin typeface="Consolas"/>
                        <a:cs typeface="Consolas"/>
                      </a:endParaRPr>
                    </a:p>
                  </a:txBody>
                  <a:tcPr marL="0" marR="0" marT="0" marB="0"/>
                </a:tc>
                <a:tc>
                  <a:txBody>
                    <a:bodyPr/>
                    <a:lstStyle/>
                    <a:p>
                      <a:pPr marL="85090">
                        <a:lnSpc>
                          <a:spcPts val="2765"/>
                        </a:lnSpc>
                      </a:pPr>
                      <a:r>
                        <a:rPr sz="2400" dirty="0">
                          <a:solidFill>
                            <a:srgbClr val="111F35"/>
                          </a:solidFill>
                          <a:latin typeface="Calibri"/>
                          <a:cs typeface="Calibri"/>
                        </a:rPr>
                        <a:t>Left</a:t>
                      </a:r>
                      <a:r>
                        <a:rPr sz="2400" spc="-75" dirty="0">
                          <a:solidFill>
                            <a:srgbClr val="111F35"/>
                          </a:solidFill>
                          <a:latin typeface="Calibri"/>
                          <a:cs typeface="Calibri"/>
                        </a:rPr>
                        <a:t> </a:t>
                      </a:r>
                      <a:r>
                        <a:rPr sz="2400" dirty="0">
                          <a:solidFill>
                            <a:srgbClr val="111F35"/>
                          </a:solidFill>
                          <a:latin typeface="Calibri"/>
                          <a:cs typeface="Calibri"/>
                        </a:rPr>
                        <a:t>square</a:t>
                      </a:r>
                      <a:r>
                        <a:rPr sz="2400" spc="-80" dirty="0">
                          <a:solidFill>
                            <a:srgbClr val="111F35"/>
                          </a:solidFill>
                          <a:latin typeface="Calibri"/>
                          <a:cs typeface="Calibri"/>
                        </a:rPr>
                        <a:t> </a:t>
                      </a:r>
                      <a:r>
                        <a:rPr sz="2400" spc="-10" dirty="0">
                          <a:solidFill>
                            <a:srgbClr val="111F35"/>
                          </a:solidFill>
                          <a:latin typeface="Calibri"/>
                          <a:cs typeface="Calibri"/>
                        </a:rPr>
                        <a:t>bracket</a:t>
                      </a:r>
                      <a:endParaRPr sz="2400">
                        <a:latin typeface="Calibri"/>
                        <a:cs typeface="Calibri"/>
                      </a:endParaRPr>
                    </a:p>
                  </a:txBody>
                  <a:tcPr marL="0" marR="0" marT="0" marB="0"/>
                </a:tc>
                <a:extLst>
                  <a:ext uri="{0D108BD9-81ED-4DB2-BD59-A6C34878D82A}">
                    <a16:rowId xmlns:a16="http://schemas.microsoft.com/office/drawing/2014/main" val="10006"/>
                  </a:ext>
                </a:extLst>
              </a:tr>
              <a:tr h="374015">
                <a:tc>
                  <a:txBody>
                    <a:bodyPr/>
                    <a:lstStyle/>
                    <a:p>
                      <a:pPr marR="34290" algn="ctr">
                        <a:lnSpc>
                          <a:spcPts val="2765"/>
                        </a:lnSpc>
                      </a:pPr>
                      <a:r>
                        <a:rPr sz="2400" spc="-25" dirty="0">
                          <a:solidFill>
                            <a:srgbClr val="111F35"/>
                          </a:solidFill>
                          <a:latin typeface="Calibri"/>
                          <a:cs typeface="Calibri"/>
                        </a:rPr>
                        <a:t>92</a:t>
                      </a:r>
                      <a:endParaRPr sz="2400">
                        <a:latin typeface="Calibri"/>
                        <a:cs typeface="Calibri"/>
                      </a:endParaRPr>
                    </a:p>
                  </a:txBody>
                  <a:tcPr marL="0" marR="0" marT="0" marB="0">
                    <a:solidFill>
                      <a:srgbClr val="E7E7E8"/>
                    </a:solidFill>
                  </a:tcPr>
                </a:tc>
                <a:tc>
                  <a:txBody>
                    <a:bodyPr/>
                    <a:lstStyle/>
                    <a:p>
                      <a:pPr marR="5715" algn="ctr">
                        <a:lnSpc>
                          <a:spcPts val="2765"/>
                        </a:lnSpc>
                      </a:pPr>
                      <a:r>
                        <a:rPr sz="2400" spc="-25" dirty="0">
                          <a:solidFill>
                            <a:srgbClr val="111F35"/>
                          </a:solidFill>
                          <a:latin typeface="Calibri"/>
                          <a:cs typeface="Calibri"/>
                        </a:rPr>
                        <a:t>5C</a:t>
                      </a:r>
                      <a:endParaRPr sz="2400">
                        <a:latin typeface="Calibri"/>
                        <a:cs typeface="Calibri"/>
                      </a:endParaRPr>
                    </a:p>
                  </a:txBody>
                  <a:tcPr marL="0" marR="0" marT="0" marB="0">
                    <a:solidFill>
                      <a:srgbClr val="E7E7E8"/>
                    </a:solidFill>
                  </a:tcPr>
                </a:tc>
                <a:tc>
                  <a:txBody>
                    <a:bodyPr/>
                    <a:lstStyle/>
                    <a:p>
                      <a:pPr marL="106045" algn="ctr">
                        <a:lnSpc>
                          <a:spcPts val="2790"/>
                        </a:lnSpc>
                      </a:pPr>
                      <a:r>
                        <a:rPr sz="2400" spc="-50" dirty="0">
                          <a:solidFill>
                            <a:srgbClr val="111F35"/>
                          </a:solidFill>
                          <a:latin typeface="Consolas"/>
                          <a:cs typeface="Consolas"/>
                        </a:rPr>
                        <a:t>\</a:t>
                      </a:r>
                      <a:endParaRPr sz="2400">
                        <a:latin typeface="Consolas"/>
                        <a:cs typeface="Consolas"/>
                      </a:endParaRPr>
                    </a:p>
                  </a:txBody>
                  <a:tcPr marL="0" marR="0" marT="0" marB="0">
                    <a:solidFill>
                      <a:srgbClr val="E7E7E8"/>
                    </a:solidFill>
                  </a:tcPr>
                </a:tc>
                <a:tc>
                  <a:txBody>
                    <a:bodyPr/>
                    <a:lstStyle/>
                    <a:p>
                      <a:pPr marL="85090">
                        <a:lnSpc>
                          <a:spcPts val="2765"/>
                        </a:lnSpc>
                      </a:pPr>
                      <a:r>
                        <a:rPr sz="2400" spc="-10" dirty="0">
                          <a:solidFill>
                            <a:srgbClr val="111F35"/>
                          </a:solidFill>
                          <a:latin typeface="Calibri"/>
                          <a:cs typeface="Calibri"/>
                        </a:rPr>
                        <a:t>Backslash</a:t>
                      </a:r>
                      <a:endParaRPr sz="2400">
                        <a:latin typeface="Calibri"/>
                        <a:cs typeface="Calibri"/>
                      </a:endParaRPr>
                    </a:p>
                  </a:txBody>
                  <a:tcPr marL="0" marR="0" marT="0" marB="0">
                    <a:solidFill>
                      <a:srgbClr val="E7E7E8"/>
                    </a:solidFill>
                  </a:tcPr>
                </a:tc>
                <a:extLst>
                  <a:ext uri="{0D108BD9-81ED-4DB2-BD59-A6C34878D82A}">
                    <a16:rowId xmlns:a16="http://schemas.microsoft.com/office/drawing/2014/main" val="10007"/>
                  </a:ext>
                </a:extLst>
              </a:tr>
              <a:tr h="374015">
                <a:tc>
                  <a:txBody>
                    <a:bodyPr/>
                    <a:lstStyle/>
                    <a:p>
                      <a:pPr marR="34290" algn="ctr">
                        <a:lnSpc>
                          <a:spcPts val="2765"/>
                        </a:lnSpc>
                      </a:pPr>
                      <a:r>
                        <a:rPr sz="2400" spc="-25" dirty="0">
                          <a:solidFill>
                            <a:srgbClr val="111F35"/>
                          </a:solidFill>
                          <a:latin typeface="Calibri"/>
                          <a:cs typeface="Calibri"/>
                        </a:rPr>
                        <a:t>93</a:t>
                      </a:r>
                      <a:endParaRPr sz="2400">
                        <a:latin typeface="Calibri"/>
                        <a:cs typeface="Calibri"/>
                      </a:endParaRPr>
                    </a:p>
                  </a:txBody>
                  <a:tcPr marL="0" marR="0" marT="0" marB="0"/>
                </a:tc>
                <a:tc>
                  <a:txBody>
                    <a:bodyPr/>
                    <a:lstStyle/>
                    <a:p>
                      <a:pPr marR="5080" algn="ctr">
                        <a:lnSpc>
                          <a:spcPts val="2765"/>
                        </a:lnSpc>
                      </a:pPr>
                      <a:r>
                        <a:rPr sz="2400" spc="-25" dirty="0">
                          <a:solidFill>
                            <a:srgbClr val="111F35"/>
                          </a:solidFill>
                          <a:latin typeface="Calibri"/>
                          <a:cs typeface="Calibri"/>
                        </a:rPr>
                        <a:t>5D</a:t>
                      </a:r>
                      <a:endParaRPr sz="2400">
                        <a:latin typeface="Calibri"/>
                        <a:cs typeface="Calibri"/>
                      </a:endParaRPr>
                    </a:p>
                  </a:txBody>
                  <a:tcPr marL="0" marR="0" marT="0" marB="0"/>
                </a:tc>
                <a:tc>
                  <a:txBody>
                    <a:bodyPr/>
                    <a:lstStyle/>
                    <a:p>
                      <a:pPr marL="106045" algn="ctr">
                        <a:lnSpc>
                          <a:spcPts val="2790"/>
                        </a:lnSpc>
                      </a:pPr>
                      <a:r>
                        <a:rPr sz="2400" spc="-50" dirty="0">
                          <a:solidFill>
                            <a:srgbClr val="111F35"/>
                          </a:solidFill>
                          <a:latin typeface="Consolas"/>
                          <a:cs typeface="Consolas"/>
                        </a:rPr>
                        <a:t>]</a:t>
                      </a:r>
                      <a:endParaRPr sz="2400">
                        <a:latin typeface="Consolas"/>
                        <a:cs typeface="Consolas"/>
                      </a:endParaRPr>
                    </a:p>
                  </a:txBody>
                  <a:tcPr marL="0" marR="0" marT="0" marB="0"/>
                </a:tc>
                <a:tc>
                  <a:txBody>
                    <a:bodyPr/>
                    <a:lstStyle/>
                    <a:p>
                      <a:pPr marL="85090">
                        <a:lnSpc>
                          <a:spcPts val="2765"/>
                        </a:lnSpc>
                      </a:pPr>
                      <a:r>
                        <a:rPr sz="2400" dirty="0">
                          <a:solidFill>
                            <a:srgbClr val="111F35"/>
                          </a:solidFill>
                          <a:latin typeface="Calibri"/>
                          <a:cs typeface="Calibri"/>
                        </a:rPr>
                        <a:t>Right</a:t>
                      </a:r>
                      <a:r>
                        <a:rPr sz="2400" spc="-70" dirty="0">
                          <a:solidFill>
                            <a:srgbClr val="111F35"/>
                          </a:solidFill>
                          <a:latin typeface="Calibri"/>
                          <a:cs typeface="Calibri"/>
                        </a:rPr>
                        <a:t> </a:t>
                      </a:r>
                      <a:r>
                        <a:rPr sz="2400" dirty="0">
                          <a:solidFill>
                            <a:srgbClr val="111F35"/>
                          </a:solidFill>
                          <a:latin typeface="Calibri"/>
                          <a:cs typeface="Calibri"/>
                        </a:rPr>
                        <a:t>square</a:t>
                      </a:r>
                      <a:r>
                        <a:rPr sz="2400" spc="-50" dirty="0">
                          <a:solidFill>
                            <a:srgbClr val="111F35"/>
                          </a:solidFill>
                          <a:latin typeface="Calibri"/>
                          <a:cs typeface="Calibri"/>
                        </a:rPr>
                        <a:t> </a:t>
                      </a:r>
                      <a:r>
                        <a:rPr sz="2400" spc="-10" dirty="0">
                          <a:solidFill>
                            <a:srgbClr val="111F35"/>
                          </a:solidFill>
                          <a:latin typeface="Calibri"/>
                          <a:cs typeface="Calibri"/>
                        </a:rPr>
                        <a:t>brack.</a:t>
                      </a:r>
                      <a:endParaRPr sz="2400">
                        <a:latin typeface="Calibri"/>
                        <a:cs typeface="Calibri"/>
                      </a:endParaRPr>
                    </a:p>
                  </a:txBody>
                  <a:tcPr marL="0" marR="0" marT="0" marB="0"/>
                </a:tc>
                <a:extLst>
                  <a:ext uri="{0D108BD9-81ED-4DB2-BD59-A6C34878D82A}">
                    <a16:rowId xmlns:a16="http://schemas.microsoft.com/office/drawing/2014/main" val="10008"/>
                  </a:ext>
                </a:extLst>
              </a:tr>
              <a:tr h="374015">
                <a:tc>
                  <a:txBody>
                    <a:bodyPr/>
                    <a:lstStyle/>
                    <a:p>
                      <a:pPr marR="34290" algn="ctr">
                        <a:lnSpc>
                          <a:spcPts val="2765"/>
                        </a:lnSpc>
                      </a:pPr>
                      <a:r>
                        <a:rPr sz="2400" spc="-25" dirty="0">
                          <a:solidFill>
                            <a:srgbClr val="111F35"/>
                          </a:solidFill>
                          <a:latin typeface="Calibri"/>
                          <a:cs typeface="Calibri"/>
                        </a:rPr>
                        <a:t>94</a:t>
                      </a:r>
                      <a:endParaRPr sz="2400">
                        <a:latin typeface="Calibri"/>
                        <a:cs typeface="Calibri"/>
                      </a:endParaRPr>
                    </a:p>
                  </a:txBody>
                  <a:tcPr marL="0" marR="0" marT="0" marB="0">
                    <a:solidFill>
                      <a:srgbClr val="E7E7E8"/>
                    </a:solidFill>
                  </a:tcPr>
                </a:tc>
                <a:tc>
                  <a:txBody>
                    <a:bodyPr/>
                    <a:lstStyle/>
                    <a:p>
                      <a:pPr marR="6985" algn="ctr">
                        <a:lnSpc>
                          <a:spcPts val="2765"/>
                        </a:lnSpc>
                      </a:pPr>
                      <a:r>
                        <a:rPr sz="2400" spc="-25" dirty="0">
                          <a:solidFill>
                            <a:srgbClr val="111F35"/>
                          </a:solidFill>
                          <a:latin typeface="Calibri"/>
                          <a:cs typeface="Calibri"/>
                        </a:rPr>
                        <a:t>5E</a:t>
                      </a:r>
                      <a:endParaRPr sz="2400">
                        <a:latin typeface="Calibri"/>
                        <a:cs typeface="Calibri"/>
                      </a:endParaRPr>
                    </a:p>
                  </a:txBody>
                  <a:tcPr marL="0" marR="0" marT="0" marB="0">
                    <a:solidFill>
                      <a:srgbClr val="E7E7E8"/>
                    </a:solidFill>
                  </a:tcPr>
                </a:tc>
                <a:tc>
                  <a:txBody>
                    <a:bodyPr/>
                    <a:lstStyle/>
                    <a:p>
                      <a:pPr marL="106045" algn="ctr">
                        <a:lnSpc>
                          <a:spcPts val="2790"/>
                        </a:lnSpc>
                      </a:pPr>
                      <a:r>
                        <a:rPr sz="2400" spc="-50" dirty="0">
                          <a:solidFill>
                            <a:srgbClr val="111F35"/>
                          </a:solidFill>
                          <a:latin typeface="Consolas"/>
                          <a:cs typeface="Consolas"/>
                        </a:rPr>
                        <a:t>^</a:t>
                      </a:r>
                      <a:endParaRPr sz="2400">
                        <a:latin typeface="Consolas"/>
                        <a:cs typeface="Consolas"/>
                      </a:endParaRPr>
                    </a:p>
                  </a:txBody>
                  <a:tcPr marL="0" marR="0" marT="0" marB="0">
                    <a:solidFill>
                      <a:srgbClr val="E7E7E8"/>
                    </a:solidFill>
                  </a:tcPr>
                </a:tc>
                <a:tc>
                  <a:txBody>
                    <a:bodyPr/>
                    <a:lstStyle/>
                    <a:p>
                      <a:pPr marL="85090">
                        <a:lnSpc>
                          <a:spcPts val="2765"/>
                        </a:lnSpc>
                      </a:pPr>
                      <a:r>
                        <a:rPr sz="2400" dirty="0">
                          <a:solidFill>
                            <a:srgbClr val="111F35"/>
                          </a:solidFill>
                          <a:latin typeface="Calibri"/>
                          <a:cs typeface="Calibri"/>
                        </a:rPr>
                        <a:t>Caret</a:t>
                      </a:r>
                      <a:r>
                        <a:rPr sz="2400" spc="-60" dirty="0">
                          <a:solidFill>
                            <a:srgbClr val="111F35"/>
                          </a:solidFill>
                          <a:latin typeface="Calibri"/>
                          <a:cs typeface="Calibri"/>
                        </a:rPr>
                        <a:t> </a:t>
                      </a:r>
                      <a:r>
                        <a:rPr sz="2400" dirty="0">
                          <a:solidFill>
                            <a:srgbClr val="111F35"/>
                          </a:solidFill>
                          <a:latin typeface="Calibri"/>
                          <a:cs typeface="Calibri"/>
                        </a:rPr>
                        <a:t>/</a:t>
                      </a:r>
                      <a:r>
                        <a:rPr sz="2400" spc="-50" dirty="0">
                          <a:solidFill>
                            <a:srgbClr val="111F35"/>
                          </a:solidFill>
                          <a:latin typeface="Calibri"/>
                          <a:cs typeface="Calibri"/>
                        </a:rPr>
                        <a:t> </a:t>
                      </a:r>
                      <a:r>
                        <a:rPr sz="2400" spc="-10" dirty="0">
                          <a:solidFill>
                            <a:srgbClr val="111F35"/>
                          </a:solidFill>
                          <a:latin typeface="Calibri"/>
                          <a:cs typeface="Calibri"/>
                        </a:rPr>
                        <a:t>circumflex</a:t>
                      </a:r>
                      <a:endParaRPr sz="2400">
                        <a:latin typeface="Calibri"/>
                        <a:cs typeface="Calibri"/>
                      </a:endParaRPr>
                    </a:p>
                  </a:txBody>
                  <a:tcPr marL="0" marR="0" marT="0" marB="0">
                    <a:solidFill>
                      <a:srgbClr val="E7E7E8"/>
                    </a:solidFill>
                  </a:tcPr>
                </a:tc>
                <a:extLst>
                  <a:ext uri="{0D108BD9-81ED-4DB2-BD59-A6C34878D82A}">
                    <a16:rowId xmlns:a16="http://schemas.microsoft.com/office/drawing/2014/main" val="10009"/>
                  </a:ext>
                </a:extLst>
              </a:tr>
              <a:tr h="374015">
                <a:tc>
                  <a:txBody>
                    <a:bodyPr/>
                    <a:lstStyle/>
                    <a:p>
                      <a:pPr marR="34290" algn="ctr">
                        <a:lnSpc>
                          <a:spcPts val="2765"/>
                        </a:lnSpc>
                      </a:pPr>
                      <a:r>
                        <a:rPr sz="2400" spc="-25" dirty="0">
                          <a:solidFill>
                            <a:srgbClr val="111F35"/>
                          </a:solidFill>
                          <a:latin typeface="Calibri"/>
                          <a:cs typeface="Calibri"/>
                        </a:rPr>
                        <a:t>95</a:t>
                      </a:r>
                      <a:endParaRPr sz="2400">
                        <a:latin typeface="Calibri"/>
                        <a:cs typeface="Calibri"/>
                      </a:endParaRPr>
                    </a:p>
                  </a:txBody>
                  <a:tcPr marL="0" marR="0" marT="0" marB="0"/>
                </a:tc>
                <a:tc>
                  <a:txBody>
                    <a:bodyPr/>
                    <a:lstStyle/>
                    <a:p>
                      <a:pPr marR="6985" algn="ctr">
                        <a:lnSpc>
                          <a:spcPts val="2765"/>
                        </a:lnSpc>
                      </a:pPr>
                      <a:r>
                        <a:rPr sz="2400" spc="-25" dirty="0">
                          <a:solidFill>
                            <a:srgbClr val="111F35"/>
                          </a:solidFill>
                          <a:latin typeface="Calibri"/>
                          <a:cs typeface="Calibri"/>
                        </a:rPr>
                        <a:t>5F</a:t>
                      </a:r>
                      <a:endParaRPr sz="2400">
                        <a:latin typeface="Calibri"/>
                        <a:cs typeface="Calibri"/>
                      </a:endParaRPr>
                    </a:p>
                  </a:txBody>
                  <a:tcPr marL="0" marR="0" marT="0" marB="0"/>
                </a:tc>
                <a:tc>
                  <a:txBody>
                    <a:bodyPr/>
                    <a:lstStyle/>
                    <a:p>
                      <a:pPr marL="106045" algn="ctr">
                        <a:lnSpc>
                          <a:spcPts val="2790"/>
                        </a:lnSpc>
                      </a:pPr>
                      <a:r>
                        <a:rPr sz="2400" spc="-50" dirty="0">
                          <a:solidFill>
                            <a:srgbClr val="111F35"/>
                          </a:solidFill>
                          <a:latin typeface="Consolas"/>
                          <a:cs typeface="Consolas"/>
                        </a:rPr>
                        <a:t>_</a:t>
                      </a:r>
                      <a:endParaRPr sz="2400">
                        <a:latin typeface="Consolas"/>
                        <a:cs typeface="Consolas"/>
                      </a:endParaRPr>
                    </a:p>
                  </a:txBody>
                  <a:tcPr marL="0" marR="0" marT="0" marB="0"/>
                </a:tc>
                <a:tc>
                  <a:txBody>
                    <a:bodyPr/>
                    <a:lstStyle/>
                    <a:p>
                      <a:pPr marL="85090">
                        <a:lnSpc>
                          <a:spcPts val="2765"/>
                        </a:lnSpc>
                      </a:pPr>
                      <a:r>
                        <a:rPr sz="2400" spc="-10" dirty="0">
                          <a:solidFill>
                            <a:srgbClr val="111F35"/>
                          </a:solidFill>
                          <a:latin typeface="Calibri"/>
                          <a:cs typeface="Calibri"/>
                        </a:rPr>
                        <a:t>Underscore</a:t>
                      </a:r>
                      <a:endParaRPr sz="2400">
                        <a:latin typeface="Calibri"/>
                        <a:cs typeface="Calibri"/>
                      </a:endParaRPr>
                    </a:p>
                  </a:txBody>
                  <a:tcPr marL="0" marR="0" marT="0" marB="0"/>
                </a:tc>
                <a:extLst>
                  <a:ext uri="{0D108BD9-81ED-4DB2-BD59-A6C34878D82A}">
                    <a16:rowId xmlns:a16="http://schemas.microsoft.com/office/drawing/2014/main" val="10010"/>
                  </a:ext>
                </a:extLst>
              </a:tr>
              <a:tr h="374015">
                <a:tc>
                  <a:txBody>
                    <a:bodyPr/>
                    <a:lstStyle/>
                    <a:p>
                      <a:pPr marR="34290" algn="ctr">
                        <a:lnSpc>
                          <a:spcPts val="2765"/>
                        </a:lnSpc>
                      </a:pPr>
                      <a:r>
                        <a:rPr sz="2400" spc="-25" dirty="0">
                          <a:solidFill>
                            <a:srgbClr val="111F35"/>
                          </a:solidFill>
                          <a:latin typeface="Calibri"/>
                          <a:cs typeface="Calibri"/>
                        </a:rPr>
                        <a:t>96</a:t>
                      </a:r>
                      <a:endParaRPr sz="2400">
                        <a:latin typeface="Calibri"/>
                        <a:cs typeface="Calibri"/>
                      </a:endParaRPr>
                    </a:p>
                  </a:txBody>
                  <a:tcPr marL="0" marR="0" marT="0" marB="0">
                    <a:lnB w="28575">
                      <a:solidFill>
                        <a:srgbClr val="111F35"/>
                      </a:solidFill>
                      <a:prstDash val="solid"/>
                    </a:lnB>
                    <a:solidFill>
                      <a:srgbClr val="E7E7E8"/>
                    </a:solidFill>
                  </a:tcPr>
                </a:tc>
                <a:tc>
                  <a:txBody>
                    <a:bodyPr/>
                    <a:lstStyle/>
                    <a:p>
                      <a:pPr marR="3810" algn="ctr">
                        <a:lnSpc>
                          <a:spcPts val="2765"/>
                        </a:lnSpc>
                      </a:pPr>
                      <a:r>
                        <a:rPr sz="2400" spc="-25" dirty="0">
                          <a:solidFill>
                            <a:srgbClr val="111F35"/>
                          </a:solidFill>
                          <a:latin typeface="Calibri"/>
                          <a:cs typeface="Calibri"/>
                        </a:rPr>
                        <a:t>60</a:t>
                      </a:r>
                      <a:endParaRPr sz="2400">
                        <a:latin typeface="Calibri"/>
                        <a:cs typeface="Calibri"/>
                      </a:endParaRPr>
                    </a:p>
                  </a:txBody>
                  <a:tcPr marL="0" marR="0" marT="0" marB="0">
                    <a:lnB w="28575">
                      <a:solidFill>
                        <a:srgbClr val="111F35"/>
                      </a:solidFill>
                      <a:prstDash val="solid"/>
                    </a:lnB>
                    <a:solidFill>
                      <a:srgbClr val="E7E7E8"/>
                    </a:solidFill>
                  </a:tcPr>
                </a:tc>
                <a:tc>
                  <a:txBody>
                    <a:bodyPr/>
                    <a:lstStyle/>
                    <a:p>
                      <a:pPr marL="106045" algn="ctr">
                        <a:lnSpc>
                          <a:spcPts val="2790"/>
                        </a:lnSpc>
                      </a:pPr>
                      <a:r>
                        <a:rPr sz="2400" spc="-50" dirty="0">
                          <a:solidFill>
                            <a:srgbClr val="111F35"/>
                          </a:solidFill>
                          <a:latin typeface="Consolas"/>
                          <a:cs typeface="Consolas"/>
                        </a:rPr>
                        <a:t>`</a:t>
                      </a:r>
                      <a:endParaRPr sz="2400">
                        <a:latin typeface="Consolas"/>
                        <a:cs typeface="Consolas"/>
                      </a:endParaRPr>
                    </a:p>
                  </a:txBody>
                  <a:tcPr marL="0" marR="0" marT="0" marB="0">
                    <a:lnB w="28575">
                      <a:solidFill>
                        <a:srgbClr val="111F35"/>
                      </a:solidFill>
                      <a:prstDash val="solid"/>
                    </a:lnB>
                    <a:solidFill>
                      <a:srgbClr val="E7E7E8"/>
                    </a:solidFill>
                  </a:tcPr>
                </a:tc>
                <a:tc>
                  <a:txBody>
                    <a:bodyPr/>
                    <a:lstStyle/>
                    <a:p>
                      <a:pPr marL="85090">
                        <a:lnSpc>
                          <a:spcPts val="2765"/>
                        </a:lnSpc>
                      </a:pPr>
                      <a:r>
                        <a:rPr sz="2400" spc="-10" dirty="0">
                          <a:solidFill>
                            <a:srgbClr val="111F35"/>
                          </a:solidFill>
                          <a:latin typeface="Calibri"/>
                          <a:cs typeface="Calibri"/>
                        </a:rPr>
                        <a:t>Grave</a:t>
                      </a:r>
                      <a:r>
                        <a:rPr sz="2400" spc="-45" dirty="0">
                          <a:solidFill>
                            <a:srgbClr val="111F35"/>
                          </a:solidFill>
                          <a:latin typeface="Calibri"/>
                          <a:cs typeface="Calibri"/>
                        </a:rPr>
                        <a:t> </a:t>
                      </a:r>
                      <a:r>
                        <a:rPr sz="2400" dirty="0">
                          <a:solidFill>
                            <a:srgbClr val="111F35"/>
                          </a:solidFill>
                          <a:latin typeface="Calibri"/>
                          <a:cs typeface="Calibri"/>
                        </a:rPr>
                        <a:t>/</a:t>
                      </a:r>
                      <a:r>
                        <a:rPr sz="2400" spc="-50" dirty="0">
                          <a:solidFill>
                            <a:srgbClr val="111F35"/>
                          </a:solidFill>
                          <a:latin typeface="Calibri"/>
                          <a:cs typeface="Calibri"/>
                        </a:rPr>
                        <a:t> </a:t>
                      </a:r>
                      <a:r>
                        <a:rPr sz="2400" spc="-10" dirty="0">
                          <a:solidFill>
                            <a:srgbClr val="111F35"/>
                          </a:solidFill>
                          <a:latin typeface="Calibri"/>
                          <a:cs typeface="Calibri"/>
                        </a:rPr>
                        <a:t>accent</a:t>
                      </a:r>
                      <a:endParaRPr sz="2400">
                        <a:latin typeface="Calibri"/>
                        <a:cs typeface="Calibri"/>
                      </a:endParaRPr>
                    </a:p>
                  </a:txBody>
                  <a:tcPr marL="0" marR="0" marT="0" marB="0">
                    <a:lnB w="28575">
                      <a:solidFill>
                        <a:srgbClr val="111F35"/>
                      </a:solidFill>
                      <a:prstDash val="solid"/>
                    </a:lnB>
                    <a:solidFill>
                      <a:srgbClr val="E7E7E8"/>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440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PACKAGE.JSON:</a:t>
            </a:r>
            <a:r>
              <a:rPr spc="140" dirty="0"/>
              <a:t> </a:t>
            </a:r>
            <a:r>
              <a:rPr dirty="0"/>
              <a:t>MAIN</a:t>
            </a:r>
            <a:r>
              <a:rPr spc="125" dirty="0"/>
              <a:t> </a:t>
            </a:r>
            <a:r>
              <a:rPr spc="-215" dirty="0"/>
              <a:t>FILE</a:t>
            </a:r>
            <a:r>
              <a:rPr spc="145" dirty="0"/>
              <a:t> </a:t>
            </a:r>
            <a:r>
              <a:rPr spc="125" dirty="0"/>
              <a:t>AND</a:t>
            </a:r>
            <a:r>
              <a:rPr spc="145" dirty="0"/>
              <a:t> </a:t>
            </a:r>
            <a:r>
              <a:rPr spc="-10" dirty="0"/>
              <a:t>TASKS</a:t>
            </a:r>
          </a:p>
        </p:txBody>
      </p:sp>
      <p:sp>
        <p:nvSpPr>
          <p:cNvPr id="3" name="object 3"/>
          <p:cNvSpPr txBox="1"/>
          <p:nvPr/>
        </p:nvSpPr>
        <p:spPr>
          <a:xfrm>
            <a:off x="962050" y="1131569"/>
            <a:ext cx="9946640" cy="2597249"/>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000" dirty="0">
                <a:solidFill>
                  <a:srgbClr val="111F35"/>
                </a:solidFill>
                <a:latin typeface="Calibri"/>
                <a:cs typeface="Calibri"/>
              </a:rPr>
              <a:t>Il file main (app.js nel nostro esempio) viene eseguito quando il codice client importa il nostro pacchetto (o progetto). Generalmente esporta variabili/funzioni pubbliche
La proprietà scripts può essere utilizzata per specificare le attività della riga di comando
L'attività di test è stata definita per impostazione predefinita e non esegue molte operazioni
Le attività possono essere eseguite eseguendo: npm &lt;taskname&gt;
Possiamo aggiungere un'attività di avvio modificando la proprietà scripts come segue:</a:t>
            </a:r>
            <a:endParaRPr sz="2000" dirty="0">
              <a:latin typeface="Calibri"/>
              <a:cs typeface="Calibri"/>
            </a:endParaRPr>
          </a:p>
        </p:txBody>
      </p:sp>
      <p:sp>
        <p:nvSpPr>
          <p:cNvPr id="4" name="object 4"/>
          <p:cNvSpPr txBox="1"/>
          <p:nvPr/>
        </p:nvSpPr>
        <p:spPr>
          <a:xfrm>
            <a:off x="882396" y="4259579"/>
            <a:ext cx="10427335" cy="120142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0451A4"/>
                </a:solidFill>
                <a:latin typeface="Consolas"/>
                <a:cs typeface="Consolas"/>
              </a:rPr>
              <a:t>"scripts"</a:t>
            </a:r>
            <a:r>
              <a:rPr sz="1800" dirty="0">
                <a:latin typeface="Consolas"/>
                <a:cs typeface="Consolas"/>
              </a:rPr>
              <a:t>:</a:t>
            </a:r>
            <a:r>
              <a:rPr sz="1800" spc="-60" dirty="0">
                <a:latin typeface="Consolas"/>
                <a:cs typeface="Consolas"/>
              </a:rPr>
              <a:t> {</a:t>
            </a:r>
            <a:endParaRPr sz="1800">
              <a:latin typeface="Consolas"/>
              <a:cs typeface="Consolas"/>
            </a:endParaRPr>
          </a:p>
          <a:p>
            <a:pPr marL="342265">
              <a:lnSpc>
                <a:spcPct val="100000"/>
              </a:lnSpc>
            </a:pPr>
            <a:r>
              <a:rPr sz="1800" dirty="0">
                <a:solidFill>
                  <a:srgbClr val="0451A4"/>
                </a:solidFill>
                <a:latin typeface="Consolas"/>
                <a:cs typeface="Consolas"/>
              </a:rPr>
              <a:t>"start"</a:t>
            </a:r>
            <a:r>
              <a:rPr sz="1800" dirty="0">
                <a:latin typeface="Consolas"/>
                <a:cs typeface="Consolas"/>
              </a:rPr>
              <a:t>:</a:t>
            </a:r>
            <a:r>
              <a:rPr sz="1800" spc="-45" dirty="0">
                <a:latin typeface="Consolas"/>
                <a:cs typeface="Consolas"/>
              </a:rPr>
              <a:t> </a:t>
            </a:r>
            <a:r>
              <a:rPr sz="1800" dirty="0">
                <a:solidFill>
                  <a:srgbClr val="A21515"/>
                </a:solidFill>
                <a:latin typeface="Consolas"/>
                <a:cs typeface="Consolas"/>
              </a:rPr>
              <a:t>"node</a:t>
            </a:r>
            <a:r>
              <a:rPr sz="1800" spc="-25" dirty="0">
                <a:solidFill>
                  <a:srgbClr val="A21515"/>
                </a:solidFill>
                <a:latin typeface="Consolas"/>
                <a:cs typeface="Consolas"/>
              </a:rPr>
              <a:t> </a:t>
            </a:r>
            <a:r>
              <a:rPr sz="1800" spc="-10" dirty="0">
                <a:solidFill>
                  <a:srgbClr val="A21515"/>
                </a:solidFill>
                <a:latin typeface="Consolas"/>
                <a:cs typeface="Consolas"/>
              </a:rPr>
              <a:t>app.js"</a:t>
            </a:r>
            <a:r>
              <a:rPr sz="1800" spc="-10" dirty="0">
                <a:latin typeface="Consolas"/>
                <a:cs typeface="Consolas"/>
              </a:rPr>
              <a:t>,</a:t>
            </a:r>
            <a:endParaRPr sz="1800">
              <a:latin typeface="Consolas"/>
              <a:cs typeface="Consolas"/>
            </a:endParaRPr>
          </a:p>
          <a:p>
            <a:pPr marL="342265">
              <a:lnSpc>
                <a:spcPct val="100000"/>
              </a:lnSpc>
            </a:pPr>
            <a:r>
              <a:rPr sz="1800" dirty="0">
                <a:solidFill>
                  <a:srgbClr val="0451A4"/>
                </a:solidFill>
                <a:latin typeface="Consolas"/>
                <a:cs typeface="Consolas"/>
              </a:rPr>
              <a:t>"test"</a:t>
            </a:r>
            <a:r>
              <a:rPr sz="1800" dirty="0">
                <a:latin typeface="Consolas"/>
                <a:cs typeface="Consolas"/>
              </a:rPr>
              <a:t>:</a:t>
            </a:r>
            <a:r>
              <a:rPr sz="1800" spc="-45" dirty="0">
                <a:latin typeface="Consolas"/>
                <a:cs typeface="Consolas"/>
              </a:rPr>
              <a:t> </a:t>
            </a:r>
            <a:r>
              <a:rPr sz="1800" dirty="0">
                <a:solidFill>
                  <a:srgbClr val="A21515"/>
                </a:solidFill>
                <a:latin typeface="Consolas"/>
                <a:cs typeface="Consolas"/>
              </a:rPr>
              <a:t>"echo</a:t>
            </a:r>
            <a:r>
              <a:rPr sz="1800" spc="-30" dirty="0">
                <a:solidFill>
                  <a:srgbClr val="A21515"/>
                </a:solidFill>
                <a:latin typeface="Consolas"/>
                <a:cs typeface="Consolas"/>
              </a:rPr>
              <a:t> </a:t>
            </a:r>
            <a:r>
              <a:rPr sz="1800" dirty="0">
                <a:solidFill>
                  <a:srgbClr val="A21515"/>
                </a:solidFill>
                <a:latin typeface="Consolas"/>
                <a:cs typeface="Consolas"/>
              </a:rPr>
              <a:t>\"Error:</a:t>
            </a:r>
            <a:r>
              <a:rPr sz="1800" spc="-20" dirty="0">
                <a:solidFill>
                  <a:srgbClr val="A21515"/>
                </a:solidFill>
                <a:latin typeface="Consolas"/>
                <a:cs typeface="Consolas"/>
              </a:rPr>
              <a:t> </a:t>
            </a:r>
            <a:r>
              <a:rPr sz="1800" dirty="0">
                <a:solidFill>
                  <a:srgbClr val="A21515"/>
                </a:solidFill>
                <a:latin typeface="Consolas"/>
                <a:cs typeface="Consolas"/>
              </a:rPr>
              <a:t>no</a:t>
            </a:r>
            <a:r>
              <a:rPr sz="1800" spc="-20" dirty="0">
                <a:solidFill>
                  <a:srgbClr val="A21515"/>
                </a:solidFill>
                <a:latin typeface="Consolas"/>
                <a:cs typeface="Consolas"/>
              </a:rPr>
              <a:t> </a:t>
            </a:r>
            <a:r>
              <a:rPr sz="1800" dirty="0">
                <a:solidFill>
                  <a:srgbClr val="A21515"/>
                </a:solidFill>
                <a:latin typeface="Consolas"/>
                <a:cs typeface="Consolas"/>
              </a:rPr>
              <a:t>test</a:t>
            </a:r>
            <a:r>
              <a:rPr sz="1800" spc="-20" dirty="0">
                <a:solidFill>
                  <a:srgbClr val="A21515"/>
                </a:solidFill>
                <a:latin typeface="Consolas"/>
                <a:cs typeface="Consolas"/>
              </a:rPr>
              <a:t> </a:t>
            </a:r>
            <a:r>
              <a:rPr sz="1800" dirty="0">
                <a:solidFill>
                  <a:srgbClr val="A21515"/>
                </a:solidFill>
                <a:latin typeface="Consolas"/>
                <a:cs typeface="Consolas"/>
              </a:rPr>
              <a:t>specified\"</a:t>
            </a:r>
            <a:r>
              <a:rPr sz="1800" spc="-20" dirty="0">
                <a:solidFill>
                  <a:srgbClr val="A21515"/>
                </a:solidFill>
                <a:latin typeface="Consolas"/>
                <a:cs typeface="Consolas"/>
              </a:rPr>
              <a:t> </a:t>
            </a:r>
            <a:r>
              <a:rPr sz="1800" dirty="0">
                <a:solidFill>
                  <a:srgbClr val="A21515"/>
                </a:solidFill>
                <a:latin typeface="Consolas"/>
                <a:cs typeface="Consolas"/>
              </a:rPr>
              <a:t>&amp;&amp;</a:t>
            </a:r>
            <a:r>
              <a:rPr sz="1800" spc="-25" dirty="0">
                <a:solidFill>
                  <a:srgbClr val="A21515"/>
                </a:solidFill>
                <a:latin typeface="Consolas"/>
                <a:cs typeface="Consolas"/>
              </a:rPr>
              <a:t> </a:t>
            </a:r>
            <a:r>
              <a:rPr sz="1800" dirty="0">
                <a:solidFill>
                  <a:srgbClr val="A21515"/>
                </a:solidFill>
                <a:latin typeface="Consolas"/>
                <a:cs typeface="Consolas"/>
              </a:rPr>
              <a:t>exit</a:t>
            </a:r>
            <a:r>
              <a:rPr sz="1800" spc="-20" dirty="0">
                <a:solidFill>
                  <a:srgbClr val="A21515"/>
                </a:solidFill>
                <a:latin typeface="Consolas"/>
                <a:cs typeface="Consolas"/>
              </a:rPr>
              <a:t> </a:t>
            </a:r>
            <a:r>
              <a:rPr sz="1800" spc="-25" dirty="0">
                <a:solidFill>
                  <a:srgbClr val="A21515"/>
                </a:solidFill>
                <a:latin typeface="Consolas"/>
                <a:cs typeface="Consolas"/>
              </a:rPr>
              <a:t>1"</a:t>
            </a:r>
            <a:endParaRPr sz="1800">
              <a:latin typeface="Consolas"/>
              <a:cs typeface="Consolas"/>
            </a:endParaRPr>
          </a:p>
          <a:p>
            <a:pPr marL="92075">
              <a:lnSpc>
                <a:spcPct val="100000"/>
              </a:lnSpc>
            </a:pPr>
            <a:r>
              <a:rPr sz="1800" spc="-25" dirty="0">
                <a:latin typeface="Consolas"/>
                <a:cs typeface="Consolas"/>
              </a:rPr>
              <a:t>},</a:t>
            </a:r>
            <a:endParaRPr sz="1800">
              <a:latin typeface="Consolas"/>
              <a:cs typeface="Consolas"/>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5383530" cy="574040"/>
          </a:xfrm>
          <a:prstGeom prst="rect">
            <a:avLst/>
          </a:prstGeom>
        </p:spPr>
        <p:txBody>
          <a:bodyPr vert="horz" wrap="square" lIns="0" tIns="12700" rIns="0" bIns="0" rtlCol="0">
            <a:spAutoFit/>
          </a:bodyPr>
          <a:lstStyle/>
          <a:p>
            <a:pPr marL="12700">
              <a:lnSpc>
                <a:spcPct val="100000"/>
              </a:lnSpc>
              <a:spcBef>
                <a:spcPts val="100"/>
              </a:spcBef>
            </a:pPr>
            <a:r>
              <a:rPr dirty="0"/>
              <a:t>NPM:</a:t>
            </a:r>
            <a:r>
              <a:rPr spc="170" dirty="0"/>
              <a:t> </a:t>
            </a:r>
            <a:r>
              <a:rPr spc="65" dirty="0"/>
              <a:t>RUNNING</a:t>
            </a:r>
            <a:r>
              <a:rPr spc="145" dirty="0"/>
              <a:t> </a:t>
            </a:r>
            <a:r>
              <a:rPr spc="-10" dirty="0"/>
              <a:t>TASKS</a:t>
            </a:r>
          </a:p>
        </p:txBody>
      </p:sp>
      <p:sp>
        <p:nvSpPr>
          <p:cNvPr id="3" name="object 3"/>
          <p:cNvSpPr txBox="1"/>
          <p:nvPr/>
        </p:nvSpPr>
        <p:spPr>
          <a:xfrm>
            <a:off x="882396" y="3994403"/>
            <a:ext cx="10427335" cy="2308860"/>
          </a:xfrm>
          <a:prstGeom prst="rect">
            <a:avLst/>
          </a:prstGeom>
          <a:solidFill>
            <a:srgbClr val="282C34"/>
          </a:solidFill>
        </p:spPr>
        <p:txBody>
          <a:bodyPr vert="horz" wrap="square" lIns="0" tIns="34290" rIns="0" bIns="0" rtlCol="0">
            <a:spAutoFit/>
          </a:bodyPr>
          <a:lstStyle/>
          <a:p>
            <a:pPr marL="92075">
              <a:lnSpc>
                <a:spcPct val="100000"/>
              </a:lnSpc>
              <a:spcBef>
                <a:spcPts val="270"/>
              </a:spcBef>
            </a:pPr>
            <a:r>
              <a:rPr sz="1800" dirty="0">
                <a:solidFill>
                  <a:srgbClr val="D76060"/>
                </a:solidFill>
                <a:latin typeface="Consolas"/>
                <a:cs typeface="Consolas"/>
              </a:rPr>
              <a:t>@luigi</a:t>
            </a:r>
            <a:r>
              <a:rPr sz="1800" spc="-20" dirty="0">
                <a:solidFill>
                  <a:srgbClr val="D76060"/>
                </a:solidFill>
                <a:latin typeface="Consolas"/>
                <a:cs typeface="Consolas"/>
              </a:rPr>
              <a:t> </a:t>
            </a:r>
            <a:r>
              <a:rPr sz="1800" dirty="0">
                <a:solidFill>
                  <a:srgbClr val="5FE487"/>
                </a:solidFill>
                <a:latin typeface="Segoe UI Symbol"/>
                <a:cs typeface="Segoe UI Symbol"/>
              </a:rPr>
              <a:t>➜</a:t>
            </a:r>
            <a:r>
              <a:rPr sz="1800" spc="465"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30" dirty="0">
                <a:solidFill>
                  <a:srgbClr val="54B5C1"/>
                </a:solidFill>
                <a:latin typeface="Consolas"/>
                <a:cs typeface="Consolas"/>
              </a:rPr>
              <a:t> </a:t>
            </a:r>
            <a:r>
              <a:rPr sz="1800" dirty="0">
                <a:solidFill>
                  <a:srgbClr val="54B5C1"/>
                </a:solidFill>
                <a:latin typeface="Consolas"/>
                <a:cs typeface="Consolas"/>
              </a:rPr>
              <a:t>$</a:t>
            </a:r>
            <a:r>
              <a:rPr sz="1800" spc="-15" dirty="0">
                <a:solidFill>
                  <a:srgbClr val="54B5C1"/>
                </a:solidFill>
                <a:latin typeface="Consolas"/>
                <a:cs typeface="Consolas"/>
              </a:rPr>
              <a:t> </a:t>
            </a:r>
            <a:r>
              <a:rPr sz="1800" dirty="0">
                <a:solidFill>
                  <a:srgbClr val="DFBA79"/>
                </a:solidFill>
                <a:latin typeface="Consolas"/>
                <a:cs typeface="Consolas"/>
              </a:rPr>
              <a:t>npm</a:t>
            </a:r>
            <a:r>
              <a:rPr sz="1800" spc="-15" dirty="0">
                <a:solidFill>
                  <a:srgbClr val="DFBA79"/>
                </a:solidFill>
                <a:latin typeface="Consolas"/>
                <a:cs typeface="Consolas"/>
              </a:rPr>
              <a:t> </a:t>
            </a:r>
            <a:r>
              <a:rPr sz="1800" spc="-10" dirty="0">
                <a:solidFill>
                  <a:srgbClr val="FFFFFF"/>
                </a:solidFill>
                <a:latin typeface="Consolas"/>
                <a:cs typeface="Consolas"/>
              </a:rPr>
              <a:t>start</a:t>
            </a:r>
            <a:endParaRPr sz="1800">
              <a:latin typeface="Consolas"/>
              <a:cs typeface="Consolas"/>
            </a:endParaRPr>
          </a:p>
          <a:p>
            <a:pPr>
              <a:lnSpc>
                <a:spcPct val="100000"/>
              </a:lnSpc>
              <a:spcBef>
                <a:spcPts val="40"/>
              </a:spcBef>
            </a:pPr>
            <a:endParaRPr sz="1800">
              <a:latin typeface="Consolas"/>
              <a:cs typeface="Consolas"/>
            </a:endParaRPr>
          </a:p>
          <a:p>
            <a:pPr marL="340995" indent="-248920">
              <a:lnSpc>
                <a:spcPct val="100000"/>
              </a:lnSpc>
              <a:spcBef>
                <a:spcPts val="5"/>
              </a:spcBef>
              <a:buChar char="&gt;"/>
              <a:tabLst>
                <a:tab pos="340995" algn="l"/>
              </a:tabLst>
            </a:pPr>
            <a:r>
              <a:rPr sz="1800" spc="-10" dirty="0">
                <a:solidFill>
                  <a:srgbClr val="FFFFFF"/>
                </a:solidFill>
                <a:latin typeface="Consolas"/>
                <a:cs typeface="Consolas"/>
                <a:hlinkClick r:id="rId2"/>
              </a:rPr>
              <a:t>hello-web-</a:t>
            </a:r>
            <a:r>
              <a:rPr sz="1800" dirty="0">
                <a:solidFill>
                  <a:srgbClr val="FFFFFF"/>
                </a:solidFill>
                <a:latin typeface="Consolas"/>
                <a:cs typeface="Consolas"/>
                <a:hlinkClick r:id="rId2"/>
              </a:rPr>
              <a:t>technologies@0.0.1</a:t>
            </a:r>
            <a:r>
              <a:rPr sz="1800" spc="-35" dirty="0">
                <a:solidFill>
                  <a:srgbClr val="FFFFFF"/>
                </a:solidFill>
                <a:latin typeface="Consolas"/>
                <a:cs typeface="Consolas"/>
              </a:rPr>
              <a:t> </a:t>
            </a:r>
            <a:r>
              <a:rPr sz="1800" spc="-10" dirty="0">
                <a:solidFill>
                  <a:srgbClr val="FFFFFF"/>
                </a:solidFill>
                <a:latin typeface="Consolas"/>
                <a:cs typeface="Consolas"/>
              </a:rPr>
              <a:t>start</a:t>
            </a:r>
            <a:endParaRPr sz="1800">
              <a:latin typeface="Consolas"/>
              <a:cs typeface="Consolas"/>
            </a:endParaRPr>
          </a:p>
          <a:p>
            <a:pPr marL="340995" indent="-248920">
              <a:lnSpc>
                <a:spcPct val="100000"/>
              </a:lnSpc>
              <a:buChar char="&gt;"/>
              <a:tabLst>
                <a:tab pos="340995" algn="l"/>
              </a:tabLst>
            </a:pPr>
            <a:r>
              <a:rPr sz="1800" dirty="0">
                <a:solidFill>
                  <a:srgbClr val="FFFFFF"/>
                </a:solidFill>
                <a:latin typeface="Consolas"/>
                <a:cs typeface="Consolas"/>
              </a:rPr>
              <a:t>node</a:t>
            </a:r>
            <a:r>
              <a:rPr sz="1800" spc="-35" dirty="0">
                <a:solidFill>
                  <a:srgbClr val="FFFFFF"/>
                </a:solidFill>
                <a:latin typeface="Consolas"/>
                <a:cs typeface="Consolas"/>
              </a:rPr>
              <a:t> </a:t>
            </a:r>
            <a:r>
              <a:rPr sz="1800" spc="-10" dirty="0">
                <a:solidFill>
                  <a:srgbClr val="FFFFFF"/>
                </a:solidFill>
                <a:latin typeface="Consolas"/>
                <a:cs typeface="Consolas"/>
              </a:rPr>
              <a:t>app.js</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solidFill>
                  <a:srgbClr val="FFFFFF"/>
                </a:solidFill>
                <a:latin typeface="Consolas"/>
                <a:cs typeface="Consolas"/>
              </a:rPr>
              <a:t>Hello</a:t>
            </a:r>
            <a:r>
              <a:rPr sz="1800" spc="-20" dirty="0">
                <a:solidFill>
                  <a:srgbClr val="FFFFFF"/>
                </a:solidFill>
                <a:latin typeface="Consolas"/>
                <a:cs typeface="Consolas"/>
              </a:rPr>
              <a:t> </a:t>
            </a:r>
            <a:r>
              <a:rPr sz="1800" dirty="0">
                <a:solidFill>
                  <a:srgbClr val="FFFFFF"/>
                </a:solidFill>
                <a:latin typeface="Consolas"/>
                <a:cs typeface="Consolas"/>
              </a:rPr>
              <a:t>Web</a:t>
            </a:r>
            <a:r>
              <a:rPr sz="1800" spc="-25" dirty="0">
                <a:solidFill>
                  <a:srgbClr val="FFFFFF"/>
                </a:solidFill>
                <a:latin typeface="Consolas"/>
                <a:cs typeface="Consolas"/>
              </a:rPr>
              <a:t> </a:t>
            </a:r>
            <a:r>
              <a:rPr sz="1800" spc="-10" dirty="0">
                <a:solidFill>
                  <a:srgbClr val="FFFFFF"/>
                </a:solidFill>
                <a:latin typeface="Consolas"/>
                <a:cs typeface="Consolas"/>
              </a:rPr>
              <a:t>Technologies!</a:t>
            </a:r>
            <a:endParaRPr sz="1800">
              <a:latin typeface="Consolas"/>
              <a:cs typeface="Consolas"/>
            </a:endParaRPr>
          </a:p>
          <a:p>
            <a:pPr>
              <a:lnSpc>
                <a:spcPct val="100000"/>
              </a:lnSpc>
              <a:spcBef>
                <a:spcPts val="65"/>
              </a:spcBef>
            </a:pPr>
            <a:endParaRPr sz="1800">
              <a:latin typeface="Consolas"/>
              <a:cs typeface="Consolas"/>
            </a:endParaRPr>
          </a:p>
          <a:p>
            <a:pPr marL="92075">
              <a:lnSpc>
                <a:spcPct val="100000"/>
              </a:lnSpc>
            </a:pPr>
            <a:r>
              <a:rPr sz="1800" dirty="0">
                <a:solidFill>
                  <a:srgbClr val="D76060"/>
                </a:solidFill>
                <a:latin typeface="Consolas"/>
                <a:cs typeface="Consolas"/>
              </a:rPr>
              <a:t>@luigi</a:t>
            </a:r>
            <a:r>
              <a:rPr sz="1800" spc="-20" dirty="0">
                <a:solidFill>
                  <a:srgbClr val="D76060"/>
                </a:solidFill>
                <a:latin typeface="Consolas"/>
                <a:cs typeface="Consolas"/>
              </a:rPr>
              <a:t> </a:t>
            </a:r>
            <a:r>
              <a:rPr sz="1800" dirty="0">
                <a:solidFill>
                  <a:srgbClr val="5FE487"/>
                </a:solidFill>
                <a:latin typeface="Segoe UI Symbol"/>
                <a:cs typeface="Segoe UI Symbol"/>
              </a:rPr>
              <a:t>➜</a:t>
            </a:r>
            <a:r>
              <a:rPr sz="1800" spc="455"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25" dirty="0">
                <a:solidFill>
                  <a:srgbClr val="54B5C1"/>
                </a:solidFill>
                <a:latin typeface="Consolas"/>
                <a:cs typeface="Consolas"/>
              </a:rPr>
              <a:t> </a:t>
            </a:r>
            <a:r>
              <a:rPr sz="1800" spc="-50" dirty="0">
                <a:solidFill>
                  <a:srgbClr val="54B5C1"/>
                </a:solidFill>
                <a:latin typeface="Consolas"/>
                <a:cs typeface="Consolas"/>
              </a:rPr>
              <a:t>$</a:t>
            </a:r>
            <a:endParaRPr sz="1800">
              <a:latin typeface="Consolas"/>
              <a:cs typeface="Consolas"/>
            </a:endParaRPr>
          </a:p>
        </p:txBody>
      </p:sp>
      <p:sp>
        <p:nvSpPr>
          <p:cNvPr id="4" name="object 4"/>
          <p:cNvSpPr/>
          <p:nvPr/>
        </p:nvSpPr>
        <p:spPr>
          <a:xfrm>
            <a:off x="5978652" y="2891027"/>
            <a:ext cx="5114925" cy="923925"/>
          </a:xfrm>
          <a:custGeom>
            <a:avLst/>
            <a:gdLst/>
            <a:ahLst/>
            <a:cxnLst/>
            <a:rect l="l" t="t" r="r" b="b"/>
            <a:pathLst>
              <a:path w="5114925" h="923925">
                <a:moveTo>
                  <a:pt x="5114544" y="0"/>
                </a:moveTo>
                <a:lnTo>
                  <a:pt x="0" y="0"/>
                </a:lnTo>
                <a:lnTo>
                  <a:pt x="0" y="923544"/>
                </a:lnTo>
                <a:lnTo>
                  <a:pt x="5114544" y="923544"/>
                </a:lnTo>
                <a:lnTo>
                  <a:pt x="5114544" y="0"/>
                </a:lnTo>
                <a:close/>
              </a:path>
            </a:pathLst>
          </a:custGeom>
          <a:solidFill>
            <a:srgbClr val="FFFFFF"/>
          </a:solidFill>
        </p:spPr>
        <p:txBody>
          <a:bodyPr wrap="square" lIns="0" tIns="0" rIns="0" bIns="0" rtlCol="0"/>
          <a:lstStyle/>
          <a:p>
            <a:endParaRPr/>
          </a:p>
        </p:txBody>
      </p:sp>
      <p:graphicFrame>
        <p:nvGraphicFramePr>
          <p:cNvPr id="5" name="object 5"/>
          <p:cNvGraphicFramePr>
            <a:graphicFrameLocks noGrp="1"/>
          </p:cNvGraphicFramePr>
          <p:nvPr/>
        </p:nvGraphicFramePr>
        <p:xfrm>
          <a:off x="876046" y="1552702"/>
          <a:ext cx="10211434" cy="2254250"/>
        </p:xfrm>
        <a:graphic>
          <a:graphicData uri="http://schemas.openxmlformats.org/drawingml/2006/table">
            <a:tbl>
              <a:tblPr firstRow="1" bandRow="1">
                <a:tableStyleId>{2D5ABB26-0587-4C30-8999-92F81FD0307C}</a:tableStyleId>
              </a:tblPr>
              <a:tblGrid>
                <a:gridCol w="5096510">
                  <a:extLst>
                    <a:ext uri="{9D8B030D-6E8A-4147-A177-3AD203B41FA5}">
                      <a16:colId xmlns:a16="http://schemas.microsoft.com/office/drawing/2014/main" val="20000"/>
                    </a:ext>
                  </a:extLst>
                </a:gridCol>
                <a:gridCol w="2098674">
                  <a:extLst>
                    <a:ext uri="{9D8B030D-6E8A-4147-A177-3AD203B41FA5}">
                      <a16:colId xmlns:a16="http://schemas.microsoft.com/office/drawing/2014/main" val="20001"/>
                    </a:ext>
                  </a:extLst>
                </a:gridCol>
                <a:gridCol w="3016250">
                  <a:extLst>
                    <a:ext uri="{9D8B030D-6E8A-4147-A177-3AD203B41FA5}">
                      <a16:colId xmlns:a16="http://schemas.microsoft.com/office/drawing/2014/main" val="20002"/>
                    </a:ext>
                  </a:extLst>
                </a:gridCol>
              </a:tblGrid>
              <a:tr h="1331595">
                <a:tc gridSpan="2">
                  <a:txBody>
                    <a:bodyPr/>
                    <a:lstStyle/>
                    <a:p>
                      <a:pPr marL="92075" marR="4713605">
                        <a:lnSpc>
                          <a:spcPct val="100000"/>
                        </a:lnSpc>
                        <a:spcBef>
                          <a:spcPts val="254"/>
                        </a:spcBef>
                      </a:pPr>
                      <a:r>
                        <a:rPr sz="1800" dirty="0">
                          <a:solidFill>
                            <a:srgbClr val="008000"/>
                          </a:solidFill>
                          <a:latin typeface="Consolas"/>
                          <a:cs typeface="Consolas"/>
                        </a:rPr>
                        <a:t>//from</a:t>
                      </a:r>
                      <a:r>
                        <a:rPr sz="1800" spc="-35" dirty="0">
                          <a:solidFill>
                            <a:srgbClr val="008000"/>
                          </a:solidFill>
                          <a:latin typeface="Consolas"/>
                          <a:cs typeface="Consolas"/>
                        </a:rPr>
                        <a:t> </a:t>
                      </a:r>
                      <a:r>
                        <a:rPr sz="1800" spc="-10" dirty="0">
                          <a:solidFill>
                            <a:srgbClr val="008000"/>
                          </a:solidFill>
                          <a:latin typeface="Consolas"/>
                          <a:cs typeface="Consolas"/>
                        </a:rPr>
                        <a:t>package.json </a:t>
                      </a:r>
                      <a:r>
                        <a:rPr sz="1800" dirty="0">
                          <a:solidFill>
                            <a:srgbClr val="0451A4"/>
                          </a:solidFill>
                          <a:latin typeface="Consolas"/>
                          <a:cs typeface="Consolas"/>
                        </a:rPr>
                        <a:t>"scripts"</a:t>
                      </a:r>
                      <a:r>
                        <a:rPr sz="1800" dirty="0">
                          <a:latin typeface="Consolas"/>
                          <a:cs typeface="Consolas"/>
                        </a:rPr>
                        <a:t>:</a:t>
                      </a:r>
                      <a:r>
                        <a:rPr sz="1800" spc="-60" dirty="0">
                          <a:latin typeface="Consolas"/>
                          <a:cs typeface="Consolas"/>
                        </a:rPr>
                        <a:t> {</a:t>
                      </a:r>
                      <a:endParaRPr sz="1800">
                        <a:latin typeface="Consolas"/>
                        <a:cs typeface="Consolas"/>
                      </a:endParaRPr>
                    </a:p>
                    <a:p>
                      <a:pPr marL="342265">
                        <a:lnSpc>
                          <a:spcPct val="100000"/>
                        </a:lnSpc>
                      </a:pPr>
                      <a:r>
                        <a:rPr sz="1800" dirty="0">
                          <a:solidFill>
                            <a:srgbClr val="0451A4"/>
                          </a:solidFill>
                          <a:latin typeface="Consolas"/>
                          <a:cs typeface="Consolas"/>
                        </a:rPr>
                        <a:t>"start"</a:t>
                      </a:r>
                      <a:r>
                        <a:rPr sz="1800" dirty="0">
                          <a:latin typeface="Consolas"/>
                          <a:cs typeface="Consolas"/>
                        </a:rPr>
                        <a:t>:</a:t>
                      </a:r>
                      <a:r>
                        <a:rPr sz="1800" spc="-50" dirty="0">
                          <a:latin typeface="Consolas"/>
                          <a:cs typeface="Consolas"/>
                        </a:rPr>
                        <a:t> </a:t>
                      </a:r>
                      <a:r>
                        <a:rPr sz="1800" dirty="0">
                          <a:solidFill>
                            <a:srgbClr val="A21515"/>
                          </a:solidFill>
                          <a:latin typeface="Consolas"/>
                          <a:cs typeface="Consolas"/>
                        </a:rPr>
                        <a:t>"node</a:t>
                      </a:r>
                      <a:r>
                        <a:rPr sz="1800" spc="-40" dirty="0">
                          <a:solidFill>
                            <a:srgbClr val="A21515"/>
                          </a:solidFill>
                          <a:latin typeface="Consolas"/>
                          <a:cs typeface="Consolas"/>
                        </a:rPr>
                        <a:t> </a:t>
                      </a:r>
                      <a:r>
                        <a:rPr sz="1800" spc="-10" dirty="0">
                          <a:solidFill>
                            <a:srgbClr val="A21515"/>
                          </a:solidFill>
                          <a:latin typeface="Consolas"/>
                          <a:cs typeface="Consolas"/>
                        </a:rPr>
                        <a:t>app.js"</a:t>
                      </a:r>
                      <a:r>
                        <a:rPr sz="1800" spc="-10" dirty="0">
                          <a:latin typeface="Consolas"/>
                          <a:cs typeface="Consolas"/>
                        </a:rPr>
                        <a:t>,</a:t>
                      </a:r>
                      <a:endParaRPr sz="1800">
                        <a:latin typeface="Consolas"/>
                        <a:cs typeface="Consolas"/>
                      </a:endParaRPr>
                    </a:p>
                    <a:p>
                      <a:pPr marL="342265">
                        <a:lnSpc>
                          <a:spcPct val="100000"/>
                        </a:lnSpc>
                      </a:pPr>
                      <a:r>
                        <a:rPr sz="1800" dirty="0">
                          <a:solidFill>
                            <a:srgbClr val="0451A4"/>
                          </a:solidFill>
                          <a:latin typeface="Consolas"/>
                          <a:cs typeface="Consolas"/>
                        </a:rPr>
                        <a:t>"test"</a:t>
                      </a:r>
                      <a:r>
                        <a:rPr sz="1800" dirty="0">
                          <a:latin typeface="Consolas"/>
                          <a:cs typeface="Consolas"/>
                        </a:rPr>
                        <a:t>:</a:t>
                      </a:r>
                      <a:r>
                        <a:rPr sz="1800" spc="-45" dirty="0">
                          <a:latin typeface="Consolas"/>
                          <a:cs typeface="Consolas"/>
                        </a:rPr>
                        <a:t> </a:t>
                      </a:r>
                      <a:r>
                        <a:rPr sz="1800" dirty="0">
                          <a:solidFill>
                            <a:srgbClr val="A21515"/>
                          </a:solidFill>
                          <a:latin typeface="Consolas"/>
                          <a:cs typeface="Consolas"/>
                        </a:rPr>
                        <a:t>"echo</a:t>
                      </a:r>
                      <a:r>
                        <a:rPr sz="1800" spc="-30" dirty="0">
                          <a:solidFill>
                            <a:srgbClr val="A21515"/>
                          </a:solidFill>
                          <a:latin typeface="Consolas"/>
                          <a:cs typeface="Consolas"/>
                        </a:rPr>
                        <a:t> </a:t>
                      </a:r>
                      <a:r>
                        <a:rPr sz="1800" dirty="0">
                          <a:solidFill>
                            <a:srgbClr val="A21515"/>
                          </a:solidFill>
                          <a:latin typeface="Consolas"/>
                          <a:cs typeface="Consolas"/>
                        </a:rPr>
                        <a:t>\"Error:</a:t>
                      </a:r>
                      <a:r>
                        <a:rPr sz="1800" spc="-20" dirty="0">
                          <a:solidFill>
                            <a:srgbClr val="A21515"/>
                          </a:solidFill>
                          <a:latin typeface="Consolas"/>
                          <a:cs typeface="Consolas"/>
                        </a:rPr>
                        <a:t> </a:t>
                      </a:r>
                      <a:r>
                        <a:rPr sz="1800" dirty="0">
                          <a:solidFill>
                            <a:srgbClr val="A21515"/>
                          </a:solidFill>
                          <a:latin typeface="Consolas"/>
                          <a:cs typeface="Consolas"/>
                        </a:rPr>
                        <a:t>no</a:t>
                      </a:r>
                      <a:r>
                        <a:rPr sz="1800" spc="-20" dirty="0">
                          <a:solidFill>
                            <a:srgbClr val="A21515"/>
                          </a:solidFill>
                          <a:latin typeface="Consolas"/>
                          <a:cs typeface="Consolas"/>
                        </a:rPr>
                        <a:t> </a:t>
                      </a:r>
                      <a:r>
                        <a:rPr sz="1800" dirty="0">
                          <a:solidFill>
                            <a:srgbClr val="A21515"/>
                          </a:solidFill>
                          <a:latin typeface="Consolas"/>
                          <a:cs typeface="Consolas"/>
                        </a:rPr>
                        <a:t>test</a:t>
                      </a:r>
                      <a:r>
                        <a:rPr sz="1800" spc="-20" dirty="0">
                          <a:solidFill>
                            <a:srgbClr val="A21515"/>
                          </a:solidFill>
                          <a:latin typeface="Consolas"/>
                          <a:cs typeface="Consolas"/>
                        </a:rPr>
                        <a:t> </a:t>
                      </a:r>
                      <a:r>
                        <a:rPr sz="1800" dirty="0">
                          <a:solidFill>
                            <a:srgbClr val="A21515"/>
                          </a:solidFill>
                          <a:latin typeface="Consolas"/>
                          <a:cs typeface="Consolas"/>
                        </a:rPr>
                        <a:t>specified\"</a:t>
                      </a:r>
                      <a:r>
                        <a:rPr sz="1800" spc="-20" dirty="0">
                          <a:solidFill>
                            <a:srgbClr val="A21515"/>
                          </a:solidFill>
                          <a:latin typeface="Consolas"/>
                          <a:cs typeface="Consolas"/>
                        </a:rPr>
                        <a:t> </a:t>
                      </a:r>
                      <a:r>
                        <a:rPr sz="1800" dirty="0">
                          <a:solidFill>
                            <a:srgbClr val="A21515"/>
                          </a:solidFill>
                          <a:latin typeface="Consolas"/>
                          <a:cs typeface="Consolas"/>
                        </a:rPr>
                        <a:t>&amp;&amp;</a:t>
                      </a:r>
                      <a:r>
                        <a:rPr sz="1800" spc="-25" dirty="0">
                          <a:solidFill>
                            <a:srgbClr val="A21515"/>
                          </a:solidFill>
                          <a:latin typeface="Consolas"/>
                          <a:cs typeface="Consolas"/>
                        </a:rPr>
                        <a:t> </a:t>
                      </a:r>
                      <a:r>
                        <a:rPr sz="1800" dirty="0">
                          <a:solidFill>
                            <a:srgbClr val="A21515"/>
                          </a:solidFill>
                          <a:latin typeface="Consolas"/>
                          <a:cs typeface="Consolas"/>
                        </a:rPr>
                        <a:t>exit</a:t>
                      </a:r>
                      <a:r>
                        <a:rPr sz="1800" spc="-20" dirty="0">
                          <a:solidFill>
                            <a:srgbClr val="A21515"/>
                          </a:solidFill>
                          <a:latin typeface="Consolas"/>
                          <a:cs typeface="Consolas"/>
                        </a:rPr>
                        <a:t> </a:t>
                      </a:r>
                      <a:r>
                        <a:rPr sz="1800" spc="-25" dirty="0">
                          <a:solidFill>
                            <a:srgbClr val="A21515"/>
                          </a:solidFill>
                          <a:latin typeface="Consolas"/>
                          <a:cs typeface="Consolas"/>
                        </a:rPr>
                        <a:t>1"</a:t>
                      </a:r>
                      <a:endParaRPr sz="1800">
                        <a:latin typeface="Consolas"/>
                        <a:cs typeface="Consolas"/>
                      </a:endParaRPr>
                    </a:p>
                    <a:p>
                      <a:pPr marL="92075">
                        <a:lnSpc>
                          <a:spcPts val="1490"/>
                        </a:lnSpc>
                      </a:pPr>
                      <a:r>
                        <a:rPr sz="1800" spc="-25" dirty="0">
                          <a:latin typeface="Consolas"/>
                          <a:cs typeface="Consolas"/>
                        </a:rPr>
                        <a:t>},</a:t>
                      </a:r>
                      <a:endParaRPr sz="1800">
                        <a:latin typeface="Consolas"/>
                        <a:cs typeface="Consolas"/>
                      </a:endParaRPr>
                    </a:p>
                  </a:txBody>
                  <a:tcPr marL="0" marR="0" marT="32384"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12700">
                      <a:solidFill>
                        <a:srgbClr val="111F35"/>
                      </a:solidFill>
                      <a:prstDash val="solid"/>
                    </a:lnL>
                    <a:lnB w="12700">
                      <a:solidFill>
                        <a:srgbClr val="111F35"/>
                      </a:solidFill>
                      <a:prstDash val="solid"/>
                    </a:lnB>
                  </a:tcPr>
                </a:tc>
                <a:extLst>
                  <a:ext uri="{0D108BD9-81ED-4DB2-BD59-A6C34878D82A}">
                    <a16:rowId xmlns:a16="http://schemas.microsoft.com/office/drawing/2014/main" val="10000"/>
                  </a:ext>
                </a:extLst>
              </a:tr>
              <a:tr h="146050">
                <a:tc>
                  <a:txBody>
                    <a:bodyPr/>
                    <a:lstStyle/>
                    <a:p>
                      <a:pPr>
                        <a:lnSpc>
                          <a:spcPct val="100000"/>
                        </a:lnSpc>
                      </a:pPr>
                      <a:endParaRPr sz="800">
                        <a:latin typeface="Times New Roman"/>
                        <a:cs typeface="Times New Roman"/>
                      </a:endParaRPr>
                    </a:p>
                  </a:txBody>
                  <a:tcPr marL="0" marR="0" marT="0" marB="0">
                    <a:lnL w="12700">
                      <a:solidFill>
                        <a:srgbClr val="111F35"/>
                      </a:solidFill>
                      <a:prstDash val="solid"/>
                    </a:lnL>
                    <a:lnR w="12700">
                      <a:solidFill>
                        <a:srgbClr val="111F35"/>
                      </a:solidFill>
                      <a:prstDash val="solid"/>
                    </a:lnR>
                    <a:lnB w="12700">
                      <a:solidFill>
                        <a:srgbClr val="111F35"/>
                      </a:solidFill>
                      <a:prstDash val="solid"/>
                    </a:lnB>
                  </a:tcPr>
                </a:tc>
                <a:tc rowSpan="2" gridSpan="2">
                  <a:txBody>
                    <a:bodyPr/>
                    <a:lstStyle/>
                    <a:p>
                      <a:pPr marL="92075" marR="3384550">
                        <a:lnSpc>
                          <a:spcPct val="100000"/>
                        </a:lnSpc>
                        <a:spcBef>
                          <a:spcPts val="260"/>
                        </a:spcBef>
                      </a:pPr>
                      <a:r>
                        <a:rPr sz="1800" dirty="0">
                          <a:solidFill>
                            <a:srgbClr val="008000"/>
                          </a:solidFill>
                          <a:latin typeface="Consolas"/>
                          <a:cs typeface="Consolas"/>
                        </a:rPr>
                        <a:t>//app.js</a:t>
                      </a:r>
                      <a:r>
                        <a:rPr sz="1800" spc="-45" dirty="0">
                          <a:solidFill>
                            <a:srgbClr val="008000"/>
                          </a:solidFill>
                          <a:latin typeface="Consolas"/>
                          <a:cs typeface="Consolas"/>
                        </a:rPr>
                        <a:t> </a:t>
                      </a:r>
                      <a:r>
                        <a:rPr sz="1800" spc="-20" dirty="0">
                          <a:solidFill>
                            <a:srgbClr val="008000"/>
                          </a:solidFill>
                          <a:latin typeface="Consolas"/>
                          <a:cs typeface="Consolas"/>
                        </a:rPr>
                        <a:t>file </a:t>
                      </a:r>
                      <a:r>
                        <a:rPr sz="1800" dirty="0">
                          <a:solidFill>
                            <a:srgbClr val="A21515"/>
                          </a:solidFill>
                          <a:latin typeface="Consolas"/>
                          <a:cs typeface="Consolas"/>
                        </a:rPr>
                        <a:t>"use</a:t>
                      </a:r>
                      <a:r>
                        <a:rPr sz="1800" spc="-20" dirty="0">
                          <a:solidFill>
                            <a:srgbClr val="A21515"/>
                          </a:solidFill>
                          <a:latin typeface="Consolas"/>
                          <a:cs typeface="Consolas"/>
                        </a:rPr>
                        <a:t> </a:t>
                      </a:r>
                      <a:r>
                        <a:rPr sz="1800" spc="-10" dirty="0">
                          <a:solidFill>
                            <a:srgbClr val="A21515"/>
                          </a:solidFill>
                          <a:latin typeface="Consolas"/>
                          <a:cs typeface="Consolas"/>
                        </a:rPr>
                        <a:t>strict"</a:t>
                      </a:r>
                      <a:r>
                        <a:rPr sz="1800" spc="-10" dirty="0">
                          <a:latin typeface="Consolas"/>
                          <a:cs typeface="Consolas"/>
                        </a:rPr>
                        <a:t>;</a:t>
                      </a:r>
                      <a:endParaRPr sz="1800">
                        <a:latin typeface="Consolas"/>
                        <a:cs typeface="Consolas"/>
                      </a:endParaRPr>
                    </a:p>
                    <a:p>
                      <a:pPr marL="92075">
                        <a:lnSpc>
                          <a:spcPct val="100000"/>
                        </a:lnSpc>
                      </a:pPr>
                      <a:r>
                        <a:rPr sz="1800" dirty="0">
                          <a:latin typeface="Consolas"/>
                          <a:cs typeface="Consolas"/>
                        </a:rPr>
                        <a:t>console.log(</a:t>
                      </a:r>
                      <a:r>
                        <a:rPr sz="1800" dirty="0">
                          <a:solidFill>
                            <a:srgbClr val="A21515"/>
                          </a:solidFill>
                          <a:latin typeface="Consolas"/>
                          <a:cs typeface="Consolas"/>
                        </a:rPr>
                        <a:t>"Hello</a:t>
                      </a:r>
                      <a:r>
                        <a:rPr sz="1800" spc="-60" dirty="0">
                          <a:solidFill>
                            <a:srgbClr val="A21515"/>
                          </a:solidFill>
                          <a:latin typeface="Consolas"/>
                          <a:cs typeface="Consolas"/>
                        </a:rPr>
                        <a:t> </a:t>
                      </a:r>
                      <a:r>
                        <a:rPr sz="1800" dirty="0">
                          <a:solidFill>
                            <a:srgbClr val="A21515"/>
                          </a:solidFill>
                          <a:latin typeface="Consolas"/>
                          <a:cs typeface="Consolas"/>
                        </a:rPr>
                        <a:t>Web</a:t>
                      </a:r>
                      <a:r>
                        <a:rPr sz="1800" spc="-45" dirty="0">
                          <a:solidFill>
                            <a:srgbClr val="A21515"/>
                          </a:solidFill>
                          <a:latin typeface="Consolas"/>
                          <a:cs typeface="Consolas"/>
                        </a:rPr>
                        <a:t> </a:t>
                      </a:r>
                      <a:r>
                        <a:rPr sz="1800" spc="-10" dirty="0">
                          <a:solidFill>
                            <a:srgbClr val="A21515"/>
                          </a:solidFill>
                          <a:latin typeface="Consolas"/>
                          <a:cs typeface="Consolas"/>
                        </a:rPr>
                        <a:t>Technologies!"</a:t>
                      </a:r>
                      <a:r>
                        <a:rPr sz="1800" spc="-10" dirty="0">
                          <a:latin typeface="Consolas"/>
                          <a:cs typeface="Consolas"/>
                        </a:rPr>
                        <a:t>);</a:t>
                      </a:r>
                      <a:endParaRPr sz="1800">
                        <a:latin typeface="Consolas"/>
                        <a:cs typeface="Consolas"/>
                      </a:endParaRPr>
                    </a:p>
                  </a:txBody>
                  <a:tcPr marL="0" marR="0" marT="33020" marB="0">
                    <a:lnL w="12700">
                      <a:solidFill>
                        <a:srgbClr val="111F35"/>
                      </a:solidFill>
                      <a:prstDash val="solid"/>
                    </a:lnL>
                    <a:lnR w="12700">
                      <a:solidFill>
                        <a:srgbClr val="111F35"/>
                      </a:solidFill>
                      <a:prstDash val="solid"/>
                    </a:lnR>
                    <a:lnT w="12700">
                      <a:solidFill>
                        <a:srgbClr val="111F35"/>
                      </a:solidFill>
                      <a:prstDash val="solid"/>
                    </a:lnT>
                    <a:lnB w="12700">
                      <a:solidFill>
                        <a:srgbClr val="111F35"/>
                      </a:solidFill>
                      <a:prstDash val="solid"/>
                    </a:lnB>
                    <a:solidFill>
                      <a:srgbClr val="FFFFFF"/>
                    </a:solidFill>
                  </a:tcPr>
                </a:tc>
                <a:tc rowSpan="2" hMerge="1">
                  <a:txBody>
                    <a:bodyPr/>
                    <a:lstStyle/>
                    <a:p>
                      <a:endParaRPr/>
                    </a:p>
                  </a:txBody>
                  <a:tcPr marL="0" marR="0" marT="0" marB="0"/>
                </a:tc>
                <a:extLst>
                  <a:ext uri="{0D108BD9-81ED-4DB2-BD59-A6C34878D82A}">
                    <a16:rowId xmlns:a16="http://schemas.microsoft.com/office/drawing/2014/main" val="10001"/>
                  </a:ext>
                </a:extLst>
              </a:tr>
              <a:tr h="776605">
                <a:tc>
                  <a:txBody>
                    <a:bodyPr/>
                    <a:lstStyle/>
                    <a:p>
                      <a:pPr>
                        <a:lnSpc>
                          <a:spcPct val="100000"/>
                        </a:lnSpc>
                      </a:pPr>
                      <a:endParaRPr sz="1700">
                        <a:latin typeface="Times New Roman"/>
                        <a:cs typeface="Times New Roman"/>
                      </a:endParaRPr>
                    </a:p>
                  </a:txBody>
                  <a:tcPr marL="0" marR="0" marT="0" marB="0">
                    <a:lnR w="12700">
                      <a:solidFill>
                        <a:srgbClr val="111F35"/>
                      </a:solidFill>
                      <a:prstDash val="solid"/>
                    </a:lnR>
                    <a:lnT w="12700">
                      <a:solidFill>
                        <a:srgbClr val="111F35"/>
                      </a:solidFill>
                      <a:prstDash val="solid"/>
                    </a:lnT>
                  </a:tcPr>
                </a:tc>
                <a:tc gridSpan="2" vMerge="1">
                  <a:txBody>
                    <a:bodyPr/>
                    <a:lstStyle/>
                    <a:p>
                      <a:endParaRPr/>
                    </a:p>
                  </a:txBody>
                  <a:tcPr marL="0" marR="0" marT="33020" marB="0">
                    <a:lnL w="12700">
                      <a:solidFill>
                        <a:srgbClr val="111F35"/>
                      </a:solidFill>
                      <a:prstDash val="solid"/>
                    </a:lnL>
                    <a:lnR w="12700">
                      <a:solidFill>
                        <a:srgbClr val="111F35"/>
                      </a:solidFill>
                      <a:prstDash val="solid"/>
                    </a:lnR>
                    <a:lnT w="12700">
                      <a:solidFill>
                        <a:srgbClr val="111F35"/>
                      </a:solidFill>
                      <a:prstDash val="solid"/>
                    </a:lnT>
                    <a:lnB w="12700">
                      <a:solidFill>
                        <a:srgbClr val="111F35"/>
                      </a:solidFill>
                      <a:prstDash val="solid"/>
                    </a:lnB>
                    <a:solidFill>
                      <a:srgbClr val="FFFFFF"/>
                    </a:solidFill>
                  </a:tcPr>
                </a:tc>
                <a:tc hMerge="1" v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441</a:t>
            </a:fld>
            <a:endParaRPr spc="-25"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442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NPM:</a:t>
            </a:r>
            <a:r>
              <a:rPr spc="55" dirty="0"/>
              <a:t> </a:t>
            </a:r>
            <a:r>
              <a:rPr spc="-50" dirty="0"/>
              <a:t>INSTALLING</a:t>
            </a:r>
            <a:r>
              <a:rPr spc="25" dirty="0"/>
              <a:t> </a:t>
            </a:r>
            <a:r>
              <a:rPr spc="-55" dirty="0"/>
              <a:t>DEPENDENCIES</a:t>
            </a:r>
          </a:p>
        </p:txBody>
      </p:sp>
      <p:sp>
        <p:nvSpPr>
          <p:cNvPr id="3" name="object 3"/>
          <p:cNvSpPr txBox="1"/>
          <p:nvPr/>
        </p:nvSpPr>
        <p:spPr>
          <a:xfrm>
            <a:off x="962050" y="1446872"/>
            <a:ext cx="10107295" cy="207200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Let’s</a:t>
            </a:r>
            <a:r>
              <a:rPr sz="2800" spc="-105" dirty="0">
                <a:solidFill>
                  <a:srgbClr val="111F35"/>
                </a:solidFill>
                <a:latin typeface="Calibri"/>
                <a:cs typeface="Calibri"/>
              </a:rPr>
              <a:t> </a:t>
            </a:r>
            <a:r>
              <a:rPr sz="2800" dirty="0">
                <a:solidFill>
                  <a:srgbClr val="111F35"/>
                </a:solidFill>
                <a:latin typeface="Calibri"/>
                <a:cs typeface="Calibri"/>
              </a:rPr>
              <a:t>make</a:t>
            </a:r>
            <a:r>
              <a:rPr sz="2800" spc="-105" dirty="0">
                <a:solidFill>
                  <a:srgbClr val="111F35"/>
                </a:solidFill>
                <a:latin typeface="Calibri"/>
                <a:cs typeface="Calibri"/>
              </a:rPr>
              <a:t> </a:t>
            </a:r>
            <a:r>
              <a:rPr sz="2800" dirty="0">
                <a:solidFill>
                  <a:srgbClr val="111F35"/>
                </a:solidFill>
                <a:latin typeface="Calibri"/>
                <a:cs typeface="Calibri"/>
              </a:rPr>
              <a:t>our</a:t>
            </a:r>
            <a:r>
              <a:rPr sz="2800" spc="-100" dirty="0">
                <a:solidFill>
                  <a:srgbClr val="111F35"/>
                </a:solidFill>
                <a:latin typeface="Calibri"/>
                <a:cs typeface="Calibri"/>
              </a:rPr>
              <a:t> </a:t>
            </a:r>
            <a:r>
              <a:rPr sz="2800" dirty="0">
                <a:solidFill>
                  <a:srgbClr val="111F35"/>
                </a:solidFill>
                <a:latin typeface="Calibri"/>
                <a:cs typeface="Calibri"/>
              </a:rPr>
              <a:t>package</a:t>
            </a:r>
            <a:r>
              <a:rPr sz="2800" spc="-114" dirty="0">
                <a:solidFill>
                  <a:srgbClr val="111F35"/>
                </a:solidFill>
                <a:latin typeface="Calibri"/>
                <a:cs typeface="Calibri"/>
              </a:rPr>
              <a:t> </a:t>
            </a:r>
            <a:r>
              <a:rPr sz="2800" dirty="0">
                <a:solidFill>
                  <a:srgbClr val="111F35"/>
                </a:solidFill>
                <a:latin typeface="Calibri"/>
                <a:cs typeface="Calibri"/>
              </a:rPr>
              <a:t>more</a:t>
            </a:r>
            <a:r>
              <a:rPr sz="2800" spc="-95" dirty="0">
                <a:solidFill>
                  <a:srgbClr val="111F35"/>
                </a:solidFill>
                <a:latin typeface="Calibri"/>
                <a:cs typeface="Calibri"/>
              </a:rPr>
              <a:t> </a:t>
            </a:r>
            <a:r>
              <a:rPr sz="2800" spc="-10" dirty="0">
                <a:solidFill>
                  <a:srgbClr val="111F35"/>
                </a:solidFill>
                <a:latin typeface="Calibri"/>
                <a:cs typeface="Calibri"/>
              </a:rPr>
              <a:t>interesting</a:t>
            </a:r>
            <a:endParaRPr sz="2800" dirty="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We</a:t>
            </a:r>
            <a:r>
              <a:rPr sz="2800" spc="-90" dirty="0">
                <a:solidFill>
                  <a:srgbClr val="111F35"/>
                </a:solidFill>
                <a:latin typeface="Calibri"/>
                <a:cs typeface="Calibri"/>
              </a:rPr>
              <a:t> </a:t>
            </a:r>
            <a:r>
              <a:rPr sz="2800" dirty="0">
                <a:solidFill>
                  <a:srgbClr val="111F35"/>
                </a:solidFill>
                <a:latin typeface="Calibri"/>
                <a:cs typeface="Calibri"/>
              </a:rPr>
              <a:t>search</a:t>
            </a:r>
            <a:r>
              <a:rPr sz="2800" spc="-80" dirty="0">
                <a:solidFill>
                  <a:srgbClr val="111F35"/>
                </a:solidFill>
                <a:latin typeface="Calibri"/>
                <a:cs typeface="Calibri"/>
              </a:rPr>
              <a:t> </a:t>
            </a:r>
            <a:r>
              <a:rPr sz="2800" dirty="0">
                <a:solidFill>
                  <a:srgbClr val="111F35"/>
                </a:solidFill>
                <a:latin typeface="Calibri"/>
                <a:cs typeface="Calibri"/>
              </a:rPr>
              <a:t>the</a:t>
            </a:r>
            <a:r>
              <a:rPr sz="2800" spc="-80" dirty="0">
                <a:solidFill>
                  <a:srgbClr val="111F35"/>
                </a:solidFill>
                <a:latin typeface="Calibri"/>
                <a:cs typeface="Calibri"/>
              </a:rPr>
              <a:t> </a:t>
            </a:r>
            <a:r>
              <a:rPr sz="2800" dirty="0">
                <a:solidFill>
                  <a:srgbClr val="111F35"/>
                </a:solidFill>
                <a:latin typeface="Calibri"/>
                <a:cs typeface="Calibri"/>
              </a:rPr>
              <a:t>npm</a:t>
            </a:r>
            <a:r>
              <a:rPr sz="2800" spc="-70" dirty="0">
                <a:solidFill>
                  <a:srgbClr val="111F35"/>
                </a:solidFill>
                <a:latin typeface="Calibri"/>
                <a:cs typeface="Calibri"/>
              </a:rPr>
              <a:t> </a:t>
            </a:r>
            <a:r>
              <a:rPr sz="2800" spc="-25" dirty="0">
                <a:solidFill>
                  <a:srgbClr val="111F35"/>
                </a:solidFill>
                <a:latin typeface="Calibri"/>
                <a:cs typeface="Calibri"/>
              </a:rPr>
              <a:t>library,</a:t>
            </a:r>
            <a:r>
              <a:rPr sz="2800" spc="-65" dirty="0">
                <a:solidFill>
                  <a:srgbClr val="111F35"/>
                </a:solidFill>
                <a:latin typeface="Calibri"/>
                <a:cs typeface="Calibri"/>
              </a:rPr>
              <a:t> </a:t>
            </a:r>
            <a:r>
              <a:rPr sz="2800" dirty="0">
                <a:solidFill>
                  <a:srgbClr val="111F35"/>
                </a:solidFill>
                <a:latin typeface="Calibri"/>
                <a:cs typeface="Calibri"/>
              </a:rPr>
              <a:t>and</a:t>
            </a:r>
            <a:r>
              <a:rPr sz="2800" spc="-80" dirty="0">
                <a:solidFill>
                  <a:srgbClr val="111F35"/>
                </a:solidFill>
                <a:latin typeface="Calibri"/>
                <a:cs typeface="Calibri"/>
              </a:rPr>
              <a:t> </a:t>
            </a:r>
            <a:r>
              <a:rPr sz="2800" dirty="0">
                <a:solidFill>
                  <a:srgbClr val="111F35"/>
                </a:solidFill>
                <a:latin typeface="Calibri"/>
                <a:cs typeface="Calibri"/>
              </a:rPr>
              <a:t>find</a:t>
            </a:r>
            <a:r>
              <a:rPr sz="2800" spc="-75" dirty="0">
                <a:solidFill>
                  <a:srgbClr val="111F35"/>
                </a:solidFill>
                <a:latin typeface="Calibri"/>
                <a:cs typeface="Calibri"/>
              </a:rPr>
              <a:t> </a:t>
            </a:r>
            <a:r>
              <a:rPr sz="2800" u="sng" dirty="0">
                <a:solidFill>
                  <a:srgbClr val="006379"/>
                </a:solidFill>
                <a:uFill>
                  <a:solidFill>
                    <a:srgbClr val="006379"/>
                  </a:solidFill>
                </a:uFill>
                <a:latin typeface="Calibri"/>
                <a:cs typeface="Calibri"/>
                <a:hlinkClick r:id="rId3"/>
              </a:rPr>
              <a:t>this</a:t>
            </a:r>
            <a:r>
              <a:rPr sz="2800" u="sng" spc="-70" dirty="0">
                <a:solidFill>
                  <a:srgbClr val="006379"/>
                </a:solidFill>
                <a:uFill>
                  <a:solidFill>
                    <a:srgbClr val="006379"/>
                  </a:solidFill>
                </a:uFill>
                <a:latin typeface="Calibri"/>
                <a:cs typeface="Calibri"/>
                <a:hlinkClick r:id="rId3"/>
              </a:rPr>
              <a:t> </a:t>
            </a:r>
            <a:r>
              <a:rPr sz="2800" u="sng" spc="-10" dirty="0">
                <a:solidFill>
                  <a:srgbClr val="006379"/>
                </a:solidFill>
                <a:uFill>
                  <a:solidFill>
                    <a:srgbClr val="006379"/>
                  </a:solidFill>
                </a:uFill>
                <a:latin typeface="Calibri"/>
                <a:cs typeface="Calibri"/>
                <a:hlinkClick r:id="rId3"/>
              </a:rPr>
              <a:t>interesting</a:t>
            </a:r>
            <a:r>
              <a:rPr sz="2800" u="sng" spc="-60" dirty="0">
                <a:solidFill>
                  <a:srgbClr val="006379"/>
                </a:solidFill>
                <a:uFill>
                  <a:solidFill>
                    <a:srgbClr val="006379"/>
                  </a:solidFill>
                </a:uFill>
                <a:latin typeface="Calibri"/>
                <a:cs typeface="Calibri"/>
                <a:hlinkClick r:id="rId3"/>
              </a:rPr>
              <a:t> </a:t>
            </a:r>
            <a:r>
              <a:rPr sz="2800" u="sng" dirty="0">
                <a:solidFill>
                  <a:srgbClr val="006379"/>
                </a:solidFill>
                <a:uFill>
                  <a:solidFill>
                    <a:srgbClr val="006379"/>
                  </a:solidFill>
                </a:uFill>
                <a:latin typeface="Calibri"/>
                <a:cs typeface="Calibri"/>
                <a:hlinkClick r:id="rId3"/>
              </a:rPr>
              <a:t>package:</a:t>
            </a:r>
            <a:r>
              <a:rPr sz="2800" u="sng" spc="-105" dirty="0">
                <a:solidFill>
                  <a:srgbClr val="006379"/>
                </a:solidFill>
                <a:uFill>
                  <a:solidFill>
                    <a:srgbClr val="006379"/>
                  </a:solidFill>
                </a:uFill>
                <a:latin typeface="Calibri"/>
                <a:cs typeface="Calibri"/>
                <a:hlinkClick r:id="rId3"/>
              </a:rPr>
              <a:t> </a:t>
            </a:r>
            <a:r>
              <a:rPr sz="2800" u="sng" spc="-10" dirty="0">
                <a:solidFill>
                  <a:srgbClr val="006379"/>
                </a:solidFill>
                <a:uFill>
                  <a:solidFill>
                    <a:srgbClr val="006379"/>
                  </a:solidFill>
                </a:uFill>
                <a:latin typeface="Calibri"/>
                <a:cs typeface="Calibri"/>
                <a:hlinkClick r:id="rId3"/>
              </a:rPr>
              <a:t>cowsay</a:t>
            </a:r>
            <a:endParaRPr sz="2800" dirty="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Let’s</a:t>
            </a:r>
            <a:r>
              <a:rPr sz="2800" spc="-70" dirty="0">
                <a:solidFill>
                  <a:srgbClr val="111F35"/>
                </a:solidFill>
                <a:latin typeface="Calibri"/>
                <a:cs typeface="Calibri"/>
              </a:rPr>
              <a:t> </a:t>
            </a:r>
            <a:r>
              <a:rPr sz="2800" dirty="0">
                <a:solidFill>
                  <a:srgbClr val="111F35"/>
                </a:solidFill>
                <a:latin typeface="Calibri"/>
                <a:cs typeface="Calibri"/>
              </a:rPr>
              <a:t>use</a:t>
            </a:r>
            <a:r>
              <a:rPr sz="2800" spc="-55" dirty="0">
                <a:solidFill>
                  <a:srgbClr val="111F35"/>
                </a:solidFill>
                <a:latin typeface="Calibri"/>
                <a:cs typeface="Calibri"/>
              </a:rPr>
              <a:t> </a:t>
            </a:r>
            <a:r>
              <a:rPr sz="2800" dirty="0">
                <a:solidFill>
                  <a:srgbClr val="111F35"/>
                </a:solidFill>
                <a:latin typeface="Calibri"/>
                <a:cs typeface="Calibri"/>
              </a:rPr>
              <a:t>this</a:t>
            </a:r>
            <a:r>
              <a:rPr sz="2800" spc="-50" dirty="0">
                <a:solidFill>
                  <a:srgbClr val="111F35"/>
                </a:solidFill>
                <a:latin typeface="Calibri"/>
                <a:cs typeface="Calibri"/>
              </a:rPr>
              <a:t> </a:t>
            </a:r>
            <a:r>
              <a:rPr sz="2800" spc="-10" dirty="0">
                <a:solidFill>
                  <a:srgbClr val="111F35"/>
                </a:solidFill>
                <a:latin typeface="Calibri"/>
                <a:cs typeface="Calibri"/>
              </a:rPr>
              <a:t>package</a:t>
            </a:r>
            <a:endParaRPr sz="2800" dirty="0">
              <a:latin typeface="Calibri"/>
              <a:cs typeface="Calibri"/>
            </a:endParaRPr>
          </a:p>
          <a:p>
            <a:pPr marL="240029" indent="-227329">
              <a:lnSpc>
                <a:spcPct val="100000"/>
              </a:lnSpc>
              <a:spcBef>
                <a:spcPts val="660"/>
              </a:spcBef>
              <a:buFont typeface="Arial MT"/>
              <a:buChar char="•"/>
              <a:tabLst>
                <a:tab pos="240029" algn="l"/>
              </a:tabLst>
            </a:pPr>
            <a:r>
              <a:rPr sz="2800" spc="-95" dirty="0">
                <a:solidFill>
                  <a:srgbClr val="111F35"/>
                </a:solidFill>
                <a:latin typeface="Calibri"/>
                <a:cs typeface="Calibri"/>
              </a:rPr>
              <a:t>To</a:t>
            </a:r>
            <a:r>
              <a:rPr sz="2800" spc="-65" dirty="0">
                <a:solidFill>
                  <a:srgbClr val="111F35"/>
                </a:solidFill>
                <a:latin typeface="Calibri"/>
                <a:cs typeface="Calibri"/>
              </a:rPr>
              <a:t> </a:t>
            </a:r>
            <a:r>
              <a:rPr sz="2800" dirty="0">
                <a:solidFill>
                  <a:srgbClr val="111F35"/>
                </a:solidFill>
                <a:latin typeface="Calibri"/>
                <a:cs typeface="Calibri"/>
              </a:rPr>
              <a:t>install</a:t>
            </a:r>
            <a:r>
              <a:rPr sz="2800" spc="-60" dirty="0">
                <a:solidFill>
                  <a:srgbClr val="111F35"/>
                </a:solidFill>
                <a:latin typeface="Calibri"/>
                <a:cs typeface="Calibri"/>
              </a:rPr>
              <a:t> </a:t>
            </a:r>
            <a:r>
              <a:rPr sz="2800" dirty="0">
                <a:solidFill>
                  <a:srgbClr val="111F35"/>
                </a:solidFill>
                <a:latin typeface="Calibri"/>
                <a:cs typeface="Calibri"/>
              </a:rPr>
              <a:t>a</a:t>
            </a:r>
            <a:r>
              <a:rPr sz="2800" spc="-60" dirty="0">
                <a:solidFill>
                  <a:srgbClr val="111F35"/>
                </a:solidFill>
                <a:latin typeface="Calibri"/>
                <a:cs typeface="Calibri"/>
              </a:rPr>
              <a:t> </a:t>
            </a:r>
            <a:r>
              <a:rPr sz="2800" spc="-25" dirty="0">
                <a:solidFill>
                  <a:srgbClr val="111F35"/>
                </a:solidFill>
                <a:latin typeface="Calibri"/>
                <a:cs typeface="Calibri"/>
              </a:rPr>
              <a:t>dependency,</a:t>
            </a:r>
            <a:r>
              <a:rPr sz="2800" spc="-30" dirty="0">
                <a:solidFill>
                  <a:srgbClr val="111F35"/>
                </a:solidFill>
                <a:latin typeface="Calibri"/>
                <a:cs typeface="Calibri"/>
              </a:rPr>
              <a:t> </a:t>
            </a:r>
            <a:r>
              <a:rPr sz="2800" dirty="0">
                <a:solidFill>
                  <a:srgbClr val="111F35"/>
                </a:solidFill>
                <a:latin typeface="Calibri"/>
                <a:cs typeface="Calibri"/>
              </a:rPr>
              <a:t>run</a:t>
            </a:r>
            <a:r>
              <a:rPr sz="2800" spc="-45" dirty="0">
                <a:solidFill>
                  <a:srgbClr val="111F35"/>
                </a:solidFill>
                <a:latin typeface="Calibri"/>
                <a:cs typeface="Calibri"/>
              </a:rPr>
              <a:t> </a:t>
            </a:r>
            <a:r>
              <a:rPr sz="2800" b="1" dirty="0">
                <a:solidFill>
                  <a:srgbClr val="111F35"/>
                </a:solidFill>
                <a:latin typeface="Calibri"/>
                <a:cs typeface="Calibri"/>
              </a:rPr>
              <a:t>npm</a:t>
            </a:r>
            <a:r>
              <a:rPr sz="2800" b="1" spc="-60" dirty="0">
                <a:solidFill>
                  <a:srgbClr val="111F35"/>
                </a:solidFill>
                <a:latin typeface="Calibri"/>
                <a:cs typeface="Calibri"/>
              </a:rPr>
              <a:t> </a:t>
            </a:r>
            <a:r>
              <a:rPr sz="2800" b="1" dirty="0">
                <a:solidFill>
                  <a:srgbClr val="111F35"/>
                </a:solidFill>
                <a:latin typeface="Calibri"/>
                <a:cs typeface="Calibri"/>
              </a:rPr>
              <a:t>install</a:t>
            </a:r>
            <a:r>
              <a:rPr sz="2800" b="1" spc="-55" dirty="0">
                <a:solidFill>
                  <a:srgbClr val="111F35"/>
                </a:solidFill>
                <a:latin typeface="Calibri"/>
                <a:cs typeface="Calibri"/>
              </a:rPr>
              <a:t> </a:t>
            </a:r>
            <a:r>
              <a:rPr sz="2800" b="1" spc="-10" dirty="0">
                <a:solidFill>
                  <a:srgbClr val="111F35"/>
                </a:solidFill>
                <a:latin typeface="Calibri"/>
                <a:cs typeface="Calibri"/>
              </a:rPr>
              <a:t>&lt;packagename&gt;</a:t>
            </a:r>
            <a:endParaRPr sz="2800" dirty="0">
              <a:latin typeface="Calibri"/>
              <a:cs typeface="Calibri"/>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443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NPM:</a:t>
            </a:r>
            <a:r>
              <a:rPr spc="55" dirty="0"/>
              <a:t> </a:t>
            </a:r>
            <a:r>
              <a:rPr spc="-50" dirty="0"/>
              <a:t>INSTALLING</a:t>
            </a:r>
            <a:r>
              <a:rPr spc="25" dirty="0"/>
              <a:t> </a:t>
            </a:r>
            <a:r>
              <a:rPr spc="-55" dirty="0"/>
              <a:t>DEPENDENCIES</a:t>
            </a:r>
          </a:p>
        </p:txBody>
      </p:sp>
      <p:sp>
        <p:nvSpPr>
          <p:cNvPr id="3" name="object 3"/>
          <p:cNvSpPr txBox="1"/>
          <p:nvPr/>
        </p:nvSpPr>
        <p:spPr>
          <a:xfrm>
            <a:off x="962050" y="1446872"/>
            <a:ext cx="9842500" cy="177546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In</a:t>
            </a:r>
            <a:r>
              <a:rPr sz="2800" spc="-40" dirty="0">
                <a:solidFill>
                  <a:srgbClr val="111F35"/>
                </a:solidFill>
                <a:latin typeface="Calibri"/>
                <a:cs typeface="Calibri"/>
              </a:rPr>
              <a:t> </a:t>
            </a:r>
            <a:r>
              <a:rPr sz="2800" dirty="0">
                <a:solidFill>
                  <a:srgbClr val="111F35"/>
                </a:solidFill>
                <a:latin typeface="Calibri"/>
                <a:cs typeface="Calibri"/>
              </a:rPr>
              <a:t>our</a:t>
            </a:r>
            <a:r>
              <a:rPr sz="2800" spc="-25" dirty="0">
                <a:solidFill>
                  <a:srgbClr val="111F35"/>
                </a:solidFill>
                <a:latin typeface="Calibri"/>
                <a:cs typeface="Calibri"/>
              </a:rPr>
              <a:t> </a:t>
            </a:r>
            <a:r>
              <a:rPr sz="2800" dirty="0">
                <a:solidFill>
                  <a:srgbClr val="111F35"/>
                </a:solidFill>
                <a:latin typeface="Calibri"/>
                <a:cs typeface="Calibri"/>
              </a:rPr>
              <a:t>case,</a:t>
            </a:r>
            <a:r>
              <a:rPr sz="2800" spc="-45" dirty="0">
                <a:solidFill>
                  <a:srgbClr val="111F35"/>
                </a:solidFill>
                <a:latin typeface="Calibri"/>
                <a:cs typeface="Calibri"/>
              </a:rPr>
              <a:t> </a:t>
            </a:r>
            <a:r>
              <a:rPr sz="2800" b="1" dirty="0">
                <a:solidFill>
                  <a:srgbClr val="111F35"/>
                </a:solidFill>
                <a:latin typeface="Calibri"/>
                <a:cs typeface="Calibri"/>
              </a:rPr>
              <a:t>npm</a:t>
            </a:r>
            <a:r>
              <a:rPr sz="2800" b="1" spc="-25" dirty="0">
                <a:solidFill>
                  <a:srgbClr val="111F35"/>
                </a:solidFill>
                <a:latin typeface="Calibri"/>
                <a:cs typeface="Calibri"/>
              </a:rPr>
              <a:t> </a:t>
            </a:r>
            <a:r>
              <a:rPr sz="2800" b="1" dirty="0">
                <a:solidFill>
                  <a:srgbClr val="111F35"/>
                </a:solidFill>
                <a:latin typeface="Calibri"/>
                <a:cs typeface="Calibri"/>
              </a:rPr>
              <a:t>install</a:t>
            </a:r>
            <a:r>
              <a:rPr sz="2800" b="1" spc="-35" dirty="0">
                <a:solidFill>
                  <a:srgbClr val="111F35"/>
                </a:solidFill>
                <a:latin typeface="Calibri"/>
                <a:cs typeface="Calibri"/>
              </a:rPr>
              <a:t> </a:t>
            </a:r>
            <a:r>
              <a:rPr sz="2800" b="1" spc="-10" dirty="0">
                <a:solidFill>
                  <a:srgbClr val="111F35"/>
                </a:solidFill>
                <a:latin typeface="Calibri"/>
                <a:cs typeface="Calibri"/>
              </a:rPr>
              <a:t>cowsay</a:t>
            </a:r>
            <a:endParaRPr sz="2800" dirty="0">
              <a:latin typeface="Calibri"/>
              <a:cs typeface="Calibri"/>
            </a:endParaRPr>
          </a:p>
          <a:p>
            <a:pPr marL="240029" indent="-227329">
              <a:lnSpc>
                <a:spcPct val="100000"/>
              </a:lnSpc>
              <a:spcBef>
                <a:spcPts val="675"/>
              </a:spcBef>
              <a:buFont typeface="Arial MT"/>
              <a:buChar char="•"/>
              <a:tabLst>
                <a:tab pos="240029" algn="l"/>
              </a:tabLst>
            </a:pPr>
            <a:r>
              <a:rPr sz="2800" spc="-20" dirty="0">
                <a:solidFill>
                  <a:srgbClr val="111F35"/>
                </a:solidFill>
                <a:latin typeface="Calibri"/>
                <a:cs typeface="Calibri"/>
              </a:rPr>
              <a:t>Two</a:t>
            </a:r>
            <a:r>
              <a:rPr sz="2800" spc="-110" dirty="0">
                <a:solidFill>
                  <a:srgbClr val="111F35"/>
                </a:solidFill>
                <a:latin typeface="Calibri"/>
                <a:cs typeface="Calibri"/>
              </a:rPr>
              <a:t> </a:t>
            </a:r>
            <a:r>
              <a:rPr sz="2800" dirty="0">
                <a:solidFill>
                  <a:srgbClr val="111F35"/>
                </a:solidFill>
                <a:latin typeface="Calibri"/>
                <a:cs typeface="Calibri"/>
              </a:rPr>
              <a:t>things</a:t>
            </a:r>
            <a:r>
              <a:rPr sz="2800" spc="-75" dirty="0">
                <a:solidFill>
                  <a:srgbClr val="111F35"/>
                </a:solidFill>
                <a:latin typeface="Calibri"/>
                <a:cs typeface="Calibri"/>
              </a:rPr>
              <a:t> </a:t>
            </a:r>
            <a:r>
              <a:rPr sz="2800" spc="-10" dirty="0">
                <a:solidFill>
                  <a:srgbClr val="111F35"/>
                </a:solidFill>
                <a:latin typeface="Calibri"/>
                <a:cs typeface="Calibri"/>
              </a:rPr>
              <a:t>happen:</a:t>
            </a:r>
            <a:endParaRPr sz="2800" dirty="0">
              <a:latin typeface="Calibri"/>
              <a:cs typeface="Calibri"/>
            </a:endParaRPr>
          </a:p>
          <a:p>
            <a:pPr marL="926465" lvl="1" indent="-457200">
              <a:lnSpc>
                <a:spcPts val="2735"/>
              </a:lnSpc>
              <a:spcBef>
                <a:spcPts val="235"/>
              </a:spcBef>
              <a:buAutoNum type="arabicPeriod"/>
              <a:tabLst>
                <a:tab pos="926465" algn="l"/>
              </a:tabLst>
            </a:pPr>
            <a:r>
              <a:rPr sz="2400" dirty="0">
                <a:solidFill>
                  <a:srgbClr val="111F35"/>
                </a:solidFill>
                <a:latin typeface="Calibri"/>
                <a:cs typeface="Calibri"/>
              </a:rPr>
              <a:t>npm</a:t>
            </a:r>
            <a:r>
              <a:rPr sz="2400" spc="-40" dirty="0">
                <a:solidFill>
                  <a:srgbClr val="111F35"/>
                </a:solidFill>
                <a:latin typeface="Calibri"/>
                <a:cs typeface="Calibri"/>
              </a:rPr>
              <a:t> </a:t>
            </a:r>
            <a:r>
              <a:rPr sz="2400" spc="-10" dirty="0">
                <a:solidFill>
                  <a:srgbClr val="111F35"/>
                </a:solidFill>
                <a:latin typeface="Calibri"/>
                <a:cs typeface="Calibri"/>
              </a:rPr>
              <a:t>keeps</a:t>
            </a:r>
            <a:r>
              <a:rPr sz="2400" spc="-45" dirty="0">
                <a:solidFill>
                  <a:srgbClr val="111F35"/>
                </a:solidFill>
                <a:latin typeface="Calibri"/>
                <a:cs typeface="Calibri"/>
              </a:rPr>
              <a:t> </a:t>
            </a:r>
            <a:r>
              <a:rPr sz="2400" dirty="0">
                <a:solidFill>
                  <a:srgbClr val="111F35"/>
                </a:solidFill>
                <a:latin typeface="Calibri"/>
                <a:cs typeface="Calibri"/>
              </a:rPr>
              <a:t>track</a:t>
            </a:r>
            <a:r>
              <a:rPr sz="2400" spc="-60" dirty="0">
                <a:solidFill>
                  <a:srgbClr val="111F35"/>
                </a:solidFill>
                <a:latin typeface="Calibri"/>
                <a:cs typeface="Calibri"/>
              </a:rPr>
              <a:t> </a:t>
            </a:r>
            <a:r>
              <a:rPr sz="2400" dirty="0">
                <a:solidFill>
                  <a:srgbClr val="111F35"/>
                </a:solidFill>
                <a:latin typeface="Calibri"/>
                <a:cs typeface="Calibri"/>
              </a:rPr>
              <a:t>of</a:t>
            </a:r>
            <a:r>
              <a:rPr sz="2400" spc="-40" dirty="0">
                <a:solidFill>
                  <a:srgbClr val="111F35"/>
                </a:solidFill>
                <a:latin typeface="Calibri"/>
                <a:cs typeface="Calibri"/>
              </a:rPr>
              <a:t> </a:t>
            </a:r>
            <a:r>
              <a:rPr sz="2400" dirty="0">
                <a:solidFill>
                  <a:srgbClr val="111F35"/>
                </a:solidFill>
                <a:latin typeface="Calibri"/>
                <a:cs typeface="Calibri"/>
              </a:rPr>
              <a:t>the</a:t>
            </a:r>
            <a:r>
              <a:rPr sz="2400" spc="-35" dirty="0">
                <a:solidFill>
                  <a:srgbClr val="111F35"/>
                </a:solidFill>
                <a:latin typeface="Calibri"/>
                <a:cs typeface="Calibri"/>
              </a:rPr>
              <a:t> </a:t>
            </a:r>
            <a:r>
              <a:rPr sz="2400" dirty="0">
                <a:solidFill>
                  <a:srgbClr val="111F35"/>
                </a:solidFill>
                <a:latin typeface="Calibri"/>
                <a:cs typeface="Calibri"/>
              </a:rPr>
              <a:t>new</a:t>
            </a:r>
            <a:r>
              <a:rPr sz="2400" spc="-45" dirty="0">
                <a:solidFill>
                  <a:srgbClr val="111F35"/>
                </a:solidFill>
                <a:latin typeface="Calibri"/>
                <a:cs typeface="Calibri"/>
              </a:rPr>
              <a:t> </a:t>
            </a:r>
            <a:r>
              <a:rPr sz="2400" spc="-20" dirty="0">
                <a:solidFill>
                  <a:srgbClr val="111F35"/>
                </a:solidFill>
                <a:latin typeface="Calibri"/>
                <a:cs typeface="Calibri"/>
              </a:rPr>
              <a:t>dependency,</a:t>
            </a:r>
            <a:r>
              <a:rPr sz="2400" spc="-50" dirty="0">
                <a:solidFill>
                  <a:srgbClr val="111F35"/>
                </a:solidFill>
                <a:latin typeface="Calibri"/>
                <a:cs typeface="Calibri"/>
              </a:rPr>
              <a:t> </a:t>
            </a:r>
            <a:r>
              <a:rPr sz="2400" dirty="0">
                <a:solidFill>
                  <a:srgbClr val="111F35"/>
                </a:solidFill>
                <a:latin typeface="Calibri"/>
                <a:cs typeface="Calibri"/>
              </a:rPr>
              <a:t>by</a:t>
            </a:r>
            <a:r>
              <a:rPr sz="2400" spc="-30" dirty="0">
                <a:solidFill>
                  <a:srgbClr val="111F35"/>
                </a:solidFill>
                <a:latin typeface="Calibri"/>
                <a:cs typeface="Calibri"/>
              </a:rPr>
              <a:t> </a:t>
            </a:r>
            <a:r>
              <a:rPr sz="2400" dirty="0">
                <a:solidFill>
                  <a:srgbClr val="111F35"/>
                </a:solidFill>
                <a:latin typeface="Calibri"/>
                <a:cs typeface="Calibri"/>
              </a:rPr>
              <a:t>adding</a:t>
            </a:r>
            <a:r>
              <a:rPr sz="2400" spc="-45" dirty="0">
                <a:solidFill>
                  <a:srgbClr val="111F35"/>
                </a:solidFill>
                <a:latin typeface="Calibri"/>
                <a:cs typeface="Calibri"/>
              </a:rPr>
              <a:t> </a:t>
            </a:r>
            <a:r>
              <a:rPr sz="2400" dirty="0">
                <a:solidFill>
                  <a:srgbClr val="111F35"/>
                </a:solidFill>
                <a:latin typeface="Calibri"/>
                <a:cs typeface="Calibri"/>
              </a:rPr>
              <a:t>a</a:t>
            </a:r>
            <a:r>
              <a:rPr sz="2400" spc="-35" dirty="0">
                <a:solidFill>
                  <a:srgbClr val="111F35"/>
                </a:solidFill>
                <a:latin typeface="Calibri"/>
                <a:cs typeface="Calibri"/>
              </a:rPr>
              <a:t> </a:t>
            </a:r>
            <a:r>
              <a:rPr sz="2400" dirty="0">
                <a:solidFill>
                  <a:srgbClr val="111F35"/>
                </a:solidFill>
                <a:latin typeface="Calibri"/>
                <a:cs typeface="Calibri"/>
              </a:rPr>
              <a:t>new</a:t>
            </a:r>
            <a:r>
              <a:rPr sz="2400" spc="-55" dirty="0">
                <a:solidFill>
                  <a:srgbClr val="111F35"/>
                </a:solidFill>
                <a:latin typeface="Calibri"/>
                <a:cs typeface="Calibri"/>
              </a:rPr>
              <a:t> </a:t>
            </a:r>
            <a:r>
              <a:rPr sz="2400" dirty="0">
                <a:solidFill>
                  <a:srgbClr val="111F35"/>
                </a:solidFill>
                <a:latin typeface="Calibri"/>
                <a:cs typeface="Calibri"/>
              </a:rPr>
              <a:t>section</a:t>
            </a:r>
            <a:r>
              <a:rPr sz="2400" spc="-40" dirty="0">
                <a:solidFill>
                  <a:srgbClr val="111F35"/>
                </a:solidFill>
                <a:latin typeface="Calibri"/>
                <a:cs typeface="Calibri"/>
              </a:rPr>
              <a:t> </a:t>
            </a:r>
            <a:r>
              <a:rPr sz="2400" dirty="0">
                <a:solidFill>
                  <a:srgbClr val="111F35"/>
                </a:solidFill>
                <a:latin typeface="Calibri"/>
                <a:cs typeface="Calibri"/>
              </a:rPr>
              <a:t>in</a:t>
            </a:r>
            <a:r>
              <a:rPr sz="2400" spc="-40" dirty="0">
                <a:solidFill>
                  <a:srgbClr val="111F35"/>
                </a:solidFill>
                <a:latin typeface="Calibri"/>
                <a:cs typeface="Calibri"/>
              </a:rPr>
              <a:t> </a:t>
            </a:r>
            <a:r>
              <a:rPr sz="2400" spc="-25" dirty="0">
                <a:solidFill>
                  <a:srgbClr val="111F35"/>
                </a:solidFill>
                <a:latin typeface="Calibri"/>
                <a:cs typeface="Calibri"/>
              </a:rPr>
              <a:t>the</a:t>
            </a:r>
            <a:endParaRPr sz="2400" dirty="0">
              <a:latin typeface="Calibri"/>
              <a:cs typeface="Calibri"/>
            </a:endParaRPr>
          </a:p>
          <a:p>
            <a:pPr marL="926465">
              <a:lnSpc>
                <a:spcPts val="2735"/>
              </a:lnSpc>
            </a:pPr>
            <a:r>
              <a:rPr sz="2400" b="1" spc="-10" dirty="0">
                <a:solidFill>
                  <a:srgbClr val="111F35"/>
                </a:solidFill>
                <a:latin typeface="Calibri"/>
                <a:cs typeface="Calibri"/>
              </a:rPr>
              <a:t>package.json</a:t>
            </a:r>
            <a:r>
              <a:rPr sz="2400" b="1" spc="-40" dirty="0">
                <a:solidFill>
                  <a:srgbClr val="111F35"/>
                </a:solidFill>
                <a:latin typeface="Calibri"/>
                <a:cs typeface="Calibri"/>
              </a:rPr>
              <a:t> </a:t>
            </a:r>
            <a:r>
              <a:rPr sz="2400" spc="-20" dirty="0">
                <a:solidFill>
                  <a:srgbClr val="111F35"/>
                </a:solidFill>
                <a:latin typeface="Calibri"/>
                <a:cs typeface="Calibri"/>
              </a:rPr>
              <a:t>file</a:t>
            </a:r>
            <a:endParaRPr sz="2400" dirty="0">
              <a:latin typeface="Calibri"/>
              <a:cs typeface="Calibri"/>
            </a:endParaRPr>
          </a:p>
        </p:txBody>
      </p:sp>
      <p:sp>
        <p:nvSpPr>
          <p:cNvPr id="4" name="object 4"/>
          <p:cNvSpPr txBox="1"/>
          <p:nvPr/>
        </p:nvSpPr>
        <p:spPr>
          <a:xfrm>
            <a:off x="1419225" y="4360045"/>
            <a:ext cx="8662670" cy="1049020"/>
          </a:xfrm>
          <a:prstGeom prst="rect">
            <a:avLst/>
          </a:prstGeom>
        </p:spPr>
        <p:txBody>
          <a:bodyPr vert="horz" wrap="square" lIns="0" tIns="54610" rIns="0" bIns="0" rtlCol="0">
            <a:spAutoFit/>
          </a:bodyPr>
          <a:lstStyle/>
          <a:p>
            <a:pPr marL="469265" indent="-456565">
              <a:lnSpc>
                <a:spcPct val="100000"/>
              </a:lnSpc>
              <a:spcBef>
                <a:spcPts val="430"/>
              </a:spcBef>
              <a:buAutoNum type="arabicPeriod" startAt="2"/>
              <a:tabLst>
                <a:tab pos="469265" algn="l"/>
              </a:tabLst>
            </a:pPr>
            <a:r>
              <a:rPr sz="2400" spc="-10" dirty="0">
                <a:solidFill>
                  <a:srgbClr val="111F35"/>
                </a:solidFill>
                <a:latin typeface="Calibri"/>
                <a:cs typeface="Calibri"/>
              </a:rPr>
              <a:t>Dependencies</a:t>
            </a:r>
            <a:r>
              <a:rPr sz="2400" spc="-60" dirty="0">
                <a:solidFill>
                  <a:srgbClr val="111F35"/>
                </a:solidFill>
                <a:latin typeface="Calibri"/>
                <a:cs typeface="Calibri"/>
              </a:rPr>
              <a:t> </a:t>
            </a:r>
            <a:r>
              <a:rPr sz="2400" dirty="0">
                <a:solidFill>
                  <a:srgbClr val="111F35"/>
                </a:solidFill>
                <a:latin typeface="Calibri"/>
                <a:cs typeface="Calibri"/>
              </a:rPr>
              <a:t>are</a:t>
            </a:r>
            <a:r>
              <a:rPr sz="2400" spc="-55" dirty="0">
                <a:solidFill>
                  <a:srgbClr val="111F35"/>
                </a:solidFill>
                <a:latin typeface="Calibri"/>
                <a:cs typeface="Calibri"/>
              </a:rPr>
              <a:t> </a:t>
            </a:r>
            <a:r>
              <a:rPr sz="2400" spc="-10" dirty="0">
                <a:solidFill>
                  <a:srgbClr val="111F35"/>
                </a:solidFill>
                <a:latin typeface="Calibri"/>
                <a:cs typeface="Calibri"/>
              </a:rPr>
              <a:t>downloaded</a:t>
            </a:r>
            <a:r>
              <a:rPr sz="2400" spc="-50" dirty="0">
                <a:solidFill>
                  <a:srgbClr val="111F35"/>
                </a:solidFill>
                <a:latin typeface="Calibri"/>
                <a:cs typeface="Calibri"/>
              </a:rPr>
              <a:t> </a:t>
            </a:r>
            <a:r>
              <a:rPr sz="2400" dirty="0">
                <a:solidFill>
                  <a:srgbClr val="111F35"/>
                </a:solidFill>
                <a:latin typeface="Calibri"/>
                <a:cs typeface="Calibri"/>
              </a:rPr>
              <a:t>in</a:t>
            </a:r>
            <a:r>
              <a:rPr sz="2400" spc="-60" dirty="0">
                <a:solidFill>
                  <a:srgbClr val="111F35"/>
                </a:solidFill>
                <a:latin typeface="Calibri"/>
                <a:cs typeface="Calibri"/>
              </a:rPr>
              <a:t> </a:t>
            </a:r>
            <a:r>
              <a:rPr sz="2400" dirty="0">
                <a:solidFill>
                  <a:srgbClr val="111F35"/>
                </a:solidFill>
                <a:latin typeface="Calibri"/>
                <a:cs typeface="Calibri"/>
              </a:rPr>
              <a:t>the</a:t>
            </a:r>
            <a:r>
              <a:rPr sz="2400" spc="-55" dirty="0">
                <a:solidFill>
                  <a:srgbClr val="111F35"/>
                </a:solidFill>
                <a:latin typeface="Calibri"/>
                <a:cs typeface="Calibri"/>
              </a:rPr>
              <a:t> </a:t>
            </a:r>
            <a:r>
              <a:rPr sz="2400" b="1" dirty="0">
                <a:solidFill>
                  <a:srgbClr val="111F35"/>
                </a:solidFill>
                <a:latin typeface="Calibri"/>
                <a:cs typeface="Calibri"/>
              </a:rPr>
              <a:t>node_modules</a:t>
            </a:r>
            <a:r>
              <a:rPr sz="2400" b="1" spc="-55" dirty="0">
                <a:solidFill>
                  <a:srgbClr val="111F35"/>
                </a:solidFill>
                <a:latin typeface="Calibri"/>
                <a:cs typeface="Calibri"/>
              </a:rPr>
              <a:t> </a:t>
            </a:r>
            <a:r>
              <a:rPr sz="2400" spc="-10" dirty="0">
                <a:solidFill>
                  <a:srgbClr val="111F35"/>
                </a:solidFill>
                <a:latin typeface="Calibri"/>
                <a:cs typeface="Calibri"/>
              </a:rPr>
              <a:t>directory</a:t>
            </a:r>
            <a:endParaRPr sz="2400">
              <a:latin typeface="Calibri"/>
              <a:cs typeface="Calibri"/>
            </a:endParaRPr>
          </a:p>
          <a:p>
            <a:pPr marL="698500" marR="5080" lvl="1" indent="-228600">
              <a:lnSpc>
                <a:spcPts val="2160"/>
              </a:lnSpc>
              <a:spcBef>
                <a:spcPts val="555"/>
              </a:spcBef>
              <a:buFont typeface="Arial MT"/>
              <a:buChar char="•"/>
              <a:tabLst>
                <a:tab pos="698500" algn="l"/>
              </a:tabLst>
            </a:pPr>
            <a:r>
              <a:rPr sz="2000" dirty="0">
                <a:solidFill>
                  <a:srgbClr val="111F35"/>
                </a:solidFill>
                <a:latin typeface="Calibri"/>
                <a:cs typeface="Calibri"/>
              </a:rPr>
              <a:t>Notice</a:t>
            </a:r>
            <a:r>
              <a:rPr sz="2000" spc="-45" dirty="0">
                <a:solidFill>
                  <a:srgbClr val="111F35"/>
                </a:solidFill>
                <a:latin typeface="Calibri"/>
                <a:cs typeface="Calibri"/>
              </a:rPr>
              <a:t> </a:t>
            </a:r>
            <a:r>
              <a:rPr sz="2000" dirty="0">
                <a:solidFill>
                  <a:srgbClr val="111F35"/>
                </a:solidFill>
                <a:latin typeface="Calibri"/>
                <a:cs typeface="Calibri"/>
              </a:rPr>
              <a:t>that</a:t>
            </a:r>
            <a:r>
              <a:rPr sz="2000" spc="-25" dirty="0">
                <a:solidFill>
                  <a:srgbClr val="111F35"/>
                </a:solidFill>
                <a:latin typeface="Calibri"/>
                <a:cs typeface="Calibri"/>
              </a:rPr>
              <a:t> </a:t>
            </a:r>
            <a:r>
              <a:rPr sz="2000" dirty="0">
                <a:solidFill>
                  <a:srgbClr val="111F35"/>
                </a:solidFill>
                <a:latin typeface="Calibri"/>
                <a:cs typeface="Calibri"/>
              </a:rPr>
              <a:t>npm</a:t>
            </a:r>
            <a:r>
              <a:rPr sz="2000" spc="-50" dirty="0">
                <a:solidFill>
                  <a:srgbClr val="111F35"/>
                </a:solidFill>
                <a:latin typeface="Calibri"/>
                <a:cs typeface="Calibri"/>
              </a:rPr>
              <a:t> </a:t>
            </a:r>
            <a:r>
              <a:rPr sz="2000" dirty="0">
                <a:solidFill>
                  <a:srgbClr val="111F35"/>
                </a:solidFill>
                <a:latin typeface="Calibri"/>
                <a:cs typeface="Calibri"/>
              </a:rPr>
              <a:t>downloaded</a:t>
            </a:r>
            <a:r>
              <a:rPr sz="2000" spc="-50" dirty="0">
                <a:solidFill>
                  <a:srgbClr val="111F35"/>
                </a:solidFill>
                <a:latin typeface="Calibri"/>
                <a:cs typeface="Calibri"/>
              </a:rPr>
              <a:t> </a:t>
            </a:r>
            <a:r>
              <a:rPr sz="2000" dirty="0">
                <a:solidFill>
                  <a:srgbClr val="111F35"/>
                </a:solidFill>
                <a:latin typeface="Calibri"/>
                <a:cs typeface="Calibri"/>
              </a:rPr>
              <a:t>not</a:t>
            </a:r>
            <a:r>
              <a:rPr sz="2000" spc="-35" dirty="0">
                <a:solidFill>
                  <a:srgbClr val="111F35"/>
                </a:solidFill>
                <a:latin typeface="Calibri"/>
                <a:cs typeface="Calibri"/>
              </a:rPr>
              <a:t> </a:t>
            </a:r>
            <a:r>
              <a:rPr sz="2000" dirty="0">
                <a:solidFill>
                  <a:srgbClr val="111F35"/>
                </a:solidFill>
                <a:latin typeface="Calibri"/>
                <a:cs typeface="Calibri"/>
              </a:rPr>
              <a:t>only</a:t>
            </a:r>
            <a:r>
              <a:rPr sz="2000" spc="-50" dirty="0">
                <a:solidFill>
                  <a:srgbClr val="111F35"/>
                </a:solidFill>
                <a:latin typeface="Calibri"/>
                <a:cs typeface="Calibri"/>
              </a:rPr>
              <a:t> </a:t>
            </a:r>
            <a:r>
              <a:rPr sz="2000" dirty="0">
                <a:solidFill>
                  <a:srgbClr val="111F35"/>
                </a:solidFill>
                <a:latin typeface="Calibri"/>
                <a:cs typeface="Calibri"/>
              </a:rPr>
              <a:t>the</a:t>
            </a:r>
            <a:r>
              <a:rPr sz="2000" spc="-35" dirty="0">
                <a:solidFill>
                  <a:srgbClr val="111F35"/>
                </a:solidFill>
                <a:latin typeface="Calibri"/>
                <a:cs typeface="Calibri"/>
              </a:rPr>
              <a:t> </a:t>
            </a:r>
            <a:r>
              <a:rPr sz="2000" dirty="0">
                <a:solidFill>
                  <a:srgbClr val="111F35"/>
                </a:solidFill>
                <a:latin typeface="Calibri"/>
                <a:cs typeface="Calibri"/>
              </a:rPr>
              <a:t>package</a:t>
            </a:r>
            <a:r>
              <a:rPr sz="2000" spc="-45" dirty="0">
                <a:solidFill>
                  <a:srgbClr val="111F35"/>
                </a:solidFill>
                <a:latin typeface="Calibri"/>
                <a:cs typeface="Calibri"/>
              </a:rPr>
              <a:t> </a:t>
            </a:r>
            <a:r>
              <a:rPr sz="2000" dirty="0">
                <a:solidFill>
                  <a:srgbClr val="111F35"/>
                </a:solidFill>
                <a:latin typeface="Calibri"/>
                <a:cs typeface="Calibri"/>
              </a:rPr>
              <a:t>we</a:t>
            </a:r>
            <a:r>
              <a:rPr sz="2000" spc="-35" dirty="0">
                <a:solidFill>
                  <a:srgbClr val="111F35"/>
                </a:solidFill>
                <a:latin typeface="Calibri"/>
                <a:cs typeface="Calibri"/>
              </a:rPr>
              <a:t> </a:t>
            </a:r>
            <a:r>
              <a:rPr sz="2000" spc="-10" dirty="0">
                <a:solidFill>
                  <a:srgbClr val="111F35"/>
                </a:solidFill>
                <a:latin typeface="Calibri"/>
                <a:cs typeface="Calibri"/>
              </a:rPr>
              <a:t>requested,</a:t>
            </a:r>
            <a:r>
              <a:rPr sz="2000" spc="-25" dirty="0">
                <a:solidFill>
                  <a:srgbClr val="111F35"/>
                </a:solidFill>
                <a:latin typeface="Calibri"/>
                <a:cs typeface="Calibri"/>
              </a:rPr>
              <a:t> </a:t>
            </a:r>
            <a:r>
              <a:rPr sz="2000" dirty="0">
                <a:solidFill>
                  <a:srgbClr val="111F35"/>
                </a:solidFill>
                <a:latin typeface="Calibri"/>
                <a:cs typeface="Calibri"/>
              </a:rPr>
              <a:t>but</a:t>
            </a:r>
            <a:r>
              <a:rPr sz="2000" spc="-40" dirty="0">
                <a:solidFill>
                  <a:srgbClr val="111F35"/>
                </a:solidFill>
                <a:latin typeface="Calibri"/>
                <a:cs typeface="Calibri"/>
              </a:rPr>
              <a:t> </a:t>
            </a:r>
            <a:r>
              <a:rPr sz="2000" dirty="0">
                <a:solidFill>
                  <a:srgbClr val="111F35"/>
                </a:solidFill>
                <a:latin typeface="Calibri"/>
                <a:cs typeface="Calibri"/>
              </a:rPr>
              <a:t>also</a:t>
            </a:r>
            <a:r>
              <a:rPr sz="2000" spc="-30" dirty="0">
                <a:solidFill>
                  <a:srgbClr val="111F35"/>
                </a:solidFill>
                <a:latin typeface="Calibri"/>
                <a:cs typeface="Calibri"/>
              </a:rPr>
              <a:t> </a:t>
            </a:r>
            <a:r>
              <a:rPr sz="2000" spc="-25" dirty="0">
                <a:solidFill>
                  <a:srgbClr val="111F35"/>
                </a:solidFill>
                <a:latin typeface="Calibri"/>
                <a:cs typeface="Calibri"/>
              </a:rPr>
              <a:t>its </a:t>
            </a:r>
            <a:r>
              <a:rPr sz="2000" spc="-10" dirty="0">
                <a:solidFill>
                  <a:srgbClr val="111F35"/>
                </a:solidFill>
                <a:latin typeface="Calibri"/>
                <a:cs typeface="Calibri"/>
              </a:rPr>
              <a:t>(recursive)</a:t>
            </a:r>
            <a:r>
              <a:rPr sz="2000" spc="-55" dirty="0">
                <a:solidFill>
                  <a:srgbClr val="111F35"/>
                </a:solidFill>
                <a:latin typeface="Calibri"/>
                <a:cs typeface="Calibri"/>
              </a:rPr>
              <a:t> </a:t>
            </a:r>
            <a:r>
              <a:rPr sz="2000" spc="-10" dirty="0">
                <a:solidFill>
                  <a:srgbClr val="111F35"/>
                </a:solidFill>
                <a:latin typeface="Calibri"/>
                <a:cs typeface="Calibri"/>
              </a:rPr>
              <a:t>dependencies!</a:t>
            </a:r>
            <a:endParaRPr sz="2000">
              <a:latin typeface="Calibri"/>
              <a:cs typeface="Calibri"/>
            </a:endParaRPr>
          </a:p>
        </p:txBody>
      </p:sp>
      <p:sp>
        <p:nvSpPr>
          <p:cNvPr id="5" name="object 5"/>
          <p:cNvSpPr txBox="1"/>
          <p:nvPr/>
        </p:nvSpPr>
        <p:spPr>
          <a:xfrm>
            <a:off x="4587240" y="3346703"/>
            <a:ext cx="3017520" cy="923925"/>
          </a:xfrm>
          <a:prstGeom prst="rect">
            <a:avLst/>
          </a:prstGeom>
          <a:ln w="12700">
            <a:solidFill>
              <a:srgbClr val="111F35"/>
            </a:solidFill>
          </a:ln>
        </p:spPr>
        <p:txBody>
          <a:bodyPr vert="horz" wrap="square" lIns="0" tIns="33020" rIns="0" bIns="0" rtlCol="0">
            <a:spAutoFit/>
          </a:bodyPr>
          <a:lstStyle/>
          <a:p>
            <a:pPr marL="342265" marR="408940" indent="-250190">
              <a:lnSpc>
                <a:spcPct val="100000"/>
              </a:lnSpc>
              <a:spcBef>
                <a:spcPts val="260"/>
              </a:spcBef>
            </a:pPr>
            <a:r>
              <a:rPr sz="1800" dirty="0">
                <a:solidFill>
                  <a:srgbClr val="0451A4"/>
                </a:solidFill>
                <a:latin typeface="Consolas"/>
                <a:cs typeface="Consolas"/>
              </a:rPr>
              <a:t>"dependencies"</a:t>
            </a:r>
            <a:r>
              <a:rPr sz="1800" dirty="0">
                <a:latin typeface="Consolas"/>
                <a:cs typeface="Consolas"/>
              </a:rPr>
              <a:t>:</a:t>
            </a:r>
            <a:r>
              <a:rPr sz="1800" spc="-80" dirty="0">
                <a:latin typeface="Consolas"/>
                <a:cs typeface="Consolas"/>
              </a:rPr>
              <a:t> </a:t>
            </a:r>
            <a:r>
              <a:rPr sz="1800" spc="-50" dirty="0">
                <a:latin typeface="Consolas"/>
                <a:cs typeface="Consolas"/>
              </a:rPr>
              <a:t>{ </a:t>
            </a:r>
            <a:r>
              <a:rPr sz="1800" dirty="0">
                <a:solidFill>
                  <a:srgbClr val="0451A4"/>
                </a:solidFill>
                <a:latin typeface="Consolas"/>
                <a:cs typeface="Consolas"/>
              </a:rPr>
              <a:t>"cowsay"</a:t>
            </a:r>
            <a:r>
              <a:rPr sz="1800" dirty="0">
                <a:latin typeface="Consolas"/>
                <a:cs typeface="Consolas"/>
              </a:rPr>
              <a:t>:</a:t>
            </a:r>
            <a:r>
              <a:rPr sz="1800" spc="-40" dirty="0">
                <a:latin typeface="Consolas"/>
                <a:cs typeface="Consolas"/>
              </a:rPr>
              <a:t> </a:t>
            </a:r>
            <a:r>
              <a:rPr sz="1800" spc="-10" dirty="0">
                <a:solidFill>
                  <a:srgbClr val="A21515"/>
                </a:solidFill>
                <a:latin typeface="Consolas"/>
                <a:cs typeface="Consolas"/>
              </a:rPr>
              <a:t>"^1.5.0"</a:t>
            </a:r>
            <a:endParaRPr sz="1800">
              <a:latin typeface="Consolas"/>
              <a:cs typeface="Consolas"/>
            </a:endParaRPr>
          </a:p>
          <a:p>
            <a:pPr marL="92710">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NPM:</a:t>
            </a:r>
            <a:r>
              <a:rPr spc="35" dirty="0"/>
              <a:t> </a:t>
            </a:r>
            <a:r>
              <a:rPr spc="-20" dirty="0"/>
              <a:t>IMPORTING</a:t>
            </a:r>
            <a:r>
              <a:rPr spc="35" dirty="0"/>
              <a:t> </a:t>
            </a:r>
            <a:r>
              <a:rPr spc="-70" dirty="0"/>
              <a:t>DEPENDENCIES</a:t>
            </a:r>
          </a:p>
        </p:txBody>
      </p:sp>
      <p:sp>
        <p:nvSpPr>
          <p:cNvPr id="3" name="object 3"/>
          <p:cNvSpPr txBox="1"/>
          <p:nvPr/>
        </p:nvSpPr>
        <p:spPr>
          <a:xfrm>
            <a:off x="882396" y="1467611"/>
            <a:ext cx="3752215" cy="175450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8000"/>
                </a:solidFill>
                <a:latin typeface="Consolas"/>
                <a:cs typeface="Consolas"/>
              </a:rPr>
              <a:t>//app.js</a:t>
            </a:r>
            <a:r>
              <a:rPr sz="1800" spc="-45" dirty="0">
                <a:solidFill>
                  <a:srgbClr val="008000"/>
                </a:solidFill>
                <a:latin typeface="Consolas"/>
                <a:cs typeface="Consolas"/>
              </a:rPr>
              <a:t> </a:t>
            </a:r>
            <a:r>
              <a:rPr sz="1800" spc="-20" dirty="0">
                <a:solidFill>
                  <a:srgbClr val="008000"/>
                </a:solidFill>
                <a:latin typeface="Consolas"/>
                <a:cs typeface="Consolas"/>
              </a:rPr>
              <a:t>file</a:t>
            </a:r>
            <a:endParaRPr sz="1800" dirty="0">
              <a:latin typeface="Consolas"/>
              <a:cs typeface="Consolas"/>
            </a:endParaRPr>
          </a:p>
          <a:p>
            <a:pPr marL="92075">
              <a:lnSpc>
                <a:spcPct val="100000"/>
              </a:lnSpc>
            </a:pPr>
            <a:r>
              <a:rPr sz="1800" dirty="0">
                <a:solidFill>
                  <a:srgbClr val="0000FF"/>
                </a:solidFill>
                <a:latin typeface="Consolas"/>
                <a:cs typeface="Consolas"/>
              </a:rPr>
              <a:t>import</a:t>
            </a:r>
            <a:r>
              <a:rPr sz="1800" spc="-30" dirty="0">
                <a:solidFill>
                  <a:srgbClr val="0000FF"/>
                </a:solidFill>
                <a:latin typeface="Consolas"/>
                <a:cs typeface="Consolas"/>
              </a:rPr>
              <a:t> </a:t>
            </a:r>
            <a:r>
              <a:rPr sz="1800" dirty="0">
                <a:latin typeface="Consolas"/>
                <a:cs typeface="Consolas"/>
              </a:rPr>
              <a:t>cowsay</a:t>
            </a:r>
            <a:r>
              <a:rPr sz="1800" spc="-25" dirty="0">
                <a:latin typeface="Consolas"/>
                <a:cs typeface="Consolas"/>
              </a:rPr>
              <a:t> </a:t>
            </a:r>
            <a:r>
              <a:rPr sz="1800" dirty="0">
                <a:solidFill>
                  <a:srgbClr val="0000FF"/>
                </a:solidFill>
                <a:latin typeface="Consolas"/>
                <a:cs typeface="Consolas"/>
              </a:rPr>
              <a:t>from</a:t>
            </a:r>
            <a:r>
              <a:rPr sz="1800" spc="-25" dirty="0">
                <a:solidFill>
                  <a:srgbClr val="0000FF"/>
                </a:solidFill>
                <a:latin typeface="Consolas"/>
                <a:cs typeface="Consolas"/>
              </a:rPr>
              <a:t> </a:t>
            </a:r>
            <a:r>
              <a:rPr sz="1800" spc="-10" dirty="0">
                <a:solidFill>
                  <a:srgbClr val="A21515"/>
                </a:solidFill>
                <a:latin typeface="Consolas"/>
                <a:cs typeface="Consolas"/>
              </a:rPr>
              <a:t>'cowsay'</a:t>
            </a:r>
            <a:r>
              <a:rPr sz="1800" spc="-10" dirty="0">
                <a:latin typeface="Consolas"/>
                <a:cs typeface="Consolas"/>
              </a:rPr>
              <a:t>;</a:t>
            </a:r>
            <a:endParaRPr sz="1800" dirty="0">
              <a:latin typeface="Consolas"/>
              <a:cs typeface="Consolas"/>
            </a:endParaRPr>
          </a:p>
          <a:p>
            <a:pPr>
              <a:lnSpc>
                <a:spcPct val="100000"/>
              </a:lnSpc>
              <a:spcBef>
                <a:spcPts val="50"/>
              </a:spcBef>
            </a:pPr>
            <a:endParaRPr sz="1800" dirty="0">
              <a:latin typeface="Consolas"/>
              <a:cs typeface="Consolas"/>
            </a:endParaRPr>
          </a:p>
          <a:p>
            <a:pPr marL="92075">
              <a:lnSpc>
                <a:spcPct val="100000"/>
              </a:lnSpc>
            </a:pPr>
            <a:r>
              <a:rPr sz="1800" spc="-10" dirty="0">
                <a:latin typeface="Consolas"/>
                <a:cs typeface="Consolas"/>
              </a:rPr>
              <a:t>console.log(cowsay.think({</a:t>
            </a:r>
            <a:endParaRPr sz="1800" dirty="0">
              <a:latin typeface="Consolas"/>
              <a:cs typeface="Consolas"/>
            </a:endParaRPr>
          </a:p>
          <a:p>
            <a:pPr marL="342265">
              <a:lnSpc>
                <a:spcPct val="100000"/>
              </a:lnSpc>
              <a:spcBef>
                <a:spcPts val="5"/>
              </a:spcBef>
            </a:pPr>
            <a:r>
              <a:rPr sz="1800" dirty="0">
                <a:latin typeface="Consolas"/>
                <a:cs typeface="Consolas"/>
              </a:rPr>
              <a:t>text:</a:t>
            </a:r>
            <a:r>
              <a:rPr sz="1800" spc="-15" dirty="0">
                <a:latin typeface="Consolas"/>
                <a:cs typeface="Consolas"/>
              </a:rPr>
              <a:t> </a:t>
            </a:r>
            <a:r>
              <a:rPr sz="1800" dirty="0">
                <a:solidFill>
                  <a:srgbClr val="A21515"/>
                </a:solidFill>
                <a:latin typeface="Consolas"/>
                <a:cs typeface="Consolas"/>
              </a:rPr>
              <a:t>"Hello</a:t>
            </a:r>
            <a:r>
              <a:rPr sz="1800" spc="-30" dirty="0">
                <a:solidFill>
                  <a:srgbClr val="A21515"/>
                </a:solidFill>
                <a:latin typeface="Consolas"/>
                <a:cs typeface="Consolas"/>
              </a:rPr>
              <a:t> </a:t>
            </a:r>
            <a:r>
              <a:rPr sz="1800" dirty="0">
                <a:solidFill>
                  <a:srgbClr val="A21515"/>
                </a:solidFill>
                <a:latin typeface="Consolas"/>
                <a:cs typeface="Consolas"/>
              </a:rPr>
              <a:t>Web</a:t>
            </a:r>
            <a:r>
              <a:rPr sz="1800" spc="-25" dirty="0">
                <a:solidFill>
                  <a:srgbClr val="A21515"/>
                </a:solidFill>
                <a:latin typeface="Consolas"/>
                <a:cs typeface="Consolas"/>
              </a:rPr>
              <a:t> </a:t>
            </a:r>
            <a:r>
              <a:rPr sz="1800" spc="-10" dirty="0">
                <a:solidFill>
                  <a:srgbClr val="A21515"/>
                </a:solidFill>
                <a:latin typeface="Consolas"/>
                <a:cs typeface="Consolas"/>
              </a:rPr>
              <a:t>Tech!"</a:t>
            </a:r>
            <a:endParaRPr sz="1800" dirty="0">
              <a:latin typeface="Consolas"/>
              <a:cs typeface="Consolas"/>
            </a:endParaRPr>
          </a:p>
          <a:p>
            <a:pPr marL="92075">
              <a:lnSpc>
                <a:spcPct val="100000"/>
              </a:lnSpc>
            </a:pPr>
            <a:r>
              <a:rPr sz="1800" spc="-20" dirty="0">
                <a:latin typeface="Consolas"/>
                <a:cs typeface="Consolas"/>
              </a:rPr>
              <a:t>}));</a:t>
            </a:r>
            <a:endParaRPr sz="1800" dirty="0">
              <a:latin typeface="Consolas"/>
              <a:cs typeface="Consolas"/>
            </a:endParaRPr>
          </a:p>
        </p:txBody>
      </p:sp>
      <p:sp>
        <p:nvSpPr>
          <p:cNvPr id="4" name="object 4"/>
          <p:cNvSpPr/>
          <p:nvPr/>
        </p:nvSpPr>
        <p:spPr>
          <a:xfrm>
            <a:off x="5160264" y="2304288"/>
            <a:ext cx="6149340" cy="3970020"/>
          </a:xfrm>
          <a:custGeom>
            <a:avLst/>
            <a:gdLst/>
            <a:ahLst/>
            <a:cxnLst/>
            <a:rect l="l" t="t" r="r" b="b"/>
            <a:pathLst>
              <a:path w="6149340" h="3970020">
                <a:moveTo>
                  <a:pt x="6149340" y="0"/>
                </a:moveTo>
                <a:lnTo>
                  <a:pt x="0" y="0"/>
                </a:lnTo>
                <a:lnTo>
                  <a:pt x="0" y="3970020"/>
                </a:lnTo>
                <a:lnTo>
                  <a:pt x="6149340" y="3970020"/>
                </a:lnTo>
                <a:lnTo>
                  <a:pt x="6149340" y="0"/>
                </a:lnTo>
                <a:close/>
              </a:path>
            </a:pathLst>
          </a:custGeom>
          <a:solidFill>
            <a:srgbClr val="282C34"/>
          </a:solidFill>
        </p:spPr>
        <p:txBody>
          <a:bodyPr wrap="square" lIns="0" tIns="0" rIns="0" bIns="0" rtlCol="0"/>
          <a:lstStyle/>
          <a:p>
            <a:endParaRPr/>
          </a:p>
        </p:txBody>
      </p:sp>
      <p:sp>
        <p:nvSpPr>
          <p:cNvPr id="5" name="object 5"/>
          <p:cNvSpPr txBox="1"/>
          <p:nvPr/>
        </p:nvSpPr>
        <p:spPr>
          <a:xfrm>
            <a:off x="5252592" y="2325751"/>
            <a:ext cx="5507355" cy="299720"/>
          </a:xfrm>
          <a:prstGeom prst="rect">
            <a:avLst/>
          </a:prstGeom>
        </p:spPr>
        <p:txBody>
          <a:bodyPr vert="horz" wrap="square" lIns="0" tIns="12700" rIns="0" bIns="0" rtlCol="0">
            <a:spAutoFit/>
          </a:bodyPr>
          <a:lstStyle/>
          <a:p>
            <a:pPr>
              <a:lnSpc>
                <a:spcPct val="100000"/>
              </a:lnSpc>
              <a:spcBef>
                <a:spcPts val="100"/>
              </a:spcBef>
            </a:pPr>
            <a:r>
              <a:rPr sz="1800" dirty="0">
                <a:solidFill>
                  <a:srgbClr val="D76060"/>
                </a:solidFill>
                <a:latin typeface="Consolas"/>
                <a:cs typeface="Consolas"/>
              </a:rPr>
              <a:t>@luigi</a:t>
            </a:r>
            <a:r>
              <a:rPr sz="1800" spc="-10" dirty="0">
                <a:solidFill>
                  <a:srgbClr val="D76060"/>
                </a:solidFill>
                <a:latin typeface="Consolas"/>
                <a:cs typeface="Consolas"/>
              </a:rPr>
              <a:t> </a:t>
            </a:r>
            <a:r>
              <a:rPr sz="1800" dirty="0">
                <a:solidFill>
                  <a:srgbClr val="5FE487"/>
                </a:solidFill>
                <a:latin typeface="Segoe UI Symbol"/>
                <a:cs typeface="Segoe UI Symbol"/>
              </a:rPr>
              <a:t>➜</a:t>
            </a:r>
            <a:r>
              <a:rPr sz="1800" spc="470"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30" dirty="0">
                <a:solidFill>
                  <a:srgbClr val="54B5C1"/>
                </a:solidFill>
                <a:latin typeface="Consolas"/>
                <a:cs typeface="Consolas"/>
              </a:rPr>
              <a:t> </a:t>
            </a:r>
            <a:r>
              <a:rPr sz="1800" dirty="0">
                <a:solidFill>
                  <a:srgbClr val="54B5C1"/>
                </a:solidFill>
                <a:latin typeface="Consolas"/>
                <a:cs typeface="Consolas"/>
              </a:rPr>
              <a:t>$</a:t>
            </a:r>
            <a:r>
              <a:rPr sz="1800" spc="-15" dirty="0">
                <a:solidFill>
                  <a:srgbClr val="54B5C1"/>
                </a:solidFill>
                <a:latin typeface="Consolas"/>
                <a:cs typeface="Consolas"/>
              </a:rPr>
              <a:t> </a:t>
            </a:r>
            <a:r>
              <a:rPr sz="1800" dirty="0">
                <a:solidFill>
                  <a:srgbClr val="DFBA79"/>
                </a:solidFill>
                <a:latin typeface="Consolas"/>
                <a:cs typeface="Consolas"/>
              </a:rPr>
              <a:t>npm</a:t>
            </a:r>
            <a:r>
              <a:rPr sz="1800" spc="-20" dirty="0">
                <a:solidFill>
                  <a:srgbClr val="DFBA79"/>
                </a:solidFill>
                <a:latin typeface="Consolas"/>
                <a:cs typeface="Consolas"/>
              </a:rPr>
              <a:t> </a:t>
            </a:r>
            <a:r>
              <a:rPr sz="1800" spc="-10" dirty="0">
                <a:solidFill>
                  <a:srgbClr val="FFFFFF"/>
                </a:solidFill>
                <a:latin typeface="Consolas"/>
                <a:cs typeface="Consolas"/>
              </a:rPr>
              <a:t>start</a:t>
            </a:r>
            <a:endParaRPr sz="1800">
              <a:latin typeface="Consolas"/>
              <a:cs typeface="Consolas"/>
            </a:endParaRPr>
          </a:p>
        </p:txBody>
      </p:sp>
      <p:sp>
        <p:nvSpPr>
          <p:cNvPr id="6" name="object 6"/>
          <p:cNvSpPr txBox="1"/>
          <p:nvPr/>
        </p:nvSpPr>
        <p:spPr>
          <a:xfrm>
            <a:off x="5252592" y="2873121"/>
            <a:ext cx="4525010" cy="574040"/>
          </a:xfrm>
          <a:prstGeom prst="rect">
            <a:avLst/>
          </a:prstGeom>
        </p:spPr>
        <p:txBody>
          <a:bodyPr vert="horz" wrap="square" lIns="0" tIns="12700" rIns="0" bIns="0" rtlCol="0">
            <a:spAutoFit/>
          </a:bodyPr>
          <a:lstStyle/>
          <a:p>
            <a:pPr marL="248920" indent="-248920">
              <a:lnSpc>
                <a:spcPct val="100000"/>
              </a:lnSpc>
              <a:spcBef>
                <a:spcPts val="100"/>
              </a:spcBef>
              <a:buChar char="&gt;"/>
              <a:tabLst>
                <a:tab pos="248920" algn="l"/>
              </a:tabLst>
            </a:pPr>
            <a:r>
              <a:rPr sz="1800" spc="-10" dirty="0">
                <a:solidFill>
                  <a:srgbClr val="FFFFFF"/>
                </a:solidFill>
                <a:latin typeface="Consolas"/>
                <a:cs typeface="Consolas"/>
                <a:hlinkClick r:id="rId2"/>
              </a:rPr>
              <a:t>hello-web-</a:t>
            </a:r>
            <a:r>
              <a:rPr sz="1800" dirty="0">
                <a:solidFill>
                  <a:srgbClr val="FFFFFF"/>
                </a:solidFill>
                <a:latin typeface="Consolas"/>
                <a:cs typeface="Consolas"/>
                <a:hlinkClick r:id="rId2"/>
              </a:rPr>
              <a:t>technologies@0.0.1</a:t>
            </a:r>
            <a:r>
              <a:rPr sz="1800" spc="-30" dirty="0">
                <a:solidFill>
                  <a:srgbClr val="FFFFFF"/>
                </a:solidFill>
                <a:latin typeface="Consolas"/>
                <a:cs typeface="Consolas"/>
              </a:rPr>
              <a:t> </a:t>
            </a:r>
            <a:r>
              <a:rPr sz="1800" spc="-10" dirty="0">
                <a:solidFill>
                  <a:srgbClr val="FFFFFF"/>
                </a:solidFill>
                <a:latin typeface="Consolas"/>
                <a:cs typeface="Consolas"/>
              </a:rPr>
              <a:t>start</a:t>
            </a:r>
            <a:endParaRPr sz="1800">
              <a:latin typeface="Consolas"/>
              <a:cs typeface="Consolas"/>
            </a:endParaRPr>
          </a:p>
          <a:p>
            <a:pPr marL="248920" indent="-248920">
              <a:lnSpc>
                <a:spcPct val="100000"/>
              </a:lnSpc>
              <a:buChar char="&gt;"/>
              <a:tabLst>
                <a:tab pos="248920" algn="l"/>
              </a:tabLst>
            </a:pPr>
            <a:r>
              <a:rPr sz="1800" dirty="0">
                <a:solidFill>
                  <a:srgbClr val="FFFFFF"/>
                </a:solidFill>
                <a:latin typeface="Consolas"/>
                <a:cs typeface="Consolas"/>
              </a:rPr>
              <a:t>node</a:t>
            </a:r>
            <a:r>
              <a:rPr sz="1800" spc="-35" dirty="0">
                <a:solidFill>
                  <a:srgbClr val="FFFFFF"/>
                </a:solidFill>
                <a:latin typeface="Consolas"/>
                <a:cs typeface="Consolas"/>
              </a:rPr>
              <a:t> </a:t>
            </a:r>
            <a:r>
              <a:rPr sz="1800" spc="-10" dirty="0">
                <a:solidFill>
                  <a:srgbClr val="FFFFFF"/>
                </a:solidFill>
                <a:latin typeface="Consolas"/>
                <a:cs typeface="Consolas"/>
              </a:rPr>
              <a:t>app.js</a:t>
            </a:r>
            <a:endParaRPr sz="1800">
              <a:latin typeface="Consolas"/>
              <a:cs typeface="Consolas"/>
            </a:endParaRPr>
          </a:p>
        </p:txBody>
      </p:sp>
      <p:grpSp>
        <p:nvGrpSpPr>
          <p:cNvPr id="7" name="object 7"/>
          <p:cNvGrpSpPr/>
          <p:nvPr/>
        </p:nvGrpSpPr>
        <p:grpSpPr>
          <a:xfrm>
            <a:off x="5377560" y="3967006"/>
            <a:ext cx="2131060" cy="467995"/>
            <a:chOff x="5377560" y="3967006"/>
            <a:chExt cx="2131060" cy="467995"/>
          </a:xfrm>
        </p:grpSpPr>
        <p:sp>
          <p:nvSpPr>
            <p:cNvPr id="8" name="object 8"/>
            <p:cNvSpPr/>
            <p:nvPr/>
          </p:nvSpPr>
          <p:spPr>
            <a:xfrm>
              <a:off x="5377560" y="3975053"/>
              <a:ext cx="2131060" cy="0"/>
            </a:xfrm>
            <a:custGeom>
              <a:avLst/>
              <a:gdLst/>
              <a:ahLst/>
              <a:cxnLst/>
              <a:rect l="l" t="t" r="r" b="b"/>
              <a:pathLst>
                <a:path w="2131059">
                  <a:moveTo>
                    <a:pt x="0" y="0"/>
                  </a:moveTo>
                  <a:lnTo>
                    <a:pt x="2130964" y="0"/>
                  </a:lnTo>
                </a:path>
              </a:pathLst>
            </a:custGeom>
            <a:ln w="16094">
              <a:solidFill>
                <a:srgbClr val="FEFEFE"/>
              </a:solidFill>
            </a:ln>
          </p:spPr>
          <p:txBody>
            <a:bodyPr wrap="square" lIns="0" tIns="0" rIns="0" bIns="0" rtlCol="0"/>
            <a:lstStyle/>
            <a:p>
              <a:endParaRPr/>
            </a:p>
          </p:txBody>
        </p:sp>
        <p:sp>
          <p:nvSpPr>
            <p:cNvPr id="9" name="object 9"/>
            <p:cNvSpPr/>
            <p:nvPr/>
          </p:nvSpPr>
          <p:spPr>
            <a:xfrm>
              <a:off x="5377560" y="4425594"/>
              <a:ext cx="2131060" cy="0"/>
            </a:xfrm>
            <a:custGeom>
              <a:avLst/>
              <a:gdLst/>
              <a:ahLst/>
              <a:cxnLst/>
              <a:rect l="l" t="t" r="r" b="b"/>
              <a:pathLst>
                <a:path w="2131059">
                  <a:moveTo>
                    <a:pt x="0" y="0"/>
                  </a:moveTo>
                  <a:lnTo>
                    <a:pt x="2130964" y="0"/>
                  </a:lnTo>
                </a:path>
              </a:pathLst>
            </a:custGeom>
            <a:ln w="18288">
              <a:solidFill>
                <a:srgbClr val="FEFEFE"/>
              </a:solidFill>
              <a:prstDash val="sysDash"/>
            </a:ln>
          </p:spPr>
          <p:txBody>
            <a:bodyPr wrap="square" lIns="0" tIns="0" rIns="0" bIns="0" rtlCol="0"/>
            <a:lstStyle/>
            <a:p>
              <a:endParaRPr/>
            </a:p>
          </p:txBody>
        </p:sp>
      </p:grpSp>
      <p:sp>
        <p:nvSpPr>
          <p:cNvPr id="10" name="object 10"/>
          <p:cNvSpPr txBox="1"/>
          <p:nvPr/>
        </p:nvSpPr>
        <p:spPr>
          <a:xfrm>
            <a:off x="5252592" y="3970096"/>
            <a:ext cx="4255770" cy="2222500"/>
          </a:xfrm>
          <a:prstGeom prst="rect">
            <a:avLst/>
          </a:prstGeom>
        </p:spPr>
        <p:txBody>
          <a:bodyPr vert="horz" wrap="square" lIns="0" tIns="12700" rIns="0" bIns="0" rtlCol="0">
            <a:spAutoFit/>
          </a:bodyPr>
          <a:lstStyle/>
          <a:p>
            <a:pPr>
              <a:lnSpc>
                <a:spcPct val="100000"/>
              </a:lnSpc>
              <a:spcBef>
                <a:spcPts val="100"/>
              </a:spcBef>
            </a:pPr>
            <a:r>
              <a:rPr sz="1800" dirty="0">
                <a:solidFill>
                  <a:srgbClr val="FFFFFF"/>
                </a:solidFill>
                <a:latin typeface="Consolas"/>
                <a:cs typeface="Consolas"/>
              </a:rPr>
              <a:t>(</a:t>
            </a:r>
            <a:r>
              <a:rPr sz="1800" spc="-35" dirty="0">
                <a:solidFill>
                  <a:srgbClr val="FFFFFF"/>
                </a:solidFill>
                <a:latin typeface="Consolas"/>
                <a:cs typeface="Consolas"/>
              </a:rPr>
              <a:t> </a:t>
            </a:r>
            <a:r>
              <a:rPr sz="1800" dirty="0">
                <a:solidFill>
                  <a:srgbClr val="FFFFFF"/>
                </a:solidFill>
                <a:latin typeface="Consolas"/>
                <a:cs typeface="Consolas"/>
              </a:rPr>
              <a:t>Hello</a:t>
            </a:r>
            <a:r>
              <a:rPr sz="1800" spc="-25" dirty="0">
                <a:solidFill>
                  <a:srgbClr val="FFFFFF"/>
                </a:solidFill>
                <a:latin typeface="Consolas"/>
                <a:cs typeface="Consolas"/>
              </a:rPr>
              <a:t> </a:t>
            </a:r>
            <a:r>
              <a:rPr sz="1800" dirty="0">
                <a:solidFill>
                  <a:srgbClr val="FFFFFF"/>
                </a:solidFill>
                <a:latin typeface="Consolas"/>
                <a:cs typeface="Consolas"/>
              </a:rPr>
              <a:t>Web</a:t>
            </a:r>
            <a:r>
              <a:rPr sz="1800" spc="-30" dirty="0">
                <a:solidFill>
                  <a:srgbClr val="FFFFFF"/>
                </a:solidFill>
                <a:latin typeface="Consolas"/>
                <a:cs typeface="Consolas"/>
              </a:rPr>
              <a:t> </a:t>
            </a:r>
            <a:r>
              <a:rPr sz="1800" dirty="0">
                <a:solidFill>
                  <a:srgbClr val="FFFFFF"/>
                </a:solidFill>
                <a:latin typeface="Consolas"/>
                <a:cs typeface="Consolas"/>
              </a:rPr>
              <a:t>Tech!</a:t>
            </a:r>
            <a:r>
              <a:rPr sz="1800" spc="-15" dirty="0">
                <a:solidFill>
                  <a:srgbClr val="FFFFFF"/>
                </a:solidFill>
                <a:latin typeface="Consolas"/>
                <a:cs typeface="Consolas"/>
              </a:rPr>
              <a:t> </a:t>
            </a:r>
            <a:r>
              <a:rPr sz="1800" spc="-50" dirty="0">
                <a:solidFill>
                  <a:srgbClr val="FFFFFF"/>
                </a:solidFill>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1002665">
              <a:lnSpc>
                <a:spcPct val="100000"/>
              </a:lnSpc>
              <a:tabLst>
                <a:tab pos="1503680" algn="l"/>
              </a:tabLst>
            </a:pPr>
            <a:r>
              <a:rPr sz="1800" spc="-50" dirty="0">
                <a:solidFill>
                  <a:srgbClr val="FFFFFF"/>
                </a:solidFill>
                <a:latin typeface="Consolas"/>
                <a:cs typeface="Consolas"/>
              </a:rPr>
              <a:t>o</a:t>
            </a:r>
            <a:r>
              <a:rPr sz="1800" dirty="0">
                <a:solidFill>
                  <a:srgbClr val="FFFFFF"/>
                </a:solidFill>
                <a:latin typeface="Consolas"/>
                <a:cs typeface="Consolas"/>
              </a:rPr>
              <a:t>	^</a:t>
            </a:r>
            <a:r>
              <a:rPr sz="1800" u="sng" spc="-15" dirty="0">
                <a:solidFill>
                  <a:srgbClr val="FFFFFF"/>
                </a:solidFill>
                <a:uFill>
                  <a:solidFill>
                    <a:srgbClr val="FEFEFE"/>
                  </a:solidFill>
                </a:uFill>
                <a:latin typeface="Consolas"/>
                <a:cs typeface="Consolas"/>
              </a:rPr>
              <a:t>  </a:t>
            </a:r>
            <a:r>
              <a:rPr sz="1800" spc="-60" dirty="0">
                <a:solidFill>
                  <a:srgbClr val="FFFFFF"/>
                </a:solidFill>
                <a:latin typeface="Consolas"/>
                <a:cs typeface="Consolas"/>
              </a:rPr>
              <a:t>^</a:t>
            </a:r>
            <a:endParaRPr sz="1800">
              <a:latin typeface="Consolas"/>
              <a:cs typeface="Consolas"/>
            </a:endParaRPr>
          </a:p>
          <a:p>
            <a:pPr marL="1127760">
              <a:lnSpc>
                <a:spcPct val="100000"/>
              </a:lnSpc>
              <a:tabLst>
                <a:tab pos="1504315" algn="l"/>
                <a:tab pos="3126105" algn="l"/>
              </a:tabLst>
            </a:pPr>
            <a:r>
              <a:rPr sz="1800" spc="-50" dirty="0">
                <a:solidFill>
                  <a:srgbClr val="FFFFFF"/>
                </a:solidFill>
                <a:latin typeface="Consolas"/>
                <a:cs typeface="Consolas"/>
              </a:rPr>
              <a:t>o</a:t>
            </a:r>
            <a:r>
              <a:rPr sz="1800" dirty="0">
                <a:solidFill>
                  <a:srgbClr val="FFFFFF"/>
                </a:solidFill>
                <a:latin typeface="Consolas"/>
                <a:cs typeface="Consolas"/>
              </a:rPr>
              <a:t>	</a:t>
            </a:r>
            <a:r>
              <a:rPr sz="1800" spc="-20" dirty="0">
                <a:solidFill>
                  <a:srgbClr val="FFFFFF"/>
                </a:solidFill>
                <a:latin typeface="Consolas"/>
                <a:cs typeface="Consolas"/>
              </a:rPr>
              <a:t>(oo)\</a:t>
            </a:r>
            <a:r>
              <a:rPr sz="1800" u="sng" dirty="0">
                <a:solidFill>
                  <a:srgbClr val="FFFFFF"/>
                </a:solidFill>
                <a:uFill>
                  <a:solidFill>
                    <a:srgbClr val="FEFEFE"/>
                  </a:solidFill>
                </a:uFill>
                <a:latin typeface="Consolas"/>
                <a:cs typeface="Consolas"/>
              </a:rPr>
              <a:t>	</a:t>
            </a:r>
            <a:endParaRPr sz="1800">
              <a:latin typeface="Consolas"/>
              <a:cs typeface="Consolas"/>
            </a:endParaRPr>
          </a:p>
          <a:p>
            <a:pPr marL="1504315">
              <a:lnSpc>
                <a:spcPct val="100000"/>
              </a:lnSpc>
              <a:tabLst>
                <a:tab pos="3008630" algn="l"/>
              </a:tabLst>
            </a:pPr>
            <a:r>
              <a:rPr sz="1800" dirty="0">
                <a:solidFill>
                  <a:srgbClr val="FFFFFF"/>
                </a:solidFill>
                <a:latin typeface="Consolas"/>
                <a:cs typeface="Consolas"/>
              </a:rPr>
              <a:t>(</a:t>
            </a:r>
            <a:r>
              <a:rPr sz="1800" u="sng" spc="-15" dirty="0">
                <a:solidFill>
                  <a:srgbClr val="FFFFFF"/>
                </a:solidFill>
                <a:uFill>
                  <a:solidFill>
                    <a:srgbClr val="FEFEFE"/>
                  </a:solidFill>
                </a:uFill>
                <a:latin typeface="Consolas"/>
                <a:cs typeface="Consolas"/>
              </a:rPr>
              <a:t>  </a:t>
            </a:r>
            <a:r>
              <a:rPr sz="1800" spc="-25" dirty="0">
                <a:solidFill>
                  <a:srgbClr val="FFFFFF"/>
                </a:solidFill>
                <a:latin typeface="Consolas"/>
                <a:cs typeface="Consolas"/>
              </a:rPr>
              <a:t>)\</a:t>
            </a:r>
            <a:r>
              <a:rPr sz="1800" dirty="0">
                <a:solidFill>
                  <a:srgbClr val="FFFFFF"/>
                </a:solidFill>
                <a:latin typeface="Consolas"/>
                <a:cs typeface="Consolas"/>
              </a:rPr>
              <a:t>	</a:t>
            </a:r>
            <a:r>
              <a:rPr sz="1800" spc="-20" dirty="0">
                <a:solidFill>
                  <a:srgbClr val="FFFFFF"/>
                </a:solidFill>
                <a:latin typeface="Consolas"/>
                <a:cs typeface="Consolas"/>
              </a:rPr>
              <a:t>)\/\</a:t>
            </a:r>
            <a:endParaRPr sz="1800">
              <a:latin typeface="Consolas"/>
              <a:cs typeface="Consolas"/>
            </a:endParaRPr>
          </a:p>
          <a:p>
            <a:pPr marL="2004060">
              <a:lnSpc>
                <a:spcPct val="100000"/>
              </a:lnSpc>
            </a:pPr>
            <a:r>
              <a:rPr sz="1800" spc="-10" dirty="0">
                <a:solidFill>
                  <a:srgbClr val="FFFFFF"/>
                </a:solidFill>
                <a:latin typeface="Consolas"/>
                <a:cs typeface="Consolas"/>
              </a:rPr>
              <a:t>||-</a:t>
            </a:r>
            <a:r>
              <a:rPr sz="1800" dirty="0">
                <a:solidFill>
                  <a:srgbClr val="FFFFFF"/>
                </a:solidFill>
                <a:latin typeface="Consolas"/>
                <a:cs typeface="Consolas"/>
              </a:rPr>
              <a:t>--</a:t>
            </a:r>
            <a:r>
              <a:rPr sz="1800" spc="-10" dirty="0">
                <a:solidFill>
                  <a:srgbClr val="FFFFFF"/>
                </a:solidFill>
                <a:latin typeface="Consolas"/>
                <a:cs typeface="Consolas"/>
              </a:rPr>
              <a:t>-</a:t>
            </a:r>
            <a:r>
              <a:rPr sz="1800" dirty="0">
                <a:solidFill>
                  <a:srgbClr val="FFFFFF"/>
                </a:solidFill>
                <a:latin typeface="Consolas"/>
                <a:cs typeface="Consolas"/>
              </a:rPr>
              <a:t>w</a:t>
            </a:r>
            <a:r>
              <a:rPr sz="1800" spc="5" dirty="0">
                <a:solidFill>
                  <a:srgbClr val="FFFFFF"/>
                </a:solidFill>
                <a:latin typeface="Consolas"/>
                <a:cs typeface="Consolas"/>
              </a:rPr>
              <a:t> </a:t>
            </a:r>
            <a:r>
              <a:rPr sz="1800" spc="-50" dirty="0">
                <a:solidFill>
                  <a:srgbClr val="FFFFFF"/>
                </a:solidFill>
                <a:latin typeface="Consolas"/>
                <a:cs typeface="Consolas"/>
              </a:rPr>
              <a:t>|</a:t>
            </a:r>
            <a:endParaRPr sz="1800">
              <a:latin typeface="Consolas"/>
              <a:cs typeface="Consolas"/>
            </a:endParaRPr>
          </a:p>
          <a:p>
            <a:pPr marL="2004060">
              <a:lnSpc>
                <a:spcPct val="100000"/>
              </a:lnSpc>
              <a:spcBef>
                <a:spcPts val="5"/>
              </a:spcBef>
              <a:tabLst>
                <a:tab pos="2881630" algn="l"/>
              </a:tabLst>
            </a:pPr>
            <a:r>
              <a:rPr sz="1800" spc="-25" dirty="0">
                <a:solidFill>
                  <a:srgbClr val="FFFFFF"/>
                </a:solidFill>
                <a:latin typeface="Consolas"/>
                <a:cs typeface="Consolas"/>
              </a:rPr>
              <a:t>||</a:t>
            </a:r>
            <a:r>
              <a:rPr sz="1800" dirty="0">
                <a:solidFill>
                  <a:srgbClr val="FFFFFF"/>
                </a:solidFill>
                <a:latin typeface="Consolas"/>
                <a:cs typeface="Consolas"/>
              </a:rPr>
              <a:t>	</a:t>
            </a:r>
            <a:r>
              <a:rPr sz="1800" spc="-25" dirty="0">
                <a:solidFill>
                  <a:srgbClr val="FFFFFF"/>
                </a:solidFill>
                <a:latin typeface="Consolas"/>
                <a:cs typeface="Consolas"/>
              </a:rPr>
              <a:t>||</a:t>
            </a:r>
            <a:endParaRPr sz="1800">
              <a:latin typeface="Consolas"/>
              <a:cs typeface="Consolas"/>
            </a:endParaRPr>
          </a:p>
          <a:p>
            <a:pPr>
              <a:lnSpc>
                <a:spcPct val="100000"/>
              </a:lnSpc>
              <a:spcBef>
                <a:spcPts val="10"/>
              </a:spcBef>
            </a:pPr>
            <a:r>
              <a:rPr sz="1800" dirty="0">
                <a:solidFill>
                  <a:srgbClr val="D76060"/>
                </a:solidFill>
                <a:latin typeface="Consolas"/>
                <a:cs typeface="Consolas"/>
              </a:rPr>
              <a:t>@luigi</a:t>
            </a:r>
            <a:r>
              <a:rPr sz="1800" spc="-15" dirty="0">
                <a:solidFill>
                  <a:srgbClr val="D76060"/>
                </a:solidFill>
                <a:latin typeface="Consolas"/>
                <a:cs typeface="Consolas"/>
              </a:rPr>
              <a:t> </a:t>
            </a:r>
            <a:r>
              <a:rPr sz="1800" dirty="0">
                <a:solidFill>
                  <a:srgbClr val="5FE487"/>
                </a:solidFill>
                <a:latin typeface="Segoe UI Symbol"/>
                <a:cs typeface="Segoe UI Symbol"/>
              </a:rPr>
              <a:t>➜</a:t>
            </a:r>
            <a:r>
              <a:rPr sz="1800" spc="465" dirty="0">
                <a:solidFill>
                  <a:srgbClr val="5FE487"/>
                </a:solidFill>
                <a:latin typeface="Segoe UI Symbol"/>
                <a:cs typeface="Segoe UI Symbol"/>
              </a:rPr>
              <a:t> </a:t>
            </a:r>
            <a:r>
              <a:rPr sz="1800" spc="-10" dirty="0">
                <a:solidFill>
                  <a:srgbClr val="54B5C1"/>
                </a:solidFill>
                <a:latin typeface="Consolas"/>
                <a:cs typeface="Consolas"/>
              </a:rPr>
              <a:t>D/O/T/W/2/e/10-</a:t>
            </a:r>
            <a:r>
              <a:rPr sz="1800" dirty="0">
                <a:solidFill>
                  <a:srgbClr val="54B5C1"/>
                </a:solidFill>
                <a:latin typeface="Consolas"/>
                <a:cs typeface="Consolas"/>
              </a:rPr>
              <a:t>Node.js</a:t>
            </a:r>
            <a:r>
              <a:rPr sz="1800" spc="25" dirty="0">
                <a:solidFill>
                  <a:srgbClr val="54B5C1"/>
                </a:solidFill>
                <a:latin typeface="Consolas"/>
                <a:cs typeface="Consolas"/>
              </a:rPr>
              <a:t> </a:t>
            </a:r>
            <a:r>
              <a:rPr sz="1800" spc="-50" dirty="0">
                <a:solidFill>
                  <a:srgbClr val="54B5C1"/>
                </a:solidFill>
                <a:latin typeface="Consolas"/>
                <a:cs typeface="Consolas"/>
              </a:rPr>
              <a:t>$</a:t>
            </a:r>
            <a:endParaRPr sz="1800">
              <a:latin typeface="Consolas"/>
              <a:cs typeface="Consolas"/>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444</a:t>
            </a:fld>
            <a:endParaRPr spc="-25"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DISTRIBUTING</a:t>
            </a:r>
            <a:r>
              <a:rPr spc="20" dirty="0"/>
              <a:t> </a:t>
            </a:r>
            <a:r>
              <a:rPr spc="204" dirty="0"/>
              <a:t>AN</a:t>
            </a:r>
            <a:r>
              <a:rPr spc="25" dirty="0"/>
              <a:t> </a:t>
            </a:r>
            <a:r>
              <a:rPr spc="80" dirty="0"/>
              <a:t>NPM</a:t>
            </a:r>
            <a:r>
              <a:rPr spc="35" dirty="0"/>
              <a:t> </a:t>
            </a:r>
            <a:r>
              <a:rPr spc="-10" dirty="0"/>
              <a:t>PACKAGE</a:t>
            </a:r>
          </a:p>
        </p:txBody>
      </p:sp>
      <p:sp>
        <p:nvSpPr>
          <p:cNvPr id="3" name="object 3"/>
          <p:cNvSpPr txBox="1"/>
          <p:nvPr/>
        </p:nvSpPr>
        <p:spPr>
          <a:xfrm>
            <a:off x="939608" y="1336818"/>
            <a:ext cx="10219690" cy="2497479"/>
          </a:xfrm>
          <a:prstGeom prst="rect">
            <a:avLst/>
          </a:prstGeom>
        </p:spPr>
        <p:txBody>
          <a:bodyPr vert="horz" wrap="square" lIns="0" tIns="60325" rIns="0" bIns="0" rtlCol="0">
            <a:spAutoFit/>
          </a:bodyPr>
          <a:lstStyle/>
          <a:p>
            <a:pPr marL="240029" marR="70485" indent="-227329">
              <a:lnSpc>
                <a:spcPts val="3030"/>
              </a:lnSpc>
              <a:spcBef>
                <a:spcPts val="475"/>
              </a:spcBef>
              <a:buFont typeface="Arial MT"/>
              <a:buChar char="•"/>
              <a:tabLst>
                <a:tab pos="241300" algn="l"/>
              </a:tabLst>
            </a:pPr>
            <a:r>
              <a:rPr lang="it-IT" sz="2600" dirty="0">
                <a:solidFill>
                  <a:srgbClr val="111F35"/>
                </a:solidFill>
                <a:latin typeface="Calibri"/>
                <a:cs typeface="Calibri"/>
              </a:rPr>
              <a:t>Quando distribuiamo un pacchetto npm, dobbiamo solo fornire il nostro codice e un descrittore package.json.
Non c'è bisogno di aggiungere /node_modules/ al controllo delle versioni!
Il comando npm install può essere utilizzato per installare tutte le dipendenze elencate nel file package.json</a:t>
            </a:r>
            <a:endParaRPr sz="2600" dirty="0">
              <a:latin typeface="Calibri"/>
              <a:cs typeface="Calibri"/>
            </a:endParaRPr>
          </a:p>
        </p:txBody>
      </p:sp>
      <p:grpSp>
        <p:nvGrpSpPr>
          <p:cNvPr id="4" name="object 4"/>
          <p:cNvGrpSpPr/>
          <p:nvPr/>
        </p:nvGrpSpPr>
        <p:grpSpPr>
          <a:xfrm>
            <a:off x="2363279" y="3858386"/>
            <a:ext cx="3354070" cy="2418080"/>
            <a:chOff x="2363279" y="3858386"/>
            <a:chExt cx="3354070" cy="2418080"/>
          </a:xfrm>
        </p:grpSpPr>
        <p:pic>
          <p:nvPicPr>
            <p:cNvPr id="5" name="object 5"/>
            <p:cNvPicPr/>
            <p:nvPr/>
          </p:nvPicPr>
          <p:blipFill>
            <a:blip r:embed="rId3" cstate="print"/>
            <a:stretch>
              <a:fillRect/>
            </a:stretch>
          </p:blipFill>
          <p:spPr>
            <a:xfrm>
              <a:off x="2440231" y="3911709"/>
              <a:ext cx="3166102" cy="2354978"/>
            </a:xfrm>
            <a:prstGeom prst="rect">
              <a:avLst/>
            </a:prstGeom>
          </p:spPr>
        </p:pic>
        <p:sp>
          <p:nvSpPr>
            <p:cNvPr id="6" name="object 6"/>
            <p:cNvSpPr/>
            <p:nvPr/>
          </p:nvSpPr>
          <p:spPr>
            <a:xfrm>
              <a:off x="2368042" y="3863149"/>
              <a:ext cx="3344545" cy="2408555"/>
            </a:xfrm>
            <a:custGeom>
              <a:avLst/>
              <a:gdLst/>
              <a:ahLst/>
              <a:cxnLst/>
              <a:rect l="l" t="t" r="r" b="b"/>
              <a:pathLst>
                <a:path w="3344545" h="2408554">
                  <a:moveTo>
                    <a:pt x="0" y="2408301"/>
                  </a:moveTo>
                  <a:lnTo>
                    <a:pt x="3344036" y="2408301"/>
                  </a:lnTo>
                  <a:lnTo>
                    <a:pt x="3344036" y="0"/>
                  </a:lnTo>
                  <a:lnTo>
                    <a:pt x="0" y="0"/>
                  </a:lnTo>
                  <a:lnTo>
                    <a:pt x="0" y="2408301"/>
                  </a:lnTo>
                  <a:close/>
                </a:path>
              </a:pathLst>
            </a:custGeom>
            <a:ln w="9525">
              <a:solidFill>
                <a:srgbClr val="111F35"/>
              </a:solidFill>
            </a:ln>
          </p:spPr>
          <p:txBody>
            <a:bodyPr wrap="square" lIns="0" tIns="0" rIns="0" bIns="0" rtlCol="0"/>
            <a:lstStyle/>
            <a:p>
              <a:endParaRPr/>
            </a:p>
          </p:txBody>
        </p:sp>
      </p:grpSp>
      <p:grpSp>
        <p:nvGrpSpPr>
          <p:cNvPr id="7" name="object 7"/>
          <p:cNvGrpSpPr/>
          <p:nvPr/>
        </p:nvGrpSpPr>
        <p:grpSpPr>
          <a:xfrm>
            <a:off x="5810567" y="3853815"/>
            <a:ext cx="2207895" cy="2418080"/>
            <a:chOff x="5810567" y="3853815"/>
            <a:chExt cx="2207895" cy="2418080"/>
          </a:xfrm>
        </p:grpSpPr>
        <p:pic>
          <p:nvPicPr>
            <p:cNvPr id="8" name="object 8"/>
            <p:cNvPicPr/>
            <p:nvPr/>
          </p:nvPicPr>
          <p:blipFill>
            <a:blip r:embed="rId4" cstate="print"/>
            <a:stretch>
              <a:fillRect/>
            </a:stretch>
          </p:blipFill>
          <p:spPr>
            <a:xfrm>
              <a:off x="5820155" y="3863340"/>
              <a:ext cx="2188463" cy="2398776"/>
            </a:xfrm>
            <a:prstGeom prst="rect">
              <a:avLst/>
            </a:prstGeom>
          </p:spPr>
        </p:pic>
        <p:sp>
          <p:nvSpPr>
            <p:cNvPr id="9" name="object 9"/>
            <p:cNvSpPr/>
            <p:nvPr/>
          </p:nvSpPr>
          <p:spPr>
            <a:xfrm>
              <a:off x="5815329" y="3858577"/>
              <a:ext cx="2198370" cy="2408555"/>
            </a:xfrm>
            <a:custGeom>
              <a:avLst/>
              <a:gdLst/>
              <a:ahLst/>
              <a:cxnLst/>
              <a:rect l="l" t="t" r="r" b="b"/>
              <a:pathLst>
                <a:path w="2198370" h="2408554">
                  <a:moveTo>
                    <a:pt x="0" y="2408301"/>
                  </a:moveTo>
                  <a:lnTo>
                    <a:pt x="2197989" y="2408301"/>
                  </a:lnTo>
                  <a:lnTo>
                    <a:pt x="2197989" y="0"/>
                  </a:lnTo>
                  <a:lnTo>
                    <a:pt x="0" y="0"/>
                  </a:lnTo>
                  <a:lnTo>
                    <a:pt x="0" y="2408301"/>
                  </a:lnTo>
                  <a:close/>
                </a:path>
              </a:pathLst>
            </a:custGeom>
            <a:ln w="9525">
              <a:solidFill>
                <a:srgbClr val="111F35"/>
              </a:solidFill>
            </a:ln>
          </p:spPr>
          <p:txBody>
            <a:bodyPr wrap="square" lIns="0" tIns="0" rIns="0" bIns="0" rtlCol="0"/>
            <a:lstStyle/>
            <a:p>
              <a:endParaRPr/>
            </a:p>
          </p:txBody>
        </p:sp>
      </p:grpSp>
      <p:grpSp>
        <p:nvGrpSpPr>
          <p:cNvPr id="10" name="object 10"/>
          <p:cNvGrpSpPr/>
          <p:nvPr/>
        </p:nvGrpSpPr>
        <p:grpSpPr>
          <a:xfrm>
            <a:off x="8111807" y="3853815"/>
            <a:ext cx="1717039" cy="2418080"/>
            <a:chOff x="8111807" y="3853815"/>
            <a:chExt cx="1717039" cy="2418080"/>
          </a:xfrm>
        </p:grpSpPr>
        <p:pic>
          <p:nvPicPr>
            <p:cNvPr id="11" name="object 11"/>
            <p:cNvPicPr/>
            <p:nvPr/>
          </p:nvPicPr>
          <p:blipFill>
            <a:blip r:embed="rId5" cstate="print"/>
            <a:stretch>
              <a:fillRect/>
            </a:stretch>
          </p:blipFill>
          <p:spPr>
            <a:xfrm>
              <a:off x="8121395" y="3863340"/>
              <a:ext cx="1697736" cy="2398776"/>
            </a:xfrm>
            <a:prstGeom prst="rect">
              <a:avLst/>
            </a:prstGeom>
          </p:spPr>
        </p:pic>
        <p:sp>
          <p:nvSpPr>
            <p:cNvPr id="12" name="object 12"/>
            <p:cNvSpPr/>
            <p:nvPr/>
          </p:nvSpPr>
          <p:spPr>
            <a:xfrm>
              <a:off x="8116569" y="3858577"/>
              <a:ext cx="1707514" cy="2408555"/>
            </a:xfrm>
            <a:custGeom>
              <a:avLst/>
              <a:gdLst/>
              <a:ahLst/>
              <a:cxnLst/>
              <a:rect l="l" t="t" r="r" b="b"/>
              <a:pathLst>
                <a:path w="1707515" h="2408554">
                  <a:moveTo>
                    <a:pt x="0" y="2408301"/>
                  </a:moveTo>
                  <a:lnTo>
                    <a:pt x="1707260" y="2408301"/>
                  </a:lnTo>
                  <a:lnTo>
                    <a:pt x="1707260" y="0"/>
                  </a:lnTo>
                  <a:lnTo>
                    <a:pt x="0" y="0"/>
                  </a:lnTo>
                  <a:lnTo>
                    <a:pt x="0" y="2408301"/>
                  </a:lnTo>
                  <a:close/>
                </a:path>
              </a:pathLst>
            </a:custGeom>
            <a:ln w="9525">
              <a:solidFill>
                <a:srgbClr val="111F35"/>
              </a:solidFill>
            </a:ln>
          </p:spPr>
          <p:txBody>
            <a:bodyPr wrap="square" lIns="0" tIns="0" rIns="0" bIns="0" rtlCol="0"/>
            <a:lstStyle/>
            <a:p>
              <a:endParaRPr/>
            </a:p>
          </p:txBody>
        </p:sp>
      </p:gr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445</a:t>
            </a:fld>
            <a:endParaRPr spc="-25"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0" dirty="0"/>
              <a:t>A</a:t>
            </a:r>
            <a:r>
              <a:rPr spc="-135" dirty="0"/>
              <a:t> </a:t>
            </a:r>
            <a:r>
              <a:rPr spc="-280" dirty="0"/>
              <a:t>FIRST</a:t>
            </a:r>
            <a:r>
              <a:rPr spc="20" dirty="0"/>
              <a:t> </a:t>
            </a:r>
            <a:r>
              <a:rPr spc="-50" dirty="0"/>
              <a:t>WEB</a:t>
            </a:r>
            <a:r>
              <a:rPr spc="-60" dirty="0"/>
              <a:t> </a:t>
            </a:r>
            <a:r>
              <a:rPr spc="-55" dirty="0"/>
              <a:t>APPLICATION</a:t>
            </a:r>
            <a:r>
              <a:rPr spc="-70" dirty="0"/>
              <a:t> </a:t>
            </a:r>
            <a:r>
              <a:rPr spc="-145" dirty="0"/>
              <a:t>WITH</a:t>
            </a:r>
            <a:r>
              <a:rPr spc="-75" dirty="0"/>
              <a:t> </a:t>
            </a:r>
            <a:r>
              <a:rPr spc="-10" dirty="0"/>
              <a:t>NODE.JS</a:t>
            </a:r>
          </a:p>
        </p:txBody>
      </p:sp>
      <p:sp>
        <p:nvSpPr>
          <p:cNvPr id="3" name="object 3"/>
          <p:cNvSpPr/>
          <p:nvPr/>
        </p:nvSpPr>
        <p:spPr>
          <a:xfrm>
            <a:off x="673608" y="1565147"/>
            <a:ext cx="10845165" cy="4525010"/>
          </a:xfrm>
          <a:custGeom>
            <a:avLst/>
            <a:gdLst/>
            <a:ahLst/>
            <a:cxnLst/>
            <a:rect l="l" t="t" r="r" b="b"/>
            <a:pathLst>
              <a:path w="10845165" h="4525010">
                <a:moveTo>
                  <a:pt x="0" y="4524756"/>
                </a:moveTo>
                <a:lnTo>
                  <a:pt x="10844784" y="4524756"/>
                </a:lnTo>
                <a:lnTo>
                  <a:pt x="10844784" y="0"/>
                </a:lnTo>
                <a:lnTo>
                  <a:pt x="0" y="0"/>
                </a:lnTo>
                <a:lnTo>
                  <a:pt x="0" y="4524756"/>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752652" y="1585340"/>
            <a:ext cx="7421245" cy="441579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import</a:t>
            </a:r>
            <a:r>
              <a:rPr sz="1800" spc="-40" dirty="0">
                <a:solidFill>
                  <a:srgbClr val="0000FF"/>
                </a:solidFill>
                <a:latin typeface="Consolas"/>
                <a:cs typeface="Consolas"/>
              </a:rPr>
              <a:t> </a:t>
            </a:r>
            <a:r>
              <a:rPr sz="1800" dirty="0">
                <a:latin typeface="Consolas"/>
                <a:cs typeface="Consolas"/>
              </a:rPr>
              <a:t>http</a:t>
            </a:r>
            <a:r>
              <a:rPr sz="1800" spc="-20" dirty="0">
                <a:latin typeface="Consolas"/>
                <a:cs typeface="Consolas"/>
              </a:rPr>
              <a:t> </a:t>
            </a:r>
            <a:r>
              <a:rPr sz="1800" dirty="0">
                <a:solidFill>
                  <a:srgbClr val="0000FF"/>
                </a:solidFill>
                <a:latin typeface="Consolas"/>
                <a:cs typeface="Consolas"/>
              </a:rPr>
              <a:t>from</a:t>
            </a:r>
            <a:r>
              <a:rPr sz="1800" spc="-15" dirty="0">
                <a:solidFill>
                  <a:srgbClr val="0000FF"/>
                </a:solidFill>
                <a:latin typeface="Consolas"/>
                <a:cs typeface="Consolas"/>
              </a:rPr>
              <a:t> </a:t>
            </a:r>
            <a:r>
              <a:rPr sz="1800" spc="-10" dirty="0">
                <a:solidFill>
                  <a:srgbClr val="A21515"/>
                </a:solidFill>
                <a:latin typeface="Consolas"/>
                <a:cs typeface="Consolas"/>
              </a:rPr>
              <a:t>'http'</a:t>
            </a:r>
            <a:r>
              <a:rPr sz="1800" spc="-1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12700">
              <a:lnSpc>
                <a:spcPct val="100000"/>
              </a:lnSpc>
            </a:pPr>
            <a:r>
              <a:rPr sz="1800" dirty="0">
                <a:solidFill>
                  <a:srgbClr val="0000FF"/>
                </a:solidFill>
                <a:latin typeface="Consolas"/>
                <a:cs typeface="Consolas"/>
              </a:rPr>
              <a:t>const</a:t>
            </a:r>
            <a:r>
              <a:rPr sz="1800" spc="-20" dirty="0">
                <a:solidFill>
                  <a:srgbClr val="0000FF"/>
                </a:solidFill>
                <a:latin typeface="Consolas"/>
                <a:cs typeface="Consolas"/>
              </a:rPr>
              <a:t> </a:t>
            </a:r>
            <a:r>
              <a:rPr sz="1800" dirty="0">
                <a:latin typeface="Consolas"/>
                <a:cs typeface="Consolas"/>
              </a:rPr>
              <a:t>PORT</a:t>
            </a:r>
            <a:r>
              <a:rPr sz="1800" spc="-25" dirty="0">
                <a:latin typeface="Consolas"/>
                <a:cs typeface="Consolas"/>
              </a:rPr>
              <a:t> </a:t>
            </a:r>
            <a:r>
              <a:rPr sz="1800" dirty="0">
                <a:latin typeface="Consolas"/>
                <a:cs typeface="Consolas"/>
              </a:rPr>
              <a:t>=</a:t>
            </a:r>
            <a:r>
              <a:rPr sz="1800" spc="-10" dirty="0">
                <a:latin typeface="Consolas"/>
                <a:cs typeface="Consolas"/>
              </a:rPr>
              <a:t> </a:t>
            </a:r>
            <a:r>
              <a:rPr sz="1800" spc="-10" dirty="0">
                <a:solidFill>
                  <a:srgbClr val="098557"/>
                </a:solidFill>
                <a:latin typeface="Consolas"/>
                <a:cs typeface="Consolas"/>
              </a:rPr>
              <a:t>3000</a:t>
            </a:r>
            <a:r>
              <a:rPr sz="1800" spc="-1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262890" marR="5080" indent="-250825">
              <a:lnSpc>
                <a:spcPct val="100000"/>
              </a:lnSpc>
            </a:pPr>
            <a:r>
              <a:rPr sz="1800" dirty="0">
                <a:solidFill>
                  <a:srgbClr val="0000FF"/>
                </a:solidFill>
                <a:latin typeface="Consolas"/>
                <a:cs typeface="Consolas"/>
              </a:rPr>
              <a:t>let</a:t>
            </a:r>
            <a:r>
              <a:rPr sz="1800" spc="-65" dirty="0">
                <a:solidFill>
                  <a:srgbClr val="0000FF"/>
                </a:solidFill>
                <a:latin typeface="Consolas"/>
                <a:cs typeface="Consolas"/>
              </a:rPr>
              <a:t> </a:t>
            </a:r>
            <a:r>
              <a:rPr sz="1800" dirty="0">
                <a:latin typeface="Consolas"/>
                <a:cs typeface="Consolas"/>
              </a:rPr>
              <a:t>server</a:t>
            </a:r>
            <a:r>
              <a:rPr sz="1800" spc="-55" dirty="0">
                <a:latin typeface="Consolas"/>
                <a:cs typeface="Consolas"/>
              </a:rPr>
              <a:t> </a:t>
            </a:r>
            <a:r>
              <a:rPr sz="1800" dirty="0">
                <a:latin typeface="Consolas"/>
                <a:cs typeface="Consolas"/>
              </a:rPr>
              <a:t>=</a:t>
            </a:r>
            <a:r>
              <a:rPr sz="1800" spc="-40" dirty="0">
                <a:latin typeface="Consolas"/>
                <a:cs typeface="Consolas"/>
              </a:rPr>
              <a:t> </a:t>
            </a:r>
            <a:r>
              <a:rPr sz="1800" dirty="0">
                <a:latin typeface="Consolas"/>
                <a:cs typeface="Consolas"/>
              </a:rPr>
              <a:t>http.createServer(</a:t>
            </a:r>
            <a:r>
              <a:rPr sz="1800" dirty="0">
                <a:solidFill>
                  <a:srgbClr val="0000FF"/>
                </a:solidFill>
                <a:latin typeface="Consolas"/>
                <a:cs typeface="Consolas"/>
              </a:rPr>
              <a:t>function</a:t>
            </a:r>
            <a:r>
              <a:rPr sz="1800" dirty="0">
                <a:latin typeface="Consolas"/>
                <a:cs typeface="Consolas"/>
              </a:rPr>
              <a:t>(request,</a:t>
            </a:r>
            <a:r>
              <a:rPr sz="1800" spc="-45" dirty="0">
                <a:latin typeface="Consolas"/>
                <a:cs typeface="Consolas"/>
              </a:rPr>
              <a:t> </a:t>
            </a:r>
            <a:r>
              <a:rPr sz="1800" spc="-10" dirty="0">
                <a:latin typeface="Consolas"/>
                <a:cs typeface="Consolas"/>
              </a:rPr>
              <a:t>response){ </a:t>
            </a: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course</a:t>
            </a:r>
            <a:r>
              <a:rPr sz="1800" spc="-2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A21515"/>
                </a:solidFill>
                <a:latin typeface="Consolas"/>
                <a:cs typeface="Consolas"/>
              </a:rPr>
              <a:t>"Web</a:t>
            </a:r>
            <a:r>
              <a:rPr sz="1800" spc="-15" dirty="0">
                <a:solidFill>
                  <a:srgbClr val="A21515"/>
                </a:solidFill>
                <a:latin typeface="Consolas"/>
                <a:cs typeface="Consolas"/>
              </a:rPr>
              <a:t> </a:t>
            </a:r>
            <a:r>
              <a:rPr sz="1800" spc="-10" dirty="0">
                <a:solidFill>
                  <a:srgbClr val="A21515"/>
                </a:solidFill>
                <a:latin typeface="Consolas"/>
                <a:cs typeface="Consolas"/>
              </a:rPr>
              <a:t>Technologies"</a:t>
            </a:r>
            <a:r>
              <a:rPr sz="1800" spc="-10" dirty="0">
                <a:latin typeface="Consolas"/>
                <a:cs typeface="Consolas"/>
              </a:rPr>
              <a:t>;</a:t>
            </a:r>
            <a:endParaRPr sz="1800">
              <a:latin typeface="Consolas"/>
              <a:cs typeface="Consolas"/>
            </a:endParaRPr>
          </a:p>
          <a:p>
            <a:pPr marL="262890">
              <a:lnSpc>
                <a:spcPct val="100000"/>
              </a:lnSpc>
            </a:pPr>
            <a:r>
              <a:rPr sz="1800" dirty="0">
                <a:latin typeface="Consolas"/>
                <a:cs typeface="Consolas"/>
              </a:rPr>
              <a:t>response.writeHead(</a:t>
            </a:r>
            <a:r>
              <a:rPr sz="1800" dirty="0">
                <a:solidFill>
                  <a:srgbClr val="098557"/>
                </a:solidFill>
                <a:latin typeface="Consolas"/>
                <a:cs typeface="Consolas"/>
              </a:rPr>
              <a:t>200</a:t>
            </a:r>
            <a:r>
              <a:rPr sz="1800" dirty="0">
                <a:latin typeface="Consolas"/>
                <a:cs typeface="Consolas"/>
              </a:rPr>
              <a:t>,</a:t>
            </a:r>
            <a:r>
              <a:rPr sz="1800" spc="-85" dirty="0">
                <a:latin typeface="Consolas"/>
                <a:cs typeface="Consolas"/>
              </a:rPr>
              <a:t> </a:t>
            </a:r>
            <a:r>
              <a:rPr sz="1800" spc="-10" dirty="0">
                <a:latin typeface="Consolas"/>
                <a:cs typeface="Consolas"/>
              </a:rPr>
              <a:t>{</a:t>
            </a:r>
            <a:r>
              <a:rPr sz="1800" spc="-10" dirty="0">
                <a:solidFill>
                  <a:srgbClr val="A21515"/>
                </a:solidFill>
                <a:latin typeface="Consolas"/>
                <a:cs typeface="Consolas"/>
              </a:rPr>
              <a:t>"Content-</a:t>
            </a:r>
            <a:r>
              <a:rPr sz="1800" dirty="0">
                <a:solidFill>
                  <a:srgbClr val="A21515"/>
                </a:solidFill>
                <a:latin typeface="Consolas"/>
                <a:cs typeface="Consolas"/>
              </a:rPr>
              <a:t>Type"</a:t>
            </a:r>
            <a:r>
              <a:rPr sz="1800" dirty="0">
                <a:latin typeface="Consolas"/>
                <a:cs typeface="Consolas"/>
              </a:rPr>
              <a:t>:</a:t>
            </a:r>
            <a:r>
              <a:rPr sz="1800" spc="-70" dirty="0">
                <a:latin typeface="Consolas"/>
                <a:cs typeface="Consolas"/>
              </a:rPr>
              <a:t> </a:t>
            </a:r>
            <a:r>
              <a:rPr sz="1800" spc="-10" dirty="0">
                <a:solidFill>
                  <a:srgbClr val="A21515"/>
                </a:solidFill>
                <a:latin typeface="Consolas"/>
                <a:cs typeface="Consolas"/>
              </a:rPr>
              <a:t>"text/html"</a:t>
            </a:r>
            <a:r>
              <a:rPr sz="1800" spc="-10" dirty="0">
                <a:latin typeface="Consolas"/>
                <a:cs typeface="Consolas"/>
              </a:rPr>
              <a:t>});</a:t>
            </a:r>
            <a:endParaRPr sz="1800">
              <a:latin typeface="Consolas"/>
              <a:cs typeface="Consolas"/>
            </a:endParaRPr>
          </a:p>
          <a:p>
            <a:pPr marL="262890">
              <a:lnSpc>
                <a:spcPct val="100000"/>
              </a:lnSpc>
              <a:spcBef>
                <a:spcPts val="5"/>
              </a:spcBef>
            </a:pPr>
            <a:r>
              <a:rPr sz="1800" dirty="0">
                <a:latin typeface="Consolas"/>
                <a:cs typeface="Consolas"/>
              </a:rPr>
              <a:t>response.write(</a:t>
            </a:r>
            <a:r>
              <a:rPr sz="1800" dirty="0">
                <a:solidFill>
                  <a:srgbClr val="A21515"/>
                </a:solidFill>
                <a:latin typeface="Consolas"/>
                <a:cs typeface="Consolas"/>
              </a:rPr>
              <a:t>`&lt;!DOCTYPE</a:t>
            </a:r>
            <a:r>
              <a:rPr sz="1800" spc="-100" dirty="0">
                <a:solidFill>
                  <a:srgbClr val="A21515"/>
                </a:solidFill>
                <a:latin typeface="Consolas"/>
                <a:cs typeface="Consolas"/>
              </a:rPr>
              <a:t> </a:t>
            </a:r>
            <a:r>
              <a:rPr sz="1800" spc="-10" dirty="0">
                <a:solidFill>
                  <a:srgbClr val="A21515"/>
                </a:solidFill>
                <a:latin typeface="Consolas"/>
                <a:cs typeface="Consolas"/>
              </a:rPr>
              <a:t>html&gt;</a:t>
            </a:r>
            <a:endParaRPr sz="1800">
              <a:latin typeface="Consolas"/>
              <a:cs typeface="Consolas"/>
            </a:endParaRPr>
          </a:p>
          <a:p>
            <a:pPr marL="262890">
              <a:lnSpc>
                <a:spcPct val="100000"/>
              </a:lnSpc>
            </a:pPr>
            <a:r>
              <a:rPr sz="1800" spc="-10" dirty="0">
                <a:solidFill>
                  <a:srgbClr val="A21515"/>
                </a:solidFill>
                <a:latin typeface="Consolas"/>
                <a:cs typeface="Consolas"/>
              </a:rPr>
              <a:t>&lt;html&gt;&lt;body&gt;</a:t>
            </a:r>
            <a:endParaRPr sz="1800">
              <a:latin typeface="Consolas"/>
              <a:cs typeface="Consolas"/>
            </a:endParaRPr>
          </a:p>
          <a:p>
            <a:pPr marL="512445">
              <a:lnSpc>
                <a:spcPct val="100000"/>
              </a:lnSpc>
            </a:pPr>
            <a:r>
              <a:rPr sz="1800" dirty="0">
                <a:solidFill>
                  <a:srgbClr val="A21515"/>
                </a:solidFill>
                <a:latin typeface="Consolas"/>
                <a:cs typeface="Consolas"/>
              </a:rPr>
              <a:t>&lt;h1&gt;Hello</a:t>
            </a:r>
            <a:r>
              <a:rPr sz="1800" spc="-3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course</a:t>
            </a:r>
            <a:r>
              <a:rPr sz="1800" spc="-10" dirty="0">
                <a:solidFill>
                  <a:srgbClr val="0000FF"/>
                </a:solidFill>
                <a:latin typeface="Consolas"/>
                <a:cs typeface="Consolas"/>
              </a:rPr>
              <a:t>}</a:t>
            </a:r>
            <a:r>
              <a:rPr sz="1800" spc="-10" dirty="0">
                <a:solidFill>
                  <a:srgbClr val="A21515"/>
                </a:solidFill>
                <a:latin typeface="Consolas"/>
                <a:cs typeface="Consolas"/>
              </a:rPr>
              <a:t>&lt;/h1&gt;</a:t>
            </a:r>
            <a:endParaRPr sz="1800">
              <a:latin typeface="Consolas"/>
              <a:cs typeface="Consolas"/>
            </a:endParaRPr>
          </a:p>
          <a:p>
            <a:pPr marL="512445">
              <a:lnSpc>
                <a:spcPct val="100000"/>
              </a:lnSpc>
            </a:pPr>
            <a:r>
              <a:rPr sz="1800" dirty="0">
                <a:solidFill>
                  <a:srgbClr val="A21515"/>
                </a:solidFill>
                <a:latin typeface="Consolas"/>
                <a:cs typeface="Consolas"/>
              </a:rPr>
              <a:t>&lt;p&gt;Current</a:t>
            </a:r>
            <a:r>
              <a:rPr sz="1800" spc="-40" dirty="0">
                <a:solidFill>
                  <a:srgbClr val="A21515"/>
                </a:solidFill>
                <a:latin typeface="Consolas"/>
                <a:cs typeface="Consolas"/>
              </a:rPr>
              <a:t> </a:t>
            </a:r>
            <a:r>
              <a:rPr sz="1800" dirty="0">
                <a:solidFill>
                  <a:srgbClr val="A21515"/>
                </a:solidFill>
                <a:latin typeface="Consolas"/>
                <a:cs typeface="Consolas"/>
              </a:rPr>
              <a:t>date</a:t>
            </a:r>
            <a:r>
              <a:rPr sz="1800" spc="-20" dirty="0">
                <a:solidFill>
                  <a:srgbClr val="A21515"/>
                </a:solidFill>
                <a:latin typeface="Consolas"/>
                <a:cs typeface="Consolas"/>
              </a:rPr>
              <a:t> </a:t>
            </a:r>
            <a:r>
              <a:rPr sz="1800" dirty="0">
                <a:solidFill>
                  <a:srgbClr val="A21515"/>
                </a:solidFill>
                <a:latin typeface="Consolas"/>
                <a:cs typeface="Consolas"/>
              </a:rPr>
              <a:t>is</a:t>
            </a:r>
            <a:r>
              <a:rPr sz="1800" spc="-20" dirty="0">
                <a:solidFill>
                  <a:srgbClr val="A21515"/>
                </a:solidFill>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spc="-10" dirty="0">
                <a:latin typeface="Consolas"/>
                <a:cs typeface="Consolas"/>
              </a:rPr>
              <a:t>Date().toDateString()</a:t>
            </a:r>
            <a:r>
              <a:rPr sz="1800" spc="-10" dirty="0">
                <a:solidFill>
                  <a:srgbClr val="0000FF"/>
                </a:solidFill>
                <a:latin typeface="Consolas"/>
                <a:cs typeface="Consolas"/>
              </a:rPr>
              <a:t>}</a:t>
            </a:r>
            <a:r>
              <a:rPr sz="1800" spc="-10" dirty="0">
                <a:solidFill>
                  <a:srgbClr val="A21515"/>
                </a:solidFill>
                <a:latin typeface="Consolas"/>
                <a:cs typeface="Consolas"/>
              </a:rPr>
              <a:t>&lt;/p&gt;</a:t>
            </a:r>
            <a:endParaRPr sz="1800">
              <a:latin typeface="Consolas"/>
              <a:cs typeface="Consolas"/>
            </a:endParaRPr>
          </a:p>
          <a:p>
            <a:pPr marL="262890">
              <a:lnSpc>
                <a:spcPct val="100000"/>
              </a:lnSpc>
            </a:pPr>
            <a:r>
              <a:rPr sz="1800" spc="-10" dirty="0">
                <a:solidFill>
                  <a:srgbClr val="A21515"/>
                </a:solidFill>
                <a:latin typeface="Consolas"/>
                <a:cs typeface="Consolas"/>
              </a:rPr>
              <a:t>&lt;/body&gt;&lt;/html&gt;`</a:t>
            </a:r>
            <a:r>
              <a:rPr sz="1800" spc="-10" dirty="0">
                <a:latin typeface="Consolas"/>
                <a:cs typeface="Consolas"/>
              </a:rPr>
              <a:t>);</a:t>
            </a:r>
            <a:endParaRPr sz="1800">
              <a:latin typeface="Consolas"/>
              <a:cs typeface="Consolas"/>
            </a:endParaRPr>
          </a:p>
          <a:p>
            <a:pPr marL="262890">
              <a:lnSpc>
                <a:spcPct val="100000"/>
              </a:lnSpc>
            </a:pPr>
            <a:r>
              <a:rPr sz="1800" spc="-10" dirty="0">
                <a:latin typeface="Consolas"/>
                <a:cs typeface="Consolas"/>
              </a:rPr>
              <a:t>response.end();</a:t>
            </a:r>
            <a:endParaRPr sz="1800">
              <a:latin typeface="Consolas"/>
              <a:cs typeface="Consolas"/>
            </a:endParaRPr>
          </a:p>
          <a:p>
            <a:pPr marL="12700">
              <a:lnSpc>
                <a:spcPct val="100000"/>
              </a:lnSpc>
            </a:pPr>
            <a:r>
              <a:rPr sz="1800" spc="-10" dirty="0">
                <a:latin typeface="Consolas"/>
                <a:cs typeface="Consolas"/>
              </a:rPr>
              <a:t>}).listen(PORT);</a:t>
            </a:r>
            <a:endParaRPr sz="1800">
              <a:latin typeface="Consolas"/>
              <a:cs typeface="Consolas"/>
            </a:endParaRPr>
          </a:p>
          <a:p>
            <a:pPr>
              <a:lnSpc>
                <a:spcPct val="100000"/>
              </a:lnSpc>
              <a:spcBef>
                <a:spcPts val="50"/>
              </a:spcBef>
            </a:pPr>
            <a:endParaRPr sz="1800">
              <a:latin typeface="Consolas"/>
              <a:cs typeface="Consolas"/>
            </a:endParaRPr>
          </a:p>
          <a:p>
            <a:pPr marL="12700">
              <a:lnSpc>
                <a:spcPct val="100000"/>
              </a:lnSpc>
              <a:spcBef>
                <a:spcPts val="5"/>
              </a:spcBef>
            </a:pPr>
            <a:r>
              <a:rPr sz="1800" dirty="0">
                <a:latin typeface="Consolas"/>
                <a:cs typeface="Consolas"/>
              </a:rPr>
              <a:t>console.log(</a:t>
            </a:r>
            <a:r>
              <a:rPr sz="1800" dirty="0">
                <a:solidFill>
                  <a:srgbClr val="A21515"/>
                </a:solidFill>
                <a:latin typeface="Consolas"/>
                <a:cs typeface="Consolas"/>
              </a:rPr>
              <a:t>`Web</a:t>
            </a:r>
            <a:r>
              <a:rPr sz="1800" spc="-40" dirty="0">
                <a:solidFill>
                  <a:srgbClr val="A21515"/>
                </a:solidFill>
                <a:latin typeface="Consolas"/>
                <a:cs typeface="Consolas"/>
              </a:rPr>
              <a:t> </a:t>
            </a:r>
            <a:r>
              <a:rPr sz="1800" dirty="0">
                <a:solidFill>
                  <a:srgbClr val="A21515"/>
                </a:solidFill>
                <a:latin typeface="Consolas"/>
                <a:cs typeface="Consolas"/>
              </a:rPr>
              <a:t>app</a:t>
            </a:r>
            <a:r>
              <a:rPr sz="1800" spc="-30" dirty="0">
                <a:solidFill>
                  <a:srgbClr val="A21515"/>
                </a:solidFill>
                <a:latin typeface="Consolas"/>
                <a:cs typeface="Consolas"/>
              </a:rPr>
              <a:t> </a:t>
            </a:r>
            <a:r>
              <a:rPr sz="1800" dirty="0">
                <a:solidFill>
                  <a:srgbClr val="A21515"/>
                </a:solidFill>
                <a:latin typeface="Consolas"/>
                <a:cs typeface="Consolas"/>
              </a:rPr>
              <a:t>listening</a:t>
            </a:r>
            <a:r>
              <a:rPr sz="1800" spc="-35" dirty="0">
                <a:solidFill>
                  <a:srgbClr val="A21515"/>
                </a:solidFill>
                <a:latin typeface="Consolas"/>
                <a:cs typeface="Consolas"/>
              </a:rPr>
              <a:t> </a:t>
            </a:r>
            <a:r>
              <a:rPr sz="1800" dirty="0">
                <a:solidFill>
                  <a:srgbClr val="A21515"/>
                </a:solidFill>
                <a:latin typeface="Consolas"/>
                <a:cs typeface="Consolas"/>
              </a:rPr>
              <a:t>on</a:t>
            </a:r>
            <a:r>
              <a:rPr sz="1800" spc="-40" dirty="0">
                <a:solidFill>
                  <a:srgbClr val="A21515"/>
                </a:solidFill>
                <a:latin typeface="Consolas"/>
                <a:cs typeface="Consolas"/>
              </a:rPr>
              <a:t> </a:t>
            </a:r>
            <a:r>
              <a:rPr sz="1800" dirty="0">
                <a:solidFill>
                  <a:srgbClr val="A21515"/>
                </a:solidFill>
                <a:latin typeface="Consolas"/>
                <a:cs typeface="Consolas"/>
              </a:rPr>
              <a:t>port</a:t>
            </a:r>
            <a:r>
              <a:rPr sz="1800" spc="-30"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PORT</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p:txBody>
      </p:sp>
      <p:grpSp>
        <p:nvGrpSpPr>
          <p:cNvPr id="5" name="object 5"/>
          <p:cNvGrpSpPr/>
          <p:nvPr/>
        </p:nvGrpSpPr>
        <p:grpSpPr>
          <a:xfrm>
            <a:off x="8018843" y="3742563"/>
            <a:ext cx="3300729" cy="2157730"/>
            <a:chOff x="8018843" y="3742563"/>
            <a:chExt cx="3300729" cy="2157730"/>
          </a:xfrm>
        </p:grpSpPr>
        <p:pic>
          <p:nvPicPr>
            <p:cNvPr id="6" name="object 6"/>
            <p:cNvPicPr/>
            <p:nvPr/>
          </p:nvPicPr>
          <p:blipFill>
            <a:blip r:embed="rId3" cstate="print"/>
            <a:stretch>
              <a:fillRect/>
            </a:stretch>
          </p:blipFill>
          <p:spPr>
            <a:xfrm>
              <a:off x="8028432" y="3752088"/>
              <a:ext cx="3281172" cy="2138172"/>
            </a:xfrm>
            <a:prstGeom prst="rect">
              <a:avLst/>
            </a:prstGeom>
          </p:spPr>
        </p:pic>
        <p:sp>
          <p:nvSpPr>
            <p:cNvPr id="7" name="object 7"/>
            <p:cNvSpPr/>
            <p:nvPr/>
          </p:nvSpPr>
          <p:spPr>
            <a:xfrm>
              <a:off x="8023606" y="3747325"/>
              <a:ext cx="3291204" cy="2148205"/>
            </a:xfrm>
            <a:custGeom>
              <a:avLst/>
              <a:gdLst/>
              <a:ahLst/>
              <a:cxnLst/>
              <a:rect l="l" t="t" r="r" b="b"/>
              <a:pathLst>
                <a:path w="3291204" h="2148204">
                  <a:moveTo>
                    <a:pt x="0" y="2147697"/>
                  </a:moveTo>
                  <a:lnTo>
                    <a:pt x="3290697" y="2147697"/>
                  </a:lnTo>
                  <a:lnTo>
                    <a:pt x="3290697" y="0"/>
                  </a:lnTo>
                  <a:lnTo>
                    <a:pt x="0" y="0"/>
                  </a:lnTo>
                  <a:lnTo>
                    <a:pt x="0" y="2147697"/>
                  </a:lnTo>
                  <a:close/>
                </a:path>
              </a:pathLst>
            </a:custGeom>
            <a:ln w="9525">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446</a:t>
            </a:fld>
            <a:endParaRPr spc="-25"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447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DEBUGGING</a:t>
            </a:r>
            <a:r>
              <a:rPr spc="45" dirty="0"/>
              <a:t> </a:t>
            </a:r>
            <a:r>
              <a:rPr spc="120" dirty="0"/>
              <a:t>A</a:t>
            </a:r>
            <a:r>
              <a:rPr spc="45" dirty="0"/>
              <a:t> </a:t>
            </a:r>
            <a:r>
              <a:rPr dirty="0"/>
              <a:t>NODE.JS</a:t>
            </a:r>
            <a:r>
              <a:rPr spc="30" dirty="0"/>
              <a:t> </a:t>
            </a:r>
            <a:r>
              <a:rPr dirty="0"/>
              <a:t>APP</a:t>
            </a:r>
            <a:r>
              <a:rPr spc="55" dirty="0"/>
              <a:t> </a:t>
            </a:r>
            <a:r>
              <a:rPr dirty="0"/>
              <a:t>IN</a:t>
            </a:r>
            <a:r>
              <a:rPr spc="30" dirty="0"/>
              <a:t> </a:t>
            </a:r>
            <a:r>
              <a:rPr spc="-10" dirty="0"/>
              <a:t>VSCODE</a:t>
            </a:r>
          </a:p>
        </p:txBody>
      </p:sp>
      <p:sp>
        <p:nvSpPr>
          <p:cNvPr id="3" name="object 3"/>
          <p:cNvSpPr txBox="1"/>
          <p:nvPr/>
        </p:nvSpPr>
        <p:spPr>
          <a:xfrm>
            <a:off x="962050" y="1446872"/>
            <a:ext cx="10188575" cy="438774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Il modo più semplice è abilitare la funzione di auto attach</a:t>
            </a:r>
          </a:p>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In questo modo verrà collegato un debugger ai processi avviati Node.js in VSCode </a:t>
            </a:r>
          </a:p>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Per abilitare l'attacco automatico, utilizzare CTRL+MAIUSC+P per visualizzare il riquadro dei comandi VSCode, quindi cercare «Attiva/disattiva collegamento automatico»
Ti suggerisco quindi di selezionare la modalità «Smart», che si collega automaticamente solo agli script che si trovano al di fuori di /node_modules/</a:t>
            </a:r>
            <a:endParaRPr sz="2800" dirty="0">
              <a:latin typeface="Calibri"/>
              <a:cs typeface="Calibri"/>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DEBUGGING</a:t>
            </a:r>
            <a:r>
              <a:rPr spc="45" dirty="0"/>
              <a:t> </a:t>
            </a:r>
            <a:r>
              <a:rPr spc="120" dirty="0"/>
              <a:t>A</a:t>
            </a:r>
            <a:r>
              <a:rPr spc="45" dirty="0"/>
              <a:t> </a:t>
            </a:r>
            <a:r>
              <a:rPr dirty="0"/>
              <a:t>NODE.JS</a:t>
            </a:r>
            <a:r>
              <a:rPr spc="30" dirty="0"/>
              <a:t> </a:t>
            </a:r>
            <a:r>
              <a:rPr dirty="0"/>
              <a:t>APP</a:t>
            </a:r>
            <a:r>
              <a:rPr spc="55" dirty="0"/>
              <a:t> </a:t>
            </a:r>
            <a:r>
              <a:rPr dirty="0"/>
              <a:t>IN</a:t>
            </a:r>
            <a:r>
              <a:rPr spc="30" dirty="0"/>
              <a:t> </a:t>
            </a:r>
            <a:r>
              <a:rPr spc="-10" dirty="0"/>
              <a:t>VSCODE</a:t>
            </a:r>
          </a:p>
        </p:txBody>
      </p:sp>
      <p:grpSp>
        <p:nvGrpSpPr>
          <p:cNvPr id="3" name="object 3"/>
          <p:cNvGrpSpPr/>
          <p:nvPr/>
        </p:nvGrpSpPr>
        <p:grpSpPr>
          <a:xfrm>
            <a:off x="4771199" y="4173854"/>
            <a:ext cx="6548120" cy="2012950"/>
            <a:chOff x="4771199" y="4173854"/>
            <a:chExt cx="6548120" cy="2012950"/>
          </a:xfrm>
        </p:grpSpPr>
        <p:pic>
          <p:nvPicPr>
            <p:cNvPr id="4" name="object 4"/>
            <p:cNvPicPr/>
            <p:nvPr/>
          </p:nvPicPr>
          <p:blipFill>
            <a:blip r:embed="rId2" cstate="print"/>
            <a:stretch>
              <a:fillRect/>
            </a:stretch>
          </p:blipFill>
          <p:spPr>
            <a:xfrm>
              <a:off x="4780787" y="4183379"/>
              <a:ext cx="6528815" cy="1993392"/>
            </a:xfrm>
            <a:prstGeom prst="rect">
              <a:avLst/>
            </a:prstGeom>
          </p:spPr>
        </p:pic>
        <p:sp>
          <p:nvSpPr>
            <p:cNvPr id="5" name="object 5"/>
            <p:cNvSpPr/>
            <p:nvPr/>
          </p:nvSpPr>
          <p:spPr>
            <a:xfrm>
              <a:off x="4775961" y="4178617"/>
              <a:ext cx="6538595" cy="2003425"/>
            </a:xfrm>
            <a:custGeom>
              <a:avLst/>
              <a:gdLst/>
              <a:ahLst/>
              <a:cxnLst/>
              <a:rect l="l" t="t" r="r" b="b"/>
              <a:pathLst>
                <a:path w="6538595" h="2003425">
                  <a:moveTo>
                    <a:pt x="0" y="2002917"/>
                  </a:moveTo>
                  <a:lnTo>
                    <a:pt x="6538341" y="2002917"/>
                  </a:lnTo>
                  <a:lnTo>
                    <a:pt x="6538341" y="0"/>
                  </a:lnTo>
                  <a:lnTo>
                    <a:pt x="0" y="0"/>
                  </a:lnTo>
                  <a:lnTo>
                    <a:pt x="0" y="2002917"/>
                  </a:lnTo>
                  <a:close/>
                </a:path>
              </a:pathLst>
            </a:custGeom>
            <a:ln w="9525">
              <a:solidFill>
                <a:srgbClr val="111F35"/>
              </a:solidFill>
            </a:ln>
          </p:spPr>
          <p:txBody>
            <a:bodyPr wrap="square" lIns="0" tIns="0" rIns="0" bIns="0" rtlCol="0"/>
            <a:lstStyle/>
            <a:p>
              <a:endParaRPr/>
            </a:p>
          </p:txBody>
        </p:sp>
      </p:grpSp>
      <p:grpSp>
        <p:nvGrpSpPr>
          <p:cNvPr id="6" name="object 6"/>
          <p:cNvGrpSpPr/>
          <p:nvPr/>
        </p:nvGrpSpPr>
        <p:grpSpPr>
          <a:xfrm>
            <a:off x="4771199" y="1555559"/>
            <a:ext cx="6548120" cy="1784350"/>
            <a:chOff x="4771199" y="1555559"/>
            <a:chExt cx="6548120" cy="1784350"/>
          </a:xfrm>
        </p:grpSpPr>
        <p:pic>
          <p:nvPicPr>
            <p:cNvPr id="7" name="object 7"/>
            <p:cNvPicPr/>
            <p:nvPr/>
          </p:nvPicPr>
          <p:blipFill>
            <a:blip r:embed="rId3" cstate="print"/>
            <a:stretch>
              <a:fillRect/>
            </a:stretch>
          </p:blipFill>
          <p:spPr>
            <a:xfrm>
              <a:off x="4780787" y="1565148"/>
              <a:ext cx="6528815" cy="1764791"/>
            </a:xfrm>
            <a:prstGeom prst="rect">
              <a:avLst/>
            </a:prstGeom>
          </p:spPr>
        </p:pic>
        <p:sp>
          <p:nvSpPr>
            <p:cNvPr id="8" name="object 8"/>
            <p:cNvSpPr/>
            <p:nvPr/>
          </p:nvSpPr>
          <p:spPr>
            <a:xfrm>
              <a:off x="4775961" y="1560322"/>
              <a:ext cx="6538595" cy="1774825"/>
            </a:xfrm>
            <a:custGeom>
              <a:avLst/>
              <a:gdLst/>
              <a:ahLst/>
              <a:cxnLst/>
              <a:rect l="l" t="t" r="r" b="b"/>
              <a:pathLst>
                <a:path w="6538595" h="1774825">
                  <a:moveTo>
                    <a:pt x="0" y="1774316"/>
                  </a:moveTo>
                  <a:lnTo>
                    <a:pt x="6538341" y="1774316"/>
                  </a:lnTo>
                  <a:lnTo>
                    <a:pt x="6538341" y="0"/>
                  </a:lnTo>
                  <a:lnTo>
                    <a:pt x="0" y="0"/>
                  </a:lnTo>
                  <a:lnTo>
                    <a:pt x="0" y="1774316"/>
                  </a:lnTo>
                  <a:close/>
                </a:path>
              </a:pathLst>
            </a:custGeom>
            <a:ln w="9525">
              <a:solidFill>
                <a:srgbClr val="111F35"/>
              </a:solidFill>
            </a:ln>
          </p:spPr>
          <p:txBody>
            <a:bodyPr wrap="square" lIns="0" tIns="0" rIns="0" bIns="0" rtlCol="0"/>
            <a:lstStyle/>
            <a:p>
              <a:endParaRPr/>
            </a:p>
          </p:txBody>
        </p:sp>
      </p:grpSp>
      <p:grpSp>
        <p:nvGrpSpPr>
          <p:cNvPr id="9" name="object 9"/>
          <p:cNvGrpSpPr/>
          <p:nvPr/>
        </p:nvGrpSpPr>
        <p:grpSpPr>
          <a:xfrm>
            <a:off x="7846821" y="3422650"/>
            <a:ext cx="396875" cy="697230"/>
            <a:chOff x="7846821" y="3422650"/>
            <a:chExt cx="396875" cy="697230"/>
          </a:xfrm>
        </p:grpSpPr>
        <p:sp>
          <p:nvSpPr>
            <p:cNvPr id="10" name="object 10"/>
            <p:cNvSpPr/>
            <p:nvPr/>
          </p:nvSpPr>
          <p:spPr>
            <a:xfrm>
              <a:off x="7853171" y="3429000"/>
              <a:ext cx="384175" cy="684530"/>
            </a:xfrm>
            <a:custGeom>
              <a:avLst/>
              <a:gdLst/>
              <a:ahLst/>
              <a:cxnLst/>
              <a:rect l="l" t="t" r="r" b="b"/>
              <a:pathLst>
                <a:path w="384175" h="684529">
                  <a:moveTo>
                    <a:pt x="288035" y="0"/>
                  </a:moveTo>
                  <a:lnTo>
                    <a:pt x="96011" y="0"/>
                  </a:lnTo>
                  <a:lnTo>
                    <a:pt x="96011" y="435482"/>
                  </a:lnTo>
                  <a:lnTo>
                    <a:pt x="0" y="435482"/>
                  </a:lnTo>
                  <a:lnTo>
                    <a:pt x="192024" y="684276"/>
                  </a:lnTo>
                  <a:lnTo>
                    <a:pt x="384048" y="435482"/>
                  </a:lnTo>
                  <a:lnTo>
                    <a:pt x="288035" y="435482"/>
                  </a:lnTo>
                  <a:lnTo>
                    <a:pt x="288035" y="0"/>
                  </a:lnTo>
                  <a:close/>
                </a:path>
              </a:pathLst>
            </a:custGeom>
            <a:solidFill>
              <a:srgbClr val="006379"/>
            </a:solidFill>
          </p:spPr>
          <p:txBody>
            <a:bodyPr wrap="square" lIns="0" tIns="0" rIns="0" bIns="0" rtlCol="0"/>
            <a:lstStyle/>
            <a:p>
              <a:endParaRPr/>
            </a:p>
          </p:txBody>
        </p:sp>
        <p:sp>
          <p:nvSpPr>
            <p:cNvPr id="11" name="object 11"/>
            <p:cNvSpPr/>
            <p:nvPr/>
          </p:nvSpPr>
          <p:spPr>
            <a:xfrm>
              <a:off x="7853171" y="3429000"/>
              <a:ext cx="384175" cy="684530"/>
            </a:xfrm>
            <a:custGeom>
              <a:avLst/>
              <a:gdLst/>
              <a:ahLst/>
              <a:cxnLst/>
              <a:rect l="l" t="t" r="r" b="b"/>
              <a:pathLst>
                <a:path w="384175" h="684529">
                  <a:moveTo>
                    <a:pt x="0" y="435482"/>
                  </a:moveTo>
                  <a:lnTo>
                    <a:pt x="96011" y="435482"/>
                  </a:lnTo>
                  <a:lnTo>
                    <a:pt x="96011" y="0"/>
                  </a:lnTo>
                  <a:lnTo>
                    <a:pt x="288035" y="0"/>
                  </a:lnTo>
                  <a:lnTo>
                    <a:pt x="288035" y="435482"/>
                  </a:lnTo>
                  <a:lnTo>
                    <a:pt x="384048" y="435482"/>
                  </a:lnTo>
                  <a:lnTo>
                    <a:pt x="192024" y="684276"/>
                  </a:lnTo>
                  <a:lnTo>
                    <a:pt x="0" y="435482"/>
                  </a:lnTo>
                  <a:close/>
                </a:path>
              </a:pathLst>
            </a:custGeom>
            <a:ln w="12699">
              <a:solidFill>
                <a:srgbClr val="00252F"/>
              </a:solidFill>
            </a:ln>
          </p:spPr>
          <p:txBody>
            <a:bodyPr wrap="square" lIns="0" tIns="0" rIns="0" bIns="0" rtlCol="0"/>
            <a:lstStyle/>
            <a:p>
              <a:endParaRPr/>
            </a:p>
          </p:txBody>
        </p:sp>
      </p:grpSp>
      <p:grpSp>
        <p:nvGrpSpPr>
          <p:cNvPr id="12" name="object 12"/>
          <p:cNvGrpSpPr/>
          <p:nvPr/>
        </p:nvGrpSpPr>
        <p:grpSpPr>
          <a:xfrm>
            <a:off x="895858" y="1621282"/>
            <a:ext cx="706120" cy="430530"/>
            <a:chOff x="895858" y="1621282"/>
            <a:chExt cx="706120" cy="430530"/>
          </a:xfrm>
        </p:grpSpPr>
        <p:sp>
          <p:nvSpPr>
            <p:cNvPr id="13" name="object 13"/>
            <p:cNvSpPr/>
            <p:nvPr/>
          </p:nvSpPr>
          <p:spPr>
            <a:xfrm>
              <a:off x="902208" y="1627632"/>
              <a:ext cx="693420" cy="417830"/>
            </a:xfrm>
            <a:custGeom>
              <a:avLst/>
              <a:gdLst/>
              <a:ahLst/>
              <a:cxnLst/>
              <a:rect l="l" t="t" r="r" b="b"/>
              <a:pathLst>
                <a:path w="693419" h="417830">
                  <a:moveTo>
                    <a:pt x="623823" y="0"/>
                  </a:moveTo>
                  <a:lnTo>
                    <a:pt x="69595" y="0"/>
                  </a:lnTo>
                  <a:lnTo>
                    <a:pt x="42508" y="5462"/>
                  </a:lnTo>
                  <a:lnTo>
                    <a:pt x="20386" y="20367"/>
                  </a:lnTo>
                  <a:lnTo>
                    <a:pt x="5470" y="42487"/>
                  </a:lnTo>
                  <a:lnTo>
                    <a:pt x="0" y="69595"/>
                  </a:lnTo>
                  <a:lnTo>
                    <a:pt x="0" y="347979"/>
                  </a:lnTo>
                  <a:lnTo>
                    <a:pt x="5470" y="375088"/>
                  </a:lnTo>
                  <a:lnTo>
                    <a:pt x="20386" y="397208"/>
                  </a:lnTo>
                  <a:lnTo>
                    <a:pt x="42508" y="412113"/>
                  </a:lnTo>
                  <a:lnTo>
                    <a:pt x="69595" y="417575"/>
                  </a:lnTo>
                  <a:lnTo>
                    <a:pt x="623823" y="417575"/>
                  </a:lnTo>
                  <a:lnTo>
                    <a:pt x="650932" y="412113"/>
                  </a:lnTo>
                  <a:lnTo>
                    <a:pt x="673052" y="397208"/>
                  </a:lnTo>
                  <a:lnTo>
                    <a:pt x="687957" y="375088"/>
                  </a:lnTo>
                  <a:lnTo>
                    <a:pt x="693419" y="347979"/>
                  </a:lnTo>
                  <a:lnTo>
                    <a:pt x="693419" y="69595"/>
                  </a:lnTo>
                  <a:lnTo>
                    <a:pt x="687957" y="42487"/>
                  </a:lnTo>
                  <a:lnTo>
                    <a:pt x="673052" y="20367"/>
                  </a:lnTo>
                  <a:lnTo>
                    <a:pt x="650932" y="5462"/>
                  </a:lnTo>
                  <a:lnTo>
                    <a:pt x="623823" y="0"/>
                  </a:lnTo>
                  <a:close/>
                </a:path>
              </a:pathLst>
            </a:custGeom>
            <a:solidFill>
              <a:srgbClr val="454545"/>
            </a:solidFill>
          </p:spPr>
          <p:txBody>
            <a:bodyPr wrap="square" lIns="0" tIns="0" rIns="0" bIns="0" rtlCol="0"/>
            <a:lstStyle/>
            <a:p>
              <a:endParaRPr/>
            </a:p>
          </p:txBody>
        </p:sp>
        <p:sp>
          <p:nvSpPr>
            <p:cNvPr id="14" name="object 14"/>
            <p:cNvSpPr/>
            <p:nvPr/>
          </p:nvSpPr>
          <p:spPr>
            <a:xfrm>
              <a:off x="902208" y="1627632"/>
              <a:ext cx="693420" cy="417830"/>
            </a:xfrm>
            <a:custGeom>
              <a:avLst/>
              <a:gdLst/>
              <a:ahLst/>
              <a:cxnLst/>
              <a:rect l="l" t="t" r="r" b="b"/>
              <a:pathLst>
                <a:path w="693419" h="417830">
                  <a:moveTo>
                    <a:pt x="0" y="69595"/>
                  </a:moveTo>
                  <a:lnTo>
                    <a:pt x="5470" y="42487"/>
                  </a:lnTo>
                  <a:lnTo>
                    <a:pt x="20386" y="20367"/>
                  </a:lnTo>
                  <a:lnTo>
                    <a:pt x="42508" y="5462"/>
                  </a:lnTo>
                  <a:lnTo>
                    <a:pt x="69595" y="0"/>
                  </a:lnTo>
                  <a:lnTo>
                    <a:pt x="623823" y="0"/>
                  </a:lnTo>
                  <a:lnTo>
                    <a:pt x="650932" y="5462"/>
                  </a:lnTo>
                  <a:lnTo>
                    <a:pt x="673052" y="20367"/>
                  </a:lnTo>
                  <a:lnTo>
                    <a:pt x="687957" y="42487"/>
                  </a:lnTo>
                  <a:lnTo>
                    <a:pt x="693419" y="69595"/>
                  </a:lnTo>
                  <a:lnTo>
                    <a:pt x="693419" y="347979"/>
                  </a:lnTo>
                  <a:lnTo>
                    <a:pt x="687957" y="375088"/>
                  </a:lnTo>
                  <a:lnTo>
                    <a:pt x="673052" y="397208"/>
                  </a:lnTo>
                  <a:lnTo>
                    <a:pt x="650932" y="412113"/>
                  </a:lnTo>
                  <a:lnTo>
                    <a:pt x="623823" y="417575"/>
                  </a:lnTo>
                  <a:lnTo>
                    <a:pt x="69595" y="417575"/>
                  </a:lnTo>
                  <a:lnTo>
                    <a:pt x="42508" y="412113"/>
                  </a:lnTo>
                  <a:lnTo>
                    <a:pt x="20386" y="397208"/>
                  </a:lnTo>
                  <a:lnTo>
                    <a:pt x="5470" y="375088"/>
                  </a:lnTo>
                  <a:lnTo>
                    <a:pt x="0" y="347979"/>
                  </a:lnTo>
                  <a:lnTo>
                    <a:pt x="0" y="69595"/>
                  </a:lnTo>
                  <a:close/>
                </a:path>
              </a:pathLst>
            </a:custGeom>
            <a:ln w="12700">
              <a:solidFill>
                <a:srgbClr val="03070F"/>
              </a:solidFill>
            </a:ln>
          </p:spPr>
          <p:txBody>
            <a:bodyPr wrap="square" lIns="0" tIns="0" rIns="0" bIns="0" rtlCol="0"/>
            <a:lstStyle/>
            <a:p>
              <a:endParaRPr/>
            </a:p>
          </p:txBody>
        </p:sp>
      </p:grpSp>
      <p:sp>
        <p:nvSpPr>
          <p:cNvPr id="15" name="object 15"/>
          <p:cNvSpPr txBox="1"/>
          <p:nvPr/>
        </p:nvSpPr>
        <p:spPr>
          <a:xfrm>
            <a:off x="1008075" y="1671320"/>
            <a:ext cx="480059"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Calibri"/>
                <a:cs typeface="Calibri"/>
              </a:rPr>
              <a:t>CTRL</a:t>
            </a:r>
            <a:endParaRPr sz="1800">
              <a:latin typeface="Calibri"/>
              <a:cs typeface="Calibri"/>
            </a:endParaRPr>
          </a:p>
        </p:txBody>
      </p:sp>
      <p:grpSp>
        <p:nvGrpSpPr>
          <p:cNvPr id="16" name="object 16"/>
          <p:cNvGrpSpPr/>
          <p:nvPr/>
        </p:nvGrpSpPr>
        <p:grpSpPr>
          <a:xfrm>
            <a:off x="1851405" y="1621282"/>
            <a:ext cx="456565" cy="430530"/>
            <a:chOff x="1851405" y="1621282"/>
            <a:chExt cx="456565" cy="430530"/>
          </a:xfrm>
        </p:grpSpPr>
        <p:sp>
          <p:nvSpPr>
            <p:cNvPr id="17" name="object 17"/>
            <p:cNvSpPr/>
            <p:nvPr/>
          </p:nvSpPr>
          <p:spPr>
            <a:xfrm>
              <a:off x="1857755" y="1627632"/>
              <a:ext cx="443865" cy="417830"/>
            </a:xfrm>
            <a:custGeom>
              <a:avLst/>
              <a:gdLst/>
              <a:ahLst/>
              <a:cxnLst/>
              <a:rect l="l" t="t" r="r" b="b"/>
              <a:pathLst>
                <a:path w="443864" h="417830">
                  <a:moveTo>
                    <a:pt x="373888" y="0"/>
                  </a:moveTo>
                  <a:lnTo>
                    <a:pt x="69595" y="0"/>
                  </a:lnTo>
                  <a:lnTo>
                    <a:pt x="42487" y="5462"/>
                  </a:lnTo>
                  <a:lnTo>
                    <a:pt x="20367" y="20367"/>
                  </a:lnTo>
                  <a:lnTo>
                    <a:pt x="5462" y="42487"/>
                  </a:lnTo>
                  <a:lnTo>
                    <a:pt x="0" y="69595"/>
                  </a:lnTo>
                  <a:lnTo>
                    <a:pt x="0" y="347979"/>
                  </a:lnTo>
                  <a:lnTo>
                    <a:pt x="5462" y="375088"/>
                  </a:lnTo>
                  <a:lnTo>
                    <a:pt x="20367" y="397208"/>
                  </a:lnTo>
                  <a:lnTo>
                    <a:pt x="42487" y="412113"/>
                  </a:lnTo>
                  <a:lnTo>
                    <a:pt x="69595" y="417575"/>
                  </a:lnTo>
                  <a:lnTo>
                    <a:pt x="373888" y="417575"/>
                  </a:lnTo>
                  <a:lnTo>
                    <a:pt x="400996" y="412113"/>
                  </a:lnTo>
                  <a:lnTo>
                    <a:pt x="423116" y="397208"/>
                  </a:lnTo>
                  <a:lnTo>
                    <a:pt x="438021" y="375088"/>
                  </a:lnTo>
                  <a:lnTo>
                    <a:pt x="443483" y="347979"/>
                  </a:lnTo>
                  <a:lnTo>
                    <a:pt x="443483" y="69595"/>
                  </a:lnTo>
                  <a:lnTo>
                    <a:pt x="438021" y="42487"/>
                  </a:lnTo>
                  <a:lnTo>
                    <a:pt x="423116" y="20367"/>
                  </a:lnTo>
                  <a:lnTo>
                    <a:pt x="400996" y="5462"/>
                  </a:lnTo>
                  <a:lnTo>
                    <a:pt x="373888" y="0"/>
                  </a:lnTo>
                  <a:close/>
                </a:path>
              </a:pathLst>
            </a:custGeom>
            <a:solidFill>
              <a:srgbClr val="454545"/>
            </a:solidFill>
          </p:spPr>
          <p:txBody>
            <a:bodyPr wrap="square" lIns="0" tIns="0" rIns="0" bIns="0" rtlCol="0"/>
            <a:lstStyle/>
            <a:p>
              <a:endParaRPr/>
            </a:p>
          </p:txBody>
        </p:sp>
        <p:sp>
          <p:nvSpPr>
            <p:cNvPr id="18" name="object 18"/>
            <p:cNvSpPr/>
            <p:nvPr/>
          </p:nvSpPr>
          <p:spPr>
            <a:xfrm>
              <a:off x="1857755" y="1627632"/>
              <a:ext cx="443865" cy="417830"/>
            </a:xfrm>
            <a:custGeom>
              <a:avLst/>
              <a:gdLst/>
              <a:ahLst/>
              <a:cxnLst/>
              <a:rect l="l" t="t" r="r" b="b"/>
              <a:pathLst>
                <a:path w="443864" h="417830">
                  <a:moveTo>
                    <a:pt x="0" y="69595"/>
                  </a:moveTo>
                  <a:lnTo>
                    <a:pt x="5462" y="42487"/>
                  </a:lnTo>
                  <a:lnTo>
                    <a:pt x="20367" y="20367"/>
                  </a:lnTo>
                  <a:lnTo>
                    <a:pt x="42487" y="5462"/>
                  </a:lnTo>
                  <a:lnTo>
                    <a:pt x="69595" y="0"/>
                  </a:lnTo>
                  <a:lnTo>
                    <a:pt x="373888" y="0"/>
                  </a:lnTo>
                  <a:lnTo>
                    <a:pt x="400996" y="5462"/>
                  </a:lnTo>
                  <a:lnTo>
                    <a:pt x="423116" y="20367"/>
                  </a:lnTo>
                  <a:lnTo>
                    <a:pt x="438021" y="42487"/>
                  </a:lnTo>
                  <a:lnTo>
                    <a:pt x="443483" y="69595"/>
                  </a:lnTo>
                  <a:lnTo>
                    <a:pt x="443483" y="347979"/>
                  </a:lnTo>
                  <a:lnTo>
                    <a:pt x="438021" y="375088"/>
                  </a:lnTo>
                  <a:lnTo>
                    <a:pt x="423116" y="397208"/>
                  </a:lnTo>
                  <a:lnTo>
                    <a:pt x="400996" y="412113"/>
                  </a:lnTo>
                  <a:lnTo>
                    <a:pt x="373888" y="417575"/>
                  </a:lnTo>
                  <a:lnTo>
                    <a:pt x="69595" y="417575"/>
                  </a:lnTo>
                  <a:lnTo>
                    <a:pt x="42487" y="412113"/>
                  </a:lnTo>
                  <a:lnTo>
                    <a:pt x="20367" y="397208"/>
                  </a:lnTo>
                  <a:lnTo>
                    <a:pt x="5462" y="375088"/>
                  </a:lnTo>
                  <a:lnTo>
                    <a:pt x="0" y="347979"/>
                  </a:lnTo>
                  <a:lnTo>
                    <a:pt x="0" y="69595"/>
                  </a:lnTo>
                  <a:close/>
                </a:path>
              </a:pathLst>
            </a:custGeom>
            <a:ln w="12700">
              <a:solidFill>
                <a:srgbClr val="03070F"/>
              </a:solidFill>
            </a:ln>
          </p:spPr>
          <p:txBody>
            <a:bodyPr wrap="square" lIns="0" tIns="0" rIns="0" bIns="0" rtlCol="0"/>
            <a:lstStyle/>
            <a:p>
              <a:endParaRPr/>
            </a:p>
          </p:txBody>
        </p:sp>
        <p:sp>
          <p:nvSpPr>
            <p:cNvPr id="19" name="object 19"/>
            <p:cNvSpPr/>
            <p:nvPr/>
          </p:nvSpPr>
          <p:spPr>
            <a:xfrm>
              <a:off x="1989581" y="1713738"/>
              <a:ext cx="182880" cy="245745"/>
            </a:xfrm>
            <a:custGeom>
              <a:avLst/>
              <a:gdLst/>
              <a:ahLst/>
              <a:cxnLst/>
              <a:rect l="l" t="t" r="r" b="b"/>
              <a:pathLst>
                <a:path w="182880" h="245744">
                  <a:moveTo>
                    <a:pt x="0" y="91439"/>
                  </a:moveTo>
                  <a:lnTo>
                    <a:pt x="91440" y="0"/>
                  </a:lnTo>
                  <a:lnTo>
                    <a:pt x="182880" y="91439"/>
                  </a:lnTo>
                  <a:lnTo>
                    <a:pt x="137160" y="91439"/>
                  </a:lnTo>
                  <a:lnTo>
                    <a:pt x="137160" y="245363"/>
                  </a:lnTo>
                  <a:lnTo>
                    <a:pt x="45719" y="245363"/>
                  </a:lnTo>
                  <a:lnTo>
                    <a:pt x="45719" y="91439"/>
                  </a:lnTo>
                  <a:lnTo>
                    <a:pt x="0" y="91439"/>
                  </a:lnTo>
                  <a:close/>
                </a:path>
              </a:pathLst>
            </a:custGeom>
            <a:ln w="19050">
              <a:solidFill>
                <a:srgbClr val="FFFFFF"/>
              </a:solidFill>
            </a:ln>
          </p:spPr>
          <p:txBody>
            <a:bodyPr wrap="square" lIns="0" tIns="0" rIns="0" bIns="0" rtlCol="0"/>
            <a:lstStyle/>
            <a:p>
              <a:endParaRPr/>
            </a:p>
          </p:txBody>
        </p:sp>
      </p:grpSp>
      <p:grpSp>
        <p:nvGrpSpPr>
          <p:cNvPr id="20" name="object 20"/>
          <p:cNvGrpSpPr/>
          <p:nvPr/>
        </p:nvGrpSpPr>
        <p:grpSpPr>
          <a:xfrm>
            <a:off x="2558542" y="1621282"/>
            <a:ext cx="456565" cy="430530"/>
            <a:chOff x="2558542" y="1621282"/>
            <a:chExt cx="456565" cy="430530"/>
          </a:xfrm>
        </p:grpSpPr>
        <p:sp>
          <p:nvSpPr>
            <p:cNvPr id="21" name="object 21"/>
            <p:cNvSpPr/>
            <p:nvPr/>
          </p:nvSpPr>
          <p:spPr>
            <a:xfrm>
              <a:off x="2564892" y="1627632"/>
              <a:ext cx="443865" cy="417830"/>
            </a:xfrm>
            <a:custGeom>
              <a:avLst/>
              <a:gdLst/>
              <a:ahLst/>
              <a:cxnLst/>
              <a:rect l="l" t="t" r="r" b="b"/>
              <a:pathLst>
                <a:path w="443864" h="417830">
                  <a:moveTo>
                    <a:pt x="373888" y="0"/>
                  </a:moveTo>
                  <a:lnTo>
                    <a:pt x="69595" y="0"/>
                  </a:lnTo>
                  <a:lnTo>
                    <a:pt x="42487" y="5462"/>
                  </a:lnTo>
                  <a:lnTo>
                    <a:pt x="20367" y="20367"/>
                  </a:lnTo>
                  <a:lnTo>
                    <a:pt x="5462" y="42487"/>
                  </a:lnTo>
                  <a:lnTo>
                    <a:pt x="0" y="69595"/>
                  </a:lnTo>
                  <a:lnTo>
                    <a:pt x="0" y="347979"/>
                  </a:lnTo>
                  <a:lnTo>
                    <a:pt x="5462" y="375088"/>
                  </a:lnTo>
                  <a:lnTo>
                    <a:pt x="20367" y="397208"/>
                  </a:lnTo>
                  <a:lnTo>
                    <a:pt x="42487" y="412113"/>
                  </a:lnTo>
                  <a:lnTo>
                    <a:pt x="69595" y="417575"/>
                  </a:lnTo>
                  <a:lnTo>
                    <a:pt x="373888" y="417575"/>
                  </a:lnTo>
                  <a:lnTo>
                    <a:pt x="400996" y="412113"/>
                  </a:lnTo>
                  <a:lnTo>
                    <a:pt x="423116" y="397208"/>
                  </a:lnTo>
                  <a:lnTo>
                    <a:pt x="438021" y="375088"/>
                  </a:lnTo>
                  <a:lnTo>
                    <a:pt x="443483" y="347979"/>
                  </a:lnTo>
                  <a:lnTo>
                    <a:pt x="443483" y="69595"/>
                  </a:lnTo>
                  <a:lnTo>
                    <a:pt x="438021" y="42487"/>
                  </a:lnTo>
                  <a:lnTo>
                    <a:pt x="423116" y="20367"/>
                  </a:lnTo>
                  <a:lnTo>
                    <a:pt x="400996" y="5462"/>
                  </a:lnTo>
                  <a:lnTo>
                    <a:pt x="373888" y="0"/>
                  </a:lnTo>
                  <a:close/>
                </a:path>
              </a:pathLst>
            </a:custGeom>
            <a:solidFill>
              <a:srgbClr val="454545"/>
            </a:solidFill>
          </p:spPr>
          <p:txBody>
            <a:bodyPr wrap="square" lIns="0" tIns="0" rIns="0" bIns="0" rtlCol="0"/>
            <a:lstStyle/>
            <a:p>
              <a:endParaRPr/>
            </a:p>
          </p:txBody>
        </p:sp>
        <p:sp>
          <p:nvSpPr>
            <p:cNvPr id="22" name="object 22"/>
            <p:cNvSpPr/>
            <p:nvPr/>
          </p:nvSpPr>
          <p:spPr>
            <a:xfrm>
              <a:off x="2564892" y="1627632"/>
              <a:ext cx="443865" cy="417830"/>
            </a:xfrm>
            <a:custGeom>
              <a:avLst/>
              <a:gdLst/>
              <a:ahLst/>
              <a:cxnLst/>
              <a:rect l="l" t="t" r="r" b="b"/>
              <a:pathLst>
                <a:path w="443864" h="417830">
                  <a:moveTo>
                    <a:pt x="0" y="69595"/>
                  </a:moveTo>
                  <a:lnTo>
                    <a:pt x="5462" y="42487"/>
                  </a:lnTo>
                  <a:lnTo>
                    <a:pt x="20367" y="20367"/>
                  </a:lnTo>
                  <a:lnTo>
                    <a:pt x="42487" y="5462"/>
                  </a:lnTo>
                  <a:lnTo>
                    <a:pt x="69595" y="0"/>
                  </a:lnTo>
                  <a:lnTo>
                    <a:pt x="373888" y="0"/>
                  </a:lnTo>
                  <a:lnTo>
                    <a:pt x="400996" y="5462"/>
                  </a:lnTo>
                  <a:lnTo>
                    <a:pt x="423116" y="20367"/>
                  </a:lnTo>
                  <a:lnTo>
                    <a:pt x="438021" y="42487"/>
                  </a:lnTo>
                  <a:lnTo>
                    <a:pt x="443483" y="69595"/>
                  </a:lnTo>
                  <a:lnTo>
                    <a:pt x="443483" y="347979"/>
                  </a:lnTo>
                  <a:lnTo>
                    <a:pt x="438021" y="375088"/>
                  </a:lnTo>
                  <a:lnTo>
                    <a:pt x="423116" y="397208"/>
                  </a:lnTo>
                  <a:lnTo>
                    <a:pt x="400996" y="412113"/>
                  </a:lnTo>
                  <a:lnTo>
                    <a:pt x="373888" y="417575"/>
                  </a:lnTo>
                  <a:lnTo>
                    <a:pt x="69595" y="417575"/>
                  </a:lnTo>
                  <a:lnTo>
                    <a:pt x="42487" y="412113"/>
                  </a:lnTo>
                  <a:lnTo>
                    <a:pt x="20367" y="397208"/>
                  </a:lnTo>
                  <a:lnTo>
                    <a:pt x="5462" y="375088"/>
                  </a:lnTo>
                  <a:lnTo>
                    <a:pt x="0" y="347979"/>
                  </a:lnTo>
                  <a:lnTo>
                    <a:pt x="0" y="69595"/>
                  </a:lnTo>
                  <a:close/>
                </a:path>
              </a:pathLst>
            </a:custGeom>
            <a:ln w="12700">
              <a:solidFill>
                <a:srgbClr val="03070F"/>
              </a:solidFill>
            </a:ln>
          </p:spPr>
          <p:txBody>
            <a:bodyPr wrap="square" lIns="0" tIns="0" rIns="0" bIns="0" rtlCol="0"/>
            <a:lstStyle/>
            <a:p>
              <a:endParaRPr/>
            </a:p>
          </p:txBody>
        </p:sp>
      </p:grpSp>
      <p:sp>
        <p:nvSpPr>
          <p:cNvPr id="23" name="object 23"/>
          <p:cNvSpPr txBox="1"/>
          <p:nvPr/>
        </p:nvSpPr>
        <p:spPr>
          <a:xfrm>
            <a:off x="2714625" y="1671320"/>
            <a:ext cx="143510" cy="299720"/>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P</a:t>
            </a:r>
            <a:endParaRPr sz="1800">
              <a:latin typeface="Calibri"/>
              <a:cs typeface="Calibri"/>
            </a:endParaRPr>
          </a:p>
        </p:txBody>
      </p:sp>
      <p:sp>
        <p:nvSpPr>
          <p:cNvPr id="24" name="object 24"/>
          <p:cNvSpPr txBox="1"/>
          <p:nvPr/>
        </p:nvSpPr>
        <p:spPr>
          <a:xfrm>
            <a:off x="1623441" y="1584401"/>
            <a:ext cx="909319" cy="452120"/>
          </a:xfrm>
          <a:prstGeom prst="rect">
            <a:avLst/>
          </a:prstGeom>
        </p:spPr>
        <p:txBody>
          <a:bodyPr vert="horz" wrap="square" lIns="0" tIns="12065" rIns="0" bIns="0" rtlCol="0">
            <a:spAutoFit/>
          </a:bodyPr>
          <a:lstStyle/>
          <a:p>
            <a:pPr marL="12700">
              <a:lnSpc>
                <a:spcPct val="100000"/>
              </a:lnSpc>
              <a:spcBef>
                <a:spcPts val="95"/>
              </a:spcBef>
              <a:tabLst>
                <a:tab pos="718820" algn="l"/>
              </a:tabLst>
            </a:pPr>
            <a:r>
              <a:rPr sz="2800" spc="-50" dirty="0">
                <a:solidFill>
                  <a:srgbClr val="111F35"/>
                </a:solidFill>
                <a:latin typeface="Calibri"/>
                <a:cs typeface="Calibri"/>
              </a:rPr>
              <a:t>+</a:t>
            </a:r>
            <a:r>
              <a:rPr sz="2800" dirty="0">
                <a:solidFill>
                  <a:srgbClr val="111F35"/>
                </a:solidFill>
                <a:latin typeface="Calibri"/>
                <a:cs typeface="Calibri"/>
              </a:rPr>
              <a:t>	</a:t>
            </a:r>
            <a:r>
              <a:rPr sz="2800" spc="-50" dirty="0">
                <a:solidFill>
                  <a:srgbClr val="111F35"/>
                </a:solidFill>
                <a:latin typeface="Calibri"/>
                <a:cs typeface="Calibri"/>
              </a:rPr>
              <a:t>+</a:t>
            </a:r>
            <a:endParaRPr sz="2800">
              <a:latin typeface="Calibri"/>
              <a:cs typeface="Calibri"/>
            </a:endParaRPr>
          </a:p>
        </p:txBody>
      </p:sp>
      <p:grpSp>
        <p:nvGrpSpPr>
          <p:cNvPr id="25" name="object 25"/>
          <p:cNvGrpSpPr/>
          <p:nvPr/>
        </p:nvGrpSpPr>
        <p:grpSpPr>
          <a:xfrm>
            <a:off x="895858" y="2631694"/>
            <a:ext cx="706120" cy="430530"/>
            <a:chOff x="895858" y="2631694"/>
            <a:chExt cx="706120" cy="430530"/>
          </a:xfrm>
        </p:grpSpPr>
        <p:sp>
          <p:nvSpPr>
            <p:cNvPr id="26" name="object 26"/>
            <p:cNvSpPr/>
            <p:nvPr/>
          </p:nvSpPr>
          <p:spPr>
            <a:xfrm>
              <a:off x="902208" y="2638044"/>
              <a:ext cx="693420" cy="417830"/>
            </a:xfrm>
            <a:custGeom>
              <a:avLst/>
              <a:gdLst/>
              <a:ahLst/>
              <a:cxnLst/>
              <a:rect l="l" t="t" r="r" b="b"/>
              <a:pathLst>
                <a:path w="693419" h="417830">
                  <a:moveTo>
                    <a:pt x="623823" y="0"/>
                  </a:moveTo>
                  <a:lnTo>
                    <a:pt x="69595" y="0"/>
                  </a:lnTo>
                  <a:lnTo>
                    <a:pt x="42508" y="5462"/>
                  </a:lnTo>
                  <a:lnTo>
                    <a:pt x="20386" y="20367"/>
                  </a:lnTo>
                  <a:lnTo>
                    <a:pt x="5470" y="42487"/>
                  </a:lnTo>
                  <a:lnTo>
                    <a:pt x="0" y="69595"/>
                  </a:lnTo>
                  <a:lnTo>
                    <a:pt x="0" y="347979"/>
                  </a:lnTo>
                  <a:lnTo>
                    <a:pt x="5470" y="375088"/>
                  </a:lnTo>
                  <a:lnTo>
                    <a:pt x="20386" y="397208"/>
                  </a:lnTo>
                  <a:lnTo>
                    <a:pt x="42508" y="412113"/>
                  </a:lnTo>
                  <a:lnTo>
                    <a:pt x="69595" y="417575"/>
                  </a:lnTo>
                  <a:lnTo>
                    <a:pt x="623823" y="417575"/>
                  </a:lnTo>
                  <a:lnTo>
                    <a:pt x="650932" y="412113"/>
                  </a:lnTo>
                  <a:lnTo>
                    <a:pt x="673052" y="397208"/>
                  </a:lnTo>
                  <a:lnTo>
                    <a:pt x="687957" y="375088"/>
                  </a:lnTo>
                  <a:lnTo>
                    <a:pt x="693419" y="347979"/>
                  </a:lnTo>
                  <a:lnTo>
                    <a:pt x="693419" y="69595"/>
                  </a:lnTo>
                  <a:lnTo>
                    <a:pt x="687957" y="42487"/>
                  </a:lnTo>
                  <a:lnTo>
                    <a:pt x="673052" y="20367"/>
                  </a:lnTo>
                  <a:lnTo>
                    <a:pt x="650932" y="5462"/>
                  </a:lnTo>
                  <a:lnTo>
                    <a:pt x="623823" y="0"/>
                  </a:lnTo>
                  <a:close/>
                </a:path>
              </a:pathLst>
            </a:custGeom>
            <a:solidFill>
              <a:srgbClr val="454545"/>
            </a:solidFill>
          </p:spPr>
          <p:txBody>
            <a:bodyPr wrap="square" lIns="0" tIns="0" rIns="0" bIns="0" rtlCol="0"/>
            <a:lstStyle/>
            <a:p>
              <a:endParaRPr/>
            </a:p>
          </p:txBody>
        </p:sp>
        <p:sp>
          <p:nvSpPr>
            <p:cNvPr id="27" name="object 27"/>
            <p:cNvSpPr/>
            <p:nvPr/>
          </p:nvSpPr>
          <p:spPr>
            <a:xfrm>
              <a:off x="902208" y="2638044"/>
              <a:ext cx="693420" cy="417830"/>
            </a:xfrm>
            <a:custGeom>
              <a:avLst/>
              <a:gdLst/>
              <a:ahLst/>
              <a:cxnLst/>
              <a:rect l="l" t="t" r="r" b="b"/>
              <a:pathLst>
                <a:path w="693419" h="417830">
                  <a:moveTo>
                    <a:pt x="0" y="69595"/>
                  </a:moveTo>
                  <a:lnTo>
                    <a:pt x="5470" y="42487"/>
                  </a:lnTo>
                  <a:lnTo>
                    <a:pt x="20386" y="20367"/>
                  </a:lnTo>
                  <a:lnTo>
                    <a:pt x="42508" y="5462"/>
                  </a:lnTo>
                  <a:lnTo>
                    <a:pt x="69595" y="0"/>
                  </a:lnTo>
                  <a:lnTo>
                    <a:pt x="623823" y="0"/>
                  </a:lnTo>
                  <a:lnTo>
                    <a:pt x="650932" y="5462"/>
                  </a:lnTo>
                  <a:lnTo>
                    <a:pt x="673052" y="20367"/>
                  </a:lnTo>
                  <a:lnTo>
                    <a:pt x="687957" y="42487"/>
                  </a:lnTo>
                  <a:lnTo>
                    <a:pt x="693419" y="69595"/>
                  </a:lnTo>
                  <a:lnTo>
                    <a:pt x="693419" y="347979"/>
                  </a:lnTo>
                  <a:lnTo>
                    <a:pt x="687957" y="375088"/>
                  </a:lnTo>
                  <a:lnTo>
                    <a:pt x="673052" y="397208"/>
                  </a:lnTo>
                  <a:lnTo>
                    <a:pt x="650932" y="412113"/>
                  </a:lnTo>
                  <a:lnTo>
                    <a:pt x="623823" y="417575"/>
                  </a:lnTo>
                  <a:lnTo>
                    <a:pt x="69595" y="417575"/>
                  </a:lnTo>
                  <a:lnTo>
                    <a:pt x="42508" y="412113"/>
                  </a:lnTo>
                  <a:lnTo>
                    <a:pt x="20386" y="397208"/>
                  </a:lnTo>
                  <a:lnTo>
                    <a:pt x="5470" y="375088"/>
                  </a:lnTo>
                  <a:lnTo>
                    <a:pt x="0" y="347979"/>
                  </a:lnTo>
                  <a:lnTo>
                    <a:pt x="0" y="69595"/>
                  </a:lnTo>
                  <a:close/>
                </a:path>
              </a:pathLst>
            </a:custGeom>
            <a:ln w="12700">
              <a:solidFill>
                <a:srgbClr val="03070F"/>
              </a:solidFill>
            </a:ln>
          </p:spPr>
          <p:txBody>
            <a:bodyPr wrap="square" lIns="0" tIns="0" rIns="0" bIns="0" rtlCol="0"/>
            <a:lstStyle/>
            <a:p>
              <a:endParaRPr/>
            </a:p>
          </p:txBody>
        </p:sp>
      </p:grpSp>
      <p:sp>
        <p:nvSpPr>
          <p:cNvPr id="28" name="object 28"/>
          <p:cNvSpPr txBox="1"/>
          <p:nvPr/>
        </p:nvSpPr>
        <p:spPr>
          <a:xfrm>
            <a:off x="1110183" y="2684475"/>
            <a:ext cx="276860"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mbria Math"/>
                <a:cs typeface="Cambria Math"/>
              </a:rPr>
              <a:t>⌘</a:t>
            </a:r>
            <a:endParaRPr sz="1800">
              <a:latin typeface="Cambria Math"/>
              <a:cs typeface="Cambria Math"/>
            </a:endParaRPr>
          </a:p>
        </p:txBody>
      </p:sp>
      <p:grpSp>
        <p:nvGrpSpPr>
          <p:cNvPr id="29" name="object 29"/>
          <p:cNvGrpSpPr/>
          <p:nvPr/>
        </p:nvGrpSpPr>
        <p:grpSpPr>
          <a:xfrm>
            <a:off x="1851405" y="2631694"/>
            <a:ext cx="456565" cy="430530"/>
            <a:chOff x="1851405" y="2631694"/>
            <a:chExt cx="456565" cy="430530"/>
          </a:xfrm>
        </p:grpSpPr>
        <p:sp>
          <p:nvSpPr>
            <p:cNvPr id="30" name="object 30"/>
            <p:cNvSpPr/>
            <p:nvPr/>
          </p:nvSpPr>
          <p:spPr>
            <a:xfrm>
              <a:off x="1857755" y="2638044"/>
              <a:ext cx="443865" cy="417830"/>
            </a:xfrm>
            <a:custGeom>
              <a:avLst/>
              <a:gdLst/>
              <a:ahLst/>
              <a:cxnLst/>
              <a:rect l="l" t="t" r="r" b="b"/>
              <a:pathLst>
                <a:path w="443864" h="417830">
                  <a:moveTo>
                    <a:pt x="373888" y="0"/>
                  </a:moveTo>
                  <a:lnTo>
                    <a:pt x="69595" y="0"/>
                  </a:lnTo>
                  <a:lnTo>
                    <a:pt x="42487" y="5462"/>
                  </a:lnTo>
                  <a:lnTo>
                    <a:pt x="20367" y="20367"/>
                  </a:lnTo>
                  <a:lnTo>
                    <a:pt x="5462" y="42487"/>
                  </a:lnTo>
                  <a:lnTo>
                    <a:pt x="0" y="69595"/>
                  </a:lnTo>
                  <a:lnTo>
                    <a:pt x="0" y="347979"/>
                  </a:lnTo>
                  <a:lnTo>
                    <a:pt x="5462" y="375088"/>
                  </a:lnTo>
                  <a:lnTo>
                    <a:pt x="20367" y="397208"/>
                  </a:lnTo>
                  <a:lnTo>
                    <a:pt x="42487" y="412113"/>
                  </a:lnTo>
                  <a:lnTo>
                    <a:pt x="69595" y="417575"/>
                  </a:lnTo>
                  <a:lnTo>
                    <a:pt x="373888" y="417575"/>
                  </a:lnTo>
                  <a:lnTo>
                    <a:pt x="400996" y="412113"/>
                  </a:lnTo>
                  <a:lnTo>
                    <a:pt x="423116" y="397208"/>
                  </a:lnTo>
                  <a:lnTo>
                    <a:pt x="438021" y="375088"/>
                  </a:lnTo>
                  <a:lnTo>
                    <a:pt x="443483" y="347979"/>
                  </a:lnTo>
                  <a:lnTo>
                    <a:pt x="443483" y="69595"/>
                  </a:lnTo>
                  <a:lnTo>
                    <a:pt x="438021" y="42487"/>
                  </a:lnTo>
                  <a:lnTo>
                    <a:pt x="423116" y="20367"/>
                  </a:lnTo>
                  <a:lnTo>
                    <a:pt x="400996" y="5462"/>
                  </a:lnTo>
                  <a:lnTo>
                    <a:pt x="373888" y="0"/>
                  </a:lnTo>
                  <a:close/>
                </a:path>
              </a:pathLst>
            </a:custGeom>
            <a:solidFill>
              <a:srgbClr val="454545"/>
            </a:solidFill>
          </p:spPr>
          <p:txBody>
            <a:bodyPr wrap="square" lIns="0" tIns="0" rIns="0" bIns="0" rtlCol="0"/>
            <a:lstStyle/>
            <a:p>
              <a:endParaRPr/>
            </a:p>
          </p:txBody>
        </p:sp>
        <p:sp>
          <p:nvSpPr>
            <p:cNvPr id="31" name="object 31"/>
            <p:cNvSpPr/>
            <p:nvPr/>
          </p:nvSpPr>
          <p:spPr>
            <a:xfrm>
              <a:off x="1857755" y="2638044"/>
              <a:ext cx="443865" cy="417830"/>
            </a:xfrm>
            <a:custGeom>
              <a:avLst/>
              <a:gdLst/>
              <a:ahLst/>
              <a:cxnLst/>
              <a:rect l="l" t="t" r="r" b="b"/>
              <a:pathLst>
                <a:path w="443864" h="417830">
                  <a:moveTo>
                    <a:pt x="0" y="69595"/>
                  </a:moveTo>
                  <a:lnTo>
                    <a:pt x="5462" y="42487"/>
                  </a:lnTo>
                  <a:lnTo>
                    <a:pt x="20367" y="20367"/>
                  </a:lnTo>
                  <a:lnTo>
                    <a:pt x="42487" y="5462"/>
                  </a:lnTo>
                  <a:lnTo>
                    <a:pt x="69595" y="0"/>
                  </a:lnTo>
                  <a:lnTo>
                    <a:pt x="373888" y="0"/>
                  </a:lnTo>
                  <a:lnTo>
                    <a:pt x="400996" y="5462"/>
                  </a:lnTo>
                  <a:lnTo>
                    <a:pt x="423116" y="20367"/>
                  </a:lnTo>
                  <a:lnTo>
                    <a:pt x="438021" y="42487"/>
                  </a:lnTo>
                  <a:lnTo>
                    <a:pt x="443483" y="69595"/>
                  </a:lnTo>
                  <a:lnTo>
                    <a:pt x="443483" y="347979"/>
                  </a:lnTo>
                  <a:lnTo>
                    <a:pt x="438021" y="375088"/>
                  </a:lnTo>
                  <a:lnTo>
                    <a:pt x="423116" y="397208"/>
                  </a:lnTo>
                  <a:lnTo>
                    <a:pt x="400996" y="412113"/>
                  </a:lnTo>
                  <a:lnTo>
                    <a:pt x="373888" y="417575"/>
                  </a:lnTo>
                  <a:lnTo>
                    <a:pt x="69595" y="417575"/>
                  </a:lnTo>
                  <a:lnTo>
                    <a:pt x="42487" y="412113"/>
                  </a:lnTo>
                  <a:lnTo>
                    <a:pt x="20367" y="397208"/>
                  </a:lnTo>
                  <a:lnTo>
                    <a:pt x="5462" y="375088"/>
                  </a:lnTo>
                  <a:lnTo>
                    <a:pt x="0" y="347979"/>
                  </a:lnTo>
                  <a:lnTo>
                    <a:pt x="0" y="69595"/>
                  </a:lnTo>
                  <a:close/>
                </a:path>
              </a:pathLst>
            </a:custGeom>
            <a:ln w="12700">
              <a:solidFill>
                <a:srgbClr val="03070F"/>
              </a:solidFill>
            </a:ln>
          </p:spPr>
          <p:txBody>
            <a:bodyPr wrap="square" lIns="0" tIns="0" rIns="0" bIns="0" rtlCol="0"/>
            <a:lstStyle/>
            <a:p>
              <a:endParaRPr/>
            </a:p>
          </p:txBody>
        </p:sp>
        <p:sp>
          <p:nvSpPr>
            <p:cNvPr id="32" name="object 32"/>
            <p:cNvSpPr/>
            <p:nvPr/>
          </p:nvSpPr>
          <p:spPr>
            <a:xfrm>
              <a:off x="1989581" y="2724150"/>
              <a:ext cx="182880" cy="245745"/>
            </a:xfrm>
            <a:custGeom>
              <a:avLst/>
              <a:gdLst/>
              <a:ahLst/>
              <a:cxnLst/>
              <a:rect l="l" t="t" r="r" b="b"/>
              <a:pathLst>
                <a:path w="182880" h="245744">
                  <a:moveTo>
                    <a:pt x="0" y="91439"/>
                  </a:moveTo>
                  <a:lnTo>
                    <a:pt x="91440" y="0"/>
                  </a:lnTo>
                  <a:lnTo>
                    <a:pt x="182880" y="91439"/>
                  </a:lnTo>
                  <a:lnTo>
                    <a:pt x="137160" y="91439"/>
                  </a:lnTo>
                  <a:lnTo>
                    <a:pt x="137160" y="245363"/>
                  </a:lnTo>
                  <a:lnTo>
                    <a:pt x="45719" y="245363"/>
                  </a:lnTo>
                  <a:lnTo>
                    <a:pt x="45719" y="91439"/>
                  </a:lnTo>
                  <a:lnTo>
                    <a:pt x="0" y="91439"/>
                  </a:lnTo>
                  <a:close/>
                </a:path>
              </a:pathLst>
            </a:custGeom>
            <a:ln w="19050">
              <a:solidFill>
                <a:srgbClr val="FFFFFF"/>
              </a:solidFill>
            </a:ln>
          </p:spPr>
          <p:txBody>
            <a:bodyPr wrap="square" lIns="0" tIns="0" rIns="0" bIns="0" rtlCol="0"/>
            <a:lstStyle/>
            <a:p>
              <a:endParaRPr/>
            </a:p>
          </p:txBody>
        </p:sp>
      </p:grpSp>
      <p:grpSp>
        <p:nvGrpSpPr>
          <p:cNvPr id="33" name="object 33"/>
          <p:cNvGrpSpPr/>
          <p:nvPr/>
        </p:nvGrpSpPr>
        <p:grpSpPr>
          <a:xfrm>
            <a:off x="2558542" y="2631694"/>
            <a:ext cx="456565" cy="430530"/>
            <a:chOff x="2558542" y="2631694"/>
            <a:chExt cx="456565" cy="430530"/>
          </a:xfrm>
        </p:grpSpPr>
        <p:sp>
          <p:nvSpPr>
            <p:cNvPr id="34" name="object 34"/>
            <p:cNvSpPr/>
            <p:nvPr/>
          </p:nvSpPr>
          <p:spPr>
            <a:xfrm>
              <a:off x="2564892" y="2638044"/>
              <a:ext cx="443865" cy="417830"/>
            </a:xfrm>
            <a:custGeom>
              <a:avLst/>
              <a:gdLst/>
              <a:ahLst/>
              <a:cxnLst/>
              <a:rect l="l" t="t" r="r" b="b"/>
              <a:pathLst>
                <a:path w="443864" h="417830">
                  <a:moveTo>
                    <a:pt x="373888" y="0"/>
                  </a:moveTo>
                  <a:lnTo>
                    <a:pt x="69595" y="0"/>
                  </a:lnTo>
                  <a:lnTo>
                    <a:pt x="42487" y="5462"/>
                  </a:lnTo>
                  <a:lnTo>
                    <a:pt x="20367" y="20367"/>
                  </a:lnTo>
                  <a:lnTo>
                    <a:pt x="5462" y="42487"/>
                  </a:lnTo>
                  <a:lnTo>
                    <a:pt x="0" y="69595"/>
                  </a:lnTo>
                  <a:lnTo>
                    <a:pt x="0" y="347979"/>
                  </a:lnTo>
                  <a:lnTo>
                    <a:pt x="5462" y="375088"/>
                  </a:lnTo>
                  <a:lnTo>
                    <a:pt x="20367" y="397208"/>
                  </a:lnTo>
                  <a:lnTo>
                    <a:pt x="42487" y="412113"/>
                  </a:lnTo>
                  <a:lnTo>
                    <a:pt x="69595" y="417575"/>
                  </a:lnTo>
                  <a:lnTo>
                    <a:pt x="373888" y="417575"/>
                  </a:lnTo>
                  <a:lnTo>
                    <a:pt x="400996" y="412113"/>
                  </a:lnTo>
                  <a:lnTo>
                    <a:pt x="423116" y="397208"/>
                  </a:lnTo>
                  <a:lnTo>
                    <a:pt x="438021" y="375088"/>
                  </a:lnTo>
                  <a:lnTo>
                    <a:pt x="443483" y="347979"/>
                  </a:lnTo>
                  <a:lnTo>
                    <a:pt x="443483" y="69595"/>
                  </a:lnTo>
                  <a:lnTo>
                    <a:pt x="438021" y="42487"/>
                  </a:lnTo>
                  <a:lnTo>
                    <a:pt x="423116" y="20367"/>
                  </a:lnTo>
                  <a:lnTo>
                    <a:pt x="400996" y="5462"/>
                  </a:lnTo>
                  <a:lnTo>
                    <a:pt x="373888" y="0"/>
                  </a:lnTo>
                  <a:close/>
                </a:path>
              </a:pathLst>
            </a:custGeom>
            <a:solidFill>
              <a:srgbClr val="454545"/>
            </a:solidFill>
          </p:spPr>
          <p:txBody>
            <a:bodyPr wrap="square" lIns="0" tIns="0" rIns="0" bIns="0" rtlCol="0"/>
            <a:lstStyle/>
            <a:p>
              <a:endParaRPr/>
            </a:p>
          </p:txBody>
        </p:sp>
        <p:sp>
          <p:nvSpPr>
            <p:cNvPr id="35" name="object 35"/>
            <p:cNvSpPr/>
            <p:nvPr/>
          </p:nvSpPr>
          <p:spPr>
            <a:xfrm>
              <a:off x="2564892" y="2638044"/>
              <a:ext cx="443865" cy="417830"/>
            </a:xfrm>
            <a:custGeom>
              <a:avLst/>
              <a:gdLst/>
              <a:ahLst/>
              <a:cxnLst/>
              <a:rect l="l" t="t" r="r" b="b"/>
              <a:pathLst>
                <a:path w="443864" h="417830">
                  <a:moveTo>
                    <a:pt x="0" y="69595"/>
                  </a:moveTo>
                  <a:lnTo>
                    <a:pt x="5462" y="42487"/>
                  </a:lnTo>
                  <a:lnTo>
                    <a:pt x="20367" y="20367"/>
                  </a:lnTo>
                  <a:lnTo>
                    <a:pt x="42487" y="5462"/>
                  </a:lnTo>
                  <a:lnTo>
                    <a:pt x="69595" y="0"/>
                  </a:lnTo>
                  <a:lnTo>
                    <a:pt x="373888" y="0"/>
                  </a:lnTo>
                  <a:lnTo>
                    <a:pt x="400996" y="5462"/>
                  </a:lnTo>
                  <a:lnTo>
                    <a:pt x="423116" y="20367"/>
                  </a:lnTo>
                  <a:lnTo>
                    <a:pt x="438021" y="42487"/>
                  </a:lnTo>
                  <a:lnTo>
                    <a:pt x="443483" y="69595"/>
                  </a:lnTo>
                  <a:lnTo>
                    <a:pt x="443483" y="347979"/>
                  </a:lnTo>
                  <a:lnTo>
                    <a:pt x="438021" y="375088"/>
                  </a:lnTo>
                  <a:lnTo>
                    <a:pt x="423116" y="397208"/>
                  </a:lnTo>
                  <a:lnTo>
                    <a:pt x="400996" y="412113"/>
                  </a:lnTo>
                  <a:lnTo>
                    <a:pt x="373888" y="417575"/>
                  </a:lnTo>
                  <a:lnTo>
                    <a:pt x="69595" y="417575"/>
                  </a:lnTo>
                  <a:lnTo>
                    <a:pt x="42487" y="412113"/>
                  </a:lnTo>
                  <a:lnTo>
                    <a:pt x="20367" y="397208"/>
                  </a:lnTo>
                  <a:lnTo>
                    <a:pt x="5462" y="375088"/>
                  </a:lnTo>
                  <a:lnTo>
                    <a:pt x="0" y="347979"/>
                  </a:lnTo>
                  <a:lnTo>
                    <a:pt x="0" y="69595"/>
                  </a:lnTo>
                  <a:close/>
                </a:path>
              </a:pathLst>
            </a:custGeom>
            <a:ln w="12700">
              <a:solidFill>
                <a:srgbClr val="03070F"/>
              </a:solidFill>
            </a:ln>
          </p:spPr>
          <p:txBody>
            <a:bodyPr wrap="square" lIns="0" tIns="0" rIns="0" bIns="0" rtlCol="0"/>
            <a:lstStyle/>
            <a:p>
              <a:endParaRPr/>
            </a:p>
          </p:txBody>
        </p:sp>
      </p:grpSp>
      <p:sp>
        <p:nvSpPr>
          <p:cNvPr id="36" name="object 36"/>
          <p:cNvSpPr txBox="1"/>
          <p:nvPr/>
        </p:nvSpPr>
        <p:spPr>
          <a:xfrm>
            <a:off x="2714625" y="2681427"/>
            <a:ext cx="14414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P</a:t>
            </a:r>
            <a:endParaRPr sz="1800">
              <a:latin typeface="Calibri"/>
              <a:cs typeface="Calibri"/>
            </a:endParaRPr>
          </a:p>
        </p:txBody>
      </p:sp>
      <p:sp>
        <p:nvSpPr>
          <p:cNvPr id="37" name="object 37"/>
          <p:cNvSpPr txBox="1"/>
          <p:nvPr/>
        </p:nvSpPr>
        <p:spPr>
          <a:xfrm>
            <a:off x="1623441" y="2595498"/>
            <a:ext cx="909319" cy="452120"/>
          </a:xfrm>
          <a:prstGeom prst="rect">
            <a:avLst/>
          </a:prstGeom>
        </p:spPr>
        <p:txBody>
          <a:bodyPr vert="horz" wrap="square" lIns="0" tIns="12065" rIns="0" bIns="0" rtlCol="0">
            <a:spAutoFit/>
          </a:bodyPr>
          <a:lstStyle/>
          <a:p>
            <a:pPr marL="12700">
              <a:lnSpc>
                <a:spcPct val="100000"/>
              </a:lnSpc>
              <a:spcBef>
                <a:spcPts val="95"/>
              </a:spcBef>
              <a:tabLst>
                <a:tab pos="718820" algn="l"/>
              </a:tabLst>
            </a:pPr>
            <a:r>
              <a:rPr sz="2800" spc="-50" dirty="0">
                <a:solidFill>
                  <a:srgbClr val="111F35"/>
                </a:solidFill>
                <a:latin typeface="Calibri"/>
                <a:cs typeface="Calibri"/>
              </a:rPr>
              <a:t>+</a:t>
            </a:r>
            <a:r>
              <a:rPr sz="2800" dirty="0">
                <a:solidFill>
                  <a:srgbClr val="111F35"/>
                </a:solidFill>
                <a:latin typeface="Calibri"/>
                <a:cs typeface="Calibri"/>
              </a:rPr>
              <a:t>	</a:t>
            </a:r>
            <a:r>
              <a:rPr sz="2800" spc="-50" dirty="0">
                <a:solidFill>
                  <a:srgbClr val="111F35"/>
                </a:solidFill>
                <a:latin typeface="Calibri"/>
                <a:cs typeface="Calibri"/>
              </a:rPr>
              <a:t>+</a:t>
            </a:r>
            <a:endParaRPr sz="2800">
              <a:latin typeface="Calibri"/>
              <a:cs typeface="Calibri"/>
            </a:endParaRPr>
          </a:p>
        </p:txBody>
      </p:sp>
      <p:sp>
        <p:nvSpPr>
          <p:cNvPr id="38" name="object 38"/>
          <p:cNvSpPr txBox="1"/>
          <p:nvPr/>
        </p:nvSpPr>
        <p:spPr>
          <a:xfrm>
            <a:off x="1246428" y="2099564"/>
            <a:ext cx="14668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11F35"/>
                </a:solidFill>
                <a:latin typeface="Calibri"/>
                <a:cs typeface="Calibri"/>
              </a:rPr>
              <a:t>Windows/Linux</a:t>
            </a:r>
            <a:endParaRPr sz="1800">
              <a:latin typeface="Calibri"/>
              <a:cs typeface="Calibri"/>
            </a:endParaRPr>
          </a:p>
        </p:txBody>
      </p:sp>
      <p:sp>
        <p:nvSpPr>
          <p:cNvPr id="39" name="object 39"/>
          <p:cNvSpPr txBox="1"/>
          <p:nvPr/>
        </p:nvSpPr>
        <p:spPr>
          <a:xfrm>
            <a:off x="1863598" y="3126485"/>
            <a:ext cx="42735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11F35"/>
                </a:solidFill>
                <a:latin typeface="Calibri"/>
                <a:cs typeface="Calibri"/>
              </a:rPr>
              <a:t>Mac</a:t>
            </a:r>
            <a:endParaRPr sz="1800">
              <a:latin typeface="Calibri"/>
              <a:cs typeface="Calibri"/>
            </a:endParaRPr>
          </a:p>
        </p:txBody>
      </p:sp>
      <p:grpSp>
        <p:nvGrpSpPr>
          <p:cNvPr id="40" name="object 40"/>
          <p:cNvGrpSpPr/>
          <p:nvPr/>
        </p:nvGrpSpPr>
        <p:grpSpPr>
          <a:xfrm>
            <a:off x="3204717" y="2157729"/>
            <a:ext cx="1494155" cy="396875"/>
            <a:chOff x="3204717" y="2157729"/>
            <a:chExt cx="1494155" cy="396875"/>
          </a:xfrm>
        </p:grpSpPr>
        <p:sp>
          <p:nvSpPr>
            <p:cNvPr id="41" name="object 41"/>
            <p:cNvSpPr/>
            <p:nvPr/>
          </p:nvSpPr>
          <p:spPr>
            <a:xfrm>
              <a:off x="3211067" y="2164079"/>
              <a:ext cx="1481455" cy="384175"/>
            </a:xfrm>
            <a:custGeom>
              <a:avLst/>
              <a:gdLst/>
              <a:ahLst/>
              <a:cxnLst/>
              <a:rect l="l" t="t" r="r" b="b"/>
              <a:pathLst>
                <a:path w="1481454" h="384175">
                  <a:moveTo>
                    <a:pt x="1232534" y="0"/>
                  </a:moveTo>
                  <a:lnTo>
                    <a:pt x="1232534" y="96012"/>
                  </a:lnTo>
                  <a:lnTo>
                    <a:pt x="0" y="96012"/>
                  </a:lnTo>
                  <a:lnTo>
                    <a:pt x="0" y="288036"/>
                  </a:lnTo>
                  <a:lnTo>
                    <a:pt x="1232534" y="288036"/>
                  </a:lnTo>
                  <a:lnTo>
                    <a:pt x="1232534" y="384048"/>
                  </a:lnTo>
                  <a:lnTo>
                    <a:pt x="1481328" y="192024"/>
                  </a:lnTo>
                  <a:lnTo>
                    <a:pt x="1232534" y="0"/>
                  </a:lnTo>
                  <a:close/>
                </a:path>
              </a:pathLst>
            </a:custGeom>
            <a:solidFill>
              <a:srgbClr val="006379"/>
            </a:solidFill>
          </p:spPr>
          <p:txBody>
            <a:bodyPr wrap="square" lIns="0" tIns="0" rIns="0" bIns="0" rtlCol="0"/>
            <a:lstStyle/>
            <a:p>
              <a:endParaRPr/>
            </a:p>
          </p:txBody>
        </p:sp>
        <p:sp>
          <p:nvSpPr>
            <p:cNvPr id="42" name="object 42"/>
            <p:cNvSpPr/>
            <p:nvPr/>
          </p:nvSpPr>
          <p:spPr>
            <a:xfrm>
              <a:off x="3211067" y="2164079"/>
              <a:ext cx="1481455" cy="384175"/>
            </a:xfrm>
            <a:custGeom>
              <a:avLst/>
              <a:gdLst/>
              <a:ahLst/>
              <a:cxnLst/>
              <a:rect l="l" t="t" r="r" b="b"/>
              <a:pathLst>
                <a:path w="1481454" h="384175">
                  <a:moveTo>
                    <a:pt x="1232534" y="384048"/>
                  </a:moveTo>
                  <a:lnTo>
                    <a:pt x="1232534" y="288036"/>
                  </a:lnTo>
                  <a:lnTo>
                    <a:pt x="0" y="288036"/>
                  </a:lnTo>
                  <a:lnTo>
                    <a:pt x="0" y="96012"/>
                  </a:lnTo>
                  <a:lnTo>
                    <a:pt x="1232534" y="96012"/>
                  </a:lnTo>
                  <a:lnTo>
                    <a:pt x="1232534" y="0"/>
                  </a:lnTo>
                  <a:lnTo>
                    <a:pt x="1481328" y="192024"/>
                  </a:lnTo>
                  <a:lnTo>
                    <a:pt x="1232534" y="384048"/>
                  </a:lnTo>
                  <a:close/>
                </a:path>
              </a:pathLst>
            </a:custGeom>
            <a:ln w="12700">
              <a:solidFill>
                <a:srgbClr val="00252F"/>
              </a:solidFill>
            </a:ln>
          </p:spPr>
          <p:txBody>
            <a:bodyPr wrap="square" lIns="0" tIns="0" rIns="0" bIns="0" rtlCol="0"/>
            <a:lstStyle/>
            <a:p>
              <a:endParaRPr/>
            </a:p>
          </p:txBody>
        </p:sp>
      </p:grpSp>
      <p:sp>
        <p:nvSpPr>
          <p:cNvPr id="43" name="object 4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44" name="object 4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448</a:t>
            </a:fld>
            <a:endParaRPr spc="-25"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DEBUGGING</a:t>
            </a:r>
            <a:r>
              <a:rPr spc="45" dirty="0"/>
              <a:t> </a:t>
            </a:r>
            <a:r>
              <a:rPr spc="120" dirty="0"/>
              <a:t>A</a:t>
            </a:r>
            <a:r>
              <a:rPr spc="45" dirty="0"/>
              <a:t> </a:t>
            </a:r>
            <a:r>
              <a:rPr dirty="0"/>
              <a:t>NODE.JS</a:t>
            </a:r>
            <a:r>
              <a:rPr spc="30" dirty="0"/>
              <a:t> </a:t>
            </a:r>
            <a:r>
              <a:rPr dirty="0"/>
              <a:t>APP</a:t>
            </a:r>
            <a:r>
              <a:rPr spc="55" dirty="0"/>
              <a:t> </a:t>
            </a:r>
            <a:r>
              <a:rPr dirty="0"/>
              <a:t>IN</a:t>
            </a:r>
            <a:r>
              <a:rPr spc="30" dirty="0"/>
              <a:t> </a:t>
            </a:r>
            <a:r>
              <a:rPr spc="-10" dirty="0"/>
              <a:t>VSCODE</a:t>
            </a:r>
          </a:p>
        </p:txBody>
      </p:sp>
      <p:sp>
        <p:nvSpPr>
          <p:cNvPr id="3" name="object 3"/>
          <p:cNvSpPr txBox="1"/>
          <p:nvPr/>
        </p:nvSpPr>
        <p:spPr>
          <a:xfrm>
            <a:off x="962050" y="1533220"/>
            <a:ext cx="3089275" cy="4372863"/>
          </a:xfrm>
          <a:prstGeom prst="rect">
            <a:avLst/>
          </a:prstGeom>
        </p:spPr>
        <p:txBody>
          <a:bodyPr vert="horz" wrap="square" lIns="0" tIns="55244" rIns="0" bIns="0" rtlCol="0">
            <a:spAutoFit/>
          </a:bodyPr>
          <a:lstStyle/>
          <a:p>
            <a:pPr marL="12700" marR="5080">
              <a:lnSpc>
                <a:spcPct val="90000"/>
              </a:lnSpc>
              <a:spcBef>
                <a:spcPts val="434"/>
              </a:spcBef>
            </a:pPr>
            <a:r>
              <a:rPr lang="it-IT" sz="2800" dirty="0">
                <a:solidFill>
                  <a:srgbClr val="111F35"/>
                </a:solidFill>
                <a:latin typeface="Calibri"/>
                <a:cs typeface="Calibri"/>
              </a:rPr>
              <a:t>Quando avvii l'app Node.js dal terminale VSCode, un debugger si collegherà
Il pannello Esegui ed Esegui debug verrà attivato e potrai avviare correttamente il debug dell'app</a:t>
            </a:r>
            <a:endParaRPr sz="2800" dirty="0">
              <a:latin typeface="Calibri"/>
              <a:cs typeface="Calibri"/>
            </a:endParaRPr>
          </a:p>
        </p:txBody>
      </p:sp>
      <p:grpSp>
        <p:nvGrpSpPr>
          <p:cNvPr id="4" name="object 4"/>
          <p:cNvGrpSpPr/>
          <p:nvPr/>
        </p:nvGrpSpPr>
        <p:grpSpPr>
          <a:xfrm>
            <a:off x="4299632" y="1701926"/>
            <a:ext cx="7019925" cy="4484370"/>
            <a:chOff x="4299632" y="1701926"/>
            <a:chExt cx="7019925" cy="4484370"/>
          </a:xfrm>
        </p:grpSpPr>
        <p:pic>
          <p:nvPicPr>
            <p:cNvPr id="5" name="object 5"/>
            <p:cNvPicPr/>
            <p:nvPr/>
          </p:nvPicPr>
          <p:blipFill>
            <a:blip r:embed="rId2" cstate="print"/>
            <a:stretch>
              <a:fillRect/>
            </a:stretch>
          </p:blipFill>
          <p:spPr>
            <a:xfrm>
              <a:off x="4396740" y="1711451"/>
              <a:ext cx="6912863" cy="4465320"/>
            </a:xfrm>
            <a:prstGeom prst="rect">
              <a:avLst/>
            </a:prstGeom>
          </p:spPr>
        </p:pic>
        <p:sp>
          <p:nvSpPr>
            <p:cNvPr id="6" name="object 6"/>
            <p:cNvSpPr/>
            <p:nvPr/>
          </p:nvSpPr>
          <p:spPr>
            <a:xfrm>
              <a:off x="4392041" y="1706689"/>
              <a:ext cx="6922770" cy="4474845"/>
            </a:xfrm>
            <a:custGeom>
              <a:avLst/>
              <a:gdLst/>
              <a:ahLst/>
              <a:cxnLst/>
              <a:rect l="l" t="t" r="r" b="b"/>
              <a:pathLst>
                <a:path w="6922770" h="4474845">
                  <a:moveTo>
                    <a:pt x="0" y="4474845"/>
                  </a:moveTo>
                  <a:lnTo>
                    <a:pt x="6922389" y="4474845"/>
                  </a:lnTo>
                  <a:lnTo>
                    <a:pt x="6922389" y="0"/>
                  </a:lnTo>
                  <a:lnTo>
                    <a:pt x="0" y="0"/>
                  </a:lnTo>
                  <a:lnTo>
                    <a:pt x="0" y="4474845"/>
                  </a:lnTo>
                  <a:close/>
                </a:path>
              </a:pathLst>
            </a:custGeom>
            <a:ln w="9525">
              <a:solidFill>
                <a:srgbClr val="111F35"/>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299632" y="3321225"/>
              <a:ext cx="552149" cy="552147"/>
            </a:xfrm>
            <a:prstGeom prst="rect">
              <a:avLst/>
            </a:prstGeom>
          </p:spPr>
        </p:pic>
        <p:pic>
          <p:nvPicPr>
            <p:cNvPr id="8" name="object 8"/>
            <p:cNvPicPr/>
            <p:nvPr/>
          </p:nvPicPr>
          <p:blipFill>
            <a:blip r:embed="rId4" cstate="print"/>
            <a:stretch>
              <a:fillRect/>
            </a:stretch>
          </p:blipFill>
          <p:spPr>
            <a:xfrm>
              <a:off x="9968509" y="2239898"/>
              <a:ext cx="728446" cy="728472"/>
            </a:xfrm>
            <a:prstGeom prst="rect">
              <a:avLst/>
            </a:prstGeom>
          </p:spPr>
        </p:pic>
        <p:pic>
          <p:nvPicPr>
            <p:cNvPr id="9" name="object 9"/>
            <p:cNvPicPr/>
            <p:nvPr/>
          </p:nvPicPr>
          <p:blipFill>
            <a:blip r:embed="rId5" cstate="print"/>
            <a:stretch>
              <a:fillRect/>
            </a:stretch>
          </p:blipFill>
          <p:spPr>
            <a:xfrm>
              <a:off x="9242552" y="4189222"/>
              <a:ext cx="669963" cy="670051"/>
            </a:xfrm>
            <a:prstGeom prst="rect">
              <a:avLst/>
            </a:prstGeom>
          </p:spPr>
        </p:pic>
        <p:pic>
          <p:nvPicPr>
            <p:cNvPr id="10" name="object 10"/>
            <p:cNvPicPr/>
            <p:nvPr/>
          </p:nvPicPr>
          <p:blipFill>
            <a:blip r:embed="rId6" cstate="print"/>
            <a:stretch>
              <a:fillRect/>
            </a:stretch>
          </p:blipFill>
          <p:spPr>
            <a:xfrm>
              <a:off x="7938516" y="5068823"/>
              <a:ext cx="361187" cy="361188"/>
            </a:xfrm>
            <a:prstGeom prst="rect">
              <a:avLst/>
            </a:prstGeom>
          </p:spPr>
        </p:pic>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449</a:t>
            </a:fld>
            <a:endParaRPr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MORE</a:t>
            </a:r>
            <a:r>
              <a:rPr spc="-114" dirty="0"/>
              <a:t> </a:t>
            </a:r>
            <a:r>
              <a:rPr spc="-50" dirty="0"/>
              <a:t>INPUTS:</a:t>
            </a:r>
            <a:r>
              <a:rPr spc="-130" dirty="0"/>
              <a:t> </a:t>
            </a:r>
            <a:r>
              <a:rPr spc="-10" dirty="0"/>
              <a:t>CHECKBOX</a:t>
            </a:r>
          </a:p>
        </p:txBody>
      </p:sp>
      <p:sp>
        <p:nvSpPr>
          <p:cNvPr id="3" name="object 3"/>
          <p:cNvSpPr txBox="1"/>
          <p:nvPr/>
        </p:nvSpPr>
        <p:spPr>
          <a:xfrm>
            <a:off x="882396" y="1572767"/>
            <a:ext cx="8293734" cy="230886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&lt;form&gt;</a:t>
            </a:r>
            <a:endParaRPr sz="1800">
              <a:latin typeface="Consolas"/>
              <a:cs typeface="Consolas"/>
            </a:endParaRPr>
          </a:p>
          <a:p>
            <a:pPr marL="342265">
              <a:lnSpc>
                <a:spcPct val="100000"/>
              </a:lnSpc>
            </a:pPr>
            <a:r>
              <a:rPr sz="1800" dirty="0">
                <a:solidFill>
                  <a:srgbClr val="800000"/>
                </a:solidFill>
                <a:latin typeface="Consolas"/>
                <a:cs typeface="Consolas"/>
              </a:rPr>
              <a:t>&lt;p&gt;</a:t>
            </a:r>
            <a:r>
              <a:rPr sz="1800" dirty="0">
                <a:latin typeface="Consolas"/>
                <a:cs typeface="Consolas"/>
              </a:rPr>
              <a:t>Which</a:t>
            </a:r>
            <a:r>
              <a:rPr sz="1800" spc="-40" dirty="0">
                <a:latin typeface="Consolas"/>
                <a:cs typeface="Consolas"/>
              </a:rPr>
              <a:t> </a:t>
            </a:r>
            <a:r>
              <a:rPr sz="1800" dirty="0">
                <a:latin typeface="Consolas"/>
                <a:cs typeface="Consolas"/>
              </a:rPr>
              <a:t>exams</a:t>
            </a:r>
            <a:r>
              <a:rPr sz="1800" spc="-25" dirty="0">
                <a:latin typeface="Consolas"/>
                <a:cs typeface="Consolas"/>
              </a:rPr>
              <a:t> </a:t>
            </a:r>
            <a:r>
              <a:rPr sz="1800" dirty="0">
                <a:latin typeface="Consolas"/>
                <a:cs typeface="Consolas"/>
              </a:rPr>
              <a:t>will</a:t>
            </a:r>
            <a:r>
              <a:rPr sz="1800" spc="-25" dirty="0">
                <a:latin typeface="Consolas"/>
                <a:cs typeface="Consolas"/>
              </a:rPr>
              <a:t> </a:t>
            </a:r>
            <a:r>
              <a:rPr sz="1800" dirty="0">
                <a:latin typeface="Consolas"/>
                <a:cs typeface="Consolas"/>
              </a:rPr>
              <a:t>you</a:t>
            </a:r>
            <a:r>
              <a:rPr sz="1800" spc="-30" dirty="0">
                <a:latin typeface="Consolas"/>
                <a:cs typeface="Consolas"/>
              </a:rPr>
              <a:t> </a:t>
            </a:r>
            <a:r>
              <a:rPr sz="1800" spc="-10" dirty="0">
                <a:latin typeface="Consolas"/>
                <a:cs typeface="Consolas"/>
              </a:rPr>
              <a:t>take?</a:t>
            </a:r>
            <a:r>
              <a:rPr sz="1800" spc="-10"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55"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"checkbox"</a:t>
            </a:r>
            <a:r>
              <a:rPr sz="1800" spc="-45"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"exams"</a:t>
            </a:r>
            <a:r>
              <a:rPr sz="1800" spc="-50"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"web"</a:t>
            </a:r>
            <a:r>
              <a:rPr sz="1800" spc="-55" dirty="0">
                <a:solidFill>
                  <a:srgbClr val="0000FF"/>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"web_tech"</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dirty="0">
                <a:solidFill>
                  <a:srgbClr val="800000"/>
                </a:solidFill>
                <a:latin typeface="Consolas"/>
                <a:cs typeface="Consolas"/>
              </a:rPr>
              <a:t>&lt;label</a:t>
            </a:r>
            <a:r>
              <a:rPr sz="1800" spc="-65"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"web_tech"</a:t>
            </a:r>
            <a:r>
              <a:rPr sz="1800" dirty="0">
                <a:solidFill>
                  <a:srgbClr val="800000"/>
                </a:solidFill>
                <a:latin typeface="Consolas"/>
                <a:cs typeface="Consolas"/>
              </a:rPr>
              <a:t>&gt;</a:t>
            </a:r>
            <a:r>
              <a:rPr sz="1800" dirty="0">
                <a:latin typeface="Consolas"/>
                <a:cs typeface="Consolas"/>
              </a:rPr>
              <a:t>Web</a:t>
            </a:r>
            <a:r>
              <a:rPr sz="1800" spc="-60" dirty="0">
                <a:latin typeface="Consolas"/>
                <a:cs typeface="Consolas"/>
              </a:rPr>
              <a:t> </a:t>
            </a:r>
            <a:r>
              <a:rPr sz="1800" spc="-10" dirty="0">
                <a:latin typeface="Consolas"/>
                <a:cs typeface="Consolas"/>
              </a:rPr>
              <a:t>Technologies</a:t>
            </a:r>
            <a:r>
              <a:rPr sz="1800" spc="-10" dirty="0">
                <a:solidFill>
                  <a:srgbClr val="800000"/>
                </a:solidFill>
                <a:latin typeface="Consolas"/>
                <a:cs typeface="Consolas"/>
              </a:rPr>
              <a:t>&lt;/label&gt;&lt;br&gt;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8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"checkbox"</a:t>
            </a:r>
            <a:r>
              <a:rPr sz="1800" spc="-65"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"exams"</a:t>
            </a:r>
            <a:r>
              <a:rPr sz="1800" spc="-70"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"pl2"</a:t>
            </a:r>
            <a:r>
              <a:rPr sz="1800" spc="-70" dirty="0">
                <a:solidFill>
                  <a:srgbClr val="0000FF"/>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"pl2"</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dirty="0">
                <a:solidFill>
                  <a:srgbClr val="800000"/>
                </a:solidFill>
                <a:latin typeface="Consolas"/>
                <a:cs typeface="Consolas"/>
              </a:rPr>
              <a:t>&lt;label</a:t>
            </a:r>
            <a:r>
              <a:rPr sz="1800" spc="-60"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"pl2"</a:t>
            </a:r>
            <a:r>
              <a:rPr sz="1800" dirty="0">
                <a:solidFill>
                  <a:srgbClr val="800000"/>
                </a:solidFill>
                <a:latin typeface="Consolas"/>
                <a:cs typeface="Consolas"/>
              </a:rPr>
              <a:t>&gt;</a:t>
            </a:r>
            <a:r>
              <a:rPr sz="1800" dirty="0">
                <a:latin typeface="Consolas"/>
                <a:cs typeface="Consolas"/>
              </a:rPr>
              <a:t>Programming</a:t>
            </a:r>
            <a:r>
              <a:rPr sz="1800" spc="-60" dirty="0">
                <a:latin typeface="Consolas"/>
                <a:cs typeface="Consolas"/>
              </a:rPr>
              <a:t> </a:t>
            </a:r>
            <a:r>
              <a:rPr sz="1800" dirty="0">
                <a:latin typeface="Consolas"/>
                <a:cs typeface="Consolas"/>
              </a:rPr>
              <a:t>Languages</a:t>
            </a:r>
            <a:r>
              <a:rPr sz="1800" spc="-50" dirty="0">
                <a:latin typeface="Consolas"/>
                <a:cs typeface="Consolas"/>
              </a:rPr>
              <a:t> </a:t>
            </a:r>
            <a:r>
              <a:rPr sz="1800" spc="-10" dirty="0">
                <a:latin typeface="Consolas"/>
                <a:cs typeface="Consolas"/>
              </a:rPr>
              <a:t>II</a:t>
            </a:r>
            <a:r>
              <a:rPr sz="1800" spc="-10" dirty="0">
                <a:solidFill>
                  <a:srgbClr val="800000"/>
                </a:solidFill>
                <a:latin typeface="Consolas"/>
                <a:cs typeface="Consolas"/>
              </a:rPr>
              <a:t>&lt;/label&gt;&lt;br&gt;&lt;br&gt;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2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"submit"</a:t>
            </a:r>
            <a:r>
              <a:rPr sz="1800" spc="-10" dirty="0">
                <a:solidFill>
                  <a:srgbClr val="800000"/>
                </a:solidFill>
                <a:latin typeface="Consolas"/>
                <a:cs typeface="Consolas"/>
              </a:rPr>
              <a:t>&gt;</a:t>
            </a: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&lt;/form&gt;</a:t>
            </a:r>
            <a:endParaRPr sz="1800">
              <a:latin typeface="Consolas"/>
              <a:cs typeface="Consolas"/>
            </a:endParaRPr>
          </a:p>
        </p:txBody>
      </p:sp>
      <p:grpSp>
        <p:nvGrpSpPr>
          <p:cNvPr id="4" name="object 4"/>
          <p:cNvGrpSpPr/>
          <p:nvPr/>
        </p:nvGrpSpPr>
        <p:grpSpPr>
          <a:xfrm>
            <a:off x="872871" y="4120515"/>
            <a:ext cx="3796029" cy="2073910"/>
            <a:chOff x="872871" y="4120515"/>
            <a:chExt cx="3796029" cy="2073910"/>
          </a:xfrm>
        </p:grpSpPr>
        <p:pic>
          <p:nvPicPr>
            <p:cNvPr id="5" name="object 5"/>
            <p:cNvPicPr/>
            <p:nvPr/>
          </p:nvPicPr>
          <p:blipFill>
            <a:blip r:embed="rId2" cstate="print"/>
            <a:stretch>
              <a:fillRect/>
            </a:stretch>
          </p:blipFill>
          <p:spPr>
            <a:xfrm>
              <a:off x="882396" y="4130040"/>
              <a:ext cx="3776472" cy="2054352"/>
            </a:xfrm>
            <a:prstGeom prst="rect">
              <a:avLst/>
            </a:prstGeom>
          </p:spPr>
        </p:pic>
        <p:sp>
          <p:nvSpPr>
            <p:cNvPr id="6" name="object 6"/>
            <p:cNvSpPr/>
            <p:nvPr/>
          </p:nvSpPr>
          <p:spPr>
            <a:xfrm>
              <a:off x="877633" y="4125277"/>
              <a:ext cx="3786504" cy="2064385"/>
            </a:xfrm>
            <a:custGeom>
              <a:avLst/>
              <a:gdLst/>
              <a:ahLst/>
              <a:cxnLst/>
              <a:rect l="l" t="t" r="r" b="b"/>
              <a:pathLst>
                <a:path w="3786504" h="2064385">
                  <a:moveTo>
                    <a:pt x="0" y="2063876"/>
                  </a:moveTo>
                  <a:lnTo>
                    <a:pt x="3785997" y="2063876"/>
                  </a:lnTo>
                  <a:lnTo>
                    <a:pt x="3785997" y="0"/>
                  </a:lnTo>
                  <a:lnTo>
                    <a:pt x="0" y="0"/>
                  </a:lnTo>
                  <a:lnTo>
                    <a:pt x="0" y="2063876"/>
                  </a:lnTo>
                  <a:close/>
                </a:path>
              </a:pathLst>
            </a:custGeom>
            <a:ln w="9525">
              <a:solidFill>
                <a:srgbClr val="111F35"/>
              </a:solidFill>
            </a:ln>
          </p:spPr>
          <p:txBody>
            <a:bodyPr wrap="square" lIns="0" tIns="0" rIns="0" bIns="0" rtlCol="0"/>
            <a:lstStyle/>
            <a:p>
              <a:endParaRPr/>
            </a:p>
          </p:txBody>
        </p:sp>
      </p:grpSp>
      <p:grpSp>
        <p:nvGrpSpPr>
          <p:cNvPr id="7" name="object 7"/>
          <p:cNvGrpSpPr/>
          <p:nvPr/>
        </p:nvGrpSpPr>
        <p:grpSpPr>
          <a:xfrm>
            <a:off x="4798821" y="5056378"/>
            <a:ext cx="2131060" cy="203200"/>
            <a:chOff x="4798821" y="5056378"/>
            <a:chExt cx="2131060" cy="203200"/>
          </a:xfrm>
        </p:grpSpPr>
        <p:sp>
          <p:nvSpPr>
            <p:cNvPr id="8" name="object 8"/>
            <p:cNvSpPr/>
            <p:nvPr/>
          </p:nvSpPr>
          <p:spPr>
            <a:xfrm>
              <a:off x="4805171" y="5062728"/>
              <a:ext cx="2118360" cy="190500"/>
            </a:xfrm>
            <a:custGeom>
              <a:avLst/>
              <a:gdLst/>
              <a:ahLst/>
              <a:cxnLst/>
              <a:rect l="l" t="t" r="r" b="b"/>
              <a:pathLst>
                <a:path w="2118359" h="190500">
                  <a:moveTo>
                    <a:pt x="1960118" y="0"/>
                  </a:moveTo>
                  <a:lnTo>
                    <a:pt x="1960118" y="47625"/>
                  </a:lnTo>
                  <a:lnTo>
                    <a:pt x="0" y="47625"/>
                  </a:lnTo>
                  <a:lnTo>
                    <a:pt x="0" y="142875"/>
                  </a:lnTo>
                  <a:lnTo>
                    <a:pt x="1960118" y="142875"/>
                  </a:lnTo>
                  <a:lnTo>
                    <a:pt x="1960118" y="190500"/>
                  </a:lnTo>
                  <a:lnTo>
                    <a:pt x="2118359" y="95250"/>
                  </a:lnTo>
                  <a:lnTo>
                    <a:pt x="1960118" y="0"/>
                  </a:lnTo>
                  <a:close/>
                </a:path>
              </a:pathLst>
            </a:custGeom>
            <a:solidFill>
              <a:srgbClr val="006379"/>
            </a:solidFill>
          </p:spPr>
          <p:txBody>
            <a:bodyPr wrap="square" lIns="0" tIns="0" rIns="0" bIns="0" rtlCol="0"/>
            <a:lstStyle/>
            <a:p>
              <a:endParaRPr/>
            </a:p>
          </p:txBody>
        </p:sp>
        <p:sp>
          <p:nvSpPr>
            <p:cNvPr id="9" name="object 9"/>
            <p:cNvSpPr/>
            <p:nvPr/>
          </p:nvSpPr>
          <p:spPr>
            <a:xfrm>
              <a:off x="4805171" y="5062728"/>
              <a:ext cx="2118360" cy="190500"/>
            </a:xfrm>
            <a:custGeom>
              <a:avLst/>
              <a:gdLst/>
              <a:ahLst/>
              <a:cxnLst/>
              <a:rect l="l" t="t" r="r" b="b"/>
              <a:pathLst>
                <a:path w="2118359" h="190500">
                  <a:moveTo>
                    <a:pt x="0" y="47625"/>
                  </a:moveTo>
                  <a:lnTo>
                    <a:pt x="1960118" y="47625"/>
                  </a:lnTo>
                  <a:lnTo>
                    <a:pt x="1960118" y="0"/>
                  </a:lnTo>
                  <a:lnTo>
                    <a:pt x="2118359" y="95250"/>
                  </a:lnTo>
                  <a:lnTo>
                    <a:pt x="1960118" y="190500"/>
                  </a:lnTo>
                  <a:lnTo>
                    <a:pt x="1960118" y="142875"/>
                  </a:lnTo>
                  <a:lnTo>
                    <a:pt x="0" y="142875"/>
                  </a:lnTo>
                  <a:lnTo>
                    <a:pt x="0" y="47625"/>
                  </a:lnTo>
                  <a:close/>
                </a:path>
              </a:pathLst>
            </a:custGeom>
            <a:ln w="12700">
              <a:solidFill>
                <a:srgbClr val="00252F"/>
              </a:solidFill>
            </a:ln>
          </p:spPr>
          <p:txBody>
            <a:bodyPr wrap="square" lIns="0" tIns="0" rIns="0" bIns="0" rtlCol="0"/>
            <a:lstStyle/>
            <a:p>
              <a:endParaRPr/>
            </a:p>
          </p:txBody>
        </p:sp>
      </p:grpSp>
      <p:sp>
        <p:nvSpPr>
          <p:cNvPr id="10" name="object 10"/>
          <p:cNvSpPr txBox="1"/>
          <p:nvPr/>
        </p:nvSpPr>
        <p:spPr>
          <a:xfrm>
            <a:off x="7150734" y="4943983"/>
            <a:ext cx="1875155"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111F35"/>
                </a:solidFill>
                <a:latin typeface="Consolas"/>
                <a:cs typeface="Consolas"/>
              </a:rPr>
              <a:t>"exams=web"</a:t>
            </a:r>
            <a:endParaRPr sz="2400">
              <a:latin typeface="Consolas"/>
              <a:cs typeface="Consolas"/>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45</a:t>
            </a:fld>
            <a:endParaRPr spc="-25" dirty="0"/>
          </a:p>
        </p:txBody>
      </p:sp>
      <p:sp>
        <p:nvSpPr>
          <p:cNvPr id="11" name="object 11"/>
          <p:cNvSpPr txBox="1"/>
          <p:nvPr/>
        </p:nvSpPr>
        <p:spPr>
          <a:xfrm>
            <a:off x="5364226" y="4760721"/>
            <a:ext cx="9912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On</a:t>
            </a:r>
            <a:r>
              <a:rPr sz="1800" spc="-5" dirty="0">
                <a:solidFill>
                  <a:srgbClr val="111F35"/>
                </a:solidFill>
                <a:latin typeface="Calibri"/>
                <a:cs typeface="Calibri"/>
              </a:rPr>
              <a:t> </a:t>
            </a:r>
            <a:r>
              <a:rPr sz="1800" spc="-10" dirty="0">
                <a:solidFill>
                  <a:srgbClr val="111F35"/>
                </a:solidFill>
                <a:latin typeface="Calibri"/>
                <a:cs typeface="Calibri"/>
              </a:rPr>
              <a:t>submit</a:t>
            </a:r>
            <a:endParaRPr sz="1800">
              <a:latin typeface="Calibri"/>
              <a:cs typeface="Calibri"/>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DEBUGGING</a:t>
            </a:r>
            <a:r>
              <a:rPr spc="45" dirty="0"/>
              <a:t> </a:t>
            </a:r>
            <a:r>
              <a:rPr spc="120" dirty="0"/>
              <a:t>A</a:t>
            </a:r>
            <a:r>
              <a:rPr spc="45" dirty="0"/>
              <a:t> </a:t>
            </a:r>
            <a:r>
              <a:rPr dirty="0"/>
              <a:t>NODE.JS</a:t>
            </a:r>
            <a:r>
              <a:rPr spc="30" dirty="0"/>
              <a:t> </a:t>
            </a:r>
            <a:r>
              <a:rPr dirty="0"/>
              <a:t>APP</a:t>
            </a:r>
            <a:r>
              <a:rPr spc="55" dirty="0"/>
              <a:t> </a:t>
            </a:r>
            <a:r>
              <a:rPr dirty="0"/>
              <a:t>IN</a:t>
            </a:r>
            <a:r>
              <a:rPr spc="30" dirty="0"/>
              <a:t> </a:t>
            </a:r>
            <a:r>
              <a:rPr spc="-10" dirty="0"/>
              <a:t>VSCODE</a:t>
            </a:r>
          </a:p>
        </p:txBody>
      </p:sp>
      <p:sp>
        <p:nvSpPr>
          <p:cNvPr id="3" name="object 3"/>
          <p:cNvSpPr txBox="1"/>
          <p:nvPr/>
        </p:nvSpPr>
        <p:spPr>
          <a:xfrm>
            <a:off x="962050" y="1312731"/>
            <a:ext cx="10166350" cy="1215076"/>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spc="-40" dirty="0">
                <a:solidFill>
                  <a:srgbClr val="111F35"/>
                </a:solidFill>
                <a:latin typeface="Calibri"/>
                <a:cs typeface="Calibri"/>
              </a:rPr>
              <a:t>È possibile aggiungere punti di interruzione come di consueto, facendo clic accanto al numero di riga della riga di codice su cui si desidera inserire il breakpoint</a:t>
            </a:r>
          </a:p>
        </p:txBody>
      </p:sp>
      <p:grpSp>
        <p:nvGrpSpPr>
          <p:cNvPr id="4" name="object 4"/>
          <p:cNvGrpSpPr/>
          <p:nvPr/>
        </p:nvGrpSpPr>
        <p:grpSpPr>
          <a:xfrm>
            <a:off x="2033016" y="2530982"/>
            <a:ext cx="7681595" cy="3492500"/>
            <a:chOff x="2033016" y="2530982"/>
            <a:chExt cx="7681595" cy="3492500"/>
          </a:xfrm>
        </p:grpSpPr>
        <p:pic>
          <p:nvPicPr>
            <p:cNvPr id="5" name="object 5"/>
            <p:cNvPicPr/>
            <p:nvPr/>
          </p:nvPicPr>
          <p:blipFill>
            <a:blip r:embed="rId2" cstate="print"/>
            <a:stretch>
              <a:fillRect/>
            </a:stretch>
          </p:blipFill>
          <p:spPr>
            <a:xfrm>
              <a:off x="6687312" y="4805172"/>
              <a:ext cx="2689859" cy="487679"/>
            </a:xfrm>
            <a:prstGeom prst="rect">
              <a:avLst/>
            </a:prstGeom>
          </p:spPr>
        </p:pic>
        <p:pic>
          <p:nvPicPr>
            <p:cNvPr id="6" name="object 6"/>
            <p:cNvPicPr/>
            <p:nvPr/>
          </p:nvPicPr>
          <p:blipFill>
            <a:blip r:embed="rId3" cstate="print"/>
            <a:stretch>
              <a:fillRect/>
            </a:stretch>
          </p:blipFill>
          <p:spPr>
            <a:xfrm>
              <a:off x="2487168" y="2540507"/>
              <a:ext cx="7217664" cy="3473196"/>
            </a:xfrm>
            <a:prstGeom prst="rect">
              <a:avLst/>
            </a:prstGeom>
          </p:spPr>
        </p:pic>
        <p:sp>
          <p:nvSpPr>
            <p:cNvPr id="7" name="object 7"/>
            <p:cNvSpPr/>
            <p:nvPr/>
          </p:nvSpPr>
          <p:spPr>
            <a:xfrm>
              <a:off x="2482469" y="2535745"/>
              <a:ext cx="7227570" cy="3482975"/>
            </a:xfrm>
            <a:custGeom>
              <a:avLst/>
              <a:gdLst/>
              <a:ahLst/>
              <a:cxnLst/>
              <a:rect l="l" t="t" r="r" b="b"/>
              <a:pathLst>
                <a:path w="7227570" h="3482975">
                  <a:moveTo>
                    <a:pt x="0" y="3482721"/>
                  </a:moveTo>
                  <a:lnTo>
                    <a:pt x="7227189" y="3482721"/>
                  </a:lnTo>
                  <a:lnTo>
                    <a:pt x="7227189" y="0"/>
                  </a:lnTo>
                  <a:lnTo>
                    <a:pt x="0" y="0"/>
                  </a:lnTo>
                  <a:lnTo>
                    <a:pt x="0" y="3482721"/>
                  </a:lnTo>
                  <a:close/>
                </a:path>
              </a:pathLst>
            </a:custGeom>
            <a:ln w="9525">
              <a:solidFill>
                <a:srgbClr val="111F35"/>
              </a:solidFill>
            </a:ln>
          </p:spPr>
          <p:txBody>
            <a:bodyPr wrap="square" lIns="0" tIns="0" rIns="0" bIns="0" rtlCol="0"/>
            <a:lstStyle/>
            <a:p>
              <a:endParaRPr/>
            </a:p>
          </p:txBody>
        </p:sp>
        <p:pic>
          <p:nvPicPr>
            <p:cNvPr id="8" name="object 8"/>
            <p:cNvPicPr/>
            <p:nvPr/>
          </p:nvPicPr>
          <p:blipFill>
            <a:blip r:embed="rId4" cstate="print"/>
            <a:stretch>
              <a:fillRect/>
            </a:stretch>
          </p:blipFill>
          <p:spPr>
            <a:xfrm>
              <a:off x="2033016" y="4407407"/>
              <a:ext cx="522731" cy="522731"/>
            </a:xfrm>
            <a:prstGeom prst="rect">
              <a:avLst/>
            </a:prstGeom>
          </p:spPr>
        </p:pic>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450</a:t>
            </a:fld>
            <a:endParaRPr spc="-25"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451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DEBUGGING</a:t>
            </a:r>
            <a:r>
              <a:rPr spc="45" dirty="0"/>
              <a:t> </a:t>
            </a:r>
            <a:r>
              <a:rPr spc="120" dirty="0"/>
              <a:t>A</a:t>
            </a:r>
            <a:r>
              <a:rPr spc="45" dirty="0"/>
              <a:t> </a:t>
            </a:r>
            <a:r>
              <a:rPr dirty="0"/>
              <a:t>NODE.JS</a:t>
            </a:r>
            <a:r>
              <a:rPr spc="30" dirty="0"/>
              <a:t> </a:t>
            </a:r>
            <a:r>
              <a:rPr dirty="0"/>
              <a:t>APP</a:t>
            </a:r>
            <a:r>
              <a:rPr spc="55" dirty="0"/>
              <a:t> </a:t>
            </a:r>
            <a:r>
              <a:rPr dirty="0"/>
              <a:t>IN</a:t>
            </a:r>
            <a:r>
              <a:rPr spc="30" dirty="0"/>
              <a:t> </a:t>
            </a:r>
            <a:r>
              <a:rPr spc="-10" dirty="0"/>
              <a:t>VSCODE</a:t>
            </a:r>
          </a:p>
        </p:txBody>
      </p:sp>
      <p:sp>
        <p:nvSpPr>
          <p:cNvPr id="3" name="object 3"/>
          <p:cNvSpPr txBox="1"/>
          <p:nvPr/>
        </p:nvSpPr>
        <p:spPr>
          <a:xfrm>
            <a:off x="962050" y="1446872"/>
            <a:ext cx="10349865" cy="4285147"/>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L'esecuzione del codice viene sospesa quando raggiunge un breakpoint</a:t>
            </a:r>
          </a:p>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Il pannello Esegui e debug ci consente di ispezionare le variabili, di osservare le espressioni, di esaminare lo stack di chiamate e molto altro ancora
Decisamente più efficace di console.logging la nostra via d'uscita dal bug!
Possiamo anche esercitare un controllo a grana fine del flusso di esecuzione con azioni di debug</a:t>
            </a:r>
            <a:endParaRPr sz="2800" dirty="0">
              <a:latin typeface="Calibri"/>
              <a:cs typeface="Calibri"/>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DEBUGGING:</a:t>
            </a:r>
            <a:r>
              <a:rPr spc="85" dirty="0"/>
              <a:t> </a:t>
            </a:r>
            <a:r>
              <a:rPr spc="-25" dirty="0"/>
              <a:t>ACTIONS</a:t>
            </a:r>
          </a:p>
        </p:txBody>
      </p:sp>
      <p:grpSp>
        <p:nvGrpSpPr>
          <p:cNvPr id="3" name="object 3"/>
          <p:cNvGrpSpPr/>
          <p:nvPr/>
        </p:nvGrpSpPr>
        <p:grpSpPr>
          <a:xfrm>
            <a:off x="869518" y="2193289"/>
            <a:ext cx="10452735" cy="805180"/>
            <a:chOff x="869518" y="2193289"/>
            <a:chExt cx="10452735" cy="805180"/>
          </a:xfrm>
        </p:grpSpPr>
        <p:sp>
          <p:nvSpPr>
            <p:cNvPr id="4" name="object 4"/>
            <p:cNvSpPr/>
            <p:nvPr/>
          </p:nvSpPr>
          <p:spPr>
            <a:xfrm>
              <a:off x="882218" y="2205989"/>
              <a:ext cx="10427335" cy="396240"/>
            </a:xfrm>
            <a:custGeom>
              <a:avLst/>
              <a:gdLst/>
              <a:ahLst/>
              <a:cxnLst/>
              <a:rect l="l" t="t" r="r" b="b"/>
              <a:pathLst>
                <a:path w="10427335" h="396239">
                  <a:moveTo>
                    <a:pt x="618655" y="0"/>
                  </a:moveTo>
                  <a:lnTo>
                    <a:pt x="0" y="0"/>
                  </a:lnTo>
                  <a:lnTo>
                    <a:pt x="0" y="396240"/>
                  </a:lnTo>
                  <a:lnTo>
                    <a:pt x="618655" y="396240"/>
                  </a:lnTo>
                  <a:lnTo>
                    <a:pt x="618655" y="0"/>
                  </a:lnTo>
                  <a:close/>
                </a:path>
                <a:path w="10427335" h="396239">
                  <a:moveTo>
                    <a:pt x="10426751" y="0"/>
                  </a:moveTo>
                  <a:lnTo>
                    <a:pt x="2104821" y="0"/>
                  </a:lnTo>
                  <a:lnTo>
                    <a:pt x="618667" y="0"/>
                  </a:lnTo>
                  <a:lnTo>
                    <a:pt x="618667" y="396240"/>
                  </a:lnTo>
                  <a:lnTo>
                    <a:pt x="2104821" y="396240"/>
                  </a:lnTo>
                  <a:lnTo>
                    <a:pt x="10426751" y="396240"/>
                  </a:lnTo>
                  <a:lnTo>
                    <a:pt x="10426751" y="0"/>
                  </a:lnTo>
                  <a:close/>
                </a:path>
              </a:pathLst>
            </a:custGeom>
            <a:solidFill>
              <a:srgbClr val="006379"/>
            </a:solidFill>
          </p:spPr>
          <p:txBody>
            <a:bodyPr wrap="square" lIns="0" tIns="0" rIns="0" bIns="0" rtlCol="0"/>
            <a:lstStyle/>
            <a:p>
              <a:endParaRPr/>
            </a:p>
          </p:txBody>
        </p:sp>
        <p:sp>
          <p:nvSpPr>
            <p:cNvPr id="5" name="object 5"/>
            <p:cNvSpPr/>
            <p:nvPr/>
          </p:nvSpPr>
          <p:spPr>
            <a:xfrm>
              <a:off x="882218" y="2602242"/>
              <a:ext cx="10427335" cy="396240"/>
            </a:xfrm>
            <a:custGeom>
              <a:avLst/>
              <a:gdLst/>
              <a:ahLst/>
              <a:cxnLst/>
              <a:rect l="l" t="t" r="r" b="b"/>
              <a:pathLst>
                <a:path w="10427335" h="396239">
                  <a:moveTo>
                    <a:pt x="618655" y="0"/>
                  </a:moveTo>
                  <a:lnTo>
                    <a:pt x="0" y="0"/>
                  </a:lnTo>
                  <a:lnTo>
                    <a:pt x="0" y="396227"/>
                  </a:lnTo>
                  <a:lnTo>
                    <a:pt x="618655" y="396227"/>
                  </a:lnTo>
                  <a:lnTo>
                    <a:pt x="618655" y="0"/>
                  </a:lnTo>
                  <a:close/>
                </a:path>
                <a:path w="10427335" h="396239">
                  <a:moveTo>
                    <a:pt x="10426751" y="0"/>
                  </a:moveTo>
                  <a:lnTo>
                    <a:pt x="2104821" y="0"/>
                  </a:lnTo>
                  <a:lnTo>
                    <a:pt x="618667" y="0"/>
                  </a:lnTo>
                  <a:lnTo>
                    <a:pt x="618667" y="396227"/>
                  </a:lnTo>
                  <a:lnTo>
                    <a:pt x="2104821" y="396227"/>
                  </a:lnTo>
                  <a:lnTo>
                    <a:pt x="10426751" y="396227"/>
                  </a:lnTo>
                  <a:lnTo>
                    <a:pt x="10426751" y="0"/>
                  </a:lnTo>
                  <a:close/>
                </a:path>
              </a:pathLst>
            </a:custGeom>
            <a:solidFill>
              <a:srgbClr val="E7E7E8"/>
            </a:solidFill>
          </p:spPr>
          <p:txBody>
            <a:bodyPr wrap="square" lIns="0" tIns="0" rIns="0" bIns="0" rtlCol="0"/>
            <a:lstStyle/>
            <a:p>
              <a:endParaRPr/>
            </a:p>
          </p:txBody>
        </p:sp>
        <p:sp>
          <p:nvSpPr>
            <p:cNvPr id="6" name="object 6"/>
            <p:cNvSpPr/>
            <p:nvPr/>
          </p:nvSpPr>
          <p:spPr>
            <a:xfrm>
              <a:off x="882218" y="2205989"/>
              <a:ext cx="10427335" cy="396240"/>
            </a:xfrm>
            <a:custGeom>
              <a:avLst/>
              <a:gdLst/>
              <a:ahLst/>
              <a:cxnLst/>
              <a:rect l="l" t="t" r="r" b="b"/>
              <a:pathLst>
                <a:path w="10427335" h="396239">
                  <a:moveTo>
                    <a:pt x="0" y="396239"/>
                  </a:moveTo>
                  <a:lnTo>
                    <a:pt x="10426750" y="396239"/>
                  </a:lnTo>
                </a:path>
                <a:path w="10427335" h="396239">
                  <a:moveTo>
                    <a:pt x="0" y="0"/>
                  </a:moveTo>
                  <a:lnTo>
                    <a:pt x="10426750" y="0"/>
                  </a:lnTo>
                </a:path>
              </a:pathLst>
            </a:custGeom>
            <a:ln w="25400">
              <a:solidFill>
                <a:srgbClr val="111F35"/>
              </a:solidFill>
            </a:ln>
          </p:spPr>
          <p:txBody>
            <a:bodyPr wrap="square" lIns="0" tIns="0" rIns="0" bIns="0" rtlCol="0"/>
            <a:lstStyle/>
            <a:p>
              <a:endParaRPr/>
            </a:p>
          </p:txBody>
        </p:sp>
      </p:grpSp>
      <p:sp>
        <p:nvSpPr>
          <p:cNvPr id="7" name="object 7"/>
          <p:cNvSpPr/>
          <p:nvPr/>
        </p:nvSpPr>
        <p:spPr>
          <a:xfrm>
            <a:off x="882218" y="3699509"/>
            <a:ext cx="10427335" cy="396240"/>
          </a:xfrm>
          <a:custGeom>
            <a:avLst/>
            <a:gdLst/>
            <a:ahLst/>
            <a:cxnLst/>
            <a:rect l="l" t="t" r="r" b="b"/>
            <a:pathLst>
              <a:path w="10427335" h="396239">
                <a:moveTo>
                  <a:pt x="618655" y="0"/>
                </a:moveTo>
                <a:lnTo>
                  <a:pt x="0" y="0"/>
                </a:lnTo>
                <a:lnTo>
                  <a:pt x="0" y="396240"/>
                </a:lnTo>
                <a:lnTo>
                  <a:pt x="618655" y="396240"/>
                </a:lnTo>
                <a:lnTo>
                  <a:pt x="618655" y="0"/>
                </a:lnTo>
                <a:close/>
              </a:path>
              <a:path w="10427335" h="396239">
                <a:moveTo>
                  <a:pt x="10426751" y="0"/>
                </a:moveTo>
                <a:lnTo>
                  <a:pt x="2104821" y="0"/>
                </a:lnTo>
                <a:lnTo>
                  <a:pt x="618667" y="0"/>
                </a:lnTo>
                <a:lnTo>
                  <a:pt x="618667" y="396240"/>
                </a:lnTo>
                <a:lnTo>
                  <a:pt x="2104821" y="396240"/>
                </a:lnTo>
                <a:lnTo>
                  <a:pt x="10426751" y="396240"/>
                </a:lnTo>
                <a:lnTo>
                  <a:pt x="10426751" y="0"/>
                </a:lnTo>
                <a:close/>
              </a:path>
            </a:pathLst>
          </a:custGeom>
          <a:solidFill>
            <a:srgbClr val="E7E7E8"/>
          </a:solidFill>
        </p:spPr>
        <p:txBody>
          <a:bodyPr wrap="square" lIns="0" tIns="0" rIns="0" bIns="0" rtlCol="0"/>
          <a:lstStyle/>
          <a:p>
            <a:endParaRPr/>
          </a:p>
        </p:txBody>
      </p:sp>
      <p:grpSp>
        <p:nvGrpSpPr>
          <p:cNvPr id="8" name="object 8"/>
          <p:cNvGrpSpPr/>
          <p:nvPr/>
        </p:nvGrpSpPr>
        <p:grpSpPr>
          <a:xfrm>
            <a:off x="869518" y="5101577"/>
            <a:ext cx="10452735" cy="1109980"/>
            <a:chOff x="869518" y="5101577"/>
            <a:chExt cx="10452735" cy="1109980"/>
          </a:xfrm>
        </p:grpSpPr>
        <p:sp>
          <p:nvSpPr>
            <p:cNvPr id="9" name="object 9"/>
            <p:cNvSpPr/>
            <p:nvPr/>
          </p:nvSpPr>
          <p:spPr>
            <a:xfrm>
              <a:off x="882218" y="5101577"/>
              <a:ext cx="10427335" cy="701040"/>
            </a:xfrm>
            <a:custGeom>
              <a:avLst/>
              <a:gdLst/>
              <a:ahLst/>
              <a:cxnLst/>
              <a:rect l="l" t="t" r="r" b="b"/>
              <a:pathLst>
                <a:path w="10427335" h="701039">
                  <a:moveTo>
                    <a:pt x="618655" y="0"/>
                  </a:moveTo>
                  <a:lnTo>
                    <a:pt x="0" y="0"/>
                  </a:lnTo>
                  <a:lnTo>
                    <a:pt x="0" y="701040"/>
                  </a:lnTo>
                  <a:lnTo>
                    <a:pt x="618655" y="701040"/>
                  </a:lnTo>
                  <a:lnTo>
                    <a:pt x="618655" y="0"/>
                  </a:lnTo>
                  <a:close/>
                </a:path>
                <a:path w="10427335" h="701039">
                  <a:moveTo>
                    <a:pt x="10426751" y="0"/>
                  </a:moveTo>
                  <a:lnTo>
                    <a:pt x="2104821" y="0"/>
                  </a:lnTo>
                  <a:lnTo>
                    <a:pt x="618667" y="0"/>
                  </a:lnTo>
                  <a:lnTo>
                    <a:pt x="618667" y="701040"/>
                  </a:lnTo>
                  <a:lnTo>
                    <a:pt x="2104821" y="701040"/>
                  </a:lnTo>
                  <a:lnTo>
                    <a:pt x="10426751" y="701040"/>
                  </a:lnTo>
                  <a:lnTo>
                    <a:pt x="10426751" y="0"/>
                  </a:lnTo>
                  <a:close/>
                </a:path>
              </a:pathLst>
            </a:custGeom>
            <a:solidFill>
              <a:srgbClr val="E7E7E8"/>
            </a:solidFill>
          </p:spPr>
          <p:txBody>
            <a:bodyPr wrap="square" lIns="0" tIns="0" rIns="0" bIns="0" rtlCol="0"/>
            <a:lstStyle/>
            <a:p>
              <a:endParaRPr/>
            </a:p>
          </p:txBody>
        </p:sp>
        <p:sp>
          <p:nvSpPr>
            <p:cNvPr id="10" name="object 10"/>
            <p:cNvSpPr/>
            <p:nvPr/>
          </p:nvSpPr>
          <p:spPr>
            <a:xfrm>
              <a:off x="882218" y="6198857"/>
              <a:ext cx="10427335" cy="0"/>
            </a:xfrm>
            <a:custGeom>
              <a:avLst/>
              <a:gdLst/>
              <a:ahLst/>
              <a:cxnLst/>
              <a:rect l="l" t="t" r="r" b="b"/>
              <a:pathLst>
                <a:path w="10427335">
                  <a:moveTo>
                    <a:pt x="0" y="0"/>
                  </a:moveTo>
                  <a:lnTo>
                    <a:pt x="10426750" y="0"/>
                  </a:lnTo>
                </a:path>
              </a:pathLst>
            </a:custGeom>
            <a:ln w="25400">
              <a:solidFill>
                <a:srgbClr val="111F35"/>
              </a:solidFill>
            </a:ln>
          </p:spPr>
          <p:txBody>
            <a:bodyPr wrap="square" lIns="0" tIns="0" rIns="0" bIns="0" rtlCol="0"/>
            <a:lstStyle/>
            <a:p>
              <a:endParaRPr/>
            </a:p>
          </p:txBody>
        </p:sp>
      </p:grpSp>
      <p:sp>
        <p:nvSpPr>
          <p:cNvPr id="11" name="object 11"/>
          <p:cNvSpPr txBox="1"/>
          <p:nvPr/>
        </p:nvSpPr>
        <p:spPr>
          <a:xfrm>
            <a:off x="1579880" y="2222754"/>
            <a:ext cx="711200" cy="330835"/>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FFFFFF"/>
                </a:solidFill>
                <a:latin typeface="Calibri"/>
                <a:cs typeface="Calibri"/>
              </a:rPr>
              <a:t>Action</a:t>
            </a:r>
            <a:endParaRPr sz="2000">
              <a:latin typeface="Calibri"/>
              <a:cs typeface="Calibri"/>
            </a:endParaRPr>
          </a:p>
        </p:txBody>
      </p:sp>
      <p:sp>
        <p:nvSpPr>
          <p:cNvPr id="12" name="object 12"/>
          <p:cNvSpPr txBox="1"/>
          <p:nvPr/>
        </p:nvSpPr>
        <p:spPr>
          <a:xfrm>
            <a:off x="3066033" y="2222754"/>
            <a:ext cx="1236345" cy="330835"/>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FFFFFF"/>
                </a:solidFill>
                <a:latin typeface="Calibri"/>
                <a:cs typeface="Calibri"/>
              </a:rPr>
              <a:t>Description</a:t>
            </a:r>
            <a:endParaRPr sz="2000">
              <a:latin typeface="Calibri"/>
              <a:cs typeface="Calibri"/>
            </a:endParaRPr>
          </a:p>
        </p:txBody>
      </p:sp>
      <p:sp>
        <p:nvSpPr>
          <p:cNvPr id="13" name="object 13"/>
          <p:cNvSpPr txBox="1"/>
          <p:nvPr/>
        </p:nvSpPr>
        <p:spPr>
          <a:xfrm>
            <a:off x="1579880" y="2618689"/>
            <a:ext cx="867410" cy="331470"/>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111F35"/>
                </a:solidFill>
                <a:latin typeface="Calibri"/>
                <a:cs typeface="Calibri"/>
              </a:rPr>
              <a:t>Resume</a:t>
            </a:r>
            <a:endParaRPr sz="2000">
              <a:latin typeface="Calibri"/>
              <a:cs typeface="Calibri"/>
            </a:endParaRPr>
          </a:p>
        </p:txBody>
      </p:sp>
      <p:sp>
        <p:nvSpPr>
          <p:cNvPr id="14" name="object 14"/>
          <p:cNvSpPr txBox="1"/>
          <p:nvPr/>
        </p:nvSpPr>
        <p:spPr>
          <a:xfrm>
            <a:off x="3066033" y="2618689"/>
            <a:ext cx="6396355"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111F35"/>
                </a:solidFill>
                <a:latin typeface="Calibri"/>
                <a:cs typeface="Calibri"/>
              </a:rPr>
              <a:t>Resume</a:t>
            </a:r>
            <a:r>
              <a:rPr sz="2000" spc="-45" dirty="0">
                <a:solidFill>
                  <a:srgbClr val="111F35"/>
                </a:solidFill>
                <a:latin typeface="Calibri"/>
                <a:cs typeface="Calibri"/>
              </a:rPr>
              <a:t> </a:t>
            </a:r>
            <a:r>
              <a:rPr sz="2000" dirty="0">
                <a:solidFill>
                  <a:srgbClr val="111F35"/>
                </a:solidFill>
                <a:latin typeface="Calibri"/>
                <a:cs typeface="Calibri"/>
              </a:rPr>
              <a:t>the</a:t>
            </a:r>
            <a:r>
              <a:rPr sz="2000" spc="-40" dirty="0">
                <a:solidFill>
                  <a:srgbClr val="111F35"/>
                </a:solidFill>
                <a:latin typeface="Calibri"/>
                <a:cs typeface="Calibri"/>
              </a:rPr>
              <a:t> </a:t>
            </a:r>
            <a:r>
              <a:rPr sz="2000" dirty="0">
                <a:solidFill>
                  <a:srgbClr val="111F35"/>
                </a:solidFill>
                <a:latin typeface="Calibri"/>
                <a:cs typeface="Calibri"/>
              </a:rPr>
              <a:t>normal</a:t>
            </a:r>
            <a:r>
              <a:rPr sz="2000" spc="-40" dirty="0">
                <a:solidFill>
                  <a:srgbClr val="111F35"/>
                </a:solidFill>
                <a:latin typeface="Calibri"/>
                <a:cs typeface="Calibri"/>
              </a:rPr>
              <a:t> </a:t>
            </a:r>
            <a:r>
              <a:rPr sz="2000" spc="-10" dirty="0">
                <a:solidFill>
                  <a:srgbClr val="111F35"/>
                </a:solidFill>
                <a:latin typeface="Calibri"/>
                <a:cs typeface="Calibri"/>
              </a:rPr>
              <a:t>execution</a:t>
            </a:r>
            <a:r>
              <a:rPr sz="2000" spc="-45" dirty="0">
                <a:solidFill>
                  <a:srgbClr val="111F35"/>
                </a:solidFill>
                <a:latin typeface="Calibri"/>
                <a:cs typeface="Calibri"/>
              </a:rPr>
              <a:t> </a:t>
            </a:r>
            <a:r>
              <a:rPr sz="2000" dirty="0">
                <a:solidFill>
                  <a:srgbClr val="111F35"/>
                </a:solidFill>
                <a:latin typeface="Calibri"/>
                <a:cs typeface="Calibri"/>
              </a:rPr>
              <a:t>flow</a:t>
            </a:r>
            <a:r>
              <a:rPr sz="2000" spc="-40" dirty="0">
                <a:solidFill>
                  <a:srgbClr val="111F35"/>
                </a:solidFill>
                <a:latin typeface="Calibri"/>
                <a:cs typeface="Calibri"/>
              </a:rPr>
              <a:t> </a:t>
            </a:r>
            <a:r>
              <a:rPr sz="2000" dirty="0">
                <a:solidFill>
                  <a:srgbClr val="111F35"/>
                </a:solidFill>
                <a:latin typeface="Calibri"/>
                <a:cs typeface="Calibri"/>
              </a:rPr>
              <a:t>(until</a:t>
            </a:r>
            <a:r>
              <a:rPr sz="2000" spc="-50" dirty="0">
                <a:solidFill>
                  <a:srgbClr val="111F35"/>
                </a:solidFill>
                <a:latin typeface="Calibri"/>
                <a:cs typeface="Calibri"/>
              </a:rPr>
              <a:t> </a:t>
            </a:r>
            <a:r>
              <a:rPr sz="2000" dirty="0">
                <a:solidFill>
                  <a:srgbClr val="111F35"/>
                </a:solidFill>
                <a:latin typeface="Calibri"/>
                <a:cs typeface="Calibri"/>
              </a:rPr>
              <a:t>the</a:t>
            </a:r>
            <a:r>
              <a:rPr sz="2000" spc="-40" dirty="0">
                <a:solidFill>
                  <a:srgbClr val="111F35"/>
                </a:solidFill>
                <a:latin typeface="Calibri"/>
                <a:cs typeface="Calibri"/>
              </a:rPr>
              <a:t> </a:t>
            </a:r>
            <a:r>
              <a:rPr sz="2000" dirty="0">
                <a:solidFill>
                  <a:srgbClr val="111F35"/>
                </a:solidFill>
                <a:latin typeface="Calibri"/>
                <a:cs typeface="Calibri"/>
              </a:rPr>
              <a:t>next</a:t>
            </a:r>
            <a:r>
              <a:rPr sz="2000" spc="-40" dirty="0">
                <a:solidFill>
                  <a:srgbClr val="111F35"/>
                </a:solidFill>
                <a:latin typeface="Calibri"/>
                <a:cs typeface="Calibri"/>
              </a:rPr>
              <a:t> </a:t>
            </a:r>
            <a:r>
              <a:rPr sz="2000" spc="-10" dirty="0">
                <a:solidFill>
                  <a:srgbClr val="111F35"/>
                </a:solidFill>
                <a:latin typeface="Calibri"/>
                <a:cs typeface="Calibri"/>
              </a:rPr>
              <a:t>breakpoint)</a:t>
            </a:r>
            <a:endParaRPr sz="2000">
              <a:latin typeface="Calibri"/>
              <a:cs typeface="Calibri"/>
            </a:endParaRPr>
          </a:p>
        </p:txBody>
      </p:sp>
      <p:sp>
        <p:nvSpPr>
          <p:cNvPr id="15" name="object 15"/>
          <p:cNvSpPr txBox="1"/>
          <p:nvPr/>
        </p:nvSpPr>
        <p:spPr>
          <a:xfrm>
            <a:off x="1579880" y="3167888"/>
            <a:ext cx="1061085"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111F35"/>
                </a:solidFill>
                <a:latin typeface="Calibri"/>
                <a:cs typeface="Calibri"/>
              </a:rPr>
              <a:t>Step</a:t>
            </a:r>
            <a:r>
              <a:rPr sz="2000" b="1" spc="-50" dirty="0">
                <a:solidFill>
                  <a:srgbClr val="111F35"/>
                </a:solidFill>
                <a:latin typeface="Calibri"/>
                <a:cs typeface="Calibri"/>
              </a:rPr>
              <a:t> </a:t>
            </a:r>
            <a:r>
              <a:rPr sz="2000" b="1" spc="-20" dirty="0">
                <a:solidFill>
                  <a:srgbClr val="111F35"/>
                </a:solidFill>
                <a:latin typeface="Calibri"/>
                <a:cs typeface="Calibri"/>
              </a:rPr>
              <a:t>Over</a:t>
            </a:r>
            <a:endParaRPr sz="2000">
              <a:latin typeface="Calibri"/>
              <a:cs typeface="Calibri"/>
            </a:endParaRPr>
          </a:p>
        </p:txBody>
      </p:sp>
      <p:sp>
        <p:nvSpPr>
          <p:cNvPr id="16" name="object 16"/>
          <p:cNvSpPr txBox="1"/>
          <p:nvPr/>
        </p:nvSpPr>
        <p:spPr>
          <a:xfrm>
            <a:off x="3066033" y="3015488"/>
            <a:ext cx="7386955" cy="635635"/>
          </a:xfrm>
          <a:prstGeom prst="rect">
            <a:avLst/>
          </a:prstGeom>
        </p:spPr>
        <p:txBody>
          <a:bodyPr vert="horz" wrap="square" lIns="0" tIns="13335" rIns="0" bIns="0" rtlCol="0">
            <a:spAutoFit/>
          </a:bodyPr>
          <a:lstStyle/>
          <a:p>
            <a:pPr marL="12700" marR="5080">
              <a:lnSpc>
                <a:spcPct val="100000"/>
              </a:lnSpc>
              <a:spcBef>
                <a:spcPts val="105"/>
              </a:spcBef>
            </a:pPr>
            <a:r>
              <a:rPr sz="2000" spc="-10" dirty="0">
                <a:solidFill>
                  <a:srgbClr val="111F35"/>
                </a:solidFill>
                <a:latin typeface="Calibri"/>
                <a:cs typeface="Calibri"/>
              </a:rPr>
              <a:t>Execute</a:t>
            </a:r>
            <a:r>
              <a:rPr sz="2000" spc="-45" dirty="0">
                <a:solidFill>
                  <a:srgbClr val="111F35"/>
                </a:solidFill>
                <a:latin typeface="Calibri"/>
                <a:cs typeface="Calibri"/>
              </a:rPr>
              <a:t> </a:t>
            </a:r>
            <a:r>
              <a:rPr sz="2000" dirty="0">
                <a:solidFill>
                  <a:srgbClr val="111F35"/>
                </a:solidFill>
                <a:latin typeface="Calibri"/>
                <a:cs typeface="Calibri"/>
              </a:rPr>
              <a:t>the</a:t>
            </a:r>
            <a:r>
              <a:rPr sz="2000" spc="-55" dirty="0">
                <a:solidFill>
                  <a:srgbClr val="111F35"/>
                </a:solidFill>
                <a:latin typeface="Calibri"/>
                <a:cs typeface="Calibri"/>
              </a:rPr>
              <a:t> </a:t>
            </a:r>
            <a:r>
              <a:rPr sz="2000" dirty="0">
                <a:solidFill>
                  <a:srgbClr val="111F35"/>
                </a:solidFill>
                <a:latin typeface="Calibri"/>
                <a:cs typeface="Calibri"/>
              </a:rPr>
              <a:t>next</a:t>
            </a:r>
            <a:r>
              <a:rPr sz="2000" spc="-35" dirty="0">
                <a:solidFill>
                  <a:srgbClr val="111F35"/>
                </a:solidFill>
                <a:latin typeface="Calibri"/>
                <a:cs typeface="Calibri"/>
              </a:rPr>
              <a:t> </a:t>
            </a:r>
            <a:r>
              <a:rPr sz="2000" spc="-10" dirty="0">
                <a:solidFill>
                  <a:srgbClr val="111F35"/>
                </a:solidFill>
                <a:latin typeface="Calibri"/>
                <a:cs typeface="Calibri"/>
              </a:rPr>
              <a:t>statement</a:t>
            </a:r>
            <a:r>
              <a:rPr sz="2000" dirty="0">
                <a:solidFill>
                  <a:srgbClr val="111F35"/>
                </a:solidFill>
                <a:latin typeface="Calibri"/>
                <a:cs typeface="Calibri"/>
              </a:rPr>
              <a:t> as</a:t>
            </a:r>
            <a:r>
              <a:rPr sz="2000" spc="-45" dirty="0">
                <a:solidFill>
                  <a:srgbClr val="111F35"/>
                </a:solidFill>
                <a:latin typeface="Calibri"/>
                <a:cs typeface="Calibri"/>
              </a:rPr>
              <a:t> </a:t>
            </a:r>
            <a:r>
              <a:rPr sz="2000" dirty="0">
                <a:solidFill>
                  <a:srgbClr val="111F35"/>
                </a:solidFill>
                <a:latin typeface="Calibri"/>
                <a:cs typeface="Calibri"/>
              </a:rPr>
              <a:t>a</a:t>
            </a:r>
            <a:r>
              <a:rPr sz="2000" spc="-45" dirty="0">
                <a:solidFill>
                  <a:srgbClr val="111F35"/>
                </a:solidFill>
                <a:latin typeface="Calibri"/>
                <a:cs typeface="Calibri"/>
              </a:rPr>
              <a:t> </a:t>
            </a:r>
            <a:r>
              <a:rPr sz="2000" dirty="0">
                <a:solidFill>
                  <a:srgbClr val="111F35"/>
                </a:solidFill>
                <a:latin typeface="Calibri"/>
                <a:cs typeface="Calibri"/>
              </a:rPr>
              <a:t>single</a:t>
            </a:r>
            <a:r>
              <a:rPr sz="2000" spc="-45" dirty="0">
                <a:solidFill>
                  <a:srgbClr val="111F35"/>
                </a:solidFill>
                <a:latin typeface="Calibri"/>
                <a:cs typeface="Calibri"/>
              </a:rPr>
              <a:t> </a:t>
            </a:r>
            <a:r>
              <a:rPr sz="2000" dirty="0">
                <a:solidFill>
                  <a:srgbClr val="111F35"/>
                </a:solidFill>
                <a:latin typeface="Calibri"/>
                <a:cs typeface="Calibri"/>
              </a:rPr>
              <a:t>unit,</a:t>
            </a:r>
            <a:r>
              <a:rPr sz="2000" spc="-50" dirty="0">
                <a:solidFill>
                  <a:srgbClr val="111F35"/>
                </a:solidFill>
                <a:latin typeface="Calibri"/>
                <a:cs typeface="Calibri"/>
              </a:rPr>
              <a:t> </a:t>
            </a:r>
            <a:r>
              <a:rPr sz="2000" dirty="0">
                <a:solidFill>
                  <a:srgbClr val="111F35"/>
                </a:solidFill>
                <a:latin typeface="Calibri"/>
                <a:cs typeface="Calibri"/>
              </a:rPr>
              <a:t>without</a:t>
            </a:r>
            <a:r>
              <a:rPr sz="2000" spc="-60" dirty="0">
                <a:solidFill>
                  <a:srgbClr val="111F35"/>
                </a:solidFill>
                <a:latin typeface="Calibri"/>
                <a:cs typeface="Calibri"/>
              </a:rPr>
              <a:t> </a:t>
            </a:r>
            <a:r>
              <a:rPr sz="2000" dirty="0">
                <a:solidFill>
                  <a:srgbClr val="111F35"/>
                </a:solidFill>
                <a:latin typeface="Calibri"/>
                <a:cs typeface="Calibri"/>
              </a:rPr>
              <a:t>inspecting</a:t>
            </a:r>
            <a:r>
              <a:rPr sz="2000" spc="-40" dirty="0">
                <a:solidFill>
                  <a:srgbClr val="111F35"/>
                </a:solidFill>
                <a:latin typeface="Calibri"/>
                <a:cs typeface="Calibri"/>
              </a:rPr>
              <a:t> </a:t>
            </a:r>
            <a:r>
              <a:rPr sz="2000" dirty="0">
                <a:solidFill>
                  <a:srgbClr val="111F35"/>
                </a:solidFill>
                <a:latin typeface="Calibri"/>
                <a:cs typeface="Calibri"/>
              </a:rPr>
              <a:t>its</a:t>
            </a:r>
            <a:r>
              <a:rPr sz="2000" spc="-40" dirty="0">
                <a:solidFill>
                  <a:srgbClr val="111F35"/>
                </a:solidFill>
                <a:latin typeface="Calibri"/>
                <a:cs typeface="Calibri"/>
              </a:rPr>
              <a:t> </a:t>
            </a:r>
            <a:r>
              <a:rPr sz="2000" spc="-10" dirty="0">
                <a:solidFill>
                  <a:srgbClr val="111F35"/>
                </a:solidFill>
                <a:latin typeface="Calibri"/>
                <a:cs typeface="Calibri"/>
              </a:rPr>
              <a:t>inner </a:t>
            </a:r>
            <a:r>
              <a:rPr sz="2000" dirty="0">
                <a:solidFill>
                  <a:srgbClr val="111F35"/>
                </a:solidFill>
                <a:latin typeface="Calibri"/>
                <a:cs typeface="Calibri"/>
              </a:rPr>
              <a:t>component</a:t>
            </a:r>
            <a:r>
              <a:rPr sz="2000" spc="-105" dirty="0">
                <a:solidFill>
                  <a:srgbClr val="111F35"/>
                </a:solidFill>
                <a:latin typeface="Calibri"/>
                <a:cs typeface="Calibri"/>
              </a:rPr>
              <a:t> </a:t>
            </a:r>
            <a:r>
              <a:rPr sz="2000" spc="-20" dirty="0">
                <a:solidFill>
                  <a:srgbClr val="111F35"/>
                </a:solidFill>
                <a:latin typeface="Calibri"/>
                <a:cs typeface="Calibri"/>
              </a:rPr>
              <a:t>steps</a:t>
            </a:r>
            <a:endParaRPr sz="2000">
              <a:latin typeface="Calibri"/>
              <a:cs typeface="Calibri"/>
            </a:endParaRPr>
          </a:p>
        </p:txBody>
      </p:sp>
      <p:sp>
        <p:nvSpPr>
          <p:cNvPr id="17" name="object 17"/>
          <p:cNvSpPr txBox="1"/>
          <p:nvPr/>
        </p:nvSpPr>
        <p:spPr>
          <a:xfrm>
            <a:off x="1579880" y="3716527"/>
            <a:ext cx="977900"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111F35"/>
                </a:solidFill>
                <a:latin typeface="Calibri"/>
                <a:cs typeface="Calibri"/>
              </a:rPr>
              <a:t>Step</a:t>
            </a:r>
            <a:r>
              <a:rPr sz="2000" b="1" spc="-55" dirty="0">
                <a:solidFill>
                  <a:srgbClr val="111F35"/>
                </a:solidFill>
                <a:latin typeface="Calibri"/>
                <a:cs typeface="Calibri"/>
              </a:rPr>
              <a:t> </a:t>
            </a:r>
            <a:r>
              <a:rPr sz="2000" b="1" spc="-20" dirty="0">
                <a:solidFill>
                  <a:srgbClr val="111F35"/>
                </a:solidFill>
                <a:latin typeface="Calibri"/>
                <a:cs typeface="Calibri"/>
              </a:rPr>
              <a:t>Into</a:t>
            </a:r>
            <a:endParaRPr sz="2000">
              <a:latin typeface="Calibri"/>
              <a:cs typeface="Calibri"/>
            </a:endParaRPr>
          </a:p>
        </p:txBody>
      </p:sp>
      <p:sp>
        <p:nvSpPr>
          <p:cNvPr id="18" name="object 18"/>
          <p:cNvSpPr txBox="1"/>
          <p:nvPr/>
        </p:nvSpPr>
        <p:spPr>
          <a:xfrm>
            <a:off x="3066033" y="3716527"/>
            <a:ext cx="621665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111F35"/>
                </a:solidFill>
                <a:latin typeface="Calibri"/>
                <a:cs typeface="Calibri"/>
              </a:rPr>
              <a:t>Enter</a:t>
            </a:r>
            <a:r>
              <a:rPr sz="2000" spc="-50" dirty="0">
                <a:solidFill>
                  <a:srgbClr val="111F35"/>
                </a:solidFill>
                <a:latin typeface="Calibri"/>
                <a:cs typeface="Calibri"/>
              </a:rPr>
              <a:t> </a:t>
            </a:r>
            <a:r>
              <a:rPr sz="2000" dirty="0">
                <a:solidFill>
                  <a:srgbClr val="111F35"/>
                </a:solidFill>
                <a:latin typeface="Calibri"/>
                <a:cs typeface="Calibri"/>
              </a:rPr>
              <a:t>the</a:t>
            </a:r>
            <a:r>
              <a:rPr sz="2000" spc="-60" dirty="0">
                <a:solidFill>
                  <a:srgbClr val="111F35"/>
                </a:solidFill>
                <a:latin typeface="Calibri"/>
                <a:cs typeface="Calibri"/>
              </a:rPr>
              <a:t> </a:t>
            </a:r>
            <a:r>
              <a:rPr sz="2000" dirty="0">
                <a:solidFill>
                  <a:srgbClr val="111F35"/>
                </a:solidFill>
                <a:latin typeface="Calibri"/>
                <a:cs typeface="Calibri"/>
              </a:rPr>
              <a:t>next</a:t>
            </a:r>
            <a:r>
              <a:rPr sz="2000" spc="-40" dirty="0">
                <a:solidFill>
                  <a:srgbClr val="111F35"/>
                </a:solidFill>
                <a:latin typeface="Calibri"/>
                <a:cs typeface="Calibri"/>
              </a:rPr>
              <a:t> </a:t>
            </a:r>
            <a:r>
              <a:rPr sz="2000" spc="-10" dirty="0">
                <a:solidFill>
                  <a:srgbClr val="111F35"/>
                </a:solidFill>
                <a:latin typeface="Calibri"/>
                <a:cs typeface="Calibri"/>
              </a:rPr>
              <a:t>statement</a:t>
            </a:r>
            <a:r>
              <a:rPr sz="2000" spc="-20" dirty="0">
                <a:solidFill>
                  <a:srgbClr val="111F35"/>
                </a:solidFill>
                <a:latin typeface="Calibri"/>
                <a:cs typeface="Calibri"/>
              </a:rPr>
              <a:t> </a:t>
            </a:r>
            <a:r>
              <a:rPr sz="2000" dirty="0">
                <a:solidFill>
                  <a:srgbClr val="111F35"/>
                </a:solidFill>
                <a:latin typeface="Calibri"/>
                <a:cs typeface="Calibri"/>
              </a:rPr>
              <a:t>to</a:t>
            </a:r>
            <a:r>
              <a:rPr sz="2000" spc="-55" dirty="0">
                <a:solidFill>
                  <a:srgbClr val="111F35"/>
                </a:solidFill>
                <a:latin typeface="Calibri"/>
                <a:cs typeface="Calibri"/>
              </a:rPr>
              <a:t> </a:t>
            </a:r>
            <a:r>
              <a:rPr sz="2000" dirty="0">
                <a:solidFill>
                  <a:srgbClr val="111F35"/>
                </a:solidFill>
                <a:latin typeface="Calibri"/>
                <a:cs typeface="Calibri"/>
              </a:rPr>
              <a:t>follow</a:t>
            </a:r>
            <a:r>
              <a:rPr sz="2000" spc="-65" dirty="0">
                <a:solidFill>
                  <a:srgbClr val="111F35"/>
                </a:solidFill>
                <a:latin typeface="Calibri"/>
                <a:cs typeface="Calibri"/>
              </a:rPr>
              <a:t> </a:t>
            </a:r>
            <a:r>
              <a:rPr sz="2000" dirty="0">
                <a:solidFill>
                  <a:srgbClr val="111F35"/>
                </a:solidFill>
                <a:latin typeface="Calibri"/>
                <a:cs typeface="Calibri"/>
              </a:rPr>
              <a:t>its</a:t>
            </a:r>
            <a:r>
              <a:rPr sz="2000" spc="-45" dirty="0">
                <a:solidFill>
                  <a:srgbClr val="111F35"/>
                </a:solidFill>
                <a:latin typeface="Calibri"/>
                <a:cs typeface="Calibri"/>
              </a:rPr>
              <a:t> </a:t>
            </a:r>
            <a:r>
              <a:rPr sz="2000" spc="-10" dirty="0">
                <a:solidFill>
                  <a:srgbClr val="111F35"/>
                </a:solidFill>
                <a:latin typeface="Calibri"/>
                <a:cs typeface="Calibri"/>
              </a:rPr>
              <a:t>execution</a:t>
            </a:r>
            <a:r>
              <a:rPr sz="2000" spc="-50" dirty="0">
                <a:solidFill>
                  <a:srgbClr val="111F35"/>
                </a:solidFill>
                <a:latin typeface="Calibri"/>
                <a:cs typeface="Calibri"/>
              </a:rPr>
              <a:t> </a:t>
            </a:r>
            <a:r>
              <a:rPr sz="2000" spc="-10" dirty="0">
                <a:solidFill>
                  <a:srgbClr val="111F35"/>
                </a:solidFill>
                <a:latin typeface="Calibri"/>
                <a:cs typeface="Calibri"/>
              </a:rPr>
              <a:t>line-by-line.</a:t>
            </a:r>
            <a:endParaRPr sz="2000">
              <a:latin typeface="Calibri"/>
              <a:cs typeface="Calibri"/>
            </a:endParaRPr>
          </a:p>
        </p:txBody>
      </p:sp>
      <p:sp>
        <p:nvSpPr>
          <p:cNvPr id="19" name="object 19"/>
          <p:cNvSpPr txBox="1"/>
          <p:nvPr/>
        </p:nvSpPr>
        <p:spPr>
          <a:xfrm>
            <a:off x="1579880" y="4417821"/>
            <a:ext cx="951230"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111F35"/>
                </a:solidFill>
                <a:latin typeface="Calibri"/>
                <a:cs typeface="Calibri"/>
              </a:rPr>
              <a:t>Step</a:t>
            </a:r>
            <a:r>
              <a:rPr sz="2000" b="1" spc="-50" dirty="0">
                <a:solidFill>
                  <a:srgbClr val="111F35"/>
                </a:solidFill>
                <a:latin typeface="Calibri"/>
                <a:cs typeface="Calibri"/>
              </a:rPr>
              <a:t> </a:t>
            </a:r>
            <a:r>
              <a:rPr sz="2000" b="1" spc="-25" dirty="0">
                <a:solidFill>
                  <a:srgbClr val="111F35"/>
                </a:solidFill>
                <a:latin typeface="Calibri"/>
                <a:cs typeface="Calibri"/>
              </a:rPr>
              <a:t>Out</a:t>
            </a:r>
            <a:endParaRPr sz="2000">
              <a:latin typeface="Calibri"/>
              <a:cs typeface="Calibri"/>
            </a:endParaRPr>
          </a:p>
        </p:txBody>
      </p:sp>
      <p:sp>
        <p:nvSpPr>
          <p:cNvPr id="20" name="object 20"/>
          <p:cNvSpPr txBox="1"/>
          <p:nvPr/>
        </p:nvSpPr>
        <p:spPr>
          <a:xfrm>
            <a:off x="3066033" y="4113021"/>
            <a:ext cx="7893050" cy="940435"/>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111F35"/>
                </a:solidFill>
                <a:latin typeface="Calibri"/>
                <a:cs typeface="Calibri"/>
              </a:rPr>
              <a:t>When</a:t>
            </a:r>
            <a:r>
              <a:rPr sz="2000" spc="-60" dirty="0">
                <a:solidFill>
                  <a:srgbClr val="111F35"/>
                </a:solidFill>
                <a:latin typeface="Calibri"/>
                <a:cs typeface="Calibri"/>
              </a:rPr>
              <a:t> </a:t>
            </a:r>
            <a:r>
              <a:rPr sz="2000" dirty="0">
                <a:solidFill>
                  <a:srgbClr val="111F35"/>
                </a:solidFill>
                <a:latin typeface="Calibri"/>
                <a:cs typeface="Calibri"/>
              </a:rPr>
              <a:t>inside</a:t>
            </a:r>
            <a:r>
              <a:rPr sz="2000" spc="-40" dirty="0">
                <a:solidFill>
                  <a:srgbClr val="111F35"/>
                </a:solidFill>
                <a:latin typeface="Calibri"/>
                <a:cs typeface="Calibri"/>
              </a:rPr>
              <a:t> </a:t>
            </a:r>
            <a:r>
              <a:rPr sz="2000" dirty="0">
                <a:solidFill>
                  <a:srgbClr val="111F35"/>
                </a:solidFill>
                <a:latin typeface="Calibri"/>
                <a:cs typeface="Calibri"/>
              </a:rPr>
              <a:t>a</a:t>
            </a:r>
            <a:r>
              <a:rPr sz="2000" spc="-35" dirty="0">
                <a:solidFill>
                  <a:srgbClr val="111F35"/>
                </a:solidFill>
                <a:latin typeface="Calibri"/>
                <a:cs typeface="Calibri"/>
              </a:rPr>
              <a:t> </a:t>
            </a:r>
            <a:r>
              <a:rPr sz="2000" dirty="0">
                <a:solidFill>
                  <a:srgbClr val="111F35"/>
                </a:solidFill>
                <a:latin typeface="Calibri"/>
                <a:cs typeface="Calibri"/>
              </a:rPr>
              <a:t>method</a:t>
            </a:r>
            <a:r>
              <a:rPr sz="2000" spc="-45" dirty="0">
                <a:solidFill>
                  <a:srgbClr val="111F35"/>
                </a:solidFill>
                <a:latin typeface="Calibri"/>
                <a:cs typeface="Calibri"/>
              </a:rPr>
              <a:t> </a:t>
            </a:r>
            <a:r>
              <a:rPr sz="2000" dirty="0">
                <a:solidFill>
                  <a:srgbClr val="111F35"/>
                </a:solidFill>
                <a:latin typeface="Calibri"/>
                <a:cs typeface="Calibri"/>
              </a:rPr>
              <a:t>or</a:t>
            </a:r>
            <a:r>
              <a:rPr sz="2000" spc="-55" dirty="0">
                <a:solidFill>
                  <a:srgbClr val="111F35"/>
                </a:solidFill>
                <a:latin typeface="Calibri"/>
                <a:cs typeface="Calibri"/>
              </a:rPr>
              <a:t> </a:t>
            </a:r>
            <a:r>
              <a:rPr sz="2000" dirty="0">
                <a:solidFill>
                  <a:srgbClr val="111F35"/>
                </a:solidFill>
                <a:latin typeface="Calibri"/>
                <a:cs typeface="Calibri"/>
              </a:rPr>
              <a:t>subroutine,</a:t>
            </a:r>
            <a:r>
              <a:rPr sz="2000" spc="-40" dirty="0">
                <a:solidFill>
                  <a:srgbClr val="111F35"/>
                </a:solidFill>
                <a:latin typeface="Calibri"/>
                <a:cs typeface="Calibri"/>
              </a:rPr>
              <a:t> </a:t>
            </a:r>
            <a:r>
              <a:rPr sz="2000" dirty="0">
                <a:solidFill>
                  <a:srgbClr val="111F35"/>
                </a:solidFill>
                <a:latin typeface="Calibri"/>
                <a:cs typeface="Calibri"/>
              </a:rPr>
              <a:t>return</a:t>
            </a:r>
            <a:r>
              <a:rPr sz="2000" spc="-35" dirty="0">
                <a:solidFill>
                  <a:srgbClr val="111F35"/>
                </a:solidFill>
                <a:latin typeface="Calibri"/>
                <a:cs typeface="Calibri"/>
              </a:rPr>
              <a:t> </a:t>
            </a:r>
            <a:r>
              <a:rPr sz="2000" dirty="0">
                <a:solidFill>
                  <a:srgbClr val="111F35"/>
                </a:solidFill>
                <a:latin typeface="Calibri"/>
                <a:cs typeface="Calibri"/>
              </a:rPr>
              <a:t>to</a:t>
            </a:r>
            <a:r>
              <a:rPr sz="2000" spc="-40" dirty="0">
                <a:solidFill>
                  <a:srgbClr val="111F35"/>
                </a:solidFill>
                <a:latin typeface="Calibri"/>
                <a:cs typeface="Calibri"/>
              </a:rPr>
              <a:t> </a:t>
            </a:r>
            <a:r>
              <a:rPr sz="2000" dirty="0">
                <a:solidFill>
                  <a:srgbClr val="111F35"/>
                </a:solidFill>
                <a:latin typeface="Calibri"/>
                <a:cs typeface="Calibri"/>
              </a:rPr>
              <a:t>the</a:t>
            </a:r>
            <a:r>
              <a:rPr sz="2000" spc="-45" dirty="0">
                <a:solidFill>
                  <a:srgbClr val="111F35"/>
                </a:solidFill>
                <a:latin typeface="Calibri"/>
                <a:cs typeface="Calibri"/>
              </a:rPr>
              <a:t> </a:t>
            </a:r>
            <a:r>
              <a:rPr sz="2000" dirty="0">
                <a:solidFill>
                  <a:srgbClr val="111F35"/>
                </a:solidFill>
                <a:latin typeface="Calibri"/>
                <a:cs typeface="Calibri"/>
              </a:rPr>
              <a:t>earlier</a:t>
            </a:r>
            <a:r>
              <a:rPr sz="2000" spc="-25" dirty="0">
                <a:solidFill>
                  <a:srgbClr val="111F35"/>
                </a:solidFill>
                <a:latin typeface="Calibri"/>
                <a:cs typeface="Calibri"/>
              </a:rPr>
              <a:t> </a:t>
            </a:r>
            <a:r>
              <a:rPr sz="2000" spc="-10" dirty="0">
                <a:solidFill>
                  <a:srgbClr val="111F35"/>
                </a:solidFill>
                <a:latin typeface="Calibri"/>
                <a:cs typeface="Calibri"/>
              </a:rPr>
              <a:t>execution</a:t>
            </a:r>
            <a:r>
              <a:rPr sz="2000" spc="-40" dirty="0">
                <a:solidFill>
                  <a:srgbClr val="111F35"/>
                </a:solidFill>
                <a:latin typeface="Calibri"/>
                <a:cs typeface="Calibri"/>
              </a:rPr>
              <a:t> </a:t>
            </a:r>
            <a:r>
              <a:rPr sz="2000" spc="-10" dirty="0">
                <a:solidFill>
                  <a:srgbClr val="111F35"/>
                </a:solidFill>
                <a:latin typeface="Calibri"/>
                <a:cs typeface="Calibri"/>
              </a:rPr>
              <a:t>context </a:t>
            </a:r>
            <a:r>
              <a:rPr sz="2000" dirty="0">
                <a:solidFill>
                  <a:srgbClr val="111F35"/>
                </a:solidFill>
                <a:latin typeface="Calibri"/>
                <a:cs typeface="Calibri"/>
              </a:rPr>
              <a:t>by</a:t>
            </a:r>
            <a:r>
              <a:rPr sz="2000" spc="-60" dirty="0">
                <a:solidFill>
                  <a:srgbClr val="111F35"/>
                </a:solidFill>
                <a:latin typeface="Calibri"/>
                <a:cs typeface="Calibri"/>
              </a:rPr>
              <a:t> </a:t>
            </a:r>
            <a:r>
              <a:rPr sz="2000" dirty="0">
                <a:solidFill>
                  <a:srgbClr val="111F35"/>
                </a:solidFill>
                <a:latin typeface="Calibri"/>
                <a:cs typeface="Calibri"/>
              </a:rPr>
              <a:t>completing</a:t>
            </a:r>
            <a:r>
              <a:rPr sz="2000" spc="-40" dirty="0">
                <a:solidFill>
                  <a:srgbClr val="111F35"/>
                </a:solidFill>
                <a:latin typeface="Calibri"/>
                <a:cs typeface="Calibri"/>
              </a:rPr>
              <a:t> </a:t>
            </a:r>
            <a:r>
              <a:rPr sz="2000" dirty="0">
                <a:solidFill>
                  <a:srgbClr val="111F35"/>
                </a:solidFill>
                <a:latin typeface="Calibri"/>
                <a:cs typeface="Calibri"/>
              </a:rPr>
              <a:t>remaining</a:t>
            </a:r>
            <a:r>
              <a:rPr sz="2000" spc="-40" dirty="0">
                <a:solidFill>
                  <a:srgbClr val="111F35"/>
                </a:solidFill>
                <a:latin typeface="Calibri"/>
                <a:cs typeface="Calibri"/>
              </a:rPr>
              <a:t> </a:t>
            </a:r>
            <a:r>
              <a:rPr sz="2000" dirty="0">
                <a:solidFill>
                  <a:srgbClr val="111F35"/>
                </a:solidFill>
                <a:latin typeface="Calibri"/>
                <a:cs typeface="Calibri"/>
              </a:rPr>
              <a:t>lines</a:t>
            </a:r>
            <a:r>
              <a:rPr sz="2000" spc="-40" dirty="0">
                <a:solidFill>
                  <a:srgbClr val="111F35"/>
                </a:solidFill>
                <a:latin typeface="Calibri"/>
                <a:cs typeface="Calibri"/>
              </a:rPr>
              <a:t> </a:t>
            </a:r>
            <a:r>
              <a:rPr sz="2000" dirty="0">
                <a:solidFill>
                  <a:srgbClr val="111F35"/>
                </a:solidFill>
                <a:latin typeface="Calibri"/>
                <a:cs typeface="Calibri"/>
              </a:rPr>
              <a:t>of</a:t>
            </a:r>
            <a:r>
              <a:rPr sz="2000" spc="-50" dirty="0">
                <a:solidFill>
                  <a:srgbClr val="111F35"/>
                </a:solidFill>
                <a:latin typeface="Calibri"/>
                <a:cs typeface="Calibri"/>
              </a:rPr>
              <a:t> </a:t>
            </a:r>
            <a:r>
              <a:rPr sz="2000" dirty="0">
                <a:solidFill>
                  <a:srgbClr val="111F35"/>
                </a:solidFill>
                <a:latin typeface="Calibri"/>
                <a:cs typeface="Calibri"/>
              </a:rPr>
              <a:t>the</a:t>
            </a:r>
            <a:r>
              <a:rPr sz="2000" spc="-45" dirty="0">
                <a:solidFill>
                  <a:srgbClr val="111F35"/>
                </a:solidFill>
                <a:latin typeface="Calibri"/>
                <a:cs typeface="Calibri"/>
              </a:rPr>
              <a:t> </a:t>
            </a:r>
            <a:r>
              <a:rPr sz="2000" dirty="0">
                <a:solidFill>
                  <a:srgbClr val="111F35"/>
                </a:solidFill>
                <a:latin typeface="Calibri"/>
                <a:cs typeface="Calibri"/>
              </a:rPr>
              <a:t>current</a:t>
            </a:r>
            <a:r>
              <a:rPr sz="2000" spc="-40" dirty="0">
                <a:solidFill>
                  <a:srgbClr val="111F35"/>
                </a:solidFill>
                <a:latin typeface="Calibri"/>
                <a:cs typeface="Calibri"/>
              </a:rPr>
              <a:t> </a:t>
            </a:r>
            <a:r>
              <a:rPr sz="2000" dirty="0">
                <a:solidFill>
                  <a:srgbClr val="111F35"/>
                </a:solidFill>
                <a:latin typeface="Calibri"/>
                <a:cs typeface="Calibri"/>
              </a:rPr>
              <a:t>method</a:t>
            </a:r>
            <a:r>
              <a:rPr sz="2000" spc="-50" dirty="0">
                <a:solidFill>
                  <a:srgbClr val="111F35"/>
                </a:solidFill>
                <a:latin typeface="Calibri"/>
                <a:cs typeface="Calibri"/>
              </a:rPr>
              <a:t> </a:t>
            </a:r>
            <a:r>
              <a:rPr sz="2000" dirty="0">
                <a:solidFill>
                  <a:srgbClr val="111F35"/>
                </a:solidFill>
                <a:latin typeface="Calibri"/>
                <a:cs typeface="Calibri"/>
              </a:rPr>
              <a:t>as</a:t>
            </a:r>
            <a:r>
              <a:rPr sz="2000" spc="-40" dirty="0">
                <a:solidFill>
                  <a:srgbClr val="111F35"/>
                </a:solidFill>
                <a:latin typeface="Calibri"/>
                <a:cs typeface="Calibri"/>
              </a:rPr>
              <a:t> </a:t>
            </a:r>
            <a:r>
              <a:rPr sz="2000" dirty="0">
                <a:solidFill>
                  <a:srgbClr val="111F35"/>
                </a:solidFill>
                <a:latin typeface="Calibri"/>
                <a:cs typeface="Calibri"/>
              </a:rPr>
              <a:t>though</a:t>
            </a:r>
            <a:r>
              <a:rPr sz="2000" spc="-70" dirty="0">
                <a:solidFill>
                  <a:srgbClr val="111F35"/>
                </a:solidFill>
                <a:latin typeface="Calibri"/>
                <a:cs typeface="Calibri"/>
              </a:rPr>
              <a:t> </a:t>
            </a:r>
            <a:r>
              <a:rPr sz="2000" dirty="0">
                <a:solidFill>
                  <a:srgbClr val="111F35"/>
                </a:solidFill>
                <a:latin typeface="Calibri"/>
                <a:cs typeface="Calibri"/>
              </a:rPr>
              <a:t>it</a:t>
            </a:r>
            <a:r>
              <a:rPr sz="2000" spc="-35" dirty="0">
                <a:solidFill>
                  <a:srgbClr val="111F35"/>
                </a:solidFill>
                <a:latin typeface="Calibri"/>
                <a:cs typeface="Calibri"/>
              </a:rPr>
              <a:t> </a:t>
            </a:r>
            <a:r>
              <a:rPr sz="2000" dirty="0">
                <a:solidFill>
                  <a:srgbClr val="111F35"/>
                </a:solidFill>
                <a:latin typeface="Calibri"/>
                <a:cs typeface="Calibri"/>
              </a:rPr>
              <a:t>were</a:t>
            </a:r>
            <a:r>
              <a:rPr sz="2000" spc="-50" dirty="0">
                <a:solidFill>
                  <a:srgbClr val="111F35"/>
                </a:solidFill>
                <a:latin typeface="Calibri"/>
                <a:cs typeface="Calibri"/>
              </a:rPr>
              <a:t> a </a:t>
            </a:r>
            <a:r>
              <a:rPr sz="2000" dirty="0">
                <a:solidFill>
                  <a:srgbClr val="111F35"/>
                </a:solidFill>
                <a:latin typeface="Calibri"/>
                <a:cs typeface="Calibri"/>
              </a:rPr>
              <a:t>single</a:t>
            </a:r>
            <a:r>
              <a:rPr sz="2000" spc="-40" dirty="0">
                <a:solidFill>
                  <a:srgbClr val="111F35"/>
                </a:solidFill>
                <a:latin typeface="Calibri"/>
                <a:cs typeface="Calibri"/>
              </a:rPr>
              <a:t> </a:t>
            </a:r>
            <a:r>
              <a:rPr sz="2000" spc="-10" dirty="0">
                <a:solidFill>
                  <a:srgbClr val="111F35"/>
                </a:solidFill>
                <a:latin typeface="Calibri"/>
                <a:cs typeface="Calibri"/>
              </a:rPr>
              <a:t>command.</a:t>
            </a:r>
            <a:endParaRPr sz="2000">
              <a:latin typeface="Calibri"/>
              <a:cs typeface="Calibri"/>
            </a:endParaRPr>
          </a:p>
        </p:txBody>
      </p:sp>
      <p:sp>
        <p:nvSpPr>
          <p:cNvPr id="21" name="object 21"/>
          <p:cNvSpPr txBox="1"/>
          <p:nvPr/>
        </p:nvSpPr>
        <p:spPr>
          <a:xfrm>
            <a:off x="1579880" y="5270957"/>
            <a:ext cx="782320" cy="331470"/>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111F35"/>
                </a:solidFill>
                <a:latin typeface="Calibri"/>
                <a:cs typeface="Calibri"/>
              </a:rPr>
              <a:t>Restart</a:t>
            </a:r>
            <a:endParaRPr sz="2000">
              <a:latin typeface="Calibri"/>
              <a:cs typeface="Calibri"/>
            </a:endParaRPr>
          </a:p>
        </p:txBody>
      </p:sp>
      <p:sp>
        <p:nvSpPr>
          <p:cNvPr id="22" name="object 22"/>
          <p:cNvSpPr txBox="1"/>
          <p:nvPr/>
        </p:nvSpPr>
        <p:spPr>
          <a:xfrm>
            <a:off x="3066033" y="5118861"/>
            <a:ext cx="8014334" cy="636270"/>
          </a:xfrm>
          <a:prstGeom prst="rect">
            <a:avLst/>
          </a:prstGeom>
        </p:spPr>
        <p:txBody>
          <a:bodyPr vert="horz" wrap="square" lIns="0" tIns="12700" rIns="0" bIns="0" rtlCol="0">
            <a:spAutoFit/>
          </a:bodyPr>
          <a:lstStyle/>
          <a:p>
            <a:pPr marL="12700">
              <a:lnSpc>
                <a:spcPct val="100000"/>
              </a:lnSpc>
              <a:spcBef>
                <a:spcPts val="100"/>
              </a:spcBef>
            </a:pPr>
            <a:r>
              <a:rPr sz="2000" spc="-30" dirty="0">
                <a:solidFill>
                  <a:srgbClr val="111F35"/>
                </a:solidFill>
                <a:latin typeface="Calibri"/>
                <a:cs typeface="Calibri"/>
              </a:rPr>
              <a:t>Terminate</a:t>
            </a:r>
            <a:r>
              <a:rPr sz="2000" spc="-20" dirty="0">
                <a:solidFill>
                  <a:srgbClr val="111F35"/>
                </a:solidFill>
                <a:latin typeface="Calibri"/>
                <a:cs typeface="Calibri"/>
              </a:rPr>
              <a:t> </a:t>
            </a:r>
            <a:r>
              <a:rPr sz="2000" dirty="0">
                <a:solidFill>
                  <a:srgbClr val="111F35"/>
                </a:solidFill>
                <a:latin typeface="Calibri"/>
                <a:cs typeface="Calibri"/>
              </a:rPr>
              <a:t>the</a:t>
            </a:r>
            <a:r>
              <a:rPr sz="2000" spc="-45" dirty="0">
                <a:solidFill>
                  <a:srgbClr val="111F35"/>
                </a:solidFill>
                <a:latin typeface="Calibri"/>
                <a:cs typeface="Calibri"/>
              </a:rPr>
              <a:t> </a:t>
            </a:r>
            <a:r>
              <a:rPr sz="2000" dirty="0">
                <a:solidFill>
                  <a:srgbClr val="111F35"/>
                </a:solidFill>
                <a:latin typeface="Calibri"/>
                <a:cs typeface="Calibri"/>
              </a:rPr>
              <a:t>current</a:t>
            </a:r>
            <a:r>
              <a:rPr sz="2000" spc="-45" dirty="0">
                <a:solidFill>
                  <a:srgbClr val="111F35"/>
                </a:solidFill>
                <a:latin typeface="Calibri"/>
                <a:cs typeface="Calibri"/>
              </a:rPr>
              <a:t> </a:t>
            </a:r>
            <a:r>
              <a:rPr sz="2000" spc="-10" dirty="0">
                <a:solidFill>
                  <a:srgbClr val="111F35"/>
                </a:solidFill>
                <a:latin typeface="Calibri"/>
                <a:cs typeface="Calibri"/>
              </a:rPr>
              <a:t>program</a:t>
            </a:r>
            <a:r>
              <a:rPr sz="2000" spc="-55" dirty="0">
                <a:solidFill>
                  <a:srgbClr val="111F35"/>
                </a:solidFill>
                <a:latin typeface="Calibri"/>
                <a:cs typeface="Calibri"/>
              </a:rPr>
              <a:t> </a:t>
            </a:r>
            <a:r>
              <a:rPr sz="2000" spc="-10" dirty="0">
                <a:solidFill>
                  <a:srgbClr val="111F35"/>
                </a:solidFill>
                <a:latin typeface="Calibri"/>
                <a:cs typeface="Calibri"/>
              </a:rPr>
              <a:t>execution</a:t>
            </a:r>
            <a:r>
              <a:rPr sz="2000" spc="-50" dirty="0">
                <a:solidFill>
                  <a:srgbClr val="111F35"/>
                </a:solidFill>
                <a:latin typeface="Calibri"/>
                <a:cs typeface="Calibri"/>
              </a:rPr>
              <a:t> </a:t>
            </a:r>
            <a:r>
              <a:rPr sz="2000" dirty="0">
                <a:solidFill>
                  <a:srgbClr val="111F35"/>
                </a:solidFill>
                <a:latin typeface="Calibri"/>
                <a:cs typeface="Calibri"/>
              </a:rPr>
              <a:t>and</a:t>
            </a:r>
            <a:r>
              <a:rPr sz="2000" spc="-50" dirty="0">
                <a:solidFill>
                  <a:srgbClr val="111F35"/>
                </a:solidFill>
                <a:latin typeface="Calibri"/>
                <a:cs typeface="Calibri"/>
              </a:rPr>
              <a:t> </a:t>
            </a:r>
            <a:r>
              <a:rPr sz="2000" dirty="0">
                <a:solidFill>
                  <a:srgbClr val="111F35"/>
                </a:solidFill>
                <a:latin typeface="Calibri"/>
                <a:cs typeface="Calibri"/>
              </a:rPr>
              <a:t>start</a:t>
            </a:r>
            <a:r>
              <a:rPr sz="2000" spc="-30" dirty="0">
                <a:solidFill>
                  <a:srgbClr val="111F35"/>
                </a:solidFill>
                <a:latin typeface="Calibri"/>
                <a:cs typeface="Calibri"/>
              </a:rPr>
              <a:t> </a:t>
            </a:r>
            <a:r>
              <a:rPr sz="2000" dirty="0">
                <a:solidFill>
                  <a:srgbClr val="111F35"/>
                </a:solidFill>
                <a:latin typeface="Calibri"/>
                <a:cs typeface="Calibri"/>
              </a:rPr>
              <a:t>debugging</a:t>
            </a:r>
            <a:r>
              <a:rPr sz="2000" spc="-85" dirty="0">
                <a:solidFill>
                  <a:srgbClr val="111F35"/>
                </a:solidFill>
                <a:latin typeface="Calibri"/>
                <a:cs typeface="Calibri"/>
              </a:rPr>
              <a:t> </a:t>
            </a:r>
            <a:r>
              <a:rPr sz="2000" dirty="0">
                <a:solidFill>
                  <a:srgbClr val="111F35"/>
                </a:solidFill>
                <a:latin typeface="Calibri"/>
                <a:cs typeface="Calibri"/>
              </a:rPr>
              <a:t>again</a:t>
            </a:r>
            <a:r>
              <a:rPr sz="2000" spc="-50" dirty="0">
                <a:solidFill>
                  <a:srgbClr val="111F35"/>
                </a:solidFill>
                <a:latin typeface="Calibri"/>
                <a:cs typeface="Calibri"/>
              </a:rPr>
              <a:t> </a:t>
            </a:r>
            <a:r>
              <a:rPr sz="2000" dirty="0">
                <a:solidFill>
                  <a:srgbClr val="111F35"/>
                </a:solidFill>
                <a:latin typeface="Calibri"/>
                <a:cs typeface="Calibri"/>
              </a:rPr>
              <a:t>using</a:t>
            </a:r>
            <a:r>
              <a:rPr sz="2000" spc="-45" dirty="0">
                <a:solidFill>
                  <a:srgbClr val="111F35"/>
                </a:solidFill>
                <a:latin typeface="Calibri"/>
                <a:cs typeface="Calibri"/>
              </a:rPr>
              <a:t> </a:t>
            </a:r>
            <a:r>
              <a:rPr sz="2000" spc="-25" dirty="0">
                <a:solidFill>
                  <a:srgbClr val="111F35"/>
                </a:solidFill>
                <a:latin typeface="Calibri"/>
                <a:cs typeface="Calibri"/>
              </a:rPr>
              <a:t>the</a:t>
            </a:r>
            <a:endParaRPr sz="2000">
              <a:latin typeface="Calibri"/>
              <a:cs typeface="Calibri"/>
            </a:endParaRPr>
          </a:p>
          <a:p>
            <a:pPr marL="12700">
              <a:lnSpc>
                <a:spcPct val="100000"/>
              </a:lnSpc>
              <a:spcBef>
                <a:spcPts val="5"/>
              </a:spcBef>
            </a:pPr>
            <a:r>
              <a:rPr sz="2000" dirty="0">
                <a:solidFill>
                  <a:srgbClr val="111F35"/>
                </a:solidFill>
                <a:latin typeface="Calibri"/>
                <a:cs typeface="Calibri"/>
              </a:rPr>
              <a:t>current</a:t>
            </a:r>
            <a:r>
              <a:rPr sz="2000" spc="-30" dirty="0">
                <a:solidFill>
                  <a:srgbClr val="111F35"/>
                </a:solidFill>
                <a:latin typeface="Calibri"/>
                <a:cs typeface="Calibri"/>
              </a:rPr>
              <a:t> </a:t>
            </a:r>
            <a:r>
              <a:rPr sz="2000" dirty="0">
                <a:solidFill>
                  <a:srgbClr val="111F35"/>
                </a:solidFill>
                <a:latin typeface="Calibri"/>
                <a:cs typeface="Calibri"/>
              </a:rPr>
              <a:t>run</a:t>
            </a:r>
            <a:r>
              <a:rPr sz="2000" spc="-25" dirty="0">
                <a:solidFill>
                  <a:srgbClr val="111F35"/>
                </a:solidFill>
                <a:latin typeface="Calibri"/>
                <a:cs typeface="Calibri"/>
              </a:rPr>
              <a:t> </a:t>
            </a:r>
            <a:r>
              <a:rPr sz="2000" spc="-10" dirty="0">
                <a:solidFill>
                  <a:srgbClr val="111F35"/>
                </a:solidFill>
                <a:latin typeface="Calibri"/>
                <a:cs typeface="Calibri"/>
              </a:rPr>
              <a:t>configuration</a:t>
            </a:r>
            <a:r>
              <a:rPr sz="2000" spc="-55" dirty="0">
                <a:solidFill>
                  <a:srgbClr val="111F35"/>
                </a:solidFill>
                <a:latin typeface="Calibri"/>
                <a:cs typeface="Calibri"/>
              </a:rPr>
              <a:t> </a:t>
            </a:r>
            <a:r>
              <a:rPr sz="2000" dirty="0">
                <a:solidFill>
                  <a:srgbClr val="111F35"/>
                </a:solidFill>
                <a:latin typeface="Calibri"/>
                <a:cs typeface="Calibri"/>
              </a:rPr>
              <a:t>(does</a:t>
            </a:r>
            <a:r>
              <a:rPr sz="2000" spc="-35" dirty="0">
                <a:solidFill>
                  <a:srgbClr val="111F35"/>
                </a:solidFill>
                <a:latin typeface="Calibri"/>
                <a:cs typeface="Calibri"/>
              </a:rPr>
              <a:t> </a:t>
            </a:r>
            <a:r>
              <a:rPr sz="2000" dirty="0">
                <a:solidFill>
                  <a:srgbClr val="111F35"/>
                </a:solidFill>
                <a:latin typeface="Calibri"/>
                <a:cs typeface="Calibri"/>
              </a:rPr>
              <a:t>not</a:t>
            </a:r>
            <a:r>
              <a:rPr sz="2000" spc="-25" dirty="0">
                <a:solidFill>
                  <a:srgbClr val="111F35"/>
                </a:solidFill>
                <a:latin typeface="Calibri"/>
                <a:cs typeface="Calibri"/>
              </a:rPr>
              <a:t> </a:t>
            </a:r>
            <a:r>
              <a:rPr sz="2000" dirty="0">
                <a:solidFill>
                  <a:srgbClr val="111F35"/>
                </a:solidFill>
                <a:latin typeface="Calibri"/>
                <a:cs typeface="Calibri"/>
              </a:rPr>
              <a:t>work</a:t>
            </a:r>
            <a:r>
              <a:rPr sz="2000" spc="-40" dirty="0">
                <a:solidFill>
                  <a:srgbClr val="111F35"/>
                </a:solidFill>
                <a:latin typeface="Calibri"/>
                <a:cs typeface="Calibri"/>
              </a:rPr>
              <a:t> </a:t>
            </a:r>
            <a:r>
              <a:rPr sz="2000" dirty="0">
                <a:solidFill>
                  <a:srgbClr val="111F35"/>
                </a:solidFill>
                <a:latin typeface="Calibri"/>
                <a:cs typeface="Calibri"/>
              </a:rPr>
              <a:t>with</a:t>
            </a:r>
            <a:r>
              <a:rPr sz="2000" spc="-30" dirty="0">
                <a:solidFill>
                  <a:srgbClr val="111F35"/>
                </a:solidFill>
                <a:latin typeface="Calibri"/>
                <a:cs typeface="Calibri"/>
              </a:rPr>
              <a:t> </a:t>
            </a:r>
            <a:r>
              <a:rPr sz="2000" dirty="0">
                <a:solidFill>
                  <a:srgbClr val="111F35"/>
                </a:solidFill>
                <a:latin typeface="Calibri"/>
                <a:cs typeface="Calibri"/>
              </a:rPr>
              <a:t>auto</a:t>
            </a:r>
            <a:r>
              <a:rPr sz="2000" spc="-35" dirty="0">
                <a:solidFill>
                  <a:srgbClr val="111F35"/>
                </a:solidFill>
                <a:latin typeface="Calibri"/>
                <a:cs typeface="Calibri"/>
              </a:rPr>
              <a:t> </a:t>
            </a:r>
            <a:r>
              <a:rPr sz="2000" spc="-10" dirty="0">
                <a:solidFill>
                  <a:srgbClr val="111F35"/>
                </a:solidFill>
                <a:latin typeface="Calibri"/>
                <a:cs typeface="Calibri"/>
              </a:rPr>
              <a:t>attach!).</a:t>
            </a:r>
            <a:endParaRPr sz="2000">
              <a:latin typeface="Calibri"/>
              <a:cs typeface="Calibri"/>
            </a:endParaRPr>
          </a:p>
        </p:txBody>
      </p:sp>
      <p:sp>
        <p:nvSpPr>
          <p:cNvPr id="23" name="object 23"/>
          <p:cNvSpPr txBox="1"/>
          <p:nvPr/>
        </p:nvSpPr>
        <p:spPr>
          <a:xfrm>
            <a:off x="1579880" y="5820257"/>
            <a:ext cx="1189355" cy="330835"/>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111F35"/>
                </a:solidFill>
                <a:latin typeface="Calibri"/>
                <a:cs typeface="Calibri"/>
              </a:rPr>
              <a:t>Disconnect</a:t>
            </a:r>
            <a:endParaRPr sz="2000">
              <a:latin typeface="Calibri"/>
              <a:cs typeface="Calibri"/>
            </a:endParaRPr>
          </a:p>
        </p:txBody>
      </p:sp>
      <p:sp>
        <p:nvSpPr>
          <p:cNvPr id="24" name="object 24"/>
          <p:cNvSpPr txBox="1"/>
          <p:nvPr/>
        </p:nvSpPr>
        <p:spPr>
          <a:xfrm>
            <a:off x="3066033" y="5820257"/>
            <a:ext cx="4293870" cy="330835"/>
          </a:xfrm>
          <a:prstGeom prst="rect">
            <a:avLst/>
          </a:prstGeom>
        </p:spPr>
        <p:txBody>
          <a:bodyPr vert="horz" wrap="square" lIns="0" tIns="12700" rIns="0" bIns="0" rtlCol="0">
            <a:spAutoFit/>
          </a:bodyPr>
          <a:lstStyle/>
          <a:p>
            <a:pPr marL="12700">
              <a:lnSpc>
                <a:spcPct val="100000"/>
              </a:lnSpc>
              <a:spcBef>
                <a:spcPts val="100"/>
              </a:spcBef>
            </a:pPr>
            <a:r>
              <a:rPr sz="2000" spc="-30" dirty="0">
                <a:solidFill>
                  <a:srgbClr val="111F35"/>
                </a:solidFill>
                <a:latin typeface="Calibri"/>
                <a:cs typeface="Calibri"/>
              </a:rPr>
              <a:t>Terminate</a:t>
            </a:r>
            <a:r>
              <a:rPr sz="2000" spc="-5" dirty="0">
                <a:solidFill>
                  <a:srgbClr val="111F35"/>
                </a:solidFill>
                <a:latin typeface="Calibri"/>
                <a:cs typeface="Calibri"/>
              </a:rPr>
              <a:t> </a:t>
            </a:r>
            <a:r>
              <a:rPr sz="2000" dirty="0">
                <a:solidFill>
                  <a:srgbClr val="111F35"/>
                </a:solidFill>
                <a:latin typeface="Calibri"/>
                <a:cs typeface="Calibri"/>
              </a:rPr>
              <a:t>the</a:t>
            </a:r>
            <a:r>
              <a:rPr sz="2000" spc="-30" dirty="0">
                <a:solidFill>
                  <a:srgbClr val="111F35"/>
                </a:solidFill>
                <a:latin typeface="Calibri"/>
                <a:cs typeface="Calibri"/>
              </a:rPr>
              <a:t> </a:t>
            </a:r>
            <a:r>
              <a:rPr sz="2000" dirty="0">
                <a:solidFill>
                  <a:srgbClr val="111F35"/>
                </a:solidFill>
                <a:latin typeface="Calibri"/>
                <a:cs typeface="Calibri"/>
              </a:rPr>
              <a:t>current</a:t>
            </a:r>
            <a:r>
              <a:rPr sz="2000" spc="-30" dirty="0">
                <a:solidFill>
                  <a:srgbClr val="111F35"/>
                </a:solidFill>
                <a:latin typeface="Calibri"/>
                <a:cs typeface="Calibri"/>
              </a:rPr>
              <a:t> </a:t>
            </a:r>
            <a:r>
              <a:rPr sz="2000" dirty="0">
                <a:solidFill>
                  <a:srgbClr val="111F35"/>
                </a:solidFill>
                <a:latin typeface="Calibri"/>
                <a:cs typeface="Calibri"/>
              </a:rPr>
              <a:t>debugging</a:t>
            </a:r>
            <a:r>
              <a:rPr sz="2000" spc="-75" dirty="0">
                <a:solidFill>
                  <a:srgbClr val="111F35"/>
                </a:solidFill>
                <a:latin typeface="Calibri"/>
                <a:cs typeface="Calibri"/>
              </a:rPr>
              <a:t> </a:t>
            </a:r>
            <a:r>
              <a:rPr sz="2000" spc="-10" dirty="0">
                <a:solidFill>
                  <a:srgbClr val="111F35"/>
                </a:solidFill>
                <a:latin typeface="Calibri"/>
                <a:cs typeface="Calibri"/>
              </a:rPr>
              <a:t>session.</a:t>
            </a:r>
            <a:endParaRPr sz="2000">
              <a:latin typeface="Calibri"/>
              <a:cs typeface="Calibri"/>
            </a:endParaRPr>
          </a:p>
        </p:txBody>
      </p:sp>
      <p:pic>
        <p:nvPicPr>
          <p:cNvPr id="25" name="object 25"/>
          <p:cNvPicPr/>
          <p:nvPr/>
        </p:nvPicPr>
        <p:blipFill>
          <a:blip r:embed="rId2" cstate="print"/>
          <a:stretch>
            <a:fillRect/>
          </a:stretch>
        </p:blipFill>
        <p:spPr>
          <a:xfrm>
            <a:off x="4544567" y="1565147"/>
            <a:ext cx="2674619" cy="464820"/>
          </a:xfrm>
          <a:prstGeom prst="rect">
            <a:avLst/>
          </a:prstGeom>
        </p:spPr>
      </p:pic>
      <p:grpSp>
        <p:nvGrpSpPr>
          <p:cNvPr id="26" name="object 26"/>
          <p:cNvGrpSpPr/>
          <p:nvPr/>
        </p:nvGrpSpPr>
        <p:grpSpPr>
          <a:xfrm>
            <a:off x="1046607" y="2643695"/>
            <a:ext cx="331470" cy="302895"/>
            <a:chOff x="1046607" y="2643695"/>
            <a:chExt cx="331470" cy="302895"/>
          </a:xfrm>
        </p:grpSpPr>
        <p:pic>
          <p:nvPicPr>
            <p:cNvPr id="27" name="object 27"/>
            <p:cNvPicPr/>
            <p:nvPr/>
          </p:nvPicPr>
          <p:blipFill>
            <a:blip r:embed="rId3" cstate="print"/>
            <a:stretch>
              <a:fillRect/>
            </a:stretch>
          </p:blipFill>
          <p:spPr>
            <a:xfrm>
              <a:off x="1056132" y="2653283"/>
              <a:ext cx="312419" cy="283463"/>
            </a:xfrm>
            <a:prstGeom prst="rect">
              <a:avLst/>
            </a:prstGeom>
          </p:spPr>
        </p:pic>
        <p:sp>
          <p:nvSpPr>
            <p:cNvPr id="28" name="object 28"/>
            <p:cNvSpPr/>
            <p:nvPr/>
          </p:nvSpPr>
          <p:spPr>
            <a:xfrm>
              <a:off x="1051369" y="2648457"/>
              <a:ext cx="321945" cy="293370"/>
            </a:xfrm>
            <a:custGeom>
              <a:avLst/>
              <a:gdLst/>
              <a:ahLst/>
              <a:cxnLst/>
              <a:rect l="l" t="t" r="r" b="b"/>
              <a:pathLst>
                <a:path w="321944" h="293369">
                  <a:moveTo>
                    <a:pt x="0" y="292988"/>
                  </a:moveTo>
                  <a:lnTo>
                    <a:pt x="321944" y="292988"/>
                  </a:lnTo>
                  <a:lnTo>
                    <a:pt x="321944" y="0"/>
                  </a:lnTo>
                  <a:lnTo>
                    <a:pt x="0" y="0"/>
                  </a:lnTo>
                  <a:lnTo>
                    <a:pt x="0" y="292988"/>
                  </a:lnTo>
                  <a:close/>
                </a:path>
              </a:pathLst>
            </a:custGeom>
            <a:ln w="9525">
              <a:solidFill>
                <a:srgbClr val="111F35"/>
              </a:solidFill>
            </a:ln>
          </p:spPr>
          <p:txBody>
            <a:bodyPr wrap="square" lIns="0" tIns="0" rIns="0" bIns="0" rtlCol="0"/>
            <a:lstStyle/>
            <a:p>
              <a:endParaRPr/>
            </a:p>
          </p:txBody>
        </p:sp>
      </p:grpSp>
      <p:grpSp>
        <p:nvGrpSpPr>
          <p:cNvPr id="29" name="object 29"/>
          <p:cNvGrpSpPr/>
          <p:nvPr/>
        </p:nvGrpSpPr>
        <p:grpSpPr>
          <a:xfrm>
            <a:off x="1046607" y="3177095"/>
            <a:ext cx="331470" cy="302895"/>
            <a:chOff x="1046607" y="3177095"/>
            <a:chExt cx="331470" cy="302895"/>
          </a:xfrm>
        </p:grpSpPr>
        <p:pic>
          <p:nvPicPr>
            <p:cNvPr id="30" name="object 30"/>
            <p:cNvPicPr/>
            <p:nvPr/>
          </p:nvPicPr>
          <p:blipFill>
            <a:blip r:embed="rId4" cstate="print"/>
            <a:stretch>
              <a:fillRect/>
            </a:stretch>
          </p:blipFill>
          <p:spPr>
            <a:xfrm>
              <a:off x="1056132" y="3186683"/>
              <a:ext cx="312419" cy="283463"/>
            </a:xfrm>
            <a:prstGeom prst="rect">
              <a:avLst/>
            </a:prstGeom>
          </p:spPr>
        </p:pic>
        <p:sp>
          <p:nvSpPr>
            <p:cNvPr id="31" name="object 31"/>
            <p:cNvSpPr/>
            <p:nvPr/>
          </p:nvSpPr>
          <p:spPr>
            <a:xfrm>
              <a:off x="1051369" y="3181857"/>
              <a:ext cx="321945" cy="293370"/>
            </a:xfrm>
            <a:custGeom>
              <a:avLst/>
              <a:gdLst/>
              <a:ahLst/>
              <a:cxnLst/>
              <a:rect l="l" t="t" r="r" b="b"/>
              <a:pathLst>
                <a:path w="321944" h="293370">
                  <a:moveTo>
                    <a:pt x="0" y="292988"/>
                  </a:moveTo>
                  <a:lnTo>
                    <a:pt x="321944" y="292988"/>
                  </a:lnTo>
                  <a:lnTo>
                    <a:pt x="321944" y="0"/>
                  </a:lnTo>
                  <a:lnTo>
                    <a:pt x="0" y="0"/>
                  </a:lnTo>
                  <a:lnTo>
                    <a:pt x="0" y="292988"/>
                  </a:lnTo>
                  <a:close/>
                </a:path>
              </a:pathLst>
            </a:custGeom>
            <a:ln w="9525">
              <a:solidFill>
                <a:srgbClr val="111F35"/>
              </a:solidFill>
            </a:ln>
          </p:spPr>
          <p:txBody>
            <a:bodyPr wrap="square" lIns="0" tIns="0" rIns="0" bIns="0" rtlCol="0"/>
            <a:lstStyle/>
            <a:p>
              <a:endParaRPr/>
            </a:p>
          </p:txBody>
        </p:sp>
      </p:grpSp>
      <p:grpSp>
        <p:nvGrpSpPr>
          <p:cNvPr id="32" name="object 32"/>
          <p:cNvGrpSpPr/>
          <p:nvPr/>
        </p:nvGrpSpPr>
        <p:grpSpPr>
          <a:xfrm>
            <a:off x="1046607" y="3742499"/>
            <a:ext cx="331470" cy="302895"/>
            <a:chOff x="1046607" y="3742499"/>
            <a:chExt cx="331470" cy="302895"/>
          </a:xfrm>
        </p:grpSpPr>
        <p:pic>
          <p:nvPicPr>
            <p:cNvPr id="33" name="object 33"/>
            <p:cNvPicPr/>
            <p:nvPr/>
          </p:nvPicPr>
          <p:blipFill>
            <a:blip r:embed="rId5" cstate="print"/>
            <a:stretch>
              <a:fillRect/>
            </a:stretch>
          </p:blipFill>
          <p:spPr>
            <a:xfrm>
              <a:off x="1056132" y="3752087"/>
              <a:ext cx="312419" cy="283463"/>
            </a:xfrm>
            <a:prstGeom prst="rect">
              <a:avLst/>
            </a:prstGeom>
          </p:spPr>
        </p:pic>
        <p:sp>
          <p:nvSpPr>
            <p:cNvPr id="34" name="object 34"/>
            <p:cNvSpPr/>
            <p:nvPr/>
          </p:nvSpPr>
          <p:spPr>
            <a:xfrm>
              <a:off x="1051369" y="3747261"/>
              <a:ext cx="321945" cy="293370"/>
            </a:xfrm>
            <a:custGeom>
              <a:avLst/>
              <a:gdLst/>
              <a:ahLst/>
              <a:cxnLst/>
              <a:rect l="l" t="t" r="r" b="b"/>
              <a:pathLst>
                <a:path w="321944" h="293370">
                  <a:moveTo>
                    <a:pt x="0" y="292988"/>
                  </a:moveTo>
                  <a:lnTo>
                    <a:pt x="321944" y="292988"/>
                  </a:lnTo>
                  <a:lnTo>
                    <a:pt x="321944" y="0"/>
                  </a:lnTo>
                  <a:lnTo>
                    <a:pt x="0" y="0"/>
                  </a:lnTo>
                  <a:lnTo>
                    <a:pt x="0" y="292988"/>
                  </a:lnTo>
                  <a:close/>
                </a:path>
              </a:pathLst>
            </a:custGeom>
            <a:ln w="9525">
              <a:solidFill>
                <a:srgbClr val="111F35"/>
              </a:solidFill>
            </a:ln>
          </p:spPr>
          <p:txBody>
            <a:bodyPr wrap="square" lIns="0" tIns="0" rIns="0" bIns="0" rtlCol="0"/>
            <a:lstStyle/>
            <a:p>
              <a:endParaRPr/>
            </a:p>
          </p:txBody>
        </p:sp>
      </p:grpSp>
      <p:grpSp>
        <p:nvGrpSpPr>
          <p:cNvPr id="35" name="object 35"/>
          <p:cNvGrpSpPr/>
          <p:nvPr/>
        </p:nvGrpSpPr>
        <p:grpSpPr>
          <a:xfrm>
            <a:off x="1046607" y="4455731"/>
            <a:ext cx="331470" cy="302895"/>
            <a:chOff x="1046607" y="4455731"/>
            <a:chExt cx="331470" cy="302895"/>
          </a:xfrm>
        </p:grpSpPr>
        <p:pic>
          <p:nvPicPr>
            <p:cNvPr id="36" name="object 36"/>
            <p:cNvPicPr/>
            <p:nvPr/>
          </p:nvPicPr>
          <p:blipFill>
            <a:blip r:embed="rId6" cstate="print"/>
            <a:stretch>
              <a:fillRect/>
            </a:stretch>
          </p:blipFill>
          <p:spPr>
            <a:xfrm>
              <a:off x="1056132" y="4465320"/>
              <a:ext cx="312419" cy="283463"/>
            </a:xfrm>
            <a:prstGeom prst="rect">
              <a:avLst/>
            </a:prstGeom>
          </p:spPr>
        </p:pic>
        <p:sp>
          <p:nvSpPr>
            <p:cNvPr id="37" name="object 37"/>
            <p:cNvSpPr/>
            <p:nvPr/>
          </p:nvSpPr>
          <p:spPr>
            <a:xfrm>
              <a:off x="1051369" y="4460494"/>
              <a:ext cx="321945" cy="293370"/>
            </a:xfrm>
            <a:custGeom>
              <a:avLst/>
              <a:gdLst/>
              <a:ahLst/>
              <a:cxnLst/>
              <a:rect l="l" t="t" r="r" b="b"/>
              <a:pathLst>
                <a:path w="321944" h="293370">
                  <a:moveTo>
                    <a:pt x="0" y="292988"/>
                  </a:moveTo>
                  <a:lnTo>
                    <a:pt x="321944" y="292988"/>
                  </a:lnTo>
                  <a:lnTo>
                    <a:pt x="321944" y="0"/>
                  </a:lnTo>
                  <a:lnTo>
                    <a:pt x="0" y="0"/>
                  </a:lnTo>
                  <a:lnTo>
                    <a:pt x="0" y="292988"/>
                  </a:lnTo>
                  <a:close/>
                </a:path>
              </a:pathLst>
            </a:custGeom>
            <a:ln w="9525">
              <a:solidFill>
                <a:srgbClr val="111F35"/>
              </a:solidFill>
            </a:ln>
          </p:spPr>
          <p:txBody>
            <a:bodyPr wrap="square" lIns="0" tIns="0" rIns="0" bIns="0" rtlCol="0"/>
            <a:lstStyle/>
            <a:p>
              <a:endParaRPr/>
            </a:p>
          </p:txBody>
        </p:sp>
      </p:grpSp>
      <p:grpSp>
        <p:nvGrpSpPr>
          <p:cNvPr id="38" name="object 38"/>
          <p:cNvGrpSpPr/>
          <p:nvPr/>
        </p:nvGrpSpPr>
        <p:grpSpPr>
          <a:xfrm>
            <a:off x="1046607" y="5322951"/>
            <a:ext cx="331470" cy="824230"/>
            <a:chOff x="1046607" y="5322951"/>
            <a:chExt cx="331470" cy="824230"/>
          </a:xfrm>
        </p:grpSpPr>
        <p:pic>
          <p:nvPicPr>
            <p:cNvPr id="39" name="object 39"/>
            <p:cNvPicPr/>
            <p:nvPr/>
          </p:nvPicPr>
          <p:blipFill>
            <a:blip r:embed="rId7" cstate="print"/>
            <a:stretch>
              <a:fillRect/>
            </a:stretch>
          </p:blipFill>
          <p:spPr>
            <a:xfrm>
              <a:off x="1056132" y="5332476"/>
              <a:ext cx="312419" cy="283464"/>
            </a:xfrm>
            <a:prstGeom prst="rect">
              <a:avLst/>
            </a:prstGeom>
          </p:spPr>
        </p:pic>
        <p:sp>
          <p:nvSpPr>
            <p:cNvPr id="40" name="object 40"/>
            <p:cNvSpPr/>
            <p:nvPr/>
          </p:nvSpPr>
          <p:spPr>
            <a:xfrm>
              <a:off x="1051369" y="5327713"/>
              <a:ext cx="321945" cy="293370"/>
            </a:xfrm>
            <a:custGeom>
              <a:avLst/>
              <a:gdLst/>
              <a:ahLst/>
              <a:cxnLst/>
              <a:rect l="l" t="t" r="r" b="b"/>
              <a:pathLst>
                <a:path w="321944" h="293370">
                  <a:moveTo>
                    <a:pt x="0" y="292989"/>
                  </a:moveTo>
                  <a:lnTo>
                    <a:pt x="321944" y="292989"/>
                  </a:lnTo>
                  <a:lnTo>
                    <a:pt x="321944" y="0"/>
                  </a:lnTo>
                  <a:lnTo>
                    <a:pt x="0" y="0"/>
                  </a:lnTo>
                  <a:lnTo>
                    <a:pt x="0" y="292989"/>
                  </a:lnTo>
                  <a:close/>
                </a:path>
              </a:pathLst>
            </a:custGeom>
            <a:ln w="9525">
              <a:solidFill>
                <a:srgbClr val="111F35"/>
              </a:solidFill>
            </a:ln>
          </p:spPr>
          <p:txBody>
            <a:bodyPr wrap="square" lIns="0" tIns="0" rIns="0" bIns="0" rtlCol="0"/>
            <a:lstStyle/>
            <a:p>
              <a:endParaRPr/>
            </a:p>
          </p:txBody>
        </p:sp>
        <p:pic>
          <p:nvPicPr>
            <p:cNvPr id="41" name="object 41"/>
            <p:cNvPicPr/>
            <p:nvPr/>
          </p:nvPicPr>
          <p:blipFill>
            <a:blip r:embed="rId8" cstate="print"/>
            <a:stretch>
              <a:fillRect/>
            </a:stretch>
          </p:blipFill>
          <p:spPr>
            <a:xfrm>
              <a:off x="1056132" y="5853684"/>
              <a:ext cx="312419" cy="283464"/>
            </a:xfrm>
            <a:prstGeom prst="rect">
              <a:avLst/>
            </a:prstGeom>
          </p:spPr>
        </p:pic>
        <p:sp>
          <p:nvSpPr>
            <p:cNvPr id="42" name="object 42"/>
            <p:cNvSpPr/>
            <p:nvPr/>
          </p:nvSpPr>
          <p:spPr>
            <a:xfrm>
              <a:off x="1051369" y="5848921"/>
              <a:ext cx="321945" cy="293370"/>
            </a:xfrm>
            <a:custGeom>
              <a:avLst/>
              <a:gdLst/>
              <a:ahLst/>
              <a:cxnLst/>
              <a:rect l="l" t="t" r="r" b="b"/>
              <a:pathLst>
                <a:path w="321944" h="293370">
                  <a:moveTo>
                    <a:pt x="0" y="292988"/>
                  </a:moveTo>
                  <a:lnTo>
                    <a:pt x="321944" y="292988"/>
                  </a:lnTo>
                  <a:lnTo>
                    <a:pt x="321944" y="0"/>
                  </a:lnTo>
                  <a:lnTo>
                    <a:pt x="0" y="0"/>
                  </a:lnTo>
                  <a:lnTo>
                    <a:pt x="0" y="292988"/>
                  </a:lnTo>
                  <a:close/>
                </a:path>
              </a:pathLst>
            </a:custGeom>
            <a:ln w="9525">
              <a:solidFill>
                <a:srgbClr val="111F35"/>
              </a:solidFill>
            </a:ln>
          </p:spPr>
          <p:txBody>
            <a:bodyPr wrap="square" lIns="0" tIns="0" rIns="0" bIns="0" rtlCol="0"/>
            <a:lstStyle/>
            <a:p>
              <a:endParaRPr/>
            </a:p>
          </p:txBody>
        </p:sp>
      </p:grpSp>
      <p:sp>
        <p:nvSpPr>
          <p:cNvPr id="43" name="object 4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44" name="object 4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452</a:t>
            </a:fld>
            <a:endParaRPr spc="-25"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DEBUGGING</a:t>
            </a:r>
            <a:r>
              <a:rPr spc="45" dirty="0"/>
              <a:t> </a:t>
            </a:r>
            <a:r>
              <a:rPr spc="120" dirty="0"/>
              <a:t>A</a:t>
            </a:r>
            <a:r>
              <a:rPr spc="45" dirty="0"/>
              <a:t> </a:t>
            </a:r>
            <a:r>
              <a:rPr dirty="0"/>
              <a:t>NODE.JS</a:t>
            </a:r>
            <a:r>
              <a:rPr spc="30" dirty="0"/>
              <a:t> </a:t>
            </a:r>
            <a:r>
              <a:rPr dirty="0"/>
              <a:t>APP</a:t>
            </a:r>
            <a:r>
              <a:rPr spc="55" dirty="0"/>
              <a:t> </a:t>
            </a:r>
            <a:r>
              <a:rPr dirty="0"/>
              <a:t>IN</a:t>
            </a:r>
            <a:r>
              <a:rPr spc="30" dirty="0"/>
              <a:t> </a:t>
            </a:r>
            <a:r>
              <a:rPr spc="-10" dirty="0"/>
              <a:t>VSCODE</a:t>
            </a:r>
          </a:p>
        </p:txBody>
      </p:sp>
      <p:grpSp>
        <p:nvGrpSpPr>
          <p:cNvPr id="3" name="object 3"/>
          <p:cNvGrpSpPr/>
          <p:nvPr/>
        </p:nvGrpSpPr>
        <p:grpSpPr>
          <a:xfrm>
            <a:off x="1997646" y="1555622"/>
            <a:ext cx="8197215" cy="4631055"/>
            <a:chOff x="1997646" y="1555622"/>
            <a:chExt cx="8197215" cy="4631055"/>
          </a:xfrm>
        </p:grpSpPr>
        <p:pic>
          <p:nvPicPr>
            <p:cNvPr id="4" name="object 4"/>
            <p:cNvPicPr/>
            <p:nvPr/>
          </p:nvPicPr>
          <p:blipFill>
            <a:blip r:embed="rId2" cstate="print"/>
            <a:stretch>
              <a:fillRect/>
            </a:stretch>
          </p:blipFill>
          <p:spPr>
            <a:xfrm>
              <a:off x="2007107" y="1565147"/>
              <a:ext cx="8177783" cy="4611624"/>
            </a:xfrm>
            <a:prstGeom prst="rect">
              <a:avLst/>
            </a:prstGeom>
          </p:spPr>
        </p:pic>
        <p:sp>
          <p:nvSpPr>
            <p:cNvPr id="5" name="object 5"/>
            <p:cNvSpPr/>
            <p:nvPr/>
          </p:nvSpPr>
          <p:spPr>
            <a:xfrm>
              <a:off x="2002408" y="1560385"/>
              <a:ext cx="8187690" cy="4621530"/>
            </a:xfrm>
            <a:custGeom>
              <a:avLst/>
              <a:gdLst/>
              <a:ahLst/>
              <a:cxnLst/>
              <a:rect l="l" t="t" r="r" b="b"/>
              <a:pathLst>
                <a:path w="8187690" h="4621530">
                  <a:moveTo>
                    <a:pt x="0" y="4621149"/>
                  </a:moveTo>
                  <a:lnTo>
                    <a:pt x="8187308" y="4621149"/>
                  </a:lnTo>
                  <a:lnTo>
                    <a:pt x="8187308" y="0"/>
                  </a:lnTo>
                  <a:lnTo>
                    <a:pt x="0" y="0"/>
                  </a:lnTo>
                  <a:lnTo>
                    <a:pt x="0" y="4621149"/>
                  </a:lnTo>
                  <a:close/>
                </a:path>
              </a:pathLst>
            </a:custGeom>
            <a:ln w="9525">
              <a:solidFill>
                <a:srgbClr val="111F35"/>
              </a:solidFill>
            </a:ln>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453</a:t>
            </a:fld>
            <a:endParaRPr spc="-25"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454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LIVE</a:t>
            </a:r>
            <a:r>
              <a:rPr spc="-90" dirty="0"/>
              <a:t> </a:t>
            </a:r>
            <a:r>
              <a:rPr dirty="0"/>
              <a:t>RELOADING</a:t>
            </a:r>
            <a:r>
              <a:rPr spc="-105" dirty="0"/>
              <a:t> </a:t>
            </a:r>
            <a:r>
              <a:rPr dirty="0"/>
              <a:t>IN</a:t>
            </a:r>
            <a:r>
              <a:rPr spc="-105" dirty="0"/>
              <a:t> </a:t>
            </a:r>
            <a:r>
              <a:rPr spc="-10" dirty="0"/>
              <a:t>NODE.JS</a:t>
            </a:r>
          </a:p>
        </p:txBody>
      </p:sp>
      <p:sp>
        <p:nvSpPr>
          <p:cNvPr id="3" name="object 3"/>
          <p:cNvSpPr txBox="1"/>
          <p:nvPr/>
        </p:nvSpPr>
        <p:spPr>
          <a:xfrm>
            <a:off x="962050" y="1533220"/>
            <a:ext cx="9572625" cy="4164602"/>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Ogni volta che apportiamo una modifica al nostro codice, dobbiamo riavviare l'intero server (npm start, o node app.js, ecc...)
Per rendere lo sviluppo più piacevole, possiamo utilizzare strumenti che monitorano la nostra base di codice per le modifiche e riavviare il server di sviluppo quando necessario (ovvero il ricaricamento in tempo reale).
Una di queste utilità è nodemon
Puoi installarlo usando npm (npm install nodemon)
Quindi devi solo sostituire il node app.js con nodemon app.js</a:t>
            </a:r>
            <a:endParaRPr sz="2800" dirty="0">
              <a:latin typeface="Calibri"/>
              <a:cs typeface="Calibri"/>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LIVE</a:t>
            </a:r>
            <a:r>
              <a:rPr spc="-75" dirty="0"/>
              <a:t> </a:t>
            </a:r>
            <a:r>
              <a:rPr dirty="0"/>
              <a:t>RELOAD</a:t>
            </a:r>
            <a:r>
              <a:rPr spc="-75" dirty="0"/>
              <a:t> </a:t>
            </a:r>
            <a:r>
              <a:rPr spc="-145" dirty="0"/>
              <a:t>WITH</a:t>
            </a:r>
            <a:r>
              <a:rPr spc="-95" dirty="0"/>
              <a:t> </a:t>
            </a:r>
            <a:r>
              <a:rPr spc="160" dirty="0"/>
              <a:t>NODEMON</a:t>
            </a:r>
            <a:r>
              <a:rPr spc="-75" dirty="0"/>
              <a:t> </a:t>
            </a:r>
            <a:r>
              <a:rPr spc="-80" dirty="0"/>
              <a:t>(EXAMPLE)</a:t>
            </a:r>
          </a:p>
        </p:txBody>
      </p:sp>
      <p:grpSp>
        <p:nvGrpSpPr>
          <p:cNvPr id="3" name="object 3"/>
          <p:cNvGrpSpPr/>
          <p:nvPr/>
        </p:nvGrpSpPr>
        <p:grpSpPr>
          <a:xfrm>
            <a:off x="872871" y="2026539"/>
            <a:ext cx="10723245" cy="3689350"/>
            <a:chOff x="872871" y="2026539"/>
            <a:chExt cx="10723245" cy="3689350"/>
          </a:xfrm>
        </p:grpSpPr>
        <p:pic>
          <p:nvPicPr>
            <p:cNvPr id="4" name="object 4"/>
            <p:cNvPicPr/>
            <p:nvPr/>
          </p:nvPicPr>
          <p:blipFill>
            <a:blip r:embed="rId2" cstate="print"/>
            <a:stretch>
              <a:fillRect/>
            </a:stretch>
          </p:blipFill>
          <p:spPr>
            <a:xfrm>
              <a:off x="882396" y="2036064"/>
              <a:ext cx="10427207" cy="3669791"/>
            </a:xfrm>
            <a:prstGeom prst="rect">
              <a:avLst/>
            </a:prstGeom>
          </p:spPr>
        </p:pic>
        <p:sp>
          <p:nvSpPr>
            <p:cNvPr id="5" name="object 5"/>
            <p:cNvSpPr/>
            <p:nvPr/>
          </p:nvSpPr>
          <p:spPr>
            <a:xfrm>
              <a:off x="877633" y="2031301"/>
              <a:ext cx="10436860" cy="3679825"/>
            </a:xfrm>
            <a:custGeom>
              <a:avLst/>
              <a:gdLst/>
              <a:ahLst/>
              <a:cxnLst/>
              <a:rect l="l" t="t" r="r" b="b"/>
              <a:pathLst>
                <a:path w="10436860" h="3679825">
                  <a:moveTo>
                    <a:pt x="0" y="3679316"/>
                  </a:moveTo>
                  <a:lnTo>
                    <a:pt x="10436733" y="3679316"/>
                  </a:lnTo>
                  <a:lnTo>
                    <a:pt x="10436733" y="0"/>
                  </a:lnTo>
                  <a:lnTo>
                    <a:pt x="0" y="0"/>
                  </a:lnTo>
                  <a:lnTo>
                    <a:pt x="0" y="3679316"/>
                  </a:lnTo>
                  <a:close/>
                </a:path>
              </a:pathLst>
            </a:custGeom>
            <a:ln w="9525">
              <a:solidFill>
                <a:srgbClr val="111F35"/>
              </a:solidFill>
            </a:ln>
          </p:spPr>
          <p:txBody>
            <a:bodyPr wrap="square" lIns="0" tIns="0" rIns="0" bIns="0" rtlCol="0"/>
            <a:lstStyle/>
            <a:p>
              <a:endParaRPr/>
            </a:p>
          </p:txBody>
        </p:sp>
        <p:sp>
          <p:nvSpPr>
            <p:cNvPr id="6" name="object 6"/>
            <p:cNvSpPr/>
            <p:nvPr/>
          </p:nvSpPr>
          <p:spPr>
            <a:xfrm>
              <a:off x="7176516" y="2535936"/>
              <a:ext cx="4419600" cy="1201420"/>
            </a:xfrm>
            <a:custGeom>
              <a:avLst/>
              <a:gdLst/>
              <a:ahLst/>
              <a:cxnLst/>
              <a:rect l="l" t="t" r="r" b="b"/>
              <a:pathLst>
                <a:path w="4419600" h="1201420">
                  <a:moveTo>
                    <a:pt x="4419600" y="0"/>
                  </a:moveTo>
                  <a:lnTo>
                    <a:pt x="0" y="0"/>
                  </a:lnTo>
                  <a:lnTo>
                    <a:pt x="0" y="1200912"/>
                  </a:lnTo>
                  <a:lnTo>
                    <a:pt x="4419600" y="1200912"/>
                  </a:lnTo>
                  <a:lnTo>
                    <a:pt x="4419600" y="0"/>
                  </a:lnTo>
                  <a:close/>
                </a:path>
              </a:pathLst>
            </a:custGeom>
            <a:solidFill>
              <a:srgbClr val="FFFFFF"/>
            </a:solidFill>
          </p:spPr>
          <p:txBody>
            <a:bodyPr wrap="square" lIns="0" tIns="0" rIns="0" bIns="0" rtlCol="0"/>
            <a:lstStyle/>
            <a:p>
              <a:endParaRPr/>
            </a:p>
          </p:txBody>
        </p:sp>
      </p:grpSp>
      <p:sp>
        <p:nvSpPr>
          <p:cNvPr id="7" name="object 7"/>
          <p:cNvSpPr txBox="1"/>
          <p:nvPr/>
        </p:nvSpPr>
        <p:spPr>
          <a:xfrm>
            <a:off x="7176516" y="2535935"/>
            <a:ext cx="4419600" cy="120142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916D"/>
                </a:solidFill>
                <a:latin typeface="Consolas"/>
                <a:cs typeface="Consolas"/>
              </a:rPr>
              <a:t>//from</a:t>
            </a:r>
            <a:r>
              <a:rPr sz="1800" spc="-40" dirty="0">
                <a:solidFill>
                  <a:srgbClr val="00916D"/>
                </a:solidFill>
                <a:latin typeface="Consolas"/>
                <a:cs typeface="Consolas"/>
              </a:rPr>
              <a:t> </a:t>
            </a:r>
            <a:r>
              <a:rPr sz="1800" spc="-10" dirty="0">
                <a:solidFill>
                  <a:srgbClr val="00916D"/>
                </a:solidFill>
                <a:latin typeface="Consolas"/>
                <a:cs typeface="Consolas"/>
              </a:rPr>
              <a:t>package.json</a:t>
            </a:r>
            <a:endParaRPr sz="1800">
              <a:latin typeface="Consolas"/>
              <a:cs typeface="Consolas"/>
            </a:endParaRPr>
          </a:p>
          <a:p>
            <a:pPr marL="92075">
              <a:lnSpc>
                <a:spcPct val="100000"/>
              </a:lnSpc>
              <a:spcBef>
                <a:spcPts val="5"/>
              </a:spcBef>
            </a:pPr>
            <a:r>
              <a:rPr sz="1800" dirty="0">
                <a:solidFill>
                  <a:srgbClr val="0451A4"/>
                </a:solidFill>
                <a:latin typeface="Consolas"/>
                <a:cs typeface="Consolas"/>
              </a:rPr>
              <a:t>"scripts"</a:t>
            </a:r>
            <a:r>
              <a:rPr sz="1800" dirty="0">
                <a:latin typeface="Consolas"/>
                <a:cs typeface="Consolas"/>
              </a:rPr>
              <a:t>:</a:t>
            </a:r>
            <a:r>
              <a:rPr sz="1800" spc="-65" dirty="0">
                <a:latin typeface="Consolas"/>
                <a:cs typeface="Consolas"/>
              </a:rPr>
              <a:t> </a:t>
            </a:r>
            <a:r>
              <a:rPr sz="1800" spc="-60" dirty="0">
                <a:latin typeface="Consolas"/>
                <a:cs typeface="Consolas"/>
              </a:rPr>
              <a:t>{</a:t>
            </a:r>
            <a:endParaRPr sz="1800">
              <a:latin typeface="Consolas"/>
              <a:cs typeface="Consolas"/>
            </a:endParaRPr>
          </a:p>
          <a:p>
            <a:pPr marL="342265">
              <a:lnSpc>
                <a:spcPct val="100000"/>
              </a:lnSpc>
            </a:pPr>
            <a:r>
              <a:rPr sz="1800" dirty="0">
                <a:solidFill>
                  <a:srgbClr val="0451A4"/>
                </a:solidFill>
                <a:latin typeface="Consolas"/>
                <a:cs typeface="Consolas"/>
              </a:rPr>
              <a:t>"start"</a:t>
            </a:r>
            <a:r>
              <a:rPr sz="1800" dirty="0">
                <a:latin typeface="Consolas"/>
                <a:cs typeface="Consolas"/>
              </a:rPr>
              <a:t>:</a:t>
            </a:r>
            <a:r>
              <a:rPr sz="1800" spc="-40" dirty="0">
                <a:latin typeface="Consolas"/>
                <a:cs typeface="Consolas"/>
              </a:rPr>
              <a:t> </a:t>
            </a:r>
            <a:r>
              <a:rPr sz="1800" dirty="0">
                <a:solidFill>
                  <a:srgbClr val="A21515"/>
                </a:solidFill>
                <a:latin typeface="Consolas"/>
                <a:cs typeface="Consolas"/>
              </a:rPr>
              <a:t>"nodemon</a:t>
            </a:r>
            <a:r>
              <a:rPr sz="1800" spc="-20" dirty="0">
                <a:solidFill>
                  <a:srgbClr val="A21515"/>
                </a:solidFill>
                <a:latin typeface="Consolas"/>
                <a:cs typeface="Consolas"/>
              </a:rPr>
              <a:t> </a:t>
            </a:r>
            <a:r>
              <a:rPr sz="1800" spc="-10" dirty="0">
                <a:solidFill>
                  <a:srgbClr val="A21515"/>
                </a:solidFill>
                <a:latin typeface="Consolas"/>
                <a:cs typeface="Consolas"/>
              </a:rPr>
              <a:t>app.js"</a:t>
            </a:r>
            <a:endParaRPr sz="1800">
              <a:latin typeface="Consolas"/>
              <a:cs typeface="Consolas"/>
            </a:endParaRPr>
          </a:p>
          <a:p>
            <a:pPr marL="92075">
              <a:lnSpc>
                <a:spcPct val="100000"/>
              </a:lnSpc>
            </a:pPr>
            <a:r>
              <a:rPr sz="1800" spc="-25" dirty="0">
                <a:latin typeface="Consolas"/>
                <a:cs typeface="Consolas"/>
              </a:rPr>
              <a:t>},</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455</a:t>
            </a:fld>
            <a:endParaRPr spc="-25"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51676" y="3549408"/>
            <a:ext cx="3197225" cy="2564765"/>
          </a:xfrm>
          <a:custGeom>
            <a:avLst/>
            <a:gdLst/>
            <a:ahLst/>
            <a:cxnLst/>
            <a:rect l="l" t="t" r="r" b="b"/>
            <a:pathLst>
              <a:path w="3197225" h="2564765">
                <a:moveTo>
                  <a:pt x="391439" y="219443"/>
                </a:moveTo>
                <a:lnTo>
                  <a:pt x="349440" y="187439"/>
                </a:lnTo>
                <a:lnTo>
                  <a:pt x="311251" y="154787"/>
                </a:lnTo>
                <a:lnTo>
                  <a:pt x="277329" y="120624"/>
                </a:lnTo>
                <a:lnTo>
                  <a:pt x="248094" y="84035"/>
                </a:lnTo>
                <a:lnTo>
                  <a:pt x="224002" y="44132"/>
                </a:lnTo>
                <a:lnTo>
                  <a:pt x="205511" y="0"/>
                </a:lnTo>
                <a:lnTo>
                  <a:pt x="181305" y="38862"/>
                </a:lnTo>
                <a:lnTo>
                  <a:pt x="153746" y="79044"/>
                </a:lnTo>
                <a:lnTo>
                  <a:pt x="123304" y="118859"/>
                </a:lnTo>
                <a:lnTo>
                  <a:pt x="90474" y="156654"/>
                </a:lnTo>
                <a:lnTo>
                  <a:pt x="55727" y="190741"/>
                </a:lnTo>
                <a:lnTo>
                  <a:pt x="19583" y="219443"/>
                </a:lnTo>
                <a:lnTo>
                  <a:pt x="66560" y="253288"/>
                </a:lnTo>
                <a:lnTo>
                  <a:pt x="107175" y="286029"/>
                </a:lnTo>
                <a:lnTo>
                  <a:pt x="141401" y="319316"/>
                </a:lnTo>
                <a:lnTo>
                  <a:pt x="169214" y="354799"/>
                </a:lnTo>
                <a:lnTo>
                  <a:pt x="190588" y="394119"/>
                </a:lnTo>
                <a:lnTo>
                  <a:pt x="205511" y="438899"/>
                </a:lnTo>
                <a:lnTo>
                  <a:pt x="226174" y="392722"/>
                </a:lnTo>
                <a:lnTo>
                  <a:pt x="252323" y="349580"/>
                </a:lnTo>
                <a:lnTo>
                  <a:pt x="282943" y="310083"/>
                </a:lnTo>
                <a:lnTo>
                  <a:pt x="317004" y="274815"/>
                </a:lnTo>
                <a:lnTo>
                  <a:pt x="353517" y="244411"/>
                </a:lnTo>
                <a:lnTo>
                  <a:pt x="391439" y="219443"/>
                </a:lnTo>
                <a:close/>
              </a:path>
              <a:path w="3197225" h="2564765">
                <a:moveTo>
                  <a:pt x="1653768" y="205803"/>
                </a:moveTo>
                <a:lnTo>
                  <a:pt x="1650263" y="146164"/>
                </a:lnTo>
                <a:lnTo>
                  <a:pt x="1634490" y="110032"/>
                </a:lnTo>
                <a:lnTo>
                  <a:pt x="1595399" y="91427"/>
                </a:lnTo>
                <a:lnTo>
                  <a:pt x="1575765" y="94437"/>
                </a:lnTo>
                <a:lnTo>
                  <a:pt x="1557439" y="107797"/>
                </a:lnTo>
                <a:lnTo>
                  <a:pt x="1544370" y="126669"/>
                </a:lnTo>
                <a:lnTo>
                  <a:pt x="1540535" y="146164"/>
                </a:lnTo>
                <a:lnTo>
                  <a:pt x="1541310" y="208064"/>
                </a:lnTo>
                <a:lnTo>
                  <a:pt x="1540357" y="259384"/>
                </a:lnTo>
                <a:lnTo>
                  <a:pt x="1536738" y="347840"/>
                </a:lnTo>
                <a:lnTo>
                  <a:pt x="1535887" y="393712"/>
                </a:lnTo>
                <a:lnTo>
                  <a:pt x="1536852" y="446532"/>
                </a:lnTo>
                <a:lnTo>
                  <a:pt x="1540535" y="510654"/>
                </a:lnTo>
                <a:lnTo>
                  <a:pt x="1557769" y="551649"/>
                </a:lnTo>
                <a:lnTo>
                  <a:pt x="1595399" y="565391"/>
                </a:lnTo>
                <a:lnTo>
                  <a:pt x="1617256" y="557580"/>
                </a:lnTo>
                <a:lnTo>
                  <a:pt x="1634540" y="546176"/>
                </a:lnTo>
                <a:lnTo>
                  <a:pt x="1645970" y="530694"/>
                </a:lnTo>
                <a:lnTo>
                  <a:pt x="1650263" y="510654"/>
                </a:lnTo>
                <a:lnTo>
                  <a:pt x="1644230" y="445566"/>
                </a:lnTo>
                <a:lnTo>
                  <a:pt x="1643392" y="391680"/>
                </a:lnTo>
                <a:lnTo>
                  <a:pt x="1645831" y="344881"/>
                </a:lnTo>
                <a:lnTo>
                  <a:pt x="1649641" y="301040"/>
                </a:lnTo>
                <a:lnTo>
                  <a:pt x="1652917" y="256057"/>
                </a:lnTo>
                <a:lnTo>
                  <a:pt x="1653768" y="205803"/>
                </a:lnTo>
                <a:close/>
              </a:path>
              <a:path w="3197225" h="2564765">
                <a:moveTo>
                  <a:pt x="3197123" y="2132800"/>
                </a:moveTo>
                <a:lnTo>
                  <a:pt x="3182620" y="2081999"/>
                </a:lnTo>
                <a:lnTo>
                  <a:pt x="3175419" y="2031199"/>
                </a:lnTo>
                <a:lnTo>
                  <a:pt x="3171037" y="1980399"/>
                </a:lnTo>
                <a:lnTo>
                  <a:pt x="3168675" y="1929599"/>
                </a:lnTo>
                <a:lnTo>
                  <a:pt x="3167545" y="1866099"/>
                </a:lnTo>
                <a:lnTo>
                  <a:pt x="3166846" y="1802599"/>
                </a:lnTo>
                <a:lnTo>
                  <a:pt x="3165779" y="1751799"/>
                </a:lnTo>
                <a:lnTo>
                  <a:pt x="3163557" y="1688299"/>
                </a:lnTo>
                <a:lnTo>
                  <a:pt x="3159391" y="1637499"/>
                </a:lnTo>
                <a:lnTo>
                  <a:pt x="3152470" y="1599399"/>
                </a:lnTo>
                <a:lnTo>
                  <a:pt x="3142005" y="1561299"/>
                </a:lnTo>
                <a:lnTo>
                  <a:pt x="3133433" y="1535899"/>
                </a:lnTo>
                <a:lnTo>
                  <a:pt x="3128314" y="1497799"/>
                </a:lnTo>
                <a:lnTo>
                  <a:pt x="3125914" y="1459699"/>
                </a:lnTo>
                <a:lnTo>
                  <a:pt x="3125444" y="1408899"/>
                </a:lnTo>
                <a:lnTo>
                  <a:pt x="3126181" y="1358099"/>
                </a:lnTo>
                <a:lnTo>
                  <a:pt x="3127337" y="1307299"/>
                </a:lnTo>
                <a:lnTo>
                  <a:pt x="3128162" y="1243799"/>
                </a:lnTo>
                <a:lnTo>
                  <a:pt x="3127921" y="1192999"/>
                </a:lnTo>
                <a:lnTo>
                  <a:pt x="3125825" y="1129499"/>
                </a:lnTo>
                <a:lnTo>
                  <a:pt x="3121152" y="1078699"/>
                </a:lnTo>
                <a:lnTo>
                  <a:pt x="3113113" y="1027899"/>
                </a:lnTo>
                <a:lnTo>
                  <a:pt x="3100971" y="977099"/>
                </a:lnTo>
                <a:lnTo>
                  <a:pt x="3083966" y="938999"/>
                </a:lnTo>
                <a:lnTo>
                  <a:pt x="3054604" y="888199"/>
                </a:lnTo>
                <a:lnTo>
                  <a:pt x="3033687" y="875499"/>
                </a:lnTo>
                <a:lnTo>
                  <a:pt x="2984030" y="875499"/>
                </a:lnTo>
                <a:lnTo>
                  <a:pt x="2969895" y="862799"/>
                </a:lnTo>
                <a:lnTo>
                  <a:pt x="2956331" y="875499"/>
                </a:lnTo>
                <a:lnTo>
                  <a:pt x="2944418" y="824699"/>
                </a:lnTo>
                <a:lnTo>
                  <a:pt x="2942983" y="799299"/>
                </a:lnTo>
                <a:lnTo>
                  <a:pt x="2942259" y="786599"/>
                </a:lnTo>
                <a:lnTo>
                  <a:pt x="2944241" y="748499"/>
                </a:lnTo>
                <a:lnTo>
                  <a:pt x="2944711" y="710399"/>
                </a:lnTo>
                <a:lnTo>
                  <a:pt x="2938043" y="659599"/>
                </a:lnTo>
                <a:lnTo>
                  <a:pt x="2908833" y="659599"/>
                </a:lnTo>
                <a:lnTo>
                  <a:pt x="2908833" y="1942299"/>
                </a:lnTo>
                <a:lnTo>
                  <a:pt x="2885490" y="1954999"/>
                </a:lnTo>
                <a:lnTo>
                  <a:pt x="2858960" y="1967699"/>
                </a:lnTo>
                <a:lnTo>
                  <a:pt x="2829369" y="1967699"/>
                </a:lnTo>
                <a:lnTo>
                  <a:pt x="2796908" y="1980399"/>
                </a:lnTo>
                <a:lnTo>
                  <a:pt x="2761742" y="1993099"/>
                </a:lnTo>
                <a:lnTo>
                  <a:pt x="2724023" y="2005799"/>
                </a:lnTo>
                <a:lnTo>
                  <a:pt x="2683929" y="2018499"/>
                </a:lnTo>
                <a:lnTo>
                  <a:pt x="2641612" y="2018499"/>
                </a:lnTo>
                <a:lnTo>
                  <a:pt x="2551023" y="2043899"/>
                </a:lnTo>
                <a:lnTo>
                  <a:pt x="2503055" y="2056599"/>
                </a:lnTo>
                <a:lnTo>
                  <a:pt x="2402649" y="2081999"/>
                </a:lnTo>
                <a:lnTo>
                  <a:pt x="2350541" y="2107400"/>
                </a:lnTo>
                <a:lnTo>
                  <a:pt x="2188527" y="2145500"/>
                </a:lnTo>
                <a:lnTo>
                  <a:pt x="2133181" y="2170900"/>
                </a:lnTo>
                <a:lnTo>
                  <a:pt x="2077453" y="2183600"/>
                </a:lnTo>
                <a:lnTo>
                  <a:pt x="1744103" y="2336000"/>
                </a:lnTo>
                <a:lnTo>
                  <a:pt x="1690268" y="2374100"/>
                </a:lnTo>
                <a:lnTo>
                  <a:pt x="1701380" y="2361400"/>
                </a:lnTo>
                <a:lnTo>
                  <a:pt x="1745869" y="2310600"/>
                </a:lnTo>
                <a:lnTo>
                  <a:pt x="1802955" y="2272500"/>
                </a:lnTo>
                <a:lnTo>
                  <a:pt x="1861172" y="2221700"/>
                </a:lnTo>
                <a:lnTo>
                  <a:pt x="1920201" y="2183600"/>
                </a:lnTo>
                <a:lnTo>
                  <a:pt x="2098662" y="2069299"/>
                </a:lnTo>
                <a:lnTo>
                  <a:pt x="2215388" y="2018499"/>
                </a:lnTo>
                <a:lnTo>
                  <a:pt x="2272068" y="1993099"/>
                </a:lnTo>
                <a:lnTo>
                  <a:pt x="2327160" y="1967699"/>
                </a:lnTo>
                <a:lnTo>
                  <a:pt x="2380335" y="1954999"/>
                </a:lnTo>
                <a:lnTo>
                  <a:pt x="2431237" y="1929599"/>
                </a:lnTo>
                <a:lnTo>
                  <a:pt x="2479548" y="1916899"/>
                </a:lnTo>
                <a:lnTo>
                  <a:pt x="2524912" y="1904199"/>
                </a:lnTo>
                <a:lnTo>
                  <a:pt x="2567000" y="1891499"/>
                </a:lnTo>
                <a:lnTo>
                  <a:pt x="2605468" y="1878799"/>
                </a:lnTo>
                <a:lnTo>
                  <a:pt x="2639974" y="1878799"/>
                </a:lnTo>
                <a:lnTo>
                  <a:pt x="2670175" y="1866099"/>
                </a:lnTo>
                <a:lnTo>
                  <a:pt x="2695727" y="1866099"/>
                </a:lnTo>
                <a:lnTo>
                  <a:pt x="2716301" y="1853399"/>
                </a:lnTo>
                <a:lnTo>
                  <a:pt x="2795447" y="1853399"/>
                </a:lnTo>
                <a:lnTo>
                  <a:pt x="2813964" y="1840699"/>
                </a:lnTo>
                <a:lnTo>
                  <a:pt x="2807068" y="1802599"/>
                </a:lnTo>
                <a:lnTo>
                  <a:pt x="2803055" y="1764499"/>
                </a:lnTo>
                <a:lnTo>
                  <a:pt x="2801061" y="1713699"/>
                </a:lnTo>
                <a:lnTo>
                  <a:pt x="2800210" y="1662899"/>
                </a:lnTo>
                <a:lnTo>
                  <a:pt x="2800096" y="1650199"/>
                </a:lnTo>
                <a:lnTo>
                  <a:pt x="2799981" y="1637499"/>
                </a:lnTo>
                <a:lnTo>
                  <a:pt x="2799880" y="1624799"/>
                </a:lnTo>
                <a:lnTo>
                  <a:pt x="2799765" y="1612099"/>
                </a:lnTo>
                <a:lnTo>
                  <a:pt x="2799651" y="1599399"/>
                </a:lnTo>
                <a:lnTo>
                  <a:pt x="2798534" y="1548599"/>
                </a:lnTo>
                <a:lnTo>
                  <a:pt x="2795981" y="1497799"/>
                </a:lnTo>
                <a:lnTo>
                  <a:pt x="2791142" y="1446999"/>
                </a:lnTo>
                <a:lnTo>
                  <a:pt x="2783154" y="1396199"/>
                </a:lnTo>
                <a:lnTo>
                  <a:pt x="2771165" y="1358099"/>
                </a:lnTo>
                <a:lnTo>
                  <a:pt x="2760624" y="1319999"/>
                </a:lnTo>
                <a:lnTo>
                  <a:pt x="2754338" y="1269199"/>
                </a:lnTo>
                <a:lnTo>
                  <a:pt x="2751302" y="1218399"/>
                </a:lnTo>
                <a:lnTo>
                  <a:pt x="2750489" y="1180299"/>
                </a:lnTo>
                <a:lnTo>
                  <a:pt x="2750655" y="1154899"/>
                </a:lnTo>
                <a:lnTo>
                  <a:pt x="2750731" y="1142199"/>
                </a:lnTo>
                <a:lnTo>
                  <a:pt x="2750820" y="1129499"/>
                </a:lnTo>
                <a:lnTo>
                  <a:pt x="2750896" y="1116799"/>
                </a:lnTo>
                <a:lnTo>
                  <a:pt x="2751531" y="1065999"/>
                </a:lnTo>
                <a:lnTo>
                  <a:pt x="2751417" y="1027899"/>
                </a:lnTo>
                <a:lnTo>
                  <a:pt x="2751378" y="1015199"/>
                </a:lnTo>
                <a:lnTo>
                  <a:pt x="2749435" y="964399"/>
                </a:lnTo>
                <a:lnTo>
                  <a:pt x="2744686" y="900899"/>
                </a:lnTo>
                <a:lnTo>
                  <a:pt x="2736138" y="850099"/>
                </a:lnTo>
                <a:lnTo>
                  <a:pt x="2722778" y="799299"/>
                </a:lnTo>
                <a:lnTo>
                  <a:pt x="2799359" y="799299"/>
                </a:lnTo>
                <a:lnTo>
                  <a:pt x="2814536" y="850099"/>
                </a:lnTo>
                <a:lnTo>
                  <a:pt x="2825699" y="888199"/>
                </a:lnTo>
                <a:lnTo>
                  <a:pt x="2833484" y="938999"/>
                </a:lnTo>
                <a:lnTo>
                  <a:pt x="2838488" y="977099"/>
                </a:lnTo>
                <a:lnTo>
                  <a:pt x="2841371" y="1015199"/>
                </a:lnTo>
                <a:lnTo>
                  <a:pt x="2842717" y="1065999"/>
                </a:lnTo>
                <a:lnTo>
                  <a:pt x="2843187" y="1104099"/>
                </a:lnTo>
                <a:lnTo>
                  <a:pt x="2843403" y="1154899"/>
                </a:lnTo>
                <a:lnTo>
                  <a:pt x="2843961" y="1205699"/>
                </a:lnTo>
                <a:lnTo>
                  <a:pt x="2845524" y="1256499"/>
                </a:lnTo>
                <a:lnTo>
                  <a:pt x="2848686" y="1307299"/>
                </a:lnTo>
                <a:lnTo>
                  <a:pt x="2854096" y="1370799"/>
                </a:lnTo>
                <a:lnTo>
                  <a:pt x="2860789" y="1434299"/>
                </a:lnTo>
                <a:lnTo>
                  <a:pt x="2866301" y="1485099"/>
                </a:lnTo>
                <a:lnTo>
                  <a:pt x="2870911" y="1535899"/>
                </a:lnTo>
                <a:lnTo>
                  <a:pt x="2874886" y="1586699"/>
                </a:lnTo>
                <a:lnTo>
                  <a:pt x="2882112" y="1675599"/>
                </a:lnTo>
                <a:lnTo>
                  <a:pt x="2885910" y="1726399"/>
                </a:lnTo>
                <a:lnTo>
                  <a:pt x="2890202" y="1777199"/>
                </a:lnTo>
                <a:lnTo>
                  <a:pt x="2895257" y="1827999"/>
                </a:lnTo>
                <a:lnTo>
                  <a:pt x="2901378" y="1878799"/>
                </a:lnTo>
                <a:lnTo>
                  <a:pt x="2908833" y="1942299"/>
                </a:lnTo>
                <a:lnTo>
                  <a:pt x="2908833" y="659599"/>
                </a:lnTo>
                <a:lnTo>
                  <a:pt x="2711856" y="659599"/>
                </a:lnTo>
                <a:lnTo>
                  <a:pt x="2702598" y="608799"/>
                </a:lnTo>
                <a:lnTo>
                  <a:pt x="2702077" y="583399"/>
                </a:lnTo>
                <a:lnTo>
                  <a:pt x="2701569" y="557999"/>
                </a:lnTo>
                <a:lnTo>
                  <a:pt x="2701442" y="545299"/>
                </a:lnTo>
                <a:lnTo>
                  <a:pt x="2701328" y="532599"/>
                </a:lnTo>
                <a:lnTo>
                  <a:pt x="2701213" y="519899"/>
                </a:lnTo>
                <a:lnTo>
                  <a:pt x="2701099" y="507199"/>
                </a:lnTo>
                <a:lnTo>
                  <a:pt x="2693568" y="469099"/>
                </a:lnTo>
                <a:lnTo>
                  <a:pt x="2682138" y="456399"/>
                </a:lnTo>
                <a:lnTo>
                  <a:pt x="2657119" y="456399"/>
                </a:lnTo>
                <a:lnTo>
                  <a:pt x="2657119" y="1713699"/>
                </a:lnTo>
                <a:lnTo>
                  <a:pt x="2631236" y="1726399"/>
                </a:lnTo>
                <a:lnTo>
                  <a:pt x="2573972" y="1726399"/>
                </a:lnTo>
                <a:lnTo>
                  <a:pt x="2542603" y="1739099"/>
                </a:lnTo>
                <a:lnTo>
                  <a:pt x="2509393" y="1739099"/>
                </a:lnTo>
                <a:lnTo>
                  <a:pt x="2437511" y="1764499"/>
                </a:lnTo>
                <a:lnTo>
                  <a:pt x="2398839" y="1777199"/>
                </a:lnTo>
                <a:lnTo>
                  <a:pt x="2358352" y="1789899"/>
                </a:lnTo>
                <a:lnTo>
                  <a:pt x="2316061" y="1802599"/>
                </a:lnTo>
                <a:lnTo>
                  <a:pt x="2271953" y="1827999"/>
                </a:lnTo>
                <a:lnTo>
                  <a:pt x="2226043" y="1840699"/>
                </a:lnTo>
                <a:lnTo>
                  <a:pt x="2178329" y="1866099"/>
                </a:lnTo>
                <a:lnTo>
                  <a:pt x="2128812" y="1891499"/>
                </a:lnTo>
                <a:lnTo>
                  <a:pt x="2077504" y="1916899"/>
                </a:lnTo>
                <a:lnTo>
                  <a:pt x="2024392" y="1954999"/>
                </a:lnTo>
                <a:lnTo>
                  <a:pt x="1969503" y="1980399"/>
                </a:lnTo>
                <a:lnTo>
                  <a:pt x="1912823" y="2018499"/>
                </a:lnTo>
                <a:lnTo>
                  <a:pt x="1854352" y="2056599"/>
                </a:lnTo>
                <a:lnTo>
                  <a:pt x="1794116" y="2094699"/>
                </a:lnTo>
                <a:lnTo>
                  <a:pt x="1732089" y="2132800"/>
                </a:lnTo>
                <a:lnTo>
                  <a:pt x="1668297" y="2183600"/>
                </a:lnTo>
                <a:lnTo>
                  <a:pt x="1663179" y="2145500"/>
                </a:lnTo>
                <a:lnTo>
                  <a:pt x="1663255" y="2132800"/>
                </a:lnTo>
                <a:lnTo>
                  <a:pt x="1663331" y="2120100"/>
                </a:lnTo>
                <a:lnTo>
                  <a:pt x="1663407" y="2107400"/>
                </a:lnTo>
                <a:lnTo>
                  <a:pt x="1663484" y="2094699"/>
                </a:lnTo>
                <a:lnTo>
                  <a:pt x="1667230" y="2056599"/>
                </a:lnTo>
                <a:lnTo>
                  <a:pt x="1672437" y="2005799"/>
                </a:lnTo>
                <a:lnTo>
                  <a:pt x="1677123" y="1967699"/>
                </a:lnTo>
                <a:lnTo>
                  <a:pt x="1679308" y="1904199"/>
                </a:lnTo>
                <a:lnTo>
                  <a:pt x="1677022" y="1840699"/>
                </a:lnTo>
                <a:lnTo>
                  <a:pt x="1668297" y="1777199"/>
                </a:lnTo>
                <a:lnTo>
                  <a:pt x="1660448" y="1713699"/>
                </a:lnTo>
                <a:lnTo>
                  <a:pt x="1658289" y="1662899"/>
                </a:lnTo>
                <a:lnTo>
                  <a:pt x="1660220" y="1612099"/>
                </a:lnTo>
                <a:lnTo>
                  <a:pt x="1664639" y="1561299"/>
                </a:lnTo>
                <a:lnTo>
                  <a:pt x="1669961" y="1523199"/>
                </a:lnTo>
                <a:lnTo>
                  <a:pt x="1674583" y="1485099"/>
                </a:lnTo>
                <a:lnTo>
                  <a:pt x="1676908" y="1434299"/>
                </a:lnTo>
                <a:lnTo>
                  <a:pt x="1675345" y="1396199"/>
                </a:lnTo>
                <a:lnTo>
                  <a:pt x="1668297" y="1345399"/>
                </a:lnTo>
                <a:lnTo>
                  <a:pt x="1660321" y="1294599"/>
                </a:lnTo>
                <a:lnTo>
                  <a:pt x="1658391" y="1243799"/>
                </a:lnTo>
                <a:lnTo>
                  <a:pt x="1660639" y="1180299"/>
                </a:lnTo>
                <a:lnTo>
                  <a:pt x="1665147" y="1116799"/>
                </a:lnTo>
                <a:lnTo>
                  <a:pt x="1670050" y="1065999"/>
                </a:lnTo>
                <a:lnTo>
                  <a:pt x="1673466" y="1015199"/>
                </a:lnTo>
                <a:lnTo>
                  <a:pt x="1673504" y="977099"/>
                </a:lnTo>
                <a:lnTo>
                  <a:pt x="1668297" y="938999"/>
                </a:lnTo>
                <a:lnTo>
                  <a:pt x="1706714" y="888199"/>
                </a:lnTo>
                <a:lnTo>
                  <a:pt x="1745361" y="850099"/>
                </a:lnTo>
                <a:lnTo>
                  <a:pt x="1784311" y="824699"/>
                </a:lnTo>
                <a:lnTo>
                  <a:pt x="1810524" y="799299"/>
                </a:lnTo>
                <a:lnTo>
                  <a:pt x="1823631" y="786599"/>
                </a:lnTo>
                <a:lnTo>
                  <a:pt x="1863382" y="761199"/>
                </a:lnTo>
                <a:lnTo>
                  <a:pt x="1903641" y="723099"/>
                </a:lnTo>
                <a:lnTo>
                  <a:pt x="1944471" y="697699"/>
                </a:lnTo>
                <a:lnTo>
                  <a:pt x="1985949" y="684999"/>
                </a:lnTo>
                <a:lnTo>
                  <a:pt x="2028126" y="659599"/>
                </a:lnTo>
                <a:lnTo>
                  <a:pt x="2071090" y="646899"/>
                </a:lnTo>
                <a:lnTo>
                  <a:pt x="2114893" y="621499"/>
                </a:lnTo>
                <a:lnTo>
                  <a:pt x="2205317" y="596099"/>
                </a:lnTo>
                <a:lnTo>
                  <a:pt x="2252078" y="596099"/>
                </a:lnTo>
                <a:lnTo>
                  <a:pt x="2299957" y="583399"/>
                </a:lnTo>
                <a:lnTo>
                  <a:pt x="2558567" y="583399"/>
                </a:lnTo>
                <a:lnTo>
                  <a:pt x="2574391" y="621499"/>
                </a:lnTo>
                <a:lnTo>
                  <a:pt x="2584475" y="646899"/>
                </a:lnTo>
                <a:lnTo>
                  <a:pt x="2589949" y="684999"/>
                </a:lnTo>
                <a:lnTo>
                  <a:pt x="2591955" y="723099"/>
                </a:lnTo>
                <a:lnTo>
                  <a:pt x="2591879" y="735799"/>
                </a:lnTo>
                <a:lnTo>
                  <a:pt x="2591803" y="748499"/>
                </a:lnTo>
                <a:lnTo>
                  <a:pt x="2591727" y="761199"/>
                </a:lnTo>
                <a:lnTo>
                  <a:pt x="2591651" y="773899"/>
                </a:lnTo>
                <a:lnTo>
                  <a:pt x="2590152" y="824699"/>
                </a:lnTo>
                <a:lnTo>
                  <a:pt x="2588615" y="875499"/>
                </a:lnTo>
                <a:lnTo>
                  <a:pt x="2588514" y="888199"/>
                </a:lnTo>
                <a:lnTo>
                  <a:pt x="2588399" y="900899"/>
                </a:lnTo>
                <a:lnTo>
                  <a:pt x="2588298" y="913599"/>
                </a:lnTo>
                <a:lnTo>
                  <a:pt x="2588183" y="926299"/>
                </a:lnTo>
                <a:lnTo>
                  <a:pt x="2590000" y="989799"/>
                </a:lnTo>
                <a:lnTo>
                  <a:pt x="2595194" y="1053299"/>
                </a:lnTo>
                <a:lnTo>
                  <a:pt x="2604922" y="1116799"/>
                </a:lnTo>
                <a:lnTo>
                  <a:pt x="2614498" y="1180299"/>
                </a:lnTo>
                <a:lnTo>
                  <a:pt x="2621013" y="1243799"/>
                </a:lnTo>
                <a:lnTo>
                  <a:pt x="2625090" y="1294599"/>
                </a:lnTo>
                <a:lnTo>
                  <a:pt x="2627363" y="1345399"/>
                </a:lnTo>
                <a:lnTo>
                  <a:pt x="2628481" y="1396199"/>
                </a:lnTo>
                <a:lnTo>
                  <a:pt x="2629065" y="1446999"/>
                </a:lnTo>
                <a:lnTo>
                  <a:pt x="2629751" y="1497799"/>
                </a:lnTo>
                <a:lnTo>
                  <a:pt x="2631186" y="1535899"/>
                </a:lnTo>
                <a:lnTo>
                  <a:pt x="2634005" y="1586699"/>
                </a:lnTo>
                <a:lnTo>
                  <a:pt x="2638844" y="1624799"/>
                </a:lnTo>
                <a:lnTo>
                  <a:pt x="2646337" y="1675599"/>
                </a:lnTo>
                <a:lnTo>
                  <a:pt x="2657119" y="1713699"/>
                </a:lnTo>
                <a:lnTo>
                  <a:pt x="2657119" y="456399"/>
                </a:lnTo>
                <a:lnTo>
                  <a:pt x="2638831" y="456399"/>
                </a:lnTo>
                <a:lnTo>
                  <a:pt x="2586342" y="443699"/>
                </a:lnTo>
                <a:lnTo>
                  <a:pt x="2386838" y="443699"/>
                </a:lnTo>
                <a:lnTo>
                  <a:pt x="2339238" y="456399"/>
                </a:lnTo>
                <a:lnTo>
                  <a:pt x="2292413" y="456399"/>
                </a:lnTo>
                <a:lnTo>
                  <a:pt x="2155964" y="494499"/>
                </a:lnTo>
                <a:lnTo>
                  <a:pt x="2111591" y="519899"/>
                </a:lnTo>
                <a:lnTo>
                  <a:pt x="2024138" y="545299"/>
                </a:lnTo>
                <a:lnTo>
                  <a:pt x="1895182" y="621499"/>
                </a:lnTo>
                <a:lnTo>
                  <a:pt x="1852523" y="634199"/>
                </a:lnTo>
                <a:lnTo>
                  <a:pt x="1767293" y="684999"/>
                </a:lnTo>
                <a:lnTo>
                  <a:pt x="1724609" y="723099"/>
                </a:lnTo>
                <a:lnTo>
                  <a:pt x="1595399" y="799299"/>
                </a:lnTo>
                <a:lnTo>
                  <a:pt x="1530477" y="758164"/>
                </a:lnTo>
                <a:lnTo>
                  <a:pt x="1530477" y="1053299"/>
                </a:lnTo>
                <a:lnTo>
                  <a:pt x="1530096" y="1116799"/>
                </a:lnTo>
                <a:lnTo>
                  <a:pt x="1527962" y="1154899"/>
                </a:lnTo>
                <a:lnTo>
                  <a:pt x="1524965" y="1205699"/>
                </a:lnTo>
                <a:lnTo>
                  <a:pt x="1522006" y="1243799"/>
                </a:lnTo>
                <a:lnTo>
                  <a:pt x="1519986" y="1281899"/>
                </a:lnTo>
                <a:lnTo>
                  <a:pt x="1519923" y="1294599"/>
                </a:lnTo>
                <a:lnTo>
                  <a:pt x="1519809" y="1319999"/>
                </a:lnTo>
                <a:lnTo>
                  <a:pt x="1522374" y="1370799"/>
                </a:lnTo>
                <a:lnTo>
                  <a:pt x="1525905" y="1408899"/>
                </a:lnTo>
                <a:lnTo>
                  <a:pt x="1527327" y="1459699"/>
                </a:lnTo>
                <a:lnTo>
                  <a:pt x="1527213" y="1497799"/>
                </a:lnTo>
                <a:lnTo>
                  <a:pt x="1526082" y="1548599"/>
                </a:lnTo>
                <a:lnTo>
                  <a:pt x="1524482" y="1599399"/>
                </a:lnTo>
                <a:lnTo>
                  <a:pt x="1522971" y="1650199"/>
                </a:lnTo>
                <a:lnTo>
                  <a:pt x="1522082" y="1700999"/>
                </a:lnTo>
                <a:lnTo>
                  <a:pt x="1522158" y="1713699"/>
                </a:lnTo>
                <a:lnTo>
                  <a:pt x="1522222" y="1726399"/>
                </a:lnTo>
                <a:lnTo>
                  <a:pt x="1522336" y="1866099"/>
                </a:lnTo>
                <a:lnTo>
                  <a:pt x="1521320" y="1916899"/>
                </a:lnTo>
                <a:lnTo>
                  <a:pt x="1520177" y="1967699"/>
                </a:lnTo>
                <a:lnTo>
                  <a:pt x="1519313" y="2018499"/>
                </a:lnTo>
                <a:lnTo>
                  <a:pt x="1519212" y="2043899"/>
                </a:lnTo>
                <a:lnTo>
                  <a:pt x="1519123" y="2069299"/>
                </a:lnTo>
                <a:lnTo>
                  <a:pt x="1519999" y="2120100"/>
                </a:lnTo>
                <a:lnTo>
                  <a:pt x="1522374" y="2183600"/>
                </a:lnTo>
                <a:lnTo>
                  <a:pt x="1500530" y="2168842"/>
                </a:lnTo>
                <a:lnTo>
                  <a:pt x="1500530" y="2361400"/>
                </a:lnTo>
                <a:lnTo>
                  <a:pt x="1324800" y="2247100"/>
                </a:lnTo>
                <a:lnTo>
                  <a:pt x="1266634" y="2221700"/>
                </a:lnTo>
                <a:lnTo>
                  <a:pt x="1208862" y="2183600"/>
                </a:lnTo>
                <a:lnTo>
                  <a:pt x="1180223" y="2170900"/>
                </a:lnTo>
                <a:lnTo>
                  <a:pt x="1038974" y="2107400"/>
                </a:lnTo>
                <a:lnTo>
                  <a:pt x="983869" y="2081999"/>
                </a:lnTo>
                <a:lnTo>
                  <a:pt x="929703" y="2069299"/>
                </a:lnTo>
                <a:lnTo>
                  <a:pt x="876592" y="2043899"/>
                </a:lnTo>
                <a:lnTo>
                  <a:pt x="773976" y="2018499"/>
                </a:lnTo>
                <a:lnTo>
                  <a:pt x="676910" y="1993099"/>
                </a:lnTo>
                <a:lnTo>
                  <a:pt x="630732" y="1980399"/>
                </a:lnTo>
                <a:lnTo>
                  <a:pt x="586270" y="1980399"/>
                </a:lnTo>
                <a:lnTo>
                  <a:pt x="543648" y="1967699"/>
                </a:lnTo>
                <a:lnTo>
                  <a:pt x="502958" y="1954999"/>
                </a:lnTo>
                <a:lnTo>
                  <a:pt x="427850" y="1954999"/>
                </a:lnTo>
                <a:lnTo>
                  <a:pt x="393661" y="1942299"/>
                </a:lnTo>
                <a:lnTo>
                  <a:pt x="281838" y="1942299"/>
                </a:lnTo>
                <a:lnTo>
                  <a:pt x="281000" y="1904199"/>
                </a:lnTo>
                <a:lnTo>
                  <a:pt x="284162" y="1866099"/>
                </a:lnTo>
                <a:lnTo>
                  <a:pt x="290398" y="1827999"/>
                </a:lnTo>
                <a:lnTo>
                  <a:pt x="298843" y="1789899"/>
                </a:lnTo>
                <a:lnTo>
                  <a:pt x="308584" y="1739099"/>
                </a:lnTo>
                <a:lnTo>
                  <a:pt x="318757" y="1688299"/>
                </a:lnTo>
                <a:lnTo>
                  <a:pt x="328460" y="1650199"/>
                </a:lnTo>
                <a:lnTo>
                  <a:pt x="336791" y="1586699"/>
                </a:lnTo>
                <a:lnTo>
                  <a:pt x="342874" y="1535899"/>
                </a:lnTo>
                <a:lnTo>
                  <a:pt x="345821" y="1472399"/>
                </a:lnTo>
                <a:lnTo>
                  <a:pt x="344728" y="1408899"/>
                </a:lnTo>
                <a:lnTo>
                  <a:pt x="338721" y="1345399"/>
                </a:lnTo>
                <a:lnTo>
                  <a:pt x="333349" y="1281899"/>
                </a:lnTo>
                <a:lnTo>
                  <a:pt x="332803" y="1231099"/>
                </a:lnTo>
                <a:lnTo>
                  <a:pt x="336207" y="1192999"/>
                </a:lnTo>
                <a:lnTo>
                  <a:pt x="342658" y="1154899"/>
                </a:lnTo>
                <a:lnTo>
                  <a:pt x="351269" y="1116799"/>
                </a:lnTo>
                <a:lnTo>
                  <a:pt x="361162" y="1078699"/>
                </a:lnTo>
                <a:lnTo>
                  <a:pt x="371436" y="1053299"/>
                </a:lnTo>
                <a:lnTo>
                  <a:pt x="381203" y="1015199"/>
                </a:lnTo>
                <a:lnTo>
                  <a:pt x="389572" y="977099"/>
                </a:lnTo>
                <a:lnTo>
                  <a:pt x="395655" y="938999"/>
                </a:lnTo>
                <a:lnTo>
                  <a:pt x="398564" y="900899"/>
                </a:lnTo>
                <a:lnTo>
                  <a:pt x="397408" y="850099"/>
                </a:lnTo>
                <a:lnTo>
                  <a:pt x="391312" y="799299"/>
                </a:lnTo>
                <a:lnTo>
                  <a:pt x="467893" y="799299"/>
                </a:lnTo>
                <a:lnTo>
                  <a:pt x="473494" y="850099"/>
                </a:lnTo>
                <a:lnTo>
                  <a:pt x="473557" y="900899"/>
                </a:lnTo>
                <a:lnTo>
                  <a:pt x="469226" y="951699"/>
                </a:lnTo>
                <a:lnTo>
                  <a:pt x="461645" y="989799"/>
                </a:lnTo>
                <a:lnTo>
                  <a:pt x="451967" y="1027899"/>
                </a:lnTo>
                <a:lnTo>
                  <a:pt x="441312" y="1065999"/>
                </a:lnTo>
                <a:lnTo>
                  <a:pt x="430847" y="1116799"/>
                </a:lnTo>
                <a:lnTo>
                  <a:pt x="421716" y="1154899"/>
                </a:lnTo>
                <a:lnTo>
                  <a:pt x="415061" y="1192999"/>
                </a:lnTo>
                <a:lnTo>
                  <a:pt x="412026" y="1243799"/>
                </a:lnTo>
                <a:lnTo>
                  <a:pt x="413753" y="1281899"/>
                </a:lnTo>
                <a:lnTo>
                  <a:pt x="429628" y="1383499"/>
                </a:lnTo>
                <a:lnTo>
                  <a:pt x="431241" y="1434299"/>
                </a:lnTo>
                <a:lnTo>
                  <a:pt x="427621" y="1485099"/>
                </a:lnTo>
                <a:lnTo>
                  <a:pt x="420166" y="1523199"/>
                </a:lnTo>
                <a:lnTo>
                  <a:pt x="410260" y="1561299"/>
                </a:lnTo>
                <a:lnTo>
                  <a:pt x="399275" y="1612099"/>
                </a:lnTo>
                <a:lnTo>
                  <a:pt x="388607" y="1650199"/>
                </a:lnTo>
                <a:lnTo>
                  <a:pt x="379628" y="1688299"/>
                </a:lnTo>
                <a:lnTo>
                  <a:pt x="373722" y="1739099"/>
                </a:lnTo>
                <a:lnTo>
                  <a:pt x="372287" y="1789899"/>
                </a:lnTo>
                <a:lnTo>
                  <a:pt x="376694" y="1840699"/>
                </a:lnTo>
                <a:lnTo>
                  <a:pt x="397789" y="1853399"/>
                </a:lnTo>
                <a:lnTo>
                  <a:pt x="446049" y="1853399"/>
                </a:lnTo>
                <a:lnTo>
                  <a:pt x="444271" y="1840699"/>
                </a:lnTo>
                <a:lnTo>
                  <a:pt x="447421" y="1840699"/>
                </a:lnTo>
                <a:lnTo>
                  <a:pt x="455256" y="1827999"/>
                </a:lnTo>
                <a:lnTo>
                  <a:pt x="483997" y="1827999"/>
                </a:lnTo>
                <a:lnTo>
                  <a:pt x="504418" y="1815299"/>
                </a:lnTo>
                <a:lnTo>
                  <a:pt x="620674" y="1815299"/>
                </a:lnTo>
                <a:lnTo>
                  <a:pt x="657161" y="1827999"/>
                </a:lnTo>
                <a:lnTo>
                  <a:pt x="696125" y="1827999"/>
                </a:lnTo>
                <a:lnTo>
                  <a:pt x="737336" y="1840699"/>
                </a:lnTo>
                <a:lnTo>
                  <a:pt x="780516" y="1853399"/>
                </a:lnTo>
                <a:lnTo>
                  <a:pt x="825461" y="1866099"/>
                </a:lnTo>
                <a:lnTo>
                  <a:pt x="919581" y="1891499"/>
                </a:lnTo>
                <a:lnTo>
                  <a:pt x="968273" y="1916899"/>
                </a:lnTo>
                <a:lnTo>
                  <a:pt x="1117981" y="1993099"/>
                </a:lnTo>
                <a:lnTo>
                  <a:pt x="1267942" y="2107400"/>
                </a:lnTo>
                <a:lnTo>
                  <a:pt x="1316850" y="2145500"/>
                </a:lnTo>
                <a:lnTo>
                  <a:pt x="1364805" y="2196300"/>
                </a:lnTo>
                <a:lnTo>
                  <a:pt x="1411566" y="2247100"/>
                </a:lnTo>
                <a:lnTo>
                  <a:pt x="1456893" y="2297900"/>
                </a:lnTo>
                <a:lnTo>
                  <a:pt x="1500530" y="2361400"/>
                </a:lnTo>
                <a:lnTo>
                  <a:pt x="1500530" y="2168842"/>
                </a:lnTo>
                <a:lnTo>
                  <a:pt x="1465986" y="2145500"/>
                </a:lnTo>
                <a:lnTo>
                  <a:pt x="1410093" y="2094699"/>
                </a:lnTo>
                <a:lnTo>
                  <a:pt x="1300124" y="2018499"/>
                </a:lnTo>
                <a:lnTo>
                  <a:pt x="1246225" y="1993099"/>
                </a:lnTo>
                <a:lnTo>
                  <a:pt x="1193190" y="1954999"/>
                </a:lnTo>
                <a:lnTo>
                  <a:pt x="1141082" y="1929599"/>
                </a:lnTo>
                <a:lnTo>
                  <a:pt x="1090002" y="1891499"/>
                </a:lnTo>
                <a:lnTo>
                  <a:pt x="1040041" y="1866099"/>
                </a:lnTo>
                <a:lnTo>
                  <a:pt x="991298" y="1840699"/>
                </a:lnTo>
                <a:lnTo>
                  <a:pt x="943851" y="1827999"/>
                </a:lnTo>
                <a:lnTo>
                  <a:pt x="920826" y="1815299"/>
                </a:lnTo>
                <a:lnTo>
                  <a:pt x="897788" y="1802599"/>
                </a:lnTo>
                <a:lnTo>
                  <a:pt x="853211" y="1789899"/>
                </a:lnTo>
                <a:lnTo>
                  <a:pt x="810209" y="1764499"/>
                </a:lnTo>
                <a:lnTo>
                  <a:pt x="768870" y="1751799"/>
                </a:lnTo>
                <a:lnTo>
                  <a:pt x="729272" y="1751799"/>
                </a:lnTo>
                <a:lnTo>
                  <a:pt x="691515" y="1739099"/>
                </a:lnTo>
                <a:lnTo>
                  <a:pt x="655701" y="1726399"/>
                </a:lnTo>
                <a:lnTo>
                  <a:pt x="533552" y="1726399"/>
                </a:lnTo>
                <a:lnTo>
                  <a:pt x="523214" y="1675599"/>
                </a:lnTo>
                <a:lnTo>
                  <a:pt x="518604" y="1624799"/>
                </a:lnTo>
                <a:lnTo>
                  <a:pt x="518668" y="1612099"/>
                </a:lnTo>
                <a:lnTo>
                  <a:pt x="518744" y="1599399"/>
                </a:lnTo>
                <a:lnTo>
                  <a:pt x="518807" y="1586699"/>
                </a:lnTo>
                <a:lnTo>
                  <a:pt x="522859" y="1535899"/>
                </a:lnTo>
                <a:lnTo>
                  <a:pt x="529831" y="1485099"/>
                </a:lnTo>
                <a:lnTo>
                  <a:pt x="538810" y="1434299"/>
                </a:lnTo>
                <a:lnTo>
                  <a:pt x="548843" y="1383499"/>
                </a:lnTo>
                <a:lnTo>
                  <a:pt x="559003" y="1332699"/>
                </a:lnTo>
                <a:lnTo>
                  <a:pt x="568363" y="1281899"/>
                </a:lnTo>
                <a:lnTo>
                  <a:pt x="575983" y="1231099"/>
                </a:lnTo>
                <a:lnTo>
                  <a:pt x="580923" y="1180299"/>
                </a:lnTo>
                <a:lnTo>
                  <a:pt x="585089" y="1142199"/>
                </a:lnTo>
                <a:lnTo>
                  <a:pt x="591248" y="1091399"/>
                </a:lnTo>
                <a:lnTo>
                  <a:pt x="598792" y="1053299"/>
                </a:lnTo>
                <a:lnTo>
                  <a:pt x="607136" y="1015199"/>
                </a:lnTo>
                <a:lnTo>
                  <a:pt x="615708" y="964399"/>
                </a:lnTo>
                <a:lnTo>
                  <a:pt x="623887" y="926299"/>
                </a:lnTo>
                <a:lnTo>
                  <a:pt x="631113" y="875499"/>
                </a:lnTo>
                <a:lnTo>
                  <a:pt x="636778" y="824699"/>
                </a:lnTo>
                <a:lnTo>
                  <a:pt x="640295" y="773899"/>
                </a:lnTo>
                <a:lnTo>
                  <a:pt x="641083" y="723099"/>
                </a:lnTo>
                <a:lnTo>
                  <a:pt x="638543" y="659599"/>
                </a:lnTo>
                <a:lnTo>
                  <a:pt x="632104" y="596099"/>
                </a:lnTo>
                <a:lnTo>
                  <a:pt x="693305" y="583399"/>
                </a:lnTo>
                <a:lnTo>
                  <a:pt x="859269" y="583399"/>
                </a:lnTo>
                <a:lnTo>
                  <a:pt x="909447" y="596099"/>
                </a:lnTo>
                <a:lnTo>
                  <a:pt x="957427" y="608799"/>
                </a:lnTo>
                <a:lnTo>
                  <a:pt x="1003427" y="621499"/>
                </a:lnTo>
                <a:lnTo>
                  <a:pt x="1047661" y="634199"/>
                </a:lnTo>
                <a:lnTo>
                  <a:pt x="1090371" y="646899"/>
                </a:lnTo>
                <a:lnTo>
                  <a:pt x="1131760" y="672299"/>
                </a:lnTo>
                <a:lnTo>
                  <a:pt x="1172070" y="697699"/>
                </a:lnTo>
                <a:lnTo>
                  <a:pt x="1211503" y="710399"/>
                </a:lnTo>
                <a:lnTo>
                  <a:pt x="1326807" y="786599"/>
                </a:lnTo>
                <a:lnTo>
                  <a:pt x="1364996" y="824699"/>
                </a:lnTo>
                <a:lnTo>
                  <a:pt x="1442300" y="875499"/>
                </a:lnTo>
                <a:lnTo>
                  <a:pt x="1481886" y="913599"/>
                </a:lnTo>
                <a:lnTo>
                  <a:pt x="1522374" y="938999"/>
                </a:lnTo>
                <a:lnTo>
                  <a:pt x="1528203" y="1002499"/>
                </a:lnTo>
                <a:lnTo>
                  <a:pt x="1530477" y="1053299"/>
                </a:lnTo>
                <a:lnTo>
                  <a:pt x="1530477" y="758164"/>
                </a:lnTo>
                <a:lnTo>
                  <a:pt x="1433207" y="697699"/>
                </a:lnTo>
                <a:lnTo>
                  <a:pt x="1349260" y="646899"/>
                </a:lnTo>
                <a:lnTo>
                  <a:pt x="1263370" y="596099"/>
                </a:lnTo>
                <a:lnTo>
                  <a:pt x="1219669" y="583399"/>
                </a:lnTo>
                <a:lnTo>
                  <a:pt x="1130744" y="532599"/>
                </a:lnTo>
                <a:lnTo>
                  <a:pt x="1085507" y="519899"/>
                </a:lnTo>
                <a:lnTo>
                  <a:pt x="1039736" y="494499"/>
                </a:lnTo>
                <a:lnTo>
                  <a:pt x="851293" y="443699"/>
                </a:lnTo>
                <a:lnTo>
                  <a:pt x="802805" y="443699"/>
                </a:lnTo>
                <a:lnTo>
                  <a:pt x="753757" y="430999"/>
                </a:lnTo>
                <a:lnTo>
                  <a:pt x="704151" y="430999"/>
                </a:lnTo>
                <a:lnTo>
                  <a:pt x="653961" y="443699"/>
                </a:lnTo>
                <a:lnTo>
                  <a:pt x="603186" y="443699"/>
                </a:lnTo>
                <a:lnTo>
                  <a:pt x="551840" y="456399"/>
                </a:lnTo>
                <a:lnTo>
                  <a:pt x="513867" y="456399"/>
                </a:lnTo>
                <a:lnTo>
                  <a:pt x="497103" y="469099"/>
                </a:lnTo>
                <a:lnTo>
                  <a:pt x="497001" y="494499"/>
                </a:lnTo>
                <a:lnTo>
                  <a:pt x="496912" y="519899"/>
                </a:lnTo>
                <a:lnTo>
                  <a:pt x="488048" y="570699"/>
                </a:lnTo>
                <a:lnTo>
                  <a:pt x="479132" y="608799"/>
                </a:lnTo>
                <a:lnTo>
                  <a:pt x="479044" y="621499"/>
                </a:lnTo>
                <a:lnTo>
                  <a:pt x="478967" y="634199"/>
                </a:lnTo>
                <a:lnTo>
                  <a:pt x="478891" y="646899"/>
                </a:lnTo>
                <a:lnTo>
                  <a:pt x="478815" y="659599"/>
                </a:lnTo>
                <a:lnTo>
                  <a:pt x="439280" y="659599"/>
                </a:lnTo>
                <a:lnTo>
                  <a:pt x="400596" y="646899"/>
                </a:lnTo>
                <a:lnTo>
                  <a:pt x="360883" y="646899"/>
                </a:lnTo>
                <a:lnTo>
                  <a:pt x="318287" y="659599"/>
                </a:lnTo>
                <a:lnTo>
                  <a:pt x="256311" y="659599"/>
                </a:lnTo>
                <a:lnTo>
                  <a:pt x="259181" y="710399"/>
                </a:lnTo>
                <a:lnTo>
                  <a:pt x="251206" y="748499"/>
                </a:lnTo>
                <a:lnTo>
                  <a:pt x="241211" y="811999"/>
                </a:lnTo>
                <a:lnTo>
                  <a:pt x="238023" y="875499"/>
                </a:lnTo>
                <a:lnTo>
                  <a:pt x="156921" y="875499"/>
                </a:lnTo>
                <a:lnTo>
                  <a:pt x="135496" y="888199"/>
                </a:lnTo>
                <a:lnTo>
                  <a:pt x="119735" y="913599"/>
                </a:lnTo>
                <a:lnTo>
                  <a:pt x="110388" y="938999"/>
                </a:lnTo>
                <a:lnTo>
                  <a:pt x="107759" y="989799"/>
                </a:lnTo>
                <a:lnTo>
                  <a:pt x="102463" y="1053299"/>
                </a:lnTo>
                <a:lnTo>
                  <a:pt x="95199" y="1104099"/>
                </a:lnTo>
                <a:lnTo>
                  <a:pt x="86677" y="1154899"/>
                </a:lnTo>
                <a:lnTo>
                  <a:pt x="77597" y="1205699"/>
                </a:lnTo>
                <a:lnTo>
                  <a:pt x="68656" y="1256499"/>
                </a:lnTo>
                <a:lnTo>
                  <a:pt x="60591" y="1307299"/>
                </a:lnTo>
                <a:lnTo>
                  <a:pt x="54076" y="1358099"/>
                </a:lnTo>
                <a:lnTo>
                  <a:pt x="49834" y="1396199"/>
                </a:lnTo>
                <a:lnTo>
                  <a:pt x="48577" y="1434299"/>
                </a:lnTo>
                <a:lnTo>
                  <a:pt x="50990" y="1472399"/>
                </a:lnTo>
                <a:lnTo>
                  <a:pt x="57810" y="1510499"/>
                </a:lnTo>
                <a:lnTo>
                  <a:pt x="64719" y="1535899"/>
                </a:lnTo>
                <a:lnTo>
                  <a:pt x="67424" y="1573999"/>
                </a:lnTo>
                <a:lnTo>
                  <a:pt x="66522" y="1624799"/>
                </a:lnTo>
                <a:lnTo>
                  <a:pt x="62661" y="1662899"/>
                </a:lnTo>
                <a:lnTo>
                  <a:pt x="56476" y="1726399"/>
                </a:lnTo>
                <a:lnTo>
                  <a:pt x="48602" y="1777199"/>
                </a:lnTo>
                <a:lnTo>
                  <a:pt x="39636" y="1827999"/>
                </a:lnTo>
                <a:lnTo>
                  <a:pt x="30251" y="1891499"/>
                </a:lnTo>
                <a:lnTo>
                  <a:pt x="21043" y="1942299"/>
                </a:lnTo>
                <a:lnTo>
                  <a:pt x="12674" y="2005799"/>
                </a:lnTo>
                <a:lnTo>
                  <a:pt x="5753" y="2069299"/>
                </a:lnTo>
                <a:lnTo>
                  <a:pt x="914" y="2120100"/>
                </a:lnTo>
                <a:lnTo>
                  <a:pt x="0" y="2145500"/>
                </a:lnTo>
                <a:lnTo>
                  <a:pt x="14605" y="2170900"/>
                </a:lnTo>
                <a:lnTo>
                  <a:pt x="37858" y="2196300"/>
                </a:lnTo>
                <a:lnTo>
                  <a:pt x="110083" y="2196300"/>
                </a:lnTo>
                <a:lnTo>
                  <a:pt x="146951" y="2183600"/>
                </a:lnTo>
                <a:lnTo>
                  <a:pt x="222504" y="2183600"/>
                </a:lnTo>
                <a:lnTo>
                  <a:pt x="261226" y="2170900"/>
                </a:lnTo>
                <a:lnTo>
                  <a:pt x="551548" y="2170900"/>
                </a:lnTo>
                <a:lnTo>
                  <a:pt x="595998" y="2183600"/>
                </a:lnTo>
                <a:lnTo>
                  <a:pt x="641235" y="2183600"/>
                </a:lnTo>
                <a:lnTo>
                  <a:pt x="734187" y="2209000"/>
                </a:lnTo>
                <a:lnTo>
                  <a:pt x="781926" y="2209000"/>
                </a:lnTo>
                <a:lnTo>
                  <a:pt x="830529" y="2234400"/>
                </a:lnTo>
                <a:lnTo>
                  <a:pt x="930402" y="2259800"/>
                </a:lnTo>
                <a:lnTo>
                  <a:pt x="981722" y="2285200"/>
                </a:lnTo>
                <a:lnTo>
                  <a:pt x="1087170" y="2336000"/>
                </a:lnTo>
                <a:lnTo>
                  <a:pt x="1196530" y="2386800"/>
                </a:lnTo>
                <a:lnTo>
                  <a:pt x="1252715" y="2424900"/>
                </a:lnTo>
                <a:lnTo>
                  <a:pt x="1309928" y="2463000"/>
                </a:lnTo>
                <a:lnTo>
                  <a:pt x="1368183" y="2501100"/>
                </a:lnTo>
                <a:lnTo>
                  <a:pt x="1427505" y="2539200"/>
                </a:lnTo>
                <a:lnTo>
                  <a:pt x="1446733" y="2551900"/>
                </a:lnTo>
                <a:lnTo>
                  <a:pt x="1465008" y="2551900"/>
                </a:lnTo>
                <a:lnTo>
                  <a:pt x="1484591" y="2564600"/>
                </a:lnTo>
                <a:lnTo>
                  <a:pt x="1711032" y="2564600"/>
                </a:lnTo>
                <a:lnTo>
                  <a:pt x="1731556" y="2551900"/>
                </a:lnTo>
                <a:lnTo>
                  <a:pt x="1750568" y="2551900"/>
                </a:lnTo>
                <a:lnTo>
                  <a:pt x="1766849" y="2539200"/>
                </a:lnTo>
                <a:lnTo>
                  <a:pt x="1826539" y="2513800"/>
                </a:lnTo>
                <a:lnTo>
                  <a:pt x="1885950" y="2475700"/>
                </a:lnTo>
                <a:lnTo>
                  <a:pt x="2119338" y="2374100"/>
                </a:lnTo>
                <a:lnTo>
                  <a:pt x="2176310" y="2348700"/>
                </a:lnTo>
                <a:lnTo>
                  <a:pt x="2288171" y="2323300"/>
                </a:lnTo>
                <a:lnTo>
                  <a:pt x="2342934" y="2297900"/>
                </a:lnTo>
                <a:lnTo>
                  <a:pt x="2449817" y="2272500"/>
                </a:lnTo>
                <a:lnTo>
                  <a:pt x="2501811" y="2272500"/>
                </a:lnTo>
                <a:lnTo>
                  <a:pt x="2651226" y="2234400"/>
                </a:lnTo>
                <a:lnTo>
                  <a:pt x="2744749" y="2234400"/>
                </a:lnTo>
                <a:lnTo>
                  <a:pt x="2789504" y="2221700"/>
                </a:lnTo>
                <a:lnTo>
                  <a:pt x="2874657" y="2221700"/>
                </a:lnTo>
                <a:lnTo>
                  <a:pt x="2914942" y="2209000"/>
                </a:lnTo>
                <a:lnTo>
                  <a:pt x="3148444" y="2209000"/>
                </a:lnTo>
                <a:lnTo>
                  <a:pt x="3172015" y="2183600"/>
                </a:lnTo>
                <a:lnTo>
                  <a:pt x="3188995" y="2158200"/>
                </a:lnTo>
                <a:lnTo>
                  <a:pt x="3197123" y="213280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4" name="object 14"/>
          <p:cNvSpPr txBox="1">
            <a:spLocks noGrp="1"/>
          </p:cNvSpPr>
          <p:nvPr>
            <p:ph type="title"/>
          </p:nvPr>
        </p:nvSpPr>
        <p:spPr>
          <a:xfrm>
            <a:off x="962050" y="557529"/>
            <a:ext cx="4095115" cy="574040"/>
          </a:xfrm>
          <a:prstGeom prst="rect">
            <a:avLst/>
          </a:prstGeom>
        </p:spPr>
        <p:txBody>
          <a:bodyPr vert="horz" wrap="square" lIns="0" tIns="12700" rIns="0" bIns="0" rtlCol="0">
            <a:spAutoFit/>
          </a:bodyPr>
          <a:lstStyle/>
          <a:p>
            <a:pPr marL="12700">
              <a:lnSpc>
                <a:spcPct val="100000"/>
              </a:lnSpc>
              <a:spcBef>
                <a:spcPts val="100"/>
              </a:spcBef>
            </a:pPr>
            <a:r>
              <a:rPr spc="-160" dirty="0"/>
              <a:t>REFERENCES</a:t>
            </a:r>
            <a:r>
              <a:rPr spc="-35" dirty="0"/>
              <a:t> </a:t>
            </a:r>
            <a:r>
              <a:rPr spc="-180" dirty="0"/>
              <a:t>(1/2)</a:t>
            </a:r>
          </a:p>
        </p:txBody>
      </p:sp>
      <p:sp>
        <p:nvSpPr>
          <p:cNvPr id="15" name="object 15"/>
          <p:cNvSpPr/>
          <p:nvPr/>
        </p:nvSpPr>
        <p:spPr>
          <a:xfrm>
            <a:off x="6617843" y="5698845"/>
            <a:ext cx="2057400" cy="15240"/>
          </a:xfrm>
          <a:custGeom>
            <a:avLst/>
            <a:gdLst/>
            <a:ahLst/>
            <a:cxnLst/>
            <a:rect l="l" t="t" r="r" b="b"/>
            <a:pathLst>
              <a:path w="2057400" h="15239">
                <a:moveTo>
                  <a:pt x="2057400" y="0"/>
                </a:moveTo>
                <a:lnTo>
                  <a:pt x="0" y="0"/>
                </a:lnTo>
                <a:lnTo>
                  <a:pt x="0" y="15239"/>
                </a:lnTo>
                <a:lnTo>
                  <a:pt x="2057400" y="15239"/>
                </a:lnTo>
                <a:lnTo>
                  <a:pt x="2057400" y="0"/>
                </a:lnTo>
                <a:close/>
              </a:path>
            </a:pathLst>
          </a:custGeom>
          <a:solidFill>
            <a:srgbClr val="006379"/>
          </a:solidFill>
        </p:spPr>
        <p:txBody>
          <a:bodyPr wrap="square" lIns="0" tIns="0" rIns="0" bIns="0" rtlCol="0"/>
          <a:lstStyle/>
          <a:p>
            <a:endParaRPr/>
          </a:p>
        </p:txBody>
      </p:sp>
      <p:sp>
        <p:nvSpPr>
          <p:cNvPr id="16" name="object 16"/>
          <p:cNvSpPr txBox="1"/>
          <p:nvPr/>
        </p:nvSpPr>
        <p:spPr>
          <a:xfrm>
            <a:off x="962050" y="1533220"/>
            <a:ext cx="9951085" cy="4446270"/>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dirty="0">
                <a:solidFill>
                  <a:srgbClr val="111F35"/>
                </a:solidFill>
                <a:latin typeface="Calibri"/>
                <a:cs typeface="Calibri"/>
              </a:rPr>
              <a:t>Getting</a:t>
            </a:r>
            <a:r>
              <a:rPr sz="2800" b="1" spc="-145" dirty="0">
                <a:solidFill>
                  <a:srgbClr val="111F35"/>
                </a:solidFill>
                <a:latin typeface="Calibri"/>
                <a:cs typeface="Calibri"/>
              </a:rPr>
              <a:t> </a:t>
            </a:r>
            <a:r>
              <a:rPr sz="2800" b="1" spc="-10" dirty="0">
                <a:solidFill>
                  <a:srgbClr val="111F35"/>
                </a:solidFill>
                <a:latin typeface="Calibri"/>
                <a:cs typeface="Calibri"/>
              </a:rPr>
              <a:t>started</a:t>
            </a:r>
            <a:endParaRPr sz="2800">
              <a:latin typeface="Calibri"/>
              <a:cs typeface="Calibri"/>
            </a:endParaRPr>
          </a:p>
          <a:p>
            <a:pPr marL="241300" marR="7026909">
              <a:lnSpc>
                <a:spcPts val="1939"/>
              </a:lnSpc>
              <a:spcBef>
                <a:spcPts val="175"/>
              </a:spcBef>
            </a:pPr>
            <a:r>
              <a:rPr sz="1800" dirty="0">
                <a:solidFill>
                  <a:srgbClr val="111F35"/>
                </a:solidFill>
                <a:latin typeface="Calibri"/>
                <a:cs typeface="Calibri"/>
              </a:rPr>
              <a:t>Node.js</a:t>
            </a:r>
            <a:r>
              <a:rPr sz="1800" spc="-50" dirty="0">
                <a:solidFill>
                  <a:srgbClr val="111F35"/>
                </a:solidFill>
                <a:latin typeface="Calibri"/>
                <a:cs typeface="Calibri"/>
              </a:rPr>
              <a:t> </a:t>
            </a:r>
            <a:r>
              <a:rPr sz="1800" spc="-20" dirty="0">
                <a:solidFill>
                  <a:srgbClr val="111F35"/>
                </a:solidFill>
                <a:latin typeface="Calibri"/>
                <a:cs typeface="Calibri"/>
              </a:rPr>
              <a:t>Docs </a:t>
            </a:r>
            <a:r>
              <a:rPr sz="1800" u="sng" spc="-10" dirty="0">
                <a:solidFill>
                  <a:srgbClr val="006379"/>
                </a:solidFill>
                <a:uFill>
                  <a:solidFill>
                    <a:srgbClr val="006379"/>
                  </a:solidFill>
                </a:uFill>
                <a:latin typeface="Calibri"/>
                <a:cs typeface="Calibri"/>
                <a:hlinkClick r:id="rId2"/>
              </a:rPr>
              <a:t>https://nodejs.org/en/learn/</a:t>
            </a:r>
            <a:endParaRPr sz="1800">
              <a:latin typeface="Calibri"/>
              <a:cs typeface="Calibri"/>
            </a:endParaRPr>
          </a:p>
          <a:p>
            <a:pPr marL="241300" marR="5080">
              <a:lnSpc>
                <a:spcPts val="1939"/>
              </a:lnSpc>
              <a:spcBef>
                <a:spcPts val="10"/>
              </a:spcBef>
            </a:pPr>
            <a:r>
              <a:rPr sz="1800" b="1" spc="-10" dirty="0">
                <a:solidFill>
                  <a:srgbClr val="111F35"/>
                </a:solidFill>
                <a:latin typeface="Calibri"/>
                <a:cs typeface="Calibri"/>
              </a:rPr>
              <a:t>Relevant</a:t>
            </a:r>
            <a:r>
              <a:rPr sz="1800" b="1" spc="-65" dirty="0">
                <a:solidFill>
                  <a:srgbClr val="111F35"/>
                </a:solidFill>
                <a:latin typeface="Calibri"/>
                <a:cs typeface="Calibri"/>
              </a:rPr>
              <a:t> </a:t>
            </a:r>
            <a:r>
              <a:rPr sz="1800" b="1" dirty="0">
                <a:solidFill>
                  <a:srgbClr val="111F35"/>
                </a:solidFill>
                <a:latin typeface="Calibri"/>
                <a:cs typeface="Calibri"/>
              </a:rPr>
              <a:t>parts:</a:t>
            </a:r>
            <a:r>
              <a:rPr sz="1800" b="1" spc="-55" dirty="0">
                <a:solidFill>
                  <a:srgbClr val="111F35"/>
                </a:solidFill>
                <a:latin typeface="Calibri"/>
                <a:cs typeface="Calibri"/>
              </a:rPr>
              <a:t> </a:t>
            </a:r>
            <a:r>
              <a:rPr sz="1800" spc="-10" dirty="0">
                <a:solidFill>
                  <a:srgbClr val="111F35"/>
                </a:solidFill>
                <a:latin typeface="Calibri"/>
                <a:cs typeface="Calibri"/>
              </a:rPr>
              <a:t>Introduction</a:t>
            </a:r>
            <a:r>
              <a:rPr sz="1800" spc="-30" dirty="0">
                <a:solidFill>
                  <a:srgbClr val="111F35"/>
                </a:solidFill>
                <a:latin typeface="Calibri"/>
                <a:cs typeface="Calibri"/>
              </a:rPr>
              <a:t> </a:t>
            </a:r>
            <a:r>
              <a:rPr sz="1800" dirty="0">
                <a:solidFill>
                  <a:srgbClr val="111F35"/>
                </a:solidFill>
                <a:latin typeface="Calibri"/>
                <a:cs typeface="Calibri"/>
              </a:rPr>
              <a:t>to</a:t>
            </a:r>
            <a:r>
              <a:rPr sz="1800" spc="-50" dirty="0">
                <a:solidFill>
                  <a:srgbClr val="111F35"/>
                </a:solidFill>
                <a:latin typeface="Calibri"/>
                <a:cs typeface="Calibri"/>
              </a:rPr>
              <a:t> </a:t>
            </a:r>
            <a:r>
              <a:rPr sz="1800" dirty="0">
                <a:solidFill>
                  <a:srgbClr val="111F35"/>
                </a:solidFill>
                <a:latin typeface="Calibri"/>
                <a:cs typeface="Calibri"/>
              </a:rPr>
              <a:t>Node.js,</a:t>
            </a:r>
            <a:r>
              <a:rPr sz="1800" spc="-60" dirty="0">
                <a:solidFill>
                  <a:srgbClr val="111F35"/>
                </a:solidFill>
                <a:latin typeface="Calibri"/>
                <a:cs typeface="Calibri"/>
              </a:rPr>
              <a:t> </a:t>
            </a:r>
            <a:r>
              <a:rPr sz="1800" dirty="0">
                <a:solidFill>
                  <a:srgbClr val="111F35"/>
                </a:solidFill>
                <a:latin typeface="Calibri"/>
                <a:cs typeface="Calibri"/>
              </a:rPr>
              <a:t>How</a:t>
            </a:r>
            <a:r>
              <a:rPr sz="1800" spc="-25" dirty="0">
                <a:solidFill>
                  <a:srgbClr val="111F35"/>
                </a:solidFill>
                <a:latin typeface="Calibri"/>
                <a:cs typeface="Calibri"/>
              </a:rPr>
              <a:t> </a:t>
            </a:r>
            <a:r>
              <a:rPr sz="1800" dirty="0">
                <a:solidFill>
                  <a:srgbClr val="111F35"/>
                </a:solidFill>
                <a:latin typeface="Calibri"/>
                <a:cs typeface="Calibri"/>
              </a:rPr>
              <a:t>to</a:t>
            </a:r>
            <a:r>
              <a:rPr sz="1800" spc="-50" dirty="0">
                <a:solidFill>
                  <a:srgbClr val="111F35"/>
                </a:solidFill>
                <a:latin typeface="Calibri"/>
                <a:cs typeface="Calibri"/>
              </a:rPr>
              <a:t> </a:t>
            </a:r>
            <a:r>
              <a:rPr sz="1800" dirty="0">
                <a:solidFill>
                  <a:srgbClr val="111F35"/>
                </a:solidFill>
                <a:latin typeface="Calibri"/>
                <a:cs typeface="Calibri"/>
              </a:rPr>
              <a:t>install</a:t>
            </a:r>
            <a:r>
              <a:rPr sz="1800" spc="-30" dirty="0">
                <a:solidFill>
                  <a:srgbClr val="111F35"/>
                </a:solidFill>
                <a:latin typeface="Calibri"/>
                <a:cs typeface="Calibri"/>
              </a:rPr>
              <a:t> </a:t>
            </a:r>
            <a:r>
              <a:rPr sz="1800" dirty="0">
                <a:solidFill>
                  <a:srgbClr val="111F35"/>
                </a:solidFill>
                <a:latin typeface="Calibri"/>
                <a:cs typeface="Calibri"/>
              </a:rPr>
              <a:t>Node.js,</a:t>
            </a:r>
            <a:r>
              <a:rPr sz="1800" spc="-60" dirty="0">
                <a:solidFill>
                  <a:srgbClr val="111F35"/>
                </a:solidFill>
                <a:latin typeface="Calibri"/>
                <a:cs typeface="Calibri"/>
              </a:rPr>
              <a:t> </a:t>
            </a:r>
            <a:r>
              <a:rPr sz="1800" spc="-10" dirty="0">
                <a:solidFill>
                  <a:srgbClr val="111F35"/>
                </a:solidFill>
                <a:latin typeface="Calibri"/>
                <a:cs typeface="Calibri"/>
              </a:rPr>
              <a:t>Differences</a:t>
            </a:r>
            <a:r>
              <a:rPr sz="1800" spc="-30" dirty="0">
                <a:solidFill>
                  <a:srgbClr val="111F35"/>
                </a:solidFill>
                <a:latin typeface="Calibri"/>
                <a:cs typeface="Calibri"/>
              </a:rPr>
              <a:t> </a:t>
            </a:r>
            <a:r>
              <a:rPr sz="1800" dirty="0">
                <a:solidFill>
                  <a:srgbClr val="111F35"/>
                </a:solidFill>
                <a:latin typeface="Calibri"/>
                <a:cs typeface="Calibri"/>
              </a:rPr>
              <a:t>between</a:t>
            </a:r>
            <a:r>
              <a:rPr sz="1800" spc="-35" dirty="0">
                <a:solidFill>
                  <a:srgbClr val="111F35"/>
                </a:solidFill>
                <a:latin typeface="Calibri"/>
                <a:cs typeface="Calibri"/>
              </a:rPr>
              <a:t> </a:t>
            </a:r>
            <a:r>
              <a:rPr sz="1800" dirty="0">
                <a:solidFill>
                  <a:srgbClr val="111F35"/>
                </a:solidFill>
                <a:latin typeface="Calibri"/>
                <a:cs typeface="Calibri"/>
              </a:rPr>
              <a:t>Node.js</a:t>
            </a:r>
            <a:r>
              <a:rPr sz="1800" spc="-45" dirty="0">
                <a:solidFill>
                  <a:srgbClr val="111F35"/>
                </a:solidFill>
                <a:latin typeface="Calibri"/>
                <a:cs typeface="Calibri"/>
              </a:rPr>
              <a:t> </a:t>
            </a:r>
            <a:r>
              <a:rPr sz="1800" dirty="0">
                <a:solidFill>
                  <a:srgbClr val="111F35"/>
                </a:solidFill>
                <a:latin typeface="Calibri"/>
                <a:cs typeface="Calibri"/>
              </a:rPr>
              <a:t>and</a:t>
            </a:r>
            <a:r>
              <a:rPr sz="1800" spc="-40" dirty="0">
                <a:solidFill>
                  <a:srgbClr val="111F35"/>
                </a:solidFill>
                <a:latin typeface="Calibri"/>
                <a:cs typeface="Calibri"/>
              </a:rPr>
              <a:t> </a:t>
            </a:r>
            <a:r>
              <a:rPr sz="1800" spc="-25" dirty="0">
                <a:solidFill>
                  <a:srgbClr val="111F35"/>
                </a:solidFill>
                <a:latin typeface="Calibri"/>
                <a:cs typeface="Calibri"/>
              </a:rPr>
              <a:t>the Browser,</a:t>
            </a:r>
            <a:r>
              <a:rPr sz="1800" spc="-50" dirty="0">
                <a:solidFill>
                  <a:srgbClr val="111F35"/>
                </a:solidFill>
                <a:latin typeface="Calibri"/>
                <a:cs typeface="Calibri"/>
              </a:rPr>
              <a:t> </a:t>
            </a:r>
            <a:r>
              <a:rPr sz="1800" dirty="0">
                <a:solidFill>
                  <a:srgbClr val="111F35"/>
                </a:solidFill>
                <a:latin typeface="Calibri"/>
                <a:cs typeface="Calibri"/>
              </a:rPr>
              <a:t>The</a:t>
            </a:r>
            <a:r>
              <a:rPr sz="1800" spc="-35" dirty="0">
                <a:solidFill>
                  <a:srgbClr val="111F35"/>
                </a:solidFill>
                <a:latin typeface="Calibri"/>
                <a:cs typeface="Calibri"/>
              </a:rPr>
              <a:t> </a:t>
            </a:r>
            <a:r>
              <a:rPr sz="1800" dirty="0">
                <a:solidFill>
                  <a:srgbClr val="111F35"/>
                </a:solidFill>
                <a:latin typeface="Calibri"/>
                <a:cs typeface="Calibri"/>
              </a:rPr>
              <a:t>V8</a:t>
            </a:r>
            <a:r>
              <a:rPr sz="1800" spc="-35" dirty="0">
                <a:solidFill>
                  <a:srgbClr val="111F35"/>
                </a:solidFill>
                <a:latin typeface="Calibri"/>
                <a:cs typeface="Calibri"/>
              </a:rPr>
              <a:t> </a:t>
            </a:r>
            <a:r>
              <a:rPr sz="1800" dirty="0">
                <a:solidFill>
                  <a:srgbClr val="111F35"/>
                </a:solidFill>
                <a:latin typeface="Calibri"/>
                <a:cs typeface="Calibri"/>
              </a:rPr>
              <a:t>JavaScript</a:t>
            </a:r>
            <a:r>
              <a:rPr sz="1800" spc="-45" dirty="0">
                <a:solidFill>
                  <a:srgbClr val="111F35"/>
                </a:solidFill>
                <a:latin typeface="Calibri"/>
                <a:cs typeface="Calibri"/>
              </a:rPr>
              <a:t> </a:t>
            </a:r>
            <a:r>
              <a:rPr sz="1800" dirty="0">
                <a:solidFill>
                  <a:srgbClr val="111F35"/>
                </a:solidFill>
                <a:latin typeface="Calibri"/>
                <a:cs typeface="Calibri"/>
              </a:rPr>
              <a:t>Engine,</a:t>
            </a:r>
            <a:r>
              <a:rPr sz="1800" spc="-20" dirty="0">
                <a:solidFill>
                  <a:srgbClr val="111F35"/>
                </a:solidFill>
                <a:latin typeface="Calibri"/>
                <a:cs typeface="Calibri"/>
              </a:rPr>
              <a:t> </a:t>
            </a:r>
            <a:r>
              <a:rPr sz="1800" dirty="0">
                <a:solidFill>
                  <a:srgbClr val="111F35"/>
                </a:solidFill>
                <a:latin typeface="Calibri"/>
                <a:cs typeface="Calibri"/>
              </a:rPr>
              <a:t>An</a:t>
            </a:r>
            <a:r>
              <a:rPr sz="1800" spc="-45" dirty="0">
                <a:solidFill>
                  <a:srgbClr val="111F35"/>
                </a:solidFill>
                <a:latin typeface="Calibri"/>
                <a:cs typeface="Calibri"/>
              </a:rPr>
              <a:t> </a:t>
            </a:r>
            <a:r>
              <a:rPr sz="1800" spc="-10" dirty="0">
                <a:solidFill>
                  <a:srgbClr val="111F35"/>
                </a:solidFill>
                <a:latin typeface="Calibri"/>
                <a:cs typeface="Calibri"/>
              </a:rPr>
              <a:t>introduction</a:t>
            </a:r>
            <a:r>
              <a:rPr sz="1800" spc="-20" dirty="0">
                <a:solidFill>
                  <a:srgbClr val="111F35"/>
                </a:solidFill>
                <a:latin typeface="Calibri"/>
                <a:cs typeface="Calibri"/>
              </a:rPr>
              <a:t> </a:t>
            </a:r>
            <a:r>
              <a:rPr sz="1800" dirty="0">
                <a:solidFill>
                  <a:srgbClr val="111F35"/>
                </a:solidFill>
                <a:latin typeface="Calibri"/>
                <a:cs typeface="Calibri"/>
              </a:rPr>
              <a:t>to</a:t>
            </a:r>
            <a:r>
              <a:rPr sz="1800" spc="-45" dirty="0">
                <a:solidFill>
                  <a:srgbClr val="111F35"/>
                </a:solidFill>
                <a:latin typeface="Calibri"/>
                <a:cs typeface="Calibri"/>
              </a:rPr>
              <a:t> </a:t>
            </a:r>
            <a:r>
              <a:rPr sz="1800" dirty="0">
                <a:solidFill>
                  <a:srgbClr val="111F35"/>
                </a:solidFill>
                <a:latin typeface="Calibri"/>
                <a:cs typeface="Calibri"/>
              </a:rPr>
              <a:t>the</a:t>
            </a:r>
            <a:r>
              <a:rPr sz="1800" spc="-50" dirty="0">
                <a:solidFill>
                  <a:srgbClr val="111F35"/>
                </a:solidFill>
                <a:latin typeface="Calibri"/>
                <a:cs typeface="Calibri"/>
              </a:rPr>
              <a:t> </a:t>
            </a:r>
            <a:r>
              <a:rPr sz="1800" dirty="0">
                <a:solidFill>
                  <a:srgbClr val="111F35"/>
                </a:solidFill>
                <a:latin typeface="Calibri"/>
                <a:cs typeface="Calibri"/>
              </a:rPr>
              <a:t>npm</a:t>
            </a:r>
            <a:r>
              <a:rPr sz="1800" spc="-30" dirty="0">
                <a:solidFill>
                  <a:srgbClr val="111F35"/>
                </a:solidFill>
                <a:latin typeface="Calibri"/>
                <a:cs typeface="Calibri"/>
              </a:rPr>
              <a:t> </a:t>
            </a:r>
            <a:r>
              <a:rPr sz="1800" dirty="0">
                <a:solidFill>
                  <a:srgbClr val="111F35"/>
                </a:solidFill>
                <a:latin typeface="Calibri"/>
                <a:cs typeface="Calibri"/>
              </a:rPr>
              <a:t>package</a:t>
            </a:r>
            <a:r>
              <a:rPr sz="1800" spc="-40" dirty="0">
                <a:solidFill>
                  <a:srgbClr val="111F35"/>
                </a:solidFill>
                <a:latin typeface="Calibri"/>
                <a:cs typeface="Calibri"/>
              </a:rPr>
              <a:t> </a:t>
            </a:r>
            <a:r>
              <a:rPr sz="1800" spc="-20" dirty="0">
                <a:solidFill>
                  <a:srgbClr val="111F35"/>
                </a:solidFill>
                <a:latin typeface="Calibri"/>
                <a:cs typeface="Calibri"/>
              </a:rPr>
              <a:t>manager,</a:t>
            </a:r>
            <a:r>
              <a:rPr sz="1800" spc="-40" dirty="0">
                <a:solidFill>
                  <a:srgbClr val="111F35"/>
                </a:solidFill>
                <a:latin typeface="Calibri"/>
                <a:cs typeface="Calibri"/>
              </a:rPr>
              <a:t> </a:t>
            </a:r>
            <a:r>
              <a:rPr sz="1800" dirty="0">
                <a:solidFill>
                  <a:srgbClr val="111F35"/>
                </a:solidFill>
                <a:latin typeface="Calibri"/>
                <a:cs typeface="Calibri"/>
              </a:rPr>
              <a:t>ECMAScript</a:t>
            </a:r>
            <a:r>
              <a:rPr sz="1800" spc="-35" dirty="0">
                <a:solidFill>
                  <a:srgbClr val="111F35"/>
                </a:solidFill>
                <a:latin typeface="Calibri"/>
                <a:cs typeface="Calibri"/>
              </a:rPr>
              <a:t> </a:t>
            </a:r>
            <a:r>
              <a:rPr sz="1800" dirty="0">
                <a:solidFill>
                  <a:srgbClr val="111F35"/>
                </a:solidFill>
                <a:latin typeface="Calibri"/>
                <a:cs typeface="Calibri"/>
              </a:rPr>
              <a:t>2015</a:t>
            </a:r>
            <a:r>
              <a:rPr sz="1800" spc="-40" dirty="0">
                <a:solidFill>
                  <a:srgbClr val="111F35"/>
                </a:solidFill>
                <a:latin typeface="Calibri"/>
                <a:cs typeface="Calibri"/>
              </a:rPr>
              <a:t> </a:t>
            </a:r>
            <a:r>
              <a:rPr sz="1800" spc="-10" dirty="0">
                <a:solidFill>
                  <a:srgbClr val="111F35"/>
                </a:solidFill>
                <a:latin typeface="Calibri"/>
                <a:cs typeface="Calibri"/>
              </a:rPr>
              <a:t>(ES6) </a:t>
            </a:r>
            <a:r>
              <a:rPr sz="1800" dirty="0">
                <a:solidFill>
                  <a:srgbClr val="111F35"/>
                </a:solidFill>
                <a:latin typeface="Calibri"/>
                <a:cs typeface="Calibri"/>
              </a:rPr>
              <a:t>and</a:t>
            </a:r>
            <a:r>
              <a:rPr sz="1800" spc="-25" dirty="0">
                <a:solidFill>
                  <a:srgbClr val="111F35"/>
                </a:solidFill>
                <a:latin typeface="Calibri"/>
                <a:cs typeface="Calibri"/>
              </a:rPr>
              <a:t> </a:t>
            </a:r>
            <a:r>
              <a:rPr sz="1800" spc="-10" dirty="0">
                <a:solidFill>
                  <a:srgbClr val="111F35"/>
                </a:solidFill>
                <a:latin typeface="Calibri"/>
                <a:cs typeface="Calibri"/>
              </a:rPr>
              <a:t>beyond.</a:t>
            </a:r>
            <a:endParaRPr sz="1800">
              <a:latin typeface="Calibri"/>
              <a:cs typeface="Calibri"/>
            </a:endParaRPr>
          </a:p>
          <a:p>
            <a:pPr marL="240029" indent="-227329">
              <a:lnSpc>
                <a:spcPts val="3285"/>
              </a:lnSpc>
              <a:spcBef>
                <a:spcPts val="590"/>
              </a:spcBef>
              <a:buFont typeface="Arial MT"/>
              <a:buChar char="•"/>
              <a:tabLst>
                <a:tab pos="240029" algn="l"/>
              </a:tabLst>
            </a:pPr>
            <a:r>
              <a:rPr sz="2800" b="1" dirty="0">
                <a:solidFill>
                  <a:srgbClr val="111F35"/>
                </a:solidFill>
                <a:latin typeface="Calibri"/>
                <a:cs typeface="Calibri"/>
              </a:rPr>
              <a:t>Eloquent</a:t>
            </a:r>
            <a:r>
              <a:rPr sz="2800" b="1" spc="-65" dirty="0">
                <a:solidFill>
                  <a:srgbClr val="111F35"/>
                </a:solidFill>
                <a:latin typeface="Calibri"/>
                <a:cs typeface="Calibri"/>
              </a:rPr>
              <a:t> </a:t>
            </a:r>
            <a:r>
              <a:rPr sz="2800" b="1" spc="-10" dirty="0">
                <a:solidFill>
                  <a:srgbClr val="111F35"/>
                </a:solidFill>
                <a:latin typeface="Calibri"/>
                <a:cs typeface="Calibri"/>
              </a:rPr>
              <a:t>JavaScript</a:t>
            </a:r>
            <a:r>
              <a:rPr sz="2800" b="1" spc="-65" dirty="0">
                <a:solidFill>
                  <a:srgbClr val="111F35"/>
                </a:solidFill>
                <a:latin typeface="Calibri"/>
                <a:cs typeface="Calibri"/>
              </a:rPr>
              <a:t> </a:t>
            </a:r>
            <a:r>
              <a:rPr sz="2800" b="1" dirty="0">
                <a:solidFill>
                  <a:srgbClr val="111F35"/>
                </a:solidFill>
                <a:latin typeface="Calibri"/>
                <a:cs typeface="Calibri"/>
              </a:rPr>
              <a:t>(3rd</a:t>
            </a:r>
            <a:r>
              <a:rPr sz="2800" b="1" spc="-55" dirty="0">
                <a:solidFill>
                  <a:srgbClr val="111F35"/>
                </a:solidFill>
                <a:latin typeface="Calibri"/>
                <a:cs typeface="Calibri"/>
              </a:rPr>
              <a:t> </a:t>
            </a:r>
            <a:r>
              <a:rPr sz="2800" b="1" spc="-10" dirty="0">
                <a:solidFill>
                  <a:srgbClr val="111F35"/>
                </a:solidFill>
                <a:latin typeface="Calibri"/>
                <a:cs typeface="Calibri"/>
              </a:rPr>
              <a:t>edition)</a:t>
            </a:r>
            <a:endParaRPr sz="2800">
              <a:latin typeface="Calibri"/>
              <a:cs typeface="Calibri"/>
            </a:endParaRPr>
          </a:p>
          <a:p>
            <a:pPr marL="241300">
              <a:lnSpc>
                <a:spcPts val="1975"/>
              </a:lnSpc>
            </a:pPr>
            <a:r>
              <a:rPr sz="1800" dirty="0">
                <a:solidFill>
                  <a:srgbClr val="111F35"/>
                </a:solidFill>
                <a:latin typeface="Calibri"/>
                <a:cs typeface="Calibri"/>
              </a:rPr>
              <a:t>By</a:t>
            </a:r>
            <a:r>
              <a:rPr sz="1800" spc="-25" dirty="0">
                <a:solidFill>
                  <a:srgbClr val="111F35"/>
                </a:solidFill>
                <a:latin typeface="Calibri"/>
                <a:cs typeface="Calibri"/>
              </a:rPr>
              <a:t> </a:t>
            </a:r>
            <a:r>
              <a:rPr sz="1800" dirty="0">
                <a:solidFill>
                  <a:srgbClr val="111F35"/>
                </a:solidFill>
                <a:latin typeface="Calibri"/>
                <a:cs typeface="Calibri"/>
              </a:rPr>
              <a:t>Marijn</a:t>
            </a:r>
            <a:r>
              <a:rPr sz="1800" spc="-10" dirty="0">
                <a:solidFill>
                  <a:srgbClr val="111F35"/>
                </a:solidFill>
                <a:latin typeface="Calibri"/>
                <a:cs typeface="Calibri"/>
              </a:rPr>
              <a:t> Haverbeke</a:t>
            </a:r>
            <a:endParaRPr sz="1800">
              <a:latin typeface="Calibri"/>
              <a:cs typeface="Calibri"/>
            </a:endParaRPr>
          </a:p>
          <a:p>
            <a:pPr marL="241300" marR="5091430">
              <a:lnSpc>
                <a:spcPts val="1939"/>
              </a:lnSpc>
              <a:spcBef>
                <a:spcPts val="140"/>
              </a:spcBef>
            </a:pPr>
            <a:r>
              <a:rPr sz="1800" dirty="0">
                <a:solidFill>
                  <a:srgbClr val="111F35"/>
                </a:solidFill>
                <a:latin typeface="Calibri"/>
                <a:cs typeface="Calibri"/>
              </a:rPr>
              <a:t>Freely</a:t>
            </a:r>
            <a:r>
              <a:rPr sz="1800" spc="-55" dirty="0">
                <a:solidFill>
                  <a:srgbClr val="111F35"/>
                </a:solidFill>
                <a:latin typeface="Calibri"/>
                <a:cs typeface="Calibri"/>
              </a:rPr>
              <a:t> </a:t>
            </a:r>
            <a:r>
              <a:rPr sz="1800" dirty="0">
                <a:solidFill>
                  <a:srgbClr val="111F35"/>
                </a:solidFill>
                <a:latin typeface="Calibri"/>
                <a:cs typeface="Calibri"/>
              </a:rPr>
              <a:t>available</a:t>
            </a:r>
            <a:r>
              <a:rPr sz="1800" spc="-45" dirty="0">
                <a:solidFill>
                  <a:srgbClr val="111F35"/>
                </a:solidFill>
                <a:latin typeface="Calibri"/>
                <a:cs typeface="Calibri"/>
              </a:rPr>
              <a:t> </a:t>
            </a:r>
            <a:r>
              <a:rPr sz="1800" dirty="0">
                <a:solidFill>
                  <a:srgbClr val="111F35"/>
                </a:solidFill>
                <a:latin typeface="Calibri"/>
                <a:cs typeface="Calibri"/>
              </a:rPr>
              <a:t>at</a:t>
            </a:r>
            <a:r>
              <a:rPr sz="1800" spc="-60"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3"/>
              </a:rPr>
              <a:t>https://eloquentjavascript.net/</a:t>
            </a:r>
            <a:r>
              <a:rPr sz="1800" spc="-10" dirty="0">
                <a:solidFill>
                  <a:srgbClr val="006379"/>
                </a:solidFill>
                <a:latin typeface="Calibri"/>
                <a:cs typeface="Calibri"/>
              </a:rPr>
              <a:t> </a:t>
            </a:r>
            <a:r>
              <a:rPr sz="1800" dirty="0">
                <a:solidFill>
                  <a:srgbClr val="111F35"/>
                </a:solidFill>
                <a:latin typeface="Calibri"/>
                <a:cs typeface="Calibri"/>
              </a:rPr>
              <a:t>Chapter</a:t>
            </a:r>
            <a:r>
              <a:rPr sz="1800" spc="-70" dirty="0">
                <a:solidFill>
                  <a:srgbClr val="111F35"/>
                </a:solidFill>
                <a:latin typeface="Calibri"/>
                <a:cs typeface="Calibri"/>
              </a:rPr>
              <a:t> </a:t>
            </a:r>
            <a:r>
              <a:rPr sz="1800" spc="-25" dirty="0">
                <a:solidFill>
                  <a:srgbClr val="111F35"/>
                </a:solidFill>
                <a:latin typeface="Calibri"/>
                <a:cs typeface="Calibri"/>
              </a:rPr>
              <a:t>20</a:t>
            </a:r>
            <a:endParaRPr sz="1800">
              <a:latin typeface="Calibri"/>
              <a:cs typeface="Calibri"/>
            </a:endParaRPr>
          </a:p>
          <a:p>
            <a:pPr marL="240029" indent="-227329">
              <a:lnSpc>
                <a:spcPts val="3285"/>
              </a:lnSpc>
              <a:spcBef>
                <a:spcPts val="570"/>
              </a:spcBef>
              <a:buFont typeface="Arial MT"/>
              <a:buChar char="•"/>
              <a:tabLst>
                <a:tab pos="240029" algn="l"/>
              </a:tabLst>
            </a:pPr>
            <a:r>
              <a:rPr sz="2800" b="1" spc="-20" dirty="0">
                <a:solidFill>
                  <a:srgbClr val="111F35"/>
                </a:solidFill>
                <a:latin typeface="Calibri"/>
                <a:cs typeface="Calibri"/>
              </a:rPr>
              <a:t>Mixu’s</a:t>
            </a:r>
            <a:r>
              <a:rPr sz="2800" b="1" spc="-30" dirty="0">
                <a:solidFill>
                  <a:srgbClr val="111F35"/>
                </a:solidFill>
                <a:latin typeface="Calibri"/>
                <a:cs typeface="Calibri"/>
              </a:rPr>
              <a:t> </a:t>
            </a:r>
            <a:r>
              <a:rPr sz="2800" b="1" dirty="0">
                <a:solidFill>
                  <a:srgbClr val="111F35"/>
                </a:solidFill>
                <a:latin typeface="Calibri"/>
                <a:cs typeface="Calibri"/>
              </a:rPr>
              <a:t>Node</a:t>
            </a:r>
            <a:r>
              <a:rPr sz="2800" b="1" spc="-20" dirty="0">
                <a:solidFill>
                  <a:srgbClr val="111F35"/>
                </a:solidFill>
                <a:latin typeface="Calibri"/>
                <a:cs typeface="Calibri"/>
              </a:rPr>
              <a:t> </a:t>
            </a:r>
            <a:r>
              <a:rPr sz="2800" b="1" dirty="0">
                <a:solidFill>
                  <a:srgbClr val="111F35"/>
                </a:solidFill>
                <a:latin typeface="Calibri"/>
                <a:cs typeface="Calibri"/>
              </a:rPr>
              <a:t>book:</a:t>
            </a:r>
            <a:r>
              <a:rPr sz="2800" b="1" spc="-35" dirty="0">
                <a:solidFill>
                  <a:srgbClr val="111F35"/>
                </a:solidFill>
                <a:latin typeface="Calibri"/>
                <a:cs typeface="Calibri"/>
              </a:rPr>
              <a:t> </a:t>
            </a:r>
            <a:r>
              <a:rPr sz="2800" b="1" dirty="0">
                <a:solidFill>
                  <a:srgbClr val="111F35"/>
                </a:solidFill>
                <a:latin typeface="Calibri"/>
                <a:cs typeface="Calibri"/>
              </a:rPr>
              <a:t>A</a:t>
            </a:r>
            <a:r>
              <a:rPr sz="2800" b="1" spc="-30" dirty="0">
                <a:solidFill>
                  <a:srgbClr val="111F35"/>
                </a:solidFill>
                <a:latin typeface="Calibri"/>
                <a:cs typeface="Calibri"/>
              </a:rPr>
              <a:t> </a:t>
            </a:r>
            <a:r>
              <a:rPr sz="2800" b="1" dirty="0">
                <a:solidFill>
                  <a:srgbClr val="111F35"/>
                </a:solidFill>
                <a:latin typeface="Calibri"/>
                <a:cs typeface="Calibri"/>
              </a:rPr>
              <a:t>book</a:t>
            </a:r>
            <a:r>
              <a:rPr sz="2800" b="1" spc="-55" dirty="0">
                <a:solidFill>
                  <a:srgbClr val="111F35"/>
                </a:solidFill>
                <a:latin typeface="Calibri"/>
                <a:cs typeface="Calibri"/>
              </a:rPr>
              <a:t> </a:t>
            </a:r>
            <a:r>
              <a:rPr sz="2800" b="1" dirty="0">
                <a:solidFill>
                  <a:srgbClr val="111F35"/>
                </a:solidFill>
                <a:latin typeface="Calibri"/>
                <a:cs typeface="Calibri"/>
              </a:rPr>
              <a:t>about</a:t>
            </a:r>
            <a:r>
              <a:rPr sz="2800" b="1" spc="-30" dirty="0">
                <a:solidFill>
                  <a:srgbClr val="111F35"/>
                </a:solidFill>
                <a:latin typeface="Calibri"/>
                <a:cs typeface="Calibri"/>
              </a:rPr>
              <a:t> </a:t>
            </a:r>
            <a:r>
              <a:rPr sz="2800" b="1" dirty="0">
                <a:solidFill>
                  <a:srgbClr val="111F35"/>
                </a:solidFill>
                <a:latin typeface="Calibri"/>
                <a:cs typeface="Calibri"/>
              </a:rPr>
              <a:t>using</a:t>
            </a:r>
            <a:r>
              <a:rPr sz="2800" b="1" spc="-35" dirty="0">
                <a:solidFill>
                  <a:srgbClr val="111F35"/>
                </a:solidFill>
                <a:latin typeface="Calibri"/>
                <a:cs typeface="Calibri"/>
              </a:rPr>
              <a:t> </a:t>
            </a:r>
            <a:r>
              <a:rPr sz="2800" b="1" spc="-10" dirty="0">
                <a:solidFill>
                  <a:srgbClr val="111F35"/>
                </a:solidFill>
                <a:latin typeface="Calibri"/>
                <a:cs typeface="Calibri"/>
              </a:rPr>
              <a:t>Node.js</a:t>
            </a:r>
            <a:endParaRPr sz="2800">
              <a:latin typeface="Calibri"/>
              <a:cs typeface="Calibri"/>
            </a:endParaRPr>
          </a:p>
          <a:p>
            <a:pPr marL="241300">
              <a:lnSpc>
                <a:spcPts val="1975"/>
              </a:lnSpc>
            </a:pPr>
            <a:r>
              <a:rPr sz="1800" dirty="0">
                <a:solidFill>
                  <a:srgbClr val="111F35"/>
                </a:solidFill>
                <a:latin typeface="Calibri"/>
                <a:cs typeface="Calibri"/>
              </a:rPr>
              <a:t>By</a:t>
            </a:r>
            <a:r>
              <a:rPr sz="1800" spc="-40" dirty="0">
                <a:solidFill>
                  <a:srgbClr val="111F35"/>
                </a:solidFill>
                <a:latin typeface="Calibri"/>
                <a:cs typeface="Calibri"/>
              </a:rPr>
              <a:t> </a:t>
            </a:r>
            <a:r>
              <a:rPr sz="1800" dirty="0">
                <a:solidFill>
                  <a:srgbClr val="111F35"/>
                </a:solidFill>
                <a:latin typeface="Calibri"/>
                <a:cs typeface="Calibri"/>
              </a:rPr>
              <a:t>Mikito</a:t>
            </a:r>
            <a:r>
              <a:rPr sz="1800" spc="-15" dirty="0">
                <a:solidFill>
                  <a:srgbClr val="111F35"/>
                </a:solidFill>
                <a:latin typeface="Calibri"/>
                <a:cs typeface="Calibri"/>
              </a:rPr>
              <a:t> </a:t>
            </a:r>
            <a:r>
              <a:rPr sz="1800" spc="-10" dirty="0">
                <a:solidFill>
                  <a:srgbClr val="111F35"/>
                </a:solidFill>
                <a:latin typeface="Calibri"/>
                <a:cs typeface="Calibri"/>
              </a:rPr>
              <a:t>Takada</a:t>
            </a:r>
            <a:endParaRPr sz="1800">
              <a:latin typeface="Calibri"/>
              <a:cs typeface="Calibri"/>
            </a:endParaRPr>
          </a:p>
          <a:p>
            <a:pPr marL="241300">
              <a:lnSpc>
                <a:spcPts val="1945"/>
              </a:lnSpc>
            </a:pPr>
            <a:r>
              <a:rPr sz="1800" dirty="0">
                <a:solidFill>
                  <a:srgbClr val="111F35"/>
                </a:solidFill>
                <a:latin typeface="Calibri"/>
                <a:cs typeface="Calibri"/>
              </a:rPr>
              <a:t>Freely</a:t>
            </a:r>
            <a:r>
              <a:rPr sz="1800" spc="-55" dirty="0">
                <a:solidFill>
                  <a:srgbClr val="111F35"/>
                </a:solidFill>
                <a:latin typeface="Calibri"/>
                <a:cs typeface="Calibri"/>
              </a:rPr>
              <a:t> </a:t>
            </a:r>
            <a:r>
              <a:rPr sz="1800" dirty="0">
                <a:solidFill>
                  <a:srgbClr val="111F35"/>
                </a:solidFill>
                <a:latin typeface="Calibri"/>
                <a:cs typeface="Calibri"/>
              </a:rPr>
              <a:t>available</a:t>
            </a:r>
            <a:r>
              <a:rPr sz="1800" spc="-45" dirty="0">
                <a:solidFill>
                  <a:srgbClr val="111F35"/>
                </a:solidFill>
                <a:latin typeface="Calibri"/>
                <a:cs typeface="Calibri"/>
              </a:rPr>
              <a:t> </a:t>
            </a:r>
            <a:r>
              <a:rPr sz="1800" dirty="0">
                <a:solidFill>
                  <a:srgbClr val="111F35"/>
                </a:solidFill>
                <a:latin typeface="Calibri"/>
                <a:cs typeface="Calibri"/>
              </a:rPr>
              <a:t>at</a:t>
            </a:r>
            <a:r>
              <a:rPr sz="1800" spc="-60"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4"/>
              </a:rPr>
              <a:t>http://book.mixu.net/node/single.html</a:t>
            </a:r>
            <a:endParaRPr sz="1800">
              <a:latin typeface="Calibri"/>
              <a:cs typeface="Calibri"/>
            </a:endParaRPr>
          </a:p>
          <a:p>
            <a:pPr marL="241300">
              <a:lnSpc>
                <a:spcPts val="1945"/>
              </a:lnSpc>
            </a:pPr>
            <a:r>
              <a:rPr sz="1800" spc="-35" dirty="0">
                <a:solidFill>
                  <a:srgbClr val="111F35"/>
                </a:solidFill>
                <a:latin typeface="Calibri"/>
                <a:cs typeface="Calibri"/>
              </a:rPr>
              <a:t>You</a:t>
            </a:r>
            <a:r>
              <a:rPr sz="1800" spc="-45" dirty="0">
                <a:solidFill>
                  <a:srgbClr val="111F35"/>
                </a:solidFill>
                <a:latin typeface="Calibri"/>
                <a:cs typeface="Calibri"/>
              </a:rPr>
              <a:t> </a:t>
            </a:r>
            <a:r>
              <a:rPr sz="1800" dirty="0">
                <a:solidFill>
                  <a:srgbClr val="111F35"/>
                </a:solidFill>
                <a:latin typeface="Calibri"/>
                <a:cs typeface="Calibri"/>
              </a:rPr>
              <a:t>can</a:t>
            </a:r>
            <a:r>
              <a:rPr sz="1800" spc="-35" dirty="0">
                <a:solidFill>
                  <a:srgbClr val="111F35"/>
                </a:solidFill>
                <a:latin typeface="Calibri"/>
                <a:cs typeface="Calibri"/>
              </a:rPr>
              <a:t> </a:t>
            </a:r>
            <a:r>
              <a:rPr sz="1800" dirty="0">
                <a:solidFill>
                  <a:srgbClr val="111F35"/>
                </a:solidFill>
                <a:latin typeface="Calibri"/>
                <a:cs typeface="Calibri"/>
              </a:rPr>
              <a:t>also</a:t>
            </a:r>
            <a:r>
              <a:rPr sz="1800" spc="-45" dirty="0">
                <a:solidFill>
                  <a:srgbClr val="111F35"/>
                </a:solidFill>
                <a:latin typeface="Calibri"/>
                <a:cs typeface="Calibri"/>
              </a:rPr>
              <a:t> </a:t>
            </a:r>
            <a:r>
              <a:rPr sz="1800" dirty="0">
                <a:solidFill>
                  <a:srgbClr val="111F35"/>
                </a:solidFill>
                <a:latin typeface="Calibri"/>
                <a:cs typeface="Calibri"/>
              </a:rPr>
              <a:t>download</a:t>
            </a:r>
            <a:r>
              <a:rPr sz="1800" spc="-20" dirty="0">
                <a:solidFill>
                  <a:srgbClr val="111F35"/>
                </a:solidFill>
                <a:latin typeface="Calibri"/>
                <a:cs typeface="Calibri"/>
              </a:rPr>
              <a:t> </a:t>
            </a:r>
            <a:r>
              <a:rPr sz="1800" dirty="0">
                <a:solidFill>
                  <a:srgbClr val="111F35"/>
                </a:solidFill>
                <a:latin typeface="Calibri"/>
                <a:cs typeface="Calibri"/>
              </a:rPr>
              <a:t>it</a:t>
            </a:r>
            <a:r>
              <a:rPr sz="1800" spc="-35" dirty="0">
                <a:solidFill>
                  <a:srgbClr val="111F35"/>
                </a:solidFill>
                <a:latin typeface="Calibri"/>
                <a:cs typeface="Calibri"/>
              </a:rPr>
              <a:t> </a:t>
            </a:r>
            <a:r>
              <a:rPr sz="1800" dirty="0">
                <a:solidFill>
                  <a:srgbClr val="111F35"/>
                </a:solidFill>
                <a:latin typeface="Calibri"/>
                <a:cs typeface="Calibri"/>
              </a:rPr>
              <a:t>in</a:t>
            </a:r>
            <a:r>
              <a:rPr sz="1800" spc="-40" dirty="0">
                <a:solidFill>
                  <a:srgbClr val="111F35"/>
                </a:solidFill>
                <a:latin typeface="Calibri"/>
                <a:cs typeface="Calibri"/>
              </a:rPr>
              <a:t> PDF,</a:t>
            </a:r>
            <a:r>
              <a:rPr sz="1800" spc="-30" dirty="0">
                <a:solidFill>
                  <a:srgbClr val="111F35"/>
                </a:solidFill>
                <a:latin typeface="Calibri"/>
                <a:cs typeface="Calibri"/>
              </a:rPr>
              <a:t> </a:t>
            </a:r>
            <a:r>
              <a:rPr sz="1800" dirty="0">
                <a:solidFill>
                  <a:srgbClr val="111F35"/>
                </a:solidFill>
                <a:latin typeface="Calibri"/>
                <a:cs typeface="Calibri"/>
              </a:rPr>
              <a:t>epub,</a:t>
            </a:r>
            <a:r>
              <a:rPr sz="1800" spc="-30" dirty="0">
                <a:solidFill>
                  <a:srgbClr val="111F35"/>
                </a:solidFill>
                <a:latin typeface="Calibri"/>
                <a:cs typeface="Calibri"/>
              </a:rPr>
              <a:t> </a:t>
            </a:r>
            <a:r>
              <a:rPr sz="1800" dirty="0">
                <a:solidFill>
                  <a:srgbClr val="111F35"/>
                </a:solidFill>
                <a:latin typeface="Calibri"/>
                <a:cs typeface="Calibri"/>
              </a:rPr>
              <a:t>mobi</a:t>
            </a:r>
            <a:r>
              <a:rPr sz="1800" spc="-40" dirty="0">
                <a:solidFill>
                  <a:srgbClr val="111F35"/>
                </a:solidFill>
                <a:latin typeface="Calibri"/>
                <a:cs typeface="Calibri"/>
              </a:rPr>
              <a:t> </a:t>
            </a:r>
            <a:r>
              <a:rPr sz="1800" dirty="0">
                <a:solidFill>
                  <a:srgbClr val="111F35"/>
                </a:solidFill>
                <a:latin typeface="Calibri"/>
                <a:cs typeface="Calibri"/>
              </a:rPr>
              <a:t>formats</a:t>
            </a:r>
            <a:r>
              <a:rPr sz="1800" spc="-55" dirty="0">
                <a:solidFill>
                  <a:srgbClr val="111F35"/>
                </a:solidFill>
                <a:latin typeface="Calibri"/>
                <a:cs typeface="Calibri"/>
              </a:rPr>
              <a:t> </a:t>
            </a:r>
            <a:r>
              <a:rPr sz="1800" dirty="0">
                <a:solidFill>
                  <a:srgbClr val="111F35"/>
                </a:solidFill>
                <a:latin typeface="Calibri"/>
                <a:cs typeface="Calibri"/>
              </a:rPr>
              <a:t>from</a:t>
            </a:r>
            <a:r>
              <a:rPr sz="1800" spc="-45" dirty="0">
                <a:solidFill>
                  <a:srgbClr val="111F35"/>
                </a:solidFill>
                <a:latin typeface="Calibri"/>
                <a:cs typeface="Calibri"/>
              </a:rPr>
              <a:t> </a:t>
            </a:r>
            <a:r>
              <a:rPr sz="1800" spc="-10" dirty="0">
                <a:solidFill>
                  <a:srgbClr val="006379"/>
                </a:solidFill>
                <a:latin typeface="Calibri"/>
                <a:cs typeface="Calibri"/>
                <a:hlinkClick r:id="rId5"/>
              </a:rPr>
              <a:t>http://book.mixu.net/</a:t>
            </a:r>
            <a:endParaRPr sz="1800">
              <a:latin typeface="Calibri"/>
              <a:cs typeface="Calibri"/>
            </a:endParaRPr>
          </a:p>
          <a:p>
            <a:pPr marL="241300">
              <a:lnSpc>
                <a:spcPts val="2050"/>
              </a:lnSpc>
            </a:pPr>
            <a:r>
              <a:rPr sz="1800" b="1" spc="-10" dirty="0">
                <a:solidFill>
                  <a:srgbClr val="111F35"/>
                </a:solidFill>
                <a:latin typeface="Calibri"/>
                <a:cs typeface="Calibri"/>
              </a:rPr>
              <a:t>Relevant</a:t>
            </a:r>
            <a:r>
              <a:rPr sz="1800" b="1" spc="-60" dirty="0">
                <a:solidFill>
                  <a:srgbClr val="111F35"/>
                </a:solidFill>
                <a:latin typeface="Calibri"/>
                <a:cs typeface="Calibri"/>
              </a:rPr>
              <a:t> </a:t>
            </a:r>
            <a:r>
              <a:rPr sz="1800" b="1" dirty="0">
                <a:solidFill>
                  <a:srgbClr val="111F35"/>
                </a:solidFill>
                <a:latin typeface="Calibri"/>
                <a:cs typeface="Calibri"/>
              </a:rPr>
              <a:t>parts:</a:t>
            </a:r>
            <a:r>
              <a:rPr sz="1800" b="1" spc="-40" dirty="0">
                <a:solidFill>
                  <a:srgbClr val="111F35"/>
                </a:solidFill>
                <a:latin typeface="Calibri"/>
                <a:cs typeface="Calibri"/>
              </a:rPr>
              <a:t> </a:t>
            </a:r>
            <a:r>
              <a:rPr sz="1800" dirty="0">
                <a:solidFill>
                  <a:srgbClr val="111F35"/>
                </a:solidFill>
                <a:latin typeface="Calibri"/>
                <a:cs typeface="Calibri"/>
              </a:rPr>
              <a:t>Chapter</a:t>
            </a:r>
            <a:r>
              <a:rPr sz="1800" spc="-20" dirty="0">
                <a:solidFill>
                  <a:srgbClr val="111F35"/>
                </a:solidFill>
                <a:latin typeface="Calibri"/>
                <a:cs typeface="Calibri"/>
              </a:rPr>
              <a:t> </a:t>
            </a:r>
            <a:r>
              <a:rPr sz="1800" dirty="0">
                <a:solidFill>
                  <a:srgbClr val="111F35"/>
                </a:solidFill>
                <a:latin typeface="Calibri"/>
                <a:cs typeface="Calibri"/>
              </a:rPr>
              <a:t>2</a:t>
            </a:r>
            <a:r>
              <a:rPr sz="1800" spc="-25" dirty="0">
                <a:solidFill>
                  <a:srgbClr val="111F35"/>
                </a:solidFill>
                <a:latin typeface="Calibri"/>
                <a:cs typeface="Calibri"/>
              </a:rPr>
              <a:t> </a:t>
            </a:r>
            <a:r>
              <a:rPr sz="1800" dirty="0">
                <a:solidFill>
                  <a:srgbClr val="111F35"/>
                </a:solidFill>
                <a:latin typeface="Calibri"/>
                <a:cs typeface="Calibri"/>
              </a:rPr>
              <a:t>(What</a:t>
            </a:r>
            <a:r>
              <a:rPr sz="1800" spc="-30" dirty="0">
                <a:solidFill>
                  <a:srgbClr val="111F35"/>
                </a:solidFill>
                <a:latin typeface="Calibri"/>
                <a:cs typeface="Calibri"/>
              </a:rPr>
              <a:t> </a:t>
            </a:r>
            <a:r>
              <a:rPr sz="1800" dirty="0">
                <a:solidFill>
                  <a:srgbClr val="111F35"/>
                </a:solidFill>
                <a:latin typeface="Calibri"/>
                <a:cs typeface="Calibri"/>
              </a:rPr>
              <a:t>is</a:t>
            </a:r>
            <a:r>
              <a:rPr sz="1800" spc="-30" dirty="0">
                <a:solidFill>
                  <a:srgbClr val="111F35"/>
                </a:solidFill>
                <a:latin typeface="Calibri"/>
                <a:cs typeface="Calibri"/>
              </a:rPr>
              <a:t> </a:t>
            </a:r>
            <a:r>
              <a:rPr sz="1800" dirty="0">
                <a:solidFill>
                  <a:srgbClr val="111F35"/>
                </a:solidFill>
                <a:latin typeface="Calibri"/>
                <a:cs typeface="Calibri"/>
              </a:rPr>
              <a:t>Node.js?),</a:t>
            </a:r>
            <a:r>
              <a:rPr sz="1800" spc="-45" dirty="0">
                <a:solidFill>
                  <a:srgbClr val="111F35"/>
                </a:solidFill>
                <a:latin typeface="Calibri"/>
                <a:cs typeface="Calibri"/>
              </a:rPr>
              <a:t> </a:t>
            </a:r>
            <a:r>
              <a:rPr sz="1800" dirty="0">
                <a:solidFill>
                  <a:srgbClr val="111F35"/>
                </a:solidFill>
                <a:latin typeface="Calibri"/>
                <a:cs typeface="Calibri"/>
              </a:rPr>
              <a:t>Chapter</a:t>
            </a:r>
            <a:r>
              <a:rPr sz="1800" spc="-20" dirty="0">
                <a:solidFill>
                  <a:srgbClr val="111F35"/>
                </a:solidFill>
                <a:latin typeface="Calibri"/>
                <a:cs typeface="Calibri"/>
              </a:rPr>
              <a:t> </a:t>
            </a:r>
            <a:r>
              <a:rPr sz="1800" dirty="0">
                <a:solidFill>
                  <a:srgbClr val="111F35"/>
                </a:solidFill>
                <a:latin typeface="Calibri"/>
                <a:cs typeface="Calibri"/>
              </a:rPr>
              <a:t>8,</a:t>
            </a:r>
            <a:r>
              <a:rPr sz="1800" spc="-30" dirty="0">
                <a:solidFill>
                  <a:srgbClr val="111F35"/>
                </a:solidFill>
                <a:latin typeface="Calibri"/>
                <a:cs typeface="Calibri"/>
              </a:rPr>
              <a:t> </a:t>
            </a:r>
            <a:r>
              <a:rPr sz="1800" dirty="0">
                <a:solidFill>
                  <a:srgbClr val="111F35"/>
                </a:solidFill>
                <a:latin typeface="Calibri"/>
                <a:cs typeface="Calibri"/>
              </a:rPr>
              <a:t>Section</a:t>
            </a:r>
            <a:r>
              <a:rPr sz="1800" spc="-15" dirty="0">
                <a:solidFill>
                  <a:srgbClr val="111F35"/>
                </a:solidFill>
                <a:latin typeface="Calibri"/>
                <a:cs typeface="Calibri"/>
              </a:rPr>
              <a:t> </a:t>
            </a:r>
            <a:r>
              <a:rPr sz="1800" dirty="0">
                <a:solidFill>
                  <a:srgbClr val="111F35"/>
                </a:solidFill>
                <a:latin typeface="Calibri"/>
                <a:cs typeface="Calibri"/>
              </a:rPr>
              <a:t>8.2</a:t>
            </a:r>
            <a:r>
              <a:rPr sz="1800" spc="-30" dirty="0">
                <a:solidFill>
                  <a:srgbClr val="111F35"/>
                </a:solidFill>
                <a:latin typeface="Calibri"/>
                <a:cs typeface="Calibri"/>
              </a:rPr>
              <a:t> </a:t>
            </a:r>
            <a:r>
              <a:rPr sz="1800" spc="-10" dirty="0">
                <a:solidFill>
                  <a:srgbClr val="111F35"/>
                </a:solidFill>
                <a:latin typeface="Calibri"/>
                <a:cs typeface="Calibri"/>
              </a:rPr>
              <a:t>(NPM)</a:t>
            </a:r>
            <a:endParaRPr sz="1800">
              <a:latin typeface="Calibri"/>
              <a:cs typeface="Calibri"/>
            </a:endParaRPr>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456</a:t>
            </a:fld>
            <a:endParaRPr spc="-25"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51676" y="3549408"/>
            <a:ext cx="3197225" cy="2564765"/>
          </a:xfrm>
          <a:custGeom>
            <a:avLst/>
            <a:gdLst/>
            <a:ahLst/>
            <a:cxnLst/>
            <a:rect l="l" t="t" r="r" b="b"/>
            <a:pathLst>
              <a:path w="3197225" h="2564765">
                <a:moveTo>
                  <a:pt x="391439" y="219443"/>
                </a:moveTo>
                <a:lnTo>
                  <a:pt x="349440" y="187439"/>
                </a:lnTo>
                <a:lnTo>
                  <a:pt x="311251" y="154787"/>
                </a:lnTo>
                <a:lnTo>
                  <a:pt x="277329" y="120624"/>
                </a:lnTo>
                <a:lnTo>
                  <a:pt x="248094" y="84035"/>
                </a:lnTo>
                <a:lnTo>
                  <a:pt x="224002" y="44132"/>
                </a:lnTo>
                <a:lnTo>
                  <a:pt x="205511" y="0"/>
                </a:lnTo>
                <a:lnTo>
                  <a:pt x="181305" y="38862"/>
                </a:lnTo>
                <a:lnTo>
                  <a:pt x="153746" y="79044"/>
                </a:lnTo>
                <a:lnTo>
                  <a:pt x="123304" y="118859"/>
                </a:lnTo>
                <a:lnTo>
                  <a:pt x="90474" y="156654"/>
                </a:lnTo>
                <a:lnTo>
                  <a:pt x="55727" y="190741"/>
                </a:lnTo>
                <a:lnTo>
                  <a:pt x="19583" y="219443"/>
                </a:lnTo>
                <a:lnTo>
                  <a:pt x="66560" y="253288"/>
                </a:lnTo>
                <a:lnTo>
                  <a:pt x="107175" y="286029"/>
                </a:lnTo>
                <a:lnTo>
                  <a:pt x="141401" y="319316"/>
                </a:lnTo>
                <a:lnTo>
                  <a:pt x="169214" y="354799"/>
                </a:lnTo>
                <a:lnTo>
                  <a:pt x="190588" y="394119"/>
                </a:lnTo>
                <a:lnTo>
                  <a:pt x="205511" y="438899"/>
                </a:lnTo>
                <a:lnTo>
                  <a:pt x="226174" y="392722"/>
                </a:lnTo>
                <a:lnTo>
                  <a:pt x="252323" y="349580"/>
                </a:lnTo>
                <a:lnTo>
                  <a:pt x="282943" y="310083"/>
                </a:lnTo>
                <a:lnTo>
                  <a:pt x="317004" y="274815"/>
                </a:lnTo>
                <a:lnTo>
                  <a:pt x="353517" y="244411"/>
                </a:lnTo>
                <a:lnTo>
                  <a:pt x="391439" y="219443"/>
                </a:lnTo>
                <a:close/>
              </a:path>
              <a:path w="3197225" h="2564765">
                <a:moveTo>
                  <a:pt x="1653768" y="205803"/>
                </a:moveTo>
                <a:lnTo>
                  <a:pt x="1650263" y="146164"/>
                </a:lnTo>
                <a:lnTo>
                  <a:pt x="1634490" y="110032"/>
                </a:lnTo>
                <a:lnTo>
                  <a:pt x="1595399" y="91427"/>
                </a:lnTo>
                <a:lnTo>
                  <a:pt x="1575765" y="94437"/>
                </a:lnTo>
                <a:lnTo>
                  <a:pt x="1557439" y="107797"/>
                </a:lnTo>
                <a:lnTo>
                  <a:pt x="1544370" y="126669"/>
                </a:lnTo>
                <a:lnTo>
                  <a:pt x="1540535" y="146164"/>
                </a:lnTo>
                <a:lnTo>
                  <a:pt x="1541310" y="208064"/>
                </a:lnTo>
                <a:lnTo>
                  <a:pt x="1540357" y="259384"/>
                </a:lnTo>
                <a:lnTo>
                  <a:pt x="1536738" y="347840"/>
                </a:lnTo>
                <a:lnTo>
                  <a:pt x="1535887" y="393712"/>
                </a:lnTo>
                <a:lnTo>
                  <a:pt x="1536852" y="446532"/>
                </a:lnTo>
                <a:lnTo>
                  <a:pt x="1540535" y="510654"/>
                </a:lnTo>
                <a:lnTo>
                  <a:pt x="1557769" y="551649"/>
                </a:lnTo>
                <a:lnTo>
                  <a:pt x="1595399" y="565391"/>
                </a:lnTo>
                <a:lnTo>
                  <a:pt x="1617256" y="557580"/>
                </a:lnTo>
                <a:lnTo>
                  <a:pt x="1634540" y="546176"/>
                </a:lnTo>
                <a:lnTo>
                  <a:pt x="1645970" y="530694"/>
                </a:lnTo>
                <a:lnTo>
                  <a:pt x="1650263" y="510654"/>
                </a:lnTo>
                <a:lnTo>
                  <a:pt x="1644230" y="445566"/>
                </a:lnTo>
                <a:lnTo>
                  <a:pt x="1643392" y="391680"/>
                </a:lnTo>
                <a:lnTo>
                  <a:pt x="1645831" y="344881"/>
                </a:lnTo>
                <a:lnTo>
                  <a:pt x="1649641" y="301040"/>
                </a:lnTo>
                <a:lnTo>
                  <a:pt x="1652917" y="256057"/>
                </a:lnTo>
                <a:lnTo>
                  <a:pt x="1653768" y="205803"/>
                </a:lnTo>
                <a:close/>
              </a:path>
              <a:path w="3197225" h="2564765">
                <a:moveTo>
                  <a:pt x="3197123" y="2132800"/>
                </a:moveTo>
                <a:lnTo>
                  <a:pt x="3182620" y="2081999"/>
                </a:lnTo>
                <a:lnTo>
                  <a:pt x="3175419" y="2031199"/>
                </a:lnTo>
                <a:lnTo>
                  <a:pt x="3171037" y="1980399"/>
                </a:lnTo>
                <a:lnTo>
                  <a:pt x="3168675" y="1929599"/>
                </a:lnTo>
                <a:lnTo>
                  <a:pt x="3167545" y="1866099"/>
                </a:lnTo>
                <a:lnTo>
                  <a:pt x="3166846" y="1802599"/>
                </a:lnTo>
                <a:lnTo>
                  <a:pt x="3165779" y="1751799"/>
                </a:lnTo>
                <a:lnTo>
                  <a:pt x="3163557" y="1688299"/>
                </a:lnTo>
                <a:lnTo>
                  <a:pt x="3159391" y="1637499"/>
                </a:lnTo>
                <a:lnTo>
                  <a:pt x="3152470" y="1599399"/>
                </a:lnTo>
                <a:lnTo>
                  <a:pt x="3142005" y="1561299"/>
                </a:lnTo>
                <a:lnTo>
                  <a:pt x="3133433" y="1535899"/>
                </a:lnTo>
                <a:lnTo>
                  <a:pt x="3128314" y="1497799"/>
                </a:lnTo>
                <a:lnTo>
                  <a:pt x="3125914" y="1459699"/>
                </a:lnTo>
                <a:lnTo>
                  <a:pt x="3125444" y="1408899"/>
                </a:lnTo>
                <a:lnTo>
                  <a:pt x="3126181" y="1358099"/>
                </a:lnTo>
                <a:lnTo>
                  <a:pt x="3127337" y="1307299"/>
                </a:lnTo>
                <a:lnTo>
                  <a:pt x="3128162" y="1243799"/>
                </a:lnTo>
                <a:lnTo>
                  <a:pt x="3127921" y="1192999"/>
                </a:lnTo>
                <a:lnTo>
                  <a:pt x="3125825" y="1129499"/>
                </a:lnTo>
                <a:lnTo>
                  <a:pt x="3121152" y="1078699"/>
                </a:lnTo>
                <a:lnTo>
                  <a:pt x="3113113" y="1027899"/>
                </a:lnTo>
                <a:lnTo>
                  <a:pt x="3100971" y="977099"/>
                </a:lnTo>
                <a:lnTo>
                  <a:pt x="3083966" y="938999"/>
                </a:lnTo>
                <a:lnTo>
                  <a:pt x="3054604" y="888199"/>
                </a:lnTo>
                <a:lnTo>
                  <a:pt x="3033687" y="875499"/>
                </a:lnTo>
                <a:lnTo>
                  <a:pt x="2984030" y="875499"/>
                </a:lnTo>
                <a:lnTo>
                  <a:pt x="2969895" y="862799"/>
                </a:lnTo>
                <a:lnTo>
                  <a:pt x="2956331" y="875499"/>
                </a:lnTo>
                <a:lnTo>
                  <a:pt x="2944418" y="824699"/>
                </a:lnTo>
                <a:lnTo>
                  <a:pt x="2942983" y="799299"/>
                </a:lnTo>
                <a:lnTo>
                  <a:pt x="2942259" y="786599"/>
                </a:lnTo>
                <a:lnTo>
                  <a:pt x="2944241" y="748499"/>
                </a:lnTo>
                <a:lnTo>
                  <a:pt x="2944711" y="710399"/>
                </a:lnTo>
                <a:lnTo>
                  <a:pt x="2938043" y="659599"/>
                </a:lnTo>
                <a:lnTo>
                  <a:pt x="2908833" y="659599"/>
                </a:lnTo>
                <a:lnTo>
                  <a:pt x="2908833" y="1942299"/>
                </a:lnTo>
                <a:lnTo>
                  <a:pt x="2885490" y="1954999"/>
                </a:lnTo>
                <a:lnTo>
                  <a:pt x="2858960" y="1967699"/>
                </a:lnTo>
                <a:lnTo>
                  <a:pt x="2829369" y="1967699"/>
                </a:lnTo>
                <a:lnTo>
                  <a:pt x="2796908" y="1980399"/>
                </a:lnTo>
                <a:lnTo>
                  <a:pt x="2761742" y="1993099"/>
                </a:lnTo>
                <a:lnTo>
                  <a:pt x="2724023" y="2005799"/>
                </a:lnTo>
                <a:lnTo>
                  <a:pt x="2683929" y="2018499"/>
                </a:lnTo>
                <a:lnTo>
                  <a:pt x="2641612" y="2018499"/>
                </a:lnTo>
                <a:lnTo>
                  <a:pt x="2551023" y="2043899"/>
                </a:lnTo>
                <a:lnTo>
                  <a:pt x="2503055" y="2056599"/>
                </a:lnTo>
                <a:lnTo>
                  <a:pt x="2402649" y="2081999"/>
                </a:lnTo>
                <a:lnTo>
                  <a:pt x="2350541" y="2107400"/>
                </a:lnTo>
                <a:lnTo>
                  <a:pt x="2188527" y="2145500"/>
                </a:lnTo>
                <a:lnTo>
                  <a:pt x="2133181" y="2170900"/>
                </a:lnTo>
                <a:lnTo>
                  <a:pt x="2077453" y="2183600"/>
                </a:lnTo>
                <a:lnTo>
                  <a:pt x="1744103" y="2336000"/>
                </a:lnTo>
                <a:lnTo>
                  <a:pt x="1690268" y="2374100"/>
                </a:lnTo>
                <a:lnTo>
                  <a:pt x="1701380" y="2361400"/>
                </a:lnTo>
                <a:lnTo>
                  <a:pt x="1745869" y="2310600"/>
                </a:lnTo>
                <a:lnTo>
                  <a:pt x="1802955" y="2272500"/>
                </a:lnTo>
                <a:lnTo>
                  <a:pt x="1861172" y="2221700"/>
                </a:lnTo>
                <a:lnTo>
                  <a:pt x="1920201" y="2183600"/>
                </a:lnTo>
                <a:lnTo>
                  <a:pt x="2098662" y="2069299"/>
                </a:lnTo>
                <a:lnTo>
                  <a:pt x="2215388" y="2018499"/>
                </a:lnTo>
                <a:lnTo>
                  <a:pt x="2272068" y="1993099"/>
                </a:lnTo>
                <a:lnTo>
                  <a:pt x="2327160" y="1967699"/>
                </a:lnTo>
                <a:lnTo>
                  <a:pt x="2380335" y="1954999"/>
                </a:lnTo>
                <a:lnTo>
                  <a:pt x="2431237" y="1929599"/>
                </a:lnTo>
                <a:lnTo>
                  <a:pt x="2479548" y="1916899"/>
                </a:lnTo>
                <a:lnTo>
                  <a:pt x="2524912" y="1904199"/>
                </a:lnTo>
                <a:lnTo>
                  <a:pt x="2567000" y="1891499"/>
                </a:lnTo>
                <a:lnTo>
                  <a:pt x="2605468" y="1878799"/>
                </a:lnTo>
                <a:lnTo>
                  <a:pt x="2639974" y="1878799"/>
                </a:lnTo>
                <a:lnTo>
                  <a:pt x="2670175" y="1866099"/>
                </a:lnTo>
                <a:lnTo>
                  <a:pt x="2695727" y="1866099"/>
                </a:lnTo>
                <a:lnTo>
                  <a:pt x="2716301" y="1853399"/>
                </a:lnTo>
                <a:lnTo>
                  <a:pt x="2795447" y="1853399"/>
                </a:lnTo>
                <a:lnTo>
                  <a:pt x="2813964" y="1840699"/>
                </a:lnTo>
                <a:lnTo>
                  <a:pt x="2807068" y="1802599"/>
                </a:lnTo>
                <a:lnTo>
                  <a:pt x="2803055" y="1764499"/>
                </a:lnTo>
                <a:lnTo>
                  <a:pt x="2801061" y="1713699"/>
                </a:lnTo>
                <a:lnTo>
                  <a:pt x="2800210" y="1662899"/>
                </a:lnTo>
                <a:lnTo>
                  <a:pt x="2800096" y="1650199"/>
                </a:lnTo>
                <a:lnTo>
                  <a:pt x="2799981" y="1637499"/>
                </a:lnTo>
                <a:lnTo>
                  <a:pt x="2799880" y="1624799"/>
                </a:lnTo>
                <a:lnTo>
                  <a:pt x="2799765" y="1612099"/>
                </a:lnTo>
                <a:lnTo>
                  <a:pt x="2799651" y="1599399"/>
                </a:lnTo>
                <a:lnTo>
                  <a:pt x="2798534" y="1548599"/>
                </a:lnTo>
                <a:lnTo>
                  <a:pt x="2795981" y="1497799"/>
                </a:lnTo>
                <a:lnTo>
                  <a:pt x="2791142" y="1446999"/>
                </a:lnTo>
                <a:lnTo>
                  <a:pt x="2783154" y="1396199"/>
                </a:lnTo>
                <a:lnTo>
                  <a:pt x="2771165" y="1358099"/>
                </a:lnTo>
                <a:lnTo>
                  <a:pt x="2760624" y="1319999"/>
                </a:lnTo>
                <a:lnTo>
                  <a:pt x="2754338" y="1269199"/>
                </a:lnTo>
                <a:lnTo>
                  <a:pt x="2751302" y="1218399"/>
                </a:lnTo>
                <a:lnTo>
                  <a:pt x="2750489" y="1180299"/>
                </a:lnTo>
                <a:lnTo>
                  <a:pt x="2750655" y="1154899"/>
                </a:lnTo>
                <a:lnTo>
                  <a:pt x="2750731" y="1142199"/>
                </a:lnTo>
                <a:lnTo>
                  <a:pt x="2750820" y="1129499"/>
                </a:lnTo>
                <a:lnTo>
                  <a:pt x="2750896" y="1116799"/>
                </a:lnTo>
                <a:lnTo>
                  <a:pt x="2751531" y="1065999"/>
                </a:lnTo>
                <a:lnTo>
                  <a:pt x="2751417" y="1027899"/>
                </a:lnTo>
                <a:lnTo>
                  <a:pt x="2751378" y="1015199"/>
                </a:lnTo>
                <a:lnTo>
                  <a:pt x="2749435" y="964399"/>
                </a:lnTo>
                <a:lnTo>
                  <a:pt x="2744686" y="900899"/>
                </a:lnTo>
                <a:lnTo>
                  <a:pt x="2736138" y="850099"/>
                </a:lnTo>
                <a:lnTo>
                  <a:pt x="2722778" y="799299"/>
                </a:lnTo>
                <a:lnTo>
                  <a:pt x="2799359" y="799299"/>
                </a:lnTo>
                <a:lnTo>
                  <a:pt x="2814536" y="850099"/>
                </a:lnTo>
                <a:lnTo>
                  <a:pt x="2825699" y="888199"/>
                </a:lnTo>
                <a:lnTo>
                  <a:pt x="2833484" y="938999"/>
                </a:lnTo>
                <a:lnTo>
                  <a:pt x="2838488" y="977099"/>
                </a:lnTo>
                <a:lnTo>
                  <a:pt x="2841371" y="1015199"/>
                </a:lnTo>
                <a:lnTo>
                  <a:pt x="2842717" y="1065999"/>
                </a:lnTo>
                <a:lnTo>
                  <a:pt x="2843187" y="1104099"/>
                </a:lnTo>
                <a:lnTo>
                  <a:pt x="2843403" y="1154899"/>
                </a:lnTo>
                <a:lnTo>
                  <a:pt x="2843961" y="1205699"/>
                </a:lnTo>
                <a:lnTo>
                  <a:pt x="2845524" y="1256499"/>
                </a:lnTo>
                <a:lnTo>
                  <a:pt x="2848686" y="1307299"/>
                </a:lnTo>
                <a:lnTo>
                  <a:pt x="2854096" y="1370799"/>
                </a:lnTo>
                <a:lnTo>
                  <a:pt x="2860789" y="1434299"/>
                </a:lnTo>
                <a:lnTo>
                  <a:pt x="2866301" y="1485099"/>
                </a:lnTo>
                <a:lnTo>
                  <a:pt x="2870911" y="1535899"/>
                </a:lnTo>
                <a:lnTo>
                  <a:pt x="2874886" y="1586699"/>
                </a:lnTo>
                <a:lnTo>
                  <a:pt x="2882112" y="1675599"/>
                </a:lnTo>
                <a:lnTo>
                  <a:pt x="2885910" y="1726399"/>
                </a:lnTo>
                <a:lnTo>
                  <a:pt x="2890202" y="1777199"/>
                </a:lnTo>
                <a:lnTo>
                  <a:pt x="2895257" y="1827999"/>
                </a:lnTo>
                <a:lnTo>
                  <a:pt x="2901378" y="1878799"/>
                </a:lnTo>
                <a:lnTo>
                  <a:pt x="2908833" y="1942299"/>
                </a:lnTo>
                <a:lnTo>
                  <a:pt x="2908833" y="659599"/>
                </a:lnTo>
                <a:lnTo>
                  <a:pt x="2711856" y="659599"/>
                </a:lnTo>
                <a:lnTo>
                  <a:pt x="2702598" y="608799"/>
                </a:lnTo>
                <a:lnTo>
                  <a:pt x="2702077" y="583399"/>
                </a:lnTo>
                <a:lnTo>
                  <a:pt x="2701569" y="557999"/>
                </a:lnTo>
                <a:lnTo>
                  <a:pt x="2701442" y="545299"/>
                </a:lnTo>
                <a:lnTo>
                  <a:pt x="2701328" y="532599"/>
                </a:lnTo>
                <a:lnTo>
                  <a:pt x="2701213" y="519899"/>
                </a:lnTo>
                <a:lnTo>
                  <a:pt x="2701099" y="507199"/>
                </a:lnTo>
                <a:lnTo>
                  <a:pt x="2693568" y="469099"/>
                </a:lnTo>
                <a:lnTo>
                  <a:pt x="2682138" y="456399"/>
                </a:lnTo>
                <a:lnTo>
                  <a:pt x="2657119" y="456399"/>
                </a:lnTo>
                <a:lnTo>
                  <a:pt x="2657119" y="1713699"/>
                </a:lnTo>
                <a:lnTo>
                  <a:pt x="2631236" y="1726399"/>
                </a:lnTo>
                <a:lnTo>
                  <a:pt x="2573972" y="1726399"/>
                </a:lnTo>
                <a:lnTo>
                  <a:pt x="2542603" y="1739099"/>
                </a:lnTo>
                <a:lnTo>
                  <a:pt x="2509393" y="1739099"/>
                </a:lnTo>
                <a:lnTo>
                  <a:pt x="2437511" y="1764499"/>
                </a:lnTo>
                <a:lnTo>
                  <a:pt x="2398839" y="1777199"/>
                </a:lnTo>
                <a:lnTo>
                  <a:pt x="2358352" y="1789899"/>
                </a:lnTo>
                <a:lnTo>
                  <a:pt x="2316061" y="1802599"/>
                </a:lnTo>
                <a:lnTo>
                  <a:pt x="2271953" y="1827999"/>
                </a:lnTo>
                <a:lnTo>
                  <a:pt x="2226043" y="1840699"/>
                </a:lnTo>
                <a:lnTo>
                  <a:pt x="2178329" y="1866099"/>
                </a:lnTo>
                <a:lnTo>
                  <a:pt x="2128812" y="1891499"/>
                </a:lnTo>
                <a:lnTo>
                  <a:pt x="2077504" y="1916899"/>
                </a:lnTo>
                <a:lnTo>
                  <a:pt x="2024392" y="1954999"/>
                </a:lnTo>
                <a:lnTo>
                  <a:pt x="1969503" y="1980399"/>
                </a:lnTo>
                <a:lnTo>
                  <a:pt x="1912823" y="2018499"/>
                </a:lnTo>
                <a:lnTo>
                  <a:pt x="1854352" y="2056599"/>
                </a:lnTo>
                <a:lnTo>
                  <a:pt x="1794116" y="2094699"/>
                </a:lnTo>
                <a:lnTo>
                  <a:pt x="1732089" y="2132800"/>
                </a:lnTo>
                <a:lnTo>
                  <a:pt x="1668297" y="2183600"/>
                </a:lnTo>
                <a:lnTo>
                  <a:pt x="1663179" y="2145500"/>
                </a:lnTo>
                <a:lnTo>
                  <a:pt x="1663255" y="2132800"/>
                </a:lnTo>
                <a:lnTo>
                  <a:pt x="1663331" y="2120100"/>
                </a:lnTo>
                <a:lnTo>
                  <a:pt x="1663407" y="2107400"/>
                </a:lnTo>
                <a:lnTo>
                  <a:pt x="1663484" y="2094699"/>
                </a:lnTo>
                <a:lnTo>
                  <a:pt x="1667230" y="2056599"/>
                </a:lnTo>
                <a:lnTo>
                  <a:pt x="1672437" y="2005799"/>
                </a:lnTo>
                <a:lnTo>
                  <a:pt x="1677123" y="1967699"/>
                </a:lnTo>
                <a:lnTo>
                  <a:pt x="1679308" y="1904199"/>
                </a:lnTo>
                <a:lnTo>
                  <a:pt x="1677022" y="1840699"/>
                </a:lnTo>
                <a:lnTo>
                  <a:pt x="1668297" y="1777199"/>
                </a:lnTo>
                <a:lnTo>
                  <a:pt x="1660448" y="1713699"/>
                </a:lnTo>
                <a:lnTo>
                  <a:pt x="1658289" y="1662899"/>
                </a:lnTo>
                <a:lnTo>
                  <a:pt x="1660220" y="1612099"/>
                </a:lnTo>
                <a:lnTo>
                  <a:pt x="1664639" y="1561299"/>
                </a:lnTo>
                <a:lnTo>
                  <a:pt x="1669961" y="1523199"/>
                </a:lnTo>
                <a:lnTo>
                  <a:pt x="1674583" y="1485099"/>
                </a:lnTo>
                <a:lnTo>
                  <a:pt x="1676908" y="1434299"/>
                </a:lnTo>
                <a:lnTo>
                  <a:pt x="1675345" y="1396199"/>
                </a:lnTo>
                <a:lnTo>
                  <a:pt x="1668297" y="1345399"/>
                </a:lnTo>
                <a:lnTo>
                  <a:pt x="1660321" y="1294599"/>
                </a:lnTo>
                <a:lnTo>
                  <a:pt x="1658391" y="1243799"/>
                </a:lnTo>
                <a:lnTo>
                  <a:pt x="1660639" y="1180299"/>
                </a:lnTo>
                <a:lnTo>
                  <a:pt x="1665147" y="1116799"/>
                </a:lnTo>
                <a:lnTo>
                  <a:pt x="1670050" y="1065999"/>
                </a:lnTo>
                <a:lnTo>
                  <a:pt x="1673466" y="1015199"/>
                </a:lnTo>
                <a:lnTo>
                  <a:pt x="1673504" y="977099"/>
                </a:lnTo>
                <a:lnTo>
                  <a:pt x="1668297" y="938999"/>
                </a:lnTo>
                <a:lnTo>
                  <a:pt x="1706714" y="888199"/>
                </a:lnTo>
                <a:lnTo>
                  <a:pt x="1745361" y="850099"/>
                </a:lnTo>
                <a:lnTo>
                  <a:pt x="1784311" y="824699"/>
                </a:lnTo>
                <a:lnTo>
                  <a:pt x="1810524" y="799299"/>
                </a:lnTo>
                <a:lnTo>
                  <a:pt x="1823631" y="786599"/>
                </a:lnTo>
                <a:lnTo>
                  <a:pt x="1863382" y="761199"/>
                </a:lnTo>
                <a:lnTo>
                  <a:pt x="1903641" y="723099"/>
                </a:lnTo>
                <a:lnTo>
                  <a:pt x="1944471" y="697699"/>
                </a:lnTo>
                <a:lnTo>
                  <a:pt x="1985949" y="684999"/>
                </a:lnTo>
                <a:lnTo>
                  <a:pt x="2028126" y="659599"/>
                </a:lnTo>
                <a:lnTo>
                  <a:pt x="2071090" y="646899"/>
                </a:lnTo>
                <a:lnTo>
                  <a:pt x="2114893" y="621499"/>
                </a:lnTo>
                <a:lnTo>
                  <a:pt x="2205317" y="596099"/>
                </a:lnTo>
                <a:lnTo>
                  <a:pt x="2252078" y="596099"/>
                </a:lnTo>
                <a:lnTo>
                  <a:pt x="2299957" y="583399"/>
                </a:lnTo>
                <a:lnTo>
                  <a:pt x="2558567" y="583399"/>
                </a:lnTo>
                <a:lnTo>
                  <a:pt x="2574391" y="621499"/>
                </a:lnTo>
                <a:lnTo>
                  <a:pt x="2584475" y="646899"/>
                </a:lnTo>
                <a:lnTo>
                  <a:pt x="2589949" y="684999"/>
                </a:lnTo>
                <a:lnTo>
                  <a:pt x="2591955" y="723099"/>
                </a:lnTo>
                <a:lnTo>
                  <a:pt x="2591879" y="735799"/>
                </a:lnTo>
                <a:lnTo>
                  <a:pt x="2591803" y="748499"/>
                </a:lnTo>
                <a:lnTo>
                  <a:pt x="2591727" y="761199"/>
                </a:lnTo>
                <a:lnTo>
                  <a:pt x="2591651" y="773899"/>
                </a:lnTo>
                <a:lnTo>
                  <a:pt x="2590152" y="824699"/>
                </a:lnTo>
                <a:lnTo>
                  <a:pt x="2588615" y="875499"/>
                </a:lnTo>
                <a:lnTo>
                  <a:pt x="2588514" y="888199"/>
                </a:lnTo>
                <a:lnTo>
                  <a:pt x="2588399" y="900899"/>
                </a:lnTo>
                <a:lnTo>
                  <a:pt x="2588298" y="913599"/>
                </a:lnTo>
                <a:lnTo>
                  <a:pt x="2588183" y="926299"/>
                </a:lnTo>
                <a:lnTo>
                  <a:pt x="2590000" y="989799"/>
                </a:lnTo>
                <a:lnTo>
                  <a:pt x="2595194" y="1053299"/>
                </a:lnTo>
                <a:lnTo>
                  <a:pt x="2604922" y="1116799"/>
                </a:lnTo>
                <a:lnTo>
                  <a:pt x="2614498" y="1180299"/>
                </a:lnTo>
                <a:lnTo>
                  <a:pt x="2621013" y="1243799"/>
                </a:lnTo>
                <a:lnTo>
                  <a:pt x="2625090" y="1294599"/>
                </a:lnTo>
                <a:lnTo>
                  <a:pt x="2627363" y="1345399"/>
                </a:lnTo>
                <a:lnTo>
                  <a:pt x="2628481" y="1396199"/>
                </a:lnTo>
                <a:lnTo>
                  <a:pt x="2629065" y="1446999"/>
                </a:lnTo>
                <a:lnTo>
                  <a:pt x="2629751" y="1497799"/>
                </a:lnTo>
                <a:lnTo>
                  <a:pt x="2631186" y="1535899"/>
                </a:lnTo>
                <a:lnTo>
                  <a:pt x="2634005" y="1586699"/>
                </a:lnTo>
                <a:lnTo>
                  <a:pt x="2638844" y="1624799"/>
                </a:lnTo>
                <a:lnTo>
                  <a:pt x="2646337" y="1675599"/>
                </a:lnTo>
                <a:lnTo>
                  <a:pt x="2657119" y="1713699"/>
                </a:lnTo>
                <a:lnTo>
                  <a:pt x="2657119" y="456399"/>
                </a:lnTo>
                <a:lnTo>
                  <a:pt x="2638831" y="456399"/>
                </a:lnTo>
                <a:lnTo>
                  <a:pt x="2586342" y="443699"/>
                </a:lnTo>
                <a:lnTo>
                  <a:pt x="2386838" y="443699"/>
                </a:lnTo>
                <a:lnTo>
                  <a:pt x="2339238" y="456399"/>
                </a:lnTo>
                <a:lnTo>
                  <a:pt x="2292413" y="456399"/>
                </a:lnTo>
                <a:lnTo>
                  <a:pt x="2155964" y="494499"/>
                </a:lnTo>
                <a:lnTo>
                  <a:pt x="2111591" y="519899"/>
                </a:lnTo>
                <a:lnTo>
                  <a:pt x="2024138" y="545299"/>
                </a:lnTo>
                <a:lnTo>
                  <a:pt x="1895182" y="621499"/>
                </a:lnTo>
                <a:lnTo>
                  <a:pt x="1852523" y="634199"/>
                </a:lnTo>
                <a:lnTo>
                  <a:pt x="1767293" y="684999"/>
                </a:lnTo>
                <a:lnTo>
                  <a:pt x="1724609" y="723099"/>
                </a:lnTo>
                <a:lnTo>
                  <a:pt x="1595399" y="799299"/>
                </a:lnTo>
                <a:lnTo>
                  <a:pt x="1530477" y="758164"/>
                </a:lnTo>
                <a:lnTo>
                  <a:pt x="1530477" y="1053299"/>
                </a:lnTo>
                <a:lnTo>
                  <a:pt x="1530096" y="1116799"/>
                </a:lnTo>
                <a:lnTo>
                  <a:pt x="1527962" y="1154899"/>
                </a:lnTo>
                <a:lnTo>
                  <a:pt x="1524965" y="1205699"/>
                </a:lnTo>
                <a:lnTo>
                  <a:pt x="1522006" y="1243799"/>
                </a:lnTo>
                <a:lnTo>
                  <a:pt x="1519986" y="1281899"/>
                </a:lnTo>
                <a:lnTo>
                  <a:pt x="1519923" y="1294599"/>
                </a:lnTo>
                <a:lnTo>
                  <a:pt x="1519809" y="1319999"/>
                </a:lnTo>
                <a:lnTo>
                  <a:pt x="1522374" y="1370799"/>
                </a:lnTo>
                <a:lnTo>
                  <a:pt x="1525905" y="1408899"/>
                </a:lnTo>
                <a:lnTo>
                  <a:pt x="1527327" y="1459699"/>
                </a:lnTo>
                <a:lnTo>
                  <a:pt x="1527213" y="1497799"/>
                </a:lnTo>
                <a:lnTo>
                  <a:pt x="1526082" y="1548599"/>
                </a:lnTo>
                <a:lnTo>
                  <a:pt x="1524482" y="1599399"/>
                </a:lnTo>
                <a:lnTo>
                  <a:pt x="1522971" y="1650199"/>
                </a:lnTo>
                <a:lnTo>
                  <a:pt x="1522082" y="1700999"/>
                </a:lnTo>
                <a:lnTo>
                  <a:pt x="1522158" y="1713699"/>
                </a:lnTo>
                <a:lnTo>
                  <a:pt x="1522222" y="1726399"/>
                </a:lnTo>
                <a:lnTo>
                  <a:pt x="1522336" y="1866099"/>
                </a:lnTo>
                <a:lnTo>
                  <a:pt x="1521320" y="1916899"/>
                </a:lnTo>
                <a:lnTo>
                  <a:pt x="1520177" y="1967699"/>
                </a:lnTo>
                <a:lnTo>
                  <a:pt x="1519313" y="2018499"/>
                </a:lnTo>
                <a:lnTo>
                  <a:pt x="1519212" y="2043899"/>
                </a:lnTo>
                <a:lnTo>
                  <a:pt x="1519123" y="2069299"/>
                </a:lnTo>
                <a:lnTo>
                  <a:pt x="1519999" y="2120100"/>
                </a:lnTo>
                <a:lnTo>
                  <a:pt x="1522374" y="2183600"/>
                </a:lnTo>
                <a:lnTo>
                  <a:pt x="1500530" y="2168842"/>
                </a:lnTo>
                <a:lnTo>
                  <a:pt x="1500530" y="2361400"/>
                </a:lnTo>
                <a:lnTo>
                  <a:pt x="1324800" y="2247100"/>
                </a:lnTo>
                <a:lnTo>
                  <a:pt x="1266634" y="2221700"/>
                </a:lnTo>
                <a:lnTo>
                  <a:pt x="1208862" y="2183600"/>
                </a:lnTo>
                <a:lnTo>
                  <a:pt x="1180223" y="2170900"/>
                </a:lnTo>
                <a:lnTo>
                  <a:pt x="1038974" y="2107400"/>
                </a:lnTo>
                <a:lnTo>
                  <a:pt x="983869" y="2081999"/>
                </a:lnTo>
                <a:lnTo>
                  <a:pt x="929703" y="2069299"/>
                </a:lnTo>
                <a:lnTo>
                  <a:pt x="876592" y="2043899"/>
                </a:lnTo>
                <a:lnTo>
                  <a:pt x="773976" y="2018499"/>
                </a:lnTo>
                <a:lnTo>
                  <a:pt x="676910" y="1993099"/>
                </a:lnTo>
                <a:lnTo>
                  <a:pt x="630732" y="1980399"/>
                </a:lnTo>
                <a:lnTo>
                  <a:pt x="586270" y="1980399"/>
                </a:lnTo>
                <a:lnTo>
                  <a:pt x="543648" y="1967699"/>
                </a:lnTo>
                <a:lnTo>
                  <a:pt x="502958" y="1954999"/>
                </a:lnTo>
                <a:lnTo>
                  <a:pt x="427850" y="1954999"/>
                </a:lnTo>
                <a:lnTo>
                  <a:pt x="393661" y="1942299"/>
                </a:lnTo>
                <a:lnTo>
                  <a:pt x="281838" y="1942299"/>
                </a:lnTo>
                <a:lnTo>
                  <a:pt x="281000" y="1904199"/>
                </a:lnTo>
                <a:lnTo>
                  <a:pt x="284162" y="1866099"/>
                </a:lnTo>
                <a:lnTo>
                  <a:pt x="290398" y="1827999"/>
                </a:lnTo>
                <a:lnTo>
                  <a:pt x="298843" y="1789899"/>
                </a:lnTo>
                <a:lnTo>
                  <a:pt x="308584" y="1739099"/>
                </a:lnTo>
                <a:lnTo>
                  <a:pt x="318757" y="1688299"/>
                </a:lnTo>
                <a:lnTo>
                  <a:pt x="328460" y="1650199"/>
                </a:lnTo>
                <a:lnTo>
                  <a:pt x="336791" y="1586699"/>
                </a:lnTo>
                <a:lnTo>
                  <a:pt x="342874" y="1535899"/>
                </a:lnTo>
                <a:lnTo>
                  <a:pt x="345821" y="1472399"/>
                </a:lnTo>
                <a:lnTo>
                  <a:pt x="344728" y="1408899"/>
                </a:lnTo>
                <a:lnTo>
                  <a:pt x="338721" y="1345399"/>
                </a:lnTo>
                <a:lnTo>
                  <a:pt x="333349" y="1281899"/>
                </a:lnTo>
                <a:lnTo>
                  <a:pt x="332803" y="1231099"/>
                </a:lnTo>
                <a:lnTo>
                  <a:pt x="336207" y="1192999"/>
                </a:lnTo>
                <a:lnTo>
                  <a:pt x="342658" y="1154899"/>
                </a:lnTo>
                <a:lnTo>
                  <a:pt x="351269" y="1116799"/>
                </a:lnTo>
                <a:lnTo>
                  <a:pt x="361162" y="1078699"/>
                </a:lnTo>
                <a:lnTo>
                  <a:pt x="371436" y="1053299"/>
                </a:lnTo>
                <a:lnTo>
                  <a:pt x="381203" y="1015199"/>
                </a:lnTo>
                <a:lnTo>
                  <a:pt x="389572" y="977099"/>
                </a:lnTo>
                <a:lnTo>
                  <a:pt x="395655" y="938999"/>
                </a:lnTo>
                <a:lnTo>
                  <a:pt x="398564" y="900899"/>
                </a:lnTo>
                <a:lnTo>
                  <a:pt x="397408" y="850099"/>
                </a:lnTo>
                <a:lnTo>
                  <a:pt x="391312" y="799299"/>
                </a:lnTo>
                <a:lnTo>
                  <a:pt x="467893" y="799299"/>
                </a:lnTo>
                <a:lnTo>
                  <a:pt x="473494" y="850099"/>
                </a:lnTo>
                <a:lnTo>
                  <a:pt x="473557" y="900899"/>
                </a:lnTo>
                <a:lnTo>
                  <a:pt x="469226" y="951699"/>
                </a:lnTo>
                <a:lnTo>
                  <a:pt x="461645" y="989799"/>
                </a:lnTo>
                <a:lnTo>
                  <a:pt x="451967" y="1027899"/>
                </a:lnTo>
                <a:lnTo>
                  <a:pt x="441312" y="1065999"/>
                </a:lnTo>
                <a:lnTo>
                  <a:pt x="430847" y="1116799"/>
                </a:lnTo>
                <a:lnTo>
                  <a:pt x="421716" y="1154899"/>
                </a:lnTo>
                <a:lnTo>
                  <a:pt x="415061" y="1192999"/>
                </a:lnTo>
                <a:lnTo>
                  <a:pt x="412026" y="1243799"/>
                </a:lnTo>
                <a:lnTo>
                  <a:pt x="413753" y="1281899"/>
                </a:lnTo>
                <a:lnTo>
                  <a:pt x="429628" y="1383499"/>
                </a:lnTo>
                <a:lnTo>
                  <a:pt x="431241" y="1434299"/>
                </a:lnTo>
                <a:lnTo>
                  <a:pt x="427621" y="1485099"/>
                </a:lnTo>
                <a:lnTo>
                  <a:pt x="420166" y="1523199"/>
                </a:lnTo>
                <a:lnTo>
                  <a:pt x="410260" y="1561299"/>
                </a:lnTo>
                <a:lnTo>
                  <a:pt x="399275" y="1612099"/>
                </a:lnTo>
                <a:lnTo>
                  <a:pt x="388607" y="1650199"/>
                </a:lnTo>
                <a:lnTo>
                  <a:pt x="379628" y="1688299"/>
                </a:lnTo>
                <a:lnTo>
                  <a:pt x="373722" y="1739099"/>
                </a:lnTo>
                <a:lnTo>
                  <a:pt x="372287" y="1789899"/>
                </a:lnTo>
                <a:lnTo>
                  <a:pt x="376694" y="1840699"/>
                </a:lnTo>
                <a:lnTo>
                  <a:pt x="397789" y="1853399"/>
                </a:lnTo>
                <a:lnTo>
                  <a:pt x="446049" y="1853399"/>
                </a:lnTo>
                <a:lnTo>
                  <a:pt x="444271" y="1840699"/>
                </a:lnTo>
                <a:lnTo>
                  <a:pt x="447421" y="1840699"/>
                </a:lnTo>
                <a:lnTo>
                  <a:pt x="455256" y="1827999"/>
                </a:lnTo>
                <a:lnTo>
                  <a:pt x="483997" y="1827999"/>
                </a:lnTo>
                <a:lnTo>
                  <a:pt x="504418" y="1815299"/>
                </a:lnTo>
                <a:lnTo>
                  <a:pt x="620674" y="1815299"/>
                </a:lnTo>
                <a:lnTo>
                  <a:pt x="657161" y="1827999"/>
                </a:lnTo>
                <a:lnTo>
                  <a:pt x="696125" y="1827999"/>
                </a:lnTo>
                <a:lnTo>
                  <a:pt x="737336" y="1840699"/>
                </a:lnTo>
                <a:lnTo>
                  <a:pt x="780516" y="1853399"/>
                </a:lnTo>
                <a:lnTo>
                  <a:pt x="825461" y="1866099"/>
                </a:lnTo>
                <a:lnTo>
                  <a:pt x="919581" y="1891499"/>
                </a:lnTo>
                <a:lnTo>
                  <a:pt x="968273" y="1916899"/>
                </a:lnTo>
                <a:lnTo>
                  <a:pt x="1117981" y="1993099"/>
                </a:lnTo>
                <a:lnTo>
                  <a:pt x="1267942" y="2107400"/>
                </a:lnTo>
                <a:lnTo>
                  <a:pt x="1316850" y="2145500"/>
                </a:lnTo>
                <a:lnTo>
                  <a:pt x="1364805" y="2196300"/>
                </a:lnTo>
                <a:lnTo>
                  <a:pt x="1411566" y="2247100"/>
                </a:lnTo>
                <a:lnTo>
                  <a:pt x="1456893" y="2297900"/>
                </a:lnTo>
                <a:lnTo>
                  <a:pt x="1500530" y="2361400"/>
                </a:lnTo>
                <a:lnTo>
                  <a:pt x="1500530" y="2168842"/>
                </a:lnTo>
                <a:lnTo>
                  <a:pt x="1465986" y="2145500"/>
                </a:lnTo>
                <a:lnTo>
                  <a:pt x="1410093" y="2094699"/>
                </a:lnTo>
                <a:lnTo>
                  <a:pt x="1300124" y="2018499"/>
                </a:lnTo>
                <a:lnTo>
                  <a:pt x="1246225" y="1993099"/>
                </a:lnTo>
                <a:lnTo>
                  <a:pt x="1193190" y="1954999"/>
                </a:lnTo>
                <a:lnTo>
                  <a:pt x="1141082" y="1929599"/>
                </a:lnTo>
                <a:lnTo>
                  <a:pt x="1090002" y="1891499"/>
                </a:lnTo>
                <a:lnTo>
                  <a:pt x="1040041" y="1866099"/>
                </a:lnTo>
                <a:lnTo>
                  <a:pt x="991298" y="1840699"/>
                </a:lnTo>
                <a:lnTo>
                  <a:pt x="943851" y="1827999"/>
                </a:lnTo>
                <a:lnTo>
                  <a:pt x="920826" y="1815299"/>
                </a:lnTo>
                <a:lnTo>
                  <a:pt x="897788" y="1802599"/>
                </a:lnTo>
                <a:lnTo>
                  <a:pt x="853211" y="1789899"/>
                </a:lnTo>
                <a:lnTo>
                  <a:pt x="810209" y="1764499"/>
                </a:lnTo>
                <a:lnTo>
                  <a:pt x="768870" y="1751799"/>
                </a:lnTo>
                <a:lnTo>
                  <a:pt x="729272" y="1751799"/>
                </a:lnTo>
                <a:lnTo>
                  <a:pt x="691515" y="1739099"/>
                </a:lnTo>
                <a:lnTo>
                  <a:pt x="655701" y="1726399"/>
                </a:lnTo>
                <a:lnTo>
                  <a:pt x="533552" y="1726399"/>
                </a:lnTo>
                <a:lnTo>
                  <a:pt x="523214" y="1675599"/>
                </a:lnTo>
                <a:lnTo>
                  <a:pt x="518604" y="1624799"/>
                </a:lnTo>
                <a:lnTo>
                  <a:pt x="518668" y="1612099"/>
                </a:lnTo>
                <a:lnTo>
                  <a:pt x="518744" y="1599399"/>
                </a:lnTo>
                <a:lnTo>
                  <a:pt x="518807" y="1586699"/>
                </a:lnTo>
                <a:lnTo>
                  <a:pt x="522859" y="1535899"/>
                </a:lnTo>
                <a:lnTo>
                  <a:pt x="529831" y="1485099"/>
                </a:lnTo>
                <a:lnTo>
                  <a:pt x="538810" y="1434299"/>
                </a:lnTo>
                <a:lnTo>
                  <a:pt x="548843" y="1383499"/>
                </a:lnTo>
                <a:lnTo>
                  <a:pt x="559003" y="1332699"/>
                </a:lnTo>
                <a:lnTo>
                  <a:pt x="568363" y="1281899"/>
                </a:lnTo>
                <a:lnTo>
                  <a:pt x="575983" y="1231099"/>
                </a:lnTo>
                <a:lnTo>
                  <a:pt x="580923" y="1180299"/>
                </a:lnTo>
                <a:lnTo>
                  <a:pt x="585089" y="1142199"/>
                </a:lnTo>
                <a:lnTo>
                  <a:pt x="591248" y="1091399"/>
                </a:lnTo>
                <a:lnTo>
                  <a:pt x="598792" y="1053299"/>
                </a:lnTo>
                <a:lnTo>
                  <a:pt x="607136" y="1015199"/>
                </a:lnTo>
                <a:lnTo>
                  <a:pt x="615708" y="964399"/>
                </a:lnTo>
                <a:lnTo>
                  <a:pt x="623887" y="926299"/>
                </a:lnTo>
                <a:lnTo>
                  <a:pt x="631113" y="875499"/>
                </a:lnTo>
                <a:lnTo>
                  <a:pt x="636778" y="824699"/>
                </a:lnTo>
                <a:lnTo>
                  <a:pt x="640295" y="773899"/>
                </a:lnTo>
                <a:lnTo>
                  <a:pt x="641083" y="723099"/>
                </a:lnTo>
                <a:lnTo>
                  <a:pt x="638543" y="659599"/>
                </a:lnTo>
                <a:lnTo>
                  <a:pt x="632104" y="596099"/>
                </a:lnTo>
                <a:lnTo>
                  <a:pt x="693305" y="583399"/>
                </a:lnTo>
                <a:lnTo>
                  <a:pt x="859269" y="583399"/>
                </a:lnTo>
                <a:lnTo>
                  <a:pt x="909447" y="596099"/>
                </a:lnTo>
                <a:lnTo>
                  <a:pt x="957427" y="608799"/>
                </a:lnTo>
                <a:lnTo>
                  <a:pt x="1003427" y="621499"/>
                </a:lnTo>
                <a:lnTo>
                  <a:pt x="1047661" y="634199"/>
                </a:lnTo>
                <a:lnTo>
                  <a:pt x="1090371" y="646899"/>
                </a:lnTo>
                <a:lnTo>
                  <a:pt x="1131760" y="672299"/>
                </a:lnTo>
                <a:lnTo>
                  <a:pt x="1172070" y="697699"/>
                </a:lnTo>
                <a:lnTo>
                  <a:pt x="1211503" y="710399"/>
                </a:lnTo>
                <a:lnTo>
                  <a:pt x="1326807" y="786599"/>
                </a:lnTo>
                <a:lnTo>
                  <a:pt x="1364996" y="824699"/>
                </a:lnTo>
                <a:lnTo>
                  <a:pt x="1442300" y="875499"/>
                </a:lnTo>
                <a:lnTo>
                  <a:pt x="1481886" y="913599"/>
                </a:lnTo>
                <a:lnTo>
                  <a:pt x="1522374" y="938999"/>
                </a:lnTo>
                <a:lnTo>
                  <a:pt x="1528203" y="1002499"/>
                </a:lnTo>
                <a:lnTo>
                  <a:pt x="1530477" y="1053299"/>
                </a:lnTo>
                <a:lnTo>
                  <a:pt x="1530477" y="758164"/>
                </a:lnTo>
                <a:lnTo>
                  <a:pt x="1433207" y="697699"/>
                </a:lnTo>
                <a:lnTo>
                  <a:pt x="1349260" y="646899"/>
                </a:lnTo>
                <a:lnTo>
                  <a:pt x="1263370" y="596099"/>
                </a:lnTo>
                <a:lnTo>
                  <a:pt x="1219669" y="583399"/>
                </a:lnTo>
                <a:lnTo>
                  <a:pt x="1130744" y="532599"/>
                </a:lnTo>
                <a:lnTo>
                  <a:pt x="1085507" y="519899"/>
                </a:lnTo>
                <a:lnTo>
                  <a:pt x="1039736" y="494499"/>
                </a:lnTo>
                <a:lnTo>
                  <a:pt x="851293" y="443699"/>
                </a:lnTo>
                <a:lnTo>
                  <a:pt x="802805" y="443699"/>
                </a:lnTo>
                <a:lnTo>
                  <a:pt x="753757" y="430999"/>
                </a:lnTo>
                <a:lnTo>
                  <a:pt x="704151" y="430999"/>
                </a:lnTo>
                <a:lnTo>
                  <a:pt x="653961" y="443699"/>
                </a:lnTo>
                <a:lnTo>
                  <a:pt x="603186" y="443699"/>
                </a:lnTo>
                <a:lnTo>
                  <a:pt x="551840" y="456399"/>
                </a:lnTo>
                <a:lnTo>
                  <a:pt x="513867" y="456399"/>
                </a:lnTo>
                <a:lnTo>
                  <a:pt x="497103" y="469099"/>
                </a:lnTo>
                <a:lnTo>
                  <a:pt x="497001" y="494499"/>
                </a:lnTo>
                <a:lnTo>
                  <a:pt x="496912" y="519899"/>
                </a:lnTo>
                <a:lnTo>
                  <a:pt x="488048" y="570699"/>
                </a:lnTo>
                <a:lnTo>
                  <a:pt x="479132" y="608799"/>
                </a:lnTo>
                <a:lnTo>
                  <a:pt x="479044" y="621499"/>
                </a:lnTo>
                <a:lnTo>
                  <a:pt x="478967" y="634199"/>
                </a:lnTo>
                <a:lnTo>
                  <a:pt x="478891" y="646899"/>
                </a:lnTo>
                <a:lnTo>
                  <a:pt x="478815" y="659599"/>
                </a:lnTo>
                <a:lnTo>
                  <a:pt x="439280" y="659599"/>
                </a:lnTo>
                <a:lnTo>
                  <a:pt x="400596" y="646899"/>
                </a:lnTo>
                <a:lnTo>
                  <a:pt x="360883" y="646899"/>
                </a:lnTo>
                <a:lnTo>
                  <a:pt x="318287" y="659599"/>
                </a:lnTo>
                <a:lnTo>
                  <a:pt x="256311" y="659599"/>
                </a:lnTo>
                <a:lnTo>
                  <a:pt x="259181" y="710399"/>
                </a:lnTo>
                <a:lnTo>
                  <a:pt x="251206" y="748499"/>
                </a:lnTo>
                <a:lnTo>
                  <a:pt x="241211" y="811999"/>
                </a:lnTo>
                <a:lnTo>
                  <a:pt x="238023" y="875499"/>
                </a:lnTo>
                <a:lnTo>
                  <a:pt x="156921" y="875499"/>
                </a:lnTo>
                <a:lnTo>
                  <a:pt x="135496" y="888199"/>
                </a:lnTo>
                <a:lnTo>
                  <a:pt x="119735" y="913599"/>
                </a:lnTo>
                <a:lnTo>
                  <a:pt x="110388" y="938999"/>
                </a:lnTo>
                <a:lnTo>
                  <a:pt x="107759" y="989799"/>
                </a:lnTo>
                <a:lnTo>
                  <a:pt x="102463" y="1053299"/>
                </a:lnTo>
                <a:lnTo>
                  <a:pt x="95199" y="1104099"/>
                </a:lnTo>
                <a:lnTo>
                  <a:pt x="86677" y="1154899"/>
                </a:lnTo>
                <a:lnTo>
                  <a:pt x="77597" y="1205699"/>
                </a:lnTo>
                <a:lnTo>
                  <a:pt x="68656" y="1256499"/>
                </a:lnTo>
                <a:lnTo>
                  <a:pt x="60591" y="1307299"/>
                </a:lnTo>
                <a:lnTo>
                  <a:pt x="54076" y="1358099"/>
                </a:lnTo>
                <a:lnTo>
                  <a:pt x="49834" y="1396199"/>
                </a:lnTo>
                <a:lnTo>
                  <a:pt x="48577" y="1434299"/>
                </a:lnTo>
                <a:lnTo>
                  <a:pt x="50990" y="1472399"/>
                </a:lnTo>
                <a:lnTo>
                  <a:pt x="57810" y="1510499"/>
                </a:lnTo>
                <a:lnTo>
                  <a:pt x="64719" y="1535899"/>
                </a:lnTo>
                <a:lnTo>
                  <a:pt x="67424" y="1573999"/>
                </a:lnTo>
                <a:lnTo>
                  <a:pt x="66522" y="1624799"/>
                </a:lnTo>
                <a:lnTo>
                  <a:pt x="62661" y="1662899"/>
                </a:lnTo>
                <a:lnTo>
                  <a:pt x="56476" y="1726399"/>
                </a:lnTo>
                <a:lnTo>
                  <a:pt x="48602" y="1777199"/>
                </a:lnTo>
                <a:lnTo>
                  <a:pt x="39636" y="1827999"/>
                </a:lnTo>
                <a:lnTo>
                  <a:pt x="30251" y="1891499"/>
                </a:lnTo>
                <a:lnTo>
                  <a:pt x="21043" y="1942299"/>
                </a:lnTo>
                <a:lnTo>
                  <a:pt x="12674" y="2005799"/>
                </a:lnTo>
                <a:lnTo>
                  <a:pt x="5753" y="2069299"/>
                </a:lnTo>
                <a:lnTo>
                  <a:pt x="914" y="2120100"/>
                </a:lnTo>
                <a:lnTo>
                  <a:pt x="0" y="2145500"/>
                </a:lnTo>
                <a:lnTo>
                  <a:pt x="14605" y="2170900"/>
                </a:lnTo>
                <a:lnTo>
                  <a:pt x="37858" y="2196300"/>
                </a:lnTo>
                <a:lnTo>
                  <a:pt x="110083" y="2196300"/>
                </a:lnTo>
                <a:lnTo>
                  <a:pt x="146951" y="2183600"/>
                </a:lnTo>
                <a:lnTo>
                  <a:pt x="222504" y="2183600"/>
                </a:lnTo>
                <a:lnTo>
                  <a:pt x="261226" y="2170900"/>
                </a:lnTo>
                <a:lnTo>
                  <a:pt x="551548" y="2170900"/>
                </a:lnTo>
                <a:lnTo>
                  <a:pt x="595998" y="2183600"/>
                </a:lnTo>
                <a:lnTo>
                  <a:pt x="641235" y="2183600"/>
                </a:lnTo>
                <a:lnTo>
                  <a:pt x="734187" y="2209000"/>
                </a:lnTo>
                <a:lnTo>
                  <a:pt x="781926" y="2209000"/>
                </a:lnTo>
                <a:lnTo>
                  <a:pt x="830529" y="2234400"/>
                </a:lnTo>
                <a:lnTo>
                  <a:pt x="930402" y="2259800"/>
                </a:lnTo>
                <a:lnTo>
                  <a:pt x="981722" y="2285200"/>
                </a:lnTo>
                <a:lnTo>
                  <a:pt x="1087170" y="2336000"/>
                </a:lnTo>
                <a:lnTo>
                  <a:pt x="1196530" y="2386800"/>
                </a:lnTo>
                <a:lnTo>
                  <a:pt x="1252715" y="2424900"/>
                </a:lnTo>
                <a:lnTo>
                  <a:pt x="1309928" y="2463000"/>
                </a:lnTo>
                <a:lnTo>
                  <a:pt x="1368183" y="2501100"/>
                </a:lnTo>
                <a:lnTo>
                  <a:pt x="1427505" y="2539200"/>
                </a:lnTo>
                <a:lnTo>
                  <a:pt x="1446733" y="2551900"/>
                </a:lnTo>
                <a:lnTo>
                  <a:pt x="1465008" y="2551900"/>
                </a:lnTo>
                <a:lnTo>
                  <a:pt x="1484591" y="2564600"/>
                </a:lnTo>
                <a:lnTo>
                  <a:pt x="1711032" y="2564600"/>
                </a:lnTo>
                <a:lnTo>
                  <a:pt x="1731556" y="2551900"/>
                </a:lnTo>
                <a:lnTo>
                  <a:pt x="1750568" y="2551900"/>
                </a:lnTo>
                <a:lnTo>
                  <a:pt x="1766849" y="2539200"/>
                </a:lnTo>
                <a:lnTo>
                  <a:pt x="1826539" y="2513800"/>
                </a:lnTo>
                <a:lnTo>
                  <a:pt x="1885950" y="2475700"/>
                </a:lnTo>
                <a:lnTo>
                  <a:pt x="2119338" y="2374100"/>
                </a:lnTo>
                <a:lnTo>
                  <a:pt x="2176310" y="2348700"/>
                </a:lnTo>
                <a:lnTo>
                  <a:pt x="2288171" y="2323300"/>
                </a:lnTo>
                <a:lnTo>
                  <a:pt x="2342934" y="2297900"/>
                </a:lnTo>
                <a:lnTo>
                  <a:pt x="2449817" y="2272500"/>
                </a:lnTo>
                <a:lnTo>
                  <a:pt x="2501811" y="2272500"/>
                </a:lnTo>
                <a:lnTo>
                  <a:pt x="2651226" y="2234400"/>
                </a:lnTo>
                <a:lnTo>
                  <a:pt x="2744749" y="2234400"/>
                </a:lnTo>
                <a:lnTo>
                  <a:pt x="2789504" y="2221700"/>
                </a:lnTo>
                <a:lnTo>
                  <a:pt x="2874657" y="2221700"/>
                </a:lnTo>
                <a:lnTo>
                  <a:pt x="2914942" y="2209000"/>
                </a:lnTo>
                <a:lnTo>
                  <a:pt x="3148444" y="2209000"/>
                </a:lnTo>
                <a:lnTo>
                  <a:pt x="3172015" y="2183600"/>
                </a:lnTo>
                <a:lnTo>
                  <a:pt x="3188995" y="2158200"/>
                </a:lnTo>
                <a:lnTo>
                  <a:pt x="3197123" y="213280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4" name="object 14"/>
          <p:cNvSpPr txBox="1">
            <a:spLocks noGrp="1"/>
          </p:cNvSpPr>
          <p:nvPr>
            <p:ph type="title"/>
          </p:nvPr>
        </p:nvSpPr>
        <p:spPr>
          <a:xfrm>
            <a:off x="962050" y="557529"/>
            <a:ext cx="4095115" cy="574040"/>
          </a:xfrm>
          <a:prstGeom prst="rect">
            <a:avLst/>
          </a:prstGeom>
        </p:spPr>
        <p:txBody>
          <a:bodyPr vert="horz" wrap="square" lIns="0" tIns="12700" rIns="0" bIns="0" rtlCol="0">
            <a:spAutoFit/>
          </a:bodyPr>
          <a:lstStyle/>
          <a:p>
            <a:pPr marL="12700">
              <a:lnSpc>
                <a:spcPct val="100000"/>
              </a:lnSpc>
              <a:spcBef>
                <a:spcPts val="100"/>
              </a:spcBef>
            </a:pPr>
            <a:r>
              <a:rPr spc="-160" dirty="0"/>
              <a:t>REFERENCES</a:t>
            </a:r>
            <a:r>
              <a:rPr spc="-35" dirty="0"/>
              <a:t> </a:t>
            </a:r>
            <a:r>
              <a:rPr spc="-180" dirty="0"/>
              <a:t>(2/2)</a:t>
            </a: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10</a:t>
            </a:r>
            <a:r>
              <a:rPr spc="-10" dirty="0"/>
              <a:t> </a:t>
            </a:r>
            <a:r>
              <a:rPr dirty="0"/>
              <a:t>-</a:t>
            </a:r>
            <a:r>
              <a:rPr spc="-20" dirty="0"/>
              <a:t> </a:t>
            </a:r>
            <a:r>
              <a:rPr spc="-10" dirty="0"/>
              <a:t>Node.js</a:t>
            </a: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457</a:t>
            </a:fld>
            <a:endParaRPr spc="-25" dirty="0"/>
          </a:p>
        </p:txBody>
      </p:sp>
      <p:sp>
        <p:nvSpPr>
          <p:cNvPr id="15" name="object 15"/>
          <p:cNvSpPr txBox="1"/>
          <p:nvPr/>
        </p:nvSpPr>
        <p:spPr>
          <a:xfrm>
            <a:off x="962050" y="1533220"/>
            <a:ext cx="5998210" cy="1960245"/>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spc="-10" dirty="0">
                <a:solidFill>
                  <a:srgbClr val="111F35"/>
                </a:solidFill>
                <a:latin typeface="Calibri"/>
                <a:cs typeface="Calibri"/>
              </a:rPr>
              <a:t>Nodemon</a:t>
            </a:r>
            <a:endParaRPr sz="2800">
              <a:latin typeface="Calibri"/>
              <a:cs typeface="Calibri"/>
            </a:endParaRPr>
          </a:p>
          <a:p>
            <a:pPr marL="241300" marR="3371850">
              <a:lnSpc>
                <a:spcPts val="1939"/>
              </a:lnSpc>
              <a:spcBef>
                <a:spcPts val="175"/>
              </a:spcBef>
            </a:pPr>
            <a:r>
              <a:rPr sz="1800" dirty="0">
                <a:solidFill>
                  <a:srgbClr val="111F35"/>
                </a:solidFill>
                <a:latin typeface="Calibri"/>
                <a:cs typeface="Calibri"/>
              </a:rPr>
              <a:t>Nodemon</a:t>
            </a:r>
            <a:r>
              <a:rPr sz="1800" spc="-60" dirty="0">
                <a:solidFill>
                  <a:srgbClr val="111F35"/>
                </a:solidFill>
                <a:latin typeface="Calibri"/>
                <a:cs typeface="Calibri"/>
              </a:rPr>
              <a:t> </a:t>
            </a:r>
            <a:r>
              <a:rPr sz="1800" dirty="0">
                <a:solidFill>
                  <a:srgbClr val="111F35"/>
                </a:solidFill>
                <a:latin typeface="Calibri"/>
                <a:cs typeface="Calibri"/>
              </a:rPr>
              <a:t>official</a:t>
            </a:r>
            <a:r>
              <a:rPr sz="1800" spc="-65" dirty="0">
                <a:solidFill>
                  <a:srgbClr val="111F35"/>
                </a:solidFill>
                <a:latin typeface="Calibri"/>
                <a:cs typeface="Calibri"/>
              </a:rPr>
              <a:t> </a:t>
            </a:r>
            <a:r>
              <a:rPr sz="1800" spc="-10" dirty="0">
                <a:solidFill>
                  <a:srgbClr val="111F35"/>
                </a:solidFill>
                <a:latin typeface="Calibri"/>
                <a:cs typeface="Calibri"/>
              </a:rPr>
              <a:t>website </a:t>
            </a:r>
            <a:r>
              <a:rPr sz="1800" u="sng" spc="-10" dirty="0">
                <a:solidFill>
                  <a:srgbClr val="006379"/>
                </a:solidFill>
                <a:uFill>
                  <a:solidFill>
                    <a:srgbClr val="006379"/>
                  </a:solidFill>
                </a:uFill>
                <a:latin typeface="Calibri"/>
                <a:cs typeface="Calibri"/>
                <a:hlinkClick r:id="rId2"/>
              </a:rPr>
              <a:t>https://nodemon.io/</a:t>
            </a:r>
            <a:endParaRPr sz="1800">
              <a:latin typeface="Calibri"/>
              <a:cs typeface="Calibri"/>
            </a:endParaRPr>
          </a:p>
          <a:p>
            <a:pPr marL="240029" indent="-227329">
              <a:lnSpc>
                <a:spcPts val="3285"/>
              </a:lnSpc>
              <a:spcBef>
                <a:spcPts val="585"/>
              </a:spcBef>
              <a:buFont typeface="Arial MT"/>
              <a:buChar char="•"/>
              <a:tabLst>
                <a:tab pos="240029" algn="l"/>
              </a:tabLst>
            </a:pPr>
            <a:r>
              <a:rPr sz="2800" b="1" dirty="0">
                <a:solidFill>
                  <a:srgbClr val="111F35"/>
                </a:solidFill>
                <a:latin typeface="Calibri"/>
                <a:cs typeface="Calibri"/>
              </a:rPr>
              <a:t>Node.js</a:t>
            </a:r>
            <a:r>
              <a:rPr sz="2800" b="1" spc="-55" dirty="0">
                <a:solidFill>
                  <a:srgbClr val="111F35"/>
                </a:solidFill>
                <a:latin typeface="Calibri"/>
                <a:cs typeface="Calibri"/>
              </a:rPr>
              <a:t> </a:t>
            </a:r>
            <a:r>
              <a:rPr sz="2800" b="1" dirty="0">
                <a:solidFill>
                  <a:srgbClr val="111F35"/>
                </a:solidFill>
                <a:latin typeface="Calibri"/>
                <a:cs typeface="Calibri"/>
              </a:rPr>
              <a:t>debugging</a:t>
            </a:r>
            <a:r>
              <a:rPr sz="2800" b="1" spc="-55" dirty="0">
                <a:solidFill>
                  <a:srgbClr val="111F35"/>
                </a:solidFill>
                <a:latin typeface="Calibri"/>
                <a:cs typeface="Calibri"/>
              </a:rPr>
              <a:t> </a:t>
            </a:r>
            <a:r>
              <a:rPr sz="2800" b="1" dirty="0">
                <a:solidFill>
                  <a:srgbClr val="111F35"/>
                </a:solidFill>
                <a:latin typeface="Calibri"/>
                <a:cs typeface="Calibri"/>
              </a:rPr>
              <a:t>in</a:t>
            </a:r>
            <a:r>
              <a:rPr sz="2800" b="1" spc="-70" dirty="0">
                <a:solidFill>
                  <a:srgbClr val="111F35"/>
                </a:solidFill>
                <a:latin typeface="Calibri"/>
                <a:cs typeface="Calibri"/>
              </a:rPr>
              <a:t> </a:t>
            </a:r>
            <a:r>
              <a:rPr sz="2800" b="1" dirty="0">
                <a:solidFill>
                  <a:srgbClr val="111F35"/>
                </a:solidFill>
                <a:latin typeface="Calibri"/>
                <a:cs typeface="Calibri"/>
              </a:rPr>
              <a:t>VS</a:t>
            </a:r>
            <a:r>
              <a:rPr sz="2800" b="1" spc="-65" dirty="0">
                <a:solidFill>
                  <a:srgbClr val="111F35"/>
                </a:solidFill>
                <a:latin typeface="Calibri"/>
                <a:cs typeface="Calibri"/>
              </a:rPr>
              <a:t> </a:t>
            </a:r>
            <a:r>
              <a:rPr sz="2800" b="1" spc="-20" dirty="0">
                <a:solidFill>
                  <a:srgbClr val="111F35"/>
                </a:solidFill>
                <a:latin typeface="Calibri"/>
                <a:cs typeface="Calibri"/>
              </a:rPr>
              <a:t>Code</a:t>
            </a:r>
            <a:endParaRPr sz="2800">
              <a:latin typeface="Calibri"/>
              <a:cs typeface="Calibri"/>
            </a:endParaRPr>
          </a:p>
          <a:p>
            <a:pPr marL="241300">
              <a:lnSpc>
                <a:spcPts val="1975"/>
              </a:lnSpc>
            </a:pPr>
            <a:r>
              <a:rPr sz="1800" dirty="0">
                <a:solidFill>
                  <a:srgbClr val="111F35"/>
                </a:solidFill>
                <a:latin typeface="Calibri"/>
                <a:cs typeface="Calibri"/>
              </a:rPr>
              <a:t>Visual</a:t>
            </a:r>
            <a:r>
              <a:rPr sz="1800" spc="-50" dirty="0">
                <a:solidFill>
                  <a:srgbClr val="111F35"/>
                </a:solidFill>
                <a:latin typeface="Calibri"/>
                <a:cs typeface="Calibri"/>
              </a:rPr>
              <a:t> </a:t>
            </a:r>
            <a:r>
              <a:rPr sz="1800" dirty="0">
                <a:solidFill>
                  <a:srgbClr val="111F35"/>
                </a:solidFill>
                <a:latin typeface="Calibri"/>
                <a:cs typeface="Calibri"/>
              </a:rPr>
              <a:t>Studio</a:t>
            </a:r>
            <a:r>
              <a:rPr sz="1800" spc="-45" dirty="0">
                <a:solidFill>
                  <a:srgbClr val="111F35"/>
                </a:solidFill>
                <a:latin typeface="Calibri"/>
                <a:cs typeface="Calibri"/>
              </a:rPr>
              <a:t> </a:t>
            </a:r>
            <a:r>
              <a:rPr sz="1800" dirty="0">
                <a:solidFill>
                  <a:srgbClr val="111F35"/>
                </a:solidFill>
                <a:latin typeface="Calibri"/>
                <a:cs typeface="Calibri"/>
              </a:rPr>
              <a:t>Code</a:t>
            </a:r>
            <a:r>
              <a:rPr sz="1800" spc="-40" dirty="0">
                <a:solidFill>
                  <a:srgbClr val="111F35"/>
                </a:solidFill>
                <a:latin typeface="Calibri"/>
                <a:cs typeface="Calibri"/>
              </a:rPr>
              <a:t> </a:t>
            </a:r>
            <a:r>
              <a:rPr sz="1800" spc="-20" dirty="0">
                <a:solidFill>
                  <a:srgbClr val="111F35"/>
                </a:solidFill>
                <a:latin typeface="Calibri"/>
                <a:cs typeface="Calibri"/>
              </a:rPr>
              <a:t>Docs</a:t>
            </a:r>
            <a:endParaRPr sz="1800">
              <a:latin typeface="Calibri"/>
              <a:cs typeface="Calibri"/>
            </a:endParaRPr>
          </a:p>
          <a:p>
            <a:pPr marL="241300">
              <a:lnSpc>
                <a:spcPts val="2050"/>
              </a:lnSpc>
            </a:pPr>
            <a:r>
              <a:rPr sz="1800" u="sng" spc="-20" dirty="0">
                <a:solidFill>
                  <a:srgbClr val="006379"/>
                </a:solidFill>
                <a:uFill>
                  <a:solidFill>
                    <a:srgbClr val="006379"/>
                  </a:solidFill>
                </a:uFill>
                <a:latin typeface="Calibri"/>
                <a:cs typeface="Calibri"/>
                <a:hlinkClick r:id="rId3"/>
              </a:rPr>
              <a:t>https://code.visualstudio.com/docs/nodejs/nodejs-</a:t>
            </a:r>
            <a:r>
              <a:rPr sz="1800" u="sng" spc="-10" dirty="0">
                <a:solidFill>
                  <a:srgbClr val="006379"/>
                </a:solidFill>
                <a:uFill>
                  <a:solidFill>
                    <a:srgbClr val="006379"/>
                  </a:solidFill>
                </a:uFill>
                <a:latin typeface="Calibri"/>
                <a:cs typeface="Calibri"/>
                <a:hlinkClick r:id="rId3"/>
              </a:rPr>
              <a:t>debugging</a:t>
            </a:r>
            <a:endParaRPr sz="1800">
              <a:latin typeface="Calibri"/>
              <a:cs typeface="Calibri"/>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97755" y="22858"/>
            <a:ext cx="5794243" cy="6835139"/>
          </a:xfrm>
          <a:prstGeom prst="rect">
            <a:avLst/>
          </a:prstGeom>
        </p:spPr>
      </p:pic>
      <p:sp>
        <p:nvSpPr>
          <p:cNvPr id="3" name="object 3"/>
          <p:cNvSpPr txBox="1"/>
          <p:nvPr/>
        </p:nvSpPr>
        <p:spPr>
          <a:xfrm>
            <a:off x="962050" y="2231516"/>
            <a:ext cx="10219690" cy="1763395"/>
          </a:xfrm>
          <a:prstGeom prst="rect">
            <a:avLst/>
          </a:prstGeom>
        </p:spPr>
        <p:txBody>
          <a:bodyPr vert="horz" wrap="square" lIns="0" tIns="116205" rIns="0" bIns="0" rtlCol="0">
            <a:spAutoFit/>
          </a:bodyPr>
          <a:lstStyle/>
          <a:p>
            <a:pPr marL="12700" marR="5080">
              <a:lnSpc>
                <a:spcPts val="6480"/>
              </a:lnSpc>
              <a:spcBef>
                <a:spcPts val="915"/>
              </a:spcBef>
            </a:pPr>
            <a:r>
              <a:rPr sz="6000" b="1" spc="-50" dirty="0">
                <a:solidFill>
                  <a:srgbClr val="111F35"/>
                </a:solidFill>
                <a:latin typeface="Tahoma"/>
                <a:cs typeface="Tahoma"/>
              </a:rPr>
              <a:t>IMPLEMENTING</a:t>
            </a:r>
            <a:r>
              <a:rPr sz="6000" b="1" spc="-350" dirty="0">
                <a:solidFill>
                  <a:srgbClr val="111F35"/>
                </a:solidFill>
                <a:latin typeface="Tahoma"/>
                <a:cs typeface="Tahoma"/>
              </a:rPr>
              <a:t> </a:t>
            </a:r>
            <a:r>
              <a:rPr sz="6000" b="1" spc="-85" dirty="0">
                <a:solidFill>
                  <a:srgbClr val="111F35"/>
                </a:solidFill>
                <a:latin typeface="Tahoma"/>
                <a:cs typeface="Tahoma"/>
              </a:rPr>
              <a:t>WEB</a:t>
            </a:r>
            <a:r>
              <a:rPr sz="6000" b="1" spc="-350" dirty="0">
                <a:solidFill>
                  <a:srgbClr val="111F35"/>
                </a:solidFill>
                <a:latin typeface="Tahoma"/>
                <a:cs typeface="Tahoma"/>
              </a:rPr>
              <a:t> </a:t>
            </a:r>
            <a:r>
              <a:rPr sz="6000" b="1" spc="-50" dirty="0">
                <a:solidFill>
                  <a:srgbClr val="111F35"/>
                </a:solidFill>
                <a:latin typeface="Tahoma"/>
                <a:cs typeface="Tahoma"/>
              </a:rPr>
              <a:t>APPS </a:t>
            </a:r>
            <a:r>
              <a:rPr sz="6000" b="1" spc="-350" dirty="0">
                <a:solidFill>
                  <a:srgbClr val="111F35"/>
                </a:solidFill>
                <a:latin typeface="Tahoma"/>
                <a:cs typeface="Tahoma"/>
              </a:rPr>
              <a:t>WITH</a:t>
            </a:r>
            <a:r>
              <a:rPr sz="6000" b="1" spc="130" dirty="0">
                <a:solidFill>
                  <a:srgbClr val="111F35"/>
                </a:solidFill>
                <a:latin typeface="Tahoma"/>
                <a:cs typeface="Tahoma"/>
              </a:rPr>
              <a:t> </a:t>
            </a:r>
            <a:r>
              <a:rPr sz="6000" b="1" spc="-10" dirty="0">
                <a:solidFill>
                  <a:srgbClr val="111F35"/>
                </a:solidFill>
                <a:latin typeface="Tahoma"/>
                <a:cs typeface="Tahoma"/>
              </a:rPr>
              <a:t>NODE.JS</a:t>
            </a:r>
            <a:endParaRPr sz="6000">
              <a:latin typeface="Tahoma"/>
              <a:cs typeface="Tahoma"/>
            </a:endParaRPr>
          </a:p>
        </p:txBody>
      </p:sp>
      <p:sp>
        <p:nvSpPr>
          <p:cNvPr id="4" name="object 4"/>
          <p:cNvSpPr txBox="1"/>
          <p:nvPr/>
        </p:nvSpPr>
        <p:spPr>
          <a:xfrm>
            <a:off x="961136" y="4471274"/>
            <a:ext cx="4407535" cy="1600200"/>
          </a:xfrm>
          <a:prstGeom prst="rect">
            <a:avLst/>
          </a:prstGeom>
        </p:spPr>
        <p:txBody>
          <a:bodyPr vert="horz" wrap="square" lIns="0" tIns="180340" rIns="0" bIns="0" rtlCol="0">
            <a:spAutoFit/>
          </a:bodyPr>
          <a:lstStyle/>
          <a:p>
            <a:pPr marL="13335">
              <a:lnSpc>
                <a:spcPct val="100000"/>
              </a:lnSpc>
              <a:spcBef>
                <a:spcPts val="1420"/>
              </a:spcBef>
            </a:pPr>
            <a:r>
              <a:rPr sz="2800" dirty="0">
                <a:solidFill>
                  <a:srgbClr val="111F35"/>
                </a:solidFill>
                <a:latin typeface="Calibri"/>
                <a:cs typeface="Calibri"/>
              </a:rPr>
              <a:t>Luigi</a:t>
            </a:r>
            <a:r>
              <a:rPr sz="2800" spc="-95" dirty="0">
                <a:solidFill>
                  <a:srgbClr val="111F35"/>
                </a:solidFill>
                <a:latin typeface="Calibri"/>
                <a:cs typeface="Calibri"/>
              </a:rPr>
              <a:t> </a:t>
            </a:r>
            <a:r>
              <a:rPr sz="2800" dirty="0">
                <a:solidFill>
                  <a:srgbClr val="111F35"/>
                </a:solidFill>
                <a:latin typeface="Calibri"/>
                <a:cs typeface="Calibri"/>
              </a:rPr>
              <a:t>Libero</a:t>
            </a:r>
            <a:r>
              <a:rPr sz="2800" spc="-85" dirty="0">
                <a:solidFill>
                  <a:srgbClr val="111F35"/>
                </a:solidFill>
                <a:latin typeface="Calibri"/>
                <a:cs typeface="Calibri"/>
              </a:rPr>
              <a:t> </a:t>
            </a:r>
            <a:r>
              <a:rPr sz="2800" dirty="0">
                <a:solidFill>
                  <a:srgbClr val="111F35"/>
                </a:solidFill>
                <a:latin typeface="Calibri"/>
                <a:cs typeface="Calibri"/>
              </a:rPr>
              <a:t>Lucio</a:t>
            </a:r>
            <a:r>
              <a:rPr sz="2800" spc="-95" dirty="0">
                <a:solidFill>
                  <a:srgbClr val="111F35"/>
                </a:solidFill>
                <a:latin typeface="Calibri"/>
                <a:cs typeface="Calibri"/>
              </a:rPr>
              <a:t> </a:t>
            </a:r>
            <a:r>
              <a:rPr sz="2800" dirty="0">
                <a:solidFill>
                  <a:srgbClr val="111F35"/>
                </a:solidFill>
                <a:latin typeface="Calibri"/>
                <a:cs typeface="Calibri"/>
              </a:rPr>
              <a:t>Starace,</a:t>
            </a:r>
            <a:r>
              <a:rPr sz="2800" spc="-95" dirty="0">
                <a:solidFill>
                  <a:srgbClr val="111F35"/>
                </a:solidFill>
                <a:latin typeface="Calibri"/>
                <a:cs typeface="Calibri"/>
              </a:rPr>
              <a:t> </a:t>
            </a:r>
            <a:r>
              <a:rPr sz="2800" spc="-25" dirty="0">
                <a:solidFill>
                  <a:srgbClr val="111F35"/>
                </a:solidFill>
                <a:latin typeface="Calibri"/>
                <a:cs typeface="Calibri"/>
              </a:rPr>
              <a:t>PhD</a:t>
            </a:r>
            <a:endParaRPr sz="2800">
              <a:latin typeface="Calibri"/>
              <a:cs typeface="Calibri"/>
            </a:endParaRPr>
          </a:p>
          <a:p>
            <a:pPr marL="12700" marR="278130">
              <a:lnSpc>
                <a:spcPct val="119100"/>
              </a:lnSpc>
              <a:spcBef>
                <a:spcPts val="425"/>
              </a:spcBef>
            </a:pPr>
            <a:r>
              <a:rPr sz="1700" u="sng" spc="-10" dirty="0">
                <a:solidFill>
                  <a:srgbClr val="006379"/>
                </a:solidFill>
                <a:uFill>
                  <a:solidFill>
                    <a:srgbClr val="006379"/>
                  </a:solidFill>
                </a:uFill>
                <a:latin typeface="Calibri"/>
                <a:cs typeface="Calibri"/>
                <a:hlinkClick r:id="rId3"/>
              </a:rPr>
              <a:t>luigiliberolucio.starace@unina.it</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4"/>
              </a:rPr>
              <a:t>https://luistar.github.io</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5"/>
              </a:rPr>
              <a:t>https://docenti.unina.it/luigiliberolucio.starace</a:t>
            </a:r>
            <a:endParaRPr sz="1700">
              <a:latin typeface="Calibri"/>
              <a:cs typeface="Calibri"/>
            </a:endParaRPr>
          </a:p>
        </p:txBody>
      </p:sp>
      <p:sp>
        <p:nvSpPr>
          <p:cNvPr id="5" name="object 5"/>
          <p:cNvSpPr txBox="1">
            <a:spLocks noGrp="1"/>
          </p:cNvSpPr>
          <p:nvPr>
            <p:ph type="title"/>
          </p:nvPr>
        </p:nvSpPr>
        <p:spPr>
          <a:xfrm>
            <a:off x="962050" y="960247"/>
            <a:ext cx="6421120" cy="452120"/>
          </a:xfrm>
          <a:prstGeom prst="rect">
            <a:avLst/>
          </a:prstGeom>
        </p:spPr>
        <p:txBody>
          <a:bodyPr vert="horz" wrap="square" lIns="0" tIns="12065" rIns="0" bIns="0" rtlCol="0">
            <a:spAutoFit/>
          </a:bodyPr>
          <a:lstStyle/>
          <a:p>
            <a:pPr marL="12700">
              <a:lnSpc>
                <a:spcPct val="100000"/>
              </a:lnSpc>
              <a:spcBef>
                <a:spcPts val="95"/>
              </a:spcBef>
            </a:pPr>
            <a:r>
              <a:rPr sz="2800" spc="-70" dirty="0">
                <a:solidFill>
                  <a:srgbClr val="006379"/>
                </a:solidFill>
              </a:rPr>
              <a:t>WEB</a:t>
            </a:r>
            <a:r>
              <a:rPr sz="2800" spc="-75" dirty="0">
                <a:solidFill>
                  <a:srgbClr val="006379"/>
                </a:solidFill>
              </a:rPr>
              <a:t> </a:t>
            </a:r>
            <a:r>
              <a:rPr sz="2800" dirty="0">
                <a:solidFill>
                  <a:srgbClr val="006379"/>
                </a:solidFill>
              </a:rPr>
              <a:t>TECHNO</a:t>
            </a:r>
            <a:r>
              <a:rPr sz="2800" dirty="0">
                <a:solidFill>
                  <a:srgbClr val="396C77"/>
                </a:solidFill>
              </a:rPr>
              <a:t>L</a:t>
            </a:r>
            <a:r>
              <a:rPr sz="2800" dirty="0">
                <a:solidFill>
                  <a:srgbClr val="006379"/>
                </a:solidFill>
              </a:rPr>
              <a:t>OGIES</a:t>
            </a:r>
            <a:r>
              <a:rPr sz="2800" spc="-40" dirty="0">
                <a:solidFill>
                  <a:srgbClr val="006379"/>
                </a:solidFill>
              </a:rPr>
              <a:t> </a:t>
            </a:r>
            <a:r>
              <a:rPr sz="2800" spc="1000" dirty="0">
                <a:solidFill>
                  <a:srgbClr val="006379"/>
                </a:solidFill>
              </a:rPr>
              <a:t>–</a:t>
            </a:r>
            <a:r>
              <a:rPr sz="2800" spc="-75" dirty="0">
                <a:solidFill>
                  <a:srgbClr val="006379"/>
                </a:solidFill>
              </a:rPr>
              <a:t> </a:t>
            </a:r>
            <a:r>
              <a:rPr sz="2800" spc="-105" dirty="0">
                <a:solidFill>
                  <a:srgbClr val="006379"/>
                </a:solidFill>
              </a:rPr>
              <a:t>LECTURE</a:t>
            </a:r>
            <a:r>
              <a:rPr sz="2800" spc="-55" dirty="0">
                <a:solidFill>
                  <a:srgbClr val="006379"/>
                </a:solidFill>
              </a:rPr>
              <a:t> </a:t>
            </a:r>
            <a:r>
              <a:rPr sz="2800" spc="-25" dirty="0">
                <a:solidFill>
                  <a:srgbClr val="006379"/>
                </a:solidFill>
              </a:rPr>
              <a:t>11</a:t>
            </a:r>
            <a:endParaRPr sz="2800"/>
          </a:p>
        </p:txBody>
      </p:sp>
      <p:sp>
        <p:nvSpPr>
          <p:cNvPr id="6" name="object 6"/>
          <p:cNvSpPr txBox="1"/>
          <p:nvPr/>
        </p:nvSpPr>
        <p:spPr>
          <a:xfrm>
            <a:off x="962050" y="616965"/>
            <a:ext cx="6336030" cy="330835"/>
          </a:xfrm>
          <a:prstGeom prst="rect">
            <a:avLst/>
          </a:prstGeom>
        </p:spPr>
        <p:txBody>
          <a:bodyPr vert="horz" wrap="square" lIns="0" tIns="13335" rIns="0" bIns="0" rtlCol="0">
            <a:spAutoFit/>
          </a:bodyPr>
          <a:lstStyle/>
          <a:p>
            <a:pPr marL="12700">
              <a:lnSpc>
                <a:spcPct val="100000"/>
              </a:lnSpc>
              <a:spcBef>
                <a:spcPts val="105"/>
              </a:spcBef>
            </a:pPr>
            <a:r>
              <a:rPr sz="2000" b="1" spc="-55" dirty="0">
                <a:solidFill>
                  <a:srgbClr val="006379"/>
                </a:solidFill>
                <a:latin typeface="Tahoma"/>
                <a:cs typeface="Tahoma"/>
              </a:rPr>
              <a:t>UNIVERSITÀ </a:t>
            </a:r>
            <a:r>
              <a:rPr sz="2000" b="1" spc="-10" dirty="0">
                <a:solidFill>
                  <a:srgbClr val="006379"/>
                </a:solidFill>
                <a:latin typeface="Tahoma"/>
                <a:cs typeface="Tahoma"/>
              </a:rPr>
              <a:t>DEGLI</a:t>
            </a:r>
            <a:r>
              <a:rPr sz="2000" b="1" spc="-55" dirty="0">
                <a:solidFill>
                  <a:srgbClr val="006379"/>
                </a:solidFill>
                <a:latin typeface="Tahoma"/>
                <a:cs typeface="Tahoma"/>
              </a:rPr>
              <a:t> </a:t>
            </a:r>
            <a:r>
              <a:rPr sz="2000" b="1" spc="-60" dirty="0">
                <a:solidFill>
                  <a:srgbClr val="006379"/>
                </a:solidFill>
                <a:latin typeface="Tahoma"/>
                <a:cs typeface="Tahoma"/>
              </a:rPr>
              <a:t>STUDI</a:t>
            </a:r>
            <a:r>
              <a:rPr sz="2000" b="1" spc="-40" dirty="0">
                <a:solidFill>
                  <a:srgbClr val="006379"/>
                </a:solidFill>
                <a:latin typeface="Tahoma"/>
                <a:cs typeface="Tahoma"/>
              </a:rPr>
              <a:t> </a:t>
            </a:r>
            <a:r>
              <a:rPr sz="2000" b="1" spc="-55" dirty="0">
                <a:solidFill>
                  <a:srgbClr val="006379"/>
                </a:solidFill>
                <a:latin typeface="Tahoma"/>
                <a:cs typeface="Tahoma"/>
              </a:rPr>
              <a:t>DI</a:t>
            </a:r>
            <a:r>
              <a:rPr sz="2000" b="1" spc="-50" dirty="0">
                <a:solidFill>
                  <a:srgbClr val="006379"/>
                </a:solidFill>
                <a:latin typeface="Tahoma"/>
                <a:cs typeface="Tahoma"/>
              </a:rPr>
              <a:t> </a:t>
            </a:r>
            <a:r>
              <a:rPr sz="2000" b="1" dirty="0">
                <a:solidFill>
                  <a:srgbClr val="006379"/>
                </a:solidFill>
                <a:latin typeface="Tahoma"/>
                <a:cs typeface="Tahoma"/>
              </a:rPr>
              <a:t>NAPOLI</a:t>
            </a:r>
            <a:r>
              <a:rPr sz="2000" b="1" spc="-65" dirty="0">
                <a:solidFill>
                  <a:srgbClr val="006379"/>
                </a:solidFill>
                <a:latin typeface="Tahoma"/>
                <a:cs typeface="Tahoma"/>
              </a:rPr>
              <a:t> </a:t>
            </a:r>
            <a:r>
              <a:rPr sz="2000" b="1" spc="-75" dirty="0">
                <a:solidFill>
                  <a:srgbClr val="006379"/>
                </a:solidFill>
                <a:latin typeface="Tahoma"/>
                <a:cs typeface="Tahoma"/>
              </a:rPr>
              <a:t>FEDERICO</a:t>
            </a:r>
            <a:r>
              <a:rPr sz="2000" b="1" spc="-60" dirty="0">
                <a:solidFill>
                  <a:srgbClr val="006379"/>
                </a:solidFill>
                <a:latin typeface="Tahoma"/>
                <a:cs typeface="Tahoma"/>
              </a:rPr>
              <a:t> </a:t>
            </a:r>
            <a:r>
              <a:rPr sz="2000" b="1" spc="-280" dirty="0">
                <a:solidFill>
                  <a:srgbClr val="006379"/>
                </a:solidFill>
                <a:latin typeface="Tahoma"/>
                <a:cs typeface="Tahoma"/>
              </a:rPr>
              <a:t>II</a:t>
            </a:r>
            <a:endParaRPr sz="2000">
              <a:latin typeface="Tahoma"/>
              <a:cs typeface="Tahoma"/>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z="4800" spc="650" dirty="0"/>
              <a:t>TO-</a:t>
            </a:r>
            <a:r>
              <a:rPr sz="4800" spc="220" dirty="0"/>
              <a:t>DO</a:t>
            </a:r>
            <a:r>
              <a:rPr sz="4800" spc="-60" dirty="0"/>
              <a:t> </a:t>
            </a:r>
            <a:r>
              <a:rPr sz="4800" spc="-365" dirty="0"/>
              <a:t>LIST</a:t>
            </a:r>
            <a:r>
              <a:rPr sz="4800" spc="15" dirty="0"/>
              <a:t> </a:t>
            </a:r>
            <a:r>
              <a:rPr sz="4800" spc="-70" dirty="0"/>
              <a:t>WEB</a:t>
            </a:r>
            <a:r>
              <a:rPr sz="4800" spc="-20" dirty="0"/>
              <a:t> </a:t>
            </a:r>
            <a:r>
              <a:rPr sz="4800" spc="-25" dirty="0"/>
              <a:t>APP</a:t>
            </a:r>
            <a:endParaRPr sz="4800"/>
          </a:p>
        </p:txBody>
      </p:sp>
      <p:sp>
        <p:nvSpPr>
          <p:cNvPr id="3" name="object 3"/>
          <p:cNvSpPr txBox="1"/>
          <p:nvPr/>
        </p:nvSpPr>
        <p:spPr>
          <a:xfrm>
            <a:off x="962050" y="4235957"/>
            <a:ext cx="768858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006379"/>
                </a:solidFill>
                <a:latin typeface="Calibri"/>
                <a:cs typeface="Calibri"/>
              </a:rPr>
              <a:t>Will</a:t>
            </a:r>
            <a:r>
              <a:rPr sz="2400" i="1" spc="-70" dirty="0">
                <a:solidFill>
                  <a:srgbClr val="006379"/>
                </a:solidFill>
                <a:latin typeface="Calibri"/>
                <a:cs typeface="Calibri"/>
              </a:rPr>
              <a:t> </a:t>
            </a:r>
            <a:r>
              <a:rPr sz="2400" i="1" dirty="0">
                <a:solidFill>
                  <a:srgbClr val="006379"/>
                </a:solidFill>
                <a:latin typeface="Calibri"/>
                <a:cs typeface="Calibri"/>
              </a:rPr>
              <a:t>this</a:t>
            </a:r>
            <a:r>
              <a:rPr sz="2400" i="1" spc="-50" dirty="0">
                <a:solidFill>
                  <a:srgbClr val="006379"/>
                </a:solidFill>
                <a:latin typeface="Calibri"/>
                <a:cs typeface="Calibri"/>
              </a:rPr>
              <a:t> </a:t>
            </a:r>
            <a:r>
              <a:rPr sz="2400" i="1" dirty="0">
                <a:solidFill>
                  <a:srgbClr val="006379"/>
                </a:solidFill>
                <a:latin typeface="Calibri"/>
                <a:cs typeface="Calibri"/>
              </a:rPr>
              <a:t>be</a:t>
            </a:r>
            <a:r>
              <a:rPr sz="2400" i="1" spc="-50" dirty="0">
                <a:solidFill>
                  <a:srgbClr val="006379"/>
                </a:solidFill>
                <a:latin typeface="Calibri"/>
                <a:cs typeface="Calibri"/>
              </a:rPr>
              <a:t> </a:t>
            </a:r>
            <a:r>
              <a:rPr sz="2400" i="1" dirty="0">
                <a:solidFill>
                  <a:srgbClr val="006379"/>
                </a:solidFill>
                <a:latin typeface="Calibri"/>
                <a:cs typeface="Calibri"/>
              </a:rPr>
              <a:t>less</a:t>
            </a:r>
            <a:r>
              <a:rPr sz="2400" i="1" spc="-50" dirty="0">
                <a:solidFill>
                  <a:srgbClr val="006379"/>
                </a:solidFill>
                <a:latin typeface="Calibri"/>
                <a:cs typeface="Calibri"/>
              </a:rPr>
              <a:t> </a:t>
            </a:r>
            <a:r>
              <a:rPr sz="2400" i="1" dirty="0">
                <a:solidFill>
                  <a:srgbClr val="006379"/>
                </a:solidFill>
                <a:latin typeface="Calibri"/>
                <a:cs typeface="Calibri"/>
              </a:rPr>
              <a:t>painful</a:t>
            </a:r>
            <a:r>
              <a:rPr sz="2400" i="1" spc="-40" dirty="0">
                <a:solidFill>
                  <a:srgbClr val="006379"/>
                </a:solidFill>
                <a:latin typeface="Calibri"/>
                <a:cs typeface="Calibri"/>
              </a:rPr>
              <a:t> </a:t>
            </a:r>
            <a:r>
              <a:rPr sz="2400" i="1" dirty="0">
                <a:solidFill>
                  <a:srgbClr val="006379"/>
                </a:solidFill>
                <a:latin typeface="Calibri"/>
                <a:cs typeface="Calibri"/>
              </a:rPr>
              <a:t>than</a:t>
            </a:r>
            <a:r>
              <a:rPr sz="2400" i="1" spc="-50" dirty="0">
                <a:solidFill>
                  <a:srgbClr val="006379"/>
                </a:solidFill>
                <a:latin typeface="Calibri"/>
                <a:cs typeface="Calibri"/>
              </a:rPr>
              <a:t> </a:t>
            </a:r>
            <a:r>
              <a:rPr sz="2400" i="1" dirty="0">
                <a:solidFill>
                  <a:srgbClr val="006379"/>
                </a:solidFill>
                <a:latin typeface="Calibri"/>
                <a:cs typeface="Calibri"/>
              </a:rPr>
              <a:t>the</a:t>
            </a:r>
            <a:r>
              <a:rPr sz="2400" i="1" spc="-60" dirty="0">
                <a:solidFill>
                  <a:srgbClr val="006379"/>
                </a:solidFill>
                <a:latin typeface="Calibri"/>
                <a:cs typeface="Calibri"/>
              </a:rPr>
              <a:t> </a:t>
            </a:r>
            <a:r>
              <a:rPr sz="2400" i="1" dirty="0">
                <a:solidFill>
                  <a:srgbClr val="006379"/>
                </a:solidFill>
                <a:latin typeface="Calibri"/>
                <a:cs typeface="Calibri"/>
              </a:rPr>
              <a:t>infamous</a:t>
            </a:r>
            <a:r>
              <a:rPr sz="2400" i="1" spc="-40" dirty="0">
                <a:solidFill>
                  <a:srgbClr val="006379"/>
                </a:solidFill>
                <a:latin typeface="Calibri"/>
                <a:cs typeface="Calibri"/>
              </a:rPr>
              <a:t> </a:t>
            </a:r>
            <a:r>
              <a:rPr sz="2400" i="1" dirty="0">
                <a:solidFill>
                  <a:srgbClr val="006379"/>
                </a:solidFill>
                <a:latin typeface="Calibri"/>
                <a:cs typeface="Calibri"/>
              </a:rPr>
              <a:t>CGI+Bash</a:t>
            </a:r>
            <a:r>
              <a:rPr sz="2400" i="1" spc="-55" dirty="0">
                <a:solidFill>
                  <a:srgbClr val="006379"/>
                </a:solidFill>
                <a:latin typeface="Calibri"/>
                <a:cs typeface="Calibri"/>
              </a:rPr>
              <a:t> </a:t>
            </a:r>
            <a:r>
              <a:rPr sz="2400" i="1" spc="-10" dirty="0">
                <a:solidFill>
                  <a:srgbClr val="006379"/>
                </a:solidFill>
                <a:latin typeface="Calibri"/>
                <a:cs typeface="Calibri"/>
              </a:rPr>
              <a:t>example?</a:t>
            </a:r>
            <a:endParaRPr sz="2400">
              <a:latin typeface="Calibri"/>
              <a:cs typeface="Calibri"/>
            </a:endParaRPr>
          </a:p>
        </p:txBody>
      </p:sp>
      <p:pic>
        <p:nvPicPr>
          <p:cNvPr id="4" name="object 4"/>
          <p:cNvPicPr/>
          <p:nvPr/>
        </p:nvPicPr>
        <p:blipFill>
          <a:blip r:embed="rId2" cstate="print"/>
          <a:stretch>
            <a:fillRect/>
          </a:stretch>
        </p:blipFill>
        <p:spPr>
          <a:xfrm>
            <a:off x="7805166" y="1288541"/>
            <a:ext cx="3357244" cy="1859407"/>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459</a:t>
            </a:fld>
            <a:endParaRPr spc="-2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MORE</a:t>
            </a:r>
            <a:r>
              <a:rPr spc="-114" dirty="0"/>
              <a:t> </a:t>
            </a:r>
            <a:r>
              <a:rPr spc="-50" dirty="0"/>
              <a:t>INPUTS:</a:t>
            </a:r>
            <a:r>
              <a:rPr spc="-130" dirty="0"/>
              <a:t> </a:t>
            </a:r>
            <a:r>
              <a:rPr spc="-10" dirty="0"/>
              <a:t>CHECKBOX</a:t>
            </a:r>
          </a:p>
        </p:txBody>
      </p:sp>
      <p:sp>
        <p:nvSpPr>
          <p:cNvPr id="3" name="object 3"/>
          <p:cNvSpPr txBox="1"/>
          <p:nvPr/>
        </p:nvSpPr>
        <p:spPr>
          <a:xfrm>
            <a:off x="882396" y="1572767"/>
            <a:ext cx="8293734" cy="230886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&lt;form&gt;</a:t>
            </a:r>
            <a:endParaRPr sz="1800">
              <a:latin typeface="Consolas"/>
              <a:cs typeface="Consolas"/>
            </a:endParaRPr>
          </a:p>
          <a:p>
            <a:pPr marL="342265">
              <a:lnSpc>
                <a:spcPct val="100000"/>
              </a:lnSpc>
            </a:pPr>
            <a:r>
              <a:rPr sz="1800" dirty="0">
                <a:solidFill>
                  <a:srgbClr val="800000"/>
                </a:solidFill>
                <a:latin typeface="Consolas"/>
                <a:cs typeface="Consolas"/>
              </a:rPr>
              <a:t>&lt;p&gt;</a:t>
            </a:r>
            <a:r>
              <a:rPr sz="1800" dirty="0">
                <a:latin typeface="Consolas"/>
                <a:cs typeface="Consolas"/>
              </a:rPr>
              <a:t>Which</a:t>
            </a:r>
            <a:r>
              <a:rPr sz="1800" spc="-40" dirty="0">
                <a:latin typeface="Consolas"/>
                <a:cs typeface="Consolas"/>
              </a:rPr>
              <a:t> </a:t>
            </a:r>
            <a:r>
              <a:rPr sz="1800" dirty="0">
                <a:latin typeface="Consolas"/>
                <a:cs typeface="Consolas"/>
              </a:rPr>
              <a:t>exams</a:t>
            </a:r>
            <a:r>
              <a:rPr sz="1800" spc="-25" dirty="0">
                <a:latin typeface="Consolas"/>
                <a:cs typeface="Consolas"/>
              </a:rPr>
              <a:t> </a:t>
            </a:r>
            <a:r>
              <a:rPr sz="1800" dirty="0">
                <a:latin typeface="Consolas"/>
                <a:cs typeface="Consolas"/>
              </a:rPr>
              <a:t>will</a:t>
            </a:r>
            <a:r>
              <a:rPr sz="1800" spc="-25" dirty="0">
                <a:latin typeface="Consolas"/>
                <a:cs typeface="Consolas"/>
              </a:rPr>
              <a:t> </a:t>
            </a:r>
            <a:r>
              <a:rPr sz="1800" dirty="0">
                <a:latin typeface="Consolas"/>
                <a:cs typeface="Consolas"/>
              </a:rPr>
              <a:t>you</a:t>
            </a:r>
            <a:r>
              <a:rPr sz="1800" spc="-30" dirty="0">
                <a:latin typeface="Consolas"/>
                <a:cs typeface="Consolas"/>
              </a:rPr>
              <a:t> </a:t>
            </a:r>
            <a:r>
              <a:rPr sz="1800" spc="-10" dirty="0">
                <a:latin typeface="Consolas"/>
                <a:cs typeface="Consolas"/>
              </a:rPr>
              <a:t>take?</a:t>
            </a:r>
            <a:r>
              <a:rPr sz="1800" spc="-10"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55"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"checkbox"</a:t>
            </a:r>
            <a:r>
              <a:rPr sz="1800" spc="-45"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"exams"</a:t>
            </a:r>
            <a:r>
              <a:rPr sz="1800" spc="-50"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"web"</a:t>
            </a:r>
            <a:r>
              <a:rPr sz="1800" spc="-55" dirty="0">
                <a:solidFill>
                  <a:srgbClr val="0000FF"/>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"web_tech"</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dirty="0">
                <a:solidFill>
                  <a:srgbClr val="800000"/>
                </a:solidFill>
                <a:latin typeface="Consolas"/>
                <a:cs typeface="Consolas"/>
              </a:rPr>
              <a:t>&lt;label</a:t>
            </a:r>
            <a:r>
              <a:rPr sz="1800" spc="-65"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"web_tech"</a:t>
            </a:r>
            <a:r>
              <a:rPr sz="1800" dirty="0">
                <a:solidFill>
                  <a:srgbClr val="800000"/>
                </a:solidFill>
                <a:latin typeface="Consolas"/>
                <a:cs typeface="Consolas"/>
              </a:rPr>
              <a:t>&gt;</a:t>
            </a:r>
            <a:r>
              <a:rPr sz="1800" dirty="0">
                <a:latin typeface="Consolas"/>
                <a:cs typeface="Consolas"/>
              </a:rPr>
              <a:t>Web</a:t>
            </a:r>
            <a:r>
              <a:rPr sz="1800" spc="-60" dirty="0">
                <a:latin typeface="Consolas"/>
                <a:cs typeface="Consolas"/>
              </a:rPr>
              <a:t> </a:t>
            </a:r>
            <a:r>
              <a:rPr sz="1800" spc="-10" dirty="0">
                <a:latin typeface="Consolas"/>
                <a:cs typeface="Consolas"/>
              </a:rPr>
              <a:t>Technologies</a:t>
            </a:r>
            <a:r>
              <a:rPr sz="1800" spc="-10" dirty="0">
                <a:solidFill>
                  <a:srgbClr val="800000"/>
                </a:solidFill>
                <a:latin typeface="Consolas"/>
                <a:cs typeface="Consolas"/>
              </a:rPr>
              <a:t>&lt;/label&gt;&lt;br&gt;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8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"checkbox"</a:t>
            </a:r>
            <a:r>
              <a:rPr sz="1800" spc="-65"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"exams"</a:t>
            </a:r>
            <a:r>
              <a:rPr sz="1800" spc="-70"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"pl2"</a:t>
            </a:r>
            <a:r>
              <a:rPr sz="1800" spc="-70" dirty="0">
                <a:solidFill>
                  <a:srgbClr val="0000FF"/>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"pl2"</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dirty="0">
                <a:solidFill>
                  <a:srgbClr val="800000"/>
                </a:solidFill>
                <a:latin typeface="Consolas"/>
                <a:cs typeface="Consolas"/>
              </a:rPr>
              <a:t>&lt;label</a:t>
            </a:r>
            <a:r>
              <a:rPr sz="1800" spc="-60"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"pl2"</a:t>
            </a:r>
            <a:r>
              <a:rPr sz="1800" dirty="0">
                <a:solidFill>
                  <a:srgbClr val="800000"/>
                </a:solidFill>
                <a:latin typeface="Consolas"/>
                <a:cs typeface="Consolas"/>
              </a:rPr>
              <a:t>&gt;</a:t>
            </a:r>
            <a:r>
              <a:rPr sz="1800" dirty="0">
                <a:latin typeface="Consolas"/>
                <a:cs typeface="Consolas"/>
              </a:rPr>
              <a:t>Programming</a:t>
            </a:r>
            <a:r>
              <a:rPr sz="1800" spc="-60" dirty="0">
                <a:latin typeface="Consolas"/>
                <a:cs typeface="Consolas"/>
              </a:rPr>
              <a:t> </a:t>
            </a:r>
            <a:r>
              <a:rPr sz="1800" dirty="0">
                <a:latin typeface="Consolas"/>
                <a:cs typeface="Consolas"/>
              </a:rPr>
              <a:t>Languages</a:t>
            </a:r>
            <a:r>
              <a:rPr sz="1800" spc="-50" dirty="0">
                <a:latin typeface="Consolas"/>
                <a:cs typeface="Consolas"/>
              </a:rPr>
              <a:t> </a:t>
            </a:r>
            <a:r>
              <a:rPr sz="1800" spc="-10" dirty="0">
                <a:latin typeface="Consolas"/>
                <a:cs typeface="Consolas"/>
              </a:rPr>
              <a:t>II</a:t>
            </a:r>
            <a:r>
              <a:rPr sz="1800" spc="-10" dirty="0">
                <a:solidFill>
                  <a:srgbClr val="800000"/>
                </a:solidFill>
                <a:latin typeface="Consolas"/>
                <a:cs typeface="Consolas"/>
              </a:rPr>
              <a:t>&lt;/label&gt;&lt;br&gt;&lt;br&gt;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2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"submit"</a:t>
            </a:r>
            <a:r>
              <a:rPr sz="1800" spc="-10" dirty="0">
                <a:solidFill>
                  <a:srgbClr val="800000"/>
                </a:solidFill>
                <a:latin typeface="Consolas"/>
                <a:cs typeface="Consolas"/>
              </a:rPr>
              <a:t>&gt;</a:t>
            </a: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&lt;/form&gt;</a:t>
            </a:r>
            <a:endParaRPr sz="1800">
              <a:latin typeface="Consolas"/>
              <a:cs typeface="Consolas"/>
            </a:endParaRPr>
          </a:p>
        </p:txBody>
      </p:sp>
      <p:grpSp>
        <p:nvGrpSpPr>
          <p:cNvPr id="4" name="object 4"/>
          <p:cNvGrpSpPr/>
          <p:nvPr/>
        </p:nvGrpSpPr>
        <p:grpSpPr>
          <a:xfrm>
            <a:off x="4797089" y="5056378"/>
            <a:ext cx="2132965" cy="203200"/>
            <a:chOff x="4797089" y="5056378"/>
            <a:chExt cx="2132965" cy="203200"/>
          </a:xfrm>
        </p:grpSpPr>
        <p:sp>
          <p:nvSpPr>
            <p:cNvPr id="5" name="object 5"/>
            <p:cNvSpPr/>
            <p:nvPr/>
          </p:nvSpPr>
          <p:spPr>
            <a:xfrm>
              <a:off x="4804779" y="5062728"/>
              <a:ext cx="2118995" cy="190500"/>
            </a:xfrm>
            <a:custGeom>
              <a:avLst/>
              <a:gdLst/>
              <a:ahLst/>
              <a:cxnLst/>
              <a:rect l="l" t="t" r="r" b="b"/>
              <a:pathLst>
                <a:path w="2118995" h="190500">
                  <a:moveTo>
                    <a:pt x="1960510" y="0"/>
                  </a:moveTo>
                  <a:lnTo>
                    <a:pt x="1961153" y="14906"/>
                  </a:lnTo>
                  <a:lnTo>
                    <a:pt x="1958867" y="37147"/>
                  </a:lnTo>
                  <a:lnTo>
                    <a:pt x="1960510" y="47625"/>
                  </a:lnTo>
                  <a:lnTo>
                    <a:pt x="1913236" y="51441"/>
                  </a:lnTo>
                  <a:lnTo>
                    <a:pt x="1867273" y="51380"/>
                  </a:lnTo>
                  <a:lnTo>
                    <a:pt x="1821822" y="48577"/>
                  </a:lnTo>
                  <a:lnTo>
                    <a:pt x="1776084" y="44168"/>
                  </a:lnTo>
                  <a:lnTo>
                    <a:pt x="1729259" y="39290"/>
                  </a:lnTo>
                  <a:lnTo>
                    <a:pt x="1680549" y="35079"/>
                  </a:lnTo>
                  <a:lnTo>
                    <a:pt x="1629153" y="32671"/>
                  </a:lnTo>
                  <a:lnTo>
                    <a:pt x="1574272" y="33201"/>
                  </a:lnTo>
                  <a:lnTo>
                    <a:pt x="1515107" y="37807"/>
                  </a:lnTo>
                  <a:lnTo>
                    <a:pt x="1450859" y="47625"/>
                  </a:lnTo>
                  <a:lnTo>
                    <a:pt x="1392069" y="56072"/>
                  </a:lnTo>
                  <a:lnTo>
                    <a:pt x="1337276" y="58991"/>
                  </a:lnTo>
                  <a:lnTo>
                    <a:pt x="1285858" y="57662"/>
                  </a:lnTo>
                  <a:lnTo>
                    <a:pt x="1237196" y="53363"/>
                  </a:lnTo>
                  <a:lnTo>
                    <a:pt x="1190670" y="47375"/>
                  </a:lnTo>
                  <a:lnTo>
                    <a:pt x="1145660" y="40978"/>
                  </a:lnTo>
                  <a:lnTo>
                    <a:pt x="1101547" y="35450"/>
                  </a:lnTo>
                  <a:lnTo>
                    <a:pt x="1057709" y="32071"/>
                  </a:lnTo>
                  <a:lnTo>
                    <a:pt x="1013527" y="32121"/>
                  </a:lnTo>
                  <a:lnTo>
                    <a:pt x="968381" y="36879"/>
                  </a:lnTo>
                  <a:lnTo>
                    <a:pt x="921650" y="47625"/>
                  </a:lnTo>
                  <a:lnTo>
                    <a:pt x="868741" y="59331"/>
                  </a:lnTo>
                  <a:lnTo>
                    <a:pt x="815414" y="64315"/>
                  </a:lnTo>
                  <a:lnTo>
                    <a:pt x="762152" y="64123"/>
                  </a:lnTo>
                  <a:lnTo>
                    <a:pt x="709434" y="60298"/>
                  </a:lnTo>
                  <a:lnTo>
                    <a:pt x="657744" y="54387"/>
                  </a:lnTo>
                  <a:lnTo>
                    <a:pt x="607563" y="47935"/>
                  </a:lnTo>
                  <a:lnTo>
                    <a:pt x="559372" y="42488"/>
                  </a:lnTo>
                  <a:lnTo>
                    <a:pt x="513653" y="39590"/>
                  </a:lnTo>
                  <a:lnTo>
                    <a:pt x="470888" y="40787"/>
                  </a:lnTo>
                  <a:lnTo>
                    <a:pt x="431557" y="47625"/>
                  </a:lnTo>
                  <a:lnTo>
                    <a:pt x="390832" y="56275"/>
                  </a:lnTo>
                  <a:lnTo>
                    <a:pt x="351023" y="60319"/>
                  </a:lnTo>
                  <a:lnTo>
                    <a:pt x="310969" y="60804"/>
                  </a:lnTo>
                  <a:lnTo>
                    <a:pt x="269506" y="58778"/>
                  </a:lnTo>
                  <a:lnTo>
                    <a:pt x="177708" y="51378"/>
                  </a:lnTo>
                  <a:lnTo>
                    <a:pt x="125048" y="48100"/>
                  </a:lnTo>
                  <a:lnTo>
                    <a:pt x="66330" y="46500"/>
                  </a:lnTo>
                  <a:lnTo>
                    <a:pt x="392" y="47625"/>
                  </a:lnTo>
                  <a:lnTo>
                    <a:pt x="1357" y="68383"/>
                  </a:lnTo>
                  <a:lnTo>
                    <a:pt x="0" y="120473"/>
                  </a:lnTo>
                  <a:lnTo>
                    <a:pt x="392" y="142875"/>
                  </a:lnTo>
                  <a:lnTo>
                    <a:pt x="40118" y="130297"/>
                  </a:lnTo>
                  <a:lnTo>
                    <a:pt x="84111" y="123575"/>
                  </a:lnTo>
                  <a:lnTo>
                    <a:pt x="131380" y="121560"/>
                  </a:lnTo>
                  <a:lnTo>
                    <a:pt x="180936" y="123105"/>
                  </a:lnTo>
                  <a:lnTo>
                    <a:pt x="231786" y="127063"/>
                  </a:lnTo>
                  <a:lnTo>
                    <a:pt x="333412" y="137626"/>
                  </a:lnTo>
                  <a:lnTo>
                    <a:pt x="382205" y="141936"/>
                  </a:lnTo>
                  <a:lnTo>
                    <a:pt x="428332" y="144068"/>
                  </a:lnTo>
                  <a:lnTo>
                    <a:pt x="470800" y="142875"/>
                  </a:lnTo>
                  <a:lnTo>
                    <a:pt x="516763" y="140960"/>
                  </a:lnTo>
                  <a:lnTo>
                    <a:pt x="564780" y="141770"/>
                  </a:lnTo>
                  <a:lnTo>
                    <a:pt x="614414" y="144342"/>
                  </a:lnTo>
                  <a:lnTo>
                    <a:pt x="716781" y="150923"/>
                  </a:lnTo>
                  <a:lnTo>
                    <a:pt x="768639" y="153006"/>
                  </a:lnTo>
                  <a:lnTo>
                    <a:pt x="820362" y="153001"/>
                  </a:lnTo>
                  <a:lnTo>
                    <a:pt x="871511" y="149945"/>
                  </a:lnTo>
                  <a:lnTo>
                    <a:pt x="921650" y="142875"/>
                  </a:lnTo>
                  <a:lnTo>
                    <a:pt x="965069" y="137384"/>
                  </a:lnTo>
                  <a:lnTo>
                    <a:pt x="1013506" y="135692"/>
                  </a:lnTo>
                  <a:lnTo>
                    <a:pt x="1065602" y="136898"/>
                  </a:lnTo>
                  <a:lnTo>
                    <a:pt x="1119997" y="140101"/>
                  </a:lnTo>
                  <a:lnTo>
                    <a:pt x="1230242" y="148903"/>
                  </a:lnTo>
                  <a:lnTo>
                    <a:pt x="1283371" y="152701"/>
                  </a:lnTo>
                  <a:lnTo>
                    <a:pt x="1333357" y="154897"/>
                  </a:lnTo>
                  <a:lnTo>
                    <a:pt x="1378841" y="154591"/>
                  </a:lnTo>
                  <a:lnTo>
                    <a:pt x="1418462" y="150884"/>
                  </a:lnTo>
                  <a:lnTo>
                    <a:pt x="1486156" y="134247"/>
                  </a:lnTo>
                  <a:lnTo>
                    <a:pt x="1528759" y="130609"/>
                  </a:lnTo>
                  <a:lnTo>
                    <a:pt x="1577234" y="130809"/>
                  </a:lnTo>
                  <a:lnTo>
                    <a:pt x="1630147" y="133694"/>
                  </a:lnTo>
                  <a:lnTo>
                    <a:pt x="1743550" y="142911"/>
                  </a:lnTo>
                  <a:lnTo>
                    <a:pt x="1801172" y="146939"/>
                  </a:lnTo>
                  <a:lnTo>
                    <a:pt x="1857495" y="149044"/>
                  </a:lnTo>
                  <a:lnTo>
                    <a:pt x="1911086" y="148073"/>
                  </a:lnTo>
                  <a:lnTo>
                    <a:pt x="1960510" y="142875"/>
                  </a:lnTo>
                  <a:lnTo>
                    <a:pt x="1961868" y="153513"/>
                  </a:lnTo>
                  <a:lnTo>
                    <a:pt x="1961368" y="163687"/>
                  </a:lnTo>
                  <a:lnTo>
                    <a:pt x="1960439" y="175361"/>
                  </a:lnTo>
                  <a:lnTo>
                    <a:pt x="1960510" y="190500"/>
                  </a:lnTo>
                  <a:lnTo>
                    <a:pt x="2001756" y="163240"/>
                  </a:lnTo>
                  <a:lnTo>
                    <a:pt x="2044823" y="140827"/>
                  </a:lnTo>
                  <a:lnTo>
                    <a:pt x="2085294" y="119437"/>
                  </a:lnTo>
                  <a:lnTo>
                    <a:pt x="2118752" y="95250"/>
                  </a:lnTo>
                  <a:lnTo>
                    <a:pt x="2083044" y="76384"/>
                  </a:lnTo>
                  <a:lnTo>
                    <a:pt x="2049109" y="55102"/>
                  </a:lnTo>
                  <a:lnTo>
                    <a:pt x="2010435" y="30081"/>
                  </a:lnTo>
                  <a:lnTo>
                    <a:pt x="1960510" y="0"/>
                  </a:lnTo>
                  <a:close/>
                </a:path>
              </a:pathLst>
            </a:custGeom>
            <a:solidFill>
              <a:srgbClr val="006379"/>
            </a:solidFill>
          </p:spPr>
          <p:txBody>
            <a:bodyPr wrap="square" lIns="0" tIns="0" rIns="0" bIns="0" rtlCol="0"/>
            <a:lstStyle/>
            <a:p>
              <a:endParaRPr/>
            </a:p>
          </p:txBody>
        </p:sp>
        <p:sp>
          <p:nvSpPr>
            <p:cNvPr id="6" name="object 6"/>
            <p:cNvSpPr/>
            <p:nvPr/>
          </p:nvSpPr>
          <p:spPr>
            <a:xfrm>
              <a:off x="4803439" y="5062728"/>
              <a:ext cx="2120265" cy="190500"/>
            </a:xfrm>
            <a:custGeom>
              <a:avLst/>
              <a:gdLst/>
              <a:ahLst/>
              <a:cxnLst/>
              <a:rect l="l" t="t" r="r" b="b"/>
              <a:pathLst>
                <a:path w="2120265" h="190500">
                  <a:moveTo>
                    <a:pt x="1732" y="47625"/>
                  </a:moveTo>
                  <a:lnTo>
                    <a:pt x="51359" y="39037"/>
                  </a:lnTo>
                  <a:lnTo>
                    <a:pt x="98133" y="36377"/>
                  </a:lnTo>
                  <a:lnTo>
                    <a:pt x="142786" y="38240"/>
                  </a:lnTo>
                  <a:lnTo>
                    <a:pt x="186050" y="43224"/>
                  </a:lnTo>
                  <a:lnTo>
                    <a:pt x="228654" y="49926"/>
                  </a:lnTo>
                  <a:lnTo>
                    <a:pt x="271330" y="56942"/>
                  </a:lnTo>
                  <a:lnTo>
                    <a:pt x="314810" y="62869"/>
                  </a:lnTo>
                  <a:lnTo>
                    <a:pt x="359824" y="66304"/>
                  </a:lnTo>
                  <a:lnTo>
                    <a:pt x="407104" y="65844"/>
                  </a:lnTo>
                  <a:lnTo>
                    <a:pt x="457379" y="60085"/>
                  </a:lnTo>
                  <a:lnTo>
                    <a:pt x="511383" y="47625"/>
                  </a:lnTo>
                  <a:lnTo>
                    <a:pt x="563459" y="35121"/>
                  </a:lnTo>
                  <a:lnTo>
                    <a:pt x="608594" y="29251"/>
                  </a:lnTo>
                  <a:lnTo>
                    <a:pt x="648481" y="28636"/>
                  </a:lnTo>
                  <a:lnTo>
                    <a:pt x="684813" y="31899"/>
                  </a:lnTo>
                  <a:lnTo>
                    <a:pt x="719282" y="37663"/>
                  </a:lnTo>
                  <a:lnTo>
                    <a:pt x="753582" y="44550"/>
                  </a:lnTo>
                  <a:lnTo>
                    <a:pt x="789405" y="51183"/>
                  </a:lnTo>
                  <a:lnTo>
                    <a:pt x="828445" y="56185"/>
                  </a:lnTo>
                  <a:lnTo>
                    <a:pt x="872394" y="58177"/>
                  </a:lnTo>
                  <a:lnTo>
                    <a:pt x="922945" y="55783"/>
                  </a:lnTo>
                  <a:lnTo>
                    <a:pt x="981791" y="47625"/>
                  </a:lnTo>
                  <a:lnTo>
                    <a:pt x="1040740" y="39077"/>
                  </a:lnTo>
                  <a:lnTo>
                    <a:pt x="1091559" y="35671"/>
                  </a:lnTo>
                  <a:lnTo>
                    <a:pt x="1135879" y="36261"/>
                  </a:lnTo>
                  <a:lnTo>
                    <a:pt x="1175330" y="39706"/>
                  </a:lnTo>
                  <a:lnTo>
                    <a:pt x="1211545" y="44859"/>
                  </a:lnTo>
                  <a:lnTo>
                    <a:pt x="1246154" y="50579"/>
                  </a:lnTo>
                  <a:lnTo>
                    <a:pt x="1280789" y="55720"/>
                  </a:lnTo>
                  <a:lnTo>
                    <a:pt x="1317079" y="59139"/>
                  </a:lnTo>
                  <a:lnTo>
                    <a:pt x="1356657" y="59692"/>
                  </a:lnTo>
                  <a:lnTo>
                    <a:pt x="1401153" y="56235"/>
                  </a:lnTo>
                  <a:lnTo>
                    <a:pt x="1452199" y="47625"/>
                  </a:lnTo>
                  <a:lnTo>
                    <a:pt x="1509613" y="37447"/>
                  </a:lnTo>
                  <a:lnTo>
                    <a:pt x="1562042" y="31799"/>
                  </a:lnTo>
                  <a:lnTo>
                    <a:pt x="1610818" y="29830"/>
                  </a:lnTo>
                  <a:lnTo>
                    <a:pt x="1657272" y="30690"/>
                  </a:lnTo>
                  <a:lnTo>
                    <a:pt x="1702738" y="33528"/>
                  </a:lnTo>
                  <a:lnTo>
                    <a:pt x="1748547" y="37493"/>
                  </a:lnTo>
                  <a:lnTo>
                    <a:pt x="1796030" y="41736"/>
                  </a:lnTo>
                  <a:lnTo>
                    <a:pt x="1846521" y="45406"/>
                  </a:lnTo>
                  <a:lnTo>
                    <a:pt x="1901350" y="47652"/>
                  </a:lnTo>
                  <a:lnTo>
                    <a:pt x="1961850" y="47625"/>
                  </a:lnTo>
                  <a:lnTo>
                    <a:pt x="1961010" y="34075"/>
                  </a:lnTo>
                  <a:lnTo>
                    <a:pt x="1962278" y="21145"/>
                  </a:lnTo>
                  <a:lnTo>
                    <a:pt x="1963332" y="9548"/>
                  </a:lnTo>
                  <a:lnTo>
                    <a:pt x="1961850" y="0"/>
                  </a:lnTo>
                  <a:lnTo>
                    <a:pt x="2000738" y="14722"/>
                  </a:lnTo>
                  <a:lnTo>
                    <a:pt x="2042352" y="44434"/>
                  </a:lnTo>
                  <a:lnTo>
                    <a:pt x="2083276" y="75741"/>
                  </a:lnTo>
                  <a:lnTo>
                    <a:pt x="2120092" y="95250"/>
                  </a:lnTo>
                  <a:lnTo>
                    <a:pt x="2074596" y="121009"/>
                  </a:lnTo>
                  <a:lnTo>
                    <a:pt x="2032446" y="142732"/>
                  </a:lnTo>
                  <a:lnTo>
                    <a:pt x="1994558" y="164526"/>
                  </a:lnTo>
                  <a:lnTo>
                    <a:pt x="1961850" y="190500"/>
                  </a:lnTo>
                  <a:lnTo>
                    <a:pt x="1960582" y="176807"/>
                  </a:lnTo>
                  <a:lnTo>
                    <a:pt x="1960754" y="165544"/>
                  </a:lnTo>
                  <a:lnTo>
                    <a:pt x="1961475" y="154852"/>
                  </a:lnTo>
                  <a:lnTo>
                    <a:pt x="1961850" y="142875"/>
                  </a:lnTo>
                  <a:lnTo>
                    <a:pt x="1904370" y="143084"/>
                  </a:lnTo>
                  <a:lnTo>
                    <a:pt x="1852407" y="143070"/>
                  </a:lnTo>
                  <a:lnTo>
                    <a:pt x="1804599" y="142899"/>
                  </a:lnTo>
                  <a:lnTo>
                    <a:pt x="1759583" y="142637"/>
                  </a:lnTo>
                  <a:lnTo>
                    <a:pt x="1715994" y="142351"/>
                  </a:lnTo>
                  <a:lnTo>
                    <a:pt x="1672470" y="142106"/>
                  </a:lnTo>
                  <a:lnTo>
                    <a:pt x="1627647" y="141970"/>
                  </a:lnTo>
                  <a:lnTo>
                    <a:pt x="1580163" y="142009"/>
                  </a:lnTo>
                  <a:lnTo>
                    <a:pt x="1528654" y="142288"/>
                  </a:lnTo>
                  <a:lnTo>
                    <a:pt x="1471757" y="142875"/>
                  </a:lnTo>
                  <a:lnTo>
                    <a:pt x="1412299" y="142309"/>
                  </a:lnTo>
                  <a:lnTo>
                    <a:pt x="1354099" y="139644"/>
                  </a:lnTo>
                  <a:lnTo>
                    <a:pt x="1297392" y="135714"/>
                  </a:lnTo>
                  <a:lnTo>
                    <a:pt x="1242415" y="131353"/>
                  </a:lnTo>
                  <a:lnTo>
                    <a:pt x="1189404" y="127396"/>
                  </a:lnTo>
                  <a:lnTo>
                    <a:pt x="1138595" y="124678"/>
                  </a:lnTo>
                  <a:lnTo>
                    <a:pt x="1090225" y="124032"/>
                  </a:lnTo>
                  <a:lnTo>
                    <a:pt x="1044529" y="126293"/>
                  </a:lnTo>
                  <a:lnTo>
                    <a:pt x="1001744" y="132296"/>
                  </a:lnTo>
                  <a:lnTo>
                    <a:pt x="962106" y="142875"/>
                  </a:lnTo>
                  <a:lnTo>
                    <a:pt x="925343" y="151628"/>
                  </a:lnTo>
                  <a:lnTo>
                    <a:pt x="884461" y="154833"/>
                  </a:lnTo>
                  <a:lnTo>
                    <a:pt x="840076" y="153757"/>
                  </a:lnTo>
                  <a:lnTo>
                    <a:pt x="792806" y="149663"/>
                  </a:lnTo>
                  <a:lnTo>
                    <a:pt x="743266" y="143819"/>
                  </a:lnTo>
                  <a:lnTo>
                    <a:pt x="692073" y="137490"/>
                  </a:lnTo>
                  <a:lnTo>
                    <a:pt x="639844" y="131942"/>
                  </a:lnTo>
                  <a:lnTo>
                    <a:pt x="587195" y="128441"/>
                  </a:lnTo>
                  <a:lnTo>
                    <a:pt x="534743" y="128252"/>
                  </a:lnTo>
                  <a:lnTo>
                    <a:pt x="483105" y="132641"/>
                  </a:lnTo>
                  <a:lnTo>
                    <a:pt x="432897" y="142875"/>
                  </a:lnTo>
                  <a:lnTo>
                    <a:pt x="377638" y="155928"/>
                  </a:lnTo>
                  <a:lnTo>
                    <a:pt x="330470" y="162747"/>
                  </a:lnTo>
                  <a:lnTo>
                    <a:pt x="288714" y="164606"/>
                  </a:lnTo>
                  <a:lnTo>
                    <a:pt x="249689" y="162776"/>
                  </a:lnTo>
                  <a:lnTo>
                    <a:pt x="210716" y="158533"/>
                  </a:lnTo>
                  <a:lnTo>
                    <a:pt x="169113" y="153147"/>
                  </a:lnTo>
                  <a:lnTo>
                    <a:pt x="122202" y="147894"/>
                  </a:lnTo>
                  <a:lnTo>
                    <a:pt x="67301" y="144045"/>
                  </a:lnTo>
                  <a:lnTo>
                    <a:pt x="1732" y="142875"/>
                  </a:lnTo>
                  <a:lnTo>
                    <a:pt x="0" y="122634"/>
                  </a:lnTo>
                  <a:lnTo>
                    <a:pt x="2351" y="95440"/>
                  </a:lnTo>
                  <a:lnTo>
                    <a:pt x="4393" y="68151"/>
                  </a:lnTo>
                  <a:lnTo>
                    <a:pt x="1732" y="47625"/>
                  </a:lnTo>
                  <a:close/>
                </a:path>
              </a:pathLst>
            </a:custGeom>
            <a:ln w="12700">
              <a:solidFill>
                <a:srgbClr val="00252F"/>
              </a:solidFill>
            </a:ln>
          </p:spPr>
          <p:txBody>
            <a:bodyPr wrap="square" lIns="0" tIns="0" rIns="0" bIns="0" rtlCol="0"/>
            <a:lstStyle/>
            <a:p>
              <a:endParaRPr/>
            </a:p>
          </p:txBody>
        </p:sp>
      </p:grpSp>
      <p:sp>
        <p:nvSpPr>
          <p:cNvPr id="7" name="object 7"/>
          <p:cNvSpPr txBox="1"/>
          <p:nvPr/>
        </p:nvSpPr>
        <p:spPr>
          <a:xfrm>
            <a:off x="7150734" y="4943983"/>
            <a:ext cx="3557904"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111F35"/>
                </a:solidFill>
                <a:latin typeface="Consolas"/>
                <a:cs typeface="Consolas"/>
              </a:rPr>
              <a:t>"exams=web&amp;exams=pl2"</a:t>
            </a:r>
            <a:endParaRPr sz="2400">
              <a:latin typeface="Consolas"/>
              <a:cs typeface="Consolas"/>
            </a:endParaRPr>
          </a:p>
        </p:txBody>
      </p:sp>
      <p:grpSp>
        <p:nvGrpSpPr>
          <p:cNvPr id="8" name="object 8"/>
          <p:cNvGrpSpPr/>
          <p:nvPr/>
        </p:nvGrpSpPr>
        <p:grpSpPr>
          <a:xfrm>
            <a:off x="875919" y="4109846"/>
            <a:ext cx="3865879" cy="2094864"/>
            <a:chOff x="875919" y="4109846"/>
            <a:chExt cx="3865879" cy="2094864"/>
          </a:xfrm>
        </p:grpSpPr>
        <p:pic>
          <p:nvPicPr>
            <p:cNvPr id="9" name="object 9"/>
            <p:cNvPicPr/>
            <p:nvPr/>
          </p:nvPicPr>
          <p:blipFill>
            <a:blip r:embed="rId2" cstate="print"/>
            <a:stretch>
              <a:fillRect/>
            </a:stretch>
          </p:blipFill>
          <p:spPr>
            <a:xfrm>
              <a:off x="885444" y="4119371"/>
              <a:ext cx="3846576" cy="2016003"/>
            </a:xfrm>
            <a:prstGeom prst="rect">
              <a:avLst/>
            </a:prstGeom>
          </p:spPr>
        </p:pic>
        <p:sp>
          <p:nvSpPr>
            <p:cNvPr id="10" name="object 10"/>
            <p:cNvSpPr/>
            <p:nvPr/>
          </p:nvSpPr>
          <p:spPr>
            <a:xfrm>
              <a:off x="880681" y="4114609"/>
              <a:ext cx="3856354" cy="2085339"/>
            </a:xfrm>
            <a:custGeom>
              <a:avLst/>
              <a:gdLst/>
              <a:ahLst/>
              <a:cxnLst/>
              <a:rect l="l" t="t" r="r" b="b"/>
              <a:pathLst>
                <a:path w="3856354" h="2085339">
                  <a:moveTo>
                    <a:pt x="0" y="2085213"/>
                  </a:moveTo>
                  <a:lnTo>
                    <a:pt x="3856101" y="2085213"/>
                  </a:lnTo>
                  <a:lnTo>
                    <a:pt x="3856101" y="0"/>
                  </a:lnTo>
                  <a:lnTo>
                    <a:pt x="0" y="0"/>
                  </a:lnTo>
                  <a:lnTo>
                    <a:pt x="0" y="2085213"/>
                  </a:lnTo>
                  <a:close/>
                </a:path>
              </a:pathLst>
            </a:custGeom>
            <a:ln w="9525">
              <a:solidFill>
                <a:srgbClr val="111F35"/>
              </a:solidFill>
            </a:ln>
          </p:spPr>
          <p:txBody>
            <a:bodyPr wrap="square" lIns="0" tIns="0" rIns="0" bIns="0" rtlCol="0"/>
            <a:lstStyle/>
            <a:p>
              <a:endParaRPr/>
            </a:p>
          </p:txBody>
        </p:sp>
      </p:grpSp>
      <p:sp>
        <p:nvSpPr>
          <p:cNvPr id="11" name="object 11"/>
          <p:cNvSpPr txBox="1"/>
          <p:nvPr/>
        </p:nvSpPr>
        <p:spPr>
          <a:xfrm>
            <a:off x="5364226" y="4760721"/>
            <a:ext cx="9912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On</a:t>
            </a:r>
            <a:r>
              <a:rPr sz="1800" spc="-5" dirty="0">
                <a:solidFill>
                  <a:srgbClr val="111F35"/>
                </a:solidFill>
                <a:latin typeface="Calibri"/>
                <a:cs typeface="Calibri"/>
              </a:rPr>
              <a:t> </a:t>
            </a:r>
            <a:r>
              <a:rPr sz="1800" spc="-10" dirty="0">
                <a:solidFill>
                  <a:srgbClr val="111F35"/>
                </a:solidFill>
                <a:latin typeface="Calibri"/>
                <a:cs typeface="Calibri"/>
              </a:rPr>
              <a:t>submit</a:t>
            </a:r>
            <a:endParaRPr sz="1800">
              <a:latin typeface="Calibri"/>
              <a:cs typeface="Calibri"/>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46</a:t>
            </a:fld>
            <a:endParaRPr spc="-25" dirty="0"/>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50" dirty="0"/>
              <a:t> </a:t>
            </a:r>
            <a:r>
              <a:rPr spc="495" dirty="0"/>
              <a:t>TO-</a:t>
            </a:r>
            <a:r>
              <a:rPr spc="165" dirty="0"/>
              <a:t>DO</a:t>
            </a:r>
            <a:r>
              <a:rPr spc="-65" dirty="0"/>
              <a:t> </a:t>
            </a:r>
            <a:r>
              <a:rPr spc="-260" dirty="0"/>
              <a:t>LIST</a:t>
            </a:r>
            <a:r>
              <a:rPr spc="-5" dirty="0"/>
              <a:t> </a:t>
            </a:r>
            <a:r>
              <a:rPr spc="-60" dirty="0"/>
              <a:t>WEB</a:t>
            </a:r>
            <a:r>
              <a:rPr spc="-80" dirty="0"/>
              <a:t> </a:t>
            </a:r>
            <a:r>
              <a:rPr spc="-25" dirty="0"/>
              <a:t>APP</a:t>
            </a:r>
          </a:p>
        </p:txBody>
      </p:sp>
      <p:grpSp>
        <p:nvGrpSpPr>
          <p:cNvPr id="3" name="object 3"/>
          <p:cNvGrpSpPr/>
          <p:nvPr/>
        </p:nvGrpSpPr>
        <p:grpSpPr>
          <a:xfrm>
            <a:off x="879221" y="1561909"/>
            <a:ext cx="3380740" cy="2309495"/>
            <a:chOff x="879221" y="1561909"/>
            <a:chExt cx="3380740" cy="2309495"/>
          </a:xfrm>
        </p:grpSpPr>
        <p:pic>
          <p:nvPicPr>
            <p:cNvPr id="4" name="object 4"/>
            <p:cNvPicPr/>
            <p:nvPr/>
          </p:nvPicPr>
          <p:blipFill>
            <a:blip r:embed="rId2" cstate="print"/>
            <a:stretch>
              <a:fillRect/>
            </a:stretch>
          </p:blipFill>
          <p:spPr>
            <a:xfrm>
              <a:off x="882396" y="1565148"/>
              <a:ext cx="3374136" cy="2114356"/>
            </a:xfrm>
            <a:prstGeom prst="rect">
              <a:avLst/>
            </a:prstGeom>
          </p:spPr>
        </p:pic>
        <p:sp>
          <p:nvSpPr>
            <p:cNvPr id="5" name="object 5"/>
            <p:cNvSpPr/>
            <p:nvPr/>
          </p:nvSpPr>
          <p:spPr>
            <a:xfrm>
              <a:off x="880808" y="1563497"/>
              <a:ext cx="3377565" cy="2306320"/>
            </a:xfrm>
            <a:custGeom>
              <a:avLst/>
              <a:gdLst/>
              <a:ahLst/>
              <a:cxnLst/>
              <a:rect l="l" t="t" r="r" b="b"/>
              <a:pathLst>
                <a:path w="3377565" h="2306320">
                  <a:moveTo>
                    <a:pt x="0" y="2305939"/>
                  </a:moveTo>
                  <a:lnTo>
                    <a:pt x="3377311" y="2305939"/>
                  </a:lnTo>
                  <a:lnTo>
                    <a:pt x="3377311" y="0"/>
                  </a:lnTo>
                  <a:lnTo>
                    <a:pt x="0" y="0"/>
                  </a:lnTo>
                  <a:lnTo>
                    <a:pt x="0" y="2305939"/>
                  </a:lnTo>
                  <a:close/>
                </a:path>
              </a:pathLst>
            </a:custGeom>
            <a:ln w="3175">
              <a:solidFill>
                <a:srgbClr val="111F35"/>
              </a:solidFill>
            </a:ln>
          </p:spPr>
          <p:txBody>
            <a:bodyPr wrap="square" lIns="0" tIns="0" rIns="0" bIns="0" rtlCol="0"/>
            <a:lstStyle/>
            <a:p>
              <a:endParaRPr/>
            </a:p>
          </p:txBody>
        </p:sp>
      </p:grpSp>
      <p:grpSp>
        <p:nvGrpSpPr>
          <p:cNvPr id="6" name="object 6"/>
          <p:cNvGrpSpPr/>
          <p:nvPr/>
        </p:nvGrpSpPr>
        <p:grpSpPr>
          <a:xfrm>
            <a:off x="4356925" y="3738245"/>
            <a:ext cx="3478529" cy="2442210"/>
            <a:chOff x="4356925" y="3738245"/>
            <a:chExt cx="3478529" cy="2442210"/>
          </a:xfrm>
        </p:grpSpPr>
        <p:pic>
          <p:nvPicPr>
            <p:cNvPr id="7" name="object 7"/>
            <p:cNvPicPr/>
            <p:nvPr/>
          </p:nvPicPr>
          <p:blipFill>
            <a:blip r:embed="rId3" cstate="print"/>
            <a:stretch>
              <a:fillRect/>
            </a:stretch>
          </p:blipFill>
          <p:spPr>
            <a:xfrm>
              <a:off x="4360164" y="3741420"/>
              <a:ext cx="3471672" cy="2435352"/>
            </a:xfrm>
            <a:prstGeom prst="rect">
              <a:avLst/>
            </a:prstGeom>
          </p:spPr>
        </p:pic>
        <p:sp>
          <p:nvSpPr>
            <p:cNvPr id="8" name="object 8"/>
            <p:cNvSpPr/>
            <p:nvPr/>
          </p:nvSpPr>
          <p:spPr>
            <a:xfrm>
              <a:off x="4358513" y="3739832"/>
              <a:ext cx="3475354" cy="2439035"/>
            </a:xfrm>
            <a:custGeom>
              <a:avLst/>
              <a:gdLst/>
              <a:ahLst/>
              <a:cxnLst/>
              <a:rect l="l" t="t" r="r" b="b"/>
              <a:pathLst>
                <a:path w="3475354" h="2439035">
                  <a:moveTo>
                    <a:pt x="0" y="2438527"/>
                  </a:moveTo>
                  <a:lnTo>
                    <a:pt x="3474846" y="2438527"/>
                  </a:lnTo>
                  <a:lnTo>
                    <a:pt x="3474846" y="0"/>
                  </a:lnTo>
                  <a:lnTo>
                    <a:pt x="0" y="0"/>
                  </a:lnTo>
                  <a:lnTo>
                    <a:pt x="0" y="2438527"/>
                  </a:lnTo>
                  <a:close/>
                </a:path>
              </a:pathLst>
            </a:custGeom>
            <a:ln w="3175">
              <a:solidFill>
                <a:srgbClr val="111F35"/>
              </a:solidFill>
            </a:ln>
          </p:spPr>
          <p:txBody>
            <a:bodyPr wrap="square" lIns="0" tIns="0" rIns="0" bIns="0" rtlCol="0"/>
            <a:lstStyle/>
            <a:p>
              <a:endParaRPr/>
            </a:p>
          </p:txBody>
        </p:sp>
      </p:grpSp>
      <p:grpSp>
        <p:nvGrpSpPr>
          <p:cNvPr id="9" name="object 9"/>
          <p:cNvGrpSpPr/>
          <p:nvPr/>
        </p:nvGrpSpPr>
        <p:grpSpPr>
          <a:xfrm>
            <a:off x="7932229" y="1561909"/>
            <a:ext cx="3380740" cy="2374900"/>
            <a:chOff x="7932229" y="1561909"/>
            <a:chExt cx="3380740" cy="2374900"/>
          </a:xfrm>
        </p:grpSpPr>
        <p:pic>
          <p:nvPicPr>
            <p:cNvPr id="10" name="object 10"/>
            <p:cNvPicPr/>
            <p:nvPr/>
          </p:nvPicPr>
          <p:blipFill>
            <a:blip r:embed="rId4" cstate="print"/>
            <a:stretch>
              <a:fillRect/>
            </a:stretch>
          </p:blipFill>
          <p:spPr>
            <a:xfrm>
              <a:off x="7935468" y="1565148"/>
              <a:ext cx="3374135" cy="2368296"/>
            </a:xfrm>
            <a:prstGeom prst="rect">
              <a:avLst/>
            </a:prstGeom>
          </p:spPr>
        </p:pic>
        <p:sp>
          <p:nvSpPr>
            <p:cNvPr id="11" name="object 11"/>
            <p:cNvSpPr/>
            <p:nvPr/>
          </p:nvSpPr>
          <p:spPr>
            <a:xfrm>
              <a:off x="7933817" y="1563497"/>
              <a:ext cx="3377565" cy="2371725"/>
            </a:xfrm>
            <a:custGeom>
              <a:avLst/>
              <a:gdLst/>
              <a:ahLst/>
              <a:cxnLst/>
              <a:rect l="l" t="t" r="r" b="b"/>
              <a:pathLst>
                <a:path w="3377565" h="2371725">
                  <a:moveTo>
                    <a:pt x="0" y="2371471"/>
                  </a:moveTo>
                  <a:lnTo>
                    <a:pt x="3377311" y="2371471"/>
                  </a:lnTo>
                  <a:lnTo>
                    <a:pt x="3377311" y="0"/>
                  </a:lnTo>
                  <a:lnTo>
                    <a:pt x="0" y="0"/>
                  </a:lnTo>
                  <a:lnTo>
                    <a:pt x="0" y="2371471"/>
                  </a:lnTo>
                  <a:close/>
                </a:path>
              </a:pathLst>
            </a:custGeom>
            <a:ln w="3175">
              <a:solidFill>
                <a:srgbClr val="111F35"/>
              </a:solidFill>
            </a:ln>
          </p:spPr>
          <p:txBody>
            <a:bodyPr wrap="square" lIns="0" tIns="0" rIns="0" bIns="0" rtlCol="0"/>
            <a:lstStyle/>
            <a:p>
              <a:endParaRPr/>
            </a:p>
          </p:txBody>
        </p:sp>
      </p:gr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460</a:t>
            </a:fld>
            <a:endParaRPr spc="-25"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95" dirty="0"/>
              <a:t>TO-</a:t>
            </a:r>
            <a:r>
              <a:rPr spc="165" dirty="0"/>
              <a:t>DO</a:t>
            </a:r>
            <a:r>
              <a:rPr spc="5" dirty="0"/>
              <a:t> </a:t>
            </a:r>
            <a:r>
              <a:rPr spc="-260" dirty="0"/>
              <a:t>LIST</a:t>
            </a:r>
            <a:r>
              <a:rPr dirty="0"/>
              <a:t> APP:</a:t>
            </a:r>
            <a:r>
              <a:rPr spc="25" dirty="0"/>
              <a:t> </a:t>
            </a:r>
            <a:r>
              <a:rPr spc="40" dirty="0"/>
              <a:t>HOMEPAGE</a:t>
            </a:r>
          </a:p>
        </p:txBody>
      </p:sp>
      <p:sp>
        <p:nvSpPr>
          <p:cNvPr id="3" name="object 3"/>
          <p:cNvSpPr txBox="1"/>
          <p:nvPr/>
        </p:nvSpPr>
        <p:spPr>
          <a:xfrm>
            <a:off x="8169909" y="1447952"/>
            <a:ext cx="3040380" cy="1818005"/>
          </a:xfrm>
          <a:prstGeom prst="rect">
            <a:avLst/>
          </a:prstGeom>
        </p:spPr>
        <p:txBody>
          <a:bodyPr vert="horz" wrap="square" lIns="0" tIns="97790" rIns="0" bIns="0" rtlCol="0">
            <a:spAutoFit/>
          </a:bodyPr>
          <a:lstStyle/>
          <a:p>
            <a:pPr marL="240665" indent="-227965">
              <a:lnSpc>
                <a:spcPct val="100000"/>
              </a:lnSpc>
              <a:spcBef>
                <a:spcPts val="770"/>
              </a:spcBef>
              <a:buFont typeface="Arial MT"/>
              <a:buChar char="•"/>
              <a:tabLst>
                <a:tab pos="240665" algn="l"/>
              </a:tabLst>
            </a:pPr>
            <a:r>
              <a:rPr sz="2800" dirty="0">
                <a:solidFill>
                  <a:srgbClr val="111F35"/>
                </a:solidFill>
                <a:latin typeface="Calibri"/>
                <a:cs typeface="Calibri"/>
              </a:rPr>
              <a:t>Landing</a:t>
            </a:r>
            <a:r>
              <a:rPr sz="2800" spc="-80" dirty="0">
                <a:solidFill>
                  <a:srgbClr val="111F35"/>
                </a:solidFill>
                <a:latin typeface="Calibri"/>
                <a:cs typeface="Calibri"/>
              </a:rPr>
              <a:t> </a:t>
            </a:r>
            <a:r>
              <a:rPr sz="2800" spc="-20" dirty="0">
                <a:solidFill>
                  <a:srgbClr val="111F35"/>
                </a:solidFill>
                <a:latin typeface="Calibri"/>
                <a:cs typeface="Calibri"/>
              </a:rPr>
              <a:t>page</a:t>
            </a:r>
            <a:endParaRPr sz="2800">
              <a:latin typeface="Calibri"/>
              <a:cs typeface="Calibri"/>
            </a:endParaRPr>
          </a:p>
          <a:p>
            <a:pPr marL="240029" marR="5080" indent="-227965">
              <a:lnSpc>
                <a:spcPct val="90000"/>
              </a:lnSpc>
              <a:spcBef>
                <a:spcPts val="1010"/>
              </a:spcBef>
              <a:buFont typeface="Arial MT"/>
              <a:buChar char="•"/>
              <a:tabLst>
                <a:tab pos="241300" algn="l"/>
              </a:tabLst>
            </a:pPr>
            <a:r>
              <a:rPr sz="2800" dirty="0">
                <a:solidFill>
                  <a:srgbClr val="111F35"/>
                </a:solidFill>
                <a:latin typeface="Calibri"/>
                <a:cs typeface="Calibri"/>
              </a:rPr>
              <a:t>Includes</a:t>
            </a:r>
            <a:r>
              <a:rPr sz="2800" spc="-75" dirty="0">
                <a:solidFill>
                  <a:srgbClr val="111F35"/>
                </a:solidFill>
                <a:latin typeface="Calibri"/>
                <a:cs typeface="Calibri"/>
              </a:rPr>
              <a:t> </a:t>
            </a:r>
            <a:r>
              <a:rPr sz="2800" dirty="0">
                <a:solidFill>
                  <a:srgbClr val="111F35"/>
                </a:solidFill>
                <a:latin typeface="Calibri"/>
                <a:cs typeface="Calibri"/>
              </a:rPr>
              <a:t>links</a:t>
            </a:r>
            <a:r>
              <a:rPr sz="2800" spc="-90" dirty="0">
                <a:solidFill>
                  <a:srgbClr val="111F35"/>
                </a:solidFill>
                <a:latin typeface="Calibri"/>
                <a:cs typeface="Calibri"/>
              </a:rPr>
              <a:t> </a:t>
            </a:r>
            <a:r>
              <a:rPr sz="2800" spc="-25" dirty="0">
                <a:solidFill>
                  <a:srgbClr val="111F35"/>
                </a:solidFill>
                <a:latin typeface="Calibri"/>
                <a:cs typeface="Calibri"/>
              </a:rPr>
              <a:t>to 	</a:t>
            </a:r>
            <a:r>
              <a:rPr sz="2800" dirty="0">
                <a:solidFill>
                  <a:srgbClr val="111F35"/>
                </a:solidFill>
                <a:latin typeface="Calibri"/>
                <a:cs typeface="Calibri"/>
              </a:rPr>
              <a:t>the</a:t>
            </a:r>
            <a:r>
              <a:rPr sz="2800" spc="-55" dirty="0">
                <a:solidFill>
                  <a:srgbClr val="111F35"/>
                </a:solidFill>
                <a:latin typeface="Calibri"/>
                <a:cs typeface="Calibri"/>
              </a:rPr>
              <a:t> </a:t>
            </a:r>
            <a:r>
              <a:rPr sz="2800" dirty="0">
                <a:solidFill>
                  <a:srgbClr val="111F35"/>
                </a:solidFill>
                <a:latin typeface="Calibri"/>
                <a:cs typeface="Calibri"/>
              </a:rPr>
              <a:t>list</a:t>
            </a:r>
            <a:r>
              <a:rPr sz="2800" spc="-35" dirty="0">
                <a:solidFill>
                  <a:srgbClr val="111F35"/>
                </a:solidFill>
                <a:latin typeface="Calibri"/>
                <a:cs typeface="Calibri"/>
              </a:rPr>
              <a:t> </a:t>
            </a:r>
            <a:r>
              <a:rPr sz="2800" dirty="0">
                <a:solidFill>
                  <a:srgbClr val="111F35"/>
                </a:solidFill>
                <a:latin typeface="Calibri"/>
                <a:cs typeface="Calibri"/>
              </a:rPr>
              <a:t>page</a:t>
            </a:r>
            <a:r>
              <a:rPr sz="2800" spc="-40" dirty="0">
                <a:solidFill>
                  <a:srgbClr val="111F35"/>
                </a:solidFill>
                <a:latin typeface="Calibri"/>
                <a:cs typeface="Calibri"/>
              </a:rPr>
              <a:t> </a:t>
            </a:r>
            <a:r>
              <a:rPr sz="2800" spc="-25" dirty="0">
                <a:solidFill>
                  <a:srgbClr val="111F35"/>
                </a:solidFill>
                <a:latin typeface="Calibri"/>
                <a:cs typeface="Calibri"/>
              </a:rPr>
              <a:t>and 	</a:t>
            </a:r>
            <a:r>
              <a:rPr sz="2800" dirty="0">
                <a:solidFill>
                  <a:srgbClr val="111F35"/>
                </a:solidFill>
                <a:latin typeface="Calibri"/>
                <a:cs typeface="Calibri"/>
              </a:rPr>
              <a:t>the</a:t>
            </a:r>
            <a:r>
              <a:rPr sz="2800" spc="-65" dirty="0">
                <a:solidFill>
                  <a:srgbClr val="111F35"/>
                </a:solidFill>
                <a:latin typeface="Calibri"/>
                <a:cs typeface="Calibri"/>
              </a:rPr>
              <a:t> </a:t>
            </a:r>
            <a:r>
              <a:rPr sz="2800" dirty="0">
                <a:solidFill>
                  <a:srgbClr val="111F35"/>
                </a:solidFill>
                <a:latin typeface="Calibri"/>
                <a:cs typeface="Calibri"/>
              </a:rPr>
              <a:t>reset</a:t>
            </a:r>
            <a:r>
              <a:rPr sz="2800" spc="-55" dirty="0">
                <a:solidFill>
                  <a:srgbClr val="111F35"/>
                </a:solidFill>
                <a:latin typeface="Calibri"/>
                <a:cs typeface="Calibri"/>
              </a:rPr>
              <a:t> </a:t>
            </a:r>
            <a:r>
              <a:rPr sz="2800" dirty="0">
                <a:solidFill>
                  <a:srgbClr val="111F35"/>
                </a:solidFill>
                <a:latin typeface="Calibri"/>
                <a:cs typeface="Calibri"/>
              </a:rPr>
              <a:t>app</a:t>
            </a:r>
            <a:r>
              <a:rPr sz="2800" spc="-45" dirty="0">
                <a:solidFill>
                  <a:srgbClr val="111F35"/>
                </a:solidFill>
                <a:latin typeface="Calibri"/>
                <a:cs typeface="Calibri"/>
              </a:rPr>
              <a:t> </a:t>
            </a:r>
            <a:r>
              <a:rPr sz="2800" spc="-20" dirty="0">
                <a:solidFill>
                  <a:srgbClr val="111F35"/>
                </a:solidFill>
                <a:latin typeface="Calibri"/>
                <a:cs typeface="Calibri"/>
              </a:rPr>
              <a:t>page.</a:t>
            </a:r>
            <a:endParaRPr sz="2800">
              <a:latin typeface="Calibri"/>
              <a:cs typeface="Calibri"/>
            </a:endParaRPr>
          </a:p>
        </p:txBody>
      </p:sp>
      <p:grpSp>
        <p:nvGrpSpPr>
          <p:cNvPr id="4" name="object 4"/>
          <p:cNvGrpSpPr/>
          <p:nvPr/>
        </p:nvGrpSpPr>
        <p:grpSpPr>
          <a:xfrm>
            <a:off x="872871" y="1430655"/>
            <a:ext cx="7227570" cy="4935855"/>
            <a:chOff x="872871" y="1430655"/>
            <a:chExt cx="7227570" cy="4935855"/>
          </a:xfrm>
        </p:grpSpPr>
        <p:pic>
          <p:nvPicPr>
            <p:cNvPr id="5" name="object 5"/>
            <p:cNvPicPr/>
            <p:nvPr/>
          </p:nvPicPr>
          <p:blipFill>
            <a:blip r:embed="rId2" cstate="print"/>
            <a:stretch>
              <a:fillRect/>
            </a:stretch>
          </p:blipFill>
          <p:spPr>
            <a:xfrm>
              <a:off x="882396" y="1440180"/>
              <a:ext cx="7208520" cy="4514171"/>
            </a:xfrm>
            <a:prstGeom prst="rect">
              <a:avLst/>
            </a:prstGeom>
          </p:spPr>
        </p:pic>
        <p:sp>
          <p:nvSpPr>
            <p:cNvPr id="6" name="object 6"/>
            <p:cNvSpPr/>
            <p:nvPr/>
          </p:nvSpPr>
          <p:spPr>
            <a:xfrm>
              <a:off x="877633" y="1435417"/>
              <a:ext cx="7218045" cy="4926330"/>
            </a:xfrm>
            <a:custGeom>
              <a:avLst/>
              <a:gdLst/>
              <a:ahLst/>
              <a:cxnLst/>
              <a:rect l="l" t="t" r="r" b="b"/>
              <a:pathLst>
                <a:path w="7218045" h="4926330">
                  <a:moveTo>
                    <a:pt x="0" y="4925949"/>
                  </a:moveTo>
                  <a:lnTo>
                    <a:pt x="7218045" y="4925949"/>
                  </a:lnTo>
                  <a:lnTo>
                    <a:pt x="7218045" y="0"/>
                  </a:lnTo>
                  <a:lnTo>
                    <a:pt x="0" y="0"/>
                  </a:lnTo>
                  <a:lnTo>
                    <a:pt x="0" y="4925949"/>
                  </a:lnTo>
                  <a:close/>
                </a:path>
              </a:pathLst>
            </a:custGeom>
            <a:ln w="9525">
              <a:solidFill>
                <a:srgbClr val="111F35"/>
              </a:solidFill>
            </a:ln>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461</a:t>
            </a:fld>
            <a:endParaRPr spc="-25"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72871" y="1430655"/>
            <a:ext cx="10443210" cy="4935855"/>
            <a:chOff x="872871" y="1430655"/>
            <a:chExt cx="10443210" cy="4935855"/>
          </a:xfrm>
        </p:grpSpPr>
        <p:pic>
          <p:nvPicPr>
            <p:cNvPr id="3" name="object 3"/>
            <p:cNvPicPr/>
            <p:nvPr/>
          </p:nvPicPr>
          <p:blipFill>
            <a:blip r:embed="rId2" cstate="print"/>
            <a:stretch>
              <a:fillRect/>
            </a:stretch>
          </p:blipFill>
          <p:spPr>
            <a:xfrm>
              <a:off x="882396" y="1440180"/>
              <a:ext cx="7008876" cy="4916424"/>
            </a:xfrm>
            <a:prstGeom prst="rect">
              <a:avLst/>
            </a:prstGeom>
          </p:spPr>
        </p:pic>
        <p:pic>
          <p:nvPicPr>
            <p:cNvPr id="4" name="object 4"/>
            <p:cNvPicPr/>
            <p:nvPr/>
          </p:nvPicPr>
          <p:blipFill>
            <a:blip r:embed="rId3" cstate="print"/>
            <a:stretch>
              <a:fillRect/>
            </a:stretch>
          </p:blipFill>
          <p:spPr>
            <a:xfrm>
              <a:off x="872871" y="1430655"/>
              <a:ext cx="7027926" cy="4935474"/>
            </a:xfrm>
            <a:prstGeom prst="rect">
              <a:avLst/>
            </a:prstGeom>
          </p:spPr>
        </p:pic>
        <p:sp>
          <p:nvSpPr>
            <p:cNvPr id="5" name="object 5"/>
            <p:cNvSpPr/>
            <p:nvPr/>
          </p:nvSpPr>
          <p:spPr>
            <a:xfrm>
              <a:off x="877633" y="1435417"/>
              <a:ext cx="7018655" cy="4926330"/>
            </a:xfrm>
            <a:custGeom>
              <a:avLst/>
              <a:gdLst/>
              <a:ahLst/>
              <a:cxnLst/>
              <a:rect l="l" t="t" r="r" b="b"/>
              <a:pathLst>
                <a:path w="7018655" h="4926330">
                  <a:moveTo>
                    <a:pt x="0" y="4925949"/>
                  </a:moveTo>
                  <a:lnTo>
                    <a:pt x="7018401" y="4925949"/>
                  </a:lnTo>
                  <a:lnTo>
                    <a:pt x="7018401" y="0"/>
                  </a:lnTo>
                  <a:lnTo>
                    <a:pt x="0" y="0"/>
                  </a:lnTo>
                  <a:lnTo>
                    <a:pt x="0" y="4925949"/>
                  </a:lnTo>
                  <a:close/>
                </a:path>
              </a:pathLst>
            </a:custGeom>
            <a:ln w="9525">
              <a:solidFill>
                <a:srgbClr val="111F35"/>
              </a:solidFill>
            </a:ln>
          </p:spPr>
          <p:txBody>
            <a:bodyPr wrap="square" lIns="0" tIns="0" rIns="0" bIns="0" rtlCol="0"/>
            <a:lstStyle/>
            <a:p>
              <a:endParaRPr/>
            </a:p>
          </p:txBody>
        </p:sp>
        <p:sp>
          <p:nvSpPr>
            <p:cNvPr id="6" name="object 6"/>
            <p:cNvSpPr/>
            <p:nvPr/>
          </p:nvSpPr>
          <p:spPr>
            <a:xfrm>
              <a:off x="1006602" y="2876550"/>
              <a:ext cx="6888480" cy="619125"/>
            </a:xfrm>
            <a:custGeom>
              <a:avLst/>
              <a:gdLst/>
              <a:ahLst/>
              <a:cxnLst/>
              <a:rect l="l" t="t" r="r" b="b"/>
              <a:pathLst>
                <a:path w="6888480" h="619125">
                  <a:moveTo>
                    <a:pt x="0" y="618744"/>
                  </a:moveTo>
                  <a:lnTo>
                    <a:pt x="6888480" y="618744"/>
                  </a:lnTo>
                  <a:lnTo>
                    <a:pt x="6888480" y="0"/>
                  </a:lnTo>
                  <a:lnTo>
                    <a:pt x="0" y="0"/>
                  </a:lnTo>
                  <a:lnTo>
                    <a:pt x="0" y="618744"/>
                  </a:lnTo>
                  <a:close/>
                </a:path>
              </a:pathLst>
            </a:custGeom>
            <a:ln w="28575">
              <a:solidFill>
                <a:srgbClr val="D70031"/>
              </a:solidFill>
              <a:prstDash val="sysDash"/>
            </a:ln>
          </p:spPr>
          <p:txBody>
            <a:bodyPr wrap="square" lIns="0" tIns="0" rIns="0" bIns="0" rtlCol="0"/>
            <a:lstStyle/>
            <a:p>
              <a:endParaRPr/>
            </a:p>
          </p:txBody>
        </p:sp>
        <p:sp>
          <p:nvSpPr>
            <p:cNvPr id="7" name="object 7"/>
            <p:cNvSpPr/>
            <p:nvPr/>
          </p:nvSpPr>
          <p:spPr>
            <a:xfrm>
              <a:off x="1006602" y="3576065"/>
              <a:ext cx="6888480" cy="690880"/>
            </a:xfrm>
            <a:custGeom>
              <a:avLst/>
              <a:gdLst/>
              <a:ahLst/>
              <a:cxnLst/>
              <a:rect l="l" t="t" r="r" b="b"/>
              <a:pathLst>
                <a:path w="6888480" h="690879">
                  <a:moveTo>
                    <a:pt x="0" y="690372"/>
                  </a:moveTo>
                  <a:lnTo>
                    <a:pt x="6888480" y="690372"/>
                  </a:lnTo>
                  <a:lnTo>
                    <a:pt x="6888480" y="0"/>
                  </a:lnTo>
                  <a:lnTo>
                    <a:pt x="0" y="0"/>
                  </a:lnTo>
                  <a:lnTo>
                    <a:pt x="0" y="690372"/>
                  </a:lnTo>
                  <a:close/>
                </a:path>
              </a:pathLst>
            </a:custGeom>
            <a:ln w="28575">
              <a:solidFill>
                <a:srgbClr val="006379"/>
              </a:solidFill>
              <a:prstDash val="sysDash"/>
            </a:ln>
          </p:spPr>
          <p:txBody>
            <a:bodyPr wrap="square" lIns="0" tIns="0" rIns="0" bIns="0" rtlCol="0"/>
            <a:lstStyle/>
            <a:p>
              <a:endParaRPr/>
            </a:p>
          </p:txBody>
        </p:sp>
        <p:sp>
          <p:nvSpPr>
            <p:cNvPr id="8" name="object 8"/>
            <p:cNvSpPr/>
            <p:nvPr/>
          </p:nvSpPr>
          <p:spPr>
            <a:xfrm>
              <a:off x="8289036" y="4204715"/>
              <a:ext cx="3020695" cy="914400"/>
            </a:xfrm>
            <a:custGeom>
              <a:avLst/>
              <a:gdLst/>
              <a:ahLst/>
              <a:cxnLst/>
              <a:rect l="l" t="t" r="r" b="b"/>
              <a:pathLst>
                <a:path w="3020695" h="914400">
                  <a:moveTo>
                    <a:pt x="2868168" y="0"/>
                  </a:moveTo>
                  <a:lnTo>
                    <a:pt x="152400" y="0"/>
                  </a:lnTo>
                  <a:lnTo>
                    <a:pt x="104217" y="7766"/>
                  </a:lnTo>
                  <a:lnTo>
                    <a:pt x="62380" y="29394"/>
                  </a:lnTo>
                  <a:lnTo>
                    <a:pt x="29394" y="62380"/>
                  </a:lnTo>
                  <a:lnTo>
                    <a:pt x="7766" y="104217"/>
                  </a:lnTo>
                  <a:lnTo>
                    <a:pt x="0" y="152399"/>
                  </a:lnTo>
                  <a:lnTo>
                    <a:pt x="0" y="761999"/>
                  </a:lnTo>
                  <a:lnTo>
                    <a:pt x="7766" y="810182"/>
                  </a:lnTo>
                  <a:lnTo>
                    <a:pt x="29394" y="852019"/>
                  </a:lnTo>
                  <a:lnTo>
                    <a:pt x="62380" y="885005"/>
                  </a:lnTo>
                  <a:lnTo>
                    <a:pt x="104217" y="906633"/>
                  </a:lnTo>
                  <a:lnTo>
                    <a:pt x="152400" y="914399"/>
                  </a:lnTo>
                  <a:lnTo>
                    <a:pt x="2868168" y="914399"/>
                  </a:lnTo>
                  <a:lnTo>
                    <a:pt x="2916350" y="906633"/>
                  </a:lnTo>
                  <a:lnTo>
                    <a:pt x="2958187" y="885005"/>
                  </a:lnTo>
                  <a:lnTo>
                    <a:pt x="2991173" y="852019"/>
                  </a:lnTo>
                  <a:lnTo>
                    <a:pt x="3012801" y="810182"/>
                  </a:lnTo>
                  <a:lnTo>
                    <a:pt x="3020568" y="761999"/>
                  </a:lnTo>
                  <a:lnTo>
                    <a:pt x="3020568" y="152399"/>
                  </a:lnTo>
                  <a:lnTo>
                    <a:pt x="3012801" y="104217"/>
                  </a:lnTo>
                  <a:lnTo>
                    <a:pt x="2991173" y="62380"/>
                  </a:lnTo>
                  <a:lnTo>
                    <a:pt x="2958187" y="29394"/>
                  </a:lnTo>
                  <a:lnTo>
                    <a:pt x="2916350" y="7766"/>
                  </a:lnTo>
                  <a:lnTo>
                    <a:pt x="2868168" y="0"/>
                  </a:lnTo>
                  <a:close/>
                </a:path>
              </a:pathLst>
            </a:custGeom>
            <a:solidFill>
              <a:srgbClr val="006379"/>
            </a:solidFill>
          </p:spPr>
          <p:txBody>
            <a:bodyPr wrap="square" lIns="0" tIns="0" rIns="0" bIns="0" rtlCol="0"/>
            <a:lstStyle/>
            <a:p>
              <a:endParaRPr/>
            </a:p>
          </p:txBody>
        </p:sp>
        <p:sp>
          <p:nvSpPr>
            <p:cNvPr id="9" name="object 9"/>
            <p:cNvSpPr/>
            <p:nvPr/>
          </p:nvSpPr>
          <p:spPr>
            <a:xfrm>
              <a:off x="8289036" y="4204715"/>
              <a:ext cx="3020695" cy="914400"/>
            </a:xfrm>
            <a:custGeom>
              <a:avLst/>
              <a:gdLst/>
              <a:ahLst/>
              <a:cxnLst/>
              <a:rect l="l" t="t" r="r" b="b"/>
              <a:pathLst>
                <a:path w="3020695" h="914400">
                  <a:moveTo>
                    <a:pt x="0" y="152399"/>
                  </a:moveTo>
                  <a:lnTo>
                    <a:pt x="7766" y="104217"/>
                  </a:lnTo>
                  <a:lnTo>
                    <a:pt x="29394" y="62380"/>
                  </a:lnTo>
                  <a:lnTo>
                    <a:pt x="62380" y="29394"/>
                  </a:lnTo>
                  <a:lnTo>
                    <a:pt x="104217" y="7766"/>
                  </a:lnTo>
                  <a:lnTo>
                    <a:pt x="152400" y="0"/>
                  </a:lnTo>
                  <a:lnTo>
                    <a:pt x="2868168" y="0"/>
                  </a:lnTo>
                  <a:lnTo>
                    <a:pt x="2916350" y="7766"/>
                  </a:lnTo>
                  <a:lnTo>
                    <a:pt x="2958187" y="29394"/>
                  </a:lnTo>
                  <a:lnTo>
                    <a:pt x="2991173" y="62380"/>
                  </a:lnTo>
                  <a:lnTo>
                    <a:pt x="3012801" y="104217"/>
                  </a:lnTo>
                  <a:lnTo>
                    <a:pt x="3020568" y="152399"/>
                  </a:lnTo>
                  <a:lnTo>
                    <a:pt x="3020568" y="761999"/>
                  </a:lnTo>
                  <a:lnTo>
                    <a:pt x="3012801" y="810182"/>
                  </a:lnTo>
                  <a:lnTo>
                    <a:pt x="2991173" y="852019"/>
                  </a:lnTo>
                  <a:lnTo>
                    <a:pt x="2958187" y="885005"/>
                  </a:lnTo>
                  <a:lnTo>
                    <a:pt x="2916350" y="906633"/>
                  </a:lnTo>
                  <a:lnTo>
                    <a:pt x="2868168" y="914399"/>
                  </a:lnTo>
                  <a:lnTo>
                    <a:pt x="152400" y="914399"/>
                  </a:lnTo>
                  <a:lnTo>
                    <a:pt x="104217" y="906633"/>
                  </a:lnTo>
                  <a:lnTo>
                    <a:pt x="62380" y="885005"/>
                  </a:lnTo>
                  <a:lnTo>
                    <a:pt x="29394" y="852019"/>
                  </a:lnTo>
                  <a:lnTo>
                    <a:pt x="7766" y="810182"/>
                  </a:lnTo>
                  <a:lnTo>
                    <a:pt x="0" y="761999"/>
                  </a:lnTo>
                  <a:lnTo>
                    <a:pt x="0" y="152399"/>
                  </a:lnTo>
                  <a:close/>
                </a:path>
              </a:pathLst>
            </a:custGeom>
            <a:ln w="12700">
              <a:solidFill>
                <a:srgbClr val="00252F"/>
              </a:solidFill>
            </a:ln>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95" dirty="0"/>
              <a:t>TO-</a:t>
            </a:r>
            <a:r>
              <a:rPr spc="165" dirty="0"/>
              <a:t>DO</a:t>
            </a:r>
            <a:r>
              <a:rPr spc="-110" dirty="0"/>
              <a:t> </a:t>
            </a:r>
            <a:r>
              <a:rPr spc="-260" dirty="0"/>
              <a:t>LIST</a:t>
            </a:r>
            <a:r>
              <a:rPr dirty="0"/>
              <a:t> APP:</a:t>
            </a:r>
            <a:r>
              <a:rPr spc="-35" dirty="0"/>
              <a:t> </a:t>
            </a:r>
            <a:r>
              <a:rPr dirty="0"/>
              <a:t>THE</a:t>
            </a:r>
            <a:r>
              <a:rPr spc="-40" dirty="0"/>
              <a:t> </a:t>
            </a:r>
            <a:r>
              <a:rPr spc="-275" dirty="0"/>
              <a:t>LIST</a:t>
            </a:r>
          </a:p>
        </p:txBody>
      </p:sp>
      <p:sp>
        <p:nvSpPr>
          <p:cNvPr id="11" name="object 11"/>
          <p:cNvSpPr txBox="1"/>
          <p:nvPr/>
        </p:nvSpPr>
        <p:spPr>
          <a:xfrm>
            <a:off x="8462009" y="4264914"/>
            <a:ext cx="2674620" cy="757555"/>
          </a:xfrm>
          <a:prstGeom prst="rect">
            <a:avLst/>
          </a:prstGeom>
        </p:spPr>
        <p:txBody>
          <a:bodyPr vert="horz" wrap="square" lIns="0" tIns="12700" rIns="0" bIns="0" rtlCol="0">
            <a:spAutoFit/>
          </a:bodyPr>
          <a:lstStyle/>
          <a:p>
            <a:pPr marL="12700" marR="5080" indent="326390">
              <a:lnSpc>
                <a:spcPct val="100000"/>
              </a:lnSpc>
              <a:spcBef>
                <a:spcPts val="100"/>
              </a:spcBef>
            </a:pPr>
            <a:r>
              <a:rPr sz="2400" dirty="0">
                <a:solidFill>
                  <a:srgbClr val="FFFFFF"/>
                </a:solidFill>
                <a:latin typeface="Calibri"/>
                <a:cs typeface="Calibri"/>
              </a:rPr>
              <a:t>List</a:t>
            </a:r>
            <a:r>
              <a:rPr sz="2400" spc="-55" dirty="0">
                <a:solidFill>
                  <a:srgbClr val="FFFFFF"/>
                </a:solidFill>
                <a:latin typeface="Calibri"/>
                <a:cs typeface="Calibri"/>
              </a:rPr>
              <a:t> </a:t>
            </a:r>
            <a:r>
              <a:rPr sz="2400" dirty="0">
                <a:solidFill>
                  <a:srgbClr val="FFFFFF"/>
                </a:solidFill>
                <a:latin typeface="Calibri"/>
                <a:cs typeface="Calibri"/>
              </a:rPr>
              <a:t>showing</a:t>
            </a:r>
            <a:r>
              <a:rPr sz="2400" spc="-55" dirty="0">
                <a:solidFill>
                  <a:srgbClr val="FFFFFF"/>
                </a:solidFill>
                <a:latin typeface="Calibri"/>
                <a:cs typeface="Calibri"/>
              </a:rPr>
              <a:t> </a:t>
            </a:r>
            <a:r>
              <a:rPr sz="2400" spc="-25" dirty="0">
                <a:solidFill>
                  <a:srgbClr val="FFFFFF"/>
                </a:solidFill>
                <a:latin typeface="Calibri"/>
                <a:cs typeface="Calibri"/>
              </a:rPr>
              <a:t>the </a:t>
            </a:r>
            <a:r>
              <a:rPr sz="2400" dirty="0">
                <a:solidFill>
                  <a:srgbClr val="FFFFFF"/>
                </a:solidFill>
                <a:latin typeface="Calibri"/>
                <a:cs typeface="Calibri"/>
              </a:rPr>
              <a:t>saved</a:t>
            </a:r>
            <a:r>
              <a:rPr sz="2400" spc="-45" dirty="0">
                <a:solidFill>
                  <a:srgbClr val="FFFFFF"/>
                </a:solidFill>
                <a:latin typeface="Calibri"/>
                <a:cs typeface="Calibri"/>
              </a:rPr>
              <a:t> </a:t>
            </a:r>
            <a:r>
              <a:rPr sz="2400" spc="-90" dirty="0">
                <a:solidFill>
                  <a:srgbClr val="FFFFFF"/>
                </a:solidFill>
                <a:latin typeface="Calibri"/>
                <a:cs typeface="Calibri"/>
              </a:rPr>
              <a:t>To-</a:t>
            </a:r>
            <a:r>
              <a:rPr sz="2400" dirty="0">
                <a:solidFill>
                  <a:srgbClr val="FFFFFF"/>
                </a:solidFill>
                <a:latin typeface="Calibri"/>
                <a:cs typeface="Calibri"/>
              </a:rPr>
              <a:t>do</a:t>
            </a:r>
            <a:r>
              <a:rPr sz="2400" spc="-35" dirty="0">
                <a:solidFill>
                  <a:srgbClr val="FFFFFF"/>
                </a:solidFill>
                <a:latin typeface="Calibri"/>
                <a:cs typeface="Calibri"/>
              </a:rPr>
              <a:t> </a:t>
            </a:r>
            <a:r>
              <a:rPr sz="2400" dirty="0">
                <a:solidFill>
                  <a:srgbClr val="FFFFFF"/>
                </a:solidFill>
                <a:latin typeface="Calibri"/>
                <a:cs typeface="Calibri"/>
              </a:rPr>
              <a:t>list</a:t>
            </a:r>
            <a:r>
              <a:rPr sz="2400" spc="-65" dirty="0">
                <a:solidFill>
                  <a:srgbClr val="FFFFFF"/>
                </a:solidFill>
                <a:latin typeface="Calibri"/>
                <a:cs typeface="Calibri"/>
              </a:rPr>
              <a:t> </a:t>
            </a:r>
            <a:r>
              <a:rPr sz="2400" spc="-10" dirty="0">
                <a:solidFill>
                  <a:srgbClr val="FFFFFF"/>
                </a:solidFill>
                <a:latin typeface="Calibri"/>
                <a:cs typeface="Calibri"/>
              </a:rPr>
              <a:t>items</a:t>
            </a:r>
            <a:endParaRPr sz="2400">
              <a:latin typeface="Calibri"/>
              <a:cs typeface="Calibri"/>
            </a:endParaRPr>
          </a:p>
        </p:txBody>
      </p:sp>
      <p:grpSp>
        <p:nvGrpSpPr>
          <p:cNvPr id="12" name="object 12"/>
          <p:cNvGrpSpPr/>
          <p:nvPr/>
        </p:nvGrpSpPr>
        <p:grpSpPr>
          <a:xfrm>
            <a:off x="8282685" y="1558797"/>
            <a:ext cx="3033395" cy="1791335"/>
            <a:chOff x="8282685" y="1558797"/>
            <a:chExt cx="3033395" cy="1791335"/>
          </a:xfrm>
        </p:grpSpPr>
        <p:sp>
          <p:nvSpPr>
            <p:cNvPr id="13" name="object 13"/>
            <p:cNvSpPr/>
            <p:nvPr/>
          </p:nvSpPr>
          <p:spPr>
            <a:xfrm>
              <a:off x="8289035" y="1565147"/>
              <a:ext cx="3020695" cy="1778635"/>
            </a:xfrm>
            <a:custGeom>
              <a:avLst/>
              <a:gdLst/>
              <a:ahLst/>
              <a:cxnLst/>
              <a:rect l="l" t="t" r="r" b="b"/>
              <a:pathLst>
                <a:path w="3020695" h="1778635">
                  <a:moveTo>
                    <a:pt x="2886837" y="0"/>
                  </a:moveTo>
                  <a:lnTo>
                    <a:pt x="133731" y="0"/>
                  </a:lnTo>
                  <a:lnTo>
                    <a:pt x="91488" y="6824"/>
                  </a:lnTo>
                  <a:lnTo>
                    <a:pt x="54781" y="25822"/>
                  </a:lnTo>
                  <a:lnTo>
                    <a:pt x="25822" y="54781"/>
                  </a:lnTo>
                  <a:lnTo>
                    <a:pt x="6824" y="91488"/>
                  </a:lnTo>
                  <a:lnTo>
                    <a:pt x="0" y="133730"/>
                  </a:lnTo>
                  <a:lnTo>
                    <a:pt x="0" y="1644777"/>
                  </a:lnTo>
                  <a:lnTo>
                    <a:pt x="6824" y="1687019"/>
                  </a:lnTo>
                  <a:lnTo>
                    <a:pt x="25822" y="1723726"/>
                  </a:lnTo>
                  <a:lnTo>
                    <a:pt x="54781" y="1752685"/>
                  </a:lnTo>
                  <a:lnTo>
                    <a:pt x="91488" y="1771683"/>
                  </a:lnTo>
                  <a:lnTo>
                    <a:pt x="133731" y="1778507"/>
                  </a:lnTo>
                  <a:lnTo>
                    <a:pt x="2886837" y="1778507"/>
                  </a:lnTo>
                  <a:lnTo>
                    <a:pt x="2929079" y="1771683"/>
                  </a:lnTo>
                  <a:lnTo>
                    <a:pt x="2965786" y="1752685"/>
                  </a:lnTo>
                  <a:lnTo>
                    <a:pt x="2994745" y="1723726"/>
                  </a:lnTo>
                  <a:lnTo>
                    <a:pt x="3013743" y="1687019"/>
                  </a:lnTo>
                  <a:lnTo>
                    <a:pt x="3020568" y="1644777"/>
                  </a:lnTo>
                  <a:lnTo>
                    <a:pt x="3020568" y="133730"/>
                  </a:lnTo>
                  <a:lnTo>
                    <a:pt x="3013743" y="91488"/>
                  </a:lnTo>
                  <a:lnTo>
                    <a:pt x="2994745" y="54781"/>
                  </a:lnTo>
                  <a:lnTo>
                    <a:pt x="2965786" y="25822"/>
                  </a:lnTo>
                  <a:lnTo>
                    <a:pt x="2929079" y="6824"/>
                  </a:lnTo>
                  <a:lnTo>
                    <a:pt x="2886837" y="0"/>
                  </a:lnTo>
                  <a:close/>
                </a:path>
              </a:pathLst>
            </a:custGeom>
            <a:solidFill>
              <a:srgbClr val="D70031"/>
            </a:solidFill>
          </p:spPr>
          <p:txBody>
            <a:bodyPr wrap="square" lIns="0" tIns="0" rIns="0" bIns="0" rtlCol="0"/>
            <a:lstStyle/>
            <a:p>
              <a:endParaRPr/>
            </a:p>
          </p:txBody>
        </p:sp>
        <p:sp>
          <p:nvSpPr>
            <p:cNvPr id="14" name="object 14"/>
            <p:cNvSpPr/>
            <p:nvPr/>
          </p:nvSpPr>
          <p:spPr>
            <a:xfrm>
              <a:off x="8289035" y="1565147"/>
              <a:ext cx="3020695" cy="1778635"/>
            </a:xfrm>
            <a:custGeom>
              <a:avLst/>
              <a:gdLst/>
              <a:ahLst/>
              <a:cxnLst/>
              <a:rect l="l" t="t" r="r" b="b"/>
              <a:pathLst>
                <a:path w="3020695" h="1778635">
                  <a:moveTo>
                    <a:pt x="0" y="133730"/>
                  </a:moveTo>
                  <a:lnTo>
                    <a:pt x="6824" y="91488"/>
                  </a:lnTo>
                  <a:lnTo>
                    <a:pt x="25822" y="54781"/>
                  </a:lnTo>
                  <a:lnTo>
                    <a:pt x="54781" y="25822"/>
                  </a:lnTo>
                  <a:lnTo>
                    <a:pt x="91488" y="6824"/>
                  </a:lnTo>
                  <a:lnTo>
                    <a:pt x="133731" y="0"/>
                  </a:lnTo>
                  <a:lnTo>
                    <a:pt x="2886837" y="0"/>
                  </a:lnTo>
                  <a:lnTo>
                    <a:pt x="2929079" y="6824"/>
                  </a:lnTo>
                  <a:lnTo>
                    <a:pt x="2965786" y="25822"/>
                  </a:lnTo>
                  <a:lnTo>
                    <a:pt x="2994745" y="54781"/>
                  </a:lnTo>
                  <a:lnTo>
                    <a:pt x="3013743" y="91488"/>
                  </a:lnTo>
                  <a:lnTo>
                    <a:pt x="3020568" y="133730"/>
                  </a:lnTo>
                  <a:lnTo>
                    <a:pt x="3020568" y="1644777"/>
                  </a:lnTo>
                  <a:lnTo>
                    <a:pt x="3013743" y="1687019"/>
                  </a:lnTo>
                  <a:lnTo>
                    <a:pt x="2994745" y="1723726"/>
                  </a:lnTo>
                  <a:lnTo>
                    <a:pt x="2965786" y="1752685"/>
                  </a:lnTo>
                  <a:lnTo>
                    <a:pt x="2929079" y="1771683"/>
                  </a:lnTo>
                  <a:lnTo>
                    <a:pt x="2886837" y="1778507"/>
                  </a:lnTo>
                  <a:lnTo>
                    <a:pt x="133731" y="1778507"/>
                  </a:lnTo>
                  <a:lnTo>
                    <a:pt x="91488" y="1771683"/>
                  </a:lnTo>
                  <a:lnTo>
                    <a:pt x="54781" y="1752685"/>
                  </a:lnTo>
                  <a:lnTo>
                    <a:pt x="25822" y="1723726"/>
                  </a:lnTo>
                  <a:lnTo>
                    <a:pt x="6824" y="1687019"/>
                  </a:lnTo>
                  <a:lnTo>
                    <a:pt x="0" y="1644777"/>
                  </a:lnTo>
                  <a:lnTo>
                    <a:pt x="0" y="133730"/>
                  </a:lnTo>
                  <a:close/>
                </a:path>
              </a:pathLst>
            </a:custGeom>
            <a:ln w="12700">
              <a:solidFill>
                <a:srgbClr val="5A000E"/>
              </a:solidFill>
            </a:ln>
          </p:spPr>
          <p:txBody>
            <a:bodyPr wrap="square" lIns="0" tIns="0" rIns="0" bIns="0" rtlCol="0"/>
            <a:lstStyle/>
            <a:p>
              <a:endParaRPr/>
            </a:p>
          </p:txBody>
        </p:sp>
      </p:grpSp>
      <p:sp>
        <p:nvSpPr>
          <p:cNvPr id="15" name="object 15"/>
          <p:cNvSpPr txBox="1"/>
          <p:nvPr/>
        </p:nvSpPr>
        <p:spPr>
          <a:xfrm>
            <a:off x="8474202" y="1690573"/>
            <a:ext cx="2650490" cy="1489075"/>
          </a:xfrm>
          <a:prstGeom prst="rect">
            <a:avLst/>
          </a:prstGeom>
        </p:spPr>
        <p:txBody>
          <a:bodyPr vert="horz" wrap="square" lIns="0" tIns="12700" rIns="0" bIns="0" rtlCol="0">
            <a:spAutoFit/>
          </a:bodyPr>
          <a:lstStyle/>
          <a:p>
            <a:pPr marL="12700" marR="5080" indent="1270" algn="ctr">
              <a:lnSpc>
                <a:spcPct val="100000"/>
              </a:lnSpc>
              <a:spcBef>
                <a:spcPts val="100"/>
              </a:spcBef>
            </a:pPr>
            <a:r>
              <a:rPr sz="2400" dirty="0">
                <a:solidFill>
                  <a:srgbClr val="FFFFFF"/>
                </a:solidFill>
                <a:latin typeface="Calibri"/>
                <a:cs typeface="Calibri"/>
              </a:rPr>
              <a:t>Form</a:t>
            </a:r>
            <a:r>
              <a:rPr sz="2400" spc="-80" dirty="0">
                <a:solidFill>
                  <a:srgbClr val="FFFFFF"/>
                </a:solidFill>
                <a:latin typeface="Calibri"/>
                <a:cs typeface="Calibri"/>
              </a:rPr>
              <a:t> </a:t>
            </a:r>
            <a:r>
              <a:rPr sz="2400" dirty="0">
                <a:solidFill>
                  <a:srgbClr val="FFFFFF"/>
                </a:solidFill>
                <a:latin typeface="Calibri"/>
                <a:cs typeface="Calibri"/>
              </a:rPr>
              <a:t>for</a:t>
            </a:r>
            <a:r>
              <a:rPr sz="2400" spc="-75" dirty="0">
                <a:solidFill>
                  <a:srgbClr val="FFFFFF"/>
                </a:solidFill>
                <a:latin typeface="Calibri"/>
                <a:cs typeface="Calibri"/>
              </a:rPr>
              <a:t> </a:t>
            </a:r>
            <a:r>
              <a:rPr sz="2400" dirty="0">
                <a:solidFill>
                  <a:srgbClr val="FFFFFF"/>
                </a:solidFill>
                <a:latin typeface="Calibri"/>
                <a:cs typeface="Calibri"/>
              </a:rPr>
              <a:t>saving</a:t>
            </a:r>
            <a:r>
              <a:rPr sz="2400" spc="-65" dirty="0">
                <a:solidFill>
                  <a:srgbClr val="FFFFFF"/>
                </a:solidFill>
                <a:latin typeface="Calibri"/>
                <a:cs typeface="Calibri"/>
              </a:rPr>
              <a:t> </a:t>
            </a:r>
            <a:r>
              <a:rPr sz="2400" spc="-25" dirty="0">
                <a:solidFill>
                  <a:srgbClr val="FFFFFF"/>
                </a:solidFill>
                <a:latin typeface="Calibri"/>
                <a:cs typeface="Calibri"/>
              </a:rPr>
              <a:t>new </a:t>
            </a:r>
            <a:r>
              <a:rPr sz="2400" spc="-100" dirty="0">
                <a:solidFill>
                  <a:srgbClr val="FFFFFF"/>
                </a:solidFill>
                <a:latin typeface="Calibri"/>
                <a:cs typeface="Calibri"/>
              </a:rPr>
              <a:t>To-</a:t>
            </a:r>
            <a:r>
              <a:rPr sz="2400" dirty="0">
                <a:solidFill>
                  <a:srgbClr val="FFFFFF"/>
                </a:solidFill>
                <a:latin typeface="Calibri"/>
                <a:cs typeface="Calibri"/>
              </a:rPr>
              <a:t>do items.</a:t>
            </a:r>
            <a:r>
              <a:rPr sz="2400" spc="-20" dirty="0">
                <a:solidFill>
                  <a:srgbClr val="FFFFFF"/>
                </a:solidFill>
                <a:latin typeface="Calibri"/>
                <a:cs typeface="Calibri"/>
              </a:rPr>
              <a:t> </a:t>
            </a:r>
            <a:r>
              <a:rPr sz="2400" spc="-10" dirty="0">
                <a:solidFill>
                  <a:srgbClr val="FFFFFF"/>
                </a:solidFill>
                <a:latin typeface="Calibri"/>
                <a:cs typeface="Calibri"/>
              </a:rPr>
              <a:t>Submits </a:t>
            </a:r>
            <a:r>
              <a:rPr sz="2400" dirty="0">
                <a:solidFill>
                  <a:srgbClr val="FFFFFF"/>
                </a:solidFill>
                <a:latin typeface="Calibri"/>
                <a:cs typeface="Calibri"/>
              </a:rPr>
              <a:t>using</a:t>
            </a:r>
            <a:r>
              <a:rPr sz="2400" spc="-40" dirty="0">
                <a:solidFill>
                  <a:srgbClr val="FFFFFF"/>
                </a:solidFill>
                <a:latin typeface="Calibri"/>
                <a:cs typeface="Calibri"/>
              </a:rPr>
              <a:t> </a:t>
            </a:r>
            <a:r>
              <a:rPr sz="2400" dirty="0">
                <a:solidFill>
                  <a:srgbClr val="FFFFFF"/>
                </a:solidFill>
                <a:latin typeface="Calibri"/>
                <a:cs typeface="Calibri"/>
              </a:rPr>
              <a:t>POST</a:t>
            </a:r>
            <a:r>
              <a:rPr sz="2400" spc="-30" dirty="0">
                <a:solidFill>
                  <a:srgbClr val="FFFFFF"/>
                </a:solidFill>
                <a:latin typeface="Calibri"/>
                <a:cs typeface="Calibri"/>
              </a:rPr>
              <a:t> </a:t>
            </a:r>
            <a:r>
              <a:rPr sz="2400" dirty="0">
                <a:solidFill>
                  <a:srgbClr val="FFFFFF"/>
                </a:solidFill>
                <a:latin typeface="Calibri"/>
                <a:cs typeface="Calibri"/>
              </a:rPr>
              <a:t>to</a:t>
            </a:r>
            <a:r>
              <a:rPr sz="2400" spc="-35" dirty="0">
                <a:solidFill>
                  <a:srgbClr val="FFFFFF"/>
                </a:solidFill>
                <a:latin typeface="Calibri"/>
                <a:cs typeface="Calibri"/>
              </a:rPr>
              <a:t> </a:t>
            </a:r>
            <a:r>
              <a:rPr sz="2400" spc="-25" dirty="0">
                <a:solidFill>
                  <a:srgbClr val="FFFFFF"/>
                </a:solidFill>
                <a:latin typeface="Calibri"/>
                <a:cs typeface="Calibri"/>
              </a:rPr>
              <a:t>the </a:t>
            </a:r>
            <a:r>
              <a:rPr sz="2400" dirty="0">
                <a:solidFill>
                  <a:srgbClr val="FFFFFF"/>
                </a:solidFill>
                <a:latin typeface="Calibri"/>
                <a:cs typeface="Calibri"/>
              </a:rPr>
              <a:t>same</a:t>
            </a:r>
            <a:r>
              <a:rPr sz="2400" spc="-15" dirty="0">
                <a:solidFill>
                  <a:srgbClr val="FFFFFF"/>
                </a:solidFill>
                <a:latin typeface="Calibri"/>
                <a:cs typeface="Calibri"/>
              </a:rPr>
              <a:t> </a:t>
            </a:r>
            <a:r>
              <a:rPr sz="2400" dirty="0">
                <a:solidFill>
                  <a:srgbClr val="FFFFFF"/>
                </a:solidFill>
                <a:latin typeface="Calibri"/>
                <a:cs typeface="Calibri"/>
              </a:rPr>
              <a:t>url</a:t>
            </a:r>
            <a:r>
              <a:rPr sz="2400" spc="-5" dirty="0">
                <a:solidFill>
                  <a:srgbClr val="FFFFFF"/>
                </a:solidFill>
                <a:latin typeface="Calibri"/>
                <a:cs typeface="Calibri"/>
              </a:rPr>
              <a:t> </a:t>
            </a:r>
            <a:r>
              <a:rPr sz="2400" dirty="0">
                <a:solidFill>
                  <a:srgbClr val="FFFFFF"/>
                </a:solidFill>
                <a:latin typeface="Calibri"/>
                <a:cs typeface="Calibri"/>
              </a:rPr>
              <a:t>as</a:t>
            </a:r>
            <a:r>
              <a:rPr sz="2400" spc="-20" dirty="0">
                <a:solidFill>
                  <a:srgbClr val="FFFFFF"/>
                </a:solidFill>
                <a:latin typeface="Calibri"/>
                <a:cs typeface="Calibri"/>
              </a:rPr>
              <a:t> </a:t>
            </a:r>
            <a:r>
              <a:rPr sz="2400" dirty="0">
                <a:solidFill>
                  <a:srgbClr val="FFFFFF"/>
                </a:solidFill>
                <a:latin typeface="Calibri"/>
                <a:cs typeface="Calibri"/>
              </a:rPr>
              <a:t>the </a:t>
            </a:r>
            <a:r>
              <a:rPr sz="2400" spc="-20" dirty="0">
                <a:solidFill>
                  <a:srgbClr val="FFFFFF"/>
                </a:solidFill>
                <a:latin typeface="Calibri"/>
                <a:cs typeface="Calibri"/>
              </a:rPr>
              <a:t>page.</a:t>
            </a:r>
            <a:endParaRPr sz="2400">
              <a:latin typeface="Calibri"/>
              <a:cs typeface="Calibri"/>
            </a:endParaRPr>
          </a:p>
        </p:txBody>
      </p:sp>
      <p:grpSp>
        <p:nvGrpSpPr>
          <p:cNvPr id="16" name="object 16"/>
          <p:cNvGrpSpPr/>
          <p:nvPr/>
        </p:nvGrpSpPr>
        <p:grpSpPr>
          <a:xfrm>
            <a:off x="7876031" y="2436876"/>
            <a:ext cx="433070" cy="2244725"/>
            <a:chOff x="7876031" y="2436876"/>
            <a:chExt cx="433070" cy="2244725"/>
          </a:xfrm>
        </p:grpSpPr>
        <p:sp>
          <p:nvSpPr>
            <p:cNvPr id="17" name="object 17"/>
            <p:cNvSpPr/>
            <p:nvPr/>
          </p:nvSpPr>
          <p:spPr>
            <a:xfrm>
              <a:off x="7895081" y="2455926"/>
              <a:ext cx="394970" cy="730885"/>
            </a:xfrm>
            <a:custGeom>
              <a:avLst/>
              <a:gdLst/>
              <a:ahLst/>
              <a:cxnLst/>
              <a:rect l="l" t="t" r="r" b="b"/>
              <a:pathLst>
                <a:path w="394970" h="730885">
                  <a:moveTo>
                    <a:pt x="0" y="730631"/>
                  </a:moveTo>
                  <a:lnTo>
                    <a:pt x="394462" y="0"/>
                  </a:lnTo>
                </a:path>
              </a:pathLst>
            </a:custGeom>
            <a:ln w="38100">
              <a:solidFill>
                <a:srgbClr val="D70031"/>
              </a:solidFill>
              <a:prstDash val="sysDot"/>
            </a:ln>
          </p:spPr>
          <p:txBody>
            <a:bodyPr wrap="square" lIns="0" tIns="0" rIns="0" bIns="0" rtlCol="0"/>
            <a:lstStyle/>
            <a:p>
              <a:endParaRPr/>
            </a:p>
          </p:txBody>
        </p:sp>
        <p:sp>
          <p:nvSpPr>
            <p:cNvPr id="18" name="object 18"/>
            <p:cNvSpPr/>
            <p:nvPr/>
          </p:nvSpPr>
          <p:spPr>
            <a:xfrm>
              <a:off x="7895081" y="3920490"/>
              <a:ext cx="394970" cy="741680"/>
            </a:xfrm>
            <a:custGeom>
              <a:avLst/>
              <a:gdLst/>
              <a:ahLst/>
              <a:cxnLst/>
              <a:rect l="l" t="t" r="r" b="b"/>
              <a:pathLst>
                <a:path w="394970" h="741679">
                  <a:moveTo>
                    <a:pt x="0" y="0"/>
                  </a:moveTo>
                  <a:lnTo>
                    <a:pt x="394462" y="741680"/>
                  </a:lnTo>
                </a:path>
              </a:pathLst>
            </a:custGeom>
            <a:ln w="38100">
              <a:solidFill>
                <a:srgbClr val="006379"/>
              </a:solidFill>
              <a:prstDash val="sysDot"/>
            </a:ln>
          </p:spPr>
          <p:txBody>
            <a:bodyPr wrap="square" lIns="0" tIns="0" rIns="0" bIns="0" rtlCol="0"/>
            <a:lstStyle/>
            <a:p>
              <a:endParaRPr/>
            </a:p>
          </p:txBody>
        </p:sp>
      </p:gr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462</a:t>
            </a:fld>
            <a:endParaRPr spc="-25"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72871" y="1427607"/>
            <a:ext cx="7028180" cy="4935855"/>
            <a:chOff x="872871" y="1427607"/>
            <a:chExt cx="7028180" cy="4935855"/>
          </a:xfrm>
        </p:grpSpPr>
        <p:pic>
          <p:nvPicPr>
            <p:cNvPr id="3" name="object 3"/>
            <p:cNvPicPr/>
            <p:nvPr/>
          </p:nvPicPr>
          <p:blipFill>
            <a:blip r:embed="rId2" cstate="print"/>
            <a:stretch>
              <a:fillRect/>
            </a:stretch>
          </p:blipFill>
          <p:spPr>
            <a:xfrm>
              <a:off x="882396" y="1437132"/>
              <a:ext cx="7008876" cy="4916424"/>
            </a:xfrm>
            <a:prstGeom prst="rect">
              <a:avLst/>
            </a:prstGeom>
          </p:spPr>
        </p:pic>
        <p:sp>
          <p:nvSpPr>
            <p:cNvPr id="4" name="object 4"/>
            <p:cNvSpPr/>
            <p:nvPr/>
          </p:nvSpPr>
          <p:spPr>
            <a:xfrm>
              <a:off x="877633" y="1432369"/>
              <a:ext cx="7018655" cy="4926330"/>
            </a:xfrm>
            <a:custGeom>
              <a:avLst/>
              <a:gdLst/>
              <a:ahLst/>
              <a:cxnLst/>
              <a:rect l="l" t="t" r="r" b="b"/>
              <a:pathLst>
                <a:path w="7018655" h="4926330">
                  <a:moveTo>
                    <a:pt x="0" y="4925949"/>
                  </a:moveTo>
                  <a:lnTo>
                    <a:pt x="7018401" y="4925949"/>
                  </a:lnTo>
                  <a:lnTo>
                    <a:pt x="7018401" y="0"/>
                  </a:lnTo>
                  <a:lnTo>
                    <a:pt x="0" y="0"/>
                  </a:lnTo>
                  <a:lnTo>
                    <a:pt x="0" y="4925949"/>
                  </a:lnTo>
                  <a:close/>
                </a:path>
              </a:pathLst>
            </a:custGeom>
            <a:ln w="9525">
              <a:solidFill>
                <a:srgbClr val="111F35"/>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95" dirty="0"/>
              <a:t>TO-</a:t>
            </a:r>
            <a:r>
              <a:rPr spc="165" dirty="0"/>
              <a:t>DO</a:t>
            </a:r>
            <a:r>
              <a:rPr spc="-25" dirty="0"/>
              <a:t> </a:t>
            </a:r>
            <a:r>
              <a:rPr spc="-260" dirty="0"/>
              <a:t>LIST</a:t>
            </a:r>
            <a:r>
              <a:rPr spc="-5" dirty="0"/>
              <a:t> </a:t>
            </a:r>
            <a:r>
              <a:rPr dirty="0"/>
              <a:t>APP:</a:t>
            </a:r>
            <a:r>
              <a:rPr spc="10" dirty="0"/>
              <a:t> </a:t>
            </a:r>
            <a:r>
              <a:rPr spc="-210" dirty="0"/>
              <a:t>RESET</a:t>
            </a:r>
            <a:r>
              <a:rPr dirty="0"/>
              <a:t> </a:t>
            </a:r>
            <a:r>
              <a:rPr spc="-20" dirty="0"/>
              <a:t>PAGE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463</a:t>
            </a:fld>
            <a:endParaRPr spc="-25" dirty="0"/>
          </a:p>
        </p:txBody>
      </p:sp>
      <p:sp>
        <p:nvSpPr>
          <p:cNvPr id="6" name="object 6"/>
          <p:cNvSpPr txBox="1"/>
          <p:nvPr/>
        </p:nvSpPr>
        <p:spPr>
          <a:xfrm>
            <a:off x="8091678" y="1533905"/>
            <a:ext cx="3095625" cy="1219835"/>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sz="2800" dirty="0">
                <a:solidFill>
                  <a:srgbClr val="111F35"/>
                </a:solidFill>
                <a:latin typeface="Calibri"/>
                <a:cs typeface="Calibri"/>
              </a:rPr>
              <a:t>Resets</a:t>
            </a:r>
            <a:r>
              <a:rPr sz="2800" spc="-60" dirty="0">
                <a:solidFill>
                  <a:srgbClr val="111F35"/>
                </a:solidFill>
                <a:latin typeface="Calibri"/>
                <a:cs typeface="Calibri"/>
              </a:rPr>
              <a:t> </a:t>
            </a:r>
            <a:r>
              <a:rPr sz="2800" dirty="0">
                <a:solidFill>
                  <a:srgbClr val="111F35"/>
                </a:solidFill>
                <a:latin typeface="Calibri"/>
                <a:cs typeface="Calibri"/>
              </a:rPr>
              <a:t>the</a:t>
            </a:r>
            <a:r>
              <a:rPr sz="2800" spc="-65" dirty="0">
                <a:solidFill>
                  <a:srgbClr val="111F35"/>
                </a:solidFill>
                <a:latin typeface="Calibri"/>
                <a:cs typeface="Calibri"/>
              </a:rPr>
              <a:t> </a:t>
            </a:r>
            <a:r>
              <a:rPr sz="2800" dirty="0">
                <a:solidFill>
                  <a:srgbClr val="111F35"/>
                </a:solidFill>
                <a:latin typeface="Calibri"/>
                <a:cs typeface="Calibri"/>
              </a:rPr>
              <a:t>app</a:t>
            </a:r>
            <a:r>
              <a:rPr sz="2800" spc="-45" dirty="0">
                <a:solidFill>
                  <a:srgbClr val="111F35"/>
                </a:solidFill>
                <a:latin typeface="Calibri"/>
                <a:cs typeface="Calibri"/>
              </a:rPr>
              <a:t> </a:t>
            </a:r>
            <a:r>
              <a:rPr sz="2800" spc="-10" dirty="0">
                <a:solidFill>
                  <a:srgbClr val="111F35"/>
                </a:solidFill>
                <a:latin typeface="Calibri"/>
                <a:cs typeface="Calibri"/>
              </a:rPr>
              <a:t>(i.e., 	</a:t>
            </a:r>
            <a:r>
              <a:rPr sz="2800" dirty="0">
                <a:solidFill>
                  <a:srgbClr val="111F35"/>
                </a:solidFill>
                <a:latin typeface="Calibri"/>
                <a:cs typeface="Calibri"/>
              </a:rPr>
              <a:t>deletes</a:t>
            </a:r>
            <a:r>
              <a:rPr sz="2800" spc="-45" dirty="0">
                <a:solidFill>
                  <a:srgbClr val="111F35"/>
                </a:solidFill>
                <a:latin typeface="Calibri"/>
                <a:cs typeface="Calibri"/>
              </a:rPr>
              <a:t> </a:t>
            </a:r>
            <a:r>
              <a:rPr sz="2800" dirty="0">
                <a:solidFill>
                  <a:srgbClr val="111F35"/>
                </a:solidFill>
                <a:latin typeface="Calibri"/>
                <a:cs typeface="Calibri"/>
              </a:rPr>
              <a:t>all</a:t>
            </a:r>
            <a:r>
              <a:rPr sz="2800" spc="-55" dirty="0">
                <a:solidFill>
                  <a:srgbClr val="111F35"/>
                </a:solidFill>
                <a:latin typeface="Calibri"/>
                <a:cs typeface="Calibri"/>
              </a:rPr>
              <a:t> </a:t>
            </a:r>
            <a:r>
              <a:rPr sz="2800" spc="-10" dirty="0">
                <a:solidFill>
                  <a:srgbClr val="111F35"/>
                </a:solidFill>
                <a:latin typeface="Calibri"/>
                <a:cs typeface="Calibri"/>
              </a:rPr>
              <a:t>saved</a:t>
            </a:r>
            <a:endParaRPr sz="2800">
              <a:latin typeface="Calibri"/>
              <a:cs typeface="Calibri"/>
            </a:endParaRPr>
          </a:p>
          <a:p>
            <a:pPr marL="241300">
              <a:lnSpc>
                <a:spcPts val="2985"/>
              </a:lnSpc>
            </a:pPr>
            <a:r>
              <a:rPr sz="2800" spc="-105" dirty="0">
                <a:solidFill>
                  <a:srgbClr val="111F35"/>
                </a:solidFill>
                <a:latin typeface="Calibri"/>
                <a:cs typeface="Calibri"/>
              </a:rPr>
              <a:t>To-</a:t>
            </a:r>
            <a:r>
              <a:rPr sz="2800" dirty="0">
                <a:solidFill>
                  <a:srgbClr val="111F35"/>
                </a:solidFill>
                <a:latin typeface="Calibri"/>
                <a:cs typeface="Calibri"/>
              </a:rPr>
              <a:t>do</a:t>
            </a:r>
            <a:r>
              <a:rPr sz="2800" spc="10" dirty="0">
                <a:solidFill>
                  <a:srgbClr val="111F35"/>
                </a:solidFill>
                <a:latin typeface="Calibri"/>
                <a:cs typeface="Calibri"/>
              </a:rPr>
              <a:t> </a:t>
            </a:r>
            <a:r>
              <a:rPr sz="2800" spc="-10" dirty="0">
                <a:solidFill>
                  <a:srgbClr val="111F35"/>
                </a:solidFill>
                <a:latin typeface="Calibri"/>
                <a:cs typeface="Calibri"/>
              </a:rPr>
              <a:t>items)</a:t>
            </a:r>
            <a:endParaRPr sz="2800">
              <a:latin typeface="Calibri"/>
              <a:cs typeface="Calibri"/>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464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IMPLEMENTING</a:t>
            </a:r>
            <a:r>
              <a:rPr spc="-80" dirty="0"/>
              <a:t> </a:t>
            </a:r>
            <a:r>
              <a:rPr spc="120" dirty="0"/>
              <a:t>A</a:t>
            </a:r>
            <a:r>
              <a:rPr spc="-10" dirty="0"/>
              <a:t> </a:t>
            </a:r>
            <a:r>
              <a:rPr spc="495" dirty="0"/>
              <a:t>TO-</a:t>
            </a:r>
            <a:r>
              <a:rPr spc="165" dirty="0"/>
              <a:t>DO</a:t>
            </a:r>
            <a:r>
              <a:rPr spc="-10" dirty="0"/>
              <a:t> </a:t>
            </a:r>
            <a:r>
              <a:rPr spc="-260" dirty="0"/>
              <a:t>LIST</a:t>
            </a:r>
            <a:r>
              <a:rPr spc="-5" dirty="0"/>
              <a:t> </a:t>
            </a:r>
            <a:r>
              <a:rPr dirty="0"/>
              <a:t>IN</a:t>
            </a:r>
            <a:r>
              <a:rPr spc="-20" dirty="0"/>
              <a:t> </a:t>
            </a:r>
            <a:r>
              <a:rPr spc="-10" dirty="0"/>
              <a:t>NODE.JS</a:t>
            </a:r>
          </a:p>
        </p:txBody>
      </p:sp>
      <p:sp>
        <p:nvSpPr>
          <p:cNvPr id="3" name="object 3"/>
          <p:cNvSpPr txBox="1"/>
          <p:nvPr/>
        </p:nvSpPr>
        <p:spPr>
          <a:xfrm>
            <a:off x="962050" y="1533905"/>
            <a:ext cx="5255895"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We</a:t>
            </a:r>
            <a:r>
              <a:rPr sz="2800" spc="-90" dirty="0">
                <a:solidFill>
                  <a:srgbClr val="111F35"/>
                </a:solidFill>
                <a:latin typeface="Calibri"/>
                <a:cs typeface="Calibri"/>
              </a:rPr>
              <a:t> </a:t>
            </a:r>
            <a:r>
              <a:rPr sz="2800" dirty="0">
                <a:solidFill>
                  <a:srgbClr val="111F35"/>
                </a:solidFill>
                <a:latin typeface="Calibri"/>
                <a:cs typeface="Calibri"/>
              </a:rPr>
              <a:t>start</a:t>
            </a:r>
            <a:r>
              <a:rPr sz="2800" spc="-70" dirty="0">
                <a:solidFill>
                  <a:srgbClr val="111F35"/>
                </a:solidFill>
                <a:latin typeface="Calibri"/>
                <a:cs typeface="Calibri"/>
              </a:rPr>
              <a:t> </a:t>
            </a:r>
            <a:r>
              <a:rPr sz="2800" dirty="0">
                <a:solidFill>
                  <a:srgbClr val="111F35"/>
                </a:solidFill>
                <a:latin typeface="Calibri"/>
                <a:cs typeface="Calibri"/>
              </a:rPr>
              <a:t>by</a:t>
            </a:r>
            <a:r>
              <a:rPr sz="2800" spc="-75" dirty="0">
                <a:solidFill>
                  <a:srgbClr val="111F35"/>
                </a:solidFill>
                <a:latin typeface="Calibri"/>
                <a:cs typeface="Calibri"/>
              </a:rPr>
              <a:t> </a:t>
            </a:r>
            <a:r>
              <a:rPr sz="2800" dirty="0">
                <a:solidFill>
                  <a:srgbClr val="111F35"/>
                </a:solidFill>
                <a:latin typeface="Calibri"/>
                <a:cs typeface="Calibri"/>
              </a:rPr>
              <a:t>creating</a:t>
            </a:r>
            <a:r>
              <a:rPr sz="2800" spc="-85" dirty="0">
                <a:solidFill>
                  <a:srgbClr val="111F35"/>
                </a:solidFill>
                <a:latin typeface="Calibri"/>
                <a:cs typeface="Calibri"/>
              </a:rPr>
              <a:t> </a:t>
            </a:r>
            <a:r>
              <a:rPr sz="2800" dirty="0">
                <a:solidFill>
                  <a:srgbClr val="111F35"/>
                </a:solidFill>
                <a:latin typeface="Calibri"/>
                <a:cs typeface="Calibri"/>
              </a:rPr>
              <a:t>an</a:t>
            </a:r>
            <a:r>
              <a:rPr sz="2800" spc="-90" dirty="0">
                <a:solidFill>
                  <a:srgbClr val="111F35"/>
                </a:solidFill>
                <a:latin typeface="Calibri"/>
                <a:cs typeface="Calibri"/>
              </a:rPr>
              <a:t> </a:t>
            </a:r>
            <a:r>
              <a:rPr sz="2800" dirty="0">
                <a:solidFill>
                  <a:srgbClr val="111F35"/>
                </a:solidFill>
                <a:latin typeface="Calibri"/>
                <a:cs typeface="Calibri"/>
              </a:rPr>
              <a:t>http</a:t>
            </a:r>
            <a:r>
              <a:rPr sz="2800" spc="-75" dirty="0">
                <a:solidFill>
                  <a:srgbClr val="111F35"/>
                </a:solidFill>
                <a:latin typeface="Calibri"/>
                <a:cs typeface="Calibri"/>
              </a:rPr>
              <a:t> </a:t>
            </a:r>
            <a:r>
              <a:rPr sz="2800" spc="-10" dirty="0">
                <a:solidFill>
                  <a:srgbClr val="111F35"/>
                </a:solidFill>
                <a:latin typeface="Calibri"/>
                <a:cs typeface="Calibri"/>
              </a:rPr>
              <a:t>server</a:t>
            </a:r>
            <a:endParaRPr sz="2800">
              <a:latin typeface="Calibri"/>
              <a:cs typeface="Calibri"/>
            </a:endParaRPr>
          </a:p>
        </p:txBody>
      </p:sp>
      <p:sp>
        <p:nvSpPr>
          <p:cNvPr id="4" name="object 4"/>
          <p:cNvSpPr txBox="1"/>
          <p:nvPr/>
        </p:nvSpPr>
        <p:spPr>
          <a:xfrm>
            <a:off x="882396" y="2394204"/>
            <a:ext cx="10427335" cy="341693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0000FF"/>
                </a:solidFill>
                <a:latin typeface="Consolas"/>
                <a:cs typeface="Consolas"/>
              </a:rPr>
              <a:t>import</a:t>
            </a:r>
            <a:r>
              <a:rPr sz="1800" spc="-40" dirty="0">
                <a:solidFill>
                  <a:srgbClr val="0000FF"/>
                </a:solidFill>
                <a:latin typeface="Consolas"/>
                <a:cs typeface="Consolas"/>
              </a:rPr>
              <a:t> </a:t>
            </a:r>
            <a:r>
              <a:rPr sz="1800" dirty="0">
                <a:latin typeface="Consolas"/>
                <a:cs typeface="Consolas"/>
              </a:rPr>
              <a:t>http</a:t>
            </a:r>
            <a:r>
              <a:rPr sz="1800" spc="-30" dirty="0">
                <a:latin typeface="Consolas"/>
                <a:cs typeface="Consolas"/>
              </a:rPr>
              <a:t> </a:t>
            </a:r>
            <a:r>
              <a:rPr sz="1800" dirty="0">
                <a:solidFill>
                  <a:srgbClr val="0000FF"/>
                </a:solidFill>
                <a:latin typeface="Consolas"/>
                <a:cs typeface="Consolas"/>
              </a:rPr>
              <a:t>from</a:t>
            </a:r>
            <a:r>
              <a:rPr sz="1800" spc="-25" dirty="0">
                <a:solidFill>
                  <a:srgbClr val="0000FF"/>
                </a:solidFill>
                <a:latin typeface="Consolas"/>
                <a:cs typeface="Consolas"/>
              </a:rPr>
              <a:t> </a:t>
            </a:r>
            <a:r>
              <a:rPr sz="1800" spc="-10" dirty="0">
                <a:solidFill>
                  <a:srgbClr val="A21515"/>
                </a:solidFill>
                <a:latin typeface="Consolas"/>
                <a:cs typeface="Consolas"/>
              </a:rPr>
              <a:t>'http'</a:t>
            </a:r>
            <a:r>
              <a:rPr sz="1800" spc="-10"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dirty="0">
                <a:solidFill>
                  <a:srgbClr val="0000FF"/>
                </a:solidFill>
                <a:latin typeface="Consolas"/>
                <a:cs typeface="Consolas"/>
              </a:rPr>
              <a:t>const</a:t>
            </a:r>
            <a:r>
              <a:rPr sz="1800" spc="-20" dirty="0">
                <a:solidFill>
                  <a:srgbClr val="0000FF"/>
                </a:solidFill>
                <a:latin typeface="Consolas"/>
                <a:cs typeface="Consolas"/>
              </a:rPr>
              <a:t> </a:t>
            </a:r>
            <a:r>
              <a:rPr sz="1800" dirty="0">
                <a:latin typeface="Consolas"/>
                <a:cs typeface="Consolas"/>
              </a:rPr>
              <a:t>PORT</a:t>
            </a:r>
            <a:r>
              <a:rPr sz="1800" spc="-30" dirty="0">
                <a:latin typeface="Consolas"/>
                <a:cs typeface="Consolas"/>
              </a:rPr>
              <a:t> </a:t>
            </a:r>
            <a:r>
              <a:rPr sz="1800" dirty="0">
                <a:latin typeface="Consolas"/>
                <a:cs typeface="Consolas"/>
              </a:rPr>
              <a:t>=</a:t>
            </a:r>
            <a:r>
              <a:rPr sz="1800" spc="-15" dirty="0">
                <a:latin typeface="Consolas"/>
                <a:cs typeface="Consolas"/>
              </a:rPr>
              <a:t> </a:t>
            </a:r>
            <a:r>
              <a:rPr sz="1800" spc="-20" dirty="0">
                <a:solidFill>
                  <a:srgbClr val="098557"/>
                </a:solidFill>
                <a:latin typeface="Consolas"/>
                <a:cs typeface="Consolas"/>
              </a:rPr>
              <a:t>3000</a:t>
            </a:r>
            <a:r>
              <a:rPr sz="1800" spc="-2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marR="6191250">
              <a:lnSpc>
                <a:spcPct val="100000"/>
              </a:lnSpc>
            </a:pP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server</a:t>
            </a:r>
            <a:r>
              <a:rPr sz="1800" spc="-25" dirty="0">
                <a:latin typeface="Consolas"/>
                <a:cs typeface="Consolas"/>
              </a:rPr>
              <a:t> </a:t>
            </a:r>
            <a:r>
              <a:rPr sz="1800" dirty="0">
                <a:latin typeface="Consolas"/>
                <a:cs typeface="Consolas"/>
              </a:rPr>
              <a:t>=</a:t>
            </a:r>
            <a:r>
              <a:rPr sz="1800" spc="-15" dirty="0">
                <a:latin typeface="Consolas"/>
                <a:cs typeface="Consolas"/>
              </a:rPr>
              <a:t> </a:t>
            </a:r>
            <a:r>
              <a:rPr sz="1800" spc="-10" dirty="0">
                <a:latin typeface="Consolas"/>
                <a:cs typeface="Consolas"/>
              </a:rPr>
              <a:t>http.createServer(); server.listen(PORT);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dirty="0">
                <a:latin typeface="Consolas"/>
                <a:cs typeface="Consolas"/>
              </a:rPr>
              <a:t>server.on(</a:t>
            </a:r>
            <a:r>
              <a:rPr sz="1800" dirty="0">
                <a:solidFill>
                  <a:srgbClr val="A21515"/>
                </a:solidFill>
                <a:latin typeface="Consolas"/>
                <a:cs typeface="Consolas"/>
              </a:rPr>
              <a:t>'request'</a:t>
            </a:r>
            <a:r>
              <a:rPr sz="1800" dirty="0">
                <a:latin typeface="Consolas"/>
                <a:cs typeface="Consolas"/>
              </a:rPr>
              <a:t>,</a:t>
            </a:r>
            <a:r>
              <a:rPr sz="1800" spc="-95" dirty="0">
                <a:latin typeface="Consolas"/>
                <a:cs typeface="Consolas"/>
              </a:rPr>
              <a:t> </a:t>
            </a:r>
            <a:r>
              <a:rPr sz="1800" spc="-10" dirty="0">
                <a:latin typeface="Consolas"/>
                <a:cs typeface="Consolas"/>
              </a:rPr>
              <a:t>handleRequest);</a:t>
            </a:r>
            <a:endParaRPr sz="1800">
              <a:latin typeface="Consolas"/>
              <a:cs typeface="Consolas"/>
            </a:endParaRPr>
          </a:p>
          <a:p>
            <a:pPr>
              <a:lnSpc>
                <a:spcPct val="100000"/>
              </a:lnSpc>
              <a:spcBef>
                <a:spcPts val="55"/>
              </a:spcBef>
            </a:pPr>
            <a:endParaRPr sz="1800">
              <a:latin typeface="Consolas"/>
              <a:cs typeface="Consolas"/>
            </a:endParaRPr>
          </a:p>
          <a:p>
            <a:pPr marL="92075">
              <a:lnSpc>
                <a:spcPct val="100000"/>
              </a:lnSpc>
            </a:pPr>
            <a:r>
              <a:rPr sz="1800" dirty="0">
                <a:solidFill>
                  <a:srgbClr val="0000FF"/>
                </a:solidFill>
                <a:latin typeface="Consolas"/>
                <a:cs typeface="Consolas"/>
              </a:rPr>
              <a:t>function</a:t>
            </a:r>
            <a:r>
              <a:rPr sz="1800" spc="-110" dirty="0">
                <a:solidFill>
                  <a:srgbClr val="0000FF"/>
                </a:solidFill>
                <a:latin typeface="Consolas"/>
                <a:cs typeface="Consolas"/>
              </a:rPr>
              <a:t> </a:t>
            </a:r>
            <a:r>
              <a:rPr sz="1800" dirty="0">
                <a:latin typeface="Consolas"/>
                <a:cs typeface="Consolas"/>
              </a:rPr>
              <a:t>handleRequest(request,</a:t>
            </a:r>
            <a:r>
              <a:rPr sz="1800" spc="-95" dirty="0">
                <a:latin typeface="Consolas"/>
                <a:cs typeface="Consolas"/>
              </a:rPr>
              <a:t> </a:t>
            </a:r>
            <a:r>
              <a:rPr sz="1800" spc="-10" dirty="0">
                <a:latin typeface="Consolas"/>
                <a:cs typeface="Consolas"/>
              </a:rPr>
              <a:t>response){</a:t>
            </a:r>
            <a:endParaRPr sz="1800">
              <a:latin typeface="Consolas"/>
              <a:cs typeface="Consolas"/>
            </a:endParaRPr>
          </a:p>
          <a:p>
            <a:pPr marL="342265">
              <a:lnSpc>
                <a:spcPct val="100000"/>
              </a:lnSpc>
            </a:pPr>
            <a:r>
              <a:rPr sz="1800" dirty="0">
                <a:solidFill>
                  <a:srgbClr val="008000"/>
                </a:solidFill>
                <a:latin typeface="Consolas"/>
                <a:cs typeface="Consolas"/>
              </a:rPr>
              <a:t>/*</a:t>
            </a:r>
            <a:r>
              <a:rPr sz="1800" spc="-35" dirty="0">
                <a:solidFill>
                  <a:srgbClr val="008000"/>
                </a:solidFill>
                <a:latin typeface="Consolas"/>
                <a:cs typeface="Consolas"/>
              </a:rPr>
              <a:t> </a:t>
            </a:r>
            <a:r>
              <a:rPr sz="1800" dirty="0">
                <a:solidFill>
                  <a:srgbClr val="008000"/>
                </a:solidFill>
                <a:latin typeface="Consolas"/>
                <a:cs typeface="Consolas"/>
              </a:rPr>
              <a:t>handle</a:t>
            </a:r>
            <a:r>
              <a:rPr sz="1800" spc="-20" dirty="0">
                <a:solidFill>
                  <a:srgbClr val="008000"/>
                </a:solidFill>
                <a:latin typeface="Consolas"/>
                <a:cs typeface="Consolas"/>
              </a:rPr>
              <a:t> </a:t>
            </a:r>
            <a:r>
              <a:rPr sz="1800" dirty="0">
                <a:solidFill>
                  <a:srgbClr val="008000"/>
                </a:solidFill>
                <a:latin typeface="Consolas"/>
                <a:cs typeface="Consolas"/>
              </a:rPr>
              <a:t>request</a:t>
            </a:r>
            <a:r>
              <a:rPr sz="1800" spc="-20"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465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WEB</a:t>
            </a:r>
            <a:r>
              <a:rPr spc="-204" dirty="0"/>
              <a:t> </a:t>
            </a:r>
            <a:r>
              <a:rPr dirty="0"/>
              <a:t>APPS</a:t>
            </a:r>
            <a:r>
              <a:rPr spc="-260" dirty="0"/>
              <a:t> </a:t>
            </a:r>
            <a:r>
              <a:rPr spc="-165" dirty="0"/>
              <a:t>WITH</a:t>
            </a:r>
            <a:r>
              <a:rPr spc="-100" dirty="0"/>
              <a:t> </a:t>
            </a:r>
            <a:r>
              <a:rPr spc="-20" dirty="0"/>
              <a:t>BARE</a:t>
            </a:r>
            <a:r>
              <a:rPr spc="-185" dirty="0"/>
              <a:t> </a:t>
            </a:r>
            <a:r>
              <a:rPr spc="-10" dirty="0"/>
              <a:t>NODE.JS</a:t>
            </a:r>
          </a:p>
        </p:txBody>
      </p:sp>
      <p:sp>
        <p:nvSpPr>
          <p:cNvPr id="3" name="object 3"/>
          <p:cNvSpPr txBox="1">
            <a:spLocks noGrp="1"/>
          </p:cNvSpPr>
          <p:nvPr>
            <p:ph type="body" idx="1"/>
          </p:nvPr>
        </p:nvSpPr>
        <p:spPr>
          <a:xfrm>
            <a:off x="152400" y="1533905"/>
            <a:ext cx="11582400" cy="4570482"/>
          </a:xfrm>
          <a:prstGeom prst="rect">
            <a:avLst/>
          </a:prstGeom>
        </p:spPr>
        <p:txBody>
          <a:bodyPr vert="horz" wrap="square" lIns="0" tIns="60960" rIns="0" bIns="0" rtlCol="0">
            <a:spAutoFit/>
          </a:bodyPr>
          <a:lstStyle/>
          <a:p>
            <a:pPr marL="240029" marR="99695" indent="-227329">
              <a:lnSpc>
                <a:spcPts val="3020"/>
              </a:lnSpc>
              <a:spcBef>
                <a:spcPts val="480"/>
              </a:spcBef>
              <a:buFont typeface="Arial MT"/>
              <a:buChar char="•"/>
              <a:tabLst>
                <a:tab pos="241300" algn="l"/>
              </a:tabLst>
            </a:pPr>
            <a:r>
              <a:rPr lang="it-IT" dirty="0"/>
              <a:t>Node.js ci consente di implementare in modo semplice ed efficiente un server http sfruttando i moduli integrati e il suo ciclo di eventi a thread singolo
Node.js esegue anche una pre-elaborazione sulle richieste (ad esempio: analizza le intestazioni) e fornisce un'astrazione per le richieste e le risposte.
A parte questo, siamo da soli quando si tratta di implementare l'app To-do list
Le prime tre questioni che dobbiamo affrontare sono le seguenti:</a:t>
            </a:r>
          </a:p>
          <a:p>
            <a:pPr marL="697229" marR="99695" lvl="1" indent="-227329">
              <a:lnSpc>
                <a:spcPts val="3020"/>
              </a:lnSpc>
              <a:spcBef>
                <a:spcPts val="480"/>
              </a:spcBef>
              <a:buFont typeface="Arial MT"/>
              <a:buChar char="•"/>
              <a:tabLst>
                <a:tab pos="241300" algn="l"/>
              </a:tabLst>
            </a:pPr>
            <a:r>
              <a:rPr sz="1400" b="1" spc="-10" dirty="0">
                <a:solidFill>
                  <a:srgbClr val="111F35"/>
                </a:solidFill>
                <a:latin typeface="Calibri"/>
                <a:cs typeface="Calibri"/>
              </a:rPr>
              <a:t>Routing</a:t>
            </a:r>
            <a:endParaRPr sz="1400" dirty="0">
              <a:latin typeface="Calibri"/>
              <a:cs typeface="Calibri"/>
            </a:endParaRPr>
          </a:p>
          <a:p>
            <a:pPr marL="696595" lvl="1" indent="-227329">
              <a:lnSpc>
                <a:spcPct val="100000"/>
              </a:lnSpc>
              <a:spcBef>
                <a:spcPts val="219"/>
              </a:spcBef>
              <a:buFont typeface="Arial MT"/>
              <a:buChar char="•"/>
              <a:tabLst>
                <a:tab pos="696595" algn="l"/>
              </a:tabLst>
            </a:pPr>
            <a:r>
              <a:rPr sz="2400" b="1" spc="-10" dirty="0">
                <a:solidFill>
                  <a:srgbClr val="111F35"/>
                </a:solidFill>
                <a:latin typeface="Calibri"/>
                <a:cs typeface="Calibri"/>
              </a:rPr>
              <a:t>Templating</a:t>
            </a:r>
            <a:endParaRPr sz="2400" dirty="0">
              <a:latin typeface="Calibri"/>
              <a:cs typeface="Calibri"/>
            </a:endParaRPr>
          </a:p>
          <a:p>
            <a:pPr marL="696595" lvl="1" indent="-227329">
              <a:lnSpc>
                <a:spcPct val="100000"/>
              </a:lnSpc>
              <a:spcBef>
                <a:spcPts val="204"/>
              </a:spcBef>
              <a:buFont typeface="Arial MT"/>
              <a:buChar char="•"/>
              <a:tabLst>
                <a:tab pos="696595" algn="l"/>
              </a:tabLst>
            </a:pPr>
            <a:r>
              <a:rPr sz="2400" b="1" spc="-10" dirty="0">
                <a:solidFill>
                  <a:srgbClr val="111F35"/>
                </a:solidFill>
                <a:latin typeface="Calibri"/>
                <a:cs typeface="Calibri"/>
              </a:rPr>
              <a:t>Parsing</a:t>
            </a:r>
            <a:r>
              <a:rPr sz="2400" b="1" spc="-105" dirty="0">
                <a:solidFill>
                  <a:srgbClr val="111F35"/>
                </a:solidFill>
                <a:latin typeface="Calibri"/>
                <a:cs typeface="Calibri"/>
              </a:rPr>
              <a:t> </a:t>
            </a:r>
            <a:r>
              <a:rPr sz="2400" b="1" dirty="0">
                <a:solidFill>
                  <a:srgbClr val="111F35"/>
                </a:solidFill>
                <a:latin typeface="Calibri"/>
                <a:cs typeface="Calibri"/>
              </a:rPr>
              <a:t>request</a:t>
            </a:r>
            <a:r>
              <a:rPr sz="2400" b="1" spc="-95" dirty="0">
                <a:solidFill>
                  <a:srgbClr val="111F35"/>
                </a:solidFill>
                <a:latin typeface="Calibri"/>
                <a:cs typeface="Calibri"/>
              </a:rPr>
              <a:t> </a:t>
            </a:r>
            <a:r>
              <a:rPr sz="2400" b="1" spc="-10" dirty="0">
                <a:solidFill>
                  <a:srgbClr val="111F35"/>
                </a:solidFill>
                <a:latin typeface="Calibri"/>
                <a:cs typeface="Calibri"/>
              </a:rPr>
              <a:t>bodies</a:t>
            </a:r>
            <a:endParaRPr sz="2400" dirty="0">
              <a:latin typeface="Calibri"/>
              <a:cs typeface="Calibri"/>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170426" y="3899661"/>
            <a:ext cx="3620135" cy="2219960"/>
            <a:chOff x="4170426" y="3899661"/>
            <a:chExt cx="3620135" cy="2219960"/>
          </a:xfrm>
        </p:grpSpPr>
        <p:sp>
          <p:nvSpPr>
            <p:cNvPr id="3" name="object 3"/>
            <p:cNvSpPr/>
            <p:nvPr/>
          </p:nvSpPr>
          <p:spPr>
            <a:xfrm>
              <a:off x="4176776" y="4456429"/>
              <a:ext cx="3607435" cy="1273810"/>
            </a:xfrm>
            <a:custGeom>
              <a:avLst/>
              <a:gdLst/>
              <a:ahLst/>
              <a:cxnLst/>
              <a:rect l="l" t="t" r="r" b="b"/>
              <a:pathLst>
                <a:path w="3607434" h="1273810">
                  <a:moveTo>
                    <a:pt x="3407282" y="0"/>
                  </a:moveTo>
                  <a:lnTo>
                    <a:pt x="3421760" y="43561"/>
                  </a:lnTo>
                  <a:lnTo>
                    <a:pt x="0" y="1181557"/>
                  </a:lnTo>
                  <a:lnTo>
                    <a:pt x="30607" y="1273390"/>
                  </a:lnTo>
                  <a:lnTo>
                    <a:pt x="3452368" y="135382"/>
                  </a:lnTo>
                  <a:lnTo>
                    <a:pt x="3466846" y="178816"/>
                  </a:lnTo>
                  <a:lnTo>
                    <a:pt x="3606927" y="32893"/>
                  </a:lnTo>
                  <a:lnTo>
                    <a:pt x="3407282" y="0"/>
                  </a:lnTo>
                  <a:close/>
                </a:path>
              </a:pathLst>
            </a:custGeom>
            <a:solidFill>
              <a:srgbClr val="D70031"/>
            </a:solidFill>
          </p:spPr>
          <p:txBody>
            <a:bodyPr wrap="square" lIns="0" tIns="0" rIns="0" bIns="0" rtlCol="0"/>
            <a:lstStyle/>
            <a:p>
              <a:endParaRPr/>
            </a:p>
          </p:txBody>
        </p:sp>
        <p:sp>
          <p:nvSpPr>
            <p:cNvPr id="4" name="object 4"/>
            <p:cNvSpPr/>
            <p:nvPr/>
          </p:nvSpPr>
          <p:spPr>
            <a:xfrm>
              <a:off x="4176776" y="4456429"/>
              <a:ext cx="3607435" cy="1273810"/>
            </a:xfrm>
            <a:custGeom>
              <a:avLst/>
              <a:gdLst/>
              <a:ahLst/>
              <a:cxnLst/>
              <a:rect l="l" t="t" r="r" b="b"/>
              <a:pathLst>
                <a:path w="3607434" h="1273810">
                  <a:moveTo>
                    <a:pt x="30607" y="1273390"/>
                  </a:moveTo>
                  <a:lnTo>
                    <a:pt x="3452368" y="135382"/>
                  </a:lnTo>
                  <a:lnTo>
                    <a:pt x="3466846" y="178816"/>
                  </a:lnTo>
                  <a:lnTo>
                    <a:pt x="3606927" y="32893"/>
                  </a:lnTo>
                  <a:lnTo>
                    <a:pt x="3407282" y="0"/>
                  </a:lnTo>
                  <a:lnTo>
                    <a:pt x="3421760" y="43561"/>
                  </a:lnTo>
                  <a:lnTo>
                    <a:pt x="0" y="1181557"/>
                  </a:lnTo>
                  <a:lnTo>
                    <a:pt x="30607" y="1273390"/>
                  </a:lnTo>
                  <a:close/>
                </a:path>
              </a:pathLst>
            </a:custGeom>
            <a:ln w="12700">
              <a:solidFill>
                <a:srgbClr val="5A000E"/>
              </a:solidFill>
            </a:ln>
          </p:spPr>
          <p:txBody>
            <a:bodyPr wrap="square" lIns="0" tIns="0" rIns="0" bIns="0" rtlCol="0"/>
            <a:lstStyle/>
            <a:p>
              <a:endParaRPr/>
            </a:p>
          </p:txBody>
        </p:sp>
        <p:sp>
          <p:nvSpPr>
            <p:cNvPr id="5" name="object 5"/>
            <p:cNvSpPr/>
            <p:nvPr/>
          </p:nvSpPr>
          <p:spPr>
            <a:xfrm>
              <a:off x="4176776" y="4279518"/>
              <a:ext cx="3607435" cy="1273810"/>
            </a:xfrm>
            <a:custGeom>
              <a:avLst/>
              <a:gdLst/>
              <a:ahLst/>
              <a:cxnLst/>
              <a:rect l="l" t="t" r="r" b="b"/>
              <a:pathLst>
                <a:path w="3607434" h="1273810">
                  <a:moveTo>
                    <a:pt x="30607" y="0"/>
                  </a:moveTo>
                  <a:lnTo>
                    <a:pt x="0" y="91820"/>
                  </a:lnTo>
                  <a:lnTo>
                    <a:pt x="3421760" y="1229867"/>
                  </a:lnTo>
                  <a:lnTo>
                    <a:pt x="3407282" y="1273301"/>
                  </a:lnTo>
                  <a:lnTo>
                    <a:pt x="3606927" y="1240408"/>
                  </a:lnTo>
                  <a:lnTo>
                    <a:pt x="3466846" y="1094485"/>
                  </a:lnTo>
                  <a:lnTo>
                    <a:pt x="3452368" y="1138046"/>
                  </a:lnTo>
                  <a:lnTo>
                    <a:pt x="30607" y="0"/>
                  </a:lnTo>
                  <a:close/>
                </a:path>
              </a:pathLst>
            </a:custGeom>
            <a:solidFill>
              <a:srgbClr val="006379"/>
            </a:solidFill>
          </p:spPr>
          <p:txBody>
            <a:bodyPr wrap="square" lIns="0" tIns="0" rIns="0" bIns="0" rtlCol="0"/>
            <a:lstStyle/>
            <a:p>
              <a:endParaRPr/>
            </a:p>
          </p:txBody>
        </p:sp>
        <p:sp>
          <p:nvSpPr>
            <p:cNvPr id="6" name="object 6"/>
            <p:cNvSpPr/>
            <p:nvPr/>
          </p:nvSpPr>
          <p:spPr>
            <a:xfrm>
              <a:off x="4176776" y="4279518"/>
              <a:ext cx="3607435" cy="1273810"/>
            </a:xfrm>
            <a:custGeom>
              <a:avLst/>
              <a:gdLst/>
              <a:ahLst/>
              <a:cxnLst/>
              <a:rect l="l" t="t" r="r" b="b"/>
              <a:pathLst>
                <a:path w="3607434" h="1273810">
                  <a:moveTo>
                    <a:pt x="30607" y="0"/>
                  </a:moveTo>
                  <a:lnTo>
                    <a:pt x="3452368" y="1138046"/>
                  </a:lnTo>
                  <a:lnTo>
                    <a:pt x="3466846" y="1094485"/>
                  </a:lnTo>
                  <a:lnTo>
                    <a:pt x="3606927" y="1240408"/>
                  </a:lnTo>
                  <a:lnTo>
                    <a:pt x="3407282" y="1273301"/>
                  </a:lnTo>
                  <a:lnTo>
                    <a:pt x="3421760" y="1229867"/>
                  </a:lnTo>
                  <a:lnTo>
                    <a:pt x="0" y="91820"/>
                  </a:lnTo>
                  <a:lnTo>
                    <a:pt x="30607" y="0"/>
                  </a:lnTo>
                  <a:close/>
                </a:path>
              </a:pathLst>
            </a:custGeom>
            <a:ln w="12700">
              <a:solidFill>
                <a:srgbClr val="00252F"/>
              </a:solidFill>
            </a:ln>
          </p:spPr>
          <p:txBody>
            <a:bodyPr wrap="square" lIns="0" tIns="0" rIns="0" bIns="0" rtlCol="0"/>
            <a:lstStyle/>
            <a:p>
              <a:endParaRPr/>
            </a:p>
          </p:txBody>
        </p:sp>
        <p:sp>
          <p:nvSpPr>
            <p:cNvPr id="7" name="object 7"/>
            <p:cNvSpPr/>
            <p:nvPr/>
          </p:nvSpPr>
          <p:spPr>
            <a:xfrm>
              <a:off x="5085588" y="3906011"/>
              <a:ext cx="2021205" cy="2207260"/>
            </a:xfrm>
            <a:custGeom>
              <a:avLst/>
              <a:gdLst/>
              <a:ahLst/>
              <a:cxnLst/>
              <a:rect l="l" t="t" r="r" b="b"/>
              <a:pathLst>
                <a:path w="2021204" h="2207260">
                  <a:moveTo>
                    <a:pt x="1876933" y="0"/>
                  </a:moveTo>
                  <a:lnTo>
                    <a:pt x="143890" y="0"/>
                  </a:lnTo>
                  <a:lnTo>
                    <a:pt x="98397" y="7332"/>
                  </a:lnTo>
                  <a:lnTo>
                    <a:pt x="58896" y="27753"/>
                  </a:lnTo>
                  <a:lnTo>
                    <a:pt x="27753" y="58896"/>
                  </a:lnTo>
                  <a:lnTo>
                    <a:pt x="7332" y="98397"/>
                  </a:lnTo>
                  <a:lnTo>
                    <a:pt x="0" y="143890"/>
                  </a:lnTo>
                  <a:lnTo>
                    <a:pt x="0" y="2062886"/>
                  </a:lnTo>
                  <a:lnTo>
                    <a:pt x="7332" y="2108357"/>
                  </a:lnTo>
                  <a:lnTo>
                    <a:pt x="27753" y="2147850"/>
                  </a:lnTo>
                  <a:lnTo>
                    <a:pt x="58896" y="2178993"/>
                  </a:lnTo>
                  <a:lnTo>
                    <a:pt x="98397" y="2199417"/>
                  </a:lnTo>
                  <a:lnTo>
                    <a:pt x="143890" y="2206752"/>
                  </a:lnTo>
                  <a:lnTo>
                    <a:pt x="1876933" y="2206752"/>
                  </a:lnTo>
                  <a:lnTo>
                    <a:pt x="1922426" y="2199417"/>
                  </a:lnTo>
                  <a:lnTo>
                    <a:pt x="1961927" y="2178993"/>
                  </a:lnTo>
                  <a:lnTo>
                    <a:pt x="1993070" y="2147850"/>
                  </a:lnTo>
                  <a:lnTo>
                    <a:pt x="2013491" y="2108357"/>
                  </a:lnTo>
                  <a:lnTo>
                    <a:pt x="2020823" y="2062886"/>
                  </a:lnTo>
                  <a:lnTo>
                    <a:pt x="2020823" y="143890"/>
                  </a:lnTo>
                  <a:lnTo>
                    <a:pt x="2013491" y="98397"/>
                  </a:lnTo>
                  <a:lnTo>
                    <a:pt x="1993070" y="58896"/>
                  </a:lnTo>
                  <a:lnTo>
                    <a:pt x="1961927" y="27753"/>
                  </a:lnTo>
                  <a:lnTo>
                    <a:pt x="1922426" y="7332"/>
                  </a:lnTo>
                  <a:lnTo>
                    <a:pt x="1876933" y="0"/>
                  </a:lnTo>
                  <a:close/>
                </a:path>
              </a:pathLst>
            </a:custGeom>
            <a:solidFill>
              <a:srgbClr val="00916D"/>
            </a:solidFill>
          </p:spPr>
          <p:txBody>
            <a:bodyPr wrap="square" lIns="0" tIns="0" rIns="0" bIns="0" rtlCol="0"/>
            <a:lstStyle/>
            <a:p>
              <a:endParaRPr/>
            </a:p>
          </p:txBody>
        </p:sp>
        <p:sp>
          <p:nvSpPr>
            <p:cNvPr id="8" name="object 8"/>
            <p:cNvSpPr/>
            <p:nvPr/>
          </p:nvSpPr>
          <p:spPr>
            <a:xfrm>
              <a:off x="5085588" y="3906011"/>
              <a:ext cx="2021205" cy="2207260"/>
            </a:xfrm>
            <a:custGeom>
              <a:avLst/>
              <a:gdLst/>
              <a:ahLst/>
              <a:cxnLst/>
              <a:rect l="l" t="t" r="r" b="b"/>
              <a:pathLst>
                <a:path w="2021204" h="2207260">
                  <a:moveTo>
                    <a:pt x="0" y="143890"/>
                  </a:moveTo>
                  <a:lnTo>
                    <a:pt x="7332" y="98397"/>
                  </a:lnTo>
                  <a:lnTo>
                    <a:pt x="27753" y="58896"/>
                  </a:lnTo>
                  <a:lnTo>
                    <a:pt x="58896" y="27753"/>
                  </a:lnTo>
                  <a:lnTo>
                    <a:pt x="98397" y="7332"/>
                  </a:lnTo>
                  <a:lnTo>
                    <a:pt x="143890" y="0"/>
                  </a:lnTo>
                  <a:lnTo>
                    <a:pt x="1876933" y="0"/>
                  </a:lnTo>
                  <a:lnTo>
                    <a:pt x="1922426" y="7332"/>
                  </a:lnTo>
                  <a:lnTo>
                    <a:pt x="1961927" y="27753"/>
                  </a:lnTo>
                  <a:lnTo>
                    <a:pt x="1993070" y="58896"/>
                  </a:lnTo>
                  <a:lnTo>
                    <a:pt x="2013491" y="98397"/>
                  </a:lnTo>
                  <a:lnTo>
                    <a:pt x="2020823" y="143890"/>
                  </a:lnTo>
                  <a:lnTo>
                    <a:pt x="2020823" y="2062886"/>
                  </a:lnTo>
                  <a:lnTo>
                    <a:pt x="2013491" y="2108357"/>
                  </a:lnTo>
                  <a:lnTo>
                    <a:pt x="1993070" y="2147850"/>
                  </a:lnTo>
                  <a:lnTo>
                    <a:pt x="1961927" y="2178993"/>
                  </a:lnTo>
                  <a:lnTo>
                    <a:pt x="1922426" y="2199417"/>
                  </a:lnTo>
                  <a:lnTo>
                    <a:pt x="1876933" y="2206752"/>
                  </a:lnTo>
                  <a:lnTo>
                    <a:pt x="143890" y="2206752"/>
                  </a:lnTo>
                  <a:lnTo>
                    <a:pt x="98397" y="2199417"/>
                  </a:lnTo>
                  <a:lnTo>
                    <a:pt x="58896" y="2178993"/>
                  </a:lnTo>
                  <a:lnTo>
                    <a:pt x="27753" y="2147850"/>
                  </a:lnTo>
                  <a:lnTo>
                    <a:pt x="7332" y="2108357"/>
                  </a:lnTo>
                  <a:lnTo>
                    <a:pt x="0" y="2062886"/>
                  </a:lnTo>
                  <a:lnTo>
                    <a:pt x="0" y="143890"/>
                  </a:lnTo>
                  <a:close/>
                </a:path>
              </a:pathLst>
            </a:custGeom>
            <a:ln w="12700">
              <a:solidFill>
                <a:srgbClr val="00392A"/>
              </a:solidFill>
            </a:ln>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ROUTING</a:t>
            </a:r>
          </a:p>
        </p:txBody>
      </p:sp>
      <p:sp>
        <p:nvSpPr>
          <p:cNvPr id="10" name="object 10"/>
          <p:cNvSpPr txBox="1"/>
          <p:nvPr/>
        </p:nvSpPr>
        <p:spPr>
          <a:xfrm>
            <a:off x="962050" y="1533905"/>
            <a:ext cx="10132695" cy="2185214"/>
          </a:xfrm>
          <a:prstGeom prst="rect">
            <a:avLst/>
          </a:prstGeom>
        </p:spPr>
        <p:txBody>
          <a:bodyPr vert="horz" wrap="square" lIns="0" tIns="60960" rIns="0" bIns="0" rtlCol="0">
            <a:spAutoFit/>
          </a:bodyPr>
          <a:lstStyle/>
          <a:p>
            <a:pPr marL="240029" marR="50800" indent="-227329">
              <a:lnSpc>
                <a:spcPts val="3020"/>
              </a:lnSpc>
              <a:spcBef>
                <a:spcPts val="480"/>
              </a:spcBef>
              <a:buFont typeface="Arial MT"/>
              <a:buChar char="•"/>
              <a:tabLst>
                <a:tab pos="241300" algn="l"/>
              </a:tabLst>
            </a:pPr>
            <a:r>
              <a:rPr lang="it-IT" sz="2800" dirty="0">
                <a:solidFill>
                  <a:srgbClr val="111F35"/>
                </a:solidFill>
                <a:latin typeface="Calibri"/>
                <a:cs typeface="Calibri"/>
              </a:rPr>
              <a:t>La nostra applicazione web gestirà molti tipi diversi di richieste HTTP (ad esempio: mostra homepage, mostra elenco, ripristina app, ...)
Un primo problema fondamentale da affrontare è il</a:t>
            </a:r>
            <a:r>
              <a:rPr sz="2800" spc="-25" dirty="0">
                <a:solidFill>
                  <a:srgbClr val="111F35"/>
                </a:solidFill>
                <a:latin typeface="Calibri"/>
                <a:cs typeface="Calibri"/>
              </a:rPr>
              <a:t> </a:t>
            </a:r>
            <a:r>
              <a:rPr sz="2800" b="1" spc="-10" dirty="0">
                <a:solidFill>
                  <a:srgbClr val="111F35"/>
                </a:solidFill>
                <a:latin typeface="Calibri"/>
                <a:cs typeface="Calibri"/>
              </a:rPr>
              <a:t>routing</a:t>
            </a:r>
            <a:endParaRPr sz="2800" dirty="0">
              <a:latin typeface="Calibri"/>
              <a:cs typeface="Calibri"/>
            </a:endParaRPr>
          </a:p>
          <a:p>
            <a:pPr marL="240029" indent="-227329">
              <a:lnSpc>
                <a:spcPct val="100000"/>
              </a:lnSpc>
              <a:spcBef>
                <a:spcPts val="660"/>
              </a:spcBef>
              <a:buFont typeface="Arial MT"/>
              <a:buChar char="•"/>
              <a:tabLst>
                <a:tab pos="240029" algn="l"/>
              </a:tabLst>
            </a:pPr>
            <a:r>
              <a:rPr sz="2800" b="1" dirty="0">
                <a:solidFill>
                  <a:srgbClr val="111F35"/>
                </a:solidFill>
                <a:latin typeface="Calibri"/>
                <a:cs typeface="Calibri"/>
              </a:rPr>
              <a:t>Given</a:t>
            </a:r>
            <a:r>
              <a:rPr sz="2800" b="1" spc="-45" dirty="0">
                <a:solidFill>
                  <a:srgbClr val="111F35"/>
                </a:solidFill>
                <a:latin typeface="Calibri"/>
                <a:cs typeface="Calibri"/>
              </a:rPr>
              <a:t> </a:t>
            </a:r>
            <a:r>
              <a:rPr sz="2800" b="1" dirty="0">
                <a:solidFill>
                  <a:srgbClr val="111F35"/>
                </a:solidFill>
                <a:latin typeface="Calibri"/>
                <a:cs typeface="Calibri"/>
              </a:rPr>
              <a:t>a</a:t>
            </a:r>
            <a:r>
              <a:rPr sz="2800" b="1" spc="-45" dirty="0">
                <a:solidFill>
                  <a:srgbClr val="111F35"/>
                </a:solidFill>
                <a:latin typeface="Calibri"/>
                <a:cs typeface="Calibri"/>
              </a:rPr>
              <a:t> </a:t>
            </a:r>
            <a:r>
              <a:rPr sz="2800" b="1" dirty="0">
                <a:solidFill>
                  <a:srgbClr val="111F35"/>
                </a:solidFill>
                <a:latin typeface="Calibri"/>
                <a:cs typeface="Calibri"/>
              </a:rPr>
              <a:t>request,</a:t>
            </a:r>
            <a:r>
              <a:rPr sz="2800" b="1" spc="-25" dirty="0">
                <a:solidFill>
                  <a:srgbClr val="111F35"/>
                </a:solidFill>
                <a:latin typeface="Calibri"/>
                <a:cs typeface="Calibri"/>
              </a:rPr>
              <a:t> </a:t>
            </a:r>
            <a:r>
              <a:rPr sz="2800" b="1" dirty="0">
                <a:solidFill>
                  <a:srgbClr val="111F35"/>
                </a:solidFill>
                <a:latin typeface="Calibri"/>
                <a:cs typeface="Calibri"/>
              </a:rPr>
              <a:t>what</a:t>
            </a:r>
            <a:r>
              <a:rPr sz="2800" b="1" spc="-50" dirty="0">
                <a:solidFill>
                  <a:srgbClr val="111F35"/>
                </a:solidFill>
                <a:latin typeface="Calibri"/>
                <a:cs typeface="Calibri"/>
              </a:rPr>
              <a:t> </a:t>
            </a:r>
            <a:r>
              <a:rPr sz="2800" b="1" dirty="0">
                <a:solidFill>
                  <a:srgbClr val="111F35"/>
                </a:solidFill>
                <a:latin typeface="Calibri"/>
                <a:cs typeface="Calibri"/>
              </a:rPr>
              <a:t>code</a:t>
            </a:r>
            <a:r>
              <a:rPr sz="2800" b="1" spc="-40" dirty="0">
                <a:solidFill>
                  <a:srgbClr val="111F35"/>
                </a:solidFill>
                <a:latin typeface="Calibri"/>
                <a:cs typeface="Calibri"/>
              </a:rPr>
              <a:t> </a:t>
            </a:r>
            <a:r>
              <a:rPr sz="2800" b="1" dirty="0">
                <a:solidFill>
                  <a:srgbClr val="111F35"/>
                </a:solidFill>
                <a:latin typeface="Calibri"/>
                <a:cs typeface="Calibri"/>
              </a:rPr>
              <a:t>should</a:t>
            </a:r>
            <a:r>
              <a:rPr sz="2800" b="1" spc="-55" dirty="0">
                <a:solidFill>
                  <a:srgbClr val="111F35"/>
                </a:solidFill>
                <a:latin typeface="Calibri"/>
                <a:cs typeface="Calibri"/>
              </a:rPr>
              <a:t> </a:t>
            </a:r>
            <a:r>
              <a:rPr sz="2800" b="1" dirty="0">
                <a:solidFill>
                  <a:srgbClr val="111F35"/>
                </a:solidFill>
                <a:latin typeface="Calibri"/>
                <a:cs typeface="Calibri"/>
              </a:rPr>
              <a:t>I</a:t>
            </a:r>
            <a:r>
              <a:rPr sz="2800" b="1" spc="-45" dirty="0">
                <a:solidFill>
                  <a:srgbClr val="111F35"/>
                </a:solidFill>
                <a:latin typeface="Calibri"/>
                <a:cs typeface="Calibri"/>
              </a:rPr>
              <a:t> </a:t>
            </a:r>
            <a:r>
              <a:rPr sz="2800" b="1" dirty="0">
                <a:solidFill>
                  <a:srgbClr val="111F35"/>
                </a:solidFill>
                <a:latin typeface="Calibri"/>
                <a:cs typeface="Calibri"/>
              </a:rPr>
              <a:t>execute</a:t>
            </a:r>
            <a:r>
              <a:rPr sz="2800" b="1" spc="-20" dirty="0">
                <a:solidFill>
                  <a:srgbClr val="111F35"/>
                </a:solidFill>
                <a:latin typeface="Calibri"/>
                <a:cs typeface="Calibri"/>
              </a:rPr>
              <a:t> </a:t>
            </a:r>
            <a:r>
              <a:rPr sz="2800" b="1" dirty="0">
                <a:solidFill>
                  <a:srgbClr val="111F35"/>
                </a:solidFill>
                <a:latin typeface="Calibri"/>
                <a:cs typeface="Calibri"/>
              </a:rPr>
              <a:t>to</a:t>
            </a:r>
            <a:r>
              <a:rPr sz="2800" b="1" spc="-55" dirty="0">
                <a:solidFill>
                  <a:srgbClr val="111F35"/>
                </a:solidFill>
                <a:latin typeface="Calibri"/>
                <a:cs typeface="Calibri"/>
              </a:rPr>
              <a:t> </a:t>
            </a:r>
            <a:r>
              <a:rPr sz="2800" b="1" dirty="0">
                <a:solidFill>
                  <a:srgbClr val="111F35"/>
                </a:solidFill>
                <a:latin typeface="Calibri"/>
                <a:cs typeface="Calibri"/>
              </a:rPr>
              <a:t>serve</a:t>
            </a:r>
            <a:r>
              <a:rPr sz="2800" b="1" spc="-35" dirty="0">
                <a:solidFill>
                  <a:srgbClr val="111F35"/>
                </a:solidFill>
                <a:latin typeface="Calibri"/>
                <a:cs typeface="Calibri"/>
              </a:rPr>
              <a:t> </a:t>
            </a:r>
            <a:r>
              <a:rPr sz="2800" b="1" dirty="0">
                <a:solidFill>
                  <a:srgbClr val="111F35"/>
                </a:solidFill>
                <a:latin typeface="Calibri"/>
                <a:cs typeface="Calibri"/>
              </a:rPr>
              <a:t>that</a:t>
            </a:r>
            <a:r>
              <a:rPr sz="2800" b="1" spc="-35" dirty="0">
                <a:solidFill>
                  <a:srgbClr val="111F35"/>
                </a:solidFill>
                <a:latin typeface="Calibri"/>
                <a:cs typeface="Calibri"/>
              </a:rPr>
              <a:t> </a:t>
            </a:r>
            <a:r>
              <a:rPr sz="2800" b="1" spc="-10" dirty="0">
                <a:solidFill>
                  <a:srgbClr val="111F35"/>
                </a:solidFill>
                <a:latin typeface="Calibri"/>
                <a:cs typeface="Calibri"/>
              </a:rPr>
              <a:t>request?</a:t>
            </a:r>
            <a:endParaRPr sz="2800" dirty="0">
              <a:latin typeface="Calibri"/>
              <a:cs typeface="Calibri"/>
            </a:endParaRPr>
          </a:p>
        </p:txBody>
      </p:sp>
      <p:sp>
        <p:nvSpPr>
          <p:cNvPr id="11" name="object 11"/>
          <p:cNvSpPr txBox="1"/>
          <p:nvPr/>
        </p:nvSpPr>
        <p:spPr>
          <a:xfrm>
            <a:off x="5232908" y="5137150"/>
            <a:ext cx="1725930" cy="878840"/>
          </a:xfrm>
          <a:prstGeom prst="rect">
            <a:avLst/>
          </a:prstGeom>
        </p:spPr>
        <p:txBody>
          <a:bodyPr vert="horz" wrap="square" lIns="0" tIns="12065" rIns="0" bIns="0" rtlCol="0">
            <a:spAutoFit/>
          </a:bodyPr>
          <a:lstStyle/>
          <a:p>
            <a:pPr marL="12700" marR="5080" indent="358140">
              <a:lnSpc>
                <a:spcPct val="100000"/>
              </a:lnSpc>
              <a:spcBef>
                <a:spcPts val="95"/>
              </a:spcBef>
            </a:pPr>
            <a:r>
              <a:rPr sz="2800" spc="-10" dirty="0">
                <a:solidFill>
                  <a:srgbClr val="FFFFFF"/>
                </a:solidFill>
                <a:latin typeface="Calibri"/>
                <a:cs typeface="Calibri"/>
              </a:rPr>
              <a:t>Router Component</a:t>
            </a:r>
            <a:endParaRPr sz="2800">
              <a:latin typeface="Calibri"/>
              <a:cs typeface="Calibri"/>
            </a:endParaRPr>
          </a:p>
        </p:txBody>
      </p:sp>
      <p:sp>
        <p:nvSpPr>
          <p:cNvPr id="12" name="object 12"/>
          <p:cNvSpPr txBox="1"/>
          <p:nvPr/>
        </p:nvSpPr>
        <p:spPr>
          <a:xfrm>
            <a:off x="882396" y="3906011"/>
            <a:ext cx="3221990" cy="690880"/>
          </a:xfrm>
          <a:prstGeom prst="rect">
            <a:avLst/>
          </a:prstGeom>
          <a:solidFill>
            <a:srgbClr val="006379"/>
          </a:solidFill>
          <a:ln w="12700">
            <a:solidFill>
              <a:srgbClr val="00252F"/>
            </a:solidFill>
          </a:ln>
        </p:spPr>
        <p:txBody>
          <a:bodyPr vert="horz" wrap="square" lIns="0" tIns="194945" rIns="0" bIns="0" rtlCol="0">
            <a:spAutoFit/>
          </a:bodyPr>
          <a:lstStyle/>
          <a:p>
            <a:pPr marL="419734">
              <a:lnSpc>
                <a:spcPct val="100000"/>
              </a:lnSpc>
              <a:spcBef>
                <a:spcPts val="1535"/>
              </a:spcBef>
            </a:pPr>
            <a:r>
              <a:rPr sz="1800" dirty="0">
                <a:solidFill>
                  <a:srgbClr val="FFFFFF"/>
                </a:solidFill>
                <a:latin typeface="Consolas"/>
                <a:cs typeface="Consolas"/>
              </a:rPr>
              <a:t>GET</a:t>
            </a:r>
            <a:r>
              <a:rPr sz="1800" spc="-30" dirty="0">
                <a:solidFill>
                  <a:srgbClr val="FFFFFF"/>
                </a:solidFill>
                <a:latin typeface="Consolas"/>
                <a:cs typeface="Consolas"/>
              </a:rPr>
              <a:t> </a:t>
            </a:r>
            <a:r>
              <a:rPr sz="1800" dirty="0">
                <a:solidFill>
                  <a:srgbClr val="FFFFFF"/>
                </a:solidFill>
                <a:latin typeface="Consolas"/>
                <a:cs typeface="Consolas"/>
              </a:rPr>
              <a:t>/todos</a:t>
            </a:r>
            <a:r>
              <a:rPr sz="1800" spc="-30" dirty="0">
                <a:solidFill>
                  <a:srgbClr val="FFFFFF"/>
                </a:solidFill>
                <a:latin typeface="Consolas"/>
                <a:cs typeface="Consolas"/>
              </a:rPr>
              <a:t> </a:t>
            </a:r>
            <a:r>
              <a:rPr sz="1800" spc="-10" dirty="0">
                <a:solidFill>
                  <a:srgbClr val="FFFFFF"/>
                </a:solidFill>
                <a:latin typeface="Consolas"/>
                <a:cs typeface="Consolas"/>
              </a:rPr>
              <a:t>HTTP/1.1</a:t>
            </a:r>
            <a:endParaRPr sz="1800">
              <a:latin typeface="Consolas"/>
              <a:cs typeface="Consolas"/>
            </a:endParaRPr>
          </a:p>
        </p:txBody>
      </p:sp>
      <p:sp>
        <p:nvSpPr>
          <p:cNvPr id="13" name="object 13"/>
          <p:cNvSpPr txBox="1"/>
          <p:nvPr/>
        </p:nvSpPr>
        <p:spPr>
          <a:xfrm>
            <a:off x="882396" y="5052059"/>
            <a:ext cx="3221990" cy="1061085"/>
          </a:xfrm>
          <a:prstGeom prst="rect">
            <a:avLst/>
          </a:prstGeom>
          <a:solidFill>
            <a:srgbClr val="D70031"/>
          </a:solidFill>
          <a:ln w="12700">
            <a:solidFill>
              <a:srgbClr val="5A000E"/>
            </a:solidFill>
          </a:ln>
        </p:spPr>
        <p:txBody>
          <a:bodyPr vert="horz" wrap="square" lIns="0" tIns="106680" rIns="0" bIns="0" rtlCol="0">
            <a:spAutoFit/>
          </a:bodyPr>
          <a:lstStyle/>
          <a:p>
            <a:pPr algn="ctr">
              <a:lnSpc>
                <a:spcPct val="100000"/>
              </a:lnSpc>
              <a:spcBef>
                <a:spcPts val="840"/>
              </a:spcBef>
            </a:pPr>
            <a:r>
              <a:rPr sz="1800" dirty="0">
                <a:solidFill>
                  <a:srgbClr val="FFFFFF"/>
                </a:solidFill>
                <a:latin typeface="Consolas"/>
                <a:cs typeface="Consolas"/>
              </a:rPr>
              <a:t>POST</a:t>
            </a:r>
            <a:r>
              <a:rPr sz="1800" spc="-20" dirty="0">
                <a:solidFill>
                  <a:srgbClr val="FFFFFF"/>
                </a:solidFill>
                <a:latin typeface="Consolas"/>
                <a:cs typeface="Consolas"/>
              </a:rPr>
              <a:t> </a:t>
            </a:r>
            <a:r>
              <a:rPr sz="1800" dirty="0">
                <a:solidFill>
                  <a:srgbClr val="FFFFFF"/>
                </a:solidFill>
                <a:latin typeface="Consolas"/>
                <a:cs typeface="Consolas"/>
              </a:rPr>
              <a:t>/todos</a:t>
            </a:r>
            <a:r>
              <a:rPr sz="1800" spc="-20" dirty="0">
                <a:solidFill>
                  <a:srgbClr val="FFFFFF"/>
                </a:solidFill>
                <a:latin typeface="Consolas"/>
                <a:cs typeface="Consolas"/>
              </a:rPr>
              <a:t> </a:t>
            </a:r>
            <a:r>
              <a:rPr sz="1800" spc="-10" dirty="0">
                <a:solidFill>
                  <a:srgbClr val="FFFFFF"/>
                </a:solidFill>
                <a:latin typeface="Consolas"/>
                <a:cs typeface="Consolas"/>
              </a:rPr>
              <a:t>HTTP/1.1</a:t>
            </a:r>
            <a:endParaRPr sz="1800">
              <a:latin typeface="Consolas"/>
              <a:cs typeface="Consolas"/>
            </a:endParaRPr>
          </a:p>
          <a:p>
            <a:pPr>
              <a:lnSpc>
                <a:spcPct val="100000"/>
              </a:lnSpc>
              <a:spcBef>
                <a:spcPts val="50"/>
              </a:spcBef>
            </a:pPr>
            <a:endParaRPr sz="1800">
              <a:latin typeface="Consolas"/>
              <a:cs typeface="Consolas"/>
            </a:endParaRPr>
          </a:p>
          <a:p>
            <a:pPr algn="ctr">
              <a:lnSpc>
                <a:spcPct val="100000"/>
              </a:lnSpc>
              <a:spcBef>
                <a:spcPts val="5"/>
              </a:spcBef>
            </a:pPr>
            <a:r>
              <a:rPr sz="1800" spc="-10" dirty="0">
                <a:solidFill>
                  <a:srgbClr val="FFFFFF"/>
                </a:solidFill>
                <a:latin typeface="Consolas"/>
                <a:cs typeface="Consolas"/>
              </a:rPr>
              <a:t>todo=Learn+Node.js</a:t>
            </a:r>
            <a:endParaRPr sz="1800">
              <a:latin typeface="Consolas"/>
              <a:cs typeface="Consolas"/>
            </a:endParaRPr>
          </a:p>
        </p:txBody>
      </p:sp>
      <p:grpSp>
        <p:nvGrpSpPr>
          <p:cNvPr id="14" name="object 14"/>
          <p:cNvGrpSpPr/>
          <p:nvPr/>
        </p:nvGrpSpPr>
        <p:grpSpPr>
          <a:xfrm>
            <a:off x="5745226" y="4164838"/>
            <a:ext cx="701675" cy="774700"/>
            <a:chOff x="5745226" y="4164838"/>
            <a:chExt cx="701675" cy="774700"/>
          </a:xfrm>
        </p:grpSpPr>
        <p:sp>
          <p:nvSpPr>
            <p:cNvPr id="15" name="object 15"/>
            <p:cNvSpPr/>
            <p:nvPr/>
          </p:nvSpPr>
          <p:spPr>
            <a:xfrm>
              <a:off x="5751576" y="4171188"/>
              <a:ext cx="688975" cy="762000"/>
            </a:xfrm>
            <a:custGeom>
              <a:avLst/>
              <a:gdLst/>
              <a:ahLst/>
              <a:cxnLst/>
              <a:rect l="l" t="t" r="r" b="b"/>
              <a:pathLst>
                <a:path w="688975" h="762000">
                  <a:moveTo>
                    <a:pt x="344424" y="0"/>
                  </a:moveTo>
                  <a:lnTo>
                    <a:pt x="333154" y="2196"/>
                  </a:lnTo>
                  <a:lnTo>
                    <a:pt x="324088" y="8239"/>
                  </a:lnTo>
                  <a:lnTo>
                    <a:pt x="318045" y="17305"/>
                  </a:lnTo>
                  <a:lnTo>
                    <a:pt x="315849" y="28575"/>
                  </a:lnTo>
                  <a:lnTo>
                    <a:pt x="315849" y="114300"/>
                  </a:lnTo>
                  <a:lnTo>
                    <a:pt x="97027" y="114300"/>
                  </a:lnTo>
                  <a:lnTo>
                    <a:pt x="60721" y="151024"/>
                  </a:lnTo>
                  <a:lnTo>
                    <a:pt x="29940" y="181594"/>
                  </a:lnTo>
                  <a:lnTo>
                    <a:pt x="8445" y="202328"/>
                  </a:lnTo>
                  <a:lnTo>
                    <a:pt x="0" y="209550"/>
                  </a:lnTo>
                  <a:lnTo>
                    <a:pt x="95123" y="304800"/>
                  </a:lnTo>
                  <a:lnTo>
                    <a:pt x="315849" y="304800"/>
                  </a:lnTo>
                  <a:lnTo>
                    <a:pt x="315849" y="762000"/>
                  </a:lnTo>
                  <a:lnTo>
                    <a:pt x="372999" y="762000"/>
                  </a:lnTo>
                  <a:lnTo>
                    <a:pt x="372999" y="533400"/>
                  </a:lnTo>
                  <a:lnTo>
                    <a:pt x="591820" y="533400"/>
                  </a:lnTo>
                  <a:lnTo>
                    <a:pt x="628126" y="496693"/>
                  </a:lnTo>
                  <a:lnTo>
                    <a:pt x="658907" y="466153"/>
                  </a:lnTo>
                  <a:lnTo>
                    <a:pt x="680402" y="445424"/>
                  </a:lnTo>
                  <a:lnTo>
                    <a:pt x="688848" y="438150"/>
                  </a:lnTo>
                  <a:lnTo>
                    <a:pt x="593725" y="342900"/>
                  </a:lnTo>
                  <a:lnTo>
                    <a:pt x="372999" y="342900"/>
                  </a:lnTo>
                  <a:lnTo>
                    <a:pt x="372999" y="28575"/>
                  </a:lnTo>
                  <a:lnTo>
                    <a:pt x="370802" y="17305"/>
                  </a:lnTo>
                  <a:lnTo>
                    <a:pt x="364759" y="8239"/>
                  </a:lnTo>
                  <a:lnTo>
                    <a:pt x="355693" y="2196"/>
                  </a:lnTo>
                  <a:lnTo>
                    <a:pt x="344424" y="0"/>
                  </a:lnTo>
                  <a:close/>
                </a:path>
              </a:pathLst>
            </a:custGeom>
            <a:solidFill>
              <a:srgbClr val="004737"/>
            </a:solidFill>
          </p:spPr>
          <p:txBody>
            <a:bodyPr wrap="square" lIns="0" tIns="0" rIns="0" bIns="0" rtlCol="0"/>
            <a:lstStyle/>
            <a:p>
              <a:endParaRPr/>
            </a:p>
          </p:txBody>
        </p:sp>
        <p:sp>
          <p:nvSpPr>
            <p:cNvPr id="16" name="object 16"/>
            <p:cNvSpPr/>
            <p:nvPr/>
          </p:nvSpPr>
          <p:spPr>
            <a:xfrm>
              <a:off x="5751576" y="4171188"/>
              <a:ext cx="688975" cy="762000"/>
            </a:xfrm>
            <a:custGeom>
              <a:avLst/>
              <a:gdLst/>
              <a:ahLst/>
              <a:cxnLst/>
              <a:rect l="l" t="t" r="r" b="b"/>
              <a:pathLst>
                <a:path w="688975" h="762000">
                  <a:moveTo>
                    <a:pt x="593725" y="342900"/>
                  </a:moveTo>
                  <a:lnTo>
                    <a:pt x="372999" y="342900"/>
                  </a:lnTo>
                  <a:lnTo>
                    <a:pt x="372999" y="28575"/>
                  </a:lnTo>
                  <a:lnTo>
                    <a:pt x="370802" y="17305"/>
                  </a:lnTo>
                  <a:lnTo>
                    <a:pt x="364759" y="8239"/>
                  </a:lnTo>
                  <a:lnTo>
                    <a:pt x="355693" y="2196"/>
                  </a:lnTo>
                  <a:lnTo>
                    <a:pt x="344424" y="0"/>
                  </a:lnTo>
                  <a:lnTo>
                    <a:pt x="333154" y="2196"/>
                  </a:lnTo>
                  <a:lnTo>
                    <a:pt x="324088" y="8239"/>
                  </a:lnTo>
                  <a:lnTo>
                    <a:pt x="318045" y="17305"/>
                  </a:lnTo>
                  <a:lnTo>
                    <a:pt x="315849" y="28575"/>
                  </a:lnTo>
                  <a:lnTo>
                    <a:pt x="315849" y="114300"/>
                  </a:lnTo>
                  <a:lnTo>
                    <a:pt x="97027" y="114300"/>
                  </a:lnTo>
                  <a:lnTo>
                    <a:pt x="60721" y="151024"/>
                  </a:lnTo>
                  <a:lnTo>
                    <a:pt x="29940" y="181594"/>
                  </a:lnTo>
                  <a:lnTo>
                    <a:pt x="8445" y="202328"/>
                  </a:lnTo>
                  <a:lnTo>
                    <a:pt x="0" y="209550"/>
                  </a:lnTo>
                  <a:lnTo>
                    <a:pt x="95123" y="304800"/>
                  </a:lnTo>
                  <a:lnTo>
                    <a:pt x="315849" y="304800"/>
                  </a:lnTo>
                  <a:lnTo>
                    <a:pt x="315849" y="762000"/>
                  </a:lnTo>
                  <a:lnTo>
                    <a:pt x="372999" y="762000"/>
                  </a:lnTo>
                  <a:lnTo>
                    <a:pt x="372999" y="533400"/>
                  </a:lnTo>
                  <a:lnTo>
                    <a:pt x="591820" y="533400"/>
                  </a:lnTo>
                  <a:lnTo>
                    <a:pt x="628126" y="496693"/>
                  </a:lnTo>
                  <a:lnTo>
                    <a:pt x="658907" y="466153"/>
                  </a:lnTo>
                  <a:lnTo>
                    <a:pt x="680402" y="445424"/>
                  </a:lnTo>
                  <a:lnTo>
                    <a:pt x="688848" y="438150"/>
                  </a:lnTo>
                  <a:lnTo>
                    <a:pt x="593725" y="342900"/>
                  </a:lnTo>
                  <a:close/>
                </a:path>
              </a:pathLst>
            </a:custGeom>
            <a:ln w="12700">
              <a:solidFill>
                <a:srgbClr val="00392A"/>
              </a:solidFill>
            </a:ln>
          </p:spPr>
          <p:txBody>
            <a:bodyPr wrap="square" lIns="0" tIns="0" rIns="0" bIns="0" rtlCol="0"/>
            <a:lstStyle/>
            <a:p>
              <a:endParaRPr/>
            </a:p>
          </p:txBody>
        </p:sp>
      </p:grpSp>
      <p:grpSp>
        <p:nvGrpSpPr>
          <p:cNvPr id="17" name="object 17"/>
          <p:cNvGrpSpPr/>
          <p:nvPr/>
        </p:nvGrpSpPr>
        <p:grpSpPr>
          <a:xfrm>
            <a:off x="7868157" y="3899661"/>
            <a:ext cx="3448050" cy="1071880"/>
            <a:chOff x="7868157" y="3899661"/>
            <a:chExt cx="3448050" cy="1071880"/>
          </a:xfrm>
        </p:grpSpPr>
        <p:sp>
          <p:nvSpPr>
            <p:cNvPr id="18" name="object 18"/>
            <p:cNvSpPr/>
            <p:nvPr/>
          </p:nvSpPr>
          <p:spPr>
            <a:xfrm>
              <a:off x="7874507" y="3906011"/>
              <a:ext cx="3435350" cy="1059180"/>
            </a:xfrm>
            <a:custGeom>
              <a:avLst/>
              <a:gdLst/>
              <a:ahLst/>
              <a:cxnLst/>
              <a:rect l="l" t="t" r="r" b="b"/>
              <a:pathLst>
                <a:path w="3435350" h="1059179">
                  <a:moveTo>
                    <a:pt x="3359658" y="0"/>
                  </a:moveTo>
                  <a:lnTo>
                    <a:pt x="75438" y="0"/>
                  </a:lnTo>
                  <a:lnTo>
                    <a:pt x="46077" y="5929"/>
                  </a:lnTo>
                  <a:lnTo>
                    <a:pt x="22098" y="22098"/>
                  </a:lnTo>
                  <a:lnTo>
                    <a:pt x="5929" y="46077"/>
                  </a:lnTo>
                  <a:lnTo>
                    <a:pt x="0" y="75437"/>
                  </a:lnTo>
                  <a:lnTo>
                    <a:pt x="0" y="983742"/>
                  </a:lnTo>
                  <a:lnTo>
                    <a:pt x="5929" y="1013102"/>
                  </a:lnTo>
                  <a:lnTo>
                    <a:pt x="22098" y="1037082"/>
                  </a:lnTo>
                  <a:lnTo>
                    <a:pt x="46077" y="1053250"/>
                  </a:lnTo>
                  <a:lnTo>
                    <a:pt x="75438" y="1059180"/>
                  </a:lnTo>
                  <a:lnTo>
                    <a:pt x="3359658" y="1059180"/>
                  </a:lnTo>
                  <a:lnTo>
                    <a:pt x="3389018" y="1053250"/>
                  </a:lnTo>
                  <a:lnTo>
                    <a:pt x="3412998" y="1037082"/>
                  </a:lnTo>
                  <a:lnTo>
                    <a:pt x="3429166" y="1013102"/>
                  </a:lnTo>
                  <a:lnTo>
                    <a:pt x="3435096" y="983742"/>
                  </a:lnTo>
                  <a:lnTo>
                    <a:pt x="3435096" y="75437"/>
                  </a:lnTo>
                  <a:lnTo>
                    <a:pt x="3429166" y="46077"/>
                  </a:lnTo>
                  <a:lnTo>
                    <a:pt x="3412998" y="22097"/>
                  </a:lnTo>
                  <a:lnTo>
                    <a:pt x="3389018" y="5929"/>
                  </a:lnTo>
                  <a:lnTo>
                    <a:pt x="3359658" y="0"/>
                  </a:lnTo>
                  <a:close/>
                </a:path>
              </a:pathLst>
            </a:custGeom>
            <a:solidFill>
              <a:srgbClr val="D70031"/>
            </a:solidFill>
          </p:spPr>
          <p:txBody>
            <a:bodyPr wrap="square" lIns="0" tIns="0" rIns="0" bIns="0" rtlCol="0"/>
            <a:lstStyle/>
            <a:p>
              <a:endParaRPr/>
            </a:p>
          </p:txBody>
        </p:sp>
        <p:sp>
          <p:nvSpPr>
            <p:cNvPr id="19" name="object 19"/>
            <p:cNvSpPr/>
            <p:nvPr/>
          </p:nvSpPr>
          <p:spPr>
            <a:xfrm>
              <a:off x="7874507" y="3906011"/>
              <a:ext cx="3435350" cy="1059180"/>
            </a:xfrm>
            <a:custGeom>
              <a:avLst/>
              <a:gdLst/>
              <a:ahLst/>
              <a:cxnLst/>
              <a:rect l="l" t="t" r="r" b="b"/>
              <a:pathLst>
                <a:path w="3435350" h="1059179">
                  <a:moveTo>
                    <a:pt x="0" y="75437"/>
                  </a:moveTo>
                  <a:lnTo>
                    <a:pt x="5929" y="46077"/>
                  </a:lnTo>
                  <a:lnTo>
                    <a:pt x="22098" y="22098"/>
                  </a:lnTo>
                  <a:lnTo>
                    <a:pt x="46077" y="5929"/>
                  </a:lnTo>
                  <a:lnTo>
                    <a:pt x="75438" y="0"/>
                  </a:lnTo>
                  <a:lnTo>
                    <a:pt x="3359658" y="0"/>
                  </a:lnTo>
                  <a:lnTo>
                    <a:pt x="3389018" y="5929"/>
                  </a:lnTo>
                  <a:lnTo>
                    <a:pt x="3412998" y="22097"/>
                  </a:lnTo>
                  <a:lnTo>
                    <a:pt x="3429166" y="46077"/>
                  </a:lnTo>
                  <a:lnTo>
                    <a:pt x="3435096" y="75437"/>
                  </a:lnTo>
                  <a:lnTo>
                    <a:pt x="3435096" y="983742"/>
                  </a:lnTo>
                  <a:lnTo>
                    <a:pt x="3429166" y="1013102"/>
                  </a:lnTo>
                  <a:lnTo>
                    <a:pt x="3412998" y="1037082"/>
                  </a:lnTo>
                  <a:lnTo>
                    <a:pt x="3389018" y="1053250"/>
                  </a:lnTo>
                  <a:lnTo>
                    <a:pt x="3359658" y="1059180"/>
                  </a:lnTo>
                  <a:lnTo>
                    <a:pt x="75438" y="1059180"/>
                  </a:lnTo>
                  <a:lnTo>
                    <a:pt x="46077" y="1053250"/>
                  </a:lnTo>
                  <a:lnTo>
                    <a:pt x="22098" y="1037082"/>
                  </a:lnTo>
                  <a:lnTo>
                    <a:pt x="5929" y="1013102"/>
                  </a:lnTo>
                  <a:lnTo>
                    <a:pt x="0" y="983742"/>
                  </a:lnTo>
                  <a:lnTo>
                    <a:pt x="0" y="75437"/>
                  </a:lnTo>
                  <a:close/>
                </a:path>
              </a:pathLst>
            </a:custGeom>
            <a:ln w="12700">
              <a:solidFill>
                <a:srgbClr val="5A000E"/>
              </a:solidFill>
            </a:ln>
          </p:spPr>
          <p:txBody>
            <a:bodyPr wrap="square" lIns="0" tIns="0" rIns="0" bIns="0" rtlCol="0"/>
            <a:lstStyle/>
            <a:p>
              <a:endParaRPr/>
            </a:p>
          </p:txBody>
        </p:sp>
      </p:grpSp>
      <p:sp>
        <p:nvSpPr>
          <p:cNvPr id="20" name="object 20"/>
          <p:cNvSpPr txBox="1"/>
          <p:nvPr/>
        </p:nvSpPr>
        <p:spPr>
          <a:xfrm>
            <a:off x="8111997" y="4255973"/>
            <a:ext cx="2961005" cy="331470"/>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FFFFFF"/>
                </a:solidFill>
                <a:latin typeface="Consolas"/>
                <a:cs typeface="Consolas"/>
              </a:rPr>
              <a:t>handlePostReqs(){...}</a:t>
            </a:r>
            <a:endParaRPr sz="2000">
              <a:latin typeface="Consolas"/>
              <a:cs typeface="Consolas"/>
            </a:endParaRPr>
          </a:p>
        </p:txBody>
      </p:sp>
      <p:grpSp>
        <p:nvGrpSpPr>
          <p:cNvPr id="21" name="object 21"/>
          <p:cNvGrpSpPr/>
          <p:nvPr/>
        </p:nvGrpSpPr>
        <p:grpSpPr>
          <a:xfrm>
            <a:off x="7868157" y="5045709"/>
            <a:ext cx="3448050" cy="1073785"/>
            <a:chOff x="7868157" y="5045709"/>
            <a:chExt cx="3448050" cy="1073785"/>
          </a:xfrm>
        </p:grpSpPr>
        <p:sp>
          <p:nvSpPr>
            <p:cNvPr id="22" name="object 22"/>
            <p:cNvSpPr/>
            <p:nvPr/>
          </p:nvSpPr>
          <p:spPr>
            <a:xfrm>
              <a:off x="7874507" y="5052059"/>
              <a:ext cx="3435350" cy="1061085"/>
            </a:xfrm>
            <a:custGeom>
              <a:avLst/>
              <a:gdLst/>
              <a:ahLst/>
              <a:cxnLst/>
              <a:rect l="l" t="t" r="r" b="b"/>
              <a:pathLst>
                <a:path w="3435350" h="1061085">
                  <a:moveTo>
                    <a:pt x="3359531" y="0"/>
                  </a:moveTo>
                  <a:lnTo>
                    <a:pt x="75565" y="0"/>
                  </a:lnTo>
                  <a:lnTo>
                    <a:pt x="46130" y="5931"/>
                  </a:lnTo>
                  <a:lnTo>
                    <a:pt x="22113" y="22113"/>
                  </a:lnTo>
                  <a:lnTo>
                    <a:pt x="5931" y="46130"/>
                  </a:lnTo>
                  <a:lnTo>
                    <a:pt x="0" y="75564"/>
                  </a:lnTo>
                  <a:lnTo>
                    <a:pt x="0" y="985189"/>
                  </a:lnTo>
                  <a:lnTo>
                    <a:pt x="5931" y="1014583"/>
                  </a:lnTo>
                  <a:lnTo>
                    <a:pt x="22113" y="1038586"/>
                  </a:lnTo>
                  <a:lnTo>
                    <a:pt x="46130" y="1054769"/>
                  </a:lnTo>
                  <a:lnTo>
                    <a:pt x="75565" y="1060703"/>
                  </a:lnTo>
                  <a:lnTo>
                    <a:pt x="3359531" y="1060703"/>
                  </a:lnTo>
                  <a:lnTo>
                    <a:pt x="3388965" y="1054769"/>
                  </a:lnTo>
                  <a:lnTo>
                    <a:pt x="3412982" y="1038586"/>
                  </a:lnTo>
                  <a:lnTo>
                    <a:pt x="3429164" y="1014583"/>
                  </a:lnTo>
                  <a:lnTo>
                    <a:pt x="3435096" y="985189"/>
                  </a:lnTo>
                  <a:lnTo>
                    <a:pt x="3435096" y="75564"/>
                  </a:lnTo>
                  <a:lnTo>
                    <a:pt x="3429164" y="46130"/>
                  </a:lnTo>
                  <a:lnTo>
                    <a:pt x="3412982" y="22113"/>
                  </a:lnTo>
                  <a:lnTo>
                    <a:pt x="3388965" y="5931"/>
                  </a:lnTo>
                  <a:lnTo>
                    <a:pt x="3359531" y="0"/>
                  </a:lnTo>
                  <a:close/>
                </a:path>
              </a:pathLst>
            </a:custGeom>
            <a:solidFill>
              <a:srgbClr val="006379"/>
            </a:solidFill>
          </p:spPr>
          <p:txBody>
            <a:bodyPr wrap="square" lIns="0" tIns="0" rIns="0" bIns="0" rtlCol="0"/>
            <a:lstStyle/>
            <a:p>
              <a:endParaRPr/>
            </a:p>
          </p:txBody>
        </p:sp>
        <p:sp>
          <p:nvSpPr>
            <p:cNvPr id="23" name="object 23"/>
            <p:cNvSpPr/>
            <p:nvPr/>
          </p:nvSpPr>
          <p:spPr>
            <a:xfrm>
              <a:off x="7874507" y="5052059"/>
              <a:ext cx="3435350" cy="1061085"/>
            </a:xfrm>
            <a:custGeom>
              <a:avLst/>
              <a:gdLst/>
              <a:ahLst/>
              <a:cxnLst/>
              <a:rect l="l" t="t" r="r" b="b"/>
              <a:pathLst>
                <a:path w="3435350" h="1061085">
                  <a:moveTo>
                    <a:pt x="0" y="75564"/>
                  </a:moveTo>
                  <a:lnTo>
                    <a:pt x="5931" y="46130"/>
                  </a:lnTo>
                  <a:lnTo>
                    <a:pt x="22113" y="22113"/>
                  </a:lnTo>
                  <a:lnTo>
                    <a:pt x="46130" y="5931"/>
                  </a:lnTo>
                  <a:lnTo>
                    <a:pt x="75565" y="0"/>
                  </a:lnTo>
                  <a:lnTo>
                    <a:pt x="3359531" y="0"/>
                  </a:lnTo>
                  <a:lnTo>
                    <a:pt x="3388965" y="5931"/>
                  </a:lnTo>
                  <a:lnTo>
                    <a:pt x="3412982" y="22113"/>
                  </a:lnTo>
                  <a:lnTo>
                    <a:pt x="3429164" y="46130"/>
                  </a:lnTo>
                  <a:lnTo>
                    <a:pt x="3435096" y="75564"/>
                  </a:lnTo>
                  <a:lnTo>
                    <a:pt x="3435096" y="985189"/>
                  </a:lnTo>
                  <a:lnTo>
                    <a:pt x="3429164" y="1014583"/>
                  </a:lnTo>
                  <a:lnTo>
                    <a:pt x="3412982" y="1038586"/>
                  </a:lnTo>
                  <a:lnTo>
                    <a:pt x="3388965" y="1054769"/>
                  </a:lnTo>
                  <a:lnTo>
                    <a:pt x="3359531" y="1060703"/>
                  </a:lnTo>
                  <a:lnTo>
                    <a:pt x="75565" y="1060703"/>
                  </a:lnTo>
                  <a:lnTo>
                    <a:pt x="46130" y="1054769"/>
                  </a:lnTo>
                  <a:lnTo>
                    <a:pt x="22113" y="1038586"/>
                  </a:lnTo>
                  <a:lnTo>
                    <a:pt x="5931" y="1014583"/>
                  </a:lnTo>
                  <a:lnTo>
                    <a:pt x="0" y="985189"/>
                  </a:lnTo>
                  <a:lnTo>
                    <a:pt x="0" y="75564"/>
                  </a:lnTo>
                  <a:close/>
                </a:path>
              </a:pathLst>
            </a:custGeom>
            <a:ln w="12700">
              <a:solidFill>
                <a:srgbClr val="00252F"/>
              </a:solidFill>
            </a:ln>
          </p:spPr>
          <p:txBody>
            <a:bodyPr wrap="square" lIns="0" tIns="0" rIns="0" bIns="0" rtlCol="0"/>
            <a:lstStyle/>
            <a:p>
              <a:endParaRPr/>
            </a:p>
          </p:txBody>
        </p:sp>
      </p:grpSp>
      <p:sp>
        <p:nvSpPr>
          <p:cNvPr id="24" name="object 24"/>
          <p:cNvSpPr txBox="1"/>
          <p:nvPr/>
        </p:nvSpPr>
        <p:spPr>
          <a:xfrm>
            <a:off x="8182102" y="5403291"/>
            <a:ext cx="2820670" cy="331470"/>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FFFFFF"/>
                </a:solidFill>
                <a:latin typeface="Consolas"/>
                <a:cs typeface="Consolas"/>
              </a:rPr>
              <a:t>handleGetReqs(){...}</a:t>
            </a:r>
            <a:endParaRPr sz="2000">
              <a:latin typeface="Consolas"/>
              <a:cs typeface="Consolas"/>
            </a:endParaRPr>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466</a:t>
            </a:fld>
            <a:endParaRPr spc="-25"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467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ROUTING</a:t>
            </a:r>
            <a:r>
              <a:rPr spc="65" dirty="0"/>
              <a:t> </a:t>
            </a:r>
            <a:r>
              <a:rPr spc="1300" dirty="0"/>
              <a:t>–</a:t>
            </a:r>
            <a:r>
              <a:rPr spc="70" dirty="0"/>
              <a:t> </a:t>
            </a:r>
            <a:r>
              <a:rPr spc="-10" dirty="0"/>
              <a:t>PATHS</a:t>
            </a:r>
          </a:p>
        </p:txBody>
      </p:sp>
      <p:sp>
        <p:nvSpPr>
          <p:cNvPr id="3" name="object 3"/>
          <p:cNvSpPr txBox="1">
            <a:spLocks noGrp="1"/>
          </p:cNvSpPr>
          <p:nvPr>
            <p:ph sz="half" idx="2"/>
          </p:nvPr>
        </p:nvSpPr>
        <p:spPr>
          <a:xfrm>
            <a:off x="228600" y="1533905"/>
            <a:ext cx="4202454" cy="4485843"/>
          </a:xfrm>
          <a:prstGeom prst="rect">
            <a:avLst/>
          </a:prstGeom>
        </p:spPr>
        <p:txBody>
          <a:bodyPr vert="horz" wrap="square" lIns="0" tIns="60960" rIns="0" bIns="0" rtlCol="0">
            <a:spAutoFit/>
          </a:bodyPr>
          <a:lstStyle/>
          <a:p>
            <a:pPr marL="240029" marR="237490" indent="-227329">
              <a:lnSpc>
                <a:spcPts val="3020"/>
              </a:lnSpc>
              <a:spcBef>
                <a:spcPts val="480"/>
              </a:spcBef>
              <a:buFont typeface="Arial MT"/>
              <a:buChar char="•"/>
              <a:tabLst>
                <a:tab pos="241300" algn="l"/>
              </a:tabLst>
            </a:pPr>
            <a:r>
              <a:rPr lang="it-IT" dirty="0"/>
              <a:t>È necessario gestire le richieste a percorsi diversi
Una homepage, una pagina in cui si trovano le cose da fare
sono elencati, una pagina di ripristino, ...
Le richieste a ciascun percorso possono essere gestite diversamente</a:t>
            </a:r>
            <a:endParaRPr spc="-10" dirty="0"/>
          </a:p>
        </p:txBody>
      </p:sp>
      <p:sp>
        <p:nvSpPr>
          <p:cNvPr id="4" name="object 4"/>
          <p:cNvSpPr txBox="1"/>
          <p:nvPr/>
        </p:nvSpPr>
        <p:spPr>
          <a:xfrm>
            <a:off x="4884420" y="1565147"/>
            <a:ext cx="6425565" cy="4525010"/>
          </a:xfrm>
          <a:prstGeom prst="rect">
            <a:avLst/>
          </a:prstGeom>
          <a:ln w="12700">
            <a:solidFill>
              <a:srgbClr val="111F35"/>
            </a:solidFill>
          </a:ln>
        </p:spPr>
        <p:txBody>
          <a:bodyPr vert="horz" wrap="square" lIns="0" tIns="32384" rIns="0" bIns="0" rtlCol="0">
            <a:spAutoFit/>
          </a:bodyPr>
          <a:lstStyle/>
          <a:p>
            <a:pPr marL="91440">
              <a:lnSpc>
                <a:spcPct val="100000"/>
              </a:lnSpc>
              <a:spcBef>
                <a:spcPts val="254"/>
              </a:spcBef>
            </a:pPr>
            <a:r>
              <a:rPr sz="1800" dirty="0">
                <a:solidFill>
                  <a:srgbClr val="0000FF"/>
                </a:solidFill>
                <a:latin typeface="Consolas"/>
                <a:cs typeface="Consolas"/>
              </a:rPr>
              <a:t>function</a:t>
            </a:r>
            <a:r>
              <a:rPr sz="1800" spc="-105" dirty="0">
                <a:solidFill>
                  <a:srgbClr val="0000FF"/>
                </a:solidFill>
                <a:latin typeface="Consolas"/>
                <a:cs typeface="Consolas"/>
              </a:rPr>
              <a:t> </a:t>
            </a:r>
            <a:r>
              <a:rPr sz="1800" dirty="0">
                <a:latin typeface="Consolas"/>
                <a:cs typeface="Consolas"/>
              </a:rPr>
              <a:t>handleRequest(request,</a:t>
            </a:r>
            <a:r>
              <a:rPr sz="1800" spc="-95" dirty="0">
                <a:latin typeface="Consolas"/>
                <a:cs typeface="Consolas"/>
              </a:rPr>
              <a:t> </a:t>
            </a:r>
            <a:r>
              <a:rPr sz="1800" spc="-10" dirty="0">
                <a:latin typeface="Consolas"/>
                <a:cs typeface="Consolas"/>
              </a:rPr>
              <a:t>response){</a:t>
            </a:r>
            <a:endParaRPr sz="1800">
              <a:latin typeface="Consolas"/>
              <a:cs typeface="Consolas"/>
            </a:endParaRPr>
          </a:p>
          <a:p>
            <a:pPr marL="591185" marR="3563620" indent="-250190">
              <a:lnSpc>
                <a:spcPct val="100000"/>
              </a:lnSpc>
              <a:spcBef>
                <a:spcPts val="5"/>
              </a:spcBef>
            </a:pPr>
            <a:r>
              <a:rPr sz="1800" spc="-10" dirty="0">
                <a:solidFill>
                  <a:srgbClr val="0000FF"/>
                </a:solidFill>
                <a:latin typeface="Consolas"/>
                <a:cs typeface="Consolas"/>
              </a:rPr>
              <a:t>switch</a:t>
            </a:r>
            <a:r>
              <a:rPr sz="1800" spc="-10" dirty="0">
                <a:latin typeface="Consolas"/>
                <a:cs typeface="Consolas"/>
              </a:rPr>
              <a:t>(request.url){ </a:t>
            </a:r>
            <a:r>
              <a:rPr sz="1800" dirty="0">
                <a:solidFill>
                  <a:srgbClr val="0000FF"/>
                </a:solidFill>
                <a:latin typeface="Consolas"/>
                <a:cs typeface="Consolas"/>
              </a:rPr>
              <a:t>case</a:t>
            </a:r>
            <a:r>
              <a:rPr sz="1800" spc="-10" dirty="0">
                <a:solidFill>
                  <a:srgbClr val="0000FF"/>
                </a:solidFill>
                <a:latin typeface="Consolas"/>
                <a:cs typeface="Consolas"/>
              </a:rPr>
              <a:t> </a:t>
            </a:r>
            <a:r>
              <a:rPr sz="1800" spc="-20" dirty="0">
                <a:solidFill>
                  <a:srgbClr val="A21515"/>
                </a:solidFill>
                <a:latin typeface="Consolas"/>
                <a:cs typeface="Consolas"/>
              </a:rPr>
              <a:t>"/"</a:t>
            </a:r>
            <a:r>
              <a:rPr sz="1800" spc="-20" dirty="0">
                <a:latin typeface="Consolas"/>
                <a:cs typeface="Consolas"/>
              </a:rPr>
              <a:t>:</a:t>
            </a:r>
            <a:endParaRPr sz="1800">
              <a:latin typeface="Consolas"/>
              <a:cs typeface="Consolas"/>
            </a:endParaRPr>
          </a:p>
          <a:p>
            <a:pPr marL="842644">
              <a:lnSpc>
                <a:spcPct val="100000"/>
              </a:lnSpc>
            </a:pPr>
            <a:r>
              <a:rPr sz="1800" dirty="0">
                <a:latin typeface="Consolas"/>
                <a:cs typeface="Consolas"/>
              </a:rPr>
              <a:t>renderHomepage(request,</a:t>
            </a:r>
            <a:r>
              <a:rPr sz="1800" spc="-90" dirty="0">
                <a:latin typeface="Consolas"/>
                <a:cs typeface="Consolas"/>
              </a:rPr>
              <a:t> </a:t>
            </a:r>
            <a:r>
              <a:rPr sz="1800" spc="-10" dirty="0">
                <a:latin typeface="Consolas"/>
                <a:cs typeface="Consolas"/>
              </a:rPr>
              <a:t>response);</a:t>
            </a:r>
            <a:endParaRPr sz="1800">
              <a:latin typeface="Consolas"/>
              <a:cs typeface="Consolas"/>
            </a:endParaRPr>
          </a:p>
          <a:p>
            <a:pPr marL="842644">
              <a:lnSpc>
                <a:spcPct val="100000"/>
              </a:lnSpc>
            </a:pPr>
            <a:r>
              <a:rPr sz="1800" spc="-10" dirty="0">
                <a:solidFill>
                  <a:srgbClr val="0000FF"/>
                </a:solidFill>
                <a:latin typeface="Consolas"/>
                <a:cs typeface="Consolas"/>
              </a:rPr>
              <a:t>break</a:t>
            </a:r>
            <a:r>
              <a:rPr sz="1800" spc="-10" dirty="0">
                <a:latin typeface="Consolas"/>
                <a:cs typeface="Consolas"/>
              </a:rPr>
              <a:t>;</a:t>
            </a:r>
            <a:endParaRPr sz="1800">
              <a:latin typeface="Consolas"/>
              <a:cs typeface="Consolas"/>
            </a:endParaRPr>
          </a:p>
          <a:p>
            <a:pPr marL="842644" marR="810895" indent="-251460">
              <a:lnSpc>
                <a:spcPct val="100000"/>
              </a:lnSpc>
              <a:spcBef>
                <a:spcPts val="5"/>
              </a:spcBef>
            </a:pPr>
            <a:r>
              <a:rPr sz="1800" dirty="0">
                <a:solidFill>
                  <a:srgbClr val="0000FF"/>
                </a:solidFill>
                <a:latin typeface="Consolas"/>
                <a:cs typeface="Consolas"/>
              </a:rPr>
              <a:t>case</a:t>
            </a:r>
            <a:r>
              <a:rPr sz="1800" spc="-10" dirty="0">
                <a:solidFill>
                  <a:srgbClr val="0000FF"/>
                </a:solidFill>
                <a:latin typeface="Consolas"/>
                <a:cs typeface="Consolas"/>
              </a:rPr>
              <a:t> </a:t>
            </a:r>
            <a:r>
              <a:rPr sz="1800" spc="-10" dirty="0">
                <a:solidFill>
                  <a:srgbClr val="A21515"/>
                </a:solidFill>
                <a:latin typeface="Consolas"/>
                <a:cs typeface="Consolas"/>
              </a:rPr>
              <a:t>"/reset"</a:t>
            </a:r>
            <a:r>
              <a:rPr sz="1800" spc="-10" dirty="0">
                <a:latin typeface="Consolas"/>
                <a:cs typeface="Consolas"/>
              </a:rPr>
              <a:t>: </a:t>
            </a:r>
            <a:r>
              <a:rPr sz="1800" dirty="0">
                <a:latin typeface="Consolas"/>
                <a:cs typeface="Consolas"/>
              </a:rPr>
              <a:t>handleResetRequest(request,</a:t>
            </a:r>
            <a:r>
              <a:rPr sz="1800" spc="-110" dirty="0">
                <a:latin typeface="Consolas"/>
                <a:cs typeface="Consolas"/>
              </a:rPr>
              <a:t> </a:t>
            </a:r>
            <a:r>
              <a:rPr sz="1800" spc="-10" dirty="0">
                <a:latin typeface="Consolas"/>
                <a:cs typeface="Consolas"/>
              </a:rPr>
              <a:t>response); </a:t>
            </a:r>
            <a:r>
              <a:rPr sz="1800" spc="-10" dirty="0">
                <a:solidFill>
                  <a:srgbClr val="0000FF"/>
                </a:solidFill>
                <a:latin typeface="Consolas"/>
                <a:cs typeface="Consolas"/>
              </a:rPr>
              <a:t>break</a:t>
            </a:r>
            <a:r>
              <a:rPr sz="1800" spc="-10" dirty="0">
                <a:latin typeface="Consolas"/>
                <a:cs typeface="Consolas"/>
              </a:rPr>
              <a:t>;</a:t>
            </a:r>
            <a:endParaRPr sz="1800">
              <a:latin typeface="Consolas"/>
              <a:cs typeface="Consolas"/>
            </a:endParaRPr>
          </a:p>
          <a:p>
            <a:pPr marL="842644" marR="434340" indent="-251460">
              <a:lnSpc>
                <a:spcPct val="100000"/>
              </a:lnSpc>
            </a:pPr>
            <a:r>
              <a:rPr sz="1800" dirty="0">
                <a:solidFill>
                  <a:srgbClr val="0000FF"/>
                </a:solidFill>
                <a:latin typeface="Consolas"/>
                <a:cs typeface="Consolas"/>
              </a:rPr>
              <a:t>case</a:t>
            </a:r>
            <a:r>
              <a:rPr sz="1800" spc="-10" dirty="0">
                <a:solidFill>
                  <a:srgbClr val="0000FF"/>
                </a:solidFill>
                <a:latin typeface="Consolas"/>
                <a:cs typeface="Consolas"/>
              </a:rPr>
              <a:t> </a:t>
            </a:r>
            <a:r>
              <a:rPr sz="1800" spc="-10" dirty="0">
                <a:solidFill>
                  <a:srgbClr val="A21515"/>
                </a:solidFill>
                <a:latin typeface="Consolas"/>
                <a:cs typeface="Consolas"/>
              </a:rPr>
              <a:t>"/todo"</a:t>
            </a:r>
            <a:r>
              <a:rPr sz="1800" spc="-10" dirty="0">
                <a:latin typeface="Consolas"/>
                <a:cs typeface="Consolas"/>
              </a:rPr>
              <a:t>: </a:t>
            </a:r>
            <a:r>
              <a:rPr sz="1800" dirty="0">
                <a:latin typeface="Consolas"/>
                <a:cs typeface="Consolas"/>
              </a:rPr>
              <a:t>handleTodoListRequest(request,</a:t>
            </a:r>
            <a:r>
              <a:rPr sz="1800" spc="-185" dirty="0">
                <a:latin typeface="Consolas"/>
                <a:cs typeface="Consolas"/>
              </a:rPr>
              <a:t> </a:t>
            </a:r>
            <a:r>
              <a:rPr sz="1800" spc="-10" dirty="0">
                <a:latin typeface="Consolas"/>
                <a:cs typeface="Consolas"/>
              </a:rPr>
              <a:t>response); </a:t>
            </a:r>
            <a:r>
              <a:rPr sz="1800" spc="-10" dirty="0">
                <a:solidFill>
                  <a:srgbClr val="0000FF"/>
                </a:solidFill>
                <a:latin typeface="Consolas"/>
                <a:cs typeface="Consolas"/>
              </a:rPr>
              <a:t>break</a:t>
            </a:r>
            <a:r>
              <a:rPr sz="1800" spc="-10" dirty="0">
                <a:latin typeface="Consolas"/>
                <a:cs typeface="Consolas"/>
              </a:rPr>
              <a:t>;</a:t>
            </a:r>
            <a:endParaRPr sz="1800">
              <a:latin typeface="Consolas"/>
              <a:cs typeface="Consolas"/>
            </a:endParaRPr>
          </a:p>
          <a:p>
            <a:pPr marL="591185" marR="3568700">
              <a:lnSpc>
                <a:spcPct val="100000"/>
              </a:lnSpc>
            </a:pP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and</a:t>
            </a:r>
            <a:r>
              <a:rPr sz="1800" spc="-20" dirty="0">
                <a:solidFill>
                  <a:srgbClr val="008000"/>
                </a:solidFill>
                <a:latin typeface="Consolas"/>
                <a:cs typeface="Consolas"/>
              </a:rPr>
              <a:t> </a:t>
            </a:r>
            <a:r>
              <a:rPr sz="1800" dirty="0">
                <a:solidFill>
                  <a:srgbClr val="008000"/>
                </a:solidFill>
                <a:latin typeface="Consolas"/>
                <a:cs typeface="Consolas"/>
              </a:rPr>
              <a:t>so</a:t>
            </a:r>
            <a:r>
              <a:rPr sz="1800" spc="-20" dirty="0">
                <a:solidFill>
                  <a:srgbClr val="008000"/>
                </a:solidFill>
                <a:latin typeface="Consolas"/>
                <a:cs typeface="Consolas"/>
              </a:rPr>
              <a:t> </a:t>
            </a:r>
            <a:r>
              <a:rPr sz="1800" dirty="0">
                <a:solidFill>
                  <a:srgbClr val="008000"/>
                </a:solidFill>
                <a:latin typeface="Consolas"/>
                <a:cs typeface="Consolas"/>
              </a:rPr>
              <a:t>on...</a:t>
            </a:r>
            <a:r>
              <a:rPr sz="1800" spc="-10" dirty="0">
                <a:solidFill>
                  <a:srgbClr val="008000"/>
                </a:solidFill>
                <a:latin typeface="Consolas"/>
                <a:cs typeface="Consolas"/>
              </a:rPr>
              <a:t> </a:t>
            </a:r>
            <a:r>
              <a:rPr sz="1800" spc="-25" dirty="0">
                <a:solidFill>
                  <a:srgbClr val="008000"/>
                </a:solidFill>
                <a:latin typeface="Consolas"/>
                <a:cs typeface="Consolas"/>
              </a:rPr>
              <a:t>*/ </a:t>
            </a:r>
            <a:r>
              <a:rPr sz="1800" spc="-10" dirty="0">
                <a:solidFill>
                  <a:srgbClr val="0000FF"/>
                </a:solidFill>
                <a:latin typeface="Consolas"/>
                <a:cs typeface="Consolas"/>
              </a:rPr>
              <a:t>default</a:t>
            </a:r>
            <a:r>
              <a:rPr sz="1800" spc="-10" dirty="0">
                <a:latin typeface="Consolas"/>
                <a:cs typeface="Consolas"/>
              </a:rPr>
              <a:t>:</a:t>
            </a:r>
            <a:endParaRPr sz="1800">
              <a:latin typeface="Consolas"/>
              <a:cs typeface="Consolas"/>
            </a:endParaRPr>
          </a:p>
          <a:p>
            <a:pPr marL="842644">
              <a:lnSpc>
                <a:spcPct val="100000"/>
              </a:lnSpc>
            </a:pPr>
            <a:r>
              <a:rPr sz="1800" dirty="0">
                <a:latin typeface="Consolas"/>
                <a:cs typeface="Consolas"/>
              </a:rPr>
              <a:t>handleError(request,</a:t>
            </a:r>
            <a:r>
              <a:rPr sz="1800" spc="-100" dirty="0">
                <a:latin typeface="Consolas"/>
                <a:cs typeface="Consolas"/>
              </a:rPr>
              <a:t> </a:t>
            </a:r>
            <a:r>
              <a:rPr sz="1800" dirty="0">
                <a:latin typeface="Consolas"/>
                <a:cs typeface="Consolas"/>
              </a:rPr>
              <a:t>response,</a:t>
            </a:r>
            <a:r>
              <a:rPr sz="1800" spc="-80" dirty="0">
                <a:latin typeface="Consolas"/>
                <a:cs typeface="Consolas"/>
              </a:rPr>
              <a:t> </a:t>
            </a:r>
            <a:r>
              <a:rPr sz="1800" spc="-10" dirty="0">
                <a:solidFill>
                  <a:srgbClr val="098557"/>
                </a:solidFill>
                <a:latin typeface="Consolas"/>
                <a:cs typeface="Consolas"/>
              </a:rPr>
              <a:t>404</a:t>
            </a:r>
            <a:r>
              <a:rPr sz="1800" spc="-10" dirty="0">
                <a:latin typeface="Consolas"/>
                <a:cs typeface="Consolas"/>
              </a:rPr>
              <a:t>);</a:t>
            </a:r>
            <a:endParaRPr sz="1800">
              <a:latin typeface="Consolas"/>
              <a:cs typeface="Consolas"/>
            </a:endParaRPr>
          </a:p>
          <a:p>
            <a:pPr marL="340995">
              <a:lnSpc>
                <a:spcPct val="100000"/>
              </a:lnSpc>
            </a:pPr>
            <a:r>
              <a:rPr sz="1800" spc="-50" dirty="0">
                <a:latin typeface="Consolas"/>
                <a:cs typeface="Consolas"/>
              </a:rPr>
              <a:t>}</a:t>
            </a:r>
            <a:endParaRPr sz="1800">
              <a:latin typeface="Consolas"/>
              <a:cs typeface="Consolas"/>
            </a:endParaRPr>
          </a:p>
          <a:p>
            <a:pPr marL="91440">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5" dirty="0"/>
              <a:t> </a:t>
            </a:r>
            <a:r>
              <a:rPr dirty="0"/>
              <a:t>Lucio</a:t>
            </a:r>
            <a:r>
              <a:rPr spc="-10" dirty="0"/>
              <a:t> </a:t>
            </a:r>
            <a:r>
              <a:rPr dirty="0"/>
              <a:t>Starace,</a:t>
            </a:r>
            <a:r>
              <a:rPr spc="-15" dirty="0"/>
              <a:t> </a:t>
            </a:r>
            <a:r>
              <a:rPr dirty="0"/>
              <a:t>Ph.D.</a:t>
            </a:r>
            <a:r>
              <a:rPr spc="-25" dirty="0"/>
              <a:t> </a:t>
            </a:r>
            <a:r>
              <a:rPr dirty="0"/>
              <a:t>- University</a:t>
            </a:r>
            <a:r>
              <a:rPr spc="-30" dirty="0"/>
              <a:t> </a:t>
            </a:r>
            <a:r>
              <a:rPr dirty="0"/>
              <a:t>of</a:t>
            </a:r>
            <a:r>
              <a:rPr spc="-15" dirty="0"/>
              <a:t> </a:t>
            </a:r>
            <a:r>
              <a:rPr dirty="0"/>
              <a:t>Naples</a:t>
            </a:r>
            <a:r>
              <a:rPr spc="-15" dirty="0"/>
              <a:t> </a:t>
            </a:r>
            <a:r>
              <a:rPr dirty="0"/>
              <a:t>Federico</a:t>
            </a:r>
            <a:r>
              <a:rPr spc="-20" dirty="0"/>
              <a:t> </a:t>
            </a:r>
            <a:r>
              <a:rPr dirty="0"/>
              <a:t>II</a:t>
            </a:r>
            <a:r>
              <a:rPr spc="5" dirty="0"/>
              <a:t> </a:t>
            </a:r>
            <a:r>
              <a:rPr dirty="0"/>
              <a:t>-</a:t>
            </a:r>
            <a:r>
              <a:rPr spc="-15" dirty="0"/>
              <a:t> </a:t>
            </a:r>
            <a:r>
              <a:rPr dirty="0"/>
              <a:t>Web</a:t>
            </a:r>
            <a:r>
              <a:rPr spc="-10" dirty="0"/>
              <a:t> Technologies</a:t>
            </a:r>
            <a:r>
              <a:rPr spc="-25" dirty="0"/>
              <a:t> </a:t>
            </a:r>
            <a:r>
              <a:rPr dirty="0"/>
              <a:t>Course</a:t>
            </a:r>
            <a:r>
              <a:rPr spc="-5" dirty="0"/>
              <a:t> </a:t>
            </a:r>
            <a:r>
              <a:rPr dirty="0"/>
              <a:t>-</a:t>
            </a:r>
            <a:r>
              <a:rPr spc="-15" dirty="0"/>
              <a:t> </a:t>
            </a:r>
            <a:r>
              <a:rPr dirty="0"/>
              <a:t>Lecture</a:t>
            </a:r>
            <a:r>
              <a:rPr spc="-20" dirty="0"/>
              <a:t> </a:t>
            </a:r>
            <a:r>
              <a:rPr dirty="0"/>
              <a:t>11</a:t>
            </a:r>
            <a:r>
              <a:rPr spc="-5" dirty="0"/>
              <a:t> </a:t>
            </a:r>
            <a:r>
              <a:rPr dirty="0"/>
              <a:t>-</a:t>
            </a:r>
            <a:r>
              <a:rPr spc="-10" dirty="0"/>
              <a:t> </a:t>
            </a:r>
            <a:r>
              <a:rPr dirty="0"/>
              <a:t>Implementing</a:t>
            </a:r>
            <a:r>
              <a:rPr spc="-40" dirty="0"/>
              <a:t> </a:t>
            </a:r>
            <a:r>
              <a:rPr dirty="0"/>
              <a:t>Web</a:t>
            </a:r>
            <a:r>
              <a:rPr spc="-15" dirty="0"/>
              <a:t> </a:t>
            </a:r>
            <a:r>
              <a:rPr dirty="0"/>
              <a:t>Apps</a:t>
            </a:r>
            <a:r>
              <a:rPr spc="-15" dirty="0"/>
              <a:t> </a:t>
            </a:r>
            <a:r>
              <a:rPr dirty="0"/>
              <a:t>with</a:t>
            </a:r>
            <a:r>
              <a:rPr spc="-15" dirty="0"/>
              <a:t> </a:t>
            </a:r>
            <a:r>
              <a:rPr spc="-10" dirty="0"/>
              <a:t>Node.js</a:t>
            </a:r>
          </a:p>
        </p:txBody>
      </p:sp>
      <p:sp>
        <p:nvSpPr>
          <p:cNvPr id="6" name="object 6"/>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11</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ROUTING</a:t>
            </a:r>
            <a:r>
              <a:rPr spc="-5" dirty="0"/>
              <a:t> </a:t>
            </a:r>
            <a:r>
              <a:rPr spc="1300" dirty="0"/>
              <a:t>–</a:t>
            </a:r>
            <a:r>
              <a:rPr spc="-5" dirty="0"/>
              <a:t> </a:t>
            </a:r>
            <a:r>
              <a:rPr spc="70" dirty="0"/>
              <a:t>HANDLING</a:t>
            </a:r>
            <a:r>
              <a:rPr spc="-25" dirty="0"/>
              <a:t> </a:t>
            </a:r>
            <a:r>
              <a:rPr spc="-20" dirty="0"/>
              <a:t>HTTP</a:t>
            </a:r>
            <a:r>
              <a:rPr dirty="0"/>
              <a:t> </a:t>
            </a:r>
            <a:r>
              <a:rPr spc="-10" dirty="0"/>
              <a:t>METHODS</a:t>
            </a:r>
          </a:p>
        </p:txBody>
      </p:sp>
      <p:sp>
        <p:nvSpPr>
          <p:cNvPr id="3" name="object 3"/>
          <p:cNvSpPr txBox="1"/>
          <p:nvPr/>
        </p:nvSpPr>
        <p:spPr>
          <a:xfrm>
            <a:off x="962050" y="1533905"/>
            <a:ext cx="10031095" cy="1728678"/>
          </a:xfrm>
          <a:prstGeom prst="rect">
            <a:avLst/>
          </a:prstGeom>
        </p:spPr>
        <p:txBody>
          <a:bodyPr vert="horz" wrap="square" lIns="0" tIns="60960" rIns="0" bIns="0" rtlCol="0">
            <a:spAutoFit/>
          </a:bodyPr>
          <a:lstStyle/>
          <a:p>
            <a:pPr marL="12700" marR="5080">
              <a:lnSpc>
                <a:spcPts val="3020"/>
              </a:lnSpc>
              <a:spcBef>
                <a:spcPts val="480"/>
              </a:spcBef>
            </a:pPr>
            <a:r>
              <a:rPr lang="it-IT" sz="2800" spc="-10" dirty="0">
                <a:solidFill>
                  <a:srgbClr val="111F35"/>
                </a:solidFill>
                <a:latin typeface="Calibri"/>
                <a:cs typeface="Calibri"/>
              </a:rPr>
              <a:t>Le richieste a un determinato percorso possono anche essere gestite in modo diverso a seconda del metodo HTTP utilizzato
Le richieste GET a /todos ottengono l'elenco degli elementi da fare
Le richieste POST a /todos tentano di salvare un nuovo elemento</a:t>
            </a:r>
            <a:endParaRPr sz="2800" dirty="0">
              <a:latin typeface="Calibri"/>
              <a:cs typeface="Calibri"/>
            </a:endParaRPr>
          </a:p>
        </p:txBody>
      </p:sp>
      <p:sp>
        <p:nvSpPr>
          <p:cNvPr id="4" name="object 4"/>
          <p:cNvSpPr txBox="1"/>
          <p:nvPr/>
        </p:nvSpPr>
        <p:spPr>
          <a:xfrm>
            <a:off x="882396" y="3681984"/>
            <a:ext cx="10427335" cy="2585085"/>
          </a:xfrm>
          <a:prstGeom prst="rect">
            <a:avLst/>
          </a:prstGeom>
          <a:ln w="12700">
            <a:solidFill>
              <a:srgbClr val="111F35"/>
            </a:solidFill>
          </a:ln>
        </p:spPr>
        <p:txBody>
          <a:bodyPr vert="horz" wrap="square" lIns="0" tIns="32384" rIns="0" bIns="0" rtlCol="0">
            <a:spAutoFit/>
          </a:bodyPr>
          <a:lstStyle/>
          <a:p>
            <a:pPr marL="342265" marR="2555875" indent="-250190">
              <a:lnSpc>
                <a:spcPct val="100000"/>
              </a:lnSpc>
              <a:spcBef>
                <a:spcPts val="254"/>
              </a:spcBef>
            </a:pPr>
            <a:r>
              <a:rPr sz="1800" dirty="0">
                <a:solidFill>
                  <a:srgbClr val="0000FF"/>
                </a:solidFill>
                <a:latin typeface="Consolas"/>
                <a:cs typeface="Consolas"/>
              </a:rPr>
              <a:t>function</a:t>
            </a:r>
            <a:r>
              <a:rPr sz="1800" spc="-70" dirty="0">
                <a:solidFill>
                  <a:srgbClr val="0000FF"/>
                </a:solidFill>
                <a:latin typeface="Consolas"/>
                <a:cs typeface="Consolas"/>
              </a:rPr>
              <a:t> </a:t>
            </a:r>
            <a:r>
              <a:rPr sz="1800" dirty="0">
                <a:latin typeface="Consolas"/>
                <a:cs typeface="Consolas"/>
              </a:rPr>
              <a:t>handleTodoListRequest(request,</a:t>
            </a:r>
            <a:r>
              <a:rPr sz="1800" spc="-70" dirty="0">
                <a:latin typeface="Consolas"/>
                <a:cs typeface="Consolas"/>
              </a:rPr>
              <a:t> </a:t>
            </a:r>
            <a:r>
              <a:rPr sz="1800" dirty="0">
                <a:latin typeface="Consolas"/>
                <a:cs typeface="Consolas"/>
              </a:rPr>
              <a:t>response,</a:t>
            </a:r>
            <a:r>
              <a:rPr sz="1800" spc="-65" dirty="0">
                <a:latin typeface="Consolas"/>
                <a:cs typeface="Consolas"/>
              </a:rPr>
              <a:t> </a:t>
            </a:r>
            <a:r>
              <a:rPr sz="1800" spc="-10" dirty="0">
                <a:latin typeface="Consolas"/>
                <a:cs typeface="Consolas"/>
              </a:rPr>
              <a:t>context={}){ </a:t>
            </a:r>
            <a:r>
              <a:rPr sz="1800" spc="-10" dirty="0">
                <a:solidFill>
                  <a:srgbClr val="0000FF"/>
                </a:solidFill>
                <a:latin typeface="Consolas"/>
                <a:cs typeface="Consolas"/>
              </a:rPr>
              <a:t>switch</a:t>
            </a:r>
            <a:r>
              <a:rPr sz="1800" spc="-10" dirty="0">
                <a:latin typeface="Consolas"/>
                <a:cs typeface="Consolas"/>
              </a:rPr>
              <a:t>(request.method){</a:t>
            </a:r>
            <a:endParaRPr sz="1800">
              <a:latin typeface="Consolas"/>
              <a:cs typeface="Consolas"/>
            </a:endParaRPr>
          </a:p>
          <a:p>
            <a:pPr marL="591820">
              <a:lnSpc>
                <a:spcPct val="100000"/>
              </a:lnSpc>
            </a:pPr>
            <a:r>
              <a:rPr sz="1800" dirty="0">
                <a:solidFill>
                  <a:srgbClr val="0000FF"/>
                </a:solidFill>
                <a:latin typeface="Consolas"/>
                <a:cs typeface="Consolas"/>
              </a:rPr>
              <a:t>case</a:t>
            </a:r>
            <a:r>
              <a:rPr sz="1800" spc="-10" dirty="0">
                <a:solidFill>
                  <a:srgbClr val="0000FF"/>
                </a:solidFill>
                <a:latin typeface="Consolas"/>
                <a:cs typeface="Consolas"/>
              </a:rPr>
              <a:t> </a:t>
            </a:r>
            <a:r>
              <a:rPr sz="1800" spc="-10" dirty="0">
                <a:solidFill>
                  <a:srgbClr val="A21515"/>
                </a:solidFill>
                <a:latin typeface="Consolas"/>
                <a:cs typeface="Consolas"/>
              </a:rPr>
              <a:t>"GET"</a:t>
            </a:r>
            <a:r>
              <a:rPr sz="1800" spc="-10" dirty="0">
                <a:latin typeface="Consolas"/>
                <a:cs typeface="Consolas"/>
              </a:rPr>
              <a:t>:</a:t>
            </a:r>
            <a:endParaRPr sz="1800">
              <a:latin typeface="Consolas"/>
              <a:cs typeface="Consolas"/>
            </a:endParaRPr>
          </a:p>
          <a:p>
            <a:pPr marL="591820" marR="2052955" indent="251460">
              <a:lnSpc>
                <a:spcPct val="100000"/>
              </a:lnSpc>
            </a:pPr>
            <a:r>
              <a:rPr sz="1800" dirty="0">
                <a:latin typeface="Consolas"/>
                <a:cs typeface="Consolas"/>
              </a:rPr>
              <a:t>handleTodoListRequestGet(request,</a:t>
            </a:r>
            <a:r>
              <a:rPr sz="1800" spc="-75" dirty="0">
                <a:latin typeface="Consolas"/>
                <a:cs typeface="Consolas"/>
              </a:rPr>
              <a:t> </a:t>
            </a:r>
            <a:r>
              <a:rPr sz="1800" dirty="0">
                <a:latin typeface="Consolas"/>
                <a:cs typeface="Consolas"/>
              </a:rPr>
              <a:t>response,</a:t>
            </a:r>
            <a:r>
              <a:rPr sz="1800" spc="-70" dirty="0">
                <a:latin typeface="Consolas"/>
                <a:cs typeface="Consolas"/>
              </a:rPr>
              <a:t> </a:t>
            </a:r>
            <a:r>
              <a:rPr sz="1800" dirty="0">
                <a:latin typeface="Consolas"/>
                <a:cs typeface="Consolas"/>
              </a:rPr>
              <a:t>context);</a:t>
            </a:r>
            <a:r>
              <a:rPr sz="1800" spc="-50" dirty="0">
                <a:latin typeface="Consolas"/>
                <a:cs typeface="Consolas"/>
              </a:rPr>
              <a:t> </a:t>
            </a:r>
            <a:r>
              <a:rPr sz="1800" spc="-10" dirty="0">
                <a:solidFill>
                  <a:srgbClr val="0000FF"/>
                </a:solidFill>
                <a:latin typeface="Consolas"/>
                <a:cs typeface="Consolas"/>
              </a:rPr>
              <a:t>break</a:t>
            </a:r>
            <a:r>
              <a:rPr sz="1800" spc="-10" dirty="0">
                <a:latin typeface="Consolas"/>
                <a:cs typeface="Consolas"/>
              </a:rPr>
              <a:t>; </a:t>
            </a:r>
            <a:r>
              <a:rPr sz="1800" dirty="0">
                <a:solidFill>
                  <a:srgbClr val="0000FF"/>
                </a:solidFill>
                <a:latin typeface="Consolas"/>
                <a:cs typeface="Consolas"/>
              </a:rPr>
              <a:t>case</a:t>
            </a:r>
            <a:r>
              <a:rPr sz="1800" spc="-10" dirty="0">
                <a:solidFill>
                  <a:srgbClr val="0000FF"/>
                </a:solidFill>
                <a:latin typeface="Consolas"/>
                <a:cs typeface="Consolas"/>
              </a:rPr>
              <a:t> </a:t>
            </a:r>
            <a:r>
              <a:rPr sz="1800" spc="-10" dirty="0">
                <a:solidFill>
                  <a:srgbClr val="A21515"/>
                </a:solidFill>
                <a:latin typeface="Consolas"/>
                <a:cs typeface="Consolas"/>
              </a:rPr>
              <a:t>"POST"</a:t>
            </a:r>
            <a:r>
              <a:rPr sz="1800" spc="-10" dirty="0">
                <a:latin typeface="Consolas"/>
                <a:cs typeface="Consolas"/>
              </a:rPr>
              <a:t>:</a:t>
            </a:r>
            <a:endParaRPr sz="1800">
              <a:latin typeface="Consolas"/>
              <a:cs typeface="Consolas"/>
            </a:endParaRPr>
          </a:p>
          <a:p>
            <a:pPr marL="843280">
              <a:lnSpc>
                <a:spcPct val="100000"/>
              </a:lnSpc>
            </a:pPr>
            <a:r>
              <a:rPr sz="1800" dirty="0">
                <a:latin typeface="Consolas"/>
                <a:cs typeface="Consolas"/>
              </a:rPr>
              <a:t>handleTodoListRequestPost(request,</a:t>
            </a:r>
            <a:r>
              <a:rPr sz="1800" spc="-75" dirty="0">
                <a:latin typeface="Consolas"/>
                <a:cs typeface="Consolas"/>
              </a:rPr>
              <a:t> </a:t>
            </a:r>
            <a:r>
              <a:rPr sz="1800" dirty="0">
                <a:latin typeface="Consolas"/>
                <a:cs typeface="Consolas"/>
              </a:rPr>
              <a:t>response,</a:t>
            </a:r>
            <a:r>
              <a:rPr sz="1800" spc="-75" dirty="0">
                <a:latin typeface="Consolas"/>
                <a:cs typeface="Consolas"/>
              </a:rPr>
              <a:t> </a:t>
            </a:r>
            <a:r>
              <a:rPr sz="1800" dirty="0">
                <a:latin typeface="Consolas"/>
                <a:cs typeface="Consolas"/>
              </a:rPr>
              <a:t>context);</a:t>
            </a:r>
            <a:r>
              <a:rPr sz="1800" spc="-55" dirty="0">
                <a:latin typeface="Consolas"/>
                <a:cs typeface="Consolas"/>
              </a:rPr>
              <a:t> </a:t>
            </a:r>
            <a:r>
              <a:rPr sz="1800" spc="-10" dirty="0">
                <a:solidFill>
                  <a:srgbClr val="0000FF"/>
                </a:solidFill>
                <a:latin typeface="Consolas"/>
                <a:cs typeface="Consolas"/>
              </a:rPr>
              <a:t>break</a:t>
            </a:r>
            <a:r>
              <a:rPr sz="1800" spc="-10" dirty="0">
                <a:latin typeface="Consolas"/>
                <a:cs typeface="Consolas"/>
              </a:rPr>
              <a:t>;</a:t>
            </a:r>
            <a:endParaRPr sz="1800">
              <a:latin typeface="Consolas"/>
              <a:cs typeface="Consolas"/>
            </a:endParaRPr>
          </a:p>
          <a:p>
            <a:pPr marL="591820">
              <a:lnSpc>
                <a:spcPct val="100000"/>
              </a:lnSpc>
            </a:pPr>
            <a:r>
              <a:rPr sz="1800" spc="-10" dirty="0">
                <a:solidFill>
                  <a:srgbClr val="0000FF"/>
                </a:solidFill>
                <a:latin typeface="Consolas"/>
                <a:cs typeface="Consolas"/>
              </a:rPr>
              <a:t>default</a:t>
            </a:r>
            <a:r>
              <a:rPr sz="1800" spc="-10" dirty="0">
                <a:latin typeface="Consolas"/>
                <a:cs typeface="Consolas"/>
              </a:rPr>
              <a:t>:</a:t>
            </a:r>
            <a:endParaRPr sz="1800">
              <a:latin typeface="Consolas"/>
              <a:cs typeface="Consolas"/>
            </a:endParaRPr>
          </a:p>
          <a:p>
            <a:pPr marL="843280">
              <a:lnSpc>
                <a:spcPct val="100000"/>
              </a:lnSpc>
              <a:spcBef>
                <a:spcPts val="5"/>
              </a:spcBef>
            </a:pPr>
            <a:r>
              <a:rPr sz="1800" dirty="0">
                <a:latin typeface="Consolas"/>
                <a:cs typeface="Consolas"/>
              </a:rPr>
              <a:t>handleError(request,</a:t>
            </a:r>
            <a:r>
              <a:rPr sz="1800" spc="-70" dirty="0">
                <a:latin typeface="Consolas"/>
                <a:cs typeface="Consolas"/>
              </a:rPr>
              <a:t> </a:t>
            </a:r>
            <a:r>
              <a:rPr sz="1800" dirty="0">
                <a:latin typeface="Consolas"/>
                <a:cs typeface="Consolas"/>
              </a:rPr>
              <a:t>response,</a:t>
            </a:r>
            <a:r>
              <a:rPr sz="1800" spc="-40" dirty="0">
                <a:latin typeface="Consolas"/>
                <a:cs typeface="Consolas"/>
              </a:rPr>
              <a:t> </a:t>
            </a:r>
            <a:r>
              <a:rPr sz="1800" dirty="0">
                <a:solidFill>
                  <a:srgbClr val="098557"/>
                </a:solidFill>
                <a:latin typeface="Consolas"/>
                <a:cs typeface="Consolas"/>
              </a:rPr>
              <a:t>405</a:t>
            </a:r>
            <a:r>
              <a:rPr sz="1800" dirty="0">
                <a:latin typeface="Consolas"/>
                <a:cs typeface="Consolas"/>
              </a:rPr>
              <a:t>,</a:t>
            </a:r>
            <a:r>
              <a:rPr sz="1800" spc="-40" dirty="0">
                <a:latin typeface="Consolas"/>
                <a:cs typeface="Consolas"/>
              </a:rPr>
              <a:t> </a:t>
            </a:r>
            <a:r>
              <a:rPr sz="1800" dirty="0">
                <a:solidFill>
                  <a:srgbClr val="A21515"/>
                </a:solidFill>
                <a:latin typeface="Consolas"/>
                <a:cs typeface="Consolas"/>
              </a:rPr>
              <a:t>"Unsupported</a:t>
            </a:r>
            <a:r>
              <a:rPr sz="1800" spc="-55" dirty="0">
                <a:solidFill>
                  <a:srgbClr val="A21515"/>
                </a:solidFill>
                <a:latin typeface="Consolas"/>
                <a:cs typeface="Consolas"/>
              </a:rPr>
              <a:t> </a:t>
            </a:r>
            <a:r>
              <a:rPr sz="1800" spc="-10" dirty="0">
                <a:solidFill>
                  <a:srgbClr val="A21515"/>
                </a:solidFill>
                <a:latin typeface="Consolas"/>
                <a:cs typeface="Consolas"/>
              </a:rPr>
              <a:t>method"</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469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SERVING</a:t>
            </a:r>
            <a:r>
              <a:rPr spc="-180" dirty="0"/>
              <a:t> </a:t>
            </a:r>
            <a:r>
              <a:rPr spc="-150" dirty="0"/>
              <a:t>STATIC</a:t>
            </a:r>
            <a:r>
              <a:rPr spc="-110" dirty="0"/>
              <a:t> </a:t>
            </a:r>
            <a:r>
              <a:rPr spc="-190" dirty="0"/>
              <a:t>FILES</a:t>
            </a:r>
          </a:p>
        </p:txBody>
      </p:sp>
      <p:sp>
        <p:nvSpPr>
          <p:cNvPr id="3" name="object 3"/>
          <p:cNvSpPr txBox="1"/>
          <p:nvPr/>
        </p:nvSpPr>
        <p:spPr>
          <a:xfrm>
            <a:off x="0" y="1352072"/>
            <a:ext cx="11309731" cy="830997"/>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Se il nostro output HTML include file statici (ad esempio: immagini, file css o js), dobbiamo configurare il componente Router per usare questi file</a:t>
            </a:r>
            <a:endParaRPr sz="2800" dirty="0">
              <a:latin typeface="Calibri"/>
              <a:cs typeface="Calibri"/>
            </a:endParaRPr>
          </a:p>
        </p:txBody>
      </p:sp>
      <p:sp>
        <p:nvSpPr>
          <p:cNvPr id="4" name="object 4"/>
          <p:cNvSpPr txBox="1"/>
          <p:nvPr/>
        </p:nvSpPr>
        <p:spPr>
          <a:xfrm>
            <a:off x="882396" y="2574035"/>
            <a:ext cx="10427335" cy="369316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spc="-10" dirty="0">
                <a:solidFill>
                  <a:srgbClr val="0000FF"/>
                </a:solidFill>
                <a:latin typeface="Consolas"/>
                <a:cs typeface="Consolas"/>
              </a:rPr>
              <a:t>switch</a:t>
            </a:r>
            <a:r>
              <a:rPr sz="1800" spc="-10" dirty="0">
                <a:latin typeface="Consolas"/>
                <a:cs typeface="Consolas"/>
              </a:rPr>
              <a:t>(request.url){</a:t>
            </a:r>
            <a:endParaRPr sz="1800">
              <a:latin typeface="Consolas"/>
              <a:cs typeface="Consolas"/>
            </a:endParaRPr>
          </a:p>
          <a:p>
            <a:pPr marL="342265">
              <a:lnSpc>
                <a:spcPct val="100000"/>
              </a:lnSpc>
            </a:pPr>
            <a:r>
              <a:rPr sz="1800" dirty="0">
                <a:solidFill>
                  <a:srgbClr val="008000"/>
                </a:solidFill>
                <a:latin typeface="Consolas"/>
                <a:cs typeface="Consolas"/>
              </a:rPr>
              <a:t>/*</a:t>
            </a:r>
            <a:r>
              <a:rPr sz="1800" spc="-15" dirty="0">
                <a:solidFill>
                  <a:srgbClr val="008000"/>
                </a:solidFill>
                <a:latin typeface="Consolas"/>
                <a:cs typeface="Consolas"/>
              </a:rPr>
              <a:t> </a:t>
            </a:r>
            <a:r>
              <a:rPr sz="1800" dirty="0">
                <a:solidFill>
                  <a:srgbClr val="008000"/>
                </a:solidFill>
                <a:latin typeface="Consolas"/>
                <a:cs typeface="Consolas"/>
              </a:rPr>
              <a:t>...</a:t>
            </a:r>
            <a:r>
              <a:rPr sz="1800" spc="-10"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case</a:t>
            </a:r>
            <a:r>
              <a:rPr sz="1800" spc="-30" dirty="0">
                <a:solidFill>
                  <a:srgbClr val="0000FF"/>
                </a:solidFill>
                <a:latin typeface="Consolas"/>
                <a:cs typeface="Consolas"/>
              </a:rPr>
              <a:t> </a:t>
            </a:r>
            <a:r>
              <a:rPr sz="1800" spc="-10" dirty="0">
                <a:solidFill>
                  <a:srgbClr val="A21515"/>
                </a:solidFill>
                <a:latin typeface="Consolas"/>
                <a:cs typeface="Consolas"/>
              </a:rPr>
              <a:t>"/css/bootstrap.css"</a:t>
            </a:r>
            <a:r>
              <a:rPr sz="1800" spc="-10" dirty="0">
                <a:latin typeface="Consolas"/>
                <a:cs typeface="Consolas"/>
              </a:rPr>
              <a:t>:</a:t>
            </a:r>
            <a:endParaRPr sz="1800">
              <a:latin typeface="Consolas"/>
              <a:cs typeface="Consolas"/>
            </a:endParaRPr>
          </a:p>
          <a:p>
            <a:pPr marL="1094740" marR="1802764" indent="-251460">
              <a:lnSpc>
                <a:spcPct val="100000"/>
              </a:lnSpc>
              <a:spcBef>
                <a:spcPts val="5"/>
              </a:spcBef>
            </a:pPr>
            <a:r>
              <a:rPr sz="1800" dirty="0">
                <a:latin typeface="Consolas"/>
                <a:cs typeface="Consolas"/>
              </a:rPr>
              <a:t>fs.readFile(</a:t>
            </a:r>
            <a:r>
              <a:rPr sz="1800" dirty="0">
                <a:solidFill>
                  <a:srgbClr val="A21515"/>
                </a:solidFill>
                <a:latin typeface="Consolas"/>
                <a:cs typeface="Consolas"/>
              </a:rPr>
              <a:t>'./static/css/bootstrap.css'</a:t>
            </a:r>
            <a:r>
              <a:rPr sz="1800" dirty="0">
                <a:latin typeface="Consolas"/>
                <a:cs typeface="Consolas"/>
              </a:rPr>
              <a:t>,</a:t>
            </a:r>
            <a:r>
              <a:rPr sz="1800" spc="-105" dirty="0">
                <a:latin typeface="Consolas"/>
                <a:cs typeface="Consolas"/>
              </a:rPr>
              <a:t> </a:t>
            </a:r>
            <a:r>
              <a:rPr sz="1800" dirty="0">
                <a:solidFill>
                  <a:srgbClr val="0000FF"/>
                </a:solidFill>
                <a:latin typeface="Consolas"/>
                <a:cs typeface="Consolas"/>
              </a:rPr>
              <a:t>function</a:t>
            </a:r>
            <a:r>
              <a:rPr sz="1800" dirty="0">
                <a:latin typeface="Consolas"/>
                <a:cs typeface="Consolas"/>
              </a:rPr>
              <a:t>(err,</a:t>
            </a:r>
            <a:r>
              <a:rPr sz="1800" spc="-105" dirty="0">
                <a:latin typeface="Consolas"/>
                <a:cs typeface="Consolas"/>
              </a:rPr>
              <a:t> </a:t>
            </a:r>
            <a:r>
              <a:rPr sz="1800" spc="-10" dirty="0">
                <a:latin typeface="Consolas"/>
                <a:cs typeface="Consolas"/>
              </a:rPr>
              <a:t>data){ </a:t>
            </a:r>
            <a:r>
              <a:rPr sz="1800" dirty="0">
                <a:latin typeface="Consolas"/>
                <a:cs typeface="Consolas"/>
              </a:rPr>
              <a:t>response.writeHead(</a:t>
            </a:r>
            <a:r>
              <a:rPr sz="1800" dirty="0">
                <a:solidFill>
                  <a:srgbClr val="098557"/>
                </a:solidFill>
                <a:latin typeface="Consolas"/>
                <a:cs typeface="Consolas"/>
              </a:rPr>
              <a:t>200</a:t>
            </a:r>
            <a:r>
              <a:rPr sz="1800" dirty="0">
                <a:latin typeface="Consolas"/>
                <a:cs typeface="Consolas"/>
              </a:rPr>
              <a:t>,</a:t>
            </a:r>
            <a:r>
              <a:rPr sz="1800" spc="-40" dirty="0">
                <a:latin typeface="Consolas"/>
                <a:cs typeface="Consolas"/>
              </a:rPr>
              <a:t> </a:t>
            </a:r>
            <a:r>
              <a:rPr sz="1800" spc="-10" dirty="0">
                <a:latin typeface="Consolas"/>
                <a:cs typeface="Consolas"/>
              </a:rPr>
              <a:t>{</a:t>
            </a:r>
            <a:r>
              <a:rPr sz="1800" spc="-10" dirty="0">
                <a:solidFill>
                  <a:srgbClr val="A21515"/>
                </a:solidFill>
                <a:latin typeface="Consolas"/>
                <a:cs typeface="Consolas"/>
              </a:rPr>
              <a:t>'Content-</a:t>
            </a:r>
            <a:r>
              <a:rPr sz="1800" dirty="0">
                <a:solidFill>
                  <a:srgbClr val="A21515"/>
                </a:solidFill>
                <a:latin typeface="Consolas"/>
                <a:cs typeface="Consolas"/>
              </a:rPr>
              <a:t>Type'</a:t>
            </a:r>
            <a:r>
              <a:rPr sz="1800" dirty="0">
                <a:latin typeface="Consolas"/>
                <a:cs typeface="Consolas"/>
              </a:rPr>
              <a:t>:</a:t>
            </a:r>
            <a:r>
              <a:rPr sz="1800" spc="-25" dirty="0">
                <a:latin typeface="Consolas"/>
                <a:cs typeface="Consolas"/>
              </a:rPr>
              <a:t> </a:t>
            </a:r>
            <a:r>
              <a:rPr sz="1800" spc="-10" dirty="0">
                <a:solidFill>
                  <a:srgbClr val="A21515"/>
                </a:solidFill>
                <a:latin typeface="Consolas"/>
                <a:cs typeface="Consolas"/>
              </a:rPr>
              <a:t>'text/css'</a:t>
            </a:r>
            <a:r>
              <a:rPr sz="1800" spc="-10" dirty="0">
                <a:latin typeface="Consolas"/>
                <a:cs typeface="Consolas"/>
              </a:rPr>
              <a:t>}); </a:t>
            </a:r>
            <a:r>
              <a:rPr sz="1800" dirty="0">
                <a:latin typeface="Consolas"/>
                <a:cs typeface="Consolas"/>
              </a:rPr>
              <a:t>response.end(data,</a:t>
            </a:r>
            <a:r>
              <a:rPr sz="1800" spc="-35" dirty="0">
                <a:latin typeface="Consolas"/>
                <a:cs typeface="Consolas"/>
              </a:rPr>
              <a:t> </a:t>
            </a:r>
            <a:r>
              <a:rPr sz="1800" spc="-10" dirty="0">
                <a:solidFill>
                  <a:srgbClr val="A21515"/>
                </a:solidFill>
                <a:latin typeface="Consolas"/>
                <a:cs typeface="Consolas"/>
              </a:rPr>
              <a:t>'utf-</a:t>
            </a:r>
            <a:r>
              <a:rPr sz="1800" spc="-20" dirty="0">
                <a:solidFill>
                  <a:srgbClr val="A21515"/>
                </a:solidFill>
                <a:latin typeface="Consolas"/>
                <a:cs typeface="Consolas"/>
              </a:rPr>
              <a:t>8'</a:t>
            </a:r>
            <a:r>
              <a:rPr sz="1800" spc="-20" dirty="0">
                <a:latin typeface="Consolas"/>
                <a:cs typeface="Consolas"/>
              </a:rPr>
              <a:t>);</a:t>
            </a:r>
            <a:endParaRPr sz="1800">
              <a:latin typeface="Consolas"/>
              <a:cs typeface="Consolas"/>
            </a:endParaRPr>
          </a:p>
          <a:p>
            <a:pPr marL="843280">
              <a:lnSpc>
                <a:spcPct val="100000"/>
              </a:lnSpc>
            </a:pPr>
            <a:r>
              <a:rPr sz="1800" dirty="0">
                <a:latin typeface="Consolas"/>
                <a:cs typeface="Consolas"/>
              </a:rPr>
              <a:t>});</a:t>
            </a:r>
            <a:r>
              <a:rPr sz="1800" spc="-20" dirty="0">
                <a:latin typeface="Consolas"/>
                <a:cs typeface="Consolas"/>
              </a:rPr>
              <a:t> </a:t>
            </a:r>
            <a:r>
              <a:rPr sz="1800" spc="-10" dirty="0">
                <a:solidFill>
                  <a:srgbClr val="0000FF"/>
                </a:solidFill>
                <a:latin typeface="Consolas"/>
                <a:cs typeface="Consolas"/>
              </a:rPr>
              <a:t>break</a:t>
            </a:r>
            <a:r>
              <a:rPr sz="1800" spc="-10" dirty="0">
                <a:latin typeface="Consolas"/>
                <a:cs typeface="Consolas"/>
              </a:rPr>
              <a:t>;</a:t>
            </a:r>
            <a:endParaRPr sz="1800">
              <a:latin typeface="Consolas"/>
              <a:cs typeface="Consolas"/>
            </a:endParaRPr>
          </a:p>
          <a:p>
            <a:pPr marL="342265">
              <a:lnSpc>
                <a:spcPct val="100000"/>
              </a:lnSpc>
            </a:pPr>
            <a:r>
              <a:rPr sz="1800" dirty="0">
                <a:solidFill>
                  <a:srgbClr val="0000FF"/>
                </a:solidFill>
                <a:latin typeface="Consolas"/>
                <a:cs typeface="Consolas"/>
              </a:rPr>
              <a:t>case</a:t>
            </a:r>
            <a:r>
              <a:rPr sz="1800" spc="-25" dirty="0">
                <a:solidFill>
                  <a:srgbClr val="0000FF"/>
                </a:solidFill>
                <a:latin typeface="Consolas"/>
                <a:cs typeface="Consolas"/>
              </a:rPr>
              <a:t> </a:t>
            </a:r>
            <a:r>
              <a:rPr sz="1800" spc="-10" dirty="0">
                <a:solidFill>
                  <a:srgbClr val="A21515"/>
                </a:solidFill>
                <a:latin typeface="Consolas"/>
                <a:cs typeface="Consolas"/>
              </a:rPr>
              <a:t>"/img/node.png"</a:t>
            </a:r>
            <a:r>
              <a:rPr sz="1800" spc="-10" dirty="0">
                <a:latin typeface="Consolas"/>
                <a:cs typeface="Consolas"/>
              </a:rPr>
              <a:t>:</a:t>
            </a:r>
            <a:endParaRPr sz="1800">
              <a:latin typeface="Consolas"/>
              <a:cs typeface="Consolas"/>
            </a:endParaRPr>
          </a:p>
          <a:p>
            <a:pPr marL="843280" marR="2679700" indent="-251460" algn="just">
              <a:lnSpc>
                <a:spcPct val="100000"/>
              </a:lnSpc>
            </a:pPr>
            <a:r>
              <a:rPr sz="1800" dirty="0">
                <a:latin typeface="Consolas"/>
                <a:cs typeface="Consolas"/>
              </a:rPr>
              <a:t>fs.readFile(</a:t>
            </a:r>
            <a:r>
              <a:rPr sz="1800" dirty="0">
                <a:solidFill>
                  <a:srgbClr val="A21515"/>
                </a:solidFill>
                <a:latin typeface="Consolas"/>
                <a:cs typeface="Consolas"/>
              </a:rPr>
              <a:t>'./static/img/node.png'</a:t>
            </a:r>
            <a:r>
              <a:rPr sz="1800" dirty="0">
                <a:latin typeface="Consolas"/>
                <a:cs typeface="Consolas"/>
              </a:rPr>
              <a:t>,</a:t>
            </a:r>
            <a:r>
              <a:rPr sz="1800" spc="-95" dirty="0">
                <a:latin typeface="Consolas"/>
                <a:cs typeface="Consolas"/>
              </a:rPr>
              <a:t> </a:t>
            </a:r>
            <a:r>
              <a:rPr sz="1800" dirty="0">
                <a:solidFill>
                  <a:srgbClr val="0000FF"/>
                </a:solidFill>
                <a:latin typeface="Consolas"/>
                <a:cs typeface="Consolas"/>
              </a:rPr>
              <a:t>function</a:t>
            </a:r>
            <a:r>
              <a:rPr sz="1800" dirty="0">
                <a:latin typeface="Consolas"/>
                <a:cs typeface="Consolas"/>
              </a:rPr>
              <a:t>(err,</a:t>
            </a:r>
            <a:r>
              <a:rPr sz="1800" spc="-100" dirty="0">
                <a:latin typeface="Consolas"/>
                <a:cs typeface="Consolas"/>
              </a:rPr>
              <a:t> </a:t>
            </a:r>
            <a:r>
              <a:rPr sz="1800" spc="-10" dirty="0">
                <a:latin typeface="Consolas"/>
                <a:cs typeface="Consolas"/>
              </a:rPr>
              <a:t>data){ </a:t>
            </a:r>
            <a:r>
              <a:rPr sz="1800" dirty="0">
                <a:latin typeface="Consolas"/>
                <a:cs typeface="Consolas"/>
              </a:rPr>
              <a:t>response.writeHead(</a:t>
            </a:r>
            <a:r>
              <a:rPr sz="1800" dirty="0">
                <a:solidFill>
                  <a:srgbClr val="098557"/>
                </a:solidFill>
                <a:latin typeface="Consolas"/>
                <a:cs typeface="Consolas"/>
              </a:rPr>
              <a:t>200</a:t>
            </a:r>
            <a:r>
              <a:rPr sz="1800" dirty="0">
                <a:latin typeface="Consolas"/>
                <a:cs typeface="Consolas"/>
              </a:rPr>
              <a:t>,</a:t>
            </a:r>
            <a:r>
              <a:rPr sz="1800" spc="-45" dirty="0">
                <a:latin typeface="Consolas"/>
                <a:cs typeface="Consolas"/>
              </a:rPr>
              <a:t> </a:t>
            </a:r>
            <a:r>
              <a:rPr sz="1800" spc="-10" dirty="0">
                <a:latin typeface="Consolas"/>
                <a:cs typeface="Consolas"/>
              </a:rPr>
              <a:t>{</a:t>
            </a:r>
            <a:r>
              <a:rPr sz="1800" spc="-10" dirty="0">
                <a:solidFill>
                  <a:srgbClr val="A21515"/>
                </a:solidFill>
                <a:latin typeface="Consolas"/>
                <a:cs typeface="Consolas"/>
              </a:rPr>
              <a:t>'Content-</a:t>
            </a:r>
            <a:r>
              <a:rPr sz="1800" dirty="0">
                <a:solidFill>
                  <a:srgbClr val="A21515"/>
                </a:solidFill>
                <a:latin typeface="Consolas"/>
                <a:cs typeface="Consolas"/>
              </a:rPr>
              <a:t>Type'</a:t>
            </a:r>
            <a:r>
              <a:rPr sz="1800" dirty="0">
                <a:latin typeface="Consolas"/>
                <a:cs typeface="Consolas"/>
              </a:rPr>
              <a:t>:</a:t>
            </a:r>
            <a:r>
              <a:rPr sz="1800" spc="-40" dirty="0">
                <a:latin typeface="Consolas"/>
                <a:cs typeface="Consolas"/>
              </a:rPr>
              <a:t> </a:t>
            </a:r>
            <a:r>
              <a:rPr sz="1800" spc="-10" dirty="0">
                <a:solidFill>
                  <a:srgbClr val="A21515"/>
                </a:solidFill>
                <a:latin typeface="Consolas"/>
                <a:cs typeface="Consolas"/>
              </a:rPr>
              <a:t>'image/png'</a:t>
            </a:r>
            <a:r>
              <a:rPr sz="1800" spc="-10" dirty="0">
                <a:latin typeface="Consolas"/>
                <a:cs typeface="Consolas"/>
              </a:rPr>
              <a:t>}); </a:t>
            </a:r>
            <a:r>
              <a:rPr sz="1800" dirty="0">
                <a:latin typeface="Consolas"/>
                <a:cs typeface="Consolas"/>
              </a:rPr>
              <a:t>response.end(data,</a:t>
            </a:r>
            <a:r>
              <a:rPr sz="1800" spc="-75" dirty="0">
                <a:latin typeface="Consolas"/>
                <a:cs typeface="Consolas"/>
              </a:rPr>
              <a:t> </a:t>
            </a:r>
            <a:r>
              <a:rPr sz="1800" spc="-10" dirty="0">
                <a:solidFill>
                  <a:srgbClr val="A21515"/>
                </a:solidFill>
                <a:latin typeface="Consolas"/>
                <a:cs typeface="Consolas"/>
              </a:rPr>
              <a:t>"binary"</a:t>
            </a:r>
            <a:r>
              <a:rPr sz="1800" spc="-10" dirty="0">
                <a:latin typeface="Consolas"/>
                <a:cs typeface="Consolas"/>
              </a:rPr>
              <a:t>);</a:t>
            </a:r>
            <a:endParaRPr sz="1800">
              <a:latin typeface="Consolas"/>
              <a:cs typeface="Consolas"/>
            </a:endParaRPr>
          </a:p>
          <a:p>
            <a:pPr marL="591820" algn="just">
              <a:lnSpc>
                <a:spcPct val="100000"/>
              </a:lnSpc>
            </a:pPr>
            <a:r>
              <a:rPr sz="1800" dirty="0">
                <a:latin typeface="Consolas"/>
                <a:cs typeface="Consolas"/>
              </a:rPr>
              <a:t>});</a:t>
            </a:r>
            <a:r>
              <a:rPr sz="1800" spc="-5" dirty="0">
                <a:latin typeface="Consolas"/>
                <a:cs typeface="Consolas"/>
              </a:rPr>
              <a:t> </a:t>
            </a:r>
            <a:r>
              <a:rPr sz="1800" spc="-10" dirty="0">
                <a:solidFill>
                  <a:srgbClr val="0000FF"/>
                </a:solidFill>
                <a:latin typeface="Consolas"/>
                <a:cs typeface="Consolas"/>
              </a:rPr>
              <a:t>break</a:t>
            </a:r>
            <a:r>
              <a:rPr sz="1800" spc="-10" dirty="0">
                <a:latin typeface="Consolas"/>
                <a:cs typeface="Consolas"/>
              </a:rPr>
              <a:t>;</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MORE</a:t>
            </a:r>
            <a:r>
              <a:rPr spc="-114" dirty="0"/>
              <a:t> </a:t>
            </a:r>
            <a:r>
              <a:rPr spc="-50" dirty="0"/>
              <a:t>INPUTS:</a:t>
            </a:r>
            <a:r>
              <a:rPr spc="-130" dirty="0"/>
              <a:t> </a:t>
            </a:r>
            <a:r>
              <a:rPr spc="-10" dirty="0"/>
              <a:t>CHECKBOX</a:t>
            </a:r>
          </a:p>
        </p:txBody>
      </p:sp>
      <p:sp>
        <p:nvSpPr>
          <p:cNvPr id="3" name="object 3"/>
          <p:cNvSpPr txBox="1"/>
          <p:nvPr/>
        </p:nvSpPr>
        <p:spPr>
          <a:xfrm>
            <a:off x="882396" y="1572767"/>
            <a:ext cx="8293734" cy="230886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&lt;form&gt;</a:t>
            </a:r>
            <a:endParaRPr sz="1800">
              <a:latin typeface="Consolas"/>
              <a:cs typeface="Consolas"/>
            </a:endParaRPr>
          </a:p>
          <a:p>
            <a:pPr marL="342265">
              <a:lnSpc>
                <a:spcPct val="100000"/>
              </a:lnSpc>
            </a:pPr>
            <a:r>
              <a:rPr sz="1800" dirty="0">
                <a:solidFill>
                  <a:srgbClr val="800000"/>
                </a:solidFill>
                <a:latin typeface="Consolas"/>
                <a:cs typeface="Consolas"/>
              </a:rPr>
              <a:t>&lt;p&gt;</a:t>
            </a:r>
            <a:r>
              <a:rPr sz="1800" dirty="0">
                <a:latin typeface="Consolas"/>
                <a:cs typeface="Consolas"/>
              </a:rPr>
              <a:t>Which</a:t>
            </a:r>
            <a:r>
              <a:rPr sz="1800" spc="-40" dirty="0">
                <a:latin typeface="Consolas"/>
                <a:cs typeface="Consolas"/>
              </a:rPr>
              <a:t> </a:t>
            </a:r>
            <a:r>
              <a:rPr sz="1800" dirty="0">
                <a:latin typeface="Consolas"/>
                <a:cs typeface="Consolas"/>
              </a:rPr>
              <a:t>exams</a:t>
            </a:r>
            <a:r>
              <a:rPr sz="1800" spc="-25" dirty="0">
                <a:latin typeface="Consolas"/>
                <a:cs typeface="Consolas"/>
              </a:rPr>
              <a:t> </a:t>
            </a:r>
            <a:r>
              <a:rPr sz="1800" dirty="0">
                <a:latin typeface="Consolas"/>
                <a:cs typeface="Consolas"/>
              </a:rPr>
              <a:t>will</a:t>
            </a:r>
            <a:r>
              <a:rPr sz="1800" spc="-25" dirty="0">
                <a:latin typeface="Consolas"/>
                <a:cs typeface="Consolas"/>
              </a:rPr>
              <a:t> </a:t>
            </a:r>
            <a:r>
              <a:rPr sz="1800" dirty="0">
                <a:latin typeface="Consolas"/>
                <a:cs typeface="Consolas"/>
              </a:rPr>
              <a:t>you</a:t>
            </a:r>
            <a:r>
              <a:rPr sz="1800" spc="-30" dirty="0">
                <a:latin typeface="Consolas"/>
                <a:cs typeface="Consolas"/>
              </a:rPr>
              <a:t> </a:t>
            </a:r>
            <a:r>
              <a:rPr sz="1800" spc="-10" dirty="0">
                <a:latin typeface="Consolas"/>
                <a:cs typeface="Consolas"/>
              </a:rPr>
              <a:t>take?</a:t>
            </a:r>
            <a:r>
              <a:rPr sz="1800" spc="-10"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55"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"checkbox"</a:t>
            </a:r>
            <a:r>
              <a:rPr sz="1800" spc="-45"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"exams"</a:t>
            </a:r>
            <a:r>
              <a:rPr sz="1800" spc="-50"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"web"</a:t>
            </a:r>
            <a:r>
              <a:rPr sz="1800" spc="-55" dirty="0">
                <a:solidFill>
                  <a:srgbClr val="0000FF"/>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"web_tech"</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dirty="0">
                <a:solidFill>
                  <a:srgbClr val="800000"/>
                </a:solidFill>
                <a:latin typeface="Consolas"/>
                <a:cs typeface="Consolas"/>
              </a:rPr>
              <a:t>&lt;label</a:t>
            </a:r>
            <a:r>
              <a:rPr sz="1800" spc="-65"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"web_tech"</a:t>
            </a:r>
            <a:r>
              <a:rPr sz="1800" dirty="0">
                <a:solidFill>
                  <a:srgbClr val="800000"/>
                </a:solidFill>
                <a:latin typeface="Consolas"/>
                <a:cs typeface="Consolas"/>
              </a:rPr>
              <a:t>&gt;</a:t>
            </a:r>
            <a:r>
              <a:rPr sz="1800" dirty="0">
                <a:latin typeface="Consolas"/>
                <a:cs typeface="Consolas"/>
              </a:rPr>
              <a:t>Web</a:t>
            </a:r>
            <a:r>
              <a:rPr sz="1800" spc="-60" dirty="0">
                <a:latin typeface="Consolas"/>
                <a:cs typeface="Consolas"/>
              </a:rPr>
              <a:t> </a:t>
            </a:r>
            <a:r>
              <a:rPr sz="1800" spc="-10" dirty="0">
                <a:latin typeface="Consolas"/>
                <a:cs typeface="Consolas"/>
              </a:rPr>
              <a:t>Technologies</a:t>
            </a:r>
            <a:r>
              <a:rPr sz="1800" spc="-10" dirty="0">
                <a:solidFill>
                  <a:srgbClr val="800000"/>
                </a:solidFill>
                <a:latin typeface="Consolas"/>
                <a:cs typeface="Consolas"/>
              </a:rPr>
              <a:t>&lt;/label&gt;&lt;br&gt;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8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"checkbox"</a:t>
            </a:r>
            <a:r>
              <a:rPr sz="1800" spc="-65"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"exams"</a:t>
            </a:r>
            <a:r>
              <a:rPr sz="1800" spc="-70"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"pl2"</a:t>
            </a:r>
            <a:r>
              <a:rPr sz="1800" spc="-70" dirty="0">
                <a:solidFill>
                  <a:srgbClr val="0000FF"/>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"pl2"</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dirty="0">
                <a:solidFill>
                  <a:srgbClr val="800000"/>
                </a:solidFill>
                <a:latin typeface="Consolas"/>
                <a:cs typeface="Consolas"/>
              </a:rPr>
              <a:t>&lt;label</a:t>
            </a:r>
            <a:r>
              <a:rPr sz="1800" spc="-60"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"pl2"</a:t>
            </a:r>
            <a:r>
              <a:rPr sz="1800" dirty="0">
                <a:solidFill>
                  <a:srgbClr val="800000"/>
                </a:solidFill>
                <a:latin typeface="Consolas"/>
                <a:cs typeface="Consolas"/>
              </a:rPr>
              <a:t>&gt;</a:t>
            </a:r>
            <a:r>
              <a:rPr sz="1800" dirty="0">
                <a:latin typeface="Consolas"/>
                <a:cs typeface="Consolas"/>
              </a:rPr>
              <a:t>Programming</a:t>
            </a:r>
            <a:r>
              <a:rPr sz="1800" spc="-60" dirty="0">
                <a:latin typeface="Consolas"/>
                <a:cs typeface="Consolas"/>
              </a:rPr>
              <a:t> </a:t>
            </a:r>
            <a:r>
              <a:rPr sz="1800" dirty="0">
                <a:latin typeface="Consolas"/>
                <a:cs typeface="Consolas"/>
              </a:rPr>
              <a:t>Languages</a:t>
            </a:r>
            <a:r>
              <a:rPr sz="1800" spc="-50" dirty="0">
                <a:latin typeface="Consolas"/>
                <a:cs typeface="Consolas"/>
              </a:rPr>
              <a:t> </a:t>
            </a:r>
            <a:r>
              <a:rPr sz="1800" spc="-10" dirty="0">
                <a:latin typeface="Consolas"/>
                <a:cs typeface="Consolas"/>
              </a:rPr>
              <a:t>II</a:t>
            </a:r>
            <a:r>
              <a:rPr sz="1800" spc="-10" dirty="0">
                <a:solidFill>
                  <a:srgbClr val="800000"/>
                </a:solidFill>
                <a:latin typeface="Consolas"/>
                <a:cs typeface="Consolas"/>
              </a:rPr>
              <a:t>&lt;/label&gt;&lt;br&gt;&lt;br&gt;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2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"submit"</a:t>
            </a:r>
            <a:r>
              <a:rPr sz="1800" spc="-10" dirty="0">
                <a:solidFill>
                  <a:srgbClr val="800000"/>
                </a:solidFill>
                <a:latin typeface="Consolas"/>
                <a:cs typeface="Consolas"/>
              </a:rPr>
              <a:t>&gt;</a:t>
            </a: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&lt;/form&gt;</a:t>
            </a:r>
            <a:endParaRPr sz="1800">
              <a:latin typeface="Consolas"/>
              <a:cs typeface="Consolas"/>
            </a:endParaRPr>
          </a:p>
        </p:txBody>
      </p:sp>
      <p:grpSp>
        <p:nvGrpSpPr>
          <p:cNvPr id="4" name="object 4"/>
          <p:cNvGrpSpPr/>
          <p:nvPr/>
        </p:nvGrpSpPr>
        <p:grpSpPr>
          <a:xfrm>
            <a:off x="4798821" y="5056378"/>
            <a:ext cx="2131060" cy="203200"/>
            <a:chOff x="4798821" y="5056378"/>
            <a:chExt cx="2131060" cy="203200"/>
          </a:xfrm>
        </p:grpSpPr>
        <p:sp>
          <p:nvSpPr>
            <p:cNvPr id="5" name="object 5"/>
            <p:cNvSpPr/>
            <p:nvPr/>
          </p:nvSpPr>
          <p:spPr>
            <a:xfrm>
              <a:off x="4805171" y="5062728"/>
              <a:ext cx="2118360" cy="190500"/>
            </a:xfrm>
            <a:custGeom>
              <a:avLst/>
              <a:gdLst/>
              <a:ahLst/>
              <a:cxnLst/>
              <a:rect l="l" t="t" r="r" b="b"/>
              <a:pathLst>
                <a:path w="2118359" h="190500">
                  <a:moveTo>
                    <a:pt x="1960118" y="0"/>
                  </a:moveTo>
                  <a:lnTo>
                    <a:pt x="1960118" y="47625"/>
                  </a:lnTo>
                  <a:lnTo>
                    <a:pt x="0" y="47625"/>
                  </a:lnTo>
                  <a:lnTo>
                    <a:pt x="0" y="142875"/>
                  </a:lnTo>
                  <a:lnTo>
                    <a:pt x="1960118" y="142875"/>
                  </a:lnTo>
                  <a:lnTo>
                    <a:pt x="1960118" y="190500"/>
                  </a:lnTo>
                  <a:lnTo>
                    <a:pt x="2118359" y="95250"/>
                  </a:lnTo>
                  <a:lnTo>
                    <a:pt x="1960118" y="0"/>
                  </a:lnTo>
                  <a:close/>
                </a:path>
              </a:pathLst>
            </a:custGeom>
            <a:solidFill>
              <a:srgbClr val="006379"/>
            </a:solidFill>
          </p:spPr>
          <p:txBody>
            <a:bodyPr wrap="square" lIns="0" tIns="0" rIns="0" bIns="0" rtlCol="0"/>
            <a:lstStyle/>
            <a:p>
              <a:endParaRPr/>
            </a:p>
          </p:txBody>
        </p:sp>
        <p:sp>
          <p:nvSpPr>
            <p:cNvPr id="6" name="object 6"/>
            <p:cNvSpPr/>
            <p:nvPr/>
          </p:nvSpPr>
          <p:spPr>
            <a:xfrm>
              <a:off x="4805171" y="5062728"/>
              <a:ext cx="2118360" cy="190500"/>
            </a:xfrm>
            <a:custGeom>
              <a:avLst/>
              <a:gdLst/>
              <a:ahLst/>
              <a:cxnLst/>
              <a:rect l="l" t="t" r="r" b="b"/>
              <a:pathLst>
                <a:path w="2118359" h="190500">
                  <a:moveTo>
                    <a:pt x="0" y="47625"/>
                  </a:moveTo>
                  <a:lnTo>
                    <a:pt x="1960118" y="47625"/>
                  </a:lnTo>
                  <a:lnTo>
                    <a:pt x="1960118" y="0"/>
                  </a:lnTo>
                  <a:lnTo>
                    <a:pt x="2118359" y="95250"/>
                  </a:lnTo>
                  <a:lnTo>
                    <a:pt x="1960118" y="190500"/>
                  </a:lnTo>
                  <a:lnTo>
                    <a:pt x="1960118" y="142875"/>
                  </a:lnTo>
                  <a:lnTo>
                    <a:pt x="0" y="142875"/>
                  </a:lnTo>
                  <a:lnTo>
                    <a:pt x="0" y="47625"/>
                  </a:lnTo>
                  <a:close/>
                </a:path>
              </a:pathLst>
            </a:custGeom>
            <a:ln w="12700">
              <a:solidFill>
                <a:srgbClr val="00252F"/>
              </a:solidFill>
            </a:ln>
          </p:spPr>
          <p:txBody>
            <a:bodyPr wrap="square" lIns="0" tIns="0" rIns="0" bIns="0" rtlCol="0"/>
            <a:lstStyle/>
            <a:p>
              <a:endParaRPr/>
            </a:p>
          </p:txBody>
        </p:sp>
      </p:grpSp>
      <p:sp>
        <p:nvSpPr>
          <p:cNvPr id="7" name="object 7"/>
          <p:cNvSpPr txBox="1"/>
          <p:nvPr/>
        </p:nvSpPr>
        <p:spPr>
          <a:xfrm>
            <a:off x="7150734" y="4942458"/>
            <a:ext cx="2175510" cy="39116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111F35"/>
                </a:solidFill>
                <a:latin typeface="Consolas"/>
                <a:cs typeface="Consolas"/>
              </a:rPr>
              <a:t>""</a:t>
            </a:r>
            <a:r>
              <a:rPr sz="2400" spc="-765" dirty="0">
                <a:solidFill>
                  <a:srgbClr val="111F35"/>
                </a:solidFill>
                <a:latin typeface="Consolas"/>
                <a:cs typeface="Consolas"/>
              </a:rPr>
              <a:t> </a:t>
            </a:r>
            <a:r>
              <a:rPr sz="2400" dirty="0">
                <a:solidFill>
                  <a:srgbClr val="111F35"/>
                </a:solidFill>
                <a:latin typeface="Calibri"/>
                <a:cs typeface="Calibri"/>
              </a:rPr>
              <a:t>(empty</a:t>
            </a:r>
            <a:r>
              <a:rPr sz="2400" spc="-25" dirty="0">
                <a:solidFill>
                  <a:srgbClr val="111F35"/>
                </a:solidFill>
                <a:latin typeface="Calibri"/>
                <a:cs typeface="Calibri"/>
              </a:rPr>
              <a:t> </a:t>
            </a:r>
            <a:r>
              <a:rPr sz="2400" spc="-10" dirty="0">
                <a:solidFill>
                  <a:srgbClr val="111F35"/>
                </a:solidFill>
                <a:latin typeface="Calibri"/>
                <a:cs typeface="Calibri"/>
              </a:rPr>
              <a:t>string)</a:t>
            </a:r>
            <a:endParaRPr sz="2400">
              <a:latin typeface="Calibri"/>
              <a:cs typeface="Calibri"/>
            </a:endParaRPr>
          </a:p>
        </p:txBody>
      </p:sp>
      <p:grpSp>
        <p:nvGrpSpPr>
          <p:cNvPr id="8" name="object 8"/>
          <p:cNvGrpSpPr/>
          <p:nvPr/>
        </p:nvGrpSpPr>
        <p:grpSpPr>
          <a:xfrm>
            <a:off x="872871" y="4102227"/>
            <a:ext cx="3796029" cy="2110105"/>
            <a:chOff x="872871" y="4102227"/>
            <a:chExt cx="3796029" cy="2110105"/>
          </a:xfrm>
        </p:grpSpPr>
        <p:pic>
          <p:nvPicPr>
            <p:cNvPr id="9" name="object 9"/>
            <p:cNvPicPr/>
            <p:nvPr/>
          </p:nvPicPr>
          <p:blipFill>
            <a:blip r:embed="rId2" cstate="print"/>
            <a:stretch>
              <a:fillRect/>
            </a:stretch>
          </p:blipFill>
          <p:spPr>
            <a:xfrm>
              <a:off x="882396" y="4111752"/>
              <a:ext cx="3776472" cy="2090927"/>
            </a:xfrm>
            <a:prstGeom prst="rect">
              <a:avLst/>
            </a:prstGeom>
          </p:spPr>
        </p:pic>
        <p:sp>
          <p:nvSpPr>
            <p:cNvPr id="10" name="object 10"/>
            <p:cNvSpPr/>
            <p:nvPr/>
          </p:nvSpPr>
          <p:spPr>
            <a:xfrm>
              <a:off x="877633" y="4106989"/>
              <a:ext cx="3786504" cy="2100580"/>
            </a:xfrm>
            <a:custGeom>
              <a:avLst/>
              <a:gdLst/>
              <a:ahLst/>
              <a:cxnLst/>
              <a:rect l="l" t="t" r="r" b="b"/>
              <a:pathLst>
                <a:path w="3786504" h="2100579">
                  <a:moveTo>
                    <a:pt x="0" y="2100453"/>
                  </a:moveTo>
                  <a:lnTo>
                    <a:pt x="3785997" y="2100453"/>
                  </a:lnTo>
                  <a:lnTo>
                    <a:pt x="3785997" y="0"/>
                  </a:lnTo>
                  <a:lnTo>
                    <a:pt x="0" y="0"/>
                  </a:lnTo>
                  <a:lnTo>
                    <a:pt x="0" y="2100453"/>
                  </a:lnTo>
                  <a:close/>
                </a:path>
              </a:pathLst>
            </a:custGeom>
            <a:ln w="9525">
              <a:solidFill>
                <a:srgbClr val="111F35"/>
              </a:solidFill>
            </a:ln>
          </p:spPr>
          <p:txBody>
            <a:bodyPr wrap="square" lIns="0" tIns="0" rIns="0" bIns="0" rtlCol="0"/>
            <a:lstStyle/>
            <a:p>
              <a:endParaRPr/>
            </a:p>
          </p:txBody>
        </p:sp>
      </p:grpSp>
      <p:sp>
        <p:nvSpPr>
          <p:cNvPr id="11" name="object 11"/>
          <p:cNvSpPr txBox="1"/>
          <p:nvPr/>
        </p:nvSpPr>
        <p:spPr>
          <a:xfrm>
            <a:off x="5364226" y="4760721"/>
            <a:ext cx="9912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On</a:t>
            </a:r>
            <a:r>
              <a:rPr sz="1800" spc="-5" dirty="0">
                <a:solidFill>
                  <a:srgbClr val="111F35"/>
                </a:solidFill>
                <a:latin typeface="Calibri"/>
                <a:cs typeface="Calibri"/>
              </a:rPr>
              <a:t> </a:t>
            </a:r>
            <a:r>
              <a:rPr sz="1800" spc="-10" dirty="0">
                <a:solidFill>
                  <a:srgbClr val="111F35"/>
                </a:solidFill>
                <a:latin typeface="Calibri"/>
                <a:cs typeface="Calibri"/>
              </a:rPr>
              <a:t>submit</a:t>
            </a:r>
            <a:endParaRPr sz="1800">
              <a:latin typeface="Calibri"/>
              <a:cs typeface="Calibri"/>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47</a:t>
            </a:fld>
            <a:endParaRPr spc="-25"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470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HANDLING</a:t>
            </a:r>
            <a:r>
              <a:rPr spc="45" dirty="0"/>
              <a:t> </a:t>
            </a:r>
            <a:r>
              <a:rPr spc="-145" dirty="0"/>
              <a:t>ERRORS</a:t>
            </a:r>
          </a:p>
        </p:txBody>
      </p:sp>
      <p:sp>
        <p:nvSpPr>
          <p:cNvPr id="3" name="object 3"/>
          <p:cNvSpPr txBox="1"/>
          <p:nvPr/>
        </p:nvSpPr>
        <p:spPr>
          <a:xfrm>
            <a:off x="381000" y="1533905"/>
            <a:ext cx="11811000" cy="44307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2800" dirty="0">
                <a:solidFill>
                  <a:srgbClr val="111F35"/>
                </a:solidFill>
                <a:latin typeface="Calibri"/>
                <a:cs typeface="Calibri"/>
              </a:rPr>
              <a:t>Quando nessuno dei percorsi conosciuti si applica, possiamo restituire un 404</a:t>
            </a:r>
            <a:endParaRPr sz="2800" dirty="0">
              <a:latin typeface="Calibri"/>
              <a:cs typeface="Calibri"/>
            </a:endParaRPr>
          </a:p>
        </p:txBody>
      </p:sp>
      <p:sp>
        <p:nvSpPr>
          <p:cNvPr id="4" name="object 4"/>
          <p:cNvSpPr txBox="1"/>
          <p:nvPr/>
        </p:nvSpPr>
        <p:spPr>
          <a:xfrm>
            <a:off x="882396" y="2414016"/>
            <a:ext cx="10427335" cy="1477010"/>
          </a:xfrm>
          <a:prstGeom prst="rect">
            <a:avLst/>
          </a:prstGeom>
          <a:ln w="12700">
            <a:solidFill>
              <a:srgbClr val="111F35"/>
            </a:solidFill>
          </a:ln>
        </p:spPr>
        <p:txBody>
          <a:bodyPr vert="horz" wrap="square" lIns="0" tIns="31750" rIns="0" bIns="0" rtlCol="0">
            <a:spAutoFit/>
          </a:bodyPr>
          <a:lstStyle/>
          <a:p>
            <a:pPr marR="7820659" algn="r">
              <a:lnSpc>
                <a:spcPct val="100000"/>
              </a:lnSpc>
              <a:spcBef>
                <a:spcPts val="250"/>
              </a:spcBef>
            </a:pPr>
            <a:r>
              <a:rPr sz="1800" spc="-10" dirty="0">
                <a:solidFill>
                  <a:srgbClr val="0000FF"/>
                </a:solidFill>
                <a:latin typeface="Consolas"/>
                <a:cs typeface="Consolas"/>
              </a:rPr>
              <a:t>switch</a:t>
            </a:r>
            <a:r>
              <a:rPr sz="1800" spc="-10" dirty="0">
                <a:latin typeface="Consolas"/>
                <a:cs typeface="Consolas"/>
              </a:rPr>
              <a:t>(request.url){</a:t>
            </a:r>
            <a:endParaRPr sz="1800">
              <a:latin typeface="Consolas"/>
              <a:cs typeface="Consolas"/>
            </a:endParaRPr>
          </a:p>
          <a:p>
            <a:pPr marR="7821930" algn="r">
              <a:lnSpc>
                <a:spcPct val="100000"/>
              </a:lnSpc>
            </a:pP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other</a:t>
            </a:r>
            <a:r>
              <a:rPr sz="1800" spc="-30" dirty="0">
                <a:solidFill>
                  <a:srgbClr val="008000"/>
                </a:solidFill>
                <a:latin typeface="Consolas"/>
                <a:cs typeface="Consolas"/>
              </a:rPr>
              <a:t> </a:t>
            </a:r>
            <a:r>
              <a:rPr sz="1800" dirty="0">
                <a:solidFill>
                  <a:srgbClr val="008000"/>
                </a:solidFill>
                <a:latin typeface="Consolas"/>
                <a:cs typeface="Consolas"/>
              </a:rPr>
              <a:t>routes</a:t>
            </a:r>
            <a:r>
              <a:rPr sz="1800" spc="-15"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a:p>
            <a:pPr marL="342265">
              <a:lnSpc>
                <a:spcPct val="100000"/>
              </a:lnSpc>
            </a:pPr>
            <a:r>
              <a:rPr sz="1800" spc="-10" dirty="0">
                <a:solidFill>
                  <a:srgbClr val="0000FF"/>
                </a:solidFill>
                <a:latin typeface="Consolas"/>
                <a:cs typeface="Consolas"/>
              </a:rPr>
              <a:t>default</a:t>
            </a:r>
            <a:r>
              <a:rPr sz="1800" spc="-10" dirty="0">
                <a:latin typeface="Consolas"/>
                <a:cs typeface="Consolas"/>
              </a:rPr>
              <a:t>:</a:t>
            </a:r>
            <a:endParaRPr sz="1800">
              <a:latin typeface="Consolas"/>
              <a:cs typeface="Consolas"/>
            </a:endParaRPr>
          </a:p>
          <a:p>
            <a:pPr marL="843280">
              <a:lnSpc>
                <a:spcPct val="100000"/>
              </a:lnSpc>
              <a:spcBef>
                <a:spcPts val="5"/>
              </a:spcBef>
            </a:pPr>
            <a:r>
              <a:rPr sz="1800" dirty="0">
                <a:latin typeface="Consolas"/>
                <a:cs typeface="Consolas"/>
              </a:rPr>
              <a:t>handleError(request,</a:t>
            </a:r>
            <a:r>
              <a:rPr sz="1800" spc="-50" dirty="0">
                <a:latin typeface="Consolas"/>
                <a:cs typeface="Consolas"/>
              </a:rPr>
              <a:t> </a:t>
            </a:r>
            <a:r>
              <a:rPr sz="1800" dirty="0">
                <a:latin typeface="Consolas"/>
                <a:cs typeface="Consolas"/>
              </a:rPr>
              <a:t>response,</a:t>
            </a:r>
            <a:r>
              <a:rPr sz="1800" spc="-25" dirty="0">
                <a:latin typeface="Consolas"/>
                <a:cs typeface="Consolas"/>
              </a:rPr>
              <a:t> </a:t>
            </a:r>
            <a:r>
              <a:rPr sz="1800" dirty="0">
                <a:solidFill>
                  <a:srgbClr val="098557"/>
                </a:solidFill>
                <a:latin typeface="Consolas"/>
                <a:cs typeface="Consolas"/>
              </a:rPr>
              <a:t>404</a:t>
            </a:r>
            <a:r>
              <a:rPr sz="1800" dirty="0">
                <a:latin typeface="Consolas"/>
                <a:cs typeface="Consolas"/>
              </a:rPr>
              <a:t>,</a:t>
            </a:r>
            <a:r>
              <a:rPr sz="1800" spc="-30" dirty="0">
                <a:latin typeface="Consolas"/>
                <a:cs typeface="Consolas"/>
              </a:rPr>
              <a:t> </a:t>
            </a:r>
            <a:r>
              <a:rPr sz="1800" dirty="0">
                <a:solidFill>
                  <a:srgbClr val="A21515"/>
                </a:solidFill>
                <a:latin typeface="Consolas"/>
                <a:cs typeface="Consolas"/>
              </a:rPr>
              <a:t>"Web</a:t>
            </a:r>
            <a:r>
              <a:rPr sz="1800" spc="-40" dirty="0">
                <a:solidFill>
                  <a:srgbClr val="A21515"/>
                </a:solidFill>
                <a:latin typeface="Consolas"/>
                <a:cs typeface="Consolas"/>
              </a:rPr>
              <a:t> </a:t>
            </a:r>
            <a:r>
              <a:rPr sz="1800" dirty="0">
                <a:solidFill>
                  <a:srgbClr val="A21515"/>
                </a:solidFill>
                <a:latin typeface="Consolas"/>
                <a:cs typeface="Consolas"/>
              </a:rPr>
              <a:t>page</a:t>
            </a:r>
            <a:r>
              <a:rPr sz="1800" spc="-35" dirty="0">
                <a:solidFill>
                  <a:srgbClr val="A21515"/>
                </a:solidFill>
                <a:latin typeface="Consolas"/>
                <a:cs typeface="Consolas"/>
              </a:rPr>
              <a:t> </a:t>
            </a:r>
            <a:r>
              <a:rPr sz="1800" dirty="0">
                <a:solidFill>
                  <a:srgbClr val="A21515"/>
                </a:solidFill>
                <a:latin typeface="Consolas"/>
                <a:cs typeface="Consolas"/>
              </a:rPr>
              <a:t>not</a:t>
            </a:r>
            <a:r>
              <a:rPr sz="1800" spc="-30" dirty="0">
                <a:solidFill>
                  <a:srgbClr val="A21515"/>
                </a:solidFill>
                <a:latin typeface="Consolas"/>
                <a:cs typeface="Consolas"/>
              </a:rPr>
              <a:t> </a:t>
            </a:r>
            <a:r>
              <a:rPr sz="1800" spc="-10" dirty="0">
                <a:solidFill>
                  <a:srgbClr val="A21515"/>
                </a:solidFill>
                <a:latin typeface="Consolas"/>
                <a:cs typeface="Consolas"/>
              </a:rPr>
              <a:t>found"</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882396" y="4155947"/>
            <a:ext cx="10427335" cy="1755775"/>
          </a:xfrm>
          <a:prstGeom prst="rect">
            <a:avLst/>
          </a:prstGeom>
          <a:ln w="12700">
            <a:solidFill>
              <a:srgbClr val="111F35"/>
            </a:solidFill>
          </a:ln>
        </p:spPr>
        <p:txBody>
          <a:bodyPr vert="horz" wrap="square" lIns="0" tIns="33655" rIns="0" bIns="0" rtlCol="0">
            <a:spAutoFit/>
          </a:bodyPr>
          <a:lstStyle/>
          <a:p>
            <a:pPr marL="92075">
              <a:lnSpc>
                <a:spcPct val="100000"/>
              </a:lnSpc>
              <a:spcBef>
                <a:spcPts val="265"/>
              </a:spcBef>
            </a:pPr>
            <a:r>
              <a:rPr sz="1800" dirty="0">
                <a:solidFill>
                  <a:srgbClr val="0000FF"/>
                </a:solidFill>
                <a:latin typeface="Consolas"/>
                <a:cs typeface="Consolas"/>
              </a:rPr>
              <a:t>function</a:t>
            </a:r>
            <a:r>
              <a:rPr sz="1800" spc="-60" dirty="0">
                <a:solidFill>
                  <a:srgbClr val="0000FF"/>
                </a:solidFill>
                <a:latin typeface="Consolas"/>
                <a:cs typeface="Consolas"/>
              </a:rPr>
              <a:t> </a:t>
            </a:r>
            <a:r>
              <a:rPr sz="1800" dirty="0">
                <a:latin typeface="Consolas"/>
                <a:cs typeface="Consolas"/>
              </a:rPr>
              <a:t>handleError(request,</a:t>
            </a:r>
            <a:r>
              <a:rPr sz="1800" spc="-45" dirty="0">
                <a:latin typeface="Consolas"/>
                <a:cs typeface="Consolas"/>
              </a:rPr>
              <a:t> </a:t>
            </a:r>
            <a:r>
              <a:rPr sz="1800" dirty="0">
                <a:latin typeface="Consolas"/>
                <a:cs typeface="Consolas"/>
              </a:rPr>
              <a:t>response,</a:t>
            </a:r>
            <a:r>
              <a:rPr sz="1800" spc="-50" dirty="0">
                <a:latin typeface="Consolas"/>
                <a:cs typeface="Consolas"/>
              </a:rPr>
              <a:t> </a:t>
            </a:r>
            <a:r>
              <a:rPr sz="1800" dirty="0">
                <a:latin typeface="Consolas"/>
                <a:cs typeface="Consolas"/>
              </a:rPr>
              <a:t>statusCode,</a:t>
            </a:r>
            <a:r>
              <a:rPr sz="1800" spc="-50" dirty="0">
                <a:latin typeface="Consolas"/>
                <a:cs typeface="Consolas"/>
              </a:rPr>
              <a:t> </a:t>
            </a:r>
            <a:r>
              <a:rPr sz="1800" spc="-10" dirty="0">
                <a:latin typeface="Consolas"/>
                <a:cs typeface="Consolas"/>
              </a:rPr>
              <a:t>message){</a:t>
            </a:r>
            <a:endParaRPr sz="1800">
              <a:latin typeface="Consolas"/>
              <a:cs typeface="Consolas"/>
            </a:endParaRPr>
          </a:p>
          <a:p>
            <a:pPr marL="342265">
              <a:lnSpc>
                <a:spcPct val="100000"/>
              </a:lnSpc>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renderedContent</a:t>
            </a:r>
            <a:r>
              <a:rPr sz="1800" spc="-3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pug.renderFile(</a:t>
            </a:r>
            <a:r>
              <a:rPr sz="1800" spc="-10" dirty="0">
                <a:solidFill>
                  <a:srgbClr val="A21515"/>
                </a:solidFill>
                <a:latin typeface="Consolas"/>
                <a:cs typeface="Consolas"/>
              </a:rPr>
              <a:t>"./templates/errorPage.pug"</a:t>
            </a:r>
            <a:r>
              <a:rPr sz="1800" spc="-10" dirty="0">
                <a:latin typeface="Consolas"/>
                <a:cs typeface="Consolas"/>
              </a:rPr>
              <a:t>,</a:t>
            </a:r>
            <a:endParaRPr sz="1800">
              <a:latin typeface="Consolas"/>
              <a:cs typeface="Consolas"/>
            </a:endParaRPr>
          </a:p>
          <a:p>
            <a:pPr marL="342265" marR="2305050" indent="249554">
              <a:lnSpc>
                <a:spcPct val="100000"/>
              </a:lnSpc>
            </a:pPr>
            <a:r>
              <a:rPr sz="1800" dirty="0">
                <a:latin typeface="Consolas"/>
                <a:cs typeface="Consolas"/>
              </a:rPr>
              <a:t>{</a:t>
            </a:r>
            <a:r>
              <a:rPr sz="1800" dirty="0">
                <a:solidFill>
                  <a:srgbClr val="A21515"/>
                </a:solidFill>
                <a:latin typeface="Consolas"/>
                <a:cs typeface="Consolas"/>
              </a:rPr>
              <a:t>"code"</a:t>
            </a:r>
            <a:r>
              <a:rPr sz="1800" dirty="0">
                <a:latin typeface="Consolas"/>
                <a:cs typeface="Consolas"/>
              </a:rPr>
              <a:t>:</a:t>
            </a:r>
            <a:r>
              <a:rPr sz="1800" spc="-65" dirty="0">
                <a:latin typeface="Consolas"/>
                <a:cs typeface="Consolas"/>
              </a:rPr>
              <a:t> </a:t>
            </a:r>
            <a:r>
              <a:rPr sz="1800" dirty="0">
                <a:latin typeface="Consolas"/>
                <a:cs typeface="Consolas"/>
              </a:rPr>
              <a:t>statusCode,</a:t>
            </a:r>
            <a:r>
              <a:rPr sz="1800" spc="-65" dirty="0">
                <a:latin typeface="Consolas"/>
                <a:cs typeface="Consolas"/>
              </a:rPr>
              <a:t> </a:t>
            </a:r>
            <a:r>
              <a:rPr sz="1800" dirty="0">
                <a:solidFill>
                  <a:srgbClr val="A21515"/>
                </a:solidFill>
                <a:latin typeface="Consolas"/>
                <a:cs typeface="Consolas"/>
              </a:rPr>
              <a:t>"description"</a:t>
            </a:r>
            <a:r>
              <a:rPr sz="1800" dirty="0">
                <a:latin typeface="Consolas"/>
                <a:cs typeface="Consolas"/>
              </a:rPr>
              <a:t>:</a:t>
            </a:r>
            <a:r>
              <a:rPr sz="1800" spc="-70" dirty="0">
                <a:latin typeface="Consolas"/>
                <a:cs typeface="Consolas"/>
              </a:rPr>
              <a:t> </a:t>
            </a:r>
            <a:r>
              <a:rPr sz="1800" spc="-10" dirty="0">
                <a:latin typeface="Consolas"/>
                <a:cs typeface="Consolas"/>
              </a:rPr>
              <a:t>message}); </a:t>
            </a:r>
            <a:r>
              <a:rPr sz="1800" dirty="0">
                <a:latin typeface="Consolas"/>
                <a:cs typeface="Consolas"/>
              </a:rPr>
              <a:t>response.writeHead(statusCode,</a:t>
            </a:r>
            <a:r>
              <a:rPr sz="1800" spc="-50" dirty="0">
                <a:latin typeface="Consolas"/>
                <a:cs typeface="Consolas"/>
              </a:rPr>
              <a:t> </a:t>
            </a:r>
            <a:r>
              <a:rPr sz="1800" spc="-10" dirty="0">
                <a:latin typeface="Consolas"/>
                <a:cs typeface="Consolas"/>
              </a:rPr>
              <a:t>{</a:t>
            </a:r>
            <a:r>
              <a:rPr sz="1800" spc="-10" dirty="0">
                <a:solidFill>
                  <a:srgbClr val="A21515"/>
                </a:solidFill>
                <a:latin typeface="Consolas"/>
                <a:cs typeface="Consolas"/>
              </a:rPr>
              <a:t>"Content-</a:t>
            </a:r>
            <a:r>
              <a:rPr sz="1800" dirty="0">
                <a:solidFill>
                  <a:srgbClr val="A21515"/>
                </a:solidFill>
                <a:latin typeface="Consolas"/>
                <a:cs typeface="Consolas"/>
              </a:rPr>
              <a:t>Type"</a:t>
            </a:r>
            <a:r>
              <a:rPr sz="1800" dirty="0">
                <a:latin typeface="Consolas"/>
                <a:cs typeface="Consolas"/>
              </a:rPr>
              <a:t>:</a:t>
            </a:r>
            <a:r>
              <a:rPr sz="1800" spc="-40" dirty="0">
                <a:latin typeface="Consolas"/>
                <a:cs typeface="Consolas"/>
              </a:rPr>
              <a:t> </a:t>
            </a:r>
            <a:r>
              <a:rPr sz="1800" spc="-10" dirty="0">
                <a:solidFill>
                  <a:srgbClr val="A21515"/>
                </a:solidFill>
                <a:latin typeface="Consolas"/>
                <a:cs typeface="Consolas"/>
              </a:rPr>
              <a:t>"text/html"</a:t>
            </a:r>
            <a:r>
              <a:rPr sz="1800" spc="-10" dirty="0">
                <a:latin typeface="Consolas"/>
                <a:cs typeface="Consolas"/>
              </a:rPr>
              <a:t>}); response.end(renderedContent);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5" name="object 5"/>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14</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ROUTING: </a:t>
            </a:r>
            <a:r>
              <a:rPr spc="-105" dirty="0"/>
              <a:t>THERE’S</a:t>
            </a:r>
            <a:r>
              <a:rPr spc="-5" dirty="0"/>
              <a:t> </a:t>
            </a:r>
            <a:r>
              <a:rPr dirty="0"/>
              <a:t>MORE</a:t>
            </a:r>
            <a:r>
              <a:rPr spc="-10" dirty="0"/>
              <a:t> </a:t>
            </a:r>
            <a:r>
              <a:rPr dirty="0"/>
              <a:t>TO</a:t>
            </a:r>
            <a:r>
              <a:rPr spc="-5" dirty="0"/>
              <a:t> </a:t>
            </a:r>
            <a:r>
              <a:rPr spc="-20" dirty="0"/>
              <a:t>THAT</a:t>
            </a:r>
          </a:p>
        </p:txBody>
      </p:sp>
      <p:sp>
        <p:nvSpPr>
          <p:cNvPr id="3" name="object 3"/>
          <p:cNvSpPr txBox="1"/>
          <p:nvPr/>
        </p:nvSpPr>
        <p:spPr>
          <a:xfrm>
            <a:off x="962050" y="1533905"/>
            <a:ext cx="10257790" cy="4485843"/>
          </a:xfrm>
          <a:prstGeom prst="rect">
            <a:avLst/>
          </a:prstGeom>
        </p:spPr>
        <p:txBody>
          <a:bodyPr vert="horz" wrap="square" lIns="0" tIns="60960" rIns="0" bIns="0" rtlCol="0">
            <a:spAutoFit/>
          </a:bodyPr>
          <a:lstStyle/>
          <a:p>
            <a:pPr marL="12700" marR="999490">
              <a:lnSpc>
                <a:spcPts val="3020"/>
              </a:lnSpc>
              <a:spcBef>
                <a:spcPts val="480"/>
              </a:spcBef>
            </a:pPr>
            <a:r>
              <a:rPr lang="it-IT" sz="2800" dirty="0">
                <a:solidFill>
                  <a:srgbClr val="111F35"/>
                </a:solidFill>
                <a:latin typeface="Calibri"/>
                <a:cs typeface="Calibri"/>
              </a:rPr>
              <a:t>Il routing sembra abbastanza semplice, ma tieni presente che può diventare più complesso man mano che le app crescono (vedremo presto!):
Alcuni percorsi potrebbero essere accessibili solo ad alcuni utenti (ad esempio: amministratori)
Alcuni percorsi possono dipendere da modelli o parametri nel percorso della richiesta (ad esempio: GET /users/42/friends, dove 42 potrebbe essere qualsiasi ID utente)
Potrebbe essere necessario eseguire due o più parti di codice per gestire una richiesta (ad esempio, una funzione che registra solo i dati e una funzione diversa che prepara la risposta)</a:t>
            </a:r>
            <a:endParaRPr sz="2800" dirty="0">
              <a:latin typeface="Calibri"/>
              <a:cs typeface="Calibri"/>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6111875" cy="756920"/>
          </a:xfrm>
          <a:prstGeom prst="rect">
            <a:avLst/>
          </a:prstGeom>
        </p:spPr>
        <p:txBody>
          <a:bodyPr vert="horz" wrap="square" lIns="0" tIns="12700" rIns="0" bIns="0" rtlCol="0">
            <a:spAutoFit/>
          </a:bodyPr>
          <a:lstStyle/>
          <a:p>
            <a:pPr marL="12700">
              <a:lnSpc>
                <a:spcPct val="100000"/>
              </a:lnSpc>
              <a:spcBef>
                <a:spcPts val="100"/>
              </a:spcBef>
            </a:pPr>
            <a:r>
              <a:rPr sz="4800" spc="-90" dirty="0"/>
              <a:t>TEMPLATE</a:t>
            </a:r>
            <a:r>
              <a:rPr sz="4800" spc="-210" dirty="0"/>
              <a:t> </a:t>
            </a:r>
            <a:r>
              <a:rPr sz="4800" spc="-10" dirty="0"/>
              <a:t>ENGINES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4" name="object 4"/>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15</a:t>
            </a:r>
            <a:endParaRPr sz="1200">
              <a:latin typeface="Calibri"/>
              <a:cs typeface="Calibri"/>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6" name="object 6"/>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16</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PRODUCING</a:t>
            </a:r>
            <a:r>
              <a:rPr spc="25" dirty="0"/>
              <a:t> </a:t>
            </a:r>
            <a:r>
              <a:rPr dirty="0"/>
              <a:t>HTML</a:t>
            </a:r>
            <a:r>
              <a:rPr spc="10" dirty="0"/>
              <a:t> </a:t>
            </a:r>
            <a:r>
              <a:rPr spc="-10" dirty="0"/>
              <a:t>OUTPUTS</a:t>
            </a:r>
          </a:p>
        </p:txBody>
      </p:sp>
      <p:sp>
        <p:nvSpPr>
          <p:cNvPr id="3" name="object 3"/>
          <p:cNvSpPr txBox="1"/>
          <p:nvPr/>
        </p:nvSpPr>
        <p:spPr>
          <a:xfrm>
            <a:off x="962050" y="1533905"/>
            <a:ext cx="9892030" cy="1664558"/>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A un certo punto, la nostra app Web dovrà produrre del codice HTML da inviare nel corpo della risposta, in modo che i browser possano eseguirne il rendering.
Nel nostro primo esempio, abbiamo scritto l'HTML manualmente</a:t>
            </a:r>
            <a:endParaRPr sz="2800" dirty="0">
              <a:latin typeface="Calibri"/>
              <a:cs typeface="Calibri"/>
            </a:endParaRPr>
          </a:p>
        </p:txBody>
      </p:sp>
      <p:sp>
        <p:nvSpPr>
          <p:cNvPr id="4" name="object 4"/>
          <p:cNvSpPr txBox="1"/>
          <p:nvPr/>
        </p:nvSpPr>
        <p:spPr>
          <a:xfrm>
            <a:off x="882396" y="3275076"/>
            <a:ext cx="10427335" cy="2862580"/>
          </a:xfrm>
          <a:prstGeom prst="rect">
            <a:avLst/>
          </a:prstGeom>
          <a:ln w="12700">
            <a:solidFill>
              <a:srgbClr val="111F35"/>
            </a:solidFill>
          </a:ln>
        </p:spPr>
        <p:txBody>
          <a:bodyPr vert="horz" wrap="square" lIns="0" tIns="33020" rIns="0" bIns="0" rtlCol="0">
            <a:spAutoFit/>
          </a:bodyPr>
          <a:lstStyle/>
          <a:p>
            <a:pPr marL="342265" marR="2931795" indent="-250190">
              <a:lnSpc>
                <a:spcPct val="100000"/>
              </a:lnSpc>
              <a:spcBef>
                <a:spcPts val="260"/>
              </a:spcBef>
            </a:pPr>
            <a:r>
              <a:rPr sz="1800" dirty="0">
                <a:solidFill>
                  <a:srgbClr val="0000FF"/>
                </a:solidFill>
                <a:latin typeface="Consolas"/>
                <a:cs typeface="Consolas"/>
              </a:rPr>
              <a:t>let</a:t>
            </a:r>
            <a:r>
              <a:rPr sz="1800" spc="-70" dirty="0">
                <a:solidFill>
                  <a:srgbClr val="0000FF"/>
                </a:solidFill>
                <a:latin typeface="Consolas"/>
                <a:cs typeface="Consolas"/>
              </a:rPr>
              <a:t> </a:t>
            </a:r>
            <a:r>
              <a:rPr sz="1800" dirty="0">
                <a:latin typeface="Consolas"/>
                <a:cs typeface="Consolas"/>
              </a:rPr>
              <a:t>server</a:t>
            </a:r>
            <a:r>
              <a:rPr sz="1800" spc="-55" dirty="0">
                <a:latin typeface="Consolas"/>
                <a:cs typeface="Consolas"/>
              </a:rPr>
              <a:t> </a:t>
            </a:r>
            <a:r>
              <a:rPr sz="1800" dirty="0">
                <a:latin typeface="Consolas"/>
                <a:cs typeface="Consolas"/>
              </a:rPr>
              <a:t>=</a:t>
            </a:r>
            <a:r>
              <a:rPr sz="1800" spc="-40" dirty="0">
                <a:latin typeface="Consolas"/>
                <a:cs typeface="Consolas"/>
              </a:rPr>
              <a:t> </a:t>
            </a:r>
            <a:r>
              <a:rPr sz="1800" dirty="0">
                <a:latin typeface="Consolas"/>
                <a:cs typeface="Consolas"/>
              </a:rPr>
              <a:t>http.createServer(</a:t>
            </a:r>
            <a:r>
              <a:rPr sz="1800" dirty="0">
                <a:solidFill>
                  <a:srgbClr val="0000FF"/>
                </a:solidFill>
                <a:latin typeface="Consolas"/>
                <a:cs typeface="Consolas"/>
              </a:rPr>
              <a:t>function</a:t>
            </a:r>
            <a:r>
              <a:rPr sz="1800" dirty="0">
                <a:latin typeface="Consolas"/>
                <a:cs typeface="Consolas"/>
              </a:rPr>
              <a:t>(request,</a:t>
            </a:r>
            <a:r>
              <a:rPr sz="1800" spc="-45" dirty="0">
                <a:latin typeface="Consolas"/>
                <a:cs typeface="Consolas"/>
              </a:rPr>
              <a:t> </a:t>
            </a:r>
            <a:r>
              <a:rPr sz="1800" spc="-10" dirty="0">
                <a:latin typeface="Consolas"/>
                <a:cs typeface="Consolas"/>
              </a:rPr>
              <a:t>response){ </a:t>
            </a: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course</a:t>
            </a:r>
            <a:r>
              <a:rPr sz="1800" spc="-2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A21515"/>
                </a:solidFill>
                <a:latin typeface="Consolas"/>
                <a:cs typeface="Consolas"/>
              </a:rPr>
              <a:t>"Web</a:t>
            </a:r>
            <a:r>
              <a:rPr sz="1800" spc="-15" dirty="0">
                <a:solidFill>
                  <a:srgbClr val="A21515"/>
                </a:solidFill>
                <a:latin typeface="Consolas"/>
                <a:cs typeface="Consolas"/>
              </a:rPr>
              <a:t> </a:t>
            </a:r>
            <a:r>
              <a:rPr sz="1800" spc="-10" dirty="0">
                <a:solidFill>
                  <a:srgbClr val="A21515"/>
                </a:solidFill>
                <a:latin typeface="Consolas"/>
                <a:cs typeface="Consolas"/>
              </a:rPr>
              <a:t>Technologies"</a:t>
            </a:r>
            <a:r>
              <a:rPr sz="1800" spc="-10" dirty="0">
                <a:latin typeface="Consolas"/>
                <a:cs typeface="Consolas"/>
              </a:rPr>
              <a:t>;</a:t>
            </a:r>
            <a:endParaRPr sz="1800">
              <a:latin typeface="Consolas"/>
              <a:cs typeface="Consolas"/>
            </a:endParaRPr>
          </a:p>
          <a:p>
            <a:pPr marL="342265">
              <a:lnSpc>
                <a:spcPct val="100000"/>
              </a:lnSpc>
            </a:pPr>
            <a:r>
              <a:rPr sz="1800" dirty="0">
                <a:latin typeface="Consolas"/>
                <a:cs typeface="Consolas"/>
              </a:rPr>
              <a:t>response.writeHead(</a:t>
            </a:r>
            <a:r>
              <a:rPr sz="1800" dirty="0">
                <a:solidFill>
                  <a:srgbClr val="098557"/>
                </a:solidFill>
                <a:latin typeface="Consolas"/>
                <a:cs typeface="Consolas"/>
              </a:rPr>
              <a:t>200</a:t>
            </a:r>
            <a:r>
              <a:rPr sz="1800" dirty="0">
                <a:latin typeface="Consolas"/>
                <a:cs typeface="Consolas"/>
              </a:rPr>
              <a:t>,</a:t>
            </a:r>
            <a:r>
              <a:rPr sz="1800" spc="-50" dirty="0">
                <a:latin typeface="Consolas"/>
                <a:cs typeface="Consolas"/>
              </a:rPr>
              <a:t> </a:t>
            </a:r>
            <a:r>
              <a:rPr sz="1800" spc="-10" dirty="0">
                <a:latin typeface="Consolas"/>
                <a:cs typeface="Consolas"/>
              </a:rPr>
              <a:t>{</a:t>
            </a:r>
            <a:r>
              <a:rPr sz="1800" spc="-10" dirty="0">
                <a:solidFill>
                  <a:srgbClr val="A21515"/>
                </a:solidFill>
                <a:latin typeface="Consolas"/>
                <a:cs typeface="Consolas"/>
              </a:rPr>
              <a:t>"Content-</a:t>
            </a:r>
            <a:r>
              <a:rPr sz="1800" dirty="0">
                <a:solidFill>
                  <a:srgbClr val="A21515"/>
                </a:solidFill>
                <a:latin typeface="Consolas"/>
                <a:cs typeface="Consolas"/>
              </a:rPr>
              <a:t>Type"</a:t>
            </a:r>
            <a:r>
              <a:rPr sz="1800" dirty="0">
                <a:latin typeface="Consolas"/>
                <a:cs typeface="Consolas"/>
              </a:rPr>
              <a:t>:</a:t>
            </a:r>
            <a:r>
              <a:rPr sz="1800" spc="-40" dirty="0">
                <a:latin typeface="Consolas"/>
                <a:cs typeface="Consolas"/>
              </a:rPr>
              <a:t> </a:t>
            </a:r>
            <a:r>
              <a:rPr sz="1800" spc="-10" dirty="0">
                <a:solidFill>
                  <a:srgbClr val="A21515"/>
                </a:solidFill>
                <a:latin typeface="Consolas"/>
                <a:cs typeface="Consolas"/>
              </a:rPr>
              <a:t>"text/html"</a:t>
            </a:r>
            <a:r>
              <a:rPr sz="1800" spc="-10" dirty="0">
                <a:latin typeface="Consolas"/>
                <a:cs typeface="Consolas"/>
              </a:rPr>
              <a:t>});</a:t>
            </a:r>
            <a:endParaRPr sz="1800">
              <a:latin typeface="Consolas"/>
              <a:cs typeface="Consolas"/>
            </a:endParaRPr>
          </a:p>
          <a:p>
            <a:pPr marL="342265">
              <a:lnSpc>
                <a:spcPct val="100000"/>
              </a:lnSpc>
            </a:pPr>
            <a:r>
              <a:rPr sz="1800" dirty="0">
                <a:latin typeface="Consolas"/>
                <a:cs typeface="Consolas"/>
              </a:rPr>
              <a:t>response.write(</a:t>
            </a:r>
            <a:r>
              <a:rPr sz="1800" dirty="0">
                <a:solidFill>
                  <a:srgbClr val="A21515"/>
                </a:solidFill>
                <a:latin typeface="Consolas"/>
                <a:cs typeface="Consolas"/>
              </a:rPr>
              <a:t>`&lt;!DOCTYPE</a:t>
            </a:r>
            <a:r>
              <a:rPr sz="1800" spc="-160" dirty="0">
                <a:solidFill>
                  <a:srgbClr val="A21515"/>
                </a:solidFill>
                <a:latin typeface="Consolas"/>
                <a:cs typeface="Consolas"/>
              </a:rPr>
              <a:t> </a:t>
            </a:r>
            <a:r>
              <a:rPr sz="1800" spc="-10" dirty="0">
                <a:solidFill>
                  <a:srgbClr val="A21515"/>
                </a:solidFill>
                <a:latin typeface="Consolas"/>
                <a:cs typeface="Consolas"/>
              </a:rPr>
              <a:t>html&gt;</a:t>
            </a:r>
            <a:endParaRPr sz="1800">
              <a:latin typeface="Consolas"/>
              <a:cs typeface="Consolas"/>
            </a:endParaRPr>
          </a:p>
          <a:p>
            <a:pPr marL="342265">
              <a:lnSpc>
                <a:spcPct val="100000"/>
              </a:lnSpc>
            </a:pPr>
            <a:r>
              <a:rPr sz="1800" spc="-10" dirty="0">
                <a:solidFill>
                  <a:srgbClr val="A21515"/>
                </a:solidFill>
                <a:latin typeface="Consolas"/>
                <a:cs typeface="Consolas"/>
              </a:rPr>
              <a:t>&lt;html&gt;&lt;body&gt;</a:t>
            </a:r>
            <a:endParaRPr sz="1800">
              <a:latin typeface="Consolas"/>
              <a:cs typeface="Consolas"/>
            </a:endParaRPr>
          </a:p>
          <a:p>
            <a:pPr marL="591820">
              <a:lnSpc>
                <a:spcPct val="100000"/>
              </a:lnSpc>
              <a:spcBef>
                <a:spcPts val="5"/>
              </a:spcBef>
            </a:pPr>
            <a:r>
              <a:rPr sz="1800" dirty="0">
                <a:solidFill>
                  <a:srgbClr val="A21515"/>
                </a:solidFill>
                <a:latin typeface="Consolas"/>
                <a:cs typeface="Consolas"/>
              </a:rPr>
              <a:t>&lt;h1&gt;Hello</a:t>
            </a:r>
            <a:r>
              <a:rPr sz="1800" spc="-35" dirty="0">
                <a:solidFill>
                  <a:srgbClr val="A21515"/>
                </a:solidFill>
                <a:latin typeface="Consolas"/>
                <a:cs typeface="Consolas"/>
              </a:rPr>
              <a:t> </a:t>
            </a:r>
            <a:r>
              <a:rPr sz="1800" spc="-10" dirty="0">
                <a:solidFill>
                  <a:srgbClr val="0000FF"/>
                </a:solidFill>
                <a:latin typeface="Consolas"/>
                <a:cs typeface="Consolas"/>
              </a:rPr>
              <a:t>${</a:t>
            </a:r>
            <a:r>
              <a:rPr sz="1800" spc="-10" dirty="0">
                <a:latin typeface="Consolas"/>
                <a:cs typeface="Consolas"/>
              </a:rPr>
              <a:t>course</a:t>
            </a:r>
            <a:r>
              <a:rPr sz="1800" spc="-10" dirty="0">
                <a:solidFill>
                  <a:srgbClr val="0000FF"/>
                </a:solidFill>
                <a:latin typeface="Consolas"/>
                <a:cs typeface="Consolas"/>
              </a:rPr>
              <a:t>}</a:t>
            </a:r>
            <a:r>
              <a:rPr sz="1800" spc="-10" dirty="0">
                <a:solidFill>
                  <a:srgbClr val="A21515"/>
                </a:solidFill>
                <a:latin typeface="Consolas"/>
                <a:cs typeface="Consolas"/>
              </a:rPr>
              <a:t>&lt;/h1&gt;</a:t>
            </a:r>
            <a:endParaRPr sz="1800">
              <a:latin typeface="Consolas"/>
              <a:cs typeface="Consolas"/>
            </a:endParaRPr>
          </a:p>
          <a:p>
            <a:pPr marL="591820">
              <a:lnSpc>
                <a:spcPct val="100000"/>
              </a:lnSpc>
            </a:pPr>
            <a:r>
              <a:rPr sz="1800" dirty="0">
                <a:solidFill>
                  <a:srgbClr val="A21515"/>
                </a:solidFill>
                <a:latin typeface="Consolas"/>
                <a:cs typeface="Consolas"/>
              </a:rPr>
              <a:t>&lt;p&gt;Current</a:t>
            </a:r>
            <a:r>
              <a:rPr sz="1800" spc="-40" dirty="0">
                <a:solidFill>
                  <a:srgbClr val="A21515"/>
                </a:solidFill>
                <a:latin typeface="Consolas"/>
                <a:cs typeface="Consolas"/>
              </a:rPr>
              <a:t> </a:t>
            </a:r>
            <a:r>
              <a:rPr sz="1800" dirty="0">
                <a:solidFill>
                  <a:srgbClr val="A21515"/>
                </a:solidFill>
                <a:latin typeface="Consolas"/>
                <a:cs typeface="Consolas"/>
              </a:rPr>
              <a:t>date</a:t>
            </a:r>
            <a:r>
              <a:rPr sz="1800" spc="-20" dirty="0">
                <a:solidFill>
                  <a:srgbClr val="A21515"/>
                </a:solidFill>
                <a:latin typeface="Consolas"/>
                <a:cs typeface="Consolas"/>
              </a:rPr>
              <a:t> </a:t>
            </a:r>
            <a:r>
              <a:rPr sz="1800" dirty="0">
                <a:solidFill>
                  <a:srgbClr val="A21515"/>
                </a:solidFill>
                <a:latin typeface="Consolas"/>
                <a:cs typeface="Consolas"/>
              </a:rPr>
              <a:t>is</a:t>
            </a:r>
            <a:r>
              <a:rPr sz="1800" spc="-20" dirty="0">
                <a:solidFill>
                  <a:srgbClr val="A21515"/>
                </a:solidFill>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spc="-10" dirty="0">
                <a:latin typeface="Consolas"/>
                <a:cs typeface="Consolas"/>
              </a:rPr>
              <a:t>Date().toDateString()</a:t>
            </a:r>
            <a:r>
              <a:rPr sz="1800" spc="-10" dirty="0">
                <a:solidFill>
                  <a:srgbClr val="0000FF"/>
                </a:solidFill>
                <a:latin typeface="Consolas"/>
                <a:cs typeface="Consolas"/>
              </a:rPr>
              <a:t>}</a:t>
            </a:r>
            <a:r>
              <a:rPr sz="1800" spc="-10" dirty="0">
                <a:solidFill>
                  <a:srgbClr val="A21515"/>
                </a:solidFill>
                <a:latin typeface="Consolas"/>
                <a:cs typeface="Consolas"/>
              </a:rPr>
              <a:t>&lt;/p&gt;</a:t>
            </a:r>
            <a:endParaRPr sz="1800">
              <a:latin typeface="Consolas"/>
              <a:cs typeface="Consolas"/>
            </a:endParaRPr>
          </a:p>
          <a:p>
            <a:pPr marL="342265">
              <a:lnSpc>
                <a:spcPct val="100000"/>
              </a:lnSpc>
            </a:pPr>
            <a:r>
              <a:rPr sz="1800" spc="-10" dirty="0">
                <a:solidFill>
                  <a:srgbClr val="A21515"/>
                </a:solidFill>
                <a:latin typeface="Consolas"/>
                <a:cs typeface="Consolas"/>
              </a:rPr>
              <a:t>&lt;/body&gt;&lt;/html&gt;`</a:t>
            </a:r>
            <a:r>
              <a:rPr sz="1800" spc="-10" dirty="0">
                <a:latin typeface="Consolas"/>
                <a:cs typeface="Consolas"/>
              </a:rPr>
              <a:t>);</a:t>
            </a:r>
            <a:endParaRPr sz="1800">
              <a:latin typeface="Consolas"/>
              <a:cs typeface="Consolas"/>
            </a:endParaRPr>
          </a:p>
          <a:p>
            <a:pPr marL="342265">
              <a:lnSpc>
                <a:spcPct val="100000"/>
              </a:lnSpc>
            </a:pPr>
            <a:r>
              <a:rPr sz="1800" spc="-10" dirty="0">
                <a:latin typeface="Consolas"/>
                <a:cs typeface="Consolas"/>
              </a:rPr>
              <a:t>response.end();</a:t>
            </a:r>
            <a:endParaRPr sz="1800">
              <a:latin typeface="Consolas"/>
              <a:cs typeface="Consolas"/>
            </a:endParaRPr>
          </a:p>
          <a:p>
            <a:pPr marL="92075">
              <a:lnSpc>
                <a:spcPct val="100000"/>
              </a:lnSpc>
            </a:pPr>
            <a:r>
              <a:rPr sz="1800" spc="-10" dirty="0">
                <a:latin typeface="Consolas"/>
                <a:cs typeface="Consolas"/>
              </a:rPr>
              <a:t>}).listen(PORT);</a:t>
            </a:r>
            <a:endParaRPr sz="1800">
              <a:latin typeface="Consolas"/>
              <a:cs typeface="Consolas"/>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5" name="object 5"/>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17</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TEMPLATE</a:t>
            </a:r>
            <a:r>
              <a:rPr spc="-190" dirty="0"/>
              <a:t> </a:t>
            </a:r>
            <a:r>
              <a:rPr spc="-10" dirty="0"/>
              <a:t>ENGINES</a:t>
            </a:r>
          </a:p>
        </p:txBody>
      </p:sp>
      <p:sp>
        <p:nvSpPr>
          <p:cNvPr id="3" name="object 3"/>
          <p:cNvSpPr txBox="1">
            <a:spLocks noGrp="1"/>
          </p:cNvSpPr>
          <p:nvPr>
            <p:ph type="body" idx="1"/>
          </p:nvPr>
        </p:nvSpPr>
        <p:spPr>
          <a:xfrm>
            <a:off x="962050" y="1533905"/>
            <a:ext cx="9999345" cy="2882840"/>
          </a:xfrm>
          <a:prstGeom prst="rect">
            <a:avLst/>
          </a:prstGeom>
        </p:spPr>
        <p:txBody>
          <a:bodyPr vert="horz" wrap="square" lIns="0" tIns="60960" rIns="0" bIns="0" rtlCol="0">
            <a:spAutoFit/>
          </a:bodyPr>
          <a:lstStyle/>
          <a:p>
            <a:pPr marL="240029" marR="347345" indent="-227329">
              <a:lnSpc>
                <a:spcPts val="3020"/>
              </a:lnSpc>
              <a:spcBef>
                <a:spcPts val="480"/>
              </a:spcBef>
              <a:buFont typeface="Arial MT"/>
              <a:buChar char="•"/>
              <a:tabLst>
                <a:tab pos="241300" algn="l"/>
              </a:tabLst>
            </a:pPr>
            <a:r>
              <a:rPr lang="it-IT" dirty="0"/>
              <a:t>Alcune parti dell'HTML che produciamo possono essere ripetute in più pagine (ad esempio: barra di navigazione, piè di pagina, ecc.)
Man mano che le pagine diventano sempre più complesse, la creazione di una risposta manipolando e concatenando le stringhe diventa rapidamente irrealizzabile.
I motori di template sono ottimi per risolvere questo problema!</a:t>
            </a:r>
            <a:endParaRPr spc="-10"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9759950" cy="574040"/>
          </a:xfrm>
          <a:prstGeom prst="rect">
            <a:avLst/>
          </a:prstGeom>
        </p:spPr>
        <p:txBody>
          <a:bodyPr vert="horz" wrap="square" lIns="0" tIns="12700" rIns="0" bIns="0" rtlCol="0">
            <a:spAutoFit/>
          </a:bodyPr>
          <a:lstStyle/>
          <a:p>
            <a:pPr marL="12700">
              <a:lnSpc>
                <a:spcPct val="100000"/>
              </a:lnSpc>
              <a:spcBef>
                <a:spcPts val="100"/>
              </a:spcBef>
            </a:pPr>
            <a:r>
              <a:rPr spc="-25" dirty="0"/>
              <a:t>TEMPLATING</a:t>
            </a:r>
            <a:r>
              <a:rPr spc="-95" dirty="0"/>
              <a:t> </a:t>
            </a:r>
            <a:r>
              <a:rPr spc="-145" dirty="0"/>
              <a:t>WITH</a:t>
            </a:r>
            <a:r>
              <a:rPr spc="-85" dirty="0"/>
              <a:t> </a:t>
            </a:r>
            <a:r>
              <a:rPr spc="125" dirty="0"/>
              <a:t>PUG</a:t>
            </a:r>
            <a:r>
              <a:rPr spc="-55" dirty="0"/>
              <a:t> </a:t>
            </a:r>
            <a:r>
              <a:rPr spc="-130" dirty="0"/>
              <a:t>(FORMERLY</a:t>
            </a:r>
            <a:r>
              <a:rPr spc="-55" dirty="0"/>
              <a:t> </a:t>
            </a:r>
            <a:r>
              <a:rPr spc="-20" dirty="0"/>
              <a:t>JADE)</a:t>
            </a:r>
          </a:p>
        </p:txBody>
      </p:sp>
      <p:sp>
        <p:nvSpPr>
          <p:cNvPr id="3" name="object 3"/>
          <p:cNvSpPr txBox="1"/>
          <p:nvPr/>
        </p:nvSpPr>
        <p:spPr>
          <a:xfrm>
            <a:off x="962050" y="1533905"/>
            <a:ext cx="4975860" cy="4101123"/>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Pug è un motore di template ad alte prestazioni implementato in JavaScript (port disponibili in molte altre lingue)
Sintassi sensibile agli spazi bianchi (simile a Python) per la scrittura di modelli HTML
I modelli di pug possono essere facilmente
«compilato» in codice HTML</a:t>
            </a:r>
            <a:endParaRPr sz="2800" dirty="0">
              <a:latin typeface="Calibri"/>
              <a:cs typeface="Calibri"/>
            </a:endParaRPr>
          </a:p>
        </p:txBody>
      </p:sp>
      <p:pic>
        <p:nvPicPr>
          <p:cNvPr id="4" name="object 4"/>
          <p:cNvPicPr/>
          <p:nvPr/>
        </p:nvPicPr>
        <p:blipFill>
          <a:blip r:embed="rId2" cstate="print"/>
          <a:stretch>
            <a:fillRect/>
          </a:stretch>
        </p:blipFill>
        <p:spPr>
          <a:xfrm>
            <a:off x="6429206" y="2354866"/>
            <a:ext cx="4861996" cy="3003164"/>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6" name="object 6"/>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18</a:t>
            </a:r>
            <a:endParaRPr sz="1200">
              <a:latin typeface="Calibri"/>
              <a:cs typeface="Calibri"/>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476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INSTALLING</a:t>
            </a:r>
            <a:r>
              <a:rPr spc="-5" dirty="0"/>
              <a:t> </a:t>
            </a:r>
            <a:r>
              <a:rPr spc="125" dirty="0"/>
              <a:t>AND</a:t>
            </a:r>
            <a:r>
              <a:rPr spc="40" dirty="0"/>
              <a:t> </a:t>
            </a:r>
            <a:r>
              <a:rPr dirty="0"/>
              <a:t>USING</a:t>
            </a:r>
            <a:r>
              <a:rPr spc="20" dirty="0"/>
              <a:t> </a:t>
            </a:r>
            <a:r>
              <a:rPr spc="100" dirty="0"/>
              <a:t>PUG</a:t>
            </a:r>
          </a:p>
        </p:txBody>
      </p:sp>
      <p:sp>
        <p:nvSpPr>
          <p:cNvPr id="3" name="object 3"/>
          <p:cNvSpPr txBox="1"/>
          <p:nvPr/>
        </p:nvSpPr>
        <p:spPr>
          <a:xfrm>
            <a:off x="962050" y="1447952"/>
            <a:ext cx="8085455" cy="1049655"/>
          </a:xfrm>
          <a:prstGeom prst="rect">
            <a:avLst/>
          </a:prstGeom>
        </p:spPr>
        <p:txBody>
          <a:bodyPr vert="horz" wrap="square" lIns="0" tIns="97790" rIns="0" bIns="0" rtlCol="0">
            <a:spAutoFit/>
          </a:bodyPr>
          <a:lstStyle/>
          <a:p>
            <a:pPr marL="240029" indent="-227329">
              <a:lnSpc>
                <a:spcPct val="100000"/>
              </a:lnSpc>
              <a:spcBef>
                <a:spcPts val="770"/>
              </a:spcBef>
              <a:buFont typeface="Arial MT"/>
              <a:buChar char="•"/>
              <a:tabLst>
                <a:tab pos="240029" algn="l"/>
              </a:tabLst>
            </a:pPr>
            <a:r>
              <a:rPr sz="2800" dirty="0">
                <a:solidFill>
                  <a:srgbClr val="111F35"/>
                </a:solidFill>
                <a:latin typeface="Calibri"/>
                <a:cs typeface="Calibri"/>
              </a:rPr>
              <a:t>Installing</a:t>
            </a:r>
            <a:r>
              <a:rPr sz="2800" spc="-35" dirty="0">
                <a:solidFill>
                  <a:srgbClr val="111F35"/>
                </a:solidFill>
                <a:latin typeface="Calibri"/>
                <a:cs typeface="Calibri"/>
              </a:rPr>
              <a:t> </a:t>
            </a:r>
            <a:r>
              <a:rPr sz="2800" dirty="0">
                <a:solidFill>
                  <a:srgbClr val="111F35"/>
                </a:solidFill>
                <a:latin typeface="Calibri"/>
                <a:cs typeface="Calibri"/>
              </a:rPr>
              <a:t>Pug</a:t>
            </a:r>
            <a:r>
              <a:rPr sz="2800" spc="-40" dirty="0">
                <a:solidFill>
                  <a:srgbClr val="111F35"/>
                </a:solidFill>
                <a:latin typeface="Calibri"/>
                <a:cs typeface="Calibri"/>
              </a:rPr>
              <a:t> </a:t>
            </a:r>
            <a:r>
              <a:rPr sz="2800" dirty="0">
                <a:solidFill>
                  <a:srgbClr val="111F35"/>
                </a:solidFill>
                <a:latin typeface="Calibri"/>
                <a:cs typeface="Calibri"/>
              </a:rPr>
              <a:t>is</a:t>
            </a:r>
            <a:r>
              <a:rPr sz="2800" spc="-40" dirty="0">
                <a:solidFill>
                  <a:srgbClr val="111F35"/>
                </a:solidFill>
                <a:latin typeface="Calibri"/>
                <a:cs typeface="Calibri"/>
              </a:rPr>
              <a:t> </a:t>
            </a:r>
            <a:r>
              <a:rPr sz="2800" dirty="0">
                <a:solidFill>
                  <a:srgbClr val="111F35"/>
                </a:solidFill>
                <a:latin typeface="Calibri"/>
                <a:cs typeface="Calibri"/>
              </a:rPr>
              <a:t>as</a:t>
            </a:r>
            <a:r>
              <a:rPr sz="2800" spc="-55" dirty="0">
                <a:solidFill>
                  <a:srgbClr val="111F35"/>
                </a:solidFill>
                <a:latin typeface="Calibri"/>
                <a:cs typeface="Calibri"/>
              </a:rPr>
              <a:t> </a:t>
            </a:r>
            <a:r>
              <a:rPr sz="2800" dirty="0">
                <a:solidFill>
                  <a:srgbClr val="111F35"/>
                </a:solidFill>
                <a:latin typeface="Calibri"/>
                <a:cs typeface="Calibri"/>
              </a:rPr>
              <a:t>simple</a:t>
            </a:r>
            <a:r>
              <a:rPr sz="2800" spc="-35" dirty="0">
                <a:solidFill>
                  <a:srgbClr val="111F35"/>
                </a:solidFill>
                <a:latin typeface="Calibri"/>
                <a:cs typeface="Calibri"/>
              </a:rPr>
              <a:t> </a:t>
            </a:r>
            <a:r>
              <a:rPr sz="2800" dirty="0">
                <a:solidFill>
                  <a:srgbClr val="111F35"/>
                </a:solidFill>
                <a:latin typeface="Calibri"/>
                <a:cs typeface="Calibri"/>
              </a:rPr>
              <a:t>as</a:t>
            </a:r>
            <a:r>
              <a:rPr sz="2800" spc="-45" dirty="0">
                <a:solidFill>
                  <a:srgbClr val="111F35"/>
                </a:solidFill>
                <a:latin typeface="Calibri"/>
                <a:cs typeface="Calibri"/>
              </a:rPr>
              <a:t> </a:t>
            </a:r>
            <a:r>
              <a:rPr sz="2800" dirty="0">
                <a:solidFill>
                  <a:srgbClr val="111F35"/>
                </a:solidFill>
                <a:latin typeface="Calibri"/>
                <a:cs typeface="Calibri"/>
              </a:rPr>
              <a:t>running</a:t>
            </a:r>
            <a:r>
              <a:rPr sz="2800" spc="-25" dirty="0">
                <a:solidFill>
                  <a:srgbClr val="111F35"/>
                </a:solidFill>
                <a:latin typeface="Calibri"/>
                <a:cs typeface="Calibri"/>
              </a:rPr>
              <a:t> </a:t>
            </a:r>
            <a:r>
              <a:rPr sz="2400" dirty="0">
                <a:solidFill>
                  <a:srgbClr val="111F35"/>
                </a:solidFill>
                <a:latin typeface="Consolas"/>
                <a:cs typeface="Consolas"/>
              </a:rPr>
              <a:t>npm</a:t>
            </a:r>
            <a:r>
              <a:rPr sz="2400" spc="-100" dirty="0">
                <a:solidFill>
                  <a:srgbClr val="111F35"/>
                </a:solidFill>
                <a:latin typeface="Consolas"/>
                <a:cs typeface="Consolas"/>
              </a:rPr>
              <a:t> </a:t>
            </a:r>
            <a:r>
              <a:rPr sz="2400" dirty="0">
                <a:solidFill>
                  <a:srgbClr val="111F35"/>
                </a:solidFill>
                <a:latin typeface="Consolas"/>
                <a:cs typeface="Consolas"/>
              </a:rPr>
              <a:t>install</a:t>
            </a:r>
            <a:r>
              <a:rPr sz="2400" spc="-100" dirty="0">
                <a:solidFill>
                  <a:srgbClr val="111F35"/>
                </a:solidFill>
                <a:latin typeface="Consolas"/>
                <a:cs typeface="Consolas"/>
              </a:rPr>
              <a:t> </a:t>
            </a:r>
            <a:r>
              <a:rPr sz="2400" spc="-25" dirty="0">
                <a:solidFill>
                  <a:srgbClr val="111F35"/>
                </a:solidFill>
                <a:latin typeface="Consolas"/>
                <a:cs typeface="Consolas"/>
              </a:rPr>
              <a:t>pug</a:t>
            </a:r>
            <a:endParaRPr sz="2400">
              <a:latin typeface="Consolas"/>
              <a:cs typeface="Consolas"/>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The</a:t>
            </a:r>
            <a:r>
              <a:rPr sz="2800" spc="-65" dirty="0">
                <a:solidFill>
                  <a:srgbClr val="111F35"/>
                </a:solidFill>
                <a:latin typeface="Calibri"/>
                <a:cs typeface="Calibri"/>
              </a:rPr>
              <a:t> </a:t>
            </a:r>
            <a:r>
              <a:rPr sz="2800" dirty="0">
                <a:solidFill>
                  <a:srgbClr val="111F35"/>
                </a:solidFill>
                <a:latin typeface="Calibri"/>
                <a:cs typeface="Calibri"/>
              </a:rPr>
              <a:t>simplest</a:t>
            </a:r>
            <a:r>
              <a:rPr sz="2800" spc="-25" dirty="0">
                <a:solidFill>
                  <a:srgbClr val="111F35"/>
                </a:solidFill>
                <a:latin typeface="Calibri"/>
                <a:cs typeface="Calibri"/>
              </a:rPr>
              <a:t> </a:t>
            </a:r>
            <a:r>
              <a:rPr sz="2800" dirty="0">
                <a:solidFill>
                  <a:srgbClr val="111F35"/>
                </a:solidFill>
                <a:latin typeface="Calibri"/>
                <a:cs typeface="Calibri"/>
              </a:rPr>
              <a:t>way</a:t>
            </a:r>
            <a:r>
              <a:rPr sz="2800" spc="-65" dirty="0">
                <a:solidFill>
                  <a:srgbClr val="111F35"/>
                </a:solidFill>
                <a:latin typeface="Calibri"/>
                <a:cs typeface="Calibri"/>
              </a:rPr>
              <a:t> </a:t>
            </a:r>
            <a:r>
              <a:rPr sz="2800" dirty="0">
                <a:solidFill>
                  <a:srgbClr val="111F35"/>
                </a:solidFill>
                <a:latin typeface="Calibri"/>
                <a:cs typeface="Calibri"/>
              </a:rPr>
              <a:t>to</a:t>
            </a:r>
            <a:r>
              <a:rPr sz="2800" spc="-65" dirty="0">
                <a:solidFill>
                  <a:srgbClr val="111F35"/>
                </a:solidFill>
                <a:latin typeface="Calibri"/>
                <a:cs typeface="Calibri"/>
              </a:rPr>
              <a:t> </a:t>
            </a:r>
            <a:r>
              <a:rPr sz="2800" dirty="0">
                <a:solidFill>
                  <a:srgbClr val="111F35"/>
                </a:solidFill>
                <a:latin typeface="Calibri"/>
                <a:cs typeface="Calibri"/>
              </a:rPr>
              <a:t>use</a:t>
            </a:r>
            <a:r>
              <a:rPr sz="2800" spc="-50" dirty="0">
                <a:solidFill>
                  <a:srgbClr val="111F35"/>
                </a:solidFill>
                <a:latin typeface="Calibri"/>
                <a:cs typeface="Calibri"/>
              </a:rPr>
              <a:t> </a:t>
            </a:r>
            <a:r>
              <a:rPr sz="2800" dirty="0">
                <a:solidFill>
                  <a:srgbClr val="111F35"/>
                </a:solidFill>
                <a:latin typeface="Calibri"/>
                <a:cs typeface="Calibri"/>
              </a:rPr>
              <a:t>Pug</a:t>
            </a:r>
            <a:r>
              <a:rPr sz="2800" spc="-45" dirty="0">
                <a:solidFill>
                  <a:srgbClr val="111F35"/>
                </a:solidFill>
                <a:latin typeface="Calibri"/>
                <a:cs typeface="Calibri"/>
              </a:rPr>
              <a:t> </a:t>
            </a:r>
            <a:r>
              <a:rPr sz="2800" dirty="0">
                <a:solidFill>
                  <a:srgbClr val="111F35"/>
                </a:solidFill>
                <a:latin typeface="Calibri"/>
                <a:cs typeface="Calibri"/>
              </a:rPr>
              <a:t>is</a:t>
            </a:r>
            <a:r>
              <a:rPr sz="2800" spc="-45" dirty="0">
                <a:solidFill>
                  <a:srgbClr val="111F35"/>
                </a:solidFill>
                <a:latin typeface="Calibri"/>
                <a:cs typeface="Calibri"/>
              </a:rPr>
              <a:t> </a:t>
            </a:r>
            <a:r>
              <a:rPr sz="2800" dirty="0">
                <a:solidFill>
                  <a:srgbClr val="111F35"/>
                </a:solidFill>
                <a:latin typeface="Calibri"/>
                <a:cs typeface="Calibri"/>
              </a:rPr>
              <a:t>as</a:t>
            </a:r>
            <a:r>
              <a:rPr sz="2800" spc="-55" dirty="0">
                <a:solidFill>
                  <a:srgbClr val="111F35"/>
                </a:solidFill>
                <a:latin typeface="Calibri"/>
                <a:cs typeface="Calibri"/>
              </a:rPr>
              <a:t> </a:t>
            </a:r>
            <a:r>
              <a:rPr sz="2800" spc="-10" dirty="0">
                <a:solidFill>
                  <a:srgbClr val="111F35"/>
                </a:solidFill>
                <a:latin typeface="Calibri"/>
                <a:cs typeface="Calibri"/>
              </a:rPr>
              <a:t>follows:</a:t>
            </a:r>
            <a:endParaRPr sz="2800">
              <a:latin typeface="Calibri"/>
              <a:cs typeface="Calibri"/>
            </a:endParaRPr>
          </a:p>
        </p:txBody>
      </p:sp>
      <p:sp>
        <p:nvSpPr>
          <p:cNvPr id="4" name="object 4"/>
          <p:cNvSpPr txBox="1"/>
          <p:nvPr/>
        </p:nvSpPr>
        <p:spPr>
          <a:xfrm>
            <a:off x="882396" y="2994660"/>
            <a:ext cx="10427335" cy="1754505"/>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0000FF"/>
                </a:solidFill>
                <a:latin typeface="Consolas"/>
                <a:cs typeface="Consolas"/>
              </a:rPr>
              <a:t>import</a:t>
            </a:r>
            <a:r>
              <a:rPr sz="1800" spc="-30" dirty="0">
                <a:solidFill>
                  <a:srgbClr val="0000FF"/>
                </a:solidFill>
                <a:latin typeface="Consolas"/>
                <a:cs typeface="Consolas"/>
              </a:rPr>
              <a:t> </a:t>
            </a:r>
            <a:r>
              <a:rPr sz="1800" dirty="0">
                <a:latin typeface="Consolas"/>
                <a:cs typeface="Consolas"/>
              </a:rPr>
              <a:t>pug</a:t>
            </a:r>
            <a:r>
              <a:rPr sz="1800" spc="-20" dirty="0">
                <a:latin typeface="Consolas"/>
                <a:cs typeface="Consolas"/>
              </a:rPr>
              <a:t> </a:t>
            </a:r>
            <a:r>
              <a:rPr sz="1800" dirty="0">
                <a:solidFill>
                  <a:srgbClr val="0000FF"/>
                </a:solidFill>
                <a:latin typeface="Consolas"/>
                <a:cs typeface="Consolas"/>
              </a:rPr>
              <a:t>from</a:t>
            </a:r>
            <a:r>
              <a:rPr sz="1800" spc="-20" dirty="0">
                <a:solidFill>
                  <a:srgbClr val="0000FF"/>
                </a:solidFill>
                <a:latin typeface="Consolas"/>
                <a:cs typeface="Consolas"/>
              </a:rPr>
              <a:t> </a:t>
            </a:r>
            <a:r>
              <a:rPr sz="1800" spc="-20" dirty="0">
                <a:solidFill>
                  <a:srgbClr val="A21515"/>
                </a:solidFill>
                <a:latin typeface="Consolas"/>
                <a:cs typeface="Consolas"/>
              </a:rPr>
              <a:t>"pug"</a:t>
            </a:r>
            <a:endParaRPr sz="1800">
              <a:latin typeface="Consolas"/>
              <a:cs typeface="Consolas"/>
            </a:endParaRPr>
          </a:p>
          <a:p>
            <a:pPr>
              <a:lnSpc>
                <a:spcPct val="100000"/>
              </a:lnSpc>
              <a:spcBef>
                <a:spcPts val="55"/>
              </a:spcBef>
            </a:pPr>
            <a:endParaRPr sz="1800">
              <a:latin typeface="Consolas"/>
              <a:cs typeface="Consolas"/>
            </a:endParaRPr>
          </a:p>
          <a:p>
            <a:pPr marL="92075" marR="2931795">
              <a:lnSpc>
                <a:spcPct val="100000"/>
              </a:lnSpc>
              <a:spcBef>
                <a:spcPts val="5"/>
              </a:spcBef>
            </a:pPr>
            <a:r>
              <a:rPr sz="1800" dirty="0">
                <a:solidFill>
                  <a:srgbClr val="008000"/>
                </a:solidFill>
                <a:latin typeface="Consolas"/>
                <a:cs typeface="Consolas"/>
              </a:rPr>
              <a:t>//basic_example.pug</a:t>
            </a:r>
            <a:r>
              <a:rPr sz="1800" spc="-25" dirty="0">
                <a:solidFill>
                  <a:srgbClr val="008000"/>
                </a:solidFill>
                <a:latin typeface="Consolas"/>
                <a:cs typeface="Consolas"/>
              </a:rPr>
              <a:t> </a:t>
            </a:r>
            <a:r>
              <a:rPr sz="1800" dirty="0">
                <a:solidFill>
                  <a:srgbClr val="008000"/>
                </a:solidFill>
                <a:latin typeface="Consolas"/>
                <a:cs typeface="Consolas"/>
              </a:rPr>
              <a:t>is</a:t>
            </a:r>
            <a:r>
              <a:rPr sz="1800" spc="-35" dirty="0">
                <a:solidFill>
                  <a:srgbClr val="008000"/>
                </a:solidFill>
                <a:latin typeface="Consolas"/>
                <a:cs typeface="Consolas"/>
              </a:rPr>
              <a:t> </a:t>
            </a:r>
            <a:r>
              <a:rPr sz="1800" dirty="0">
                <a:solidFill>
                  <a:srgbClr val="008000"/>
                </a:solidFill>
                <a:latin typeface="Consolas"/>
                <a:cs typeface="Consolas"/>
              </a:rPr>
              <a:t>the</a:t>
            </a:r>
            <a:r>
              <a:rPr sz="1800" spc="-35" dirty="0">
                <a:solidFill>
                  <a:srgbClr val="008000"/>
                </a:solidFill>
                <a:latin typeface="Consolas"/>
                <a:cs typeface="Consolas"/>
              </a:rPr>
              <a:t> </a:t>
            </a:r>
            <a:r>
              <a:rPr sz="1800" dirty="0">
                <a:solidFill>
                  <a:srgbClr val="008000"/>
                </a:solidFill>
                <a:latin typeface="Consolas"/>
                <a:cs typeface="Consolas"/>
              </a:rPr>
              <a:t>file</a:t>
            </a:r>
            <a:r>
              <a:rPr sz="1800" spc="-25" dirty="0">
                <a:solidFill>
                  <a:srgbClr val="008000"/>
                </a:solidFill>
                <a:latin typeface="Consolas"/>
                <a:cs typeface="Consolas"/>
              </a:rPr>
              <a:t> </a:t>
            </a:r>
            <a:r>
              <a:rPr sz="1800" dirty="0">
                <a:solidFill>
                  <a:srgbClr val="008000"/>
                </a:solidFill>
                <a:latin typeface="Consolas"/>
                <a:cs typeface="Consolas"/>
              </a:rPr>
              <a:t>with</a:t>
            </a:r>
            <a:r>
              <a:rPr sz="1800" spc="-25" dirty="0">
                <a:solidFill>
                  <a:srgbClr val="008000"/>
                </a:solidFill>
                <a:latin typeface="Consolas"/>
                <a:cs typeface="Consolas"/>
              </a:rPr>
              <a:t> </a:t>
            </a:r>
            <a:r>
              <a:rPr sz="1800" dirty="0">
                <a:solidFill>
                  <a:srgbClr val="008000"/>
                </a:solidFill>
                <a:latin typeface="Consolas"/>
                <a:cs typeface="Consolas"/>
              </a:rPr>
              <a:t>the</a:t>
            </a:r>
            <a:r>
              <a:rPr sz="1800" spc="-25" dirty="0">
                <a:solidFill>
                  <a:srgbClr val="008000"/>
                </a:solidFill>
                <a:latin typeface="Consolas"/>
                <a:cs typeface="Consolas"/>
              </a:rPr>
              <a:t> </a:t>
            </a:r>
            <a:r>
              <a:rPr sz="1800" dirty="0">
                <a:solidFill>
                  <a:srgbClr val="008000"/>
                </a:solidFill>
                <a:latin typeface="Consolas"/>
                <a:cs typeface="Consolas"/>
              </a:rPr>
              <a:t>template</a:t>
            </a:r>
            <a:r>
              <a:rPr sz="1800" spc="-35" dirty="0">
                <a:solidFill>
                  <a:srgbClr val="008000"/>
                </a:solidFill>
                <a:latin typeface="Consolas"/>
                <a:cs typeface="Consolas"/>
              </a:rPr>
              <a:t> </a:t>
            </a:r>
            <a:r>
              <a:rPr sz="1800" dirty="0">
                <a:solidFill>
                  <a:srgbClr val="008000"/>
                </a:solidFill>
                <a:latin typeface="Consolas"/>
                <a:cs typeface="Consolas"/>
              </a:rPr>
              <a:t>to</a:t>
            </a:r>
            <a:r>
              <a:rPr sz="1800" spc="-20" dirty="0">
                <a:solidFill>
                  <a:srgbClr val="008000"/>
                </a:solidFill>
                <a:latin typeface="Consolas"/>
                <a:cs typeface="Consolas"/>
              </a:rPr>
              <a:t> </a:t>
            </a:r>
            <a:r>
              <a:rPr sz="1800" spc="-10" dirty="0">
                <a:solidFill>
                  <a:srgbClr val="008000"/>
                </a:solidFill>
                <a:latin typeface="Consolas"/>
                <a:cs typeface="Consolas"/>
              </a:rPr>
              <a:t>render </a:t>
            </a: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html</a:t>
            </a:r>
            <a:r>
              <a:rPr sz="1800" spc="-1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pug.renderFile(</a:t>
            </a:r>
            <a:r>
              <a:rPr sz="1800" spc="-10" dirty="0">
                <a:solidFill>
                  <a:srgbClr val="A21515"/>
                </a:solidFill>
                <a:latin typeface="Consolas"/>
                <a:cs typeface="Consolas"/>
              </a:rPr>
              <a:t>"./templates/basic_example.pug"</a:t>
            </a:r>
            <a:r>
              <a:rPr sz="1800" spc="-1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dirty="0">
                <a:latin typeface="Consolas"/>
                <a:cs typeface="Consolas"/>
              </a:rPr>
              <a:t>console.log(html);</a:t>
            </a:r>
            <a:r>
              <a:rPr sz="1800" spc="-50" dirty="0">
                <a:latin typeface="Consolas"/>
                <a:cs typeface="Consolas"/>
              </a:rPr>
              <a:t> </a:t>
            </a:r>
            <a:r>
              <a:rPr sz="1800" dirty="0">
                <a:solidFill>
                  <a:srgbClr val="008000"/>
                </a:solidFill>
                <a:latin typeface="Consolas"/>
                <a:cs typeface="Consolas"/>
              </a:rPr>
              <a:t>//html</a:t>
            </a:r>
            <a:r>
              <a:rPr sz="1800" spc="-40" dirty="0">
                <a:solidFill>
                  <a:srgbClr val="008000"/>
                </a:solidFill>
                <a:latin typeface="Consolas"/>
                <a:cs typeface="Consolas"/>
              </a:rPr>
              <a:t> </a:t>
            </a:r>
            <a:r>
              <a:rPr sz="1800" dirty="0">
                <a:solidFill>
                  <a:srgbClr val="008000"/>
                </a:solidFill>
                <a:latin typeface="Consolas"/>
                <a:cs typeface="Consolas"/>
              </a:rPr>
              <a:t>contains</a:t>
            </a:r>
            <a:r>
              <a:rPr sz="1800" spc="-40" dirty="0">
                <a:solidFill>
                  <a:srgbClr val="008000"/>
                </a:solidFill>
                <a:latin typeface="Consolas"/>
                <a:cs typeface="Consolas"/>
              </a:rPr>
              <a:t> </a:t>
            </a:r>
            <a:r>
              <a:rPr sz="1800" dirty="0">
                <a:solidFill>
                  <a:srgbClr val="008000"/>
                </a:solidFill>
                <a:latin typeface="Consolas"/>
                <a:cs typeface="Consolas"/>
              </a:rPr>
              <a:t>the</a:t>
            </a:r>
            <a:r>
              <a:rPr sz="1800" spc="-40" dirty="0">
                <a:solidFill>
                  <a:srgbClr val="008000"/>
                </a:solidFill>
                <a:latin typeface="Consolas"/>
                <a:cs typeface="Consolas"/>
              </a:rPr>
              <a:t> </a:t>
            </a:r>
            <a:r>
              <a:rPr sz="1800" dirty="0">
                <a:solidFill>
                  <a:srgbClr val="008000"/>
                </a:solidFill>
                <a:latin typeface="Consolas"/>
                <a:cs typeface="Consolas"/>
              </a:rPr>
              <a:t>generated</a:t>
            </a:r>
            <a:r>
              <a:rPr sz="1800" spc="-30" dirty="0">
                <a:solidFill>
                  <a:srgbClr val="008000"/>
                </a:solidFill>
                <a:latin typeface="Consolas"/>
                <a:cs typeface="Consolas"/>
              </a:rPr>
              <a:t> </a:t>
            </a:r>
            <a:r>
              <a:rPr sz="1800" dirty="0">
                <a:solidFill>
                  <a:srgbClr val="008000"/>
                </a:solidFill>
                <a:latin typeface="Consolas"/>
                <a:cs typeface="Consolas"/>
              </a:rPr>
              <a:t>HTML</a:t>
            </a:r>
            <a:r>
              <a:rPr sz="1800" spc="-30" dirty="0">
                <a:solidFill>
                  <a:srgbClr val="008000"/>
                </a:solidFill>
                <a:latin typeface="Consolas"/>
                <a:cs typeface="Consolas"/>
              </a:rPr>
              <a:t> </a:t>
            </a:r>
            <a:r>
              <a:rPr sz="1800" spc="-20" dirty="0">
                <a:solidFill>
                  <a:srgbClr val="008000"/>
                </a:solidFill>
                <a:latin typeface="Consolas"/>
                <a:cs typeface="Consolas"/>
              </a:rPr>
              <a:t>code</a:t>
            </a:r>
            <a:endParaRPr sz="1800">
              <a:latin typeface="Consolas"/>
              <a:cs typeface="Consolas"/>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5351780" cy="574040"/>
          </a:xfrm>
          <a:prstGeom prst="rect">
            <a:avLst/>
          </a:prstGeom>
        </p:spPr>
        <p:txBody>
          <a:bodyPr vert="horz" wrap="square" lIns="0" tIns="12700" rIns="0" bIns="0" rtlCol="0">
            <a:spAutoFit/>
          </a:bodyPr>
          <a:lstStyle/>
          <a:p>
            <a:pPr marL="12700">
              <a:lnSpc>
                <a:spcPct val="100000"/>
              </a:lnSpc>
              <a:spcBef>
                <a:spcPts val="100"/>
              </a:spcBef>
            </a:pPr>
            <a:r>
              <a:rPr spc="120" dirty="0"/>
              <a:t>A</a:t>
            </a:r>
            <a:r>
              <a:rPr spc="80" dirty="0"/>
              <a:t> </a:t>
            </a:r>
            <a:r>
              <a:rPr spc="-280" dirty="0"/>
              <a:t>FIRST</a:t>
            </a:r>
            <a:r>
              <a:rPr spc="80" dirty="0"/>
              <a:t> </a:t>
            </a:r>
            <a:r>
              <a:rPr spc="125" dirty="0"/>
              <a:t>PUG</a:t>
            </a:r>
            <a:r>
              <a:rPr spc="90" dirty="0"/>
              <a:t> </a:t>
            </a:r>
            <a:r>
              <a:rPr spc="-70" dirty="0"/>
              <a:t>TEMPLATE</a:t>
            </a:r>
          </a:p>
        </p:txBody>
      </p:sp>
      <p:sp>
        <p:nvSpPr>
          <p:cNvPr id="3" name="object 3"/>
          <p:cNvSpPr txBox="1"/>
          <p:nvPr/>
        </p:nvSpPr>
        <p:spPr>
          <a:xfrm>
            <a:off x="882396" y="1565147"/>
            <a:ext cx="6096000" cy="203200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latin typeface="Consolas"/>
                <a:cs typeface="Consolas"/>
              </a:rPr>
              <a:t>doctype</a:t>
            </a:r>
            <a:r>
              <a:rPr sz="1800" spc="-60" dirty="0">
                <a:latin typeface="Consolas"/>
                <a:cs typeface="Consolas"/>
              </a:rPr>
              <a:t> </a:t>
            </a:r>
            <a:r>
              <a:rPr sz="1800" spc="-20" dirty="0">
                <a:latin typeface="Consolas"/>
                <a:cs typeface="Consolas"/>
              </a:rPr>
              <a:t>html</a:t>
            </a:r>
            <a:endParaRPr sz="1800">
              <a:latin typeface="Consolas"/>
              <a:cs typeface="Consolas"/>
            </a:endParaRPr>
          </a:p>
          <a:p>
            <a:pPr marL="342265" marR="4116070" indent="-250190">
              <a:lnSpc>
                <a:spcPct val="100000"/>
              </a:lnSpc>
              <a:spcBef>
                <a:spcPts val="5"/>
              </a:spcBef>
            </a:pPr>
            <a:r>
              <a:rPr sz="1800" spc="-10" dirty="0">
                <a:solidFill>
                  <a:srgbClr val="800000"/>
                </a:solidFill>
                <a:latin typeface="Consolas"/>
                <a:cs typeface="Consolas"/>
              </a:rPr>
              <a:t>html</a:t>
            </a:r>
            <a:r>
              <a:rPr sz="1800" spc="-10" dirty="0">
                <a:latin typeface="Consolas"/>
                <a:cs typeface="Consolas"/>
              </a:rPr>
              <a:t>(</a:t>
            </a:r>
            <a:r>
              <a:rPr sz="1800" spc="-10" dirty="0">
                <a:solidFill>
                  <a:srgbClr val="E40000"/>
                </a:solidFill>
                <a:latin typeface="Consolas"/>
                <a:cs typeface="Consolas"/>
              </a:rPr>
              <a:t>lang</a:t>
            </a:r>
            <a:r>
              <a:rPr sz="1800" spc="-10" dirty="0">
                <a:latin typeface="Consolas"/>
                <a:cs typeface="Consolas"/>
              </a:rPr>
              <a:t>=</a:t>
            </a:r>
            <a:r>
              <a:rPr sz="1800" spc="-10" dirty="0">
                <a:solidFill>
                  <a:srgbClr val="A21515"/>
                </a:solidFill>
                <a:latin typeface="Consolas"/>
                <a:cs typeface="Consolas"/>
              </a:rPr>
              <a:t>"en"</a:t>
            </a:r>
            <a:r>
              <a:rPr sz="1800" spc="-10" dirty="0">
                <a:latin typeface="Consolas"/>
                <a:cs typeface="Consolas"/>
              </a:rPr>
              <a:t>) </a:t>
            </a:r>
            <a:r>
              <a:rPr sz="1800" spc="-20" dirty="0">
                <a:solidFill>
                  <a:srgbClr val="800000"/>
                </a:solidFill>
                <a:latin typeface="Consolas"/>
                <a:cs typeface="Consolas"/>
              </a:rPr>
              <a:t>head</a:t>
            </a:r>
            <a:endParaRPr sz="1800">
              <a:latin typeface="Consolas"/>
              <a:cs typeface="Consolas"/>
            </a:endParaRPr>
          </a:p>
          <a:p>
            <a:pPr marL="593725">
              <a:lnSpc>
                <a:spcPct val="100000"/>
              </a:lnSpc>
            </a:pPr>
            <a:r>
              <a:rPr sz="1800" dirty="0">
                <a:solidFill>
                  <a:srgbClr val="800000"/>
                </a:solidFill>
                <a:latin typeface="Consolas"/>
                <a:cs typeface="Consolas"/>
              </a:rPr>
              <a:t>title</a:t>
            </a:r>
            <a:r>
              <a:rPr sz="1800" spc="-40" dirty="0">
                <a:solidFill>
                  <a:srgbClr val="800000"/>
                </a:solidFill>
                <a:latin typeface="Consolas"/>
                <a:cs typeface="Consolas"/>
              </a:rPr>
              <a:t> </a:t>
            </a:r>
            <a:r>
              <a:rPr sz="1800" dirty="0">
                <a:latin typeface="Consolas"/>
                <a:cs typeface="Consolas"/>
              </a:rPr>
              <a:t>Hello</a:t>
            </a:r>
            <a:r>
              <a:rPr sz="1800" spc="-30" dirty="0">
                <a:latin typeface="Consolas"/>
                <a:cs typeface="Consolas"/>
              </a:rPr>
              <a:t> </a:t>
            </a:r>
            <a:r>
              <a:rPr sz="1800" spc="-20" dirty="0">
                <a:latin typeface="Consolas"/>
                <a:cs typeface="Consolas"/>
              </a:rPr>
              <a:t>Pug!</a:t>
            </a:r>
            <a:endParaRPr sz="1800">
              <a:latin typeface="Consolas"/>
              <a:cs typeface="Consolas"/>
            </a:endParaRPr>
          </a:p>
          <a:p>
            <a:pPr marL="342265">
              <a:lnSpc>
                <a:spcPct val="100000"/>
              </a:lnSpc>
            </a:pPr>
            <a:r>
              <a:rPr sz="1800" spc="-20" dirty="0">
                <a:solidFill>
                  <a:srgbClr val="800000"/>
                </a:solidFill>
                <a:latin typeface="Consolas"/>
                <a:cs typeface="Consolas"/>
              </a:rPr>
              <a:t>body</a:t>
            </a:r>
            <a:endParaRPr sz="1800">
              <a:latin typeface="Consolas"/>
              <a:cs typeface="Consolas"/>
            </a:endParaRPr>
          </a:p>
          <a:p>
            <a:pPr marL="593725" marR="1232535">
              <a:lnSpc>
                <a:spcPct val="100000"/>
              </a:lnSpc>
              <a:spcBef>
                <a:spcPts val="5"/>
              </a:spcBef>
            </a:pPr>
            <a:r>
              <a:rPr sz="1800" dirty="0">
                <a:solidFill>
                  <a:srgbClr val="800000"/>
                </a:solidFill>
                <a:latin typeface="Consolas"/>
                <a:cs typeface="Consolas"/>
              </a:rPr>
              <a:t>h1</a:t>
            </a:r>
            <a:r>
              <a:rPr sz="1800" dirty="0">
                <a:latin typeface="Consolas"/>
                <a:cs typeface="Consolas"/>
              </a:rPr>
              <a:t>(</a:t>
            </a:r>
            <a:r>
              <a:rPr sz="1800" dirty="0">
                <a:solidFill>
                  <a:srgbClr val="E40000"/>
                </a:solidFill>
                <a:latin typeface="Consolas"/>
                <a:cs typeface="Consolas"/>
              </a:rPr>
              <a:t>class</a:t>
            </a:r>
            <a:r>
              <a:rPr sz="1800" dirty="0">
                <a:latin typeface="Consolas"/>
                <a:cs typeface="Consolas"/>
              </a:rPr>
              <a:t>=</a:t>
            </a:r>
            <a:r>
              <a:rPr sz="1800" dirty="0">
                <a:solidFill>
                  <a:srgbClr val="A21515"/>
                </a:solidFill>
                <a:latin typeface="Consolas"/>
                <a:cs typeface="Consolas"/>
              </a:rPr>
              <a:t>"foo"</a:t>
            </a:r>
            <a:r>
              <a:rPr sz="1800" dirty="0">
                <a:latin typeface="Consolas"/>
                <a:cs typeface="Consolas"/>
              </a:rPr>
              <a:t>)</a:t>
            </a:r>
            <a:r>
              <a:rPr sz="1800" spc="-50" dirty="0">
                <a:latin typeface="Consolas"/>
                <a:cs typeface="Consolas"/>
              </a:rPr>
              <a:t> </a:t>
            </a:r>
            <a:r>
              <a:rPr sz="1800" dirty="0">
                <a:latin typeface="Consolas"/>
                <a:cs typeface="Consolas"/>
              </a:rPr>
              <a:t>First</a:t>
            </a:r>
            <a:r>
              <a:rPr sz="1800" spc="-45" dirty="0">
                <a:latin typeface="Consolas"/>
                <a:cs typeface="Consolas"/>
              </a:rPr>
              <a:t> </a:t>
            </a:r>
            <a:r>
              <a:rPr sz="1800" dirty="0">
                <a:latin typeface="Consolas"/>
                <a:cs typeface="Consolas"/>
              </a:rPr>
              <a:t>Pug</a:t>
            </a:r>
            <a:r>
              <a:rPr sz="1800" spc="-35" dirty="0">
                <a:latin typeface="Consolas"/>
                <a:cs typeface="Consolas"/>
              </a:rPr>
              <a:t> </a:t>
            </a:r>
            <a:r>
              <a:rPr sz="1800" spc="-10" dirty="0">
                <a:latin typeface="Consolas"/>
                <a:cs typeface="Consolas"/>
              </a:rPr>
              <a:t>template </a:t>
            </a:r>
            <a:r>
              <a:rPr sz="1800" dirty="0">
                <a:solidFill>
                  <a:srgbClr val="800000"/>
                </a:solidFill>
                <a:latin typeface="Consolas"/>
                <a:cs typeface="Consolas"/>
              </a:rPr>
              <a:t>p</a:t>
            </a:r>
            <a:r>
              <a:rPr sz="1800" spc="-35" dirty="0">
                <a:solidFill>
                  <a:srgbClr val="800000"/>
                </a:solidFill>
                <a:latin typeface="Consolas"/>
                <a:cs typeface="Consolas"/>
              </a:rPr>
              <a:t> </a:t>
            </a:r>
            <a:r>
              <a:rPr sz="1800" dirty="0">
                <a:latin typeface="Consolas"/>
                <a:cs typeface="Consolas"/>
              </a:rPr>
              <a:t>This</a:t>
            </a:r>
            <a:r>
              <a:rPr sz="1800" spc="-20" dirty="0">
                <a:latin typeface="Consolas"/>
                <a:cs typeface="Consolas"/>
              </a:rPr>
              <a:t> </a:t>
            </a:r>
            <a:r>
              <a:rPr sz="1800" dirty="0">
                <a:latin typeface="Consolas"/>
                <a:cs typeface="Consolas"/>
              </a:rPr>
              <a:t>is</a:t>
            </a:r>
            <a:r>
              <a:rPr sz="1800" spc="-25" dirty="0">
                <a:latin typeface="Consolas"/>
                <a:cs typeface="Consolas"/>
              </a:rPr>
              <a:t> </a:t>
            </a:r>
            <a:r>
              <a:rPr sz="1800" dirty="0">
                <a:latin typeface="Consolas"/>
                <a:cs typeface="Consolas"/>
              </a:rPr>
              <a:t>our</a:t>
            </a:r>
            <a:r>
              <a:rPr sz="1800" spc="-10" dirty="0">
                <a:latin typeface="Consolas"/>
                <a:cs typeface="Consolas"/>
              </a:rPr>
              <a:t> </a:t>
            </a:r>
            <a:r>
              <a:rPr sz="1800" dirty="0">
                <a:latin typeface="Consolas"/>
                <a:cs typeface="Consolas"/>
              </a:rPr>
              <a:t>first</a:t>
            </a:r>
            <a:r>
              <a:rPr sz="1800" spc="-15" dirty="0">
                <a:latin typeface="Consolas"/>
                <a:cs typeface="Consolas"/>
              </a:rPr>
              <a:t> </a:t>
            </a:r>
            <a:r>
              <a:rPr sz="1800" dirty="0">
                <a:latin typeface="Consolas"/>
                <a:cs typeface="Consolas"/>
              </a:rPr>
              <a:t>Pug</a:t>
            </a:r>
            <a:r>
              <a:rPr sz="1800" spc="-20" dirty="0">
                <a:latin typeface="Consolas"/>
                <a:cs typeface="Consolas"/>
              </a:rPr>
              <a:t> </a:t>
            </a:r>
            <a:r>
              <a:rPr sz="1800" spc="-10" dirty="0">
                <a:latin typeface="Consolas"/>
                <a:cs typeface="Consolas"/>
              </a:rPr>
              <a:t>template!</a:t>
            </a:r>
            <a:endParaRPr sz="1800">
              <a:latin typeface="Consolas"/>
              <a:cs typeface="Consolas"/>
            </a:endParaRPr>
          </a:p>
        </p:txBody>
      </p:sp>
      <p:sp>
        <p:nvSpPr>
          <p:cNvPr id="4" name="object 4"/>
          <p:cNvSpPr txBox="1"/>
          <p:nvPr/>
        </p:nvSpPr>
        <p:spPr>
          <a:xfrm>
            <a:off x="5213603" y="3867911"/>
            <a:ext cx="6096000" cy="2308860"/>
          </a:xfrm>
          <a:prstGeom prst="rect">
            <a:avLst/>
          </a:prstGeom>
          <a:ln w="12700">
            <a:solidFill>
              <a:srgbClr val="111F35"/>
            </a:solidFill>
          </a:ln>
        </p:spPr>
        <p:txBody>
          <a:bodyPr vert="horz" wrap="square" lIns="0" tIns="33655" rIns="0" bIns="0" rtlCol="0">
            <a:spAutoFit/>
          </a:bodyPr>
          <a:lstStyle/>
          <a:p>
            <a:pPr marL="91440">
              <a:lnSpc>
                <a:spcPct val="100000"/>
              </a:lnSpc>
              <a:spcBef>
                <a:spcPts val="265"/>
              </a:spcBef>
            </a:pPr>
            <a:r>
              <a:rPr sz="1800" dirty="0">
                <a:solidFill>
                  <a:srgbClr val="800000"/>
                </a:solidFill>
                <a:latin typeface="Consolas"/>
                <a:cs typeface="Consolas"/>
              </a:rPr>
              <a:t>&lt;!DOCTYPE</a:t>
            </a:r>
            <a:r>
              <a:rPr sz="1800" spc="-40" dirty="0">
                <a:solidFill>
                  <a:srgbClr val="800000"/>
                </a:solidFill>
                <a:latin typeface="Consolas"/>
                <a:cs typeface="Consolas"/>
              </a:rPr>
              <a:t> </a:t>
            </a:r>
            <a:r>
              <a:rPr sz="1800" spc="-10" dirty="0">
                <a:solidFill>
                  <a:srgbClr val="E40000"/>
                </a:solidFill>
                <a:latin typeface="Consolas"/>
                <a:cs typeface="Consolas"/>
              </a:rPr>
              <a:t>html</a:t>
            </a:r>
            <a:r>
              <a:rPr sz="1800" spc="-10" dirty="0">
                <a:solidFill>
                  <a:srgbClr val="800000"/>
                </a:solidFill>
                <a:latin typeface="Consolas"/>
                <a:cs typeface="Consolas"/>
              </a:rPr>
              <a:t>&gt;</a:t>
            </a:r>
            <a:endParaRPr sz="1800">
              <a:latin typeface="Consolas"/>
              <a:cs typeface="Consolas"/>
            </a:endParaRPr>
          </a:p>
          <a:p>
            <a:pPr marL="91440">
              <a:lnSpc>
                <a:spcPct val="100000"/>
              </a:lnSpc>
            </a:pPr>
            <a:r>
              <a:rPr sz="1800" dirty="0">
                <a:solidFill>
                  <a:srgbClr val="800000"/>
                </a:solidFill>
                <a:latin typeface="Consolas"/>
                <a:cs typeface="Consolas"/>
              </a:rPr>
              <a:t>&lt;html</a:t>
            </a:r>
            <a:r>
              <a:rPr sz="1800" spc="-40" dirty="0">
                <a:solidFill>
                  <a:srgbClr val="800000"/>
                </a:solidFill>
                <a:latin typeface="Consolas"/>
                <a:cs typeface="Consolas"/>
              </a:rPr>
              <a:t> </a:t>
            </a:r>
            <a:r>
              <a:rPr sz="1800" spc="-10" dirty="0">
                <a:solidFill>
                  <a:srgbClr val="E40000"/>
                </a:solidFill>
                <a:latin typeface="Consolas"/>
                <a:cs typeface="Consolas"/>
              </a:rPr>
              <a:t>lang</a:t>
            </a:r>
            <a:r>
              <a:rPr sz="1800" spc="-10" dirty="0">
                <a:latin typeface="Consolas"/>
                <a:cs typeface="Consolas"/>
              </a:rPr>
              <a:t>=</a:t>
            </a:r>
            <a:r>
              <a:rPr sz="1800" spc="-10" dirty="0">
                <a:solidFill>
                  <a:srgbClr val="0000FF"/>
                </a:solidFill>
                <a:latin typeface="Consolas"/>
                <a:cs typeface="Consolas"/>
              </a:rPr>
              <a:t>"en"</a:t>
            </a:r>
            <a:r>
              <a:rPr sz="1800" spc="-10" dirty="0">
                <a:solidFill>
                  <a:srgbClr val="800000"/>
                </a:solidFill>
                <a:latin typeface="Consolas"/>
                <a:cs typeface="Consolas"/>
              </a:rPr>
              <a:t>&gt;</a:t>
            </a:r>
            <a:endParaRPr sz="1800">
              <a:latin typeface="Consolas"/>
              <a:cs typeface="Consolas"/>
            </a:endParaRPr>
          </a:p>
          <a:p>
            <a:pPr marL="91440">
              <a:lnSpc>
                <a:spcPct val="100000"/>
              </a:lnSpc>
            </a:pPr>
            <a:r>
              <a:rPr sz="1800" dirty="0">
                <a:solidFill>
                  <a:srgbClr val="800000"/>
                </a:solidFill>
                <a:latin typeface="Consolas"/>
                <a:cs typeface="Consolas"/>
              </a:rPr>
              <a:t>&lt;head&gt;&lt;title&gt;</a:t>
            </a:r>
            <a:r>
              <a:rPr sz="1800" dirty="0">
                <a:latin typeface="Consolas"/>
                <a:cs typeface="Consolas"/>
              </a:rPr>
              <a:t>Hello</a:t>
            </a:r>
            <a:r>
              <a:rPr sz="1800" spc="-90" dirty="0">
                <a:latin typeface="Consolas"/>
                <a:cs typeface="Consolas"/>
              </a:rPr>
              <a:t> </a:t>
            </a:r>
            <a:r>
              <a:rPr sz="1800" spc="-10" dirty="0">
                <a:latin typeface="Consolas"/>
                <a:cs typeface="Consolas"/>
              </a:rPr>
              <a:t>Pug!</a:t>
            </a:r>
            <a:r>
              <a:rPr sz="1800" spc="-10" dirty="0">
                <a:solidFill>
                  <a:srgbClr val="800000"/>
                </a:solidFill>
                <a:latin typeface="Consolas"/>
                <a:cs typeface="Consolas"/>
              </a:rPr>
              <a:t>&lt;/title&gt;&lt;/head&gt;</a:t>
            </a:r>
            <a:endParaRPr sz="1800">
              <a:latin typeface="Consolas"/>
              <a:cs typeface="Consolas"/>
            </a:endParaRPr>
          </a:p>
          <a:p>
            <a:pPr marL="91440">
              <a:lnSpc>
                <a:spcPct val="100000"/>
              </a:lnSpc>
            </a:pPr>
            <a:r>
              <a:rPr sz="1800" spc="-10" dirty="0">
                <a:solidFill>
                  <a:srgbClr val="800000"/>
                </a:solidFill>
                <a:latin typeface="Consolas"/>
                <a:cs typeface="Consolas"/>
              </a:rPr>
              <a:t>&lt;body&gt;</a:t>
            </a:r>
            <a:endParaRPr sz="1800">
              <a:latin typeface="Consolas"/>
              <a:cs typeface="Consolas"/>
            </a:endParaRPr>
          </a:p>
          <a:p>
            <a:pPr marL="340995">
              <a:lnSpc>
                <a:spcPct val="100000"/>
              </a:lnSpc>
            </a:pPr>
            <a:r>
              <a:rPr sz="1800" dirty="0">
                <a:solidFill>
                  <a:srgbClr val="800000"/>
                </a:solidFill>
                <a:latin typeface="Consolas"/>
                <a:cs typeface="Consolas"/>
              </a:rPr>
              <a:t>&lt;h1</a:t>
            </a:r>
            <a:r>
              <a:rPr sz="1800" spc="-50" dirty="0">
                <a:solidFill>
                  <a:srgbClr val="800000"/>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"foo"</a:t>
            </a:r>
            <a:r>
              <a:rPr sz="1800" dirty="0">
                <a:solidFill>
                  <a:srgbClr val="800000"/>
                </a:solidFill>
                <a:latin typeface="Consolas"/>
                <a:cs typeface="Consolas"/>
              </a:rPr>
              <a:t>&gt;</a:t>
            </a:r>
            <a:r>
              <a:rPr sz="1800" dirty="0">
                <a:latin typeface="Consolas"/>
                <a:cs typeface="Consolas"/>
              </a:rPr>
              <a:t>First</a:t>
            </a:r>
            <a:r>
              <a:rPr sz="1800" spc="-40" dirty="0">
                <a:latin typeface="Consolas"/>
                <a:cs typeface="Consolas"/>
              </a:rPr>
              <a:t> </a:t>
            </a:r>
            <a:r>
              <a:rPr sz="1800" dirty="0">
                <a:latin typeface="Consolas"/>
                <a:cs typeface="Consolas"/>
              </a:rPr>
              <a:t>Pug</a:t>
            </a:r>
            <a:r>
              <a:rPr sz="1800" spc="-45" dirty="0">
                <a:latin typeface="Consolas"/>
                <a:cs typeface="Consolas"/>
              </a:rPr>
              <a:t> </a:t>
            </a:r>
            <a:r>
              <a:rPr sz="1800" spc="-10" dirty="0">
                <a:latin typeface="Consolas"/>
                <a:cs typeface="Consolas"/>
              </a:rPr>
              <a:t>template</a:t>
            </a:r>
            <a:r>
              <a:rPr sz="1800" spc="-10" dirty="0">
                <a:solidFill>
                  <a:srgbClr val="800000"/>
                </a:solidFill>
                <a:latin typeface="Consolas"/>
                <a:cs typeface="Consolas"/>
              </a:rPr>
              <a:t>&lt;/h1&gt;</a:t>
            </a:r>
            <a:endParaRPr sz="1800">
              <a:latin typeface="Consolas"/>
              <a:cs typeface="Consolas"/>
            </a:endParaRPr>
          </a:p>
          <a:p>
            <a:pPr marL="340995">
              <a:lnSpc>
                <a:spcPct val="100000"/>
              </a:lnSpc>
              <a:spcBef>
                <a:spcPts val="5"/>
              </a:spcBef>
            </a:pPr>
            <a:r>
              <a:rPr sz="1800" dirty="0">
                <a:solidFill>
                  <a:srgbClr val="800000"/>
                </a:solidFill>
                <a:latin typeface="Consolas"/>
                <a:cs typeface="Consolas"/>
              </a:rPr>
              <a:t>&lt;p&gt;</a:t>
            </a:r>
            <a:r>
              <a:rPr sz="1800" dirty="0">
                <a:latin typeface="Consolas"/>
                <a:cs typeface="Consolas"/>
              </a:rPr>
              <a:t>This</a:t>
            </a:r>
            <a:r>
              <a:rPr sz="1800" spc="-40" dirty="0">
                <a:latin typeface="Consolas"/>
                <a:cs typeface="Consolas"/>
              </a:rPr>
              <a:t> </a:t>
            </a:r>
            <a:r>
              <a:rPr sz="1800" dirty="0">
                <a:latin typeface="Consolas"/>
                <a:cs typeface="Consolas"/>
              </a:rPr>
              <a:t>is</a:t>
            </a:r>
            <a:r>
              <a:rPr sz="1800" spc="-15" dirty="0">
                <a:latin typeface="Consolas"/>
                <a:cs typeface="Consolas"/>
              </a:rPr>
              <a:t> </a:t>
            </a:r>
            <a:r>
              <a:rPr sz="1800" dirty="0">
                <a:latin typeface="Consolas"/>
                <a:cs typeface="Consolas"/>
              </a:rPr>
              <a:t>our</a:t>
            </a:r>
            <a:r>
              <a:rPr sz="1800" spc="-20" dirty="0">
                <a:latin typeface="Consolas"/>
                <a:cs typeface="Consolas"/>
              </a:rPr>
              <a:t> </a:t>
            </a:r>
            <a:r>
              <a:rPr sz="1800" dirty="0">
                <a:latin typeface="Consolas"/>
                <a:cs typeface="Consolas"/>
              </a:rPr>
              <a:t>first</a:t>
            </a:r>
            <a:r>
              <a:rPr sz="1800" spc="-25" dirty="0">
                <a:latin typeface="Consolas"/>
                <a:cs typeface="Consolas"/>
              </a:rPr>
              <a:t> </a:t>
            </a:r>
            <a:r>
              <a:rPr sz="1800" dirty="0">
                <a:latin typeface="Consolas"/>
                <a:cs typeface="Consolas"/>
              </a:rPr>
              <a:t>Pug</a:t>
            </a:r>
            <a:r>
              <a:rPr sz="1800" spc="-25" dirty="0">
                <a:latin typeface="Consolas"/>
                <a:cs typeface="Consolas"/>
              </a:rPr>
              <a:t> </a:t>
            </a:r>
            <a:r>
              <a:rPr sz="1800" spc="-10" dirty="0">
                <a:latin typeface="Consolas"/>
                <a:cs typeface="Consolas"/>
              </a:rPr>
              <a:t>template!</a:t>
            </a:r>
            <a:r>
              <a:rPr sz="1800" spc="-10" dirty="0">
                <a:solidFill>
                  <a:srgbClr val="800000"/>
                </a:solidFill>
                <a:latin typeface="Consolas"/>
                <a:cs typeface="Consolas"/>
              </a:rPr>
              <a:t>&lt;/p&gt;</a:t>
            </a:r>
            <a:endParaRPr sz="1800">
              <a:latin typeface="Consolas"/>
              <a:cs typeface="Consolas"/>
            </a:endParaRPr>
          </a:p>
          <a:p>
            <a:pPr marL="91440">
              <a:lnSpc>
                <a:spcPct val="100000"/>
              </a:lnSpc>
            </a:pPr>
            <a:r>
              <a:rPr sz="1800" spc="-10" dirty="0">
                <a:solidFill>
                  <a:srgbClr val="800000"/>
                </a:solidFill>
                <a:latin typeface="Consolas"/>
                <a:cs typeface="Consolas"/>
              </a:rPr>
              <a:t>&lt;/body&gt;</a:t>
            </a:r>
            <a:endParaRPr sz="1800">
              <a:latin typeface="Consolas"/>
              <a:cs typeface="Consolas"/>
            </a:endParaRPr>
          </a:p>
          <a:p>
            <a:pPr marL="91440">
              <a:lnSpc>
                <a:spcPct val="100000"/>
              </a:lnSpc>
            </a:pPr>
            <a:r>
              <a:rPr sz="1800" spc="-10" dirty="0">
                <a:solidFill>
                  <a:srgbClr val="800000"/>
                </a:solidFill>
                <a:latin typeface="Consolas"/>
                <a:cs typeface="Consolas"/>
              </a:rPr>
              <a:t>&lt;/html&gt;</a:t>
            </a:r>
            <a:endParaRPr sz="1800">
              <a:latin typeface="Consolas"/>
              <a:cs typeface="Consolas"/>
            </a:endParaRPr>
          </a:p>
        </p:txBody>
      </p:sp>
      <p:grpSp>
        <p:nvGrpSpPr>
          <p:cNvPr id="5" name="object 5"/>
          <p:cNvGrpSpPr/>
          <p:nvPr/>
        </p:nvGrpSpPr>
        <p:grpSpPr>
          <a:xfrm>
            <a:off x="7116826" y="2240026"/>
            <a:ext cx="2090420" cy="1551940"/>
            <a:chOff x="7116826" y="2240026"/>
            <a:chExt cx="2090420" cy="1551940"/>
          </a:xfrm>
        </p:grpSpPr>
        <p:sp>
          <p:nvSpPr>
            <p:cNvPr id="6" name="object 6"/>
            <p:cNvSpPr/>
            <p:nvPr/>
          </p:nvSpPr>
          <p:spPr>
            <a:xfrm>
              <a:off x="7123176" y="2246376"/>
              <a:ext cx="2077720" cy="1539240"/>
            </a:xfrm>
            <a:custGeom>
              <a:avLst/>
              <a:gdLst/>
              <a:ahLst/>
              <a:cxnLst/>
              <a:rect l="l" t="t" r="r" b="b"/>
              <a:pathLst>
                <a:path w="2077720" h="1539239">
                  <a:moveTo>
                    <a:pt x="1140841" y="0"/>
                  </a:moveTo>
                  <a:lnTo>
                    <a:pt x="0" y="0"/>
                  </a:lnTo>
                  <a:lnTo>
                    <a:pt x="0" y="155575"/>
                  </a:lnTo>
                  <a:lnTo>
                    <a:pt x="1140841" y="155575"/>
                  </a:lnTo>
                  <a:lnTo>
                    <a:pt x="1189065" y="157347"/>
                  </a:lnTo>
                  <a:lnTo>
                    <a:pt x="1236327" y="162581"/>
                  </a:lnTo>
                  <a:lnTo>
                    <a:pt x="1282501" y="171151"/>
                  </a:lnTo>
                  <a:lnTo>
                    <a:pt x="1327464" y="182932"/>
                  </a:lnTo>
                  <a:lnTo>
                    <a:pt x="1371088" y="197800"/>
                  </a:lnTo>
                  <a:lnTo>
                    <a:pt x="1413251" y="215630"/>
                  </a:lnTo>
                  <a:lnTo>
                    <a:pt x="1453826" y="236295"/>
                  </a:lnTo>
                  <a:lnTo>
                    <a:pt x="1492689" y="259672"/>
                  </a:lnTo>
                  <a:lnTo>
                    <a:pt x="1529714" y="285635"/>
                  </a:lnTo>
                  <a:lnTo>
                    <a:pt x="1564778" y="314060"/>
                  </a:lnTo>
                  <a:lnTo>
                    <a:pt x="1597755" y="344820"/>
                  </a:lnTo>
                  <a:lnTo>
                    <a:pt x="1628519" y="377792"/>
                  </a:lnTo>
                  <a:lnTo>
                    <a:pt x="1656947" y="412850"/>
                  </a:lnTo>
                  <a:lnTo>
                    <a:pt x="1682913" y="449870"/>
                  </a:lnTo>
                  <a:lnTo>
                    <a:pt x="1706292" y="488725"/>
                  </a:lnTo>
                  <a:lnTo>
                    <a:pt x="1726959" y="529292"/>
                  </a:lnTo>
                  <a:lnTo>
                    <a:pt x="1744789" y="571444"/>
                  </a:lnTo>
                  <a:lnTo>
                    <a:pt x="1759658" y="615058"/>
                  </a:lnTo>
                  <a:lnTo>
                    <a:pt x="1771440" y="660008"/>
                  </a:lnTo>
                  <a:lnTo>
                    <a:pt x="1780010" y="706169"/>
                  </a:lnTo>
                  <a:lnTo>
                    <a:pt x="1785244" y="753416"/>
                  </a:lnTo>
                  <a:lnTo>
                    <a:pt x="1787017" y="801624"/>
                  </a:lnTo>
                  <a:lnTo>
                    <a:pt x="1787017" y="1274699"/>
                  </a:lnTo>
                  <a:lnTo>
                    <a:pt x="1652270" y="1274699"/>
                  </a:lnTo>
                  <a:lnTo>
                    <a:pt x="1864741" y="1539240"/>
                  </a:lnTo>
                  <a:lnTo>
                    <a:pt x="2077212" y="1274699"/>
                  </a:lnTo>
                  <a:lnTo>
                    <a:pt x="1942592" y="1274699"/>
                  </a:lnTo>
                  <a:lnTo>
                    <a:pt x="1942592" y="801624"/>
                  </a:lnTo>
                  <a:lnTo>
                    <a:pt x="1941128" y="752791"/>
                  </a:lnTo>
                  <a:lnTo>
                    <a:pt x="1936793" y="704732"/>
                  </a:lnTo>
                  <a:lnTo>
                    <a:pt x="1929672" y="657531"/>
                  </a:lnTo>
                  <a:lnTo>
                    <a:pt x="1919847" y="611272"/>
                  </a:lnTo>
                  <a:lnTo>
                    <a:pt x="1907403" y="566037"/>
                  </a:lnTo>
                  <a:lnTo>
                    <a:pt x="1892424" y="521912"/>
                  </a:lnTo>
                  <a:lnTo>
                    <a:pt x="1874993" y="478980"/>
                  </a:lnTo>
                  <a:lnTo>
                    <a:pt x="1855195" y="437324"/>
                  </a:lnTo>
                  <a:lnTo>
                    <a:pt x="1833113" y="397030"/>
                  </a:lnTo>
                  <a:lnTo>
                    <a:pt x="1808831" y="358180"/>
                  </a:lnTo>
                  <a:lnTo>
                    <a:pt x="1782434" y="320858"/>
                  </a:lnTo>
                  <a:lnTo>
                    <a:pt x="1754006" y="285148"/>
                  </a:lnTo>
                  <a:lnTo>
                    <a:pt x="1723629" y="251135"/>
                  </a:lnTo>
                  <a:lnTo>
                    <a:pt x="1691389" y="218902"/>
                  </a:lnTo>
                  <a:lnTo>
                    <a:pt x="1657368" y="188532"/>
                  </a:lnTo>
                  <a:lnTo>
                    <a:pt x="1621652" y="160110"/>
                  </a:lnTo>
                  <a:lnTo>
                    <a:pt x="1584324" y="133720"/>
                  </a:lnTo>
                  <a:lnTo>
                    <a:pt x="1545467" y="109445"/>
                  </a:lnTo>
                  <a:lnTo>
                    <a:pt x="1505166" y="87370"/>
                  </a:lnTo>
                  <a:lnTo>
                    <a:pt x="1463505" y="67577"/>
                  </a:lnTo>
                  <a:lnTo>
                    <a:pt x="1420568" y="50151"/>
                  </a:lnTo>
                  <a:lnTo>
                    <a:pt x="1376438" y="35177"/>
                  </a:lnTo>
                  <a:lnTo>
                    <a:pt x="1331200" y="22736"/>
                  </a:lnTo>
                  <a:lnTo>
                    <a:pt x="1284937" y="12915"/>
                  </a:lnTo>
                  <a:lnTo>
                    <a:pt x="1237734" y="5796"/>
                  </a:lnTo>
                  <a:lnTo>
                    <a:pt x="1189673" y="1462"/>
                  </a:lnTo>
                  <a:lnTo>
                    <a:pt x="1140841" y="0"/>
                  </a:lnTo>
                  <a:close/>
                </a:path>
              </a:pathLst>
            </a:custGeom>
            <a:solidFill>
              <a:srgbClr val="006379"/>
            </a:solidFill>
          </p:spPr>
          <p:txBody>
            <a:bodyPr wrap="square" lIns="0" tIns="0" rIns="0" bIns="0" rtlCol="0"/>
            <a:lstStyle/>
            <a:p>
              <a:endParaRPr/>
            </a:p>
          </p:txBody>
        </p:sp>
        <p:sp>
          <p:nvSpPr>
            <p:cNvPr id="7" name="object 7"/>
            <p:cNvSpPr/>
            <p:nvPr/>
          </p:nvSpPr>
          <p:spPr>
            <a:xfrm>
              <a:off x="7123176" y="2246376"/>
              <a:ext cx="2077720" cy="1539240"/>
            </a:xfrm>
            <a:custGeom>
              <a:avLst/>
              <a:gdLst/>
              <a:ahLst/>
              <a:cxnLst/>
              <a:rect l="l" t="t" r="r" b="b"/>
              <a:pathLst>
                <a:path w="2077720" h="1539239">
                  <a:moveTo>
                    <a:pt x="0" y="0"/>
                  </a:moveTo>
                  <a:lnTo>
                    <a:pt x="1140841" y="0"/>
                  </a:lnTo>
                  <a:lnTo>
                    <a:pt x="1189673" y="1462"/>
                  </a:lnTo>
                  <a:lnTo>
                    <a:pt x="1237734" y="5796"/>
                  </a:lnTo>
                  <a:lnTo>
                    <a:pt x="1284937" y="12915"/>
                  </a:lnTo>
                  <a:lnTo>
                    <a:pt x="1331200" y="22736"/>
                  </a:lnTo>
                  <a:lnTo>
                    <a:pt x="1376438" y="35177"/>
                  </a:lnTo>
                  <a:lnTo>
                    <a:pt x="1420568" y="50151"/>
                  </a:lnTo>
                  <a:lnTo>
                    <a:pt x="1463505" y="67577"/>
                  </a:lnTo>
                  <a:lnTo>
                    <a:pt x="1505166" y="87370"/>
                  </a:lnTo>
                  <a:lnTo>
                    <a:pt x="1545467" y="109445"/>
                  </a:lnTo>
                  <a:lnTo>
                    <a:pt x="1584324" y="133720"/>
                  </a:lnTo>
                  <a:lnTo>
                    <a:pt x="1621652" y="160110"/>
                  </a:lnTo>
                  <a:lnTo>
                    <a:pt x="1657368" y="188532"/>
                  </a:lnTo>
                  <a:lnTo>
                    <a:pt x="1691389" y="218902"/>
                  </a:lnTo>
                  <a:lnTo>
                    <a:pt x="1723629" y="251135"/>
                  </a:lnTo>
                  <a:lnTo>
                    <a:pt x="1754006" y="285148"/>
                  </a:lnTo>
                  <a:lnTo>
                    <a:pt x="1782434" y="320858"/>
                  </a:lnTo>
                  <a:lnTo>
                    <a:pt x="1808831" y="358180"/>
                  </a:lnTo>
                  <a:lnTo>
                    <a:pt x="1833113" y="397030"/>
                  </a:lnTo>
                  <a:lnTo>
                    <a:pt x="1855195" y="437324"/>
                  </a:lnTo>
                  <a:lnTo>
                    <a:pt x="1874993" y="478980"/>
                  </a:lnTo>
                  <a:lnTo>
                    <a:pt x="1892424" y="521912"/>
                  </a:lnTo>
                  <a:lnTo>
                    <a:pt x="1907403" y="566037"/>
                  </a:lnTo>
                  <a:lnTo>
                    <a:pt x="1919847" y="611272"/>
                  </a:lnTo>
                  <a:lnTo>
                    <a:pt x="1929672" y="657531"/>
                  </a:lnTo>
                  <a:lnTo>
                    <a:pt x="1936793" y="704732"/>
                  </a:lnTo>
                  <a:lnTo>
                    <a:pt x="1941128" y="752791"/>
                  </a:lnTo>
                  <a:lnTo>
                    <a:pt x="1942592" y="801624"/>
                  </a:lnTo>
                  <a:lnTo>
                    <a:pt x="1942592" y="1274699"/>
                  </a:lnTo>
                  <a:lnTo>
                    <a:pt x="2077212" y="1274699"/>
                  </a:lnTo>
                  <a:lnTo>
                    <a:pt x="1864741" y="1539240"/>
                  </a:lnTo>
                  <a:lnTo>
                    <a:pt x="1652270" y="1274699"/>
                  </a:lnTo>
                  <a:lnTo>
                    <a:pt x="1787017" y="1274699"/>
                  </a:lnTo>
                  <a:lnTo>
                    <a:pt x="1787017" y="801624"/>
                  </a:lnTo>
                  <a:lnTo>
                    <a:pt x="1785244" y="753416"/>
                  </a:lnTo>
                  <a:lnTo>
                    <a:pt x="1780010" y="706169"/>
                  </a:lnTo>
                  <a:lnTo>
                    <a:pt x="1771440" y="660008"/>
                  </a:lnTo>
                  <a:lnTo>
                    <a:pt x="1759658" y="615058"/>
                  </a:lnTo>
                  <a:lnTo>
                    <a:pt x="1744789" y="571444"/>
                  </a:lnTo>
                  <a:lnTo>
                    <a:pt x="1726959" y="529292"/>
                  </a:lnTo>
                  <a:lnTo>
                    <a:pt x="1706292" y="488725"/>
                  </a:lnTo>
                  <a:lnTo>
                    <a:pt x="1682913" y="449870"/>
                  </a:lnTo>
                  <a:lnTo>
                    <a:pt x="1656947" y="412850"/>
                  </a:lnTo>
                  <a:lnTo>
                    <a:pt x="1628519" y="377792"/>
                  </a:lnTo>
                  <a:lnTo>
                    <a:pt x="1597755" y="344820"/>
                  </a:lnTo>
                  <a:lnTo>
                    <a:pt x="1564778" y="314060"/>
                  </a:lnTo>
                  <a:lnTo>
                    <a:pt x="1529714" y="285635"/>
                  </a:lnTo>
                  <a:lnTo>
                    <a:pt x="1492689" y="259672"/>
                  </a:lnTo>
                  <a:lnTo>
                    <a:pt x="1453826" y="236295"/>
                  </a:lnTo>
                  <a:lnTo>
                    <a:pt x="1413251" y="215630"/>
                  </a:lnTo>
                  <a:lnTo>
                    <a:pt x="1371088" y="197800"/>
                  </a:lnTo>
                  <a:lnTo>
                    <a:pt x="1327464" y="182932"/>
                  </a:lnTo>
                  <a:lnTo>
                    <a:pt x="1282501" y="171151"/>
                  </a:lnTo>
                  <a:lnTo>
                    <a:pt x="1236327" y="162581"/>
                  </a:lnTo>
                  <a:lnTo>
                    <a:pt x="1189065" y="157347"/>
                  </a:lnTo>
                  <a:lnTo>
                    <a:pt x="1140841" y="155575"/>
                  </a:lnTo>
                  <a:lnTo>
                    <a:pt x="0" y="155575"/>
                  </a:lnTo>
                  <a:lnTo>
                    <a:pt x="0" y="0"/>
                  </a:lnTo>
                  <a:close/>
                </a:path>
              </a:pathLst>
            </a:custGeom>
            <a:ln w="12700">
              <a:solidFill>
                <a:srgbClr val="00252F"/>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477</a:t>
            </a:fld>
            <a:endParaRPr spc="-25"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TEMPLATING</a:t>
            </a:r>
            <a:r>
              <a:rPr spc="-80" dirty="0"/>
              <a:t> </a:t>
            </a:r>
            <a:r>
              <a:rPr spc="-145" dirty="0"/>
              <a:t>WITH</a:t>
            </a:r>
            <a:r>
              <a:rPr spc="-70" dirty="0"/>
              <a:t> </a:t>
            </a:r>
            <a:r>
              <a:rPr spc="65" dirty="0"/>
              <a:t>PUG:</a:t>
            </a:r>
            <a:r>
              <a:rPr spc="-40" dirty="0"/>
              <a:t> </a:t>
            </a:r>
            <a:r>
              <a:rPr spc="-50" dirty="0"/>
              <a:t>INCLUDES</a:t>
            </a:r>
          </a:p>
        </p:txBody>
      </p:sp>
      <p:sp>
        <p:nvSpPr>
          <p:cNvPr id="3" name="object 3"/>
          <p:cNvSpPr txBox="1"/>
          <p:nvPr/>
        </p:nvSpPr>
        <p:spPr>
          <a:xfrm>
            <a:off x="962049" y="1447952"/>
            <a:ext cx="10307041" cy="1596591"/>
          </a:xfrm>
          <a:prstGeom prst="rect">
            <a:avLst/>
          </a:prstGeom>
        </p:spPr>
        <p:txBody>
          <a:bodyPr vert="horz" wrap="square" lIns="0" tIns="97790" rIns="0" bIns="0" rtlCol="0">
            <a:spAutoFit/>
          </a:bodyPr>
          <a:lstStyle/>
          <a:p>
            <a:pPr marL="240029" indent="-227329">
              <a:lnSpc>
                <a:spcPct val="100000"/>
              </a:lnSpc>
              <a:spcBef>
                <a:spcPts val="770"/>
              </a:spcBef>
              <a:buFont typeface="Arial MT"/>
              <a:buChar char="•"/>
              <a:tabLst>
                <a:tab pos="240029" algn="l"/>
              </a:tabLst>
            </a:pPr>
            <a:r>
              <a:rPr lang="it-IT" sz="2800" dirty="0">
                <a:solidFill>
                  <a:srgbClr val="111F35"/>
                </a:solidFill>
                <a:latin typeface="Calibri"/>
                <a:cs typeface="Calibri"/>
              </a:rPr>
              <a:t>Pug è molto più di un modo diverso di scrivere HTML...
Per cominciare, un modello può includere altri modelli
Questo è di grande aiuto per il riutilizzo dei template!</a:t>
            </a:r>
            <a:endParaRPr sz="2800" dirty="0">
              <a:latin typeface="Calibri"/>
              <a:cs typeface="Calibri"/>
            </a:endParaRPr>
          </a:p>
        </p:txBody>
      </p:sp>
      <p:sp>
        <p:nvSpPr>
          <p:cNvPr id="4" name="object 4"/>
          <p:cNvSpPr/>
          <p:nvPr/>
        </p:nvSpPr>
        <p:spPr>
          <a:xfrm>
            <a:off x="882396" y="3575303"/>
            <a:ext cx="4540250" cy="2032000"/>
          </a:xfrm>
          <a:custGeom>
            <a:avLst/>
            <a:gdLst/>
            <a:ahLst/>
            <a:cxnLst/>
            <a:rect l="l" t="t" r="r" b="b"/>
            <a:pathLst>
              <a:path w="4540250" h="2032000">
                <a:moveTo>
                  <a:pt x="0" y="2031492"/>
                </a:moveTo>
                <a:lnTo>
                  <a:pt x="4539996" y="2031492"/>
                </a:lnTo>
                <a:lnTo>
                  <a:pt x="4539996" y="0"/>
                </a:lnTo>
                <a:lnTo>
                  <a:pt x="0" y="0"/>
                </a:lnTo>
                <a:lnTo>
                  <a:pt x="0" y="2031492"/>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3596132"/>
            <a:ext cx="3911600" cy="1946275"/>
          </a:xfrm>
          <a:prstGeom prst="rect">
            <a:avLst/>
          </a:prstGeom>
        </p:spPr>
        <p:txBody>
          <a:bodyPr vert="horz" wrap="square" lIns="0" tIns="12700" rIns="0" bIns="0" rtlCol="0">
            <a:spAutoFit/>
          </a:bodyPr>
          <a:lstStyle/>
          <a:p>
            <a:pPr marL="12700" marR="2261235">
              <a:lnSpc>
                <a:spcPct val="100000"/>
              </a:lnSpc>
              <a:spcBef>
                <a:spcPts val="100"/>
              </a:spcBef>
            </a:pPr>
            <a:r>
              <a:rPr sz="1800" dirty="0">
                <a:solidFill>
                  <a:srgbClr val="008000"/>
                </a:solidFill>
                <a:latin typeface="Consolas"/>
                <a:cs typeface="Consolas"/>
              </a:rPr>
              <a:t>//-</a:t>
            </a:r>
            <a:r>
              <a:rPr sz="1800" spc="-35" dirty="0">
                <a:solidFill>
                  <a:srgbClr val="008000"/>
                </a:solidFill>
                <a:latin typeface="Consolas"/>
                <a:cs typeface="Consolas"/>
              </a:rPr>
              <a:t> </a:t>
            </a:r>
            <a:r>
              <a:rPr sz="1800" spc="-10" dirty="0">
                <a:solidFill>
                  <a:srgbClr val="008000"/>
                </a:solidFill>
                <a:latin typeface="Consolas"/>
                <a:cs typeface="Consolas"/>
              </a:rPr>
              <a:t>index.pug </a:t>
            </a:r>
            <a:r>
              <a:rPr sz="1800" dirty="0">
                <a:latin typeface="Consolas"/>
                <a:cs typeface="Consolas"/>
              </a:rPr>
              <a:t>doctype</a:t>
            </a:r>
            <a:r>
              <a:rPr sz="1800" spc="-30" dirty="0">
                <a:latin typeface="Consolas"/>
                <a:cs typeface="Consolas"/>
              </a:rPr>
              <a:t> </a:t>
            </a:r>
            <a:r>
              <a:rPr sz="1800" spc="-20" dirty="0">
                <a:latin typeface="Consolas"/>
                <a:cs typeface="Consolas"/>
              </a:rPr>
              <a:t>html </a:t>
            </a:r>
            <a:r>
              <a:rPr sz="1800" spc="-20" dirty="0">
                <a:solidFill>
                  <a:srgbClr val="800000"/>
                </a:solidFill>
                <a:latin typeface="Consolas"/>
                <a:cs typeface="Consolas"/>
              </a:rPr>
              <a:t>html</a:t>
            </a:r>
            <a:endParaRPr sz="1800">
              <a:latin typeface="Consolas"/>
              <a:cs typeface="Consolas"/>
            </a:endParaRPr>
          </a:p>
          <a:p>
            <a:pPr marL="262255" marR="506095">
              <a:lnSpc>
                <a:spcPct val="100000"/>
              </a:lnSpc>
            </a:pPr>
            <a:r>
              <a:rPr sz="1800" dirty="0">
                <a:solidFill>
                  <a:srgbClr val="0000FF"/>
                </a:solidFill>
                <a:latin typeface="Consolas"/>
                <a:cs typeface="Consolas"/>
              </a:rPr>
              <a:t>include</a:t>
            </a:r>
            <a:r>
              <a:rPr sz="1800" spc="-30" dirty="0">
                <a:solidFill>
                  <a:srgbClr val="0000FF"/>
                </a:solidFill>
                <a:latin typeface="Consolas"/>
                <a:cs typeface="Consolas"/>
              </a:rPr>
              <a:t> </a:t>
            </a:r>
            <a:r>
              <a:rPr sz="1800" spc="-10" dirty="0">
                <a:latin typeface="Consolas"/>
                <a:cs typeface="Consolas"/>
              </a:rPr>
              <a:t>partials/head.pug </a:t>
            </a:r>
            <a:r>
              <a:rPr sz="1800" spc="-20" dirty="0">
                <a:solidFill>
                  <a:srgbClr val="800000"/>
                </a:solidFill>
                <a:latin typeface="Consolas"/>
                <a:cs typeface="Consolas"/>
              </a:rPr>
              <a:t>body</a:t>
            </a:r>
            <a:endParaRPr sz="1800">
              <a:latin typeface="Consolas"/>
              <a:cs typeface="Consolas"/>
            </a:endParaRPr>
          </a:p>
          <a:p>
            <a:pPr marL="512445">
              <a:lnSpc>
                <a:spcPct val="100000"/>
              </a:lnSpc>
            </a:pPr>
            <a:r>
              <a:rPr sz="1800" dirty="0">
                <a:solidFill>
                  <a:srgbClr val="800000"/>
                </a:solidFill>
                <a:latin typeface="Consolas"/>
                <a:cs typeface="Consolas"/>
              </a:rPr>
              <a:t>h1</a:t>
            </a:r>
            <a:r>
              <a:rPr sz="1800" spc="-20" dirty="0">
                <a:solidFill>
                  <a:srgbClr val="800000"/>
                </a:solidFill>
                <a:latin typeface="Consolas"/>
                <a:cs typeface="Consolas"/>
              </a:rPr>
              <a:t> </a:t>
            </a:r>
            <a:r>
              <a:rPr sz="1800" dirty="0">
                <a:latin typeface="Consolas"/>
                <a:cs typeface="Consolas"/>
              </a:rPr>
              <a:t>Hello</a:t>
            </a:r>
            <a:r>
              <a:rPr sz="1800" spc="-10" dirty="0">
                <a:latin typeface="Consolas"/>
                <a:cs typeface="Consolas"/>
              </a:rPr>
              <a:t> </a:t>
            </a:r>
            <a:r>
              <a:rPr sz="1800" spc="-20" dirty="0">
                <a:latin typeface="Consolas"/>
                <a:cs typeface="Consolas"/>
              </a:rPr>
              <a:t>Pug!</a:t>
            </a:r>
            <a:endParaRPr sz="1800">
              <a:latin typeface="Consolas"/>
              <a:cs typeface="Consolas"/>
            </a:endParaRPr>
          </a:p>
          <a:p>
            <a:pPr marL="512445">
              <a:lnSpc>
                <a:spcPct val="100000"/>
              </a:lnSpc>
            </a:pPr>
            <a:r>
              <a:rPr sz="1800" dirty="0">
                <a:solidFill>
                  <a:srgbClr val="0000FF"/>
                </a:solidFill>
                <a:latin typeface="Consolas"/>
                <a:cs typeface="Consolas"/>
              </a:rPr>
              <a:t>include</a:t>
            </a:r>
            <a:r>
              <a:rPr sz="1800" spc="-20" dirty="0">
                <a:solidFill>
                  <a:srgbClr val="0000FF"/>
                </a:solidFill>
                <a:latin typeface="Consolas"/>
                <a:cs typeface="Consolas"/>
              </a:rPr>
              <a:t> </a:t>
            </a:r>
            <a:r>
              <a:rPr sz="1800" spc="-10" dirty="0">
                <a:latin typeface="Consolas"/>
                <a:cs typeface="Consolas"/>
              </a:rPr>
              <a:t>partials/footer.pug</a:t>
            </a:r>
            <a:endParaRPr sz="1800">
              <a:latin typeface="Consolas"/>
              <a:cs typeface="Consolas"/>
            </a:endParaRPr>
          </a:p>
        </p:txBody>
      </p:sp>
      <p:sp>
        <p:nvSpPr>
          <p:cNvPr id="6" name="object 6"/>
          <p:cNvSpPr txBox="1"/>
          <p:nvPr/>
        </p:nvSpPr>
        <p:spPr>
          <a:xfrm>
            <a:off x="5903976" y="3214116"/>
            <a:ext cx="5454650" cy="1477010"/>
          </a:xfrm>
          <a:prstGeom prst="rect">
            <a:avLst/>
          </a:prstGeom>
          <a:ln w="12700">
            <a:solidFill>
              <a:srgbClr val="111F35"/>
            </a:solidFill>
          </a:ln>
        </p:spPr>
        <p:txBody>
          <a:bodyPr vert="horz" wrap="square" lIns="0" tIns="33019" rIns="0" bIns="0" rtlCol="0">
            <a:spAutoFit/>
          </a:bodyPr>
          <a:lstStyle/>
          <a:p>
            <a:pPr marL="91440" marR="2722245">
              <a:lnSpc>
                <a:spcPct val="100000"/>
              </a:lnSpc>
              <a:spcBef>
                <a:spcPts val="259"/>
              </a:spcBef>
            </a:pPr>
            <a:r>
              <a:rPr sz="1800" dirty="0">
                <a:solidFill>
                  <a:srgbClr val="008000"/>
                </a:solidFill>
                <a:latin typeface="Consolas"/>
                <a:cs typeface="Consolas"/>
              </a:rPr>
              <a:t>//-</a:t>
            </a:r>
            <a:r>
              <a:rPr sz="1800" spc="-35" dirty="0">
                <a:solidFill>
                  <a:srgbClr val="008000"/>
                </a:solidFill>
                <a:latin typeface="Consolas"/>
                <a:cs typeface="Consolas"/>
              </a:rPr>
              <a:t> </a:t>
            </a:r>
            <a:r>
              <a:rPr sz="1800" spc="-10" dirty="0">
                <a:solidFill>
                  <a:srgbClr val="008000"/>
                </a:solidFill>
                <a:latin typeface="Consolas"/>
                <a:cs typeface="Consolas"/>
              </a:rPr>
              <a:t>partials/head.pug </a:t>
            </a:r>
            <a:r>
              <a:rPr sz="1800" spc="-20" dirty="0">
                <a:solidFill>
                  <a:srgbClr val="800000"/>
                </a:solidFill>
                <a:latin typeface="Consolas"/>
                <a:cs typeface="Consolas"/>
              </a:rPr>
              <a:t>head</a:t>
            </a:r>
            <a:endParaRPr sz="1800">
              <a:latin typeface="Consolas"/>
              <a:cs typeface="Consolas"/>
            </a:endParaRPr>
          </a:p>
          <a:p>
            <a:pPr marL="340995" marR="89535">
              <a:lnSpc>
                <a:spcPct val="100000"/>
              </a:lnSpc>
            </a:pPr>
            <a:r>
              <a:rPr sz="1800" dirty="0">
                <a:solidFill>
                  <a:srgbClr val="800000"/>
                </a:solidFill>
                <a:latin typeface="Consolas"/>
                <a:cs typeface="Consolas"/>
              </a:rPr>
              <a:t>title</a:t>
            </a:r>
            <a:r>
              <a:rPr sz="1800" spc="-35" dirty="0">
                <a:solidFill>
                  <a:srgbClr val="800000"/>
                </a:solidFill>
                <a:latin typeface="Consolas"/>
                <a:cs typeface="Consolas"/>
              </a:rPr>
              <a:t> </a:t>
            </a:r>
            <a:r>
              <a:rPr sz="1800" dirty="0">
                <a:latin typeface="Consolas"/>
                <a:cs typeface="Consolas"/>
              </a:rPr>
              <a:t>Hello</a:t>
            </a:r>
            <a:r>
              <a:rPr sz="1800" spc="-30" dirty="0">
                <a:latin typeface="Consolas"/>
                <a:cs typeface="Consolas"/>
              </a:rPr>
              <a:t> </a:t>
            </a:r>
            <a:r>
              <a:rPr sz="1800" spc="-25" dirty="0">
                <a:latin typeface="Consolas"/>
                <a:cs typeface="Consolas"/>
              </a:rPr>
              <a:t>Pug </a:t>
            </a:r>
            <a:r>
              <a:rPr sz="1800" spc="-10" dirty="0">
                <a:solidFill>
                  <a:srgbClr val="800000"/>
                </a:solidFill>
                <a:latin typeface="Consolas"/>
                <a:cs typeface="Consolas"/>
              </a:rPr>
              <a:t>script</a:t>
            </a:r>
            <a:r>
              <a:rPr sz="1800" spc="-10" dirty="0">
                <a:latin typeface="Consolas"/>
                <a:cs typeface="Consolas"/>
              </a:rPr>
              <a:t>(</a:t>
            </a:r>
            <a:r>
              <a:rPr sz="1800" spc="-10" dirty="0">
                <a:solidFill>
                  <a:srgbClr val="E40000"/>
                </a:solidFill>
                <a:latin typeface="Consolas"/>
                <a:cs typeface="Consolas"/>
              </a:rPr>
              <a:t>src</a:t>
            </a:r>
            <a:r>
              <a:rPr sz="1800" spc="-10" dirty="0">
                <a:latin typeface="Consolas"/>
                <a:cs typeface="Consolas"/>
              </a:rPr>
              <a:t>=</a:t>
            </a:r>
            <a:r>
              <a:rPr sz="1800" spc="-10" dirty="0">
                <a:solidFill>
                  <a:srgbClr val="A21515"/>
                </a:solidFill>
                <a:latin typeface="Consolas"/>
                <a:cs typeface="Consolas"/>
              </a:rPr>
              <a:t>'/js/script.js'</a:t>
            </a:r>
            <a:r>
              <a:rPr sz="1800" spc="-10" dirty="0">
                <a:latin typeface="Consolas"/>
                <a:cs typeface="Consolas"/>
              </a:rPr>
              <a:t>) </a:t>
            </a:r>
            <a:r>
              <a:rPr sz="1800" dirty="0">
                <a:solidFill>
                  <a:srgbClr val="800000"/>
                </a:solidFill>
                <a:latin typeface="Consolas"/>
                <a:cs typeface="Consolas"/>
              </a:rPr>
              <a:t>link</a:t>
            </a:r>
            <a:r>
              <a:rPr sz="1800" dirty="0">
                <a:latin typeface="Consolas"/>
                <a:cs typeface="Consolas"/>
              </a:rPr>
              <a:t>(</a:t>
            </a:r>
            <a:r>
              <a:rPr sz="1800" dirty="0">
                <a:solidFill>
                  <a:srgbClr val="E40000"/>
                </a:solidFill>
                <a:latin typeface="Consolas"/>
                <a:cs typeface="Consolas"/>
              </a:rPr>
              <a:t>rel</a:t>
            </a:r>
            <a:r>
              <a:rPr sz="1800" dirty="0">
                <a:latin typeface="Consolas"/>
                <a:cs typeface="Consolas"/>
              </a:rPr>
              <a:t>=</a:t>
            </a:r>
            <a:r>
              <a:rPr sz="1800" dirty="0">
                <a:solidFill>
                  <a:srgbClr val="A21515"/>
                </a:solidFill>
                <a:latin typeface="Consolas"/>
                <a:cs typeface="Consolas"/>
              </a:rPr>
              <a:t>'stylesheet'</a:t>
            </a:r>
            <a:r>
              <a:rPr sz="1800" spc="-85" dirty="0">
                <a:solidFill>
                  <a:srgbClr val="A21515"/>
                </a:solidFill>
                <a:latin typeface="Consolas"/>
                <a:cs typeface="Consolas"/>
              </a:rPr>
              <a:t> </a:t>
            </a:r>
            <a:r>
              <a:rPr sz="1800" spc="-10" dirty="0">
                <a:solidFill>
                  <a:srgbClr val="E40000"/>
                </a:solidFill>
                <a:latin typeface="Consolas"/>
                <a:cs typeface="Consolas"/>
              </a:rPr>
              <a:t>href</a:t>
            </a:r>
            <a:r>
              <a:rPr sz="1800" spc="-10" dirty="0">
                <a:latin typeface="Consolas"/>
                <a:cs typeface="Consolas"/>
              </a:rPr>
              <a:t>=</a:t>
            </a:r>
            <a:r>
              <a:rPr sz="1800" spc="-10" dirty="0">
                <a:solidFill>
                  <a:srgbClr val="A21515"/>
                </a:solidFill>
                <a:latin typeface="Consolas"/>
                <a:cs typeface="Consolas"/>
              </a:rPr>
              <a:t>'/style.css'</a:t>
            </a:r>
            <a:r>
              <a:rPr sz="1800" spc="-10" dirty="0">
                <a:latin typeface="Consolas"/>
                <a:cs typeface="Consolas"/>
              </a:rPr>
              <a:t>)</a:t>
            </a:r>
            <a:endParaRPr sz="1800">
              <a:latin typeface="Consolas"/>
              <a:cs typeface="Consolas"/>
            </a:endParaRPr>
          </a:p>
        </p:txBody>
      </p:sp>
      <p:sp>
        <p:nvSpPr>
          <p:cNvPr id="7" name="object 7"/>
          <p:cNvSpPr txBox="1"/>
          <p:nvPr/>
        </p:nvSpPr>
        <p:spPr>
          <a:xfrm>
            <a:off x="6577583" y="5056632"/>
            <a:ext cx="4107179" cy="923925"/>
          </a:xfrm>
          <a:prstGeom prst="rect">
            <a:avLst/>
          </a:prstGeom>
          <a:ln w="12700">
            <a:solidFill>
              <a:srgbClr val="111F35"/>
            </a:solidFill>
          </a:ln>
        </p:spPr>
        <p:txBody>
          <a:bodyPr vert="horz" wrap="square" lIns="0" tIns="33655" rIns="0" bIns="0" rtlCol="0">
            <a:spAutoFit/>
          </a:bodyPr>
          <a:lstStyle/>
          <a:p>
            <a:pPr marL="92075">
              <a:lnSpc>
                <a:spcPct val="100000"/>
              </a:lnSpc>
              <a:spcBef>
                <a:spcPts val="265"/>
              </a:spcBef>
            </a:pPr>
            <a:r>
              <a:rPr sz="1800" dirty="0">
                <a:solidFill>
                  <a:srgbClr val="008000"/>
                </a:solidFill>
                <a:latin typeface="Consolas"/>
                <a:cs typeface="Consolas"/>
              </a:rPr>
              <a:t>//-</a:t>
            </a:r>
            <a:r>
              <a:rPr sz="1800" spc="-35" dirty="0">
                <a:solidFill>
                  <a:srgbClr val="008000"/>
                </a:solidFill>
                <a:latin typeface="Consolas"/>
                <a:cs typeface="Consolas"/>
              </a:rPr>
              <a:t> </a:t>
            </a:r>
            <a:r>
              <a:rPr sz="1800" spc="-10" dirty="0">
                <a:solidFill>
                  <a:srgbClr val="008000"/>
                </a:solidFill>
                <a:latin typeface="Consolas"/>
                <a:cs typeface="Consolas"/>
              </a:rPr>
              <a:t>partials/footer.pug</a:t>
            </a:r>
            <a:endParaRPr sz="1800">
              <a:latin typeface="Consolas"/>
              <a:cs typeface="Consolas"/>
            </a:endParaRPr>
          </a:p>
          <a:p>
            <a:pPr marL="92075">
              <a:lnSpc>
                <a:spcPct val="100000"/>
              </a:lnSpc>
            </a:pPr>
            <a:r>
              <a:rPr sz="1800" spc="-10" dirty="0">
                <a:solidFill>
                  <a:srgbClr val="800000"/>
                </a:solidFill>
                <a:latin typeface="Consolas"/>
                <a:cs typeface="Consolas"/>
              </a:rPr>
              <a:t>footer#footer</a:t>
            </a:r>
            <a:endParaRPr sz="1800">
              <a:latin typeface="Consolas"/>
              <a:cs typeface="Consolas"/>
            </a:endParaRPr>
          </a:p>
          <a:p>
            <a:pPr marL="341630">
              <a:lnSpc>
                <a:spcPct val="100000"/>
              </a:lnSpc>
            </a:pPr>
            <a:r>
              <a:rPr sz="1800" dirty="0">
                <a:solidFill>
                  <a:srgbClr val="800000"/>
                </a:solidFill>
                <a:latin typeface="Consolas"/>
                <a:cs typeface="Consolas"/>
              </a:rPr>
              <a:t>p</a:t>
            </a:r>
            <a:r>
              <a:rPr sz="1800" spc="-25" dirty="0">
                <a:solidFill>
                  <a:srgbClr val="800000"/>
                </a:solidFill>
                <a:latin typeface="Consolas"/>
                <a:cs typeface="Consolas"/>
              </a:rPr>
              <a:t> </a:t>
            </a:r>
            <a:r>
              <a:rPr sz="1800" dirty="0">
                <a:latin typeface="Consolas"/>
                <a:cs typeface="Consolas"/>
              </a:rPr>
              <a:t>Copyright</a:t>
            </a:r>
            <a:r>
              <a:rPr sz="1800" spc="-25" dirty="0">
                <a:latin typeface="Consolas"/>
                <a:cs typeface="Consolas"/>
              </a:rPr>
              <a:t> </a:t>
            </a:r>
            <a:r>
              <a:rPr sz="1800" dirty="0">
                <a:latin typeface="Consolas"/>
                <a:cs typeface="Consolas"/>
              </a:rPr>
              <a:t>(c)</a:t>
            </a:r>
            <a:r>
              <a:rPr sz="1800" spc="-15" dirty="0">
                <a:latin typeface="Consolas"/>
                <a:cs typeface="Consolas"/>
              </a:rPr>
              <a:t> </a:t>
            </a:r>
            <a:r>
              <a:rPr sz="1800" dirty="0">
                <a:latin typeface="Consolas"/>
                <a:cs typeface="Consolas"/>
              </a:rPr>
              <a:t>Web</a:t>
            </a:r>
            <a:r>
              <a:rPr sz="1800" spc="-25" dirty="0">
                <a:latin typeface="Consolas"/>
                <a:cs typeface="Consolas"/>
              </a:rPr>
              <a:t> </a:t>
            </a:r>
            <a:r>
              <a:rPr sz="1800" spc="-20" dirty="0">
                <a:latin typeface="Consolas"/>
                <a:cs typeface="Consolas"/>
              </a:rPr>
              <a:t>Tech</a:t>
            </a:r>
            <a:endParaRPr sz="1800">
              <a:latin typeface="Consolas"/>
              <a:cs typeface="Consolas"/>
            </a:endParaRPr>
          </a:p>
        </p:txBody>
      </p:sp>
      <p:sp>
        <p:nvSpPr>
          <p:cNvPr id="8" name="object 8"/>
          <p:cNvSpPr/>
          <p:nvPr/>
        </p:nvSpPr>
        <p:spPr>
          <a:xfrm>
            <a:off x="4455541" y="4102988"/>
            <a:ext cx="1994535" cy="1454785"/>
          </a:xfrm>
          <a:custGeom>
            <a:avLst/>
            <a:gdLst/>
            <a:ahLst/>
            <a:cxnLst/>
            <a:rect l="l" t="t" r="r" b="b"/>
            <a:pathLst>
              <a:path w="1994535" h="1454785">
                <a:moveTo>
                  <a:pt x="1399286" y="14097"/>
                </a:moveTo>
                <a:lnTo>
                  <a:pt x="1304544" y="0"/>
                </a:lnTo>
                <a:lnTo>
                  <a:pt x="1313395" y="27178"/>
                </a:lnTo>
                <a:lnTo>
                  <a:pt x="0" y="455676"/>
                </a:lnTo>
                <a:lnTo>
                  <a:pt x="8890" y="482854"/>
                </a:lnTo>
                <a:lnTo>
                  <a:pt x="1322222" y="54254"/>
                </a:lnTo>
                <a:lnTo>
                  <a:pt x="1331087" y="81407"/>
                </a:lnTo>
                <a:lnTo>
                  <a:pt x="1390535" y="22733"/>
                </a:lnTo>
                <a:lnTo>
                  <a:pt x="1399286" y="14097"/>
                </a:lnTo>
                <a:close/>
              </a:path>
              <a:path w="1994535" h="1454785">
                <a:moveTo>
                  <a:pt x="1969960" y="1426591"/>
                </a:moveTo>
                <a:lnTo>
                  <a:pt x="1921891" y="1426591"/>
                </a:lnTo>
                <a:lnTo>
                  <a:pt x="1907527" y="1426591"/>
                </a:lnTo>
                <a:lnTo>
                  <a:pt x="1906016" y="1454277"/>
                </a:lnTo>
                <a:lnTo>
                  <a:pt x="1969960" y="1426591"/>
                </a:lnTo>
                <a:close/>
              </a:path>
              <a:path w="1994535" h="1454785">
                <a:moveTo>
                  <a:pt x="1994027" y="1416177"/>
                </a:moveTo>
                <a:lnTo>
                  <a:pt x="1910715" y="1368679"/>
                </a:lnTo>
                <a:lnTo>
                  <a:pt x="1909140" y="1397241"/>
                </a:lnTo>
                <a:lnTo>
                  <a:pt x="486791" y="1319657"/>
                </a:lnTo>
                <a:lnTo>
                  <a:pt x="485267" y="1348105"/>
                </a:lnTo>
                <a:lnTo>
                  <a:pt x="1907578" y="1425816"/>
                </a:lnTo>
                <a:lnTo>
                  <a:pt x="1921929" y="1425816"/>
                </a:lnTo>
                <a:lnTo>
                  <a:pt x="1971776" y="1425816"/>
                </a:lnTo>
                <a:lnTo>
                  <a:pt x="1994027" y="1416177"/>
                </a:lnTo>
                <a:close/>
              </a:path>
            </a:pathLst>
          </a:custGeom>
          <a:solidFill>
            <a:srgbClr val="006379"/>
          </a:solidFill>
        </p:spPr>
        <p:txBody>
          <a:bodyPr wrap="square" lIns="0" tIns="0" rIns="0" bIns="0" rtlCol="0"/>
          <a:lstStyle/>
          <a:p>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478</a:t>
            </a:fld>
            <a:endParaRPr spc="-25"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TEMPLATING</a:t>
            </a:r>
            <a:r>
              <a:rPr spc="-80" dirty="0"/>
              <a:t> </a:t>
            </a:r>
            <a:r>
              <a:rPr spc="-145" dirty="0"/>
              <a:t>WITH</a:t>
            </a:r>
            <a:r>
              <a:rPr spc="-70" dirty="0"/>
              <a:t> </a:t>
            </a:r>
            <a:r>
              <a:rPr spc="65" dirty="0"/>
              <a:t>PUG:</a:t>
            </a:r>
            <a:r>
              <a:rPr spc="-40" dirty="0"/>
              <a:t> </a:t>
            </a:r>
            <a:r>
              <a:rPr spc="-50" dirty="0"/>
              <a:t>INCLUDES</a:t>
            </a:r>
          </a:p>
        </p:txBody>
      </p:sp>
      <p:sp>
        <p:nvSpPr>
          <p:cNvPr id="3" name="object 3"/>
          <p:cNvSpPr/>
          <p:nvPr/>
        </p:nvSpPr>
        <p:spPr>
          <a:xfrm>
            <a:off x="882396" y="1571244"/>
            <a:ext cx="4540250" cy="2032000"/>
          </a:xfrm>
          <a:custGeom>
            <a:avLst/>
            <a:gdLst/>
            <a:ahLst/>
            <a:cxnLst/>
            <a:rect l="l" t="t" r="r" b="b"/>
            <a:pathLst>
              <a:path w="4540250" h="2032000">
                <a:moveTo>
                  <a:pt x="0" y="2031491"/>
                </a:moveTo>
                <a:lnTo>
                  <a:pt x="4539996" y="2031491"/>
                </a:lnTo>
                <a:lnTo>
                  <a:pt x="4539996" y="0"/>
                </a:lnTo>
                <a:lnTo>
                  <a:pt x="0" y="0"/>
                </a:lnTo>
                <a:lnTo>
                  <a:pt x="0" y="2031491"/>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590802"/>
            <a:ext cx="3911600" cy="1946275"/>
          </a:xfrm>
          <a:prstGeom prst="rect">
            <a:avLst/>
          </a:prstGeom>
        </p:spPr>
        <p:txBody>
          <a:bodyPr vert="horz" wrap="square" lIns="0" tIns="12700" rIns="0" bIns="0" rtlCol="0">
            <a:spAutoFit/>
          </a:bodyPr>
          <a:lstStyle/>
          <a:p>
            <a:pPr marL="12700" marR="2261235">
              <a:lnSpc>
                <a:spcPct val="100000"/>
              </a:lnSpc>
              <a:spcBef>
                <a:spcPts val="100"/>
              </a:spcBef>
            </a:pPr>
            <a:r>
              <a:rPr sz="1800" dirty="0">
                <a:solidFill>
                  <a:srgbClr val="008000"/>
                </a:solidFill>
                <a:latin typeface="Consolas"/>
                <a:cs typeface="Consolas"/>
              </a:rPr>
              <a:t>//-</a:t>
            </a:r>
            <a:r>
              <a:rPr sz="1800" spc="-35" dirty="0">
                <a:solidFill>
                  <a:srgbClr val="008000"/>
                </a:solidFill>
                <a:latin typeface="Consolas"/>
                <a:cs typeface="Consolas"/>
              </a:rPr>
              <a:t> </a:t>
            </a:r>
            <a:r>
              <a:rPr sz="1800" spc="-10" dirty="0">
                <a:solidFill>
                  <a:srgbClr val="008000"/>
                </a:solidFill>
                <a:latin typeface="Consolas"/>
                <a:cs typeface="Consolas"/>
              </a:rPr>
              <a:t>index.pug </a:t>
            </a:r>
            <a:r>
              <a:rPr sz="1800" dirty="0">
                <a:latin typeface="Consolas"/>
                <a:cs typeface="Consolas"/>
              </a:rPr>
              <a:t>doctype</a:t>
            </a:r>
            <a:r>
              <a:rPr sz="1800" spc="-30" dirty="0">
                <a:latin typeface="Consolas"/>
                <a:cs typeface="Consolas"/>
              </a:rPr>
              <a:t> </a:t>
            </a:r>
            <a:r>
              <a:rPr sz="1800" spc="-20" dirty="0">
                <a:latin typeface="Consolas"/>
                <a:cs typeface="Consolas"/>
              </a:rPr>
              <a:t>html </a:t>
            </a:r>
            <a:r>
              <a:rPr sz="1800" spc="-20" dirty="0">
                <a:solidFill>
                  <a:srgbClr val="800000"/>
                </a:solidFill>
                <a:latin typeface="Consolas"/>
                <a:cs typeface="Consolas"/>
              </a:rPr>
              <a:t>html</a:t>
            </a:r>
            <a:endParaRPr sz="1800">
              <a:latin typeface="Consolas"/>
              <a:cs typeface="Consolas"/>
            </a:endParaRPr>
          </a:p>
          <a:p>
            <a:pPr marL="262255">
              <a:lnSpc>
                <a:spcPct val="100000"/>
              </a:lnSpc>
            </a:pPr>
            <a:r>
              <a:rPr sz="1800" dirty="0">
                <a:solidFill>
                  <a:srgbClr val="0000FF"/>
                </a:solidFill>
                <a:latin typeface="Consolas"/>
                <a:cs typeface="Consolas"/>
              </a:rPr>
              <a:t>include</a:t>
            </a:r>
            <a:r>
              <a:rPr sz="1800" spc="-30" dirty="0">
                <a:solidFill>
                  <a:srgbClr val="0000FF"/>
                </a:solidFill>
                <a:latin typeface="Consolas"/>
                <a:cs typeface="Consolas"/>
              </a:rPr>
              <a:t> </a:t>
            </a:r>
            <a:r>
              <a:rPr sz="1800" spc="-10" dirty="0">
                <a:latin typeface="Consolas"/>
                <a:cs typeface="Consolas"/>
              </a:rPr>
              <a:t>partials/head.pug</a:t>
            </a:r>
            <a:endParaRPr sz="1800">
              <a:latin typeface="Consolas"/>
              <a:cs typeface="Consolas"/>
            </a:endParaRPr>
          </a:p>
          <a:p>
            <a:pPr marL="262255">
              <a:lnSpc>
                <a:spcPct val="100000"/>
              </a:lnSpc>
            </a:pPr>
            <a:r>
              <a:rPr sz="1800" spc="-20" dirty="0">
                <a:solidFill>
                  <a:srgbClr val="800000"/>
                </a:solidFill>
                <a:latin typeface="Consolas"/>
                <a:cs typeface="Consolas"/>
              </a:rPr>
              <a:t>body</a:t>
            </a:r>
            <a:endParaRPr sz="1800">
              <a:latin typeface="Consolas"/>
              <a:cs typeface="Consolas"/>
            </a:endParaRPr>
          </a:p>
          <a:p>
            <a:pPr marL="512445">
              <a:lnSpc>
                <a:spcPct val="100000"/>
              </a:lnSpc>
            </a:pPr>
            <a:r>
              <a:rPr sz="1800" dirty="0">
                <a:solidFill>
                  <a:srgbClr val="800000"/>
                </a:solidFill>
                <a:latin typeface="Consolas"/>
                <a:cs typeface="Consolas"/>
              </a:rPr>
              <a:t>h1</a:t>
            </a:r>
            <a:r>
              <a:rPr sz="1800" spc="-20" dirty="0">
                <a:solidFill>
                  <a:srgbClr val="800000"/>
                </a:solidFill>
                <a:latin typeface="Consolas"/>
                <a:cs typeface="Consolas"/>
              </a:rPr>
              <a:t> </a:t>
            </a:r>
            <a:r>
              <a:rPr sz="1800" dirty="0">
                <a:latin typeface="Consolas"/>
                <a:cs typeface="Consolas"/>
              </a:rPr>
              <a:t>Hello</a:t>
            </a:r>
            <a:r>
              <a:rPr sz="1800" spc="-10" dirty="0">
                <a:latin typeface="Consolas"/>
                <a:cs typeface="Consolas"/>
              </a:rPr>
              <a:t> </a:t>
            </a:r>
            <a:r>
              <a:rPr sz="1800" spc="-20" dirty="0">
                <a:latin typeface="Consolas"/>
                <a:cs typeface="Consolas"/>
              </a:rPr>
              <a:t>Pug!</a:t>
            </a:r>
            <a:endParaRPr sz="1800">
              <a:latin typeface="Consolas"/>
              <a:cs typeface="Consolas"/>
            </a:endParaRPr>
          </a:p>
          <a:p>
            <a:pPr marL="512445">
              <a:lnSpc>
                <a:spcPct val="100000"/>
              </a:lnSpc>
            </a:pPr>
            <a:r>
              <a:rPr sz="1800" dirty="0">
                <a:solidFill>
                  <a:srgbClr val="0000FF"/>
                </a:solidFill>
                <a:latin typeface="Consolas"/>
                <a:cs typeface="Consolas"/>
              </a:rPr>
              <a:t>include</a:t>
            </a:r>
            <a:r>
              <a:rPr sz="1800" spc="-20" dirty="0">
                <a:solidFill>
                  <a:srgbClr val="0000FF"/>
                </a:solidFill>
                <a:latin typeface="Consolas"/>
                <a:cs typeface="Consolas"/>
              </a:rPr>
              <a:t> </a:t>
            </a:r>
            <a:r>
              <a:rPr sz="1800" spc="-10" dirty="0">
                <a:latin typeface="Consolas"/>
                <a:cs typeface="Consolas"/>
              </a:rPr>
              <a:t>partials/footer.pug</a:t>
            </a:r>
            <a:endParaRPr sz="1800">
              <a:latin typeface="Consolas"/>
              <a:cs typeface="Consolas"/>
            </a:endParaRPr>
          </a:p>
        </p:txBody>
      </p:sp>
      <p:sp>
        <p:nvSpPr>
          <p:cNvPr id="5" name="object 5"/>
          <p:cNvSpPr txBox="1"/>
          <p:nvPr/>
        </p:nvSpPr>
        <p:spPr>
          <a:xfrm>
            <a:off x="882396" y="3689603"/>
            <a:ext cx="5582920" cy="147701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8000"/>
                </a:solidFill>
                <a:latin typeface="Consolas"/>
                <a:cs typeface="Consolas"/>
              </a:rPr>
              <a:t>//-</a:t>
            </a:r>
            <a:r>
              <a:rPr sz="1800" spc="-35" dirty="0">
                <a:solidFill>
                  <a:srgbClr val="008000"/>
                </a:solidFill>
                <a:latin typeface="Consolas"/>
                <a:cs typeface="Consolas"/>
              </a:rPr>
              <a:t> </a:t>
            </a:r>
            <a:r>
              <a:rPr sz="1800" spc="-10" dirty="0">
                <a:solidFill>
                  <a:srgbClr val="008000"/>
                </a:solidFill>
                <a:latin typeface="Consolas"/>
                <a:cs typeface="Consolas"/>
              </a:rPr>
              <a:t>partials/head.pug</a:t>
            </a:r>
            <a:endParaRPr sz="1800">
              <a:latin typeface="Consolas"/>
              <a:cs typeface="Consolas"/>
            </a:endParaRPr>
          </a:p>
          <a:p>
            <a:pPr marL="92075">
              <a:lnSpc>
                <a:spcPct val="100000"/>
              </a:lnSpc>
            </a:pPr>
            <a:r>
              <a:rPr sz="1800" spc="-20" dirty="0">
                <a:solidFill>
                  <a:srgbClr val="800000"/>
                </a:solidFill>
                <a:latin typeface="Consolas"/>
                <a:cs typeface="Consolas"/>
              </a:rPr>
              <a:t>head</a:t>
            </a:r>
            <a:endParaRPr sz="1800">
              <a:latin typeface="Consolas"/>
              <a:cs typeface="Consolas"/>
            </a:endParaRPr>
          </a:p>
          <a:p>
            <a:pPr marL="342265" marR="217170">
              <a:lnSpc>
                <a:spcPct val="100000"/>
              </a:lnSpc>
            </a:pPr>
            <a:r>
              <a:rPr sz="1800" dirty="0">
                <a:solidFill>
                  <a:srgbClr val="800000"/>
                </a:solidFill>
                <a:latin typeface="Consolas"/>
                <a:cs typeface="Consolas"/>
              </a:rPr>
              <a:t>title</a:t>
            </a:r>
            <a:r>
              <a:rPr sz="1800" spc="-30" dirty="0">
                <a:solidFill>
                  <a:srgbClr val="800000"/>
                </a:solidFill>
                <a:latin typeface="Consolas"/>
                <a:cs typeface="Consolas"/>
              </a:rPr>
              <a:t> </a:t>
            </a:r>
            <a:r>
              <a:rPr sz="1800" dirty="0">
                <a:latin typeface="Consolas"/>
                <a:cs typeface="Consolas"/>
              </a:rPr>
              <a:t>Hello</a:t>
            </a:r>
            <a:r>
              <a:rPr sz="1800" spc="-25" dirty="0">
                <a:latin typeface="Consolas"/>
                <a:cs typeface="Consolas"/>
              </a:rPr>
              <a:t> Pug </a:t>
            </a:r>
            <a:r>
              <a:rPr sz="1800" spc="-10" dirty="0">
                <a:solidFill>
                  <a:srgbClr val="800000"/>
                </a:solidFill>
                <a:latin typeface="Consolas"/>
                <a:cs typeface="Consolas"/>
              </a:rPr>
              <a:t>script</a:t>
            </a:r>
            <a:r>
              <a:rPr sz="1800" spc="-10" dirty="0">
                <a:latin typeface="Consolas"/>
                <a:cs typeface="Consolas"/>
              </a:rPr>
              <a:t>(</a:t>
            </a:r>
            <a:r>
              <a:rPr sz="1800" spc="-10" dirty="0">
                <a:solidFill>
                  <a:srgbClr val="E40000"/>
                </a:solidFill>
                <a:latin typeface="Consolas"/>
                <a:cs typeface="Consolas"/>
              </a:rPr>
              <a:t>src</a:t>
            </a:r>
            <a:r>
              <a:rPr sz="1800" spc="-10" dirty="0">
                <a:latin typeface="Consolas"/>
                <a:cs typeface="Consolas"/>
              </a:rPr>
              <a:t>=</a:t>
            </a:r>
            <a:r>
              <a:rPr sz="1800" spc="-10" dirty="0">
                <a:solidFill>
                  <a:srgbClr val="A21515"/>
                </a:solidFill>
                <a:latin typeface="Consolas"/>
                <a:cs typeface="Consolas"/>
              </a:rPr>
              <a:t>'/js/script.js'</a:t>
            </a:r>
            <a:r>
              <a:rPr sz="1800" spc="-10" dirty="0">
                <a:latin typeface="Consolas"/>
                <a:cs typeface="Consolas"/>
              </a:rPr>
              <a:t>) </a:t>
            </a:r>
            <a:r>
              <a:rPr sz="1800" dirty="0">
                <a:solidFill>
                  <a:srgbClr val="800000"/>
                </a:solidFill>
                <a:latin typeface="Consolas"/>
                <a:cs typeface="Consolas"/>
              </a:rPr>
              <a:t>link</a:t>
            </a:r>
            <a:r>
              <a:rPr sz="1800" dirty="0">
                <a:latin typeface="Consolas"/>
                <a:cs typeface="Consolas"/>
              </a:rPr>
              <a:t>(</a:t>
            </a:r>
            <a:r>
              <a:rPr sz="1800" dirty="0">
                <a:solidFill>
                  <a:srgbClr val="E40000"/>
                </a:solidFill>
                <a:latin typeface="Consolas"/>
                <a:cs typeface="Consolas"/>
              </a:rPr>
              <a:t>rel</a:t>
            </a:r>
            <a:r>
              <a:rPr sz="1800" dirty="0">
                <a:latin typeface="Consolas"/>
                <a:cs typeface="Consolas"/>
              </a:rPr>
              <a:t>=</a:t>
            </a:r>
            <a:r>
              <a:rPr sz="1800" dirty="0">
                <a:solidFill>
                  <a:srgbClr val="A21515"/>
                </a:solidFill>
                <a:latin typeface="Consolas"/>
                <a:cs typeface="Consolas"/>
              </a:rPr>
              <a:t>'stylesheet'</a:t>
            </a:r>
            <a:r>
              <a:rPr sz="1800" spc="-90" dirty="0">
                <a:solidFill>
                  <a:srgbClr val="A21515"/>
                </a:solidFill>
                <a:latin typeface="Consolas"/>
                <a:cs typeface="Consolas"/>
              </a:rPr>
              <a:t> </a:t>
            </a:r>
            <a:r>
              <a:rPr sz="1800" spc="-10" dirty="0">
                <a:solidFill>
                  <a:srgbClr val="E40000"/>
                </a:solidFill>
                <a:latin typeface="Consolas"/>
                <a:cs typeface="Consolas"/>
              </a:rPr>
              <a:t>href</a:t>
            </a:r>
            <a:r>
              <a:rPr sz="1800" spc="-10" dirty="0">
                <a:latin typeface="Consolas"/>
                <a:cs typeface="Consolas"/>
              </a:rPr>
              <a:t>=</a:t>
            </a:r>
            <a:r>
              <a:rPr sz="1800" spc="-10" dirty="0">
                <a:solidFill>
                  <a:srgbClr val="A21515"/>
                </a:solidFill>
                <a:latin typeface="Consolas"/>
                <a:cs typeface="Consolas"/>
              </a:rPr>
              <a:t>'/style.css'</a:t>
            </a:r>
            <a:r>
              <a:rPr sz="1800" spc="-10" dirty="0">
                <a:latin typeface="Consolas"/>
                <a:cs typeface="Consolas"/>
              </a:rPr>
              <a:t>)</a:t>
            </a:r>
            <a:endParaRPr sz="1800">
              <a:latin typeface="Consolas"/>
              <a:cs typeface="Consolas"/>
            </a:endParaRPr>
          </a:p>
        </p:txBody>
      </p:sp>
      <p:sp>
        <p:nvSpPr>
          <p:cNvPr id="6" name="object 6"/>
          <p:cNvSpPr txBox="1"/>
          <p:nvPr/>
        </p:nvSpPr>
        <p:spPr>
          <a:xfrm>
            <a:off x="882396" y="5253228"/>
            <a:ext cx="4540250" cy="923925"/>
          </a:xfrm>
          <a:prstGeom prst="rect">
            <a:avLst/>
          </a:prstGeom>
          <a:ln w="12700">
            <a:solidFill>
              <a:srgbClr val="111F35"/>
            </a:solidFill>
          </a:ln>
        </p:spPr>
        <p:txBody>
          <a:bodyPr vert="horz" wrap="square" lIns="0" tIns="33655" rIns="0" bIns="0" rtlCol="0">
            <a:spAutoFit/>
          </a:bodyPr>
          <a:lstStyle/>
          <a:p>
            <a:pPr marL="92075" marR="1554480">
              <a:lnSpc>
                <a:spcPct val="100000"/>
              </a:lnSpc>
              <a:spcBef>
                <a:spcPts val="265"/>
              </a:spcBef>
            </a:pPr>
            <a:r>
              <a:rPr sz="1800" dirty="0">
                <a:solidFill>
                  <a:srgbClr val="008000"/>
                </a:solidFill>
                <a:latin typeface="Consolas"/>
                <a:cs typeface="Consolas"/>
              </a:rPr>
              <a:t>//-</a:t>
            </a:r>
            <a:r>
              <a:rPr sz="1800" spc="-35" dirty="0">
                <a:solidFill>
                  <a:srgbClr val="008000"/>
                </a:solidFill>
                <a:latin typeface="Consolas"/>
                <a:cs typeface="Consolas"/>
              </a:rPr>
              <a:t> </a:t>
            </a:r>
            <a:r>
              <a:rPr sz="1800" spc="-10" dirty="0">
                <a:solidFill>
                  <a:srgbClr val="008000"/>
                </a:solidFill>
                <a:latin typeface="Consolas"/>
                <a:cs typeface="Consolas"/>
              </a:rPr>
              <a:t>partials/footer.pug </a:t>
            </a:r>
            <a:r>
              <a:rPr sz="1800" spc="-10" dirty="0">
                <a:solidFill>
                  <a:srgbClr val="800000"/>
                </a:solidFill>
                <a:latin typeface="Consolas"/>
                <a:cs typeface="Consolas"/>
              </a:rPr>
              <a:t>footer#footer</a:t>
            </a:r>
            <a:endParaRPr sz="1800">
              <a:latin typeface="Consolas"/>
              <a:cs typeface="Consolas"/>
            </a:endParaRPr>
          </a:p>
          <a:p>
            <a:pPr marL="342265">
              <a:lnSpc>
                <a:spcPct val="100000"/>
              </a:lnSpc>
            </a:pPr>
            <a:r>
              <a:rPr sz="1800" dirty="0">
                <a:solidFill>
                  <a:srgbClr val="800000"/>
                </a:solidFill>
                <a:latin typeface="Consolas"/>
                <a:cs typeface="Consolas"/>
              </a:rPr>
              <a:t>p</a:t>
            </a:r>
            <a:r>
              <a:rPr sz="1800" spc="-25" dirty="0">
                <a:solidFill>
                  <a:srgbClr val="800000"/>
                </a:solidFill>
                <a:latin typeface="Consolas"/>
                <a:cs typeface="Consolas"/>
              </a:rPr>
              <a:t> </a:t>
            </a:r>
            <a:r>
              <a:rPr sz="1800" dirty="0">
                <a:latin typeface="Consolas"/>
                <a:cs typeface="Consolas"/>
              </a:rPr>
              <a:t>Copyright</a:t>
            </a:r>
            <a:r>
              <a:rPr sz="1800" spc="-25" dirty="0">
                <a:latin typeface="Consolas"/>
                <a:cs typeface="Consolas"/>
              </a:rPr>
              <a:t> </a:t>
            </a:r>
            <a:r>
              <a:rPr sz="1800" dirty="0">
                <a:latin typeface="Consolas"/>
                <a:cs typeface="Consolas"/>
              </a:rPr>
              <a:t>(c)</a:t>
            </a:r>
            <a:r>
              <a:rPr sz="1800" spc="-15" dirty="0">
                <a:latin typeface="Consolas"/>
                <a:cs typeface="Consolas"/>
              </a:rPr>
              <a:t> </a:t>
            </a:r>
            <a:r>
              <a:rPr sz="1800" dirty="0">
                <a:latin typeface="Consolas"/>
                <a:cs typeface="Consolas"/>
              </a:rPr>
              <a:t>Web</a:t>
            </a:r>
            <a:r>
              <a:rPr sz="1800" spc="-25" dirty="0">
                <a:latin typeface="Consolas"/>
                <a:cs typeface="Consolas"/>
              </a:rPr>
              <a:t> </a:t>
            </a:r>
            <a:r>
              <a:rPr sz="1800" spc="-20" dirty="0">
                <a:latin typeface="Consolas"/>
                <a:cs typeface="Consolas"/>
              </a:rPr>
              <a:t>Tech</a:t>
            </a:r>
            <a:endParaRPr sz="1800">
              <a:latin typeface="Consolas"/>
              <a:cs typeface="Consolas"/>
            </a:endParaRPr>
          </a:p>
        </p:txBody>
      </p:sp>
      <p:sp>
        <p:nvSpPr>
          <p:cNvPr id="7" name="object 7"/>
          <p:cNvSpPr/>
          <p:nvPr/>
        </p:nvSpPr>
        <p:spPr>
          <a:xfrm>
            <a:off x="6954011" y="1609344"/>
            <a:ext cx="4356100" cy="4525010"/>
          </a:xfrm>
          <a:custGeom>
            <a:avLst/>
            <a:gdLst/>
            <a:ahLst/>
            <a:cxnLst/>
            <a:rect l="l" t="t" r="r" b="b"/>
            <a:pathLst>
              <a:path w="4356100" h="4525010">
                <a:moveTo>
                  <a:pt x="0" y="4524756"/>
                </a:moveTo>
                <a:lnTo>
                  <a:pt x="4355592" y="4524756"/>
                </a:lnTo>
                <a:lnTo>
                  <a:pt x="4355592" y="0"/>
                </a:lnTo>
                <a:lnTo>
                  <a:pt x="0" y="0"/>
                </a:lnTo>
                <a:lnTo>
                  <a:pt x="0" y="4524756"/>
                </a:lnTo>
                <a:close/>
              </a:path>
            </a:pathLst>
          </a:custGeom>
          <a:ln w="12700">
            <a:solidFill>
              <a:srgbClr val="111F35"/>
            </a:solidFill>
          </a:ln>
        </p:spPr>
        <p:txBody>
          <a:bodyPr wrap="square" lIns="0" tIns="0" rIns="0" bIns="0" rtlCol="0"/>
          <a:lstStyle/>
          <a:p>
            <a:endParaRPr/>
          </a:p>
        </p:txBody>
      </p:sp>
      <p:sp>
        <p:nvSpPr>
          <p:cNvPr id="8" name="object 8"/>
          <p:cNvSpPr txBox="1"/>
          <p:nvPr/>
        </p:nvSpPr>
        <p:spPr>
          <a:xfrm>
            <a:off x="7034021" y="1628902"/>
            <a:ext cx="4163060" cy="441579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&lt;!DOCTYPE</a:t>
            </a:r>
            <a:r>
              <a:rPr sz="1800" spc="-45" dirty="0">
                <a:solidFill>
                  <a:srgbClr val="800000"/>
                </a:solidFill>
                <a:latin typeface="Consolas"/>
                <a:cs typeface="Consolas"/>
              </a:rPr>
              <a:t> </a:t>
            </a:r>
            <a:r>
              <a:rPr sz="1800" spc="-20" dirty="0">
                <a:solidFill>
                  <a:srgbClr val="E40000"/>
                </a:solidFill>
                <a:latin typeface="Consolas"/>
                <a:cs typeface="Consolas"/>
              </a:rPr>
              <a:t>html</a:t>
            </a:r>
            <a:r>
              <a:rPr sz="1800" spc="-20" dirty="0">
                <a:solidFill>
                  <a:srgbClr val="800000"/>
                </a:solidFill>
                <a:latin typeface="Consolas"/>
                <a:cs typeface="Consolas"/>
              </a:rPr>
              <a:t>&gt;</a:t>
            </a:r>
            <a:endParaRPr sz="1800">
              <a:latin typeface="Consolas"/>
              <a:cs typeface="Consolas"/>
            </a:endParaRPr>
          </a:p>
          <a:p>
            <a:pPr marL="12700">
              <a:lnSpc>
                <a:spcPct val="100000"/>
              </a:lnSpc>
            </a:pPr>
            <a:r>
              <a:rPr sz="1800" spc="-10" dirty="0">
                <a:solidFill>
                  <a:srgbClr val="800000"/>
                </a:solidFill>
                <a:latin typeface="Consolas"/>
                <a:cs typeface="Consolas"/>
              </a:rPr>
              <a:t>&lt;html&gt;</a:t>
            </a:r>
            <a:endParaRPr sz="1800">
              <a:latin typeface="Consolas"/>
              <a:cs typeface="Consolas"/>
            </a:endParaRPr>
          </a:p>
          <a:p>
            <a:pPr marL="12700">
              <a:lnSpc>
                <a:spcPct val="100000"/>
              </a:lnSpc>
            </a:pPr>
            <a:r>
              <a:rPr sz="1800" spc="-10" dirty="0">
                <a:solidFill>
                  <a:srgbClr val="800000"/>
                </a:solidFill>
                <a:latin typeface="Consolas"/>
                <a:cs typeface="Consolas"/>
              </a:rPr>
              <a:t>&lt;head&gt;</a:t>
            </a:r>
            <a:endParaRPr sz="1800">
              <a:latin typeface="Consolas"/>
              <a:cs typeface="Consolas"/>
            </a:endParaRPr>
          </a:p>
          <a:p>
            <a:pPr marL="262255">
              <a:lnSpc>
                <a:spcPct val="100000"/>
              </a:lnSpc>
            </a:pPr>
            <a:r>
              <a:rPr sz="1800" dirty="0">
                <a:solidFill>
                  <a:srgbClr val="800000"/>
                </a:solidFill>
                <a:latin typeface="Consolas"/>
                <a:cs typeface="Consolas"/>
              </a:rPr>
              <a:t>&lt;title&gt;</a:t>
            </a:r>
            <a:r>
              <a:rPr sz="1800" dirty="0">
                <a:latin typeface="Consolas"/>
                <a:cs typeface="Consolas"/>
              </a:rPr>
              <a:t>Hello</a:t>
            </a:r>
            <a:r>
              <a:rPr sz="1800" spc="-40" dirty="0">
                <a:latin typeface="Consolas"/>
                <a:cs typeface="Consolas"/>
              </a:rPr>
              <a:t> </a:t>
            </a:r>
            <a:r>
              <a:rPr sz="1800" spc="-10" dirty="0">
                <a:latin typeface="Consolas"/>
                <a:cs typeface="Consolas"/>
              </a:rPr>
              <a:t>Pug</a:t>
            </a:r>
            <a:r>
              <a:rPr sz="1800" spc="-10" dirty="0">
                <a:solidFill>
                  <a:srgbClr val="800000"/>
                </a:solidFill>
                <a:latin typeface="Consolas"/>
                <a:cs typeface="Consolas"/>
              </a:rPr>
              <a:t>&lt;/title&gt;</a:t>
            </a:r>
            <a:endParaRPr sz="1800">
              <a:latin typeface="Consolas"/>
              <a:cs typeface="Consolas"/>
            </a:endParaRPr>
          </a:p>
          <a:p>
            <a:pPr marL="262255">
              <a:lnSpc>
                <a:spcPct val="100000"/>
              </a:lnSpc>
            </a:pPr>
            <a:r>
              <a:rPr sz="1800" dirty="0">
                <a:solidFill>
                  <a:srgbClr val="800000"/>
                </a:solidFill>
                <a:latin typeface="Consolas"/>
                <a:cs typeface="Consolas"/>
              </a:rPr>
              <a:t>&lt;script</a:t>
            </a:r>
            <a:r>
              <a:rPr sz="1800" spc="-40" dirty="0">
                <a:solidFill>
                  <a:srgbClr val="800000"/>
                </a:solidFill>
                <a:latin typeface="Consolas"/>
                <a:cs typeface="Consolas"/>
              </a:rPr>
              <a:t> </a:t>
            </a:r>
            <a:r>
              <a:rPr sz="1800" spc="-10" dirty="0">
                <a:solidFill>
                  <a:srgbClr val="E40000"/>
                </a:solidFill>
                <a:latin typeface="Consolas"/>
                <a:cs typeface="Consolas"/>
              </a:rPr>
              <a:t>src</a:t>
            </a:r>
            <a:r>
              <a:rPr sz="1800" spc="-10" dirty="0">
                <a:latin typeface="Consolas"/>
                <a:cs typeface="Consolas"/>
              </a:rPr>
              <a:t>=</a:t>
            </a:r>
            <a:r>
              <a:rPr sz="1800" spc="-10" dirty="0">
                <a:solidFill>
                  <a:srgbClr val="0000FF"/>
                </a:solidFill>
                <a:latin typeface="Consolas"/>
                <a:cs typeface="Consolas"/>
              </a:rPr>
              <a:t>"/js/script.js"</a:t>
            </a:r>
            <a:r>
              <a:rPr sz="1800" spc="-10" dirty="0">
                <a:solidFill>
                  <a:srgbClr val="800000"/>
                </a:solidFill>
                <a:latin typeface="Consolas"/>
                <a:cs typeface="Consolas"/>
              </a:rPr>
              <a:t>&gt;</a:t>
            </a:r>
            <a:endParaRPr sz="1800">
              <a:latin typeface="Consolas"/>
              <a:cs typeface="Consolas"/>
            </a:endParaRPr>
          </a:p>
          <a:p>
            <a:pPr marL="262255">
              <a:lnSpc>
                <a:spcPct val="100000"/>
              </a:lnSpc>
            </a:pPr>
            <a:r>
              <a:rPr sz="1800" spc="-10" dirty="0">
                <a:solidFill>
                  <a:srgbClr val="800000"/>
                </a:solidFill>
                <a:latin typeface="Consolas"/>
                <a:cs typeface="Consolas"/>
              </a:rPr>
              <a:t>&lt;/script&gt;</a:t>
            </a:r>
            <a:endParaRPr sz="1800">
              <a:latin typeface="Consolas"/>
              <a:cs typeface="Consolas"/>
            </a:endParaRPr>
          </a:p>
          <a:p>
            <a:pPr marL="262255">
              <a:lnSpc>
                <a:spcPct val="100000"/>
              </a:lnSpc>
            </a:pPr>
            <a:r>
              <a:rPr sz="1800" dirty="0">
                <a:solidFill>
                  <a:srgbClr val="800000"/>
                </a:solidFill>
                <a:latin typeface="Consolas"/>
                <a:cs typeface="Consolas"/>
              </a:rPr>
              <a:t>&lt;link</a:t>
            </a:r>
            <a:r>
              <a:rPr sz="1800" spc="-25" dirty="0">
                <a:solidFill>
                  <a:srgbClr val="800000"/>
                </a:solidFill>
                <a:latin typeface="Consolas"/>
                <a:cs typeface="Consolas"/>
              </a:rPr>
              <a:t> </a:t>
            </a:r>
            <a:r>
              <a:rPr sz="1800" spc="-10" dirty="0">
                <a:solidFill>
                  <a:srgbClr val="E40000"/>
                </a:solidFill>
                <a:latin typeface="Consolas"/>
                <a:cs typeface="Consolas"/>
              </a:rPr>
              <a:t>rel</a:t>
            </a:r>
            <a:r>
              <a:rPr sz="1800" spc="-10" dirty="0">
                <a:latin typeface="Consolas"/>
                <a:cs typeface="Consolas"/>
              </a:rPr>
              <a:t>=</a:t>
            </a:r>
            <a:r>
              <a:rPr sz="1800" spc="-10" dirty="0">
                <a:solidFill>
                  <a:srgbClr val="0000FF"/>
                </a:solidFill>
                <a:latin typeface="Consolas"/>
                <a:cs typeface="Consolas"/>
              </a:rPr>
              <a:t>"stylesheet"</a:t>
            </a:r>
            <a:endParaRPr sz="1800">
              <a:latin typeface="Consolas"/>
              <a:cs typeface="Consolas"/>
            </a:endParaRPr>
          </a:p>
          <a:p>
            <a:pPr marL="1015365">
              <a:lnSpc>
                <a:spcPct val="100000"/>
              </a:lnSpc>
              <a:spcBef>
                <a:spcPts val="5"/>
              </a:spcBef>
            </a:pPr>
            <a:r>
              <a:rPr sz="1800" spc="-10" dirty="0">
                <a:solidFill>
                  <a:srgbClr val="E40000"/>
                </a:solidFill>
                <a:latin typeface="Consolas"/>
                <a:cs typeface="Consolas"/>
              </a:rPr>
              <a:t>href</a:t>
            </a:r>
            <a:r>
              <a:rPr sz="1800" spc="-10" dirty="0">
                <a:latin typeface="Consolas"/>
                <a:cs typeface="Consolas"/>
              </a:rPr>
              <a:t>=</a:t>
            </a:r>
            <a:r>
              <a:rPr sz="1800" spc="-10" dirty="0">
                <a:solidFill>
                  <a:srgbClr val="0000FF"/>
                </a:solidFill>
                <a:latin typeface="Consolas"/>
                <a:cs typeface="Consolas"/>
              </a:rPr>
              <a:t>"/style.css"</a:t>
            </a:r>
            <a:r>
              <a:rPr sz="1800" spc="-10" dirty="0">
                <a:solidFill>
                  <a:srgbClr val="800000"/>
                </a:solidFill>
                <a:latin typeface="Consolas"/>
                <a:cs typeface="Consolas"/>
              </a:rPr>
              <a:t>/&gt;</a:t>
            </a:r>
            <a:endParaRPr sz="1800">
              <a:latin typeface="Consolas"/>
              <a:cs typeface="Consolas"/>
            </a:endParaRPr>
          </a:p>
          <a:p>
            <a:pPr marL="12700">
              <a:lnSpc>
                <a:spcPct val="100000"/>
              </a:lnSpc>
            </a:pPr>
            <a:r>
              <a:rPr sz="1800" spc="-10" dirty="0">
                <a:solidFill>
                  <a:srgbClr val="800000"/>
                </a:solidFill>
                <a:latin typeface="Consolas"/>
                <a:cs typeface="Consolas"/>
              </a:rPr>
              <a:t>&lt;/head&gt;</a:t>
            </a:r>
            <a:endParaRPr sz="1800">
              <a:latin typeface="Consolas"/>
              <a:cs typeface="Consolas"/>
            </a:endParaRPr>
          </a:p>
          <a:p>
            <a:pPr marL="12700">
              <a:lnSpc>
                <a:spcPct val="100000"/>
              </a:lnSpc>
            </a:pPr>
            <a:r>
              <a:rPr sz="1800" spc="-10" dirty="0">
                <a:solidFill>
                  <a:srgbClr val="800000"/>
                </a:solidFill>
                <a:latin typeface="Consolas"/>
                <a:cs typeface="Consolas"/>
              </a:rPr>
              <a:t>&lt;body&gt;</a:t>
            </a:r>
            <a:endParaRPr sz="1800">
              <a:latin typeface="Consolas"/>
              <a:cs typeface="Consolas"/>
            </a:endParaRPr>
          </a:p>
          <a:p>
            <a:pPr marL="262255">
              <a:lnSpc>
                <a:spcPct val="100000"/>
              </a:lnSpc>
            </a:pPr>
            <a:r>
              <a:rPr sz="1800" dirty="0">
                <a:solidFill>
                  <a:srgbClr val="800000"/>
                </a:solidFill>
                <a:latin typeface="Consolas"/>
                <a:cs typeface="Consolas"/>
              </a:rPr>
              <a:t>&lt;h1&gt;</a:t>
            </a:r>
            <a:r>
              <a:rPr sz="1800" dirty="0">
                <a:latin typeface="Consolas"/>
                <a:cs typeface="Consolas"/>
              </a:rPr>
              <a:t>Hello</a:t>
            </a:r>
            <a:r>
              <a:rPr sz="1800" spc="-45" dirty="0">
                <a:latin typeface="Consolas"/>
                <a:cs typeface="Consolas"/>
              </a:rPr>
              <a:t> </a:t>
            </a:r>
            <a:r>
              <a:rPr sz="1800" spc="-10" dirty="0">
                <a:latin typeface="Consolas"/>
                <a:cs typeface="Consolas"/>
              </a:rPr>
              <a:t>Pug!</a:t>
            </a:r>
            <a:r>
              <a:rPr sz="1800" spc="-10" dirty="0">
                <a:solidFill>
                  <a:srgbClr val="800000"/>
                </a:solidFill>
                <a:latin typeface="Consolas"/>
                <a:cs typeface="Consolas"/>
              </a:rPr>
              <a:t>&lt;/h1&gt;</a:t>
            </a:r>
            <a:endParaRPr sz="1800">
              <a:latin typeface="Consolas"/>
              <a:cs typeface="Consolas"/>
            </a:endParaRPr>
          </a:p>
          <a:p>
            <a:pPr marL="262255">
              <a:lnSpc>
                <a:spcPct val="100000"/>
              </a:lnSpc>
            </a:pPr>
            <a:r>
              <a:rPr sz="1800" dirty="0">
                <a:solidFill>
                  <a:srgbClr val="800000"/>
                </a:solidFill>
                <a:latin typeface="Consolas"/>
                <a:cs typeface="Consolas"/>
              </a:rPr>
              <a:t>&lt;footer</a:t>
            </a:r>
            <a:r>
              <a:rPr sz="1800" spc="-45" dirty="0">
                <a:solidFill>
                  <a:srgbClr val="800000"/>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"footer"</a:t>
            </a:r>
            <a:r>
              <a:rPr sz="1800" spc="-10" dirty="0">
                <a:solidFill>
                  <a:srgbClr val="800000"/>
                </a:solidFill>
                <a:latin typeface="Consolas"/>
                <a:cs typeface="Consolas"/>
              </a:rPr>
              <a:t>&gt;</a:t>
            </a:r>
            <a:endParaRPr sz="1800">
              <a:latin typeface="Consolas"/>
              <a:cs typeface="Consolas"/>
            </a:endParaRPr>
          </a:p>
          <a:p>
            <a:pPr marL="513715">
              <a:lnSpc>
                <a:spcPct val="100000"/>
              </a:lnSpc>
            </a:pPr>
            <a:r>
              <a:rPr sz="1800" dirty="0">
                <a:solidFill>
                  <a:srgbClr val="800000"/>
                </a:solidFill>
                <a:latin typeface="Consolas"/>
                <a:cs typeface="Consolas"/>
              </a:rPr>
              <a:t>&lt;p&gt;</a:t>
            </a:r>
            <a:r>
              <a:rPr sz="1800" dirty="0">
                <a:latin typeface="Consolas"/>
                <a:cs typeface="Consolas"/>
              </a:rPr>
              <a:t>Copyright</a:t>
            </a:r>
            <a:r>
              <a:rPr sz="1800" spc="-35" dirty="0">
                <a:latin typeface="Consolas"/>
                <a:cs typeface="Consolas"/>
              </a:rPr>
              <a:t> </a:t>
            </a:r>
            <a:r>
              <a:rPr sz="1800" dirty="0">
                <a:latin typeface="Consolas"/>
                <a:cs typeface="Consolas"/>
              </a:rPr>
              <a:t>(c)</a:t>
            </a:r>
            <a:r>
              <a:rPr sz="1800" spc="-30" dirty="0">
                <a:latin typeface="Consolas"/>
                <a:cs typeface="Consolas"/>
              </a:rPr>
              <a:t> </a:t>
            </a:r>
            <a:r>
              <a:rPr sz="1800" dirty="0">
                <a:latin typeface="Consolas"/>
                <a:cs typeface="Consolas"/>
              </a:rPr>
              <a:t>Web</a:t>
            </a:r>
            <a:r>
              <a:rPr sz="1800" spc="-30" dirty="0">
                <a:latin typeface="Consolas"/>
                <a:cs typeface="Consolas"/>
              </a:rPr>
              <a:t> </a:t>
            </a:r>
            <a:r>
              <a:rPr sz="1800" spc="-10" dirty="0">
                <a:latin typeface="Consolas"/>
                <a:cs typeface="Consolas"/>
              </a:rPr>
              <a:t>Tech</a:t>
            </a:r>
            <a:r>
              <a:rPr sz="1800" spc="-10" dirty="0">
                <a:solidFill>
                  <a:srgbClr val="800000"/>
                </a:solidFill>
                <a:latin typeface="Consolas"/>
                <a:cs typeface="Consolas"/>
              </a:rPr>
              <a:t>&lt;/p&gt;</a:t>
            </a:r>
            <a:endParaRPr sz="1800">
              <a:latin typeface="Consolas"/>
              <a:cs typeface="Consolas"/>
            </a:endParaRPr>
          </a:p>
          <a:p>
            <a:pPr marL="262255">
              <a:lnSpc>
                <a:spcPct val="100000"/>
              </a:lnSpc>
            </a:pPr>
            <a:r>
              <a:rPr sz="1800" spc="-10" dirty="0">
                <a:solidFill>
                  <a:srgbClr val="800000"/>
                </a:solidFill>
                <a:latin typeface="Consolas"/>
                <a:cs typeface="Consolas"/>
              </a:rPr>
              <a:t>&lt;/footer&gt;</a:t>
            </a:r>
            <a:endParaRPr sz="1800">
              <a:latin typeface="Consolas"/>
              <a:cs typeface="Consolas"/>
            </a:endParaRPr>
          </a:p>
          <a:p>
            <a:pPr marL="12700">
              <a:lnSpc>
                <a:spcPct val="100000"/>
              </a:lnSpc>
            </a:pPr>
            <a:r>
              <a:rPr sz="1800" spc="-10" dirty="0">
                <a:solidFill>
                  <a:srgbClr val="800000"/>
                </a:solidFill>
                <a:latin typeface="Consolas"/>
                <a:cs typeface="Consolas"/>
              </a:rPr>
              <a:t>&lt;/body&gt;</a:t>
            </a:r>
            <a:endParaRPr sz="1800">
              <a:latin typeface="Consolas"/>
              <a:cs typeface="Consolas"/>
            </a:endParaRPr>
          </a:p>
          <a:p>
            <a:pPr marL="12700">
              <a:lnSpc>
                <a:spcPct val="100000"/>
              </a:lnSpc>
            </a:pPr>
            <a:r>
              <a:rPr sz="1800" spc="-10" dirty="0">
                <a:solidFill>
                  <a:srgbClr val="800000"/>
                </a:solidFill>
                <a:latin typeface="Consolas"/>
                <a:cs typeface="Consolas"/>
              </a:rPr>
              <a:t>&lt;/html&gt;</a:t>
            </a:r>
            <a:endParaRPr sz="1800">
              <a:latin typeface="Consolas"/>
              <a:cs typeface="Consolas"/>
            </a:endParaRPr>
          </a:p>
        </p:txBody>
      </p:sp>
      <p:grpSp>
        <p:nvGrpSpPr>
          <p:cNvPr id="9" name="object 9"/>
          <p:cNvGrpSpPr/>
          <p:nvPr/>
        </p:nvGrpSpPr>
        <p:grpSpPr>
          <a:xfrm>
            <a:off x="5231638" y="2512822"/>
            <a:ext cx="1841500" cy="332740"/>
            <a:chOff x="5231638" y="2512822"/>
            <a:chExt cx="1841500" cy="332740"/>
          </a:xfrm>
        </p:grpSpPr>
        <p:sp>
          <p:nvSpPr>
            <p:cNvPr id="10" name="object 10"/>
            <p:cNvSpPr/>
            <p:nvPr/>
          </p:nvSpPr>
          <p:spPr>
            <a:xfrm>
              <a:off x="5237988" y="2519172"/>
              <a:ext cx="1828800" cy="320040"/>
            </a:xfrm>
            <a:custGeom>
              <a:avLst/>
              <a:gdLst/>
              <a:ahLst/>
              <a:cxnLst/>
              <a:rect l="l" t="t" r="r" b="b"/>
              <a:pathLst>
                <a:path w="1828800" h="320039">
                  <a:moveTo>
                    <a:pt x="1540764" y="0"/>
                  </a:moveTo>
                  <a:lnTo>
                    <a:pt x="1540764" y="96012"/>
                  </a:lnTo>
                  <a:lnTo>
                    <a:pt x="0" y="96012"/>
                  </a:lnTo>
                  <a:lnTo>
                    <a:pt x="0" y="224027"/>
                  </a:lnTo>
                  <a:lnTo>
                    <a:pt x="1540764" y="224027"/>
                  </a:lnTo>
                  <a:lnTo>
                    <a:pt x="1540764" y="320039"/>
                  </a:lnTo>
                  <a:lnTo>
                    <a:pt x="1828800" y="160019"/>
                  </a:lnTo>
                  <a:lnTo>
                    <a:pt x="1540764" y="0"/>
                  </a:lnTo>
                  <a:close/>
                </a:path>
              </a:pathLst>
            </a:custGeom>
            <a:solidFill>
              <a:srgbClr val="006379"/>
            </a:solidFill>
          </p:spPr>
          <p:txBody>
            <a:bodyPr wrap="square" lIns="0" tIns="0" rIns="0" bIns="0" rtlCol="0"/>
            <a:lstStyle/>
            <a:p>
              <a:endParaRPr/>
            </a:p>
          </p:txBody>
        </p:sp>
        <p:sp>
          <p:nvSpPr>
            <p:cNvPr id="11" name="object 11"/>
            <p:cNvSpPr/>
            <p:nvPr/>
          </p:nvSpPr>
          <p:spPr>
            <a:xfrm>
              <a:off x="5237988" y="2519172"/>
              <a:ext cx="1828800" cy="320040"/>
            </a:xfrm>
            <a:custGeom>
              <a:avLst/>
              <a:gdLst/>
              <a:ahLst/>
              <a:cxnLst/>
              <a:rect l="l" t="t" r="r" b="b"/>
              <a:pathLst>
                <a:path w="1828800" h="320039">
                  <a:moveTo>
                    <a:pt x="0" y="96012"/>
                  </a:moveTo>
                  <a:lnTo>
                    <a:pt x="1540764" y="96012"/>
                  </a:lnTo>
                  <a:lnTo>
                    <a:pt x="1540764" y="0"/>
                  </a:lnTo>
                  <a:lnTo>
                    <a:pt x="1828800" y="160019"/>
                  </a:lnTo>
                  <a:lnTo>
                    <a:pt x="1540764" y="320039"/>
                  </a:lnTo>
                  <a:lnTo>
                    <a:pt x="1540764" y="224027"/>
                  </a:lnTo>
                  <a:lnTo>
                    <a:pt x="0" y="224027"/>
                  </a:lnTo>
                  <a:lnTo>
                    <a:pt x="0" y="96012"/>
                  </a:lnTo>
                  <a:close/>
                </a:path>
              </a:pathLst>
            </a:custGeom>
            <a:ln w="12699">
              <a:solidFill>
                <a:srgbClr val="00252F"/>
              </a:solidFill>
            </a:ln>
          </p:spPr>
          <p:txBody>
            <a:bodyPr wrap="square" lIns="0" tIns="0" rIns="0" bIns="0" rtlCol="0"/>
            <a:lstStyle/>
            <a:p>
              <a:endParaRPr/>
            </a:p>
          </p:txBody>
        </p:sp>
      </p:gr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479</a:t>
            </a:fld>
            <a:endParaRPr spc="-2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MORE</a:t>
            </a:r>
            <a:r>
              <a:rPr spc="-160" dirty="0"/>
              <a:t> </a:t>
            </a:r>
            <a:r>
              <a:rPr spc="-50" dirty="0"/>
              <a:t>INPUTS:</a:t>
            </a:r>
            <a:r>
              <a:rPr spc="-175" dirty="0"/>
              <a:t> </a:t>
            </a:r>
            <a:r>
              <a:rPr spc="-10" dirty="0"/>
              <a:t>RADIO</a:t>
            </a:r>
            <a:r>
              <a:rPr spc="-155" dirty="0"/>
              <a:t> </a:t>
            </a:r>
            <a:r>
              <a:rPr spc="-10" dirty="0"/>
              <a:t>BUTTONS</a:t>
            </a:r>
          </a:p>
        </p:txBody>
      </p:sp>
      <p:grpSp>
        <p:nvGrpSpPr>
          <p:cNvPr id="3" name="object 3"/>
          <p:cNvGrpSpPr/>
          <p:nvPr/>
        </p:nvGrpSpPr>
        <p:grpSpPr>
          <a:xfrm>
            <a:off x="5845809" y="5080761"/>
            <a:ext cx="2131060" cy="203200"/>
            <a:chOff x="5845809" y="5080761"/>
            <a:chExt cx="2131060" cy="203200"/>
          </a:xfrm>
        </p:grpSpPr>
        <p:sp>
          <p:nvSpPr>
            <p:cNvPr id="4" name="object 4"/>
            <p:cNvSpPr/>
            <p:nvPr/>
          </p:nvSpPr>
          <p:spPr>
            <a:xfrm>
              <a:off x="5852159" y="5087111"/>
              <a:ext cx="2118360" cy="190500"/>
            </a:xfrm>
            <a:custGeom>
              <a:avLst/>
              <a:gdLst/>
              <a:ahLst/>
              <a:cxnLst/>
              <a:rect l="l" t="t" r="r" b="b"/>
              <a:pathLst>
                <a:path w="2118359" h="190500">
                  <a:moveTo>
                    <a:pt x="1960117" y="0"/>
                  </a:moveTo>
                  <a:lnTo>
                    <a:pt x="1960117" y="47625"/>
                  </a:lnTo>
                  <a:lnTo>
                    <a:pt x="0" y="47625"/>
                  </a:lnTo>
                  <a:lnTo>
                    <a:pt x="0" y="142875"/>
                  </a:lnTo>
                  <a:lnTo>
                    <a:pt x="1960117" y="142875"/>
                  </a:lnTo>
                  <a:lnTo>
                    <a:pt x="1960117" y="190500"/>
                  </a:lnTo>
                  <a:lnTo>
                    <a:pt x="2118360" y="95250"/>
                  </a:lnTo>
                  <a:lnTo>
                    <a:pt x="1960117" y="0"/>
                  </a:lnTo>
                  <a:close/>
                </a:path>
              </a:pathLst>
            </a:custGeom>
            <a:solidFill>
              <a:srgbClr val="006379"/>
            </a:solidFill>
          </p:spPr>
          <p:txBody>
            <a:bodyPr wrap="square" lIns="0" tIns="0" rIns="0" bIns="0" rtlCol="0"/>
            <a:lstStyle/>
            <a:p>
              <a:endParaRPr/>
            </a:p>
          </p:txBody>
        </p:sp>
        <p:sp>
          <p:nvSpPr>
            <p:cNvPr id="5" name="object 5"/>
            <p:cNvSpPr/>
            <p:nvPr/>
          </p:nvSpPr>
          <p:spPr>
            <a:xfrm>
              <a:off x="5852159" y="5087111"/>
              <a:ext cx="2118360" cy="190500"/>
            </a:xfrm>
            <a:custGeom>
              <a:avLst/>
              <a:gdLst/>
              <a:ahLst/>
              <a:cxnLst/>
              <a:rect l="l" t="t" r="r" b="b"/>
              <a:pathLst>
                <a:path w="2118359" h="190500">
                  <a:moveTo>
                    <a:pt x="0" y="47625"/>
                  </a:moveTo>
                  <a:lnTo>
                    <a:pt x="1960117" y="47625"/>
                  </a:lnTo>
                  <a:lnTo>
                    <a:pt x="1960117" y="0"/>
                  </a:lnTo>
                  <a:lnTo>
                    <a:pt x="2118360" y="95250"/>
                  </a:lnTo>
                  <a:lnTo>
                    <a:pt x="1960117" y="190500"/>
                  </a:lnTo>
                  <a:lnTo>
                    <a:pt x="1960117" y="142875"/>
                  </a:lnTo>
                  <a:lnTo>
                    <a:pt x="0" y="142875"/>
                  </a:lnTo>
                  <a:lnTo>
                    <a:pt x="0" y="47625"/>
                  </a:lnTo>
                  <a:close/>
                </a:path>
              </a:pathLst>
            </a:custGeom>
            <a:ln w="12700">
              <a:solidFill>
                <a:srgbClr val="00252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2103120" y="4136135"/>
            <a:ext cx="3429000" cy="2092452"/>
          </a:xfrm>
          <a:prstGeom prst="rect">
            <a:avLst/>
          </a:prstGeom>
        </p:spPr>
      </p:pic>
      <p:graphicFrame>
        <p:nvGraphicFramePr>
          <p:cNvPr id="7" name="object 7"/>
          <p:cNvGraphicFramePr>
            <a:graphicFrameLocks noGrp="1"/>
          </p:cNvGraphicFramePr>
          <p:nvPr/>
        </p:nvGraphicFramePr>
        <p:xfrm>
          <a:off x="876046" y="1566417"/>
          <a:ext cx="8293734" cy="4659630"/>
        </p:xfrm>
        <a:graphic>
          <a:graphicData uri="http://schemas.openxmlformats.org/drawingml/2006/table">
            <a:tbl>
              <a:tblPr firstRow="1" bandRow="1">
                <a:tableStyleId>{2D5ABB26-0587-4C30-8999-92F81FD0307C}</a:tableStyleId>
              </a:tblPr>
              <a:tblGrid>
                <a:gridCol w="1216025">
                  <a:extLst>
                    <a:ext uri="{9D8B030D-6E8A-4147-A177-3AD203B41FA5}">
                      <a16:colId xmlns:a16="http://schemas.microsoft.com/office/drawing/2014/main" val="20000"/>
                    </a:ext>
                  </a:extLst>
                </a:gridCol>
                <a:gridCol w="3438525">
                  <a:extLst>
                    <a:ext uri="{9D8B030D-6E8A-4147-A177-3AD203B41FA5}">
                      <a16:colId xmlns:a16="http://schemas.microsoft.com/office/drawing/2014/main" val="20001"/>
                    </a:ext>
                  </a:extLst>
                </a:gridCol>
                <a:gridCol w="3639184">
                  <a:extLst>
                    <a:ext uri="{9D8B030D-6E8A-4147-A177-3AD203B41FA5}">
                      <a16:colId xmlns:a16="http://schemas.microsoft.com/office/drawing/2014/main" val="20002"/>
                    </a:ext>
                  </a:extLst>
                </a:gridCol>
              </a:tblGrid>
              <a:tr h="2558415">
                <a:tc gridSpan="3">
                  <a:txBody>
                    <a:bodyPr/>
                    <a:lstStyle/>
                    <a:p>
                      <a:pPr marL="92075">
                        <a:lnSpc>
                          <a:spcPct val="100000"/>
                        </a:lnSpc>
                        <a:spcBef>
                          <a:spcPts val="254"/>
                        </a:spcBef>
                      </a:pPr>
                      <a:r>
                        <a:rPr sz="1800" spc="-10" dirty="0">
                          <a:solidFill>
                            <a:srgbClr val="800000"/>
                          </a:solidFill>
                          <a:latin typeface="Consolas"/>
                          <a:cs typeface="Consolas"/>
                        </a:rPr>
                        <a:t>&lt;form&gt;</a:t>
                      </a:r>
                      <a:endParaRPr sz="1800">
                        <a:latin typeface="Consolas"/>
                        <a:cs typeface="Consolas"/>
                      </a:endParaRPr>
                    </a:p>
                    <a:p>
                      <a:pPr marL="342265">
                        <a:lnSpc>
                          <a:spcPct val="100000"/>
                        </a:lnSpc>
                      </a:pPr>
                      <a:r>
                        <a:rPr sz="1800" dirty="0">
                          <a:solidFill>
                            <a:srgbClr val="800000"/>
                          </a:solidFill>
                          <a:latin typeface="Consolas"/>
                          <a:cs typeface="Consolas"/>
                        </a:rPr>
                        <a:t>&lt;p&gt;</a:t>
                      </a:r>
                      <a:r>
                        <a:rPr sz="1800" dirty="0">
                          <a:latin typeface="Consolas"/>
                          <a:cs typeface="Consolas"/>
                        </a:rPr>
                        <a:t>What's</a:t>
                      </a:r>
                      <a:r>
                        <a:rPr sz="1800" spc="-45" dirty="0">
                          <a:latin typeface="Consolas"/>
                          <a:cs typeface="Consolas"/>
                        </a:rPr>
                        <a:t> </a:t>
                      </a:r>
                      <a:r>
                        <a:rPr sz="1800" dirty="0">
                          <a:latin typeface="Consolas"/>
                          <a:cs typeface="Consolas"/>
                        </a:rPr>
                        <a:t>your</a:t>
                      </a:r>
                      <a:r>
                        <a:rPr sz="1800" spc="-30" dirty="0">
                          <a:latin typeface="Consolas"/>
                          <a:cs typeface="Consolas"/>
                        </a:rPr>
                        <a:t> </a:t>
                      </a:r>
                      <a:r>
                        <a:rPr sz="1800" dirty="0">
                          <a:latin typeface="Consolas"/>
                          <a:cs typeface="Consolas"/>
                        </a:rPr>
                        <a:t>favourite</a:t>
                      </a:r>
                      <a:r>
                        <a:rPr sz="1800" spc="-40" dirty="0">
                          <a:latin typeface="Consolas"/>
                          <a:cs typeface="Consolas"/>
                        </a:rPr>
                        <a:t> </a:t>
                      </a:r>
                      <a:r>
                        <a:rPr sz="1800" spc="-10" dirty="0">
                          <a:latin typeface="Consolas"/>
                          <a:cs typeface="Consolas"/>
                        </a:rPr>
                        <a:t>course?</a:t>
                      </a:r>
                      <a:r>
                        <a:rPr sz="1800" spc="-10"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5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"radio"</a:t>
                      </a:r>
                      <a:r>
                        <a:rPr sz="1800" spc="-45"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"fav"</a:t>
                      </a:r>
                      <a:r>
                        <a:rPr sz="1800" spc="-35"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"web"</a:t>
                      </a:r>
                      <a:r>
                        <a:rPr sz="1800" spc="-35" dirty="0">
                          <a:solidFill>
                            <a:srgbClr val="0000FF"/>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"web_tech"</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dirty="0">
                          <a:solidFill>
                            <a:srgbClr val="800000"/>
                          </a:solidFill>
                          <a:latin typeface="Consolas"/>
                          <a:cs typeface="Consolas"/>
                        </a:rPr>
                        <a:t>&lt;label</a:t>
                      </a:r>
                      <a:r>
                        <a:rPr sz="1800" spc="-65"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"web_tech"</a:t>
                      </a:r>
                      <a:r>
                        <a:rPr sz="1800" dirty="0">
                          <a:solidFill>
                            <a:srgbClr val="800000"/>
                          </a:solidFill>
                          <a:latin typeface="Consolas"/>
                          <a:cs typeface="Consolas"/>
                        </a:rPr>
                        <a:t>&gt;</a:t>
                      </a:r>
                      <a:r>
                        <a:rPr sz="1800" dirty="0">
                          <a:latin typeface="Consolas"/>
                          <a:cs typeface="Consolas"/>
                        </a:rPr>
                        <a:t>Web</a:t>
                      </a:r>
                      <a:r>
                        <a:rPr sz="1800" spc="-60" dirty="0">
                          <a:latin typeface="Consolas"/>
                          <a:cs typeface="Consolas"/>
                        </a:rPr>
                        <a:t> </a:t>
                      </a:r>
                      <a:r>
                        <a:rPr sz="1800" spc="-10" dirty="0">
                          <a:latin typeface="Consolas"/>
                          <a:cs typeface="Consolas"/>
                        </a:rPr>
                        <a:t>Technologies</a:t>
                      </a:r>
                      <a:r>
                        <a:rPr sz="1800" spc="-10" dirty="0">
                          <a:solidFill>
                            <a:srgbClr val="800000"/>
                          </a:solidFill>
                          <a:latin typeface="Consolas"/>
                          <a:cs typeface="Consolas"/>
                        </a:rPr>
                        <a:t>&lt;/label&gt;&lt;br&gt;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6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"radio"</a:t>
                      </a:r>
                      <a:r>
                        <a:rPr sz="1800" spc="-60"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"fav"</a:t>
                      </a:r>
                      <a:r>
                        <a:rPr sz="1800" spc="-55"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"net"</a:t>
                      </a:r>
                      <a:r>
                        <a:rPr sz="1800" spc="-55" dirty="0">
                          <a:solidFill>
                            <a:srgbClr val="0000FF"/>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"net"</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dirty="0">
                          <a:solidFill>
                            <a:srgbClr val="800000"/>
                          </a:solidFill>
                          <a:latin typeface="Consolas"/>
                          <a:cs typeface="Consolas"/>
                        </a:rPr>
                        <a:t>&lt;label</a:t>
                      </a:r>
                      <a:r>
                        <a:rPr sz="1800" spc="-65"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"net"</a:t>
                      </a:r>
                      <a:r>
                        <a:rPr sz="1800" dirty="0">
                          <a:solidFill>
                            <a:srgbClr val="800000"/>
                          </a:solidFill>
                          <a:latin typeface="Consolas"/>
                          <a:cs typeface="Consolas"/>
                        </a:rPr>
                        <a:t>&gt;</a:t>
                      </a:r>
                      <a:r>
                        <a:rPr sz="1800" dirty="0">
                          <a:latin typeface="Consolas"/>
                          <a:cs typeface="Consolas"/>
                        </a:rPr>
                        <a:t>Computer</a:t>
                      </a:r>
                      <a:r>
                        <a:rPr sz="1800" spc="-60" dirty="0">
                          <a:latin typeface="Consolas"/>
                          <a:cs typeface="Consolas"/>
                        </a:rPr>
                        <a:t> </a:t>
                      </a:r>
                      <a:r>
                        <a:rPr sz="1800" spc="-10" dirty="0">
                          <a:latin typeface="Consolas"/>
                          <a:cs typeface="Consolas"/>
                        </a:rPr>
                        <a:t>Networks</a:t>
                      </a:r>
                      <a:r>
                        <a:rPr sz="1800" spc="-10" dirty="0">
                          <a:solidFill>
                            <a:srgbClr val="800000"/>
                          </a:solidFill>
                          <a:latin typeface="Consolas"/>
                          <a:cs typeface="Consolas"/>
                        </a:rPr>
                        <a:t>&lt;/label&gt;&lt;br&gt;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5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"radio"</a:t>
                      </a:r>
                      <a:r>
                        <a:rPr sz="1800" spc="-40" dirty="0">
                          <a:solidFill>
                            <a:srgbClr val="0000FF"/>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"fav"</a:t>
                      </a:r>
                      <a:r>
                        <a:rPr sz="1800" spc="-35"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"se"</a:t>
                      </a:r>
                      <a:r>
                        <a:rPr sz="1800" spc="-35" dirty="0">
                          <a:solidFill>
                            <a:srgbClr val="0000FF"/>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"se"</a:t>
                      </a:r>
                      <a:r>
                        <a:rPr sz="1800" spc="-10" dirty="0">
                          <a:solidFill>
                            <a:srgbClr val="800000"/>
                          </a:solidFill>
                          <a:latin typeface="Consolas"/>
                          <a:cs typeface="Consolas"/>
                        </a:rPr>
                        <a:t>&gt;</a:t>
                      </a:r>
                      <a:endParaRPr sz="1800">
                        <a:latin typeface="Consolas"/>
                        <a:cs typeface="Consolas"/>
                      </a:endParaRPr>
                    </a:p>
                    <a:p>
                      <a:pPr marL="342265">
                        <a:lnSpc>
                          <a:spcPct val="100000"/>
                        </a:lnSpc>
                        <a:spcBef>
                          <a:spcPts val="5"/>
                        </a:spcBef>
                      </a:pPr>
                      <a:r>
                        <a:rPr sz="1800" dirty="0">
                          <a:solidFill>
                            <a:srgbClr val="800000"/>
                          </a:solidFill>
                          <a:latin typeface="Consolas"/>
                          <a:cs typeface="Consolas"/>
                        </a:rPr>
                        <a:t>&lt;label</a:t>
                      </a:r>
                      <a:r>
                        <a:rPr sz="1800" spc="-65"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"se"</a:t>
                      </a:r>
                      <a:r>
                        <a:rPr sz="1800" dirty="0">
                          <a:solidFill>
                            <a:srgbClr val="800000"/>
                          </a:solidFill>
                          <a:latin typeface="Consolas"/>
                          <a:cs typeface="Consolas"/>
                        </a:rPr>
                        <a:t>&gt;</a:t>
                      </a:r>
                      <a:r>
                        <a:rPr sz="1800" dirty="0">
                          <a:latin typeface="Consolas"/>
                          <a:cs typeface="Consolas"/>
                        </a:rPr>
                        <a:t>Software</a:t>
                      </a:r>
                      <a:r>
                        <a:rPr sz="1800" spc="-60" dirty="0">
                          <a:latin typeface="Consolas"/>
                          <a:cs typeface="Consolas"/>
                        </a:rPr>
                        <a:t> </a:t>
                      </a:r>
                      <a:r>
                        <a:rPr sz="1800" spc="-10" dirty="0">
                          <a:latin typeface="Consolas"/>
                          <a:cs typeface="Consolas"/>
                        </a:rPr>
                        <a:t>Engineering</a:t>
                      </a:r>
                      <a:r>
                        <a:rPr sz="1800" spc="-10" dirty="0">
                          <a:solidFill>
                            <a:srgbClr val="800000"/>
                          </a:solidFill>
                          <a:latin typeface="Consolas"/>
                          <a:cs typeface="Consolas"/>
                        </a:rPr>
                        <a:t>&lt;/label&gt;&lt;br&gt;&lt;br&gt;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45"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"submit"</a:t>
                      </a:r>
                      <a:r>
                        <a:rPr sz="1800" spc="-40" dirty="0">
                          <a:solidFill>
                            <a:srgbClr val="0000FF"/>
                          </a:solidFill>
                          <a:latin typeface="Consolas"/>
                          <a:cs typeface="Consolas"/>
                        </a:rPr>
                        <a:t> </a:t>
                      </a:r>
                      <a:r>
                        <a:rPr sz="1800" dirty="0">
                          <a:solidFill>
                            <a:srgbClr val="E40000"/>
                          </a:solidFill>
                          <a:latin typeface="Consolas"/>
                          <a:cs typeface="Consolas"/>
                        </a:rPr>
                        <a:t>value</a:t>
                      </a:r>
                      <a:r>
                        <a:rPr sz="1800" dirty="0">
                          <a:latin typeface="Consolas"/>
                          <a:cs typeface="Consolas"/>
                        </a:rPr>
                        <a:t>=</a:t>
                      </a:r>
                      <a:r>
                        <a:rPr sz="1800" dirty="0">
                          <a:solidFill>
                            <a:srgbClr val="0000FF"/>
                          </a:solidFill>
                          <a:latin typeface="Consolas"/>
                          <a:cs typeface="Consolas"/>
                        </a:rPr>
                        <a:t>"Submit</a:t>
                      </a:r>
                      <a:r>
                        <a:rPr sz="1800" spc="-35" dirty="0">
                          <a:solidFill>
                            <a:srgbClr val="0000FF"/>
                          </a:solidFill>
                          <a:latin typeface="Consolas"/>
                          <a:cs typeface="Consolas"/>
                        </a:rPr>
                        <a:t> </a:t>
                      </a:r>
                      <a:r>
                        <a:rPr sz="1800" dirty="0">
                          <a:solidFill>
                            <a:srgbClr val="0000FF"/>
                          </a:solidFill>
                          <a:latin typeface="Consolas"/>
                          <a:cs typeface="Consolas"/>
                        </a:rPr>
                        <a:t>your</a:t>
                      </a:r>
                      <a:r>
                        <a:rPr sz="1800" spc="-35" dirty="0">
                          <a:solidFill>
                            <a:srgbClr val="0000FF"/>
                          </a:solidFill>
                          <a:latin typeface="Consolas"/>
                          <a:cs typeface="Consolas"/>
                        </a:rPr>
                        <a:t> </a:t>
                      </a:r>
                      <a:r>
                        <a:rPr sz="1800" spc="-10" dirty="0">
                          <a:solidFill>
                            <a:srgbClr val="0000FF"/>
                          </a:solidFill>
                          <a:latin typeface="Consolas"/>
                          <a:cs typeface="Consolas"/>
                        </a:rPr>
                        <a:t>opinion"</a:t>
                      </a:r>
                      <a:r>
                        <a:rPr sz="1800" spc="-10" dirty="0">
                          <a:solidFill>
                            <a:srgbClr val="800000"/>
                          </a:solidFill>
                          <a:latin typeface="Consolas"/>
                          <a:cs typeface="Consolas"/>
                        </a:rPr>
                        <a:t>&gt;</a:t>
                      </a:r>
                      <a:endParaRPr sz="1800">
                        <a:latin typeface="Consolas"/>
                        <a:cs typeface="Consolas"/>
                      </a:endParaRPr>
                    </a:p>
                  </a:txBody>
                  <a:tcPr marL="0" marR="0" marT="32384"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2895">
                <a:tc>
                  <a:txBody>
                    <a:bodyPr/>
                    <a:lstStyle/>
                    <a:p>
                      <a:pPr marL="92075">
                        <a:lnSpc>
                          <a:spcPts val="1714"/>
                        </a:lnSpc>
                      </a:pPr>
                      <a:r>
                        <a:rPr sz="1800" spc="-10" dirty="0">
                          <a:solidFill>
                            <a:srgbClr val="800000"/>
                          </a:solidFill>
                          <a:latin typeface="Consolas"/>
                          <a:cs typeface="Consolas"/>
                        </a:rPr>
                        <a:t>&lt;/form&gt;</a:t>
                      </a:r>
                      <a:endParaRPr sz="1800">
                        <a:latin typeface="Consolas"/>
                        <a:cs typeface="Consolas"/>
                      </a:endParaRPr>
                    </a:p>
                  </a:txBody>
                  <a:tcPr marL="0" marR="0" marT="0" marB="0">
                    <a:lnL w="12700">
                      <a:solidFill>
                        <a:srgbClr val="111F35"/>
                      </a:solidFill>
                      <a:prstDash val="solid"/>
                    </a:lnL>
                    <a:lnR w="9525">
                      <a:solidFill>
                        <a:srgbClr val="111F35"/>
                      </a:solidFill>
                      <a:prstDash val="solid"/>
                    </a:lnR>
                    <a:lnB w="12700">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9525">
                      <a:solidFill>
                        <a:srgbClr val="111F35"/>
                      </a:solidFill>
                      <a:prstDash val="solid"/>
                    </a:lnR>
                    <a:lnT w="9525">
                      <a:solidFill>
                        <a:srgbClr val="111F35"/>
                      </a:solidFill>
                      <a:prstDash val="solid"/>
                    </a:lnT>
                    <a:lnB w="12700">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12700">
                      <a:solidFill>
                        <a:srgbClr val="111F35"/>
                      </a:solidFill>
                      <a:prstDash val="solid"/>
                    </a:lnR>
                    <a:lnB w="12700">
                      <a:solidFill>
                        <a:srgbClr val="111F35"/>
                      </a:solidFill>
                      <a:prstDash val="solid"/>
                    </a:lnB>
                  </a:tcPr>
                </a:tc>
                <a:extLst>
                  <a:ext uri="{0D108BD9-81ED-4DB2-BD59-A6C34878D82A}">
                    <a16:rowId xmlns:a16="http://schemas.microsoft.com/office/drawing/2014/main" val="10001"/>
                  </a:ext>
                </a:extLst>
              </a:tr>
              <a:tr h="1798320">
                <a:tc>
                  <a:txBody>
                    <a:bodyPr/>
                    <a:lstStyle/>
                    <a:p>
                      <a:pPr>
                        <a:lnSpc>
                          <a:spcPct val="100000"/>
                        </a:lnSpc>
                      </a:pPr>
                      <a:endParaRPr sz="1700">
                        <a:latin typeface="Times New Roman"/>
                        <a:cs typeface="Times New Roman"/>
                      </a:endParaRPr>
                    </a:p>
                  </a:txBody>
                  <a:tcPr marL="0" marR="0" marT="0" marB="0">
                    <a:lnR w="9525">
                      <a:solidFill>
                        <a:srgbClr val="111F35"/>
                      </a:solidFill>
                      <a:prstDash val="solid"/>
                    </a:lnR>
                    <a:lnT w="12700">
                      <a:solidFill>
                        <a:srgbClr val="111F35"/>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9525">
                      <a:solidFill>
                        <a:srgbClr val="111F35"/>
                      </a:solidFill>
                      <a:prstDash val="solid"/>
                    </a:lnR>
                    <a:lnT w="12700">
                      <a:solidFill>
                        <a:srgbClr val="111F35"/>
                      </a:solidFill>
                      <a:prstDash val="solid"/>
                    </a:lnT>
                    <a:lnB w="9525">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T w="12700">
                      <a:solidFill>
                        <a:srgbClr val="111F35"/>
                      </a:solidFill>
                      <a:prstDash val="solid"/>
                    </a:lnT>
                  </a:tcPr>
                </a:tc>
                <a:extLst>
                  <a:ext uri="{0D108BD9-81ED-4DB2-BD59-A6C34878D82A}">
                    <a16:rowId xmlns:a16="http://schemas.microsoft.com/office/drawing/2014/main" val="10002"/>
                  </a:ext>
                </a:extLst>
              </a:tr>
            </a:tbl>
          </a:graphicData>
        </a:graphic>
      </p:graphicFrame>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48</a:t>
            </a:fld>
            <a:endParaRPr spc="-25" dirty="0"/>
          </a:p>
        </p:txBody>
      </p:sp>
      <p:sp>
        <p:nvSpPr>
          <p:cNvPr id="8" name="object 8"/>
          <p:cNvSpPr txBox="1"/>
          <p:nvPr/>
        </p:nvSpPr>
        <p:spPr>
          <a:xfrm>
            <a:off x="8197722" y="4967732"/>
            <a:ext cx="1538605"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111F35"/>
                </a:solidFill>
                <a:latin typeface="Consolas"/>
                <a:cs typeface="Consolas"/>
              </a:rPr>
              <a:t>"fav=web"</a:t>
            </a:r>
            <a:endParaRPr sz="2400">
              <a:latin typeface="Consolas"/>
              <a:cs typeface="Consolas"/>
            </a:endParaRPr>
          </a:p>
        </p:txBody>
      </p:sp>
      <p:sp>
        <p:nvSpPr>
          <p:cNvPr id="9" name="object 9"/>
          <p:cNvSpPr txBox="1"/>
          <p:nvPr/>
        </p:nvSpPr>
        <p:spPr>
          <a:xfrm>
            <a:off x="6411214" y="4785436"/>
            <a:ext cx="991869"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On</a:t>
            </a:r>
            <a:r>
              <a:rPr sz="1800" spc="-10" dirty="0">
                <a:solidFill>
                  <a:srgbClr val="111F35"/>
                </a:solidFill>
                <a:latin typeface="Calibri"/>
                <a:cs typeface="Calibri"/>
              </a:rPr>
              <a:t> submit</a:t>
            </a:r>
            <a:endParaRPr sz="1800">
              <a:latin typeface="Calibri"/>
              <a:cs typeface="Calibri"/>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9015730" cy="574040"/>
          </a:xfrm>
          <a:prstGeom prst="rect">
            <a:avLst/>
          </a:prstGeom>
        </p:spPr>
        <p:txBody>
          <a:bodyPr vert="horz" wrap="square" lIns="0" tIns="12700" rIns="0" bIns="0" rtlCol="0">
            <a:spAutoFit/>
          </a:bodyPr>
          <a:lstStyle/>
          <a:p>
            <a:pPr marL="12700">
              <a:lnSpc>
                <a:spcPct val="100000"/>
              </a:lnSpc>
              <a:spcBef>
                <a:spcPts val="100"/>
              </a:spcBef>
            </a:pPr>
            <a:r>
              <a:rPr spc="-25" dirty="0"/>
              <a:t>TEMPLATING</a:t>
            </a:r>
            <a:r>
              <a:rPr spc="-80" dirty="0"/>
              <a:t> </a:t>
            </a:r>
            <a:r>
              <a:rPr spc="-145" dirty="0"/>
              <a:t>WITH</a:t>
            </a:r>
            <a:r>
              <a:rPr spc="-70" dirty="0"/>
              <a:t> </a:t>
            </a:r>
            <a:r>
              <a:rPr spc="65" dirty="0"/>
              <a:t>PUG:</a:t>
            </a:r>
            <a:r>
              <a:rPr spc="-40" dirty="0"/>
              <a:t> </a:t>
            </a:r>
            <a:r>
              <a:rPr spc="-75" dirty="0"/>
              <a:t>INHERITANCE</a:t>
            </a:r>
          </a:p>
        </p:txBody>
      </p:sp>
      <p:sp>
        <p:nvSpPr>
          <p:cNvPr id="3" name="object 3"/>
          <p:cNvSpPr txBox="1"/>
          <p:nvPr/>
        </p:nvSpPr>
        <p:spPr>
          <a:xfrm>
            <a:off x="962050" y="1533905"/>
            <a:ext cx="5010150" cy="4163695"/>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Quando si progettano applicazioni Web, è comune avere un layout comune condiviso da tutte le pagine Web
Ogni pagina web può eventualmente sovrascrivere alcune parti del modello comune
In Pug, tali scenari sono supportati con l'ereditarietà dei modelli</a:t>
            </a:r>
            <a:endParaRPr sz="2800" dirty="0">
              <a:latin typeface="Calibri"/>
              <a:cs typeface="Calibri"/>
            </a:endParaRPr>
          </a:p>
        </p:txBody>
      </p:sp>
      <p:sp>
        <p:nvSpPr>
          <p:cNvPr id="4" name="object 4"/>
          <p:cNvSpPr/>
          <p:nvPr/>
        </p:nvSpPr>
        <p:spPr>
          <a:xfrm>
            <a:off x="7455407" y="1484375"/>
            <a:ext cx="2615565" cy="2054860"/>
          </a:xfrm>
          <a:custGeom>
            <a:avLst/>
            <a:gdLst/>
            <a:ahLst/>
            <a:cxnLst/>
            <a:rect l="l" t="t" r="r" b="b"/>
            <a:pathLst>
              <a:path w="2615565" h="2054860">
                <a:moveTo>
                  <a:pt x="0" y="2054352"/>
                </a:moveTo>
                <a:lnTo>
                  <a:pt x="2615183" y="2054352"/>
                </a:lnTo>
                <a:lnTo>
                  <a:pt x="2615183" y="0"/>
                </a:lnTo>
                <a:lnTo>
                  <a:pt x="0" y="0"/>
                </a:lnTo>
                <a:lnTo>
                  <a:pt x="0" y="2054352"/>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7551419" y="1981200"/>
            <a:ext cx="2414270" cy="350520"/>
          </a:xfrm>
          <a:prstGeom prst="rect">
            <a:avLst/>
          </a:prstGeom>
          <a:solidFill>
            <a:srgbClr val="006379"/>
          </a:solidFill>
          <a:ln w="12700">
            <a:solidFill>
              <a:srgbClr val="00252F"/>
            </a:solidFill>
          </a:ln>
        </p:spPr>
        <p:txBody>
          <a:bodyPr vert="horz" wrap="square" lIns="0" tIns="23495" rIns="0" bIns="0" rtlCol="0">
            <a:spAutoFit/>
          </a:bodyPr>
          <a:lstStyle/>
          <a:p>
            <a:pPr marL="4445" algn="ctr">
              <a:lnSpc>
                <a:spcPct val="100000"/>
              </a:lnSpc>
              <a:spcBef>
                <a:spcPts val="185"/>
              </a:spcBef>
            </a:pPr>
            <a:r>
              <a:rPr sz="1800" spc="-10" dirty="0">
                <a:solidFill>
                  <a:srgbClr val="FFFFFF"/>
                </a:solidFill>
                <a:latin typeface="Calibri"/>
                <a:cs typeface="Calibri"/>
              </a:rPr>
              <a:t>navbar</a:t>
            </a:r>
            <a:endParaRPr sz="1800">
              <a:latin typeface="Calibri"/>
              <a:cs typeface="Calibri"/>
            </a:endParaRPr>
          </a:p>
        </p:txBody>
      </p:sp>
      <p:sp>
        <p:nvSpPr>
          <p:cNvPr id="6" name="object 6"/>
          <p:cNvSpPr txBox="1"/>
          <p:nvPr/>
        </p:nvSpPr>
        <p:spPr>
          <a:xfrm>
            <a:off x="7551419" y="3095244"/>
            <a:ext cx="2414270" cy="349250"/>
          </a:xfrm>
          <a:prstGeom prst="rect">
            <a:avLst/>
          </a:prstGeom>
          <a:solidFill>
            <a:srgbClr val="00916D"/>
          </a:solidFill>
          <a:ln w="12700">
            <a:solidFill>
              <a:srgbClr val="00392A"/>
            </a:solidFill>
          </a:ln>
        </p:spPr>
        <p:txBody>
          <a:bodyPr vert="horz" wrap="square" lIns="0" tIns="22860" rIns="0" bIns="0" rtlCol="0">
            <a:spAutoFit/>
          </a:bodyPr>
          <a:lstStyle/>
          <a:p>
            <a:pPr marL="4445" algn="ctr">
              <a:lnSpc>
                <a:spcPct val="100000"/>
              </a:lnSpc>
              <a:spcBef>
                <a:spcPts val="180"/>
              </a:spcBef>
            </a:pPr>
            <a:r>
              <a:rPr sz="1800" spc="-10" dirty="0">
                <a:solidFill>
                  <a:srgbClr val="FFFFFF"/>
                </a:solidFill>
                <a:latin typeface="Calibri"/>
                <a:cs typeface="Calibri"/>
              </a:rPr>
              <a:t>footer</a:t>
            </a:r>
            <a:endParaRPr sz="1800">
              <a:latin typeface="Calibri"/>
              <a:cs typeface="Calibri"/>
            </a:endParaRPr>
          </a:p>
        </p:txBody>
      </p:sp>
      <p:sp>
        <p:nvSpPr>
          <p:cNvPr id="7" name="object 7"/>
          <p:cNvSpPr txBox="1"/>
          <p:nvPr/>
        </p:nvSpPr>
        <p:spPr>
          <a:xfrm>
            <a:off x="7560564" y="1568196"/>
            <a:ext cx="2414270" cy="350520"/>
          </a:xfrm>
          <a:prstGeom prst="rect">
            <a:avLst/>
          </a:prstGeom>
          <a:solidFill>
            <a:srgbClr val="D70031"/>
          </a:solidFill>
          <a:ln w="12700">
            <a:solidFill>
              <a:srgbClr val="5A000E"/>
            </a:solidFill>
          </a:ln>
        </p:spPr>
        <p:txBody>
          <a:bodyPr vert="horz" wrap="square" lIns="0" tIns="22860" rIns="0" bIns="0" rtlCol="0">
            <a:spAutoFit/>
          </a:bodyPr>
          <a:lstStyle/>
          <a:p>
            <a:pPr algn="ctr">
              <a:lnSpc>
                <a:spcPct val="100000"/>
              </a:lnSpc>
              <a:spcBef>
                <a:spcPts val="180"/>
              </a:spcBef>
            </a:pPr>
            <a:r>
              <a:rPr sz="1800" spc="-10" dirty="0">
                <a:solidFill>
                  <a:srgbClr val="FFFFFF"/>
                </a:solidFill>
                <a:latin typeface="Calibri"/>
                <a:cs typeface="Calibri"/>
              </a:rPr>
              <a:t>heading</a:t>
            </a:r>
            <a:endParaRPr sz="1800">
              <a:latin typeface="Calibri"/>
              <a:cs typeface="Calibri"/>
            </a:endParaRPr>
          </a:p>
        </p:txBody>
      </p:sp>
      <p:sp>
        <p:nvSpPr>
          <p:cNvPr id="8" name="object 8"/>
          <p:cNvSpPr txBox="1"/>
          <p:nvPr/>
        </p:nvSpPr>
        <p:spPr>
          <a:xfrm>
            <a:off x="7551419" y="2433827"/>
            <a:ext cx="2414270" cy="567055"/>
          </a:xfrm>
          <a:prstGeom prst="rect">
            <a:avLst/>
          </a:prstGeom>
          <a:solidFill>
            <a:srgbClr val="F1CD5D"/>
          </a:solidFill>
          <a:ln w="12700">
            <a:solidFill>
              <a:srgbClr val="665422"/>
            </a:solidFill>
          </a:ln>
        </p:spPr>
        <p:txBody>
          <a:bodyPr vert="horz" wrap="square" lIns="0" tIns="131445" rIns="0" bIns="0" rtlCol="0">
            <a:spAutoFit/>
          </a:bodyPr>
          <a:lstStyle/>
          <a:p>
            <a:pPr marL="3175" algn="ctr">
              <a:lnSpc>
                <a:spcPct val="100000"/>
              </a:lnSpc>
              <a:spcBef>
                <a:spcPts val="1035"/>
              </a:spcBef>
            </a:pPr>
            <a:r>
              <a:rPr sz="1800" spc="-10" dirty="0">
                <a:solidFill>
                  <a:srgbClr val="111F35"/>
                </a:solidFill>
                <a:latin typeface="Calibri"/>
                <a:cs typeface="Calibri"/>
              </a:rPr>
              <a:t>content</a:t>
            </a:r>
            <a:endParaRPr sz="1800">
              <a:latin typeface="Calibri"/>
              <a:cs typeface="Calibri"/>
            </a:endParaRPr>
          </a:p>
        </p:txBody>
      </p:sp>
      <p:sp>
        <p:nvSpPr>
          <p:cNvPr id="9" name="object 9"/>
          <p:cNvSpPr/>
          <p:nvPr/>
        </p:nvSpPr>
        <p:spPr>
          <a:xfrm>
            <a:off x="6096000" y="4081271"/>
            <a:ext cx="2615565" cy="2054860"/>
          </a:xfrm>
          <a:custGeom>
            <a:avLst/>
            <a:gdLst/>
            <a:ahLst/>
            <a:cxnLst/>
            <a:rect l="l" t="t" r="r" b="b"/>
            <a:pathLst>
              <a:path w="2615565" h="2054860">
                <a:moveTo>
                  <a:pt x="0" y="2054352"/>
                </a:moveTo>
                <a:lnTo>
                  <a:pt x="2615183" y="2054352"/>
                </a:lnTo>
                <a:lnTo>
                  <a:pt x="2615183" y="0"/>
                </a:lnTo>
                <a:lnTo>
                  <a:pt x="0" y="0"/>
                </a:lnTo>
                <a:lnTo>
                  <a:pt x="0" y="2054352"/>
                </a:lnTo>
                <a:close/>
              </a:path>
            </a:pathLst>
          </a:custGeom>
          <a:ln w="12700">
            <a:solidFill>
              <a:srgbClr val="111F35"/>
            </a:solidFill>
          </a:ln>
        </p:spPr>
        <p:txBody>
          <a:bodyPr wrap="square" lIns="0" tIns="0" rIns="0" bIns="0" rtlCol="0"/>
          <a:lstStyle/>
          <a:p>
            <a:endParaRPr/>
          </a:p>
        </p:txBody>
      </p:sp>
      <p:sp>
        <p:nvSpPr>
          <p:cNvPr id="10" name="object 10"/>
          <p:cNvSpPr txBox="1"/>
          <p:nvPr/>
        </p:nvSpPr>
        <p:spPr>
          <a:xfrm>
            <a:off x="6199632" y="5245608"/>
            <a:ext cx="2415540" cy="350520"/>
          </a:xfrm>
          <a:prstGeom prst="rect">
            <a:avLst/>
          </a:prstGeom>
          <a:solidFill>
            <a:srgbClr val="006379"/>
          </a:solidFill>
          <a:ln w="12700">
            <a:solidFill>
              <a:srgbClr val="00252F"/>
            </a:solidFill>
          </a:ln>
        </p:spPr>
        <p:txBody>
          <a:bodyPr vert="horz" wrap="square" lIns="0" tIns="24130" rIns="0" bIns="0" rtlCol="0">
            <a:spAutoFit/>
          </a:bodyPr>
          <a:lstStyle/>
          <a:p>
            <a:pPr marL="2540" algn="ctr">
              <a:lnSpc>
                <a:spcPct val="100000"/>
              </a:lnSpc>
              <a:spcBef>
                <a:spcPts val="190"/>
              </a:spcBef>
            </a:pPr>
            <a:r>
              <a:rPr sz="1800" spc="-10" dirty="0">
                <a:solidFill>
                  <a:srgbClr val="FFFFFF"/>
                </a:solidFill>
                <a:latin typeface="Calibri"/>
                <a:cs typeface="Calibri"/>
              </a:rPr>
              <a:t>navbar</a:t>
            </a:r>
            <a:endParaRPr sz="1800">
              <a:latin typeface="Calibri"/>
              <a:cs typeface="Calibri"/>
            </a:endParaRPr>
          </a:p>
        </p:txBody>
      </p:sp>
      <p:sp>
        <p:nvSpPr>
          <p:cNvPr id="11" name="object 11"/>
          <p:cNvSpPr txBox="1"/>
          <p:nvPr/>
        </p:nvSpPr>
        <p:spPr>
          <a:xfrm>
            <a:off x="6192011" y="5692140"/>
            <a:ext cx="2414270" cy="350520"/>
          </a:xfrm>
          <a:prstGeom prst="rect">
            <a:avLst/>
          </a:prstGeom>
          <a:solidFill>
            <a:srgbClr val="00916D"/>
          </a:solidFill>
          <a:ln w="12700">
            <a:solidFill>
              <a:srgbClr val="00392A"/>
            </a:solidFill>
          </a:ln>
        </p:spPr>
        <p:txBody>
          <a:bodyPr vert="horz" wrap="square" lIns="0" tIns="24130" rIns="0" bIns="0" rtlCol="0">
            <a:spAutoFit/>
          </a:bodyPr>
          <a:lstStyle/>
          <a:p>
            <a:pPr marL="3175" algn="ctr">
              <a:lnSpc>
                <a:spcPct val="100000"/>
              </a:lnSpc>
              <a:spcBef>
                <a:spcPts val="190"/>
              </a:spcBef>
            </a:pPr>
            <a:r>
              <a:rPr sz="1800" spc="-10" dirty="0">
                <a:solidFill>
                  <a:srgbClr val="FFFFFF"/>
                </a:solidFill>
                <a:latin typeface="Calibri"/>
                <a:cs typeface="Calibri"/>
              </a:rPr>
              <a:t>footer</a:t>
            </a:r>
            <a:endParaRPr sz="1800">
              <a:latin typeface="Calibri"/>
              <a:cs typeface="Calibri"/>
            </a:endParaRPr>
          </a:p>
        </p:txBody>
      </p:sp>
      <p:sp>
        <p:nvSpPr>
          <p:cNvPr id="12" name="object 12"/>
          <p:cNvSpPr txBox="1"/>
          <p:nvPr/>
        </p:nvSpPr>
        <p:spPr>
          <a:xfrm>
            <a:off x="6199632" y="4166615"/>
            <a:ext cx="2415540" cy="982980"/>
          </a:xfrm>
          <a:prstGeom prst="rect">
            <a:avLst/>
          </a:prstGeom>
          <a:solidFill>
            <a:srgbClr val="D70031"/>
          </a:solidFill>
          <a:ln w="12700">
            <a:solidFill>
              <a:srgbClr val="5A000E"/>
            </a:solidFill>
          </a:ln>
        </p:spPr>
        <p:txBody>
          <a:bodyPr vert="horz" wrap="square" lIns="0" tIns="76835" rIns="0" bIns="0" rtlCol="0">
            <a:spAutoFit/>
          </a:bodyPr>
          <a:lstStyle/>
          <a:p>
            <a:pPr>
              <a:lnSpc>
                <a:spcPct val="100000"/>
              </a:lnSpc>
              <a:spcBef>
                <a:spcPts val="605"/>
              </a:spcBef>
            </a:pPr>
            <a:endParaRPr sz="1800">
              <a:latin typeface="Times New Roman"/>
              <a:cs typeface="Times New Roman"/>
            </a:endParaRPr>
          </a:p>
          <a:p>
            <a:pPr marL="635" algn="ctr">
              <a:lnSpc>
                <a:spcPct val="100000"/>
              </a:lnSpc>
            </a:pPr>
            <a:r>
              <a:rPr sz="1800" spc="-10" dirty="0">
                <a:solidFill>
                  <a:srgbClr val="FFFFFF"/>
                </a:solidFill>
                <a:latin typeface="Calibri"/>
                <a:cs typeface="Calibri"/>
              </a:rPr>
              <a:t>heading</a:t>
            </a:r>
            <a:endParaRPr sz="1800">
              <a:latin typeface="Calibri"/>
              <a:cs typeface="Calibri"/>
            </a:endParaRPr>
          </a:p>
        </p:txBody>
      </p:sp>
      <p:sp>
        <p:nvSpPr>
          <p:cNvPr id="13" name="object 13"/>
          <p:cNvSpPr/>
          <p:nvPr/>
        </p:nvSpPr>
        <p:spPr>
          <a:xfrm>
            <a:off x="8814816" y="4081271"/>
            <a:ext cx="2615565" cy="2054860"/>
          </a:xfrm>
          <a:custGeom>
            <a:avLst/>
            <a:gdLst/>
            <a:ahLst/>
            <a:cxnLst/>
            <a:rect l="l" t="t" r="r" b="b"/>
            <a:pathLst>
              <a:path w="2615565" h="2054860">
                <a:moveTo>
                  <a:pt x="0" y="2054352"/>
                </a:moveTo>
                <a:lnTo>
                  <a:pt x="2615183" y="2054352"/>
                </a:lnTo>
                <a:lnTo>
                  <a:pt x="2615183" y="0"/>
                </a:lnTo>
                <a:lnTo>
                  <a:pt x="0" y="0"/>
                </a:lnTo>
                <a:lnTo>
                  <a:pt x="0" y="2054352"/>
                </a:lnTo>
                <a:close/>
              </a:path>
            </a:pathLst>
          </a:custGeom>
          <a:ln w="12700">
            <a:solidFill>
              <a:srgbClr val="111F35"/>
            </a:solidFill>
          </a:ln>
        </p:spPr>
        <p:txBody>
          <a:bodyPr wrap="square" lIns="0" tIns="0" rIns="0" bIns="0" rtlCol="0"/>
          <a:lstStyle/>
          <a:p>
            <a:endParaRPr/>
          </a:p>
        </p:txBody>
      </p:sp>
      <p:sp>
        <p:nvSpPr>
          <p:cNvPr id="14" name="object 14"/>
          <p:cNvSpPr txBox="1"/>
          <p:nvPr/>
        </p:nvSpPr>
        <p:spPr>
          <a:xfrm>
            <a:off x="8910828" y="4579620"/>
            <a:ext cx="2415540" cy="349250"/>
          </a:xfrm>
          <a:prstGeom prst="rect">
            <a:avLst/>
          </a:prstGeom>
          <a:solidFill>
            <a:srgbClr val="006379"/>
          </a:solidFill>
          <a:ln w="12700">
            <a:solidFill>
              <a:srgbClr val="00252F"/>
            </a:solidFill>
          </a:ln>
        </p:spPr>
        <p:txBody>
          <a:bodyPr vert="horz" wrap="square" lIns="0" tIns="22860" rIns="0" bIns="0" rtlCol="0">
            <a:spAutoFit/>
          </a:bodyPr>
          <a:lstStyle/>
          <a:p>
            <a:pPr marL="3810" algn="ctr">
              <a:lnSpc>
                <a:spcPct val="100000"/>
              </a:lnSpc>
              <a:spcBef>
                <a:spcPts val="180"/>
              </a:spcBef>
            </a:pPr>
            <a:r>
              <a:rPr sz="1800" spc="-10" dirty="0">
                <a:solidFill>
                  <a:srgbClr val="FFFFFF"/>
                </a:solidFill>
                <a:latin typeface="Calibri"/>
                <a:cs typeface="Calibri"/>
              </a:rPr>
              <a:t>navbar</a:t>
            </a:r>
            <a:endParaRPr sz="1800">
              <a:latin typeface="Calibri"/>
              <a:cs typeface="Calibri"/>
            </a:endParaRPr>
          </a:p>
        </p:txBody>
      </p:sp>
      <p:sp>
        <p:nvSpPr>
          <p:cNvPr id="15" name="object 15"/>
          <p:cNvSpPr txBox="1"/>
          <p:nvPr/>
        </p:nvSpPr>
        <p:spPr>
          <a:xfrm>
            <a:off x="8910828" y="5692140"/>
            <a:ext cx="2415540" cy="350520"/>
          </a:xfrm>
          <a:prstGeom prst="rect">
            <a:avLst/>
          </a:prstGeom>
          <a:solidFill>
            <a:srgbClr val="00916D"/>
          </a:solidFill>
          <a:ln w="12700">
            <a:solidFill>
              <a:srgbClr val="00392A"/>
            </a:solidFill>
          </a:ln>
        </p:spPr>
        <p:txBody>
          <a:bodyPr vert="horz" wrap="square" lIns="0" tIns="24130" rIns="0" bIns="0" rtlCol="0">
            <a:spAutoFit/>
          </a:bodyPr>
          <a:lstStyle/>
          <a:p>
            <a:pPr marL="3175" algn="ctr">
              <a:lnSpc>
                <a:spcPct val="100000"/>
              </a:lnSpc>
              <a:spcBef>
                <a:spcPts val="190"/>
              </a:spcBef>
            </a:pPr>
            <a:r>
              <a:rPr sz="1800" spc="-10" dirty="0">
                <a:solidFill>
                  <a:srgbClr val="FFFFFF"/>
                </a:solidFill>
                <a:latin typeface="Calibri"/>
                <a:cs typeface="Calibri"/>
              </a:rPr>
              <a:t>footer</a:t>
            </a:r>
            <a:endParaRPr sz="1800">
              <a:latin typeface="Calibri"/>
              <a:cs typeface="Calibri"/>
            </a:endParaRPr>
          </a:p>
        </p:txBody>
      </p:sp>
      <p:sp>
        <p:nvSpPr>
          <p:cNvPr id="16" name="object 16"/>
          <p:cNvSpPr txBox="1"/>
          <p:nvPr/>
        </p:nvSpPr>
        <p:spPr>
          <a:xfrm>
            <a:off x="8919971" y="4166615"/>
            <a:ext cx="2414270" cy="349250"/>
          </a:xfrm>
          <a:prstGeom prst="rect">
            <a:avLst/>
          </a:prstGeom>
          <a:solidFill>
            <a:srgbClr val="D70031"/>
          </a:solidFill>
          <a:ln w="12700">
            <a:solidFill>
              <a:srgbClr val="5A000E"/>
            </a:solidFill>
          </a:ln>
        </p:spPr>
        <p:txBody>
          <a:bodyPr vert="horz" wrap="square" lIns="0" tIns="22860" rIns="0" bIns="0" rtlCol="0">
            <a:spAutoFit/>
          </a:bodyPr>
          <a:lstStyle/>
          <a:p>
            <a:pPr algn="ctr">
              <a:lnSpc>
                <a:spcPct val="100000"/>
              </a:lnSpc>
              <a:spcBef>
                <a:spcPts val="180"/>
              </a:spcBef>
            </a:pPr>
            <a:r>
              <a:rPr sz="1800" spc="-10" dirty="0">
                <a:solidFill>
                  <a:srgbClr val="FFFFFF"/>
                </a:solidFill>
                <a:latin typeface="Calibri"/>
                <a:cs typeface="Calibri"/>
              </a:rPr>
              <a:t>heading</a:t>
            </a:r>
            <a:endParaRPr sz="1800">
              <a:latin typeface="Calibri"/>
              <a:cs typeface="Calibri"/>
            </a:endParaRPr>
          </a:p>
        </p:txBody>
      </p:sp>
      <p:grpSp>
        <p:nvGrpSpPr>
          <p:cNvPr id="17" name="object 17"/>
          <p:cNvGrpSpPr/>
          <p:nvPr/>
        </p:nvGrpSpPr>
        <p:grpSpPr>
          <a:xfrm>
            <a:off x="8904478" y="5024373"/>
            <a:ext cx="2428240" cy="581660"/>
            <a:chOff x="8904478" y="5024373"/>
            <a:chExt cx="2428240" cy="581660"/>
          </a:xfrm>
        </p:grpSpPr>
        <p:sp>
          <p:nvSpPr>
            <p:cNvPr id="18" name="object 18"/>
            <p:cNvSpPr/>
            <p:nvPr/>
          </p:nvSpPr>
          <p:spPr>
            <a:xfrm>
              <a:off x="8910828" y="5030723"/>
              <a:ext cx="2415540" cy="568960"/>
            </a:xfrm>
            <a:custGeom>
              <a:avLst/>
              <a:gdLst/>
              <a:ahLst/>
              <a:cxnLst/>
              <a:rect l="l" t="t" r="r" b="b"/>
              <a:pathLst>
                <a:path w="2415540" h="568960">
                  <a:moveTo>
                    <a:pt x="2415539" y="0"/>
                  </a:moveTo>
                  <a:lnTo>
                    <a:pt x="0" y="0"/>
                  </a:lnTo>
                  <a:lnTo>
                    <a:pt x="0" y="568451"/>
                  </a:lnTo>
                  <a:lnTo>
                    <a:pt x="2415539" y="568451"/>
                  </a:lnTo>
                  <a:lnTo>
                    <a:pt x="2415539" y="0"/>
                  </a:lnTo>
                  <a:close/>
                </a:path>
              </a:pathLst>
            </a:custGeom>
            <a:solidFill>
              <a:srgbClr val="F1CD5D"/>
            </a:solidFill>
          </p:spPr>
          <p:txBody>
            <a:bodyPr wrap="square" lIns="0" tIns="0" rIns="0" bIns="0" rtlCol="0"/>
            <a:lstStyle/>
            <a:p>
              <a:endParaRPr/>
            </a:p>
          </p:txBody>
        </p:sp>
        <p:sp>
          <p:nvSpPr>
            <p:cNvPr id="19" name="object 19"/>
            <p:cNvSpPr/>
            <p:nvPr/>
          </p:nvSpPr>
          <p:spPr>
            <a:xfrm>
              <a:off x="8910828" y="5030723"/>
              <a:ext cx="2415540" cy="568960"/>
            </a:xfrm>
            <a:custGeom>
              <a:avLst/>
              <a:gdLst/>
              <a:ahLst/>
              <a:cxnLst/>
              <a:rect l="l" t="t" r="r" b="b"/>
              <a:pathLst>
                <a:path w="2415540" h="568960">
                  <a:moveTo>
                    <a:pt x="0" y="568451"/>
                  </a:moveTo>
                  <a:lnTo>
                    <a:pt x="2415539" y="568451"/>
                  </a:lnTo>
                  <a:lnTo>
                    <a:pt x="2415539" y="0"/>
                  </a:lnTo>
                  <a:lnTo>
                    <a:pt x="0" y="0"/>
                  </a:lnTo>
                  <a:lnTo>
                    <a:pt x="0" y="568451"/>
                  </a:lnTo>
                  <a:close/>
                </a:path>
              </a:pathLst>
            </a:custGeom>
            <a:ln w="12700">
              <a:solidFill>
                <a:srgbClr val="665422"/>
              </a:solidFill>
            </a:ln>
          </p:spPr>
          <p:txBody>
            <a:bodyPr wrap="square" lIns="0" tIns="0" rIns="0" bIns="0" rtlCol="0"/>
            <a:lstStyle/>
            <a:p>
              <a:endParaRPr/>
            </a:p>
          </p:txBody>
        </p:sp>
      </p:grpSp>
      <p:sp>
        <p:nvSpPr>
          <p:cNvPr id="20" name="object 20"/>
          <p:cNvSpPr txBox="1"/>
          <p:nvPr/>
        </p:nvSpPr>
        <p:spPr>
          <a:xfrm>
            <a:off x="8964168" y="5108447"/>
            <a:ext cx="1306195" cy="410209"/>
          </a:xfrm>
          <a:prstGeom prst="rect">
            <a:avLst/>
          </a:prstGeom>
          <a:solidFill>
            <a:srgbClr val="F1CD5D"/>
          </a:solidFill>
          <a:ln w="12700">
            <a:solidFill>
              <a:srgbClr val="665422"/>
            </a:solidFill>
          </a:ln>
        </p:spPr>
        <p:txBody>
          <a:bodyPr vert="horz" wrap="square" lIns="0" tIns="31750" rIns="0" bIns="0" rtlCol="0">
            <a:spAutoFit/>
          </a:bodyPr>
          <a:lstStyle/>
          <a:p>
            <a:pPr marL="365125">
              <a:lnSpc>
                <a:spcPct val="100000"/>
              </a:lnSpc>
              <a:spcBef>
                <a:spcPts val="250"/>
              </a:spcBef>
            </a:pPr>
            <a:r>
              <a:rPr sz="1800" spc="-10" dirty="0">
                <a:solidFill>
                  <a:srgbClr val="111F35"/>
                </a:solidFill>
                <a:latin typeface="Calibri"/>
                <a:cs typeface="Calibri"/>
              </a:rPr>
              <a:t>article</a:t>
            </a:r>
            <a:endParaRPr sz="1800">
              <a:latin typeface="Calibri"/>
              <a:cs typeface="Calibri"/>
            </a:endParaRPr>
          </a:p>
        </p:txBody>
      </p:sp>
      <p:sp>
        <p:nvSpPr>
          <p:cNvPr id="21" name="object 21"/>
          <p:cNvSpPr txBox="1"/>
          <p:nvPr/>
        </p:nvSpPr>
        <p:spPr>
          <a:xfrm>
            <a:off x="10323576" y="5108447"/>
            <a:ext cx="928369" cy="410209"/>
          </a:xfrm>
          <a:prstGeom prst="rect">
            <a:avLst/>
          </a:prstGeom>
          <a:solidFill>
            <a:srgbClr val="F1CD5D"/>
          </a:solidFill>
          <a:ln w="12700">
            <a:solidFill>
              <a:srgbClr val="665422"/>
            </a:solidFill>
          </a:ln>
        </p:spPr>
        <p:txBody>
          <a:bodyPr vert="horz" wrap="square" lIns="0" tIns="31750" rIns="0" bIns="0" rtlCol="0">
            <a:spAutoFit/>
          </a:bodyPr>
          <a:lstStyle/>
          <a:p>
            <a:pPr marL="121920">
              <a:lnSpc>
                <a:spcPct val="100000"/>
              </a:lnSpc>
              <a:spcBef>
                <a:spcPts val="250"/>
              </a:spcBef>
            </a:pPr>
            <a:r>
              <a:rPr sz="1800" spc="-10" dirty="0">
                <a:solidFill>
                  <a:srgbClr val="111F35"/>
                </a:solidFill>
                <a:latin typeface="Calibri"/>
                <a:cs typeface="Calibri"/>
              </a:rPr>
              <a:t>sidebar</a:t>
            </a:r>
            <a:endParaRPr sz="1800">
              <a:latin typeface="Calibri"/>
              <a:cs typeface="Calibri"/>
            </a:endParaRPr>
          </a:p>
        </p:txBody>
      </p:sp>
      <p:sp>
        <p:nvSpPr>
          <p:cNvPr id="22" name="object 22"/>
          <p:cNvSpPr/>
          <p:nvPr/>
        </p:nvSpPr>
        <p:spPr>
          <a:xfrm>
            <a:off x="7385304" y="3539489"/>
            <a:ext cx="2757170" cy="543560"/>
          </a:xfrm>
          <a:custGeom>
            <a:avLst/>
            <a:gdLst/>
            <a:ahLst/>
            <a:cxnLst/>
            <a:rect l="l" t="t" r="r" b="b"/>
            <a:pathLst>
              <a:path w="2757170" h="543560">
                <a:moveTo>
                  <a:pt x="2757043" y="252603"/>
                </a:moveTo>
                <a:lnTo>
                  <a:pt x="1397635" y="252603"/>
                </a:lnTo>
                <a:lnTo>
                  <a:pt x="1397635" y="114300"/>
                </a:lnTo>
                <a:lnTo>
                  <a:pt x="1435608" y="114300"/>
                </a:lnTo>
                <a:lnTo>
                  <a:pt x="1435735" y="114300"/>
                </a:lnTo>
                <a:lnTo>
                  <a:pt x="1426210" y="95250"/>
                </a:lnTo>
                <a:lnTo>
                  <a:pt x="1378585" y="0"/>
                </a:lnTo>
                <a:lnTo>
                  <a:pt x="1378521" y="127"/>
                </a:lnTo>
                <a:lnTo>
                  <a:pt x="1378458" y="0"/>
                </a:lnTo>
                <a:lnTo>
                  <a:pt x="1321308" y="114300"/>
                </a:lnTo>
                <a:lnTo>
                  <a:pt x="1321435" y="114300"/>
                </a:lnTo>
                <a:lnTo>
                  <a:pt x="1359408" y="114300"/>
                </a:lnTo>
                <a:lnTo>
                  <a:pt x="1359408" y="252603"/>
                </a:lnTo>
                <a:lnTo>
                  <a:pt x="0" y="252603"/>
                </a:lnTo>
                <a:lnTo>
                  <a:pt x="0" y="543179"/>
                </a:lnTo>
                <a:lnTo>
                  <a:pt x="38100" y="543179"/>
                </a:lnTo>
                <a:lnTo>
                  <a:pt x="38100" y="290703"/>
                </a:lnTo>
                <a:lnTo>
                  <a:pt x="1359408" y="290703"/>
                </a:lnTo>
                <a:lnTo>
                  <a:pt x="1397635" y="290703"/>
                </a:lnTo>
                <a:lnTo>
                  <a:pt x="2718943" y="290703"/>
                </a:lnTo>
                <a:lnTo>
                  <a:pt x="2718943" y="543179"/>
                </a:lnTo>
                <a:lnTo>
                  <a:pt x="2757043" y="543179"/>
                </a:lnTo>
                <a:lnTo>
                  <a:pt x="2757043" y="290703"/>
                </a:lnTo>
                <a:lnTo>
                  <a:pt x="2757043" y="252603"/>
                </a:lnTo>
                <a:close/>
              </a:path>
            </a:pathLst>
          </a:custGeom>
          <a:solidFill>
            <a:srgbClr val="006379"/>
          </a:solidFill>
        </p:spPr>
        <p:txBody>
          <a:bodyPr wrap="square" lIns="0" tIns="0" rIns="0" bIns="0" rtlCol="0"/>
          <a:lstStyle/>
          <a:p>
            <a:endParaRPr/>
          </a:p>
        </p:txBody>
      </p:sp>
      <p:sp>
        <p:nvSpPr>
          <p:cNvPr id="23" name="object 23"/>
          <p:cNvSpPr txBox="1"/>
          <p:nvPr/>
        </p:nvSpPr>
        <p:spPr>
          <a:xfrm>
            <a:off x="9550145" y="6101283"/>
            <a:ext cx="11334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Article</a:t>
            </a:r>
            <a:r>
              <a:rPr sz="1800" spc="-35" dirty="0">
                <a:solidFill>
                  <a:srgbClr val="111F35"/>
                </a:solidFill>
                <a:latin typeface="Calibri"/>
                <a:cs typeface="Calibri"/>
              </a:rPr>
              <a:t> </a:t>
            </a:r>
            <a:r>
              <a:rPr sz="1800" spc="-20" dirty="0">
                <a:solidFill>
                  <a:srgbClr val="111F35"/>
                </a:solidFill>
                <a:latin typeface="Calibri"/>
                <a:cs typeface="Calibri"/>
              </a:rPr>
              <a:t>page</a:t>
            </a:r>
            <a:endParaRPr sz="1800">
              <a:latin typeface="Calibri"/>
              <a:cs typeface="Calibri"/>
            </a:endParaRPr>
          </a:p>
        </p:txBody>
      </p:sp>
      <p:sp>
        <p:nvSpPr>
          <p:cNvPr id="26" name="object 2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480</a:t>
            </a:fld>
            <a:endParaRPr spc="-25" dirty="0"/>
          </a:p>
        </p:txBody>
      </p:sp>
      <p:sp>
        <p:nvSpPr>
          <p:cNvPr id="24" name="object 24"/>
          <p:cNvSpPr txBox="1"/>
          <p:nvPr/>
        </p:nvSpPr>
        <p:spPr>
          <a:xfrm>
            <a:off x="6779514" y="6101283"/>
            <a:ext cx="12566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Landing</a:t>
            </a:r>
            <a:r>
              <a:rPr sz="1800" spc="-60" dirty="0">
                <a:solidFill>
                  <a:srgbClr val="111F35"/>
                </a:solidFill>
                <a:latin typeface="Calibri"/>
                <a:cs typeface="Calibri"/>
              </a:rPr>
              <a:t> </a:t>
            </a:r>
            <a:r>
              <a:rPr sz="1800" spc="-20" dirty="0">
                <a:solidFill>
                  <a:srgbClr val="111F35"/>
                </a:solidFill>
                <a:latin typeface="Calibri"/>
                <a:cs typeface="Calibri"/>
              </a:rPr>
              <a:t>page</a:t>
            </a:r>
            <a:endParaRPr sz="1800">
              <a:latin typeface="Calibri"/>
              <a:cs typeface="Calibri"/>
            </a:endParaRPr>
          </a:p>
        </p:txBody>
      </p:sp>
      <p:sp>
        <p:nvSpPr>
          <p:cNvPr id="25" name="object 25"/>
          <p:cNvSpPr txBox="1"/>
          <p:nvPr/>
        </p:nvSpPr>
        <p:spPr>
          <a:xfrm>
            <a:off x="8215121" y="1126997"/>
            <a:ext cx="108966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Base</a:t>
            </a:r>
            <a:r>
              <a:rPr sz="1800" spc="-20" dirty="0">
                <a:solidFill>
                  <a:srgbClr val="111F35"/>
                </a:solidFill>
                <a:latin typeface="Calibri"/>
                <a:cs typeface="Calibri"/>
              </a:rPr>
              <a:t> </a:t>
            </a:r>
            <a:r>
              <a:rPr sz="1800" spc="-10" dirty="0">
                <a:solidFill>
                  <a:srgbClr val="111F35"/>
                </a:solidFill>
                <a:latin typeface="Calibri"/>
                <a:cs typeface="Calibri"/>
              </a:rPr>
              <a:t>layout</a:t>
            </a:r>
            <a:endParaRPr sz="1800">
              <a:latin typeface="Calibri"/>
              <a:cs typeface="Calibri"/>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481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TEMPLATING</a:t>
            </a:r>
            <a:r>
              <a:rPr spc="-80" dirty="0"/>
              <a:t> </a:t>
            </a:r>
            <a:r>
              <a:rPr spc="-145" dirty="0"/>
              <a:t>WITH</a:t>
            </a:r>
            <a:r>
              <a:rPr spc="-70" dirty="0"/>
              <a:t> </a:t>
            </a:r>
            <a:r>
              <a:rPr spc="65" dirty="0"/>
              <a:t>PUG:</a:t>
            </a:r>
            <a:r>
              <a:rPr spc="-40" dirty="0"/>
              <a:t> </a:t>
            </a:r>
            <a:r>
              <a:rPr spc="-75" dirty="0"/>
              <a:t>INHERITANCE</a:t>
            </a:r>
          </a:p>
        </p:txBody>
      </p:sp>
      <p:sp>
        <p:nvSpPr>
          <p:cNvPr id="3" name="object 3"/>
          <p:cNvSpPr txBox="1"/>
          <p:nvPr/>
        </p:nvSpPr>
        <p:spPr>
          <a:xfrm>
            <a:off x="962050" y="1533905"/>
            <a:ext cx="4765040" cy="3652282"/>
          </a:xfrm>
          <a:prstGeom prst="rect">
            <a:avLst/>
          </a:prstGeom>
        </p:spPr>
        <p:txBody>
          <a:bodyPr vert="horz" wrap="square" lIns="0" tIns="60960" rIns="0" bIns="0" rtlCol="0">
            <a:spAutoFit/>
          </a:bodyPr>
          <a:lstStyle/>
          <a:p>
            <a:pPr marL="240029" marR="278130" indent="-227329">
              <a:lnSpc>
                <a:spcPts val="3020"/>
              </a:lnSpc>
              <a:spcBef>
                <a:spcPts val="480"/>
              </a:spcBef>
              <a:buFont typeface="Arial MT"/>
              <a:buChar char="•"/>
              <a:tabLst>
                <a:tab pos="241300" algn="l"/>
              </a:tabLst>
            </a:pPr>
            <a:r>
              <a:rPr lang="it-IT" sz="2800" dirty="0">
                <a:solidFill>
                  <a:srgbClr val="111F35"/>
                </a:solidFill>
                <a:latin typeface="Calibri"/>
                <a:cs typeface="Calibri"/>
              </a:rPr>
              <a:t>Pug supporta l'ereditarietà dei modelli tramite il blocco ed estende le parole chiave
Un blocco è un «blocco» del modello Pug che i modelli figlio possono sostituire
I blocchi possono anche contenere contenuti predefiniti, se appropriato</a:t>
            </a:r>
            <a:endParaRPr sz="2800" dirty="0">
              <a:latin typeface="Calibri"/>
              <a:cs typeface="Calibri"/>
            </a:endParaRPr>
          </a:p>
        </p:txBody>
      </p:sp>
      <p:sp>
        <p:nvSpPr>
          <p:cNvPr id="4" name="object 4"/>
          <p:cNvSpPr txBox="1"/>
          <p:nvPr/>
        </p:nvSpPr>
        <p:spPr>
          <a:xfrm>
            <a:off x="928322" y="5186187"/>
            <a:ext cx="10257790" cy="1256113"/>
          </a:xfrm>
          <a:prstGeom prst="rect">
            <a:avLst/>
          </a:prstGeom>
        </p:spPr>
        <p:txBody>
          <a:bodyPr vert="horz" wrap="square" lIns="0" tIns="12065" rIns="0" bIns="0" rtlCol="0">
            <a:spAutoFit/>
          </a:bodyPr>
          <a:lstStyle/>
          <a:p>
            <a:pPr marL="240029" indent="-227329">
              <a:lnSpc>
                <a:spcPts val="3195"/>
              </a:lnSpc>
              <a:spcBef>
                <a:spcPts val="95"/>
              </a:spcBef>
              <a:buFont typeface="Arial MT"/>
              <a:buChar char="•"/>
              <a:tabLst>
                <a:tab pos="240029" algn="l"/>
              </a:tabLst>
            </a:pPr>
            <a:r>
              <a:rPr lang="it-IT" sz="2800" dirty="0">
                <a:solidFill>
                  <a:srgbClr val="111F35"/>
                </a:solidFill>
                <a:latin typeface="Calibri"/>
                <a:cs typeface="Calibri"/>
              </a:rPr>
              <a:t>L'esempio a destra definisce tre blocchi: intestazione, contenuto e
piè di pagina. L'intestazione e il piè di pagina contengono il contenuto predefinito.</a:t>
            </a:r>
            <a:endParaRPr sz="2800" dirty="0">
              <a:latin typeface="Calibri"/>
              <a:cs typeface="Calibri"/>
            </a:endParaRPr>
          </a:p>
        </p:txBody>
      </p:sp>
      <p:sp>
        <p:nvSpPr>
          <p:cNvPr id="5" name="object 5"/>
          <p:cNvSpPr txBox="1"/>
          <p:nvPr/>
        </p:nvSpPr>
        <p:spPr>
          <a:xfrm>
            <a:off x="6120384" y="1565147"/>
            <a:ext cx="5238115" cy="3139440"/>
          </a:xfrm>
          <a:prstGeom prst="rect">
            <a:avLst/>
          </a:prstGeom>
          <a:ln w="12700">
            <a:solidFill>
              <a:srgbClr val="111F35"/>
            </a:solidFill>
          </a:ln>
        </p:spPr>
        <p:txBody>
          <a:bodyPr vert="horz" wrap="square" lIns="0" tIns="32384" rIns="0" bIns="0" rtlCol="0">
            <a:spAutoFit/>
          </a:bodyPr>
          <a:lstStyle/>
          <a:p>
            <a:pPr marL="92710">
              <a:lnSpc>
                <a:spcPct val="100000"/>
              </a:lnSpc>
              <a:spcBef>
                <a:spcPts val="254"/>
              </a:spcBef>
            </a:pPr>
            <a:r>
              <a:rPr sz="1800" dirty="0">
                <a:solidFill>
                  <a:srgbClr val="008000"/>
                </a:solidFill>
                <a:latin typeface="Consolas"/>
                <a:cs typeface="Consolas"/>
              </a:rPr>
              <a:t>//- </a:t>
            </a:r>
            <a:r>
              <a:rPr sz="1800" spc="-10" dirty="0">
                <a:solidFill>
                  <a:srgbClr val="008000"/>
                </a:solidFill>
                <a:latin typeface="Consolas"/>
                <a:cs typeface="Consolas"/>
              </a:rPr>
              <a:t>base-layout.pug</a:t>
            </a:r>
            <a:endParaRPr sz="1800">
              <a:latin typeface="Consolas"/>
              <a:cs typeface="Consolas"/>
            </a:endParaRPr>
          </a:p>
          <a:p>
            <a:pPr marL="92710" marR="3634104">
              <a:lnSpc>
                <a:spcPct val="100000"/>
              </a:lnSpc>
              <a:spcBef>
                <a:spcPts val="5"/>
              </a:spcBef>
            </a:pPr>
            <a:r>
              <a:rPr sz="1800" dirty="0">
                <a:latin typeface="Consolas"/>
                <a:cs typeface="Consolas"/>
              </a:rPr>
              <a:t>doctype</a:t>
            </a:r>
            <a:r>
              <a:rPr sz="1800" spc="-30" dirty="0">
                <a:latin typeface="Consolas"/>
                <a:cs typeface="Consolas"/>
              </a:rPr>
              <a:t> </a:t>
            </a:r>
            <a:r>
              <a:rPr sz="1800" spc="-20" dirty="0">
                <a:latin typeface="Consolas"/>
                <a:cs typeface="Consolas"/>
              </a:rPr>
              <a:t>html </a:t>
            </a:r>
            <a:r>
              <a:rPr sz="1800" spc="-20" dirty="0">
                <a:solidFill>
                  <a:srgbClr val="800000"/>
                </a:solidFill>
                <a:latin typeface="Consolas"/>
                <a:cs typeface="Consolas"/>
              </a:rPr>
              <a:t>html</a:t>
            </a:r>
            <a:endParaRPr sz="1800">
              <a:latin typeface="Consolas"/>
              <a:cs typeface="Consolas"/>
            </a:endParaRPr>
          </a:p>
          <a:p>
            <a:pPr marL="342265">
              <a:lnSpc>
                <a:spcPct val="100000"/>
              </a:lnSpc>
            </a:pPr>
            <a:r>
              <a:rPr sz="1800" spc="-20" dirty="0">
                <a:solidFill>
                  <a:srgbClr val="800000"/>
                </a:solidFill>
                <a:latin typeface="Consolas"/>
                <a:cs typeface="Consolas"/>
              </a:rPr>
              <a:t>head</a:t>
            </a:r>
            <a:endParaRPr sz="1800">
              <a:latin typeface="Consolas"/>
              <a:cs typeface="Consolas"/>
            </a:endParaRPr>
          </a:p>
          <a:p>
            <a:pPr marL="593725">
              <a:lnSpc>
                <a:spcPct val="100000"/>
              </a:lnSpc>
            </a:pPr>
            <a:r>
              <a:rPr sz="1800" dirty="0">
                <a:solidFill>
                  <a:srgbClr val="800000"/>
                </a:solidFill>
                <a:latin typeface="Consolas"/>
                <a:cs typeface="Consolas"/>
              </a:rPr>
              <a:t>title</a:t>
            </a:r>
            <a:r>
              <a:rPr sz="1800" spc="-30" dirty="0">
                <a:solidFill>
                  <a:srgbClr val="800000"/>
                </a:solidFill>
                <a:latin typeface="Consolas"/>
                <a:cs typeface="Consolas"/>
              </a:rPr>
              <a:t> </a:t>
            </a:r>
            <a:r>
              <a:rPr sz="1800" dirty="0">
                <a:latin typeface="Consolas"/>
                <a:cs typeface="Consolas"/>
              </a:rPr>
              <a:t>Pug</a:t>
            </a:r>
            <a:r>
              <a:rPr sz="1800" spc="-20" dirty="0">
                <a:latin typeface="Consolas"/>
                <a:cs typeface="Consolas"/>
              </a:rPr>
              <a:t> </a:t>
            </a:r>
            <a:r>
              <a:rPr sz="1800" spc="-10" dirty="0">
                <a:latin typeface="Consolas"/>
                <a:cs typeface="Consolas"/>
              </a:rPr>
              <a:t>Inheritance</a:t>
            </a:r>
            <a:endParaRPr sz="1800">
              <a:latin typeface="Consolas"/>
              <a:cs typeface="Consolas"/>
            </a:endParaRPr>
          </a:p>
          <a:p>
            <a:pPr marL="342265">
              <a:lnSpc>
                <a:spcPct val="100000"/>
              </a:lnSpc>
              <a:spcBef>
                <a:spcPts val="5"/>
              </a:spcBef>
            </a:pPr>
            <a:r>
              <a:rPr sz="1800" spc="-20" dirty="0">
                <a:solidFill>
                  <a:srgbClr val="800000"/>
                </a:solidFill>
                <a:latin typeface="Consolas"/>
                <a:cs typeface="Consolas"/>
              </a:rPr>
              <a:t>body</a:t>
            </a:r>
            <a:endParaRPr sz="1800">
              <a:latin typeface="Consolas"/>
              <a:cs typeface="Consolas"/>
            </a:endParaRPr>
          </a:p>
          <a:p>
            <a:pPr marL="593725">
              <a:lnSpc>
                <a:spcPct val="100000"/>
              </a:lnSpc>
            </a:pPr>
            <a:r>
              <a:rPr sz="1800" dirty="0">
                <a:solidFill>
                  <a:srgbClr val="0000FF"/>
                </a:solidFill>
                <a:latin typeface="Consolas"/>
                <a:cs typeface="Consolas"/>
              </a:rPr>
              <a:t>block</a:t>
            </a:r>
            <a:r>
              <a:rPr sz="1800" spc="-25" dirty="0">
                <a:solidFill>
                  <a:srgbClr val="0000FF"/>
                </a:solidFill>
                <a:latin typeface="Consolas"/>
                <a:cs typeface="Consolas"/>
              </a:rPr>
              <a:t> </a:t>
            </a:r>
            <a:r>
              <a:rPr sz="1800" spc="-10" dirty="0">
                <a:latin typeface="Consolas"/>
                <a:cs typeface="Consolas"/>
              </a:rPr>
              <a:t>heading</a:t>
            </a:r>
            <a:endParaRPr sz="1800">
              <a:latin typeface="Consolas"/>
              <a:cs typeface="Consolas"/>
            </a:endParaRPr>
          </a:p>
          <a:p>
            <a:pPr marL="593725" marR="2255520" indent="250190">
              <a:lnSpc>
                <a:spcPct val="100000"/>
              </a:lnSpc>
            </a:pPr>
            <a:r>
              <a:rPr sz="1800" dirty="0">
                <a:solidFill>
                  <a:srgbClr val="800000"/>
                </a:solidFill>
                <a:latin typeface="Consolas"/>
                <a:cs typeface="Consolas"/>
              </a:rPr>
              <a:t>h1</a:t>
            </a:r>
            <a:r>
              <a:rPr sz="1800" spc="-10" dirty="0">
                <a:solidFill>
                  <a:srgbClr val="800000"/>
                </a:solidFill>
                <a:latin typeface="Consolas"/>
                <a:cs typeface="Consolas"/>
              </a:rPr>
              <a:t> </a:t>
            </a:r>
            <a:r>
              <a:rPr sz="1800" dirty="0">
                <a:latin typeface="Consolas"/>
                <a:cs typeface="Consolas"/>
              </a:rPr>
              <a:t>Pug</a:t>
            </a:r>
            <a:r>
              <a:rPr sz="1800" spc="-15" dirty="0">
                <a:latin typeface="Consolas"/>
                <a:cs typeface="Consolas"/>
              </a:rPr>
              <a:t> </a:t>
            </a:r>
            <a:r>
              <a:rPr sz="1800" spc="-10" dirty="0">
                <a:latin typeface="Consolas"/>
                <a:cs typeface="Consolas"/>
              </a:rPr>
              <a:t>Ineritance </a:t>
            </a:r>
            <a:r>
              <a:rPr sz="1800" dirty="0">
                <a:solidFill>
                  <a:srgbClr val="0000FF"/>
                </a:solidFill>
                <a:latin typeface="Consolas"/>
                <a:cs typeface="Consolas"/>
              </a:rPr>
              <a:t>block</a:t>
            </a:r>
            <a:r>
              <a:rPr sz="1800" spc="-25" dirty="0">
                <a:solidFill>
                  <a:srgbClr val="0000FF"/>
                </a:solidFill>
                <a:latin typeface="Consolas"/>
                <a:cs typeface="Consolas"/>
              </a:rPr>
              <a:t> </a:t>
            </a:r>
            <a:r>
              <a:rPr sz="1800" spc="-10" dirty="0">
                <a:latin typeface="Consolas"/>
                <a:cs typeface="Consolas"/>
              </a:rPr>
              <a:t>content</a:t>
            </a:r>
            <a:r>
              <a:rPr sz="1800" spc="500" dirty="0">
                <a:latin typeface="Consolas"/>
                <a:cs typeface="Consolas"/>
              </a:rPr>
              <a:t> </a:t>
            </a:r>
            <a:r>
              <a:rPr sz="1800" dirty="0">
                <a:solidFill>
                  <a:srgbClr val="0000FF"/>
                </a:solidFill>
                <a:latin typeface="Consolas"/>
                <a:cs typeface="Consolas"/>
              </a:rPr>
              <a:t>block</a:t>
            </a:r>
            <a:r>
              <a:rPr sz="1800" spc="-30" dirty="0">
                <a:solidFill>
                  <a:srgbClr val="0000FF"/>
                </a:solidFill>
                <a:latin typeface="Consolas"/>
                <a:cs typeface="Consolas"/>
              </a:rPr>
              <a:t> </a:t>
            </a:r>
            <a:r>
              <a:rPr sz="1800" spc="-10" dirty="0">
                <a:latin typeface="Consolas"/>
                <a:cs typeface="Consolas"/>
              </a:rPr>
              <a:t>footer</a:t>
            </a:r>
            <a:endParaRPr sz="1800">
              <a:latin typeface="Consolas"/>
              <a:cs typeface="Consolas"/>
            </a:endParaRPr>
          </a:p>
          <a:p>
            <a:pPr marL="843915">
              <a:lnSpc>
                <a:spcPct val="100000"/>
              </a:lnSpc>
            </a:pPr>
            <a:r>
              <a:rPr sz="1800" dirty="0">
                <a:solidFill>
                  <a:srgbClr val="800000"/>
                </a:solidFill>
                <a:latin typeface="Consolas"/>
                <a:cs typeface="Consolas"/>
              </a:rPr>
              <a:t>footer</a:t>
            </a:r>
            <a:r>
              <a:rPr sz="1800" spc="-30" dirty="0">
                <a:solidFill>
                  <a:srgbClr val="800000"/>
                </a:solidFill>
                <a:latin typeface="Consolas"/>
                <a:cs typeface="Consolas"/>
              </a:rPr>
              <a:t> </a:t>
            </a:r>
            <a:r>
              <a:rPr sz="1800" dirty="0">
                <a:latin typeface="Consolas"/>
                <a:cs typeface="Consolas"/>
              </a:rPr>
              <a:t>This</a:t>
            </a:r>
            <a:r>
              <a:rPr sz="1800" spc="-15" dirty="0">
                <a:latin typeface="Consolas"/>
                <a:cs typeface="Consolas"/>
              </a:rPr>
              <a:t> </a:t>
            </a:r>
            <a:r>
              <a:rPr sz="1800" dirty="0">
                <a:latin typeface="Consolas"/>
                <a:cs typeface="Consolas"/>
              </a:rPr>
              <a:t>is</a:t>
            </a:r>
            <a:r>
              <a:rPr sz="1800" spc="-20" dirty="0">
                <a:latin typeface="Consolas"/>
                <a:cs typeface="Consolas"/>
              </a:rPr>
              <a:t> </a:t>
            </a:r>
            <a:r>
              <a:rPr sz="1800" dirty="0">
                <a:latin typeface="Consolas"/>
                <a:cs typeface="Consolas"/>
              </a:rPr>
              <a:t>the</a:t>
            </a:r>
            <a:r>
              <a:rPr sz="1800" spc="-20" dirty="0">
                <a:latin typeface="Consolas"/>
                <a:cs typeface="Consolas"/>
              </a:rPr>
              <a:t> </a:t>
            </a:r>
            <a:r>
              <a:rPr sz="1800" dirty="0">
                <a:latin typeface="Consolas"/>
                <a:cs typeface="Consolas"/>
              </a:rPr>
              <a:t>default</a:t>
            </a:r>
            <a:r>
              <a:rPr sz="1800" spc="-20" dirty="0">
                <a:latin typeface="Consolas"/>
                <a:cs typeface="Consolas"/>
              </a:rPr>
              <a:t> </a:t>
            </a:r>
            <a:r>
              <a:rPr sz="1800" spc="-10" dirty="0">
                <a:latin typeface="Consolas"/>
                <a:cs typeface="Consolas"/>
              </a:rPr>
              <a:t>footer.</a:t>
            </a:r>
            <a:endParaRPr sz="1800">
              <a:latin typeface="Consolas"/>
              <a:cs typeface="Consolas"/>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482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TEMPLATING</a:t>
            </a:r>
            <a:r>
              <a:rPr spc="-80" dirty="0"/>
              <a:t> </a:t>
            </a:r>
            <a:r>
              <a:rPr spc="-145" dirty="0"/>
              <a:t>WITH</a:t>
            </a:r>
            <a:r>
              <a:rPr spc="-70" dirty="0"/>
              <a:t> </a:t>
            </a:r>
            <a:r>
              <a:rPr spc="65" dirty="0"/>
              <a:t>PUG:</a:t>
            </a:r>
            <a:r>
              <a:rPr spc="-40" dirty="0"/>
              <a:t> </a:t>
            </a:r>
            <a:r>
              <a:rPr spc="-75" dirty="0"/>
              <a:t>INHERITANCE</a:t>
            </a:r>
          </a:p>
        </p:txBody>
      </p:sp>
      <p:sp>
        <p:nvSpPr>
          <p:cNvPr id="3" name="object 3"/>
          <p:cNvSpPr txBox="1"/>
          <p:nvPr/>
        </p:nvSpPr>
        <p:spPr>
          <a:xfrm>
            <a:off x="152400" y="1447952"/>
            <a:ext cx="11887200" cy="2560957"/>
          </a:xfrm>
          <a:prstGeom prst="rect">
            <a:avLst/>
          </a:prstGeom>
        </p:spPr>
        <p:txBody>
          <a:bodyPr vert="horz" wrap="square" lIns="0" tIns="97790" rIns="0" bIns="0" rtlCol="0">
            <a:spAutoFit/>
          </a:bodyPr>
          <a:lstStyle/>
          <a:p>
            <a:pPr marL="240029" indent="-227329">
              <a:lnSpc>
                <a:spcPct val="100000"/>
              </a:lnSpc>
              <a:spcBef>
                <a:spcPts val="770"/>
              </a:spcBef>
              <a:buFont typeface="Arial MT"/>
              <a:buChar char="•"/>
              <a:tabLst>
                <a:tab pos="240029" algn="l"/>
              </a:tabLst>
            </a:pPr>
            <a:r>
              <a:rPr lang="it-IT" sz="2800" dirty="0">
                <a:solidFill>
                  <a:srgbClr val="111F35"/>
                </a:solidFill>
                <a:latin typeface="Calibri"/>
                <a:cs typeface="Calibri"/>
              </a:rPr>
              <a:t>Un modello Pug può estendere altri modelli utilizzando la parola chiave extends
I modelli che estendono altri modelli possono sovrascrivere alcuni dei modelli definiti dal modello principale
Nell'esempio, i blocchi del contenuto e del piè di pagina vengono sostituiti
Il blocco di intestazione non viene sostituito e visualizzerà il valore predefinito.</a:t>
            </a:r>
            <a:endParaRPr sz="2800" dirty="0">
              <a:latin typeface="Calibri"/>
              <a:cs typeface="Calibri"/>
            </a:endParaRPr>
          </a:p>
        </p:txBody>
      </p:sp>
      <p:sp>
        <p:nvSpPr>
          <p:cNvPr id="4" name="object 4"/>
          <p:cNvSpPr txBox="1"/>
          <p:nvPr/>
        </p:nvSpPr>
        <p:spPr>
          <a:xfrm>
            <a:off x="3048000" y="4145279"/>
            <a:ext cx="6096000" cy="2032000"/>
          </a:xfrm>
          <a:prstGeom prst="rect">
            <a:avLst/>
          </a:prstGeom>
          <a:ln w="12700">
            <a:solidFill>
              <a:srgbClr val="111F35"/>
            </a:solidFill>
          </a:ln>
        </p:spPr>
        <p:txBody>
          <a:bodyPr vert="horz" wrap="square" lIns="0" tIns="33020" rIns="0" bIns="0" rtlCol="0">
            <a:spAutoFit/>
          </a:bodyPr>
          <a:lstStyle/>
          <a:p>
            <a:pPr marL="91440">
              <a:lnSpc>
                <a:spcPct val="100000"/>
              </a:lnSpc>
              <a:spcBef>
                <a:spcPts val="260"/>
              </a:spcBef>
            </a:pPr>
            <a:r>
              <a:rPr sz="1800" dirty="0">
                <a:solidFill>
                  <a:srgbClr val="0000FF"/>
                </a:solidFill>
                <a:latin typeface="Consolas"/>
                <a:cs typeface="Consolas"/>
              </a:rPr>
              <a:t>extends</a:t>
            </a:r>
            <a:r>
              <a:rPr sz="1800" spc="5" dirty="0">
                <a:solidFill>
                  <a:srgbClr val="0000FF"/>
                </a:solidFill>
                <a:latin typeface="Consolas"/>
                <a:cs typeface="Consolas"/>
              </a:rPr>
              <a:t> </a:t>
            </a:r>
            <a:r>
              <a:rPr sz="1800" spc="-10" dirty="0">
                <a:latin typeface="Consolas"/>
                <a:cs typeface="Consolas"/>
              </a:rPr>
              <a:t>./base-layout.pug</a:t>
            </a:r>
            <a:endParaRPr sz="1800">
              <a:latin typeface="Consolas"/>
              <a:cs typeface="Consolas"/>
            </a:endParaRPr>
          </a:p>
          <a:p>
            <a:pPr>
              <a:lnSpc>
                <a:spcPct val="100000"/>
              </a:lnSpc>
              <a:spcBef>
                <a:spcPts val="55"/>
              </a:spcBef>
            </a:pPr>
            <a:endParaRPr sz="1800">
              <a:latin typeface="Consolas"/>
              <a:cs typeface="Consolas"/>
            </a:endParaRPr>
          </a:p>
          <a:p>
            <a:pPr marL="91440">
              <a:lnSpc>
                <a:spcPct val="100000"/>
              </a:lnSpc>
            </a:pPr>
            <a:r>
              <a:rPr sz="1800" dirty="0">
                <a:solidFill>
                  <a:srgbClr val="0000FF"/>
                </a:solidFill>
                <a:latin typeface="Consolas"/>
                <a:cs typeface="Consolas"/>
              </a:rPr>
              <a:t>block</a:t>
            </a:r>
            <a:r>
              <a:rPr sz="1800" spc="-40" dirty="0">
                <a:solidFill>
                  <a:srgbClr val="0000FF"/>
                </a:solidFill>
                <a:latin typeface="Consolas"/>
                <a:cs typeface="Consolas"/>
              </a:rPr>
              <a:t> </a:t>
            </a:r>
            <a:r>
              <a:rPr sz="1800" spc="-10" dirty="0">
                <a:latin typeface="Consolas"/>
                <a:cs typeface="Consolas"/>
              </a:rPr>
              <a:t>content</a:t>
            </a:r>
            <a:endParaRPr sz="1800">
              <a:latin typeface="Consolas"/>
              <a:cs typeface="Consolas"/>
            </a:endParaRPr>
          </a:p>
          <a:p>
            <a:pPr marL="341630">
              <a:lnSpc>
                <a:spcPct val="100000"/>
              </a:lnSpc>
            </a:pPr>
            <a:r>
              <a:rPr sz="1800" dirty="0">
                <a:solidFill>
                  <a:srgbClr val="800000"/>
                </a:solidFill>
                <a:latin typeface="Consolas"/>
                <a:cs typeface="Consolas"/>
              </a:rPr>
              <a:t>p</a:t>
            </a:r>
            <a:r>
              <a:rPr sz="1800" spc="-40" dirty="0">
                <a:solidFill>
                  <a:srgbClr val="800000"/>
                </a:solidFill>
                <a:latin typeface="Consolas"/>
                <a:cs typeface="Consolas"/>
              </a:rPr>
              <a:t> </a:t>
            </a:r>
            <a:r>
              <a:rPr sz="1800" dirty="0">
                <a:latin typeface="Consolas"/>
                <a:cs typeface="Consolas"/>
              </a:rPr>
              <a:t>The</a:t>
            </a:r>
            <a:r>
              <a:rPr sz="1800" spc="-20" dirty="0">
                <a:latin typeface="Consolas"/>
                <a:cs typeface="Consolas"/>
              </a:rPr>
              <a:t> </a:t>
            </a:r>
            <a:r>
              <a:rPr sz="1800" dirty="0">
                <a:latin typeface="Consolas"/>
                <a:cs typeface="Consolas"/>
              </a:rPr>
              <a:t>actual</a:t>
            </a:r>
            <a:r>
              <a:rPr sz="1800" spc="-30" dirty="0">
                <a:latin typeface="Consolas"/>
                <a:cs typeface="Consolas"/>
              </a:rPr>
              <a:t> </a:t>
            </a:r>
            <a:r>
              <a:rPr sz="1800" dirty="0">
                <a:latin typeface="Consolas"/>
                <a:cs typeface="Consolas"/>
              </a:rPr>
              <a:t>content</a:t>
            </a:r>
            <a:r>
              <a:rPr sz="1800" spc="-35" dirty="0">
                <a:latin typeface="Consolas"/>
                <a:cs typeface="Consolas"/>
              </a:rPr>
              <a:t> </a:t>
            </a:r>
            <a:r>
              <a:rPr sz="1800" dirty="0">
                <a:latin typeface="Consolas"/>
                <a:cs typeface="Consolas"/>
              </a:rPr>
              <a:t>of</a:t>
            </a:r>
            <a:r>
              <a:rPr sz="1800" spc="-20" dirty="0">
                <a:latin typeface="Consolas"/>
                <a:cs typeface="Consolas"/>
              </a:rPr>
              <a:t> </a:t>
            </a:r>
            <a:r>
              <a:rPr sz="1800" dirty="0">
                <a:latin typeface="Consolas"/>
                <a:cs typeface="Consolas"/>
              </a:rPr>
              <a:t>the</a:t>
            </a:r>
            <a:r>
              <a:rPr sz="1800" spc="-10" dirty="0">
                <a:latin typeface="Consolas"/>
                <a:cs typeface="Consolas"/>
              </a:rPr>
              <a:t> homepage.</a:t>
            </a:r>
            <a:endParaRPr sz="1800">
              <a:latin typeface="Consolas"/>
              <a:cs typeface="Consolas"/>
            </a:endParaRPr>
          </a:p>
          <a:p>
            <a:pPr>
              <a:lnSpc>
                <a:spcPct val="100000"/>
              </a:lnSpc>
              <a:spcBef>
                <a:spcPts val="55"/>
              </a:spcBef>
            </a:pPr>
            <a:endParaRPr sz="1800">
              <a:latin typeface="Consolas"/>
              <a:cs typeface="Consolas"/>
            </a:endParaRPr>
          </a:p>
          <a:p>
            <a:pPr marL="91440">
              <a:lnSpc>
                <a:spcPct val="100000"/>
              </a:lnSpc>
            </a:pPr>
            <a:r>
              <a:rPr sz="1800" dirty="0">
                <a:solidFill>
                  <a:srgbClr val="0000FF"/>
                </a:solidFill>
                <a:latin typeface="Consolas"/>
                <a:cs typeface="Consolas"/>
              </a:rPr>
              <a:t>block</a:t>
            </a:r>
            <a:r>
              <a:rPr sz="1800" spc="-40" dirty="0">
                <a:solidFill>
                  <a:srgbClr val="0000FF"/>
                </a:solidFill>
                <a:latin typeface="Consolas"/>
                <a:cs typeface="Consolas"/>
              </a:rPr>
              <a:t> </a:t>
            </a:r>
            <a:r>
              <a:rPr sz="1800" spc="-10" dirty="0">
                <a:latin typeface="Consolas"/>
                <a:cs typeface="Consolas"/>
              </a:rPr>
              <a:t>footer</a:t>
            </a:r>
            <a:endParaRPr sz="1800">
              <a:latin typeface="Consolas"/>
              <a:cs typeface="Consolas"/>
            </a:endParaRPr>
          </a:p>
          <a:p>
            <a:pPr marL="341630">
              <a:lnSpc>
                <a:spcPct val="100000"/>
              </a:lnSpc>
            </a:pPr>
            <a:r>
              <a:rPr sz="1800" dirty="0">
                <a:solidFill>
                  <a:srgbClr val="800000"/>
                </a:solidFill>
                <a:latin typeface="Consolas"/>
                <a:cs typeface="Consolas"/>
              </a:rPr>
              <a:t>footer</a:t>
            </a:r>
            <a:r>
              <a:rPr sz="1800" spc="-25" dirty="0">
                <a:solidFill>
                  <a:srgbClr val="800000"/>
                </a:solidFill>
                <a:latin typeface="Consolas"/>
                <a:cs typeface="Consolas"/>
              </a:rPr>
              <a:t> </a:t>
            </a:r>
            <a:r>
              <a:rPr sz="1800" dirty="0">
                <a:latin typeface="Consolas"/>
                <a:cs typeface="Consolas"/>
              </a:rPr>
              <a:t>This</a:t>
            </a:r>
            <a:r>
              <a:rPr sz="1800" spc="-30" dirty="0">
                <a:latin typeface="Consolas"/>
                <a:cs typeface="Consolas"/>
              </a:rPr>
              <a:t> </a:t>
            </a:r>
            <a:r>
              <a:rPr sz="1800" dirty="0">
                <a:latin typeface="Consolas"/>
                <a:cs typeface="Consolas"/>
              </a:rPr>
              <a:t>is</a:t>
            </a:r>
            <a:r>
              <a:rPr sz="1800" spc="-20" dirty="0">
                <a:latin typeface="Consolas"/>
                <a:cs typeface="Consolas"/>
              </a:rPr>
              <a:t> </a:t>
            </a:r>
            <a:r>
              <a:rPr sz="1800" dirty="0">
                <a:latin typeface="Consolas"/>
                <a:cs typeface="Consolas"/>
              </a:rPr>
              <a:t>a</a:t>
            </a:r>
            <a:r>
              <a:rPr sz="1800" spc="-30" dirty="0">
                <a:latin typeface="Consolas"/>
                <a:cs typeface="Consolas"/>
              </a:rPr>
              <a:t> </a:t>
            </a:r>
            <a:r>
              <a:rPr sz="1800" dirty="0">
                <a:latin typeface="Consolas"/>
                <a:cs typeface="Consolas"/>
              </a:rPr>
              <a:t>specialized</a:t>
            </a:r>
            <a:r>
              <a:rPr sz="1800" spc="-25" dirty="0">
                <a:latin typeface="Consolas"/>
                <a:cs typeface="Consolas"/>
              </a:rPr>
              <a:t> </a:t>
            </a:r>
            <a:r>
              <a:rPr sz="1800" spc="-10" dirty="0">
                <a:latin typeface="Consolas"/>
                <a:cs typeface="Consolas"/>
              </a:rPr>
              <a:t>footer.</a:t>
            </a:r>
            <a:endParaRPr sz="1800">
              <a:latin typeface="Consolas"/>
              <a:cs typeface="Consolas"/>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TEMPLATING</a:t>
            </a:r>
            <a:r>
              <a:rPr spc="-80" dirty="0"/>
              <a:t> </a:t>
            </a:r>
            <a:r>
              <a:rPr spc="-145" dirty="0"/>
              <a:t>WITH</a:t>
            </a:r>
            <a:r>
              <a:rPr spc="-70" dirty="0"/>
              <a:t> </a:t>
            </a:r>
            <a:r>
              <a:rPr spc="65" dirty="0"/>
              <a:t>PUG:</a:t>
            </a:r>
            <a:r>
              <a:rPr spc="-40" dirty="0"/>
              <a:t> </a:t>
            </a:r>
            <a:r>
              <a:rPr spc="-75" dirty="0"/>
              <a:t>INHERITANCE</a:t>
            </a:r>
          </a:p>
        </p:txBody>
      </p:sp>
      <p:sp>
        <p:nvSpPr>
          <p:cNvPr id="3" name="object 3"/>
          <p:cNvSpPr/>
          <p:nvPr/>
        </p:nvSpPr>
        <p:spPr>
          <a:xfrm>
            <a:off x="882396" y="1333500"/>
            <a:ext cx="5238115" cy="5207635"/>
          </a:xfrm>
          <a:custGeom>
            <a:avLst/>
            <a:gdLst/>
            <a:ahLst/>
            <a:cxnLst/>
            <a:rect l="l" t="t" r="r" b="b"/>
            <a:pathLst>
              <a:path w="5238115" h="5207634">
                <a:moveTo>
                  <a:pt x="0" y="3139440"/>
                </a:moveTo>
                <a:lnTo>
                  <a:pt x="5237988" y="3139440"/>
                </a:lnTo>
                <a:lnTo>
                  <a:pt x="5237988" y="0"/>
                </a:lnTo>
                <a:lnTo>
                  <a:pt x="0" y="0"/>
                </a:lnTo>
                <a:lnTo>
                  <a:pt x="0" y="3139440"/>
                </a:lnTo>
                <a:close/>
              </a:path>
              <a:path w="5238115" h="5207634">
                <a:moveTo>
                  <a:pt x="0" y="5207508"/>
                </a:moveTo>
                <a:lnTo>
                  <a:pt x="5237988" y="5207508"/>
                </a:lnTo>
                <a:lnTo>
                  <a:pt x="5237988" y="3176016"/>
                </a:lnTo>
                <a:lnTo>
                  <a:pt x="0" y="3176016"/>
                </a:lnTo>
                <a:lnTo>
                  <a:pt x="0" y="5207508"/>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352803"/>
            <a:ext cx="5047615" cy="512318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8000"/>
                </a:solidFill>
                <a:latin typeface="Consolas"/>
                <a:cs typeface="Consolas"/>
              </a:rPr>
              <a:t>//- </a:t>
            </a:r>
            <a:r>
              <a:rPr sz="1800" spc="-10" dirty="0">
                <a:solidFill>
                  <a:srgbClr val="008000"/>
                </a:solidFill>
                <a:latin typeface="Consolas"/>
                <a:cs typeface="Consolas"/>
              </a:rPr>
              <a:t>base-layout.pug</a:t>
            </a:r>
            <a:endParaRPr sz="1800">
              <a:latin typeface="Consolas"/>
              <a:cs typeface="Consolas"/>
            </a:endParaRPr>
          </a:p>
          <a:p>
            <a:pPr marL="12700">
              <a:lnSpc>
                <a:spcPct val="100000"/>
              </a:lnSpc>
            </a:pPr>
            <a:r>
              <a:rPr sz="1800" dirty="0">
                <a:latin typeface="Consolas"/>
                <a:cs typeface="Consolas"/>
              </a:rPr>
              <a:t>doctype</a:t>
            </a:r>
            <a:r>
              <a:rPr sz="1800" spc="-60" dirty="0">
                <a:latin typeface="Consolas"/>
                <a:cs typeface="Consolas"/>
              </a:rPr>
              <a:t> </a:t>
            </a:r>
            <a:r>
              <a:rPr sz="1800" spc="-20" dirty="0">
                <a:latin typeface="Consolas"/>
                <a:cs typeface="Consolas"/>
              </a:rPr>
              <a:t>html</a:t>
            </a:r>
            <a:endParaRPr sz="1800">
              <a:latin typeface="Consolas"/>
              <a:cs typeface="Consolas"/>
            </a:endParaRPr>
          </a:p>
          <a:p>
            <a:pPr marL="12700">
              <a:lnSpc>
                <a:spcPct val="100000"/>
              </a:lnSpc>
            </a:pPr>
            <a:r>
              <a:rPr sz="1800" spc="-20" dirty="0">
                <a:solidFill>
                  <a:srgbClr val="800000"/>
                </a:solidFill>
                <a:latin typeface="Consolas"/>
                <a:cs typeface="Consolas"/>
              </a:rPr>
              <a:t>html</a:t>
            </a:r>
            <a:endParaRPr sz="1800">
              <a:latin typeface="Consolas"/>
              <a:cs typeface="Consolas"/>
            </a:endParaRPr>
          </a:p>
          <a:p>
            <a:pPr marL="262255">
              <a:lnSpc>
                <a:spcPct val="100000"/>
              </a:lnSpc>
            </a:pPr>
            <a:r>
              <a:rPr sz="1800" spc="-20" dirty="0">
                <a:solidFill>
                  <a:srgbClr val="800000"/>
                </a:solidFill>
                <a:latin typeface="Consolas"/>
                <a:cs typeface="Consolas"/>
              </a:rPr>
              <a:t>head</a:t>
            </a:r>
            <a:endParaRPr sz="1800">
              <a:latin typeface="Consolas"/>
              <a:cs typeface="Consolas"/>
            </a:endParaRPr>
          </a:p>
          <a:p>
            <a:pPr marL="262255" marR="1892935" indent="249554">
              <a:lnSpc>
                <a:spcPct val="100000"/>
              </a:lnSpc>
            </a:pPr>
            <a:r>
              <a:rPr sz="1800" dirty="0">
                <a:solidFill>
                  <a:srgbClr val="800000"/>
                </a:solidFill>
                <a:latin typeface="Consolas"/>
                <a:cs typeface="Consolas"/>
              </a:rPr>
              <a:t>title</a:t>
            </a:r>
            <a:r>
              <a:rPr sz="1800" spc="-20" dirty="0">
                <a:solidFill>
                  <a:srgbClr val="800000"/>
                </a:solidFill>
                <a:latin typeface="Consolas"/>
                <a:cs typeface="Consolas"/>
              </a:rPr>
              <a:t> </a:t>
            </a:r>
            <a:r>
              <a:rPr sz="1800" dirty="0">
                <a:latin typeface="Consolas"/>
                <a:cs typeface="Consolas"/>
              </a:rPr>
              <a:t>Pug</a:t>
            </a:r>
            <a:r>
              <a:rPr sz="1800" spc="-20" dirty="0">
                <a:latin typeface="Consolas"/>
                <a:cs typeface="Consolas"/>
              </a:rPr>
              <a:t> </a:t>
            </a:r>
            <a:r>
              <a:rPr sz="1800" spc="-10" dirty="0">
                <a:latin typeface="Consolas"/>
                <a:cs typeface="Consolas"/>
              </a:rPr>
              <a:t>Inheritance </a:t>
            </a:r>
            <a:r>
              <a:rPr sz="1800" spc="-20" dirty="0">
                <a:solidFill>
                  <a:srgbClr val="800000"/>
                </a:solidFill>
                <a:latin typeface="Consolas"/>
                <a:cs typeface="Consolas"/>
              </a:rPr>
              <a:t>body</a:t>
            </a:r>
            <a:endParaRPr sz="1800">
              <a:latin typeface="Consolas"/>
              <a:cs typeface="Consolas"/>
            </a:endParaRPr>
          </a:p>
          <a:p>
            <a:pPr marL="512445">
              <a:lnSpc>
                <a:spcPct val="100000"/>
              </a:lnSpc>
            </a:pPr>
            <a:r>
              <a:rPr sz="1800" dirty="0">
                <a:solidFill>
                  <a:srgbClr val="0000FF"/>
                </a:solidFill>
                <a:latin typeface="Consolas"/>
                <a:cs typeface="Consolas"/>
              </a:rPr>
              <a:t>block</a:t>
            </a:r>
            <a:r>
              <a:rPr sz="1800" spc="-25" dirty="0">
                <a:solidFill>
                  <a:srgbClr val="0000FF"/>
                </a:solidFill>
                <a:latin typeface="Consolas"/>
                <a:cs typeface="Consolas"/>
              </a:rPr>
              <a:t> </a:t>
            </a:r>
            <a:r>
              <a:rPr sz="1800" spc="-10" dirty="0">
                <a:latin typeface="Consolas"/>
                <a:cs typeface="Consolas"/>
              </a:rPr>
              <a:t>heading</a:t>
            </a:r>
            <a:endParaRPr sz="1800">
              <a:latin typeface="Consolas"/>
              <a:cs typeface="Consolas"/>
            </a:endParaRPr>
          </a:p>
          <a:p>
            <a:pPr marL="512445" marR="2141855" indent="251460">
              <a:lnSpc>
                <a:spcPct val="100000"/>
              </a:lnSpc>
              <a:spcBef>
                <a:spcPts val="5"/>
              </a:spcBef>
            </a:pPr>
            <a:r>
              <a:rPr sz="1800" dirty="0">
                <a:solidFill>
                  <a:srgbClr val="800000"/>
                </a:solidFill>
                <a:latin typeface="Consolas"/>
                <a:cs typeface="Consolas"/>
              </a:rPr>
              <a:t>h1</a:t>
            </a:r>
            <a:r>
              <a:rPr sz="1800" spc="-10" dirty="0">
                <a:solidFill>
                  <a:srgbClr val="800000"/>
                </a:solidFill>
                <a:latin typeface="Consolas"/>
                <a:cs typeface="Consolas"/>
              </a:rPr>
              <a:t> </a:t>
            </a:r>
            <a:r>
              <a:rPr sz="1800" dirty="0">
                <a:latin typeface="Consolas"/>
                <a:cs typeface="Consolas"/>
              </a:rPr>
              <a:t>Pug</a:t>
            </a:r>
            <a:r>
              <a:rPr sz="1800" spc="-15" dirty="0">
                <a:latin typeface="Consolas"/>
                <a:cs typeface="Consolas"/>
              </a:rPr>
              <a:t> </a:t>
            </a:r>
            <a:r>
              <a:rPr sz="1800" spc="-10" dirty="0">
                <a:latin typeface="Consolas"/>
                <a:cs typeface="Consolas"/>
              </a:rPr>
              <a:t>Ineritance </a:t>
            </a:r>
            <a:r>
              <a:rPr sz="1800" dirty="0">
                <a:solidFill>
                  <a:srgbClr val="0000FF"/>
                </a:solidFill>
                <a:latin typeface="Consolas"/>
                <a:cs typeface="Consolas"/>
              </a:rPr>
              <a:t>block</a:t>
            </a:r>
            <a:r>
              <a:rPr sz="1800" spc="-20" dirty="0">
                <a:solidFill>
                  <a:srgbClr val="0000FF"/>
                </a:solidFill>
                <a:latin typeface="Consolas"/>
                <a:cs typeface="Consolas"/>
              </a:rPr>
              <a:t> </a:t>
            </a:r>
            <a:r>
              <a:rPr sz="1800" spc="-10" dirty="0">
                <a:latin typeface="Consolas"/>
                <a:cs typeface="Consolas"/>
              </a:rPr>
              <a:t>content</a:t>
            </a:r>
            <a:endParaRPr sz="1800">
              <a:latin typeface="Consolas"/>
              <a:cs typeface="Consolas"/>
            </a:endParaRPr>
          </a:p>
          <a:p>
            <a:pPr marL="512445">
              <a:lnSpc>
                <a:spcPct val="100000"/>
              </a:lnSpc>
            </a:pPr>
            <a:r>
              <a:rPr sz="1800" dirty="0">
                <a:solidFill>
                  <a:srgbClr val="0000FF"/>
                </a:solidFill>
                <a:latin typeface="Consolas"/>
                <a:cs typeface="Consolas"/>
              </a:rPr>
              <a:t>block</a:t>
            </a:r>
            <a:r>
              <a:rPr sz="1800" spc="-20" dirty="0">
                <a:solidFill>
                  <a:srgbClr val="0000FF"/>
                </a:solidFill>
                <a:latin typeface="Consolas"/>
                <a:cs typeface="Consolas"/>
              </a:rPr>
              <a:t> </a:t>
            </a:r>
            <a:r>
              <a:rPr sz="1800" spc="-10" dirty="0">
                <a:latin typeface="Consolas"/>
                <a:cs typeface="Consolas"/>
              </a:rPr>
              <a:t>footer</a:t>
            </a:r>
            <a:endParaRPr sz="1800">
              <a:latin typeface="Consolas"/>
              <a:cs typeface="Consolas"/>
            </a:endParaRPr>
          </a:p>
          <a:p>
            <a:pPr marL="763905">
              <a:lnSpc>
                <a:spcPct val="100000"/>
              </a:lnSpc>
            </a:pPr>
            <a:r>
              <a:rPr sz="1800" dirty="0">
                <a:solidFill>
                  <a:srgbClr val="800000"/>
                </a:solidFill>
                <a:latin typeface="Consolas"/>
                <a:cs typeface="Consolas"/>
              </a:rPr>
              <a:t>footer</a:t>
            </a:r>
            <a:r>
              <a:rPr sz="1800" spc="-20" dirty="0">
                <a:solidFill>
                  <a:srgbClr val="800000"/>
                </a:solidFill>
                <a:latin typeface="Consolas"/>
                <a:cs typeface="Consolas"/>
              </a:rPr>
              <a:t> </a:t>
            </a:r>
            <a:r>
              <a:rPr sz="1800" dirty="0">
                <a:latin typeface="Consolas"/>
                <a:cs typeface="Consolas"/>
              </a:rPr>
              <a:t>This</a:t>
            </a:r>
            <a:r>
              <a:rPr sz="1800" spc="-20" dirty="0">
                <a:latin typeface="Consolas"/>
                <a:cs typeface="Consolas"/>
              </a:rPr>
              <a:t> </a:t>
            </a:r>
            <a:r>
              <a:rPr sz="1800" dirty="0">
                <a:latin typeface="Consolas"/>
                <a:cs typeface="Consolas"/>
              </a:rPr>
              <a:t>is</a:t>
            </a:r>
            <a:r>
              <a:rPr sz="1800" spc="-10" dirty="0">
                <a:latin typeface="Consolas"/>
                <a:cs typeface="Consolas"/>
              </a:rPr>
              <a:t> </a:t>
            </a:r>
            <a:r>
              <a:rPr sz="1800" dirty="0">
                <a:latin typeface="Consolas"/>
                <a:cs typeface="Consolas"/>
              </a:rPr>
              <a:t>the</a:t>
            </a:r>
            <a:r>
              <a:rPr sz="1800" spc="-20" dirty="0">
                <a:latin typeface="Consolas"/>
                <a:cs typeface="Consolas"/>
              </a:rPr>
              <a:t> </a:t>
            </a:r>
            <a:r>
              <a:rPr sz="1800" dirty="0">
                <a:latin typeface="Consolas"/>
                <a:cs typeface="Consolas"/>
              </a:rPr>
              <a:t>default</a:t>
            </a:r>
            <a:r>
              <a:rPr sz="1800" spc="-10" dirty="0">
                <a:latin typeface="Consolas"/>
                <a:cs typeface="Consolas"/>
              </a:rPr>
              <a:t> footer.</a:t>
            </a:r>
            <a:endParaRPr sz="1800">
              <a:latin typeface="Consolas"/>
              <a:cs typeface="Consolas"/>
            </a:endParaRPr>
          </a:p>
          <a:p>
            <a:pPr marL="12700">
              <a:lnSpc>
                <a:spcPct val="100000"/>
              </a:lnSpc>
              <a:spcBef>
                <a:spcPts val="1250"/>
              </a:spcBef>
            </a:pPr>
            <a:r>
              <a:rPr sz="1800" dirty="0">
                <a:solidFill>
                  <a:srgbClr val="0000FF"/>
                </a:solidFill>
                <a:latin typeface="Consolas"/>
                <a:cs typeface="Consolas"/>
              </a:rPr>
              <a:t>extends</a:t>
            </a:r>
            <a:r>
              <a:rPr sz="1800" spc="10" dirty="0">
                <a:solidFill>
                  <a:srgbClr val="0000FF"/>
                </a:solidFill>
                <a:latin typeface="Consolas"/>
                <a:cs typeface="Consolas"/>
              </a:rPr>
              <a:t> </a:t>
            </a:r>
            <a:r>
              <a:rPr sz="1800" spc="-10" dirty="0">
                <a:latin typeface="Consolas"/>
                <a:cs typeface="Consolas"/>
              </a:rPr>
              <a:t>./base-layout.pug</a:t>
            </a:r>
            <a:endParaRPr sz="1800">
              <a:latin typeface="Consolas"/>
              <a:cs typeface="Consolas"/>
            </a:endParaRPr>
          </a:p>
          <a:p>
            <a:pPr>
              <a:lnSpc>
                <a:spcPct val="100000"/>
              </a:lnSpc>
              <a:spcBef>
                <a:spcPts val="50"/>
              </a:spcBef>
            </a:pPr>
            <a:endParaRPr sz="1800">
              <a:latin typeface="Consolas"/>
              <a:cs typeface="Consolas"/>
            </a:endParaRPr>
          </a:p>
          <a:p>
            <a:pPr marL="12700">
              <a:lnSpc>
                <a:spcPct val="100000"/>
              </a:lnSpc>
            </a:pPr>
            <a:r>
              <a:rPr sz="1800" dirty="0">
                <a:solidFill>
                  <a:srgbClr val="0000FF"/>
                </a:solidFill>
                <a:latin typeface="Consolas"/>
                <a:cs typeface="Consolas"/>
              </a:rPr>
              <a:t>block</a:t>
            </a:r>
            <a:r>
              <a:rPr sz="1800" spc="-40" dirty="0">
                <a:solidFill>
                  <a:srgbClr val="0000FF"/>
                </a:solidFill>
                <a:latin typeface="Consolas"/>
                <a:cs typeface="Consolas"/>
              </a:rPr>
              <a:t> </a:t>
            </a:r>
            <a:r>
              <a:rPr sz="1800" spc="-10" dirty="0">
                <a:latin typeface="Consolas"/>
                <a:cs typeface="Consolas"/>
              </a:rPr>
              <a:t>content</a:t>
            </a:r>
            <a:endParaRPr sz="1800">
              <a:latin typeface="Consolas"/>
              <a:cs typeface="Consolas"/>
            </a:endParaRPr>
          </a:p>
          <a:p>
            <a:pPr marL="262255">
              <a:lnSpc>
                <a:spcPct val="100000"/>
              </a:lnSpc>
            </a:pPr>
            <a:r>
              <a:rPr sz="1800" dirty="0">
                <a:solidFill>
                  <a:srgbClr val="800000"/>
                </a:solidFill>
                <a:latin typeface="Consolas"/>
                <a:cs typeface="Consolas"/>
              </a:rPr>
              <a:t>p</a:t>
            </a:r>
            <a:r>
              <a:rPr sz="1800" spc="-40" dirty="0">
                <a:solidFill>
                  <a:srgbClr val="800000"/>
                </a:solidFill>
                <a:latin typeface="Consolas"/>
                <a:cs typeface="Consolas"/>
              </a:rPr>
              <a:t> </a:t>
            </a:r>
            <a:r>
              <a:rPr sz="1800" dirty="0">
                <a:latin typeface="Consolas"/>
                <a:cs typeface="Consolas"/>
              </a:rPr>
              <a:t>The</a:t>
            </a:r>
            <a:r>
              <a:rPr sz="1800" spc="-20" dirty="0">
                <a:latin typeface="Consolas"/>
                <a:cs typeface="Consolas"/>
              </a:rPr>
              <a:t> </a:t>
            </a:r>
            <a:r>
              <a:rPr sz="1800" dirty="0">
                <a:latin typeface="Consolas"/>
                <a:cs typeface="Consolas"/>
              </a:rPr>
              <a:t>actual</a:t>
            </a:r>
            <a:r>
              <a:rPr sz="1800" spc="-30" dirty="0">
                <a:latin typeface="Consolas"/>
                <a:cs typeface="Consolas"/>
              </a:rPr>
              <a:t> </a:t>
            </a:r>
            <a:r>
              <a:rPr sz="1800" dirty="0">
                <a:latin typeface="Consolas"/>
                <a:cs typeface="Consolas"/>
              </a:rPr>
              <a:t>content</a:t>
            </a:r>
            <a:r>
              <a:rPr sz="1800" spc="-35" dirty="0">
                <a:latin typeface="Consolas"/>
                <a:cs typeface="Consolas"/>
              </a:rPr>
              <a:t> </a:t>
            </a:r>
            <a:r>
              <a:rPr sz="1800" dirty="0">
                <a:latin typeface="Consolas"/>
                <a:cs typeface="Consolas"/>
              </a:rPr>
              <a:t>of</a:t>
            </a:r>
            <a:r>
              <a:rPr sz="1800" spc="-20" dirty="0">
                <a:latin typeface="Consolas"/>
                <a:cs typeface="Consolas"/>
              </a:rPr>
              <a:t> </a:t>
            </a:r>
            <a:r>
              <a:rPr sz="1800" dirty="0">
                <a:latin typeface="Consolas"/>
                <a:cs typeface="Consolas"/>
              </a:rPr>
              <a:t>the</a:t>
            </a:r>
            <a:r>
              <a:rPr sz="1800" spc="-10" dirty="0">
                <a:latin typeface="Consolas"/>
                <a:cs typeface="Consolas"/>
              </a:rPr>
              <a:t> homepage.</a:t>
            </a:r>
            <a:endParaRPr sz="1800">
              <a:latin typeface="Consolas"/>
              <a:cs typeface="Consolas"/>
            </a:endParaRPr>
          </a:p>
          <a:p>
            <a:pPr>
              <a:lnSpc>
                <a:spcPct val="100000"/>
              </a:lnSpc>
              <a:spcBef>
                <a:spcPts val="55"/>
              </a:spcBef>
            </a:pPr>
            <a:endParaRPr sz="1800">
              <a:latin typeface="Consolas"/>
              <a:cs typeface="Consolas"/>
            </a:endParaRPr>
          </a:p>
          <a:p>
            <a:pPr marL="12700">
              <a:lnSpc>
                <a:spcPct val="100000"/>
              </a:lnSpc>
            </a:pPr>
            <a:r>
              <a:rPr sz="1800" dirty="0">
                <a:solidFill>
                  <a:srgbClr val="0000FF"/>
                </a:solidFill>
                <a:latin typeface="Consolas"/>
                <a:cs typeface="Consolas"/>
              </a:rPr>
              <a:t>block</a:t>
            </a:r>
            <a:r>
              <a:rPr sz="1800" spc="-40" dirty="0">
                <a:solidFill>
                  <a:srgbClr val="0000FF"/>
                </a:solidFill>
                <a:latin typeface="Consolas"/>
                <a:cs typeface="Consolas"/>
              </a:rPr>
              <a:t> </a:t>
            </a:r>
            <a:r>
              <a:rPr sz="1800" spc="-10" dirty="0">
                <a:latin typeface="Consolas"/>
                <a:cs typeface="Consolas"/>
              </a:rPr>
              <a:t>footer</a:t>
            </a:r>
            <a:endParaRPr sz="1800">
              <a:latin typeface="Consolas"/>
              <a:cs typeface="Consolas"/>
            </a:endParaRPr>
          </a:p>
          <a:p>
            <a:pPr marL="262255">
              <a:lnSpc>
                <a:spcPct val="100000"/>
              </a:lnSpc>
            </a:pPr>
            <a:r>
              <a:rPr sz="1800" dirty="0">
                <a:solidFill>
                  <a:srgbClr val="800000"/>
                </a:solidFill>
                <a:latin typeface="Consolas"/>
                <a:cs typeface="Consolas"/>
              </a:rPr>
              <a:t>footer</a:t>
            </a:r>
            <a:r>
              <a:rPr sz="1800" spc="-25" dirty="0">
                <a:solidFill>
                  <a:srgbClr val="800000"/>
                </a:solidFill>
                <a:latin typeface="Consolas"/>
                <a:cs typeface="Consolas"/>
              </a:rPr>
              <a:t> </a:t>
            </a:r>
            <a:r>
              <a:rPr sz="1800" dirty="0">
                <a:latin typeface="Consolas"/>
                <a:cs typeface="Consolas"/>
              </a:rPr>
              <a:t>This</a:t>
            </a:r>
            <a:r>
              <a:rPr sz="1800" spc="-30" dirty="0">
                <a:latin typeface="Consolas"/>
                <a:cs typeface="Consolas"/>
              </a:rPr>
              <a:t> </a:t>
            </a:r>
            <a:r>
              <a:rPr sz="1800" dirty="0">
                <a:latin typeface="Consolas"/>
                <a:cs typeface="Consolas"/>
              </a:rPr>
              <a:t>is</a:t>
            </a:r>
            <a:r>
              <a:rPr sz="1800" spc="-20" dirty="0">
                <a:latin typeface="Consolas"/>
                <a:cs typeface="Consolas"/>
              </a:rPr>
              <a:t> </a:t>
            </a:r>
            <a:r>
              <a:rPr sz="1800" dirty="0">
                <a:latin typeface="Consolas"/>
                <a:cs typeface="Consolas"/>
              </a:rPr>
              <a:t>a</a:t>
            </a:r>
            <a:r>
              <a:rPr sz="1800" spc="-30" dirty="0">
                <a:latin typeface="Consolas"/>
                <a:cs typeface="Consolas"/>
              </a:rPr>
              <a:t> </a:t>
            </a:r>
            <a:r>
              <a:rPr sz="1800" dirty="0">
                <a:latin typeface="Consolas"/>
                <a:cs typeface="Consolas"/>
              </a:rPr>
              <a:t>specialized</a:t>
            </a:r>
            <a:r>
              <a:rPr sz="1800" spc="-25" dirty="0">
                <a:latin typeface="Consolas"/>
                <a:cs typeface="Consolas"/>
              </a:rPr>
              <a:t> </a:t>
            </a:r>
            <a:r>
              <a:rPr sz="1800" spc="-10" dirty="0">
                <a:latin typeface="Consolas"/>
                <a:cs typeface="Consolas"/>
              </a:rPr>
              <a:t>footer.</a:t>
            </a:r>
            <a:endParaRPr sz="1800">
              <a:latin typeface="Consolas"/>
              <a:cs typeface="Consolas"/>
            </a:endParaRPr>
          </a:p>
        </p:txBody>
      </p:sp>
      <p:sp>
        <p:nvSpPr>
          <p:cNvPr id="5" name="object 5"/>
          <p:cNvSpPr txBox="1"/>
          <p:nvPr/>
        </p:nvSpPr>
        <p:spPr>
          <a:xfrm>
            <a:off x="6897623" y="1470660"/>
            <a:ext cx="4411980" cy="480060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&lt;!DOCTYPE</a:t>
            </a:r>
            <a:r>
              <a:rPr sz="1800" spc="-40" dirty="0">
                <a:solidFill>
                  <a:srgbClr val="800000"/>
                </a:solidFill>
                <a:latin typeface="Consolas"/>
                <a:cs typeface="Consolas"/>
              </a:rPr>
              <a:t> </a:t>
            </a:r>
            <a:r>
              <a:rPr sz="1800" spc="-10" dirty="0">
                <a:solidFill>
                  <a:srgbClr val="E40000"/>
                </a:solidFill>
                <a:latin typeface="Consolas"/>
                <a:cs typeface="Consolas"/>
              </a:rPr>
              <a:t>html</a:t>
            </a:r>
            <a:r>
              <a:rPr sz="1800" spc="-1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a:p>
            <a:pPr marL="92075">
              <a:lnSpc>
                <a:spcPct val="100000"/>
              </a:lnSpc>
            </a:pPr>
            <a:r>
              <a:rPr sz="1800" spc="-10" dirty="0">
                <a:solidFill>
                  <a:srgbClr val="800000"/>
                </a:solidFill>
                <a:latin typeface="Consolas"/>
                <a:cs typeface="Consolas"/>
              </a:rPr>
              <a:t>&lt;head&gt;</a:t>
            </a:r>
            <a:endParaRPr sz="1800">
              <a:latin typeface="Consolas"/>
              <a:cs typeface="Consolas"/>
            </a:endParaRPr>
          </a:p>
          <a:p>
            <a:pPr marL="341630">
              <a:lnSpc>
                <a:spcPct val="100000"/>
              </a:lnSpc>
            </a:pPr>
            <a:r>
              <a:rPr sz="1800" dirty="0">
                <a:solidFill>
                  <a:srgbClr val="800000"/>
                </a:solidFill>
                <a:latin typeface="Consolas"/>
                <a:cs typeface="Consolas"/>
              </a:rPr>
              <a:t>&lt;title&gt;</a:t>
            </a:r>
            <a:r>
              <a:rPr sz="1800" dirty="0">
                <a:latin typeface="Consolas"/>
                <a:cs typeface="Consolas"/>
              </a:rPr>
              <a:t>Pug</a:t>
            </a:r>
            <a:r>
              <a:rPr sz="1800" spc="-55" dirty="0">
                <a:latin typeface="Consolas"/>
                <a:cs typeface="Consolas"/>
              </a:rPr>
              <a:t> </a:t>
            </a:r>
            <a:r>
              <a:rPr sz="1800" dirty="0">
                <a:latin typeface="Consolas"/>
                <a:cs typeface="Consolas"/>
              </a:rPr>
              <a:t>Inheritance</a:t>
            </a:r>
            <a:r>
              <a:rPr sz="1800" spc="-35" dirty="0">
                <a:latin typeface="Consolas"/>
                <a:cs typeface="Consolas"/>
              </a:rPr>
              <a:t> </a:t>
            </a:r>
            <a:r>
              <a:rPr sz="1800" spc="-10" dirty="0">
                <a:solidFill>
                  <a:srgbClr val="800000"/>
                </a:solidFill>
                <a:latin typeface="Consolas"/>
                <a:cs typeface="Consolas"/>
              </a:rPr>
              <a:t>&lt;/title&gt;</a:t>
            </a:r>
            <a:endParaRPr sz="1800">
              <a:latin typeface="Consolas"/>
              <a:cs typeface="Consolas"/>
            </a:endParaRPr>
          </a:p>
          <a:p>
            <a:pPr marL="92075">
              <a:lnSpc>
                <a:spcPct val="100000"/>
              </a:lnSpc>
            </a:pPr>
            <a:r>
              <a:rPr sz="1800" spc="-10" dirty="0">
                <a:solidFill>
                  <a:srgbClr val="800000"/>
                </a:solidFill>
                <a:latin typeface="Consolas"/>
                <a:cs typeface="Consolas"/>
              </a:rPr>
              <a:t>&lt;/head&gt;</a:t>
            </a: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&lt;body&gt;</a:t>
            </a:r>
            <a:endParaRPr sz="1800">
              <a:latin typeface="Consolas"/>
              <a:cs typeface="Consolas"/>
            </a:endParaRPr>
          </a:p>
          <a:p>
            <a:pPr marL="341630">
              <a:lnSpc>
                <a:spcPct val="100000"/>
              </a:lnSpc>
            </a:pPr>
            <a:r>
              <a:rPr sz="1800" dirty="0">
                <a:solidFill>
                  <a:srgbClr val="800000"/>
                </a:solidFill>
                <a:latin typeface="Consolas"/>
                <a:cs typeface="Consolas"/>
              </a:rPr>
              <a:t>&lt;h1&gt;</a:t>
            </a:r>
            <a:r>
              <a:rPr sz="1800" dirty="0">
                <a:latin typeface="Consolas"/>
                <a:cs typeface="Consolas"/>
              </a:rPr>
              <a:t>Pug</a:t>
            </a:r>
            <a:r>
              <a:rPr sz="1800" spc="-40" dirty="0">
                <a:latin typeface="Consolas"/>
                <a:cs typeface="Consolas"/>
              </a:rPr>
              <a:t> </a:t>
            </a:r>
            <a:r>
              <a:rPr sz="1800" dirty="0">
                <a:latin typeface="Consolas"/>
                <a:cs typeface="Consolas"/>
              </a:rPr>
              <a:t>Ineritance</a:t>
            </a:r>
            <a:r>
              <a:rPr sz="1800" spc="-25" dirty="0">
                <a:latin typeface="Consolas"/>
                <a:cs typeface="Consolas"/>
              </a:rPr>
              <a:t> </a:t>
            </a:r>
            <a:r>
              <a:rPr sz="1800" spc="-20" dirty="0">
                <a:solidFill>
                  <a:srgbClr val="800000"/>
                </a:solidFill>
                <a:latin typeface="Consolas"/>
                <a:cs typeface="Consolas"/>
              </a:rPr>
              <a:t>&lt;/h1&gt;</a:t>
            </a:r>
            <a:endParaRPr sz="1800">
              <a:latin typeface="Consolas"/>
              <a:cs typeface="Consolas"/>
            </a:endParaRPr>
          </a:p>
          <a:p>
            <a:pPr marL="341630">
              <a:lnSpc>
                <a:spcPct val="100000"/>
              </a:lnSpc>
            </a:pPr>
            <a:r>
              <a:rPr sz="1800" spc="-25" dirty="0">
                <a:solidFill>
                  <a:srgbClr val="800000"/>
                </a:solidFill>
                <a:latin typeface="Consolas"/>
                <a:cs typeface="Consolas"/>
              </a:rPr>
              <a:t>&lt;p&gt;</a:t>
            </a:r>
            <a:endParaRPr sz="1800">
              <a:latin typeface="Consolas"/>
              <a:cs typeface="Consolas"/>
            </a:endParaRPr>
          </a:p>
          <a:p>
            <a:pPr marL="591820">
              <a:lnSpc>
                <a:spcPct val="100000"/>
              </a:lnSpc>
            </a:pPr>
            <a:r>
              <a:rPr sz="1800" dirty="0">
                <a:latin typeface="Consolas"/>
                <a:cs typeface="Consolas"/>
              </a:rPr>
              <a:t>The</a:t>
            </a:r>
            <a:r>
              <a:rPr sz="1800" spc="-25" dirty="0">
                <a:latin typeface="Consolas"/>
                <a:cs typeface="Consolas"/>
              </a:rPr>
              <a:t> </a:t>
            </a:r>
            <a:r>
              <a:rPr sz="1800" dirty="0">
                <a:latin typeface="Consolas"/>
                <a:cs typeface="Consolas"/>
              </a:rPr>
              <a:t>actual</a:t>
            </a:r>
            <a:r>
              <a:rPr sz="1800" spc="-30" dirty="0">
                <a:latin typeface="Consolas"/>
                <a:cs typeface="Consolas"/>
              </a:rPr>
              <a:t> </a:t>
            </a:r>
            <a:r>
              <a:rPr sz="1800" dirty="0">
                <a:latin typeface="Consolas"/>
                <a:cs typeface="Consolas"/>
              </a:rPr>
              <a:t>content</a:t>
            </a:r>
            <a:r>
              <a:rPr sz="1800" spc="-35" dirty="0">
                <a:latin typeface="Consolas"/>
                <a:cs typeface="Consolas"/>
              </a:rPr>
              <a:t> </a:t>
            </a:r>
            <a:r>
              <a:rPr sz="1800" dirty="0">
                <a:latin typeface="Consolas"/>
                <a:cs typeface="Consolas"/>
              </a:rPr>
              <a:t>of</a:t>
            </a:r>
            <a:r>
              <a:rPr sz="1800" spc="-20" dirty="0">
                <a:latin typeface="Consolas"/>
                <a:cs typeface="Consolas"/>
              </a:rPr>
              <a:t> </a:t>
            </a:r>
            <a:r>
              <a:rPr sz="1800" spc="-25" dirty="0">
                <a:latin typeface="Consolas"/>
                <a:cs typeface="Consolas"/>
              </a:rPr>
              <a:t>the</a:t>
            </a:r>
            <a:endParaRPr sz="1800">
              <a:latin typeface="Consolas"/>
              <a:cs typeface="Consolas"/>
            </a:endParaRPr>
          </a:p>
          <a:p>
            <a:pPr marL="591820">
              <a:lnSpc>
                <a:spcPct val="100000"/>
              </a:lnSpc>
            </a:pPr>
            <a:r>
              <a:rPr sz="1800" spc="-10" dirty="0">
                <a:latin typeface="Consolas"/>
                <a:cs typeface="Consolas"/>
              </a:rPr>
              <a:t>homepage.</a:t>
            </a:r>
            <a:endParaRPr sz="1800">
              <a:latin typeface="Consolas"/>
              <a:cs typeface="Consolas"/>
            </a:endParaRPr>
          </a:p>
          <a:p>
            <a:pPr marL="341630">
              <a:lnSpc>
                <a:spcPct val="100000"/>
              </a:lnSpc>
            </a:pPr>
            <a:r>
              <a:rPr sz="1800" spc="-20" dirty="0">
                <a:solidFill>
                  <a:srgbClr val="800000"/>
                </a:solidFill>
                <a:latin typeface="Consolas"/>
                <a:cs typeface="Consolas"/>
              </a:rPr>
              <a:t>&lt;/p&gt;</a:t>
            </a:r>
            <a:endParaRPr sz="1800">
              <a:latin typeface="Consolas"/>
              <a:cs typeface="Consolas"/>
            </a:endParaRPr>
          </a:p>
          <a:p>
            <a:pPr marL="341630">
              <a:lnSpc>
                <a:spcPct val="100000"/>
              </a:lnSpc>
            </a:pPr>
            <a:r>
              <a:rPr sz="1800" spc="-10" dirty="0">
                <a:solidFill>
                  <a:srgbClr val="800000"/>
                </a:solidFill>
                <a:latin typeface="Consolas"/>
                <a:cs typeface="Consolas"/>
              </a:rPr>
              <a:t>&lt;footer&gt;</a:t>
            </a:r>
            <a:endParaRPr sz="1800">
              <a:latin typeface="Consolas"/>
              <a:cs typeface="Consolas"/>
            </a:endParaRPr>
          </a:p>
          <a:p>
            <a:pPr marL="591820">
              <a:lnSpc>
                <a:spcPct val="100000"/>
              </a:lnSpc>
            </a:pPr>
            <a:r>
              <a:rPr sz="1800" dirty="0">
                <a:latin typeface="Consolas"/>
                <a:cs typeface="Consolas"/>
              </a:rPr>
              <a:t>This</a:t>
            </a:r>
            <a:r>
              <a:rPr sz="1800" spc="-10" dirty="0">
                <a:latin typeface="Consolas"/>
                <a:cs typeface="Consolas"/>
              </a:rPr>
              <a:t> </a:t>
            </a:r>
            <a:r>
              <a:rPr sz="1800" dirty="0">
                <a:latin typeface="Consolas"/>
                <a:cs typeface="Consolas"/>
              </a:rPr>
              <a:t>is</a:t>
            </a:r>
            <a:r>
              <a:rPr sz="1800" spc="-10" dirty="0">
                <a:latin typeface="Consolas"/>
                <a:cs typeface="Consolas"/>
              </a:rPr>
              <a:t> </a:t>
            </a:r>
            <a:r>
              <a:rPr sz="1800" dirty="0">
                <a:latin typeface="Consolas"/>
                <a:cs typeface="Consolas"/>
              </a:rPr>
              <a:t>a</a:t>
            </a:r>
            <a:r>
              <a:rPr sz="1800" spc="-20" dirty="0">
                <a:latin typeface="Consolas"/>
                <a:cs typeface="Consolas"/>
              </a:rPr>
              <a:t> </a:t>
            </a:r>
            <a:r>
              <a:rPr sz="1800" spc="-10" dirty="0">
                <a:latin typeface="Consolas"/>
                <a:cs typeface="Consolas"/>
              </a:rPr>
              <a:t>specialized</a:t>
            </a:r>
            <a:endParaRPr sz="1800">
              <a:latin typeface="Consolas"/>
              <a:cs typeface="Consolas"/>
            </a:endParaRPr>
          </a:p>
          <a:p>
            <a:pPr marL="591820">
              <a:lnSpc>
                <a:spcPct val="100000"/>
              </a:lnSpc>
            </a:pPr>
            <a:r>
              <a:rPr sz="1800" spc="-10" dirty="0">
                <a:latin typeface="Consolas"/>
                <a:cs typeface="Consolas"/>
              </a:rPr>
              <a:t>footer.</a:t>
            </a:r>
            <a:endParaRPr sz="1800">
              <a:latin typeface="Consolas"/>
              <a:cs typeface="Consolas"/>
            </a:endParaRPr>
          </a:p>
          <a:p>
            <a:pPr marL="92075">
              <a:lnSpc>
                <a:spcPct val="100000"/>
              </a:lnSpc>
            </a:pPr>
            <a:r>
              <a:rPr sz="1800" spc="-10" dirty="0">
                <a:solidFill>
                  <a:srgbClr val="800000"/>
                </a:solidFill>
                <a:latin typeface="Consolas"/>
                <a:cs typeface="Consolas"/>
              </a:rPr>
              <a:t>&lt;/footer&gt;</a:t>
            </a: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&lt;/body&gt;</a:t>
            </a:r>
            <a:endParaRPr sz="1800">
              <a:latin typeface="Consolas"/>
              <a:cs typeface="Consolas"/>
            </a:endParaRPr>
          </a:p>
          <a:p>
            <a:pPr marL="92075">
              <a:lnSpc>
                <a:spcPct val="100000"/>
              </a:lnSpc>
            </a:pPr>
            <a:r>
              <a:rPr sz="1800" spc="-10" dirty="0">
                <a:solidFill>
                  <a:srgbClr val="800000"/>
                </a:solidFill>
                <a:latin typeface="Consolas"/>
                <a:cs typeface="Consolas"/>
              </a:rPr>
              <a:t>&lt;/html&gt;</a:t>
            </a:r>
            <a:endParaRPr sz="1800">
              <a:latin typeface="Consolas"/>
              <a:cs typeface="Consolas"/>
            </a:endParaRPr>
          </a:p>
        </p:txBody>
      </p:sp>
      <p:sp>
        <p:nvSpPr>
          <p:cNvPr id="6" name="object 6"/>
          <p:cNvSpPr txBox="1"/>
          <p:nvPr/>
        </p:nvSpPr>
        <p:spPr>
          <a:xfrm>
            <a:off x="11050016" y="6426809"/>
            <a:ext cx="180975" cy="208915"/>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6379"/>
                </a:solidFill>
                <a:latin typeface="Calibri"/>
                <a:cs typeface="Calibri"/>
              </a:rPr>
              <a:t>26</a:t>
            </a:r>
            <a:endParaRPr sz="1200">
              <a:latin typeface="Calibri"/>
              <a:cs typeface="Calibri"/>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TEMPLATING</a:t>
            </a:r>
            <a:r>
              <a:rPr spc="-80" dirty="0"/>
              <a:t> </a:t>
            </a:r>
            <a:r>
              <a:rPr spc="-145" dirty="0"/>
              <a:t>WITH</a:t>
            </a:r>
            <a:r>
              <a:rPr spc="-70" dirty="0"/>
              <a:t> </a:t>
            </a:r>
            <a:r>
              <a:rPr spc="65" dirty="0"/>
              <a:t>PUG:</a:t>
            </a:r>
            <a:r>
              <a:rPr spc="-40" dirty="0"/>
              <a:t> </a:t>
            </a:r>
            <a:r>
              <a:rPr spc="-10" dirty="0"/>
              <a:t>LOCALS</a:t>
            </a:r>
          </a:p>
        </p:txBody>
      </p:sp>
      <p:sp>
        <p:nvSpPr>
          <p:cNvPr id="3" name="object 3"/>
          <p:cNvSpPr txBox="1"/>
          <p:nvPr/>
        </p:nvSpPr>
        <p:spPr>
          <a:xfrm>
            <a:off x="962050" y="1533905"/>
            <a:ext cx="9537700" cy="1219835"/>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I modelli Pug possono anche eseguire il rendering del contenuto in base a un oggetto dati fornito (noto anche come «locals»), passato alle funzioni render() o renderFile()</a:t>
            </a:r>
            <a:endParaRPr sz="2800" dirty="0">
              <a:latin typeface="Calibri"/>
              <a:cs typeface="Calibri"/>
            </a:endParaRPr>
          </a:p>
        </p:txBody>
      </p:sp>
      <p:sp>
        <p:nvSpPr>
          <p:cNvPr id="4" name="object 4"/>
          <p:cNvSpPr/>
          <p:nvPr/>
        </p:nvSpPr>
        <p:spPr>
          <a:xfrm>
            <a:off x="5590032" y="4398264"/>
            <a:ext cx="5720080" cy="1478280"/>
          </a:xfrm>
          <a:custGeom>
            <a:avLst/>
            <a:gdLst/>
            <a:ahLst/>
            <a:cxnLst/>
            <a:rect l="l" t="t" r="r" b="b"/>
            <a:pathLst>
              <a:path w="5720080" h="1478279">
                <a:moveTo>
                  <a:pt x="5719571" y="0"/>
                </a:moveTo>
                <a:lnTo>
                  <a:pt x="0" y="0"/>
                </a:lnTo>
                <a:lnTo>
                  <a:pt x="0" y="1478280"/>
                </a:lnTo>
                <a:lnTo>
                  <a:pt x="5719571" y="1478280"/>
                </a:lnTo>
                <a:lnTo>
                  <a:pt x="5719571" y="0"/>
                </a:lnTo>
                <a:close/>
              </a:path>
            </a:pathLst>
          </a:custGeom>
          <a:solidFill>
            <a:srgbClr val="FFFFFF"/>
          </a:solidFill>
        </p:spPr>
        <p:txBody>
          <a:bodyPr wrap="square" lIns="0" tIns="0" rIns="0" bIns="0" rtlCol="0"/>
          <a:lstStyle/>
          <a:p>
            <a:endParaRPr/>
          </a:p>
        </p:txBody>
      </p:sp>
      <p:graphicFrame>
        <p:nvGraphicFramePr>
          <p:cNvPr id="5" name="object 5"/>
          <p:cNvGraphicFramePr>
            <a:graphicFrameLocks noGrp="1"/>
          </p:cNvGraphicFramePr>
          <p:nvPr/>
        </p:nvGraphicFramePr>
        <p:xfrm>
          <a:off x="876046" y="3152901"/>
          <a:ext cx="10427968" cy="2869946"/>
        </p:xfrm>
        <a:graphic>
          <a:graphicData uri="http://schemas.openxmlformats.org/drawingml/2006/table">
            <a:tbl>
              <a:tblPr firstRow="1" bandRow="1">
                <a:tableStyleId>{2D5ABB26-0587-4C30-8999-92F81FD0307C}</a:tableStyleId>
              </a:tblPr>
              <a:tblGrid>
                <a:gridCol w="4707890">
                  <a:extLst>
                    <a:ext uri="{9D8B030D-6E8A-4147-A177-3AD203B41FA5}">
                      <a16:colId xmlns:a16="http://schemas.microsoft.com/office/drawing/2014/main" val="20000"/>
                    </a:ext>
                  </a:extLst>
                </a:gridCol>
                <a:gridCol w="1885314">
                  <a:extLst>
                    <a:ext uri="{9D8B030D-6E8A-4147-A177-3AD203B41FA5}">
                      <a16:colId xmlns:a16="http://schemas.microsoft.com/office/drawing/2014/main" val="20001"/>
                    </a:ext>
                  </a:extLst>
                </a:gridCol>
                <a:gridCol w="3834764">
                  <a:extLst>
                    <a:ext uri="{9D8B030D-6E8A-4147-A177-3AD203B41FA5}">
                      <a16:colId xmlns:a16="http://schemas.microsoft.com/office/drawing/2014/main" val="20002"/>
                    </a:ext>
                  </a:extLst>
                </a:gridCol>
              </a:tblGrid>
              <a:tr h="1238885">
                <a:tc gridSpan="2">
                  <a:txBody>
                    <a:bodyPr/>
                    <a:lstStyle/>
                    <a:p>
                      <a:pPr marL="92075">
                        <a:lnSpc>
                          <a:spcPct val="100000"/>
                        </a:lnSpc>
                        <a:spcBef>
                          <a:spcPts val="250"/>
                        </a:spcBef>
                      </a:pPr>
                      <a:r>
                        <a:rPr sz="1800" dirty="0">
                          <a:solidFill>
                            <a:srgbClr val="0000FF"/>
                          </a:solidFill>
                          <a:latin typeface="Consolas"/>
                          <a:cs typeface="Consolas"/>
                        </a:rPr>
                        <a:t>import</a:t>
                      </a:r>
                      <a:r>
                        <a:rPr sz="1800" spc="-30" dirty="0">
                          <a:solidFill>
                            <a:srgbClr val="0000FF"/>
                          </a:solidFill>
                          <a:latin typeface="Consolas"/>
                          <a:cs typeface="Consolas"/>
                        </a:rPr>
                        <a:t> </a:t>
                      </a:r>
                      <a:r>
                        <a:rPr sz="1800" dirty="0">
                          <a:latin typeface="Consolas"/>
                          <a:cs typeface="Consolas"/>
                        </a:rPr>
                        <a:t>pug</a:t>
                      </a:r>
                      <a:r>
                        <a:rPr sz="1800" spc="-20" dirty="0">
                          <a:latin typeface="Consolas"/>
                          <a:cs typeface="Consolas"/>
                        </a:rPr>
                        <a:t> </a:t>
                      </a:r>
                      <a:r>
                        <a:rPr sz="1800" dirty="0">
                          <a:solidFill>
                            <a:srgbClr val="0000FF"/>
                          </a:solidFill>
                          <a:latin typeface="Consolas"/>
                          <a:cs typeface="Consolas"/>
                        </a:rPr>
                        <a:t>from</a:t>
                      </a:r>
                      <a:r>
                        <a:rPr sz="1800" spc="-20" dirty="0">
                          <a:solidFill>
                            <a:srgbClr val="0000FF"/>
                          </a:solidFill>
                          <a:latin typeface="Consolas"/>
                          <a:cs typeface="Consolas"/>
                        </a:rPr>
                        <a:t> </a:t>
                      </a:r>
                      <a:r>
                        <a:rPr sz="1800" spc="-10" dirty="0">
                          <a:solidFill>
                            <a:srgbClr val="A21515"/>
                          </a:solidFill>
                          <a:latin typeface="Consolas"/>
                          <a:cs typeface="Consolas"/>
                        </a:rPr>
                        <a:t>"pug"</a:t>
                      </a:r>
                      <a:r>
                        <a:rPr sz="1800" spc="-10" dirty="0">
                          <a:latin typeface="Consolas"/>
                          <a:cs typeface="Consolas"/>
                        </a:rPr>
                        <a:t>;</a:t>
                      </a:r>
                      <a:endParaRPr sz="1800">
                        <a:latin typeface="Consolas"/>
                        <a:cs typeface="Consolas"/>
                      </a:endParaRPr>
                    </a:p>
                    <a:p>
                      <a:pPr>
                        <a:lnSpc>
                          <a:spcPct val="100000"/>
                        </a:lnSpc>
                        <a:spcBef>
                          <a:spcPts val="95"/>
                        </a:spcBef>
                      </a:pPr>
                      <a:endParaRPr sz="1800">
                        <a:latin typeface="Times New Roman"/>
                        <a:cs typeface="Times New Roman"/>
                      </a:endParaRPr>
                    </a:p>
                    <a:p>
                      <a:pPr marL="342265" marR="99695" indent="-250190">
                        <a:lnSpc>
                          <a:spcPct val="100000"/>
                        </a:lnSpc>
                      </a:pPr>
                      <a:r>
                        <a:rPr sz="1800" dirty="0">
                          <a:solidFill>
                            <a:srgbClr val="0000FF"/>
                          </a:solidFill>
                          <a:latin typeface="Consolas"/>
                          <a:cs typeface="Consolas"/>
                        </a:rPr>
                        <a:t>let</a:t>
                      </a:r>
                      <a:r>
                        <a:rPr sz="1800" spc="-5" dirty="0">
                          <a:solidFill>
                            <a:srgbClr val="0000FF"/>
                          </a:solidFill>
                          <a:latin typeface="Consolas"/>
                          <a:cs typeface="Consolas"/>
                        </a:rPr>
                        <a:t> </a:t>
                      </a:r>
                      <a:r>
                        <a:rPr sz="1800" dirty="0">
                          <a:latin typeface="Consolas"/>
                          <a:cs typeface="Consolas"/>
                        </a:rPr>
                        <a:t>html</a:t>
                      </a:r>
                      <a:r>
                        <a:rPr sz="1800" spc="20" dirty="0">
                          <a:latin typeface="Consolas"/>
                          <a:cs typeface="Consolas"/>
                        </a:rPr>
                        <a:t> </a:t>
                      </a:r>
                      <a:r>
                        <a:rPr sz="1800" dirty="0">
                          <a:latin typeface="Consolas"/>
                          <a:cs typeface="Consolas"/>
                        </a:rPr>
                        <a:t>=</a:t>
                      </a:r>
                      <a:r>
                        <a:rPr sz="1800" spc="10" dirty="0">
                          <a:latin typeface="Consolas"/>
                          <a:cs typeface="Consolas"/>
                        </a:rPr>
                        <a:t> </a:t>
                      </a:r>
                      <a:r>
                        <a:rPr sz="1800" spc="-10" dirty="0">
                          <a:latin typeface="Consolas"/>
                          <a:cs typeface="Consolas"/>
                        </a:rPr>
                        <a:t>pug.renderFile(</a:t>
                      </a:r>
                      <a:r>
                        <a:rPr sz="1800" spc="-10" dirty="0">
                          <a:solidFill>
                            <a:srgbClr val="A21515"/>
                          </a:solidFill>
                          <a:latin typeface="Consolas"/>
                          <a:cs typeface="Consolas"/>
                        </a:rPr>
                        <a:t>"./locals-</a:t>
                      </a:r>
                      <a:r>
                        <a:rPr sz="1800" dirty="0">
                          <a:solidFill>
                            <a:srgbClr val="A21515"/>
                          </a:solidFill>
                          <a:latin typeface="Consolas"/>
                          <a:cs typeface="Consolas"/>
                        </a:rPr>
                        <a:t>example.pug"</a:t>
                      </a:r>
                      <a:r>
                        <a:rPr sz="1800" dirty="0">
                          <a:latin typeface="Consolas"/>
                          <a:cs typeface="Consolas"/>
                        </a:rPr>
                        <a:t>,</a:t>
                      </a:r>
                      <a:r>
                        <a:rPr sz="1800" spc="10" dirty="0">
                          <a:latin typeface="Consolas"/>
                          <a:cs typeface="Consolas"/>
                        </a:rPr>
                        <a:t> </a:t>
                      </a:r>
                      <a:r>
                        <a:rPr sz="1800" spc="-50" dirty="0">
                          <a:latin typeface="Consolas"/>
                          <a:cs typeface="Consolas"/>
                        </a:rPr>
                        <a:t>{ </a:t>
                      </a:r>
                      <a:r>
                        <a:rPr sz="1800" dirty="0">
                          <a:solidFill>
                            <a:srgbClr val="A21515"/>
                          </a:solidFill>
                          <a:latin typeface="Consolas"/>
                          <a:cs typeface="Consolas"/>
                        </a:rPr>
                        <a:t>"product"</a:t>
                      </a:r>
                      <a:r>
                        <a:rPr sz="1800" dirty="0">
                          <a:latin typeface="Consolas"/>
                          <a:cs typeface="Consolas"/>
                        </a:rPr>
                        <a:t>:</a:t>
                      </a:r>
                      <a:r>
                        <a:rPr sz="1800" spc="-50" dirty="0">
                          <a:latin typeface="Consolas"/>
                          <a:cs typeface="Consolas"/>
                        </a:rPr>
                        <a:t> {</a:t>
                      </a:r>
                      <a:endParaRPr sz="1800">
                        <a:latin typeface="Consolas"/>
                        <a:cs typeface="Consolas"/>
                      </a:endParaRPr>
                    </a:p>
                  </a:txBody>
                  <a:tcPr marL="0" marR="0" marT="31750"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a:txBody>
                    <a:bodyPr/>
                    <a:lstStyle/>
                    <a:p>
                      <a:pPr>
                        <a:lnSpc>
                          <a:spcPct val="100000"/>
                        </a:lnSpc>
                      </a:pPr>
                      <a:endParaRPr sz="1900" dirty="0">
                        <a:latin typeface="Times New Roman"/>
                        <a:cs typeface="Times New Roman"/>
                      </a:endParaRPr>
                    </a:p>
                  </a:txBody>
                  <a:tcPr marL="0" marR="0" marT="0" marB="0">
                    <a:lnL w="12700">
                      <a:solidFill>
                        <a:srgbClr val="111F35"/>
                      </a:solidFill>
                      <a:prstDash val="solid"/>
                    </a:lnL>
                    <a:lnB w="12700">
                      <a:solidFill>
                        <a:srgbClr val="111F35"/>
                      </a:solidFill>
                      <a:prstDash val="solid"/>
                    </a:lnB>
                  </a:tcPr>
                </a:tc>
                <a:extLst>
                  <a:ext uri="{0D108BD9-81ED-4DB2-BD59-A6C34878D82A}">
                    <a16:rowId xmlns:a16="http://schemas.microsoft.com/office/drawing/2014/main" val="10000"/>
                  </a:ext>
                </a:extLst>
              </a:tr>
              <a:tr h="1478280">
                <a:tc>
                  <a:txBody>
                    <a:bodyPr/>
                    <a:lstStyle/>
                    <a:p>
                      <a:pPr marL="593725">
                        <a:lnSpc>
                          <a:spcPts val="1300"/>
                        </a:lnSpc>
                      </a:pPr>
                      <a:r>
                        <a:rPr sz="1800" dirty="0">
                          <a:solidFill>
                            <a:srgbClr val="A21515"/>
                          </a:solidFill>
                          <a:latin typeface="Consolas"/>
                          <a:cs typeface="Consolas"/>
                        </a:rPr>
                        <a:t>"name"</a:t>
                      </a:r>
                      <a:r>
                        <a:rPr sz="1800" dirty="0">
                          <a:latin typeface="Consolas"/>
                          <a:cs typeface="Consolas"/>
                        </a:rPr>
                        <a:t>:</a:t>
                      </a:r>
                      <a:r>
                        <a:rPr sz="1800" spc="-35" dirty="0">
                          <a:latin typeface="Consolas"/>
                          <a:cs typeface="Consolas"/>
                        </a:rPr>
                        <a:t> </a:t>
                      </a:r>
                      <a:r>
                        <a:rPr sz="1800" dirty="0">
                          <a:solidFill>
                            <a:srgbClr val="A21515"/>
                          </a:solidFill>
                          <a:latin typeface="Consolas"/>
                          <a:cs typeface="Consolas"/>
                        </a:rPr>
                        <a:t>"Samsung</a:t>
                      </a:r>
                      <a:r>
                        <a:rPr sz="1800" spc="-30" dirty="0">
                          <a:solidFill>
                            <a:srgbClr val="A21515"/>
                          </a:solidFill>
                          <a:latin typeface="Consolas"/>
                          <a:cs typeface="Consolas"/>
                        </a:rPr>
                        <a:t> </a:t>
                      </a:r>
                      <a:r>
                        <a:rPr sz="1800" spc="-20" dirty="0">
                          <a:solidFill>
                            <a:srgbClr val="A21515"/>
                          </a:solidFill>
                          <a:latin typeface="Consolas"/>
                          <a:cs typeface="Consolas"/>
                        </a:rPr>
                        <a:t>S24"</a:t>
                      </a:r>
                      <a:r>
                        <a:rPr sz="1800" spc="-20" dirty="0">
                          <a:latin typeface="Consolas"/>
                          <a:cs typeface="Consolas"/>
                        </a:rPr>
                        <a:t>,</a:t>
                      </a:r>
                      <a:endParaRPr sz="1800">
                        <a:latin typeface="Consolas"/>
                        <a:cs typeface="Consolas"/>
                      </a:endParaRPr>
                    </a:p>
                    <a:p>
                      <a:pPr marL="593725">
                        <a:lnSpc>
                          <a:spcPct val="100000"/>
                        </a:lnSpc>
                      </a:pPr>
                      <a:r>
                        <a:rPr sz="1800" dirty="0">
                          <a:solidFill>
                            <a:srgbClr val="A21515"/>
                          </a:solidFill>
                          <a:latin typeface="Consolas"/>
                          <a:cs typeface="Consolas"/>
                        </a:rPr>
                        <a:t>"description"</a:t>
                      </a:r>
                      <a:r>
                        <a:rPr sz="1800" dirty="0">
                          <a:latin typeface="Consolas"/>
                          <a:cs typeface="Consolas"/>
                        </a:rPr>
                        <a:t>:</a:t>
                      </a:r>
                      <a:r>
                        <a:rPr sz="1800" spc="-70" dirty="0">
                          <a:latin typeface="Consolas"/>
                          <a:cs typeface="Consolas"/>
                        </a:rPr>
                        <a:t> </a:t>
                      </a:r>
                      <a:r>
                        <a:rPr sz="1800" spc="-10" dirty="0">
                          <a:solidFill>
                            <a:srgbClr val="A21515"/>
                          </a:solidFill>
                          <a:latin typeface="Consolas"/>
                          <a:cs typeface="Consolas"/>
                        </a:rPr>
                        <a:t>"Smartphone"</a:t>
                      </a:r>
                      <a:endParaRPr sz="1800">
                        <a:latin typeface="Consolas"/>
                        <a:cs typeface="Consolas"/>
                      </a:endParaRPr>
                    </a:p>
                    <a:p>
                      <a:pPr marR="4231640" algn="r">
                        <a:lnSpc>
                          <a:spcPct val="100000"/>
                        </a:lnSpc>
                      </a:pPr>
                      <a:r>
                        <a:rPr sz="1800" spc="-50" dirty="0">
                          <a:latin typeface="Consolas"/>
                          <a:cs typeface="Consolas"/>
                        </a:rPr>
                        <a:t>}</a:t>
                      </a:r>
                      <a:endParaRPr sz="1800">
                        <a:latin typeface="Consolas"/>
                        <a:cs typeface="Consolas"/>
                      </a:endParaRPr>
                    </a:p>
                    <a:p>
                      <a:pPr marR="4232275" algn="r">
                        <a:lnSpc>
                          <a:spcPct val="100000"/>
                        </a:lnSpc>
                      </a:pPr>
                      <a:r>
                        <a:rPr sz="1800" spc="-25" dirty="0">
                          <a:latin typeface="Consolas"/>
                          <a:cs typeface="Consolas"/>
                        </a:rPr>
                        <a:t>});</a:t>
                      </a:r>
                      <a:endParaRPr sz="1800">
                        <a:latin typeface="Consolas"/>
                        <a:cs typeface="Consolas"/>
                      </a:endParaRPr>
                    </a:p>
                    <a:p>
                      <a:pPr>
                        <a:lnSpc>
                          <a:spcPct val="100000"/>
                        </a:lnSpc>
                        <a:spcBef>
                          <a:spcPts val="90"/>
                        </a:spcBef>
                      </a:pPr>
                      <a:endParaRPr sz="1800">
                        <a:latin typeface="Times New Roman"/>
                        <a:cs typeface="Times New Roman"/>
                      </a:endParaRPr>
                    </a:p>
                    <a:p>
                      <a:pPr marL="92075">
                        <a:lnSpc>
                          <a:spcPts val="1595"/>
                        </a:lnSpc>
                      </a:pPr>
                      <a:r>
                        <a:rPr sz="1800" spc="-10" dirty="0">
                          <a:latin typeface="Consolas"/>
                          <a:cs typeface="Consolas"/>
                        </a:rPr>
                        <a:t>console.log(html);</a:t>
                      </a:r>
                      <a:endParaRPr sz="1800">
                        <a:latin typeface="Consolas"/>
                        <a:cs typeface="Consolas"/>
                      </a:endParaRPr>
                    </a:p>
                  </a:txBody>
                  <a:tcPr marL="0" marR="0" marT="0" marB="0">
                    <a:lnL w="12700">
                      <a:solidFill>
                        <a:srgbClr val="111F35"/>
                      </a:solidFill>
                      <a:prstDash val="solid"/>
                    </a:lnL>
                    <a:lnR w="12700">
                      <a:solidFill>
                        <a:srgbClr val="111F35"/>
                      </a:solidFill>
                      <a:prstDash val="solid"/>
                    </a:lnR>
                  </a:tcPr>
                </a:tc>
                <a:tc gridSpan="2">
                  <a:txBody>
                    <a:bodyPr/>
                    <a:lstStyle/>
                    <a:p>
                      <a:pPr marL="92710">
                        <a:lnSpc>
                          <a:spcPct val="100000"/>
                        </a:lnSpc>
                        <a:spcBef>
                          <a:spcPts val="265"/>
                        </a:spcBef>
                      </a:pPr>
                      <a:r>
                        <a:rPr sz="1800" dirty="0">
                          <a:latin typeface="Consolas"/>
                          <a:cs typeface="Consolas"/>
                        </a:rPr>
                        <a:t>-</a:t>
                      </a:r>
                      <a:r>
                        <a:rPr sz="1800" spc="-35" dirty="0">
                          <a:latin typeface="Consolas"/>
                          <a:cs typeface="Consolas"/>
                        </a:rPr>
                        <a:t> </a:t>
                      </a:r>
                      <a:r>
                        <a:rPr sz="1800" dirty="0">
                          <a:solidFill>
                            <a:srgbClr val="0000FF"/>
                          </a:solidFill>
                          <a:latin typeface="Consolas"/>
                          <a:cs typeface="Consolas"/>
                        </a:rPr>
                        <a:t>let</a:t>
                      </a:r>
                      <a:r>
                        <a:rPr sz="1800" spc="-10" dirty="0">
                          <a:solidFill>
                            <a:srgbClr val="0000FF"/>
                          </a:solidFill>
                          <a:latin typeface="Consolas"/>
                          <a:cs typeface="Consolas"/>
                        </a:rPr>
                        <a:t> </a:t>
                      </a:r>
                      <a:r>
                        <a:rPr sz="1800" dirty="0">
                          <a:latin typeface="Consolas"/>
                          <a:cs typeface="Consolas"/>
                        </a:rPr>
                        <a:t>footer</a:t>
                      </a:r>
                      <a:r>
                        <a:rPr sz="1800" spc="-10" dirty="0">
                          <a:latin typeface="Consolas"/>
                          <a:cs typeface="Consolas"/>
                        </a:rPr>
                        <a:t> </a:t>
                      </a:r>
                      <a:r>
                        <a:rPr sz="1800" dirty="0">
                          <a:latin typeface="Consolas"/>
                          <a:cs typeface="Consolas"/>
                        </a:rPr>
                        <a:t>=</a:t>
                      </a:r>
                      <a:r>
                        <a:rPr sz="1800" spc="-20" dirty="0">
                          <a:latin typeface="Consolas"/>
                          <a:cs typeface="Consolas"/>
                        </a:rPr>
                        <a:t> </a:t>
                      </a:r>
                      <a:r>
                        <a:rPr sz="1800" dirty="0">
                          <a:solidFill>
                            <a:srgbClr val="A21515"/>
                          </a:solidFill>
                          <a:latin typeface="Consolas"/>
                          <a:cs typeface="Consolas"/>
                        </a:rPr>
                        <a:t>"a</a:t>
                      </a:r>
                      <a:r>
                        <a:rPr sz="1800" spc="-5" dirty="0">
                          <a:solidFill>
                            <a:srgbClr val="A21515"/>
                          </a:solidFill>
                          <a:latin typeface="Consolas"/>
                          <a:cs typeface="Consolas"/>
                        </a:rPr>
                        <a:t> </a:t>
                      </a:r>
                      <a:r>
                        <a:rPr sz="1800" dirty="0">
                          <a:solidFill>
                            <a:srgbClr val="A21515"/>
                          </a:solidFill>
                          <a:latin typeface="Consolas"/>
                          <a:cs typeface="Consolas"/>
                        </a:rPr>
                        <a:t>locally</a:t>
                      </a:r>
                      <a:r>
                        <a:rPr sz="1800" spc="-10" dirty="0">
                          <a:solidFill>
                            <a:srgbClr val="A21515"/>
                          </a:solidFill>
                          <a:latin typeface="Consolas"/>
                          <a:cs typeface="Consolas"/>
                        </a:rPr>
                        <a:t> </a:t>
                      </a:r>
                      <a:r>
                        <a:rPr sz="1800" dirty="0">
                          <a:solidFill>
                            <a:srgbClr val="A21515"/>
                          </a:solidFill>
                          <a:latin typeface="Consolas"/>
                          <a:cs typeface="Consolas"/>
                        </a:rPr>
                        <a:t>defined</a:t>
                      </a:r>
                      <a:r>
                        <a:rPr sz="1800" spc="-15" dirty="0">
                          <a:solidFill>
                            <a:srgbClr val="A21515"/>
                          </a:solidFill>
                          <a:latin typeface="Consolas"/>
                          <a:cs typeface="Consolas"/>
                        </a:rPr>
                        <a:t> </a:t>
                      </a:r>
                      <a:r>
                        <a:rPr sz="1800" spc="-10" dirty="0">
                          <a:solidFill>
                            <a:srgbClr val="A21515"/>
                          </a:solidFill>
                          <a:latin typeface="Consolas"/>
                          <a:cs typeface="Consolas"/>
                        </a:rPr>
                        <a:t>variable"</a:t>
                      </a:r>
                      <a:endParaRPr sz="1800">
                        <a:latin typeface="Consolas"/>
                        <a:cs typeface="Consolas"/>
                      </a:endParaRPr>
                    </a:p>
                    <a:p>
                      <a:pPr>
                        <a:lnSpc>
                          <a:spcPct val="100000"/>
                        </a:lnSpc>
                        <a:spcBef>
                          <a:spcPts val="90"/>
                        </a:spcBef>
                      </a:pPr>
                      <a:endParaRPr sz="1800">
                        <a:latin typeface="Times New Roman"/>
                        <a:cs typeface="Times New Roman"/>
                      </a:endParaRPr>
                    </a:p>
                    <a:p>
                      <a:pPr marL="92710">
                        <a:lnSpc>
                          <a:spcPct val="100000"/>
                        </a:lnSpc>
                      </a:pPr>
                      <a:r>
                        <a:rPr sz="1800" dirty="0">
                          <a:solidFill>
                            <a:srgbClr val="800000"/>
                          </a:solidFill>
                          <a:latin typeface="Consolas"/>
                          <a:cs typeface="Consolas"/>
                        </a:rPr>
                        <a:t>h1</a:t>
                      </a:r>
                      <a:r>
                        <a:rPr sz="1800" spc="-25" dirty="0">
                          <a:solidFill>
                            <a:srgbClr val="800000"/>
                          </a:solidFill>
                          <a:latin typeface="Consolas"/>
                          <a:cs typeface="Consolas"/>
                        </a:rPr>
                        <a:t> </a:t>
                      </a:r>
                      <a:r>
                        <a:rPr sz="1800" spc="-10" dirty="0">
                          <a:solidFill>
                            <a:srgbClr val="0000FF"/>
                          </a:solidFill>
                          <a:latin typeface="Consolas"/>
                          <a:cs typeface="Consolas"/>
                        </a:rPr>
                        <a:t>#{product.name.toUpperCase()}</a:t>
                      </a:r>
                      <a:endParaRPr sz="1800">
                        <a:latin typeface="Consolas"/>
                        <a:cs typeface="Consolas"/>
                      </a:endParaRPr>
                    </a:p>
                    <a:p>
                      <a:pPr marL="92710">
                        <a:lnSpc>
                          <a:spcPct val="100000"/>
                        </a:lnSpc>
                      </a:pPr>
                      <a:r>
                        <a:rPr sz="1800" dirty="0">
                          <a:solidFill>
                            <a:srgbClr val="800000"/>
                          </a:solidFill>
                          <a:latin typeface="Consolas"/>
                          <a:cs typeface="Consolas"/>
                        </a:rPr>
                        <a:t>p</a:t>
                      </a:r>
                      <a:r>
                        <a:rPr sz="1800" spc="-35" dirty="0">
                          <a:solidFill>
                            <a:srgbClr val="800000"/>
                          </a:solidFill>
                          <a:latin typeface="Consolas"/>
                          <a:cs typeface="Consolas"/>
                        </a:rPr>
                        <a:t> </a:t>
                      </a:r>
                      <a:r>
                        <a:rPr sz="1800" dirty="0">
                          <a:latin typeface="Consolas"/>
                          <a:cs typeface="Consolas"/>
                        </a:rPr>
                        <a:t>Description:</a:t>
                      </a:r>
                      <a:r>
                        <a:rPr sz="1800" spc="-30" dirty="0">
                          <a:latin typeface="Consolas"/>
                          <a:cs typeface="Consolas"/>
                        </a:rPr>
                        <a:t> </a:t>
                      </a:r>
                      <a:r>
                        <a:rPr sz="1800" spc="-10" dirty="0">
                          <a:solidFill>
                            <a:srgbClr val="0000FF"/>
                          </a:solidFill>
                          <a:latin typeface="Consolas"/>
                          <a:cs typeface="Consolas"/>
                        </a:rPr>
                        <a:t>#{product.description}</a:t>
                      </a:r>
                      <a:endParaRPr sz="1800">
                        <a:latin typeface="Consolas"/>
                        <a:cs typeface="Consolas"/>
                      </a:endParaRPr>
                    </a:p>
                    <a:p>
                      <a:pPr marL="92710">
                        <a:lnSpc>
                          <a:spcPct val="100000"/>
                        </a:lnSpc>
                      </a:pPr>
                      <a:r>
                        <a:rPr sz="1800" dirty="0">
                          <a:solidFill>
                            <a:srgbClr val="800000"/>
                          </a:solidFill>
                          <a:latin typeface="Consolas"/>
                          <a:cs typeface="Consolas"/>
                        </a:rPr>
                        <a:t>footer</a:t>
                      </a:r>
                      <a:r>
                        <a:rPr sz="1800" spc="-50" dirty="0">
                          <a:solidFill>
                            <a:srgbClr val="800000"/>
                          </a:solidFill>
                          <a:latin typeface="Consolas"/>
                          <a:cs typeface="Consolas"/>
                        </a:rPr>
                        <a:t> </a:t>
                      </a:r>
                      <a:r>
                        <a:rPr sz="1800" spc="-10" dirty="0">
                          <a:solidFill>
                            <a:srgbClr val="0000FF"/>
                          </a:solidFill>
                          <a:latin typeface="Consolas"/>
                          <a:cs typeface="Consolas"/>
                        </a:rPr>
                        <a:t>#{footer}</a:t>
                      </a:r>
                      <a:endParaRPr sz="1800">
                        <a:latin typeface="Consolas"/>
                        <a:cs typeface="Consolas"/>
                      </a:endParaRPr>
                    </a:p>
                  </a:txBody>
                  <a:tcPr marL="0" marR="0" marT="33655" marB="0">
                    <a:lnL w="12700">
                      <a:solidFill>
                        <a:srgbClr val="111F35"/>
                      </a:solidFill>
                      <a:prstDash val="solid"/>
                    </a:lnL>
                    <a:lnR w="12700">
                      <a:solidFill>
                        <a:srgbClr val="111F35"/>
                      </a:solidFill>
                      <a:prstDash val="solid"/>
                    </a:lnR>
                    <a:lnT w="12700">
                      <a:solidFill>
                        <a:srgbClr val="111F35"/>
                      </a:solidFill>
                      <a:prstDash val="solid"/>
                    </a:lnT>
                    <a:lnB w="12700">
                      <a:solidFill>
                        <a:srgbClr val="111F35"/>
                      </a:solidFill>
                      <a:prstDash val="solid"/>
                    </a:lnB>
                    <a:solidFill>
                      <a:srgbClr val="FFFFFF"/>
                    </a:solidFill>
                  </a:tcPr>
                </a:tc>
                <a:tc hMerge="1">
                  <a:txBody>
                    <a:bodyPr/>
                    <a:lstStyle/>
                    <a:p>
                      <a:endParaRPr/>
                    </a:p>
                  </a:txBody>
                  <a:tcPr marL="0" marR="0" marT="0" marB="0"/>
                </a:tc>
                <a:extLst>
                  <a:ext uri="{0D108BD9-81ED-4DB2-BD59-A6C34878D82A}">
                    <a16:rowId xmlns:a16="http://schemas.microsoft.com/office/drawing/2014/main" val="10001"/>
                  </a:ext>
                </a:extLst>
              </a:tr>
              <a:tr h="144780">
                <a:tc gridSpan="2">
                  <a:txBody>
                    <a:bodyPr/>
                    <a:lstStyle/>
                    <a:p>
                      <a:pPr>
                        <a:lnSpc>
                          <a:spcPct val="100000"/>
                        </a:lnSpc>
                      </a:pPr>
                      <a:endParaRPr sz="800">
                        <a:latin typeface="Times New Roman"/>
                        <a:cs typeface="Times New Roman"/>
                      </a:endParaRPr>
                    </a:p>
                  </a:txBody>
                  <a:tcPr marL="0" marR="0" marT="0" marB="0">
                    <a:lnL w="12700">
                      <a:solidFill>
                        <a:srgbClr val="111F35"/>
                      </a:solidFill>
                      <a:prstDash val="solid"/>
                    </a:lnL>
                    <a:lnR w="12700">
                      <a:solidFill>
                        <a:srgbClr val="111F35"/>
                      </a:solidFill>
                      <a:prstDash val="solid"/>
                    </a:lnR>
                    <a:lnB w="12700">
                      <a:solidFill>
                        <a:srgbClr val="111F35"/>
                      </a:solidFill>
                      <a:prstDash val="solid"/>
                    </a:lnB>
                  </a:tcPr>
                </a:tc>
                <a:tc hMerge="1">
                  <a:txBody>
                    <a:bodyPr/>
                    <a:lstStyle/>
                    <a:p>
                      <a:endParaRPr/>
                    </a:p>
                  </a:txBody>
                  <a:tcPr marL="0" marR="0" marT="0" marB="0"/>
                </a:tc>
                <a:tc>
                  <a:txBody>
                    <a:bodyPr/>
                    <a:lstStyle/>
                    <a:p>
                      <a:pPr>
                        <a:lnSpc>
                          <a:spcPct val="100000"/>
                        </a:lnSpc>
                      </a:pPr>
                      <a:endParaRPr sz="800" dirty="0">
                        <a:latin typeface="Times New Roman"/>
                        <a:cs typeface="Times New Roman"/>
                      </a:endParaRPr>
                    </a:p>
                  </a:txBody>
                  <a:tcPr marL="0" marR="0" marT="0" marB="0">
                    <a:lnL w="12700">
                      <a:solidFill>
                        <a:srgbClr val="111F35"/>
                      </a:solidFill>
                      <a:prstDash val="solid"/>
                    </a:lnL>
                    <a:lnT w="12700">
                      <a:solidFill>
                        <a:srgbClr val="111F35"/>
                      </a:solidFill>
                      <a:prstDash val="solid"/>
                    </a:lnT>
                  </a:tcPr>
                </a:tc>
                <a:extLst>
                  <a:ext uri="{0D108BD9-81ED-4DB2-BD59-A6C34878D82A}">
                    <a16:rowId xmlns:a16="http://schemas.microsoft.com/office/drawing/2014/main" val="10002"/>
                  </a:ext>
                </a:extLst>
              </a:tr>
            </a:tbl>
          </a:graphicData>
        </a:graphic>
      </p:graphicFrame>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484</a:t>
            </a:fld>
            <a:endParaRPr spc="-25"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485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TEMPLATING</a:t>
            </a:r>
            <a:r>
              <a:rPr spc="-80" dirty="0"/>
              <a:t> </a:t>
            </a:r>
            <a:r>
              <a:rPr spc="-145" dirty="0"/>
              <a:t>WITH</a:t>
            </a:r>
            <a:r>
              <a:rPr spc="-70" dirty="0"/>
              <a:t> </a:t>
            </a:r>
            <a:r>
              <a:rPr spc="65" dirty="0"/>
              <a:t>PUG:</a:t>
            </a:r>
            <a:r>
              <a:rPr spc="-40" dirty="0"/>
              <a:t> </a:t>
            </a:r>
            <a:r>
              <a:rPr spc="-10" dirty="0"/>
              <a:t>LOCALS</a:t>
            </a:r>
          </a:p>
        </p:txBody>
      </p:sp>
      <p:sp>
        <p:nvSpPr>
          <p:cNvPr id="3" name="object 3"/>
          <p:cNvSpPr txBox="1"/>
          <p:nvPr/>
        </p:nvSpPr>
        <p:spPr>
          <a:xfrm>
            <a:off x="962050" y="1535429"/>
            <a:ext cx="9314180" cy="834390"/>
          </a:xfrm>
          <a:prstGeom prst="rect">
            <a:avLst/>
          </a:prstGeom>
        </p:spPr>
        <p:txBody>
          <a:bodyPr vert="horz" wrap="square" lIns="0" tIns="61594" rIns="0" bIns="0" rtlCol="0">
            <a:spAutoFit/>
          </a:bodyPr>
          <a:lstStyle/>
          <a:p>
            <a:pPr marL="240029" marR="5080" indent="-227329">
              <a:lnSpc>
                <a:spcPts val="3010"/>
              </a:lnSpc>
              <a:spcBef>
                <a:spcPts val="484"/>
              </a:spcBef>
              <a:buFont typeface="Arial MT"/>
              <a:buChar char="•"/>
              <a:tabLst>
                <a:tab pos="241300" algn="l"/>
              </a:tabLst>
            </a:pPr>
            <a:r>
              <a:rPr lang="it-IT" sz="2800" dirty="0">
                <a:solidFill>
                  <a:srgbClr val="111F35"/>
                </a:solidFill>
                <a:latin typeface="Calibri"/>
                <a:cs typeface="Calibri"/>
              </a:rPr>
              <a:t>Il codice contenuto in #{ e } viene valutato, sottoposto a escape e memorizzato nel buffer nell'output</a:t>
            </a:r>
            <a:endParaRPr sz="2800" dirty="0">
              <a:latin typeface="Calibri"/>
              <a:cs typeface="Calibri"/>
            </a:endParaRPr>
          </a:p>
        </p:txBody>
      </p:sp>
      <p:sp>
        <p:nvSpPr>
          <p:cNvPr id="4" name="object 4"/>
          <p:cNvSpPr txBox="1"/>
          <p:nvPr/>
        </p:nvSpPr>
        <p:spPr>
          <a:xfrm>
            <a:off x="882396" y="2866644"/>
            <a:ext cx="5582920" cy="286258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import</a:t>
            </a:r>
            <a:r>
              <a:rPr sz="1800" spc="-30" dirty="0">
                <a:solidFill>
                  <a:srgbClr val="0000FF"/>
                </a:solidFill>
                <a:latin typeface="Consolas"/>
                <a:cs typeface="Consolas"/>
              </a:rPr>
              <a:t> </a:t>
            </a:r>
            <a:r>
              <a:rPr sz="1800" dirty="0">
                <a:latin typeface="Consolas"/>
                <a:cs typeface="Consolas"/>
              </a:rPr>
              <a:t>pug</a:t>
            </a:r>
            <a:r>
              <a:rPr sz="1800" spc="-20" dirty="0">
                <a:latin typeface="Consolas"/>
                <a:cs typeface="Consolas"/>
              </a:rPr>
              <a:t> </a:t>
            </a:r>
            <a:r>
              <a:rPr sz="1800" dirty="0">
                <a:solidFill>
                  <a:srgbClr val="0000FF"/>
                </a:solidFill>
                <a:latin typeface="Consolas"/>
                <a:cs typeface="Consolas"/>
              </a:rPr>
              <a:t>from</a:t>
            </a:r>
            <a:r>
              <a:rPr sz="1800" spc="-20" dirty="0">
                <a:solidFill>
                  <a:srgbClr val="0000FF"/>
                </a:solidFill>
                <a:latin typeface="Consolas"/>
                <a:cs typeface="Consolas"/>
              </a:rPr>
              <a:t> </a:t>
            </a:r>
            <a:r>
              <a:rPr sz="1800" spc="-10" dirty="0">
                <a:solidFill>
                  <a:srgbClr val="A21515"/>
                </a:solidFill>
                <a:latin typeface="Consolas"/>
                <a:cs typeface="Consolas"/>
              </a:rPr>
              <a:t>"pug"</a:t>
            </a:r>
            <a:r>
              <a:rPr sz="1800" spc="-1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342265" marR="92075" indent="-250190">
              <a:lnSpc>
                <a:spcPct val="100000"/>
              </a:lnSpc>
              <a:spcBef>
                <a:spcPts val="5"/>
              </a:spcBef>
            </a:pPr>
            <a:r>
              <a:rPr sz="1800" dirty="0">
                <a:solidFill>
                  <a:srgbClr val="0000FF"/>
                </a:solidFill>
                <a:latin typeface="Consolas"/>
                <a:cs typeface="Consolas"/>
              </a:rPr>
              <a:t>let</a:t>
            </a:r>
            <a:r>
              <a:rPr sz="1800" spc="-65" dirty="0">
                <a:solidFill>
                  <a:srgbClr val="0000FF"/>
                </a:solidFill>
                <a:latin typeface="Consolas"/>
                <a:cs typeface="Consolas"/>
              </a:rPr>
              <a:t> </a:t>
            </a:r>
            <a:r>
              <a:rPr sz="1800" dirty="0">
                <a:latin typeface="Consolas"/>
                <a:cs typeface="Consolas"/>
              </a:rPr>
              <a:t>html</a:t>
            </a:r>
            <a:r>
              <a:rPr sz="1800" spc="-40" dirty="0">
                <a:latin typeface="Consolas"/>
                <a:cs typeface="Consolas"/>
              </a:rPr>
              <a:t> </a:t>
            </a:r>
            <a:r>
              <a:rPr sz="1800" dirty="0">
                <a:latin typeface="Consolas"/>
                <a:cs typeface="Consolas"/>
              </a:rPr>
              <a:t>=</a:t>
            </a:r>
            <a:r>
              <a:rPr sz="1800" spc="-50" dirty="0">
                <a:latin typeface="Consolas"/>
                <a:cs typeface="Consolas"/>
              </a:rPr>
              <a:t> </a:t>
            </a:r>
            <a:r>
              <a:rPr sz="1800" dirty="0">
                <a:latin typeface="Consolas"/>
                <a:cs typeface="Consolas"/>
              </a:rPr>
              <a:t>pug.renderFile(</a:t>
            </a:r>
            <a:r>
              <a:rPr sz="1800" dirty="0">
                <a:solidFill>
                  <a:srgbClr val="A21515"/>
                </a:solidFill>
                <a:latin typeface="Consolas"/>
                <a:cs typeface="Consolas"/>
              </a:rPr>
              <a:t>"./locals.pug"</a:t>
            </a:r>
            <a:r>
              <a:rPr sz="1800" dirty="0">
                <a:latin typeface="Consolas"/>
                <a:cs typeface="Consolas"/>
              </a:rPr>
              <a:t>,</a:t>
            </a:r>
            <a:r>
              <a:rPr sz="1800" spc="-40" dirty="0">
                <a:latin typeface="Consolas"/>
                <a:cs typeface="Consolas"/>
              </a:rPr>
              <a:t> </a:t>
            </a:r>
            <a:r>
              <a:rPr sz="1800" spc="-50" dirty="0">
                <a:latin typeface="Consolas"/>
                <a:cs typeface="Consolas"/>
              </a:rPr>
              <a:t>{ </a:t>
            </a:r>
            <a:r>
              <a:rPr sz="1800" dirty="0">
                <a:solidFill>
                  <a:srgbClr val="A21515"/>
                </a:solidFill>
                <a:latin typeface="Consolas"/>
                <a:cs typeface="Consolas"/>
              </a:rPr>
              <a:t>"product"</a:t>
            </a:r>
            <a:r>
              <a:rPr sz="1800" dirty="0">
                <a:latin typeface="Consolas"/>
                <a:cs typeface="Consolas"/>
              </a:rPr>
              <a:t>:</a:t>
            </a:r>
            <a:r>
              <a:rPr sz="1800" spc="-50" dirty="0">
                <a:latin typeface="Consolas"/>
                <a:cs typeface="Consolas"/>
              </a:rPr>
              <a:t> {</a:t>
            </a:r>
            <a:endParaRPr sz="1800">
              <a:latin typeface="Consolas"/>
              <a:cs typeface="Consolas"/>
            </a:endParaRPr>
          </a:p>
          <a:p>
            <a:pPr marL="591820" marR="1596390">
              <a:lnSpc>
                <a:spcPct val="100000"/>
              </a:lnSpc>
            </a:pPr>
            <a:r>
              <a:rPr sz="1800" dirty="0">
                <a:solidFill>
                  <a:srgbClr val="A21515"/>
                </a:solidFill>
                <a:latin typeface="Consolas"/>
                <a:cs typeface="Consolas"/>
              </a:rPr>
              <a:t>"name"</a:t>
            </a:r>
            <a:r>
              <a:rPr sz="1800" dirty="0">
                <a:latin typeface="Consolas"/>
                <a:cs typeface="Consolas"/>
              </a:rPr>
              <a:t>:</a:t>
            </a:r>
            <a:r>
              <a:rPr sz="1800" spc="-30" dirty="0">
                <a:latin typeface="Consolas"/>
                <a:cs typeface="Consolas"/>
              </a:rPr>
              <a:t> </a:t>
            </a:r>
            <a:r>
              <a:rPr sz="1800" dirty="0">
                <a:solidFill>
                  <a:srgbClr val="A21515"/>
                </a:solidFill>
                <a:latin typeface="Consolas"/>
                <a:cs typeface="Consolas"/>
              </a:rPr>
              <a:t>"Samsung</a:t>
            </a:r>
            <a:r>
              <a:rPr sz="1800" spc="-25" dirty="0">
                <a:solidFill>
                  <a:srgbClr val="A21515"/>
                </a:solidFill>
                <a:latin typeface="Consolas"/>
                <a:cs typeface="Consolas"/>
              </a:rPr>
              <a:t> </a:t>
            </a:r>
            <a:r>
              <a:rPr sz="1800" spc="-20" dirty="0">
                <a:solidFill>
                  <a:srgbClr val="A21515"/>
                </a:solidFill>
                <a:latin typeface="Consolas"/>
                <a:cs typeface="Consolas"/>
              </a:rPr>
              <a:t>S24"</a:t>
            </a:r>
            <a:r>
              <a:rPr sz="1800" spc="-20" dirty="0">
                <a:latin typeface="Consolas"/>
                <a:cs typeface="Consolas"/>
              </a:rPr>
              <a:t>, </a:t>
            </a:r>
            <a:r>
              <a:rPr sz="1800" dirty="0">
                <a:solidFill>
                  <a:srgbClr val="A21515"/>
                </a:solidFill>
                <a:latin typeface="Consolas"/>
                <a:cs typeface="Consolas"/>
              </a:rPr>
              <a:t>"description"</a:t>
            </a:r>
            <a:r>
              <a:rPr sz="1800" dirty="0">
                <a:latin typeface="Consolas"/>
                <a:cs typeface="Consolas"/>
              </a:rPr>
              <a:t>:</a:t>
            </a:r>
            <a:r>
              <a:rPr sz="1800" spc="-50" dirty="0">
                <a:latin typeface="Consolas"/>
                <a:cs typeface="Consolas"/>
              </a:rPr>
              <a:t> </a:t>
            </a:r>
            <a:r>
              <a:rPr sz="1800" spc="-10" dirty="0">
                <a:solidFill>
                  <a:srgbClr val="A21515"/>
                </a:solidFill>
                <a:latin typeface="Consolas"/>
                <a:cs typeface="Consolas"/>
              </a:rPr>
              <a:t>"Smartphone"</a:t>
            </a:r>
            <a:endParaRPr sz="1800">
              <a:latin typeface="Consolas"/>
              <a:cs typeface="Consolas"/>
            </a:endParaRPr>
          </a:p>
          <a:p>
            <a:pPr marR="5106035" algn="r">
              <a:lnSpc>
                <a:spcPct val="100000"/>
              </a:lnSpc>
            </a:pPr>
            <a:r>
              <a:rPr sz="1800" spc="-50" dirty="0">
                <a:latin typeface="Consolas"/>
                <a:cs typeface="Consolas"/>
              </a:rPr>
              <a:t>}</a:t>
            </a:r>
            <a:endParaRPr sz="1800">
              <a:latin typeface="Consolas"/>
              <a:cs typeface="Consolas"/>
            </a:endParaRPr>
          </a:p>
          <a:p>
            <a:pPr marR="5107305" algn="r">
              <a:lnSpc>
                <a:spcPct val="100000"/>
              </a:lnSpc>
            </a:pPr>
            <a:r>
              <a:rPr sz="1800" spc="-25"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pPr>
            <a:r>
              <a:rPr sz="1800" spc="-10" dirty="0">
                <a:latin typeface="Consolas"/>
                <a:cs typeface="Consolas"/>
              </a:rPr>
              <a:t>console.log(html);</a:t>
            </a:r>
            <a:endParaRPr sz="1800">
              <a:latin typeface="Consolas"/>
              <a:cs typeface="Consolas"/>
            </a:endParaRPr>
          </a:p>
        </p:txBody>
      </p:sp>
      <p:sp>
        <p:nvSpPr>
          <p:cNvPr id="5" name="object 5"/>
          <p:cNvSpPr txBox="1"/>
          <p:nvPr/>
        </p:nvSpPr>
        <p:spPr>
          <a:xfrm>
            <a:off x="6737604" y="2738627"/>
            <a:ext cx="4860290" cy="175450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008000"/>
                </a:solidFill>
                <a:latin typeface="Consolas"/>
                <a:cs typeface="Consolas"/>
              </a:rPr>
              <a:t>//-</a:t>
            </a:r>
            <a:r>
              <a:rPr sz="1800" spc="-30" dirty="0">
                <a:solidFill>
                  <a:srgbClr val="008000"/>
                </a:solidFill>
                <a:latin typeface="Consolas"/>
                <a:cs typeface="Consolas"/>
              </a:rPr>
              <a:t> </a:t>
            </a:r>
            <a:r>
              <a:rPr sz="1800" spc="-10" dirty="0">
                <a:solidFill>
                  <a:srgbClr val="008000"/>
                </a:solidFill>
                <a:latin typeface="Consolas"/>
                <a:cs typeface="Consolas"/>
              </a:rPr>
              <a:t>locals.pug</a:t>
            </a:r>
            <a:endParaRPr sz="1800">
              <a:latin typeface="Consolas"/>
              <a:cs typeface="Consolas"/>
            </a:endParaRPr>
          </a:p>
          <a:p>
            <a:pPr marL="92075">
              <a:lnSpc>
                <a:spcPct val="100000"/>
              </a:lnSpc>
            </a:pPr>
            <a:r>
              <a:rPr sz="1800" dirty="0">
                <a:latin typeface="Consolas"/>
                <a:cs typeface="Consolas"/>
              </a:rPr>
              <a:t>-</a:t>
            </a:r>
            <a:r>
              <a:rPr sz="1800" spc="-25" dirty="0">
                <a:latin typeface="Consolas"/>
                <a:cs typeface="Consolas"/>
              </a:rPr>
              <a:t> </a:t>
            </a:r>
            <a:r>
              <a:rPr sz="1800" dirty="0">
                <a:solidFill>
                  <a:srgbClr val="0000FF"/>
                </a:solidFill>
                <a:latin typeface="Consolas"/>
                <a:cs typeface="Consolas"/>
              </a:rPr>
              <a:t>let</a:t>
            </a:r>
            <a:r>
              <a:rPr sz="1800" spc="-10" dirty="0">
                <a:solidFill>
                  <a:srgbClr val="0000FF"/>
                </a:solidFill>
                <a:latin typeface="Consolas"/>
                <a:cs typeface="Consolas"/>
              </a:rPr>
              <a:t> </a:t>
            </a:r>
            <a:r>
              <a:rPr sz="1800" dirty="0">
                <a:latin typeface="Consolas"/>
                <a:cs typeface="Consolas"/>
              </a:rPr>
              <a:t>footer</a:t>
            </a:r>
            <a:r>
              <a:rPr sz="1800" spc="-15" dirty="0">
                <a:latin typeface="Consolas"/>
                <a:cs typeface="Consolas"/>
              </a:rPr>
              <a:t> </a:t>
            </a:r>
            <a:r>
              <a:rPr sz="1800" dirty="0">
                <a:latin typeface="Consolas"/>
                <a:cs typeface="Consolas"/>
              </a:rPr>
              <a:t>=</a:t>
            </a:r>
            <a:r>
              <a:rPr sz="1800" spc="-20" dirty="0">
                <a:latin typeface="Consolas"/>
                <a:cs typeface="Consolas"/>
              </a:rPr>
              <a:t> </a:t>
            </a:r>
            <a:r>
              <a:rPr sz="1800" dirty="0">
                <a:solidFill>
                  <a:srgbClr val="A21515"/>
                </a:solidFill>
                <a:latin typeface="Consolas"/>
                <a:cs typeface="Consolas"/>
              </a:rPr>
              <a:t>"a</a:t>
            </a:r>
            <a:r>
              <a:rPr sz="1800" spc="-15" dirty="0">
                <a:solidFill>
                  <a:srgbClr val="A21515"/>
                </a:solidFill>
                <a:latin typeface="Consolas"/>
                <a:cs typeface="Consolas"/>
              </a:rPr>
              <a:t> </a:t>
            </a:r>
            <a:r>
              <a:rPr sz="1800" dirty="0">
                <a:solidFill>
                  <a:srgbClr val="A21515"/>
                </a:solidFill>
                <a:latin typeface="Consolas"/>
                <a:cs typeface="Consolas"/>
              </a:rPr>
              <a:t>nice</a:t>
            </a:r>
            <a:r>
              <a:rPr sz="1800" spc="-20" dirty="0">
                <a:solidFill>
                  <a:srgbClr val="A21515"/>
                </a:solidFill>
                <a:latin typeface="Consolas"/>
                <a:cs typeface="Consolas"/>
              </a:rPr>
              <a:t> </a:t>
            </a:r>
            <a:r>
              <a:rPr sz="1800" spc="-10" dirty="0">
                <a:solidFill>
                  <a:srgbClr val="A21515"/>
                </a:solidFill>
                <a:latin typeface="Consolas"/>
                <a:cs typeface="Consolas"/>
              </a:rPr>
              <a:t>string"</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h1</a:t>
            </a:r>
            <a:r>
              <a:rPr sz="1800" spc="-35" dirty="0">
                <a:solidFill>
                  <a:srgbClr val="800000"/>
                </a:solidFill>
                <a:latin typeface="Consolas"/>
                <a:cs typeface="Consolas"/>
              </a:rPr>
              <a:t> </a:t>
            </a:r>
            <a:r>
              <a:rPr sz="1800" spc="-10" dirty="0">
                <a:solidFill>
                  <a:srgbClr val="0000FF"/>
                </a:solidFill>
                <a:latin typeface="Consolas"/>
                <a:cs typeface="Consolas"/>
              </a:rPr>
              <a:t>#{product.name.toUpperCase()}</a:t>
            </a:r>
            <a:endParaRPr sz="1800">
              <a:latin typeface="Consolas"/>
              <a:cs typeface="Consolas"/>
            </a:endParaRPr>
          </a:p>
          <a:p>
            <a:pPr marL="92075" marR="121920">
              <a:lnSpc>
                <a:spcPct val="100000"/>
              </a:lnSpc>
            </a:pPr>
            <a:r>
              <a:rPr sz="1800" dirty="0">
                <a:solidFill>
                  <a:srgbClr val="800000"/>
                </a:solidFill>
                <a:latin typeface="Consolas"/>
                <a:cs typeface="Consolas"/>
              </a:rPr>
              <a:t>p</a:t>
            </a:r>
            <a:r>
              <a:rPr sz="1800" spc="-45" dirty="0">
                <a:solidFill>
                  <a:srgbClr val="800000"/>
                </a:solidFill>
                <a:latin typeface="Consolas"/>
                <a:cs typeface="Consolas"/>
              </a:rPr>
              <a:t> </a:t>
            </a:r>
            <a:r>
              <a:rPr sz="1800" dirty="0">
                <a:latin typeface="Consolas"/>
                <a:cs typeface="Consolas"/>
              </a:rPr>
              <a:t>Description:</a:t>
            </a:r>
            <a:r>
              <a:rPr sz="1800" spc="-30" dirty="0">
                <a:latin typeface="Consolas"/>
                <a:cs typeface="Consolas"/>
              </a:rPr>
              <a:t> </a:t>
            </a:r>
            <a:r>
              <a:rPr sz="1800" spc="-10" dirty="0">
                <a:solidFill>
                  <a:srgbClr val="0000FF"/>
                </a:solidFill>
                <a:latin typeface="Consolas"/>
                <a:cs typeface="Consolas"/>
              </a:rPr>
              <a:t>#{product.description} </a:t>
            </a:r>
            <a:r>
              <a:rPr sz="1800" dirty="0">
                <a:solidFill>
                  <a:srgbClr val="800000"/>
                </a:solidFill>
                <a:latin typeface="Consolas"/>
                <a:cs typeface="Consolas"/>
              </a:rPr>
              <a:t>footer</a:t>
            </a:r>
            <a:r>
              <a:rPr sz="1800" spc="-30" dirty="0">
                <a:solidFill>
                  <a:srgbClr val="800000"/>
                </a:solidFill>
                <a:latin typeface="Consolas"/>
                <a:cs typeface="Consolas"/>
              </a:rPr>
              <a:t> </a:t>
            </a:r>
            <a:r>
              <a:rPr sz="1800" spc="-10" dirty="0">
                <a:solidFill>
                  <a:srgbClr val="0000FF"/>
                </a:solidFill>
                <a:latin typeface="Consolas"/>
                <a:cs typeface="Consolas"/>
              </a:rPr>
              <a:t>#{footer}</a:t>
            </a:r>
            <a:endParaRPr sz="1800">
              <a:latin typeface="Consolas"/>
              <a:cs typeface="Consolas"/>
            </a:endParaRPr>
          </a:p>
        </p:txBody>
      </p:sp>
      <p:sp>
        <p:nvSpPr>
          <p:cNvPr id="6" name="object 6"/>
          <p:cNvSpPr txBox="1"/>
          <p:nvPr/>
        </p:nvSpPr>
        <p:spPr>
          <a:xfrm>
            <a:off x="6737604" y="4910328"/>
            <a:ext cx="4860290" cy="922019"/>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&lt;h1&gt;</a:t>
            </a:r>
            <a:r>
              <a:rPr sz="1800" dirty="0">
                <a:latin typeface="Consolas"/>
                <a:cs typeface="Consolas"/>
              </a:rPr>
              <a:t>SAMSUNG</a:t>
            </a:r>
            <a:r>
              <a:rPr sz="1800" spc="-60" dirty="0">
                <a:latin typeface="Consolas"/>
                <a:cs typeface="Consolas"/>
              </a:rPr>
              <a:t> </a:t>
            </a:r>
            <a:r>
              <a:rPr sz="1800" spc="-10" dirty="0">
                <a:latin typeface="Consolas"/>
                <a:cs typeface="Consolas"/>
              </a:rPr>
              <a:t>S24</a:t>
            </a:r>
            <a:r>
              <a:rPr sz="1800" spc="-10" dirty="0">
                <a:solidFill>
                  <a:srgbClr val="800000"/>
                </a:solidFill>
                <a:latin typeface="Consolas"/>
                <a:cs typeface="Consolas"/>
              </a:rPr>
              <a:t>&lt;/h1&gt;</a:t>
            </a:r>
            <a:endParaRPr sz="1800">
              <a:latin typeface="Consolas"/>
              <a:cs typeface="Consolas"/>
            </a:endParaRPr>
          </a:p>
          <a:p>
            <a:pPr marL="92075">
              <a:lnSpc>
                <a:spcPct val="100000"/>
              </a:lnSpc>
            </a:pPr>
            <a:r>
              <a:rPr sz="1800" dirty="0">
                <a:solidFill>
                  <a:srgbClr val="800000"/>
                </a:solidFill>
                <a:latin typeface="Consolas"/>
                <a:cs typeface="Consolas"/>
              </a:rPr>
              <a:t>&lt;p&gt;</a:t>
            </a:r>
            <a:r>
              <a:rPr sz="1800" dirty="0">
                <a:latin typeface="Consolas"/>
                <a:cs typeface="Consolas"/>
              </a:rPr>
              <a:t>Description:</a:t>
            </a:r>
            <a:r>
              <a:rPr sz="1800" spc="-45" dirty="0">
                <a:latin typeface="Consolas"/>
                <a:cs typeface="Consolas"/>
              </a:rPr>
              <a:t> </a:t>
            </a:r>
            <a:r>
              <a:rPr sz="1800" spc="-10" dirty="0">
                <a:latin typeface="Consolas"/>
                <a:cs typeface="Consolas"/>
              </a:rPr>
              <a:t>Smartphone</a:t>
            </a:r>
            <a:r>
              <a:rPr sz="1800" spc="-10" dirty="0">
                <a:solidFill>
                  <a:srgbClr val="800000"/>
                </a:solidFill>
                <a:latin typeface="Consolas"/>
                <a:cs typeface="Consolas"/>
              </a:rPr>
              <a:t>&lt;/p&gt;</a:t>
            </a:r>
            <a:endParaRPr sz="1800">
              <a:latin typeface="Consolas"/>
              <a:cs typeface="Consolas"/>
            </a:endParaRPr>
          </a:p>
          <a:p>
            <a:pPr marL="92075">
              <a:lnSpc>
                <a:spcPct val="100000"/>
              </a:lnSpc>
            </a:pPr>
            <a:r>
              <a:rPr sz="1800" dirty="0">
                <a:solidFill>
                  <a:srgbClr val="800000"/>
                </a:solidFill>
                <a:latin typeface="Consolas"/>
                <a:cs typeface="Consolas"/>
              </a:rPr>
              <a:t>&lt;footer&gt;</a:t>
            </a:r>
            <a:r>
              <a:rPr sz="1800" dirty="0">
                <a:latin typeface="Consolas"/>
                <a:cs typeface="Consolas"/>
              </a:rPr>
              <a:t>a</a:t>
            </a:r>
            <a:r>
              <a:rPr sz="1800" spc="-35" dirty="0">
                <a:latin typeface="Consolas"/>
                <a:cs typeface="Consolas"/>
              </a:rPr>
              <a:t> </a:t>
            </a:r>
            <a:r>
              <a:rPr sz="1800" dirty="0">
                <a:latin typeface="Consolas"/>
                <a:cs typeface="Consolas"/>
              </a:rPr>
              <a:t>nice</a:t>
            </a:r>
            <a:r>
              <a:rPr sz="1800" spc="-30" dirty="0">
                <a:latin typeface="Consolas"/>
                <a:cs typeface="Consolas"/>
              </a:rPr>
              <a:t> </a:t>
            </a:r>
            <a:r>
              <a:rPr sz="1800" spc="-10" dirty="0">
                <a:latin typeface="Consolas"/>
                <a:cs typeface="Consolas"/>
              </a:rPr>
              <a:t>string</a:t>
            </a:r>
            <a:r>
              <a:rPr sz="1800" spc="-10" dirty="0">
                <a:solidFill>
                  <a:srgbClr val="800000"/>
                </a:solidFill>
                <a:latin typeface="Consolas"/>
                <a:cs typeface="Consolas"/>
              </a:rPr>
              <a:t>&lt;/footer&gt;</a:t>
            </a:r>
            <a:endParaRPr sz="1800">
              <a:latin typeface="Consolas"/>
              <a:cs typeface="Consolas"/>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TEMPLATING</a:t>
            </a:r>
            <a:r>
              <a:rPr spc="-80" dirty="0"/>
              <a:t> </a:t>
            </a:r>
            <a:r>
              <a:rPr spc="-145" dirty="0"/>
              <a:t>WITH</a:t>
            </a:r>
            <a:r>
              <a:rPr spc="-70" dirty="0"/>
              <a:t> </a:t>
            </a:r>
            <a:r>
              <a:rPr spc="65" dirty="0"/>
              <a:t>PUG:</a:t>
            </a:r>
            <a:r>
              <a:rPr spc="-40" dirty="0"/>
              <a:t> </a:t>
            </a:r>
            <a:r>
              <a:rPr spc="-10" dirty="0"/>
              <a:t>CONDITIONALS</a:t>
            </a:r>
          </a:p>
        </p:txBody>
      </p:sp>
      <p:sp>
        <p:nvSpPr>
          <p:cNvPr id="3" name="object 3"/>
          <p:cNvSpPr txBox="1"/>
          <p:nvPr/>
        </p:nvSpPr>
        <p:spPr>
          <a:xfrm>
            <a:off x="962050" y="1533905"/>
            <a:ext cx="9370060" cy="1279838"/>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Spesso, il rendering dei modelli viene eseguito in modo diverso a seconda di determinate condizioni
A tal fine, Pug supporta un familiare costrutto if/else</a:t>
            </a:r>
            <a:endParaRPr sz="2800" dirty="0">
              <a:latin typeface="Calibri"/>
              <a:cs typeface="Calibri"/>
            </a:endParaRPr>
          </a:p>
        </p:txBody>
      </p:sp>
      <p:sp>
        <p:nvSpPr>
          <p:cNvPr id="4" name="object 4"/>
          <p:cNvSpPr txBox="1"/>
          <p:nvPr/>
        </p:nvSpPr>
        <p:spPr>
          <a:xfrm>
            <a:off x="882396" y="3537203"/>
            <a:ext cx="10427335" cy="647700"/>
          </a:xfrm>
          <a:prstGeom prst="rect">
            <a:avLst/>
          </a:prstGeom>
          <a:ln w="12700">
            <a:solidFill>
              <a:srgbClr val="111F35"/>
            </a:solidFill>
          </a:ln>
        </p:spPr>
        <p:txBody>
          <a:bodyPr vert="horz" wrap="square" lIns="0" tIns="33655" rIns="0" bIns="0" rtlCol="0">
            <a:spAutoFit/>
          </a:bodyPr>
          <a:lstStyle/>
          <a:p>
            <a:pPr marL="92075">
              <a:lnSpc>
                <a:spcPct val="100000"/>
              </a:lnSpc>
              <a:spcBef>
                <a:spcPts val="265"/>
              </a:spcBef>
            </a:pPr>
            <a:r>
              <a:rPr sz="1800" dirty="0">
                <a:solidFill>
                  <a:srgbClr val="0000FF"/>
                </a:solidFill>
                <a:latin typeface="Consolas"/>
                <a:cs typeface="Consolas"/>
              </a:rPr>
              <a:t>let</a:t>
            </a:r>
            <a:r>
              <a:rPr sz="1800" spc="-55" dirty="0">
                <a:solidFill>
                  <a:srgbClr val="0000FF"/>
                </a:solidFill>
                <a:latin typeface="Consolas"/>
                <a:cs typeface="Consolas"/>
              </a:rPr>
              <a:t> </a:t>
            </a:r>
            <a:r>
              <a:rPr sz="1800" dirty="0">
                <a:latin typeface="Consolas"/>
                <a:cs typeface="Consolas"/>
              </a:rPr>
              <a:t>user</a:t>
            </a:r>
            <a:r>
              <a:rPr sz="1800" spc="-25" dirty="0">
                <a:latin typeface="Consolas"/>
                <a:cs typeface="Consolas"/>
              </a:rPr>
              <a:t> </a:t>
            </a:r>
            <a:r>
              <a:rPr sz="1800" dirty="0">
                <a:latin typeface="Consolas"/>
                <a:cs typeface="Consolas"/>
              </a:rPr>
              <a:t>=</a:t>
            </a:r>
            <a:r>
              <a:rPr sz="1800" spc="-45" dirty="0">
                <a:latin typeface="Consolas"/>
                <a:cs typeface="Consolas"/>
              </a:rPr>
              <a:t> </a:t>
            </a:r>
            <a:r>
              <a:rPr sz="1800" dirty="0">
                <a:latin typeface="Consolas"/>
                <a:cs typeface="Consolas"/>
              </a:rPr>
              <a:t>{</a:t>
            </a:r>
            <a:r>
              <a:rPr sz="1800" dirty="0">
                <a:solidFill>
                  <a:srgbClr val="A21515"/>
                </a:solidFill>
                <a:latin typeface="Consolas"/>
                <a:cs typeface="Consolas"/>
              </a:rPr>
              <a:t>"isAdmin"</a:t>
            </a:r>
            <a:r>
              <a:rPr sz="1800" dirty="0">
                <a:latin typeface="Consolas"/>
                <a:cs typeface="Consolas"/>
              </a:rPr>
              <a:t>:</a:t>
            </a:r>
            <a:r>
              <a:rPr sz="1800" spc="-40" dirty="0">
                <a:latin typeface="Consolas"/>
                <a:cs typeface="Consolas"/>
              </a:rPr>
              <a:t> </a:t>
            </a:r>
            <a:r>
              <a:rPr sz="1800" dirty="0">
                <a:solidFill>
                  <a:srgbClr val="0000FF"/>
                </a:solidFill>
                <a:latin typeface="Consolas"/>
                <a:cs typeface="Consolas"/>
              </a:rPr>
              <a:t>true</a:t>
            </a:r>
            <a:r>
              <a:rPr sz="1800" dirty="0">
                <a:latin typeface="Consolas"/>
                <a:cs typeface="Consolas"/>
              </a:rPr>
              <a:t>,</a:t>
            </a:r>
            <a:r>
              <a:rPr sz="1800" spc="-30" dirty="0">
                <a:latin typeface="Consolas"/>
                <a:cs typeface="Consolas"/>
              </a:rPr>
              <a:t> </a:t>
            </a:r>
            <a:r>
              <a:rPr sz="1800" dirty="0">
                <a:solidFill>
                  <a:srgbClr val="A21515"/>
                </a:solidFill>
                <a:latin typeface="Consolas"/>
                <a:cs typeface="Consolas"/>
              </a:rPr>
              <a:t>"name"</a:t>
            </a:r>
            <a:r>
              <a:rPr sz="1800" dirty="0">
                <a:latin typeface="Consolas"/>
                <a:cs typeface="Consolas"/>
              </a:rPr>
              <a:t>:</a:t>
            </a:r>
            <a:r>
              <a:rPr sz="1800" spc="-30" dirty="0">
                <a:latin typeface="Consolas"/>
                <a:cs typeface="Consolas"/>
              </a:rPr>
              <a:t> </a:t>
            </a:r>
            <a:r>
              <a:rPr sz="1800" spc="-10" dirty="0">
                <a:solidFill>
                  <a:srgbClr val="A21515"/>
                </a:solidFill>
                <a:latin typeface="Consolas"/>
                <a:cs typeface="Consolas"/>
              </a:rPr>
              <a:t>"Brendan"</a:t>
            </a:r>
            <a:r>
              <a:rPr sz="1800" spc="-10" dirty="0">
                <a:latin typeface="Consolas"/>
                <a:cs typeface="Consolas"/>
              </a:rPr>
              <a:t>};</a:t>
            </a:r>
            <a:endParaRPr sz="1800">
              <a:latin typeface="Consolas"/>
              <a:cs typeface="Consolas"/>
            </a:endParaRPr>
          </a:p>
          <a:p>
            <a:pPr marL="92075">
              <a:lnSpc>
                <a:spcPct val="100000"/>
              </a:lnSpc>
            </a:pPr>
            <a:r>
              <a:rPr sz="1800" dirty="0">
                <a:solidFill>
                  <a:srgbClr val="0000FF"/>
                </a:solidFill>
                <a:latin typeface="Consolas"/>
                <a:cs typeface="Consolas"/>
              </a:rPr>
              <a:t>let</a:t>
            </a:r>
            <a:r>
              <a:rPr sz="1800" spc="-55" dirty="0">
                <a:solidFill>
                  <a:srgbClr val="0000FF"/>
                </a:solidFill>
                <a:latin typeface="Consolas"/>
                <a:cs typeface="Consolas"/>
              </a:rPr>
              <a:t> </a:t>
            </a:r>
            <a:r>
              <a:rPr sz="1800" dirty="0">
                <a:latin typeface="Consolas"/>
                <a:cs typeface="Consolas"/>
              </a:rPr>
              <a:t>html</a:t>
            </a:r>
            <a:r>
              <a:rPr sz="1800" spc="-45" dirty="0">
                <a:latin typeface="Consolas"/>
                <a:cs typeface="Consolas"/>
              </a:rPr>
              <a:t> </a:t>
            </a:r>
            <a:r>
              <a:rPr sz="1800" dirty="0">
                <a:latin typeface="Consolas"/>
                <a:cs typeface="Consolas"/>
              </a:rPr>
              <a:t>=</a:t>
            </a:r>
            <a:r>
              <a:rPr sz="1800" spc="-50" dirty="0">
                <a:latin typeface="Consolas"/>
                <a:cs typeface="Consolas"/>
              </a:rPr>
              <a:t> </a:t>
            </a:r>
            <a:r>
              <a:rPr sz="1800" dirty="0">
                <a:latin typeface="Consolas"/>
                <a:cs typeface="Consolas"/>
              </a:rPr>
              <a:t>pug.renderFile(</a:t>
            </a:r>
            <a:r>
              <a:rPr sz="1800" dirty="0">
                <a:solidFill>
                  <a:srgbClr val="A21515"/>
                </a:solidFill>
                <a:latin typeface="Consolas"/>
                <a:cs typeface="Consolas"/>
              </a:rPr>
              <a:t>"./conditionals.pug"</a:t>
            </a:r>
            <a:r>
              <a:rPr sz="1800" dirty="0">
                <a:latin typeface="Consolas"/>
                <a:cs typeface="Consolas"/>
              </a:rPr>
              <a:t>,</a:t>
            </a:r>
            <a:r>
              <a:rPr sz="1800" spc="-45" dirty="0">
                <a:latin typeface="Consolas"/>
                <a:cs typeface="Consolas"/>
              </a:rPr>
              <a:t> </a:t>
            </a:r>
            <a:r>
              <a:rPr sz="1800" dirty="0">
                <a:latin typeface="Consolas"/>
                <a:cs typeface="Consolas"/>
              </a:rPr>
              <a:t>{</a:t>
            </a:r>
            <a:r>
              <a:rPr sz="1800" dirty="0">
                <a:solidFill>
                  <a:srgbClr val="A21515"/>
                </a:solidFill>
                <a:latin typeface="Consolas"/>
                <a:cs typeface="Consolas"/>
              </a:rPr>
              <a:t>"user"</a:t>
            </a:r>
            <a:r>
              <a:rPr sz="1800" dirty="0">
                <a:latin typeface="Consolas"/>
                <a:cs typeface="Consolas"/>
              </a:rPr>
              <a:t>:</a:t>
            </a:r>
            <a:r>
              <a:rPr sz="1800" spc="-45" dirty="0">
                <a:latin typeface="Consolas"/>
                <a:cs typeface="Consolas"/>
              </a:rPr>
              <a:t> </a:t>
            </a:r>
            <a:r>
              <a:rPr sz="1800" spc="-10" dirty="0">
                <a:latin typeface="Consolas"/>
                <a:cs typeface="Consolas"/>
              </a:rPr>
              <a:t>user});</a:t>
            </a:r>
            <a:endParaRPr sz="1800">
              <a:latin typeface="Consolas"/>
              <a:cs typeface="Consolas"/>
            </a:endParaRPr>
          </a:p>
        </p:txBody>
      </p:sp>
      <p:sp>
        <p:nvSpPr>
          <p:cNvPr id="5" name="object 5"/>
          <p:cNvSpPr/>
          <p:nvPr/>
        </p:nvSpPr>
        <p:spPr>
          <a:xfrm>
            <a:off x="7162800" y="5419344"/>
            <a:ext cx="4147185" cy="368935"/>
          </a:xfrm>
          <a:custGeom>
            <a:avLst/>
            <a:gdLst/>
            <a:ahLst/>
            <a:cxnLst/>
            <a:rect l="l" t="t" r="r" b="b"/>
            <a:pathLst>
              <a:path w="4147184" h="368935">
                <a:moveTo>
                  <a:pt x="4146804" y="0"/>
                </a:moveTo>
                <a:lnTo>
                  <a:pt x="0" y="0"/>
                </a:lnTo>
                <a:lnTo>
                  <a:pt x="0" y="368807"/>
                </a:lnTo>
                <a:lnTo>
                  <a:pt x="4146804" y="368807"/>
                </a:lnTo>
                <a:lnTo>
                  <a:pt x="4146804" y="0"/>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876046" y="4535170"/>
          <a:ext cx="10426699" cy="1753234"/>
        </p:xfrm>
        <a:graphic>
          <a:graphicData uri="http://schemas.openxmlformats.org/drawingml/2006/table">
            <a:tbl>
              <a:tblPr firstRow="1" bandRow="1">
                <a:tableStyleId>{2D5ABB26-0587-4C30-8999-92F81FD0307C}</a:tableStyleId>
              </a:tblPr>
              <a:tblGrid>
                <a:gridCol w="6280150">
                  <a:extLst>
                    <a:ext uri="{9D8B030D-6E8A-4147-A177-3AD203B41FA5}">
                      <a16:colId xmlns:a16="http://schemas.microsoft.com/office/drawing/2014/main" val="20000"/>
                    </a:ext>
                  </a:extLst>
                </a:gridCol>
                <a:gridCol w="80645">
                  <a:extLst>
                    <a:ext uri="{9D8B030D-6E8A-4147-A177-3AD203B41FA5}">
                      <a16:colId xmlns:a16="http://schemas.microsoft.com/office/drawing/2014/main" val="20001"/>
                    </a:ext>
                  </a:extLst>
                </a:gridCol>
                <a:gridCol w="4065904">
                  <a:extLst>
                    <a:ext uri="{9D8B030D-6E8A-4147-A177-3AD203B41FA5}">
                      <a16:colId xmlns:a16="http://schemas.microsoft.com/office/drawing/2014/main" val="20002"/>
                    </a:ext>
                  </a:extLst>
                </a:gridCol>
              </a:tblGrid>
              <a:tr h="877569">
                <a:tc gridSpan="2">
                  <a:txBody>
                    <a:bodyPr/>
                    <a:lstStyle/>
                    <a:p>
                      <a:pPr marL="92075">
                        <a:lnSpc>
                          <a:spcPct val="100000"/>
                        </a:lnSpc>
                        <a:spcBef>
                          <a:spcPts val="265"/>
                        </a:spcBef>
                      </a:pPr>
                      <a:r>
                        <a:rPr sz="1800" dirty="0">
                          <a:solidFill>
                            <a:srgbClr val="0000FF"/>
                          </a:solidFill>
                          <a:latin typeface="Consolas"/>
                          <a:cs typeface="Consolas"/>
                        </a:rPr>
                        <a:t>if</a:t>
                      </a:r>
                      <a:r>
                        <a:rPr sz="1800" spc="-25" dirty="0">
                          <a:solidFill>
                            <a:srgbClr val="0000FF"/>
                          </a:solidFill>
                          <a:latin typeface="Consolas"/>
                          <a:cs typeface="Consolas"/>
                        </a:rPr>
                        <a:t> </a:t>
                      </a:r>
                      <a:r>
                        <a:rPr sz="1800" spc="-10" dirty="0">
                          <a:latin typeface="Consolas"/>
                          <a:cs typeface="Consolas"/>
                        </a:rPr>
                        <a:t>!user</a:t>
                      </a:r>
                      <a:endParaRPr sz="1800">
                        <a:latin typeface="Consolas"/>
                        <a:cs typeface="Consolas"/>
                      </a:endParaRPr>
                    </a:p>
                    <a:p>
                      <a:pPr marL="342265">
                        <a:lnSpc>
                          <a:spcPct val="100000"/>
                        </a:lnSpc>
                      </a:pPr>
                      <a:r>
                        <a:rPr sz="1800" dirty="0">
                          <a:solidFill>
                            <a:srgbClr val="800000"/>
                          </a:solidFill>
                          <a:latin typeface="Consolas"/>
                          <a:cs typeface="Consolas"/>
                        </a:rPr>
                        <a:t>a</a:t>
                      </a:r>
                      <a:r>
                        <a:rPr sz="1800" dirty="0">
                          <a:latin typeface="Consolas"/>
                          <a:cs typeface="Consolas"/>
                        </a:rPr>
                        <a:t>(</a:t>
                      </a:r>
                      <a:r>
                        <a:rPr sz="1800" dirty="0">
                          <a:solidFill>
                            <a:srgbClr val="E40000"/>
                          </a:solidFill>
                          <a:latin typeface="Consolas"/>
                          <a:cs typeface="Consolas"/>
                        </a:rPr>
                        <a:t>href</a:t>
                      </a:r>
                      <a:r>
                        <a:rPr sz="1800" dirty="0">
                          <a:latin typeface="Consolas"/>
                          <a:cs typeface="Consolas"/>
                        </a:rPr>
                        <a:t>=</a:t>
                      </a:r>
                      <a:r>
                        <a:rPr sz="1800" dirty="0">
                          <a:solidFill>
                            <a:srgbClr val="A21515"/>
                          </a:solidFill>
                          <a:latin typeface="Consolas"/>
                          <a:cs typeface="Consolas"/>
                        </a:rPr>
                        <a:t>"/login"</a:t>
                      </a:r>
                      <a:r>
                        <a:rPr sz="1800" dirty="0">
                          <a:latin typeface="Consolas"/>
                          <a:cs typeface="Consolas"/>
                        </a:rPr>
                        <a:t>)</a:t>
                      </a:r>
                      <a:r>
                        <a:rPr sz="1800" spc="-55" dirty="0">
                          <a:latin typeface="Consolas"/>
                          <a:cs typeface="Consolas"/>
                        </a:rPr>
                        <a:t> </a:t>
                      </a:r>
                      <a:r>
                        <a:rPr sz="1800" dirty="0">
                          <a:latin typeface="Consolas"/>
                          <a:cs typeface="Consolas"/>
                        </a:rPr>
                        <a:t>Please,</a:t>
                      </a:r>
                      <a:r>
                        <a:rPr sz="1800" spc="-55" dirty="0">
                          <a:latin typeface="Consolas"/>
                          <a:cs typeface="Consolas"/>
                        </a:rPr>
                        <a:t> </a:t>
                      </a:r>
                      <a:r>
                        <a:rPr sz="1800" dirty="0">
                          <a:latin typeface="Consolas"/>
                          <a:cs typeface="Consolas"/>
                        </a:rPr>
                        <a:t>authenticate</a:t>
                      </a:r>
                      <a:r>
                        <a:rPr sz="1800" spc="-55" dirty="0">
                          <a:latin typeface="Consolas"/>
                          <a:cs typeface="Consolas"/>
                        </a:rPr>
                        <a:t> </a:t>
                      </a:r>
                      <a:r>
                        <a:rPr sz="1800" spc="-10" dirty="0">
                          <a:latin typeface="Consolas"/>
                          <a:cs typeface="Consolas"/>
                        </a:rPr>
                        <a:t>yourself.</a:t>
                      </a:r>
                      <a:endParaRPr sz="1800">
                        <a:latin typeface="Consolas"/>
                        <a:cs typeface="Consolas"/>
                      </a:endParaRPr>
                    </a:p>
                    <a:p>
                      <a:pPr marL="92075">
                        <a:lnSpc>
                          <a:spcPct val="100000"/>
                        </a:lnSpc>
                      </a:pPr>
                      <a:r>
                        <a:rPr sz="1800" dirty="0">
                          <a:solidFill>
                            <a:srgbClr val="0000FF"/>
                          </a:solidFill>
                          <a:latin typeface="Consolas"/>
                          <a:cs typeface="Consolas"/>
                        </a:rPr>
                        <a:t>else</a:t>
                      </a:r>
                      <a:r>
                        <a:rPr sz="1800" spc="-25" dirty="0">
                          <a:solidFill>
                            <a:srgbClr val="0000FF"/>
                          </a:solidFill>
                          <a:latin typeface="Consolas"/>
                          <a:cs typeface="Consolas"/>
                        </a:rPr>
                        <a:t> </a:t>
                      </a:r>
                      <a:r>
                        <a:rPr sz="1800" dirty="0">
                          <a:solidFill>
                            <a:srgbClr val="0000FF"/>
                          </a:solidFill>
                          <a:latin typeface="Consolas"/>
                          <a:cs typeface="Consolas"/>
                        </a:rPr>
                        <a:t>if</a:t>
                      </a:r>
                      <a:r>
                        <a:rPr sz="1800" spc="-20" dirty="0">
                          <a:solidFill>
                            <a:srgbClr val="0000FF"/>
                          </a:solidFill>
                          <a:latin typeface="Consolas"/>
                          <a:cs typeface="Consolas"/>
                        </a:rPr>
                        <a:t> </a:t>
                      </a:r>
                      <a:r>
                        <a:rPr sz="1800" spc="-10" dirty="0">
                          <a:latin typeface="Consolas"/>
                          <a:cs typeface="Consolas"/>
                        </a:rPr>
                        <a:t>user.isAdmin</a:t>
                      </a:r>
                      <a:endParaRPr sz="1800">
                        <a:latin typeface="Consolas"/>
                        <a:cs typeface="Consolas"/>
                      </a:endParaRPr>
                    </a:p>
                  </a:txBody>
                  <a:tcPr marL="0" marR="0" marT="33655"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12700">
                      <a:solidFill>
                        <a:srgbClr val="111F35"/>
                      </a:solidFill>
                      <a:prstDash val="solid"/>
                    </a:lnL>
                    <a:lnB w="12700">
                      <a:solidFill>
                        <a:srgbClr val="111F35"/>
                      </a:solidFill>
                      <a:prstDash val="solid"/>
                    </a:lnB>
                  </a:tcPr>
                </a:tc>
                <a:extLst>
                  <a:ext uri="{0D108BD9-81ED-4DB2-BD59-A6C34878D82A}">
                    <a16:rowId xmlns:a16="http://schemas.microsoft.com/office/drawing/2014/main" val="10000"/>
                  </a:ext>
                </a:extLst>
              </a:tr>
              <a:tr h="368300">
                <a:tc>
                  <a:txBody>
                    <a:bodyPr/>
                    <a:lstStyle/>
                    <a:p>
                      <a:pPr marL="342265">
                        <a:lnSpc>
                          <a:spcPts val="1995"/>
                        </a:lnSpc>
                      </a:pPr>
                      <a:r>
                        <a:rPr sz="1800" dirty="0">
                          <a:solidFill>
                            <a:srgbClr val="800000"/>
                          </a:solidFill>
                          <a:latin typeface="Consolas"/>
                          <a:cs typeface="Consolas"/>
                        </a:rPr>
                        <a:t>p</a:t>
                      </a:r>
                      <a:r>
                        <a:rPr sz="1800" spc="-25" dirty="0">
                          <a:solidFill>
                            <a:srgbClr val="800000"/>
                          </a:solidFill>
                          <a:latin typeface="Consolas"/>
                          <a:cs typeface="Consolas"/>
                        </a:rPr>
                        <a:t> </a:t>
                      </a:r>
                      <a:r>
                        <a:rPr sz="1800" dirty="0">
                          <a:latin typeface="Consolas"/>
                          <a:cs typeface="Consolas"/>
                        </a:rPr>
                        <a:t>At</a:t>
                      </a:r>
                      <a:r>
                        <a:rPr sz="1800" spc="-25" dirty="0">
                          <a:latin typeface="Consolas"/>
                          <a:cs typeface="Consolas"/>
                        </a:rPr>
                        <a:t> </a:t>
                      </a:r>
                      <a:r>
                        <a:rPr sz="1800" dirty="0">
                          <a:latin typeface="Consolas"/>
                          <a:cs typeface="Consolas"/>
                        </a:rPr>
                        <a:t>your</a:t>
                      </a:r>
                      <a:r>
                        <a:rPr sz="1800" spc="-15" dirty="0">
                          <a:latin typeface="Consolas"/>
                          <a:cs typeface="Consolas"/>
                        </a:rPr>
                        <a:t> </a:t>
                      </a:r>
                      <a:r>
                        <a:rPr sz="1800" dirty="0">
                          <a:latin typeface="Consolas"/>
                          <a:cs typeface="Consolas"/>
                        </a:rPr>
                        <a:t>command,</a:t>
                      </a:r>
                      <a:r>
                        <a:rPr sz="1800" spc="-5" dirty="0">
                          <a:latin typeface="Consolas"/>
                          <a:cs typeface="Consolas"/>
                        </a:rPr>
                        <a:t> </a:t>
                      </a:r>
                      <a:r>
                        <a:rPr sz="1800" spc="-10" dirty="0">
                          <a:solidFill>
                            <a:srgbClr val="0000FF"/>
                          </a:solidFill>
                          <a:latin typeface="Consolas"/>
                          <a:cs typeface="Consolas"/>
                        </a:rPr>
                        <a:t>#{user.name}</a:t>
                      </a:r>
                      <a:endParaRPr sz="1800">
                        <a:latin typeface="Consolas"/>
                        <a:cs typeface="Consolas"/>
                      </a:endParaRPr>
                    </a:p>
                  </a:txBody>
                  <a:tcPr marL="0" marR="0" marT="0" marB="0">
                    <a:lnL w="12700">
                      <a:solidFill>
                        <a:srgbClr val="111F35"/>
                      </a:solidFill>
                      <a:prstDash val="solid"/>
                    </a:lnL>
                    <a:lnR w="12700">
                      <a:solidFill>
                        <a:srgbClr val="111F35"/>
                      </a:solidFill>
                      <a:prstDash val="solid"/>
                    </a:lnR>
                  </a:tcPr>
                </a:tc>
                <a:tc gridSpan="2">
                  <a:txBody>
                    <a:bodyPr/>
                    <a:lstStyle/>
                    <a:p>
                      <a:pPr marL="92075">
                        <a:lnSpc>
                          <a:spcPct val="100000"/>
                        </a:lnSpc>
                        <a:spcBef>
                          <a:spcPts val="259"/>
                        </a:spcBef>
                      </a:pPr>
                      <a:r>
                        <a:rPr sz="1800" dirty="0">
                          <a:solidFill>
                            <a:srgbClr val="800000"/>
                          </a:solidFill>
                          <a:latin typeface="Consolas"/>
                          <a:cs typeface="Consolas"/>
                        </a:rPr>
                        <a:t>&lt;p&gt;</a:t>
                      </a:r>
                      <a:r>
                        <a:rPr sz="1800" dirty="0">
                          <a:latin typeface="Consolas"/>
                          <a:cs typeface="Consolas"/>
                        </a:rPr>
                        <a:t>At</a:t>
                      </a:r>
                      <a:r>
                        <a:rPr sz="1800" spc="-35" dirty="0">
                          <a:latin typeface="Consolas"/>
                          <a:cs typeface="Consolas"/>
                        </a:rPr>
                        <a:t> </a:t>
                      </a:r>
                      <a:r>
                        <a:rPr sz="1800" dirty="0">
                          <a:latin typeface="Consolas"/>
                          <a:cs typeface="Consolas"/>
                        </a:rPr>
                        <a:t>your</a:t>
                      </a:r>
                      <a:r>
                        <a:rPr sz="1800" spc="-45" dirty="0">
                          <a:latin typeface="Consolas"/>
                          <a:cs typeface="Consolas"/>
                        </a:rPr>
                        <a:t> </a:t>
                      </a:r>
                      <a:r>
                        <a:rPr sz="1800" dirty="0">
                          <a:latin typeface="Consolas"/>
                          <a:cs typeface="Consolas"/>
                        </a:rPr>
                        <a:t>command,</a:t>
                      </a:r>
                      <a:r>
                        <a:rPr sz="1800" spc="-40" dirty="0">
                          <a:latin typeface="Consolas"/>
                          <a:cs typeface="Consolas"/>
                        </a:rPr>
                        <a:t> </a:t>
                      </a:r>
                      <a:r>
                        <a:rPr sz="1800" spc="-10" dirty="0">
                          <a:latin typeface="Consolas"/>
                          <a:cs typeface="Consolas"/>
                        </a:rPr>
                        <a:t>Brendan</a:t>
                      </a:r>
                      <a:r>
                        <a:rPr sz="1800" spc="-10" dirty="0">
                          <a:solidFill>
                            <a:srgbClr val="800000"/>
                          </a:solidFill>
                          <a:latin typeface="Consolas"/>
                          <a:cs typeface="Consolas"/>
                        </a:rPr>
                        <a:t>&lt;/p&gt;</a:t>
                      </a:r>
                      <a:endParaRPr sz="1800">
                        <a:latin typeface="Consolas"/>
                        <a:cs typeface="Consolas"/>
                      </a:endParaRPr>
                    </a:p>
                  </a:txBody>
                  <a:tcPr marL="0" marR="0" marT="33019" marB="0">
                    <a:lnL w="12700">
                      <a:solidFill>
                        <a:srgbClr val="111F35"/>
                      </a:solidFill>
                      <a:prstDash val="solid"/>
                    </a:lnL>
                    <a:lnR w="12700">
                      <a:solidFill>
                        <a:srgbClr val="111F35"/>
                      </a:solidFill>
                      <a:prstDash val="solid"/>
                    </a:lnR>
                    <a:lnT w="12700">
                      <a:solidFill>
                        <a:srgbClr val="111F35"/>
                      </a:solidFill>
                      <a:prstDash val="solid"/>
                    </a:lnT>
                    <a:lnB w="12700">
                      <a:solidFill>
                        <a:srgbClr val="111F35"/>
                      </a:solidFill>
                      <a:prstDash val="solid"/>
                    </a:lnB>
                    <a:solidFill>
                      <a:srgbClr val="FFFFFF"/>
                    </a:solidFill>
                  </a:tcPr>
                </a:tc>
                <a:tc hMerge="1">
                  <a:txBody>
                    <a:bodyPr/>
                    <a:lstStyle/>
                    <a:p>
                      <a:endParaRPr/>
                    </a:p>
                  </a:txBody>
                  <a:tcPr marL="0" marR="0" marT="0" marB="0"/>
                </a:tc>
                <a:extLst>
                  <a:ext uri="{0D108BD9-81ED-4DB2-BD59-A6C34878D82A}">
                    <a16:rowId xmlns:a16="http://schemas.microsoft.com/office/drawing/2014/main" val="10001"/>
                  </a:ext>
                </a:extLst>
              </a:tr>
              <a:tr h="507365">
                <a:tc gridSpan="2">
                  <a:txBody>
                    <a:bodyPr/>
                    <a:lstStyle/>
                    <a:p>
                      <a:pPr marL="92075">
                        <a:lnSpc>
                          <a:spcPts val="1250"/>
                        </a:lnSpc>
                      </a:pPr>
                      <a:r>
                        <a:rPr sz="1800" spc="-20" dirty="0">
                          <a:solidFill>
                            <a:srgbClr val="0000FF"/>
                          </a:solidFill>
                          <a:latin typeface="Consolas"/>
                          <a:cs typeface="Consolas"/>
                        </a:rPr>
                        <a:t>else</a:t>
                      </a:r>
                      <a:endParaRPr sz="1800">
                        <a:latin typeface="Consolas"/>
                        <a:cs typeface="Consolas"/>
                      </a:endParaRPr>
                    </a:p>
                    <a:p>
                      <a:pPr marL="342265">
                        <a:lnSpc>
                          <a:spcPct val="100000"/>
                        </a:lnSpc>
                      </a:pPr>
                      <a:r>
                        <a:rPr sz="1800" dirty="0">
                          <a:solidFill>
                            <a:srgbClr val="800000"/>
                          </a:solidFill>
                          <a:latin typeface="Consolas"/>
                          <a:cs typeface="Consolas"/>
                        </a:rPr>
                        <a:t>p</a:t>
                      </a:r>
                      <a:r>
                        <a:rPr sz="1800" spc="-30" dirty="0">
                          <a:solidFill>
                            <a:srgbClr val="800000"/>
                          </a:solidFill>
                          <a:latin typeface="Consolas"/>
                          <a:cs typeface="Consolas"/>
                        </a:rPr>
                        <a:t> </a:t>
                      </a:r>
                      <a:r>
                        <a:rPr sz="1800" dirty="0">
                          <a:latin typeface="Consolas"/>
                          <a:cs typeface="Consolas"/>
                        </a:rPr>
                        <a:t>Welcome</a:t>
                      </a:r>
                      <a:r>
                        <a:rPr sz="1800" spc="-20" dirty="0">
                          <a:latin typeface="Consolas"/>
                          <a:cs typeface="Consolas"/>
                        </a:rPr>
                        <a:t> </a:t>
                      </a:r>
                      <a:r>
                        <a:rPr sz="1800" dirty="0">
                          <a:latin typeface="Consolas"/>
                          <a:cs typeface="Consolas"/>
                        </a:rPr>
                        <a:t>back,</a:t>
                      </a:r>
                      <a:r>
                        <a:rPr sz="1800" spc="-5" dirty="0">
                          <a:latin typeface="Consolas"/>
                          <a:cs typeface="Consolas"/>
                        </a:rPr>
                        <a:t> </a:t>
                      </a:r>
                      <a:r>
                        <a:rPr sz="1800" spc="-10" dirty="0">
                          <a:solidFill>
                            <a:srgbClr val="0000FF"/>
                          </a:solidFill>
                          <a:latin typeface="Consolas"/>
                          <a:cs typeface="Consolas"/>
                        </a:rPr>
                        <a:t>#{user.name}</a:t>
                      </a:r>
                      <a:endParaRPr sz="1800">
                        <a:latin typeface="Consolas"/>
                        <a:cs typeface="Consolas"/>
                      </a:endParaRPr>
                    </a:p>
                  </a:txBody>
                  <a:tcPr marL="0" marR="0" marT="0" marB="0">
                    <a:lnL w="12700">
                      <a:solidFill>
                        <a:srgbClr val="111F35"/>
                      </a:solidFill>
                      <a:prstDash val="solid"/>
                    </a:lnL>
                    <a:lnR w="12700">
                      <a:solidFill>
                        <a:srgbClr val="111F35"/>
                      </a:solidFill>
                      <a:prstDash val="solid"/>
                    </a:lnR>
                    <a:lnB w="12700">
                      <a:solidFill>
                        <a:srgbClr val="111F35"/>
                      </a:solidFill>
                      <a:prstDash val="solid"/>
                    </a:lnB>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12700">
                      <a:solidFill>
                        <a:srgbClr val="111F35"/>
                      </a:solidFill>
                      <a:prstDash val="solid"/>
                    </a:lnL>
                    <a:lnT w="12700">
                      <a:solidFill>
                        <a:srgbClr val="111F35"/>
                      </a:solidFill>
                      <a:prstDash val="solid"/>
                    </a:lnT>
                  </a:tcPr>
                </a:tc>
                <a:extLst>
                  <a:ext uri="{0D108BD9-81ED-4DB2-BD59-A6C34878D82A}">
                    <a16:rowId xmlns:a16="http://schemas.microsoft.com/office/drawing/2014/main" val="10002"/>
                  </a:ext>
                </a:extLst>
              </a:tr>
            </a:tbl>
          </a:graphicData>
        </a:graphic>
      </p:graphicFrame>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5" dirty="0"/>
              <a:t> </a:t>
            </a:r>
            <a:r>
              <a:rPr dirty="0"/>
              <a:t>Lucio</a:t>
            </a:r>
            <a:r>
              <a:rPr spc="-10" dirty="0"/>
              <a:t> </a:t>
            </a:r>
            <a:r>
              <a:rPr dirty="0"/>
              <a:t>Starace,</a:t>
            </a:r>
            <a:r>
              <a:rPr spc="-15" dirty="0"/>
              <a:t> </a:t>
            </a:r>
            <a:r>
              <a:rPr dirty="0"/>
              <a:t>Ph.D.</a:t>
            </a:r>
            <a:r>
              <a:rPr spc="-25" dirty="0"/>
              <a:t> </a:t>
            </a:r>
            <a:r>
              <a:rPr dirty="0"/>
              <a:t>- University</a:t>
            </a:r>
            <a:r>
              <a:rPr spc="-30" dirty="0"/>
              <a:t> </a:t>
            </a:r>
            <a:r>
              <a:rPr dirty="0"/>
              <a:t>of</a:t>
            </a:r>
            <a:r>
              <a:rPr spc="-15" dirty="0"/>
              <a:t> </a:t>
            </a:r>
            <a:r>
              <a:rPr dirty="0"/>
              <a:t>Naples</a:t>
            </a:r>
            <a:r>
              <a:rPr spc="-15" dirty="0"/>
              <a:t> </a:t>
            </a:r>
            <a:r>
              <a:rPr dirty="0"/>
              <a:t>Federico</a:t>
            </a:r>
            <a:r>
              <a:rPr spc="-20" dirty="0"/>
              <a:t> </a:t>
            </a:r>
            <a:r>
              <a:rPr dirty="0"/>
              <a:t>II</a:t>
            </a:r>
            <a:r>
              <a:rPr spc="5" dirty="0"/>
              <a:t> </a:t>
            </a:r>
            <a:r>
              <a:rPr dirty="0"/>
              <a:t>-</a:t>
            </a:r>
            <a:r>
              <a:rPr spc="-15" dirty="0"/>
              <a:t> </a:t>
            </a:r>
            <a:r>
              <a:rPr dirty="0"/>
              <a:t>Web</a:t>
            </a:r>
            <a:r>
              <a:rPr spc="-10" dirty="0"/>
              <a:t> Technologies</a:t>
            </a:r>
            <a:r>
              <a:rPr spc="-25" dirty="0"/>
              <a:t> </a:t>
            </a:r>
            <a:r>
              <a:rPr dirty="0"/>
              <a:t>Course</a:t>
            </a:r>
            <a:r>
              <a:rPr spc="-5" dirty="0"/>
              <a:t> </a:t>
            </a:r>
            <a:r>
              <a:rPr dirty="0"/>
              <a:t>-</a:t>
            </a:r>
            <a:r>
              <a:rPr spc="-15" dirty="0"/>
              <a:t> </a:t>
            </a:r>
            <a:r>
              <a:rPr dirty="0"/>
              <a:t>Lecture</a:t>
            </a:r>
            <a:r>
              <a:rPr spc="-20" dirty="0"/>
              <a:t> </a:t>
            </a:r>
            <a:r>
              <a:rPr dirty="0"/>
              <a:t>11</a:t>
            </a:r>
            <a:r>
              <a:rPr spc="-5" dirty="0"/>
              <a:t> </a:t>
            </a:r>
            <a:r>
              <a:rPr dirty="0"/>
              <a:t>-</a:t>
            </a:r>
            <a:r>
              <a:rPr spc="-10" dirty="0"/>
              <a:t> </a:t>
            </a:r>
            <a:r>
              <a:rPr dirty="0"/>
              <a:t>Implementing</a:t>
            </a:r>
            <a:r>
              <a:rPr spc="-40" dirty="0"/>
              <a:t> </a:t>
            </a:r>
            <a:r>
              <a:rPr dirty="0"/>
              <a:t>Web</a:t>
            </a:r>
            <a:r>
              <a:rPr spc="-15" dirty="0"/>
              <a:t> </a:t>
            </a:r>
            <a:r>
              <a:rPr dirty="0"/>
              <a:t>Apps</a:t>
            </a:r>
            <a:r>
              <a:rPr spc="-15" dirty="0"/>
              <a:t> </a:t>
            </a:r>
            <a:r>
              <a:rPr dirty="0"/>
              <a:t>with</a:t>
            </a:r>
            <a:r>
              <a:rPr spc="-15" dirty="0"/>
              <a:t> </a:t>
            </a:r>
            <a:r>
              <a:rPr spc="-10" dirty="0"/>
              <a:t>Node.js</a:t>
            </a:r>
          </a:p>
        </p:txBody>
      </p:sp>
      <p:sp>
        <p:nvSpPr>
          <p:cNvPr id="8" name="object 8"/>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29</a:t>
            </a:r>
            <a:endParaRPr sz="1200">
              <a:latin typeface="Calibri"/>
              <a:cs typeface="Calibri"/>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8" name="object 8"/>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30</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TEMPLATING</a:t>
            </a:r>
            <a:r>
              <a:rPr spc="-80" dirty="0"/>
              <a:t> </a:t>
            </a:r>
            <a:r>
              <a:rPr spc="-145" dirty="0"/>
              <a:t>WITH</a:t>
            </a:r>
            <a:r>
              <a:rPr spc="-70" dirty="0"/>
              <a:t> </a:t>
            </a:r>
            <a:r>
              <a:rPr spc="65" dirty="0"/>
              <a:t>PUG:</a:t>
            </a:r>
            <a:r>
              <a:rPr spc="-40" dirty="0"/>
              <a:t> </a:t>
            </a:r>
            <a:r>
              <a:rPr spc="-105" dirty="0"/>
              <a:t>ITERATIONS</a:t>
            </a:r>
          </a:p>
        </p:txBody>
      </p:sp>
      <p:sp>
        <p:nvSpPr>
          <p:cNvPr id="3" name="object 3"/>
          <p:cNvSpPr txBox="1"/>
          <p:nvPr/>
        </p:nvSpPr>
        <p:spPr>
          <a:xfrm>
            <a:off x="962050" y="1533905"/>
            <a:ext cx="9214485" cy="835660"/>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Un'attività comune quando si lavora con i modelli è l'iterazione su sequenze di dati</a:t>
            </a:r>
            <a:endParaRPr sz="2800" dirty="0">
              <a:latin typeface="Calibri"/>
              <a:cs typeface="Calibri"/>
            </a:endParaRPr>
          </a:p>
        </p:txBody>
      </p:sp>
      <p:sp>
        <p:nvSpPr>
          <p:cNvPr id="4" name="object 4"/>
          <p:cNvSpPr txBox="1"/>
          <p:nvPr/>
        </p:nvSpPr>
        <p:spPr>
          <a:xfrm>
            <a:off x="882396" y="2653283"/>
            <a:ext cx="10427335" cy="147701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items</a:t>
            </a:r>
            <a:r>
              <a:rPr sz="1800" spc="-25" dirty="0">
                <a:latin typeface="Consolas"/>
                <a:cs typeface="Consolas"/>
              </a:rPr>
              <a:t> </a:t>
            </a:r>
            <a:r>
              <a:rPr sz="1800" dirty="0">
                <a:latin typeface="Consolas"/>
                <a:cs typeface="Consolas"/>
              </a:rPr>
              <a:t>=</a:t>
            </a:r>
            <a:r>
              <a:rPr sz="1800" spc="-15" dirty="0">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latin typeface="Consolas"/>
                <a:cs typeface="Consolas"/>
              </a:rPr>
              <a:t>{</a:t>
            </a:r>
            <a:r>
              <a:rPr sz="1800" dirty="0">
                <a:solidFill>
                  <a:srgbClr val="A21515"/>
                </a:solidFill>
                <a:latin typeface="Consolas"/>
                <a:cs typeface="Consolas"/>
              </a:rPr>
              <a:t>"name"</a:t>
            </a:r>
            <a:r>
              <a:rPr sz="1800" dirty="0">
                <a:latin typeface="Consolas"/>
                <a:cs typeface="Consolas"/>
              </a:rPr>
              <a:t>:</a:t>
            </a:r>
            <a:r>
              <a:rPr sz="1800" spc="-70" dirty="0">
                <a:latin typeface="Consolas"/>
                <a:cs typeface="Consolas"/>
              </a:rPr>
              <a:t> </a:t>
            </a:r>
            <a:r>
              <a:rPr sz="1800" dirty="0">
                <a:solidFill>
                  <a:srgbClr val="A21515"/>
                </a:solidFill>
                <a:latin typeface="Consolas"/>
                <a:cs typeface="Consolas"/>
              </a:rPr>
              <a:t>"Margherita"</a:t>
            </a:r>
            <a:r>
              <a:rPr sz="1800" dirty="0">
                <a:latin typeface="Consolas"/>
                <a:cs typeface="Consolas"/>
              </a:rPr>
              <a:t>,</a:t>
            </a:r>
            <a:r>
              <a:rPr sz="1800" spc="-45" dirty="0">
                <a:latin typeface="Consolas"/>
                <a:cs typeface="Consolas"/>
              </a:rPr>
              <a:t> </a:t>
            </a:r>
            <a:r>
              <a:rPr sz="1800" dirty="0">
                <a:solidFill>
                  <a:srgbClr val="A21515"/>
                </a:solidFill>
                <a:latin typeface="Consolas"/>
                <a:cs typeface="Consolas"/>
              </a:rPr>
              <a:t>"price"</a:t>
            </a:r>
            <a:r>
              <a:rPr sz="1800" dirty="0">
                <a:latin typeface="Consolas"/>
                <a:cs typeface="Consolas"/>
              </a:rPr>
              <a:t>:</a:t>
            </a:r>
            <a:r>
              <a:rPr sz="1800" spc="-55" dirty="0">
                <a:latin typeface="Consolas"/>
                <a:cs typeface="Consolas"/>
              </a:rPr>
              <a:t> </a:t>
            </a:r>
            <a:r>
              <a:rPr sz="1800" dirty="0">
                <a:solidFill>
                  <a:srgbClr val="098557"/>
                </a:solidFill>
                <a:latin typeface="Consolas"/>
                <a:cs typeface="Consolas"/>
              </a:rPr>
              <a:t>5.50</a:t>
            </a:r>
            <a:r>
              <a:rPr sz="1800" dirty="0">
                <a:latin typeface="Consolas"/>
                <a:cs typeface="Consolas"/>
              </a:rPr>
              <a:t>},</a:t>
            </a:r>
            <a:r>
              <a:rPr sz="1800" spc="-55" dirty="0">
                <a:latin typeface="Consolas"/>
                <a:cs typeface="Consolas"/>
              </a:rPr>
              <a:t> </a:t>
            </a:r>
            <a:r>
              <a:rPr sz="1800" dirty="0">
                <a:latin typeface="Consolas"/>
                <a:cs typeface="Consolas"/>
              </a:rPr>
              <a:t>{</a:t>
            </a:r>
            <a:r>
              <a:rPr sz="1800" dirty="0">
                <a:solidFill>
                  <a:srgbClr val="A21515"/>
                </a:solidFill>
                <a:latin typeface="Consolas"/>
                <a:cs typeface="Consolas"/>
              </a:rPr>
              <a:t>"name"</a:t>
            </a:r>
            <a:r>
              <a:rPr sz="1800" dirty="0">
                <a:latin typeface="Consolas"/>
                <a:cs typeface="Consolas"/>
              </a:rPr>
              <a:t>:</a:t>
            </a:r>
            <a:r>
              <a:rPr sz="1800" spc="-55" dirty="0">
                <a:latin typeface="Consolas"/>
                <a:cs typeface="Consolas"/>
              </a:rPr>
              <a:t> </a:t>
            </a:r>
            <a:r>
              <a:rPr sz="1800" dirty="0">
                <a:solidFill>
                  <a:srgbClr val="A21515"/>
                </a:solidFill>
                <a:latin typeface="Consolas"/>
                <a:cs typeface="Consolas"/>
              </a:rPr>
              <a:t>"Marinara"</a:t>
            </a:r>
            <a:r>
              <a:rPr sz="1800" dirty="0">
                <a:latin typeface="Consolas"/>
                <a:cs typeface="Consolas"/>
              </a:rPr>
              <a:t>,</a:t>
            </a:r>
            <a:r>
              <a:rPr sz="1800" spc="-55" dirty="0">
                <a:latin typeface="Consolas"/>
                <a:cs typeface="Consolas"/>
              </a:rPr>
              <a:t> </a:t>
            </a:r>
            <a:r>
              <a:rPr sz="1800" dirty="0">
                <a:solidFill>
                  <a:srgbClr val="A21515"/>
                </a:solidFill>
                <a:latin typeface="Consolas"/>
                <a:cs typeface="Consolas"/>
              </a:rPr>
              <a:t>"price"</a:t>
            </a:r>
            <a:r>
              <a:rPr sz="1800" dirty="0">
                <a:latin typeface="Consolas"/>
                <a:cs typeface="Consolas"/>
              </a:rPr>
              <a:t>:</a:t>
            </a:r>
            <a:r>
              <a:rPr sz="1800" spc="-55" dirty="0">
                <a:latin typeface="Consolas"/>
                <a:cs typeface="Consolas"/>
              </a:rPr>
              <a:t> </a:t>
            </a:r>
            <a:r>
              <a:rPr sz="1800" spc="-10" dirty="0">
                <a:solidFill>
                  <a:srgbClr val="098557"/>
                </a:solidFill>
                <a:latin typeface="Consolas"/>
                <a:cs typeface="Consolas"/>
              </a:rPr>
              <a:t>5.00</a:t>
            </a:r>
            <a:r>
              <a:rPr sz="1800" spc="-10" dirty="0">
                <a:latin typeface="Consolas"/>
                <a:cs typeface="Consolas"/>
              </a:rPr>
              <a:t>},</a:t>
            </a:r>
            <a:endParaRPr sz="1800">
              <a:latin typeface="Consolas"/>
              <a:cs typeface="Consolas"/>
            </a:endParaRPr>
          </a:p>
          <a:p>
            <a:pPr marL="342265">
              <a:lnSpc>
                <a:spcPct val="100000"/>
              </a:lnSpc>
            </a:pPr>
            <a:r>
              <a:rPr sz="1800" dirty="0">
                <a:latin typeface="Consolas"/>
                <a:cs typeface="Consolas"/>
              </a:rPr>
              <a:t>{</a:t>
            </a:r>
            <a:r>
              <a:rPr sz="1800" dirty="0">
                <a:solidFill>
                  <a:srgbClr val="A21515"/>
                </a:solidFill>
                <a:latin typeface="Consolas"/>
                <a:cs typeface="Consolas"/>
              </a:rPr>
              <a:t>"name"</a:t>
            </a:r>
            <a:r>
              <a:rPr sz="1800" dirty="0">
                <a:latin typeface="Consolas"/>
                <a:cs typeface="Consolas"/>
              </a:rPr>
              <a:t>:</a:t>
            </a:r>
            <a:r>
              <a:rPr sz="1800" spc="-55" dirty="0">
                <a:latin typeface="Consolas"/>
                <a:cs typeface="Consolas"/>
              </a:rPr>
              <a:t> </a:t>
            </a:r>
            <a:r>
              <a:rPr sz="1800" dirty="0">
                <a:solidFill>
                  <a:srgbClr val="A21515"/>
                </a:solidFill>
                <a:latin typeface="Consolas"/>
                <a:cs typeface="Consolas"/>
              </a:rPr>
              <a:t>"Capricciosa"</a:t>
            </a:r>
            <a:r>
              <a:rPr sz="1800" dirty="0">
                <a:latin typeface="Consolas"/>
                <a:cs typeface="Consolas"/>
              </a:rPr>
              <a:t>,</a:t>
            </a:r>
            <a:r>
              <a:rPr sz="1800" spc="-45" dirty="0">
                <a:latin typeface="Consolas"/>
                <a:cs typeface="Consolas"/>
              </a:rPr>
              <a:t> </a:t>
            </a:r>
            <a:r>
              <a:rPr sz="1800" dirty="0">
                <a:solidFill>
                  <a:srgbClr val="A21515"/>
                </a:solidFill>
                <a:latin typeface="Consolas"/>
                <a:cs typeface="Consolas"/>
              </a:rPr>
              <a:t>"price"</a:t>
            </a:r>
            <a:r>
              <a:rPr sz="1800" dirty="0">
                <a:latin typeface="Consolas"/>
                <a:cs typeface="Consolas"/>
              </a:rPr>
              <a:t>:</a:t>
            </a:r>
            <a:r>
              <a:rPr sz="1800" spc="-45" dirty="0">
                <a:latin typeface="Consolas"/>
                <a:cs typeface="Consolas"/>
              </a:rPr>
              <a:t> </a:t>
            </a:r>
            <a:r>
              <a:rPr sz="1800" spc="-10" dirty="0">
                <a:solidFill>
                  <a:srgbClr val="098557"/>
                </a:solidFill>
                <a:latin typeface="Consolas"/>
                <a:cs typeface="Consolas"/>
              </a:rPr>
              <a:t>6.50</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a:lnSpc>
                <a:spcPct val="100000"/>
              </a:lnSpc>
              <a:spcBef>
                <a:spcPts val="5"/>
              </a:spcBef>
            </a:pPr>
            <a:r>
              <a:rPr sz="1800" dirty="0">
                <a:solidFill>
                  <a:srgbClr val="0000FF"/>
                </a:solidFill>
                <a:latin typeface="Consolas"/>
                <a:cs typeface="Consolas"/>
              </a:rPr>
              <a:t>let</a:t>
            </a:r>
            <a:r>
              <a:rPr sz="1800" spc="-65" dirty="0">
                <a:solidFill>
                  <a:srgbClr val="0000FF"/>
                </a:solidFill>
                <a:latin typeface="Consolas"/>
                <a:cs typeface="Consolas"/>
              </a:rPr>
              <a:t> </a:t>
            </a:r>
            <a:r>
              <a:rPr sz="1800" dirty="0">
                <a:latin typeface="Consolas"/>
                <a:cs typeface="Consolas"/>
              </a:rPr>
              <a:t>html</a:t>
            </a:r>
            <a:r>
              <a:rPr sz="1800" spc="-40" dirty="0">
                <a:latin typeface="Consolas"/>
                <a:cs typeface="Consolas"/>
              </a:rPr>
              <a:t> </a:t>
            </a:r>
            <a:r>
              <a:rPr sz="1800" dirty="0">
                <a:latin typeface="Consolas"/>
                <a:cs typeface="Consolas"/>
              </a:rPr>
              <a:t>=</a:t>
            </a:r>
            <a:r>
              <a:rPr sz="1800" spc="-50" dirty="0">
                <a:latin typeface="Consolas"/>
                <a:cs typeface="Consolas"/>
              </a:rPr>
              <a:t> </a:t>
            </a:r>
            <a:r>
              <a:rPr sz="1800" dirty="0">
                <a:latin typeface="Consolas"/>
                <a:cs typeface="Consolas"/>
              </a:rPr>
              <a:t>pug.renderFile(</a:t>
            </a:r>
            <a:r>
              <a:rPr sz="1800" dirty="0">
                <a:solidFill>
                  <a:srgbClr val="A21515"/>
                </a:solidFill>
                <a:latin typeface="Consolas"/>
                <a:cs typeface="Consolas"/>
              </a:rPr>
              <a:t>"./iteration.pug"</a:t>
            </a:r>
            <a:r>
              <a:rPr sz="1800" dirty="0">
                <a:latin typeface="Consolas"/>
                <a:cs typeface="Consolas"/>
              </a:rPr>
              <a:t>,</a:t>
            </a:r>
            <a:r>
              <a:rPr sz="1800" spc="-40" dirty="0">
                <a:latin typeface="Consolas"/>
                <a:cs typeface="Consolas"/>
              </a:rPr>
              <a:t> </a:t>
            </a:r>
            <a:r>
              <a:rPr sz="1800" dirty="0">
                <a:latin typeface="Consolas"/>
                <a:cs typeface="Consolas"/>
              </a:rPr>
              <a:t>{</a:t>
            </a:r>
            <a:r>
              <a:rPr sz="1800" dirty="0">
                <a:solidFill>
                  <a:srgbClr val="A21515"/>
                </a:solidFill>
                <a:latin typeface="Consolas"/>
                <a:cs typeface="Consolas"/>
              </a:rPr>
              <a:t>"items"</a:t>
            </a:r>
            <a:r>
              <a:rPr sz="1800" dirty="0">
                <a:latin typeface="Consolas"/>
                <a:cs typeface="Consolas"/>
              </a:rPr>
              <a:t>:</a:t>
            </a:r>
            <a:r>
              <a:rPr sz="1800" spc="-50" dirty="0">
                <a:latin typeface="Consolas"/>
                <a:cs typeface="Consolas"/>
              </a:rPr>
              <a:t> </a:t>
            </a:r>
            <a:r>
              <a:rPr sz="1800" spc="-10" dirty="0">
                <a:latin typeface="Consolas"/>
                <a:cs typeface="Consolas"/>
              </a:rPr>
              <a:t>items});</a:t>
            </a:r>
            <a:endParaRPr sz="1800">
              <a:latin typeface="Consolas"/>
              <a:cs typeface="Consolas"/>
            </a:endParaRPr>
          </a:p>
        </p:txBody>
      </p:sp>
      <p:sp>
        <p:nvSpPr>
          <p:cNvPr id="5" name="object 5"/>
          <p:cNvSpPr txBox="1"/>
          <p:nvPr/>
        </p:nvSpPr>
        <p:spPr>
          <a:xfrm>
            <a:off x="882396" y="4443984"/>
            <a:ext cx="6209030" cy="147828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25" dirty="0">
                <a:solidFill>
                  <a:srgbClr val="800000"/>
                </a:solidFill>
                <a:latin typeface="Consolas"/>
                <a:cs typeface="Consolas"/>
              </a:rPr>
              <a:t>ul</a:t>
            </a:r>
            <a:endParaRPr sz="1800">
              <a:latin typeface="Consolas"/>
              <a:cs typeface="Consolas"/>
            </a:endParaRPr>
          </a:p>
          <a:p>
            <a:pPr marL="342265">
              <a:lnSpc>
                <a:spcPct val="100000"/>
              </a:lnSpc>
              <a:spcBef>
                <a:spcPts val="5"/>
              </a:spcBef>
            </a:pPr>
            <a:r>
              <a:rPr sz="1800" dirty="0">
                <a:solidFill>
                  <a:srgbClr val="0000FF"/>
                </a:solidFill>
                <a:latin typeface="Consolas"/>
                <a:cs typeface="Consolas"/>
              </a:rPr>
              <a:t>each</a:t>
            </a:r>
            <a:r>
              <a:rPr sz="1800" spc="-25" dirty="0">
                <a:solidFill>
                  <a:srgbClr val="0000FF"/>
                </a:solidFill>
                <a:latin typeface="Consolas"/>
                <a:cs typeface="Consolas"/>
              </a:rPr>
              <a:t> </a:t>
            </a:r>
            <a:r>
              <a:rPr sz="1800" dirty="0">
                <a:latin typeface="Consolas"/>
                <a:cs typeface="Consolas"/>
              </a:rPr>
              <a:t>item</a:t>
            </a:r>
            <a:r>
              <a:rPr sz="1800" spc="-20" dirty="0">
                <a:latin typeface="Consolas"/>
                <a:cs typeface="Consolas"/>
              </a:rPr>
              <a:t> </a:t>
            </a:r>
            <a:r>
              <a:rPr sz="1800" dirty="0">
                <a:solidFill>
                  <a:srgbClr val="0000FF"/>
                </a:solidFill>
                <a:latin typeface="Consolas"/>
                <a:cs typeface="Consolas"/>
              </a:rPr>
              <a:t>in</a:t>
            </a:r>
            <a:r>
              <a:rPr sz="1800" spc="-20" dirty="0">
                <a:solidFill>
                  <a:srgbClr val="0000FF"/>
                </a:solidFill>
                <a:latin typeface="Consolas"/>
                <a:cs typeface="Consolas"/>
              </a:rPr>
              <a:t> </a:t>
            </a:r>
            <a:r>
              <a:rPr sz="1800" spc="-20" dirty="0">
                <a:latin typeface="Consolas"/>
                <a:cs typeface="Consolas"/>
              </a:rPr>
              <a:t>items</a:t>
            </a:r>
            <a:endParaRPr sz="1800">
              <a:latin typeface="Consolas"/>
              <a:cs typeface="Consolas"/>
            </a:endParaRPr>
          </a:p>
          <a:p>
            <a:pPr marL="342265" marR="92710" indent="249554">
              <a:lnSpc>
                <a:spcPct val="100000"/>
              </a:lnSpc>
            </a:pPr>
            <a:r>
              <a:rPr sz="1800" dirty="0">
                <a:solidFill>
                  <a:srgbClr val="800000"/>
                </a:solidFill>
                <a:latin typeface="Consolas"/>
                <a:cs typeface="Consolas"/>
              </a:rPr>
              <a:t>li</a:t>
            </a:r>
            <a:r>
              <a:rPr sz="1800" spc="-35" dirty="0">
                <a:solidFill>
                  <a:srgbClr val="800000"/>
                </a:solidFill>
                <a:latin typeface="Consolas"/>
                <a:cs typeface="Consolas"/>
              </a:rPr>
              <a:t> </a:t>
            </a:r>
            <a:r>
              <a:rPr sz="1800" dirty="0">
                <a:solidFill>
                  <a:srgbClr val="0000FF"/>
                </a:solidFill>
                <a:latin typeface="Consolas"/>
                <a:cs typeface="Consolas"/>
              </a:rPr>
              <a:t>#{item.name}</a:t>
            </a:r>
            <a:r>
              <a:rPr sz="1800" spc="-5" dirty="0">
                <a:solidFill>
                  <a:srgbClr val="0000FF"/>
                </a:solidFill>
                <a:latin typeface="Consolas"/>
                <a:cs typeface="Consolas"/>
              </a:rPr>
              <a:t> </a:t>
            </a:r>
            <a:r>
              <a:rPr sz="1800" dirty="0">
                <a:latin typeface="Consolas"/>
                <a:cs typeface="Consolas"/>
              </a:rPr>
              <a:t>-</a:t>
            </a:r>
            <a:r>
              <a:rPr sz="1800" spc="-25" dirty="0">
                <a:latin typeface="Consolas"/>
                <a:cs typeface="Consolas"/>
              </a:rPr>
              <a:t> </a:t>
            </a:r>
            <a:r>
              <a:rPr sz="1800" dirty="0">
                <a:latin typeface="Consolas"/>
                <a:cs typeface="Consolas"/>
              </a:rPr>
              <a:t>€</a:t>
            </a:r>
            <a:r>
              <a:rPr sz="1800" spc="-5" dirty="0">
                <a:latin typeface="Consolas"/>
                <a:cs typeface="Consolas"/>
              </a:rPr>
              <a:t> </a:t>
            </a:r>
            <a:r>
              <a:rPr sz="1800" spc="-10" dirty="0">
                <a:solidFill>
                  <a:srgbClr val="0000FF"/>
                </a:solidFill>
                <a:latin typeface="Consolas"/>
                <a:cs typeface="Consolas"/>
              </a:rPr>
              <a:t>#{item.price.toFixed(</a:t>
            </a:r>
            <a:r>
              <a:rPr sz="1800" spc="-10" dirty="0">
                <a:solidFill>
                  <a:srgbClr val="098557"/>
                </a:solidFill>
                <a:latin typeface="Consolas"/>
                <a:cs typeface="Consolas"/>
              </a:rPr>
              <a:t>2</a:t>
            </a:r>
            <a:r>
              <a:rPr sz="1800" spc="-10" dirty="0">
                <a:solidFill>
                  <a:srgbClr val="0000FF"/>
                </a:solidFill>
                <a:latin typeface="Consolas"/>
                <a:cs typeface="Consolas"/>
              </a:rPr>
              <a:t>)} </a:t>
            </a:r>
            <a:r>
              <a:rPr sz="1800" spc="-20" dirty="0">
                <a:solidFill>
                  <a:srgbClr val="0000FF"/>
                </a:solidFill>
                <a:latin typeface="Consolas"/>
                <a:cs typeface="Consolas"/>
              </a:rPr>
              <a:t>else</a:t>
            </a:r>
            <a:endParaRPr sz="1800">
              <a:latin typeface="Consolas"/>
              <a:cs typeface="Consolas"/>
            </a:endParaRPr>
          </a:p>
          <a:p>
            <a:pPr marL="591820">
              <a:lnSpc>
                <a:spcPct val="100000"/>
              </a:lnSpc>
            </a:pPr>
            <a:r>
              <a:rPr sz="1800" dirty="0">
                <a:solidFill>
                  <a:srgbClr val="800000"/>
                </a:solidFill>
                <a:latin typeface="Consolas"/>
                <a:cs typeface="Consolas"/>
              </a:rPr>
              <a:t>li</a:t>
            </a:r>
            <a:r>
              <a:rPr sz="1800" spc="-35" dirty="0">
                <a:solidFill>
                  <a:srgbClr val="800000"/>
                </a:solidFill>
                <a:latin typeface="Consolas"/>
                <a:cs typeface="Consolas"/>
              </a:rPr>
              <a:t> </a:t>
            </a:r>
            <a:r>
              <a:rPr sz="1800" dirty="0">
                <a:latin typeface="Consolas"/>
                <a:cs typeface="Consolas"/>
              </a:rPr>
              <a:t>No</a:t>
            </a:r>
            <a:r>
              <a:rPr sz="1800" spc="-25" dirty="0">
                <a:latin typeface="Consolas"/>
                <a:cs typeface="Consolas"/>
              </a:rPr>
              <a:t> </a:t>
            </a:r>
            <a:r>
              <a:rPr sz="1800" dirty="0">
                <a:latin typeface="Consolas"/>
                <a:cs typeface="Consolas"/>
              </a:rPr>
              <a:t>pizza</a:t>
            </a:r>
            <a:r>
              <a:rPr sz="1800" spc="-20" dirty="0">
                <a:latin typeface="Consolas"/>
                <a:cs typeface="Consolas"/>
              </a:rPr>
              <a:t> </a:t>
            </a:r>
            <a:r>
              <a:rPr sz="1800" dirty="0">
                <a:latin typeface="Consolas"/>
                <a:cs typeface="Consolas"/>
              </a:rPr>
              <a:t>is</a:t>
            </a:r>
            <a:r>
              <a:rPr sz="1800" spc="-25" dirty="0">
                <a:latin typeface="Consolas"/>
                <a:cs typeface="Consolas"/>
              </a:rPr>
              <a:t> </a:t>
            </a:r>
            <a:r>
              <a:rPr sz="1800" dirty="0">
                <a:latin typeface="Consolas"/>
                <a:cs typeface="Consolas"/>
              </a:rPr>
              <a:t>available at</a:t>
            </a:r>
            <a:r>
              <a:rPr sz="1800" spc="-15" dirty="0">
                <a:latin typeface="Consolas"/>
                <a:cs typeface="Consolas"/>
              </a:rPr>
              <a:t> </a:t>
            </a:r>
            <a:r>
              <a:rPr sz="1800" dirty="0">
                <a:latin typeface="Consolas"/>
                <a:cs typeface="Consolas"/>
              </a:rPr>
              <a:t>the</a:t>
            </a:r>
            <a:r>
              <a:rPr sz="1800" spc="-10" dirty="0">
                <a:latin typeface="Consolas"/>
                <a:cs typeface="Consolas"/>
              </a:rPr>
              <a:t> moment!</a:t>
            </a:r>
            <a:endParaRPr sz="1800">
              <a:latin typeface="Consolas"/>
              <a:cs typeface="Consolas"/>
            </a:endParaRPr>
          </a:p>
        </p:txBody>
      </p:sp>
      <p:sp>
        <p:nvSpPr>
          <p:cNvPr id="6" name="object 6"/>
          <p:cNvSpPr txBox="1"/>
          <p:nvPr/>
        </p:nvSpPr>
        <p:spPr>
          <a:xfrm>
            <a:off x="7187183" y="4439411"/>
            <a:ext cx="4122420" cy="147701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20" dirty="0">
                <a:solidFill>
                  <a:srgbClr val="800000"/>
                </a:solidFill>
                <a:latin typeface="Consolas"/>
                <a:cs typeface="Consolas"/>
              </a:rPr>
              <a:t>&lt;ul&gt;</a:t>
            </a:r>
            <a:endParaRPr sz="1800">
              <a:latin typeface="Consolas"/>
              <a:cs typeface="Consolas"/>
            </a:endParaRPr>
          </a:p>
          <a:p>
            <a:pPr marL="341630">
              <a:lnSpc>
                <a:spcPct val="100000"/>
              </a:lnSpc>
            </a:pPr>
            <a:r>
              <a:rPr sz="1800" dirty="0">
                <a:solidFill>
                  <a:srgbClr val="800000"/>
                </a:solidFill>
                <a:latin typeface="Consolas"/>
                <a:cs typeface="Consolas"/>
              </a:rPr>
              <a:t>&lt;li&gt;</a:t>
            </a:r>
            <a:r>
              <a:rPr sz="1800" dirty="0">
                <a:latin typeface="Consolas"/>
                <a:cs typeface="Consolas"/>
              </a:rPr>
              <a:t>Margherita</a:t>
            </a:r>
            <a:r>
              <a:rPr sz="1800" spc="-30" dirty="0">
                <a:latin typeface="Consolas"/>
                <a:cs typeface="Consolas"/>
              </a:rPr>
              <a:t> </a:t>
            </a:r>
            <a:r>
              <a:rPr sz="1800" dirty="0">
                <a:latin typeface="Consolas"/>
                <a:cs typeface="Consolas"/>
              </a:rPr>
              <a:t>-</a:t>
            </a:r>
            <a:r>
              <a:rPr sz="1800" spc="-45"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5.50</a:t>
            </a:r>
            <a:r>
              <a:rPr sz="1800" spc="-10" dirty="0">
                <a:solidFill>
                  <a:srgbClr val="800000"/>
                </a:solidFill>
                <a:latin typeface="Consolas"/>
                <a:cs typeface="Consolas"/>
              </a:rPr>
              <a:t>&lt;/li&gt;</a:t>
            </a:r>
            <a:endParaRPr sz="1800">
              <a:latin typeface="Consolas"/>
              <a:cs typeface="Consolas"/>
            </a:endParaRPr>
          </a:p>
          <a:p>
            <a:pPr marL="341630">
              <a:lnSpc>
                <a:spcPct val="100000"/>
              </a:lnSpc>
              <a:spcBef>
                <a:spcPts val="5"/>
              </a:spcBef>
            </a:pPr>
            <a:r>
              <a:rPr sz="1800" dirty="0">
                <a:solidFill>
                  <a:srgbClr val="800000"/>
                </a:solidFill>
                <a:latin typeface="Consolas"/>
                <a:cs typeface="Consolas"/>
              </a:rPr>
              <a:t>&lt;li&gt;</a:t>
            </a:r>
            <a:r>
              <a:rPr sz="1800" dirty="0">
                <a:latin typeface="Consolas"/>
                <a:cs typeface="Consolas"/>
              </a:rPr>
              <a:t>Marinara</a:t>
            </a:r>
            <a:r>
              <a:rPr sz="1800" spc="-25" dirty="0">
                <a:latin typeface="Consolas"/>
                <a:cs typeface="Consolas"/>
              </a:rPr>
              <a:t> </a:t>
            </a:r>
            <a:r>
              <a:rPr sz="1800" dirty="0">
                <a:latin typeface="Consolas"/>
                <a:cs typeface="Consolas"/>
              </a:rPr>
              <a:t>-</a:t>
            </a:r>
            <a:r>
              <a:rPr sz="1800" spc="-15"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5.00</a:t>
            </a:r>
            <a:r>
              <a:rPr sz="1800" spc="-10" dirty="0">
                <a:solidFill>
                  <a:srgbClr val="800000"/>
                </a:solidFill>
                <a:latin typeface="Consolas"/>
                <a:cs typeface="Consolas"/>
              </a:rPr>
              <a:t>&lt;/li&gt;</a:t>
            </a:r>
            <a:endParaRPr sz="1800">
              <a:latin typeface="Consolas"/>
              <a:cs typeface="Consolas"/>
            </a:endParaRPr>
          </a:p>
          <a:p>
            <a:pPr marL="341630">
              <a:lnSpc>
                <a:spcPct val="100000"/>
              </a:lnSpc>
            </a:pPr>
            <a:r>
              <a:rPr sz="1800" dirty="0">
                <a:solidFill>
                  <a:srgbClr val="800000"/>
                </a:solidFill>
                <a:latin typeface="Consolas"/>
                <a:cs typeface="Consolas"/>
              </a:rPr>
              <a:t>&lt;li&gt;</a:t>
            </a:r>
            <a:r>
              <a:rPr sz="1800" dirty="0">
                <a:latin typeface="Consolas"/>
                <a:cs typeface="Consolas"/>
              </a:rPr>
              <a:t>Capricciosa</a:t>
            </a:r>
            <a:r>
              <a:rPr sz="1800" spc="-30" dirty="0">
                <a:latin typeface="Consolas"/>
                <a:cs typeface="Consolas"/>
              </a:rPr>
              <a:t> </a:t>
            </a:r>
            <a:r>
              <a:rPr sz="1800" dirty="0">
                <a:latin typeface="Consolas"/>
                <a:cs typeface="Consolas"/>
              </a:rPr>
              <a:t>-</a:t>
            </a:r>
            <a:r>
              <a:rPr sz="1800" spc="-20" dirty="0">
                <a:latin typeface="Consolas"/>
                <a:cs typeface="Consolas"/>
              </a:rPr>
              <a:t> </a:t>
            </a:r>
            <a:r>
              <a:rPr sz="1800" dirty="0">
                <a:latin typeface="Consolas"/>
                <a:cs typeface="Consolas"/>
              </a:rPr>
              <a:t>€</a:t>
            </a:r>
            <a:r>
              <a:rPr sz="1800" spc="-30" dirty="0">
                <a:latin typeface="Consolas"/>
                <a:cs typeface="Consolas"/>
              </a:rPr>
              <a:t> </a:t>
            </a:r>
            <a:r>
              <a:rPr sz="1800" spc="-10" dirty="0">
                <a:latin typeface="Consolas"/>
                <a:cs typeface="Consolas"/>
              </a:rPr>
              <a:t>6.50</a:t>
            </a:r>
            <a:r>
              <a:rPr sz="1800" spc="-10" dirty="0">
                <a:solidFill>
                  <a:srgbClr val="800000"/>
                </a:solidFill>
                <a:latin typeface="Consolas"/>
                <a:cs typeface="Consolas"/>
              </a:rPr>
              <a:t>&lt;/li&gt;</a:t>
            </a:r>
            <a:endParaRPr sz="1800">
              <a:latin typeface="Consolas"/>
              <a:cs typeface="Consolas"/>
            </a:endParaRPr>
          </a:p>
          <a:p>
            <a:pPr marL="92075">
              <a:lnSpc>
                <a:spcPct val="100000"/>
              </a:lnSpc>
            </a:pPr>
            <a:r>
              <a:rPr sz="1800" spc="-10" dirty="0">
                <a:solidFill>
                  <a:srgbClr val="800000"/>
                </a:solidFill>
                <a:latin typeface="Consolas"/>
                <a:cs typeface="Consolas"/>
              </a:rPr>
              <a:t>&lt;/ul&gt;</a:t>
            </a:r>
            <a:endParaRPr sz="1800">
              <a:latin typeface="Consolas"/>
              <a:cs typeface="Consolas"/>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488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OTHER</a:t>
            </a:r>
            <a:r>
              <a:rPr spc="-195" dirty="0"/>
              <a:t> </a:t>
            </a:r>
            <a:r>
              <a:rPr spc="-65" dirty="0"/>
              <a:t>TEMPLATE</a:t>
            </a:r>
            <a:r>
              <a:rPr spc="-195" dirty="0"/>
              <a:t> </a:t>
            </a:r>
            <a:r>
              <a:rPr spc="-10" dirty="0"/>
              <a:t>ENGINES</a:t>
            </a:r>
          </a:p>
        </p:txBody>
      </p:sp>
      <p:sp>
        <p:nvSpPr>
          <p:cNvPr id="3" name="object 3"/>
          <p:cNvSpPr txBox="1"/>
          <p:nvPr/>
        </p:nvSpPr>
        <p:spPr>
          <a:xfrm>
            <a:off x="962050" y="1533905"/>
            <a:ext cx="9639300" cy="3954929"/>
          </a:xfrm>
          <a:prstGeom prst="rect">
            <a:avLst/>
          </a:prstGeom>
        </p:spPr>
        <p:txBody>
          <a:bodyPr vert="horz" wrap="square" lIns="0" tIns="60960" rIns="0" bIns="0" rtlCol="0">
            <a:spAutoFit/>
          </a:bodyPr>
          <a:lstStyle/>
          <a:p>
            <a:pPr marL="12700" marR="5080">
              <a:lnSpc>
                <a:spcPts val="3020"/>
              </a:lnSpc>
              <a:spcBef>
                <a:spcPts val="480"/>
              </a:spcBef>
            </a:pPr>
            <a:r>
              <a:rPr lang="it-IT" sz="2800" dirty="0">
                <a:solidFill>
                  <a:srgbClr val="111F35"/>
                </a:solidFill>
                <a:latin typeface="Calibri"/>
                <a:cs typeface="Calibri"/>
              </a:rPr>
              <a:t>Pug è solo uno dei tanti motori di modelli disponibili. Altri motori di modelli ben noti includono:</a:t>
            </a:r>
          </a:p>
          <a:p>
            <a:pPr marL="240029" indent="-227329">
              <a:lnSpc>
                <a:spcPct val="100000"/>
              </a:lnSpc>
              <a:spcBef>
                <a:spcPts val="660"/>
              </a:spcBef>
              <a:buClr>
                <a:srgbClr val="111F35"/>
              </a:buClr>
              <a:buFont typeface="Arial MT"/>
              <a:buChar char="•"/>
              <a:tabLst>
                <a:tab pos="240029" algn="l"/>
              </a:tabLst>
            </a:pPr>
            <a:r>
              <a:rPr sz="2800" u="sng" spc="-10" dirty="0" err="1">
                <a:solidFill>
                  <a:srgbClr val="006379"/>
                </a:solidFill>
                <a:uFill>
                  <a:solidFill>
                    <a:srgbClr val="006379"/>
                  </a:solidFill>
                </a:uFill>
                <a:latin typeface="Calibri"/>
                <a:cs typeface="Calibri"/>
                <a:hlinkClick r:id="rId2"/>
              </a:rPr>
              <a:t>SquirellyJS</a:t>
            </a:r>
            <a:endParaRPr lang="it-IT" sz="2800" u="sng" spc="-10" dirty="0">
              <a:solidFill>
                <a:srgbClr val="006379"/>
              </a:solidFill>
              <a:uFill>
                <a:solidFill>
                  <a:srgbClr val="006379"/>
                </a:solidFill>
              </a:uFill>
              <a:latin typeface="Calibri"/>
              <a:cs typeface="Calibri"/>
            </a:endParaRPr>
          </a:p>
          <a:p>
            <a:pPr marL="240029" indent="-227329">
              <a:spcBef>
                <a:spcPts val="660"/>
              </a:spcBef>
              <a:buClr>
                <a:srgbClr val="111F35"/>
              </a:buClr>
              <a:buFont typeface="Arial MT"/>
              <a:buChar char="•"/>
              <a:tabLst>
                <a:tab pos="240029" algn="l"/>
              </a:tabLst>
            </a:pPr>
            <a:r>
              <a:rPr lang="en-US" sz="2800" u="sng" dirty="0">
                <a:solidFill>
                  <a:srgbClr val="004352"/>
                </a:solidFill>
                <a:uFill>
                  <a:solidFill>
                    <a:srgbClr val="004352"/>
                  </a:solidFill>
                </a:uFill>
                <a:latin typeface="Calibri"/>
                <a:cs typeface="Calibri"/>
                <a:hlinkClick r:id="rId3"/>
              </a:rPr>
              <a:t>EJS</a:t>
            </a:r>
            <a:r>
              <a:rPr lang="en-US" sz="2800" spc="-75" dirty="0">
                <a:solidFill>
                  <a:srgbClr val="004352"/>
                </a:solidFill>
                <a:latin typeface="Calibri"/>
                <a:cs typeface="Calibri"/>
              </a:rPr>
              <a:t> </a:t>
            </a:r>
            <a:r>
              <a:rPr lang="en-US" sz="2800" dirty="0">
                <a:solidFill>
                  <a:srgbClr val="111F35"/>
                </a:solidFill>
                <a:latin typeface="Calibri"/>
                <a:cs typeface="Calibri"/>
              </a:rPr>
              <a:t>(formerly</a:t>
            </a:r>
            <a:r>
              <a:rPr lang="en-US" sz="2800" spc="-70" dirty="0">
                <a:solidFill>
                  <a:srgbClr val="111F35"/>
                </a:solidFill>
                <a:latin typeface="Calibri"/>
                <a:cs typeface="Calibri"/>
              </a:rPr>
              <a:t> </a:t>
            </a:r>
            <a:r>
              <a:rPr lang="en-US" sz="2800" dirty="0">
                <a:solidFill>
                  <a:srgbClr val="111F35"/>
                </a:solidFill>
                <a:latin typeface="Calibri"/>
                <a:cs typeface="Calibri"/>
              </a:rPr>
              <a:t>Jake):</a:t>
            </a:r>
            <a:r>
              <a:rPr lang="en-US" sz="2800" spc="-85" dirty="0">
                <a:solidFill>
                  <a:srgbClr val="111F35"/>
                </a:solidFill>
                <a:latin typeface="Calibri"/>
                <a:cs typeface="Calibri"/>
              </a:rPr>
              <a:t> </a:t>
            </a:r>
            <a:r>
              <a:rPr lang="en-US" sz="2800" spc="-10" dirty="0">
                <a:solidFill>
                  <a:srgbClr val="111F35"/>
                </a:solidFill>
                <a:latin typeface="Calibri"/>
                <a:cs typeface="Calibri"/>
              </a:rPr>
              <a:t>Syntax</a:t>
            </a:r>
            <a:r>
              <a:rPr lang="en-US" sz="2800" spc="-60" dirty="0">
                <a:solidFill>
                  <a:srgbClr val="111F35"/>
                </a:solidFill>
                <a:latin typeface="Calibri"/>
                <a:cs typeface="Calibri"/>
              </a:rPr>
              <a:t> </a:t>
            </a:r>
            <a:r>
              <a:rPr lang="en-US" sz="2800" spc="-10" dirty="0">
                <a:solidFill>
                  <a:srgbClr val="111F35"/>
                </a:solidFill>
                <a:latin typeface="Calibri"/>
                <a:cs typeface="Calibri"/>
              </a:rPr>
              <a:t>somewhat</a:t>
            </a:r>
            <a:r>
              <a:rPr lang="en-US" sz="2800" spc="-70" dirty="0">
                <a:solidFill>
                  <a:srgbClr val="111F35"/>
                </a:solidFill>
                <a:latin typeface="Calibri"/>
                <a:cs typeface="Calibri"/>
              </a:rPr>
              <a:t> </a:t>
            </a:r>
            <a:r>
              <a:rPr lang="en-US" sz="2800" dirty="0">
                <a:solidFill>
                  <a:srgbClr val="111F35"/>
                </a:solidFill>
                <a:latin typeface="Calibri"/>
                <a:cs typeface="Calibri"/>
              </a:rPr>
              <a:t>similar</a:t>
            </a:r>
            <a:r>
              <a:rPr lang="en-US" sz="2800" spc="-70" dirty="0">
                <a:solidFill>
                  <a:srgbClr val="111F35"/>
                </a:solidFill>
                <a:latin typeface="Calibri"/>
                <a:cs typeface="Calibri"/>
              </a:rPr>
              <a:t> </a:t>
            </a:r>
            <a:r>
              <a:rPr lang="en-US" sz="2800" dirty="0">
                <a:solidFill>
                  <a:srgbClr val="111F35"/>
                </a:solidFill>
                <a:latin typeface="Calibri"/>
                <a:cs typeface="Calibri"/>
              </a:rPr>
              <a:t>to</a:t>
            </a:r>
            <a:r>
              <a:rPr lang="en-US" sz="2800" spc="-75" dirty="0">
                <a:solidFill>
                  <a:srgbClr val="111F35"/>
                </a:solidFill>
                <a:latin typeface="Calibri"/>
                <a:cs typeface="Calibri"/>
              </a:rPr>
              <a:t> </a:t>
            </a:r>
            <a:r>
              <a:rPr lang="en-US" sz="2800" spc="-10" dirty="0">
                <a:solidFill>
                  <a:srgbClr val="111F35"/>
                </a:solidFill>
                <a:latin typeface="Calibri"/>
                <a:cs typeface="Calibri"/>
              </a:rPr>
              <a:t>JSP/PHP</a:t>
            </a:r>
            <a:endParaRPr sz="2800" dirty="0">
              <a:latin typeface="Calibri"/>
              <a:cs typeface="Calibri"/>
            </a:endParaRPr>
          </a:p>
          <a:p>
            <a:pPr marL="240029" indent="-227329">
              <a:lnSpc>
                <a:spcPct val="100000"/>
              </a:lnSpc>
              <a:spcBef>
                <a:spcPts val="665"/>
              </a:spcBef>
              <a:buClr>
                <a:srgbClr val="111F35"/>
              </a:buClr>
              <a:buFont typeface="Arial MT"/>
              <a:buChar char="•"/>
              <a:tabLst>
                <a:tab pos="240029" algn="l"/>
              </a:tabLst>
            </a:pPr>
            <a:r>
              <a:rPr sz="2800" u="sng" spc="-10" dirty="0">
                <a:solidFill>
                  <a:srgbClr val="006379"/>
                </a:solidFill>
                <a:uFill>
                  <a:solidFill>
                    <a:srgbClr val="006379"/>
                  </a:solidFill>
                </a:uFill>
                <a:latin typeface="Calibri"/>
                <a:cs typeface="Calibri"/>
                <a:hlinkClick r:id="rId4"/>
              </a:rPr>
              <a:t>Nunjucks</a:t>
            </a:r>
            <a:endParaRPr sz="2800" dirty="0">
              <a:latin typeface="Calibri"/>
              <a:cs typeface="Calibri"/>
            </a:endParaRPr>
          </a:p>
          <a:p>
            <a:pPr marL="240029" indent="-227329">
              <a:lnSpc>
                <a:spcPct val="100000"/>
              </a:lnSpc>
              <a:spcBef>
                <a:spcPts val="670"/>
              </a:spcBef>
              <a:buClr>
                <a:srgbClr val="111F35"/>
              </a:buClr>
              <a:buFont typeface="Arial MT"/>
              <a:buChar char="•"/>
              <a:tabLst>
                <a:tab pos="240029" algn="l"/>
              </a:tabLst>
            </a:pPr>
            <a:r>
              <a:rPr sz="2800" u="sng" spc="-10" dirty="0">
                <a:solidFill>
                  <a:srgbClr val="006379"/>
                </a:solidFill>
                <a:uFill>
                  <a:solidFill>
                    <a:srgbClr val="006379"/>
                  </a:solidFill>
                </a:uFill>
                <a:latin typeface="Calibri"/>
                <a:cs typeface="Calibri"/>
                <a:hlinkClick r:id="rId5"/>
              </a:rPr>
              <a:t>LiquidJS</a:t>
            </a:r>
            <a:endParaRPr sz="2800" dirty="0">
              <a:latin typeface="Calibri"/>
              <a:cs typeface="Calibri"/>
            </a:endParaRPr>
          </a:p>
          <a:p>
            <a:pPr marL="240029" indent="-227329">
              <a:lnSpc>
                <a:spcPct val="100000"/>
              </a:lnSpc>
              <a:spcBef>
                <a:spcPts val="660"/>
              </a:spcBef>
              <a:buClr>
                <a:srgbClr val="111F35"/>
              </a:buClr>
              <a:buFont typeface="Arial MT"/>
              <a:buChar char="•"/>
              <a:tabLst>
                <a:tab pos="240029" algn="l"/>
              </a:tabLst>
            </a:pPr>
            <a:r>
              <a:rPr sz="2800" u="sng" spc="-25" dirty="0">
                <a:solidFill>
                  <a:srgbClr val="006379"/>
                </a:solidFill>
                <a:uFill>
                  <a:solidFill>
                    <a:srgbClr val="006379"/>
                  </a:solidFill>
                </a:uFill>
                <a:latin typeface="Calibri"/>
                <a:cs typeface="Calibri"/>
                <a:hlinkClick r:id="rId6"/>
              </a:rPr>
              <a:t>Eta</a:t>
            </a:r>
            <a:endParaRPr sz="2800" dirty="0">
              <a:latin typeface="Calibri"/>
              <a:cs typeface="Calibri"/>
            </a:endParaRPr>
          </a:p>
          <a:p>
            <a:pPr marL="240029" indent="-227329">
              <a:lnSpc>
                <a:spcPct val="100000"/>
              </a:lnSpc>
              <a:spcBef>
                <a:spcPts val="660"/>
              </a:spcBef>
              <a:buClr>
                <a:srgbClr val="111F35"/>
              </a:buClr>
              <a:buFont typeface="Arial MT"/>
              <a:buChar char="•"/>
              <a:tabLst>
                <a:tab pos="240029" algn="l"/>
              </a:tabLst>
            </a:pPr>
            <a:r>
              <a:rPr sz="2800" u="sng" dirty="0">
                <a:solidFill>
                  <a:srgbClr val="006379"/>
                </a:solidFill>
                <a:uFill>
                  <a:solidFill>
                    <a:srgbClr val="006379"/>
                  </a:solidFill>
                </a:uFill>
                <a:latin typeface="Calibri"/>
                <a:cs typeface="Calibri"/>
                <a:hlinkClick r:id="rId7"/>
              </a:rPr>
              <a:t>Haml</a:t>
            </a:r>
            <a:r>
              <a:rPr sz="2800" spc="-65" dirty="0">
                <a:solidFill>
                  <a:srgbClr val="006379"/>
                </a:solidFill>
                <a:latin typeface="Calibri"/>
                <a:cs typeface="Calibri"/>
              </a:rPr>
              <a:t> </a:t>
            </a:r>
            <a:r>
              <a:rPr sz="2800" spc="-10" dirty="0">
                <a:solidFill>
                  <a:srgbClr val="111F35"/>
                </a:solidFill>
                <a:latin typeface="Calibri"/>
                <a:cs typeface="Calibri"/>
              </a:rPr>
              <a:t>(Ruby)</a:t>
            </a:r>
            <a:endParaRPr sz="2800" dirty="0">
              <a:latin typeface="Calibri"/>
              <a:cs typeface="Calibri"/>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8319770" cy="756920"/>
          </a:xfrm>
          <a:prstGeom prst="rect">
            <a:avLst/>
          </a:prstGeom>
        </p:spPr>
        <p:txBody>
          <a:bodyPr vert="horz" wrap="square" lIns="0" tIns="12700" rIns="0" bIns="0" rtlCol="0">
            <a:spAutoFit/>
          </a:bodyPr>
          <a:lstStyle/>
          <a:p>
            <a:pPr marL="12700">
              <a:lnSpc>
                <a:spcPct val="100000"/>
              </a:lnSpc>
              <a:spcBef>
                <a:spcPts val="100"/>
              </a:spcBef>
            </a:pPr>
            <a:r>
              <a:rPr sz="4800" spc="-10" dirty="0"/>
              <a:t>PARSING</a:t>
            </a:r>
            <a:r>
              <a:rPr sz="4800" spc="-250" dirty="0"/>
              <a:t> </a:t>
            </a:r>
            <a:r>
              <a:rPr sz="4800" spc="-105" dirty="0"/>
              <a:t>REQUEST</a:t>
            </a:r>
            <a:r>
              <a:rPr sz="4800" spc="-245" dirty="0"/>
              <a:t> </a:t>
            </a:r>
            <a:r>
              <a:rPr sz="4800" spc="-55" dirty="0"/>
              <a:t>BODIES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489</a:t>
            </a:fld>
            <a:endParaRPr spc="-2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5012055" cy="574040"/>
          </a:xfrm>
          <a:prstGeom prst="rect">
            <a:avLst/>
          </a:prstGeom>
        </p:spPr>
        <p:txBody>
          <a:bodyPr vert="horz" wrap="square" lIns="0" tIns="12700" rIns="0" bIns="0" rtlCol="0">
            <a:spAutoFit/>
          </a:bodyPr>
          <a:lstStyle/>
          <a:p>
            <a:pPr marL="12700">
              <a:lnSpc>
                <a:spcPct val="100000"/>
              </a:lnSpc>
              <a:spcBef>
                <a:spcPts val="100"/>
              </a:spcBef>
            </a:pPr>
            <a:r>
              <a:rPr dirty="0"/>
              <a:t>MORE</a:t>
            </a:r>
            <a:r>
              <a:rPr spc="-114" dirty="0"/>
              <a:t> </a:t>
            </a:r>
            <a:r>
              <a:rPr spc="-50" dirty="0"/>
              <a:t>INPUTS:</a:t>
            </a:r>
            <a:r>
              <a:rPr spc="-130" dirty="0"/>
              <a:t> </a:t>
            </a:r>
            <a:r>
              <a:rPr spc="-50" dirty="0"/>
              <a:t>DATES</a:t>
            </a:r>
          </a:p>
        </p:txBody>
      </p:sp>
      <p:sp>
        <p:nvSpPr>
          <p:cNvPr id="3" name="object 3"/>
          <p:cNvSpPr txBox="1"/>
          <p:nvPr/>
        </p:nvSpPr>
        <p:spPr>
          <a:xfrm>
            <a:off x="962050" y="1533220"/>
            <a:ext cx="6161405" cy="298415"/>
          </a:xfrm>
          <a:prstGeom prst="rect">
            <a:avLst/>
          </a:prstGeom>
        </p:spPr>
        <p:txBody>
          <a:bodyPr vert="horz" wrap="square" lIns="0" tIns="1206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Esistono tipi di input dedicati alle date e al tempo.</a:t>
            </a:r>
          </a:p>
        </p:txBody>
      </p:sp>
      <p:grpSp>
        <p:nvGrpSpPr>
          <p:cNvPr id="4" name="object 4"/>
          <p:cNvGrpSpPr/>
          <p:nvPr/>
        </p:nvGrpSpPr>
        <p:grpSpPr>
          <a:xfrm>
            <a:off x="7560119" y="1555622"/>
            <a:ext cx="3701415" cy="4631055"/>
            <a:chOff x="7560119" y="1555622"/>
            <a:chExt cx="3701415" cy="4631055"/>
          </a:xfrm>
        </p:grpSpPr>
        <p:pic>
          <p:nvPicPr>
            <p:cNvPr id="5" name="object 5"/>
            <p:cNvPicPr/>
            <p:nvPr/>
          </p:nvPicPr>
          <p:blipFill>
            <a:blip r:embed="rId2" cstate="print"/>
            <a:stretch>
              <a:fillRect/>
            </a:stretch>
          </p:blipFill>
          <p:spPr>
            <a:xfrm>
              <a:off x="7569707" y="1565147"/>
              <a:ext cx="3681984" cy="4611624"/>
            </a:xfrm>
            <a:prstGeom prst="rect">
              <a:avLst/>
            </a:prstGeom>
          </p:spPr>
        </p:pic>
        <p:sp>
          <p:nvSpPr>
            <p:cNvPr id="6" name="object 6"/>
            <p:cNvSpPr/>
            <p:nvPr/>
          </p:nvSpPr>
          <p:spPr>
            <a:xfrm>
              <a:off x="7564881" y="1560385"/>
              <a:ext cx="3691890" cy="4621530"/>
            </a:xfrm>
            <a:custGeom>
              <a:avLst/>
              <a:gdLst/>
              <a:ahLst/>
              <a:cxnLst/>
              <a:rect l="l" t="t" r="r" b="b"/>
              <a:pathLst>
                <a:path w="3691890" h="4621530">
                  <a:moveTo>
                    <a:pt x="0" y="4621149"/>
                  </a:moveTo>
                  <a:lnTo>
                    <a:pt x="3691508" y="4621149"/>
                  </a:lnTo>
                  <a:lnTo>
                    <a:pt x="3691508" y="0"/>
                  </a:lnTo>
                  <a:lnTo>
                    <a:pt x="0" y="0"/>
                  </a:lnTo>
                  <a:lnTo>
                    <a:pt x="0" y="4621149"/>
                  </a:lnTo>
                  <a:close/>
                </a:path>
              </a:pathLst>
            </a:custGeom>
            <a:ln w="9525">
              <a:solidFill>
                <a:srgbClr val="111F35"/>
              </a:solidFill>
            </a:ln>
          </p:spPr>
          <p:txBody>
            <a:bodyPr wrap="square" lIns="0" tIns="0" rIns="0" bIns="0" rtlCol="0"/>
            <a:lstStyle/>
            <a:p>
              <a:endParaRPr/>
            </a:p>
          </p:txBody>
        </p:sp>
      </p:grpSp>
      <p:sp>
        <p:nvSpPr>
          <p:cNvPr id="7" name="object 7"/>
          <p:cNvSpPr txBox="1"/>
          <p:nvPr/>
        </p:nvSpPr>
        <p:spPr>
          <a:xfrm>
            <a:off x="882396" y="2994660"/>
            <a:ext cx="4775200" cy="203200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spc="-10" dirty="0">
                <a:solidFill>
                  <a:srgbClr val="800000"/>
                </a:solidFill>
                <a:latin typeface="Consolas"/>
                <a:cs typeface="Consolas"/>
              </a:rPr>
              <a:t>&lt;form&gt;</a:t>
            </a:r>
            <a:endParaRPr sz="1800">
              <a:latin typeface="Consolas"/>
              <a:cs typeface="Consolas"/>
            </a:endParaRPr>
          </a:p>
          <a:p>
            <a:pPr marL="342265">
              <a:lnSpc>
                <a:spcPct val="100000"/>
              </a:lnSpc>
              <a:spcBef>
                <a:spcPts val="5"/>
              </a:spcBef>
            </a:pPr>
            <a:r>
              <a:rPr sz="1800" dirty="0">
                <a:solidFill>
                  <a:srgbClr val="800000"/>
                </a:solidFill>
                <a:latin typeface="Consolas"/>
                <a:cs typeface="Consolas"/>
              </a:rPr>
              <a:t>&lt;input</a:t>
            </a:r>
            <a:r>
              <a:rPr sz="1800" spc="-2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"date"</a:t>
            </a:r>
            <a:r>
              <a:rPr sz="1800" spc="-10" dirty="0">
                <a:solidFill>
                  <a:srgbClr val="800000"/>
                </a:solidFill>
                <a:latin typeface="Consolas"/>
                <a:cs typeface="Consolas"/>
              </a:rPr>
              <a:t>&gt;&lt;br&gt;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2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"week"</a:t>
            </a:r>
            <a:r>
              <a:rPr sz="1800" spc="-10" dirty="0">
                <a:solidFill>
                  <a:srgbClr val="800000"/>
                </a:solidFill>
                <a:latin typeface="Consolas"/>
                <a:cs typeface="Consolas"/>
              </a:rPr>
              <a:t>&gt;&lt;br&gt;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4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"month"</a:t>
            </a:r>
            <a:r>
              <a:rPr sz="1800" spc="-10" dirty="0">
                <a:solidFill>
                  <a:srgbClr val="800000"/>
                </a:solidFill>
                <a:latin typeface="Consolas"/>
                <a:cs typeface="Consolas"/>
              </a:rPr>
              <a:t>&gt;&lt;br&gt;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2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"time"</a:t>
            </a:r>
            <a:r>
              <a:rPr sz="1800" spc="-10" dirty="0">
                <a:solidFill>
                  <a:srgbClr val="800000"/>
                </a:solidFill>
                <a:latin typeface="Consolas"/>
                <a:cs typeface="Consolas"/>
              </a:rPr>
              <a:t>&gt;&lt;br&gt;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65"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"datetime-local"</a:t>
            </a:r>
            <a:r>
              <a:rPr sz="1800" spc="-10" dirty="0">
                <a:solidFill>
                  <a:srgbClr val="800000"/>
                </a:solidFill>
                <a:latin typeface="Consolas"/>
                <a:cs typeface="Consolas"/>
              </a:rPr>
              <a:t>&gt;&lt;br&gt;</a:t>
            </a:r>
            <a:endParaRPr sz="1800">
              <a:latin typeface="Consolas"/>
              <a:cs typeface="Consolas"/>
            </a:endParaRPr>
          </a:p>
          <a:p>
            <a:pPr marL="92075">
              <a:lnSpc>
                <a:spcPct val="100000"/>
              </a:lnSpc>
            </a:pPr>
            <a:r>
              <a:rPr sz="1800" spc="-10" dirty="0">
                <a:solidFill>
                  <a:srgbClr val="800000"/>
                </a:solidFill>
                <a:latin typeface="Consolas"/>
                <a:cs typeface="Consolas"/>
              </a:rPr>
              <a:t>&lt;/form&gt;</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49</a:t>
            </a:fld>
            <a:endParaRPr spc="-25" dirty="0"/>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6247765" cy="574040"/>
          </a:xfrm>
          <a:prstGeom prst="rect">
            <a:avLst/>
          </a:prstGeom>
        </p:spPr>
        <p:txBody>
          <a:bodyPr vert="horz" wrap="square" lIns="0" tIns="12700" rIns="0" bIns="0" rtlCol="0">
            <a:spAutoFit/>
          </a:bodyPr>
          <a:lstStyle/>
          <a:p>
            <a:pPr marL="12700">
              <a:lnSpc>
                <a:spcPct val="100000"/>
              </a:lnSpc>
              <a:spcBef>
                <a:spcPts val="100"/>
              </a:spcBef>
            </a:pPr>
            <a:r>
              <a:rPr spc="-10" dirty="0"/>
              <a:t>PARSING</a:t>
            </a:r>
            <a:r>
              <a:rPr spc="-175" dirty="0"/>
              <a:t> </a:t>
            </a:r>
            <a:r>
              <a:rPr spc="-60" dirty="0"/>
              <a:t>REQUEST</a:t>
            </a:r>
            <a:r>
              <a:rPr spc="-170" dirty="0"/>
              <a:t> </a:t>
            </a:r>
            <a:r>
              <a:rPr spc="-55" dirty="0"/>
              <a:t>BODIES</a:t>
            </a:r>
          </a:p>
        </p:txBody>
      </p:sp>
      <p:sp>
        <p:nvSpPr>
          <p:cNvPr id="3" name="object 3"/>
          <p:cNvSpPr txBox="1"/>
          <p:nvPr/>
        </p:nvSpPr>
        <p:spPr>
          <a:xfrm>
            <a:off x="0" y="1274091"/>
            <a:ext cx="12192000" cy="2253181"/>
          </a:xfrm>
          <a:prstGeom prst="rect">
            <a:avLst/>
          </a:prstGeom>
        </p:spPr>
        <p:txBody>
          <a:bodyPr vert="horz" wrap="square" lIns="0" tIns="97790" rIns="0" bIns="0" rtlCol="0">
            <a:spAutoFit/>
          </a:bodyPr>
          <a:lstStyle/>
          <a:p>
            <a:pPr marL="240029" indent="-227329">
              <a:lnSpc>
                <a:spcPct val="100000"/>
              </a:lnSpc>
              <a:spcBef>
                <a:spcPts val="770"/>
              </a:spcBef>
              <a:buFont typeface="Arial MT"/>
              <a:buChar char="•"/>
              <a:tabLst>
                <a:tab pos="240029" algn="l"/>
              </a:tabLst>
            </a:pPr>
            <a:r>
              <a:rPr lang="it-IT" sz="2400" dirty="0">
                <a:solidFill>
                  <a:srgbClr val="111F35"/>
                </a:solidFill>
                <a:latin typeface="Calibri"/>
                <a:cs typeface="Calibri"/>
              </a:rPr>
              <a:t>Gli utenti compilano il modulo nella pagina dell'elenco delle cose da fare per salvare le nuove cose da fare
Il modulo viene inviato utilizzando il metodo POST
Abbiamo bisogno di analizzare il corpo, per ottenere i nomi dei parametri e il loro valore
Non è così facile come potrebbe sembrare!</a:t>
            </a:r>
            <a:endParaRPr sz="2400" dirty="0">
              <a:latin typeface="Calibri"/>
              <a:cs typeface="Calibri"/>
            </a:endParaRPr>
          </a:p>
        </p:txBody>
      </p:sp>
      <p:sp>
        <p:nvSpPr>
          <p:cNvPr id="4" name="object 4"/>
          <p:cNvSpPr txBox="1"/>
          <p:nvPr/>
        </p:nvSpPr>
        <p:spPr>
          <a:xfrm>
            <a:off x="882396" y="3710940"/>
            <a:ext cx="6621780" cy="120142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800000"/>
                </a:solidFill>
                <a:latin typeface="Consolas"/>
                <a:cs typeface="Consolas"/>
              </a:rPr>
              <a:t>form</a:t>
            </a:r>
            <a:r>
              <a:rPr sz="1800" dirty="0">
                <a:latin typeface="Consolas"/>
                <a:cs typeface="Consolas"/>
              </a:rPr>
              <a:t>(</a:t>
            </a:r>
            <a:r>
              <a:rPr sz="1800" dirty="0">
                <a:solidFill>
                  <a:srgbClr val="E40000"/>
                </a:solidFill>
                <a:latin typeface="Consolas"/>
                <a:cs typeface="Consolas"/>
              </a:rPr>
              <a:t>action</a:t>
            </a:r>
            <a:r>
              <a:rPr sz="1800" dirty="0">
                <a:latin typeface="Consolas"/>
                <a:cs typeface="Consolas"/>
              </a:rPr>
              <a:t>=</a:t>
            </a:r>
            <a:r>
              <a:rPr sz="1800" dirty="0">
                <a:solidFill>
                  <a:srgbClr val="A21515"/>
                </a:solidFill>
                <a:latin typeface="Consolas"/>
                <a:cs typeface="Consolas"/>
              </a:rPr>
              <a:t>"/todo"</a:t>
            </a:r>
            <a:r>
              <a:rPr sz="1800" spc="-105" dirty="0">
                <a:solidFill>
                  <a:srgbClr val="A21515"/>
                </a:solidFill>
                <a:latin typeface="Consolas"/>
                <a:cs typeface="Consolas"/>
              </a:rPr>
              <a:t> </a:t>
            </a:r>
            <a:r>
              <a:rPr sz="1800" spc="-10" dirty="0">
                <a:solidFill>
                  <a:srgbClr val="E40000"/>
                </a:solidFill>
                <a:latin typeface="Consolas"/>
                <a:cs typeface="Consolas"/>
              </a:rPr>
              <a:t>method</a:t>
            </a:r>
            <a:r>
              <a:rPr sz="1800" spc="-10" dirty="0">
                <a:latin typeface="Consolas"/>
                <a:cs typeface="Consolas"/>
              </a:rPr>
              <a:t>=</a:t>
            </a:r>
            <a:r>
              <a:rPr sz="1800" spc="-10" dirty="0">
                <a:solidFill>
                  <a:srgbClr val="A21515"/>
                </a:solidFill>
                <a:latin typeface="Consolas"/>
                <a:cs typeface="Consolas"/>
              </a:rPr>
              <a:t>"POST"</a:t>
            </a:r>
            <a:r>
              <a:rPr sz="1800" spc="-10" dirty="0">
                <a:latin typeface="Consolas"/>
                <a:cs typeface="Consolas"/>
              </a:rPr>
              <a:t>)</a:t>
            </a:r>
            <a:endParaRPr sz="1800">
              <a:latin typeface="Consolas"/>
              <a:cs typeface="Consolas"/>
            </a:endParaRPr>
          </a:p>
          <a:p>
            <a:pPr marL="342265">
              <a:lnSpc>
                <a:spcPct val="100000"/>
              </a:lnSpc>
            </a:pPr>
            <a:r>
              <a:rPr sz="1800" dirty="0">
                <a:solidFill>
                  <a:srgbClr val="800000"/>
                </a:solidFill>
                <a:latin typeface="Consolas"/>
                <a:cs typeface="Consolas"/>
              </a:rPr>
              <a:t>label</a:t>
            </a:r>
            <a:r>
              <a:rPr sz="1800" dirty="0">
                <a:latin typeface="Consolas"/>
                <a:cs typeface="Consolas"/>
              </a:rPr>
              <a:t>(</a:t>
            </a:r>
            <a:r>
              <a:rPr sz="1800" dirty="0">
                <a:solidFill>
                  <a:srgbClr val="E40000"/>
                </a:solidFill>
                <a:latin typeface="Consolas"/>
                <a:cs typeface="Consolas"/>
              </a:rPr>
              <a:t>for</a:t>
            </a:r>
            <a:r>
              <a:rPr sz="1800" dirty="0">
                <a:latin typeface="Consolas"/>
                <a:cs typeface="Consolas"/>
              </a:rPr>
              <a:t>=</a:t>
            </a:r>
            <a:r>
              <a:rPr sz="1800" dirty="0">
                <a:solidFill>
                  <a:srgbClr val="A21515"/>
                </a:solidFill>
                <a:latin typeface="Consolas"/>
                <a:cs typeface="Consolas"/>
              </a:rPr>
              <a:t>"todo"</a:t>
            </a:r>
            <a:r>
              <a:rPr sz="1800" dirty="0">
                <a:latin typeface="Consolas"/>
                <a:cs typeface="Consolas"/>
              </a:rPr>
              <a:t>)</a:t>
            </a:r>
            <a:r>
              <a:rPr sz="1800" spc="-55" dirty="0">
                <a:latin typeface="Consolas"/>
                <a:cs typeface="Consolas"/>
              </a:rPr>
              <a:t> </a:t>
            </a:r>
            <a:r>
              <a:rPr sz="1800" spc="-10" dirty="0">
                <a:latin typeface="Consolas"/>
                <a:cs typeface="Consolas"/>
              </a:rPr>
              <a:t>To-</a:t>
            </a:r>
            <a:r>
              <a:rPr sz="1800" dirty="0">
                <a:latin typeface="Consolas"/>
                <a:cs typeface="Consolas"/>
              </a:rPr>
              <a:t>do</a:t>
            </a:r>
            <a:r>
              <a:rPr sz="1800" spc="-50" dirty="0">
                <a:latin typeface="Consolas"/>
                <a:cs typeface="Consolas"/>
              </a:rPr>
              <a:t> </a:t>
            </a:r>
            <a:r>
              <a:rPr sz="1800" spc="-20" dirty="0">
                <a:latin typeface="Consolas"/>
                <a:cs typeface="Consolas"/>
              </a:rPr>
              <a:t>Item</a:t>
            </a:r>
            <a:endParaRPr sz="1800">
              <a:latin typeface="Consolas"/>
              <a:cs typeface="Consolas"/>
            </a:endParaRPr>
          </a:p>
          <a:p>
            <a:pPr marL="342265" marR="128270">
              <a:lnSpc>
                <a:spcPct val="100000"/>
              </a:lnSpc>
            </a:pPr>
            <a:r>
              <a:rPr sz="1800" dirty="0">
                <a:solidFill>
                  <a:srgbClr val="800000"/>
                </a:solidFill>
                <a:latin typeface="Consolas"/>
                <a:cs typeface="Consolas"/>
              </a:rPr>
              <a:t>input</a:t>
            </a:r>
            <a:r>
              <a:rPr sz="1800" dirty="0">
                <a:latin typeface="Consolas"/>
                <a:cs typeface="Consolas"/>
              </a:rPr>
              <a:t>(</a:t>
            </a:r>
            <a:r>
              <a:rPr sz="1800" dirty="0">
                <a:solidFill>
                  <a:srgbClr val="E40000"/>
                </a:solidFill>
                <a:latin typeface="Consolas"/>
                <a:cs typeface="Consolas"/>
              </a:rPr>
              <a:t>type</a:t>
            </a:r>
            <a:r>
              <a:rPr sz="1800" dirty="0">
                <a:latin typeface="Consolas"/>
                <a:cs typeface="Consolas"/>
              </a:rPr>
              <a:t>=</a:t>
            </a:r>
            <a:r>
              <a:rPr sz="1800" dirty="0">
                <a:solidFill>
                  <a:srgbClr val="A21515"/>
                </a:solidFill>
                <a:latin typeface="Consolas"/>
                <a:cs typeface="Consolas"/>
              </a:rPr>
              <a:t>"text"</a:t>
            </a:r>
            <a:r>
              <a:rPr sz="1800" spc="-80" dirty="0">
                <a:solidFill>
                  <a:srgbClr val="A21515"/>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A21515"/>
                </a:solidFill>
                <a:latin typeface="Consolas"/>
                <a:cs typeface="Consolas"/>
              </a:rPr>
              <a:t>"todo"</a:t>
            </a:r>
            <a:r>
              <a:rPr sz="1800" spc="-65" dirty="0">
                <a:solidFill>
                  <a:srgbClr val="A21515"/>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A21515"/>
                </a:solidFill>
                <a:latin typeface="Consolas"/>
                <a:cs typeface="Consolas"/>
              </a:rPr>
              <a:t>"todo"</a:t>
            </a:r>
            <a:r>
              <a:rPr sz="1800" spc="-65" dirty="0">
                <a:solidFill>
                  <a:srgbClr val="A21515"/>
                </a:solidFill>
                <a:latin typeface="Consolas"/>
                <a:cs typeface="Consolas"/>
              </a:rPr>
              <a:t> </a:t>
            </a:r>
            <a:r>
              <a:rPr sz="1800" spc="-10" dirty="0">
                <a:solidFill>
                  <a:srgbClr val="E40000"/>
                </a:solidFill>
                <a:latin typeface="Consolas"/>
                <a:cs typeface="Consolas"/>
              </a:rPr>
              <a:t>required</a:t>
            </a:r>
            <a:r>
              <a:rPr sz="1800" spc="-10" dirty="0">
                <a:latin typeface="Consolas"/>
                <a:cs typeface="Consolas"/>
              </a:rPr>
              <a:t>) </a:t>
            </a:r>
            <a:r>
              <a:rPr sz="1800" dirty="0">
                <a:solidFill>
                  <a:srgbClr val="800000"/>
                </a:solidFill>
                <a:latin typeface="Consolas"/>
                <a:cs typeface="Consolas"/>
              </a:rPr>
              <a:t>button</a:t>
            </a:r>
            <a:r>
              <a:rPr sz="1800" dirty="0">
                <a:latin typeface="Consolas"/>
                <a:cs typeface="Consolas"/>
              </a:rPr>
              <a:t>(</a:t>
            </a:r>
            <a:r>
              <a:rPr sz="1800" dirty="0">
                <a:solidFill>
                  <a:srgbClr val="E40000"/>
                </a:solidFill>
                <a:latin typeface="Consolas"/>
                <a:cs typeface="Consolas"/>
              </a:rPr>
              <a:t>type</a:t>
            </a:r>
            <a:r>
              <a:rPr sz="1800" dirty="0">
                <a:latin typeface="Consolas"/>
                <a:cs typeface="Consolas"/>
              </a:rPr>
              <a:t>=</a:t>
            </a:r>
            <a:r>
              <a:rPr sz="1800" dirty="0">
                <a:solidFill>
                  <a:srgbClr val="A21515"/>
                </a:solidFill>
                <a:latin typeface="Consolas"/>
                <a:cs typeface="Consolas"/>
              </a:rPr>
              <a:t>"submit"</a:t>
            </a:r>
            <a:r>
              <a:rPr sz="1800" dirty="0">
                <a:latin typeface="Consolas"/>
                <a:cs typeface="Consolas"/>
              </a:rPr>
              <a:t>)</a:t>
            </a:r>
            <a:r>
              <a:rPr sz="1800" spc="-45" dirty="0">
                <a:latin typeface="Consolas"/>
                <a:cs typeface="Consolas"/>
              </a:rPr>
              <a:t> </a:t>
            </a:r>
            <a:r>
              <a:rPr sz="1800" dirty="0">
                <a:latin typeface="Consolas"/>
                <a:cs typeface="Consolas"/>
              </a:rPr>
              <a:t>Save</a:t>
            </a:r>
            <a:r>
              <a:rPr sz="1800" spc="-40" dirty="0">
                <a:latin typeface="Consolas"/>
                <a:cs typeface="Consolas"/>
              </a:rPr>
              <a:t> </a:t>
            </a:r>
            <a:r>
              <a:rPr sz="1800" spc="-10" dirty="0">
                <a:latin typeface="Consolas"/>
                <a:cs typeface="Consolas"/>
              </a:rPr>
              <a:t>To-</a:t>
            </a:r>
            <a:r>
              <a:rPr sz="1800" spc="-25" dirty="0">
                <a:latin typeface="Consolas"/>
                <a:cs typeface="Consolas"/>
              </a:rPr>
              <a:t>do</a:t>
            </a:r>
            <a:endParaRPr sz="1800">
              <a:latin typeface="Consolas"/>
              <a:cs typeface="Consolas"/>
            </a:endParaRPr>
          </a:p>
        </p:txBody>
      </p:sp>
      <p:grpSp>
        <p:nvGrpSpPr>
          <p:cNvPr id="5" name="object 5"/>
          <p:cNvGrpSpPr/>
          <p:nvPr/>
        </p:nvGrpSpPr>
        <p:grpSpPr>
          <a:xfrm>
            <a:off x="8258111" y="4025963"/>
            <a:ext cx="2678430" cy="1283970"/>
            <a:chOff x="8258111" y="4025963"/>
            <a:chExt cx="2678430" cy="1283970"/>
          </a:xfrm>
        </p:grpSpPr>
        <p:pic>
          <p:nvPicPr>
            <p:cNvPr id="6" name="object 6"/>
            <p:cNvPicPr/>
            <p:nvPr/>
          </p:nvPicPr>
          <p:blipFill>
            <a:blip r:embed="rId2" cstate="print"/>
            <a:stretch>
              <a:fillRect/>
            </a:stretch>
          </p:blipFill>
          <p:spPr>
            <a:xfrm>
              <a:off x="8335889" y="4080998"/>
              <a:ext cx="2523001" cy="1105858"/>
            </a:xfrm>
            <a:prstGeom prst="rect">
              <a:avLst/>
            </a:prstGeom>
          </p:spPr>
        </p:pic>
        <p:sp>
          <p:nvSpPr>
            <p:cNvPr id="7" name="object 7"/>
            <p:cNvSpPr/>
            <p:nvPr/>
          </p:nvSpPr>
          <p:spPr>
            <a:xfrm>
              <a:off x="8262873" y="4030726"/>
              <a:ext cx="2668905" cy="1274445"/>
            </a:xfrm>
            <a:custGeom>
              <a:avLst/>
              <a:gdLst/>
              <a:ahLst/>
              <a:cxnLst/>
              <a:rect l="l" t="t" r="r" b="b"/>
              <a:pathLst>
                <a:path w="2668904" h="1274445">
                  <a:moveTo>
                    <a:pt x="0" y="1274445"/>
                  </a:moveTo>
                  <a:lnTo>
                    <a:pt x="2668904" y="1274445"/>
                  </a:lnTo>
                  <a:lnTo>
                    <a:pt x="2668904" y="0"/>
                  </a:lnTo>
                  <a:lnTo>
                    <a:pt x="0" y="0"/>
                  </a:lnTo>
                  <a:lnTo>
                    <a:pt x="0" y="1274445"/>
                  </a:lnTo>
                  <a:close/>
                </a:path>
              </a:pathLst>
            </a:custGeom>
            <a:ln w="9525">
              <a:solidFill>
                <a:srgbClr val="111F35"/>
              </a:solidFill>
            </a:ln>
          </p:spPr>
          <p:txBody>
            <a:bodyPr wrap="square" lIns="0" tIns="0" rIns="0" bIns="0" rtlCol="0"/>
            <a:lstStyle/>
            <a:p>
              <a:endParaRPr/>
            </a:p>
          </p:txBody>
        </p:sp>
      </p:grpSp>
      <p:sp>
        <p:nvSpPr>
          <p:cNvPr id="8" name="object 8"/>
          <p:cNvSpPr txBox="1"/>
          <p:nvPr/>
        </p:nvSpPr>
        <p:spPr>
          <a:xfrm>
            <a:off x="4305300" y="5012435"/>
            <a:ext cx="3581400" cy="1085215"/>
          </a:xfrm>
          <a:prstGeom prst="rect">
            <a:avLst/>
          </a:prstGeom>
          <a:solidFill>
            <a:srgbClr val="006379"/>
          </a:solidFill>
          <a:ln w="12700">
            <a:solidFill>
              <a:srgbClr val="00252F"/>
            </a:solidFill>
          </a:ln>
        </p:spPr>
        <p:txBody>
          <a:bodyPr vert="horz" wrap="square" lIns="0" tIns="71755" rIns="0" bIns="0" rtlCol="0">
            <a:spAutoFit/>
          </a:bodyPr>
          <a:lstStyle/>
          <a:p>
            <a:pPr marL="92075">
              <a:lnSpc>
                <a:spcPct val="100000"/>
              </a:lnSpc>
              <a:spcBef>
                <a:spcPts val="565"/>
              </a:spcBef>
            </a:pPr>
            <a:r>
              <a:rPr sz="2000" dirty="0">
                <a:solidFill>
                  <a:srgbClr val="FFFFFF"/>
                </a:solidFill>
                <a:latin typeface="Consolas"/>
                <a:cs typeface="Consolas"/>
              </a:rPr>
              <a:t>POST</a:t>
            </a:r>
            <a:r>
              <a:rPr sz="2000" spc="-5" dirty="0">
                <a:solidFill>
                  <a:srgbClr val="FFFFFF"/>
                </a:solidFill>
                <a:latin typeface="Consolas"/>
                <a:cs typeface="Consolas"/>
              </a:rPr>
              <a:t> </a:t>
            </a:r>
            <a:r>
              <a:rPr sz="2000" dirty="0">
                <a:solidFill>
                  <a:srgbClr val="FFFFFF"/>
                </a:solidFill>
                <a:latin typeface="Consolas"/>
                <a:cs typeface="Consolas"/>
              </a:rPr>
              <a:t>/todo</a:t>
            </a:r>
            <a:r>
              <a:rPr sz="2000" spc="-20" dirty="0">
                <a:solidFill>
                  <a:srgbClr val="FFFFFF"/>
                </a:solidFill>
                <a:latin typeface="Consolas"/>
                <a:cs typeface="Consolas"/>
              </a:rPr>
              <a:t> </a:t>
            </a:r>
            <a:r>
              <a:rPr sz="2000" spc="-10" dirty="0">
                <a:solidFill>
                  <a:srgbClr val="FFFFFF"/>
                </a:solidFill>
                <a:latin typeface="Consolas"/>
                <a:cs typeface="Consolas"/>
              </a:rPr>
              <a:t>HTTP/1.1</a:t>
            </a:r>
            <a:endParaRPr sz="2000">
              <a:latin typeface="Consolas"/>
              <a:cs typeface="Consolas"/>
            </a:endParaRPr>
          </a:p>
          <a:p>
            <a:pPr>
              <a:lnSpc>
                <a:spcPct val="100000"/>
              </a:lnSpc>
              <a:spcBef>
                <a:spcPts val="60"/>
              </a:spcBef>
            </a:pPr>
            <a:endParaRPr sz="2000">
              <a:latin typeface="Consolas"/>
              <a:cs typeface="Consolas"/>
            </a:endParaRPr>
          </a:p>
          <a:p>
            <a:pPr marL="92075">
              <a:lnSpc>
                <a:spcPct val="100000"/>
              </a:lnSpc>
            </a:pPr>
            <a:r>
              <a:rPr sz="2000" spc="-10" dirty="0">
                <a:solidFill>
                  <a:srgbClr val="FFFFFF"/>
                </a:solidFill>
                <a:latin typeface="Consolas"/>
                <a:cs typeface="Consolas"/>
              </a:rPr>
              <a:t>todo=Learn+Node.js</a:t>
            </a:r>
            <a:endParaRPr sz="2000">
              <a:latin typeface="Consolas"/>
              <a:cs typeface="Consolas"/>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490</a:t>
            </a:fld>
            <a:endParaRPr spc="-25"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974057" y="4317406"/>
            <a:ext cx="2806700" cy="1518285"/>
            <a:chOff x="8974057" y="4317406"/>
            <a:chExt cx="2806700" cy="1518285"/>
          </a:xfrm>
        </p:grpSpPr>
        <p:sp>
          <p:nvSpPr>
            <p:cNvPr id="3" name="object 3"/>
            <p:cNvSpPr/>
            <p:nvPr/>
          </p:nvSpPr>
          <p:spPr>
            <a:xfrm>
              <a:off x="8986375" y="4330335"/>
              <a:ext cx="2792095" cy="1492885"/>
            </a:xfrm>
            <a:custGeom>
              <a:avLst/>
              <a:gdLst/>
              <a:ahLst/>
              <a:cxnLst/>
              <a:rect l="l" t="t" r="r" b="b"/>
              <a:pathLst>
                <a:path w="2792095" h="1492885">
                  <a:moveTo>
                    <a:pt x="1506100" y="0"/>
                  </a:moveTo>
                  <a:lnTo>
                    <a:pt x="1460191" y="290"/>
                  </a:lnTo>
                  <a:lnTo>
                    <a:pt x="1417216" y="1568"/>
                  </a:lnTo>
                  <a:lnTo>
                    <a:pt x="1377475" y="4007"/>
                  </a:lnTo>
                  <a:lnTo>
                    <a:pt x="1308879" y="13064"/>
                  </a:lnTo>
                  <a:lnTo>
                    <a:pt x="1273198" y="18497"/>
                  </a:lnTo>
                  <a:lnTo>
                    <a:pt x="1236645" y="20967"/>
                  </a:lnTo>
                  <a:lnTo>
                    <a:pt x="1198653" y="21065"/>
                  </a:lnTo>
                  <a:lnTo>
                    <a:pt x="1158657" y="19386"/>
                  </a:lnTo>
                  <a:lnTo>
                    <a:pt x="1116091" y="16522"/>
                  </a:lnTo>
                  <a:lnTo>
                    <a:pt x="1070389" y="13064"/>
                  </a:lnTo>
                  <a:lnTo>
                    <a:pt x="1020986" y="9607"/>
                  </a:lnTo>
                  <a:lnTo>
                    <a:pt x="967315" y="6743"/>
                  </a:lnTo>
                  <a:lnTo>
                    <a:pt x="908811" y="5063"/>
                  </a:lnTo>
                  <a:lnTo>
                    <a:pt x="844909" y="5162"/>
                  </a:lnTo>
                  <a:lnTo>
                    <a:pt x="775042" y="7632"/>
                  </a:lnTo>
                  <a:lnTo>
                    <a:pt x="698644" y="13064"/>
                  </a:lnTo>
                  <a:lnTo>
                    <a:pt x="632098" y="18478"/>
                  </a:lnTo>
                  <a:lnTo>
                    <a:pt x="569180" y="22602"/>
                  </a:lnTo>
                  <a:lnTo>
                    <a:pt x="509636" y="25550"/>
                  </a:lnTo>
                  <a:lnTo>
                    <a:pt x="453216" y="27438"/>
                  </a:lnTo>
                  <a:lnTo>
                    <a:pt x="399665" y="28379"/>
                  </a:lnTo>
                  <a:lnTo>
                    <a:pt x="348733" y="28487"/>
                  </a:lnTo>
                  <a:lnTo>
                    <a:pt x="300166" y="27876"/>
                  </a:lnTo>
                  <a:lnTo>
                    <a:pt x="253712" y="26660"/>
                  </a:lnTo>
                  <a:lnTo>
                    <a:pt x="209118" y="24955"/>
                  </a:lnTo>
                  <a:lnTo>
                    <a:pt x="166133" y="22873"/>
                  </a:lnTo>
                  <a:lnTo>
                    <a:pt x="124503" y="20529"/>
                  </a:lnTo>
                  <a:lnTo>
                    <a:pt x="5224" y="13064"/>
                  </a:lnTo>
                  <a:lnTo>
                    <a:pt x="4300" y="60879"/>
                  </a:lnTo>
                  <a:lnTo>
                    <a:pt x="4163" y="109268"/>
                  </a:lnTo>
                  <a:lnTo>
                    <a:pt x="4575" y="158522"/>
                  </a:lnTo>
                  <a:lnTo>
                    <a:pt x="6720" y="314393"/>
                  </a:lnTo>
                  <a:lnTo>
                    <a:pt x="6944" y="370025"/>
                  </a:lnTo>
                  <a:lnTo>
                    <a:pt x="6524" y="427981"/>
                  </a:lnTo>
                  <a:lnTo>
                    <a:pt x="4315" y="540697"/>
                  </a:lnTo>
                  <a:lnTo>
                    <a:pt x="4615" y="586889"/>
                  </a:lnTo>
                  <a:lnTo>
                    <a:pt x="5744" y="629100"/>
                  </a:lnTo>
                  <a:lnTo>
                    <a:pt x="8987" y="709469"/>
                  </a:lnTo>
                  <a:lnTo>
                    <a:pt x="10345" y="751570"/>
                  </a:lnTo>
                  <a:lnTo>
                    <a:pt x="11025" y="797580"/>
                  </a:lnTo>
                  <a:lnTo>
                    <a:pt x="10650" y="849468"/>
                  </a:lnTo>
                  <a:lnTo>
                    <a:pt x="8842" y="909208"/>
                  </a:lnTo>
                  <a:lnTo>
                    <a:pt x="1689" y="1048192"/>
                  </a:lnTo>
                  <a:lnTo>
                    <a:pt x="91" y="1107568"/>
                  </a:lnTo>
                  <a:lnTo>
                    <a:pt x="0" y="1159089"/>
                  </a:lnTo>
                  <a:lnTo>
                    <a:pt x="981" y="1204946"/>
                  </a:lnTo>
                  <a:lnTo>
                    <a:pt x="2605" y="1247327"/>
                  </a:lnTo>
                  <a:lnTo>
                    <a:pt x="4438" y="1288421"/>
                  </a:lnTo>
                  <a:lnTo>
                    <a:pt x="6048" y="1330419"/>
                  </a:lnTo>
                  <a:lnTo>
                    <a:pt x="7004" y="1375509"/>
                  </a:lnTo>
                  <a:lnTo>
                    <a:pt x="6874" y="1425881"/>
                  </a:lnTo>
                  <a:lnTo>
                    <a:pt x="5224" y="1483724"/>
                  </a:lnTo>
                  <a:lnTo>
                    <a:pt x="62838" y="1485375"/>
                  </a:lnTo>
                  <a:lnTo>
                    <a:pt x="118297" y="1486072"/>
                  </a:lnTo>
                  <a:lnTo>
                    <a:pt x="171896" y="1486000"/>
                  </a:lnTo>
                  <a:lnTo>
                    <a:pt x="223933" y="1485345"/>
                  </a:lnTo>
                  <a:lnTo>
                    <a:pt x="274705" y="1484290"/>
                  </a:lnTo>
                  <a:lnTo>
                    <a:pt x="422398" y="1480588"/>
                  </a:lnTo>
                  <a:lnTo>
                    <a:pt x="471078" y="1479791"/>
                  </a:lnTo>
                  <a:lnTo>
                    <a:pt x="519977" y="1479521"/>
                  </a:lnTo>
                  <a:lnTo>
                    <a:pt x="569392" y="1479963"/>
                  </a:lnTo>
                  <a:lnTo>
                    <a:pt x="619620" y="1481303"/>
                  </a:lnTo>
                  <a:lnTo>
                    <a:pt x="720569" y="1486011"/>
                  </a:lnTo>
                  <a:lnTo>
                    <a:pt x="772551" y="1487353"/>
                  </a:lnTo>
                  <a:lnTo>
                    <a:pt x="826387" y="1487899"/>
                  </a:lnTo>
                  <a:lnTo>
                    <a:pt x="881554" y="1487797"/>
                  </a:lnTo>
                  <a:lnTo>
                    <a:pt x="937533" y="1487194"/>
                  </a:lnTo>
                  <a:lnTo>
                    <a:pt x="993804" y="1486240"/>
                  </a:lnTo>
                  <a:lnTo>
                    <a:pt x="1211404" y="1481868"/>
                  </a:lnTo>
                  <a:lnTo>
                    <a:pt x="1261333" y="1481378"/>
                  </a:lnTo>
                  <a:lnTo>
                    <a:pt x="1308432" y="1481425"/>
                  </a:lnTo>
                  <a:lnTo>
                    <a:pt x="1352183" y="1482158"/>
                  </a:lnTo>
                  <a:lnTo>
                    <a:pt x="1432056" y="1485151"/>
                  </a:lnTo>
                  <a:lnTo>
                    <a:pt x="1476149" y="1485509"/>
                  </a:lnTo>
                  <a:lnTo>
                    <a:pt x="1523762" y="1485008"/>
                  </a:lnTo>
                  <a:lnTo>
                    <a:pt x="1574312" y="1483863"/>
                  </a:lnTo>
                  <a:lnTo>
                    <a:pt x="1794230" y="1477088"/>
                  </a:lnTo>
                  <a:lnTo>
                    <a:pt x="1850725" y="1475908"/>
                  </a:lnTo>
                  <a:lnTo>
                    <a:pt x="1906662" y="1475359"/>
                  </a:lnTo>
                  <a:lnTo>
                    <a:pt x="1961458" y="1475654"/>
                  </a:lnTo>
                  <a:lnTo>
                    <a:pt x="2014529" y="1477004"/>
                  </a:lnTo>
                  <a:lnTo>
                    <a:pt x="2065294" y="1479624"/>
                  </a:lnTo>
                  <a:lnTo>
                    <a:pt x="2162009" y="1488099"/>
                  </a:lnTo>
                  <a:lnTo>
                    <a:pt x="2209292" y="1490810"/>
                  </a:lnTo>
                  <a:lnTo>
                    <a:pt x="2255551" y="1492115"/>
                  </a:lnTo>
                  <a:lnTo>
                    <a:pt x="2301320" y="1492266"/>
                  </a:lnTo>
                  <a:lnTo>
                    <a:pt x="2347128" y="1491518"/>
                  </a:lnTo>
                  <a:lnTo>
                    <a:pt x="2393510" y="1490126"/>
                  </a:lnTo>
                  <a:lnTo>
                    <a:pt x="2541410" y="1484630"/>
                  </a:lnTo>
                  <a:lnTo>
                    <a:pt x="2595402" y="1483207"/>
                  </a:lnTo>
                  <a:lnTo>
                    <a:pt x="2652627" y="1482412"/>
                  </a:lnTo>
                  <a:lnTo>
                    <a:pt x="2713617" y="1482499"/>
                  </a:lnTo>
                  <a:lnTo>
                    <a:pt x="2778904" y="1483724"/>
                  </a:lnTo>
                  <a:lnTo>
                    <a:pt x="2775317" y="1445652"/>
                  </a:lnTo>
                  <a:lnTo>
                    <a:pt x="2773954" y="1403602"/>
                  </a:lnTo>
                  <a:lnTo>
                    <a:pt x="2774280" y="1358031"/>
                  </a:lnTo>
                  <a:lnTo>
                    <a:pt x="2775759" y="1309396"/>
                  </a:lnTo>
                  <a:lnTo>
                    <a:pt x="2780038" y="1204756"/>
                  </a:lnTo>
                  <a:lnTo>
                    <a:pt x="2781769" y="1149663"/>
                  </a:lnTo>
                  <a:lnTo>
                    <a:pt x="2782513" y="1093331"/>
                  </a:lnTo>
                  <a:lnTo>
                    <a:pt x="2781737" y="1036216"/>
                  </a:lnTo>
                  <a:lnTo>
                    <a:pt x="2778904" y="978772"/>
                  </a:lnTo>
                  <a:lnTo>
                    <a:pt x="2775328" y="923235"/>
                  </a:lnTo>
                  <a:lnTo>
                    <a:pt x="2772650" y="870991"/>
                  </a:lnTo>
                  <a:lnTo>
                    <a:pt x="2770831" y="821225"/>
                  </a:lnTo>
                  <a:lnTo>
                    <a:pt x="2769833" y="773122"/>
                  </a:lnTo>
                  <a:lnTo>
                    <a:pt x="2769617" y="725868"/>
                  </a:lnTo>
                  <a:lnTo>
                    <a:pt x="2770144" y="678648"/>
                  </a:lnTo>
                  <a:lnTo>
                    <a:pt x="2771375" y="630648"/>
                  </a:lnTo>
                  <a:lnTo>
                    <a:pt x="2773271" y="581053"/>
                  </a:lnTo>
                  <a:lnTo>
                    <a:pt x="2775794" y="529049"/>
                  </a:lnTo>
                  <a:lnTo>
                    <a:pt x="2778904" y="473820"/>
                  </a:lnTo>
                  <a:lnTo>
                    <a:pt x="2785950" y="355982"/>
                  </a:lnTo>
                  <a:lnTo>
                    <a:pt x="2788725" y="302662"/>
                  </a:lnTo>
                  <a:lnTo>
                    <a:pt x="2790663" y="252058"/>
                  </a:lnTo>
                  <a:lnTo>
                    <a:pt x="2791510" y="203406"/>
                  </a:lnTo>
                  <a:lnTo>
                    <a:pt x="2791011" y="155944"/>
                  </a:lnTo>
                  <a:lnTo>
                    <a:pt x="2788914" y="108909"/>
                  </a:lnTo>
                  <a:lnTo>
                    <a:pt x="2784963" y="61536"/>
                  </a:lnTo>
                  <a:lnTo>
                    <a:pt x="2778904" y="13064"/>
                  </a:lnTo>
                  <a:lnTo>
                    <a:pt x="2626436" y="12613"/>
                  </a:lnTo>
                  <a:lnTo>
                    <a:pt x="2164216" y="13637"/>
                  </a:lnTo>
                  <a:lnTo>
                    <a:pt x="2002299" y="13064"/>
                  </a:lnTo>
                  <a:lnTo>
                    <a:pt x="1943356" y="12308"/>
                  </a:lnTo>
                  <a:lnTo>
                    <a:pt x="1884671" y="10972"/>
                  </a:lnTo>
                  <a:lnTo>
                    <a:pt x="1826542" y="9229"/>
                  </a:lnTo>
                  <a:lnTo>
                    <a:pt x="1605535" y="1682"/>
                  </a:lnTo>
                  <a:lnTo>
                    <a:pt x="1554647" y="521"/>
                  </a:lnTo>
                  <a:lnTo>
                    <a:pt x="1506100" y="0"/>
                  </a:lnTo>
                  <a:close/>
                </a:path>
              </a:pathLst>
            </a:custGeom>
            <a:solidFill>
              <a:srgbClr val="00916D">
                <a:alpha val="50195"/>
              </a:srgbClr>
            </a:solidFill>
          </p:spPr>
          <p:txBody>
            <a:bodyPr wrap="square" lIns="0" tIns="0" rIns="0" bIns="0" rtlCol="0"/>
            <a:lstStyle/>
            <a:p>
              <a:endParaRPr/>
            </a:p>
          </p:txBody>
        </p:sp>
        <p:sp>
          <p:nvSpPr>
            <p:cNvPr id="4" name="object 4"/>
            <p:cNvSpPr/>
            <p:nvPr/>
          </p:nvSpPr>
          <p:spPr>
            <a:xfrm>
              <a:off x="8980407" y="4323756"/>
              <a:ext cx="2794000" cy="1505585"/>
            </a:xfrm>
            <a:custGeom>
              <a:avLst/>
              <a:gdLst/>
              <a:ahLst/>
              <a:cxnLst/>
              <a:rect l="l" t="t" r="r" b="b"/>
              <a:pathLst>
                <a:path w="2794000" h="1505585">
                  <a:moveTo>
                    <a:pt x="11192" y="19643"/>
                  </a:moveTo>
                  <a:lnTo>
                    <a:pt x="78078" y="18389"/>
                  </a:lnTo>
                  <a:lnTo>
                    <a:pt x="139064" y="18464"/>
                  </a:lnTo>
                  <a:lnTo>
                    <a:pt x="195033" y="19584"/>
                  </a:lnTo>
                  <a:lnTo>
                    <a:pt x="246869" y="21465"/>
                  </a:lnTo>
                  <a:lnTo>
                    <a:pt x="295455" y="23823"/>
                  </a:lnTo>
                  <a:lnTo>
                    <a:pt x="341675" y="26375"/>
                  </a:lnTo>
                  <a:lnTo>
                    <a:pt x="386413" y="28835"/>
                  </a:lnTo>
                  <a:lnTo>
                    <a:pt x="430552" y="30920"/>
                  </a:lnTo>
                  <a:lnTo>
                    <a:pt x="474977" y="32346"/>
                  </a:lnTo>
                  <a:lnTo>
                    <a:pt x="520569" y="32828"/>
                  </a:lnTo>
                  <a:lnTo>
                    <a:pt x="568214" y="32083"/>
                  </a:lnTo>
                  <a:lnTo>
                    <a:pt x="618795" y="29827"/>
                  </a:lnTo>
                  <a:lnTo>
                    <a:pt x="673195" y="25775"/>
                  </a:lnTo>
                  <a:lnTo>
                    <a:pt x="732298" y="19643"/>
                  </a:lnTo>
                  <a:lnTo>
                    <a:pt x="794996" y="12689"/>
                  </a:lnTo>
                  <a:lnTo>
                    <a:pt x="850918" y="7385"/>
                  </a:lnTo>
                  <a:lnTo>
                    <a:pt x="901389" y="3599"/>
                  </a:lnTo>
                  <a:lnTo>
                    <a:pt x="947736" y="1195"/>
                  </a:lnTo>
                  <a:lnTo>
                    <a:pt x="991284" y="40"/>
                  </a:lnTo>
                  <a:lnTo>
                    <a:pt x="1033359" y="0"/>
                  </a:lnTo>
                  <a:lnTo>
                    <a:pt x="1075287" y="939"/>
                  </a:lnTo>
                  <a:lnTo>
                    <a:pt x="1118395" y="2725"/>
                  </a:lnTo>
                  <a:lnTo>
                    <a:pt x="1164008" y="5222"/>
                  </a:lnTo>
                  <a:lnTo>
                    <a:pt x="1213453" y="8297"/>
                  </a:lnTo>
                  <a:lnTo>
                    <a:pt x="1268054" y="11814"/>
                  </a:lnTo>
                  <a:lnTo>
                    <a:pt x="1329138" y="15641"/>
                  </a:lnTo>
                  <a:lnTo>
                    <a:pt x="1398032" y="19643"/>
                  </a:lnTo>
                  <a:lnTo>
                    <a:pt x="1467683" y="23248"/>
                  </a:lnTo>
                  <a:lnTo>
                    <a:pt x="1530787" y="26015"/>
                  </a:lnTo>
                  <a:lnTo>
                    <a:pt x="1588292" y="28009"/>
                  </a:lnTo>
                  <a:lnTo>
                    <a:pt x="1641145" y="29295"/>
                  </a:lnTo>
                  <a:lnTo>
                    <a:pt x="1690293" y="29937"/>
                  </a:lnTo>
                  <a:lnTo>
                    <a:pt x="1736683" y="30001"/>
                  </a:lnTo>
                  <a:lnTo>
                    <a:pt x="1781263" y="29549"/>
                  </a:lnTo>
                  <a:lnTo>
                    <a:pt x="1824980" y="28647"/>
                  </a:lnTo>
                  <a:lnTo>
                    <a:pt x="1868780" y="27360"/>
                  </a:lnTo>
                  <a:lnTo>
                    <a:pt x="1913612" y="25751"/>
                  </a:lnTo>
                  <a:lnTo>
                    <a:pt x="1960422" y="23886"/>
                  </a:lnTo>
                  <a:lnTo>
                    <a:pt x="2010157" y="21828"/>
                  </a:lnTo>
                  <a:lnTo>
                    <a:pt x="2063766" y="19643"/>
                  </a:lnTo>
                  <a:lnTo>
                    <a:pt x="2115223" y="17712"/>
                  </a:lnTo>
                  <a:lnTo>
                    <a:pt x="2165972" y="16058"/>
                  </a:lnTo>
                  <a:lnTo>
                    <a:pt x="2216193" y="14686"/>
                  </a:lnTo>
                  <a:lnTo>
                    <a:pt x="2266064" y="13601"/>
                  </a:lnTo>
                  <a:lnTo>
                    <a:pt x="2315764" y="12808"/>
                  </a:lnTo>
                  <a:lnTo>
                    <a:pt x="2365471" y="12312"/>
                  </a:lnTo>
                  <a:lnTo>
                    <a:pt x="2415365" y="12119"/>
                  </a:lnTo>
                  <a:lnTo>
                    <a:pt x="2465625" y="12232"/>
                  </a:lnTo>
                  <a:lnTo>
                    <a:pt x="2516429" y="12658"/>
                  </a:lnTo>
                  <a:lnTo>
                    <a:pt x="2567956" y="13401"/>
                  </a:lnTo>
                  <a:lnTo>
                    <a:pt x="2620385" y="14466"/>
                  </a:lnTo>
                  <a:lnTo>
                    <a:pt x="2673894" y="15858"/>
                  </a:lnTo>
                  <a:lnTo>
                    <a:pt x="2728664" y="17582"/>
                  </a:lnTo>
                  <a:lnTo>
                    <a:pt x="2784872" y="19643"/>
                  </a:lnTo>
                  <a:lnTo>
                    <a:pt x="2787272" y="95893"/>
                  </a:lnTo>
                  <a:lnTo>
                    <a:pt x="2786876" y="139108"/>
                  </a:lnTo>
                  <a:lnTo>
                    <a:pt x="2785896" y="186255"/>
                  </a:lnTo>
                  <a:lnTo>
                    <a:pt x="2784694" y="237738"/>
                  </a:lnTo>
                  <a:lnTo>
                    <a:pt x="2783630" y="293963"/>
                  </a:lnTo>
                  <a:lnTo>
                    <a:pt x="2783064" y="355334"/>
                  </a:lnTo>
                  <a:lnTo>
                    <a:pt x="2783358" y="422255"/>
                  </a:lnTo>
                  <a:lnTo>
                    <a:pt x="2784872" y="495131"/>
                  </a:lnTo>
                  <a:lnTo>
                    <a:pt x="2786946" y="558785"/>
                  </a:lnTo>
                  <a:lnTo>
                    <a:pt x="2789017" y="614276"/>
                  </a:lnTo>
                  <a:lnTo>
                    <a:pt x="2790913" y="663568"/>
                  </a:lnTo>
                  <a:lnTo>
                    <a:pt x="2792461" y="708627"/>
                  </a:lnTo>
                  <a:lnTo>
                    <a:pt x="2793492" y="751417"/>
                  </a:lnTo>
                  <a:lnTo>
                    <a:pt x="2793833" y="793902"/>
                  </a:lnTo>
                  <a:lnTo>
                    <a:pt x="2793313" y="838047"/>
                  </a:lnTo>
                  <a:lnTo>
                    <a:pt x="2791760" y="885816"/>
                  </a:lnTo>
                  <a:lnTo>
                    <a:pt x="2789004" y="939173"/>
                  </a:lnTo>
                  <a:lnTo>
                    <a:pt x="2784872" y="1000083"/>
                  </a:lnTo>
                  <a:lnTo>
                    <a:pt x="2780983" y="1063778"/>
                  </a:lnTo>
                  <a:lnTo>
                    <a:pt x="2778849" y="1124186"/>
                  </a:lnTo>
                  <a:lnTo>
                    <a:pt x="2778135" y="1181318"/>
                  </a:lnTo>
                  <a:lnTo>
                    <a:pt x="2778508" y="1235182"/>
                  </a:lnTo>
                  <a:lnTo>
                    <a:pt x="2779633" y="1285789"/>
                  </a:lnTo>
                  <a:lnTo>
                    <a:pt x="2781178" y="1333148"/>
                  </a:lnTo>
                  <a:lnTo>
                    <a:pt x="2782807" y="1377269"/>
                  </a:lnTo>
                  <a:lnTo>
                    <a:pt x="2784189" y="1418162"/>
                  </a:lnTo>
                  <a:lnTo>
                    <a:pt x="2784988" y="1455837"/>
                  </a:lnTo>
                  <a:lnTo>
                    <a:pt x="2784872" y="1490303"/>
                  </a:lnTo>
                  <a:lnTo>
                    <a:pt x="2742568" y="1495557"/>
                  </a:lnTo>
                  <a:lnTo>
                    <a:pt x="2698872" y="1499577"/>
                  </a:lnTo>
                  <a:lnTo>
                    <a:pt x="2653759" y="1502461"/>
                  </a:lnTo>
                  <a:lnTo>
                    <a:pt x="2607204" y="1504306"/>
                  </a:lnTo>
                  <a:lnTo>
                    <a:pt x="2559182" y="1505212"/>
                  </a:lnTo>
                  <a:lnTo>
                    <a:pt x="2509667" y="1505274"/>
                  </a:lnTo>
                  <a:lnTo>
                    <a:pt x="2458634" y="1504591"/>
                  </a:lnTo>
                  <a:lnTo>
                    <a:pt x="2406058" y="1503260"/>
                  </a:lnTo>
                  <a:lnTo>
                    <a:pt x="2351913" y="1501378"/>
                  </a:lnTo>
                  <a:lnTo>
                    <a:pt x="2296173" y="1499045"/>
                  </a:lnTo>
                  <a:lnTo>
                    <a:pt x="2238815" y="1496356"/>
                  </a:lnTo>
                  <a:lnTo>
                    <a:pt x="2179811" y="1493409"/>
                  </a:lnTo>
                  <a:lnTo>
                    <a:pt x="2119138" y="1490303"/>
                  </a:lnTo>
                  <a:lnTo>
                    <a:pt x="2061610" y="1488248"/>
                  </a:lnTo>
                  <a:lnTo>
                    <a:pt x="2003475" y="1487734"/>
                  </a:lnTo>
                  <a:lnTo>
                    <a:pt x="1945116" y="1488455"/>
                  </a:lnTo>
                  <a:lnTo>
                    <a:pt x="1886915" y="1490106"/>
                  </a:lnTo>
                  <a:lnTo>
                    <a:pt x="1829257" y="1492378"/>
                  </a:lnTo>
                  <a:lnTo>
                    <a:pt x="1772526" y="1494967"/>
                  </a:lnTo>
                  <a:lnTo>
                    <a:pt x="1717103" y="1497566"/>
                  </a:lnTo>
                  <a:lnTo>
                    <a:pt x="1663374" y="1499868"/>
                  </a:lnTo>
                  <a:lnTo>
                    <a:pt x="1611722" y="1501568"/>
                  </a:lnTo>
                  <a:lnTo>
                    <a:pt x="1562530" y="1502359"/>
                  </a:lnTo>
                  <a:lnTo>
                    <a:pt x="1516181" y="1501934"/>
                  </a:lnTo>
                  <a:lnTo>
                    <a:pt x="1473060" y="1499987"/>
                  </a:lnTo>
                  <a:lnTo>
                    <a:pt x="1433549" y="1496212"/>
                  </a:lnTo>
                  <a:lnTo>
                    <a:pt x="1398032" y="1490303"/>
                  </a:lnTo>
                  <a:lnTo>
                    <a:pt x="1360193" y="1483395"/>
                  </a:lnTo>
                  <a:lnTo>
                    <a:pt x="1318834" y="1477874"/>
                  </a:lnTo>
                  <a:lnTo>
                    <a:pt x="1274307" y="1473675"/>
                  </a:lnTo>
                  <a:lnTo>
                    <a:pt x="1226963" y="1470734"/>
                  </a:lnTo>
                  <a:lnTo>
                    <a:pt x="1177156" y="1468988"/>
                  </a:lnTo>
                  <a:lnTo>
                    <a:pt x="1125238" y="1468372"/>
                  </a:lnTo>
                  <a:lnTo>
                    <a:pt x="1071561" y="1468821"/>
                  </a:lnTo>
                  <a:lnTo>
                    <a:pt x="1016478" y="1470272"/>
                  </a:lnTo>
                  <a:lnTo>
                    <a:pt x="960340" y="1472660"/>
                  </a:lnTo>
                  <a:lnTo>
                    <a:pt x="903501" y="1475922"/>
                  </a:lnTo>
                  <a:lnTo>
                    <a:pt x="846313" y="1479992"/>
                  </a:lnTo>
                  <a:lnTo>
                    <a:pt x="789128" y="1484808"/>
                  </a:lnTo>
                  <a:lnTo>
                    <a:pt x="732298" y="1490303"/>
                  </a:lnTo>
                  <a:lnTo>
                    <a:pt x="680963" y="1495169"/>
                  </a:lnTo>
                  <a:lnTo>
                    <a:pt x="631571" y="1499015"/>
                  </a:lnTo>
                  <a:lnTo>
                    <a:pt x="583628" y="1501907"/>
                  </a:lnTo>
                  <a:lnTo>
                    <a:pt x="536642" y="1503915"/>
                  </a:lnTo>
                  <a:lnTo>
                    <a:pt x="490122" y="1505106"/>
                  </a:lnTo>
                  <a:lnTo>
                    <a:pt x="443575" y="1505548"/>
                  </a:lnTo>
                  <a:lnTo>
                    <a:pt x="396510" y="1505310"/>
                  </a:lnTo>
                  <a:lnTo>
                    <a:pt x="348433" y="1504459"/>
                  </a:lnTo>
                  <a:lnTo>
                    <a:pt x="298854" y="1503064"/>
                  </a:lnTo>
                  <a:lnTo>
                    <a:pt x="247280" y="1501192"/>
                  </a:lnTo>
                  <a:lnTo>
                    <a:pt x="193219" y="1498912"/>
                  </a:lnTo>
                  <a:lnTo>
                    <a:pt x="136178" y="1496292"/>
                  </a:lnTo>
                  <a:lnTo>
                    <a:pt x="75667" y="1493400"/>
                  </a:lnTo>
                  <a:lnTo>
                    <a:pt x="11192" y="1490303"/>
                  </a:lnTo>
                  <a:lnTo>
                    <a:pt x="8281" y="1421247"/>
                  </a:lnTo>
                  <a:lnTo>
                    <a:pt x="7120" y="1358475"/>
                  </a:lnTo>
                  <a:lnTo>
                    <a:pt x="7295" y="1301301"/>
                  </a:lnTo>
                  <a:lnTo>
                    <a:pt x="8394" y="1249038"/>
                  </a:lnTo>
                  <a:lnTo>
                    <a:pt x="10001" y="1200997"/>
                  </a:lnTo>
                  <a:lnTo>
                    <a:pt x="11704" y="1156492"/>
                  </a:lnTo>
                  <a:lnTo>
                    <a:pt x="13088" y="1114836"/>
                  </a:lnTo>
                  <a:lnTo>
                    <a:pt x="13740" y="1075340"/>
                  </a:lnTo>
                  <a:lnTo>
                    <a:pt x="13246" y="1037319"/>
                  </a:lnTo>
                  <a:lnTo>
                    <a:pt x="11192" y="1000083"/>
                  </a:lnTo>
                  <a:lnTo>
                    <a:pt x="8263" y="962723"/>
                  </a:lnTo>
                  <a:lnTo>
                    <a:pt x="5535" y="924318"/>
                  </a:lnTo>
                  <a:lnTo>
                    <a:pt x="3175" y="884165"/>
                  </a:lnTo>
                  <a:lnTo>
                    <a:pt x="1353" y="841561"/>
                  </a:lnTo>
                  <a:lnTo>
                    <a:pt x="238" y="795804"/>
                  </a:lnTo>
                  <a:lnTo>
                    <a:pt x="0" y="746191"/>
                  </a:lnTo>
                  <a:lnTo>
                    <a:pt x="806" y="692020"/>
                  </a:lnTo>
                  <a:lnTo>
                    <a:pt x="2828" y="632588"/>
                  </a:lnTo>
                  <a:lnTo>
                    <a:pt x="6233" y="567193"/>
                  </a:lnTo>
                  <a:lnTo>
                    <a:pt x="11192" y="495131"/>
                  </a:lnTo>
                  <a:lnTo>
                    <a:pt x="15385" y="424612"/>
                  </a:lnTo>
                  <a:lnTo>
                    <a:pt x="16837" y="363287"/>
                  </a:lnTo>
                  <a:lnTo>
                    <a:pt x="16224" y="309624"/>
                  </a:lnTo>
                  <a:lnTo>
                    <a:pt x="14228" y="262087"/>
                  </a:lnTo>
                  <a:lnTo>
                    <a:pt x="11525" y="219144"/>
                  </a:lnTo>
                  <a:lnTo>
                    <a:pt x="8796" y="179261"/>
                  </a:lnTo>
                  <a:lnTo>
                    <a:pt x="6719" y="140903"/>
                  </a:lnTo>
                  <a:lnTo>
                    <a:pt x="5974" y="102537"/>
                  </a:lnTo>
                  <a:lnTo>
                    <a:pt x="7238" y="62628"/>
                  </a:lnTo>
                  <a:lnTo>
                    <a:pt x="11192" y="19643"/>
                  </a:lnTo>
                  <a:close/>
                </a:path>
              </a:pathLst>
            </a:custGeom>
            <a:ln w="12700">
              <a:solidFill>
                <a:srgbClr val="00392A"/>
              </a:solidFill>
              <a:prstDash val="sysDash"/>
            </a:ln>
          </p:spPr>
          <p:txBody>
            <a:bodyPr wrap="square" lIns="0" tIns="0" rIns="0" bIns="0" rtlCol="0"/>
            <a:lstStyle/>
            <a:p>
              <a:endParaRPr/>
            </a:p>
          </p:txBody>
        </p:sp>
      </p:grpSp>
      <p:sp>
        <p:nvSpPr>
          <p:cNvPr id="5" name="object 5"/>
          <p:cNvSpPr txBox="1"/>
          <p:nvPr/>
        </p:nvSpPr>
        <p:spPr>
          <a:xfrm>
            <a:off x="10028681" y="4360926"/>
            <a:ext cx="701675" cy="330835"/>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004737"/>
                </a:solidFill>
                <a:latin typeface="Calibri"/>
                <a:cs typeface="Calibri"/>
              </a:rPr>
              <a:t>Server</a:t>
            </a:r>
            <a:endParaRPr sz="2000">
              <a:latin typeface="Calibri"/>
              <a:cs typeface="Calibri"/>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READING</a:t>
            </a:r>
            <a:r>
              <a:rPr spc="-195" dirty="0"/>
              <a:t> </a:t>
            </a:r>
            <a:r>
              <a:rPr dirty="0"/>
              <a:t>THE</a:t>
            </a:r>
            <a:r>
              <a:rPr spc="-204" dirty="0"/>
              <a:t> </a:t>
            </a:r>
            <a:r>
              <a:rPr spc="-70" dirty="0"/>
              <a:t>REQUEST</a:t>
            </a:r>
            <a:r>
              <a:rPr spc="-190" dirty="0"/>
              <a:t> </a:t>
            </a:r>
            <a:r>
              <a:rPr spc="-20" dirty="0"/>
              <a:t>BODY</a:t>
            </a:r>
          </a:p>
        </p:txBody>
      </p:sp>
      <p:sp>
        <p:nvSpPr>
          <p:cNvPr id="7" name="object 7"/>
          <p:cNvSpPr txBox="1"/>
          <p:nvPr/>
        </p:nvSpPr>
        <p:spPr>
          <a:xfrm>
            <a:off x="76200" y="1533905"/>
            <a:ext cx="8666505" cy="4599144"/>
          </a:xfrm>
          <a:prstGeom prst="rect">
            <a:avLst/>
          </a:prstGeom>
        </p:spPr>
        <p:txBody>
          <a:bodyPr vert="horz" wrap="square" lIns="0" tIns="60960" rIns="0" bIns="0" rtlCol="0">
            <a:spAutoFit/>
          </a:bodyPr>
          <a:lstStyle/>
          <a:p>
            <a:pPr marL="240029" marR="283845" indent="-227329">
              <a:lnSpc>
                <a:spcPts val="3020"/>
              </a:lnSpc>
              <a:spcBef>
                <a:spcPts val="480"/>
              </a:spcBef>
              <a:buFont typeface="Arial MT"/>
              <a:buChar char="•"/>
              <a:tabLst>
                <a:tab pos="241300" algn="l"/>
              </a:tabLst>
            </a:pPr>
            <a:r>
              <a:rPr lang="it-IT" sz="2400" dirty="0">
                <a:solidFill>
                  <a:srgbClr val="111F35"/>
                </a:solidFill>
                <a:latin typeface="Calibri"/>
                <a:cs typeface="Calibri"/>
              </a:rPr>
              <a:t>Il corpo della richiesta potrebbe non essere ancora disponibile durante l'elaborazione della richiesta. Forse l'utente ha un brutto
connessione, o sta caricando alcuni file di grandi dimensioni, e il corpo sarà disponibile in un secondo momento
L'oggetto richiesta (http. IncomingMessage) estende il flusso. Leggibile. Ciò significa che genera un evento di dati quando un nuovo blocco di dati diventa
disponibile nel corpo della richiesta e un evento End quando non sono più presenti dati da utilizzare dal flusso.
Per leggere il corpo della richiesta, dobbiamo operare in un
in modo asincrono, sfruttando questi due eventi</a:t>
            </a:r>
            <a:endParaRPr sz="2400" dirty="0">
              <a:latin typeface="Calibri"/>
              <a:cs typeface="Calibri"/>
            </a:endParaRPr>
          </a:p>
        </p:txBody>
      </p:sp>
      <p:grpSp>
        <p:nvGrpSpPr>
          <p:cNvPr id="8" name="object 8"/>
          <p:cNvGrpSpPr/>
          <p:nvPr/>
        </p:nvGrpSpPr>
        <p:grpSpPr>
          <a:xfrm>
            <a:off x="9433115" y="1618043"/>
            <a:ext cx="1885950" cy="906144"/>
            <a:chOff x="9433115" y="1618043"/>
            <a:chExt cx="1885950" cy="906144"/>
          </a:xfrm>
        </p:grpSpPr>
        <p:pic>
          <p:nvPicPr>
            <p:cNvPr id="9" name="object 9"/>
            <p:cNvPicPr/>
            <p:nvPr/>
          </p:nvPicPr>
          <p:blipFill>
            <a:blip r:embed="rId2" cstate="print"/>
            <a:stretch>
              <a:fillRect/>
            </a:stretch>
          </p:blipFill>
          <p:spPr>
            <a:xfrm>
              <a:off x="9490573" y="1659499"/>
              <a:ext cx="1771161" cy="775433"/>
            </a:xfrm>
            <a:prstGeom prst="rect">
              <a:avLst/>
            </a:prstGeom>
          </p:spPr>
        </p:pic>
        <p:sp>
          <p:nvSpPr>
            <p:cNvPr id="10" name="object 10"/>
            <p:cNvSpPr/>
            <p:nvPr/>
          </p:nvSpPr>
          <p:spPr>
            <a:xfrm>
              <a:off x="9437878" y="1622805"/>
              <a:ext cx="1876425" cy="896619"/>
            </a:xfrm>
            <a:custGeom>
              <a:avLst/>
              <a:gdLst/>
              <a:ahLst/>
              <a:cxnLst/>
              <a:rect l="l" t="t" r="r" b="b"/>
              <a:pathLst>
                <a:path w="1876425" h="896619">
                  <a:moveTo>
                    <a:pt x="0" y="896493"/>
                  </a:moveTo>
                  <a:lnTo>
                    <a:pt x="1876425" y="896493"/>
                  </a:lnTo>
                  <a:lnTo>
                    <a:pt x="1876425" y="0"/>
                  </a:lnTo>
                  <a:lnTo>
                    <a:pt x="0" y="0"/>
                  </a:lnTo>
                  <a:lnTo>
                    <a:pt x="0" y="896493"/>
                  </a:lnTo>
                  <a:close/>
                </a:path>
              </a:pathLst>
            </a:custGeom>
            <a:ln w="9525">
              <a:solidFill>
                <a:srgbClr val="111F35"/>
              </a:solidFill>
            </a:ln>
          </p:spPr>
          <p:txBody>
            <a:bodyPr wrap="square" lIns="0" tIns="0" rIns="0" bIns="0" rtlCol="0"/>
            <a:lstStyle/>
            <a:p>
              <a:endParaRPr/>
            </a:p>
          </p:txBody>
        </p:sp>
      </p:grpSp>
      <p:grpSp>
        <p:nvGrpSpPr>
          <p:cNvPr id="11" name="object 11"/>
          <p:cNvGrpSpPr/>
          <p:nvPr/>
        </p:nvGrpSpPr>
        <p:grpSpPr>
          <a:xfrm>
            <a:off x="10236454" y="2599689"/>
            <a:ext cx="279400" cy="1750060"/>
            <a:chOff x="10236454" y="2599689"/>
            <a:chExt cx="279400" cy="1750060"/>
          </a:xfrm>
        </p:grpSpPr>
        <p:sp>
          <p:nvSpPr>
            <p:cNvPr id="12" name="object 12"/>
            <p:cNvSpPr/>
            <p:nvPr/>
          </p:nvSpPr>
          <p:spPr>
            <a:xfrm>
              <a:off x="10242804" y="2606039"/>
              <a:ext cx="266700" cy="1737360"/>
            </a:xfrm>
            <a:custGeom>
              <a:avLst/>
              <a:gdLst/>
              <a:ahLst/>
              <a:cxnLst/>
              <a:rect l="l" t="t" r="r" b="b"/>
              <a:pathLst>
                <a:path w="266700" h="1737360">
                  <a:moveTo>
                    <a:pt x="170688" y="0"/>
                  </a:moveTo>
                  <a:lnTo>
                    <a:pt x="96012" y="0"/>
                  </a:lnTo>
                  <a:lnTo>
                    <a:pt x="96012" y="1483487"/>
                  </a:lnTo>
                  <a:lnTo>
                    <a:pt x="0" y="1483487"/>
                  </a:lnTo>
                  <a:lnTo>
                    <a:pt x="133350" y="1737360"/>
                  </a:lnTo>
                  <a:lnTo>
                    <a:pt x="266700" y="1483487"/>
                  </a:lnTo>
                  <a:lnTo>
                    <a:pt x="170688" y="1483487"/>
                  </a:lnTo>
                  <a:lnTo>
                    <a:pt x="170688" y="0"/>
                  </a:lnTo>
                  <a:close/>
                </a:path>
              </a:pathLst>
            </a:custGeom>
            <a:solidFill>
              <a:srgbClr val="006379"/>
            </a:solidFill>
          </p:spPr>
          <p:txBody>
            <a:bodyPr wrap="square" lIns="0" tIns="0" rIns="0" bIns="0" rtlCol="0"/>
            <a:lstStyle/>
            <a:p>
              <a:endParaRPr/>
            </a:p>
          </p:txBody>
        </p:sp>
        <p:sp>
          <p:nvSpPr>
            <p:cNvPr id="13" name="object 13"/>
            <p:cNvSpPr/>
            <p:nvPr/>
          </p:nvSpPr>
          <p:spPr>
            <a:xfrm>
              <a:off x="10242804" y="2606039"/>
              <a:ext cx="266700" cy="1737360"/>
            </a:xfrm>
            <a:custGeom>
              <a:avLst/>
              <a:gdLst/>
              <a:ahLst/>
              <a:cxnLst/>
              <a:rect l="l" t="t" r="r" b="b"/>
              <a:pathLst>
                <a:path w="266700" h="1737360">
                  <a:moveTo>
                    <a:pt x="0" y="1483487"/>
                  </a:moveTo>
                  <a:lnTo>
                    <a:pt x="96012" y="1483487"/>
                  </a:lnTo>
                  <a:lnTo>
                    <a:pt x="96012" y="0"/>
                  </a:lnTo>
                  <a:lnTo>
                    <a:pt x="170688" y="0"/>
                  </a:lnTo>
                  <a:lnTo>
                    <a:pt x="170688" y="1483487"/>
                  </a:lnTo>
                  <a:lnTo>
                    <a:pt x="266700" y="1483487"/>
                  </a:lnTo>
                  <a:lnTo>
                    <a:pt x="133350" y="1737360"/>
                  </a:lnTo>
                  <a:lnTo>
                    <a:pt x="0" y="1483487"/>
                  </a:lnTo>
                  <a:close/>
                </a:path>
              </a:pathLst>
            </a:custGeom>
            <a:ln w="12700">
              <a:solidFill>
                <a:srgbClr val="00252F"/>
              </a:solidFill>
            </a:ln>
          </p:spPr>
          <p:txBody>
            <a:bodyPr wrap="square" lIns="0" tIns="0" rIns="0" bIns="0" rtlCol="0"/>
            <a:lstStyle/>
            <a:p>
              <a:endParaRPr/>
            </a:p>
          </p:txBody>
        </p:sp>
      </p:grpSp>
      <p:sp>
        <p:nvSpPr>
          <p:cNvPr id="14" name="object 14"/>
          <p:cNvSpPr txBox="1"/>
          <p:nvPr/>
        </p:nvSpPr>
        <p:spPr>
          <a:xfrm>
            <a:off x="9089135" y="4779264"/>
            <a:ext cx="2574290" cy="902335"/>
          </a:xfrm>
          <a:prstGeom prst="rect">
            <a:avLst/>
          </a:prstGeom>
          <a:solidFill>
            <a:srgbClr val="006379"/>
          </a:solidFill>
          <a:ln w="12700">
            <a:solidFill>
              <a:srgbClr val="00252F"/>
            </a:solidFill>
          </a:ln>
        </p:spPr>
        <p:txBody>
          <a:bodyPr vert="horz" wrap="square" lIns="0" tIns="27305" rIns="0" bIns="0" rtlCol="0">
            <a:spAutoFit/>
          </a:bodyPr>
          <a:lstStyle/>
          <a:p>
            <a:pPr marL="92075">
              <a:lnSpc>
                <a:spcPct val="100000"/>
              </a:lnSpc>
              <a:spcBef>
                <a:spcPts val="215"/>
              </a:spcBef>
            </a:pPr>
            <a:r>
              <a:rPr sz="1800" dirty="0">
                <a:solidFill>
                  <a:srgbClr val="FFFFFF"/>
                </a:solidFill>
                <a:latin typeface="Consolas"/>
                <a:cs typeface="Consolas"/>
              </a:rPr>
              <a:t>POST</a:t>
            </a:r>
            <a:r>
              <a:rPr sz="1800" spc="-20" dirty="0">
                <a:solidFill>
                  <a:srgbClr val="FFFFFF"/>
                </a:solidFill>
                <a:latin typeface="Consolas"/>
                <a:cs typeface="Consolas"/>
              </a:rPr>
              <a:t> </a:t>
            </a:r>
            <a:r>
              <a:rPr sz="1800" dirty="0">
                <a:solidFill>
                  <a:srgbClr val="FFFFFF"/>
                </a:solidFill>
                <a:latin typeface="Consolas"/>
                <a:cs typeface="Consolas"/>
              </a:rPr>
              <a:t>/todo</a:t>
            </a:r>
            <a:r>
              <a:rPr sz="1800" spc="-30" dirty="0">
                <a:solidFill>
                  <a:srgbClr val="FFFFFF"/>
                </a:solidFill>
                <a:latin typeface="Consolas"/>
                <a:cs typeface="Consolas"/>
              </a:rPr>
              <a:t> </a:t>
            </a:r>
            <a:r>
              <a:rPr sz="1800" spc="-10" dirty="0">
                <a:solidFill>
                  <a:srgbClr val="FFFFFF"/>
                </a:solidFill>
                <a:latin typeface="Consolas"/>
                <a:cs typeface="Consolas"/>
              </a:rPr>
              <a:t>HTTP/1.1</a:t>
            </a:r>
            <a:endParaRPr sz="1800">
              <a:latin typeface="Consolas"/>
              <a:cs typeface="Consolas"/>
            </a:endParaRPr>
          </a:p>
          <a:p>
            <a:pPr marL="92075">
              <a:lnSpc>
                <a:spcPct val="100000"/>
              </a:lnSpc>
              <a:spcBef>
                <a:spcPts val="2085"/>
              </a:spcBef>
            </a:pPr>
            <a:r>
              <a:rPr sz="1800" spc="-10" dirty="0">
                <a:solidFill>
                  <a:srgbClr val="FFFFFF"/>
                </a:solidFill>
                <a:latin typeface="Consolas"/>
                <a:cs typeface="Consolas"/>
              </a:rPr>
              <a:t>todo=Learn+Node.js</a:t>
            </a:r>
            <a:endParaRPr sz="1800">
              <a:latin typeface="Consolas"/>
              <a:cs typeface="Consolas"/>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491</a:t>
            </a:fld>
            <a:endParaRPr spc="-25"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5" dirty="0"/>
              <a:t> </a:t>
            </a:r>
            <a:r>
              <a:rPr dirty="0"/>
              <a:t>Lucio</a:t>
            </a:r>
            <a:r>
              <a:rPr spc="-10" dirty="0"/>
              <a:t> </a:t>
            </a:r>
            <a:r>
              <a:rPr dirty="0"/>
              <a:t>Starace,</a:t>
            </a:r>
            <a:r>
              <a:rPr spc="-15" dirty="0"/>
              <a:t> </a:t>
            </a:r>
            <a:r>
              <a:rPr dirty="0"/>
              <a:t>Ph.D.</a:t>
            </a:r>
            <a:r>
              <a:rPr spc="-25" dirty="0"/>
              <a:t> </a:t>
            </a:r>
            <a:r>
              <a:rPr dirty="0"/>
              <a:t>- University</a:t>
            </a:r>
            <a:r>
              <a:rPr spc="-30" dirty="0"/>
              <a:t> </a:t>
            </a:r>
            <a:r>
              <a:rPr dirty="0"/>
              <a:t>of</a:t>
            </a:r>
            <a:r>
              <a:rPr spc="-15" dirty="0"/>
              <a:t> </a:t>
            </a:r>
            <a:r>
              <a:rPr dirty="0"/>
              <a:t>Naples</a:t>
            </a:r>
            <a:r>
              <a:rPr spc="-15" dirty="0"/>
              <a:t> </a:t>
            </a:r>
            <a:r>
              <a:rPr dirty="0"/>
              <a:t>Federico</a:t>
            </a:r>
            <a:r>
              <a:rPr spc="-20" dirty="0"/>
              <a:t> </a:t>
            </a:r>
            <a:r>
              <a:rPr dirty="0"/>
              <a:t>II</a:t>
            </a:r>
            <a:r>
              <a:rPr spc="5" dirty="0"/>
              <a:t> </a:t>
            </a:r>
            <a:r>
              <a:rPr dirty="0"/>
              <a:t>-</a:t>
            </a:r>
            <a:r>
              <a:rPr spc="-15" dirty="0"/>
              <a:t> </a:t>
            </a:r>
            <a:r>
              <a:rPr dirty="0"/>
              <a:t>Web</a:t>
            </a:r>
            <a:r>
              <a:rPr spc="-10" dirty="0"/>
              <a:t> Technologies</a:t>
            </a:r>
            <a:r>
              <a:rPr spc="-25" dirty="0"/>
              <a:t> </a:t>
            </a:r>
            <a:r>
              <a:rPr dirty="0"/>
              <a:t>Course</a:t>
            </a:r>
            <a:r>
              <a:rPr spc="-5" dirty="0"/>
              <a:t> </a:t>
            </a:r>
            <a:r>
              <a:rPr dirty="0"/>
              <a:t>-</a:t>
            </a:r>
            <a:r>
              <a:rPr spc="-15" dirty="0"/>
              <a:t> </a:t>
            </a:r>
            <a:r>
              <a:rPr dirty="0"/>
              <a:t>Lecture</a:t>
            </a:r>
            <a:r>
              <a:rPr spc="-20" dirty="0"/>
              <a:t> </a:t>
            </a:r>
            <a:r>
              <a:rPr dirty="0"/>
              <a:t>11</a:t>
            </a:r>
            <a:r>
              <a:rPr spc="-5" dirty="0"/>
              <a:t> </a:t>
            </a:r>
            <a:r>
              <a:rPr dirty="0"/>
              <a:t>-</a:t>
            </a:r>
            <a:r>
              <a:rPr spc="-10" dirty="0"/>
              <a:t> </a:t>
            </a:r>
            <a:r>
              <a:rPr dirty="0"/>
              <a:t>Implementing</a:t>
            </a:r>
            <a:r>
              <a:rPr spc="-40" dirty="0"/>
              <a:t> </a:t>
            </a:r>
            <a:r>
              <a:rPr dirty="0"/>
              <a:t>Web</a:t>
            </a:r>
            <a:r>
              <a:rPr spc="-15" dirty="0"/>
              <a:t> </a:t>
            </a:r>
            <a:r>
              <a:rPr dirty="0"/>
              <a:t>Apps</a:t>
            </a:r>
            <a:r>
              <a:rPr spc="-15" dirty="0"/>
              <a:t> </a:t>
            </a:r>
            <a:r>
              <a:rPr dirty="0"/>
              <a:t>with</a:t>
            </a:r>
            <a:r>
              <a:rPr spc="-15" dirty="0"/>
              <a:t> </a:t>
            </a:r>
            <a:r>
              <a:rPr spc="-10" dirty="0"/>
              <a:t>Node.js</a:t>
            </a:r>
          </a:p>
        </p:txBody>
      </p:sp>
      <p:sp>
        <p:nvSpPr>
          <p:cNvPr id="6" name="object 6"/>
          <p:cNvSpPr txBox="1"/>
          <p:nvPr/>
        </p:nvSpPr>
        <p:spPr>
          <a:xfrm>
            <a:off x="11050016" y="6464985"/>
            <a:ext cx="180975" cy="178435"/>
          </a:xfrm>
          <a:prstGeom prst="rect">
            <a:avLst/>
          </a:prstGeom>
        </p:spPr>
        <p:txBody>
          <a:bodyPr vert="horz" wrap="square" lIns="0" tIns="0" rIns="0" bIns="0" rtlCol="0">
            <a:spAutoFit/>
          </a:bodyPr>
          <a:lstStyle/>
          <a:p>
            <a:pPr marL="12700">
              <a:lnSpc>
                <a:spcPts val="1240"/>
              </a:lnSpc>
            </a:pPr>
            <a:r>
              <a:rPr sz="1200" spc="-25" dirty="0">
                <a:solidFill>
                  <a:srgbClr val="006379"/>
                </a:solidFill>
                <a:latin typeface="Calibri"/>
                <a:cs typeface="Calibri"/>
              </a:rPr>
              <a:t>35</a:t>
            </a:r>
            <a:endParaRPr sz="1200">
              <a:latin typeface="Calibri"/>
              <a:cs typeface="Calibri"/>
            </a:endParaRP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READING</a:t>
            </a:r>
            <a:r>
              <a:rPr spc="-195" dirty="0"/>
              <a:t> </a:t>
            </a:r>
            <a:r>
              <a:rPr dirty="0"/>
              <a:t>THE</a:t>
            </a:r>
            <a:r>
              <a:rPr spc="-204" dirty="0"/>
              <a:t> </a:t>
            </a:r>
            <a:r>
              <a:rPr spc="-70" dirty="0"/>
              <a:t>REQUEST</a:t>
            </a:r>
            <a:r>
              <a:rPr spc="-190" dirty="0"/>
              <a:t> </a:t>
            </a:r>
            <a:r>
              <a:rPr spc="-20" dirty="0"/>
              <a:t>BODY</a:t>
            </a:r>
          </a:p>
        </p:txBody>
      </p:sp>
      <p:sp>
        <p:nvSpPr>
          <p:cNvPr id="3" name="object 3"/>
          <p:cNvSpPr txBox="1"/>
          <p:nvPr/>
        </p:nvSpPr>
        <p:spPr>
          <a:xfrm>
            <a:off x="962050" y="1533905"/>
            <a:ext cx="5827395"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Some</a:t>
            </a:r>
            <a:r>
              <a:rPr sz="2800" spc="-70" dirty="0">
                <a:solidFill>
                  <a:srgbClr val="111F35"/>
                </a:solidFill>
                <a:latin typeface="Calibri"/>
                <a:cs typeface="Calibri"/>
              </a:rPr>
              <a:t> </a:t>
            </a:r>
            <a:r>
              <a:rPr sz="2800" dirty="0">
                <a:solidFill>
                  <a:srgbClr val="111F35"/>
                </a:solidFill>
                <a:latin typeface="Calibri"/>
                <a:cs typeface="Calibri"/>
              </a:rPr>
              <a:t>work</a:t>
            </a:r>
            <a:r>
              <a:rPr sz="2800" spc="-70" dirty="0">
                <a:solidFill>
                  <a:srgbClr val="111F35"/>
                </a:solidFill>
                <a:latin typeface="Calibri"/>
                <a:cs typeface="Calibri"/>
              </a:rPr>
              <a:t> </a:t>
            </a:r>
            <a:r>
              <a:rPr sz="2800" dirty="0">
                <a:solidFill>
                  <a:srgbClr val="111F35"/>
                </a:solidFill>
                <a:latin typeface="Calibri"/>
                <a:cs typeface="Calibri"/>
              </a:rPr>
              <a:t>is</a:t>
            </a:r>
            <a:r>
              <a:rPr sz="2800" spc="-55" dirty="0">
                <a:solidFill>
                  <a:srgbClr val="111F35"/>
                </a:solidFill>
                <a:latin typeface="Calibri"/>
                <a:cs typeface="Calibri"/>
              </a:rPr>
              <a:t> </a:t>
            </a:r>
            <a:r>
              <a:rPr sz="2800" dirty="0">
                <a:solidFill>
                  <a:srgbClr val="111F35"/>
                </a:solidFill>
                <a:latin typeface="Calibri"/>
                <a:cs typeface="Calibri"/>
              </a:rPr>
              <a:t>needed</a:t>
            </a:r>
            <a:r>
              <a:rPr sz="2800" spc="-45" dirty="0">
                <a:solidFill>
                  <a:srgbClr val="111F35"/>
                </a:solidFill>
                <a:latin typeface="Calibri"/>
                <a:cs typeface="Calibri"/>
              </a:rPr>
              <a:t> </a:t>
            </a:r>
            <a:r>
              <a:rPr sz="2800" dirty="0">
                <a:solidFill>
                  <a:srgbClr val="111F35"/>
                </a:solidFill>
                <a:latin typeface="Calibri"/>
                <a:cs typeface="Calibri"/>
              </a:rPr>
              <a:t>to</a:t>
            </a:r>
            <a:r>
              <a:rPr sz="2800" spc="-60" dirty="0">
                <a:solidFill>
                  <a:srgbClr val="111F35"/>
                </a:solidFill>
                <a:latin typeface="Calibri"/>
                <a:cs typeface="Calibri"/>
              </a:rPr>
              <a:t> </a:t>
            </a:r>
            <a:r>
              <a:rPr sz="2800" dirty="0">
                <a:solidFill>
                  <a:srgbClr val="111F35"/>
                </a:solidFill>
                <a:latin typeface="Calibri"/>
                <a:cs typeface="Calibri"/>
              </a:rPr>
              <a:t>read</a:t>
            </a:r>
            <a:r>
              <a:rPr sz="2800" spc="-65" dirty="0">
                <a:solidFill>
                  <a:srgbClr val="111F35"/>
                </a:solidFill>
                <a:latin typeface="Calibri"/>
                <a:cs typeface="Calibri"/>
              </a:rPr>
              <a:t> </a:t>
            </a:r>
            <a:r>
              <a:rPr sz="2800" dirty="0">
                <a:solidFill>
                  <a:srgbClr val="111F35"/>
                </a:solidFill>
                <a:latin typeface="Calibri"/>
                <a:cs typeface="Calibri"/>
              </a:rPr>
              <a:t>the</a:t>
            </a:r>
            <a:r>
              <a:rPr sz="2800" spc="-60" dirty="0">
                <a:solidFill>
                  <a:srgbClr val="111F35"/>
                </a:solidFill>
                <a:latin typeface="Calibri"/>
                <a:cs typeface="Calibri"/>
              </a:rPr>
              <a:t> </a:t>
            </a:r>
            <a:r>
              <a:rPr sz="2800" spc="-20" dirty="0">
                <a:solidFill>
                  <a:srgbClr val="111F35"/>
                </a:solidFill>
                <a:latin typeface="Calibri"/>
                <a:cs typeface="Calibri"/>
              </a:rPr>
              <a:t>body</a:t>
            </a:r>
            <a:endParaRPr sz="2800">
              <a:latin typeface="Calibri"/>
              <a:cs typeface="Calibri"/>
            </a:endParaRPr>
          </a:p>
        </p:txBody>
      </p:sp>
      <p:sp>
        <p:nvSpPr>
          <p:cNvPr id="4" name="object 4"/>
          <p:cNvSpPr txBox="1"/>
          <p:nvPr/>
        </p:nvSpPr>
        <p:spPr>
          <a:xfrm>
            <a:off x="882396" y="2179320"/>
            <a:ext cx="10427335" cy="369316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0000FF"/>
                </a:solidFill>
                <a:latin typeface="Consolas"/>
                <a:cs typeface="Consolas"/>
              </a:rPr>
              <a:t>function</a:t>
            </a:r>
            <a:r>
              <a:rPr sz="1800" spc="-60" dirty="0">
                <a:solidFill>
                  <a:srgbClr val="0000FF"/>
                </a:solidFill>
                <a:latin typeface="Consolas"/>
                <a:cs typeface="Consolas"/>
              </a:rPr>
              <a:t> </a:t>
            </a:r>
            <a:r>
              <a:rPr sz="1800" spc="-10" dirty="0">
                <a:latin typeface="Consolas"/>
                <a:cs typeface="Consolas"/>
              </a:rPr>
              <a:t>parseRequestBody(request){</a:t>
            </a:r>
            <a:endParaRPr sz="1800">
              <a:latin typeface="Consolas"/>
              <a:cs typeface="Consolas"/>
            </a:endParaRPr>
          </a:p>
          <a:p>
            <a:pPr marL="591820" marR="4936490" indent="-250190">
              <a:lnSpc>
                <a:spcPct val="100000"/>
              </a:lnSpc>
            </a:pPr>
            <a:r>
              <a:rPr sz="1800" dirty="0">
                <a:solidFill>
                  <a:srgbClr val="0000FF"/>
                </a:solidFill>
                <a:latin typeface="Consolas"/>
                <a:cs typeface="Consolas"/>
              </a:rPr>
              <a:t>return</a:t>
            </a:r>
            <a:r>
              <a:rPr sz="1800" spc="-30" dirty="0">
                <a:solidFill>
                  <a:srgbClr val="0000FF"/>
                </a:solidFill>
                <a:latin typeface="Consolas"/>
                <a:cs typeface="Consolas"/>
              </a:rPr>
              <a:t> </a:t>
            </a:r>
            <a:r>
              <a:rPr sz="1800" dirty="0">
                <a:solidFill>
                  <a:srgbClr val="0000FF"/>
                </a:solidFill>
                <a:latin typeface="Consolas"/>
                <a:cs typeface="Consolas"/>
              </a:rPr>
              <a:t>new</a:t>
            </a:r>
            <a:r>
              <a:rPr sz="1800" spc="-15" dirty="0">
                <a:solidFill>
                  <a:srgbClr val="0000FF"/>
                </a:solidFill>
                <a:latin typeface="Consolas"/>
                <a:cs typeface="Consolas"/>
              </a:rPr>
              <a:t> </a:t>
            </a:r>
            <a:r>
              <a:rPr sz="1800" dirty="0">
                <a:latin typeface="Consolas"/>
                <a:cs typeface="Consolas"/>
              </a:rPr>
              <a:t>Promise((resolve,</a:t>
            </a:r>
            <a:r>
              <a:rPr sz="1800" spc="-20" dirty="0">
                <a:latin typeface="Consolas"/>
                <a:cs typeface="Consolas"/>
              </a:rPr>
              <a:t> </a:t>
            </a:r>
            <a:r>
              <a:rPr sz="1800" dirty="0">
                <a:latin typeface="Consolas"/>
                <a:cs typeface="Consolas"/>
              </a:rPr>
              <a:t>reject)</a:t>
            </a:r>
            <a:r>
              <a:rPr sz="1800" spc="-75" dirty="0">
                <a:latin typeface="Consolas"/>
                <a:cs typeface="Consolas"/>
              </a:rPr>
              <a:t> </a:t>
            </a:r>
            <a:r>
              <a:rPr sz="1800" dirty="0">
                <a:solidFill>
                  <a:srgbClr val="0000FF"/>
                </a:solidFill>
                <a:latin typeface="Consolas"/>
                <a:cs typeface="Consolas"/>
              </a:rPr>
              <a:t>=&gt;</a:t>
            </a:r>
            <a:r>
              <a:rPr sz="1800" spc="-15" dirty="0">
                <a:solidFill>
                  <a:srgbClr val="0000FF"/>
                </a:solidFill>
                <a:latin typeface="Consolas"/>
                <a:cs typeface="Consolas"/>
              </a:rPr>
              <a:t> </a:t>
            </a:r>
            <a:r>
              <a:rPr sz="1800" spc="-50" dirty="0">
                <a:latin typeface="Consolas"/>
                <a:cs typeface="Consolas"/>
              </a:rPr>
              <a:t>{ </a:t>
            </a:r>
            <a:r>
              <a:rPr sz="1800" dirty="0">
                <a:solidFill>
                  <a:srgbClr val="0000FF"/>
                </a:solidFill>
                <a:latin typeface="Consolas"/>
                <a:cs typeface="Consolas"/>
              </a:rPr>
              <a:t>let</a:t>
            </a:r>
            <a:r>
              <a:rPr sz="1800" spc="-20" dirty="0">
                <a:solidFill>
                  <a:srgbClr val="0000FF"/>
                </a:solidFill>
                <a:latin typeface="Consolas"/>
                <a:cs typeface="Consolas"/>
              </a:rPr>
              <a:t> </a:t>
            </a:r>
            <a:r>
              <a:rPr sz="1800" dirty="0">
                <a:latin typeface="Consolas"/>
                <a:cs typeface="Consolas"/>
              </a:rPr>
              <a:t>body</a:t>
            </a:r>
            <a:r>
              <a:rPr sz="1800" spc="-10" dirty="0">
                <a:latin typeface="Consolas"/>
                <a:cs typeface="Consolas"/>
              </a:rPr>
              <a:t> </a:t>
            </a:r>
            <a:r>
              <a:rPr sz="1800" dirty="0">
                <a:latin typeface="Consolas"/>
                <a:cs typeface="Consolas"/>
              </a:rPr>
              <a:t>=</a:t>
            </a:r>
            <a:r>
              <a:rPr sz="1800" spc="-20" dirty="0">
                <a:latin typeface="Consolas"/>
                <a:cs typeface="Consolas"/>
              </a:rPr>
              <a:t> </a:t>
            </a:r>
            <a:r>
              <a:rPr sz="1800" spc="-25" dirty="0">
                <a:latin typeface="Consolas"/>
                <a:cs typeface="Consolas"/>
              </a:rPr>
              <a:t>[];</a:t>
            </a:r>
            <a:endParaRPr sz="1800">
              <a:latin typeface="Consolas"/>
              <a:cs typeface="Consolas"/>
            </a:endParaRPr>
          </a:p>
          <a:p>
            <a:pPr marL="591820">
              <a:lnSpc>
                <a:spcPct val="100000"/>
              </a:lnSpc>
              <a:spcBef>
                <a:spcPts val="5"/>
              </a:spcBef>
            </a:pPr>
            <a:r>
              <a:rPr sz="1800" spc="-10" dirty="0">
                <a:latin typeface="Consolas"/>
                <a:cs typeface="Consolas"/>
              </a:rPr>
              <a:t>request</a:t>
            </a:r>
            <a:endParaRPr sz="1800">
              <a:latin typeface="Consolas"/>
              <a:cs typeface="Consolas"/>
            </a:endParaRPr>
          </a:p>
          <a:p>
            <a:pPr marL="843280">
              <a:lnSpc>
                <a:spcPct val="100000"/>
              </a:lnSpc>
            </a:pPr>
            <a:r>
              <a:rPr sz="1800" dirty="0">
                <a:latin typeface="Consolas"/>
                <a:cs typeface="Consolas"/>
              </a:rPr>
              <a:t>.on(</a:t>
            </a:r>
            <a:r>
              <a:rPr sz="1800" dirty="0">
                <a:solidFill>
                  <a:srgbClr val="A21515"/>
                </a:solidFill>
                <a:latin typeface="Consolas"/>
                <a:cs typeface="Consolas"/>
              </a:rPr>
              <a:t>'data'</a:t>
            </a:r>
            <a:r>
              <a:rPr sz="1800" dirty="0">
                <a:latin typeface="Consolas"/>
                <a:cs typeface="Consolas"/>
              </a:rPr>
              <a:t>,</a:t>
            </a:r>
            <a:r>
              <a:rPr sz="1800" spc="-40" dirty="0">
                <a:latin typeface="Consolas"/>
                <a:cs typeface="Consolas"/>
              </a:rPr>
              <a:t> </a:t>
            </a:r>
            <a:r>
              <a:rPr sz="1800" dirty="0">
                <a:latin typeface="Consolas"/>
                <a:cs typeface="Consolas"/>
              </a:rPr>
              <a:t>chunk</a:t>
            </a:r>
            <a:r>
              <a:rPr sz="1800" spc="-40" dirty="0">
                <a:latin typeface="Consolas"/>
                <a:cs typeface="Consolas"/>
              </a:rPr>
              <a:t> </a:t>
            </a:r>
            <a:r>
              <a:rPr sz="1800" dirty="0">
                <a:solidFill>
                  <a:srgbClr val="0000FF"/>
                </a:solidFill>
                <a:latin typeface="Consolas"/>
                <a:cs typeface="Consolas"/>
              </a:rPr>
              <a:t>=&gt;</a:t>
            </a:r>
            <a:r>
              <a:rPr sz="1800" spc="-50" dirty="0">
                <a:solidFill>
                  <a:srgbClr val="0000FF"/>
                </a:solidFill>
                <a:latin typeface="Consolas"/>
                <a:cs typeface="Consolas"/>
              </a:rPr>
              <a:t> </a:t>
            </a:r>
            <a:r>
              <a:rPr sz="1800" dirty="0">
                <a:latin typeface="Consolas"/>
                <a:cs typeface="Consolas"/>
              </a:rPr>
              <a:t>{</a:t>
            </a:r>
            <a:r>
              <a:rPr sz="1800" spc="-45" dirty="0">
                <a:latin typeface="Consolas"/>
                <a:cs typeface="Consolas"/>
              </a:rPr>
              <a:t> </a:t>
            </a:r>
            <a:r>
              <a:rPr sz="1800" dirty="0">
                <a:latin typeface="Consolas"/>
                <a:cs typeface="Consolas"/>
              </a:rPr>
              <a:t>body.push(chunk);</a:t>
            </a:r>
            <a:r>
              <a:rPr sz="1800" spc="-55" dirty="0">
                <a:latin typeface="Consolas"/>
                <a:cs typeface="Consolas"/>
              </a:rPr>
              <a:t> </a:t>
            </a:r>
            <a:r>
              <a:rPr sz="1800" spc="-25" dirty="0">
                <a:latin typeface="Consolas"/>
                <a:cs typeface="Consolas"/>
              </a:rPr>
              <a:t>})</a:t>
            </a:r>
            <a:endParaRPr sz="1800">
              <a:latin typeface="Consolas"/>
              <a:cs typeface="Consolas"/>
            </a:endParaRPr>
          </a:p>
          <a:p>
            <a:pPr marL="843280">
              <a:lnSpc>
                <a:spcPct val="100000"/>
              </a:lnSpc>
            </a:pPr>
            <a:r>
              <a:rPr sz="1800" dirty="0">
                <a:latin typeface="Consolas"/>
                <a:cs typeface="Consolas"/>
              </a:rPr>
              <a:t>.on(</a:t>
            </a:r>
            <a:r>
              <a:rPr sz="1800" dirty="0">
                <a:solidFill>
                  <a:srgbClr val="A21515"/>
                </a:solidFill>
                <a:latin typeface="Consolas"/>
                <a:cs typeface="Consolas"/>
              </a:rPr>
              <a:t>'end'</a:t>
            </a:r>
            <a:r>
              <a:rPr sz="1800" dirty="0">
                <a:latin typeface="Consolas"/>
                <a:cs typeface="Consolas"/>
              </a:rPr>
              <a:t>,</a:t>
            </a:r>
            <a:r>
              <a:rPr sz="1800" spc="-25" dirty="0">
                <a:latin typeface="Consolas"/>
                <a:cs typeface="Consolas"/>
              </a:rPr>
              <a:t> </a:t>
            </a:r>
            <a:r>
              <a:rPr sz="1800" dirty="0">
                <a:latin typeface="Consolas"/>
                <a:cs typeface="Consolas"/>
              </a:rPr>
              <a:t>()</a:t>
            </a:r>
            <a:r>
              <a:rPr sz="1800" spc="-15" dirty="0">
                <a:latin typeface="Consolas"/>
                <a:cs typeface="Consolas"/>
              </a:rPr>
              <a:t> </a:t>
            </a:r>
            <a:r>
              <a:rPr sz="1800" dirty="0">
                <a:solidFill>
                  <a:srgbClr val="0000FF"/>
                </a:solidFill>
                <a:latin typeface="Consolas"/>
                <a:cs typeface="Consolas"/>
              </a:rPr>
              <a:t>=&gt;</a:t>
            </a:r>
            <a:r>
              <a:rPr sz="1800" spc="-30"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1094740">
              <a:lnSpc>
                <a:spcPct val="100000"/>
              </a:lnSpc>
            </a:pPr>
            <a:r>
              <a:rPr sz="1800" dirty="0">
                <a:latin typeface="Consolas"/>
                <a:cs typeface="Consolas"/>
              </a:rPr>
              <a:t>body</a:t>
            </a:r>
            <a:r>
              <a:rPr sz="1800" spc="-25" dirty="0">
                <a:latin typeface="Consolas"/>
                <a:cs typeface="Consolas"/>
              </a:rPr>
              <a:t> </a:t>
            </a:r>
            <a:r>
              <a:rPr sz="1800" dirty="0">
                <a:latin typeface="Consolas"/>
                <a:cs typeface="Consolas"/>
              </a:rPr>
              <a:t>=</a:t>
            </a:r>
            <a:r>
              <a:rPr sz="1800" spc="-15" dirty="0">
                <a:latin typeface="Consolas"/>
                <a:cs typeface="Consolas"/>
              </a:rPr>
              <a:t> </a:t>
            </a:r>
            <a:r>
              <a:rPr sz="1800" spc="-10" dirty="0">
                <a:latin typeface="Consolas"/>
                <a:cs typeface="Consolas"/>
              </a:rPr>
              <a:t>Buffer.concat(body).toString();</a:t>
            </a:r>
            <a:endParaRPr sz="1800">
              <a:latin typeface="Consolas"/>
              <a:cs typeface="Consolas"/>
            </a:endParaRPr>
          </a:p>
          <a:p>
            <a:pPr marL="1094740" marR="426084">
              <a:lnSpc>
                <a:spcPct val="100000"/>
              </a:lnSpc>
            </a:pP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at</a:t>
            </a:r>
            <a:r>
              <a:rPr sz="1800" spc="-25" dirty="0">
                <a:solidFill>
                  <a:srgbClr val="008000"/>
                </a:solidFill>
                <a:latin typeface="Consolas"/>
                <a:cs typeface="Consolas"/>
              </a:rPr>
              <a:t> </a:t>
            </a:r>
            <a:r>
              <a:rPr sz="1800" dirty="0">
                <a:solidFill>
                  <a:srgbClr val="008000"/>
                </a:solidFill>
                <a:latin typeface="Consolas"/>
                <a:cs typeface="Consolas"/>
              </a:rPr>
              <a:t>this</a:t>
            </a:r>
            <a:r>
              <a:rPr sz="1800" spc="-30" dirty="0">
                <a:solidFill>
                  <a:srgbClr val="008000"/>
                </a:solidFill>
                <a:latin typeface="Consolas"/>
                <a:cs typeface="Consolas"/>
              </a:rPr>
              <a:t> </a:t>
            </a:r>
            <a:r>
              <a:rPr sz="1800" dirty="0">
                <a:solidFill>
                  <a:srgbClr val="008000"/>
                </a:solidFill>
                <a:latin typeface="Consolas"/>
                <a:cs typeface="Consolas"/>
              </a:rPr>
              <a:t>point,</a:t>
            </a:r>
            <a:r>
              <a:rPr sz="1800" spc="-25" dirty="0">
                <a:solidFill>
                  <a:srgbClr val="008000"/>
                </a:solidFill>
                <a:latin typeface="Consolas"/>
                <a:cs typeface="Consolas"/>
              </a:rPr>
              <a:t> </a:t>
            </a:r>
            <a:r>
              <a:rPr sz="1800" dirty="0">
                <a:solidFill>
                  <a:srgbClr val="008000"/>
                </a:solidFill>
                <a:latin typeface="Consolas"/>
                <a:cs typeface="Consolas"/>
              </a:rPr>
              <a:t>`body`</a:t>
            </a:r>
            <a:r>
              <a:rPr sz="1800" spc="-15" dirty="0">
                <a:solidFill>
                  <a:srgbClr val="008000"/>
                </a:solidFill>
                <a:latin typeface="Consolas"/>
                <a:cs typeface="Consolas"/>
              </a:rPr>
              <a:t> </a:t>
            </a:r>
            <a:r>
              <a:rPr sz="1800" dirty="0">
                <a:solidFill>
                  <a:srgbClr val="008000"/>
                </a:solidFill>
                <a:latin typeface="Consolas"/>
                <a:cs typeface="Consolas"/>
              </a:rPr>
              <a:t>has</a:t>
            </a:r>
            <a:r>
              <a:rPr sz="1800" spc="-20" dirty="0">
                <a:solidFill>
                  <a:srgbClr val="008000"/>
                </a:solidFill>
                <a:latin typeface="Consolas"/>
                <a:cs typeface="Consolas"/>
              </a:rPr>
              <a:t> </a:t>
            </a:r>
            <a:r>
              <a:rPr sz="1800" dirty="0">
                <a:solidFill>
                  <a:srgbClr val="008000"/>
                </a:solidFill>
                <a:latin typeface="Consolas"/>
                <a:cs typeface="Consolas"/>
              </a:rPr>
              <a:t>the</a:t>
            </a:r>
            <a:r>
              <a:rPr sz="1800" spc="-15" dirty="0">
                <a:solidFill>
                  <a:srgbClr val="008000"/>
                </a:solidFill>
                <a:latin typeface="Consolas"/>
                <a:cs typeface="Consolas"/>
              </a:rPr>
              <a:t> </a:t>
            </a:r>
            <a:r>
              <a:rPr sz="1800" dirty="0">
                <a:solidFill>
                  <a:srgbClr val="008000"/>
                </a:solidFill>
                <a:latin typeface="Consolas"/>
                <a:cs typeface="Consolas"/>
              </a:rPr>
              <a:t>entire</a:t>
            </a:r>
            <a:r>
              <a:rPr sz="1800" spc="-20" dirty="0">
                <a:solidFill>
                  <a:srgbClr val="008000"/>
                </a:solidFill>
                <a:latin typeface="Consolas"/>
                <a:cs typeface="Consolas"/>
              </a:rPr>
              <a:t> </a:t>
            </a:r>
            <a:r>
              <a:rPr sz="1800" dirty="0">
                <a:solidFill>
                  <a:srgbClr val="008000"/>
                </a:solidFill>
                <a:latin typeface="Consolas"/>
                <a:cs typeface="Consolas"/>
              </a:rPr>
              <a:t>request</a:t>
            </a:r>
            <a:r>
              <a:rPr sz="1800" spc="-15" dirty="0">
                <a:solidFill>
                  <a:srgbClr val="008000"/>
                </a:solidFill>
                <a:latin typeface="Consolas"/>
                <a:cs typeface="Consolas"/>
              </a:rPr>
              <a:t> </a:t>
            </a:r>
            <a:r>
              <a:rPr sz="1800" dirty="0">
                <a:solidFill>
                  <a:srgbClr val="008000"/>
                </a:solidFill>
                <a:latin typeface="Consolas"/>
                <a:cs typeface="Consolas"/>
              </a:rPr>
              <a:t>body</a:t>
            </a:r>
            <a:r>
              <a:rPr sz="1800" spc="-15" dirty="0">
                <a:solidFill>
                  <a:srgbClr val="008000"/>
                </a:solidFill>
                <a:latin typeface="Consolas"/>
                <a:cs typeface="Consolas"/>
              </a:rPr>
              <a:t> </a:t>
            </a:r>
            <a:r>
              <a:rPr sz="1800" dirty="0">
                <a:solidFill>
                  <a:srgbClr val="008000"/>
                </a:solidFill>
                <a:latin typeface="Consolas"/>
                <a:cs typeface="Consolas"/>
              </a:rPr>
              <a:t>stored</a:t>
            </a:r>
            <a:r>
              <a:rPr sz="1800" spc="-20" dirty="0">
                <a:solidFill>
                  <a:srgbClr val="008000"/>
                </a:solidFill>
                <a:latin typeface="Consolas"/>
                <a:cs typeface="Consolas"/>
              </a:rPr>
              <a:t> </a:t>
            </a:r>
            <a:r>
              <a:rPr sz="1800" dirty="0">
                <a:solidFill>
                  <a:srgbClr val="008000"/>
                </a:solidFill>
                <a:latin typeface="Consolas"/>
                <a:cs typeface="Consolas"/>
              </a:rPr>
              <a:t>as</a:t>
            </a:r>
            <a:r>
              <a:rPr sz="1800" spc="-25" dirty="0">
                <a:solidFill>
                  <a:srgbClr val="008000"/>
                </a:solidFill>
                <a:latin typeface="Consolas"/>
                <a:cs typeface="Consolas"/>
              </a:rPr>
              <a:t> </a:t>
            </a:r>
            <a:r>
              <a:rPr sz="1800" dirty="0">
                <a:solidFill>
                  <a:srgbClr val="008000"/>
                </a:solidFill>
                <a:latin typeface="Consolas"/>
                <a:cs typeface="Consolas"/>
              </a:rPr>
              <a:t>a</a:t>
            </a:r>
            <a:r>
              <a:rPr sz="1800" spc="-15" dirty="0">
                <a:solidFill>
                  <a:srgbClr val="008000"/>
                </a:solidFill>
                <a:latin typeface="Consolas"/>
                <a:cs typeface="Consolas"/>
              </a:rPr>
              <a:t> </a:t>
            </a:r>
            <a:r>
              <a:rPr sz="1800" spc="-10" dirty="0">
                <a:solidFill>
                  <a:srgbClr val="008000"/>
                </a:solidFill>
                <a:latin typeface="Consolas"/>
                <a:cs typeface="Consolas"/>
              </a:rPr>
              <a:t>string </a:t>
            </a: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data</a:t>
            </a:r>
            <a:r>
              <a:rPr sz="1800" spc="-1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parseRequestBodyString(body);</a:t>
            </a:r>
            <a:endParaRPr sz="1800">
              <a:latin typeface="Consolas"/>
              <a:cs typeface="Consolas"/>
            </a:endParaRPr>
          </a:p>
          <a:p>
            <a:pPr marL="1094740">
              <a:lnSpc>
                <a:spcPct val="100000"/>
              </a:lnSpc>
            </a:pPr>
            <a:r>
              <a:rPr sz="1800" spc="-10" dirty="0">
                <a:latin typeface="Consolas"/>
                <a:cs typeface="Consolas"/>
              </a:rPr>
              <a:t>resolve(data);</a:t>
            </a:r>
            <a:endParaRPr sz="1800">
              <a:latin typeface="Consolas"/>
              <a:cs typeface="Consolas"/>
            </a:endParaRPr>
          </a:p>
          <a:p>
            <a:pPr marL="843280">
              <a:lnSpc>
                <a:spcPct val="100000"/>
              </a:lnSpc>
              <a:spcBef>
                <a:spcPts val="5"/>
              </a:spcBef>
            </a:pPr>
            <a:r>
              <a:rPr sz="1800" spc="-25" dirty="0">
                <a:latin typeface="Consolas"/>
                <a:cs typeface="Consolas"/>
              </a:rPr>
              <a:t>});</a:t>
            </a:r>
            <a:endParaRPr sz="1800">
              <a:latin typeface="Consolas"/>
              <a:cs typeface="Consolas"/>
            </a:endParaRPr>
          </a:p>
          <a:p>
            <a:pPr marL="342265">
              <a:lnSpc>
                <a:spcPct val="100000"/>
              </a:lnSpc>
            </a:pPr>
            <a:r>
              <a:rPr sz="1800" spc="-25"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493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PARSING</a:t>
            </a:r>
            <a:r>
              <a:rPr spc="-210" dirty="0"/>
              <a:t> </a:t>
            </a:r>
            <a:r>
              <a:rPr dirty="0"/>
              <a:t>THE</a:t>
            </a:r>
            <a:r>
              <a:rPr spc="-215" dirty="0"/>
              <a:t> </a:t>
            </a:r>
            <a:r>
              <a:rPr spc="-20" dirty="0"/>
              <a:t>BODY</a:t>
            </a:r>
          </a:p>
        </p:txBody>
      </p:sp>
      <p:sp>
        <p:nvSpPr>
          <p:cNvPr id="3" name="object 3"/>
          <p:cNvSpPr txBox="1"/>
          <p:nvPr/>
        </p:nvSpPr>
        <p:spPr>
          <a:xfrm>
            <a:off x="962050" y="1533905"/>
            <a:ext cx="10024110" cy="1279838"/>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Una volta letto il corpo come una stringa, è solo questione di dividerlo per ottenere i nomi e i valori dei parametri
Ricordiamo che il corpo è una stringa della forma p1=v1&amp;p2=v2&amp;...</a:t>
            </a:r>
            <a:endParaRPr sz="2400" dirty="0">
              <a:latin typeface="Consolas"/>
              <a:cs typeface="Consolas"/>
            </a:endParaRPr>
          </a:p>
        </p:txBody>
      </p:sp>
      <p:sp>
        <p:nvSpPr>
          <p:cNvPr id="4" name="object 4"/>
          <p:cNvSpPr txBox="1"/>
          <p:nvPr/>
        </p:nvSpPr>
        <p:spPr>
          <a:xfrm>
            <a:off x="882396" y="2973323"/>
            <a:ext cx="10427335" cy="341566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function</a:t>
            </a:r>
            <a:r>
              <a:rPr sz="1800" spc="-125" dirty="0">
                <a:solidFill>
                  <a:srgbClr val="0000FF"/>
                </a:solidFill>
                <a:latin typeface="Consolas"/>
                <a:cs typeface="Consolas"/>
              </a:rPr>
              <a:t> </a:t>
            </a:r>
            <a:r>
              <a:rPr sz="1800" dirty="0">
                <a:latin typeface="Consolas"/>
                <a:cs typeface="Consolas"/>
              </a:rPr>
              <a:t>parseRequestBodyString(body)</a:t>
            </a:r>
            <a:r>
              <a:rPr sz="1800" spc="-114" dirty="0">
                <a:latin typeface="Consolas"/>
                <a:cs typeface="Consolas"/>
              </a:rPr>
              <a:t> </a:t>
            </a:r>
            <a:r>
              <a:rPr sz="1800" spc="-50" dirty="0">
                <a:latin typeface="Consolas"/>
                <a:cs typeface="Consolas"/>
              </a:rPr>
              <a:t>{</a:t>
            </a:r>
            <a:endParaRPr sz="1800">
              <a:latin typeface="Consolas"/>
              <a:cs typeface="Consolas"/>
            </a:endParaRPr>
          </a:p>
          <a:p>
            <a:pPr marL="591820">
              <a:lnSpc>
                <a:spcPct val="100000"/>
              </a:lnSpc>
            </a:pPr>
            <a:r>
              <a:rPr sz="1800" dirty="0">
                <a:solidFill>
                  <a:srgbClr val="0000FF"/>
                </a:solidFill>
                <a:latin typeface="Consolas"/>
                <a:cs typeface="Consolas"/>
              </a:rPr>
              <a:t>let</a:t>
            </a:r>
            <a:r>
              <a:rPr sz="1800" spc="-20" dirty="0">
                <a:solidFill>
                  <a:srgbClr val="0000FF"/>
                </a:solidFill>
                <a:latin typeface="Consolas"/>
                <a:cs typeface="Consolas"/>
              </a:rPr>
              <a:t> </a:t>
            </a:r>
            <a:r>
              <a:rPr sz="1800" dirty="0">
                <a:latin typeface="Consolas"/>
                <a:cs typeface="Consolas"/>
              </a:rPr>
              <a:t>data</a:t>
            </a:r>
            <a:r>
              <a:rPr sz="1800" spc="-10" dirty="0">
                <a:latin typeface="Consolas"/>
                <a:cs typeface="Consolas"/>
              </a:rPr>
              <a:t> </a:t>
            </a:r>
            <a:r>
              <a:rPr sz="1800" dirty="0">
                <a:latin typeface="Consolas"/>
                <a:cs typeface="Consolas"/>
              </a:rPr>
              <a:t>=</a:t>
            </a:r>
            <a:r>
              <a:rPr sz="1800" spc="-20" dirty="0">
                <a:latin typeface="Consolas"/>
                <a:cs typeface="Consolas"/>
              </a:rPr>
              <a:t> </a:t>
            </a:r>
            <a:r>
              <a:rPr sz="1800" spc="-25" dirty="0">
                <a:latin typeface="Consolas"/>
                <a:cs typeface="Consolas"/>
              </a:rPr>
              <a:t>{};</a:t>
            </a:r>
            <a:endParaRPr sz="1800">
              <a:latin typeface="Consolas"/>
              <a:cs typeface="Consolas"/>
            </a:endParaRPr>
          </a:p>
          <a:p>
            <a:pPr marL="591820" marR="6188710">
              <a:lnSpc>
                <a:spcPct val="100000"/>
              </a:lnSpc>
            </a:pPr>
            <a:r>
              <a:rPr sz="1800" dirty="0">
                <a:solidFill>
                  <a:srgbClr val="0000FF"/>
                </a:solidFill>
                <a:latin typeface="Consolas"/>
                <a:cs typeface="Consolas"/>
              </a:rPr>
              <a:t>let</a:t>
            </a:r>
            <a:r>
              <a:rPr sz="1800" spc="-10" dirty="0">
                <a:solidFill>
                  <a:srgbClr val="0000FF"/>
                </a:solidFill>
                <a:latin typeface="Consolas"/>
                <a:cs typeface="Consolas"/>
              </a:rPr>
              <a:t> </a:t>
            </a:r>
            <a:r>
              <a:rPr sz="1800" dirty="0">
                <a:latin typeface="Consolas"/>
                <a:cs typeface="Consolas"/>
              </a:rPr>
              <a:t>slices</a:t>
            </a:r>
            <a:r>
              <a:rPr sz="1800" spc="-25"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body.split(</a:t>
            </a:r>
            <a:r>
              <a:rPr sz="1800" spc="-10" dirty="0">
                <a:solidFill>
                  <a:srgbClr val="A21515"/>
                </a:solidFill>
                <a:latin typeface="Consolas"/>
                <a:cs typeface="Consolas"/>
              </a:rPr>
              <a:t>"&amp;"</a:t>
            </a:r>
            <a:r>
              <a:rPr sz="1800" spc="-10" dirty="0">
                <a:latin typeface="Consolas"/>
                <a:cs typeface="Consolas"/>
              </a:rPr>
              <a:t>); </a:t>
            </a:r>
            <a:r>
              <a:rPr sz="1800" dirty="0">
                <a:solidFill>
                  <a:srgbClr val="0000FF"/>
                </a:solidFill>
                <a:latin typeface="Consolas"/>
                <a:cs typeface="Consolas"/>
              </a:rPr>
              <a:t>for</a:t>
            </a:r>
            <a:r>
              <a:rPr sz="1800" spc="-15" dirty="0">
                <a:solidFill>
                  <a:srgbClr val="0000FF"/>
                </a:solidFill>
                <a:latin typeface="Consolas"/>
                <a:cs typeface="Consolas"/>
              </a:rPr>
              <a:t> </a:t>
            </a:r>
            <a:r>
              <a:rPr sz="1800" dirty="0">
                <a:latin typeface="Consolas"/>
                <a:cs typeface="Consolas"/>
              </a:rPr>
              <a:t>(</a:t>
            </a:r>
            <a:r>
              <a:rPr sz="1800" dirty="0">
                <a:solidFill>
                  <a:srgbClr val="0000FF"/>
                </a:solidFill>
                <a:latin typeface="Consolas"/>
                <a:cs typeface="Consolas"/>
              </a:rPr>
              <a:t>let</a:t>
            </a:r>
            <a:r>
              <a:rPr sz="1800" spc="-15" dirty="0">
                <a:solidFill>
                  <a:srgbClr val="0000FF"/>
                </a:solidFill>
                <a:latin typeface="Consolas"/>
                <a:cs typeface="Consolas"/>
              </a:rPr>
              <a:t> </a:t>
            </a:r>
            <a:r>
              <a:rPr sz="1800" dirty="0">
                <a:latin typeface="Consolas"/>
                <a:cs typeface="Consolas"/>
              </a:rPr>
              <a:t>slice</a:t>
            </a:r>
            <a:r>
              <a:rPr sz="1800" spc="-25" dirty="0">
                <a:latin typeface="Consolas"/>
                <a:cs typeface="Consolas"/>
              </a:rPr>
              <a:t> </a:t>
            </a:r>
            <a:r>
              <a:rPr sz="1800" dirty="0">
                <a:solidFill>
                  <a:srgbClr val="0000FF"/>
                </a:solidFill>
                <a:latin typeface="Consolas"/>
                <a:cs typeface="Consolas"/>
              </a:rPr>
              <a:t>of</a:t>
            </a:r>
            <a:r>
              <a:rPr sz="1800" spc="-30" dirty="0">
                <a:solidFill>
                  <a:srgbClr val="0000FF"/>
                </a:solidFill>
                <a:latin typeface="Consolas"/>
                <a:cs typeface="Consolas"/>
              </a:rPr>
              <a:t> </a:t>
            </a:r>
            <a:r>
              <a:rPr sz="1800" dirty="0">
                <a:latin typeface="Consolas"/>
                <a:cs typeface="Consolas"/>
              </a:rPr>
              <a:t>slices)</a:t>
            </a:r>
            <a:r>
              <a:rPr sz="1800" spc="-15" dirty="0">
                <a:latin typeface="Consolas"/>
                <a:cs typeface="Consolas"/>
              </a:rPr>
              <a:t> </a:t>
            </a:r>
            <a:r>
              <a:rPr sz="1800" spc="-50" dirty="0">
                <a:latin typeface="Consolas"/>
                <a:cs typeface="Consolas"/>
              </a:rPr>
              <a:t>{</a:t>
            </a:r>
            <a:endParaRPr sz="1800">
              <a:latin typeface="Consolas"/>
              <a:cs typeface="Consolas"/>
            </a:endParaRPr>
          </a:p>
          <a:p>
            <a:pPr marL="843280">
              <a:lnSpc>
                <a:spcPct val="100000"/>
              </a:lnSpc>
            </a:pP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paramName</a:t>
            </a:r>
            <a:r>
              <a:rPr sz="1800" spc="-20" dirty="0">
                <a:latin typeface="Consolas"/>
                <a:cs typeface="Consolas"/>
              </a:rPr>
              <a:t> </a:t>
            </a:r>
            <a:r>
              <a:rPr sz="1800" dirty="0">
                <a:latin typeface="Consolas"/>
                <a:cs typeface="Consolas"/>
              </a:rPr>
              <a:t>=</a:t>
            </a:r>
            <a:r>
              <a:rPr sz="1800" spc="-30" dirty="0">
                <a:latin typeface="Consolas"/>
                <a:cs typeface="Consolas"/>
              </a:rPr>
              <a:t> </a:t>
            </a:r>
            <a:r>
              <a:rPr sz="1800" spc="-10" dirty="0">
                <a:latin typeface="Consolas"/>
                <a:cs typeface="Consolas"/>
              </a:rPr>
              <a:t>slice.split(</a:t>
            </a:r>
            <a:r>
              <a:rPr sz="1800" spc="-10" dirty="0">
                <a:solidFill>
                  <a:srgbClr val="A21515"/>
                </a:solidFill>
                <a:latin typeface="Consolas"/>
                <a:cs typeface="Consolas"/>
              </a:rPr>
              <a:t>"="</a:t>
            </a:r>
            <a:r>
              <a:rPr sz="1800" spc="-10" dirty="0">
                <a:latin typeface="Consolas"/>
                <a:cs typeface="Consolas"/>
              </a:rPr>
              <a:t>)[</a:t>
            </a:r>
            <a:r>
              <a:rPr sz="1800" spc="-10" dirty="0">
                <a:solidFill>
                  <a:srgbClr val="098557"/>
                </a:solidFill>
                <a:latin typeface="Consolas"/>
                <a:cs typeface="Consolas"/>
              </a:rPr>
              <a:t>0</a:t>
            </a:r>
            <a:r>
              <a:rPr sz="1800" spc="-10" dirty="0">
                <a:latin typeface="Consolas"/>
                <a:cs typeface="Consolas"/>
              </a:rPr>
              <a:t>];</a:t>
            </a:r>
            <a:endParaRPr sz="1800">
              <a:latin typeface="Consolas"/>
              <a:cs typeface="Consolas"/>
            </a:endParaRPr>
          </a:p>
          <a:p>
            <a:pPr marL="843280" marR="1804035">
              <a:lnSpc>
                <a:spcPct val="100000"/>
              </a:lnSpc>
              <a:spcBef>
                <a:spcPts val="5"/>
              </a:spcBef>
            </a:pPr>
            <a:r>
              <a:rPr sz="1800" dirty="0">
                <a:latin typeface="Consolas"/>
                <a:cs typeface="Consolas"/>
              </a:rPr>
              <a:t>paramName</a:t>
            </a:r>
            <a:r>
              <a:rPr sz="1800" spc="-60" dirty="0">
                <a:latin typeface="Consolas"/>
                <a:cs typeface="Consolas"/>
              </a:rPr>
              <a:t> </a:t>
            </a:r>
            <a:r>
              <a:rPr sz="1800" dirty="0">
                <a:latin typeface="Consolas"/>
                <a:cs typeface="Consolas"/>
              </a:rPr>
              <a:t>=</a:t>
            </a:r>
            <a:r>
              <a:rPr sz="1800" spc="-50" dirty="0">
                <a:latin typeface="Consolas"/>
                <a:cs typeface="Consolas"/>
              </a:rPr>
              <a:t> </a:t>
            </a:r>
            <a:r>
              <a:rPr sz="1800" dirty="0">
                <a:latin typeface="Consolas"/>
                <a:cs typeface="Consolas"/>
              </a:rPr>
              <a:t>decodeURIComponent(paramName.replace(</a:t>
            </a:r>
            <a:r>
              <a:rPr sz="1800" dirty="0">
                <a:solidFill>
                  <a:srgbClr val="811F3E"/>
                </a:solidFill>
                <a:latin typeface="Consolas"/>
                <a:cs typeface="Consolas"/>
              </a:rPr>
              <a:t>/\+/</a:t>
            </a:r>
            <a:r>
              <a:rPr sz="1800" dirty="0">
                <a:solidFill>
                  <a:srgbClr val="0000FF"/>
                </a:solidFill>
                <a:latin typeface="Consolas"/>
                <a:cs typeface="Consolas"/>
              </a:rPr>
              <a:t>g</a:t>
            </a:r>
            <a:r>
              <a:rPr sz="1800" dirty="0">
                <a:latin typeface="Consolas"/>
                <a:cs typeface="Consolas"/>
              </a:rPr>
              <a:t>,</a:t>
            </a:r>
            <a:r>
              <a:rPr sz="1800" spc="-60" dirty="0">
                <a:latin typeface="Consolas"/>
                <a:cs typeface="Consolas"/>
              </a:rPr>
              <a:t> </a:t>
            </a:r>
            <a:r>
              <a:rPr sz="1800" dirty="0">
                <a:solidFill>
                  <a:srgbClr val="A21515"/>
                </a:solidFill>
                <a:latin typeface="Consolas"/>
                <a:cs typeface="Consolas"/>
              </a:rPr>
              <a:t>"</a:t>
            </a:r>
            <a:r>
              <a:rPr sz="1800" spc="-60" dirty="0">
                <a:solidFill>
                  <a:srgbClr val="A21515"/>
                </a:solidFill>
                <a:latin typeface="Consolas"/>
                <a:cs typeface="Consolas"/>
              </a:rPr>
              <a:t> </a:t>
            </a:r>
            <a:r>
              <a:rPr sz="1800" spc="-20" dirty="0">
                <a:solidFill>
                  <a:srgbClr val="A21515"/>
                </a:solidFill>
                <a:latin typeface="Consolas"/>
                <a:cs typeface="Consolas"/>
              </a:rPr>
              <a:t>"</a:t>
            </a:r>
            <a:r>
              <a:rPr sz="1800" spc="-20" dirty="0">
                <a:latin typeface="Consolas"/>
                <a:cs typeface="Consolas"/>
              </a:rPr>
              <a:t>)); </a:t>
            </a: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paramValue</a:t>
            </a:r>
            <a:r>
              <a:rPr sz="1800" spc="-15"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slice.split(</a:t>
            </a:r>
            <a:r>
              <a:rPr sz="1800" spc="-10" dirty="0">
                <a:solidFill>
                  <a:srgbClr val="A21515"/>
                </a:solidFill>
                <a:latin typeface="Consolas"/>
                <a:cs typeface="Consolas"/>
              </a:rPr>
              <a:t>"="</a:t>
            </a:r>
            <a:r>
              <a:rPr sz="1800" spc="-10" dirty="0">
                <a:latin typeface="Consolas"/>
                <a:cs typeface="Consolas"/>
              </a:rPr>
              <a:t>)[</a:t>
            </a:r>
            <a:r>
              <a:rPr sz="1800" spc="-10" dirty="0">
                <a:solidFill>
                  <a:srgbClr val="098557"/>
                </a:solidFill>
                <a:latin typeface="Consolas"/>
                <a:cs typeface="Consolas"/>
              </a:rPr>
              <a:t>1</a:t>
            </a:r>
            <a:r>
              <a:rPr sz="1800" spc="-10" dirty="0">
                <a:latin typeface="Consolas"/>
                <a:cs typeface="Consolas"/>
              </a:rPr>
              <a:t>];</a:t>
            </a:r>
            <a:endParaRPr sz="1800">
              <a:latin typeface="Consolas"/>
              <a:cs typeface="Consolas"/>
            </a:endParaRPr>
          </a:p>
          <a:p>
            <a:pPr marL="843280" marR="1551940">
              <a:lnSpc>
                <a:spcPct val="100000"/>
              </a:lnSpc>
            </a:pPr>
            <a:r>
              <a:rPr sz="1800" dirty="0">
                <a:latin typeface="Consolas"/>
                <a:cs typeface="Consolas"/>
              </a:rPr>
              <a:t>paramValue</a:t>
            </a:r>
            <a:r>
              <a:rPr sz="1800" spc="-65" dirty="0">
                <a:latin typeface="Consolas"/>
                <a:cs typeface="Consolas"/>
              </a:rPr>
              <a:t> </a:t>
            </a:r>
            <a:r>
              <a:rPr sz="1800" dirty="0">
                <a:latin typeface="Consolas"/>
                <a:cs typeface="Consolas"/>
              </a:rPr>
              <a:t>=</a:t>
            </a:r>
            <a:r>
              <a:rPr sz="1800" spc="-65" dirty="0">
                <a:latin typeface="Consolas"/>
                <a:cs typeface="Consolas"/>
              </a:rPr>
              <a:t> </a:t>
            </a:r>
            <a:r>
              <a:rPr sz="1800" dirty="0">
                <a:latin typeface="Consolas"/>
                <a:cs typeface="Consolas"/>
              </a:rPr>
              <a:t>decodeURIComponent(paramValue.replace(</a:t>
            </a:r>
            <a:r>
              <a:rPr sz="1800" dirty="0">
                <a:solidFill>
                  <a:srgbClr val="811F3E"/>
                </a:solidFill>
                <a:latin typeface="Consolas"/>
                <a:cs typeface="Consolas"/>
              </a:rPr>
              <a:t>/\+/</a:t>
            </a:r>
            <a:r>
              <a:rPr sz="1800" dirty="0">
                <a:solidFill>
                  <a:srgbClr val="0000FF"/>
                </a:solidFill>
                <a:latin typeface="Consolas"/>
                <a:cs typeface="Consolas"/>
              </a:rPr>
              <a:t>g</a:t>
            </a:r>
            <a:r>
              <a:rPr sz="1800" dirty="0">
                <a:latin typeface="Consolas"/>
                <a:cs typeface="Consolas"/>
              </a:rPr>
              <a:t>,</a:t>
            </a:r>
            <a:r>
              <a:rPr sz="1800" spc="-65" dirty="0">
                <a:latin typeface="Consolas"/>
                <a:cs typeface="Consolas"/>
              </a:rPr>
              <a:t> </a:t>
            </a:r>
            <a:r>
              <a:rPr sz="1800" dirty="0">
                <a:solidFill>
                  <a:srgbClr val="A21515"/>
                </a:solidFill>
                <a:latin typeface="Consolas"/>
                <a:cs typeface="Consolas"/>
              </a:rPr>
              <a:t>"</a:t>
            </a:r>
            <a:r>
              <a:rPr sz="1800" spc="-55" dirty="0">
                <a:solidFill>
                  <a:srgbClr val="A21515"/>
                </a:solidFill>
                <a:latin typeface="Consolas"/>
                <a:cs typeface="Consolas"/>
              </a:rPr>
              <a:t> </a:t>
            </a:r>
            <a:r>
              <a:rPr sz="1800" spc="-20" dirty="0">
                <a:solidFill>
                  <a:srgbClr val="A21515"/>
                </a:solidFill>
                <a:latin typeface="Consolas"/>
                <a:cs typeface="Consolas"/>
              </a:rPr>
              <a:t>"</a:t>
            </a:r>
            <a:r>
              <a:rPr sz="1800" spc="-20" dirty="0">
                <a:latin typeface="Consolas"/>
                <a:cs typeface="Consolas"/>
              </a:rPr>
              <a:t>)); </a:t>
            </a:r>
            <a:r>
              <a:rPr sz="1800" dirty="0">
                <a:latin typeface="Consolas"/>
                <a:cs typeface="Consolas"/>
              </a:rPr>
              <a:t>data[paramName]</a:t>
            </a:r>
            <a:r>
              <a:rPr sz="1800" spc="-45"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paramValue;</a:t>
            </a:r>
            <a:endParaRPr sz="1800">
              <a:latin typeface="Consolas"/>
              <a:cs typeface="Consolas"/>
            </a:endParaRPr>
          </a:p>
          <a:p>
            <a:pPr marL="591820">
              <a:lnSpc>
                <a:spcPct val="100000"/>
              </a:lnSpc>
            </a:pPr>
            <a:r>
              <a:rPr sz="1800" spc="-50" dirty="0">
                <a:latin typeface="Consolas"/>
                <a:cs typeface="Consolas"/>
              </a:rPr>
              <a:t>}</a:t>
            </a:r>
            <a:endParaRPr sz="1800">
              <a:latin typeface="Consolas"/>
              <a:cs typeface="Consolas"/>
            </a:endParaRPr>
          </a:p>
          <a:p>
            <a:pPr marL="591820">
              <a:lnSpc>
                <a:spcPct val="100000"/>
              </a:lnSpc>
            </a:pPr>
            <a:r>
              <a:rPr sz="1800" dirty="0">
                <a:solidFill>
                  <a:srgbClr val="0000FF"/>
                </a:solidFill>
                <a:latin typeface="Consolas"/>
                <a:cs typeface="Consolas"/>
              </a:rPr>
              <a:t>return</a:t>
            </a:r>
            <a:r>
              <a:rPr sz="1800" spc="-25" dirty="0">
                <a:solidFill>
                  <a:srgbClr val="0000FF"/>
                </a:solidFill>
                <a:latin typeface="Consolas"/>
                <a:cs typeface="Consolas"/>
              </a:rPr>
              <a:t> </a:t>
            </a:r>
            <a:r>
              <a:rPr sz="1800" spc="-10" dirty="0">
                <a:latin typeface="Consolas"/>
                <a:cs typeface="Consolas"/>
              </a:rPr>
              <a:t>data;</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6348984" y="3052572"/>
            <a:ext cx="4876800" cy="1207135"/>
          </a:xfrm>
          <a:prstGeom prst="rect">
            <a:avLst/>
          </a:prstGeom>
          <a:solidFill>
            <a:srgbClr val="F1CD5D"/>
          </a:solidFill>
          <a:ln w="12700">
            <a:solidFill>
              <a:srgbClr val="665422"/>
            </a:solidFill>
          </a:ln>
        </p:spPr>
        <p:txBody>
          <a:bodyPr vert="horz" wrap="square" lIns="0" tIns="35560" rIns="0" bIns="0" rtlCol="0">
            <a:spAutoFit/>
          </a:bodyPr>
          <a:lstStyle/>
          <a:p>
            <a:pPr marL="92075" marR="124460">
              <a:lnSpc>
                <a:spcPct val="100000"/>
              </a:lnSpc>
              <a:spcBef>
                <a:spcPts val="280"/>
              </a:spcBef>
            </a:pPr>
            <a:r>
              <a:rPr sz="2400" dirty="0">
                <a:solidFill>
                  <a:srgbClr val="111F35"/>
                </a:solidFill>
                <a:latin typeface="Calibri"/>
                <a:cs typeface="Calibri"/>
              </a:rPr>
              <a:t>Recall</a:t>
            </a:r>
            <a:r>
              <a:rPr sz="2400" spc="-60" dirty="0">
                <a:solidFill>
                  <a:srgbClr val="111F35"/>
                </a:solidFill>
                <a:latin typeface="Calibri"/>
                <a:cs typeface="Calibri"/>
              </a:rPr>
              <a:t> </a:t>
            </a:r>
            <a:r>
              <a:rPr sz="2400" dirty="0">
                <a:solidFill>
                  <a:srgbClr val="111F35"/>
                </a:solidFill>
                <a:latin typeface="Calibri"/>
                <a:cs typeface="Calibri"/>
              </a:rPr>
              <a:t>that</a:t>
            </a:r>
            <a:r>
              <a:rPr sz="2400" spc="-50" dirty="0">
                <a:solidFill>
                  <a:srgbClr val="111F35"/>
                </a:solidFill>
                <a:latin typeface="Calibri"/>
                <a:cs typeface="Calibri"/>
              </a:rPr>
              <a:t> </a:t>
            </a:r>
            <a:r>
              <a:rPr sz="2400" dirty="0">
                <a:solidFill>
                  <a:srgbClr val="111F35"/>
                </a:solidFill>
                <a:latin typeface="Calibri"/>
                <a:cs typeface="Calibri"/>
              </a:rPr>
              <a:t>the</a:t>
            </a:r>
            <a:r>
              <a:rPr sz="2400" spc="-35" dirty="0">
                <a:solidFill>
                  <a:srgbClr val="111F35"/>
                </a:solidFill>
                <a:latin typeface="Calibri"/>
                <a:cs typeface="Calibri"/>
              </a:rPr>
              <a:t> </a:t>
            </a:r>
            <a:r>
              <a:rPr sz="2400" dirty="0">
                <a:solidFill>
                  <a:srgbClr val="111F35"/>
                </a:solidFill>
                <a:latin typeface="Calibri"/>
                <a:cs typeface="Calibri"/>
              </a:rPr>
              <a:t>body</a:t>
            </a:r>
            <a:r>
              <a:rPr sz="2400" spc="-40" dirty="0">
                <a:solidFill>
                  <a:srgbClr val="111F35"/>
                </a:solidFill>
                <a:latin typeface="Calibri"/>
                <a:cs typeface="Calibri"/>
              </a:rPr>
              <a:t> </a:t>
            </a:r>
            <a:r>
              <a:rPr sz="2400" dirty="0">
                <a:solidFill>
                  <a:srgbClr val="111F35"/>
                </a:solidFill>
                <a:latin typeface="Calibri"/>
                <a:cs typeface="Calibri"/>
              </a:rPr>
              <a:t>is</a:t>
            </a:r>
            <a:r>
              <a:rPr sz="2400" spc="-40" dirty="0">
                <a:solidFill>
                  <a:srgbClr val="111F35"/>
                </a:solidFill>
                <a:latin typeface="Calibri"/>
                <a:cs typeface="Calibri"/>
              </a:rPr>
              <a:t> </a:t>
            </a:r>
            <a:r>
              <a:rPr sz="2400" dirty="0">
                <a:solidFill>
                  <a:srgbClr val="111F35"/>
                </a:solidFill>
                <a:latin typeface="Calibri"/>
                <a:cs typeface="Calibri"/>
              </a:rPr>
              <a:t>URL</a:t>
            </a:r>
            <a:r>
              <a:rPr sz="2400" spc="-40" dirty="0">
                <a:solidFill>
                  <a:srgbClr val="111F35"/>
                </a:solidFill>
                <a:latin typeface="Calibri"/>
                <a:cs typeface="Calibri"/>
              </a:rPr>
              <a:t> </a:t>
            </a:r>
            <a:r>
              <a:rPr sz="2400" spc="-10" dirty="0">
                <a:solidFill>
                  <a:srgbClr val="111F35"/>
                </a:solidFill>
                <a:latin typeface="Calibri"/>
                <a:cs typeface="Calibri"/>
              </a:rPr>
              <a:t>encoded! </a:t>
            </a:r>
            <a:r>
              <a:rPr sz="2400" dirty="0">
                <a:solidFill>
                  <a:srgbClr val="111F35"/>
                </a:solidFill>
                <a:latin typeface="Calibri"/>
                <a:cs typeface="Calibri"/>
              </a:rPr>
              <a:t>E.g.:</a:t>
            </a:r>
            <a:r>
              <a:rPr sz="2400" spc="-65" dirty="0">
                <a:solidFill>
                  <a:srgbClr val="111F35"/>
                </a:solidFill>
                <a:latin typeface="Calibri"/>
                <a:cs typeface="Calibri"/>
              </a:rPr>
              <a:t> </a:t>
            </a:r>
            <a:r>
              <a:rPr sz="2400" dirty="0">
                <a:solidFill>
                  <a:srgbClr val="111F35"/>
                </a:solidFill>
                <a:latin typeface="Calibri"/>
                <a:cs typeface="Calibri"/>
              </a:rPr>
              <a:t>«Prove</a:t>
            </a:r>
            <a:r>
              <a:rPr sz="2400" spc="-50" dirty="0">
                <a:solidFill>
                  <a:srgbClr val="111F35"/>
                </a:solidFill>
                <a:latin typeface="Calibri"/>
                <a:cs typeface="Calibri"/>
              </a:rPr>
              <a:t> </a:t>
            </a:r>
            <a:r>
              <a:rPr sz="2400" dirty="0">
                <a:solidFill>
                  <a:srgbClr val="111F35"/>
                </a:solidFill>
                <a:latin typeface="Calibri"/>
                <a:cs typeface="Calibri"/>
              </a:rPr>
              <a:t>that</a:t>
            </a:r>
            <a:r>
              <a:rPr sz="2400" spc="-50" dirty="0">
                <a:solidFill>
                  <a:srgbClr val="111F35"/>
                </a:solidFill>
                <a:latin typeface="Calibri"/>
                <a:cs typeface="Calibri"/>
              </a:rPr>
              <a:t> </a:t>
            </a:r>
            <a:r>
              <a:rPr sz="2400" dirty="0">
                <a:solidFill>
                  <a:srgbClr val="111F35"/>
                </a:solidFill>
                <a:latin typeface="Calibri"/>
                <a:cs typeface="Calibri"/>
              </a:rPr>
              <a:t>P=NP»</a:t>
            </a:r>
            <a:r>
              <a:rPr sz="2400" spc="-55" dirty="0">
                <a:solidFill>
                  <a:srgbClr val="111F35"/>
                </a:solidFill>
                <a:latin typeface="Calibri"/>
                <a:cs typeface="Calibri"/>
              </a:rPr>
              <a:t> </a:t>
            </a:r>
            <a:r>
              <a:rPr sz="2400" dirty="0">
                <a:solidFill>
                  <a:srgbClr val="111F35"/>
                </a:solidFill>
                <a:latin typeface="Calibri"/>
                <a:cs typeface="Calibri"/>
              </a:rPr>
              <a:t>is</a:t>
            </a:r>
            <a:r>
              <a:rPr sz="2400" spc="-50" dirty="0">
                <a:solidFill>
                  <a:srgbClr val="111F35"/>
                </a:solidFill>
                <a:latin typeface="Calibri"/>
                <a:cs typeface="Calibri"/>
              </a:rPr>
              <a:t> </a:t>
            </a:r>
            <a:r>
              <a:rPr sz="2400" dirty="0">
                <a:solidFill>
                  <a:srgbClr val="111F35"/>
                </a:solidFill>
                <a:latin typeface="Calibri"/>
                <a:cs typeface="Calibri"/>
              </a:rPr>
              <a:t>encoded</a:t>
            </a:r>
            <a:r>
              <a:rPr sz="2400" spc="-55" dirty="0">
                <a:solidFill>
                  <a:srgbClr val="111F35"/>
                </a:solidFill>
                <a:latin typeface="Calibri"/>
                <a:cs typeface="Calibri"/>
              </a:rPr>
              <a:t> </a:t>
            </a:r>
            <a:r>
              <a:rPr sz="2400" spc="-25" dirty="0">
                <a:solidFill>
                  <a:srgbClr val="111F35"/>
                </a:solidFill>
                <a:latin typeface="Calibri"/>
                <a:cs typeface="Calibri"/>
              </a:rPr>
              <a:t>as</a:t>
            </a:r>
            <a:endParaRPr sz="2400">
              <a:latin typeface="Calibri"/>
              <a:cs typeface="Calibri"/>
            </a:endParaRPr>
          </a:p>
          <a:p>
            <a:pPr marL="92075">
              <a:lnSpc>
                <a:spcPct val="100000"/>
              </a:lnSpc>
            </a:pPr>
            <a:r>
              <a:rPr sz="2400" spc="-10" dirty="0">
                <a:solidFill>
                  <a:srgbClr val="111F35"/>
                </a:solidFill>
                <a:latin typeface="Calibri"/>
                <a:cs typeface="Calibri"/>
              </a:rPr>
              <a:t>«Prove+that+P%3DNP»!</a:t>
            </a:r>
            <a:endParaRPr sz="2400">
              <a:latin typeface="Calibri"/>
              <a:cs typeface="Calibri"/>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29867" y="1446275"/>
            <a:ext cx="9569450" cy="4650105"/>
            <a:chOff x="1229867" y="1446275"/>
            <a:chExt cx="9569450" cy="4650105"/>
          </a:xfrm>
        </p:grpSpPr>
        <p:sp>
          <p:nvSpPr>
            <p:cNvPr id="3" name="object 3"/>
            <p:cNvSpPr/>
            <p:nvPr/>
          </p:nvSpPr>
          <p:spPr>
            <a:xfrm>
              <a:off x="1248917" y="1465325"/>
              <a:ext cx="3106420" cy="4612005"/>
            </a:xfrm>
            <a:custGeom>
              <a:avLst/>
              <a:gdLst/>
              <a:ahLst/>
              <a:cxnLst/>
              <a:rect l="l" t="t" r="r" b="b"/>
              <a:pathLst>
                <a:path w="3106420" h="4612005">
                  <a:moveTo>
                    <a:pt x="2954273" y="0"/>
                  </a:moveTo>
                  <a:lnTo>
                    <a:pt x="151637" y="0"/>
                  </a:lnTo>
                  <a:lnTo>
                    <a:pt x="103729" y="7735"/>
                  </a:lnTo>
                  <a:lnTo>
                    <a:pt x="62106" y="29272"/>
                  </a:lnTo>
                  <a:lnTo>
                    <a:pt x="29272" y="62106"/>
                  </a:lnTo>
                  <a:lnTo>
                    <a:pt x="7735" y="103729"/>
                  </a:lnTo>
                  <a:lnTo>
                    <a:pt x="0" y="151637"/>
                  </a:lnTo>
                  <a:lnTo>
                    <a:pt x="0" y="4459986"/>
                  </a:lnTo>
                  <a:lnTo>
                    <a:pt x="7735" y="4507913"/>
                  </a:lnTo>
                  <a:lnTo>
                    <a:pt x="29272" y="4549539"/>
                  </a:lnTo>
                  <a:lnTo>
                    <a:pt x="62106" y="4582365"/>
                  </a:lnTo>
                  <a:lnTo>
                    <a:pt x="103729" y="4603893"/>
                  </a:lnTo>
                  <a:lnTo>
                    <a:pt x="151637" y="4611624"/>
                  </a:lnTo>
                  <a:lnTo>
                    <a:pt x="2954273" y="4611624"/>
                  </a:lnTo>
                  <a:lnTo>
                    <a:pt x="3002182" y="4603893"/>
                  </a:lnTo>
                  <a:lnTo>
                    <a:pt x="3043805" y="4582365"/>
                  </a:lnTo>
                  <a:lnTo>
                    <a:pt x="3076639" y="4549539"/>
                  </a:lnTo>
                  <a:lnTo>
                    <a:pt x="3098176" y="4507913"/>
                  </a:lnTo>
                  <a:lnTo>
                    <a:pt x="3105911" y="4459986"/>
                  </a:lnTo>
                  <a:lnTo>
                    <a:pt x="3105911" y="151637"/>
                  </a:lnTo>
                  <a:lnTo>
                    <a:pt x="3098176" y="103729"/>
                  </a:lnTo>
                  <a:lnTo>
                    <a:pt x="3076639" y="62106"/>
                  </a:lnTo>
                  <a:lnTo>
                    <a:pt x="3043805" y="29272"/>
                  </a:lnTo>
                  <a:lnTo>
                    <a:pt x="3002182" y="7735"/>
                  </a:lnTo>
                  <a:lnTo>
                    <a:pt x="2954273" y="0"/>
                  </a:lnTo>
                  <a:close/>
                </a:path>
              </a:pathLst>
            </a:custGeom>
            <a:solidFill>
              <a:srgbClr val="006379">
                <a:alpha val="10978"/>
              </a:srgbClr>
            </a:solidFill>
          </p:spPr>
          <p:txBody>
            <a:bodyPr wrap="square" lIns="0" tIns="0" rIns="0" bIns="0" rtlCol="0"/>
            <a:lstStyle/>
            <a:p>
              <a:endParaRPr/>
            </a:p>
          </p:txBody>
        </p:sp>
        <p:sp>
          <p:nvSpPr>
            <p:cNvPr id="4" name="object 4"/>
            <p:cNvSpPr/>
            <p:nvPr/>
          </p:nvSpPr>
          <p:spPr>
            <a:xfrm>
              <a:off x="1248917" y="1465325"/>
              <a:ext cx="3106420" cy="4612005"/>
            </a:xfrm>
            <a:custGeom>
              <a:avLst/>
              <a:gdLst/>
              <a:ahLst/>
              <a:cxnLst/>
              <a:rect l="l" t="t" r="r" b="b"/>
              <a:pathLst>
                <a:path w="3106420" h="4612005">
                  <a:moveTo>
                    <a:pt x="0" y="151637"/>
                  </a:moveTo>
                  <a:lnTo>
                    <a:pt x="7735" y="103729"/>
                  </a:lnTo>
                  <a:lnTo>
                    <a:pt x="29272" y="62106"/>
                  </a:lnTo>
                  <a:lnTo>
                    <a:pt x="62106" y="29272"/>
                  </a:lnTo>
                  <a:lnTo>
                    <a:pt x="103729" y="7735"/>
                  </a:lnTo>
                  <a:lnTo>
                    <a:pt x="151637" y="0"/>
                  </a:lnTo>
                  <a:lnTo>
                    <a:pt x="2954273" y="0"/>
                  </a:lnTo>
                  <a:lnTo>
                    <a:pt x="3002182" y="7735"/>
                  </a:lnTo>
                  <a:lnTo>
                    <a:pt x="3043805" y="29272"/>
                  </a:lnTo>
                  <a:lnTo>
                    <a:pt x="3076639" y="62106"/>
                  </a:lnTo>
                  <a:lnTo>
                    <a:pt x="3098176" y="103729"/>
                  </a:lnTo>
                  <a:lnTo>
                    <a:pt x="3105911" y="151637"/>
                  </a:lnTo>
                  <a:lnTo>
                    <a:pt x="3105911" y="4459986"/>
                  </a:lnTo>
                  <a:lnTo>
                    <a:pt x="3098176" y="4507913"/>
                  </a:lnTo>
                  <a:lnTo>
                    <a:pt x="3076639" y="4549539"/>
                  </a:lnTo>
                  <a:lnTo>
                    <a:pt x="3043805" y="4582365"/>
                  </a:lnTo>
                  <a:lnTo>
                    <a:pt x="3002182" y="4603893"/>
                  </a:lnTo>
                  <a:lnTo>
                    <a:pt x="2954273" y="4611624"/>
                  </a:lnTo>
                  <a:lnTo>
                    <a:pt x="151637" y="4611624"/>
                  </a:lnTo>
                  <a:lnTo>
                    <a:pt x="103729" y="4603893"/>
                  </a:lnTo>
                  <a:lnTo>
                    <a:pt x="62106" y="4582365"/>
                  </a:lnTo>
                  <a:lnTo>
                    <a:pt x="29272" y="4549539"/>
                  </a:lnTo>
                  <a:lnTo>
                    <a:pt x="7735" y="4507913"/>
                  </a:lnTo>
                  <a:lnTo>
                    <a:pt x="0" y="4459986"/>
                  </a:lnTo>
                  <a:lnTo>
                    <a:pt x="0" y="151637"/>
                  </a:lnTo>
                  <a:close/>
                </a:path>
              </a:pathLst>
            </a:custGeom>
            <a:ln w="38100">
              <a:solidFill>
                <a:srgbClr val="006379"/>
              </a:solidFill>
              <a:prstDash val="sysDash"/>
            </a:ln>
          </p:spPr>
          <p:txBody>
            <a:bodyPr wrap="square" lIns="0" tIns="0" rIns="0" bIns="0" rtlCol="0"/>
            <a:lstStyle/>
            <a:p>
              <a:endParaRPr/>
            </a:p>
          </p:txBody>
        </p:sp>
        <p:sp>
          <p:nvSpPr>
            <p:cNvPr id="5" name="object 5"/>
            <p:cNvSpPr/>
            <p:nvPr/>
          </p:nvSpPr>
          <p:spPr>
            <a:xfrm>
              <a:off x="6014465" y="1465325"/>
              <a:ext cx="4765675" cy="4612005"/>
            </a:xfrm>
            <a:custGeom>
              <a:avLst/>
              <a:gdLst/>
              <a:ahLst/>
              <a:cxnLst/>
              <a:rect l="l" t="t" r="r" b="b"/>
              <a:pathLst>
                <a:path w="4765675" h="4612005">
                  <a:moveTo>
                    <a:pt x="4591431" y="0"/>
                  </a:moveTo>
                  <a:lnTo>
                    <a:pt x="174117" y="0"/>
                  </a:lnTo>
                  <a:lnTo>
                    <a:pt x="127837" y="6221"/>
                  </a:lnTo>
                  <a:lnTo>
                    <a:pt x="86247" y="23777"/>
                  </a:lnTo>
                  <a:lnTo>
                    <a:pt x="51006" y="51006"/>
                  </a:lnTo>
                  <a:lnTo>
                    <a:pt x="23777" y="86247"/>
                  </a:lnTo>
                  <a:lnTo>
                    <a:pt x="6221" y="127837"/>
                  </a:lnTo>
                  <a:lnTo>
                    <a:pt x="0" y="174116"/>
                  </a:lnTo>
                  <a:lnTo>
                    <a:pt x="0" y="4437481"/>
                  </a:lnTo>
                  <a:lnTo>
                    <a:pt x="6221" y="4483775"/>
                  </a:lnTo>
                  <a:lnTo>
                    <a:pt x="23777" y="4525375"/>
                  </a:lnTo>
                  <a:lnTo>
                    <a:pt x="51006" y="4560619"/>
                  </a:lnTo>
                  <a:lnTo>
                    <a:pt x="86247" y="4587848"/>
                  </a:lnTo>
                  <a:lnTo>
                    <a:pt x="127837" y="4605403"/>
                  </a:lnTo>
                  <a:lnTo>
                    <a:pt x="174117" y="4611624"/>
                  </a:lnTo>
                  <a:lnTo>
                    <a:pt x="4591431" y="4611624"/>
                  </a:lnTo>
                  <a:lnTo>
                    <a:pt x="4637710" y="4605403"/>
                  </a:lnTo>
                  <a:lnTo>
                    <a:pt x="4679300" y="4587848"/>
                  </a:lnTo>
                  <a:lnTo>
                    <a:pt x="4714541" y="4560619"/>
                  </a:lnTo>
                  <a:lnTo>
                    <a:pt x="4741770" y="4525375"/>
                  </a:lnTo>
                  <a:lnTo>
                    <a:pt x="4759326" y="4483775"/>
                  </a:lnTo>
                  <a:lnTo>
                    <a:pt x="4765548" y="4437481"/>
                  </a:lnTo>
                  <a:lnTo>
                    <a:pt x="4765548" y="174116"/>
                  </a:lnTo>
                  <a:lnTo>
                    <a:pt x="4759326" y="127837"/>
                  </a:lnTo>
                  <a:lnTo>
                    <a:pt x="4741770" y="86247"/>
                  </a:lnTo>
                  <a:lnTo>
                    <a:pt x="4714541" y="51006"/>
                  </a:lnTo>
                  <a:lnTo>
                    <a:pt x="4679300" y="23777"/>
                  </a:lnTo>
                  <a:lnTo>
                    <a:pt x="4637710" y="6221"/>
                  </a:lnTo>
                  <a:lnTo>
                    <a:pt x="4591431" y="0"/>
                  </a:lnTo>
                  <a:close/>
                </a:path>
              </a:pathLst>
            </a:custGeom>
            <a:solidFill>
              <a:srgbClr val="00916D">
                <a:alpha val="16862"/>
              </a:srgbClr>
            </a:solidFill>
          </p:spPr>
          <p:txBody>
            <a:bodyPr wrap="square" lIns="0" tIns="0" rIns="0" bIns="0" rtlCol="0"/>
            <a:lstStyle/>
            <a:p>
              <a:endParaRPr/>
            </a:p>
          </p:txBody>
        </p:sp>
        <p:sp>
          <p:nvSpPr>
            <p:cNvPr id="6" name="object 6"/>
            <p:cNvSpPr/>
            <p:nvPr/>
          </p:nvSpPr>
          <p:spPr>
            <a:xfrm>
              <a:off x="6014465" y="1465325"/>
              <a:ext cx="4765675" cy="4612005"/>
            </a:xfrm>
            <a:custGeom>
              <a:avLst/>
              <a:gdLst/>
              <a:ahLst/>
              <a:cxnLst/>
              <a:rect l="l" t="t" r="r" b="b"/>
              <a:pathLst>
                <a:path w="4765675" h="4612005">
                  <a:moveTo>
                    <a:pt x="0" y="174116"/>
                  </a:moveTo>
                  <a:lnTo>
                    <a:pt x="6221" y="127837"/>
                  </a:lnTo>
                  <a:lnTo>
                    <a:pt x="23777" y="86247"/>
                  </a:lnTo>
                  <a:lnTo>
                    <a:pt x="51006" y="51006"/>
                  </a:lnTo>
                  <a:lnTo>
                    <a:pt x="86247" y="23777"/>
                  </a:lnTo>
                  <a:lnTo>
                    <a:pt x="127837" y="6221"/>
                  </a:lnTo>
                  <a:lnTo>
                    <a:pt x="174117" y="0"/>
                  </a:lnTo>
                  <a:lnTo>
                    <a:pt x="4591431" y="0"/>
                  </a:lnTo>
                  <a:lnTo>
                    <a:pt x="4637710" y="6221"/>
                  </a:lnTo>
                  <a:lnTo>
                    <a:pt x="4679300" y="23777"/>
                  </a:lnTo>
                  <a:lnTo>
                    <a:pt x="4714541" y="51006"/>
                  </a:lnTo>
                  <a:lnTo>
                    <a:pt x="4741770" y="86247"/>
                  </a:lnTo>
                  <a:lnTo>
                    <a:pt x="4759326" y="127837"/>
                  </a:lnTo>
                  <a:lnTo>
                    <a:pt x="4765548" y="174116"/>
                  </a:lnTo>
                  <a:lnTo>
                    <a:pt x="4765548" y="4437481"/>
                  </a:lnTo>
                  <a:lnTo>
                    <a:pt x="4759326" y="4483775"/>
                  </a:lnTo>
                  <a:lnTo>
                    <a:pt x="4741770" y="4525375"/>
                  </a:lnTo>
                  <a:lnTo>
                    <a:pt x="4714541" y="4560619"/>
                  </a:lnTo>
                  <a:lnTo>
                    <a:pt x="4679300" y="4587848"/>
                  </a:lnTo>
                  <a:lnTo>
                    <a:pt x="4637710" y="4605403"/>
                  </a:lnTo>
                  <a:lnTo>
                    <a:pt x="4591431" y="4611624"/>
                  </a:lnTo>
                  <a:lnTo>
                    <a:pt x="174117" y="4611624"/>
                  </a:lnTo>
                  <a:lnTo>
                    <a:pt x="127837" y="4605403"/>
                  </a:lnTo>
                  <a:lnTo>
                    <a:pt x="86247" y="4587848"/>
                  </a:lnTo>
                  <a:lnTo>
                    <a:pt x="51006" y="4560619"/>
                  </a:lnTo>
                  <a:lnTo>
                    <a:pt x="23777" y="4525375"/>
                  </a:lnTo>
                  <a:lnTo>
                    <a:pt x="6221" y="4483775"/>
                  </a:lnTo>
                  <a:lnTo>
                    <a:pt x="0" y="4437481"/>
                  </a:lnTo>
                  <a:lnTo>
                    <a:pt x="0" y="174116"/>
                  </a:lnTo>
                  <a:close/>
                </a:path>
              </a:pathLst>
            </a:custGeom>
            <a:ln w="38100">
              <a:solidFill>
                <a:srgbClr val="00916D"/>
              </a:solidFill>
              <a:prstDash val="sysDash"/>
            </a:ln>
          </p:spPr>
          <p:txBody>
            <a:bodyPr wrap="square" lIns="0" tIns="0" rIns="0" bIns="0" rtlCol="0"/>
            <a:lstStyle/>
            <a:p>
              <a:endParaRPr/>
            </a:p>
          </p:txBody>
        </p:sp>
      </p:grpSp>
      <p:sp>
        <p:nvSpPr>
          <p:cNvPr id="7" name="object 7"/>
          <p:cNvSpPr txBox="1"/>
          <p:nvPr/>
        </p:nvSpPr>
        <p:spPr>
          <a:xfrm>
            <a:off x="2208022" y="1529588"/>
            <a:ext cx="6740525" cy="391160"/>
          </a:xfrm>
          <a:prstGeom prst="rect">
            <a:avLst/>
          </a:prstGeom>
        </p:spPr>
        <p:txBody>
          <a:bodyPr vert="horz" wrap="square" lIns="0" tIns="12700" rIns="0" bIns="0" rtlCol="0">
            <a:spAutoFit/>
          </a:bodyPr>
          <a:lstStyle/>
          <a:p>
            <a:pPr marL="12700">
              <a:lnSpc>
                <a:spcPct val="100000"/>
              </a:lnSpc>
              <a:spcBef>
                <a:spcPts val="100"/>
              </a:spcBef>
              <a:tabLst>
                <a:tab pos="5650865" algn="l"/>
              </a:tabLst>
            </a:pPr>
            <a:r>
              <a:rPr sz="3600" b="1" spc="-15" baseline="1157" dirty="0">
                <a:solidFill>
                  <a:srgbClr val="111F35"/>
                </a:solidFill>
                <a:latin typeface="Calibri"/>
                <a:cs typeface="Calibri"/>
              </a:rPr>
              <a:t>Frontend</a:t>
            </a:r>
            <a:r>
              <a:rPr sz="3600" b="1" baseline="1157" dirty="0">
                <a:solidFill>
                  <a:srgbClr val="111F35"/>
                </a:solidFill>
                <a:latin typeface="Calibri"/>
                <a:cs typeface="Calibri"/>
              </a:rPr>
              <a:t>	</a:t>
            </a:r>
            <a:r>
              <a:rPr sz="2400" b="1" spc="-10" dirty="0">
                <a:solidFill>
                  <a:srgbClr val="111F35"/>
                </a:solidFill>
                <a:latin typeface="Calibri"/>
                <a:cs typeface="Calibri"/>
              </a:rPr>
              <a:t>Backend</a:t>
            </a:r>
            <a:endParaRPr sz="2400">
              <a:latin typeface="Calibri"/>
              <a:cs typeface="Calibri"/>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ANATOMY</a:t>
            </a:r>
            <a:r>
              <a:rPr spc="-25" dirty="0"/>
              <a:t> </a:t>
            </a:r>
            <a:r>
              <a:rPr spc="70" dirty="0"/>
              <a:t>OF</a:t>
            </a:r>
            <a:r>
              <a:rPr spc="5" dirty="0"/>
              <a:t> </a:t>
            </a:r>
            <a:r>
              <a:rPr spc="120" dirty="0"/>
              <a:t>A</a:t>
            </a:r>
            <a:r>
              <a:rPr dirty="0"/>
              <a:t> </a:t>
            </a:r>
            <a:r>
              <a:rPr spc="-160" dirty="0"/>
              <a:t>TYPICAL</a:t>
            </a:r>
            <a:r>
              <a:rPr dirty="0"/>
              <a:t> </a:t>
            </a:r>
            <a:r>
              <a:rPr spc="-65" dirty="0"/>
              <a:t>WEB</a:t>
            </a:r>
            <a:r>
              <a:rPr spc="-15" dirty="0"/>
              <a:t> </a:t>
            </a:r>
            <a:r>
              <a:rPr spc="-30" dirty="0"/>
              <a:t>APPLICATION</a:t>
            </a:r>
          </a:p>
        </p:txBody>
      </p:sp>
      <p:grpSp>
        <p:nvGrpSpPr>
          <p:cNvPr id="9" name="object 9"/>
          <p:cNvGrpSpPr/>
          <p:nvPr/>
        </p:nvGrpSpPr>
        <p:grpSpPr>
          <a:xfrm>
            <a:off x="6338061" y="5007609"/>
            <a:ext cx="1913255" cy="927100"/>
            <a:chOff x="6338061" y="5007609"/>
            <a:chExt cx="1913255" cy="927100"/>
          </a:xfrm>
        </p:grpSpPr>
        <p:sp>
          <p:nvSpPr>
            <p:cNvPr id="10" name="object 10"/>
            <p:cNvSpPr/>
            <p:nvPr/>
          </p:nvSpPr>
          <p:spPr>
            <a:xfrm>
              <a:off x="6344411" y="5013959"/>
              <a:ext cx="1900555" cy="914400"/>
            </a:xfrm>
            <a:custGeom>
              <a:avLst/>
              <a:gdLst/>
              <a:ahLst/>
              <a:cxnLst/>
              <a:rect l="l" t="t" r="r" b="b"/>
              <a:pathLst>
                <a:path w="1900554" h="914400">
                  <a:moveTo>
                    <a:pt x="1748028" y="0"/>
                  </a:moveTo>
                  <a:lnTo>
                    <a:pt x="152400" y="0"/>
                  </a:lnTo>
                  <a:lnTo>
                    <a:pt x="104217" y="7766"/>
                  </a:lnTo>
                  <a:lnTo>
                    <a:pt x="62380" y="29394"/>
                  </a:lnTo>
                  <a:lnTo>
                    <a:pt x="29394" y="62380"/>
                  </a:lnTo>
                  <a:lnTo>
                    <a:pt x="7766" y="104217"/>
                  </a:lnTo>
                  <a:lnTo>
                    <a:pt x="0" y="152400"/>
                  </a:lnTo>
                  <a:lnTo>
                    <a:pt x="0" y="761999"/>
                  </a:lnTo>
                  <a:lnTo>
                    <a:pt x="7766" y="810168"/>
                  </a:lnTo>
                  <a:lnTo>
                    <a:pt x="29394" y="852003"/>
                  </a:lnTo>
                  <a:lnTo>
                    <a:pt x="62380" y="884994"/>
                  </a:lnTo>
                  <a:lnTo>
                    <a:pt x="104217" y="906630"/>
                  </a:lnTo>
                  <a:lnTo>
                    <a:pt x="152400" y="914399"/>
                  </a:lnTo>
                  <a:lnTo>
                    <a:pt x="1748028" y="914399"/>
                  </a:lnTo>
                  <a:lnTo>
                    <a:pt x="1796210" y="906630"/>
                  </a:lnTo>
                  <a:lnTo>
                    <a:pt x="1838047" y="884994"/>
                  </a:lnTo>
                  <a:lnTo>
                    <a:pt x="1871033" y="852003"/>
                  </a:lnTo>
                  <a:lnTo>
                    <a:pt x="1892661" y="810168"/>
                  </a:lnTo>
                  <a:lnTo>
                    <a:pt x="1900428" y="761999"/>
                  </a:lnTo>
                  <a:lnTo>
                    <a:pt x="1900428" y="152400"/>
                  </a:lnTo>
                  <a:lnTo>
                    <a:pt x="1892661" y="104217"/>
                  </a:lnTo>
                  <a:lnTo>
                    <a:pt x="1871033" y="62380"/>
                  </a:lnTo>
                  <a:lnTo>
                    <a:pt x="1838047" y="29394"/>
                  </a:lnTo>
                  <a:lnTo>
                    <a:pt x="1796210" y="7766"/>
                  </a:lnTo>
                  <a:lnTo>
                    <a:pt x="1748028" y="0"/>
                  </a:lnTo>
                  <a:close/>
                </a:path>
              </a:pathLst>
            </a:custGeom>
            <a:solidFill>
              <a:srgbClr val="00916D"/>
            </a:solidFill>
          </p:spPr>
          <p:txBody>
            <a:bodyPr wrap="square" lIns="0" tIns="0" rIns="0" bIns="0" rtlCol="0"/>
            <a:lstStyle/>
            <a:p>
              <a:endParaRPr/>
            </a:p>
          </p:txBody>
        </p:sp>
        <p:sp>
          <p:nvSpPr>
            <p:cNvPr id="11" name="object 11"/>
            <p:cNvSpPr/>
            <p:nvPr/>
          </p:nvSpPr>
          <p:spPr>
            <a:xfrm>
              <a:off x="6344411" y="5013959"/>
              <a:ext cx="1900555" cy="914400"/>
            </a:xfrm>
            <a:custGeom>
              <a:avLst/>
              <a:gdLst/>
              <a:ahLst/>
              <a:cxnLst/>
              <a:rect l="l" t="t" r="r" b="b"/>
              <a:pathLst>
                <a:path w="1900554" h="914400">
                  <a:moveTo>
                    <a:pt x="0" y="152400"/>
                  </a:moveTo>
                  <a:lnTo>
                    <a:pt x="7766" y="104217"/>
                  </a:lnTo>
                  <a:lnTo>
                    <a:pt x="29394" y="62380"/>
                  </a:lnTo>
                  <a:lnTo>
                    <a:pt x="62380" y="29394"/>
                  </a:lnTo>
                  <a:lnTo>
                    <a:pt x="104217" y="7766"/>
                  </a:lnTo>
                  <a:lnTo>
                    <a:pt x="152400" y="0"/>
                  </a:lnTo>
                  <a:lnTo>
                    <a:pt x="1748028" y="0"/>
                  </a:lnTo>
                  <a:lnTo>
                    <a:pt x="1796210" y="7766"/>
                  </a:lnTo>
                  <a:lnTo>
                    <a:pt x="1838047" y="29394"/>
                  </a:lnTo>
                  <a:lnTo>
                    <a:pt x="1871033" y="62380"/>
                  </a:lnTo>
                  <a:lnTo>
                    <a:pt x="1892661" y="104217"/>
                  </a:lnTo>
                  <a:lnTo>
                    <a:pt x="1900428" y="152400"/>
                  </a:lnTo>
                  <a:lnTo>
                    <a:pt x="1900428" y="761999"/>
                  </a:lnTo>
                  <a:lnTo>
                    <a:pt x="1892661" y="810168"/>
                  </a:lnTo>
                  <a:lnTo>
                    <a:pt x="1871033" y="852003"/>
                  </a:lnTo>
                  <a:lnTo>
                    <a:pt x="1838047" y="884994"/>
                  </a:lnTo>
                  <a:lnTo>
                    <a:pt x="1796210" y="906630"/>
                  </a:lnTo>
                  <a:lnTo>
                    <a:pt x="1748028" y="914399"/>
                  </a:lnTo>
                  <a:lnTo>
                    <a:pt x="152400" y="914399"/>
                  </a:lnTo>
                  <a:lnTo>
                    <a:pt x="104217" y="906630"/>
                  </a:lnTo>
                  <a:lnTo>
                    <a:pt x="62380" y="884994"/>
                  </a:lnTo>
                  <a:lnTo>
                    <a:pt x="29394" y="852003"/>
                  </a:lnTo>
                  <a:lnTo>
                    <a:pt x="7766" y="810168"/>
                  </a:lnTo>
                  <a:lnTo>
                    <a:pt x="0" y="761999"/>
                  </a:lnTo>
                  <a:lnTo>
                    <a:pt x="0" y="152400"/>
                  </a:lnTo>
                  <a:close/>
                </a:path>
              </a:pathLst>
            </a:custGeom>
            <a:ln w="12700">
              <a:solidFill>
                <a:srgbClr val="00392A"/>
              </a:solidFill>
            </a:ln>
          </p:spPr>
          <p:txBody>
            <a:bodyPr wrap="square" lIns="0" tIns="0" rIns="0" bIns="0" rtlCol="0"/>
            <a:lstStyle/>
            <a:p>
              <a:endParaRPr/>
            </a:p>
          </p:txBody>
        </p:sp>
      </p:grpSp>
      <p:sp>
        <p:nvSpPr>
          <p:cNvPr id="12" name="object 12"/>
          <p:cNvSpPr txBox="1"/>
          <p:nvPr/>
        </p:nvSpPr>
        <p:spPr>
          <a:xfrm>
            <a:off x="6609715" y="5139054"/>
            <a:ext cx="1372235" cy="635635"/>
          </a:xfrm>
          <a:prstGeom prst="rect">
            <a:avLst/>
          </a:prstGeom>
        </p:spPr>
        <p:txBody>
          <a:bodyPr vert="horz" wrap="square" lIns="0" tIns="12700" rIns="0" bIns="0" rtlCol="0">
            <a:spAutoFit/>
          </a:bodyPr>
          <a:lstStyle/>
          <a:p>
            <a:pPr marL="67310" marR="5080" indent="-55244">
              <a:lnSpc>
                <a:spcPct val="100000"/>
              </a:lnSpc>
              <a:spcBef>
                <a:spcPts val="100"/>
              </a:spcBef>
            </a:pPr>
            <a:r>
              <a:rPr sz="2000" b="1" spc="-10" dirty="0">
                <a:solidFill>
                  <a:srgbClr val="FFFFFF"/>
                </a:solidFill>
                <a:latin typeface="Calibri"/>
                <a:cs typeface="Calibri"/>
              </a:rPr>
              <a:t>Presentation (Templates)</a:t>
            </a:r>
            <a:endParaRPr sz="2000">
              <a:latin typeface="Calibri"/>
              <a:cs typeface="Calibri"/>
            </a:endParaRPr>
          </a:p>
        </p:txBody>
      </p:sp>
      <p:grpSp>
        <p:nvGrpSpPr>
          <p:cNvPr id="13" name="object 13"/>
          <p:cNvGrpSpPr/>
          <p:nvPr/>
        </p:nvGrpSpPr>
        <p:grpSpPr>
          <a:xfrm>
            <a:off x="6338061" y="2046477"/>
            <a:ext cx="1913255" cy="927100"/>
            <a:chOff x="6338061" y="2046477"/>
            <a:chExt cx="1913255" cy="927100"/>
          </a:xfrm>
        </p:grpSpPr>
        <p:sp>
          <p:nvSpPr>
            <p:cNvPr id="14" name="object 14"/>
            <p:cNvSpPr/>
            <p:nvPr/>
          </p:nvSpPr>
          <p:spPr>
            <a:xfrm>
              <a:off x="6344411" y="2052827"/>
              <a:ext cx="1900555" cy="914400"/>
            </a:xfrm>
            <a:custGeom>
              <a:avLst/>
              <a:gdLst/>
              <a:ahLst/>
              <a:cxnLst/>
              <a:rect l="l" t="t" r="r" b="b"/>
              <a:pathLst>
                <a:path w="1900554" h="914400">
                  <a:moveTo>
                    <a:pt x="1748028"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1748028" y="914400"/>
                  </a:lnTo>
                  <a:lnTo>
                    <a:pt x="1796210" y="906633"/>
                  </a:lnTo>
                  <a:lnTo>
                    <a:pt x="1838047" y="885005"/>
                  </a:lnTo>
                  <a:lnTo>
                    <a:pt x="1871033" y="852019"/>
                  </a:lnTo>
                  <a:lnTo>
                    <a:pt x="1892661" y="810182"/>
                  </a:lnTo>
                  <a:lnTo>
                    <a:pt x="1900428" y="762000"/>
                  </a:lnTo>
                  <a:lnTo>
                    <a:pt x="1900428" y="152400"/>
                  </a:lnTo>
                  <a:lnTo>
                    <a:pt x="1892661" y="104217"/>
                  </a:lnTo>
                  <a:lnTo>
                    <a:pt x="1871033" y="62380"/>
                  </a:lnTo>
                  <a:lnTo>
                    <a:pt x="1838047" y="29394"/>
                  </a:lnTo>
                  <a:lnTo>
                    <a:pt x="1796210" y="7766"/>
                  </a:lnTo>
                  <a:lnTo>
                    <a:pt x="1748028" y="0"/>
                  </a:lnTo>
                  <a:close/>
                </a:path>
              </a:pathLst>
            </a:custGeom>
            <a:solidFill>
              <a:srgbClr val="00916D"/>
            </a:solidFill>
          </p:spPr>
          <p:txBody>
            <a:bodyPr wrap="square" lIns="0" tIns="0" rIns="0" bIns="0" rtlCol="0"/>
            <a:lstStyle/>
            <a:p>
              <a:endParaRPr/>
            </a:p>
          </p:txBody>
        </p:sp>
        <p:sp>
          <p:nvSpPr>
            <p:cNvPr id="15" name="object 15"/>
            <p:cNvSpPr/>
            <p:nvPr/>
          </p:nvSpPr>
          <p:spPr>
            <a:xfrm>
              <a:off x="6344411" y="2052827"/>
              <a:ext cx="1900555" cy="914400"/>
            </a:xfrm>
            <a:custGeom>
              <a:avLst/>
              <a:gdLst/>
              <a:ahLst/>
              <a:cxnLst/>
              <a:rect l="l" t="t" r="r" b="b"/>
              <a:pathLst>
                <a:path w="1900554" h="914400">
                  <a:moveTo>
                    <a:pt x="0" y="152400"/>
                  </a:moveTo>
                  <a:lnTo>
                    <a:pt x="7766" y="104217"/>
                  </a:lnTo>
                  <a:lnTo>
                    <a:pt x="29394" y="62380"/>
                  </a:lnTo>
                  <a:lnTo>
                    <a:pt x="62380" y="29394"/>
                  </a:lnTo>
                  <a:lnTo>
                    <a:pt x="104217" y="7766"/>
                  </a:lnTo>
                  <a:lnTo>
                    <a:pt x="152400" y="0"/>
                  </a:lnTo>
                  <a:lnTo>
                    <a:pt x="1748028" y="0"/>
                  </a:lnTo>
                  <a:lnTo>
                    <a:pt x="1796210" y="7766"/>
                  </a:lnTo>
                  <a:lnTo>
                    <a:pt x="1838047" y="29394"/>
                  </a:lnTo>
                  <a:lnTo>
                    <a:pt x="1871033" y="62380"/>
                  </a:lnTo>
                  <a:lnTo>
                    <a:pt x="1892661" y="104217"/>
                  </a:lnTo>
                  <a:lnTo>
                    <a:pt x="1900428" y="152400"/>
                  </a:lnTo>
                  <a:lnTo>
                    <a:pt x="1900428" y="762000"/>
                  </a:lnTo>
                  <a:lnTo>
                    <a:pt x="1892661" y="810182"/>
                  </a:lnTo>
                  <a:lnTo>
                    <a:pt x="1871033" y="852019"/>
                  </a:lnTo>
                  <a:lnTo>
                    <a:pt x="1838047" y="885005"/>
                  </a:lnTo>
                  <a:lnTo>
                    <a:pt x="1796210" y="906633"/>
                  </a:lnTo>
                  <a:lnTo>
                    <a:pt x="1748028" y="914400"/>
                  </a:lnTo>
                  <a:lnTo>
                    <a:pt x="152400" y="914400"/>
                  </a:lnTo>
                  <a:lnTo>
                    <a:pt x="104217" y="906633"/>
                  </a:lnTo>
                  <a:lnTo>
                    <a:pt x="62380" y="885005"/>
                  </a:lnTo>
                  <a:lnTo>
                    <a:pt x="29394" y="852019"/>
                  </a:lnTo>
                  <a:lnTo>
                    <a:pt x="7766" y="810182"/>
                  </a:lnTo>
                  <a:lnTo>
                    <a:pt x="0" y="762000"/>
                  </a:lnTo>
                  <a:lnTo>
                    <a:pt x="0" y="152400"/>
                  </a:lnTo>
                  <a:close/>
                </a:path>
              </a:pathLst>
            </a:custGeom>
            <a:ln w="12700">
              <a:solidFill>
                <a:srgbClr val="00392A"/>
              </a:solidFill>
            </a:ln>
          </p:spPr>
          <p:txBody>
            <a:bodyPr wrap="square" lIns="0" tIns="0" rIns="0" bIns="0" rtlCol="0"/>
            <a:lstStyle/>
            <a:p>
              <a:endParaRPr/>
            </a:p>
          </p:txBody>
        </p:sp>
      </p:grpSp>
      <p:sp>
        <p:nvSpPr>
          <p:cNvPr id="16" name="object 16"/>
          <p:cNvSpPr txBox="1"/>
          <p:nvPr/>
        </p:nvSpPr>
        <p:spPr>
          <a:xfrm>
            <a:off x="6925182" y="2328494"/>
            <a:ext cx="743585" cy="331470"/>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FFFFFF"/>
                </a:solidFill>
                <a:latin typeface="Calibri"/>
                <a:cs typeface="Calibri"/>
              </a:rPr>
              <a:t>Router</a:t>
            </a:r>
            <a:endParaRPr sz="2000">
              <a:latin typeface="Calibri"/>
              <a:cs typeface="Calibri"/>
            </a:endParaRPr>
          </a:p>
        </p:txBody>
      </p:sp>
      <p:grpSp>
        <p:nvGrpSpPr>
          <p:cNvPr id="17" name="object 17"/>
          <p:cNvGrpSpPr/>
          <p:nvPr/>
        </p:nvGrpSpPr>
        <p:grpSpPr>
          <a:xfrm>
            <a:off x="9055354" y="3506470"/>
            <a:ext cx="1497330" cy="927100"/>
            <a:chOff x="9055354" y="3506470"/>
            <a:chExt cx="1497330" cy="927100"/>
          </a:xfrm>
        </p:grpSpPr>
        <p:sp>
          <p:nvSpPr>
            <p:cNvPr id="18" name="object 18"/>
            <p:cNvSpPr/>
            <p:nvPr/>
          </p:nvSpPr>
          <p:spPr>
            <a:xfrm>
              <a:off x="9061704" y="3512820"/>
              <a:ext cx="1484630" cy="914400"/>
            </a:xfrm>
            <a:custGeom>
              <a:avLst/>
              <a:gdLst/>
              <a:ahLst/>
              <a:cxnLst/>
              <a:rect l="l" t="t" r="r" b="b"/>
              <a:pathLst>
                <a:path w="1484629" h="914400">
                  <a:moveTo>
                    <a:pt x="1331976" y="0"/>
                  </a:moveTo>
                  <a:lnTo>
                    <a:pt x="152400" y="0"/>
                  </a:lnTo>
                  <a:lnTo>
                    <a:pt x="104217" y="7766"/>
                  </a:lnTo>
                  <a:lnTo>
                    <a:pt x="62380" y="29394"/>
                  </a:lnTo>
                  <a:lnTo>
                    <a:pt x="29394" y="62380"/>
                  </a:lnTo>
                  <a:lnTo>
                    <a:pt x="7766" y="104217"/>
                  </a:lnTo>
                  <a:lnTo>
                    <a:pt x="0" y="152399"/>
                  </a:lnTo>
                  <a:lnTo>
                    <a:pt x="0" y="761999"/>
                  </a:lnTo>
                  <a:lnTo>
                    <a:pt x="7766" y="810182"/>
                  </a:lnTo>
                  <a:lnTo>
                    <a:pt x="29394" y="852019"/>
                  </a:lnTo>
                  <a:lnTo>
                    <a:pt x="62380" y="885005"/>
                  </a:lnTo>
                  <a:lnTo>
                    <a:pt x="104217" y="906633"/>
                  </a:lnTo>
                  <a:lnTo>
                    <a:pt x="152400" y="914399"/>
                  </a:lnTo>
                  <a:lnTo>
                    <a:pt x="1331976" y="914399"/>
                  </a:lnTo>
                  <a:lnTo>
                    <a:pt x="1380158" y="906633"/>
                  </a:lnTo>
                  <a:lnTo>
                    <a:pt x="1421995" y="885005"/>
                  </a:lnTo>
                  <a:lnTo>
                    <a:pt x="1454981" y="852019"/>
                  </a:lnTo>
                  <a:lnTo>
                    <a:pt x="1476609" y="810182"/>
                  </a:lnTo>
                  <a:lnTo>
                    <a:pt x="1484376" y="761999"/>
                  </a:lnTo>
                  <a:lnTo>
                    <a:pt x="1484376" y="152399"/>
                  </a:lnTo>
                  <a:lnTo>
                    <a:pt x="1476609" y="104217"/>
                  </a:lnTo>
                  <a:lnTo>
                    <a:pt x="1454981" y="62380"/>
                  </a:lnTo>
                  <a:lnTo>
                    <a:pt x="1421995" y="29394"/>
                  </a:lnTo>
                  <a:lnTo>
                    <a:pt x="1380158" y="7766"/>
                  </a:lnTo>
                  <a:lnTo>
                    <a:pt x="1331976" y="0"/>
                  </a:lnTo>
                  <a:close/>
                </a:path>
              </a:pathLst>
            </a:custGeom>
            <a:solidFill>
              <a:srgbClr val="00916D"/>
            </a:solidFill>
          </p:spPr>
          <p:txBody>
            <a:bodyPr wrap="square" lIns="0" tIns="0" rIns="0" bIns="0" rtlCol="0"/>
            <a:lstStyle/>
            <a:p>
              <a:endParaRPr/>
            </a:p>
          </p:txBody>
        </p:sp>
        <p:sp>
          <p:nvSpPr>
            <p:cNvPr id="19" name="object 19"/>
            <p:cNvSpPr/>
            <p:nvPr/>
          </p:nvSpPr>
          <p:spPr>
            <a:xfrm>
              <a:off x="9061704" y="3512820"/>
              <a:ext cx="1484630" cy="914400"/>
            </a:xfrm>
            <a:custGeom>
              <a:avLst/>
              <a:gdLst/>
              <a:ahLst/>
              <a:cxnLst/>
              <a:rect l="l" t="t" r="r" b="b"/>
              <a:pathLst>
                <a:path w="1484629" h="914400">
                  <a:moveTo>
                    <a:pt x="0" y="152399"/>
                  </a:moveTo>
                  <a:lnTo>
                    <a:pt x="7766" y="104217"/>
                  </a:lnTo>
                  <a:lnTo>
                    <a:pt x="29394" y="62380"/>
                  </a:lnTo>
                  <a:lnTo>
                    <a:pt x="62380" y="29394"/>
                  </a:lnTo>
                  <a:lnTo>
                    <a:pt x="104217" y="7766"/>
                  </a:lnTo>
                  <a:lnTo>
                    <a:pt x="152400" y="0"/>
                  </a:lnTo>
                  <a:lnTo>
                    <a:pt x="1331976" y="0"/>
                  </a:lnTo>
                  <a:lnTo>
                    <a:pt x="1380158" y="7766"/>
                  </a:lnTo>
                  <a:lnTo>
                    <a:pt x="1421995" y="29394"/>
                  </a:lnTo>
                  <a:lnTo>
                    <a:pt x="1454981" y="62380"/>
                  </a:lnTo>
                  <a:lnTo>
                    <a:pt x="1476609" y="104217"/>
                  </a:lnTo>
                  <a:lnTo>
                    <a:pt x="1484376" y="152399"/>
                  </a:lnTo>
                  <a:lnTo>
                    <a:pt x="1484376" y="761999"/>
                  </a:lnTo>
                  <a:lnTo>
                    <a:pt x="1476609" y="810182"/>
                  </a:lnTo>
                  <a:lnTo>
                    <a:pt x="1454981" y="852019"/>
                  </a:lnTo>
                  <a:lnTo>
                    <a:pt x="1421995" y="885005"/>
                  </a:lnTo>
                  <a:lnTo>
                    <a:pt x="1380158" y="906633"/>
                  </a:lnTo>
                  <a:lnTo>
                    <a:pt x="1331976" y="914399"/>
                  </a:lnTo>
                  <a:lnTo>
                    <a:pt x="152400" y="914399"/>
                  </a:lnTo>
                  <a:lnTo>
                    <a:pt x="104217" y="906633"/>
                  </a:lnTo>
                  <a:lnTo>
                    <a:pt x="62380" y="885005"/>
                  </a:lnTo>
                  <a:lnTo>
                    <a:pt x="29394" y="852019"/>
                  </a:lnTo>
                  <a:lnTo>
                    <a:pt x="7766" y="810182"/>
                  </a:lnTo>
                  <a:lnTo>
                    <a:pt x="0" y="761999"/>
                  </a:lnTo>
                  <a:lnTo>
                    <a:pt x="0" y="152399"/>
                  </a:lnTo>
                  <a:close/>
                </a:path>
              </a:pathLst>
            </a:custGeom>
            <a:ln w="12700">
              <a:solidFill>
                <a:srgbClr val="00392A"/>
              </a:solidFill>
            </a:ln>
          </p:spPr>
          <p:txBody>
            <a:bodyPr wrap="square" lIns="0" tIns="0" rIns="0" bIns="0" rtlCol="0"/>
            <a:lstStyle/>
            <a:p>
              <a:endParaRPr/>
            </a:p>
          </p:txBody>
        </p:sp>
      </p:grpSp>
      <p:sp>
        <p:nvSpPr>
          <p:cNvPr id="20" name="object 20"/>
          <p:cNvSpPr txBox="1"/>
          <p:nvPr/>
        </p:nvSpPr>
        <p:spPr>
          <a:xfrm>
            <a:off x="9194418" y="3636009"/>
            <a:ext cx="1219835" cy="636270"/>
          </a:xfrm>
          <a:prstGeom prst="rect">
            <a:avLst/>
          </a:prstGeom>
        </p:spPr>
        <p:txBody>
          <a:bodyPr vert="horz" wrap="square" lIns="0" tIns="12700" rIns="0" bIns="0" rtlCol="0">
            <a:spAutoFit/>
          </a:bodyPr>
          <a:lstStyle/>
          <a:p>
            <a:pPr marL="2540" algn="ctr">
              <a:lnSpc>
                <a:spcPct val="100000"/>
              </a:lnSpc>
              <a:spcBef>
                <a:spcPts val="100"/>
              </a:spcBef>
            </a:pPr>
            <a:r>
              <a:rPr sz="2000" b="1" spc="-20" dirty="0">
                <a:solidFill>
                  <a:srgbClr val="FFFFFF"/>
                </a:solidFill>
                <a:latin typeface="Calibri"/>
                <a:cs typeface="Calibri"/>
              </a:rPr>
              <a:t>Data</a:t>
            </a:r>
            <a:endParaRPr sz="2000">
              <a:latin typeface="Calibri"/>
              <a:cs typeface="Calibri"/>
            </a:endParaRPr>
          </a:p>
          <a:p>
            <a:pPr algn="ctr">
              <a:lnSpc>
                <a:spcPct val="100000"/>
              </a:lnSpc>
            </a:pPr>
            <a:r>
              <a:rPr sz="2000" b="1" spc="-10" dirty="0">
                <a:solidFill>
                  <a:srgbClr val="FFFFFF"/>
                </a:solidFill>
                <a:latin typeface="Calibri"/>
                <a:cs typeface="Calibri"/>
              </a:rPr>
              <a:t>Persistence</a:t>
            </a:r>
            <a:endParaRPr sz="2000">
              <a:latin typeface="Calibri"/>
              <a:cs typeface="Calibri"/>
            </a:endParaRPr>
          </a:p>
        </p:txBody>
      </p:sp>
      <p:grpSp>
        <p:nvGrpSpPr>
          <p:cNvPr id="21" name="object 21"/>
          <p:cNvGrpSpPr/>
          <p:nvPr/>
        </p:nvGrpSpPr>
        <p:grpSpPr>
          <a:xfrm>
            <a:off x="1464310" y="2066289"/>
            <a:ext cx="2673985" cy="3841115"/>
            <a:chOff x="1464310" y="2066289"/>
            <a:chExt cx="2673985" cy="3841115"/>
          </a:xfrm>
        </p:grpSpPr>
        <p:sp>
          <p:nvSpPr>
            <p:cNvPr id="22" name="object 22"/>
            <p:cNvSpPr/>
            <p:nvPr/>
          </p:nvSpPr>
          <p:spPr>
            <a:xfrm>
              <a:off x="1470660" y="2072639"/>
              <a:ext cx="2661285" cy="3828415"/>
            </a:xfrm>
            <a:custGeom>
              <a:avLst/>
              <a:gdLst/>
              <a:ahLst/>
              <a:cxnLst/>
              <a:rect l="l" t="t" r="r" b="b"/>
              <a:pathLst>
                <a:path w="2661285" h="3828415">
                  <a:moveTo>
                    <a:pt x="2549270" y="0"/>
                  </a:moveTo>
                  <a:lnTo>
                    <a:pt x="111633" y="0"/>
                  </a:lnTo>
                  <a:lnTo>
                    <a:pt x="68204" y="8780"/>
                  </a:lnTo>
                  <a:lnTo>
                    <a:pt x="32718" y="32718"/>
                  </a:lnTo>
                  <a:lnTo>
                    <a:pt x="8780" y="68204"/>
                  </a:lnTo>
                  <a:lnTo>
                    <a:pt x="0" y="111633"/>
                  </a:lnTo>
                  <a:lnTo>
                    <a:pt x="0" y="3716642"/>
                  </a:lnTo>
                  <a:lnTo>
                    <a:pt x="8780" y="3760099"/>
                  </a:lnTo>
                  <a:lnTo>
                    <a:pt x="32718" y="3795587"/>
                  </a:lnTo>
                  <a:lnTo>
                    <a:pt x="68204" y="3819514"/>
                  </a:lnTo>
                  <a:lnTo>
                    <a:pt x="111633" y="3828288"/>
                  </a:lnTo>
                  <a:lnTo>
                    <a:pt x="2549270" y="3828288"/>
                  </a:lnTo>
                  <a:lnTo>
                    <a:pt x="2592699" y="3819514"/>
                  </a:lnTo>
                  <a:lnTo>
                    <a:pt x="2628185" y="3795587"/>
                  </a:lnTo>
                  <a:lnTo>
                    <a:pt x="2652123" y="3760099"/>
                  </a:lnTo>
                  <a:lnTo>
                    <a:pt x="2660904" y="3716642"/>
                  </a:lnTo>
                  <a:lnTo>
                    <a:pt x="2660904" y="111633"/>
                  </a:lnTo>
                  <a:lnTo>
                    <a:pt x="2652123" y="68204"/>
                  </a:lnTo>
                  <a:lnTo>
                    <a:pt x="2628185" y="32718"/>
                  </a:lnTo>
                  <a:lnTo>
                    <a:pt x="2592699" y="8780"/>
                  </a:lnTo>
                  <a:lnTo>
                    <a:pt x="2549270" y="0"/>
                  </a:lnTo>
                  <a:close/>
                </a:path>
              </a:pathLst>
            </a:custGeom>
            <a:solidFill>
              <a:srgbClr val="006379"/>
            </a:solidFill>
          </p:spPr>
          <p:txBody>
            <a:bodyPr wrap="square" lIns="0" tIns="0" rIns="0" bIns="0" rtlCol="0"/>
            <a:lstStyle/>
            <a:p>
              <a:endParaRPr/>
            </a:p>
          </p:txBody>
        </p:sp>
        <p:sp>
          <p:nvSpPr>
            <p:cNvPr id="23" name="object 23"/>
            <p:cNvSpPr/>
            <p:nvPr/>
          </p:nvSpPr>
          <p:spPr>
            <a:xfrm>
              <a:off x="1470660" y="2072639"/>
              <a:ext cx="2661285" cy="3828415"/>
            </a:xfrm>
            <a:custGeom>
              <a:avLst/>
              <a:gdLst/>
              <a:ahLst/>
              <a:cxnLst/>
              <a:rect l="l" t="t" r="r" b="b"/>
              <a:pathLst>
                <a:path w="2661285" h="3828415">
                  <a:moveTo>
                    <a:pt x="0" y="111633"/>
                  </a:moveTo>
                  <a:lnTo>
                    <a:pt x="8780" y="68204"/>
                  </a:lnTo>
                  <a:lnTo>
                    <a:pt x="32718" y="32718"/>
                  </a:lnTo>
                  <a:lnTo>
                    <a:pt x="68204" y="8780"/>
                  </a:lnTo>
                  <a:lnTo>
                    <a:pt x="111633" y="0"/>
                  </a:lnTo>
                  <a:lnTo>
                    <a:pt x="2549270" y="0"/>
                  </a:lnTo>
                  <a:lnTo>
                    <a:pt x="2592699" y="8780"/>
                  </a:lnTo>
                  <a:lnTo>
                    <a:pt x="2628185" y="32718"/>
                  </a:lnTo>
                  <a:lnTo>
                    <a:pt x="2652123" y="68204"/>
                  </a:lnTo>
                  <a:lnTo>
                    <a:pt x="2660904" y="111633"/>
                  </a:lnTo>
                  <a:lnTo>
                    <a:pt x="2660904" y="3716642"/>
                  </a:lnTo>
                  <a:lnTo>
                    <a:pt x="2652123" y="3760099"/>
                  </a:lnTo>
                  <a:lnTo>
                    <a:pt x="2628185" y="3795587"/>
                  </a:lnTo>
                  <a:lnTo>
                    <a:pt x="2592699" y="3819514"/>
                  </a:lnTo>
                  <a:lnTo>
                    <a:pt x="2549270" y="3828288"/>
                  </a:lnTo>
                  <a:lnTo>
                    <a:pt x="111633" y="3828288"/>
                  </a:lnTo>
                  <a:lnTo>
                    <a:pt x="68204" y="3819514"/>
                  </a:lnTo>
                  <a:lnTo>
                    <a:pt x="32718" y="3795587"/>
                  </a:lnTo>
                  <a:lnTo>
                    <a:pt x="8780" y="3760099"/>
                  </a:lnTo>
                  <a:lnTo>
                    <a:pt x="0" y="3716642"/>
                  </a:lnTo>
                  <a:lnTo>
                    <a:pt x="0" y="111633"/>
                  </a:lnTo>
                  <a:close/>
                </a:path>
              </a:pathLst>
            </a:custGeom>
            <a:ln w="12700">
              <a:solidFill>
                <a:srgbClr val="00252F"/>
              </a:solidFill>
            </a:ln>
          </p:spPr>
          <p:txBody>
            <a:bodyPr wrap="square" lIns="0" tIns="0" rIns="0" bIns="0" rtlCol="0"/>
            <a:lstStyle/>
            <a:p>
              <a:endParaRPr/>
            </a:p>
          </p:txBody>
        </p:sp>
      </p:grpSp>
      <p:sp>
        <p:nvSpPr>
          <p:cNvPr id="24" name="object 24"/>
          <p:cNvSpPr txBox="1"/>
          <p:nvPr/>
        </p:nvSpPr>
        <p:spPr>
          <a:xfrm>
            <a:off x="2078482" y="3044189"/>
            <a:ext cx="1443355"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FFFFFF"/>
                </a:solidFill>
                <a:latin typeface="Calibri"/>
                <a:cs typeface="Calibri"/>
              </a:rPr>
              <a:t>Web</a:t>
            </a:r>
            <a:r>
              <a:rPr sz="2000" b="1" spc="-100" dirty="0">
                <a:solidFill>
                  <a:srgbClr val="FFFFFF"/>
                </a:solidFill>
                <a:latin typeface="Calibri"/>
                <a:cs typeface="Calibri"/>
              </a:rPr>
              <a:t> </a:t>
            </a:r>
            <a:r>
              <a:rPr sz="2000" b="1" spc="-10" dirty="0">
                <a:solidFill>
                  <a:srgbClr val="FFFFFF"/>
                </a:solidFill>
                <a:latin typeface="Calibri"/>
                <a:cs typeface="Calibri"/>
              </a:rPr>
              <a:t>Browser</a:t>
            </a:r>
            <a:endParaRPr sz="2000">
              <a:latin typeface="Calibri"/>
              <a:cs typeface="Calibri"/>
            </a:endParaRPr>
          </a:p>
        </p:txBody>
      </p:sp>
      <p:sp>
        <p:nvSpPr>
          <p:cNvPr id="25" name="object 25"/>
          <p:cNvSpPr txBox="1"/>
          <p:nvPr/>
        </p:nvSpPr>
        <p:spPr>
          <a:xfrm>
            <a:off x="1656079" y="3563873"/>
            <a:ext cx="2289175" cy="574675"/>
          </a:xfrm>
          <a:prstGeom prst="rect">
            <a:avLst/>
          </a:prstGeom>
        </p:spPr>
        <p:txBody>
          <a:bodyPr vert="horz" wrap="square" lIns="0" tIns="12700" rIns="0" bIns="0" rtlCol="0">
            <a:spAutoFit/>
          </a:bodyPr>
          <a:lstStyle/>
          <a:p>
            <a:pPr algn="ctr">
              <a:lnSpc>
                <a:spcPct val="100000"/>
              </a:lnSpc>
              <a:spcBef>
                <a:spcPts val="100"/>
              </a:spcBef>
            </a:pPr>
            <a:r>
              <a:rPr sz="1800" dirty="0">
                <a:solidFill>
                  <a:srgbClr val="FFFFFF"/>
                </a:solidFill>
                <a:latin typeface="Calibri"/>
                <a:cs typeface="Calibri"/>
              </a:rPr>
              <a:t>Everything</a:t>
            </a:r>
            <a:r>
              <a:rPr sz="1800" spc="-65" dirty="0">
                <a:solidFill>
                  <a:srgbClr val="FFFFFF"/>
                </a:solidFill>
                <a:latin typeface="Calibri"/>
                <a:cs typeface="Calibri"/>
              </a:rPr>
              <a:t> </a:t>
            </a:r>
            <a:r>
              <a:rPr sz="1800" dirty="0">
                <a:solidFill>
                  <a:srgbClr val="FFFFFF"/>
                </a:solidFill>
                <a:latin typeface="Calibri"/>
                <a:cs typeface="Calibri"/>
              </a:rPr>
              <a:t>the</a:t>
            </a:r>
            <a:r>
              <a:rPr sz="1800" spc="-40" dirty="0">
                <a:solidFill>
                  <a:srgbClr val="FFFFFF"/>
                </a:solidFill>
                <a:latin typeface="Calibri"/>
                <a:cs typeface="Calibri"/>
              </a:rPr>
              <a:t> </a:t>
            </a:r>
            <a:r>
              <a:rPr sz="1800" dirty="0">
                <a:solidFill>
                  <a:srgbClr val="FFFFFF"/>
                </a:solidFill>
                <a:latin typeface="Calibri"/>
                <a:cs typeface="Calibri"/>
              </a:rPr>
              <a:t>user</a:t>
            </a:r>
            <a:r>
              <a:rPr sz="1800" spc="-50" dirty="0">
                <a:solidFill>
                  <a:srgbClr val="FFFFFF"/>
                </a:solidFill>
                <a:latin typeface="Calibri"/>
                <a:cs typeface="Calibri"/>
              </a:rPr>
              <a:t> </a:t>
            </a:r>
            <a:r>
              <a:rPr sz="1800" spc="-20" dirty="0">
                <a:solidFill>
                  <a:srgbClr val="FFFFFF"/>
                </a:solidFill>
                <a:latin typeface="Calibri"/>
                <a:cs typeface="Calibri"/>
              </a:rPr>
              <a:t>sees</a:t>
            </a:r>
            <a:endParaRPr sz="1800">
              <a:latin typeface="Calibri"/>
              <a:cs typeface="Calibri"/>
            </a:endParaRPr>
          </a:p>
          <a:p>
            <a:pPr algn="ctr">
              <a:lnSpc>
                <a:spcPct val="100000"/>
              </a:lnSpc>
            </a:pPr>
            <a:r>
              <a:rPr sz="1800" dirty="0">
                <a:solidFill>
                  <a:srgbClr val="FFFFFF"/>
                </a:solidFill>
                <a:latin typeface="Calibri"/>
                <a:cs typeface="Calibri"/>
              </a:rPr>
              <a:t>and</a:t>
            </a:r>
            <a:r>
              <a:rPr sz="1800" spc="-20" dirty="0">
                <a:solidFill>
                  <a:srgbClr val="FFFFFF"/>
                </a:solidFill>
                <a:latin typeface="Calibri"/>
                <a:cs typeface="Calibri"/>
              </a:rPr>
              <a:t> </a:t>
            </a:r>
            <a:r>
              <a:rPr sz="1800" spc="-10" dirty="0">
                <a:solidFill>
                  <a:srgbClr val="FFFFFF"/>
                </a:solidFill>
                <a:latin typeface="Calibri"/>
                <a:cs typeface="Calibri"/>
              </a:rPr>
              <a:t>interacts</a:t>
            </a:r>
            <a:r>
              <a:rPr sz="1800" spc="-40" dirty="0">
                <a:solidFill>
                  <a:srgbClr val="FFFFFF"/>
                </a:solidFill>
                <a:latin typeface="Calibri"/>
                <a:cs typeface="Calibri"/>
              </a:rPr>
              <a:t> </a:t>
            </a:r>
            <a:r>
              <a:rPr sz="1800" spc="-20" dirty="0">
                <a:solidFill>
                  <a:srgbClr val="FFFFFF"/>
                </a:solidFill>
                <a:latin typeface="Calibri"/>
                <a:cs typeface="Calibri"/>
              </a:rPr>
              <a:t>with.</a:t>
            </a:r>
            <a:endParaRPr sz="1800">
              <a:latin typeface="Calibri"/>
              <a:cs typeface="Calibri"/>
            </a:endParaRPr>
          </a:p>
        </p:txBody>
      </p:sp>
      <p:sp>
        <p:nvSpPr>
          <p:cNvPr id="26" name="object 26"/>
          <p:cNvSpPr txBox="1"/>
          <p:nvPr/>
        </p:nvSpPr>
        <p:spPr>
          <a:xfrm>
            <a:off x="2150110" y="4326128"/>
            <a:ext cx="1302385" cy="574040"/>
          </a:xfrm>
          <a:prstGeom prst="rect">
            <a:avLst/>
          </a:prstGeom>
        </p:spPr>
        <p:txBody>
          <a:bodyPr vert="horz" wrap="square" lIns="0" tIns="12700" rIns="0" bIns="0" rtlCol="0">
            <a:spAutoFit/>
          </a:bodyPr>
          <a:lstStyle/>
          <a:p>
            <a:pPr marL="12700" marR="5080" indent="7620">
              <a:lnSpc>
                <a:spcPct val="100000"/>
              </a:lnSpc>
              <a:spcBef>
                <a:spcPts val="100"/>
              </a:spcBef>
            </a:pPr>
            <a:r>
              <a:rPr sz="1800" spc="-20" dirty="0">
                <a:solidFill>
                  <a:srgbClr val="FFFFFF"/>
                </a:solidFill>
                <a:latin typeface="Calibri"/>
                <a:cs typeface="Calibri"/>
              </a:rPr>
              <a:t>Technologies: </a:t>
            </a:r>
            <a:r>
              <a:rPr sz="1800" dirty="0">
                <a:solidFill>
                  <a:srgbClr val="FFFFFF"/>
                </a:solidFill>
                <a:latin typeface="Calibri"/>
                <a:cs typeface="Calibri"/>
              </a:rPr>
              <a:t>HTML,</a:t>
            </a:r>
            <a:r>
              <a:rPr sz="1800" spc="-20" dirty="0">
                <a:solidFill>
                  <a:srgbClr val="FFFFFF"/>
                </a:solidFill>
                <a:latin typeface="Calibri"/>
                <a:cs typeface="Calibri"/>
              </a:rPr>
              <a:t> </a:t>
            </a:r>
            <a:r>
              <a:rPr sz="1800" dirty="0">
                <a:solidFill>
                  <a:srgbClr val="FFFFFF"/>
                </a:solidFill>
                <a:latin typeface="Calibri"/>
                <a:cs typeface="Calibri"/>
              </a:rPr>
              <a:t>CSS,</a:t>
            </a:r>
            <a:r>
              <a:rPr sz="1800" spc="-25" dirty="0">
                <a:solidFill>
                  <a:srgbClr val="FFFFFF"/>
                </a:solidFill>
                <a:latin typeface="Calibri"/>
                <a:cs typeface="Calibri"/>
              </a:rPr>
              <a:t> JS</a:t>
            </a:r>
            <a:endParaRPr sz="1800">
              <a:latin typeface="Calibri"/>
              <a:cs typeface="Calibri"/>
            </a:endParaRPr>
          </a:p>
        </p:txBody>
      </p:sp>
      <p:grpSp>
        <p:nvGrpSpPr>
          <p:cNvPr id="27" name="object 27"/>
          <p:cNvGrpSpPr/>
          <p:nvPr/>
        </p:nvGrpSpPr>
        <p:grpSpPr>
          <a:xfrm>
            <a:off x="4132326" y="2453639"/>
            <a:ext cx="3221355" cy="3075940"/>
            <a:chOff x="4132326" y="2453639"/>
            <a:chExt cx="3221355" cy="3075940"/>
          </a:xfrm>
        </p:grpSpPr>
        <p:pic>
          <p:nvPicPr>
            <p:cNvPr id="28" name="object 28"/>
            <p:cNvPicPr/>
            <p:nvPr/>
          </p:nvPicPr>
          <p:blipFill>
            <a:blip r:embed="rId2" cstate="print"/>
            <a:stretch>
              <a:fillRect/>
            </a:stretch>
          </p:blipFill>
          <p:spPr>
            <a:xfrm>
              <a:off x="4132326" y="2453639"/>
              <a:ext cx="2213229" cy="114300"/>
            </a:xfrm>
            <a:prstGeom prst="rect">
              <a:avLst/>
            </a:prstGeom>
          </p:spPr>
        </p:pic>
        <p:pic>
          <p:nvPicPr>
            <p:cNvPr id="29" name="object 29"/>
            <p:cNvPicPr/>
            <p:nvPr/>
          </p:nvPicPr>
          <p:blipFill>
            <a:blip r:embed="rId3" cstate="print"/>
            <a:stretch>
              <a:fillRect/>
            </a:stretch>
          </p:blipFill>
          <p:spPr>
            <a:xfrm>
              <a:off x="4132326" y="5414772"/>
              <a:ext cx="2213229" cy="114300"/>
            </a:xfrm>
            <a:prstGeom prst="rect">
              <a:avLst/>
            </a:prstGeom>
          </p:spPr>
        </p:pic>
        <p:sp>
          <p:nvSpPr>
            <p:cNvPr id="30" name="object 30"/>
            <p:cNvSpPr/>
            <p:nvPr/>
          </p:nvSpPr>
          <p:spPr>
            <a:xfrm>
              <a:off x="7239000" y="2967989"/>
              <a:ext cx="114300" cy="2048510"/>
            </a:xfrm>
            <a:custGeom>
              <a:avLst/>
              <a:gdLst/>
              <a:ahLst/>
              <a:cxnLst/>
              <a:rect l="l" t="t" r="r" b="b"/>
              <a:pathLst>
                <a:path w="114300" h="2048510">
                  <a:moveTo>
                    <a:pt x="114300" y="1933702"/>
                  </a:moveTo>
                  <a:lnTo>
                    <a:pt x="76200" y="1933702"/>
                  </a:lnTo>
                  <a:lnTo>
                    <a:pt x="76200" y="1459992"/>
                  </a:lnTo>
                  <a:lnTo>
                    <a:pt x="38100" y="1459992"/>
                  </a:lnTo>
                  <a:lnTo>
                    <a:pt x="38100" y="1933702"/>
                  </a:lnTo>
                  <a:lnTo>
                    <a:pt x="0" y="1933702"/>
                  </a:lnTo>
                  <a:lnTo>
                    <a:pt x="57150" y="2048002"/>
                  </a:lnTo>
                  <a:lnTo>
                    <a:pt x="104775" y="1952752"/>
                  </a:lnTo>
                  <a:lnTo>
                    <a:pt x="114300" y="1933702"/>
                  </a:lnTo>
                  <a:close/>
                </a:path>
                <a:path w="114300" h="2048510">
                  <a:moveTo>
                    <a:pt x="114300" y="430530"/>
                  </a:moveTo>
                  <a:lnTo>
                    <a:pt x="76200" y="430530"/>
                  </a:lnTo>
                  <a:lnTo>
                    <a:pt x="76200" y="0"/>
                  </a:lnTo>
                  <a:lnTo>
                    <a:pt x="38100" y="0"/>
                  </a:lnTo>
                  <a:lnTo>
                    <a:pt x="38100" y="430530"/>
                  </a:lnTo>
                  <a:lnTo>
                    <a:pt x="0" y="430530"/>
                  </a:lnTo>
                  <a:lnTo>
                    <a:pt x="57150" y="544830"/>
                  </a:lnTo>
                  <a:lnTo>
                    <a:pt x="104775" y="449580"/>
                  </a:lnTo>
                  <a:lnTo>
                    <a:pt x="114300" y="430530"/>
                  </a:lnTo>
                  <a:close/>
                </a:path>
              </a:pathLst>
            </a:custGeom>
            <a:solidFill>
              <a:srgbClr val="00916D"/>
            </a:solidFill>
          </p:spPr>
          <p:txBody>
            <a:bodyPr wrap="square" lIns="0" tIns="0" rIns="0" bIns="0" rtlCol="0"/>
            <a:lstStyle/>
            <a:p>
              <a:endParaRPr/>
            </a:p>
          </p:txBody>
        </p:sp>
      </p:grpSp>
      <p:sp>
        <p:nvSpPr>
          <p:cNvPr id="31" name="object 31"/>
          <p:cNvSpPr txBox="1"/>
          <p:nvPr/>
        </p:nvSpPr>
        <p:spPr>
          <a:xfrm>
            <a:off x="4501134" y="2159253"/>
            <a:ext cx="13150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HTTP </a:t>
            </a:r>
            <a:r>
              <a:rPr sz="1800" spc="-10" dirty="0">
                <a:solidFill>
                  <a:srgbClr val="111F35"/>
                </a:solidFill>
                <a:latin typeface="Calibri"/>
                <a:cs typeface="Calibri"/>
              </a:rPr>
              <a:t>Request</a:t>
            </a:r>
            <a:endParaRPr sz="1800">
              <a:latin typeface="Calibri"/>
              <a:cs typeface="Calibri"/>
            </a:endParaRPr>
          </a:p>
        </p:txBody>
      </p:sp>
      <p:sp>
        <p:nvSpPr>
          <p:cNvPr id="32" name="object 32"/>
          <p:cNvSpPr txBox="1"/>
          <p:nvPr/>
        </p:nvSpPr>
        <p:spPr>
          <a:xfrm>
            <a:off x="4432553" y="5121655"/>
            <a:ext cx="14522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alibri"/>
                <a:cs typeface="Calibri"/>
              </a:rPr>
              <a:t>HTTP</a:t>
            </a:r>
            <a:r>
              <a:rPr sz="1800" spc="-25" dirty="0">
                <a:solidFill>
                  <a:srgbClr val="111F35"/>
                </a:solidFill>
                <a:latin typeface="Calibri"/>
                <a:cs typeface="Calibri"/>
              </a:rPr>
              <a:t> </a:t>
            </a:r>
            <a:r>
              <a:rPr sz="1800" spc="-10" dirty="0">
                <a:solidFill>
                  <a:srgbClr val="111F35"/>
                </a:solidFill>
                <a:latin typeface="Calibri"/>
                <a:cs typeface="Calibri"/>
              </a:rPr>
              <a:t>Response</a:t>
            </a:r>
            <a:endParaRPr sz="1800">
              <a:latin typeface="Calibri"/>
              <a:cs typeface="Calibri"/>
            </a:endParaRPr>
          </a:p>
        </p:txBody>
      </p:sp>
      <p:grpSp>
        <p:nvGrpSpPr>
          <p:cNvPr id="33" name="object 33"/>
          <p:cNvGrpSpPr/>
          <p:nvPr/>
        </p:nvGrpSpPr>
        <p:grpSpPr>
          <a:xfrm>
            <a:off x="6338061" y="3506470"/>
            <a:ext cx="1913255" cy="927100"/>
            <a:chOff x="6338061" y="3506470"/>
            <a:chExt cx="1913255" cy="927100"/>
          </a:xfrm>
        </p:grpSpPr>
        <p:sp>
          <p:nvSpPr>
            <p:cNvPr id="34" name="object 34"/>
            <p:cNvSpPr/>
            <p:nvPr/>
          </p:nvSpPr>
          <p:spPr>
            <a:xfrm>
              <a:off x="6344411" y="3512820"/>
              <a:ext cx="1900555" cy="914400"/>
            </a:xfrm>
            <a:custGeom>
              <a:avLst/>
              <a:gdLst/>
              <a:ahLst/>
              <a:cxnLst/>
              <a:rect l="l" t="t" r="r" b="b"/>
              <a:pathLst>
                <a:path w="1900554" h="914400">
                  <a:moveTo>
                    <a:pt x="1748028" y="0"/>
                  </a:moveTo>
                  <a:lnTo>
                    <a:pt x="152400" y="0"/>
                  </a:lnTo>
                  <a:lnTo>
                    <a:pt x="104217" y="7766"/>
                  </a:lnTo>
                  <a:lnTo>
                    <a:pt x="62380" y="29394"/>
                  </a:lnTo>
                  <a:lnTo>
                    <a:pt x="29394" y="62380"/>
                  </a:lnTo>
                  <a:lnTo>
                    <a:pt x="7766" y="104217"/>
                  </a:lnTo>
                  <a:lnTo>
                    <a:pt x="0" y="152399"/>
                  </a:lnTo>
                  <a:lnTo>
                    <a:pt x="0" y="761999"/>
                  </a:lnTo>
                  <a:lnTo>
                    <a:pt x="7766" y="810182"/>
                  </a:lnTo>
                  <a:lnTo>
                    <a:pt x="29394" y="852019"/>
                  </a:lnTo>
                  <a:lnTo>
                    <a:pt x="62380" y="885005"/>
                  </a:lnTo>
                  <a:lnTo>
                    <a:pt x="104217" y="906633"/>
                  </a:lnTo>
                  <a:lnTo>
                    <a:pt x="152400" y="914399"/>
                  </a:lnTo>
                  <a:lnTo>
                    <a:pt x="1748028" y="914399"/>
                  </a:lnTo>
                  <a:lnTo>
                    <a:pt x="1796210" y="906633"/>
                  </a:lnTo>
                  <a:lnTo>
                    <a:pt x="1838047" y="885005"/>
                  </a:lnTo>
                  <a:lnTo>
                    <a:pt x="1871033" y="852019"/>
                  </a:lnTo>
                  <a:lnTo>
                    <a:pt x="1892661" y="810182"/>
                  </a:lnTo>
                  <a:lnTo>
                    <a:pt x="1900428" y="761999"/>
                  </a:lnTo>
                  <a:lnTo>
                    <a:pt x="1900428" y="152399"/>
                  </a:lnTo>
                  <a:lnTo>
                    <a:pt x="1892661" y="104217"/>
                  </a:lnTo>
                  <a:lnTo>
                    <a:pt x="1871033" y="62380"/>
                  </a:lnTo>
                  <a:lnTo>
                    <a:pt x="1838047" y="29394"/>
                  </a:lnTo>
                  <a:lnTo>
                    <a:pt x="1796210" y="7766"/>
                  </a:lnTo>
                  <a:lnTo>
                    <a:pt x="1748028" y="0"/>
                  </a:lnTo>
                  <a:close/>
                </a:path>
              </a:pathLst>
            </a:custGeom>
            <a:solidFill>
              <a:srgbClr val="00916D"/>
            </a:solidFill>
          </p:spPr>
          <p:txBody>
            <a:bodyPr wrap="square" lIns="0" tIns="0" rIns="0" bIns="0" rtlCol="0"/>
            <a:lstStyle/>
            <a:p>
              <a:endParaRPr/>
            </a:p>
          </p:txBody>
        </p:sp>
        <p:sp>
          <p:nvSpPr>
            <p:cNvPr id="35" name="object 35"/>
            <p:cNvSpPr/>
            <p:nvPr/>
          </p:nvSpPr>
          <p:spPr>
            <a:xfrm>
              <a:off x="6344411" y="3512820"/>
              <a:ext cx="1900555" cy="914400"/>
            </a:xfrm>
            <a:custGeom>
              <a:avLst/>
              <a:gdLst/>
              <a:ahLst/>
              <a:cxnLst/>
              <a:rect l="l" t="t" r="r" b="b"/>
              <a:pathLst>
                <a:path w="1900554" h="914400">
                  <a:moveTo>
                    <a:pt x="0" y="152399"/>
                  </a:moveTo>
                  <a:lnTo>
                    <a:pt x="7766" y="104217"/>
                  </a:lnTo>
                  <a:lnTo>
                    <a:pt x="29394" y="62380"/>
                  </a:lnTo>
                  <a:lnTo>
                    <a:pt x="62380" y="29394"/>
                  </a:lnTo>
                  <a:lnTo>
                    <a:pt x="104217" y="7766"/>
                  </a:lnTo>
                  <a:lnTo>
                    <a:pt x="152400" y="0"/>
                  </a:lnTo>
                  <a:lnTo>
                    <a:pt x="1748028" y="0"/>
                  </a:lnTo>
                  <a:lnTo>
                    <a:pt x="1796210" y="7766"/>
                  </a:lnTo>
                  <a:lnTo>
                    <a:pt x="1838047" y="29394"/>
                  </a:lnTo>
                  <a:lnTo>
                    <a:pt x="1871033" y="62380"/>
                  </a:lnTo>
                  <a:lnTo>
                    <a:pt x="1892661" y="104217"/>
                  </a:lnTo>
                  <a:lnTo>
                    <a:pt x="1900428" y="152399"/>
                  </a:lnTo>
                  <a:lnTo>
                    <a:pt x="1900428" y="761999"/>
                  </a:lnTo>
                  <a:lnTo>
                    <a:pt x="1892661" y="810182"/>
                  </a:lnTo>
                  <a:lnTo>
                    <a:pt x="1871033" y="852019"/>
                  </a:lnTo>
                  <a:lnTo>
                    <a:pt x="1838047" y="885005"/>
                  </a:lnTo>
                  <a:lnTo>
                    <a:pt x="1796210" y="906633"/>
                  </a:lnTo>
                  <a:lnTo>
                    <a:pt x="1748028" y="914399"/>
                  </a:lnTo>
                  <a:lnTo>
                    <a:pt x="152400" y="914399"/>
                  </a:lnTo>
                  <a:lnTo>
                    <a:pt x="104217" y="906633"/>
                  </a:lnTo>
                  <a:lnTo>
                    <a:pt x="62380" y="885005"/>
                  </a:lnTo>
                  <a:lnTo>
                    <a:pt x="29394" y="852019"/>
                  </a:lnTo>
                  <a:lnTo>
                    <a:pt x="7766" y="810182"/>
                  </a:lnTo>
                  <a:lnTo>
                    <a:pt x="0" y="761999"/>
                  </a:lnTo>
                  <a:lnTo>
                    <a:pt x="0" y="152399"/>
                  </a:lnTo>
                  <a:close/>
                </a:path>
              </a:pathLst>
            </a:custGeom>
            <a:ln w="12700">
              <a:solidFill>
                <a:srgbClr val="00392A"/>
              </a:solidFill>
            </a:ln>
          </p:spPr>
          <p:txBody>
            <a:bodyPr wrap="square" lIns="0" tIns="0" rIns="0" bIns="0" rtlCol="0"/>
            <a:lstStyle/>
            <a:p>
              <a:endParaRPr/>
            </a:p>
          </p:txBody>
        </p:sp>
      </p:grpSp>
      <p:sp>
        <p:nvSpPr>
          <p:cNvPr id="36" name="object 36"/>
          <p:cNvSpPr txBox="1"/>
          <p:nvPr/>
        </p:nvSpPr>
        <p:spPr>
          <a:xfrm>
            <a:off x="6531991" y="3636009"/>
            <a:ext cx="1528445" cy="63627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FFFFFF"/>
                </a:solidFill>
                <a:latin typeface="Calibri"/>
                <a:cs typeface="Calibri"/>
              </a:rPr>
              <a:t>Business</a:t>
            </a:r>
            <a:r>
              <a:rPr sz="2000" b="1" spc="-60" dirty="0">
                <a:solidFill>
                  <a:srgbClr val="FFFFFF"/>
                </a:solidFill>
                <a:latin typeface="Calibri"/>
                <a:cs typeface="Calibri"/>
              </a:rPr>
              <a:t> </a:t>
            </a:r>
            <a:r>
              <a:rPr sz="2000" b="1" spc="-10" dirty="0">
                <a:solidFill>
                  <a:srgbClr val="FFFFFF"/>
                </a:solidFill>
                <a:latin typeface="Calibri"/>
                <a:cs typeface="Calibri"/>
              </a:rPr>
              <a:t>Logic</a:t>
            </a:r>
            <a:endParaRPr sz="2000">
              <a:latin typeface="Calibri"/>
              <a:cs typeface="Calibri"/>
            </a:endParaRPr>
          </a:p>
          <a:p>
            <a:pPr marL="103505">
              <a:lnSpc>
                <a:spcPct val="100000"/>
              </a:lnSpc>
            </a:pPr>
            <a:r>
              <a:rPr sz="2000" b="1" spc="-10" dirty="0">
                <a:solidFill>
                  <a:srgbClr val="FFFFFF"/>
                </a:solidFill>
                <a:latin typeface="Calibri"/>
                <a:cs typeface="Calibri"/>
              </a:rPr>
              <a:t>(Controllers)</a:t>
            </a:r>
            <a:endParaRPr sz="2000">
              <a:latin typeface="Calibri"/>
              <a:cs typeface="Calibri"/>
            </a:endParaRPr>
          </a:p>
        </p:txBody>
      </p:sp>
      <p:sp>
        <p:nvSpPr>
          <p:cNvPr id="37" name="object 37"/>
          <p:cNvSpPr/>
          <p:nvPr/>
        </p:nvSpPr>
        <p:spPr>
          <a:xfrm>
            <a:off x="8245602" y="3913632"/>
            <a:ext cx="817244" cy="114300"/>
          </a:xfrm>
          <a:custGeom>
            <a:avLst/>
            <a:gdLst/>
            <a:ahLst/>
            <a:cxnLst/>
            <a:rect l="l" t="t" r="r" b="b"/>
            <a:pathLst>
              <a:path w="817245" h="114300">
                <a:moveTo>
                  <a:pt x="114300" y="0"/>
                </a:moveTo>
                <a:lnTo>
                  <a:pt x="0" y="57150"/>
                </a:lnTo>
                <a:lnTo>
                  <a:pt x="114300" y="114300"/>
                </a:lnTo>
                <a:lnTo>
                  <a:pt x="114300" y="76200"/>
                </a:lnTo>
                <a:lnTo>
                  <a:pt x="95250" y="76200"/>
                </a:lnTo>
                <a:lnTo>
                  <a:pt x="95250" y="38100"/>
                </a:lnTo>
                <a:lnTo>
                  <a:pt x="114300" y="38100"/>
                </a:lnTo>
                <a:lnTo>
                  <a:pt x="114300" y="0"/>
                </a:lnTo>
                <a:close/>
              </a:path>
              <a:path w="817245" h="114300">
                <a:moveTo>
                  <a:pt x="702945" y="0"/>
                </a:moveTo>
                <a:lnTo>
                  <a:pt x="702945" y="114300"/>
                </a:lnTo>
                <a:lnTo>
                  <a:pt x="779145" y="76200"/>
                </a:lnTo>
                <a:lnTo>
                  <a:pt x="721995" y="76200"/>
                </a:lnTo>
                <a:lnTo>
                  <a:pt x="721995" y="38100"/>
                </a:lnTo>
                <a:lnTo>
                  <a:pt x="779145" y="38100"/>
                </a:lnTo>
                <a:lnTo>
                  <a:pt x="702945" y="0"/>
                </a:lnTo>
                <a:close/>
              </a:path>
              <a:path w="817245" h="114300">
                <a:moveTo>
                  <a:pt x="114300" y="38100"/>
                </a:moveTo>
                <a:lnTo>
                  <a:pt x="95250" y="38100"/>
                </a:lnTo>
                <a:lnTo>
                  <a:pt x="95250" y="76200"/>
                </a:lnTo>
                <a:lnTo>
                  <a:pt x="114300" y="76200"/>
                </a:lnTo>
                <a:lnTo>
                  <a:pt x="114300" y="38100"/>
                </a:lnTo>
                <a:close/>
              </a:path>
              <a:path w="817245" h="114300">
                <a:moveTo>
                  <a:pt x="702945" y="38100"/>
                </a:moveTo>
                <a:lnTo>
                  <a:pt x="114300" y="38100"/>
                </a:lnTo>
                <a:lnTo>
                  <a:pt x="114300" y="76200"/>
                </a:lnTo>
                <a:lnTo>
                  <a:pt x="702945" y="76200"/>
                </a:lnTo>
                <a:lnTo>
                  <a:pt x="702945" y="38100"/>
                </a:lnTo>
                <a:close/>
              </a:path>
              <a:path w="817245" h="114300">
                <a:moveTo>
                  <a:pt x="779145" y="38100"/>
                </a:moveTo>
                <a:lnTo>
                  <a:pt x="721995" y="38100"/>
                </a:lnTo>
                <a:lnTo>
                  <a:pt x="721995" y="76200"/>
                </a:lnTo>
                <a:lnTo>
                  <a:pt x="779145" y="76200"/>
                </a:lnTo>
                <a:lnTo>
                  <a:pt x="817245" y="57150"/>
                </a:lnTo>
                <a:lnTo>
                  <a:pt x="779145" y="38100"/>
                </a:lnTo>
                <a:close/>
              </a:path>
            </a:pathLst>
          </a:custGeom>
          <a:solidFill>
            <a:srgbClr val="00916D"/>
          </a:solidFill>
        </p:spPr>
        <p:txBody>
          <a:bodyPr wrap="square" lIns="0" tIns="0" rIns="0" bIns="0" rtlCol="0"/>
          <a:lstStyle/>
          <a:p>
            <a:endParaRPr/>
          </a:p>
        </p:txBody>
      </p:sp>
      <p:sp>
        <p:nvSpPr>
          <p:cNvPr id="38" name="object 3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39" name="object 3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494</a:t>
            </a:fld>
            <a:endParaRPr spc="-25" dirty="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LET’S</a:t>
            </a:r>
            <a:r>
              <a:rPr spc="-100" dirty="0"/>
              <a:t> </a:t>
            </a:r>
            <a:r>
              <a:rPr spc="120" dirty="0"/>
              <a:t>LOOK</a:t>
            </a:r>
            <a:r>
              <a:rPr spc="-75" dirty="0"/>
              <a:t> </a:t>
            </a:r>
            <a:r>
              <a:rPr dirty="0"/>
              <a:t>AT</a:t>
            </a:r>
            <a:r>
              <a:rPr spc="-80" dirty="0"/>
              <a:t> </a:t>
            </a:r>
            <a:r>
              <a:rPr dirty="0"/>
              <a:t>THE</a:t>
            </a:r>
            <a:r>
              <a:rPr spc="-80" dirty="0"/>
              <a:t> </a:t>
            </a:r>
            <a:r>
              <a:rPr spc="-20" dirty="0"/>
              <a:t>CODE</a:t>
            </a:r>
          </a:p>
        </p:txBody>
      </p:sp>
      <p:sp>
        <p:nvSpPr>
          <p:cNvPr id="3" name="object 3"/>
          <p:cNvSpPr txBox="1"/>
          <p:nvPr/>
        </p:nvSpPr>
        <p:spPr>
          <a:xfrm>
            <a:off x="962050" y="1447952"/>
            <a:ext cx="5086350" cy="3054985"/>
          </a:xfrm>
          <a:prstGeom prst="rect">
            <a:avLst/>
          </a:prstGeom>
        </p:spPr>
        <p:txBody>
          <a:bodyPr vert="horz" wrap="square" lIns="0" tIns="97790" rIns="0" bIns="0" rtlCol="0">
            <a:spAutoFit/>
          </a:bodyPr>
          <a:lstStyle/>
          <a:p>
            <a:pPr marL="240029" indent="-227329">
              <a:lnSpc>
                <a:spcPct val="100000"/>
              </a:lnSpc>
              <a:spcBef>
                <a:spcPts val="770"/>
              </a:spcBef>
              <a:buFont typeface="Arial MT"/>
              <a:buChar char="•"/>
              <a:tabLst>
                <a:tab pos="240029" algn="l"/>
              </a:tabLst>
            </a:pPr>
            <a:r>
              <a:rPr sz="2800" dirty="0">
                <a:solidFill>
                  <a:srgbClr val="111F35"/>
                </a:solidFill>
                <a:latin typeface="Calibri"/>
                <a:cs typeface="Calibri"/>
              </a:rPr>
              <a:t>Live</a:t>
            </a:r>
            <a:r>
              <a:rPr sz="2800" spc="-60" dirty="0">
                <a:solidFill>
                  <a:srgbClr val="111F35"/>
                </a:solidFill>
                <a:latin typeface="Calibri"/>
                <a:cs typeface="Calibri"/>
              </a:rPr>
              <a:t> </a:t>
            </a:r>
            <a:r>
              <a:rPr sz="2800" dirty="0">
                <a:solidFill>
                  <a:srgbClr val="111F35"/>
                </a:solidFill>
                <a:latin typeface="Calibri"/>
                <a:cs typeface="Calibri"/>
              </a:rPr>
              <a:t>demo</a:t>
            </a:r>
            <a:r>
              <a:rPr sz="2800" spc="-50" dirty="0">
                <a:solidFill>
                  <a:srgbClr val="111F35"/>
                </a:solidFill>
                <a:latin typeface="Calibri"/>
                <a:cs typeface="Calibri"/>
              </a:rPr>
              <a:t> </a:t>
            </a:r>
            <a:r>
              <a:rPr sz="2800" spc="-20" dirty="0">
                <a:solidFill>
                  <a:srgbClr val="111F35"/>
                </a:solidFill>
                <a:latin typeface="Calibri"/>
                <a:cs typeface="Calibri"/>
              </a:rPr>
              <a:t>time!</a:t>
            </a:r>
            <a:endParaRPr sz="2800">
              <a:latin typeface="Calibri"/>
              <a:cs typeface="Calibri"/>
            </a:endParaRPr>
          </a:p>
          <a:p>
            <a:pPr marL="240029" marR="270510" indent="-227329">
              <a:lnSpc>
                <a:spcPts val="3020"/>
              </a:lnSpc>
              <a:spcBef>
                <a:spcPts val="1055"/>
              </a:spcBef>
              <a:buFont typeface="Arial MT"/>
              <a:buChar char="•"/>
              <a:tabLst>
                <a:tab pos="241300" algn="l"/>
              </a:tabLst>
            </a:pPr>
            <a:r>
              <a:rPr sz="2800" dirty="0">
                <a:solidFill>
                  <a:srgbClr val="111F35"/>
                </a:solidFill>
                <a:latin typeface="Calibri"/>
                <a:cs typeface="Calibri"/>
              </a:rPr>
              <a:t>We</a:t>
            </a:r>
            <a:r>
              <a:rPr sz="2800" spc="-50" dirty="0">
                <a:solidFill>
                  <a:srgbClr val="111F35"/>
                </a:solidFill>
                <a:latin typeface="Calibri"/>
                <a:cs typeface="Calibri"/>
              </a:rPr>
              <a:t> </a:t>
            </a:r>
            <a:r>
              <a:rPr sz="2800" dirty="0">
                <a:solidFill>
                  <a:srgbClr val="111F35"/>
                </a:solidFill>
                <a:latin typeface="Calibri"/>
                <a:cs typeface="Calibri"/>
              </a:rPr>
              <a:t>will</a:t>
            </a:r>
            <a:r>
              <a:rPr sz="2800" spc="-45" dirty="0">
                <a:solidFill>
                  <a:srgbClr val="111F35"/>
                </a:solidFill>
                <a:latin typeface="Calibri"/>
                <a:cs typeface="Calibri"/>
              </a:rPr>
              <a:t> </a:t>
            </a:r>
            <a:r>
              <a:rPr sz="2800" spc="-10" dirty="0">
                <a:solidFill>
                  <a:srgbClr val="111F35"/>
                </a:solidFill>
                <a:latin typeface="Calibri"/>
                <a:cs typeface="Calibri"/>
              </a:rPr>
              <a:t>take</a:t>
            </a:r>
            <a:r>
              <a:rPr sz="2800" spc="-60" dirty="0">
                <a:solidFill>
                  <a:srgbClr val="111F35"/>
                </a:solidFill>
                <a:latin typeface="Calibri"/>
                <a:cs typeface="Calibri"/>
              </a:rPr>
              <a:t> </a:t>
            </a:r>
            <a:r>
              <a:rPr sz="2800" dirty="0">
                <a:solidFill>
                  <a:srgbClr val="111F35"/>
                </a:solidFill>
                <a:latin typeface="Calibri"/>
                <a:cs typeface="Calibri"/>
              </a:rPr>
              <a:t>a</a:t>
            </a:r>
            <a:r>
              <a:rPr sz="2800" spc="-50" dirty="0">
                <a:solidFill>
                  <a:srgbClr val="111F35"/>
                </a:solidFill>
                <a:latin typeface="Calibri"/>
                <a:cs typeface="Calibri"/>
              </a:rPr>
              <a:t> </a:t>
            </a:r>
            <a:r>
              <a:rPr sz="2800" dirty="0">
                <a:solidFill>
                  <a:srgbClr val="111F35"/>
                </a:solidFill>
                <a:latin typeface="Calibri"/>
                <a:cs typeface="Calibri"/>
              </a:rPr>
              <a:t>look</a:t>
            </a:r>
            <a:r>
              <a:rPr sz="2800" spc="-50" dirty="0">
                <a:solidFill>
                  <a:srgbClr val="111F35"/>
                </a:solidFill>
                <a:latin typeface="Calibri"/>
                <a:cs typeface="Calibri"/>
              </a:rPr>
              <a:t> </a:t>
            </a:r>
            <a:r>
              <a:rPr sz="2800" dirty="0">
                <a:solidFill>
                  <a:srgbClr val="111F35"/>
                </a:solidFill>
                <a:latin typeface="Calibri"/>
                <a:cs typeface="Calibri"/>
              </a:rPr>
              <a:t>at</a:t>
            </a:r>
            <a:r>
              <a:rPr sz="2800" spc="-60" dirty="0">
                <a:solidFill>
                  <a:srgbClr val="111F35"/>
                </a:solidFill>
                <a:latin typeface="Calibri"/>
                <a:cs typeface="Calibri"/>
              </a:rPr>
              <a:t> </a:t>
            </a:r>
            <a:r>
              <a:rPr sz="2800" dirty="0">
                <a:solidFill>
                  <a:srgbClr val="111F35"/>
                </a:solidFill>
                <a:latin typeface="Calibri"/>
                <a:cs typeface="Calibri"/>
              </a:rPr>
              <a:t>the</a:t>
            </a:r>
            <a:r>
              <a:rPr sz="2800" spc="-45" dirty="0">
                <a:solidFill>
                  <a:srgbClr val="111F35"/>
                </a:solidFill>
                <a:latin typeface="Calibri"/>
                <a:cs typeface="Calibri"/>
              </a:rPr>
              <a:t> </a:t>
            </a:r>
            <a:r>
              <a:rPr sz="2800" spc="-10" dirty="0">
                <a:solidFill>
                  <a:srgbClr val="111F35"/>
                </a:solidFill>
                <a:latin typeface="Calibri"/>
                <a:cs typeface="Calibri"/>
              </a:rPr>
              <a:t>entire 	</a:t>
            </a:r>
            <a:r>
              <a:rPr sz="2800" spc="-20" dirty="0">
                <a:solidFill>
                  <a:srgbClr val="111F35"/>
                </a:solidFill>
                <a:latin typeface="Calibri"/>
                <a:cs typeface="Calibri"/>
              </a:rPr>
              <a:t>to-</a:t>
            </a:r>
            <a:r>
              <a:rPr sz="2800" dirty="0">
                <a:solidFill>
                  <a:srgbClr val="111F35"/>
                </a:solidFill>
                <a:latin typeface="Calibri"/>
                <a:cs typeface="Calibri"/>
              </a:rPr>
              <a:t>do</a:t>
            </a:r>
            <a:r>
              <a:rPr sz="2800" spc="-25" dirty="0">
                <a:solidFill>
                  <a:srgbClr val="111F35"/>
                </a:solidFill>
                <a:latin typeface="Calibri"/>
                <a:cs typeface="Calibri"/>
              </a:rPr>
              <a:t> </a:t>
            </a:r>
            <a:r>
              <a:rPr sz="2800" dirty="0">
                <a:solidFill>
                  <a:srgbClr val="111F35"/>
                </a:solidFill>
                <a:latin typeface="Calibri"/>
                <a:cs typeface="Calibri"/>
              </a:rPr>
              <a:t>list</a:t>
            </a:r>
            <a:r>
              <a:rPr sz="2800" spc="-30" dirty="0">
                <a:solidFill>
                  <a:srgbClr val="111F35"/>
                </a:solidFill>
                <a:latin typeface="Calibri"/>
                <a:cs typeface="Calibri"/>
              </a:rPr>
              <a:t> </a:t>
            </a:r>
            <a:r>
              <a:rPr sz="2800" dirty="0">
                <a:solidFill>
                  <a:srgbClr val="111F35"/>
                </a:solidFill>
                <a:latin typeface="Calibri"/>
                <a:cs typeface="Calibri"/>
              </a:rPr>
              <a:t>web</a:t>
            </a:r>
            <a:r>
              <a:rPr sz="2800" spc="-45" dirty="0">
                <a:solidFill>
                  <a:srgbClr val="111F35"/>
                </a:solidFill>
                <a:latin typeface="Calibri"/>
                <a:cs typeface="Calibri"/>
              </a:rPr>
              <a:t> </a:t>
            </a:r>
            <a:r>
              <a:rPr sz="2800" spc="-25" dirty="0">
                <a:solidFill>
                  <a:srgbClr val="111F35"/>
                </a:solidFill>
                <a:latin typeface="Calibri"/>
                <a:cs typeface="Calibri"/>
              </a:rPr>
              <a:t>app</a:t>
            </a:r>
            <a:endParaRPr sz="2800">
              <a:latin typeface="Calibri"/>
              <a:cs typeface="Calibri"/>
            </a:endParaRPr>
          </a:p>
          <a:p>
            <a:pPr marL="240029" marR="471170" indent="-227329">
              <a:lnSpc>
                <a:spcPts val="3020"/>
              </a:lnSpc>
              <a:spcBef>
                <a:spcPts val="1010"/>
              </a:spcBef>
              <a:buFont typeface="Arial MT"/>
              <a:buChar char="•"/>
              <a:tabLst>
                <a:tab pos="241300" algn="l"/>
              </a:tabLst>
            </a:pPr>
            <a:r>
              <a:rPr sz="2800" dirty="0">
                <a:solidFill>
                  <a:srgbClr val="111F35"/>
                </a:solidFill>
                <a:latin typeface="Calibri"/>
                <a:cs typeface="Calibri"/>
              </a:rPr>
              <a:t>Source</a:t>
            </a:r>
            <a:r>
              <a:rPr sz="2800" spc="-45" dirty="0">
                <a:solidFill>
                  <a:srgbClr val="111F35"/>
                </a:solidFill>
                <a:latin typeface="Calibri"/>
                <a:cs typeface="Calibri"/>
              </a:rPr>
              <a:t> </a:t>
            </a:r>
            <a:r>
              <a:rPr sz="2800" dirty="0">
                <a:solidFill>
                  <a:srgbClr val="111F35"/>
                </a:solidFill>
                <a:latin typeface="Calibri"/>
                <a:cs typeface="Calibri"/>
              </a:rPr>
              <a:t>Code</a:t>
            </a:r>
            <a:r>
              <a:rPr sz="2800" spc="-60" dirty="0">
                <a:solidFill>
                  <a:srgbClr val="111F35"/>
                </a:solidFill>
                <a:latin typeface="Calibri"/>
                <a:cs typeface="Calibri"/>
              </a:rPr>
              <a:t> </a:t>
            </a:r>
            <a:r>
              <a:rPr sz="2800" dirty="0">
                <a:solidFill>
                  <a:srgbClr val="111F35"/>
                </a:solidFill>
                <a:latin typeface="Calibri"/>
                <a:cs typeface="Calibri"/>
              </a:rPr>
              <a:t>is</a:t>
            </a:r>
            <a:r>
              <a:rPr sz="2800" spc="-40" dirty="0">
                <a:solidFill>
                  <a:srgbClr val="111F35"/>
                </a:solidFill>
                <a:latin typeface="Calibri"/>
                <a:cs typeface="Calibri"/>
              </a:rPr>
              <a:t> </a:t>
            </a:r>
            <a:r>
              <a:rPr sz="2800" dirty="0">
                <a:solidFill>
                  <a:srgbClr val="111F35"/>
                </a:solidFill>
                <a:latin typeface="Calibri"/>
                <a:cs typeface="Calibri"/>
              </a:rPr>
              <a:t>available</a:t>
            </a:r>
            <a:r>
              <a:rPr sz="2800" spc="-80" dirty="0">
                <a:solidFill>
                  <a:srgbClr val="111F35"/>
                </a:solidFill>
                <a:latin typeface="Calibri"/>
                <a:cs typeface="Calibri"/>
              </a:rPr>
              <a:t> </a:t>
            </a:r>
            <a:r>
              <a:rPr sz="2800" dirty="0">
                <a:solidFill>
                  <a:srgbClr val="111F35"/>
                </a:solidFill>
                <a:latin typeface="Calibri"/>
                <a:cs typeface="Calibri"/>
              </a:rPr>
              <a:t>in</a:t>
            </a:r>
            <a:r>
              <a:rPr sz="2800" spc="-45" dirty="0">
                <a:solidFill>
                  <a:srgbClr val="111F35"/>
                </a:solidFill>
                <a:latin typeface="Calibri"/>
                <a:cs typeface="Calibri"/>
              </a:rPr>
              <a:t> </a:t>
            </a:r>
            <a:r>
              <a:rPr sz="2800" spc="-25" dirty="0">
                <a:solidFill>
                  <a:srgbClr val="111F35"/>
                </a:solidFill>
                <a:latin typeface="Calibri"/>
                <a:cs typeface="Calibri"/>
              </a:rPr>
              <a:t>the 	</a:t>
            </a:r>
            <a:r>
              <a:rPr sz="2800" dirty="0">
                <a:solidFill>
                  <a:srgbClr val="111F35"/>
                </a:solidFill>
                <a:latin typeface="Calibri"/>
                <a:cs typeface="Calibri"/>
              </a:rPr>
              <a:t>Course</a:t>
            </a:r>
            <a:r>
              <a:rPr sz="2800" spc="-105" dirty="0">
                <a:solidFill>
                  <a:srgbClr val="111F35"/>
                </a:solidFill>
                <a:latin typeface="Calibri"/>
                <a:cs typeface="Calibri"/>
              </a:rPr>
              <a:t> </a:t>
            </a:r>
            <a:r>
              <a:rPr sz="2800" dirty="0">
                <a:solidFill>
                  <a:srgbClr val="111F35"/>
                </a:solidFill>
                <a:latin typeface="Calibri"/>
                <a:cs typeface="Calibri"/>
              </a:rPr>
              <a:t>Materials</a:t>
            </a:r>
            <a:r>
              <a:rPr sz="2800" spc="-90" dirty="0">
                <a:solidFill>
                  <a:srgbClr val="111F35"/>
                </a:solidFill>
                <a:latin typeface="Calibri"/>
                <a:cs typeface="Calibri"/>
              </a:rPr>
              <a:t> </a:t>
            </a:r>
            <a:r>
              <a:rPr sz="2800" dirty="0">
                <a:solidFill>
                  <a:srgbClr val="111F35"/>
                </a:solidFill>
                <a:latin typeface="Calibri"/>
                <a:cs typeface="Calibri"/>
              </a:rPr>
              <a:t>on</a:t>
            </a:r>
            <a:r>
              <a:rPr sz="2800" spc="-105" dirty="0">
                <a:solidFill>
                  <a:srgbClr val="111F35"/>
                </a:solidFill>
                <a:latin typeface="Calibri"/>
                <a:cs typeface="Calibri"/>
              </a:rPr>
              <a:t> </a:t>
            </a:r>
            <a:r>
              <a:rPr sz="2800" spc="-10" dirty="0">
                <a:solidFill>
                  <a:srgbClr val="111F35"/>
                </a:solidFill>
                <a:latin typeface="Calibri"/>
                <a:cs typeface="Calibri"/>
              </a:rPr>
              <a:t>Teams</a:t>
            </a:r>
            <a:endParaRPr sz="2800">
              <a:latin typeface="Calibri"/>
              <a:cs typeface="Calibri"/>
            </a:endParaRPr>
          </a:p>
          <a:p>
            <a:pPr marL="227329" marR="5080" lvl="1" indent="-227329" algn="r">
              <a:lnSpc>
                <a:spcPts val="2735"/>
              </a:lnSpc>
              <a:spcBef>
                <a:spcPts val="200"/>
              </a:spcBef>
              <a:buFont typeface="Arial MT"/>
              <a:buChar char="•"/>
              <a:tabLst>
                <a:tab pos="227329" algn="l"/>
              </a:tabLst>
            </a:pPr>
            <a:r>
              <a:rPr sz="2400" spc="-45" dirty="0">
                <a:solidFill>
                  <a:srgbClr val="111F35"/>
                </a:solidFill>
                <a:latin typeface="Calibri"/>
                <a:cs typeface="Calibri"/>
              </a:rPr>
              <a:t>You</a:t>
            </a:r>
            <a:r>
              <a:rPr sz="2400" spc="-30" dirty="0">
                <a:solidFill>
                  <a:srgbClr val="111F35"/>
                </a:solidFill>
                <a:latin typeface="Calibri"/>
                <a:cs typeface="Calibri"/>
              </a:rPr>
              <a:t> </a:t>
            </a:r>
            <a:r>
              <a:rPr sz="2400" dirty="0">
                <a:solidFill>
                  <a:srgbClr val="111F35"/>
                </a:solidFill>
                <a:latin typeface="Calibri"/>
                <a:cs typeface="Calibri"/>
              </a:rPr>
              <a:t>should</a:t>
            </a:r>
            <a:r>
              <a:rPr sz="2400" spc="-15" dirty="0">
                <a:solidFill>
                  <a:srgbClr val="111F35"/>
                </a:solidFill>
                <a:latin typeface="Calibri"/>
                <a:cs typeface="Calibri"/>
              </a:rPr>
              <a:t> </a:t>
            </a:r>
            <a:r>
              <a:rPr sz="2400" dirty="0">
                <a:solidFill>
                  <a:srgbClr val="111F35"/>
                </a:solidFill>
                <a:latin typeface="Calibri"/>
                <a:cs typeface="Calibri"/>
              </a:rPr>
              <a:t>check</a:t>
            </a:r>
            <a:r>
              <a:rPr sz="2400" spc="-55" dirty="0">
                <a:solidFill>
                  <a:srgbClr val="111F35"/>
                </a:solidFill>
                <a:latin typeface="Calibri"/>
                <a:cs typeface="Calibri"/>
              </a:rPr>
              <a:t> </a:t>
            </a:r>
            <a:r>
              <a:rPr sz="2400" dirty="0">
                <a:solidFill>
                  <a:srgbClr val="111F35"/>
                </a:solidFill>
                <a:latin typeface="Calibri"/>
                <a:cs typeface="Calibri"/>
              </a:rPr>
              <a:t>the</a:t>
            </a:r>
            <a:r>
              <a:rPr sz="2400" spc="-30" dirty="0">
                <a:solidFill>
                  <a:srgbClr val="111F35"/>
                </a:solidFill>
                <a:latin typeface="Calibri"/>
                <a:cs typeface="Calibri"/>
              </a:rPr>
              <a:t> </a:t>
            </a:r>
            <a:r>
              <a:rPr sz="2400" dirty="0">
                <a:solidFill>
                  <a:srgbClr val="111F35"/>
                </a:solidFill>
                <a:latin typeface="Calibri"/>
                <a:cs typeface="Calibri"/>
              </a:rPr>
              <a:t>code</a:t>
            </a:r>
            <a:r>
              <a:rPr sz="2400" spc="-25" dirty="0">
                <a:solidFill>
                  <a:srgbClr val="111F35"/>
                </a:solidFill>
                <a:latin typeface="Calibri"/>
                <a:cs typeface="Calibri"/>
              </a:rPr>
              <a:t> </a:t>
            </a:r>
            <a:r>
              <a:rPr sz="2400" dirty="0">
                <a:solidFill>
                  <a:srgbClr val="111F35"/>
                </a:solidFill>
                <a:latin typeface="Calibri"/>
                <a:cs typeface="Calibri"/>
              </a:rPr>
              <a:t>out,</a:t>
            </a:r>
            <a:r>
              <a:rPr sz="2400" spc="-45" dirty="0">
                <a:solidFill>
                  <a:srgbClr val="111F35"/>
                </a:solidFill>
                <a:latin typeface="Calibri"/>
                <a:cs typeface="Calibri"/>
              </a:rPr>
              <a:t> </a:t>
            </a:r>
            <a:r>
              <a:rPr sz="2400" spc="-25" dirty="0">
                <a:solidFill>
                  <a:srgbClr val="111F35"/>
                </a:solidFill>
                <a:latin typeface="Calibri"/>
                <a:cs typeface="Calibri"/>
              </a:rPr>
              <a:t>and</a:t>
            </a:r>
            <a:endParaRPr sz="2400">
              <a:latin typeface="Calibri"/>
              <a:cs typeface="Calibri"/>
            </a:endParaRPr>
          </a:p>
          <a:p>
            <a:pPr marR="34290" algn="r">
              <a:lnSpc>
                <a:spcPts val="2735"/>
              </a:lnSpc>
            </a:pPr>
            <a:r>
              <a:rPr sz="2400" dirty="0">
                <a:solidFill>
                  <a:srgbClr val="111F35"/>
                </a:solidFill>
                <a:latin typeface="Calibri"/>
                <a:cs typeface="Calibri"/>
              </a:rPr>
              <a:t>try</a:t>
            </a:r>
            <a:r>
              <a:rPr sz="2400" spc="-50" dirty="0">
                <a:solidFill>
                  <a:srgbClr val="111F35"/>
                </a:solidFill>
                <a:latin typeface="Calibri"/>
                <a:cs typeface="Calibri"/>
              </a:rPr>
              <a:t> </a:t>
            </a:r>
            <a:r>
              <a:rPr sz="2400" dirty="0">
                <a:solidFill>
                  <a:srgbClr val="111F35"/>
                </a:solidFill>
                <a:latin typeface="Calibri"/>
                <a:cs typeface="Calibri"/>
              </a:rPr>
              <a:t>to</a:t>
            </a:r>
            <a:r>
              <a:rPr sz="2400" spc="-50" dirty="0">
                <a:solidFill>
                  <a:srgbClr val="111F35"/>
                </a:solidFill>
                <a:latin typeface="Calibri"/>
                <a:cs typeface="Calibri"/>
              </a:rPr>
              <a:t> </a:t>
            </a:r>
            <a:r>
              <a:rPr sz="2400" dirty="0">
                <a:solidFill>
                  <a:srgbClr val="111F35"/>
                </a:solidFill>
                <a:latin typeface="Calibri"/>
                <a:cs typeface="Calibri"/>
              </a:rPr>
              <a:t>run</a:t>
            </a:r>
            <a:r>
              <a:rPr sz="2400" spc="-40" dirty="0">
                <a:solidFill>
                  <a:srgbClr val="111F35"/>
                </a:solidFill>
                <a:latin typeface="Calibri"/>
                <a:cs typeface="Calibri"/>
              </a:rPr>
              <a:t> </a:t>
            </a:r>
            <a:r>
              <a:rPr sz="2400" dirty="0">
                <a:solidFill>
                  <a:srgbClr val="111F35"/>
                </a:solidFill>
                <a:latin typeface="Calibri"/>
                <a:cs typeface="Calibri"/>
              </a:rPr>
              <a:t>(and</a:t>
            </a:r>
            <a:r>
              <a:rPr sz="2400" spc="-60" dirty="0">
                <a:solidFill>
                  <a:srgbClr val="111F35"/>
                </a:solidFill>
                <a:latin typeface="Calibri"/>
                <a:cs typeface="Calibri"/>
              </a:rPr>
              <a:t> </a:t>
            </a:r>
            <a:r>
              <a:rPr sz="2400" dirty="0">
                <a:solidFill>
                  <a:srgbClr val="111F35"/>
                </a:solidFill>
                <a:latin typeface="Calibri"/>
                <a:cs typeface="Calibri"/>
              </a:rPr>
              <a:t>debug)</a:t>
            </a:r>
            <a:r>
              <a:rPr sz="2400" spc="-35" dirty="0">
                <a:solidFill>
                  <a:srgbClr val="111F35"/>
                </a:solidFill>
                <a:latin typeface="Calibri"/>
                <a:cs typeface="Calibri"/>
              </a:rPr>
              <a:t> </a:t>
            </a:r>
            <a:r>
              <a:rPr sz="2400" dirty="0">
                <a:solidFill>
                  <a:srgbClr val="111F35"/>
                </a:solidFill>
                <a:latin typeface="Calibri"/>
                <a:cs typeface="Calibri"/>
              </a:rPr>
              <a:t>the</a:t>
            </a:r>
            <a:r>
              <a:rPr sz="2400" spc="-55" dirty="0">
                <a:solidFill>
                  <a:srgbClr val="111F35"/>
                </a:solidFill>
                <a:latin typeface="Calibri"/>
                <a:cs typeface="Calibri"/>
              </a:rPr>
              <a:t> </a:t>
            </a:r>
            <a:r>
              <a:rPr sz="2400" dirty="0">
                <a:solidFill>
                  <a:srgbClr val="111F35"/>
                </a:solidFill>
                <a:latin typeface="Calibri"/>
                <a:cs typeface="Calibri"/>
              </a:rPr>
              <a:t>web</a:t>
            </a:r>
            <a:r>
              <a:rPr sz="2400" spc="-45" dirty="0">
                <a:solidFill>
                  <a:srgbClr val="111F35"/>
                </a:solidFill>
                <a:latin typeface="Calibri"/>
                <a:cs typeface="Calibri"/>
              </a:rPr>
              <a:t> </a:t>
            </a:r>
            <a:r>
              <a:rPr sz="2400" spc="-25" dirty="0">
                <a:solidFill>
                  <a:srgbClr val="111F35"/>
                </a:solidFill>
                <a:latin typeface="Calibri"/>
                <a:cs typeface="Calibri"/>
              </a:rPr>
              <a:t>app</a:t>
            </a:r>
            <a:endParaRPr sz="2400">
              <a:latin typeface="Calibri"/>
              <a:cs typeface="Calibri"/>
            </a:endParaRPr>
          </a:p>
        </p:txBody>
      </p:sp>
      <p:pic>
        <p:nvPicPr>
          <p:cNvPr id="4" name="object 4"/>
          <p:cNvPicPr/>
          <p:nvPr/>
        </p:nvPicPr>
        <p:blipFill>
          <a:blip r:embed="rId2" cstate="print"/>
          <a:stretch>
            <a:fillRect/>
          </a:stretch>
        </p:blipFill>
        <p:spPr>
          <a:xfrm>
            <a:off x="7101840" y="1388364"/>
            <a:ext cx="3718559" cy="4965191"/>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495</a:t>
            </a:fld>
            <a:endParaRPr spc="-25"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84694" y="2679661"/>
            <a:ext cx="2700655" cy="2946400"/>
          </a:xfrm>
          <a:custGeom>
            <a:avLst/>
            <a:gdLst/>
            <a:ahLst/>
            <a:cxnLst/>
            <a:rect l="l" t="t" r="r" b="b"/>
            <a:pathLst>
              <a:path w="2700654" h="2946400">
                <a:moveTo>
                  <a:pt x="1136523" y="1088428"/>
                </a:moveTo>
                <a:lnTo>
                  <a:pt x="1120178" y="1056373"/>
                </a:lnTo>
                <a:lnTo>
                  <a:pt x="1110246" y="1020203"/>
                </a:lnTo>
                <a:lnTo>
                  <a:pt x="1102131" y="986739"/>
                </a:lnTo>
                <a:lnTo>
                  <a:pt x="1091311" y="962825"/>
                </a:lnTo>
                <a:lnTo>
                  <a:pt x="1053668" y="979144"/>
                </a:lnTo>
                <a:lnTo>
                  <a:pt x="1012990" y="993457"/>
                </a:lnTo>
                <a:lnTo>
                  <a:pt x="969822" y="1006373"/>
                </a:lnTo>
                <a:lnTo>
                  <a:pt x="924699" y="1018451"/>
                </a:lnTo>
                <a:lnTo>
                  <a:pt x="830694" y="1042454"/>
                </a:lnTo>
                <a:lnTo>
                  <a:pt x="782916" y="1055535"/>
                </a:lnTo>
                <a:lnTo>
                  <a:pt x="735304" y="1070102"/>
                </a:lnTo>
                <a:lnTo>
                  <a:pt x="688428" y="1086739"/>
                </a:lnTo>
                <a:lnTo>
                  <a:pt x="642823" y="1106017"/>
                </a:lnTo>
                <a:lnTo>
                  <a:pt x="599008" y="1128534"/>
                </a:lnTo>
                <a:lnTo>
                  <a:pt x="557530" y="1154849"/>
                </a:lnTo>
                <a:lnTo>
                  <a:pt x="573532" y="1186129"/>
                </a:lnTo>
                <a:lnTo>
                  <a:pt x="582345" y="1214132"/>
                </a:lnTo>
                <a:lnTo>
                  <a:pt x="590029" y="1243901"/>
                </a:lnTo>
                <a:lnTo>
                  <a:pt x="602615" y="1280452"/>
                </a:lnTo>
                <a:lnTo>
                  <a:pt x="660412" y="1251737"/>
                </a:lnTo>
                <a:lnTo>
                  <a:pt x="713486" y="1229702"/>
                </a:lnTo>
                <a:lnTo>
                  <a:pt x="762546" y="1213053"/>
                </a:lnTo>
                <a:lnTo>
                  <a:pt x="808253" y="1200480"/>
                </a:lnTo>
                <a:lnTo>
                  <a:pt x="851319" y="1190650"/>
                </a:lnTo>
                <a:lnTo>
                  <a:pt x="932256" y="1173988"/>
                </a:lnTo>
                <a:lnTo>
                  <a:pt x="971511" y="1164526"/>
                </a:lnTo>
                <a:lnTo>
                  <a:pt x="1010869" y="1152550"/>
                </a:lnTo>
                <a:lnTo>
                  <a:pt x="1051039" y="1136751"/>
                </a:lnTo>
                <a:lnTo>
                  <a:pt x="1092682" y="1115822"/>
                </a:lnTo>
                <a:lnTo>
                  <a:pt x="1136523" y="1088428"/>
                </a:lnTo>
                <a:close/>
              </a:path>
              <a:path w="2700654" h="2946400">
                <a:moveTo>
                  <a:pt x="1272032" y="1465237"/>
                </a:moveTo>
                <a:lnTo>
                  <a:pt x="1255712" y="1429042"/>
                </a:lnTo>
                <a:lnTo>
                  <a:pt x="1244854" y="1393774"/>
                </a:lnTo>
                <a:lnTo>
                  <a:pt x="1236268" y="1362837"/>
                </a:lnTo>
                <a:lnTo>
                  <a:pt x="1226820" y="1339634"/>
                </a:lnTo>
                <a:lnTo>
                  <a:pt x="1190307" y="1361897"/>
                </a:lnTo>
                <a:lnTo>
                  <a:pt x="1151775" y="1380185"/>
                </a:lnTo>
                <a:lnTo>
                  <a:pt x="1111389" y="1395374"/>
                </a:lnTo>
                <a:lnTo>
                  <a:pt x="1069314" y="1408303"/>
                </a:lnTo>
                <a:lnTo>
                  <a:pt x="1025740" y="1419809"/>
                </a:lnTo>
                <a:lnTo>
                  <a:pt x="934758" y="1441958"/>
                </a:lnTo>
                <a:lnTo>
                  <a:pt x="887691" y="1454277"/>
                </a:lnTo>
                <a:lnTo>
                  <a:pt x="839812" y="1468564"/>
                </a:lnTo>
                <a:lnTo>
                  <a:pt x="791298" y="1485658"/>
                </a:lnTo>
                <a:lnTo>
                  <a:pt x="742315" y="1506410"/>
                </a:lnTo>
                <a:lnTo>
                  <a:pt x="693039" y="1531658"/>
                </a:lnTo>
                <a:lnTo>
                  <a:pt x="705192" y="1559648"/>
                </a:lnTo>
                <a:lnTo>
                  <a:pt x="716826" y="1595412"/>
                </a:lnTo>
                <a:lnTo>
                  <a:pt x="727875" y="1630718"/>
                </a:lnTo>
                <a:lnTo>
                  <a:pt x="738251" y="1657261"/>
                </a:lnTo>
                <a:lnTo>
                  <a:pt x="798868" y="1634413"/>
                </a:lnTo>
                <a:lnTo>
                  <a:pt x="851509" y="1614982"/>
                </a:lnTo>
                <a:lnTo>
                  <a:pt x="898055" y="1598193"/>
                </a:lnTo>
                <a:lnTo>
                  <a:pt x="940308" y="1583283"/>
                </a:lnTo>
                <a:lnTo>
                  <a:pt x="1103680" y="1526578"/>
                </a:lnTo>
                <a:lnTo>
                  <a:pt x="1152347" y="1509229"/>
                </a:lnTo>
                <a:lnTo>
                  <a:pt x="1207846" y="1489049"/>
                </a:lnTo>
                <a:lnTo>
                  <a:pt x="1272032" y="1465237"/>
                </a:lnTo>
                <a:close/>
              </a:path>
              <a:path w="2700654" h="2946400">
                <a:moveTo>
                  <a:pt x="1407541" y="1842046"/>
                </a:moveTo>
                <a:lnTo>
                  <a:pt x="1390205" y="1804924"/>
                </a:lnTo>
                <a:lnTo>
                  <a:pt x="1379943" y="1771243"/>
                </a:lnTo>
                <a:lnTo>
                  <a:pt x="1372209" y="1741576"/>
                </a:lnTo>
                <a:lnTo>
                  <a:pt x="1362456" y="1716443"/>
                </a:lnTo>
                <a:lnTo>
                  <a:pt x="1299870" y="1740585"/>
                </a:lnTo>
                <a:lnTo>
                  <a:pt x="1243355" y="1761363"/>
                </a:lnTo>
                <a:lnTo>
                  <a:pt x="1191831" y="1779460"/>
                </a:lnTo>
                <a:lnTo>
                  <a:pt x="1144193" y="1795538"/>
                </a:lnTo>
                <a:lnTo>
                  <a:pt x="1013815" y="1838464"/>
                </a:lnTo>
                <a:lnTo>
                  <a:pt x="970902" y="1853247"/>
                </a:lnTo>
                <a:lnTo>
                  <a:pt x="926439" y="1869389"/>
                </a:lnTo>
                <a:lnTo>
                  <a:pt x="879348" y="1887575"/>
                </a:lnTo>
                <a:lnTo>
                  <a:pt x="828548" y="1908467"/>
                </a:lnTo>
                <a:lnTo>
                  <a:pt x="844410" y="1942261"/>
                </a:lnTo>
                <a:lnTo>
                  <a:pt x="857961" y="1999361"/>
                </a:lnTo>
                <a:lnTo>
                  <a:pt x="873760" y="2034070"/>
                </a:lnTo>
                <a:lnTo>
                  <a:pt x="908634" y="2016493"/>
                </a:lnTo>
                <a:lnTo>
                  <a:pt x="950429" y="1998611"/>
                </a:lnTo>
                <a:lnTo>
                  <a:pt x="997724" y="1980514"/>
                </a:lnTo>
                <a:lnTo>
                  <a:pt x="1049159" y="1962340"/>
                </a:lnTo>
                <a:lnTo>
                  <a:pt x="1103312" y="1944192"/>
                </a:lnTo>
                <a:lnTo>
                  <a:pt x="1268222" y="1891004"/>
                </a:lnTo>
                <a:lnTo>
                  <a:pt x="1319352" y="1874062"/>
                </a:lnTo>
                <a:lnTo>
                  <a:pt x="1366266" y="1857705"/>
                </a:lnTo>
                <a:lnTo>
                  <a:pt x="1407541" y="1842046"/>
                </a:lnTo>
                <a:close/>
              </a:path>
              <a:path w="2700654" h="2946400">
                <a:moveTo>
                  <a:pt x="1543177" y="2218982"/>
                </a:moveTo>
                <a:lnTo>
                  <a:pt x="1525104" y="2181860"/>
                </a:lnTo>
                <a:lnTo>
                  <a:pt x="1517611" y="2151024"/>
                </a:lnTo>
                <a:lnTo>
                  <a:pt x="1511592" y="2122741"/>
                </a:lnTo>
                <a:lnTo>
                  <a:pt x="1497965" y="2093252"/>
                </a:lnTo>
                <a:lnTo>
                  <a:pt x="1444523" y="2115667"/>
                </a:lnTo>
                <a:lnTo>
                  <a:pt x="1396047" y="2133765"/>
                </a:lnTo>
                <a:lnTo>
                  <a:pt x="1351216" y="2148662"/>
                </a:lnTo>
                <a:lnTo>
                  <a:pt x="1308671" y="2161451"/>
                </a:lnTo>
                <a:lnTo>
                  <a:pt x="1225219" y="2185174"/>
                </a:lnTo>
                <a:lnTo>
                  <a:pt x="1181633" y="2198306"/>
                </a:lnTo>
                <a:lnTo>
                  <a:pt x="1135049" y="2213787"/>
                </a:lnTo>
                <a:lnTo>
                  <a:pt x="1084148" y="2232698"/>
                </a:lnTo>
                <a:lnTo>
                  <a:pt x="1027595" y="2256167"/>
                </a:lnTo>
                <a:lnTo>
                  <a:pt x="964057" y="2285276"/>
                </a:lnTo>
                <a:lnTo>
                  <a:pt x="972934" y="2312428"/>
                </a:lnTo>
                <a:lnTo>
                  <a:pt x="980948" y="2345753"/>
                </a:lnTo>
                <a:lnTo>
                  <a:pt x="991806" y="2380246"/>
                </a:lnTo>
                <a:lnTo>
                  <a:pt x="1009269" y="2410879"/>
                </a:lnTo>
                <a:lnTo>
                  <a:pt x="1073746" y="2386126"/>
                </a:lnTo>
                <a:lnTo>
                  <a:pt x="1133652" y="2365540"/>
                </a:lnTo>
                <a:lnTo>
                  <a:pt x="1189443" y="2348242"/>
                </a:lnTo>
                <a:lnTo>
                  <a:pt x="1241590" y="2333307"/>
                </a:lnTo>
                <a:lnTo>
                  <a:pt x="1336789" y="2306917"/>
                </a:lnTo>
                <a:lnTo>
                  <a:pt x="1380756" y="2293658"/>
                </a:lnTo>
                <a:lnTo>
                  <a:pt x="1422908" y="2279142"/>
                </a:lnTo>
                <a:lnTo>
                  <a:pt x="1463725" y="2262454"/>
                </a:lnTo>
                <a:lnTo>
                  <a:pt x="1503667" y="2242705"/>
                </a:lnTo>
                <a:lnTo>
                  <a:pt x="1543177" y="2218982"/>
                </a:lnTo>
                <a:close/>
              </a:path>
              <a:path w="2700654" h="2946400">
                <a:moveTo>
                  <a:pt x="1703959" y="664502"/>
                </a:moveTo>
                <a:lnTo>
                  <a:pt x="1684261" y="658101"/>
                </a:lnTo>
                <a:lnTo>
                  <a:pt x="1664652" y="648462"/>
                </a:lnTo>
                <a:lnTo>
                  <a:pt x="1642262" y="636270"/>
                </a:lnTo>
                <a:lnTo>
                  <a:pt x="1614297" y="622211"/>
                </a:lnTo>
                <a:lnTo>
                  <a:pt x="1609712" y="655231"/>
                </a:lnTo>
                <a:lnTo>
                  <a:pt x="1595196" y="689698"/>
                </a:lnTo>
                <a:lnTo>
                  <a:pt x="1573834" y="726173"/>
                </a:lnTo>
                <a:lnTo>
                  <a:pt x="1548714" y="765263"/>
                </a:lnTo>
                <a:lnTo>
                  <a:pt x="1522907" y="807554"/>
                </a:lnTo>
                <a:lnTo>
                  <a:pt x="1499501" y="853605"/>
                </a:lnTo>
                <a:lnTo>
                  <a:pt x="1481582" y="904024"/>
                </a:lnTo>
                <a:lnTo>
                  <a:pt x="1456512" y="893305"/>
                </a:lnTo>
                <a:lnTo>
                  <a:pt x="1402499" y="865987"/>
                </a:lnTo>
                <a:lnTo>
                  <a:pt x="1370584" y="851827"/>
                </a:lnTo>
                <a:lnTo>
                  <a:pt x="1362989" y="867968"/>
                </a:lnTo>
                <a:lnTo>
                  <a:pt x="1352816" y="888428"/>
                </a:lnTo>
                <a:lnTo>
                  <a:pt x="1340954" y="913003"/>
                </a:lnTo>
                <a:lnTo>
                  <a:pt x="1328293" y="941489"/>
                </a:lnTo>
                <a:lnTo>
                  <a:pt x="1377353" y="959929"/>
                </a:lnTo>
                <a:lnTo>
                  <a:pt x="1415300" y="978814"/>
                </a:lnTo>
                <a:lnTo>
                  <a:pt x="1448790" y="997927"/>
                </a:lnTo>
                <a:lnTo>
                  <a:pt x="1484452" y="1017066"/>
                </a:lnTo>
                <a:lnTo>
                  <a:pt x="1528953" y="1035977"/>
                </a:lnTo>
                <a:lnTo>
                  <a:pt x="1533613" y="1003515"/>
                </a:lnTo>
                <a:lnTo>
                  <a:pt x="1546377" y="969987"/>
                </a:lnTo>
                <a:lnTo>
                  <a:pt x="1565338" y="934910"/>
                </a:lnTo>
                <a:lnTo>
                  <a:pt x="1588630" y="897775"/>
                </a:lnTo>
                <a:lnTo>
                  <a:pt x="1614347" y="858126"/>
                </a:lnTo>
                <a:lnTo>
                  <a:pt x="1640636" y="815454"/>
                </a:lnTo>
                <a:lnTo>
                  <a:pt x="1665579" y="769289"/>
                </a:lnTo>
                <a:lnTo>
                  <a:pt x="1687309" y="719137"/>
                </a:lnTo>
                <a:lnTo>
                  <a:pt x="1703959" y="664502"/>
                </a:lnTo>
                <a:close/>
              </a:path>
              <a:path w="2700654" h="2946400">
                <a:moveTo>
                  <a:pt x="1839468" y="1041311"/>
                </a:moveTo>
                <a:lnTo>
                  <a:pt x="1810105" y="1029995"/>
                </a:lnTo>
                <a:lnTo>
                  <a:pt x="1787626" y="1017600"/>
                </a:lnTo>
                <a:lnTo>
                  <a:pt x="1768652" y="1006487"/>
                </a:lnTo>
                <a:lnTo>
                  <a:pt x="1749806" y="999020"/>
                </a:lnTo>
                <a:lnTo>
                  <a:pt x="1730883" y="1045768"/>
                </a:lnTo>
                <a:lnTo>
                  <a:pt x="1710448" y="1083970"/>
                </a:lnTo>
                <a:lnTo>
                  <a:pt x="1668627" y="1150023"/>
                </a:lnTo>
                <a:lnTo>
                  <a:pt x="1649044" y="1185557"/>
                </a:lnTo>
                <a:lnTo>
                  <a:pt x="1631569" y="1227886"/>
                </a:lnTo>
                <a:lnTo>
                  <a:pt x="1617091" y="1280833"/>
                </a:lnTo>
                <a:lnTo>
                  <a:pt x="1585760" y="1267777"/>
                </a:lnTo>
                <a:lnTo>
                  <a:pt x="1561160" y="1255737"/>
                </a:lnTo>
                <a:lnTo>
                  <a:pt x="1536776" y="1243215"/>
                </a:lnTo>
                <a:lnTo>
                  <a:pt x="1506093" y="1228636"/>
                </a:lnTo>
                <a:lnTo>
                  <a:pt x="1495323" y="1255915"/>
                </a:lnTo>
                <a:lnTo>
                  <a:pt x="1471498" y="1296949"/>
                </a:lnTo>
                <a:lnTo>
                  <a:pt x="1463802" y="1318298"/>
                </a:lnTo>
                <a:lnTo>
                  <a:pt x="1510868" y="1341513"/>
                </a:lnTo>
                <a:lnTo>
                  <a:pt x="1553476" y="1363599"/>
                </a:lnTo>
                <a:lnTo>
                  <a:pt x="1601431" y="1386649"/>
                </a:lnTo>
                <a:lnTo>
                  <a:pt x="1664589" y="1412786"/>
                </a:lnTo>
                <a:lnTo>
                  <a:pt x="1677733" y="1374724"/>
                </a:lnTo>
                <a:lnTo>
                  <a:pt x="1698802" y="1329474"/>
                </a:lnTo>
                <a:lnTo>
                  <a:pt x="1725066" y="1279436"/>
                </a:lnTo>
                <a:lnTo>
                  <a:pt x="1782368" y="1174584"/>
                </a:lnTo>
                <a:lnTo>
                  <a:pt x="1807959" y="1124559"/>
                </a:lnTo>
                <a:lnTo>
                  <a:pt x="1827898" y="1079334"/>
                </a:lnTo>
                <a:lnTo>
                  <a:pt x="1839468" y="1041311"/>
                </a:lnTo>
                <a:close/>
              </a:path>
              <a:path w="2700654" h="2946400">
                <a:moveTo>
                  <a:pt x="2005457" y="1680248"/>
                </a:moveTo>
                <a:lnTo>
                  <a:pt x="1984768" y="1644396"/>
                </a:lnTo>
                <a:lnTo>
                  <a:pt x="1970976" y="1601736"/>
                </a:lnTo>
                <a:lnTo>
                  <a:pt x="1959610" y="1555026"/>
                </a:lnTo>
                <a:lnTo>
                  <a:pt x="1946211" y="1507007"/>
                </a:lnTo>
                <a:lnTo>
                  <a:pt x="1926336" y="1460411"/>
                </a:lnTo>
                <a:lnTo>
                  <a:pt x="1871624" y="1481518"/>
                </a:lnTo>
                <a:lnTo>
                  <a:pt x="1829130" y="1492605"/>
                </a:lnTo>
                <a:lnTo>
                  <a:pt x="1792020" y="1501038"/>
                </a:lnTo>
                <a:lnTo>
                  <a:pt x="1753463" y="1514233"/>
                </a:lnTo>
                <a:lnTo>
                  <a:pt x="1706626" y="1539532"/>
                </a:lnTo>
                <a:lnTo>
                  <a:pt x="1729447" y="1584794"/>
                </a:lnTo>
                <a:lnTo>
                  <a:pt x="1746732" y="1634642"/>
                </a:lnTo>
                <a:lnTo>
                  <a:pt x="1772780" y="1727161"/>
                </a:lnTo>
                <a:lnTo>
                  <a:pt x="1785620" y="1759369"/>
                </a:lnTo>
                <a:lnTo>
                  <a:pt x="1820430" y="1738287"/>
                </a:lnTo>
                <a:lnTo>
                  <a:pt x="1866417" y="1724672"/>
                </a:lnTo>
                <a:lnTo>
                  <a:pt x="1916963" y="1713687"/>
                </a:lnTo>
                <a:lnTo>
                  <a:pt x="1965502" y="1700491"/>
                </a:lnTo>
                <a:lnTo>
                  <a:pt x="2005457" y="1680248"/>
                </a:lnTo>
                <a:close/>
              </a:path>
              <a:path w="2700654" h="2946400">
                <a:moveTo>
                  <a:pt x="2140966" y="2057057"/>
                </a:moveTo>
                <a:lnTo>
                  <a:pt x="2117763" y="2012022"/>
                </a:lnTo>
                <a:lnTo>
                  <a:pt x="2101392" y="1962429"/>
                </a:lnTo>
                <a:lnTo>
                  <a:pt x="2088730" y="1913382"/>
                </a:lnTo>
                <a:lnTo>
                  <a:pt x="2076627" y="1869948"/>
                </a:lnTo>
                <a:lnTo>
                  <a:pt x="2061972" y="1837220"/>
                </a:lnTo>
                <a:lnTo>
                  <a:pt x="2024951" y="1856244"/>
                </a:lnTo>
                <a:lnTo>
                  <a:pt x="1982533" y="1867547"/>
                </a:lnTo>
                <a:lnTo>
                  <a:pt x="1936648" y="1877250"/>
                </a:lnTo>
                <a:lnTo>
                  <a:pt x="1889201" y="1891474"/>
                </a:lnTo>
                <a:lnTo>
                  <a:pt x="1842135" y="1916341"/>
                </a:lnTo>
                <a:lnTo>
                  <a:pt x="1864855" y="1961121"/>
                </a:lnTo>
                <a:lnTo>
                  <a:pt x="1879993" y="2006790"/>
                </a:lnTo>
                <a:lnTo>
                  <a:pt x="1891665" y="2052053"/>
                </a:lnTo>
                <a:lnTo>
                  <a:pt x="1904009" y="2095614"/>
                </a:lnTo>
                <a:lnTo>
                  <a:pt x="1921129" y="2136178"/>
                </a:lnTo>
                <a:lnTo>
                  <a:pt x="1958378" y="2114435"/>
                </a:lnTo>
                <a:lnTo>
                  <a:pt x="2003348" y="2100961"/>
                </a:lnTo>
                <a:lnTo>
                  <a:pt x="2051685" y="2090458"/>
                </a:lnTo>
                <a:lnTo>
                  <a:pt x="2099017" y="2077593"/>
                </a:lnTo>
                <a:lnTo>
                  <a:pt x="2140966" y="2057057"/>
                </a:lnTo>
                <a:close/>
              </a:path>
              <a:path w="2700654" h="2946400">
                <a:moveTo>
                  <a:pt x="2700401" y="2209800"/>
                </a:moveTo>
                <a:lnTo>
                  <a:pt x="2692400" y="2171700"/>
                </a:lnTo>
                <a:lnTo>
                  <a:pt x="2673286" y="2120900"/>
                </a:lnTo>
                <a:lnTo>
                  <a:pt x="2656649" y="2082800"/>
                </a:lnTo>
                <a:lnTo>
                  <a:pt x="2641828" y="2032000"/>
                </a:lnTo>
                <a:lnTo>
                  <a:pt x="2628201" y="1981200"/>
                </a:lnTo>
                <a:lnTo>
                  <a:pt x="2615146" y="1930400"/>
                </a:lnTo>
                <a:lnTo>
                  <a:pt x="2602026" y="1879600"/>
                </a:lnTo>
                <a:lnTo>
                  <a:pt x="2588222" y="1828800"/>
                </a:lnTo>
                <a:lnTo>
                  <a:pt x="2573083" y="1790700"/>
                </a:lnTo>
                <a:lnTo>
                  <a:pt x="2556002" y="1739900"/>
                </a:lnTo>
                <a:lnTo>
                  <a:pt x="2536329" y="1701800"/>
                </a:lnTo>
                <a:lnTo>
                  <a:pt x="2513457" y="1663700"/>
                </a:lnTo>
                <a:lnTo>
                  <a:pt x="2489212" y="1638300"/>
                </a:lnTo>
                <a:lnTo>
                  <a:pt x="2481326" y="1617433"/>
                </a:lnTo>
                <a:lnTo>
                  <a:pt x="2481326" y="2171700"/>
                </a:lnTo>
                <a:lnTo>
                  <a:pt x="2435098" y="2184400"/>
                </a:lnTo>
                <a:lnTo>
                  <a:pt x="2386990" y="2209800"/>
                </a:lnTo>
                <a:lnTo>
                  <a:pt x="2140305" y="2273300"/>
                </a:lnTo>
                <a:lnTo>
                  <a:pt x="2094191" y="2286000"/>
                </a:lnTo>
                <a:lnTo>
                  <a:pt x="2050630" y="2298700"/>
                </a:lnTo>
                <a:lnTo>
                  <a:pt x="2010257" y="2324100"/>
                </a:lnTo>
                <a:lnTo>
                  <a:pt x="1973707" y="2349500"/>
                </a:lnTo>
                <a:lnTo>
                  <a:pt x="1940217" y="2374900"/>
                </a:lnTo>
                <a:lnTo>
                  <a:pt x="1903272" y="2400300"/>
                </a:lnTo>
                <a:lnTo>
                  <a:pt x="1863344" y="2413000"/>
                </a:lnTo>
                <a:lnTo>
                  <a:pt x="1820938" y="2425700"/>
                </a:lnTo>
                <a:lnTo>
                  <a:pt x="1776526" y="2438400"/>
                </a:lnTo>
                <a:lnTo>
                  <a:pt x="1495171" y="2514600"/>
                </a:lnTo>
                <a:lnTo>
                  <a:pt x="1404962" y="2565400"/>
                </a:lnTo>
                <a:lnTo>
                  <a:pt x="1357261" y="2590800"/>
                </a:lnTo>
                <a:lnTo>
                  <a:pt x="1257782" y="2616200"/>
                </a:lnTo>
                <a:lnTo>
                  <a:pt x="1207452" y="2641600"/>
                </a:lnTo>
                <a:lnTo>
                  <a:pt x="1109192" y="2667000"/>
                </a:lnTo>
                <a:lnTo>
                  <a:pt x="1062697" y="2679700"/>
                </a:lnTo>
                <a:lnTo>
                  <a:pt x="1018946" y="2692400"/>
                </a:lnTo>
                <a:lnTo>
                  <a:pt x="978623" y="2705100"/>
                </a:lnTo>
                <a:lnTo>
                  <a:pt x="942479" y="2717800"/>
                </a:lnTo>
                <a:lnTo>
                  <a:pt x="911225" y="2730500"/>
                </a:lnTo>
                <a:lnTo>
                  <a:pt x="894918" y="2692400"/>
                </a:lnTo>
                <a:lnTo>
                  <a:pt x="881938" y="2654300"/>
                </a:lnTo>
                <a:lnTo>
                  <a:pt x="871334" y="2616200"/>
                </a:lnTo>
                <a:lnTo>
                  <a:pt x="862101" y="2578100"/>
                </a:lnTo>
                <a:lnTo>
                  <a:pt x="853300" y="2540000"/>
                </a:lnTo>
                <a:lnTo>
                  <a:pt x="843953" y="2489200"/>
                </a:lnTo>
                <a:lnTo>
                  <a:pt x="833094" y="2451100"/>
                </a:lnTo>
                <a:lnTo>
                  <a:pt x="819746" y="2413000"/>
                </a:lnTo>
                <a:lnTo>
                  <a:pt x="802932" y="2362200"/>
                </a:lnTo>
                <a:lnTo>
                  <a:pt x="781710" y="2311400"/>
                </a:lnTo>
                <a:lnTo>
                  <a:pt x="755091" y="2260600"/>
                </a:lnTo>
                <a:lnTo>
                  <a:pt x="722122" y="2209800"/>
                </a:lnTo>
                <a:lnTo>
                  <a:pt x="684593" y="2146300"/>
                </a:lnTo>
                <a:lnTo>
                  <a:pt x="658025" y="2095500"/>
                </a:lnTo>
                <a:lnTo>
                  <a:pt x="640118" y="2044700"/>
                </a:lnTo>
                <a:lnTo>
                  <a:pt x="628637" y="2006600"/>
                </a:lnTo>
                <a:lnTo>
                  <a:pt x="621322" y="1955800"/>
                </a:lnTo>
                <a:lnTo>
                  <a:pt x="615911" y="1917700"/>
                </a:lnTo>
                <a:lnTo>
                  <a:pt x="610133" y="1892300"/>
                </a:lnTo>
                <a:lnTo>
                  <a:pt x="601738" y="1854200"/>
                </a:lnTo>
                <a:lnTo>
                  <a:pt x="588467" y="1816100"/>
                </a:lnTo>
                <a:lnTo>
                  <a:pt x="568071" y="1778000"/>
                </a:lnTo>
                <a:lnTo>
                  <a:pt x="545287" y="1739900"/>
                </a:lnTo>
                <a:lnTo>
                  <a:pt x="525907" y="1701800"/>
                </a:lnTo>
                <a:lnTo>
                  <a:pt x="509219" y="1651000"/>
                </a:lnTo>
                <a:lnTo>
                  <a:pt x="494499" y="1600200"/>
                </a:lnTo>
                <a:lnTo>
                  <a:pt x="481025" y="1549400"/>
                </a:lnTo>
                <a:lnTo>
                  <a:pt x="468071" y="1498600"/>
                </a:lnTo>
                <a:lnTo>
                  <a:pt x="454914" y="1460500"/>
                </a:lnTo>
                <a:lnTo>
                  <a:pt x="440829" y="1409700"/>
                </a:lnTo>
                <a:lnTo>
                  <a:pt x="425107" y="1371600"/>
                </a:lnTo>
                <a:lnTo>
                  <a:pt x="407035" y="1333500"/>
                </a:lnTo>
                <a:lnTo>
                  <a:pt x="391058" y="1308100"/>
                </a:lnTo>
                <a:lnTo>
                  <a:pt x="375551" y="1270000"/>
                </a:lnTo>
                <a:lnTo>
                  <a:pt x="360349" y="1219200"/>
                </a:lnTo>
                <a:lnTo>
                  <a:pt x="330225" y="1117600"/>
                </a:lnTo>
                <a:lnTo>
                  <a:pt x="314985" y="1066800"/>
                </a:lnTo>
                <a:lnTo>
                  <a:pt x="299415" y="1016000"/>
                </a:lnTo>
                <a:lnTo>
                  <a:pt x="283337" y="965200"/>
                </a:lnTo>
                <a:lnTo>
                  <a:pt x="266623" y="914400"/>
                </a:lnTo>
                <a:lnTo>
                  <a:pt x="249085" y="863600"/>
                </a:lnTo>
                <a:lnTo>
                  <a:pt x="230581" y="825500"/>
                </a:lnTo>
                <a:lnTo>
                  <a:pt x="210947" y="787400"/>
                </a:lnTo>
                <a:lnTo>
                  <a:pt x="261747" y="762000"/>
                </a:lnTo>
                <a:lnTo>
                  <a:pt x="308902" y="736600"/>
                </a:lnTo>
                <a:lnTo>
                  <a:pt x="353161" y="723900"/>
                </a:lnTo>
                <a:lnTo>
                  <a:pt x="395236" y="723900"/>
                </a:lnTo>
                <a:lnTo>
                  <a:pt x="515708" y="685800"/>
                </a:lnTo>
                <a:lnTo>
                  <a:pt x="556387" y="660400"/>
                </a:lnTo>
                <a:lnTo>
                  <a:pt x="569620" y="698500"/>
                </a:lnTo>
                <a:lnTo>
                  <a:pt x="579602" y="749300"/>
                </a:lnTo>
                <a:lnTo>
                  <a:pt x="594906" y="800100"/>
                </a:lnTo>
                <a:lnTo>
                  <a:pt x="624078" y="850900"/>
                </a:lnTo>
                <a:lnTo>
                  <a:pt x="685215" y="825500"/>
                </a:lnTo>
                <a:lnTo>
                  <a:pt x="742480" y="800100"/>
                </a:lnTo>
                <a:lnTo>
                  <a:pt x="796201" y="787400"/>
                </a:lnTo>
                <a:lnTo>
                  <a:pt x="846734" y="774700"/>
                </a:lnTo>
                <a:lnTo>
                  <a:pt x="894422" y="749300"/>
                </a:lnTo>
                <a:lnTo>
                  <a:pt x="939622" y="736600"/>
                </a:lnTo>
                <a:lnTo>
                  <a:pt x="982675" y="723900"/>
                </a:lnTo>
                <a:lnTo>
                  <a:pt x="1023937" y="711200"/>
                </a:lnTo>
                <a:lnTo>
                  <a:pt x="1102690" y="685800"/>
                </a:lnTo>
                <a:lnTo>
                  <a:pt x="1147686" y="673100"/>
                </a:lnTo>
                <a:lnTo>
                  <a:pt x="1196860" y="660400"/>
                </a:lnTo>
                <a:lnTo>
                  <a:pt x="1248371" y="635000"/>
                </a:lnTo>
                <a:lnTo>
                  <a:pt x="1351064" y="609600"/>
                </a:lnTo>
                <a:lnTo>
                  <a:pt x="1398549" y="596900"/>
                </a:lnTo>
                <a:lnTo>
                  <a:pt x="1441005" y="584200"/>
                </a:lnTo>
                <a:lnTo>
                  <a:pt x="1476578" y="558800"/>
                </a:lnTo>
                <a:lnTo>
                  <a:pt x="1503426" y="533400"/>
                </a:lnTo>
                <a:lnTo>
                  <a:pt x="1483842" y="495300"/>
                </a:lnTo>
                <a:lnTo>
                  <a:pt x="1467751" y="444500"/>
                </a:lnTo>
                <a:lnTo>
                  <a:pt x="1452537" y="393700"/>
                </a:lnTo>
                <a:lnTo>
                  <a:pt x="1435608" y="342900"/>
                </a:lnTo>
                <a:lnTo>
                  <a:pt x="1484414" y="330200"/>
                </a:lnTo>
                <a:lnTo>
                  <a:pt x="1527619" y="317500"/>
                </a:lnTo>
                <a:lnTo>
                  <a:pt x="1567205" y="304800"/>
                </a:lnTo>
                <a:lnTo>
                  <a:pt x="1605178" y="292100"/>
                </a:lnTo>
                <a:lnTo>
                  <a:pt x="1643545" y="292100"/>
                </a:lnTo>
                <a:lnTo>
                  <a:pt x="1684312" y="279400"/>
                </a:lnTo>
                <a:lnTo>
                  <a:pt x="1729473" y="254000"/>
                </a:lnTo>
                <a:lnTo>
                  <a:pt x="1781048" y="228600"/>
                </a:lnTo>
                <a:lnTo>
                  <a:pt x="1799996" y="266700"/>
                </a:lnTo>
                <a:lnTo>
                  <a:pt x="1816341" y="317500"/>
                </a:lnTo>
                <a:lnTo>
                  <a:pt x="1830870" y="368300"/>
                </a:lnTo>
                <a:lnTo>
                  <a:pt x="1844370" y="419100"/>
                </a:lnTo>
                <a:lnTo>
                  <a:pt x="1857667" y="482600"/>
                </a:lnTo>
                <a:lnTo>
                  <a:pt x="1871560" y="533400"/>
                </a:lnTo>
                <a:lnTo>
                  <a:pt x="1886839" y="584200"/>
                </a:lnTo>
                <a:lnTo>
                  <a:pt x="1904314" y="622300"/>
                </a:lnTo>
                <a:lnTo>
                  <a:pt x="1924786" y="660400"/>
                </a:lnTo>
                <a:lnTo>
                  <a:pt x="1949069" y="685800"/>
                </a:lnTo>
                <a:lnTo>
                  <a:pt x="1973491" y="723900"/>
                </a:lnTo>
                <a:lnTo>
                  <a:pt x="1994344" y="762000"/>
                </a:lnTo>
                <a:lnTo>
                  <a:pt x="2012340" y="800100"/>
                </a:lnTo>
                <a:lnTo>
                  <a:pt x="2028190" y="850900"/>
                </a:lnTo>
                <a:lnTo>
                  <a:pt x="2042566" y="914400"/>
                </a:lnTo>
                <a:lnTo>
                  <a:pt x="2056193" y="965200"/>
                </a:lnTo>
                <a:lnTo>
                  <a:pt x="2069769" y="1016000"/>
                </a:lnTo>
                <a:lnTo>
                  <a:pt x="2083993" y="1079500"/>
                </a:lnTo>
                <a:lnTo>
                  <a:pt x="2099576" y="1117600"/>
                </a:lnTo>
                <a:lnTo>
                  <a:pt x="2117217" y="1155700"/>
                </a:lnTo>
                <a:lnTo>
                  <a:pt x="2135949" y="1193800"/>
                </a:lnTo>
                <a:lnTo>
                  <a:pt x="2151062" y="1244600"/>
                </a:lnTo>
                <a:lnTo>
                  <a:pt x="2163953" y="1295400"/>
                </a:lnTo>
                <a:lnTo>
                  <a:pt x="2175980" y="1333500"/>
                </a:lnTo>
                <a:lnTo>
                  <a:pt x="2188514" y="1384300"/>
                </a:lnTo>
                <a:lnTo>
                  <a:pt x="2202929" y="1435100"/>
                </a:lnTo>
                <a:lnTo>
                  <a:pt x="2220607" y="1485900"/>
                </a:lnTo>
                <a:lnTo>
                  <a:pt x="2242934" y="1536700"/>
                </a:lnTo>
                <a:lnTo>
                  <a:pt x="2271268" y="1587500"/>
                </a:lnTo>
                <a:lnTo>
                  <a:pt x="2291892" y="1625600"/>
                </a:lnTo>
                <a:lnTo>
                  <a:pt x="2310130" y="1663700"/>
                </a:lnTo>
                <a:lnTo>
                  <a:pt x="2326411" y="1701800"/>
                </a:lnTo>
                <a:lnTo>
                  <a:pt x="2341194" y="1752600"/>
                </a:lnTo>
                <a:lnTo>
                  <a:pt x="2354935" y="1803400"/>
                </a:lnTo>
                <a:lnTo>
                  <a:pt x="2368080" y="1854200"/>
                </a:lnTo>
                <a:lnTo>
                  <a:pt x="2381085" y="1905000"/>
                </a:lnTo>
                <a:lnTo>
                  <a:pt x="2394394" y="1943100"/>
                </a:lnTo>
                <a:lnTo>
                  <a:pt x="2408466" y="1993900"/>
                </a:lnTo>
                <a:lnTo>
                  <a:pt x="2423731" y="2044700"/>
                </a:lnTo>
                <a:lnTo>
                  <a:pt x="2440673" y="2095500"/>
                </a:lnTo>
                <a:lnTo>
                  <a:pt x="2459710" y="2133600"/>
                </a:lnTo>
                <a:lnTo>
                  <a:pt x="2481326" y="2171700"/>
                </a:lnTo>
                <a:lnTo>
                  <a:pt x="2481326" y="1617433"/>
                </a:lnTo>
                <a:lnTo>
                  <a:pt x="2470023" y="1587500"/>
                </a:lnTo>
                <a:lnTo>
                  <a:pt x="2454592" y="1549400"/>
                </a:lnTo>
                <a:lnTo>
                  <a:pt x="2441613" y="1498600"/>
                </a:lnTo>
                <a:lnTo>
                  <a:pt x="2429776" y="1460500"/>
                </a:lnTo>
                <a:lnTo>
                  <a:pt x="2417762" y="1409700"/>
                </a:lnTo>
                <a:lnTo>
                  <a:pt x="2404287" y="1358900"/>
                </a:lnTo>
                <a:lnTo>
                  <a:pt x="2388044" y="1295400"/>
                </a:lnTo>
                <a:lnTo>
                  <a:pt x="2367711" y="1244600"/>
                </a:lnTo>
                <a:lnTo>
                  <a:pt x="2342007" y="1193800"/>
                </a:lnTo>
                <a:lnTo>
                  <a:pt x="2320074" y="1143000"/>
                </a:lnTo>
                <a:lnTo>
                  <a:pt x="2301925" y="1092200"/>
                </a:lnTo>
                <a:lnTo>
                  <a:pt x="2286762" y="1054100"/>
                </a:lnTo>
                <a:lnTo>
                  <a:pt x="2273795" y="1003300"/>
                </a:lnTo>
                <a:lnTo>
                  <a:pt x="2262251" y="952500"/>
                </a:lnTo>
                <a:lnTo>
                  <a:pt x="2251354" y="901700"/>
                </a:lnTo>
                <a:lnTo>
                  <a:pt x="2240305" y="850900"/>
                </a:lnTo>
                <a:lnTo>
                  <a:pt x="2228342" y="812800"/>
                </a:lnTo>
                <a:lnTo>
                  <a:pt x="2214664" y="774700"/>
                </a:lnTo>
                <a:lnTo>
                  <a:pt x="2198497" y="736600"/>
                </a:lnTo>
                <a:lnTo>
                  <a:pt x="2179053" y="698500"/>
                </a:lnTo>
                <a:lnTo>
                  <a:pt x="2155571" y="673100"/>
                </a:lnTo>
                <a:lnTo>
                  <a:pt x="2133435" y="647700"/>
                </a:lnTo>
                <a:lnTo>
                  <a:pt x="2114245" y="609600"/>
                </a:lnTo>
                <a:lnTo>
                  <a:pt x="2097468" y="571500"/>
                </a:lnTo>
                <a:lnTo>
                  <a:pt x="2082571" y="533400"/>
                </a:lnTo>
                <a:lnTo>
                  <a:pt x="2069033" y="482600"/>
                </a:lnTo>
                <a:lnTo>
                  <a:pt x="2056333" y="431800"/>
                </a:lnTo>
                <a:lnTo>
                  <a:pt x="2043950" y="368300"/>
                </a:lnTo>
                <a:lnTo>
                  <a:pt x="2031365" y="317500"/>
                </a:lnTo>
                <a:lnTo>
                  <a:pt x="2018030" y="266700"/>
                </a:lnTo>
                <a:lnTo>
                  <a:pt x="2007095" y="228600"/>
                </a:lnTo>
                <a:lnTo>
                  <a:pt x="2003450" y="215900"/>
                </a:lnTo>
                <a:lnTo>
                  <a:pt x="1987080" y="165100"/>
                </a:lnTo>
                <a:lnTo>
                  <a:pt x="1968411" y="127000"/>
                </a:lnTo>
                <a:lnTo>
                  <a:pt x="1946910" y="88900"/>
                </a:lnTo>
                <a:lnTo>
                  <a:pt x="1899081" y="25400"/>
                </a:lnTo>
                <a:lnTo>
                  <a:pt x="1860118" y="12700"/>
                </a:lnTo>
                <a:lnTo>
                  <a:pt x="1817522" y="0"/>
                </a:lnTo>
                <a:lnTo>
                  <a:pt x="1776095" y="12700"/>
                </a:lnTo>
                <a:lnTo>
                  <a:pt x="1745767" y="25400"/>
                </a:lnTo>
                <a:lnTo>
                  <a:pt x="1709293" y="50800"/>
                </a:lnTo>
                <a:lnTo>
                  <a:pt x="1667751" y="63500"/>
                </a:lnTo>
                <a:lnTo>
                  <a:pt x="1622196" y="76200"/>
                </a:lnTo>
                <a:lnTo>
                  <a:pt x="1573720" y="88900"/>
                </a:lnTo>
                <a:lnTo>
                  <a:pt x="1371879" y="139700"/>
                </a:lnTo>
                <a:lnTo>
                  <a:pt x="1324800" y="165100"/>
                </a:lnTo>
                <a:lnTo>
                  <a:pt x="1281201" y="177800"/>
                </a:lnTo>
                <a:lnTo>
                  <a:pt x="1242187" y="203200"/>
                </a:lnTo>
                <a:lnTo>
                  <a:pt x="1233170" y="190500"/>
                </a:lnTo>
                <a:lnTo>
                  <a:pt x="1230185" y="177800"/>
                </a:lnTo>
                <a:lnTo>
                  <a:pt x="1227569" y="165100"/>
                </a:lnTo>
                <a:lnTo>
                  <a:pt x="1219708" y="139700"/>
                </a:lnTo>
                <a:lnTo>
                  <a:pt x="1198600" y="101600"/>
                </a:lnTo>
                <a:lnTo>
                  <a:pt x="1168577" y="76200"/>
                </a:lnTo>
                <a:lnTo>
                  <a:pt x="1132014" y="63500"/>
                </a:lnTo>
                <a:lnTo>
                  <a:pt x="1091323" y="50800"/>
                </a:lnTo>
                <a:lnTo>
                  <a:pt x="1048893" y="63500"/>
                </a:lnTo>
                <a:lnTo>
                  <a:pt x="1039901" y="69215"/>
                </a:lnTo>
                <a:lnTo>
                  <a:pt x="1039901" y="342900"/>
                </a:lnTo>
                <a:lnTo>
                  <a:pt x="1031570" y="381000"/>
                </a:lnTo>
                <a:lnTo>
                  <a:pt x="1009256" y="419100"/>
                </a:lnTo>
                <a:lnTo>
                  <a:pt x="973455" y="444500"/>
                </a:lnTo>
                <a:lnTo>
                  <a:pt x="899096" y="444500"/>
                </a:lnTo>
                <a:lnTo>
                  <a:pt x="865974" y="419100"/>
                </a:lnTo>
                <a:lnTo>
                  <a:pt x="845312" y="381000"/>
                </a:lnTo>
                <a:lnTo>
                  <a:pt x="843724" y="342900"/>
                </a:lnTo>
                <a:lnTo>
                  <a:pt x="856386" y="304800"/>
                </a:lnTo>
                <a:lnTo>
                  <a:pt x="879386" y="266700"/>
                </a:lnTo>
                <a:lnTo>
                  <a:pt x="908812" y="254000"/>
                </a:lnTo>
                <a:lnTo>
                  <a:pt x="943140" y="254000"/>
                </a:lnTo>
                <a:lnTo>
                  <a:pt x="980579" y="266700"/>
                </a:lnTo>
                <a:lnTo>
                  <a:pt x="1013371" y="292100"/>
                </a:lnTo>
                <a:lnTo>
                  <a:pt x="1033780" y="317500"/>
                </a:lnTo>
                <a:lnTo>
                  <a:pt x="1039901" y="342900"/>
                </a:lnTo>
                <a:lnTo>
                  <a:pt x="1039901" y="69215"/>
                </a:lnTo>
                <a:lnTo>
                  <a:pt x="967917" y="114300"/>
                </a:lnTo>
                <a:lnTo>
                  <a:pt x="925436" y="127000"/>
                </a:lnTo>
                <a:lnTo>
                  <a:pt x="880910" y="139700"/>
                </a:lnTo>
                <a:lnTo>
                  <a:pt x="833843" y="152400"/>
                </a:lnTo>
                <a:lnTo>
                  <a:pt x="783691" y="165100"/>
                </a:lnTo>
                <a:lnTo>
                  <a:pt x="729945" y="177800"/>
                </a:lnTo>
                <a:lnTo>
                  <a:pt x="672084" y="203200"/>
                </a:lnTo>
                <a:lnTo>
                  <a:pt x="626999" y="215900"/>
                </a:lnTo>
                <a:lnTo>
                  <a:pt x="596150" y="254000"/>
                </a:lnTo>
                <a:lnTo>
                  <a:pt x="579793" y="292100"/>
                </a:lnTo>
                <a:lnTo>
                  <a:pt x="578180" y="330200"/>
                </a:lnTo>
                <a:lnTo>
                  <a:pt x="591566" y="368300"/>
                </a:lnTo>
                <a:lnTo>
                  <a:pt x="597027" y="381000"/>
                </a:lnTo>
                <a:lnTo>
                  <a:pt x="601243" y="393700"/>
                </a:lnTo>
                <a:lnTo>
                  <a:pt x="606272" y="406400"/>
                </a:lnTo>
                <a:lnTo>
                  <a:pt x="614172" y="431800"/>
                </a:lnTo>
                <a:lnTo>
                  <a:pt x="558939" y="457200"/>
                </a:lnTo>
                <a:lnTo>
                  <a:pt x="508749" y="495300"/>
                </a:lnTo>
                <a:lnTo>
                  <a:pt x="462648" y="508000"/>
                </a:lnTo>
                <a:lnTo>
                  <a:pt x="419735" y="520700"/>
                </a:lnTo>
                <a:lnTo>
                  <a:pt x="379069" y="533400"/>
                </a:lnTo>
                <a:lnTo>
                  <a:pt x="261442" y="571500"/>
                </a:lnTo>
                <a:lnTo>
                  <a:pt x="220611" y="584200"/>
                </a:lnTo>
                <a:lnTo>
                  <a:pt x="177444" y="584200"/>
                </a:lnTo>
                <a:lnTo>
                  <a:pt x="131013" y="609600"/>
                </a:lnTo>
                <a:lnTo>
                  <a:pt x="80391" y="622300"/>
                </a:lnTo>
                <a:lnTo>
                  <a:pt x="41325" y="660400"/>
                </a:lnTo>
                <a:lnTo>
                  <a:pt x="15709" y="698500"/>
                </a:lnTo>
                <a:lnTo>
                  <a:pt x="2336" y="736600"/>
                </a:lnTo>
                <a:lnTo>
                  <a:pt x="0" y="800100"/>
                </a:lnTo>
                <a:lnTo>
                  <a:pt x="24968" y="838200"/>
                </a:lnTo>
                <a:lnTo>
                  <a:pt x="43751" y="889000"/>
                </a:lnTo>
                <a:lnTo>
                  <a:pt x="57581" y="927100"/>
                </a:lnTo>
                <a:lnTo>
                  <a:pt x="67665" y="965200"/>
                </a:lnTo>
                <a:lnTo>
                  <a:pt x="75260" y="1003300"/>
                </a:lnTo>
                <a:lnTo>
                  <a:pt x="87871" y="1079500"/>
                </a:lnTo>
                <a:lnTo>
                  <a:pt x="95351" y="1117600"/>
                </a:lnTo>
                <a:lnTo>
                  <a:pt x="105257" y="1155700"/>
                </a:lnTo>
                <a:lnTo>
                  <a:pt x="118833" y="1193800"/>
                </a:lnTo>
                <a:lnTo>
                  <a:pt x="161861" y="1282700"/>
                </a:lnTo>
                <a:lnTo>
                  <a:pt x="193802" y="1333500"/>
                </a:lnTo>
                <a:lnTo>
                  <a:pt x="235026" y="1397000"/>
                </a:lnTo>
                <a:lnTo>
                  <a:pt x="266268" y="1460500"/>
                </a:lnTo>
                <a:lnTo>
                  <a:pt x="289204" y="1511300"/>
                </a:lnTo>
                <a:lnTo>
                  <a:pt x="305498" y="1562100"/>
                </a:lnTo>
                <a:lnTo>
                  <a:pt x="316826" y="1612900"/>
                </a:lnTo>
                <a:lnTo>
                  <a:pt x="324878" y="1651000"/>
                </a:lnTo>
                <a:lnTo>
                  <a:pt x="331317" y="1689100"/>
                </a:lnTo>
                <a:lnTo>
                  <a:pt x="337820" y="1727200"/>
                </a:lnTo>
                <a:lnTo>
                  <a:pt x="346075" y="1752600"/>
                </a:lnTo>
                <a:lnTo>
                  <a:pt x="357759" y="1790700"/>
                </a:lnTo>
                <a:lnTo>
                  <a:pt x="369201" y="1816100"/>
                </a:lnTo>
                <a:lnTo>
                  <a:pt x="378853" y="1854200"/>
                </a:lnTo>
                <a:lnTo>
                  <a:pt x="387667" y="1892300"/>
                </a:lnTo>
                <a:lnTo>
                  <a:pt x="396608" y="1930400"/>
                </a:lnTo>
                <a:lnTo>
                  <a:pt x="406654" y="1981200"/>
                </a:lnTo>
                <a:lnTo>
                  <a:pt x="418769" y="2032000"/>
                </a:lnTo>
                <a:lnTo>
                  <a:pt x="433908" y="2082800"/>
                </a:lnTo>
                <a:lnTo>
                  <a:pt x="453059" y="2133600"/>
                </a:lnTo>
                <a:lnTo>
                  <a:pt x="507225" y="2247900"/>
                </a:lnTo>
                <a:lnTo>
                  <a:pt x="544195" y="2311400"/>
                </a:lnTo>
                <a:lnTo>
                  <a:pt x="574916" y="2362200"/>
                </a:lnTo>
                <a:lnTo>
                  <a:pt x="598982" y="2400300"/>
                </a:lnTo>
                <a:lnTo>
                  <a:pt x="617499" y="2451100"/>
                </a:lnTo>
                <a:lnTo>
                  <a:pt x="631596" y="2489200"/>
                </a:lnTo>
                <a:lnTo>
                  <a:pt x="642416" y="2527300"/>
                </a:lnTo>
                <a:lnTo>
                  <a:pt x="651052" y="2565400"/>
                </a:lnTo>
                <a:lnTo>
                  <a:pt x="666343" y="2641600"/>
                </a:lnTo>
                <a:lnTo>
                  <a:pt x="675233" y="2679700"/>
                </a:lnTo>
                <a:lnTo>
                  <a:pt x="686447" y="2730500"/>
                </a:lnTo>
                <a:lnTo>
                  <a:pt x="701128" y="2768600"/>
                </a:lnTo>
                <a:lnTo>
                  <a:pt x="720394" y="2819400"/>
                </a:lnTo>
                <a:lnTo>
                  <a:pt x="745363" y="2870200"/>
                </a:lnTo>
                <a:lnTo>
                  <a:pt x="769581" y="2908300"/>
                </a:lnTo>
                <a:lnTo>
                  <a:pt x="799541" y="2933700"/>
                </a:lnTo>
                <a:lnTo>
                  <a:pt x="834466" y="2946400"/>
                </a:lnTo>
                <a:lnTo>
                  <a:pt x="916178" y="2946400"/>
                </a:lnTo>
                <a:lnTo>
                  <a:pt x="948220" y="2933700"/>
                </a:lnTo>
                <a:lnTo>
                  <a:pt x="990231" y="2921000"/>
                </a:lnTo>
                <a:lnTo>
                  <a:pt x="1039342" y="2908300"/>
                </a:lnTo>
                <a:lnTo>
                  <a:pt x="1092695" y="2895600"/>
                </a:lnTo>
                <a:lnTo>
                  <a:pt x="1147432" y="2870200"/>
                </a:lnTo>
                <a:lnTo>
                  <a:pt x="1200721" y="2857500"/>
                </a:lnTo>
                <a:lnTo>
                  <a:pt x="1249680" y="2844800"/>
                </a:lnTo>
                <a:lnTo>
                  <a:pt x="1291463" y="2819400"/>
                </a:lnTo>
                <a:lnTo>
                  <a:pt x="1323213" y="2806700"/>
                </a:lnTo>
                <a:lnTo>
                  <a:pt x="1354823" y="2781300"/>
                </a:lnTo>
                <a:lnTo>
                  <a:pt x="1396276" y="2768600"/>
                </a:lnTo>
                <a:lnTo>
                  <a:pt x="1444815" y="2743200"/>
                </a:lnTo>
                <a:lnTo>
                  <a:pt x="1497672" y="2730500"/>
                </a:lnTo>
                <a:lnTo>
                  <a:pt x="1552079" y="2730500"/>
                </a:lnTo>
                <a:lnTo>
                  <a:pt x="1605292" y="2717800"/>
                </a:lnTo>
                <a:lnTo>
                  <a:pt x="1654530" y="2692400"/>
                </a:lnTo>
                <a:lnTo>
                  <a:pt x="1697062" y="2679700"/>
                </a:lnTo>
                <a:lnTo>
                  <a:pt x="1730121" y="2654300"/>
                </a:lnTo>
                <a:lnTo>
                  <a:pt x="1760855" y="2628900"/>
                </a:lnTo>
                <a:lnTo>
                  <a:pt x="1797456" y="2616200"/>
                </a:lnTo>
                <a:lnTo>
                  <a:pt x="1838731" y="2590800"/>
                </a:lnTo>
                <a:lnTo>
                  <a:pt x="1883562" y="2578100"/>
                </a:lnTo>
                <a:lnTo>
                  <a:pt x="2075014" y="2527300"/>
                </a:lnTo>
                <a:lnTo>
                  <a:pt x="2120138" y="2514600"/>
                </a:lnTo>
                <a:lnTo>
                  <a:pt x="2157730" y="2501900"/>
                </a:lnTo>
                <a:lnTo>
                  <a:pt x="2198725" y="2489200"/>
                </a:lnTo>
                <a:lnTo>
                  <a:pt x="2242464" y="2476500"/>
                </a:lnTo>
                <a:lnTo>
                  <a:pt x="2479192" y="2413000"/>
                </a:lnTo>
                <a:lnTo>
                  <a:pt x="2525522" y="2387600"/>
                </a:lnTo>
                <a:lnTo>
                  <a:pt x="2569959" y="2362200"/>
                </a:lnTo>
                <a:lnTo>
                  <a:pt x="2611882" y="2336800"/>
                </a:lnTo>
                <a:lnTo>
                  <a:pt x="2652331" y="2324100"/>
                </a:lnTo>
                <a:lnTo>
                  <a:pt x="2680487" y="2286000"/>
                </a:lnTo>
                <a:lnTo>
                  <a:pt x="2696476" y="2247900"/>
                </a:lnTo>
                <a:lnTo>
                  <a:pt x="2700401" y="22098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8886825" y="1073530"/>
            <a:ext cx="2399030" cy="1355090"/>
          </a:xfrm>
          <a:custGeom>
            <a:avLst/>
            <a:gdLst/>
            <a:ahLst/>
            <a:cxnLst/>
            <a:rect l="l" t="t" r="r" b="b"/>
            <a:pathLst>
              <a:path w="2399029" h="1355089">
                <a:moveTo>
                  <a:pt x="1913636" y="857504"/>
                </a:moveTo>
                <a:lnTo>
                  <a:pt x="1847850" y="872312"/>
                </a:lnTo>
                <a:lnTo>
                  <a:pt x="1788579" y="882878"/>
                </a:lnTo>
                <a:lnTo>
                  <a:pt x="1735010" y="890143"/>
                </a:lnTo>
                <a:lnTo>
                  <a:pt x="1686344" y="895019"/>
                </a:lnTo>
                <a:lnTo>
                  <a:pt x="1600568" y="901420"/>
                </a:lnTo>
                <a:lnTo>
                  <a:pt x="1561871" y="904811"/>
                </a:lnTo>
                <a:lnTo>
                  <a:pt x="1524889" y="909574"/>
                </a:lnTo>
                <a:lnTo>
                  <a:pt x="1490154" y="914412"/>
                </a:lnTo>
                <a:lnTo>
                  <a:pt x="1451000" y="918883"/>
                </a:lnTo>
                <a:lnTo>
                  <a:pt x="1361020" y="928090"/>
                </a:lnTo>
                <a:lnTo>
                  <a:pt x="1310982" y="933500"/>
                </a:lnTo>
                <a:lnTo>
                  <a:pt x="1258100" y="939901"/>
                </a:lnTo>
                <a:lnTo>
                  <a:pt x="1202766" y="947623"/>
                </a:lnTo>
                <a:lnTo>
                  <a:pt x="1145387" y="957008"/>
                </a:lnTo>
                <a:lnTo>
                  <a:pt x="1086358" y="968375"/>
                </a:lnTo>
                <a:lnTo>
                  <a:pt x="1048308" y="948321"/>
                </a:lnTo>
                <a:lnTo>
                  <a:pt x="1009865" y="922985"/>
                </a:lnTo>
                <a:lnTo>
                  <a:pt x="971042" y="894194"/>
                </a:lnTo>
                <a:lnTo>
                  <a:pt x="931811" y="863777"/>
                </a:lnTo>
                <a:lnTo>
                  <a:pt x="892187" y="833577"/>
                </a:lnTo>
                <a:lnTo>
                  <a:pt x="852170" y="805421"/>
                </a:lnTo>
                <a:lnTo>
                  <a:pt x="811745" y="781126"/>
                </a:lnTo>
                <a:lnTo>
                  <a:pt x="770940" y="762533"/>
                </a:lnTo>
                <a:lnTo>
                  <a:pt x="729742" y="751459"/>
                </a:lnTo>
                <a:lnTo>
                  <a:pt x="689673" y="740156"/>
                </a:lnTo>
                <a:lnTo>
                  <a:pt x="651713" y="721004"/>
                </a:lnTo>
                <a:lnTo>
                  <a:pt x="615010" y="696023"/>
                </a:lnTo>
                <a:lnTo>
                  <a:pt x="578700" y="667169"/>
                </a:lnTo>
                <a:lnTo>
                  <a:pt x="541934" y="636435"/>
                </a:lnTo>
                <a:lnTo>
                  <a:pt x="503847" y="605828"/>
                </a:lnTo>
                <a:lnTo>
                  <a:pt x="463588" y="577316"/>
                </a:lnTo>
                <a:lnTo>
                  <a:pt x="420293" y="552894"/>
                </a:lnTo>
                <a:lnTo>
                  <a:pt x="373126" y="534543"/>
                </a:lnTo>
                <a:lnTo>
                  <a:pt x="366674" y="585076"/>
                </a:lnTo>
                <a:lnTo>
                  <a:pt x="358889" y="628904"/>
                </a:lnTo>
                <a:lnTo>
                  <a:pt x="349935" y="669137"/>
                </a:lnTo>
                <a:lnTo>
                  <a:pt x="329158" y="751281"/>
                </a:lnTo>
                <a:lnTo>
                  <a:pt x="317677" y="799401"/>
                </a:lnTo>
                <a:lnTo>
                  <a:pt x="305689" y="856361"/>
                </a:lnTo>
                <a:lnTo>
                  <a:pt x="301231" y="891044"/>
                </a:lnTo>
                <a:lnTo>
                  <a:pt x="302539" y="924229"/>
                </a:lnTo>
                <a:lnTo>
                  <a:pt x="321360" y="986269"/>
                </a:lnTo>
                <a:lnTo>
                  <a:pt x="360057" y="1042873"/>
                </a:lnTo>
                <a:lnTo>
                  <a:pt x="416560" y="1094460"/>
                </a:lnTo>
                <a:lnTo>
                  <a:pt x="450824" y="1118489"/>
                </a:lnTo>
                <a:lnTo>
                  <a:pt x="488772" y="1141399"/>
                </a:lnTo>
                <a:lnTo>
                  <a:pt x="530110" y="1163256"/>
                </a:lnTo>
                <a:lnTo>
                  <a:pt x="574611" y="1184109"/>
                </a:lnTo>
                <a:lnTo>
                  <a:pt x="621982" y="1203998"/>
                </a:lnTo>
                <a:lnTo>
                  <a:pt x="671995" y="1222959"/>
                </a:lnTo>
                <a:lnTo>
                  <a:pt x="724357" y="1241082"/>
                </a:lnTo>
                <a:lnTo>
                  <a:pt x="778827" y="1258379"/>
                </a:lnTo>
                <a:lnTo>
                  <a:pt x="835152" y="1274914"/>
                </a:lnTo>
                <a:lnTo>
                  <a:pt x="893051" y="1290726"/>
                </a:lnTo>
                <a:lnTo>
                  <a:pt x="952271" y="1305890"/>
                </a:lnTo>
                <a:lnTo>
                  <a:pt x="1012571" y="1320419"/>
                </a:lnTo>
                <a:lnTo>
                  <a:pt x="1077569" y="1331302"/>
                </a:lnTo>
                <a:lnTo>
                  <a:pt x="1141869" y="1340129"/>
                </a:lnTo>
                <a:lnTo>
                  <a:pt x="1205191" y="1346885"/>
                </a:lnTo>
                <a:lnTo>
                  <a:pt x="1267231" y="1351610"/>
                </a:lnTo>
                <a:lnTo>
                  <a:pt x="1327708" y="1354277"/>
                </a:lnTo>
                <a:lnTo>
                  <a:pt x="1386319" y="1354899"/>
                </a:lnTo>
                <a:lnTo>
                  <a:pt x="1442770" y="1353489"/>
                </a:lnTo>
                <a:lnTo>
                  <a:pt x="1496783" y="1350048"/>
                </a:lnTo>
                <a:lnTo>
                  <a:pt x="1548066" y="1344574"/>
                </a:lnTo>
                <a:lnTo>
                  <a:pt x="1596313" y="1337081"/>
                </a:lnTo>
                <a:lnTo>
                  <a:pt x="1641246" y="1327569"/>
                </a:lnTo>
                <a:lnTo>
                  <a:pt x="1682559" y="1316037"/>
                </a:lnTo>
                <a:lnTo>
                  <a:pt x="1719986" y="1302499"/>
                </a:lnTo>
                <a:lnTo>
                  <a:pt x="1781937" y="1269415"/>
                </a:lnTo>
                <a:lnTo>
                  <a:pt x="1824786" y="1228344"/>
                </a:lnTo>
                <a:lnTo>
                  <a:pt x="1846199" y="1179322"/>
                </a:lnTo>
                <a:lnTo>
                  <a:pt x="1855711" y="1116444"/>
                </a:lnTo>
                <a:lnTo>
                  <a:pt x="1867877" y="1062469"/>
                </a:lnTo>
                <a:lnTo>
                  <a:pt x="1881136" y="1015428"/>
                </a:lnTo>
                <a:lnTo>
                  <a:pt x="1893900" y="973366"/>
                </a:lnTo>
                <a:lnTo>
                  <a:pt x="1904619" y="934326"/>
                </a:lnTo>
                <a:lnTo>
                  <a:pt x="1911718" y="896366"/>
                </a:lnTo>
                <a:lnTo>
                  <a:pt x="1913636" y="857504"/>
                </a:lnTo>
                <a:close/>
              </a:path>
              <a:path w="2399029" h="1355089">
                <a:moveTo>
                  <a:pt x="2398776" y="680593"/>
                </a:moveTo>
                <a:lnTo>
                  <a:pt x="2348090" y="651687"/>
                </a:lnTo>
                <a:lnTo>
                  <a:pt x="2301862" y="622579"/>
                </a:lnTo>
                <a:lnTo>
                  <a:pt x="2258885" y="593699"/>
                </a:lnTo>
                <a:lnTo>
                  <a:pt x="2217966" y="565454"/>
                </a:lnTo>
                <a:lnTo>
                  <a:pt x="2177935" y="538289"/>
                </a:lnTo>
                <a:lnTo>
                  <a:pt x="2137575" y="512597"/>
                </a:lnTo>
                <a:lnTo>
                  <a:pt x="2095715" y="488823"/>
                </a:lnTo>
                <a:lnTo>
                  <a:pt x="2051177" y="467360"/>
                </a:lnTo>
                <a:lnTo>
                  <a:pt x="2011019" y="446684"/>
                </a:lnTo>
                <a:lnTo>
                  <a:pt x="1972297" y="421373"/>
                </a:lnTo>
                <a:lnTo>
                  <a:pt x="1934159" y="392874"/>
                </a:lnTo>
                <a:lnTo>
                  <a:pt x="1895754" y="362572"/>
                </a:lnTo>
                <a:lnTo>
                  <a:pt x="1856244" y="331901"/>
                </a:lnTo>
                <a:lnTo>
                  <a:pt x="1814779" y="302260"/>
                </a:lnTo>
                <a:lnTo>
                  <a:pt x="1770507" y="275069"/>
                </a:lnTo>
                <a:lnTo>
                  <a:pt x="1722589" y="251739"/>
                </a:lnTo>
                <a:lnTo>
                  <a:pt x="1670177" y="233680"/>
                </a:lnTo>
                <a:lnTo>
                  <a:pt x="1618056" y="216382"/>
                </a:lnTo>
                <a:lnTo>
                  <a:pt x="1570837" y="194919"/>
                </a:lnTo>
                <a:lnTo>
                  <a:pt x="1527454" y="170167"/>
                </a:lnTo>
                <a:lnTo>
                  <a:pt x="1486877" y="142963"/>
                </a:lnTo>
                <a:lnTo>
                  <a:pt x="1448041" y="114160"/>
                </a:lnTo>
                <a:lnTo>
                  <a:pt x="1409915" y="84607"/>
                </a:lnTo>
                <a:lnTo>
                  <a:pt x="1371447" y="55168"/>
                </a:lnTo>
                <a:lnTo>
                  <a:pt x="1331595" y="26682"/>
                </a:lnTo>
                <a:lnTo>
                  <a:pt x="1289304" y="0"/>
                </a:lnTo>
                <a:lnTo>
                  <a:pt x="1247927" y="15278"/>
                </a:lnTo>
                <a:lnTo>
                  <a:pt x="1206385" y="23914"/>
                </a:lnTo>
                <a:lnTo>
                  <a:pt x="1164488" y="27647"/>
                </a:lnTo>
                <a:lnTo>
                  <a:pt x="1122070" y="28181"/>
                </a:lnTo>
                <a:lnTo>
                  <a:pt x="1078941" y="27266"/>
                </a:lnTo>
                <a:lnTo>
                  <a:pt x="1034935" y="26606"/>
                </a:lnTo>
                <a:lnTo>
                  <a:pt x="989863" y="27940"/>
                </a:lnTo>
                <a:lnTo>
                  <a:pt x="943571" y="32981"/>
                </a:lnTo>
                <a:lnTo>
                  <a:pt x="895870" y="43459"/>
                </a:lnTo>
                <a:lnTo>
                  <a:pt x="846582" y="61087"/>
                </a:lnTo>
                <a:lnTo>
                  <a:pt x="793280" y="81038"/>
                </a:lnTo>
                <a:lnTo>
                  <a:pt x="744131" y="93624"/>
                </a:lnTo>
                <a:lnTo>
                  <a:pt x="698258" y="100545"/>
                </a:lnTo>
                <a:lnTo>
                  <a:pt x="654786" y="103466"/>
                </a:lnTo>
                <a:lnTo>
                  <a:pt x="612825" y="104063"/>
                </a:lnTo>
                <a:lnTo>
                  <a:pt x="571512" y="104025"/>
                </a:lnTo>
                <a:lnTo>
                  <a:pt x="529945" y="104990"/>
                </a:lnTo>
                <a:lnTo>
                  <a:pt x="487273" y="108673"/>
                </a:lnTo>
                <a:lnTo>
                  <a:pt x="397014" y="124942"/>
                </a:lnTo>
                <a:lnTo>
                  <a:pt x="351878" y="129095"/>
                </a:lnTo>
                <a:lnTo>
                  <a:pt x="306590" y="130746"/>
                </a:lnTo>
                <a:lnTo>
                  <a:pt x="260591" y="131521"/>
                </a:lnTo>
                <a:lnTo>
                  <a:pt x="213309" y="132994"/>
                </a:lnTo>
                <a:lnTo>
                  <a:pt x="164185" y="136766"/>
                </a:lnTo>
                <a:lnTo>
                  <a:pt x="112636" y="144424"/>
                </a:lnTo>
                <a:lnTo>
                  <a:pt x="58089" y="157581"/>
                </a:lnTo>
                <a:lnTo>
                  <a:pt x="0" y="177800"/>
                </a:lnTo>
                <a:lnTo>
                  <a:pt x="38849" y="195122"/>
                </a:lnTo>
                <a:lnTo>
                  <a:pt x="73571" y="218567"/>
                </a:lnTo>
                <a:lnTo>
                  <a:pt x="107137" y="243459"/>
                </a:lnTo>
                <a:lnTo>
                  <a:pt x="142494" y="265049"/>
                </a:lnTo>
                <a:lnTo>
                  <a:pt x="144576" y="304038"/>
                </a:lnTo>
                <a:lnTo>
                  <a:pt x="140766" y="344843"/>
                </a:lnTo>
                <a:lnTo>
                  <a:pt x="132232" y="387324"/>
                </a:lnTo>
                <a:lnTo>
                  <a:pt x="120154" y="431342"/>
                </a:lnTo>
                <a:lnTo>
                  <a:pt x="105740" y="476770"/>
                </a:lnTo>
                <a:lnTo>
                  <a:pt x="90157" y="523468"/>
                </a:lnTo>
                <a:lnTo>
                  <a:pt x="74599" y="571309"/>
                </a:lnTo>
                <a:lnTo>
                  <a:pt x="60248" y="620141"/>
                </a:lnTo>
                <a:lnTo>
                  <a:pt x="48298" y="669836"/>
                </a:lnTo>
                <a:lnTo>
                  <a:pt x="39928" y="720267"/>
                </a:lnTo>
                <a:lnTo>
                  <a:pt x="36322" y="771271"/>
                </a:lnTo>
                <a:lnTo>
                  <a:pt x="37312" y="793699"/>
                </a:lnTo>
                <a:lnTo>
                  <a:pt x="44526" y="811745"/>
                </a:lnTo>
                <a:lnTo>
                  <a:pt x="58508" y="826198"/>
                </a:lnTo>
                <a:lnTo>
                  <a:pt x="79883" y="837819"/>
                </a:lnTo>
                <a:lnTo>
                  <a:pt x="100723" y="836930"/>
                </a:lnTo>
                <a:lnTo>
                  <a:pt x="120345" y="829233"/>
                </a:lnTo>
                <a:lnTo>
                  <a:pt x="136359" y="814946"/>
                </a:lnTo>
                <a:lnTo>
                  <a:pt x="146431" y="794258"/>
                </a:lnTo>
                <a:lnTo>
                  <a:pt x="145846" y="737489"/>
                </a:lnTo>
                <a:lnTo>
                  <a:pt x="149631" y="685050"/>
                </a:lnTo>
                <a:lnTo>
                  <a:pt x="157010" y="636155"/>
                </a:lnTo>
                <a:lnTo>
                  <a:pt x="167195" y="590016"/>
                </a:lnTo>
                <a:lnTo>
                  <a:pt x="179438" y="545833"/>
                </a:lnTo>
                <a:lnTo>
                  <a:pt x="192963" y="502831"/>
                </a:lnTo>
                <a:lnTo>
                  <a:pt x="206997" y="460197"/>
                </a:lnTo>
                <a:lnTo>
                  <a:pt x="220776" y="417144"/>
                </a:lnTo>
                <a:lnTo>
                  <a:pt x="233514" y="372897"/>
                </a:lnTo>
                <a:lnTo>
                  <a:pt x="244475" y="326644"/>
                </a:lnTo>
                <a:lnTo>
                  <a:pt x="283311" y="347370"/>
                </a:lnTo>
                <a:lnTo>
                  <a:pt x="324472" y="373227"/>
                </a:lnTo>
                <a:lnTo>
                  <a:pt x="367385" y="402704"/>
                </a:lnTo>
                <a:lnTo>
                  <a:pt x="456196" y="466483"/>
                </a:lnTo>
                <a:lnTo>
                  <a:pt x="500964" y="497725"/>
                </a:lnTo>
                <a:lnTo>
                  <a:pt x="545198" y="526529"/>
                </a:lnTo>
                <a:lnTo>
                  <a:pt x="588365" y="551357"/>
                </a:lnTo>
                <a:lnTo>
                  <a:pt x="629869" y="570712"/>
                </a:lnTo>
                <a:lnTo>
                  <a:pt x="707923" y="595325"/>
                </a:lnTo>
                <a:lnTo>
                  <a:pt x="748245" y="614426"/>
                </a:lnTo>
                <a:lnTo>
                  <a:pt x="789990" y="639000"/>
                </a:lnTo>
                <a:lnTo>
                  <a:pt x="833031" y="667702"/>
                </a:lnTo>
                <a:lnTo>
                  <a:pt x="877227" y="699160"/>
                </a:lnTo>
                <a:lnTo>
                  <a:pt x="922464" y="732002"/>
                </a:lnTo>
                <a:lnTo>
                  <a:pt x="968603" y="764870"/>
                </a:lnTo>
                <a:lnTo>
                  <a:pt x="1015504" y="796404"/>
                </a:lnTo>
                <a:lnTo>
                  <a:pt x="1063053" y="825246"/>
                </a:lnTo>
                <a:lnTo>
                  <a:pt x="1111123" y="850011"/>
                </a:lnTo>
                <a:lnTo>
                  <a:pt x="1147191" y="844296"/>
                </a:lnTo>
                <a:lnTo>
                  <a:pt x="1187653" y="839914"/>
                </a:lnTo>
                <a:lnTo>
                  <a:pt x="1282077" y="831837"/>
                </a:lnTo>
                <a:lnTo>
                  <a:pt x="1336217" y="826490"/>
                </a:lnTo>
                <a:lnTo>
                  <a:pt x="1395095" y="819175"/>
                </a:lnTo>
                <a:lnTo>
                  <a:pt x="1458798" y="809040"/>
                </a:lnTo>
                <a:lnTo>
                  <a:pt x="1593291" y="781913"/>
                </a:lnTo>
                <a:lnTo>
                  <a:pt x="1650111" y="772756"/>
                </a:lnTo>
                <a:lnTo>
                  <a:pt x="1700225" y="766660"/>
                </a:lnTo>
                <a:lnTo>
                  <a:pt x="1745919" y="762495"/>
                </a:lnTo>
                <a:lnTo>
                  <a:pt x="1789531" y="759117"/>
                </a:lnTo>
                <a:lnTo>
                  <a:pt x="1833359" y="755370"/>
                </a:lnTo>
                <a:lnTo>
                  <a:pt x="1879701" y="750100"/>
                </a:lnTo>
                <a:lnTo>
                  <a:pt x="1930908" y="742188"/>
                </a:lnTo>
                <a:lnTo>
                  <a:pt x="1982114" y="734834"/>
                </a:lnTo>
                <a:lnTo>
                  <a:pt x="2037842" y="729361"/>
                </a:lnTo>
                <a:lnTo>
                  <a:pt x="2096223" y="725017"/>
                </a:lnTo>
                <a:lnTo>
                  <a:pt x="2155418" y="721042"/>
                </a:lnTo>
                <a:lnTo>
                  <a:pt x="2213572" y="716711"/>
                </a:lnTo>
                <a:lnTo>
                  <a:pt x="2268829" y="711238"/>
                </a:lnTo>
                <a:lnTo>
                  <a:pt x="2319350" y="703910"/>
                </a:lnTo>
                <a:lnTo>
                  <a:pt x="2363279" y="693940"/>
                </a:lnTo>
                <a:lnTo>
                  <a:pt x="2398776" y="680593"/>
                </a:lnTo>
                <a:close/>
              </a:path>
            </a:pathLst>
          </a:custGeom>
          <a:solidFill>
            <a:srgbClr val="006379">
              <a:alpha val="10195"/>
            </a:srgbClr>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75" dirty="0"/>
              <a:t>MINI-</a:t>
            </a:r>
            <a:r>
              <a:rPr spc="-10" dirty="0"/>
              <a:t>ASSIGNMENT</a:t>
            </a: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496</a:t>
            </a:fld>
            <a:endParaRPr spc="-25" dirty="0"/>
          </a:p>
        </p:txBody>
      </p:sp>
      <p:sp>
        <p:nvSpPr>
          <p:cNvPr id="5" name="object 5"/>
          <p:cNvSpPr txBox="1"/>
          <p:nvPr/>
        </p:nvSpPr>
        <p:spPr>
          <a:xfrm>
            <a:off x="962050" y="1447952"/>
            <a:ext cx="10476230" cy="4125595"/>
          </a:xfrm>
          <a:prstGeom prst="rect">
            <a:avLst/>
          </a:prstGeom>
        </p:spPr>
        <p:txBody>
          <a:bodyPr vert="horz" wrap="square" lIns="0" tIns="97790" rIns="0" bIns="0" rtlCol="0">
            <a:spAutoFit/>
          </a:bodyPr>
          <a:lstStyle/>
          <a:p>
            <a:pPr marL="240029" indent="-227329">
              <a:lnSpc>
                <a:spcPct val="100000"/>
              </a:lnSpc>
              <a:spcBef>
                <a:spcPts val="770"/>
              </a:spcBef>
              <a:buFont typeface="Arial MT"/>
              <a:buChar char="•"/>
              <a:tabLst>
                <a:tab pos="240029" algn="l"/>
              </a:tabLst>
            </a:pPr>
            <a:r>
              <a:rPr sz="2800" dirty="0">
                <a:solidFill>
                  <a:srgbClr val="111F35"/>
                </a:solidFill>
                <a:latin typeface="Calibri"/>
                <a:cs typeface="Calibri"/>
              </a:rPr>
              <a:t>Download</a:t>
            </a:r>
            <a:r>
              <a:rPr sz="2800" spc="-40" dirty="0">
                <a:solidFill>
                  <a:srgbClr val="111F35"/>
                </a:solidFill>
                <a:latin typeface="Calibri"/>
                <a:cs typeface="Calibri"/>
              </a:rPr>
              <a:t> </a:t>
            </a:r>
            <a:r>
              <a:rPr sz="2800" dirty="0">
                <a:solidFill>
                  <a:srgbClr val="111F35"/>
                </a:solidFill>
                <a:latin typeface="Calibri"/>
                <a:cs typeface="Calibri"/>
              </a:rPr>
              <a:t>and</a:t>
            </a:r>
            <a:r>
              <a:rPr sz="2800" spc="-40" dirty="0">
                <a:solidFill>
                  <a:srgbClr val="111F35"/>
                </a:solidFill>
                <a:latin typeface="Calibri"/>
                <a:cs typeface="Calibri"/>
              </a:rPr>
              <a:t> </a:t>
            </a:r>
            <a:r>
              <a:rPr sz="2800" dirty="0">
                <a:solidFill>
                  <a:srgbClr val="111F35"/>
                </a:solidFill>
                <a:latin typeface="Calibri"/>
                <a:cs typeface="Calibri"/>
              </a:rPr>
              <a:t>run</a:t>
            </a:r>
            <a:r>
              <a:rPr sz="2800" spc="-35" dirty="0">
                <a:solidFill>
                  <a:srgbClr val="111F35"/>
                </a:solidFill>
                <a:latin typeface="Calibri"/>
                <a:cs typeface="Calibri"/>
              </a:rPr>
              <a:t> </a:t>
            </a:r>
            <a:r>
              <a:rPr sz="2800" dirty="0">
                <a:solidFill>
                  <a:srgbClr val="111F35"/>
                </a:solidFill>
                <a:latin typeface="Calibri"/>
                <a:cs typeface="Calibri"/>
              </a:rPr>
              <a:t>the</a:t>
            </a:r>
            <a:r>
              <a:rPr sz="2800" spc="-50" dirty="0">
                <a:solidFill>
                  <a:srgbClr val="111F35"/>
                </a:solidFill>
                <a:latin typeface="Calibri"/>
                <a:cs typeface="Calibri"/>
              </a:rPr>
              <a:t> </a:t>
            </a:r>
            <a:r>
              <a:rPr sz="2800" spc="-20" dirty="0">
                <a:solidFill>
                  <a:srgbClr val="111F35"/>
                </a:solidFill>
                <a:latin typeface="Calibri"/>
                <a:cs typeface="Calibri"/>
              </a:rPr>
              <a:t>To-</a:t>
            </a:r>
            <a:r>
              <a:rPr sz="2800" dirty="0">
                <a:solidFill>
                  <a:srgbClr val="111F35"/>
                </a:solidFill>
                <a:latin typeface="Calibri"/>
                <a:cs typeface="Calibri"/>
              </a:rPr>
              <a:t>do</a:t>
            </a:r>
            <a:r>
              <a:rPr sz="2800" spc="-35" dirty="0">
                <a:solidFill>
                  <a:srgbClr val="111F35"/>
                </a:solidFill>
                <a:latin typeface="Calibri"/>
                <a:cs typeface="Calibri"/>
              </a:rPr>
              <a:t> </a:t>
            </a:r>
            <a:r>
              <a:rPr sz="2800" dirty="0">
                <a:solidFill>
                  <a:srgbClr val="111F35"/>
                </a:solidFill>
                <a:latin typeface="Calibri"/>
                <a:cs typeface="Calibri"/>
              </a:rPr>
              <a:t>List</a:t>
            </a:r>
            <a:r>
              <a:rPr sz="2800" spc="-55" dirty="0">
                <a:solidFill>
                  <a:srgbClr val="111F35"/>
                </a:solidFill>
                <a:latin typeface="Calibri"/>
                <a:cs typeface="Calibri"/>
              </a:rPr>
              <a:t> </a:t>
            </a:r>
            <a:r>
              <a:rPr sz="2800" dirty="0">
                <a:solidFill>
                  <a:srgbClr val="111F35"/>
                </a:solidFill>
                <a:latin typeface="Calibri"/>
                <a:cs typeface="Calibri"/>
              </a:rPr>
              <a:t>Web</a:t>
            </a:r>
            <a:r>
              <a:rPr sz="2800" spc="-45" dirty="0">
                <a:solidFill>
                  <a:srgbClr val="111F35"/>
                </a:solidFill>
                <a:latin typeface="Calibri"/>
                <a:cs typeface="Calibri"/>
              </a:rPr>
              <a:t> </a:t>
            </a:r>
            <a:r>
              <a:rPr sz="2800" dirty="0">
                <a:solidFill>
                  <a:srgbClr val="111F35"/>
                </a:solidFill>
                <a:latin typeface="Calibri"/>
                <a:cs typeface="Calibri"/>
              </a:rPr>
              <a:t>App</a:t>
            </a:r>
            <a:r>
              <a:rPr sz="2800" spc="-40" dirty="0">
                <a:solidFill>
                  <a:srgbClr val="111F35"/>
                </a:solidFill>
                <a:latin typeface="Calibri"/>
                <a:cs typeface="Calibri"/>
              </a:rPr>
              <a:t> </a:t>
            </a:r>
            <a:r>
              <a:rPr sz="2800" dirty="0">
                <a:solidFill>
                  <a:srgbClr val="111F35"/>
                </a:solidFill>
                <a:latin typeface="Calibri"/>
                <a:cs typeface="Calibri"/>
              </a:rPr>
              <a:t>we</a:t>
            </a:r>
            <a:r>
              <a:rPr sz="2800" spc="-65" dirty="0">
                <a:solidFill>
                  <a:srgbClr val="111F35"/>
                </a:solidFill>
                <a:latin typeface="Calibri"/>
                <a:cs typeface="Calibri"/>
              </a:rPr>
              <a:t> </a:t>
            </a:r>
            <a:r>
              <a:rPr sz="2800" dirty="0">
                <a:solidFill>
                  <a:srgbClr val="111F35"/>
                </a:solidFill>
                <a:latin typeface="Calibri"/>
                <a:cs typeface="Calibri"/>
              </a:rPr>
              <a:t>discussed</a:t>
            </a:r>
            <a:r>
              <a:rPr sz="2800" spc="-5" dirty="0">
                <a:solidFill>
                  <a:srgbClr val="111F35"/>
                </a:solidFill>
                <a:latin typeface="Calibri"/>
                <a:cs typeface="Calibri"/>
              </a:rPr>
              <a:t> </a:t>
            </a:r>
            <a:r>
              <a:rPr sz="2800" dirty="0">
                <a:solidFill>
                  <a:srgbClr val="111F35"/>
                </a:solidFill>
                <a:latin typeface="Calibri"/>
                <a:cs typeface="Calibri"/>
              </a:rPr>
              <a:t>in</a:t>
            </a:r>
            <a:r>
              <a:rPr sz="2800" spc="-50" dirty="0">
                <a:solidFill>
                  <a:srgbClr val="111F35"/>
                </a:solidFill>
                <a:latin typeface="Calibri"/>
                <a:cs typeface="Calibri"/>
              </a:rPr>
              <a:t> </a:t>
            </a:r>
            <a:r>
              <a:rPr sz="2800" dirty="0">
                <a:solidFill>
                  <a:srgbClr val="111F35"/>
                </a:solidFill>
                <a:latin typeface="Calibri"/>
                <a:cs typeface="Calibri"/>
              </a:rPr>
              <a:t>this</a:t>
            </a:r>
            <a:r>
              <a:rPr sz="2800" spc="-40" dirty="0">
                <a:solidFill>
                  <a:srgbClr val="111F35"/>
                </a:solidFill>
                <a:latin typeface="Calibri"/>
                <a:cs typeface="Calibri"/>
              </a:rPr>
              <a:t> </a:t>
            </a:r>
            <a:r>
              <a:rPr sz="2800" spc="-10" dirty="0">
                <a:solidFill>
                  <a:srgbClr val="111F35"/>
                </a:solidFill>
                <a:latin typeface="Calibri"/>
                <a:cs typeface="Calibri"/>
              </a:rPr>
              <a:t>lecture</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Feel</a:t>
            </a:r>
            <a:r>
              <a:rPr sz="2800" spc="-45" dirty="0">
                <a:solidFill>
                  <a:srgbClr val="111F35"/>
                </a:solidFill>
                <a:latin typeface="Calibri"/>
                <a:cs typeface="Calibri"/>
              </a:rPr>
              <a:t> </a:t>
            </a:r>
            <a:r>
              <a:rPr sz="2800" dirty="0">
                <a:solidFill>
                  <a:srgbClr val="111F35"/>
                </a:solidFill>
                <a:latin typeface="Calibri"/>
                <a:cs typeface="Calibri"/>
              </a:rPr>
              <a:t>free</a:t>
            </a:r>
            <a:r>
              <a:rPr sz="2800" spc="-50" dirty="0">
                <a:solidFill>
                  <a:srgbClr val="111F35"/>
                </a:solidFill>
                <a:latin typeface="Calibri"/>
                <a:cs typeface="Calibri"/>
              </a:rPr>
              <a:t> </a:t>
            </a:r>
            <a:r>
              <a:rPr sz="2800" dirty="0">
                <a:solidFill>
                  <a:srgbClr val="111F35"/>
                </a:solidFill>
                <a:latin typeface="Calibri"/>
                <a:cs typeface="Calibri"/>
              </a:rPr>
              <a:t>to</a:t>
            </a:r>
            <a:r>
              <a:rPr sz="2800" spc="-25" dirty="0">
                <a:solidFill>
                  <a:srgbClr val="111F35"/>
                </a:solidFill>
                <a:latin typeface="Calibri"/>
                <a:cs typeface="Calibri"/>
              </a:rPr>
              <a:t> </a:t>
            </a:r>
            <a:r>
              <a:rPr sz="2800" dirty="0">
                <a:solidFill>
                  <a:srgbClr val="111F35"/>
                </a:solidFill>
                <a:latin typeface="Calibri"/>
                <a:cs typeface="Calibri"/>
              </a:rPr>
              <a:t>try</a:t>
            </a:r>
            <a:r>
              <a:rPr sz="2800" spc="-35" dirty="0">
                <a:solidFill>
                  <a:srgbClr val="111F35"/>
                </a:solidFill>
                <a:latin typeface="Calibri"/>
                <a:cs typeface="Calibri"/>
              </a:rPr>
              <a:t> </a:t>
            </a:r>
            <a:r>
              <a:rPr sz="2800" dirty="0">
                <a:solidFill>
                  <a:srgbClr val="111F35"/>
                </a:solidFill>
                <a:latin typeface="Calibri"/>
                <a:cs typeface="Calibri"/>
              </a:rPr>
              <a:t>and</a:t>
            </a:r>
            <a:r>
              <a:rPr sz="2800" spc="-15" dirty="0">
                <a:solidFill>
                  <a:srgbClr val="111F35"/>
                </a:solidFill>
                <a:latin typeface="Calibri"/>
                <a:cs typeface="Calibri"/>
              </a:rPr>
              <a:t> </a:t>
            </a:r>
            <a:r>
              <a:rPr sz="2800" dirty="0">
                <a:solidFill>
                  <a:srgbClr val="111F35"/>
                </a:solidFill>
                <a:latin typeface="Calibri"/>
                <a:cs typeface="Calibri"/>
              </a:rPr>
              <a:t>add</a:t>
            </a:r>
            <a:r>
              <a:rPr sz="2800" spc="-25" dirty="0">
                <a:solidFill>
                  <a:srgbClr val="111F35"/>
                </a:solidFill>
                <a:latin typeface="Calibri"/>
                <a:cs typeface="Calibri"/>
              </a:rPr>
              <a:t> </a:t>
            </a:r>
            <a:r>
              <a:rPr sz="2800" dirty="0">
                <a:solidFill>
                  <a:srgbClr val="111F35"/>
                </a:solidFill>
                <a:latin typeface="Calibri"/>
                <a:cs typeface="Calibri"/>
              </a:rPr>
              <a:t>some</a:t>
            </a:r>
            <a:r>
              <a:rPr sz="2800" spc="-25" dirty="0">
                <a:solidFill>
                  <a:srgbClr val="111F35"/>
                </a:solidFill>
                <a:latin typeface="Calibri"/>
                <a:cs typeface="Calibri"/>
              </a:rPr>
              <a:t> </a:t>
            </a:r>
            <a:r>
              <a:rPr sz="2800" dirty="0">
                <a:solidFill>
                  <a:srgbClr val="111F35"/>
                </a:solidFill>
                <a:latin typeface="Calibri"/>
                <a:cs typeface="Calibri"/>
              </a:rPr>
              <a:t>new</a:t>
            </a:r>
            <a:r>
              <a:rPr sz="2800" spc="-40" dirty="0">
                <a:solidFill>
                  <a:srgbClr val="111F35"/>
                </a:solidFill>
                <a:latin typeface="Calibri"/>
                <a:cs typeface="Calibri"/>
              </a:rPr>
              <a:t> </a:t>
            </a:r>
            <a:r>
              <a:rPr sz="2800" dirty="0">
                <a:solidFill>
                  <a:srgbClr val="111F35"/>
                </a:solidFill>
                <a:latin typeface="Calibri"/>
                <a:cs typeface="Calibri"/>
              </a:rPr>
              <a:t>feature</a:t>
            </a:r>
            <a:r>
              <a:rPr sz="2800" spc="-30" dirty="0">
                <a:solidFill>
                  <a:srgbClr val="111F35"/>
                </a:solidFill>
                <a:latin typeface="Calibri"/>
                <a:cs typeface="Calibri"/>
              </a:rPr>
              <a:t> </a:t>
            </a:r>
            <a:r>
              <a:rPr sz="2800" dirty="0">
                <a:solidFill>
                  <a:srgbClr val="111F35"/>
                </a:solidFill>
                <a:latin typeface="Calibri"/>
                <a:cs typeface="Calibri"/>
              </a:rPr>
              <a:t>to</a:t>
            </a:r>
            <a:r>
              <a:rPr sz="2800" spc="-35" dirty="0">
                <a:solidFill>
                  <a:srgbClr val="111F35"/>
                </a:solidFill>
                <a:latin typeface="Calibri"/>
                <a:cs typeface="Calibri"/>
              </a:rPr>
              <a:t> </a:t>
            </a:r>
            <a:r>
              <a:rPr sz="2800" dirty="0">
                <a:solidFill>
                  <a:srgbClr val="111F35"/>
                </a:solidFill>
                <a:latin typeface="Calibri"/>
                <a:cs typeface="Calibri"/>
              </a:rPr>
              <a:t>our</a:t>
            </a:r>
            <a:r>
              <a:rPr sz="2800" spc="-30" dirty="0">
                <a:solidFill>
                  <a:srgbClr val="111F35"/>
                </a:solidFill>
                <a:latin typeface="Calibri"/>
                <a:cs typeface="Calibri"/>
              </a:rPr>
              <a:t> </a:t>
            </a:r>
            <a:r>
              <a:rPr sz="2800" dirty="0">
                <a:solidFill>
                  <a:srgbClr val="111F35"/>
                </a:solidFill>
                <a:latin typeface="Calibri"/>
                <a:cs typeface="Calibri"/>
              </a:rPr>
              <a:t>Node.js</a:t>
            </a:r>
            <a:r>
              <a:rPr sz="2800" spc="-5" dirty="0">
                <a:solidFill>
                  <a:srgbClr val="111F35"/>
                </a:solidFill>
                <a:latin typeface="Calibri"/>
                <a:cs typeface="Calibri"/>
              </a:rPr>
              <a:t> </a:t>
            </a:r>
            <a:r>
              <a:rPr sz="2800" spc="-20" dirty="0">
                <a:solidFill>
                  <a:srgbClr val="111F35"/>
                </a:solidFill>
                <a:latin typeface="Calibri"/>
                <a:cs typeface="Calibri"/>
              </a:rPr>
              <a:t>To-</a:t>
            </a:r>
            <a:r>
              <a:rPr sz="2800" dirty="0">
                <a:solidFill>
                  <a:srgbClr val="111F35"/>
                </a:solidFill>
                <a:latin typeface="Calibri"/>
                <a:cs typeface="Calibri"/>
              </a:rPr>
              <a:t>do</a:t>
            </a:r>
            <a:r>
              <a:rPr sz="2800" spc="-15" dirty="0">
                <a:solidFill>
                  <a:srgbClr val="111F35"/>
                </a:solidFill>
                <a:latin typeface="Calibri"/>
                <a:cs typeface="Calibri"/>
              </a:rPr>
              <a:t> </a:t>
            </a:r>
            <a:r>
              <a:rPr sz="2800" spc="-25" dirty="0">
                <a:solidFill>
                  <a:srgbClr val="111F35"/>
                </a:solidFill>
                <a:latin typeface="Calibri"/>
                <a:cs typeface="Calibri"/>
              </a:rPr>
              <a:t>app</a:t>
            </a:r>
            <a:endParaRPr sz="2800">
              <a:latin typeface="Calibri"/>
              <a:cs typeface="Calibri"/>
            </a:endParaRPr>
          </a:p>
          <a:p>
            <a:pPr marL="696595" lvl="1" indent="-227329">
              <a:lnSpc>
                <a:spcPct val="100000"/>
              </a:lnSpc>
              <a:spcBef>
                <a:spcPts val="229"/>
              </a:spcBef>
              <a:buFont typeface="Arial MT"/>
              <a:buChar char="•"/>
              <a:tabLst>
                <a:tab pos="696595" algn="l"/>
              </a:tabLst>
            </a:pPr>
            <a:r>
              <a:rPr sz="2400" dirty="0">
                <a:solidFill>
                  <a:srgbClr val="111F35"/>
                </a:solidFill>
                <a:latin typeface="Calibri"/>
                <a:cs typeface="Calibri"/>
              </a:rPr>
              <a:t>For</a:t>
            </a:r>
            <a:r>
              <a:rPr sz="2400" spc="-35" dirty="0">
                <a:solidFill>
                  <a:srgbClr val="111F35"/>
                </a:solidFill>
                <a:latin typeface="Calibri"/>
                <a:cs typeface="Calibri"/>
              </a:rPr>
              <a:t> </a:t>
            </a:r>
            <a:r>
              <a:rPr sz="2400" dirty="0">
                <a:solidFill>
                  <a:srgbClr val="111F35"/>
                </a:solidFill>
                <a:latin typeface="Calibri"/>
                <a:cs typeface="Calibri"/>
              </a:rPr>
              <a:t>example,</a:t>
            </a:r>
            <a:r>
              <a:rPr sz="2400" spc="-20" dirty="0">
                <a:solidFill>
                  <a:srgbClr val="111F35"/>
                </a:solidFill>
                <a:latin typeface="Calibri"/>
                <a:cs typeface="Calibri"/>
              </a:rPr>
              <a:t> </a:t>
            </a:r>
            <a:r>
              <a:rPr sz="2400" dirty="0">
                <a:solidFill>
                  <a:srgbClr val="111F35"/>
                </a:solidFill>
                <a:latin typeface="Calibri"/>
                <a:cs typeface="Calibri"/>
              </a:rPr>
              <a:t>you</a:t>
            </a:r>
            <a:r>
              <a:rPr sz="2400" spc="-15" dirty="0">
                <a:solidFill>
                  <a:srgbClr val="111F35"/>
                </a:solidFill>
                <a:latin typeface="Calibri"/>
                <a:cs typeface="Calibri"/>
              </a:rPr>
              <a:t> </a:t>
            </a:r>
            <a:r>
              <a:rPr sz="2400" dirty="0">
                <a:solidFill>
                  <a:srgbClr val="111F35"/>
                </a:solidFill>
                <a:latin typeface="Calibri"/>
                <a:cs typeface="Calibri"/>
              </a:rPr>
              <a:t>may</a:t>
            </a:r>
            <a:r>
              <a:rPr sz="2400" spc="-30" dirty="0">
                <a:solidFill>
                  <a:srgbClr val="111F35"/>
                </a:solidFill>
                <a:latin typeface="Calibri"/>
                <a:cs typeface="Calibri"/>
              </a:rPr>
              <a:t> </a:t>
            </a:r>
            <a:r>
              <a:rPr sz="2400" dirty="0">
                <a:solidFill>
                  <a:srgbClr val="111F35"/>
                </a:solidFill>
                <a:latin typeface="Calibri"/>
                <a:cs typeface="Calibri"/>
              </a:rPr>
              <a:t>implement</a:t>
            </a:r>
            <a:r>
              <a:rPr sz="2400" spc="-20" dirty="0">
                <a:solidFill>
                  <a:srgbClr val="111F35"/>
                </a:solidFill>
                <a:latin typeface="Calibri"/>
                <a:cs typeface="Calibri"/>
              </a:rPr>
              <a:t> </a:t>
            </a:r>
            <a:r>
              <a:rPr sz="2400" dirty="0">
                <a:solidFill>
                  <a:srgbClr val="111F35"/>
                </a:solidFill>
                <a:latin typeface="Calibri"/>
                <a:cs typeface="Calibri"/>
              </a:rPr>
              <a:t>the</a:t>
            </a:r>
            <a:r>
              <a:rPr sz="2400" spc="-20" dirty="0">
                <a:solidFill>
                  <a:srgbClr val="111F35"/>
                </a:solidFill>
                <a:latin typeface="Calibri"/>
                <a:cs typeface="Calibri"/>
              </a:rPr>
              <a:t> </a:t>
            </a:r>
            <a:r>
              <a:rPr sz="2400" dirty="0">
                <a:solidFill>
                  <a:srgbClr val="111F35"/>
                </a:solidFill>
                <a:latin typeface="Calibri"/>
                <a:cs typeface="Calibri"/>
              </a:rPr>
              <a:t>possibility</a:t>
            </a:r>
            <a:r>
              <a:rPr sz="2400" spc="-10" dirty="0">
                <a:solidFill>
                  <a:srgbClr val="111F35"/>
                </a:solidFill>
                <a:latin typeface="Calibri"/>
                <a:cs typeface="Calibri"/>
              </a:rPr>
              <a:t> </a:t>
            </a:r>
            <a:r>
              <a:rPr sz="2400" dirty="0">
                <a:solidFill>
                  <a:srgbClr val="111F35"/>
                </a:solidFill>
                <a:latin typeface="Calibri"/>
                <a:cs typeface="Calibri"/>
              </a:rPr>
              <a:t>of</a:t>
            </a:r>
            <a:r>
              <a:rPr sz="2400" spc="-10" dirty="0">
                <a:solidFill>
                  <a:srgbClr val="111F35"/>
                </a:solidFill>
                <a:latin typeface="Calibri"/>
                <a:cs typeface="Calibri"/>
              </a:rPr>
              <a:t> </a:t>
            </a:r>
            <a:r>
              <a:rPr sz="2400" dirty="0">
                <a:solidFill>
                  <a:srgbClr val="111F35"/>
                </a:solidFill>
                <a:latin typeface="Calibri"/>
                <a:cs typeface="Calibri"/>
              </a:rPr>
              <a:t>deleting</a:t>
            </a:r>
            <a:r>
              <a:rPr sz="2400" spc="-30" dirty="0">
                <a:solidFill>
                  <a:srgbClr val="111F35"/>
                </a:solidFill>
                <a:latin typeface="Calibri"/>
                <a:cs typeface="Calibri"/>
              </a:rPr>
              <a:t> </a:t>
            </a:r>
            <a:r>
              <a:rPr sz="2400" spc="-20" dirty="0">
                <a:solidFill>
                  <a:srgbClr val="111F35"/>
                </a:solidFill>
                <a:latin typeface="Calibri"/>
                <a:cs typeface="Calibri"/>
              </a:rPr>
              <a:t>To-</a:t>
            </a:r>
            <a:r>
              <a:rPr sz="2400" dirty="0">
                <a:solidFill>
                  <a:srgbClr val="111F35"/>
                </a:solidFill>
                <a:latin typeface="Calibri"/>
                <a:cs typeface="Calibri"/>
              </a:rPr>
              <a:t>do</a:t>
            </a:r>
            <a:r>
              <a:rPr sz="2400" spc="10" dirty="0">
                <a:solidFill>
                  <a:srgbClr val="111F35"/>
                </a:solidFill>
                <a:latin typeface="Calibri"/>
                <a:cs typeface="Calibri"/>
              </a:rPr>
              <a:t> </a:t>
            </a:r>
            <a:r>
              <a:rPr sz="2400" spc="-10" dirty="0">
                <a:solidFill>
                  <a:srgbClr val="111F35"/>
                </a:solidFill>
                <a:latin typeface="Calibri"/>
                <a:cs typeface="Calibri"/>
              </a:rPr>
              <a:t>items</a:t>
            </a:r>
            <a:endParaRPr sz="2400">
              <a:latin typeface="Calibri"/>
              <a:cs typeface="Calibri"/>
            </a:endParaRPr>
          </a:p>
          <a:p>
            <a:pPr marL="696595" marR="1237615" lvl="1" indent="-227329">
              <a:lnSpc>
                <a:spcPts val="2590"/>
              </a:lnSpc>
              <a:spcBef>
                <a:spcPts val="545"/>
              </a:spcBef>
              <a:buFont typeface="Arial MT"/>
              <a:buChar char="•"/>
              <a:tabLst>
                <a:tab pos="697865" algn="l"/>
              </a:tabLst>
            </a:pPr>
            <a:r>
              <a:rPr sz="2400" dirty="0">
                <a:solidFill>
                  <a:srgbClr val="111F35"/>
                </a:solidFill>
                <a:latin typeface="Calibri"/>
                <a:cs typeface="Calibri"/>
              </a:rPr>
              <a:t>Think</a:t>
            </a:r>
            <a:r>
              <a:rPr sz="2400" spc="-20" dirty="0">
                <a:solidFill>
                  <a:srgbClr val="111F35"/>
                </a:solidFill>
                <a:latin typeface="Calibri"/>
                <a:cs typeface="Calibri"/>
              </a:rPr>
              <a:t> </a:t>
            </a:r>
            <a:r>
              <a:rPr sz="2400" dirty="0">
                <a:solidFill>
                  <a:srgbClr val="111F35"/>
                </a:solidFill>
                <a:latin typeface="Calibri"/>
                <a:cs typeface="Calibri"/>
              </a:rPr>
              <a:t>about</a:t>
            </a:r>
            <a:r>
              <a:rPr sz="2400" spc="-40" dirty="0">
                <a:solidFill>
                  <a:srgbClr val="111F35"/>
                </a:solidFill>
                <a:latin typeface="Calibri"/>
                <a:cs typeface="Calibri"/>
              </a:rPr>
              <a:t> </a:t>
            </a:r>
            <a:r>
              <a:rPr sz="2400" dirty="0">
                <a:solidFill>
                  <a:srgbClr val="111F35"/>
                </a:solidFill>
                <a:latin typeface="Calibri"/>
                <a:cs typeface="Calibri"/>
              </a:rPr>
              <a:t>it</a:t>
            </a:r>
            <a:r>
              <a:rPr sz="2400" spc="-25" dirty="0">
                <a:solidFill>
                  <a:srgbClr val="111F35"/>
                </a:solidFill>
                <a:latin typeface="Calibri"/>
                <a:cs typeface="Calibri"/>
              </a:rPr>
              <a:t> </a:t>
            </a:r>
            <a:r>
              <a:rPr sz="2400" dirty="0">
                <a:solidFill>
                  <a:srgbClr val="111F35"/>
                </a:solidFill>
                <a:latin typeface="Calibri"/>
                <a:cs typeface="Calibri"/>
              </a:rPr>
              <a:t>and</a:t>
            </a:r>
            <a:r>
              <a:rPr sz="2400" spc="-20" dirty="0">
                <a:solidFill>
                  <a:srgbClr val="111F35"/>
                </a:solidFill>
                <a:latin typeface="Calibri"/>
                <a:cs typeface="Calibri"/>
              </a:rPr>
              <a:t> </a:t>
            </a:r>
            <a:r>
              <a:rPr sz="2400" dirty="0">
                <a:solidFill>
                  <a:srgbClr val="111F35"/>
                </a:solidFill>
                <a:latin typeface="Calibri"/>
                <a:cs typeface="Calibri"/>
              </a:rPr>
              <a:t>try</a:t>
            </a:r>
            <a:r>
              <a:rPr sz="2400" spc="-30" dirty="0">
                <a:solidFill>
                  <a:srgbClr val="111F35"/>
                </a:solidFill>
                <a:latin typeface="Calibri"/>
                <a:cs typeface="Calibri"/>
              </a:rPr>
              <a:t> </a:t>
            </a:r>
            <a:r>
              <a:rPr sz="2400" dirty="0">
                <a:solidFill>
                  <a:srgbClr val="111F35"/>
                </a:solidFill>
                <a:latin typeface="Calibri"/>
                <a:cs typeface="Calibri"/>
              </a:rPr>
              <a:t>to</a:t>
            </a:r>
            <a:r>
              <a:rPr sz="2400" spc="-40" dirty="0">
                <a:solidFill>
                  <a:srgbClr val="111F35"/>
                </a:solidFill>
                <a:latin typeface="Calibri"/>
                <a:cs typeface="Calibri"/>
              </a:rPr>
              <a:t> </a:t>
            </a:r>
            <a:r>
              <a:rPr sz="2400" dirty="0">
                <a:solidFill>
                  <a:srgbClr val="111F35"/>
                </a:solidFill>
                <a:latin typeface="Calibri"/>
                <a:cs typeface="Calibri"/>
              </a:rPr>
              <a:t>come</a:t>
            </a:r>
            <a:r>
              <a:rPr sz="2400" spc="-25" dirty="0">
                <a:solidFill>
                  <a:srgbClr val="111F35"/>
                </a:solidFill>
                <a:latin typeface="Calibri"/>
                <a:cs typeface="Calibri"/>
              </a:rPr>
              <a:t> </a:t>
            </a:r>
            <a:r>
              <a:rPr sz="2400" dirty="0">
                <a:solidFill>
                  <a:srgbClr val="111F35"/>
                </a:solidFill>
                <a:latin typeface="Calibri"/>
                <a:cs typeface="Calibri"/>
              </a:rPr>
              <a:t>up</a:t>
            </a:r>
            <a:r>
              <a:rPr sz="2400" spc="-25" dirty="0">
                <a:solidFill>
                  <a:srgbClr val="111F35"/>
                </a:solidFill>
                <a:latin typeface="Calibri"/>
                <a:cs typeface="Calibri"/>
              </a:rPr>
              <a:t> </a:t>
            </a:r>
            <a:r>
              <a:rPr sz="2400" dirty="0">
                <a:solidFill>
                  <a:srgbClr val="111F35"/>
                </a:solidFill>
                <a:latin typeface="Calibri"/>
                <a:cs typeface="Calibri"/>
              </a:rPr>
              <a:t>with</a:t>
            </a:r>
            <a:r>
              <a:rPr sz="2400" spc="-20" dirty="0">
                <a:solidFill>
                  <a:srgbClr val="111F35"/>
                </a:solidFill>
                <a:latin typeface="Calibri"/>
                <a:cs typeface="Calibri"/>
              </a:rPr>
              <a:t> </a:t>
            </a:r>
            <a:r>
              <a:rPr sz="2400" dirty="0">
                <a:solidFill>
                  <a:srgbClr val="111F35"/>
                </a:solidFill>
                <a:latin typeface="Calibri"/>
                <a:cs typeface="Calibri"/>
              </a:rPr>
              <a:t>a</a:t>
            </a:r>
            <a:r>
              <a:rPr sz="2400" spc="-35" dirty="0">
                <a:solidFill>
                  <a:srgbClr val="111F35"/>
                </a:solidFill>
                <a:latin typeface="Calibri"/>
                <a:cs typeface="Calibri"/>
              </a:rPr>
              <a:t> </a:t>
            </a:r>
            <a:r>
              <a:rPr sz="2400" dirty="0">
                <a:solidFill>
                  <a:srgbClr val="111F35"/>
                </a:solidFill>
                <a:latin typeface="Calibri"/>
                <a:cs typeface="Calibri"/>
              </a:rPr>
              <a:t>solution,</a:t>
            </a:r>
            <a:r>
              <a:rPr sz="2400" spc="-20" dirty="0">
                <a:solidFill>
                  <a:srgbClr val="111F35"/>
                </a:solidFill>
                <a:latin typeface="Calibri"/>
                <a:cs typeface="Calibri"/>
              </a:rPr>
              <a:t> </a:t>
            </a:r>
            <a:r>
              <a:rPr sz="2400" dirty="0">
                <a:solidFill>
                  <a:srgbClr val="111F35"/>
                </a:solidFill>
                <a:latin typeface="Calibri"/>
                <a:cs typeface="Calibri"/>
              </a:rPr>
              <a:t>using</a:t>
            </a:r>
            <a:r>
              <a:rPr sz="2400" spc="-35" dirty="0">
                <a:solidFill>
                  <a:srgbClr val="111F35"/>
                </a:solidFill>
                <a:latin typeface="Calibri"/>
                <a:cs typeface="Calibri"/>
              </a:rPr>
              <a:t> </a:t>
            </a:r>
            <a:r>
              <a:rPr sz="2400" dirty="0">
                <a:solidFill>
                  <a:srgbClr val="111F35"/>
                </a:solidFill>
                <a:latin typeface="Calibri"/>
                <a:cs typeface="Calibri"/>
              </a:rPr>
              <a:t>the</a:t>
            </a:r>
            <a:r>
              <a:rPr sz="2400" spc="-20" dirty="0">
                <a:solidFill>
                  <a:srgbClr val="111F35"/>
                </a:solidFill>
                <a:latin typeface="Calibri"/>
                <a:cs typeface="Calibri"/>
              </a:rPr>
              <a:t> </a:t>
            </a:r>
            <a:r>
              <a:rPr sz="2400" dirty="0">
                <a:solidFill>
                  <a:srgbClr val="111F35"/>
                </a:solidFill>
                <a:latin typeface="Calibri"/>
                <a:cs typeface="Calibri"/>
              </a:rPr>
              <a:t>tools</a:t>
            </a:r>
            <a:r>
              <a:rPr sz="2400" spc="-30" dirty="0">
                <a:solidFill>
                  <a:srgbClr val="111F35"/>
                </a:solidFill>
                <a:latin typeface="Calibri"/>
                <a:cs typeface="Calibri"/>
              </a:rPr>
              <a:t> </a:t>
            </a:r>
            <a:r>
              <a:rPr sz="2400" spc="-25" dirty="0">
                <a:solidFill>
                  <a:srgbClr val="111F35"/>
                </a:solidFill>
                <a:latin typeface="Calibri"/>
                <a:cs typeface="Calibri"/>
              </a:rPr>
              <a:t>and 	</a:t>
            </a:r>
            <a:r>
              <a:rPr sz="2400" dirty="0">
                <a:solidFill>
                  <a:srgbClr val="111F35"/>
                </a:solidFill>
                <a:latin typeface="Calibri"/>
                <a:cs typeface="Calibri"/>
              </a:rPr>
              <a:t>approaches</a:t>
            </a:r>
            <a:r>
              <a:rPr sz="2400" spc="-65" dirty="0">
                <a:solidFill>
                  <a:srgbClr val="111F35"/>
                </a:solidFill>
                <a:latin typeface="Calibri"/>
                <a:cs typeface="Calibri"/>
              </a:rPr>
              <a:t> </a:t>
            </a:r>
            <a:r>
              <a:rPr sz="2400" dirty="0">
                <a:solidFill>
                  <a:srgbClr val="111F35"/>
                </a:solidFill>
                <a:latin typeface="Calibri"/>
                <a:cs typeface="Calibri"/>
              </a:rPr>
              <a:t>we’ve</a:t>
            </a:r>
            <a:r>
              <a:rPr sz="2400" spc="-50" dirty="0">
                <a:solidFill>
                  <a:srgbClr val="111F35"/>
                </a:solidFill>
                <a:latin typeface="Calibri"/>
                <a:cs typeface="Calibri"/>
              </a:rPr>
              <a:t> </a:t>
            </a:r>
            <a:r>
              <a:rPr sz="2400" dirty="0">
                <a:solidFill>
                  <a:srgbClr val="111F35"/>
                </a:solidFill>
                <a:latin typeface="Calibri"/>
                <a:cs typeface="Calibri"/>
              </a:rPr>
              <a:t>seen</a:t>
            </a:r>
            <a:r>
              <a:rPr sz="2400" spc="-55" dirty="0">
                <a:solidFill>
                  <a:srgbClr val="111F35"/>
                </a:solidFill>
                <a:latin typeface="Calibri"/>
                <a:cs typeface="Calibri"/>
              </a:rPr>
              <a:t> </a:t>
            </a:r>
            <a:r>
              <a:rPr sz="2400" dirty="0">
                <a:solidFill>
                  <a:srgbClr val="111F35"/>
                </a:solidFill>
                <a:latin typeface="Calibri"/>
                <a:cs typeface="Calibri"/>
              </a:rPr>
              <a:t>so</a:t>
            </a:r>
            <a:r>
              <a:rPr sz="2400" spc="-60" dirty="0">
                <a:solidFill>
                  <a:srgbClr val="111F35"/>
                </a:solidFill>
                <a:latin typeface="Calibri"/>
                <a:cs typeface="Calibri"/>
              </a:rPr>
              <a:t> </a:t>
            </a:r>
            <a:r>
              <a:rPr sz="2400" spc="-20" dirty="0">
                <a:solidFill>
                  <a:srgbClr val="111F35"/>
                </a:solidFill>
                <a:latin typeface="Calibri"/>
                <a:cs typeface="Calibri"/>
              </a:rPr>
              <a:t>far!</a:t>
            </a:r>
            <a:endParaRPr sz="2400">
              <a:latin typeface="Calibri"/>
              <a:cs typeface="Calibri"/>
            </a:endParaRPr>
          </a:p>
          <a:p>
            <a:pPr marL="696595" lvl="1" indent="-227329">
              <a:lnSpc>
                <a:spcPct val="100000"/>
              </a:lnSpc>
              <a:spcBef>
                <a:spcPts val="180"/>
              </a:spcBef>
              <a:buFont typeface="Arial MT"/>
              <a:buChar char="•"/>
              <a:tabLst>
                <a:tab pos="696595" algn="l"/>
              </a:tabLst>
            </a:pPr>
            <a:r>
              <a:rPr sz="2400" b="1" dirty="0">
                <a:solidFill>
                  <a:srgbClr val="111F35"/>
                </a:solidFill>
                <a:latin typeface="Calibri"/>
                <a:cs typeface="Calibri"/>
              </a:rPr>
              <a:t>Some</a:t>
            </a:r>
            <a:r>
              <a:rPr sz="2400" b="1" spc="-80" dirty="0">
                <a:solidFill>
                  <a:srgbClr val="111F35"/>
                </a:solidFill>
                <a:latin typeface="Calibri"/>
                <a:cs typeface="Calibri"/>
              </a:rPr>
              <a:t> </a:t>
            </a:r>
            <a:r>
              <a:rPr sz="2400" b="1" spc="-10" dirty="0">
                <a:solidFill>
                  <a:srgbClr val="111F35"/>
                </a:solidFill>
                <a:latin typeface="Calibri"/>
                <a:cs typeface="Calibri"/>
              </a:rPr>
              <a:t>hints</a:t>
            </a:r>
            <a:r>
              <a:rPr sz="2400" spc="-10" dirty="0">
                <a:solidFill>
                  <a:srgbClr val="111F35"/>
                </a:solidFill>
                <a:latin typeface="Calibri"/>
                <a:cs typeface="Calibri"/>
              </a:rPr>
              <a:t>:</a:t>
            </a:r>
            <a:endParaRPr sz="2400">
              <a:latin typeface="Calibri"/>
              <a:cs typeface="Calibri"/>
            </a:endParaRPr>
          </a:p>
          <a:p>
            <a:pPr marL="1155065" lvl="2" indent="-228600">
              <a:lnSpc>
                <a:spcPct val="100000"/>
              </a:lnSpc>
              <a:spcBef>
                <a:spcPts val="280"/>
              </a:spcBef>
              <a:buFont typeface="Arial MT"/>
              <a:buChar char="•"/>
              <a:tabLst>
                <a:tab pos="1155065" algn="l"/>
              </a:tabLst>
            </a:pPr>
            <a:r>
              <a:rPr sz="2000" dirty="0">
                <a:solidFill>
                  <a:srgbClr val="111F35"/>
                </a:solidFill>
                <a:latin typeface="Calibri"/>
                <a:cs typeface="Calibri"/>
              </a:rPr>
              <a:t>a</a:t>
            </a:r>
            <a:r>
              <a:rPr sz="2000" spc="-15" dirty="0">
                <a:solidFill>
                  <a:srgbClr val="111F35"/>
                </a:solidFill>
                <a:latin typeface="Calibri"/>
                <a:cs typeface="Calibri"/>
              </a:rPr>
              <a:t> </a:t>
            </a:r>
            <a:r>
              <a:rPr sz="2000" dirty="0">
                <a:solidFill>
                  <a:srgbClr val="111F35"/>
                </a:solidFill>
                <a:latin typeface="Calibri"/>
                <a:cs typeface="Calibri"/>
              </a:rPr>
              <a:t>possible</a:t>
            </a:r>
            <a:r>
              <a:rPr sz="2000" spc="-10" dirty="0">
                <a:solidFill>
                  <a:srgbClr val="111F35"/>
                </a:solidFill>
                <a:latin typeface="Calibri"/>
                <a:cs typeface="Calibri"/>
              </a:rPr>
              <a:t> </a:t>
            </a:r>
            <a:r>
              <a:rPr sz="2000" dirty="0">
                <a:solidFill>
                  <a:srgbClr val="111F35"/>
                </a:solidFill>
                <a:latin typeface="Calibri"/>
                <a:cs typeface="Calibri"/>
              </a:rPr>
              <a:t>way</a:t>
            </a:r>
            <a:r>
              <a:rPr sz="2000" spc="-25" dirty="0">
                <a:solidFill>
                  <a:srgbClr val="111F35"/>
                </a:solidFill>
                <a:latin typeface="Calibri"/>
                <a:cs typeface="Calibri"/>
              </a:rPr>
              <a:t> </a:t>
            </a:r>
            <a:r>
              <a:rPr sz="2000" dirty="0">
                <a:solidFill>
                  <a:srgbClr val="111F35"/>
                </a:solidFill>
                <a:latin typeface="Calibri"/>
                <a:cs typeface="Calibri"/>
              </a:rPr>
              <a:t>to</a:t>
            </a:r>
            <a:r>
              <a:rPr sz="2000" spc="-20" dirty="0">
                <a:solidFill>
                  <a:srgbClr val="111F35"/>
                </a:solidFill>
                <a:latin typeface="Calibri"/>
                <a:cs typeface="Calibri"/>
              </a:rPr>
              <a:t> </a:t>
            </a:r>
            <a:r>
              <a:rPr sz="2000" dirty="0">
                <a:solidFill>
                  <a:srgbClr val="111F35"/>
                </a:solidFill>
                <a:latin typeface="Calibri"/>
                <a:cs typeface="Calibri"/>
              </a:rPr>
              <a:t>do</a:t>
            </a:r>
            <a:r>
              <a:rPr sz="2000" spc="-25" dirty="0">
                <a:solidFill>
                  <a:srgbClr val="111F35"/>
                </a:solidFill>
                <a:latin typeface="Calibri"/>
                <a:cs typeface="Calibri"/>
              </a:rPr>
              <a:t> </a:t>
            </a:r>
            <a:r>
              <a:rPr sz="2000" dirty="0">
                <a:solidFill>
                  <a:srgbClr val="111F35"/>
                </a:solidFill>
                <a:latin typeface="Calibri"/>
                <a:cs typeface="Calibri"/>
              </a:rPr>
              <a:t>this</a:t>
            </a:r>
            <a:r>
              <a:rPr sz="2000" spc="-20" dirty="0">
                <a:solidFill>
                  <a:srgbClr val="111F35"/>
                </a:solidFill>
                <a:latin typeface="Calibri"/>
                <a:cs typeface="Calibri"/>
              </a:rPr>
              <a:t> </a:t>
            </a:r>
            <a:r>
              <a:rPr sz="2000" dirty="0">
                <a:solidFill>
                  <a:srgbClr val="111F35"/>
                </a:solidFill>
                <a:latin typeface="Calibri"/>
                <a:cs typeface="Calibri"/>
              </a:rPr>
              <a:t>is to</a:t>
            </a:r>
            <a:r>
              <a:rPr sz="2000" spc="-25" dirty="0">
                <a:solidFill>
                  <a:srgbClr val="111F35"/>
                </a:solidFill>
                <a:latin typeface="Calibri"/>
                <a:cs typeface="Calibri"/>
              </a:rPr>
              <a:t> </a:t>
            </a:r>
            <a:r>
              <a:rPr sz="2000" dirty="0">
                <a:solidFill>
                  <a:srgbClr val="111F35"/>
                </a:solidFill>
                <a:latin typeface="Calibri"/>
                <a:cs typeface="Calibri"/>
              </a:rPr>
              <a:t>add</a:t>
            </a:r>
            <a:r>
              <a:rPr sz="2000" spc="-15" dirty="0">
                <a:solidFill>
                  <a:srgbClr val="111F35"/>
                </a:solidFill>
                <a:latin typeface="Calibri"/>
                <a:cs typeface="Calibri"/>
              </a:rPr>
              <a:t> </a:t>
            </a:r>
            <a:r>
              <a:rPr sz="2000" dirty="0">
                <a:solidFill>
                  <a:srgbClr val="111F35"/>
                </a:solidFill>
                <a:latin typeface="Calibri"/>
                <a:cs typeface="Calibri"/>
              </a:rPr>
              <a:t>a</a:t>
            </a:r>
            <a:r>
              <a:rPr sz="2000" spc="-25" dirty="0">
                <a:solidFill>
                  <a:srgbClr val="111F35"/>
                </a:solidFill>
                <a:latin typeface="Calibri"/>
                <a:cs typeface="Calibri"/>
              </a:rPr>
              <a:t> </a:t>
            </a:r>
            <a:r>
              <a:rPr sz="2000" dirty="0">
                <a:solidFill>
                  <a:srgbClr val="111F35"/>
                </a:solidFill>
                <a:latin typeface="Calibri"/>
                <a:cs typeface="Calibri"/>
              </a:rPr>
              <a:t>new</a:t>
            </a:r>
            <a:r>
              <a:rPr sz="2000" spc="-30" dirty="0">
                <a:solidFill>
                  <a:srgbClr val="111F35"/>
                </a:solidFill>
                <a:latin typeface="Calibri"/>
                <a:cs typeface="Calibri"/>
              </a:rPr>
              <a:t> </a:t>
            </a:r>
            <a:r>
              <a:rPr sz="2000" dirty="0">
                <a:solidFill>
                  <a:srgbClr val="111F35"/>
                </a:solidFill>
                <a:latin typeface="Calibri"/>
                <a:cs typeface="Calibri"/>
              </a:rPr>
              <a:t>path</a:t>
            </a:r>
            <a:r>
              <a:rPr sz="2000" spc="-15" dirty="0">
                <a:solidFill>
                  <a:srgbClr val="111F35"/>
                </a:solidFill>
                <a:latin typeface="Calibri"/>
                <a:cs typeface="Calibri"/>
              </a:rPr>
              <a:t> </a:t>
            </a:r>
            <a:r>
              <a:rPr sz="2000" dirty="0">
                <a:solidFill>
                  <a:srgbClr val="111F35"/>
                </a:solidFill>
                <a:latin typeface="Calibri"/>
                <a:cs typeface="Calibri"/>
              </a:rPr>
              <a:t>in</a:t>
            </a:r>
            <a:r>
              <a:rPr sz="2000" spc="-10" dirty="0">
                <a:solidFill>
                  <a:srgbClr val="111F35"/>
                </a:solidFill>
                <a:latin typeface="Calibri"/>
                <a:cs typeface="Calibri"/>
              </a:rPr>
              <a:t> </a:t>
            </a:r>
            <a:r>
              <a:rPr sz="2000" dirty="0">
                <a:solidFill>
                  <a:srgbClr val="111F35"/>
                </a:solidFill>
                <a:latin typeface="Calibri"/>
                <a:cs typeface="Calibri"/>
              </a:rPr>
              <a:t>our</a:t>
            </a:r>
            <a:r>
              <a:rPr sz="2000" spc="-25" dirty="0">
                <a:solidFill>
                  <a:srgbClr val="111F35"/>
                </a:solidFill>
                <a:latin typeface="Calibri"/>
                <a:cs typeface="Calibri"/>
              </a:rPr>
              <a:t> </a:t>
            </a:r>
            <a:r>
              <a:rPr sz="2000" dirty="0">
                <a:solidFill>
                  <a:srgbClr val="111F35"/>
                </a:solidFill>
                <a:latin typeface="Calibri"/>
                <a:cs typeface="Calibri"/>
              </a:rPr>
              <a:t>app</a:t>
            </a:r>
            <a:r>
              <a:rPr sz="2000" spc="-30" dirty="0">
                <a:solidFill>
                  <a:srgbClr val="111F35"/>
                </a:solidFill>
                <a:latin typeface="Calibri"/>
                <a:cs typeface="Calibri"/>
              </a:rPr>
              <a:t> </a:t>
            </a:r>
            <a:r>
              <a:rPr sz="2000" dirty="0">
                <a:solidFill>
                  <a:srgbClr val="111F35"/>
                </a:solidFill>
                <a:latin typeface="Calibri"/>
                <a:cs typeface="Calibri"/>
              </a:rPr>
              <a:t>(e.g.:</a:t>
            </a:r>
            <a:r>
              <a:rPr sz="2000" spc="-25" dirty="0">
                <a:solidFill>
                  <a:srgbClr val="111F35"/>
                </a:solidFill>
                <a:latin typeface="Calibri"/>
                <a:cs typeface="Calibri"/>
              </a:rPr>
              <a:t> </a:t>
            </a:r>
            <a:r>
              <a:rPr sz="1800" spc="-10" dirty="0">
                <a:solidFill>
                  <a:srgbClr val="111F35"/>
                </a:solidFill>
                <a:latin typeface="Consolas"/>
                <a:cs typeface="Consolas"/>
              </a:rPr>
              <a:t>/delete</a:t>
            </a:r>
            <a:r>
              <a:rPr sz="2000" spc="-10" dirty="0">
                <a:solidFill>
                  <a:srgbClr val="111F35"/>
                </a:solidFill>
                <a:latin typeface="Calibri"/>
                <a:cs typeface="Calibri"/>
              </a:rPr>
              <a:t>)</a:t>
            </a:r>
            <a:endParaRPr sz="2000">
              <a:latin typeface="Calibri"/>
              <a:cs typeface="Calibri"/>
            </a:endParaRPr>
          </a:p>
          <a:p>
            <a:pPr marL="1155065" lvl="2" indent="-228600">
              <a:lnSpc>
                <a:spcPct val="100000"/>
              </a:lnSpc>
              <a:spcBef>
                <a:spcPts val="265"/>
              </a:spcBef>
              <a:buFont typeface="Arial MT"/>
              <a:buChar char="•"/>
              <a:tabLst>
                <a:tab pos="1155065" algn="l"/>
              </a:tabLst>
            </a:pPr>
            <a:r>
              <a:rPr sz="2000" dirty="0">
                <a:solidFill>
                  <a:srgbClr val="111F35"/>
                </a:solidFill>
                <a:latin typeface="Calibri"/>
                <a:cs typeface="Calibri"/>
              </a:rPr>
              <a:t>you</a:t>
            </a:r>
            <a:r>
              <a:rPr sz="2000" spc="-65" dirty="0">
                <a:solidFill>
                  <a:srgbClr val="111F35"/>
                </a:solidFill>
                <a:latin typeface="Calibri"/>
                <a:cs typeface="Calibri"/>
              </a:rPr>
              <a:t> </a:t>
            </a:r>
            <a:r>
              <a:rPr sz="2000" dirty="0">
                <a:solidFill>
                  <a:srgbClr val="111F35"/>
                </a:solidFill>
                <a:latin typeface="Calibri"/>
                <a:cs typeface="Calibri"/>
              </a:rPr>
              <a:t>may</a:t>
            </a:r>
            <a:r>
              <a:rPr sz="2000" spc="-15" dirty="0">
                <a:solidFill>
                  <a:srgbClr val="111F35"/>
                </a:solidFill>
                <a:latin typeface="Calibri"/>
                <a:cs typeface="Calibri"/>
              </a:rPr>
              <a:t> </a:t>
            </a:r>
            <a:r>
              <a:rPr sz="2000" dirty="0">
                <a:solidFill>
                  <a:srgbClr val="111F35"/>
                </a:solidFill>
                <a:latin typeface="Calibri"/>
                <a:cs typeface="Calibri"/>
              </a:rPr>
              <a:t>pass</a:t>
            </a:r>
            <a:r>
              <a:rPr sz="2000" spc="-15" dirty="0">
                <a:solidFill>
                  <a:srgbClr val="111F35"/>
                </a:solidFill>
                <a:latin typeface="Calibri"/>
                <a:cs typeface="Calibri"/>
              </a:rPr>
              <a:t> </a:t>
            </a:r>
            <a:r>
              <a:rPr sz="2000" dirty="0">
                <a:solidFill>
                  <a:srgbClr val="111F35"/>
                </a:solidFill>
                <a:latin typeface="Calibri"/>
                <a:cs typeface="Calibri"/>
              </a:rPr>
              <a:t>an</a:t>
            </a:r>
            <a:r>
              <a:rPr sz="2000" spc="-25" dirty="0">
                <a:solidFill>
                  <a:srgbClr val="111F35"/>
                </a:solidFill>
                <a:latin typeface="Calibri"/>
                <a:cs typeface="Calibri"/>
              </a:rPr>
              <a:t> </a:t>
            </a:r>
            <a:r>
              <a:rPr sz="1800" spc="-10" dirty="0">
                <a:solidFill>
                  <a:srgbClr val="111F35"/>
                </a:solidFill>
                <a:latin typeface="Consolas"/>
                <a:cs typeface="Consolas"/>
              </a:rPr>
              <a:t>id</a:t>
            </a:r>
            <a:r>
              <a:rPr sz="1800" spc="-540" dirty="0">
                <a:solidFill>
                  <a:srgbClr val="111F35"/>
                </a:solidFill>
                <a:latin typeface="Consolas"/>
                <a:cs typeface="Consolas"/>
              </a:rPr>
              <a:t> </a:t>
            </a:r>
            <a:r>
              <a:rPr sz="2000" dirty="0">
                <a:solidFill>
                  <a:srgbClr val="111F35"/>
                </a:solidFill>
                <a:latin typeface="Calibri"/>
                <a:cs typeface="Calibri"/>
              </a:rPr>
              <a:t>of</a:t>
            </a:r>
            <a:r>
              <a:rPr sz="2000" spc="-25" dirty="0">
                <a:solidFill>
                  <a:srgbClr val="111F35"/>
                </a:solidFill>
                <a:latin typeface="Calibri"/>
                <a:cs typeface="Calibri"/>
              </a:rPr>
              <a:t> </a:t>
            </a:r>
            <a:r>
              <a:rPr sz="2000" dirty="0">
                <a:solidFill>
                  <a:srgbClr val="111F35"/>
                </a:solidFill>
                <a:latin typeface="Calibri"/>
                <a:cs typeface="Calibri"/>
              </a:rPr>
              <a:t>the</a:t>
            </a:r>
            <a:r>
              <a:rPr sz="2000" spc="-20" dirty="0">
                <a:solidFill>
                  <a:srgbClr val="111F35"/>
                </a:solidFill>
                <a:latin typeface="Calibri"/>
                <a:cs typeface="Calibri"/>
              </a:rPr>
              <a:t> </a:t>
            </a:r>
            <a:r>
              <a:rPr sz="2000" spc="-10" dirty="0">
                <a:solidFill>
                  <a:srgbClr val="111F35"/>
                </a:solidFill>
                <a:latin typeface="Calibri"/>
                <a:cs typeface="Calibri"/>
              </a:rPr>
              <a:t>to-</a:t>
            </a:r>
            <a:r>
              <a:rPr sz="2000" dirty="0">
                <a:solidFill>
                  <a:srgbClr val="111F35"/>
                </a:solidFill>
                <a:latin typeface="Calibri"/>
                <a:cs typeface="Calibri"/>
              </a:rPr>
              <a:t>do</a:t>
            </a:r>
            <a:r>
              <a:rPr sz="2000" spc="-35" dirty="0">
                <a:solidFill>
                  <a:srgbClr val="111F35"/>
                </a:solidFill>
                <a:latin typeface="Calibri"/>
                <a:cs typeface="Calibri"/>
              </a:rPr>
              <a:t> </a:t>
            </a:r>
            <a:r>
              <a:rPr sz="2000" dirty="0">
                <a:solidFill>
                  <a:srgbClr val="111F35"/>
                </a:solidFill>
                <a:latin typeface="Calibri"/>
                <a:cs typeface="Calibri"/>
              </a:rPr>
              <a:t>item</a:t>
            </a:r>
            <a:r>
              <a:rPr sz="2000" spc="-15" dirty="0">
                <a:solidFill>
                  <a:srgbClr val="111F35"/>
                </a:solidFill>
                <a:latin typeface="Calibri"/>
                <a:cs typeface="Calibri"/>
              </a:rPr>
              <a:t> </a:t>
            </a:r>
            <a:r>
              <a:rPr sz="2000" dirty="0">
                <a:solidFill>
                  <a:srgbClr val="111F35"/>
                </a:solidFill>
                <a:latin typeface="Calibri"/>
                <a:cs typeface="Calibri"/>
              </a:rPr>
              <a:t>to</a:t>
            </a:r>
            <a:r>
              <a:rPr sz="2000" spc="-25" dirty="0">
                <a:solidFill>
                  <a:srgbClr val="111F35"/>
                </a:solidFill>
                <a:latin typeface="Calibri"/>
                <a:cs typeface="Calibri"/>
              </a:rPr>
              <a:t> </a:t>
            </a:r>
            <a:r>
              <a:rPr sz="2000" dirty="0">
                <a:solidFill>
                  <a:srgbClr val="111F35"/>
                </a:solidFill>
                <a:latin typeface="Calibri"/>
                <a:cs typeface="Calibri"/>
              </a:rPr>
              <a:t>delete</a:t>
            </a:r>
            <a:r>
              <a:rPr sz="2000" spc="-10" dirty="0">
                <a:solidFill>
                  <a:srgbClr val="111F35"/>
                </a:solidFill>
                <a:latin typeface="Calibri"/>
                <a:cs typeface="Calibri"/>
              </a:rPr>
              <a:t> </a:t>
            </a:r>
            <a:r>
              <a:rPr sz="2000" dirty="0">
                <a:solidFill>
                  <a:srgbClr val="111F35"/>
                </a:solidFill>
                <a:latin typeface="Calibri"/>
                <a:cs typeface="Calibri"/>
              </a:rPr>
              <a:t>as</a:t>
            </a:r>
            <a:r>
              <a:rPr sz="2000" spc="-10" dirty="0">
                <a:solidFill>
                  <a:srgbClr val="111F35"/>
                </a:solidFill>
                <a:latin typeface="Calibri"/>
                <a:cs typeface="Calibri"/>
              </a:rPr>
              <a:t> </a:t>
            </a:r>
            <a:r>
              <a:rPr sz="2000" dirty="0">
                <a:solidFill>
                  <a:srgbClr val="111F35"/>
                </a:solidFill>
                <a:latin typeface="Calibri"/>
                <a:cs typeface="Calibri"/>
              </a:rPr>
              <a:t>a</a:t>
            </a:r>
            <a:r>
              <a:rPr sz="2000" spc="-25" dirty="0">
                <a:solidFill>
                  <a:srgbClr val="111F35"/>
                </a:solidFill>
                <a:latin typeface="Calibri"/>
                <a:cs typeface="Calibri"/>
              </a:rPr>
              <a:t> </a:t>
            </a:r>
            <a:r>
              <a:rPr sz="2000" dirty="0">
                <a:solidFill>
                  <a:srgbClr val="111F35"/>
                </a:solidFill>
                <a:latin typeface="Calibri"/>
                <a:cs typeface="Calibri"/>
              </a:rPr>
              <a:t>query</a:t>
            </a:r>
            <a:r>
              <a:rPr sz="2000" spc="-35" dirty="0">
                <a:solidFill>
                  <a:srgbClr val="111F35"/>
                </a:solidFill>
                <a:latin typeface="Calibri"/>
                <a:cs typeface="Calibri"/>
              </a:rPr>
              <a:t> </a:t>
            </a:r>
            <a:r>
              <a:rPr sz="2000" dirty="0">
                <a:solidFill>
                  <a:srgbClr val="111F35"/>
                </a:solidFill>
                <a:latin typeface="Calibri"/>
                <a:cs typeface="Calibri"/>
              </a:rPr>
              <a:t>parameter</a:t>
            </a:r>
            <a:r>
              <a:rPr sz="2000" spc="-5" dirty="0">
                <a:solidFill>
                  <a:srgbClr val="111F35"/>
                </a:solidFill>
                <a:latin typeface="Calibri"/>
                <a:cs typeface="Calibri"/>
              </a:rPr>
              <a:t> </a:t>
            </a:r>
            <a:r>
              <a:rPr sz="2000" dirty="0">
                <a:solidFill>
                  <a:srgbClr val="111F35"/>
                </a:solidFill>
                <a:latin typeface="Calibri"/>
                <a:cs typeface="Calibri"/>
              </a:rPr>
              <a:t>(e.g.:</a:t>
            </a:r>
            <a:r>
              <a:rPr sz="2000" spc="-30" dirty="0">
                <a:solidFill>
                  <a:srgbClr val="111F35"/>
                </a:solidFill>
                <a:latin typeface="Calibri"/>
                <a:cs typeface="Calibri"/>
              </a:rPr>
              <a:t> </a:t>
            </a:r>
            <a:r>
              <a:rPr sz="1800" spc="-10" dirty="0">
                <a:solidFill>
                  <a:srgbClr val="111F35"/>
                </a:solidFill>
                <a:latin typeface="Consolas"/>
                <a:cs typeface="Consolas"/>
              </a:rPr>
              <a:t>/delete?id=X</a:t>
            </a:r>
            <a:r>
              <a:rPr sz="2000" spc="-10" dirty="0">
                <a:solidFill>
                  <a:srgbClr val="111F35"/>
                </a:solidFill>
                <a:latin typeface="Calibri"/>
                <a:cs typeface="Calibri"/>
              </a:rPr>
              <a:t>)</a:t>
            </a:r>
            <a:endParaRPr sz="2000">
              <a:latin typeface="Calibri"/>
              <a:cs typeface="Calibri"/>
            </a:endParaRPr>
          </a:p>
          <a:p>
            <a:pPr marL="1155065" marR="6350" lvl="2" indent="-228600">
              <a:lnSpc>
                <a:spcPts val="2160"/>
              </a:lnSpc>
              <a:spcBef>
                <a:spcPts val="525"/>
              </a:spcBef>
              <a:buFont typeface="Arial MT"/>
              <a:buChar char="•"/>
              <a:tabLst>
                <a:tab pos="1155065" algn="l"/>
              </a:tabLst>
            </a:pPr>
            <a:r>
              <a:rPr sz="2000" dirty="0">
                <a:solidFill>
                  <a:srgbClr val="111F35"/>
                </a:solidFill>
                <a:latin typeface="Calibri"/>
                <a:cs typeface="Calibri"/>
              </a:rPr>
              <a:t>you</a:t>
            </a:r>
            <a:r>
              <a:rPr sz="2000" spc="-50" dirty="0">
                <a:solidFill>
                  <a:srgbClr val="111F35"/>
                </a:solidFill>
                <a:latin typeface="Calibri"/>
                <a:cs typeface="Calibri"/>
              </a:rPr>
              <a:t> </a:t>
            </a:r>
            <a:r>
              <a:rPr sz="2000" dirty="0">
                <a:solidFill>
                  <a:srgbClr val="111F35"/>
                </a:solidFill>
                <a:latin typeface="Calibri"/>
                <a:cs typeface="Calibri"/>
              </a:rPr>
              <a:t>can</a:t>
            </a:r>
            <a:r>
              <a:rPr sz="2000" spc="-15" dirty="0">
                <a:solidFill>
                  <a:srgbClr val="111F35"/>
                </a:solidFill>
                <a:latin typeface="Calibri"/>
                <a:cs typeface="Calibri"/>
              </a:rPr>
              <a:t> </a:t>
            </a:r>
            <a:r>
              <a:rPr sz="2000" dirty="0">
                <a:solidFill>
                  <a:srgbClr val="111F35"/>
                </a:solidFill>
                <a:latin typeface="Calibri"/>
                <a:cs typeface="Calibri"/>
              </a:rPr>
              <a:t>specify</a:t>
            </a:r>
            <a:r>
              <a:rPr sz="2000" spc="-30" dirty="0">
                <a:solidFill>
                  <a:srgbClr val="111F35"/>
                </a:solidFill>
                <a:latin typeface="Calibri"/>
                <a:cs typeface="Calibri"/>
              </a:rPr>
              <a:t> </a:t>
            </a:r>
            <a:r>
              <a:rPr sz="2000" dirty="0">
                <a:solidFill>
                  <a:srgbClr val="111F35"/>
                </a:solidFill>
                <a:latin typeface="Calibri"/>
                <a:cs typeface="Calibri"/>
              </a:rPr>
              <a:t>the</a:t>
            </a:r>
            <a:r>
              <a:rPr sz="2000" spc="-30" dirty="0">
                <a:solidFill>
                  <a:srgbClr val="111F35"/>
                </a:solidFill>
                <a:latin typeface="Calibri"/>
                <a:cs typeface="Calibri"/>
              </a:rPr>
              <a:t> </a:t>
            </a:r>
            <a:r>
              <a:rPr sz="2000" dirty="0">
                <a:solidFill>
                  <a:srgbClr val="111F35"/>
                </a:solidFill>
                <a:latin typeface="Calibri"/>
                <a:cs typeface="Calibri"/>
              </a:rPr>
              <a:t>delete</a:t>
            </a:r>
            <a:r>
              <a:rPr sz="2000" spc="-30" dirty="0">
                <a:solidFill>
                  <a:srgbClr val="111F35"/>
                </a:solidFill>
                <a:latin typeface="Calibri"/>
                <a:cs typeface="Calibri"/>
              </a:rPr>
              <a:t> </a:t>
            </a:r>
            <a:r>
              <a:rPr sz="2000" dirty="0">
                <a:solidFill>
                  <a:srgbClr val="111F35"/>
                </a:solidFill>
                <a:latin typeface="Calibri"/>
                <a:cs typeface="Calibri"/>
              </a:rPr>
              <a:t>url</a:t>
            </a:r>
            <a:r>
              <a:rPr sz="2000" spc="-30" dirty="0">
                <a:solidFill>
                  <a:srgbClr val="111F35"/>
                </a:solidFill>
                <a:latin typeface="Calibri"/>
                <a:cs typeface="Calibri"/>
              </a:rPr>
              <a:t> </a:t>
            </a:r>
            <a:r>
              <a:rPr sz="2000" dirty="0">
                <a:solidFill>
                  <a:srgbClr val="111F35"/>
                </a:solidFill>
                <a:latin typeface="Calibri"/>
                <a:cs typeface="Calibri"/>
              </a:rPr>
              <a:t>for</a:t>
            </a:r>
            <a:r>
              <a:rPr sz="2000" spc="-30" dirty="0">
                <a:solidFill>
                  <a:srgbClr val="111F35"/>
                </a:solidFill>
                <a:latin typeface="Calibri"/>
                <a:cs typeface="Calibri"/>
              </a:rPr>
              <a:t> </a:t>
            </a:r>
            <a:r>
              <a:rPr sz="2000" dirty="0">
                <a:solidFill>
                  <a:srgbClr val="111F35"/>
                </a:solidFill>
                <a:latin typeface="Calibri"/>
                <a:cs typeface="Calibri"/>
              </a:rPr>
              <a:t>each</a:t>
            </a:r>
            <a:r>
              <a:rPr sz="2000" spc="-25" dirty="0">
                <a:solidFill>
                  <a:srgbClr val="111F35"/>
                </a:solidFill>
                <a:latin typeface="Calibri"/>
                <a:cs typeface="Calibri"/>
              </a:rPr>
              <a:t> </a:t>
            </a:r>
            <a:r>
              <a:rPr sz="2000" spc="-10" dirty="0">
                <a:solidFill>
                  <a:srgbClr val="111F35"/>
                </a:solidFill>
                <a:latin typeface="Calibri"/>
                <a:cs typeface="Calibri"/>
              </a:rPr>
              <a:t>to-</a:t>
            </a:r>
            <a:r>
              <a:rPr sz="2000" dirty="0">
                <a:solidFill>
                  <a:srgbClr val="111F35"/>
                </a:solidFill>
                <a:latin typeface="Calibri"/>
                <a:cs typeface="Calibri"/>
              </a:rPr>
              <a:t>do</a:t>
            </a:r>
            <a:r>
              <a:rPr sz="2000" spc="-45" dirty="0">
                <a:solidFill>
                  <a:srgbClr val="111F35"/>
                </a:solidFill>
                <a:latin typeface="Calibri"/>
                <a:cs typeface="Calibri"/>
              </a:rPr>
              <a:t> </a:t>
            </a:r>
            <a:r>
              <a:rPr sz="2000" dirty="0">
                <a:solidFill>
                  <a:srgbClr val="111F35"/>
                </a:solidFill>
                <a:latin typeface="Calibri"/>
                <a:cs typeface="Calibri"/>
              </a:rPr>
              <a:t>item</a:t>
            </a:r>
            <a:r>
              <a:rPr sz="2000" spc="-15" dirty="0">
                <a:solidFill>
                  <a:srgbClr val="111F35"/>
                </a:solidFill>
                <a:latin typeface="Calibri"/>
                <a:cs typeface="Calibri"/>
              </a:rPr>
              <a:t> </a:t>
            </a:r>
            <a:r>
              <a:rPr sz="2000" dirty="0">
                <a:solidFill>
                  <a:srgbClr val="111F35"/>
                </a:solidFill>
                <a:latin typeface="Calibri"/>
                <a:cs typeface="Calibri"/>
              </a:rPr>
              <a:t>when</a:t>
            </a:r>
            <a:r>
              <a:rPr sz="2000" spc="-35" dirty="0">
                <a:solidFill>
                  <a:srgbClr val="111F35"/>
                </a:solidFill>
                <a:latin typeface="Calibri"/>
                <a:cs typeface="Calibri"/>
              </a:rPr>
              <a:t> </a:t>
            </a:r>
            <a:r>
              <a:rPr sz="2000" dirty="0">
                <a:solidFill>
                  <a:srgbClr val="111F35"/>
                </a:solidFill>
                <a:latin typeface="Calibri"/>
                <a:cs typeface="Calibri"/>
              </a:rPr>
              <a:t>displaying</a:t>
            </a:r>
            <a:r>
              <a:rPr sz="2000" spc="-45" dirty="0">
                <a:solidFill>
                  <a:srgbClr val="111F35"/>
                </a:solidFill>
                <a:latin typeface="Calibri"/>
                <a:cs typeface="Calibri"/>
              </a:rPr>
              <a:t> </a:t>
            </a:r>
            <a:r>
              <a:rPr sz="2000" dirty="0">
                <a:solidFill>
                  <a:srgbClr val="111F35"/>
                </a:solidFill>
                <a:latin typeface="Calibri"/>
                <a:cs typeface="Calibri"/>
              </a:rPr>
              <a:t>the</a:t>
            </a:r>
            <a:r>
              <a:rPr sz="2000" spc="-25" dirty="0">
                <a:solidFill>
                  <a:srgbClr val="111F35"/>
                </a:solidFill>
                <a:latin typeface="Calibri"/>
                <a:cs typeface="Calibri"/>
              </a:rPr>
              <a:t> </a:t>
            </a:r>
            <a:r>
              <a:rPr sz="2000" dirty="0">
                <a:solidFill>
                  <a:srgbClr val="111F35"/>
                </a:solidFill>
                <a:latin typeface="Calibri"/>
                <a:cs typeface="Calibri"/>
              </a:rPr>
              <a:t>list</a:t>
            </a:r>
            <a:r>
              <a:rPr sz="2000" spc="-15" dirty="0">
                <a:solidFill>
                  <a:srgbClr val="111F35"/>
                </a:solidFill>
                <a:latin typeface="Calibri"/>
                <a:cs typeface="Calibri"/>
              </a:rPr>
              <a:t> </a:t>
            </a:r>
            <a:r>
              <a:rPr sz="2000" dirty="0">
                <a:solidFill>
                  <a:srgbClr val="111F35"/>
                </a:solidFill>
                <a:latin typeface="Calibri"/>
                <a:cs typeface="Calibri"/>
              </a:rPr>
              <a:t>in</a:t>
            </a:r>
            <a:r>
              <a:rPr sz="2000" spc="-25" dirty="0">
                <a:solidFill>
                  <a:srgbClr val="111F35"/>
                </a:solidFill>
                <a:latin typeface="Calibri"/>
                <a:cs typeface="Calibri"/>
              </a:rPr>
              <a:t> </a:t>
            </a:r>
            <a:r>
              <a:rPr sz="2000" dirty="0">
                <a:solidFill>
                  <a:srgbClr val="111F35"/>
                </a:solidFill>
                <a:latin typeface="Calibri"/>
                <a:cs typeface="Calibri"/>
              </a:rPr>
              <a:t>/todo,</a:t>
            </a:r>
            <a:r>
              <a:rPr sz="2000" spc="-55" dirty="0">
                <a:solidFill>
                  <a:srgbClr val="111F35"/>
                </a:solidFill>
                <a:latin typeface="Calibri"/>
                <a:cs typeface="Calibri"/>
              </a:rPr>
              <a:t> </a:t>
            </a:r>
            <a:r>
              <a:rPr sz="2000" dirty="0">
                <a:solidFill>
                  <a:srgbClr val="111F35"/>
                </a:solidFill>
                <a:latin typeface="Calibri"/>
                <a:cs typeface="Calibri"/>
              </a:rPr>
              <a:t>so</a:t>
            </a:r>
            <a:r>
              <a:rPr sz="2000" spc="-25" dirty="0">
                <a:solidFill>
                  <a:srgbClr val="111F35"/>
                </a:solidFill>
                <a:latin typeface="Calibri"/>
                <a:cs typeface="Calibri"/>
              </a:rPr>
              <a:t> </a:t>
            </a:r>
            <a:r>
              <a:rPr sz="2000" spc="-20" dirty="0">
                <a:solidFill>
                  <a:srgbClr val="111F35"/>
                </a:solidFill>
                <a:latin typeface="Calibri"/>
                <a:cs typeface="Calibri"/>
              </a:rPr>
              <a:t>that </a:t>
            </a:r>
            <a:r>
              <a:rPr sz="2000" dirty="0">
                <a:solidFill>
                  <a:srgbClr val="111F35"/>
                </a:solidFill>
                <a:latin typeface="Calibri"/>
                <a:cs typeface="Calibri"/>
              </a:rPr>
              <a:t>when</a:t>
            </a:r>
            <a:r>
              <a:rPr sz="2000" spc="-40" dirty="0">
                <a:solidFill>
                  <a:srgbClr val="111F35"/>
                </a:solidFill>
                <a:latin typeface="Calibri"/>
                <a:cs typeface="Calibri"/>
              </a:rPr>
              <a:t> </a:t>
            </a:r>
            <a:r>
              <a:rPr sz="2000" dirty="0">
                <a:solidFill>
                  <a:srgbClr val="111F35"/>
                </a:solidFill>
                <a:latin typeface="Calibri"/>
                <a:cs typeface="Calibri"/>
              </a:rPr>
              <a:t>a</a:t>
            </a:r>
            <a:r>
              <a:rPr sz="2000" spc="-40" dirty="0">
                <a:solidFill>
                  <a:srgbClr val="111F35"/>
                </a:solidFill>
                <a:latin typeface="Calibri"/>
                <a:cs typeface="Calibri"/>
              </a:rPr>
              <a:t> </a:t>
            </a:r>
            <a:r>
              <a:rPr sz="2000" dirty="0">
                <a:solidFill>
                  <a:srgbClr val="111F35"/>
                </a:solidFill>
                <a:latin typeface="Calibri"/>
                <a:cs typeface="Calibri"/>
              </a:rPr>
              <a:t>user</a:t>
            </a:r>
            <a:r>
              <a:rPr sz="2000" spc="-15" dirty="0">
                <a:solidFill>
                  <a:srgbClr val="111F35"/>
                </a:solidFill>
                <a:latin typeface="Calibri"/>
                <a:cs typeface="Calibri"/>
              </a:rPr>
              <a:t> </a:t>
            </a:r>
            <a:r>
              <a:rPr sz="2000" dirty="0">
                <a:solidFill>
                  <a:srgbClr val="111F35"/>
                </a:solidFill>
                <a:latin typeface="Calibri"/>
                <a:cs typeface="Calibri"/>
              </a:rPr>
              <a:t>clicks</a:t>
            </a:r>
            <a:r>
              <a:rPr sz="2000" spc="-20" dirty="0">
                <a:solidFill>
                  <a:srgbClr val="111F35"/>
                </a:solidFill>
                <a:latin typeface="Calibri"/>
                <a:cs typeface="Calibri"/>
              </a:rPr>
              <a:t> </a:t>
            </a:r>
            <a:r>
              <a:rPr sz="2000" dirty="0">
                <a:solidFill>
                  <a:srgbClr val="111F35"/>
                </a:solidFill>
                <a:latin typeface="Calibri"/>
                <a:cs typeface="Calibri"/>
              </a:rPr>
              <a:t>on</a:t>
            </a:r>
            <a:r>
              <a:rPr sz="2000" spc="-45" dirty="0">
                <a:solidFill>
                  <a:srgbClr val="111F35"/>
                </a:solidFill>
                <a:latin typeface="Calibri"/>
                <a:cs typeface="Calibri"/>
              </a:rPr>
              <a:t> </a:t>
            </a:r>
            <a:r>
              <a:rPr sz="2000" dirty="0">
                <a:solidFill>
                  <a:srgbClr val="111F35"/>
                </a:solidFill>
                <a:latin typeface="Calibri"/>
                <a:cs typeface="Calibri"/>
              </a:rPr>
              <a:t>a</a:t>
            </a:r>
            <a:r>
              <a:rPr sz="2000" spc="-35" dirty="0">
                <a:solidFill>
                  <a:srgbClr val="111F35"/>
                </a:solidFill>
                <a:latin typeface="Calibri"/>
                <a:cs typeface="Calibri"/>
              </a:rPr>
              <a:t> </a:t>
            </a:r>
            <a:r>
              <a:rPr sz="2000" dirty="0">
                <a:solidFill>
                  <a:srgbClr val="111F35"/>
                </a:solidFill>
                <a:latin typeface="Calibri"/>
                <a:cs typeface="Calibri"/>
              </a:rPr>
              <a:t>given</a:t>
            </a:r>
            <a:r>
              <a:rPr sz="2000" spc="-35" dirty="0">
                <a:solidFill>
                  <a:srgbClr val="111F35"/>
                </a:solidFill>
                <a:latin typeface="Calibri"/>
                <a:cs typeface="Calibri"/>
              </a:rPr>
              <a:t> </a:t>
            </a:r>
            <a:r>
              <a:rPr sz="2000" spc="-10" dirty="0">
                <a:solidFill>
                  <a:srgbClr val="111F35"/>
                </a:solidFill>
                <a:latin typeface="Calibri"/>
                <a:cs typeface="Calibri"/>
              </a:rPr>
              <a:t>to-</a:t>
            </a:r>
            <a:r>
              <a:rPr sz="2000" dirty="0">
                <a:solidFill>
                  <a:srgbClr val="111F35"/>
                </a:solidFill>
                <a:latin typeface="Calibri"/>
                <a:cs typeface="Calibri"/>
              </a:rPr>
              <a:t>do</a:t>
            </a:r>
            <a:r>
              <a:rPr sz="2000" spc="-45" dirty="0">
                <a:solidFill>
                  <a:srgbClr val="111F35"/>
                </a:solidFill>
                <a:latin typeface="Calibri"/>
                <a:cs typeface="Calibri"/>
              </a:rPr>
              <a:t> </a:t>
            </a:r>
            <a:r>
              <a:rPr sz="2000" dirty="0">
                <a:solidFill>
                  <a:srgbClr val="111F35"/>
                </a:solidFill>
                <a:latin typeface="Calibri"/>
                <a:cs typeface="Calibri"/>
              </a:rPr>
              <a:t>item,</a:t>
            </a:r>
            <a:r>
              <a:rPr sz="2000" spc="-20" dirty="0">
                <a:solidFill>
                  <a:srgbClr val="111F35"/>
                </a:solidFill>
                <a:latin typeface="Calibri"/>
                <a:cs typeface="Calibri"/>
              </a:rPr>
              <a:t> </a:t>
            </a:r>
            <a:r>
              <a:rPr sz="2000" dirty="0">
                <a:solidFill>
                  <a:srgbClr val="111F35"/>
                </a:solidFill>
                <a:latin typeface="Calibri"/>
                <a:cs typeface="Calibri"/>
              </a:rPr>
              <a:t>that</a:t>
            </a:r>
            <a:r>
              <a:rPr sz="2000" spc="-30" dirty="0">
                <a:solidFill>
                  <a:srgbClr val="111F35"/>
                </a:solidFill>
                <a:latin typeface="Calibri"/>
                <a:cs typeface="Calibri"/>
              </a:rPr>
              <a:t> </a:t>
            </a:r>
            <a:r>
              <a:rPr sz="2000" dirty="0">
                <a:solidFill>
                  <a:srgbClr val="111F35"/>
                </a:solidFill>
                <a:latin typeface="Calibri"/>
                <a:cs typeface="Calibri"/>
              </a:rPr>
              <a:t>item</a:t>
            </a:r>
            <a:r>
              <a:rPr sz="2000" spc="-20" dirty="0">
                <a:solidFill>
                  <a:srgbClr val="111F35"/>
                </a:solidFill>
                <a:latin typeface="Calibri"/>
                <a:cs typeface="Calibri"/>
              </a:rPr>
              <a:t> </a:t>
            </a:r>
            <a:r>
              <a:rPr sz="2000" dirty="0">
                <a:solidFill>
                  <a:srgbClr val="111F35"/>
                </a:solidFill>
                <a:latin typeface="Calibri"/>
                <a:cs typeface="Calibri"/>
              </a:rPr>
              <a:t>gets</a:t>
            </a:r>
            <a:r>
              <a:rPr sz="2000" spc="-25" dirty="0">
                <a:solidFill>
                  <a:srgbClr val="111F35"/>
                </a:solidFill>
                <a:latin typeface="Calibri"/>
                <a:cs typeface="Calibri"/>
              </a:rPr>
              <a:t> </a:t>
            </a:r>
            <a:r>
              <a:rPr sz="2000" dirty="0">
                <a:solidFill>
                  <a:srgbClr val="111F35"/>
                </a:solidFill>
                <a:latin typeface="Calibri"/>
                <a:cs typeface="Calibri"/>
              </a:rPr>
              <a:t>deleted.</a:t>
            </a:r>
            <a:r>
              <a:rPr sz="2000" spc="-30" dirty="0">
                <a:solidFill>
                  <a:srgbClr val="111F35"/>
                </a:solidFill>
                <a:latin typeface="Calibri"/>
                <a:cs typeface="Calibri"/>
              </a:rPr>
              <a:t> </a:t>
            </a:r>
            <a:r>
              <a:rPr sz="2000" dirty="0">
                <a:solidFill>
                  <a:srgbClr val="111F35"/>
                </a:solidFill>
                <a:latin typeface="Calibri"/>
                <a:cs typeface="Calibri"/>
              </a:rPr>
              <a:t>Alternatively,</a:t>
            </a:r>
            <a:r>
              <a:rPr sz="2000" spc="-10" dirty="0">
                <a:solidFill>
                  <a:srgbClr val="111F35"/>
                </a:solidFill>
                <a:latin typeface="Calibri"/>
                <a:cs typeface="Calibri"/>
              </a:rPr>
              <a:t> </a:t>
            </a:r>
            <a:r>
              <a:rPr sz="2000" dirty="0">
                <a:solidFill>
                  <a:srgbClr val="111F35"/>
                </a:solidFill>
                <a:latin typeface="Calibri"/>
                <a:cs typeface="Calibri"/>
              </a:rPr>
              <a:t>you</a:t>
            </a:r>
            <a:r>
              <a:rPr sz="2000" spc="-55" dirty="0">
                <a:solidFill>
                  <a:srgbClr val="111F35"/>
                </a:solidFill>
                <a:latin typeface="Calibri"/>
                <a:cs typeface="Calibri"/>
              </a:rPr>
              <a:t> </a:t>
            </a:r>
            <a:r>
              <a:rPr sz="2000" spc="-25" dirty="0">
                <a:solidFill>
                  <a:srgbClr val="111F35"/>
                </a:solidFill>
                <a:latin typeface="Calibri"/>
                <a:cs typeface="Calibri"/>
              </a:rPr>
              <a:t>may </a:t>
            </a:r>
            <a:r>
              <a:rPr sz="2000" dirty="0">
                <a:solidFill>
                  <a:srgbClr val="111F35"/>
                </a:solidFill>
                <a:latin typeface="Calibri"/>
                <a:cs typeface="Calibri"/>
              </a:rPr>
              <a:t>add</a:t>
            </a:r>
            <a:r>
              <a:rPr sz="2000" spc="-30" dirty="0">
                <a:solidFill>
                  <a:srgbClr val="111F35"/>
                </a:solidFill>
                <a:latin typeface="Calibri"/>
                <a:cs typeface="Calibri"/>
              </a:rPr>
              <a:t> </a:t>
            </a:r>
            <a:r>
              <a:rPr sz="2000" dirty="0">
                <a:solidFill>
                  <a:srgbClr val="111F35"/>
                </a:solidFill>
                <a:latin typeface="Calibri"/>
                <a:cs typeface="Calibri"/>
              </a:rPr>
              <a:t>a</a:t>
            </a:r>
            <a:r>
              <a:rPr sz="2000" spc="-35" dirty="0">
                <a:solidFill>
                  <a:srgbClr val="111F35"/>
                </a:solidFill>
                <a:latin typeface="Calibri"/>
                <a:cs typeface="Calibri"/>
              </a:rPr>
              <a:t> </a:t>
            </a:r>
            <a:r>
              <a:rPr sz="2000" dirty="0">
                <a:solidFill>
                  <a:srgbClr val="111F35"/>
                </a:solidFill>
                <a:latin typeface="Calibri"/>
                <a:cs typeface="Calibri"/>
              </a:rPr>
              <a:t>dedicated</a:t>
            </a:r>
            <a:r>
              <a:rPr sz="2000" spc="-25" dirty="0">
                <a:solidFill>
                  <a:srgbClr val="111F35"/>
                </a:solidFill>
                <a:latin typeface="Calibri"/>
                <a:cs typeface="Calibri"/>
              </a:rPr>
              <a:t> </a:t>
            </a:r>
            <a:r>
              <a:rPr sz="2000" dirty="0">
                <a:solidFill>
                  <a:srgbClr val="111F35"/>
                </a:solidFill>
                <a:latin typeface="Calibri"/>
                <a:cs typeface="Calibri"/>
              </a:rPr>
              <a:t>delete</a:t>
            </a:r>
            <a:r>
              <a:rPr sz="2000" spc="-20" dirty="0">
                <a:solidFill>
                  <a:srgbClr val="111F35"/>
                </a:solidFill>
                <a:latin typeface="Calibri"/>
                <a:cs typeface="Calibri"/>
              </a:rPr>
              <a:t> </a:t>
            </a:r>
            <a:r>
              <a:rPr sz="2000" dirty="0">
                <a:solidFill>
                  <a:srgbClr val="111F35"/>
                </a:solidFill>
                <a:latin typeface="Calibri"/>
                <a:cs typeface="Calibri"/>
              </a:rPr>
              <a:t>link</a:t>
            </a:r>
            <a:r>
              <a:rPr sz="2000" spc="-25" dirty="0">
                <a:solidFill>
                  <a:srgbClr val="111F35"/>
                </a:solidFill>
                <a:latin typeface="Calibri"/>
                <a:cs typeface="Calibri"/>
              </a:rPr>
              <a:t> </a:t>
            </a:r>
            <a:r>
              <a:rPr sz="2000" dirty="0">
                <a:solidFill>
                  <a:srgbClr val="111F35"/>
                </a:solidFill>
                <a:latin typeface="Calibri"/>
                <a:cs typeface="Calibri"/>
              </a:rPr>
              <a:t>for</a:t>
            </a:r>
            <a:r>
              <a:rPr sz="2000" spc="-40" dirty="0">
                <a:solidFill>
                  <a:srgbClr val="111F35"/>
                </a:solidFill>
                <a:latin typeface="Calibri"/>
                <a:cs typeface="Calibri"/>
              </a:rPr>
              <a:t> </a:t>
            </a:r>
            <a:r>
              <a:rPr sz="2000" dirty="0">
                <a:solidFill>
                  <a:srgbClr val="111F35"/>
                </a:solidFill>
                <a:latin typeface="Calibri"/>
                <a:cs typeface="Calibri"/>
              </a:rPr>
              <a:t>each</a:t>
            </a:r>
            <a:r>
              <a:rPr sz="2000" spc="-20" dirty="0">
                <a:solidFill>
                  <a:srgbClr val="111F35"/>
                </a:solidFill>
                <a:latin typeface="Calibri"/>
                <a:cs typeface="Calibri"/>
              </a:rPr>
              <a:t> </a:t>
            </a:r>
            <a:r>
              <a:rPr sz="2000" spc="-10" dirty="0">
                <a:solidFill>
                  <a:srgbClr val="111F35"/>
                </a:solidFill>
                <a:latin typeface="Calibri"/>
                <a:cs typeface="Calibri"/>
              </a:rPr>
              <a:t>to-</a:t>
            </a:r>
            <a:r>
              <a:rPr sz="2000" dirty="0">
                <a:solidFill>
                  <a:srgbClr val="111F35"/>
                </a:solidFill>
                <a:latin typeface="Calibri"/>
                <a:cs typeface="Calibri"/>
              </a:rPr>
              <a:t>do</a:t>
            </a:r>
            <a:r>
              <a:rPr sz="2000" spc="-40" dirty="0">
                <a:solidFill>
                  <a:srgbClr val="111F35"/>
                </a:solidFill>
                <a:latin typeface="Calibri"/>
                <a:cs typeface="Calibri"/>
              </a:rPr>
              <a:t> </a:t>
            </a:r>
            <a:r>
              <a:rPr sz="2000" spc="-10" dirty="0">
                <a:solidFill>
                  <a:srgbClr val="111F35"/>
                </a:solidFill>
                <a:latin typeface="Calibri"/>
                <a:cs typeface="Calibri"/>
              </a:rPr>
              <a:t>item!</a:t>
            </a:r>
            <a:endParaRPr sz="2000">
              <a:latin typeface="Calibri"/>
              <a:cs typeface="Calibri"/>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71259" y="3549396"/>
            <a:ext cx="372110" cy="439420"/>
          </a:xfrm>
          <a:custGeom>
            <a:avLst/>
            <a:gdLst/>
            <a:ahLst/>
            <a:cxnLst/>
            <a:rect l="l" t="t" r="r" b="b"/>
            <a:pathLst>
              <a:path w="372109" h="439420">
                <a:moveTo>
                  <a:pt x="185927" y="0"/>
                </a:moveTo>
                <a:lnTo>
                  <a:pt x="161730" y="38869"/>
                </a:lnTo>
                <a:lnTo>
                  <a:pt x="134168" y="79050"/>
                </a:lnTo>
                <a:lnTo>
                  <a:pt x="103727" y="118871"/>
                </a:lnTo>
                <a:lnTo>
                  <a:pt x="70894" y="156661"/>
                </a:lnTo>
                <a:lnTo>
                  <a:pt x="36156" y="190746"/>
                </a:lnTo>
                <a:lnTo>
                  <a:pt x="0" y="219455"/>
                </a:lnTo>
                <a:lnTo>
                  <a:pt x="46986" y="253289"/>
                </a:lnTo>
                <a:lnTo>
                  <a:pt x="87601" y="286032"/>
                </a:lnTo>
                <a:lnTo>
                  <a:pt x="121824" y="319325"/>
                </a:lnTo>
                <a:lnTo>
                  <a:pt x="149634" y="354809"/>
                </a:lnTo>
                <a:lnTo>
                  <a:pt x="171009" y="394125"/>
                </a:lnTo>
                <a:lnTo>
                  <a:pt x="185927" y="438911"/>
                </a:lnTo>
                <a:lnTo>
                  <a:pt x="206597" y="392731"/>
                </a:lnTo>
                <a:lnTo>
                  <a:pt x="232748" y="349588"/>
                </a:lnTo>
                <a:lnTo>
                  <a:pt x="263366" y="310086"/>
                </a:lnTo>
                <a:lnTo>
                  <a:pt x="297433" y="274827"/>
                </a:lnTo>
                <a:lnTo>
                  <a:pt x="333935" y="244416"/>
                </a:lnTo>
                <a:lnTo>
                  <a:pt x="371856" y="219455"/>
                </a:lnTo>
                <a:lnTo>
                  <a:pt x="329861" y="187439"/>
                </a:lnTo>
                <a:lnTo>
                  <a:pt x="291676" y="154798"/>
                </a:lnTo>
                <a:lnTo>
                  <a:pt x="257746" y="120634"/>
                </a:lnTo>
                <a:lnTo>
                  <a:pt x="228515" y="84045"/>
                </a:lnTo>
                <a:lnTo>
                  <a:pt x="204427" y="44134"/>
                </a:lnTo>
                <a:lnTo>
                  <a:pt x="185927" y="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7568" y="3640835"/>
            <a:ext cx="118110" cy="474345"/>
          </a:xfrm>
          <a:custGeom>
            <a:avLst/>
            <a:gdLst/>
            <a:ahLst/>
            <a:cxnLst/>
            <a:rect l="l" t="t" r="r" b="b"/>
            <a:pathLst>
              <a:path w="118109" h="474345">
                <a:moveTo>
                  <a:pt x="59507" y="0"/>
                </a:moveTo>
                <a:lnTo>
                  <a:pt x="39879" y="2998"/>
                </a:lnTo>
                <a:lnTo>
                  <a:pt x="21549" y="16367"/>
                </a:lnTo>
                <a:lnTo>
                  <a:pt x="8482" y="35236"/>
                </a:lnTo>
                <a:lnTo>
                  <a:pt x="4643" y="54737"/>
                </a:lnTo>
                <a:lnTo>
                  <a:pt x="5429" y="116628"/>
                </a:lnTo>
                <a:lnTo>
                  <a:pt x="4465" y="167952"/>
                </a:lnTo>
                <a:lnTo>
                  <a:pt x="857" y="256401"/>
                </a:lnTo>
                <a:lnTo>
                  <a:pt x="0" y="302279"/>
                </a:lnTo>
                <a:lnTo>
                  <a:pt x="964" y="355096"/>
                </a:lnTo>
                <a:lnTo>
                  <a:pt x="4643" y="419226"/>
                </a:lnTo>
                <a:lnTo>
                  <a:pt x="21883" y="460216"/>
                </a:lnTo>
                <a:lnTo>
                  <a:pt x="59507" y="473963"/>
                </a:lnTo>
                <a:lnTo>
                  <a:pt x="81366" y="466143"/>
                </a:lnTo>
                <a:lnTo>
                  <a:pt x="98654" y="454739"/>
                </a:lnTo>
                <a:lnTo>
                  <a:pt x="110084" y="439263"/>
                </a:lnTo>
                <a:lnTo>
                  <a:pt x="114371" y="419226"/>
                </a:lnTo>
                <a:lnTo>
                  <a:pt x="108346" y="354136"/>
                </a:lnTo>
                <a:lnTo>
                  <a:pt x="107506" y="300246"/>
                </a:lnTo>
                <a:lnTo>
                  <a:pt x="109945" y="253442"/>
                </a:lnTo>
                <a:lnTo>
                  <a:pt x="113757" y="209605"/>
                </a:lnTo>
                <a:lnTo>
                  <a:pt x="117036" y="164619"/>
                </a:lnTo>
                <a:lnTo>
                  <a:pt x="117876" y="114369"/>
                </a:lnTo>
                <a:lnTo>
                  <a:pt x="114371" y="54737"/>
                </a:lnTo>
                <a:lnTo>
                  <a:pt x="98607" y="18605"/>
                </a:lnTo>
                <a:lnTo>
                  <a:pt x="81206" y="6731"/>
                </a:lnTo>
                <a:lnTo>
                  <a:pt x="59507"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4" name="object 14"/>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grpSp>
        <p:nvGrpSpPr>
          <p:cNvPr id="15" name="object 15"/>
          <p:cNvGrpSpPr/>
          <p:nvPr/>
        </p:nvGrpSpPr>
        <p:grpSpPr>
          <a:xfrm>
            <a:off x="6251684" y="3980403"/>
            <a:ext cx="3197225" cy="2133600"/>
            <a:chOff x="6251684" y="3980403"/>
            <a:chExt cx="3197225" cy="2133600"/>
          </a:xfrm>
        </p:grpSpPr>
        <p:sp>
          <p:nvSpPr>
            <p:cNvPr id="16" name="object 16"/>
            <p:cNvSpPr/>
            <p:nvPr/>
          </p:nvSpPr>
          <p:spPr>
            <a:xfrm>
              <a:off x="6251684" y="3980403"/>
              <a:ext cx="3197225" cy="2133600"/>
            </a:xfrm>
            <a:custGeom>
              <a:avLst/>
              <a:gdLst/>
              <a:ahLst/>
              <a:cxnLst/>
              <a:rect l="l" t="t" r="r" b="b"/>
              <a:pathLst>
                <a:path w="3197225" h="2133600">
                  <a:moveTo>
                    <a:pt x="1731551" y="2120900"/>
                  </a:moveTo>
                  <a:lnTo>
                    <a:pt x="1465010" y="2120900"/>
                  </a:lnTo>
                  <a:lnTo>
                    <a:pt x="1484594" y="2133600"/>
                  </a:lnTo>
                  <a:lnTo>
                    <a:pt x="1711031" y="2133600"/>
                  </a:lnTo>
                  <a:lnTo>
                    <a:pt x="1731551" y="2120900"/>
                  </a:lnTo>
                  <a:close/>
                </a:path>
                <a:path w="3197225" h="2133600">
                  <a:moveTo>
                    <a:pt x="1180221" y="1739900"/>
                  </a:moveTo>
                  <a:lnTo>
                    <a:pt x="551551" y="1739900"/>
                  </a:lnTo>
                  <a:lnTo>
                    <a:pt x="595997" y="1752600"/>
                  </a:lnTo>
                  <a:lnTo>
                    <a:pt x="641239" y="1752600"/>
                  </a:lnTo>
                  <a:lnTo>
                    <a:pt x="734182" y="1778000"/>
                  </a:lnTo>
                  <a:lnTo>
                    <a:pt x="781919" y="1778000"/>
                  </a:lnTo>
                  <a:lnTo>
                    <a:pt x="830523" y="1803400"/>
                  </a:lnTo>
                  <a:lnTo>
                    <a:pt x="930404" y="1828800"/>
                  </a:lnTo>
                  <a:lnTo>
                    <a:pt x="981716" y="1854200"/>
                  </a:lnTo>
                  <a:lnTo>
                    <a:pt x="1087175" y="1905000"/>
                  </a:lnTo>
                  <a:lnTo>
                    <a:pt x="1196529" y="1955800"/>
                  </a:lnTo>
                  <a:lnTo>
                    <a:pt x="1252712" y="1993900"/>
                  </a:lnTo>
                  <a:lnTo>
                    <a:pt x="1309923" y="2032000"/>
                  </a:lnTo>
                  <a:lnTo>
                    <a:pt x="1368178" y="2070100"/>
                  </a:lnTo>
                  <a:lnTo>
                    <a:pt x="1427497" y="2108200"/>
                  </a:lnTo>
                  <a:lnTo>
                    <a:pt x="1446736" y="2120900"/>
                  </a:lnTo>
                  <a:lnTo>
                    <a:pt x="1750571" y="2120900"/>
                  </a:lnTo>
                  <a:lnTo>
                    <a:pt x="1766841" y="2108200"/>
                  </a:lnTo>
                  <a:lnTo>
                    <a:pt x="1826544" y="2082800"/>
                  </a:lnTo>
                  <a:lnTo>
                    <a:pt x="1885949" y="2044700"/>
                  </a:lnTo>
                  <a:lnTo>
                    <a:pt x="2119334" y="1943100"/>
                  </a:lnTo>
                  <a:lnTo>
                    <a:pt x="1690260" y="1943100"/>
                  </a:lnTo>
                  <a:lnTo>
                    <a:pt x="1701382" y="1930400"/>
                  </a:lnTo>
                  <a:lnTo>
                    <a:pt x="1500522" y="1930400"/>
                  </a:lnTo>
                  <a:lnTo>
                    <a:pt x="1324800" y="1816100"/>
                  </a:lnTo>
                  <a:lnTo>
                    <a:pt x="1266635" y="1790700"/>
                  </a:lnTo>
                  <a:lnTo>
                    <a:pt x="1208859" y="1752600"/>
                  </a:lnTo>
                  <a:lnTo>
                    <a:pt x="1180221" y="1739900"/>
                  </a:lnTo>
                  <a:close/>
                </a:path>
                <a:path w="3197225" h="2133600">
                  <a:moveTo>
                    <a:pt x="2942977" y="368300"/>
                  </a:moveTo>
                  <a:lnTo>
                    <a:pt x="2799351" y="368300"/>
                  </a:lnTo>
                  <a:lnTo>
                    <a:pt x="2814534" y="419100"/>
                  </a:lnTo>
                  <a:lnTo>
                    <a:pt x="2825702" y="457200"/>
                  </a:lnTo>
                  <a:lnTo>
                    <a:pt x="2833479" y="508000"/>
                  </a:lnTo>
                  <a:lnTo>
                    <a:pt x="2838491" y="546100"/>
                  </a:lnTo>
                  <a:lnTo>
                    <a:pt x="2841364" y="584200"/>
                  </a:lnTo>
                  <a:lnTo>
                    <a:pt x="2842722" y="635000"/>
                  </a:lnTo>
                  <a:lnTo>
                    <a:pt x="2843191" y="673100"/>
                  </a:lnTo>
                  <a:lnTo>
                    <a:pt x="2843294" y="698500"/>
                  </a:lnTo>
                  <a:lnTo>
                    <a:pt x="2843397" y="723900"/>
                  </a:lnTo>
                  <a:lnTo>
                    <a:pt x="2843964" y="774700"/>
                  </a:lnTo>
                  <a:lnTo>
                    <a:pt x="2845518" y="825500"/>
                  </a:lnTo>
                  <a:lnTo>
                    <a:pt x="2848685" y="876300"/>
                  </a:lnTo>
                  <a:lnTo>
                    <a:pt x="2854088" y="939800"/>
                  </a:lnTo>
                  <a:lnTo>
                    <a:pt x="2860782" y="1003300"/>
                  </a:lnTo>
                  <a:lnTo>
                    <a:pt x="2866294" y="1054100"/>
                  </a:lnTo>
                  <a:lnTo>
                    <a:pt x="2870904" y="1104900"/>
                  </a:lnTo>
                  <a:lnTo>
                    <a:pt x="2874890" y="1155700"/>
                  </a:lnTo>
                  <a:lnTo>
                    <a:pt x="2882113" y="1244600"/>
                  </a:lnTo>
                  <a:lnTo>
                    <a:pt x="2885907" y="1295400"/>
                  </a:lnTo>
                  <a:lnTo>
                    <a:pt x="2890196" y="1346200"/>
                  </a:lnTo>
                  <a:lnTo>
                    <a:pt x="2895260" y="1397000"/>
                  </a:lnTo>
                  <a:lnTo>
                    <a:pt x="2901376" y="1447800"/>
                  </a:lnTo>
                  <a:lnTo>
                    <a:pt x="2908825" y="1511300"/>
                  </a:lnTo>
                  <a:lnTo>
                    <a:pt x="2885493" y="1524000"/>
                  </a:lnTo>
                  <a:lnTo>
                    <a:pt x="2858953" y="1536700"/>
                  </a:lnTo>
                  <a:lnTo>
                    <a:pt x="2829370" y="1536700"/>
                  </a:lnTo>
                  <a:lnTo>
                    <a:pt x="2796910" y="1549400"/>
                  </a:lnTo>
                  <a:lnTo>
                    <a:pt x="2761739" y="1562100"/>
                  </a:lnTo>
                  <a:lnTo>
                    <a:pt x="2724023" y="1574800"/>
                  </a:lnTo>
                  <a:lnTo>
                    <a:pt x="2683927" y="1587500"/>
                  </a:lnTo>
                  <a:lnTo>
                    <a:pt x="2641617" y="1587500"/>
                  </a:lnTo>
                  <a:lnTo>
                    <a:pt x="2551016" y="1612900"/>
                  </a:lnTo>
                  <a:lnTo>
                    <a:pt x="2503058" y="1625600"/>
                  </a:lnTo>
                  <a:lnTo>
                    <a:pt x="2402651" y="1651000"/>
                  </a:lnTo>
                  <a:lnTo>
                    <a:pt x="2350535" y="1676400"/>
                  </a:lnTo>
                  <a:lnTo>
                    <a:pt x="2188521" y="1714500"/>
                  </a:lnTo>
                  <a:lnTo>
                    <a:pt x="2133180" y="1739900"/>
                  </a:lnTo>
                  <a:lnTo>
                    <a:pt x="2077447" y="1752600"/>
                  </a:lnTo>
                  <a:lnTo>
                    <a:pt x="1744098" y="1905000"/>
                  </a:lnTo>
                  <a:lnTo>
                    <a:pt x="1690260" y="1943100"/>
                  </a:lnTo>
                  <a:lnTo>
                    <a:pt x="2119334" y="1943100"/>
                  </a:lnTo>
                  <a:lnTo>
                    <a:pt x="2176309" y="1917700"/>
                  </a:lnTo>
                  <a:lnTo>
                    <a:pt x="2288174" y="1892300"/>
                  </a:lnTo>
                  <a:lnTo>
                    <a:pt x="2342939" y="1866900"/>
                  </a:lnTo>
                  <a:lnTo>
                    <a:pt x="2449819" y="1841500"/>
                  </a:lnTo>
                  <a:lnTo>
                    <a:pt x="2501809" y="1841500"/>
                  </a:lnTo>
                  <a:lnTo>
                    <a:pt x="2651228" y="1803400"/>
                  </a:lnTo>
                  <a:lnTo>
                    <a:pt x="2744754" y="1803400"/>
                  </a:lnTo>
                  <a:lnTo>
                    <a:pt x="2789502" y="1790700"/>
                  </a:lnTo>
                  <a:lnTo>
                    <a:pt x="2874658" y="1790700"/>
                  </a:lnTo>
                  <a:lnTo>
                    <a:pt x="2914940" y="1778000"/>
                  </a:lnTo>
                  <a:lnTo>
                    <a:pt x="3148449" y="1778000"/>
                  </a:lnTo>
                  <a:lnTo>
                    <a:pt x="3172017" y="1752600"/>
                  </a:lnTo>
                  <a:lnTo>
                    <a:pt x="3188989" y="1727200"/>
                  </a:lnTo>
                  <a:lnTo>
                    <a:pt x="3197115" y="1701800"/>
                  </a:lnTo>
                  <a:lnTo>
                    <a:pt x="3193432" y="1689100"/>
                  </a:lnTo>
                  <a:lnTo>
                    <a:pt x="3182619" y="1651000"/>
                  </a:lnTo>
                  <a:lnTo>
                    <a:pt x="3175419" y="1600200"/>
                  </a:lnTo>
                  <a:lnTo>
                    <a:pt x="3171037" y="1549400"/>
                  </a:lnTo>
                  <a:lnTo>
                    <a:pt x="3168677" y="1498600"/>
                  </a:lnTo>
                  <a:lnTo>
                    <a:pt x="3167545" y="1435100"/>
                  </a:lnTo>
                  <a:lnTo>
                    <a:pt x="3166845" y="1371600"/>
                  </a:lnTo>
                  <a:lnTo>
                    <a:pt x="3165783" y="1320800"/>
                  </a:lnTo>
                  <a:lnTo>
                    <a:pt x="3163562" y="1257300"/>
                  </a:lnTo>
                  <a:lnTo>
                    <a:pt x="3159387" y="1206500"/>
                  </a:lnTo>
                  <a:lnTo>
                    <a:pt x="3152464" y="1168400"/>
                  </a:lnTo>
                  <a:lnTo>
                    <a:pt x="3141997" y="1130300"/>
                  </a:lnTo>
                  <a:lnTo>
                    <a:pt x="3133428" y="1104900"/>
                  </a:lnTo>
                  <a:lnTo>
                    <a:pt x="3128318" y="1066800"/>
                  </a:lnTo>
                  <a:lnTo>
                    <a:pt x="3125911" y="1028700"/>
                  </a:lnTo>
                  <a:lnTo>
                    <a:pt x="3125448" y="977900"/>
                  </a:lnTo>
                  <a:lnTo>
                    <a:pt x="3126174" y="927100"/>
                  </a:lnTo>
                  <a:lnTo>
                    <a:pt x="3127332" y="876300"/>
                  </a:lnTo>
                  <a:lnTo>
                    <a:pt x="3128165" y="812800"/>
                  </a:lnTo>
                  <a:lnTo>
                    <a:pt x="3128041" y="787400"/>
                  </a:lnTo>
                  <a:lnTo>
                    <a:pt x="3127917" y="762000"/>
                  </a:lnTo>
                  <a:lnTo>
                    <a:pt x="3125829" y="698500"/>
                  </a:lnTo>
                  <a:lnTo>
                    <a:pt x="3121147" y="647700"/>
                  </a:lnTo>
                  <a:lnTo>
                    <a:pt x="3113112" y="596900"/>
                  </a:lnTo>
                  <a:lnTo>
                    <a:pt x="3100968" y="546100"/>
                  </a:lnTo>
                  <a:lnTo>
                    <a:pt x="3083958" y="508000"/>
                  </a:lnTo>
                  <a:lnTo>
                    <a:pt x="3054605" y="457200"/>
                  </a:lnTo>
                  <a:lnTo>
                    <a:pt x="3033684" y="444500"/>
                  </a:lnTo>
                  <a:lnTo>
                    <a:pt x="2956323" y="444500"/>
                  </a:lnTo>
                  <a:lnTo>
                    <a:pt x="2944412" y="393700"/>
                  </a:lnTo>
                  <a:lnTo>
                    <a:pt x="2942977" y="368300"/>
                  </a:lnTo>
                  <a:close/>
                </a:path>
                <a:path w="3197225" h="2133600">
                  <a:moveTo>
                    <a:pt x="920821" y="1384300"/>
                  </a:moveTo>
                  <a:lnTo>
                    <a:pt x="620674" y="1384300"/>
                  </a:lnTo>
                  <a:lnTo>
                    <a:pt x="657162" y="1397000"/>
                  </a:lnTo>
                  <a:lnTo>
                    <a:pt x="696128" y="1397000"/>
                  </a:lnTo>
                  <a:lnTo>
                    <a:pt x="737329" y="1409700"/>
                  </a:lnTo>
                  <a:lnTo>
                    <a:pt x="780520" y="1422400"/>
                  </a:lnTo>
                  <a:lnTo>
                    <a:pt x="825454" y="1435100"/>
                  </a:lnTo>
                  <a:lnTo>
                    <a:pt x="919577" y="1460500"/>
                  </a:lnTo>
                  <a:lnTo>
                    <a:pt x="968275" y="1485900"/>
                  </a:lnTo>
                  <a:lnTo>
                    <a:pt x="1117976" y="1562100"/>
                  </a:lnTo>
                  <a:lnTo>
                    <a:pt x="1267944" y="1676400"/>
                  </a:lnTo>
                  <a:lnTo>
                    <a:pt x="1316850" y="1714500"/>
                  </a:lnTo>
                  <a:lnTo>
                    <a:pt x="1364806" y="1765300"/>
                  </a:lnTo>
                  <a:lnTo>
                    <a:pt x="1411566" y="1816100"/>
                  </a:lnTo>
                  <a:lnTo>
                    <a:pt x="1456887" y="1866900"/>
                  </a:lnTo>
                  <a:lnTo>
                    <a:pt x="1500522" y="1930400"/>
                  </a:lnTo>
                  <a:lnTo>
                    <a:pt x="1701382" y="1930400"/>
                  </a:lnTo>
                  <a:lnTo>
                    <a:pt x="1745866" y="1879600"/>
                  </a:lnTo>
                  <a:lnTo>
                    <a:pt x="1802951" y="1841500"/>
                  </a:lnTo>
                  <a:lnTo>
                    <a:pt x="1861174" y="1790700"/>
                  </a:lnTo>
                  <a:lnTo>
                    <a:pt x="1920197" y="1752600"/>
                  </a:lnTo>
                  <a:lnTo>
                    <a:pt x="1522366" y="1752600"/>
                  </a:lnTo>
                  <a:lnTo>
                    <a:pt x="1465984" y="1714500"/>
                  </a:lnTo>
                  <a:lnTo>
                    <a:pt x="1410089" y="1663700"/>
                  </a:lnTo>
                  <a:lnTo>
                    <a:pt x="1300120" y="1587500"/>
                  </a:lnTo>
                  <a:lnTo>
                    <a:pt x="1246228" y="1562100"/>
                  </a:lnTo>
                  <a:lnTo>
                    <a:pt x="1193184" y="1524000"/>
                  </a:lnTo>
                  <a:lnTo>
                    <a:pt x="1141079" y="1498600"/>
                  </a:lnTo>
                  <a:lnTo>
                    <a:pt x="1090002" y="1460500"/>
                  </a:lnTo>
                  <a:lnTo>
                    <a:pt x="1040045" y="1435100"/>
                  </a:lnTo>
                  <a:lnTo>
                    <a:pt x="991297" y="1409700"/>
                  </a:lnTo>
                  <a:lnTo>
                    <a:pt x="943850" y="1397000"/>
                  </a:lnTo>
                  <a:lnTo>
                    <a:pt x="920821" y="1384300"/>
                  </a:lnTo>
                  <a:close/>
                </a:path>
                <a:path w="3197225" h="2133600">
                  <a:moveTo>
                    <a:pt x="851294" y="12700"/>
                  </a:moveTo>
                  <a:lnTo>
                    <a:pt x="603188" y="12700"/>
                  </a:lnTo>
                  <a:lnTo>
                    <a:pt x="551832" y="25400"/>
                  </a:lnTo>
                  <a:lnTo>
                    <a:pt x="513863" y="25400"/>
                  </a:lnTo>
                  <a:lnTo>
                    <a:pt x="497095" y="38100"/>
                  </a:lnTo>
                  <a:lnTo>
                    <a:pt x="497006" y="63500"/>
                  </a:lnTo>
                  <a:lnTo>
                    <a:pt x="496917" y="88900"/>
                  </a:lnTo>
                  <a:lnTo>
                    <a:pt x="488047" y="139700"/>
                  </a:lnTo>
                  <a:lnTo>
                    <a:pt x="479129" y="177800"/>
                  </a:lnTo>
                  <a:lnTo>
                    <a:pt x="479048" y="190500"/>
                  </a:lnTo>
                  <a:lnTo>
                    <a:pt x="478968" y="203200"/>
                  </a:lnTo>
                  <a:lnTo>
                    <a:pt x="478888" y="215900"/>
                  </a:lnTo>
                  <a:lnTo>
                    <a:pt x="478807" y="228600"/>
                  </a:lnTo>
                  <a:lnTo>
                    <a:pt x="256303" y="228600"/>
                  </a:lnTo>
                  <a:lnTo>
                    <a:pt x="259179" y="279400"/>
                  </a:lnTo>
                  <a:lnTo>
                    <a:pt x="251207" y="317500"/>
                  </a:lnTo>
                  <a:lnTo>
                    <a:pt x="241212" y="381000"/>
                  </a:lnTo>
                  <a:lnTo>
                    <a:pt x="238015" y="444500"/>
                  </a:lnTo>
                  <a:lnTo>
                    <a:pt x="156922" y="444500"/>
                  </a:lnTo>
                  <a:lnTo>
                    <a:pt x="135495" y="457200"/>
                  </a:lnTo>
                  <a:lnTo>
                    <a:pt x="119735" y="482600"/>
                  </a:lnTo>
                  <a:lnTo>
                    <a:pt x="110380" y="508000"/>
                  </a:lnTo>
                  <a:lnTo>
                    <a:pt x="107760" y="558800"/>
                  </a:lnTo>
                  <a:lnTo>
                    <a:pt x="102464" y="622300"/>
                  </a:lnTo>
                  <a:lnTo>
                    <a:pt x="95200" y="673100"/>
                  </a:lnTo>
                  <a:lnTo>
                    <a:pt x="86674" y="723900"/>
                  </a:lnTo>
                  <a:lnTo>
                    <a:pt x="77592" y="774700"/>
                  </a:lnTo>
                  <a:lnTo>
                    <a:pt x="68661" y="825500"/>
                  </a:lnTo>
                  <a:lnTo>
                    <a:pt x="60587" y="876300"/>
                  </a:lnTo>
                  <a:lnTo>
                    <a:pt x="54077" y="927100"/>
                  </a:lnTo>
                  <a:lnTo>
                    <a:pt x="49837" y="965200"/>
                  </a:lnTo>
                  <a:lnTo>
                    <a:pt x="48574" y="1003300"/>
                  </a:lnTo>
                  <a:lnTo>
                    <a:pt x="50993" y="1041400"/>
                  </a:lnTo>
                  <a:lnTo>
                    <a:pt x="57802" y="1079500"/>
                  </a:lnTo>
                  <a:lnTo>
                    <a:pt x="64720" y="1104900"/>
                  </a:lnTo>
                  <a:lnTo>
                    <a:pt x="67417" y="1143000"/>
                  </a:lnTo>
                  <a:lnTo>
                    <a:pt x="66522" y="1193800"/>
                  </a:lnTo>
                  <a:lnTo>
                    <a:pt x="62666" y="1231900"/>
                  </a:lnTo>
                  <a:lnTo>
                    <a:pt x="56480" y="1295400"/>
                  </a:lnTo>
                  <a:lnTo>
                    <a:pt x="48595" y="1346200"/>
                  </a:lnTo>
                  <a:lnTo>
                    <a:pt x="39641" y="1397000"/>
                  </a:lnTo>
                  <a:lnTo>
                    <a:pt x="30248" y="1460500"/>
                  </a:lnTo>
                  <a:lnTo>
                    <a:pt x="21048" y="1511300"/>
                  </a:lnTo>
                  <a:lnTo>
                    <a:pt x="12670" y="1574800"/>
                  </a:lnTo>
                  <a:lnTo>
                    <a:pt x="5746" y="1638300"/>
                  </a:lnTo>
                  <a:lnTo>
                    <a:pt x="906" y="1689100"/>
                  </a:lnTo>
                  <a:lnTo>
                    <a:pt x="0" y="1714500"/>
                  </a:lnTo>
                  <a:lnTo>
                    <a:pt x="14606" y="1739900"/>
                  </a:lnTo>
                  <a:lnTo>
                    <a:pt x="37857" y="1765300"/>
                  </a:lnTo>
                  <a:lnTo>
                    <a:pt x="110087" y="1765300"/>
                  </a:lnTo>
                  <a:lnTo>
                    <a:pt x="146953" y="1752600"/>
                  </a:lnTo>
                  <a:lnTo>
                    <a:pt x="222502" y="1752600"/>
                  </a:lnTo>
                  <a:lnTo>
                    <a:pt x="261221" y="1739900"/>
                  </a:lnTo>
                  <a:lnTo>
                    <a:pt x="1180221" y="1739900"/>
                  </a:lnTo>
                  <a:lnTo>
                    <a:pt x="1038976" y="1676400"/>
                  </a:lnTo>
                  <a:lnTo>
                    <a:pt x="983866" y="1651000"/>
                  </a:lnTo>
                  <a:lnTo>
                    <a:pt x="929700" y="1638300"/>
                  </a:lnTo>
                  <a:lnTo>
                    <a:pt x="876588" y="1612900"/>
                  </a:lnTo>
                  <a:lnTo>
                    <a:pt x="773971" y="1587500"/>
                  </a:lnTo>
                  <a:lnTo>
                    <a:pt x="676903" y="1562100"/>
                  </a:lnTo>
                  <a:lnTo>
                    <a:pt x="630726" y="1549400"/>
                  </a:lnTo>
                  <a:lnTo>
                    <a:pt x="586269" y="1549400"/>
                  </a:lnTo>
                  <a:lnTo>
                    <a:pt x="543643" y="1536700"/>
                  </a:lnTo>
                  <a:lnTo>
                    <a:pt x="502957" y="1524000"/>
                  </a:lnTo>
                  <a:lnTo>
                    <a:pt x="427854" y="1524000"/>
                  </a:lnTo>
                  <a:lnTo>
                    <a:pt x="393658" y="1511300"/>
                  </a:lnTo>
                  <a:lnTo>
                    <a:pt x="281830" y="1511300"/>
                  </a:lnTo>
                  <a:lnTo>
                    <a:pt x="281005" y="1473200"/>
                  </a:lnTo>
                  <a:lnTo>
                    <a:pt x="284158" y="1435100"/>
                  </a:lnTo>
                  <a:lnTo>
                    <a:pt x="290399" y="1397000"/>
                  </a:lnTo>
                  <a:lnTo>
                    <a:pt x="298839" y="1358900"/>
                  </a:lnTo>
                  <a:lnTo>
                    <a:pt x="308588" y="1308100"/>
                  </a:lnTo>
                  <a:lnTo>
                    <a:pt x="318756" y="1257300"/>
                  </a:lnTo>
                  <a:lnTo>
                    <a:pt x="328452" y="1219200"/>
                  </a:lnTo>
                  <a:lnTo>
                    <a:pt x="336788" y="1155700"/>
                  </a:lnTo>
                  <a:lnTo>
                    <a:pt x="342874" y="1104900"/>
                  </a:lnTo>
                  <a:lnTo>
                    <a:pt x="345818" y="1041400"/>
                  </a:lnTo>
                  <a:lnTo>
                    <a:pt x="344733" y="977900"/>
                  </a:lnTo>
                  <a:lnTo>
                    <a:pt x="338726" y="914400"/>
                  </a:lnTo>
                  <a:lnTo>
                    <a:pt x="333350" y="850900"/>
                  </a:lnTo>
                  <a:lnTo>
                    <a:pt x="332806" y="800100"/>
                  </a:lnTo>
                  <a:lnTo>
                    <a:pt x="336204" y="762000"/>
                  </a:lnTo>
                  <a:lnTo>
                    <a:pt x="342655" y="723900"/>
                  </a:lnTo>
                  <a:lnTo>
                    <a:pt x="351270" y="685800"/>
                  </a:lnTo>
                  <a:lnTo>
                    <a:pt x="361158" y="647700"/>
                  </a:lnTo>
                  <a:lnTo>
                    <a:pt x="371430" y="622300"/>
                  </a:lnTo>
                  <a:lnTo>
                    <a:pt x="381196" y="584200"/>
                  </a:lnTo>
                  <a:lnTo>
                    <a:pt x="389567" y="546100"/>
                  </a:lnTo>
                  <a:lnTo>
                    <a:pt x="395653" y="508000"/>
                  </a:lnTo>
                  <a:lnTo>
                    <a:pt x="398564" y="469900"/>
                  </a:lnTo>
                  <a:lnTo>
                    <a:pt x="397411" y="419100"/>
                  </a:lnTo>
                  <a:lnTo>
                    <a:pt x="391304" y="368300"/>
                  </a:lnTo>
                  <a:lnTo>
                    <a:pt x="638537" y="368300"/>
                  </a:lnTo>
                  <a:lnTo>
                    <a:pt x="640298" y="342900"/>
                  </a:lnTo>
                  <a:lnTo>
                    <a:pt x="641085" y="292100"/>
                  </a:lnTo>
                  <a:lnTo>
                    <a:pt x="638547" y="228600"/>
                  </a:lnTo>
                  <a:lnTo>
                    <a:pt x="632096" y="165100"/>
                  </a:lnTo>
                  <a:lnTo>
                    <a:pt x="693304" y="152400"/>
                  </a:lnTo>
                  <a:lnTo>
                    <a:pt x="1219668" y="152400"/>
                  </a:lnTo>
                  <a:lnTo>
                    <a:pt x="1130742" y="101600"/>
                  </a:lnTo>
                  <a:lnTo>
                    <a:pt x="1085502" y="88900"/>
                  </a:lnTo>
                  <a:lnTo>
                    <a:pt x="1039737" y="63500"/>
                  </a:lnTo>
                  <a:lnTo>
                    <a:pt x="851294" y="12700"/>
                  </a:lnTo>
                  <a:close/>
                </a:path>
                <a:path w="3197225" h="2133600">
                  <a:moveTo>
                    <a:pt x="1219668" y="152400"/>
                  </a:moveTo>
                  <a:lnTo>
                    <a:pt x="859272" y="152400"/>
                  </a:lnTo>
                  <a:lnTo>
                    <a:pt x="909450" y="165100"/>
                  </a:lnTo>
                  <a:lnTo>
                    <a:pt x="957427" y="177800"/>
                  </a:lnTo>
                  <a:lnTo>
                    <a:pt x="1003425" y="190500"/>
                  </a:lnTo>
                  <a:lnTo>
                    <a:pt x="1047665" y="203200"/>
                  </a:lnTo>
                  <a:lnTo>
                    <a:pt x="1090370" y="215900"/>
                  </a:lnTo>
                  <a:lnTo>
                    <a:pt x="1131762" y="241300"/>
                  </a:lnTo>
                  <a:lnTo>
                    <a:pt x="1172064" y="266700"/>
                  </a:lnTo>
                  <a:lnTo>
                    <a:pt x="1211497" y="279400"/>
                  </a:lnTo>
                  <a:lnTo>
                    <a:pt x="1326808" y="355600"/>
                  </a:lnTo>
                  <a:lnTo>
                    <a:pt x="1364990" y="393700"/>
                  </a:lnTo>
                  <a:lnTo>
                    <a:pt x="1442304" y="444500"/>
                  </a:lnTo>
                  <a:lnTo>
                    <a:pt x="1481880" y="482600"/>
                  </a:lnTo>
                  <a:lnTo>
                    <a:pt x="1522366" y="508000"/>
                  </a:lnTo>
                  <a:lnTo>
                    <a:pt x="1528203" y="571500"/>
                  </a:lnTo>
                  <a:lnTo>
                    <a:pt x="1530481" y="622300"/>
                  </a:lnTo>
                  <a:lnTo>
                    <a:pt x="1530404" y="635000"/>
                  </a:lnTo>
                  <a:lnTo>
                    <a:pt x="1530328" y="647700"/>
                  </a:lnTo>
                  <a:lnTo>
                    <a:pt x="1530252" y="660400"/>
                  </a:lnTo>
                  <a:lnTo>
                    <a:pt x="1530176" y="673100"/>
                  </a:lnTo>
                  <a:lnTo>
                    <a:pt x="1530099" y="685800"/>
                  </a:lnTo>
                  <a:lnTo>
                    <a:pt x="1527959" y="723900"/>
                  </a:lnTo>
                  <a:lnTo>
                    <a:pt x="1524959" y="774700"/>
                  </a:lnTo>
                  <a:lnTo>
                    <a:pt x="1521999" y="812800"/>
                  </a:lnTo>
                  <a:lnTo>
                    <a:pt x="1519981" y="850900"/>
                  </a:lnTo>
                  <a:lnTo>
                    <a:pt x="1519922" y="863600"/>
                  </a:lnTo>
                  <a:lnTo>
                    <a:pt x="1519803" y="889000"/>
                  </a:lnTo>
                  <a:lnTo>
                    <a:pt x="1522366" y="939800"/>
                  </a:lnTo>
                  <a:lnTo>
                    <a:pt x="1525898" y="977900"/>
                  </a:lnTo>
                  <a:lnTo>
                    <a:pt x="1527331" y="1028700"/>
                  </a:lnTo>
                  <a:lnTo>
                    <a:pt x="1527211" y="1066800"/>
                  </a:lnTo>
                  <a:lnTo>
                    <a:pt x="1526081" y="1117600"/>
                  </a:lnTo>
                  <a:lnTo>
                    <a:pt x="1524487" y="1168400"/>
                  </a:lnTo>
                  <a:lnTo>
                    <a:pt x="1522974" y="1219200"/>
                  </a:lnTo>
                  <a:lnTo>
                    <a:pt x="1522085" y="1270000"/>
                  </a:lnTo>
                  <a:lnTo>
                    <a:pt x="1522155" y="1282700"/>
                  </a:lnTo>
                  <a:lnTo>
                    <a:pt x="1522226" y="1295400"/>
                  </a:lnTo>
                  <a:lnTo>
                    <a:pt x="1522331" y="1435100"/>
                  </a:lnTo>
                  <a:lnTo>
                    <a:pt x="1521317" y="1485900"/>
                  </a:lnTo>
                  <a:lnTo>
                    <a:pt x="1520176" y="1536700"/>
                  </a:lnTo>
                  <a:lnTo>
                    <a:pt x="1519308" y="1587500"/>
                  </a:lnTo>
                  <a:lnTo>
                    <a:pt x="1519212" y="1612900"/>
                  </a:lnTo>
                  <a:lnTo>
                    <a:pt x="1519116" y="1638300"/>
                  </a:lnTo>
                  <a:lnTo>
                    <a:pt x="1520001" y="1689100"/>
                  </a:lnTo>
                  <a:lnTo>
                    <a:pt x="1522366" y="1752600"/>
                  </a:lnTo>
                  <a:lnTo>
                    <a:pt x="1668289" y="1752600"/>
                  </a:lnTo>
                  <a:lnTo>
                    <a:pt x="1663179" y="1714500"/>
                  </a:lnTo>
                  <a:lnTo>
                    <a:pt x="1663256" y="1701800"/>
                  </a:lnTo>
                  <a:lnTo>
                    <a:pt x="1663332" y="1689100"/>
                  </a:lnTo>
                  <a:lnTo>
                    <a:pt x="1663409" y="1676400"/>
                  </a:lnTo>
                  <a:lnTo>
                    <a:pt x="1663485" y="1663700"/>
                  </a:lnTo>
                  <a:lnTo>
                    <a:pt x="1667229" y="1625600"/>
                  </a:lnTo>
                  <a:lnTo>
                    <a:pt x="1672433" y="1574800"/>
                  </a:lnTo>
                  <a:lnTo>
                    <a:pt x="1677119" y="1536700"/>
                  </a:lnTo>
                  <a:lnTo>
                    <a:pt x="1679309" y="1473200"/>
                  </a:lnTo>
                  <a:lnTo>
                    <a:pt x="1677025" y="1409700"/>
                  </a:lnTo>
                  <a:lnTo>
                    <a:pt x="1668289" y="1346200"/>
                  </a:lnTo>
                  <a:lnTo>
                    <a:pt x="1660446" y="1282700"/>
                  </a:lnTo>
                  <a:lnTo>
                    <a:pt x="1658287" y="1231900"/>
                  </a:lnTo>
                  <a:lnTo>
                    <a:pt x="1660218" y="1181100"/>
                  </a:lnTo>
                  <a:lnTo>
                    <a:pt x="1664641" y="1130300"/>
                  </a:lnTo>
                  <a:lnTo>
                    <a:pt x="1669962" y="1092200"/>
                  </a:lnTo>
                  <a:lnTo>
                    <a:pt x="1674583" y="1054100"/>
                  </a:lnTo>
                  <a:lnTo>
                    <a:pt x="1676909" y="1003300"/>
                  </a:lnTo>
                  <a:lnTo>
                    <a:pt x="1675343" y="965200"/>
                  </a:lnTo>
                  <a:lnTo>
                    <a:pt x="1668289" y="914400"/>
                  </a:lnTo>
                  <a:lnTo>
                    <a:pt x="1660320" y="863600"/>
                  </a:lnTo>
                  <a:lnTo>
                    <a:pt x="1658395" y="812800"/>
                  </a:lnTo>
                  <a:lnTo>
                    <a:pt x="1660632" y="749300"/>
                  </a:lnTo>
                  <a:lnTo>
                    <a:pt x="1665146" y="685800"/>
                  </a:lnTo>
                  <a:lnTo>
                    <a:pt x="1670053" y="635000"/>
                  </a:lnTo>
                  <a:lnTo>
                    <a:pt x="1673469" y="584200"/>
                  </a:lnTo>
                  <a:lnTo>
                    <a:pt x="1673509" y="546100"/>
                  </a:lnTo>
                  <a:lnTo>
                    <a:pt x="1668289" y="508000"/>
                  </a:lnTo>
                  <a:lnTo>
                    <a:pt x="1706710" y="457200"/>
                  </a:lnTo>
                  <a:lnTo>
                    <a:pt x="1745362" y="419100"/>
                  </a:lnTo>
                  <a:lnTo>
                    <a:pt x="1784312" y="393700"/>
                  </a:lnTo>
                  <a:lnTo>
                    <a:pt x="1810524" y="368300"/>
                  </a:lnTo>
                  <a:lnTo>
                    <a:pt x="1595391" y="368300"/>
                  </a:lnTo>
                  <a:lnTo>
                    <a:pt x="1515228" y="317500"/>
                  </a:lnTo>
                  <a:lnTo>
                    <a:pt x="1433201" y="266700"/>
                  </a:lnTo>
                  <a:lnTo>
                    <a:pt x="1349264" y="215900"/>
                  </a:lnTo>
                  <a:lnTo>
                    <a:pt x="1263367" y="165100"/>
                  </a:lnTo>
                  <a:lnTo>
                    <a:pt x="1219668" y="152400"/>
                  </a:lnTo>
                  <a:close/>
                </a:path>
                <a:path w="3197225" h="2133600">
                  <a:moveTo>
                    <a:pt x="2702079" y="152400"/>
                  </a:moveTo>
                  <a:lnTo>
                    <a:pt x="2558559" y="152400"/>
                  </a:lnTo>
                  <a:lnTo>
                    <a:pt x="2574390" y="190500"/>
                  </a:lnTo>
                  <a:lnTo>
                    <a:pt x="2584472" y="215900"/>
                  </a:lnTo>
                  <a:lnTo>
                    <a:pt x="2589948" y="254000"/>
                  </a:lnTo>
                  <a:lnTo>
                    <a:pt x="2591959" y="292100"/>
                  </a:lnTo>
                  <a:lnTo>
                    <a:pt x="2591881" y="304800"/>
                  </a:lnTo>
                  <a:lnTo>
                    <a:pt x="2591803" y="317500"/>
                  </a:lnTo>
                  <a:lnTo>
                    <a:pt x="2591725" y="330200"/>
                  </a:lnTo>
                  <a:lnTo>
                    <a:pt x="2591647" y="342900"/>
                  </a:lnTo>
                  <a:lnTo>
                    <a:pt x="2590153" y="393700"/>
                  </a:lnTo>
                  <a:lnTo>
                    <a:pt x="2588619" y="444500"/>
                  </a:lnTo>
                  <a:lnTo>
                    <a:pt x="2588511" y="457200"/>
                  </a:lnTo>
                  <a:lnTo>
                    <a:pt x="2588403" y="469900"/>
                  </a:lnTo>
                  <a:lnTo>
                    <a:pt x="2588295" y="482600"/>
                  </a:lnTo>
                  <a:lnTo>
                    <a:pt x="2588187" y="495300"/>
                  </a:lnTo>
                  <a:lnTo>
                    <a:pt x="2589997" y="558800"/>
                  </a:lnTo>
                  <a:lnTo>
                    <a:pt x="2595193" y="622300"/>
                  </a:lnTo>
                  <a:lnTo>
                    <a:pt x="2604914" y="685800"/>
                  </a:lnTo>
                  <a:lnTo>
                    <a:pt x="2614500" y="749300"/>
                  </a:lnTo>
                  <a:lnTo>
                    <a:pt x="2621013" y="812800"/>
                  </a:lnTo>
                  <a:lnTo>
                    <a:pt x="2625090" y="863600"/>
                  </a:lnTo>
                  <a:lnTo>
                    <a:pt x="2627365" y="914400"/>
                  </a:lnTo>
                  <a:lnTo>
                    <a:pt x="2628477" y="965200"/>
                  </a:lnTo>
                  <a:lnTo>
                    <a:pt x="2629060" y="1016000"/>
                  </a:lnTo>
                  <a:lnTo>
                    <a:pt x="2629752" y="1066800"/>
                  </a:lnTo>
                  <a:lnTo>
                    <a:pt x="2631189" y="1104900"/>
                  </a:lnTo>
                  <a:lnTo>
                    <a:pt x="2634007" y="1155700"/>
                  </a:lnTo>
                  <a:lnTo>
                    <a:pt x="2638843" y="1193800"/>
                  </a:lnTo>
                  <a:lnTo>
                    <a:pt x="2646332" y="1244600"/>
                  </a:lnTo>
                  <a:lnTo>
                    <a:pt x="2657111" y="1282700"/>
                  </a:lnTo>
                  <a:lnTo>
                    <a:pt x="2631236" y="1295400"/>
                  </a:lnTo>
                  <a:lnTo>
                    <a:pt x="2573977" y="1295400"/>
                  </a:lnTo>
                  <a:lnTo>
                    <a:pt x="2542599" y="1308100"/>
                  </a:lnTo>
                  <a:lnTo>
                    <a:pt x="2509394" y="1308100"/>
                  </a:lnTo>
                  <a:lnTo>
                    <a:pt x="2437512" y="1333500"/>
                  </a:lnTo>
                  <a:lnTo>
                    <a:pt x="2398842" y="1346200"/>
                  </a:lnTo>
                  <a:lnTo>
                    <a:pt x="2358356" y="1358900"/>
                  </a:lnTo>
                  <a:lnTo>
                    <a:pt x="2316059" y="1371600"/>
                  </a:lnTo>
                  <a:lnTo>
                    <a:pt x="2271952" y="1397000"/>
                  </a:lnTo>
                  <a:lnTo>
                    <a:pt x="2226040" y="1409700"/>
                  </a:lnTo>
                  <a:lnTo>
                    <a:pt x="2178325" y="1435100"/>
                  </a:lnTo>
                  <a:lnTo>
                    <a:pt x="2128810" y="1460500"/>
                  </a:lnTo>
                  <a:lnTo>
                    <a:pt x="2077499" y="1485900"/>
                  </a:lnTo>
                  <a:lnTo>
                    <a:pt x="2024395" y="1524000"/>
                  </a:lnTo>
                  <a:lnTo>
                    <a:pt x="1969501" y="1549400"/>
                  </a:lnTo>
                  <a:lnTo>
                    <a:pt x="1912820" y="1587500"/>
                  </a:lnTo>
                  <a:lnTo>
                    <a:pt x="1854355" y="1625600"/>
                  </a:lnTo>
                  <a:lnTo>
                    <a:pt x="1794110" y="1663700"/>
                  </a:lnTo>
                  <a:lnTo>
                    <a:pt x="1732087" y="1701800"/>
                  </a:lnTo>
                  <a:lnTo>
                    <a:pt x="1668289" y="1752600"/>
                  </a:lnTo>
                  <a:lnTo>
                    <a:pt x="1920197" y="1752600"/>
                  </a:lnTo>
                  <a:lnTo>
                    <a:pt x="2098657" y="1638300"/>
                  </a:lnTo>
                  <a:lnTo>
                    <a:pt x="2215391" y="1587500"/>
                  </a:lnTo>
                  <a:lnTo>
                    <a:pt x="2272066" y="1562100"/>
                  </a:lnTo>
                  <a:lnTo>
                    <a:pt x="2327159" y="1536700"/>
                  </a:lnTo>
                  <a:lnTo>
                    <a:pt x="2380331" y="1524000"/>
                  </a:lnTo>
                  <a:lnTo>
                    <a:pt x="2431241" y="1498600"/>
                  </a:lnTo>
                  <a:lnTo>
                    <a:pt x="2479550" y="1485900"/>
                  </a:lnTo>
                  <a:lnTo>
                    <a:pt x="2524917" y="1473200"/>
                  </a:lnTo>
                  <a:lnTo>
                    <a:pt x="2567003" y="1460500"/>
                  </a:lnTo>
                  <a:lnTo>
                    <a:pt x="2605466" y="1447800"/>
                  </a:lnTo>
                  <a:lnTo>
                    <a:pt x="2639968" y="1447800"/>
                  </a:lnTo>
                  <a:lnTo>
                    <a:pt x="2670169" y="1435100"/>
                  </a:lnTo>
                  <a:lnTo>
                    <a:pt x="2695727" y="1435100"/>
                  </a:lnTo>
                  <a:lnTo>
                    <a:pt x="2716304" y="1422400"/>
                  </a:lnTo>
                  <a:lnTo>
                    <a:pt x="2795444" y="1422400"/>
                  </a:lnTo>
                  <a:lnTo>
                    <a:pt x="2813956" y="1409700"/>
                  </a:lnTo>
                  <a:lnTo>
                    <a:pt x="2807069" y="1371600"/>
                  </a:lnTo>
                  <a:lnTo>
                    <a:pt x="2803056" y="1333500"/>
                  </a:lnTo>
                  <a:lnTo>
                    <a:pt x="2801055" y="1282700"/>
                  </a:lnTo>
                  <a:lnTo>
                    <a:pt x="2800208" y="1231900"/>
                  </a:lnTo>
                  <a:lnTo>
                    <a:pt x="2800097" y="1219200"/>
                  </a:lnTo>
                  <a:lnTo>
                    <a:pt x="2799986" y="1206500"/>
                  </a:lnTo>
                  <a:lnTo>
                    <a:pt x="2799875" y="1193800"/>
                  </a:lnTo>
                  <a:lnTo>
                    <a:pt x="2799764" y="1181100"/>
                  </a:lnTo>
                  <a:lnTo>
                    <a:pt x="2799653" y="1168400"/>
                  </a:lnTo>
                  <a:lnTo>
                    <a:pt x="2798530" y="1117600"/>
                  </a:lnTo>
                  <a:lnTo>
                    <a:pt x="2795980" y="1066800"/>
                  </a:lnTo>
                  <a:lnTo>
                    <a:pt x="2791141" y="1016000"/>
                  </a:lnTo>
                  <a:lnTo>
                    <a:pt x="2783154" y="965200"/>
                  </a:lnTo>
                  <a:lnTo>
                    <a:pt x="2771157" y="927100"/>
                  </a:lnTo>
                  <a:lnTo>
                    <a:pt x="2760627" y="889000"/>
                  </a:lnTo>
                  <a:lnTo>
                    <a:pt x="2754342" y="838200"/>
                  </a:lnTo>
                  <a:lnTo>
                    <a:pt x="2751297" y="787400"/>
                  </a:lnTo>
                  <a:lnTo>
                    <a:pt x="2750484" y="749300"/>
                  </a:lnTo>
                  <a:lnTo>
                    <a:pt x="2750650" y="723900"/>
                  </a:lnTo>
                  <a:lnTo>
                    <a:pt x="2750732" y="711200"/>
                  </a:lnTo>
                  <a:lnTo>
                    <a:pt x="2750815" y="698500"/>
                  </a:lnTo>
                  <a:lnTo>
                    <a:pt x="2750898" y="685800"/>
                  </a:lnTo>
                  <a:lnTo>
                    <a:pt x="2751531" y="635000"/>
                  </a:lnTo>
                  <a:lnTo>
                    <a:pt x="2751417" y="596900"/>
                  </a:lnTo>
                  <a:lnTo>
                    <a:pt x="2749432" y="533400"/>
                  </a:lnTo>
                  <a:lnTo>
                    <a:pt x="2744686" y="469900"/>
                  </a:lnTo>
                  <a:lnTo>
                    <a:pt x="2736135" y="419100"/>
                  </a:lnTo>
                  <a:lnTo>
                    <a:pt x="2722770" y="368300"/>
                  </a:lnTo>
                  <a:lnTo>
                    <a:pt x="2942977" y="368300"/>
                  </a:lnTo>
                  <a:lnTo>
                    <a:pt x="2942260" y="355600"/>
                  </a:lnTo>
                  <a:lnTo>
                    <a:pt x="2944235" y="317500"/>
                  </a:lnTo>
                  <a:lnTo>
                    <a:pt x="2944704" y="279400"/>
                  </a:lnTo>
                  <a:lnTo>
                    <a:pt x="2938035" y="228600"/>
                  </a:lnTo>
                  <a:lnTo>
                    <a:pt x="2711848" y="228600"/>
                  </a:lnTo>
                  <a:lnTo>
                    <a:pt x="2702597" y="177800"/>
                  </a:lnTo>
                  <a:lnTo>
                    <a:pt x="2702079" y="152400"/>
                  </a:lnTo>
                  <a:close/>
                </a:path>
                <a:path w="3197225" h="2133600">
                  <a:moveTo>
                    <a:pt x="638537" y="368300"/>
                  </a:moveTo>
                  <a:lnTo>
                    <a:pt x="467885" y="368300"/>
                  </a:lnTo>
                  <a:lnTo>
                    <a:pt x="473495" y="419100"/>
                  </a:lnTo>
                  <a:lnTo>
                    <a:pt x="473562" y="469900"/>
                  </a:lnTo>
                  <a:lnTo>
                    <a:pt x="469231" y="520700"/>
                  </a:lnTo>
                  <a:lnTo>
                    <a:pt x="461648" y="558800"/>
                  </a:lnTo>
                  <a:lnTo>
                    <a:pt x="451960" y="596900"/>
                  </a:lnTo>
                  <a:lnTo>
                    <a:pt x="441311" y="635000"/>
                  </a:lnTo>
                  <a:lnTo>
                    <a:pt x="430847" y="685800"/>
                  </a:lnTo>
                  <a:lnTo>
                    <a:pt x="421714" y="723900"/>
                  </a:lnTo>
                  <a:lnTo>
                    <a:pt x="415057" y="762000"/>
                  </a:lnTo>
                  <a:lnTo>
                    <a:pt x="412023" y="812800"/>
                  </a:lnTo>
                  <a:lnTo>
                    <a:pt x="413756" y="850900"/>
                  </a:lnTo>
                  <a:lnTo>
                    <a:pt x="429622" y="952500"/>
                  </a:lnTo>
                  <a:lnTo>
                    <a:pt x="431234" y="1003300"/>
                  </a:lnTo>
                  <a:lnTo>
                    <a:pt x="427621" y="1054100"/>
                  </a:lnTo>
                  <a:lnTo>
                    <a:pt x="420168" y="1092200"/>
                  </a:lnTo>
                  <a:lnTo>
                    <a:pt x="410258" y="1130300"/>
                  </a:lnTo>
                  <a:lnTo>
                    <a:pt x="399275" y="1181100"/>
                  </a:lnTo>
                  <a:lnTo>
                    <a:pt x="388603" y="1219200"/>
                  </a:lnTo>
                  <a:lnTo>
                    <a:pt x="379626" y="1257300"/>
                  </a:lnTo>
                  <a:lnTo>
                    <a:pt x="373727" y="1308100"/>
                  </a:lnTo>
                  <a:lnTo>
                    <a:pt x="372290" y="1358900"/>
                  </a:lnTo>
                  <a:lnTo>
                    <a:pt x="376699" y="1409700"/>
                  </a:lnTo>
                  <a:lnTo>
                    <a:pt x="397785" y="1422400"/>
                  </a:lnTo>
                  <a:lnTo>
                    <a:pt x="446041" y="1422400"/>
                  </a:lnTo>
                  <a:lnTo>
                    <a:pt x="444265" y="1409700"/>
                  </a:lnTo>
                  <a:lnTo>
                    <a:pt x="447417" y="1409700"/>
                  </a:lnTo>
                  <a:lnTo>
                    <a:pt x="455253" y="1397000"/>
                  </a:lnTo>
                  <a:lnTo>
                    <a:pt x="483997" y="1397000"/>
                  </a:lnTo>
                  <a:lnTo>
                    <a:pt x="504414" y="1384300"/>
                  </a:lnTo>
                  <a:lnTo>
                    <a:pt x="920821" y="1384300"/>
                  </a:lnTo>
                  <a:lnTo>
                    <a:pt x="897792" y="1371600"/>
                  </a:lnTo>
                  <a:lnTo>
                    <a:pt x="853215" y="1358900"/>
                  </a:lnTo>
                  <a:lnTo>
                    <a:pt x="810209" y="1333500"/>
                  </a:lnTo>
                  <a:lnTo>
                    <a:pt x="768863" y="1320800"/>
                  </a:lnTo>
                  <a:lnTo>
                    <a:pt x="729270" y="1320800"/>
                  </a:lnTo>
                  <a:lnTo>
                    <a:pt x="691518" y="1308100"/>
                  </a:lnTo>
                  <a:lnTo>
                    <a:pt x="655698" y="1295400"/>
                  </a:lnTo>
                  <a:lnTo>
                    <a:pt x="533544" y="1295400"/>
                  </a:lnTo>
                  <a:lnTo>
                    <a:pt x="523212" y="1244600"/>
                  </a:lnTo>
                  <a:lnTo>
                    <a:pt x="518609" y="1193800"/>
                  </a:lnTo>
                  <a:lnTo>
                    <a:pt x="518673" y="1181100"/>
                  </a:lnTo>
                  <a:lnTo>
                    <a:pt x="518736" y="1168400"/>
                  </a:lnTo>
                  <a:lnTo>
                    <a:pt x="518800" y="1155700"/>
                  </a:lnTo>
                  <a:lnTo>
                    <a:pt x="522854" y="1104900"/>
                  </a:lnTo>
                  <a:lnTo>
                    <a:pt x="529835" y="1054100"/>
                  </a:lnTo>
                  <a:lnTo>
                    <a:pt x="538810" y="1003300"/>
                  </a:lnTo>
                  <a:lnTo>
                    <a:pt x="548846" y="952500"/>
                  </a:lnTo>
                  <a:lnTo>
                    <a:pt x="559008" y="901700"/>
                  </a:lnTo>
                  <a:lnTo>
                    <a:pt x="568362" y="850900"/>
                  </a:lnTo>
                  <a:lnTo>
                    <a:pt x="575976" y="800100"/>
                  </a:lnTo>
                  <a:lnTo>
                    <a:pt x="580915" y="749300"/>
                  </a:lnTo>
                  <a:lnTo>
                    <a:pt x="585087" y="711200"/>
                  </a:lnTo>
                  <a:lnTo>
                    <a:pt x="591242" y="660400"/>
                  </a:lnTo>
                  <a:lnTo>
                    <a:pt x="598789" y="622300"/>
                  </a:lnTo>
                  <a:lnTo>
                    <a:pt x="607139" y="584200"/>
                  </a:lnTo>
                  <a:lnTo>
                    <a:pt x="615702" y="533400"/>
                  </a:lnTo>
                  <a:lnTo>
                    <a:pt x="623889" y="495300"/>
                  </a:lnTo>
                  <a:lnTo>
                    <a:pt x="631110" y="444500"/>
                  </a:lnTo>
                  <a:lnTo>
                    <a:pt x="636777" y="393700"/>
                  </a:lnTo>
                  <a:lnTo>
                    <a:pt x="638537" y="368300"/>
                  </a:lnTo>
                  <a:close/>
                </a:path>
                <a:path w="3197225" h="2133600">
                  <a:moveTo>
                    <a:pt x="2969894" y="431800"/>
                  </a:moveTo>
                  <a:lnTo>
                    <a:pt x="2956323" y="444500"/>
                  </a:lnTo>
                  <a:lnTo>
                    <a:pt x="2984025" y="444500"/>
                  </a:lnTo>
                  <a:lnTo>
                    <a:pt x="2969894" y="431800"/>
                  </a:lnTo>
                  <a:close/>
                </a:path>
                <a:path w="3197225" h="2133600">
                  <a:moveTo>
                    <a:pt x="2682132" y="25400"/>
                  </a:moveTo>
                  <a:lnTo>
                    <a:pt x="2292410" y="25400"/>
                  </a:lnTo>
                  <a:lnTo>
                    <a:pt x="2155957" y="63500"/>
                  </a:lnTo>
                  <a:lnTo>
                    <a:pt x="2111591" y="88900"/>
                  </a:lnTo>
                  <a:lnTo>
                    <a:pt x="2024140" y="114300"/>
                  </a:lnTo>
                  <a:lnTo>
                    <a:pt x="1895180" y="190500"/>
                  </a:lnTo>
                  <a:lnTo>
                    <a:pt x="1852520" y="203200"/>
                  </a:lnTo>
                  <a:lnTo>
                    <a:pt x="1767298" y="254000"/>
                  </a:lnTo>
                  <a:lnTo>
                    <a:pt x="1724603" y="292100"/>
                  </a:lnTo>
                  <a:lnTo>
                    <a:pt x="1595391" y="368300"/>
                  </a:lnTo>
                  <a:lnTo>
                    <a:pt x="1810524" y="368300"/>
                  </a:lnTo>
                  <a:lnTo>
                    <a:pt x="1823630" y="355600"/>
                  </a:lnTo>
                  <a:lnTo>
                    <a:pt x="1863383" y="330200"/>
                  </a:lnTo>
                  <a:lnTo>
                    <a:pt x="1903641" y="292100"/>
                  </a:lnTo>
                  <a:lnTo>
                    <a:pt x="1944472" y="266700"/>
                  </a:lnTo>
                  <a:lnTo>
                    <a:pt x="1985944" y="254000"/>
                  </a:lnTo>
                  <a:lnTo>
                    <a:pt x="2028126" y="228600"/>
                  </a:lnTo>
                  <a:lnTo>
                    <a:pt x="2071086" y="215900"/>
                  </a:lnTo>
                  <a:lnTo>
                    <a:pt x="2114893" y="190500"/>
                  </a:lnTo>
                  <a:lnTo>
                    <a:pt x="2205321" y="165100"/>
                  </a:lnTo>
                  <a:lnTo>
                    <a:pt x="2252079" y="165100"/>
                  </a:lnTo>
                  <a:lnTo>
                    <a:pt x="2299958" y="152400"/>
                  </a:lnTo>
                  <a:lnTo>
                    <a:pt x="2702079" y="152400"/>
                  </a:lnTo>
                  <a:lnTo>
                    <a:pt x="2701561" y="127000"/>
                  </a:lnTo>
                  <a:lnTo>
                    <a:pt x="2701445" y="114300"/>
                  </a:lnTo>
                  <a:lnTo>
                    <a:pt x="2701329" y="101600"/>
                  </a:lnTo>
                  <a:lnTo>
                    <a:pt x="2701213" y="88900"/>
                  </a:lnTo>
                  <a:lnTo>
                    <a:pt x="2701097" y="76200"/>
                  </a:lnTo>
                  <a:lnTo>
                    <a:pt x="2693560" y="38100"/>
                  </a:lnTo>
                  <a:lnTo>
                    <a:pt x="2682132" y="25400"/>
                  </a:lnTo>
                  <a:close/>
                </a:path>
                <a:path w="3197225" h="2133600">
                  <a:moveTo>
                    <a:pt x="400591" y="215900"/>
                  </a:moveTo>
                  <a:lnTo>
                    <a:pt x="360882" y="215900"/>
                  </a:lnTo>
                  <a:lnTo>
                    <a:pt x="318279" y="228600"/>
                  </a:lnTo>
                  <a:lnTo>
                    <a:pt x="439277" y="228600"/>
                  </a:lnTo>
                  <a:lnTo>
                    <a:pt x="400591" y="215900"/>
                  </a:lnTo>
                  <a:close/>
                </a:path>
                <a:path w="3197225" h="2133600">
                  <a:moveTo>
                    <a:pt x="2586341" y="12700"/>
                  </a:moveTo>
                  <a:lnTo>
                    <a:pt x="2386833" y="12700"/>
                  </a:lnTo>
                  <a:lnTo>
                    <a:pt x="2339233" y="25400"/>
                  </a:lnTo>
                  <a:lnTo>
                    <a:pt x="2638823" y="25400"/>
                  </a:lnTo>
                  <a:lnTo>
                    <a:pt x="2586341" y="12700"/>
                  </a:lnTo>
                  <a:close/>
                </a:path>
                <a:path w="3197225" h="2133600">
                  <a:moveTo>
                    <a:pt x="753762" y="0"/>
                  </a:moveTo>
                  <a:lnTo>
                    <a:pt x="704146" y="0"/>
                  </a:lnTo>
                  <a:lnTo>
                    <a:pt x="653957" y="12700"/>
                  </a:lnTo>
                  <a:lnTo>
                    <a:pt x="802809" y="12700"/>
                  </a:lnTo>
                  <a:lnTo>
                    <a:pt x="753762" y="0"/>
                  </a:lnTo>
                  <a:close/>
                </a:path>
              </a:pathLst>
            </a:custGeom>
            <a:solidFill>
              <a:srgbClr val="006379">
                <a:alpha val="10195"/>
              </a:srgbClr>
            </a:solidFill>
          </p:spPr>
          <p:txBody>
            <a:bodyPr wrap="square" lIns="0" tIns="0" rIns="0" bIns="0" rtlCol="0"/>
            <a:lstStyle/>
            <a:p>
              <a:endParaRPr/>
            </a:p>
          </p:txBody>
        </p:sp>
        <p:sp>
          <p:nvSpPr>
            <p:cNvPr id="17" name="object 17"/>
            <p:cNvSpPr/>
            <p:nvPr/>
          </p:nvSpPr>
          <p:spPr>
            <a:xfrm>
              <a:off x="8742299" y="5715609"/>
              <a:ext cx="428625" cy="15240"/>
            </a:xfrm>
            <a:custGeom>
              <a:avLst/>
              <a:gdLst/>
              <a:ahLst/>
              <a:cxnLst/>
              <a:rect l="l" t="t" r="r" b="b"/>
              <a:pathLst>
                <a:path w="428625" h="15239">
                  <a:moveTo>
                    <a:pt x="428244" y="0"/>
                  </a:moveTo>
                  <a:lnTo>
                    <a:pt x="0" y="0"/>
                  </a:lnTo>
                  <a:lnTo>
                    <a:pt x="0" y="15240"/>
                  </a:lnTo>
                  <a:lnTo>
                    <a:pt x="428244" y="15240"/>
                  </a:lnTo>
                  <a:lnTo>
                    <a:pt x="428244" y="0"/>
                  </a:lnTo>
                  <a:close/>
                </a:path>
              </a:pathLst>
            </a:custGeom>
            <a:solidFill>
              <a:srgbClr val="006379"/>
            </a:solidFill>
          </p:spPr>
          <p:txBody>
            <a:bodyPr wrap="square" lIns="0" tIns="0" rIns="0" bIns="0" rtlCol="0"/>
            <a:lstStyle/>
            <a:p>
              <a:endParaRPr/>
            </a:p>
          </p:txBody>
        </p:sp>
      </p:grpSp>
      <p:sp>
        <p:nvSpPr>
          <p:cNvPr id="18" name="object 1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0" dirty="0"/>
              <a:t>REFERENCES</a:t>
            </a:r>
          </a:p>
        </p:txBody>
      </p:sp>
      <p:sp>
        <p:nvSpPr>
          <p:cNvPr id="19" name="object 19"/>
          <p:cNvSpPr/>
          <p:nvPr/>
        </p:nvSpPr>
        <p:spPr>
          <a:xfrm>
            <a:off x="6073775" y="3460115"/>
            <a:ext cx="655320" cy="15240"/>
          </a:xfrm>
          <a:custGeom>
            <a:avLst/>
            <a:gdLst/>
            <a:ahLst/>
            <a:cxnLst/>
            <a:rect l="l" t="t" r="r" b="b"/>
            <a:pathLst>
              <a:path w="655320" h="15239">
                <a:moveTo>
                  <a:pt x="655320" y="0"/>
                </a:moveTo>
                <a:lnTo>
                  <a:pt x="0" y="0"/>
                </a:lnTo>
                <a:lnTo>
                  <a:pt x="0" y="15239"/>
                </a:lnTo>
                <a:lnTo>
                  <a:pt x="655320" y="15239"/>
                </a:lnTo>
                <a:lnTo>
                  <a:pt x="655320" y="0"/>
                </a:lnTo>
                <a:close/>
              </a:path>
            </a:pathLst>
          </a:custGeom>
          <a:solidFill>
            <a:srgbClr val="006379"/>
          </a:solidFill>
        </p:spPr>
        <p:txBody>
          <a:bodyPr wrap="square" lIns="0" tIns="0" rIns="0" bIns="0" rtlCol="0"/>
          <a:lstStyle/>
          <a:p>
            <a:endParaRPr/>
          </a:p>
        </p:txBody>
      </p:sp>
      <p:sp>
        <p:nvSpPr>
          <p:cNvPr id="20" name="object 20"/>
          <p:cNvSpPr/>
          <p:nvPr/>
        </p:nvSpPr>
        <p:spPr>
          <a:xfrm>
            <a:off x="6718427" y="3707003"/>
            <a:ext cx="428625" cy="15240"/>
          </a:xfrm>
          <a:custGeom>
            <a:avLst/>
            <a:gdLst/>
            <a:ahLst/>
            <a:cxnLst/>
            <a:rect l="l" t="t" r="r" b="b"/>
            <a:pathLst>
              <a:path w="428625" h="15239">
                <a:moveTo>
                  <a:pt x="428244" y="0"/>
                </a:moveTo>
                <a:lnTo>
                  <a:pt x="0" y="0"/>
                </a:lnTo>
                <a:lnTo>
                  <a:pt x="0" y="15240"/>
                </a:lnTo>
                <a:lnTo>
                  <a:pt x="428244" y="15240"/>
                </a:lnTo>
                <a:lnTo>
                  <a:pt x="428244" y="0"/>
                </a:lnTo>
                <a:close/>
              </a:path>
            </a:pathLst>
          </a:custGeom>
          <a:solidFill>
            <a:srgbClr val="006379"/>
          </a:solidFill>
        </p:spPr>
        <p:txBody>
          <a:bodyPr wrap="square" lIns="0" tIns="0" rIns="0" bIns="0" rtlCol="0"/>
          <a:lstStyle/>
          <a:p>
            <a:endParaRPr/>
          </a:p>
        </p:txBody>
      </p:sp>
      <p:pic>
        <p:nvPicPr>
          <p:cNvPr id="21" name="object 21"/>
          <p:cNvPicPr/>
          <p:nvPr/>
        </p:nvPicPr>
        <p:blipFill>
          <a:blip r:embed="rId2" cstate="print"/>
          <a:stretch>
            <a:fillRect/>
          </a:stretch>
        </p:blipFill>
        <p:spPr>
          <a:xfrm>
            <a:off x="1065275" y="4395215"/>
            <a:ext cx="589026" cy="480822"/>
          </a:xfrm>
          <a:prstGeom prst="rect">
            <a:avLst/>
          </a:prstGeom>
        </p:spPr>
      </p:pic>
      <p:sp>
        <p:nvSpPr>
          <p:cNvPr id="22" name="object 22"/>
          <p:cNvSpPr txBox="1"/>
          <p:nvPr/>
        </p:nvSpPr>
        <p:spPr>
          <a:xfrm>
            <a:off x="962050" y="1533905"/>
            <a:ext cx="8974455" cy="4215765"/>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dirty="0">
                <a:solidFill>
                  <a:srgbClr val="111F35"/>
                </a:solidFill>
                <a:latin typeface="Calibri"/>
                <a:cs typeface="Calibri"/>
              </a:rPr>
              <a:t>Web</a:t>
            </a:r>
            <a:r>
              <a:rPr sz="2800" b="1" spc="-50" dirty="0">
                <a:solidFill>
                  <a:srgbClr val="111F35"/>
                </a:solidFill>
                <a:latin typeface="Calibri"/>
                <a:cs typeface="Calibri"/>
              </a:rPr>
              <a:t> </a:t>
            </a:r>
            <a:r>
              <a:rPr sz="2800" b="1" spc="-10" dirty="0">
                <a:solidFill>
                  <a:srgbClr val="111F35"/>
                </a:solidFill>
                <a:latin typeface="Calibri"/>
                <a:cs typeface="Calibri"/>
              </a:rPr>
              <a:t>Templating</a:t>
            </a:r>
            <a:endParaRPr sz="2800">
              <a:latin typeface="Calibri"/>
              <a:cs typeface="Calibri"/>
            </a:endParaRPr>
          </a:p>
          <a:p>
            <a:pPr marL="241300">
              <a:lnSpc>
                <a:spcPts val="1975"/>
              </a:lnSpc>
            </a:pPr>
            <a:r>
              <a:rPr sz="1800" dirty="0">
                <a:solidFill>
                  <a:srgbClr val="111F35"/>
                </a:solidFill>
                <a:latin typeface="Calibri"/>
                <a:cs typeface="Calibri"/>
              </a:rPr>
              <a:t>Wiki</a:t>
            </a:r>
            <a:r>
              <a:rPr sz="1800" spc="-30" dirty="0">
                <a:solidFill>
                  <a:srgbClr val="111F35"/>
                </a:solidFill>
                <a:latin typeface="Calibri"/>
                <a:cs typeface="Calibri"/>
              </a:rPr>
              <a:t> </a:t>
            </a:r>
            <a:r>
              <a:rPr sz="1800" dirty="0">
                <a:solidFill>
                  <a:srgbClr val="111F35"/>
                </a:solidFill>
                <a:latin typeface="Calibri"/>
                <a:cs typeface="Calibri"/>
              </a:rPr>
              <a:t>page</a:t>
            </a:r>
            <a:r>
              <a:rPr sz="1800" spc="-30" dirty="0">
                <a:solidFill>
                  <a:srgbClr val="111F35"/>
                </a:solidFill>
                <a:latin typeface="Calibri"/>
                <a:cs typeface="Calibri"/>
              </a:rPr>
              <a:t> </a:t>
            </a:r>
            <a:r>
              <a:rPr sz="1800" dirty="0">
                <a:solidFill>
                  <a:srgbClr val="111F35"/>
                </a:solidFill>
                <a:latin typeface="Calibri"/>
                <a:cs typeface="Calibri"/>
              </a:rPr>
              <a:t>from</a:t>
            </a:r>
            <a:r>
              <a:rPr sz="1800" spc="-30" dirty="0">
                <a:solidFill>
                  <a:srgbClr val="111F35"/>
                </a:solidFill>
                <a:latin typeface="Calibri"/>
                <a:cs typeface="Calibri"/>
              </a:rPr>
              <a:t> </a:t>
            </a:r>
            <a:r>
              <a:rPr sz="1800" dirty="0">
                <a:solidFill>
                  <a:srgbClr val="111F35"/>
                </a:solidFill>
                <a:latin typeface="Calibri"/>
                <a:cs typeface="Calibri"/>
              </a:rPr>
              <a:t>the</a:t>
            </a:r>
            <a:r>
              <a:rPr sz="1800" spc="-20" dirty="0">
                <a:solidFill>
                  <a:srgbClr val="111F35"/>
                </a:solidFill>
                <a:latin typeface="Calibri"/>
                <a:cs typeface="Calibri"/>
              </a:rPr>
              <a:t> </a:t>
            </a:r>
            <a:r>
              <a:rPr sz="1800" dirty="0">
                <a:solidFill>
                  <a:srgbClr val="111F35"/>
                </a:solidFill>
                <a:latin typeface="Calibri"/>
                <a:cs typeface="Calibri"/>
              </a:rPr>
              <a:t>EduTech</a:t>
            </a:r>
            <a:r>
              <a:rPr sz="1800" spc="-20" dirty="0">
                <a:solidFill>
                  <a:srgbClr val="111F35"/>
                </a:solidFill>
                <a:latin typeface="Calibri"/>
                <a:cs typeface="Calibri"/>
              </a:rPr>
              <a:t> </a:t>
            </a:r>
            <a:r>
              <a:rPr sz="1800" dirty="0">
                <a:solidFill>
                  <a:srgbClr val="111F35"/>
                </a:solidFill>
                <a:latin typeface="Calibri"/>
                <a:cs typeface="Calibri"/>
              </a:rPr>
              <a:t>wiki</a:t>
            </a:r>
            <a:r>
              <a:rPr sz="1800" spc="-15" dirty="0">
                <a:solidFill>
                  <a:srgbClr val="111F35"/>
                </a:solidFill>
                <a:latin typeface="Calibri"/>
                <a:cs typeface="Calibri"/>
              </a:rPr>
              <a:t> </a:t>
            </a:r>
            <a:r>
              <a:rPr sz="1800" dirty="0">
                <a:solidFill>
                  <a:srgbClr val="111F35"/>
                </a:solidFill>
                <a:latin typeface="Calibri"/>
                <a:cs typeface="Calibri"/>
              </a:rPr>
              <a:t>hosted</a:t>
            </a:r>
            <a:r>
              <a:rPr sz="1800" spc="-25" dirty="0">
                <a:solidFill>
                  <a:srgbClr val="111F35"/>
                </a:solidFill>
                <a:latin typeface="Calibri"/>
                <a:cs typeface="Calibri"/>
              </a:rPr>
              <a:t> </a:t>
            </a:r>
            <a:r>
              <a:rPr sz="1800" dirty="0">
                <a:solidFill>
                  <a:srgbClr val="111F35"/>
                </a:solidFill>
                <a:latin typeface="Calibri"/>
                <a:cs typeface="Calibri"/>
              </a:rPr>
              <a:t>at</a:t>
            </a:r>
            <a:r>
              <a:rPr sz="1800" spc="-35" dirty="0">
                <a:solidFill>
                  <a:srgbClr val="111F35"/>
                </a:solidFill>
                <a:latin typeface="Calibri"/>
                <a:cs typeface="Calibri"/>
              </a:rPr>
              <a:t> </a:t>
            </a:r>
            <a:r>
              <a:rPr sz="1800" dirty="0">
                <a:solidFill>
                  <a:srgbClr val="111F35"/>
                </a:solidFill>
                <a:latin typeface="Calibri"/>
                <a:cs typeface="Calibri"/>
              </a:rPr>
              <a:t>the</a:t>
            </a:r>
            <a:r>
              <a:rPr sz="1800" spc="-15" dirty="0">
                <a:solidFill>
                  <a:srgbClr val="111F35"/>
                </a:solidFill>
                <a:latin typeface="Calibri"/>
                <a:cs typeface="Calibri"/>
              </a:rPr>
              <a:t> </a:t>
            </a:r>
            <a:r>
              <a:rPr sz="1800" dirty="0">
                <a:solidFill>
                  <a:srgbClr val="111F35"/>
                </a:solidFill>
                <a:latin typeface="Calibri"/>
                <a:cs typeface="Calibri"/>
              </a:rPr>
              <a:t>University</a:t>
            </a:r>
            <a:r>
              <a:rPr sz="1800" spc="-30" dirty="0">
                <a:solidFill>
                  <a:srgbClr val="111F35"/>
                </a:solidFill>
                <a:latin typeface="Calibri"/>
                <a:cs typeface="Calibri"/>
              </a:rPr>
              <a:t> </a:t>
            </a:r>
            <a:r>
              <a:rPr sz="1800" dirty="0">
                <a:solidFill>
                  <a:srgbClr val="111F35"/>
                </a:solidFill>
                <a:latin typeface="Calibri"/>
                <a:cs typeface="Calibri"/>
              </a:rPr>
              <a:t>of</a:t>
            </a:r>
            <a:r>
              <a:rPr sz="1800" spc="-35" dirty="0">
                <a:solidFill>
                  <a:srgbClr val="111F35"/>
                </a:solidFill>
                <a:latin typeface="Calibri"/>
                <a:cs typeface="Calibri"/>
              </a:rPr>
              <a:t> </a:t>
            </a:r>
            <a:r>
              <a:rPr sz="1800" dirty="0">
                <a:solidFill>
                  <a:srgbClr val="111F35"/>
                </a:solidFill>
                <a:latin typeface="Calibri"/>
                <a:cs typeface="Calibri"/>
              </a:rPr>
              <a:t>Geneva,</a:t>
            </a:r>
            <a:r>
              <a:rPr sz="1800" spc="-30" dirty="0">
                <a:solidFill>
                  <a:srgbClr val="111F35"/>
                </a:solidFill>
                <a:latin typeface="Calibri"/>
                <a:cs typeface="Calibri"/>
              </a:rPr>
              <a:t> </a:t>
            </a:r>
            <a:r>
              <a:rPr sz="1800" spc="-25" dirty="0">
                <a:solidFill>
                  <a:srgbClr val="111F35"/>
                </a:solidFill>
                <a:latin typeface="Calibri"/>
                <a:cs typeface="Calibri"/>
              </a:rPr>
              <a:t>CH</a:t>
            </a:r>
            <a:endParaRPr sz="1800">
              <a:latin typeface="Calibri"/>
              <a:cs typeface="Calibri"/>
            </a:endParaRPr>
          </a:p>
          <a:p>
            <a:pPr marL="241300">
              <a:lnSpc>
                <a:spcPts val="2050"/>
              </a:lnSpc>
            </a:pPr>
            <a:r>
              <a:rPr sz="1800" dirty="0">
                <a:solidFill>
                  <a:srgbClr val="111F35"/>
                </a:solidFill>
                <a:latin typeface="Calibri"/>
                <a:cs typeface="Calibri"/>
              </a:rPr>
              <a:t>Available</a:t>
            </a:r>
            <a:r>
              <a:rPr sz="1800" spc="-10" dirty="0">
                <a:solidFill>
                  <a:srgbClr val="111F35"/>
                </a:solidFill>
                <a:latin typeface="Calibri"/>
                <a:cs typeface="Calibri"/>
              </a:rPr>
              <a:t> </a:t>
            </a:r>
            <a:r>
              <a:rPr sz="1800" dirty="0">
                <a:solidFill>
                  <a:srgbClr val="111F35"/>
                </a:solidFill>
                <a:latin typeface="Calibri"/>
                <a:cs typeface="Calibri"/>
              </a:rPr>
              <a:t>at</a:t>
            </a:r>
            <a:r>
              <a:rPr sz="1800" spc="-25"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3"/>
              </a:rPr>
              <a:t>https://edutechwiki.unige.ch/en/Web_templating</a:t>
            </a:r>
            <a:r>
              <a:rPr sz="1800" spc="50" dirty="0">
                <a:solidFill>
                  <a:srgbClr val="006379"/>
                </a:solidFill>
                <a:latin typeface="Calibri"/>
                <a:cs typeface="Calibri"/>
              </a:rPr>
              <a:t> </a:t>
            </a:r>
            <a:r>
              <a:rPr sz="1800" dirty="0">
                <a:solidFill>
                  <a:srgbClr val="111F35"/>
                </a:solidFill>
                <a:latin typeface="Calibri"/>
                <a:cs typeface="Calibri"/>
              </a:rPr>
              <a:t>and archived </a:t>
            </a:r>
            <a:r>
              <a:rPr sz="1800" u="sng" spc="-10" dirty="0">
                <a:solidFill>
                  <a:srgbClr val="006379"/>
                </a:solidFill>
                <a:uFill>
                  <a:solidFill>
                    <a:srgbClr val="006379"/>
                  </a:solidFill>
                </a:uFill>
                <a:latin typeface="Calibri"/>
                <a:cs typeface="Calibri"/>
              </a:rPr>
              <a:t>here</a:t>
            </a:r>
            <a:r>
              <a:rPr sz="1800" spc="-10" dirty="0">
                <a:solidFill>
                  <a:srgbClr val="111F35"/>
                </a:solidFill>
                <a:latin typeface="Calibri"/>
                <a:cs typeface="Calibri"/>
              </a:rPr>
              <a:t>.</a:t>
            </a:r>
            <a:endParaRPr sz="1800">
              <a:latin typeface="Calibri"/>
              <a:cs typeface="Calibri"/>
            </a:endParaRPr>
          </a:p>
          <a:p>
            <a:pPr marL="240029" indent="-227329">
              <a:lnSpc>
                <a:spcPts val="3285"/>
              </a:lnSpc>
              <a:spcBef>
                <a:spcPts val="605"/>
              </a:spcBef>
              <a:buFont typeface="Arial MT"/>
              <a:buChar char="•"/>
              <a:tabLst>
                <a:tab pos="240029" algn="l"/>
              </a:tabLst>
            </a:pPr>
            <a:r>
              <a:rPr sz="2800" b="1" dirty="0">
                <a:solidFill>
                  <a:srgbClr val="111F35"/>
                </a:solidFill>
                <a:latin typeface="Calibri"/>
                <a:cs typeface="Calibri"/>
              </a:rPr>
              <a:t>Single</a:t>
            </a:r>
            <a:r>
              <a:rPr sz="2800" b="1" spc="-25" dirty="0">
                <a:solidFill>
                  <a:srgbClr val="111F35"/>
                </a:solidFill>
                <a:latin typeface="Calibri"/>
                <a:cs typeface="Calibri"/>
              </a:rPr>
              <a:t> </a:t>
            </a:r>
            <a:r>
              <a:rPr sz="2800" b="1" dirty="0">
                <a:solidFill>
                  <a:srgbClr val="111F35"/>
                </a:solidFill>
                <a:latin typeface="Calibri"/>
                <a:cs typeface="Calibri"/>
              </a:rPr>
              <a:t>page</a:t>
            </a:r>
            <a:r>
              <a:rPr sz="2800" b="1" spc="-20" dirty="0">
                <a:solidFill>
                  <a:srgbClr val="111F35"/>
                </a:solidFill>
                <a:latin typeface="Calibri"/>
                <a:cs typeface="Calibri"/>
              </a:rPr>
              <a:t> </a:t>
            </a:r>
            <a:r>
              <a:rPr sz="2800" b="1" dirty="0">
                <a:solidFill>
                  <a:srgbClr val="111F35"/>
                </a:solidFill>
                <a:latin typeface="Calibri"/>
                <a:cs typeface="Calibri"/>
              </a:rPr>
              <a:t>apps</a:t>
            </a:r>
            <a:r>
              <a:rPr sz="2800" b="1" spc="-35" dirty="0">
                <a:solidFill>
                  <a:srgbClr val="111F35"/>
                </a:solidFill>
                <a:latin typeface="Calibri"/>
                <a:cs typeface="Calibri"/>
              </a:rPr>
              <a:t> </a:t>
            </a:r>
            <a:r>
              <a:rPr sz="2800" b="1" dirty="0">
                <a:solidFill>
                  <a:srgbClr val="111F35"/>
                </a:solidFill>
                <a:latin typeface="Calibri"/>
                <a:cs typeface="Calibri"/>
              </a:rPr>
              <a:t>in</a:t>
            </a:r>
            <a:r>
              <a:rPr sz="2800" b="1" spc="-35" dirty="0">
                <a:solidFill>
                  <a:srgbClr val="111F35"/>
                </a:solidFill>
                <a:latin typeface="Calibri"/>
                <a:cs typeface="Calibri"/>
              </a:rPr>
              <a:t> </a:t>
            </a:r>
            <a:r>
              <a:rPr sz="2800" b="1" spc="-10" dirty="0">
                <a:solidFill>
                  <a:srgbClr val="111F35"/>
                </a:solidFill>
                <a:latin typeface="Calibri"/>
                <a:cs typeface="Calibri"/>
              </a:rPr>
              <a:t>depth</a:t>
            </a:r>
            <a:endParaRPr sz="2800">
              <a:latin typeface="Calibri"/>
              <a:cs typeface="Calibri"/>
            </a:endParaRPr>
          </a:p>
          <a:p>
            <a:pPr marL="241300">
              <a:lnSpc>
                <a:spcPts val="1975"/>
              </a:lnSpc>
            </a:pPr>
            <a:r>
              <a:rPr sz="1800" dirty="0">
                <a:solidFill>
                  <a:srgbClr val="111F35"/>
                </a:solidFill>
                <a:latin typeface="Calibri"/>
                <a:cs typeface="Calibri"/>
              </a:rPr>
              <a:t>By</a:t>
            </a:r>
            <a:r>
              <a:rPr sz="1800" spc="-25" dirty="0">
                <a:solidFill>
                  <a:srgbClr val="111F35"/>
                </a:solidFill>
                <a:latin typeface="Calibri"/>
                <a:cs typeface="Calibri"/>
              </a:rPr>
              <a:t> </a:t>
            </a:r>
            <a:r>
              <a:rPr sz="1800" dirty="0">
                <a:solidFill>
                  <a:srgbClr val="111F35"/>
                </a:solidFill>
                <a:latin typeface="Calibri"/>
                <a:cs typeface="Calibri"/>
              </a:rPr>
              <a:t>Mikito</a:t>
            </a:r>
            <a:r>
              <a:rPr sz="1800" spc="-5" dirty="0">
                <a:solidFill>
                  <a:srgbClr val="111F35"/>
                </a:solidFill>
                <a:latin typeface="Calibri"/>
                <a:cs typeface="Calibri"/>
              </a:rPr>
              <a:t> </a:t>
            </a:r>
            <a:r>
              <a:rPr sz="1800" spc="-10" dirty="0">
                <a:solidFill>
                  <a:srgbClr val="111F35"/>
                </a:solidFill>
                <a:latin typeface="Calibri"/>
                <a:cs typeface="Calibri"/>
              </a:rPr>
              <a:t>Takada</a:t>
            </a:r>
            <a:endParaRPr sz="1800">
              <a:latin typeface="Calibri"/>
              <a:cs typeface="Calibri"/>
            </a:endParaRPr>
          </a:p>
          <a:p>
            <a:pPr marL="241300">
              <a:lnSpc>
                <a:spcPts val="1945"/>
              </a:lnSpc>
            </a:pPr>
            <a:r>
              <a:rPr sz="1800" dirty="0">
                <a:solidFill>
                  <a:srgbClr val="111F35"/>
                </a:solidFill>
                <a:latin typeface="Calibri"/>
                <a:cs typeface="Calibri"/>
              </a:rPr>
              <a:t>Available</a:t>
            </a:r>
            <a:r>
              <a:rPr sz="1800" spc="-10" dirty="0">
                <a:solidFill>
                  <a:srgbClr val="111F35"/>
                </a:solidFill>
                <a:latin typeface="Calibri"/>
                <a:cs typeface="Calibri"/>
              </a:rPr>
              <a:t> </a:t>
            </a:r>
            <a:r>
              <a:rPr sz="1800" dirty="0">
                <a:solidFill>
                  <a:srgbClr val="111F35"/>
                </a:solidFill>
                <a:latin typeface="Calibri"/>
                <a:cs typeface="Calibri"/>
              </a:rPr>
              <a:t>at</a:t>
            </a:r>
            <a:r>
              <a:rPr sz="1800" spc="-25"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4"/>
              </a:rPr>
              <a:t>http://singlepageappbook.com/</a:t>
            </a:r>
            <a:r>
              <a:rPr sz="1800" spc="40" dirty="0">
                <a:solidFill>
                  <a:srgbClr val="006379"/>
                </a:solidFill>
                <a:latin typeface="Calibri"/>
                <a:cs typeface="Calibri"/>
              </a:rPr>
              <a:t> </a:t>
            </a:r>
            <a:r>
              <a:rPr sz="1800" dirty="0">
                <a:solidFill>
                  <a:srgbClr val="111F35"/>
                </a:solidFill>
                <a:latin typeface="Calibri"/>
                <a:cs typeface="Calibri"/>
              </a:rPr>
              <a:t>and</a:t>
            </a:r>
            <a:r>
              <a:rPr sz="1800" spc="-20" dirty="0">
                <a:solidFill>
                  <a:srgbClr val="111F35"/>
                </a:solidFill>
                <a:latin typeface="Calibri"/>
                <a:cs typeface="Calibri"/>
              </a:rPr>
              <a:t> </a:t>
            </a:r>
            <a:r>
              <a:rPr sz="1800" dirty="0">
                <a:solidFill>
                  <a:srgbClr val="111F35"/>
                </a:solidFill>
                <a:latin typeface="Calibri"/>
                <a:cs typeface="Calibri"/>
              </a:rPr>
              <a:t>on</a:t>
            </a:r>
            <a:r>
              <a:rPr sz="1800" spc="-5" dirty="0">
                <a:solidFill>
                  <a:srgbClr val="111F35"/>
                </a:solidFill>
                <a:latin typeface="Calibri"/>
                <a:cs typeface="Calibri"/>
              </a:rPr>
              <a:t> </a:t>
            </a:r>
            <a:r>
              <a:rPr sz="1800" spc="-10" dirty="0">
                <a:solidFill>
                  <a:srgbClr val="006379"/>
                </a:solidFill>
                <a:latin typeface="Calibri"/>
                <a:cs typeface="Calibri"/>
                <a:hlinkClick r:id="rId5"/>
              </a:rPr>
              <a:t>GitHub</a:t>
            </a:r>
            <a:endParaRPr sz="1800">
              <a:latin typeface="Calibri"/>
              <a:cs typeface="Calibri"/>
            </a:endParaRPr>
          </a:p>
          <a:p>
            <a:pPr marL="241300">
              <a:lnSpc>
                <a:spcPts val="2050"/>
              </a:lnSpc>
            </a:pPr>
            <a:r>
              <a:rPr sz="1800" b="1" dirty="0">
                <a:solidFill>
                  <a:srgbClr val="111F35"/>
                </a:solidFill>
                <a:latin typeface="Calibri"/>
                <a:cs typeface="Calibri"/>
              </a:rPr>
              <a:t>Relevant</a:t>
            </a:r>
            <a:r>
              <a:rPr sz="1800" b="1" spc="-60" dirty="0">
                <a:solidFill>
                  <a:srgbClr val="111F35"/>
                </a:solidFill>
                <a:latin typeface="Calibri"/>
                <a:cs typeface="Calibri"/>
              </a:rPr>
              <a:t> </a:t>
            </a:r>
            <a:r>
              <a:rPr sz="1800" b="1" dirty="0">
                <a:solidFill>
                  <a:srgbClr val="111F35"/>
                </a:solidFill>
                <a:latin typeface="Calibri"/>
                <a:cs typeface="Calibri"/>
              </a:rPr>
              <a:t>parts:</a:t>
            </a:r>
            <a:r>
              <a:rPr sz="1800" b="1" spc="-40" dirty="0">
                <a:solidFill>
                  <a:srgbClr val="111F35"/>
                </a:solidFill>
                <a:latin typeface="Calibri"/>
                <a:cs typeface="Calibri"/>
              </a:rPr>
              <a:t> </a:t>
            </a:r>
            <a:r>
              <a:rPr sz="1800" dirty="0">
                <a:solidFill>
                  <a:srgbClr val="111F35"/>
                </a:solidFill>
                <a:latin typeface="Calibri"/>
                <a:cs typeface="Calibri"/>
              </a:rPr>
              <a:t>Templating:</a:t>
            </a:r>
            <a:r>
              <a:rPr sz="1800" spc="-10" dirty="0">
                <a:solidFill>
                  <a:srgbClr val="111F35"/>
                </a:solidFill>
                <a:latin typeface="Calibri"/>
                <a:cs typeface="Calibri"/>
              </a:rPr>
              <a:t> </a:t>
            </a:r>
            <a:r>
              <a:rPr sz="1800" dirty="0">
                <a:solidFill>
                  <a:srgbClr val="111F35"/>
                </a:solidFill>
                <a:latin typeface="Calibri"/>
                <a:cs typeface="Calibri"/>
              </a:rPr>
              <a:t>from</a:t>
            </a:r>
            <a:r>
              <a:rPr sz="1800" spc="-25" dirty="0">
                <a:solidFill>
                  <a:srgbClr val="111F35"/>
                </a:solidFill>
                <a:latin typeface="Calibri"/>
                <a:cs typeface="Calibri"/>
              </a:rPr>
              <a:t> </a:t>
            </a:r>
            <a:r>
              <a:rPr sz="1800" dirty="0">
                <a:solidFill>
                  <a:srgbClr val="111F35"/>
                </a:solidFill>
                <a:latin typeface="Calibri"/>
                <a:cs typeface="Calibri"/>
              </a:rPr>
              <a:t>data</a:t>
            </a:r>
            <a:r>
              <a:rPr sz="1800" spc="-35" dirty="0">
                <a:solidFill>
                  <a:srgbClr val="111F35"/>
                </a:solidFill>
                <a:latin typeface="Calibri"/>
                <a:cs typeface="Calibri"/>
              </a:rPr>
              <a:t> </a:t>
            </a:r>
            <a:r>
              <a:rPr sz="1800" dirty="0">
                <a:solidFill>
                  <a:srgbClr val="111F35"/>
                </a:solidFill>
                <a:latin typeface="Calibri"/>
                <a:cs typeface="Calibri"/>
              </a:rPr>
              <a:t>to</a:t>
            </a:r>
            <a:r>
              <a:rPr sz="1800" spc="-25" dirty="0">
                <a:solidFill>
                  <a:srgbClr val="111F35"/>
                </a:solidFill>
                <a:latin typeface="Calibri"/>
                <a:cs typeface="Calibri"/>
              </a:rPr>
              <a:t> </a:t>
            </a:r>
            <a:r>
              <a:rPr sz="1800" dirty="0">
                <a:solidFill>
                  <a:srgbClr val="111F35"/>
                </a:solidFill>
                <a:latin typeface="Calibri"/>
                <a:cs typeface="Calibri"/>
              </a:rPr>
              <a:t>HTML</a:t>
            </a:r>
            <a:r>
              <a:rPr sz="1800" spc="-25" dirty="0">
                <a:solidFill>
                  <a:srgbClr val="111F35"/>
                </a:solidFill>
                <a:latin typeface="Calibri"/>
                <a:cs typeface="Calibri"/>
              </a:rPr>
              <a:t> </a:t>
            </a:r>
            <a:r>
              <a:rPr sz="1800" dirty="0">
                <a:solidFill>
                  <a:srgbClr val="111F35"/>
                </a:solidFill>
                <a:latin typeface="Calibri"/>
                <a:cs typeface="Calibri"/>
              </a:rPr>
              <a:t>(direct link</a:t>
            </a:r>
            <a:r>
              <a:rPr sz="1800" spc="-20" dirty="0">
                <a:solidFill>
                  <a:srgbClr val="111F35"/>
                </a:solidFill>
                <a:latin typeface="Calibri"/>
                <a:cs typeface="Calibri"/>
              </a:rPr>
              <a:t> </a:t>
            </a:r>
            <a:r>
              <a:rPr sz="1800" spc="-10" dirty="0">
                <a:solidFill>
                  <a:srgbClr val="006379"/>
                </a:solidFill>
                <a:latin typeface="Calibri"/>
                <a:cs typeface="Calibri"/>
                <a:hlinkClick r:id="rId6"/>
              </a:rPr>
              <a:t>here</a:t>
            </a:r>
            <a:r>
              <a:rPr sz="1800" spc="-10" dirty="0">
                <a:solidFill>
                  <a:srgbClr val="111F35"/>
                </a:solidFill>
                <a:latin typeface="Calibri"/>
                <a:cs typeface="Calibri"/>
              </a:rPr>
              <a:t>)</a:t>
            </a:r>
            <a:endParaRPr sz="1800">
              <a:latin typeface="Calibri"/>
              <a:cs typeface="Calibri"/>
            </a:endParaRPr>
          </a:p>
          <a:p>
            <a:pPr marL="240029" indent="-227329">
              <a:lnSpc>
                <a:spcPts val="3285"/>
              </a:lnSpc>
              <a:spcBef>
                <a:spcPts val="600"/>
              </a:spcBef>
              <a:buFont typeface="Arial MT"/>
              <a:buChar char="•"/>
              <a:tabLst>
                <a:tab pos="240029" algn="l"/>
              </a:tabLst>
            </a:pPr>
            <a:r>
              <a:rPr sz="2800" b="1" dirty="0">
                <a:solidFill>
                  <a:srgbClr val="111F35"/>
                </a:solidFill>
                <a:latin typeface="Calibri"/>
                <a:cs typeface="Calibri"/>
              </a:rPr>
              <a:t>Node.js</a:t>
            </a:r>
            <a:r>
              <a:rPr sz="2800" b="1" spc="-50" dirty="0">
                <a:solidFill>
                  <a:srgbClr val="111F35"/>
                </a:solidFill>
                <a:latin typeface="Calibri"/>
                <a:cs typeface="Calibri"/>
              </a:rPr>
              <a:t> </a:t>
            </a:r>
            <a:r>
              <a:rPr sz="2800" b="1" dirty="0">
                <a:solidFill>
                  <a:srgbClr val="111F35"/>
                </a:solidFill>
                <a:latin typeface="Calibri"/>
                <a:cs typeface="Calibri"/>
              </a:rPr>
              <a:t>v.20.X</a:t>
            </a:r>
            <a:r>
              <a:rPr sz="2800" b="1" spc="-50" dirty="0">
                <a:solidFill>
                  <a:srgbClr val="111F35"/>
                </a:solidFill>
                <a:latin typeface="Calibri"/>
                <a:cs typeface="Calibri"/>
              </a:rPr>
              <a:t> </a:t>
            </a:r>
            <a:r>
              <a:rPr sz="2800" b="1" dirty="0">
                <a:solidFill>
                  <a:srgbClr val="111F35"/>
                </a:solidFill>
                <a:latin typeface="Calibri"/>
                <a:cs typeface="Calibri"/>
              </a:rPr>
              <a:t>(LTS)</a:t>
            </a:r>
            <a:r>
              <a:rPr sz="2800" b="1" spc="-65" dirty="0">
                <a:solidFill>
                  <a:srgbClr val="111F35"/>
                </a:solidFill>
                <a:latin typeface="Calibri"/>
                <a:cs typeface="Calibri"/>
              </a:rPr>
              <a:t> </a:t>
            </a:r>
            <a:r>
              <a:rPr sz="2800" b="1" spc="-10" dirty="0">
                <a:solidFill>
                  <a:srgbClr val="111F35"/>
                </a:solidFill>
                <a:latin typeface="Calibri"/>
                <a:cs typeface="Calibri"/>
              </a:rPr>
              <a:t>documentation</a:t>
            </a:r>
            <a:endParaRPr sz="2800">
              <a:latin typeface="Calibri"/>
              <a:cs typeface="Calibri"/>
            </a:endParaRPr>
          </a:p>
          <a:p>
            <a:pPr marL="241300">
              <a:lnSpc>
                <a:spcPts val="1985"/>
              </a:lnSpc>
            </a:pPr>
            <a:r>
              <a:rPr sz="1800" dirty="0">
                <a:solidFill>
                  <a:srgbClr val="111F35"/>
                </a:solidFill>
                <a:latin typeface="Calibri"/>
                <a:cs typeface="Calibri"/>
              </a:rPr>
              <a:t>Available</a:t>
            </a:r>
            <a:r>
              <a:rPr sz="1800" spc="20" dirty="0">
                <a:solidFill>
                  <a:srgbClr val="111F35"/>
                </a:solidFill>
                <a:latin typeface="Calibri"/>
                <a:cs typeface="Calibri"/>
              </a:rPr>
              <a:t> </a:t>
            </a:r>
            <a:r>
              <a:rPr sz="1800" dirty="0">
                <a:solidFill>
                  <a:srgbClr val="111F35"/>
                </a:solidFill>
                <a:latin typeface="Calibri"/>
                <a:cs typeface="Calibri"/>
              </a:rPr>
              <a:t>at</a:t>
            </a:r>
            <a:r>
              <a:rPr sz="1800" spc="5"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7"/>
              </a:rPr>
              <a:t>https://nodejs.org/docs/latest-v20.x/api/index.html</a:t>
            </a:r>
            <a:endParaRPr sz="1800">
              <a:latin typeface="Calibri"/>
              <a:cs typeface="Calibri"/>
            </a:endParaRPr>
          </a:p>
          <a:p>
            <a:pPr marL="554990">
              <a:lnSpc>
                <a:spcPts val="2060"/>
              </a:lnSpc>
            </a:pPr>
            <a:r>
              <a:rPr sz="1800" dirty="0">
                <a:solidFill>
                  <a:srgbClr val="111F35"/>
                </a:solidFill>
                <a:latin typeface="Calibri"/>
                <a:cs typeface="Calibri"/>
              </a:rPr>
              <a:t>In</a:t>
            </a:r>
            <a:r>
              <a:rPr sz="1800" spc="-35" dirty="0">
                <a:solidFill>
                  <a:srgbClr val="111F35"/>
                </a:solidFill>
                <a:latin typeface="Calibri"/>
                <a:cs typeface="Calibri"/>
              </a:rPr>
              <a:t> </a:t>
            </a:r>
            <a:r>
              <a:rPr sz="1800" dirty="0">
                <a:solidFill>
                  <a:srgbClr val="111F35"/>
                </a:solidFill>
                <a:latin typeface="Calibri"/>
                <a:cs typeface="Calibri"/>
              </a:rPr>
              <a:t>case</a:t>
            </a:r>
            <a:r>
              <a:rPr sz="1800" spc="-25" dirty="0">
                <a:solidFill>
                  <a:srgbClr val="111F35"/>
                </a:solidFill>
                <a:latin typeface="Calibri"/>
                <a:cs typeface="Calibri"/>
              </a:rPr>
              <a:t> </a:t>
            </a:r>
            <a:r>
              <a:rPr sz="1800" dirty="0">
                <a:solidFill>
                  <a:srgbClr val="111F35"/>
                </a:solidFill>
                <a:latin typeface="Calibri"/>
                <a:cs typeface="Calibri"/>
              </a:rPr>
              <a:t>you</a:t>
            </a:r>
            <a:r>
              <a:rPr sz="1800" spc="-20" dirty="0">
                <a:solidFill>
                  <a:srgbClr val="111F35"/>
                </a:solidFill>
                <a:latin typeface="Calibri"/>
                <a:cs typeface="Calibri"/>
              </a:rPr>
              <a:t> </a:t>
            </a:r>
            <a:r>
              <a:rPr sz="1800" dirty="0">
                <a:solidFill>
                  <a:srgbClr val="111F35"/>
                </a:solidFill>
                <a:latin typeface="Calibri"/>
                <a:cs typeface="Calibri"/>
              </a:rPr>
              <a:t>want</a:t>
            </a:r>
            <a:r>
              <a:rPr sz="1800" spc="-25" dirty="0">
                <a:solidFill>
                  <a:srgbClr val="111F35"/>
                </a:solidFill>
                <a:latin typeface="Calibri"/>
                <a:cs typeface="Calibri"/>
              </a:rPr>
              <a:t> </a:t>
            </a:r>
            <a:r>
              <a:rPr sz="1800" dirty="0">
                <a:solidFill>
                  <a:srgbClr val="111F35"/>
                </a:solidFill>
                <a:latin typeface="Calibri"/>
                <a:cs typeface="Calibri"/>
              </a:rPr>
              <a:t>to</a:t>
            </a:r>
            <a:r>
              <a:rPr sz="1800" spc="-40" dirty="0">
                <a:solidFill>
                  <a:srgbClr val="111F35"/>
                </a:solidFill>
                <a:latin typeface="Calibri"/>
                <a:cs typeface="Calibri"/>
              </a:rPr>
              <a:t> </a:t>
            </a:r>
            <a:r>
              <a:rPr sz="1800" dirty="0">
                <a:solidFill>
                  <a:srgbClr val="111F35"/>
                </a:solidFill>
                <a:latin typeface="Calibri"/>
                <a:cs typeface="Calibri"/>
              </a:rPr>
              <a:t>learn</a:t>
            </a:r>
            <a:r>
              <a:rPr sz="1800" spc="-15" dirty="0">
                <a:solidFill>
                  <a:srgbClr val="111F35"/>
                </a:solidFill>
                <a:latin typeface="Calibri"/>
                <a:cs typeface="Calibri"/>
              </a:rPr>
              <a:t> </a:t>
            </a:r>
            <a:r>
              <a:rPr sz="1800" dirty="0">
                <a:solidFill>
                  <a:srgbClr val="111F35"/>
                </a:solidFill>
                <a:latin typeface="Calibri"/>
                <a:cs typeface="Calibri"/>
              </a:rPr>
              <a:t>more</a:t>
            </a:r>
            <a:r>
              <a:rPr sz="1800" spc="-35" dirty="0">
                <a:solidFill>
                  <a:srgbClr val="111F35"/>
                </a:solidFill>
                <a:latin typeface="Calibri"/>
                <a:cs typeface="Calibri"/>
              </a:rPr>
              <a:t> </a:t>
            </a:r>
            <a:r>
              <a:rPr sz="1800" dirty="0">
                <a:solidFill>
                  <a:srgbClr val="111F35"/>
                </a:solidFill>
                <a:latin typeface="Calibri"/>
                <a:cs typeface="Calibri"/>
              </a:rPr>
              <a:t>about</a:t>
            </a:r>
            <a:r>
              <a:rPr sz="1800" spc="-20" dirty="0">
                <a:solidFill>
                  <a:srgbClr val="111F35"/>
                </a:solidFill>
                <a:latin typeface="Calibri"/>
                <a:cs typeface="Calibri"/>
              </a:rPr>
              <a:t> </a:t>
            </a:r>
            <a:r>
              <a:rPr sz="1800" dirty="0">
                <a:solidFill>
                  <a:srgbClr val="111F35"/>
                </a:solidFill>
                <a:latin typeface="Calibri"/>
                <a:cs typeface="Calibri"/>
              </a:rPr>
              <a:t>the</a:t>
            </a:r>
            <a:r>
              <a:rPr sz="1800" spc="-20" dirty="0">
                <a:solidFill>
                  <a:srgbClr val="111F35"/>
                </a:solidFill>
                <a:latin typeface="Calibri"/>
                <a:cs typeface="Calibri"/>
              </a:rPr>
              <a:t> </a:t>
            </a:r>
            <a:r>
              <a:rPr sz="1800" spc="-10" dirty="0">
                <a:solidFill>
                  <a:srgbClr val="111F35"/>
                </a:solidFill>
                <a:latin typeface="Calibri"/>
                <a:cs typeface="Calibri"/>
              </a:rPr>
              <a:t>built-</a:t>
            </a:r>
            <a:r>
              <a:rPr sz="1800" dirty="0">
                <a:solidFill>
                  <a:srgbClr val="111F35"/>
                </a:solidFill>
                <a:latin typeface="Calibri"/>
                <a:cs typeface="Calibri"/>
              </a:rPr>
              <a:t>in</a:t>
            </a:r>
            <a:r>
              <a:rPr sz="1800" spc="-10" dirty="0">
                <a:solidFill>
                  <a:srgbClr val="111F35"/>
                </a:solidFill>
                <a:latin typeface="Calibri"/>
                <a:cs typeface="Calibri"/>
              </a:rPr>
              <a:t> </a:t>
            </a:r>
            <a:r>
              <a:rPr sz="1800" dirty="0">
                <a:solidFill>
                  <a:srgbClr val="111F35"/>
                </a:solidFill>
                <a:latin typeface="Calibri"/>
                <a:cs typeface="Calibri"/>
              </a:rPr>
              <a:t>Node.js</a:t>
            </a:r>
            <a:r>
              <a:rPr sz="1800" spc="-50" dirty="0">
                <a:solidFill>
                  <a:srgbClr val="111F35"/>
                </a:solidFill>
                <a:latin typeface="Calibri"/>
                <a:cs typeface="Calibri"/>
              </a:rPr>
              <a:t> </a:t>
            </a:r>
            <a:r>
              <a:rPr sz="1800" dirty="0">
                <a:solidFill>
                  <a:srgbClr val="111F35"/>
                </a:solidFill>
                <a:latin typeface="Calibri"/>
                <a:cs typeface="Calibri"/>
              </a:rPr>
              <a:t>methods</a:t>
            </a:r>
            <a:r>
              <a:rPr sz="1800" spc="-20" dirty="0">
                <a:solidFill>
                  <a:srgbClr val="111F35"/>
                </a:solidFill>
                <a:latin typeface="Calibri"/>
                <a:cs typeface="Calibri"/>
              </a:rPr>
              <a:t> </a:t>
            </a:r>
            <a:r>
              <a:rPr sz="1800" dirty="0">
                <a:solidFill>
                  <a:srgbClr val="111F35"/>
                </a:solidFill>
                <a:latin typeface="Calibri"/>
                <a:cs typeface="Calibri"/>
              </a:rPr>
              <a:t>we</a:t>
            </a:r>
            <a:r>
              <a:rPr sz="1800" spc="-20" dirty="0">
                <a:solidFill>
                  <a:srgbClr val="111F35"/>
                </a:solidFill>
                <a:latin typeface="Calibri"/>
                <a:cs typeface="Calibri"/>
              </a:rPr>
              <a:t> </a:t>
            </a:r>
            <a:r>
              <a:rPr sz="1800" dirty="0">
                <a:solidFill>
                  <a:srgbClr val="111F35"/>
                </a:solidFill>
                <a:latin typeface="Calibri"/>
                <a:cs typeface="Calibri"/>
              </a:rPr>
              <a:t>used</a:t>
            </a:r>
            <a:r>
              <a:rPr sz="1800" spc="-30" dirty="0">
                <a:solidFill>
                  <a:srgbClr val="111F35"/>
                </a:solidFill>
                <a:latin typeface="Calibri"/>
                <a:cs typeface="Calibri"/>
              </a:rPr>
              <a:t> </a:t>
            </a:r>
            <a:r>
              <a:rPr sz="1800" dirty="0">
                <a:solidFill>
                  <a:srgbClr val="111F35"/>
                </a:solidFill>
                <a:latin typeface="Calibri"/>
                <a:cs typeface="Calibri"/>
              </a:rPr>
              <a:t>in</a:t>
            </a:r>
            <a:r>
              <a:rPr sz="1800" spc="-20" dirty="0">
                <a:solidFill>
                  <a:srgbClr val="111F35"/>
                </a:solidFill>
                <a:latin typeface="Calibri"/>
                <a:cs typeface="Calibri"/>
              </a:rPr>
              <a:t> </a:t>
            </a:r>
            <a:r>
              <a:rPr sz="1800" dirty="0">
                <a:solidFill>
                  <a:srgbClr val="111F35"/>
                </a:solidFill>
                <a:latin typeface="Calibri"/>
                <a:cs typeface="Calibri"/>
              </a:rPr>
              <a:t>this</a:t>
            </a:r>
            <a:r>
              <a:rPr sz="1800" spc="-30" dirty="0">
                <a:solidFill>
                  <a:srgbClr val="111F35"/>
                </a:solidFill>
                <a:latin typeface="Calibri"/>
                <a:cs typeface="Calibri"/>
              </a:rPr>
              <a:t> </a:t>
            </a:r>
            <a:r>
              <a:rPr sz="1800" spc="-10" dirty="0">
                <a:solidFill>
                  <a:srgbClr val="111F35"/>
                </a:solidFill>
                <a:latin typeface="Calibri"/>
                <a:cs typeface="Calibri"/>
              </a:rPr>
              <a:t>lecture.</a:t>
            </a:r>
            <a:endParaRPr sz="1800">
              <a:latin typeface="Calibri"/>
              <a:cs typeface="Calibri"/>
            </a:endParaRPr>
          </a:p>
          <a:p>
            <a:pPr marL="240029" indent="-227329">
              <a:lnSpc>
                <a:spcPts val="3285"/>
              </a:lnSpc>
              <a:spcBef>
                <a:spcPts val="580"/>
              </a:spcBef>
              <a:buFont typeface="Arial MT"/>
              <a:buChar char="•"/>
              <a:tabLst>
                <a:tab pos="240029" algn="l"/>
              </a:tabLst>
            </a:pPr>
            <a:r>
              <a:rPr sz="2800" b="1" dirty="0">
                <a:solidFill>
                  <a:srgbClr val="111F35"/>
                </a:solidFill>
                <a:latin typeface="Calibri"/>
                <a:cs typeface="Calibri"/>
              </a:rPr>
              <a:t>A</a:t>
            </a:r>
            <a:r>
              <a:rPr sz="2800" b="1" spc="-60" dirty="0">
                <a:solidFill>
                  <a:srgbClr val="111F35"/>
                </a:solidFill>
                <a:latin typeface="Calibri"/>
                <a:cs typeface="Calibri"/>
              </a:rPr>
              <a:t> </a:t>
            </a:r>
            <a:r>
              <a:rPr sz="2800" b="1" dirty="0">
                <a:solidFill>
                  <a:srgbClr val="111F35"/>
                </a:solidFill>
                <a:latin typeface="Calibri"/>
                <a:cs typeface="Calibri"/>
              </a:rPr>
              <a:t>beginner’s</a:t>
            </a:r>
            <a:r>
              <a:rPr sz="2800" b="1" spc="-40" dirty="0">
                <a:solidFill>
                  <a:srgbClr val="111F35"/>
                </a:solidFill>
                <a:latin typeface="Calibri"/>
                <a:cs typeface="Calibri"/>
              </a:rPr>
              <a:t> </a:t>
            </a:r>
            <a:r>
              <a:rPr sz="2800" b="1" dirty="0">
                <a:solidFill>
                  <a:srgbClr val="111F35"/>
                </a:solidFill>
                <a:latin typeface="Calibri"/>
                <a:cs typeface="Calibri"/>
              </a:rPr>
              <a:t>Guide</a:t>
            </a:r>
            <a:r>
              <a:rPr sz="2800" b="1" spc="-50" dirty="0">
                <a:solidFill>
                  <a:srgbClr val="111F35"/>
                </a:solidFill>
                <a:latin typeface="Calibri"/>
                <a:cs typeface="Calibri"/>
              </a:rPr>
              <a:t> </a:t>
            </a:r>
            <a:r>
              <a:rPr sz="2800" b="1" dirty="0">
                <a:solidFill>
                  <a:srgbClr val="111F35"/>
                </a:solidFill>
                <a:latin typeface="Calibri"/>
                <a:cs typeface="Calibri"/>
              </a:rPr>
              <a:t>to</a:t>
            </a:r>
            <a:r>
              <a:rPr sz="2800" b="1" spc="-70" dirty="0">
                <a:solidFill>
                  <a:srgbClr val="111F35"/>
                </a:solidFill>
                <a:latin typeface="Calibri"/>
                <a:cs typeface="Calibri"/>
              </a:rPr>
              <a:t> </a:t>
            </a:r>
            <a:r>
              <a:rPr sz="2800" b="1" spc="-25" dirty="0">
                <a:solidFill>
                  <a:srgbClr val="111F35"/>
                </a:solidFill>
                <a:latin typeface="Calibri"/>
                <a:cs typeface="Calibri"/>
              </a:rPr>
              <a:t>Pug</a:t>
            </a:r>
            <a:endParaRPr sz="2800">
              <a:latin typeface="Calibri"/>
              <a:cs typeface="Calibri"/>
            </a:endParaRPr>
          </a:p>
          <a:p>
            <a:pPr marL="241300">
              <a:lnSpc>
                <a:spcPts val="1975"/>
              </a:lnSpc>
            </a:pPr>
            <a:r>
              <a:rPr sz="1800" dirty="0">
                <a:solidFill>
                  <a:srgbClr val="111F35"/>
                </a:solidFill>
                <a:latin typeface="Calibri"/>
                <a:cs typeface="Calibri"/>
              </a:rPr>
              <a:t>By</a:t>
            </a:r>
            <a:r>
              <a:rPr sz="1800" spc="-20" dirty="0">
                <a:solidFill>
                  <a:srgbClr val="111F35"/>
                </a:solidFill>
                <a:latin typeface="Calibri"/>
                <a:cs typeface="Calibri"/>
              </a:rPr>
              <a:t> </a:t>
            </a:r>
            <a:r>
              <a:rPr sz="1800" dirty="0">
                <a:solidFill>
                  <a:srgbClr val="111F35"/>
                </a:solidFill>
                <a:latin typeface="Calibri"/>
                <a:cs typeface="Calibri"/>
              </a:rPr>
              <a:t>James </a:t>
            </a:r>
            <a:r>
              <a:rPr sz="1800" spc="-10" dirty="0">
                <a:solidFill>
                  <a:srgbClr val="111F35"/>
                </a:solidFill>
                <a:latin typeface="Calibri"/>
                <a:cs typeface="Calibri"/>
              </a:rPr>
              <a:t>Hibbard</a:t>
            </a:r>
            <a:endParaRPr sz="1800">
              <a:latin typeface="Calibri"/>
              <a:cs typeface="Calibri"/>
            </a:endParaRPr>
          </a:p>
          <a:p>
            <a:pPr marL="241300">
              <a:lnSpc>
                <a:spcPts val="2055"/>
              </a:lnSpc>
            </a:pPr>
            <a:r>
              <a:rPr sz="1800" dirty="0">
                <a:solidFill>
                  <a:srgbClr val="111F35"/>
                </a:solidFill>
                <a:latin typeface="Calibri"/>
                <a:cs typeface="Calibri"/>
              </a:rPr>
              <a:t>Available at</a:t>
            </a:r>
            <a:r>
              <a:rPr sz="1800" spc="-20"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8"/>
              </a:rPr>
              <a:t>https://www.sitepoint.com/a-beginners-guide-to-</a:t>
            </a:r>
            <a:r>
              <a:rPr sz="1800" u="sng" dirty="0">
                <a:solidFill>
                  <a:srgbClr val="006379"/>
                </a:solidFill>
                <a:uFill>
                  <a:solidFill>
                    <a:srgbClr val="006379"/>
                  </a:solidFill>
                </a:uFill>
                <a:latin typeface="Calibri"/>
                <a:cs typeface="Calibri"/>
                <a:hlinkClick r:id="rId8"/>
              </a:rPr>
              <a:t>pug/</a:t>
            </a:r>
            <a:r>
              <a:rPr sz="1800" spc="25" dirty="0">
                <a:solidFill>
                  <a:srgbClr val="006379"/>
                </a:solidFill>
                <a:latin typeface="Calibri"/>
                <a:cs typeface="Calibri"/>
              </a:rPr>
              <a:t> </a:t>
            </a:r>
            <a:r>
              <a:rPr sz="1800" dirty="0">
                <a:solidFill>
                  <a:srgbClr val="111F35"/>
                </a:solidFill>
                <a:latin typeface="Calibri"/>
                <a:cs typeface="Calibri"/>
              </a:rPr>
              <a:t>and</a:t>
            </a:r>
            <a:r>
              <a:rPr sz="1800" spc="5" dirty="0">
                <a:solidFill>
                  <a:srgbClr val="111F35"/>
                </a:solidFill>
                <a:latin typeface="Calibri"/>
                <a:cs typeface="Calibri"/>
              </a:rPr>
              <a:t> </a:t>
            </a:r>
            <a:r>
              <a:rPr sz="1800" dirty="0">
                <a:solidFill>
                  <a:srgbClr val="111F35"/>
                </a:solidFill>
                <a:latin typeface="Calibri"/>
                <a:cs typeface="Calibri"/>
              </a:rPr>
              <a:t>archived</a:t>
            </a:r>
            <a:r>
              <a:rPr sz="1800" spc="5" dirty="0">
                <a:solidFill>
                  <a:srgbClr val="111F35"/>
                </a:solidFill>
                <a:latin typeface="Calibri"/>
                <a:cs typeface="Calibri"/>
              </a:rPr>
              <a:t> </a:t>
            </a:r>
            <a:r>
              <a:rPr sz="1800" spc="-10" dirty="0">
                <a:solidFill>
                  <a:srgbClr val="006379"/>
                </a:solidFill>
                <a:latin typeface="Calibri"/>
                <a:cs typeface="Calibri"/>
              </a:rPr>
              <a:t>here</a:t>
            </a:r>
            <a:r>
              <a:rPr sz="1800" spc="-10" dirty="0">
                <a:solidFill>
                  <a:srgbClr val="111F35"/>
                </a:solidFill>
                <a:latin typeface="Calibri"/>
                <a:cs typeface="Calibri"/>
              </a:rPr>
              <a:t>.</a:t>
            </a:r>
            <a:endParaRPr sz="1800">
              <a:latin typeface="Calibri"/>
              <a:cs typeface="Calibri"/>
            </a:endParaRPr>
          </a:p>
        </p:txBody>
      </p:sp>
      <p:sp>
        <p:nvSpPr>
          <p:cNvPr id="23" name="object 2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35" dirty="0"/>
              <a:t> </a:t>
            </a:r>
            <a:r>
              <a:rPr dirty="0"/>
              <a:t>Libero</a:t>
            </a:r>
            <a:r>
              <a:rPr spc="-20" dirty="0"/>
              <a:t> </a:t>
            </a:r>
            <a:r>
              <a:rPr dirty="0"/>
              <a:t>Lucio</a:t>
            </a:r>
            <a:r>
              <a:rPr spc="-20" dirty="0"/>
              <a:t> </a:t>
            </a:r>
            <a:r>
              <a:rPr spc="-10" dirty="0"/>
              <a:t>Starace,</a:t>
            </a:r>
            <a:r>
              <a:rPr spc="-20" dirty="0"/>
              <a:t> </a:t>
            </a:r>
            <a:r>
              <a:rPr dirty="0"/>
              <a:t>Ph.D.</a:t>
            </a:r>
            <a:r>
              <a:rPr spc="-30" dirty="0"/>
              <a:t> </a:t>
            </a:r>
            <a:r>
              <a:rPr dirty="0"/>
              <a:t>-</a:t>
            </a:r>
            <a:r>
              <a:rPr spc="-15" dirty="0"/>
              <a:t> </a:t>
            </a:r>
            <a:r>
              <a:rPr dirty="0"/>
              <a:t>University</a:t>
            </a:r>
            <a:r>
              <a:rPr spc="-20" dirty="0"/>
              <a:t> </a:t>
            </a:r>
            <a:r>
              <a:rPr dirty="0"/>
              <a:t>of</a:t>
            </a:r>
            <a:r>
              <a:rPr spc="-15" dirty="0"/>
              <a:t> </a:t>
            </a:r>
            <a:r>
              <a:rPr dirty="0"/>
              <a:t>Naples</a:t>
            </a:r>
            <a:r>
              <a:rPr spc="-20" dirty="0"/>
              <a:t> </a:t>
            </a:r>
            <a:r>
              <a:rPr dirty="0"/>
              <a:t>Federico</a:t>
            </a:r>
            <a:r>
              <a:rPr spc="-15" dirty="0"/>
              <a:t> </a:t>
            </a:r>
            <a:r>
              <a:rPr dirty="0"/>
              <a:t>II</a:t>
            </a:r>
            <a:r>
              <a:rPr spc="-5" dirty="0"/>
              <a:t> </a:t>
            </a:r>
            <a:r>
              <a:rPr dirty="0"/>
              <a:t>-</a:t>
            </a:r>
            <a:r>
              <a:rPr spc="-20" dirty="0"/>
              <a:t> </a:t>
            </a:r>
            <a:r>
              <a:rPr dirty="0"/>
              <a:t>Web</a:t>
            </a:r>
            <a:r>
              <a:rPr spc="-15" dirty="0"/>
              <a:t> </a:t>
            </a:r>
            <a:r>
              <a:rPr spc="-20" dirty="0"/>
              <a:t>Technologies</a:t>
            </a:r>
            <a:r>
              <a:rPr spc="-25" dirty="0"/>
              <a:t> </a:t>
            </a:r>
            <a:r>
              <a:rPr dirty="0"/>
              <a:t>Course -</a:t>
            </a:r>
            <a:r>
              <a:rPr spc="-15" dirty="0"/>
              <a:t> </a:t>
            </a:r>
            <a:r>
              <a:rPr dirty="0"/>
              <a:t>Lecture</a:t>
            </a:r>
            <a:r>
              <a:rPr spc="-30" dirty="0"/>
              <a:t> </a:t>
            </a:r>
            <a:r>
              <a:rPr dirty="0"/>
              <a:t>11 -</a:t>
            </a:r>
            <a:r>
              <a:rPr spc="-15" dirty="0"/>
              <a:t> </a:t>
            </a:r>
            <a:r>
              <a:rPr spc="-10" dirty="0"/>
              <a:t>Implementing</a:t>
            </a:r>
            <a:r>
              <a:rPr spc="-55" dirty="0"/>
              <a:t> </a:t>
            </a:r>
            <a:r>
              <a:rPr dirty="0"/>
              <a:t>Web</a:t>
            </a:r>
            <a:r>
              <a:rPr spc="-15" dirty="0"/>
              <a:t> </a:t>
            </a:r>
            <a:r>
              <a:rPr dirty="0"/>
              <a:t>Apps</a:t>
            </a:r>
            <a:r>
              <a:rPr spc="-20" dirty="0"/>
              <a:t> </a:t>
            </a:r>
            <a:r>
              <a:rPr dirty="0"/>
              <a:t>with</a:t>
            </a:r>
            <a:r>
              <a:rPr spc="-20" dirty="0"/>
              <a:t> </a:t>
            </a:r>
            <a:r>
              <a:rPr spc="-10" dirty="0"/>
              <a:t>Node.js</a:t>
            </a: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497</a:t>
            </a:fld>
            <a:endParaRPr spc="-25"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1136" y="589821"/>
            <a:ext cx="10220325" cy="5481320"/>
          </a:xfrm>
          <a:prstGeom prst="rect">
            <a:avLst/>
          </a:prstGeom>
        </p:spPr>
        <p:txBody>
          <a:bodyPr vert="horz" wrap="square" lIns="0" tIns="40005" rIns="0" bIns="0" rtlCol="0">
            <a:spAutoFit/>
          </a:bodyPr>
          <a:lstStyle/>
          <a:p>
            <a:pPr marL="13335">
              <a:lnSpc>
                <a:spcPct val="100000"/>
              </a:lnSpc>
              <a:spcBef>
                <a:spcPts val="315"/>
              </a:spcBef>
            </a:pPr>
            <a:r>
              <a:rPr sz="2000" b="1" spc="-55" dirty="0">
                <a:solidFill>
                  <a:srgbClr val="006379"/>
                </a:solidFill>
                <a:latin typeface="Tahoma"/>
                <a:cs typeface="Tahoma"/>
              </a:rPr>
              <a:t>UNIVERSITÀ </a:t>
            </a:r>
            <a:r>
              <a:rPr sz="2000" b="1" spc="-10" dirty="0">
                <a:solidFill>
                  <a:srgbClr val="006379"/>
                </a:solidFill>
                <a:latin typeface="Tahoma"/>
                <a:cs typeface="Tahoma"/>
              </a:rPr>
              <a:t>DEGLI</a:t>
            </a:r>
            <a:r>
              <a:rPr sz="2000" b="1" spc="-55" dirty="0">
                <a:solidFill>
                  <a:srgbClr val="006379"/>
                </a:solidFill>
                <a:latin typeface="Tahoma"/>
                <a:cs typeface="Tahoma"/>
              </a:rPr>
              <a:t> </a:t>
            </a:r>
            <a:r>
              <a:rPr sz="2000" b="1" spc="-60" dirty="0">
                <a:solidFill>
                  <a:srgbClr val="006379"/>
                </a:solidFill>
                <a:latin typeface="Tahoma"/>
                <a:cs typeface="Tahoma"/>
              </a:rPr>
              <a:t>STUDI</a:t>
            </a:r>
            <a:r>
              <a:rPr sz="2000" b="1" spc="-40" dirty="0">
                <a:solidFill>
                  <a:srgbClr val="006379"/>
                </a:solidFill>
                <a:latin typeface="Tahoma"/>
                <a:cs typeface="Tahoma"/>
              </a:rPr>
              <a:t> </a:t>
            </a:r>
            <a:r>
              <a:rPr sz="2000" b="1" spc="-55" dirty="0">
                <a:solidFill>
                  <a:srgbClr val="006379"/>
                </a:solidFill>
                <a:latin typeface="Tahoma"/>
                <a:cs typeface="Tahoma"/>
              </a:rPr>
              <a:t>DI</a:t>
            </a:r>
            <a:r>
              <a:rPr sz="2000" b="1" spc="-50" dirty="0">
                <a:solidFill>
                  <a:srgbClr val="006379"/>
                </a:solidFill>
                <a:latin typeface="Tahoma"/>
                <a:cs typeface="Tahoma"/>
              </a:rPr>
              <a:t> </a:t>
            </a:r>
            <a:r>
              <a:rPr sz="2000" b="1" dirty="0">
                <a:solidFill>
                  <a:srgbClr val="006379"/>
                </a:solidFill>
                <a:latin typeface="Tahoma"/>
                <a:cs typeface="Tahoma"/>
              </a:rPr>
              <a:t>NAPOLI</a:t>
            </a:r>
            <a:r>
              <a:rPr sz="2000" b="1" spc="-65" dirty="0">
                <a:solidFill>
                  <a:srgbClr val="006379"/>
                </a:solidFill>
                <a:latin typeface="Tahoma"/>
                <a:cs typeface="Tahoma"/>
              </a:rPr>
              <a:t> </a:t>
            </a:r>
            <a:r>
              <a:rPr sz="2000" b="1" spc="-75" dirty="0">
                <a:solidFill>
                  <a:srgbClr val="006379"/>
                </a:solidFill>
                <a:latin typeface="Tahoma"/>
                <a:cs typeface="Tahoma"/>
              </a:rPr>
              <a:t>FEDERICO</a:t>
            </a:r>
            <a:r>
              <a:rPr sz="2000" b="1" spc="-60" dirty="0">
                <a:solidFill>
                  <a:srgbClr val="006379"/>
                </a:solidFill>
                <a:latin typeface="Tahoma"/>
                <a:cs typeface="Tahoma"/>
              </a:rPr>
              <a:t> </a:t>
            </a:r>
            <a:r>
              <a:rPr sz="2000" b="1" spc="-280" dirty="0">
                <a:solidFill>
                  <a:srgbClr val="006379"/>
                </a:solidFill>
                <a:latin typeface="Tahoma"/>
                <a:cs typeface="Tahoma"/>
              </a:rPr>
              <a:t>II</a:t>
            </a:r>
            <a:endParaRPr sz="2000">
              <a:latin typeface="Tahoma"/>
              <a:cs typeface="Tahoma"/>
            </a:endParaRPr>
          </a:p>
          <a:p>
            <a:pPr marL="13335">
              <a:lnSpc>
                <a:spcPct val="100000"/>
              </a:lnSpc>
              <a:spcBef>
                <a:spcPts val="295"/>
              </a:spcBef>
            </a:pPr>
            <a:r>
              <a:rPr sz="2800" b="1" spc="-70" dirty="0">
                <a:solidFill>
                  <a:srgbClr val="006379"/>
                </a:solidFill>
                <a:latin typeface="Tahoma"/>
                <a:cs typeface="Tahoma"/>
              </a:rPr>
              <a:t>WEB</a:t>
            </a:r>
            <a:r>
              <a:rPr sz="2800" b="1" spc="-75" dirty="0">
                <a:solidFill>
                  <a:srgbClr val="006379"/>
                </a:solidFill>
                <a:latin typeface="Tahoma"/>
                <a:cs typeface="Tahoma"/>
              </a:rPr>
              <a:t> </a:t>
            </a:r>
            <a:r>
              <a:rPr sz="2800" b="1" dirty="0">
                <a:solidFill>
                  <a:srgbClr val="006379"/>
                </a:solidFill>
                <a:latin typeface="Tahoma"/>
                <a:cs typeface="Tahoma"/>
              </a:rPr>
              <a:t>TECHNO</a:t>
            </a:r>
            <a:r>
              <a:rPr sz="2800" b="1" dirty="0">
                <a:solidFill>
                  <a:srgbClr val="396C77"/>
                </a:solidFill>
                <a:latin typeface="Tahoma"/>
                <a:cs typeface="Tahoma"/>
              </a:rPr>
              <a:t>L</a:t>
            </a:r>
            <a:r>
              <a:rPr sz="2800" b="1" dirty="0">
                <a:solidFill>
                  <a:srgbClr val="006379"/>
                </a:solidFill>
                <a:latin typeface="Tahoma"/>
                <a:cs typeface="Tahoma"/>
              </a:rPr>
              <a:t>OGIES</a:t>
            </a:r>
            <a:r>
              <a:rPr sz="2800" b="1" spc="-40" dirty="0">
                <a:solidFill>
                  <a:srgbClr val="006379"/>
                </a:solidFill>
                <a:latin typeface="Tahoma"/>
                <a:cs typeface="Tahoma"/>
              </a:rPr>
              <a:t> </a:t>
            </a:r>
            <a:r>
              <a:rPr sz="2800" b="1" spc="1000" dirty="0">
                <a:solidFill>
                  <a:srgbClr val="006379"/>
                </a:solidFill>
                <a:latin typeface="Tahoma"/>
                <a:cs typeface="Tahoma"/>
              </a:rPr>
              <a:t>–</a:t>
            </a:r>
            <a:r>
              <a:rPr sz="2800" b="1" spc="-75" dirty="0">
                <a:solidFill>
                  <a:srgbClr val="006379"/>
                </a:solidFill>
                <a:latin typeface="Tahoma"/>
                <a:cs typeface="Tahoma"/>
              </a:rPr>
              <a:t> </a:t>
            </a:r>
            <a:r>
              <a:rPr sz="2800" b="1" spc="-105" dirty="0">
                <a:solidFill>
                  <a:srgbClr val="006379"/>
                </a:solidFill>
                <a:latin typeface="Tahoma"/>
                <a:cs typeface="Tahoma"/>
              </a:rPr>
              <a:t>LECTURE</a:t>
            </a:r>
            <a:r>
              <a:rPr sz="2800" b="1" spc="-55" dirty="0">
                <a:solidFill>
                  <a:srgbClr val="006379"/>
                </a:solidFill>
                <a:latin typeface="Tahoma"/>
                <a:cs typeface="Tahoma"/>
              </a:rPr>
              <a:t> </a:t>
            </a:r>
            <a:r>
              <a:rPr sz="2800" b="1" spc="-25" dirty="0">
                <a:solidFill>
                  <a:srgbClr val="006379"/>
                </a:solidFill>
                <a:latin typeface="Tahoma"/>
                <a:cs typeface="Tahoma"/>
              </a:rPr>
              <a:t>12</a:t>
            </a:r>
            <a:endParaRPr sz="2800">
              <a:latin typeface="Tahoma"/>
              <a:cs typeface="Tahoma"/>
            </a:endParaRPr>
          </a:p>
          <a:p>
            <a:pPr>
              <a:lnSpc>
                <a:spcPct val="100000"/>
              </a:lnSpc>
              <a:spcBef>
                <a:spcPts val="850"/>
              </a:spcBef>
            </a:pPr>
            <a:endParaRPr sz="2800">
              <a:latin typeface="Tahoma"/>
              <a:cs typeface="Tahoma"/>
            </a:endParaRPr>
          </a:p>
          <a:p>
            <a:pPr marL="13335" marR="5080">
              <a:lnSpc>
                <a:spcPts val="6480"/>
              </a:lnSpc>
            </a:pPr>
            <a:r>
              <a:rPr sz="6000" b="1" spc="-50" dirty="0">
                <a:solidFill>
                  <a:srgbClr val="111F35"/>
                </a:solidFill>
                <a:latin typeface="Tahoma"/>
                <a:cs typeface="Tahoma"/>
              </a:rPr>
              <a:t>IMPLEMENTING</a:t>
            </a:r>
            <a:r>
              <a:rPr sz="6000" b="1" spc="-350" dirty="0">
                <a:solidFill>
                  <a:srgbClr val="111F35"/>
                </a:solidFill>
                <a:latin typeface="Tahoma"/>
                <a:cs typeface="Tahoma"/>
              </a:rPr>
              <a:t> </a:t>
            </a:r>
            <a:r>
              <a:rPr sz="6000" b="1" spc="-85" dirty="0">
                <a:solidFill>
                  <a:srgbClr val="111F35"/>
                </a:solidFill>
                <a:latin typeface="Tahoma"/>
                <a:cs typeface="Tahoma"/>
              </a:rPr>
              <a:t>WEB</a:t>
            </a:r>
            <a:r>
              <a:rPr sz="6000" b="1" spc="-350" dirty="0">
                <a:solidFill>
                  <a:srgbClr val="111F35"/>
                </a:solidFill>
                <a:latin typeface="Tahoma"/>
                <a:cs typeface="Tahoma"/>
              </a:rPr>
              <a:t> </a:t>
            </a:r>
            <a:r>
              <a:rPr sz="6000" b="1" spc="-50" dirty="0">
                <a:solidFill>
                  <a:srgbClr val="111F35"/>
                </a:solidFill>
                <a:latin typeface="Tahoma"/>
                <a:cs typeface="Tahoma"/>
              </a:rPr>
              <a:t>APPS </a:t>
            </a:r>
            <a:r>
              <a:rPr sz="6000" b="1" spc="-350" dirty="0">
                <a:solidFill>
                  <a:srgbClr val="111F35"/>
                </a:solidFill>
                <a:latin typeface="Tahoma"/>
                <a:cs typeface="Tahoma"/>
              </a:rPr>
              <a:t>WITH</a:t>
            </a:r>
            <a:r>
              <a:rPr sz="6000" b="1" spc="130" dirty="0">
                <a:solidFill>
                  <a:srgbClr val="111F35"/>
                </a:solidFill>
                <a:latin typeface="Tahoma"/>
                <a:cs typeface="Tahoma"/>
              </a:rPr>
              <a:t> </a:t>
            </a:r>
            <a:r>
              <a:rPr sz="6000" b="1" spc="-10" dirty="0">
                <a:solidFill>
                  <a:srgbClr val="111F35"/>
                </a:solidFill>
                <a:latin typeface="Tahoma"/>
                <a:cs typeface="Tahoma"/>
              </a:rPr>
              <a:t>NODE.JS:</a:t>
            </a:r>
            <a:endParaRPr sz="6000">
              <a:latin typeface="Tahoma"/>
              <a:cs typeface="Tahoma"/>
            </a:endParaRPr>
          </a:p>
          <a:p>
            <a:pPr marL="13335">
              <a:lnSpc>
                <a:spcPts val="6385"/>
              </a:lnSpc>
            </a:pPr>
            <a:r>
              <a:rPr sz="6000" b="1" spc="-100" dirty="0">
                <a:solidFill>
                  <a:srgbClr val="111F35"/>
                </a:solidFill>
                <a:latin typeface="Tahoma"/>
                <a:cs typeface="Tahoma"/>
              </a:rPr>
              <a:t>SESSION</a:t>
            </a:r>
            <a:r>
              <a:rPr sz="6000" b="1" spc="-300" dirty="0">
                <a:solidFill>
                  <a:srgbClr val="111F35"/>
                </a:solidFill>
                <a:latin typeface="Tahoma"/>
                <a:cs typeface="Tahoma"/>
              </a:rPr>
              <a:t> </a:t>
            </a:r>
            <a:r>
              <a:rPr sz="6000" b="1" spc="105" dirty="0">
                <a:solidFill>
                  <a:srgbClr val="111F35"/>
                </a:solidFill>
                <a:latin typeface="Tahoma"/>
                <a:cs typeface="Tahoma"/>
              </a:rPr>
              <a:t>MANAGEMENT</a:t>
            </a:r>
            <a:endParaRPr sz="6000">
              <a:latin typeface="Tahoma"/>
              <a:cs typeface="Tahoma"/>
            </a:endParaRPr>
          </a:p>
          <a:p>
            <a:pPr marL="13335">
              <a:lnSpc>
                <a:spcPct val="100000"/>
              </a:lnSpc>
              <a:spcBef>
                <a:spcPts val="2035"/>
              </a:spcBef>
            </a:pPr>
            <a:r>
              <a:rPr sz="2800" dirty="0">
                <a:solidFill>
                  <a:srgbClr val="111F35"/>
                </a:solidFill>
                <a:latin typeface="Calibri"/>
                <a:cs typeface="Calibri"/>
              </a:rPr>
              <a:t>Luigi</a:t>
            </a:r>
            <a:r>
              <a:rPr sz="2800" spc="-95" dirty="0">
                <a:solidFill>
                  <a:srgbClr val="111F35"/>
                </a:solidFill>
                <a:latin typeface="Calibri"/>
                <a:cs typeface="Calibri"/>
              </a:rPr>
              <a:t> </a:t>
            </a:r>
            <a:r>
              <a:rPr sz="2800" dirty="0">
                <a:solidFill>
                  <a:srgbClr val="111F35"/>
                </a:solidFill>
                <a:latin typeface="Calibri"/>
                <a:cs typeface="Calibri"/>
              </a:rPr>
              <a:t>Libero</a:t>
            </a:r>
            <a:r>
              <a:rPr sz="2800" spc="-85" dirty="0">
                <a:solidFill>
                  <a:srgbClr val="111F35"/>
                </a:solidFill>
                <a:latin typeface="Calibri"/>
                <a:cs typeface="Calibri"/>
              </a:rPr>
              <a:t> </a:t>
            </a:r>
            <a:r>
              <a:rPr sz="2800" dirty="0">
                <a:solidFill>
                  <a:srgbClr val="111F35"/>
                </a:solidFill>
                <a:latin typeface="Calibri"/>
                <a:cs typeface="Calibri"/>
              </a:rPr>
              <a:t>Lucio</a:t>
            </a:r>
            <a:r>
              <a:rPr sz="2800" spc="-95" dirty="0">
                <a:solidFill>
                  <a:srgbClr val="111F35"/>
                </a:solidFill>
                <a:latin typeface="Calibri"/>
                <a:cs typeface="Calibri"/>
              </a:rPr>
              <a:t> </a:t>
            </a:r>
            <a:r>
              <a:rPr sz="2800" dirty="0">
                <a:solidFill>
                  <a:srgbClr val="111F35"/>
                </a:solidFill>
                <a:latin typeface="Calibri"/>
                <a:cs typeface="Calibri"/>
              </a:rPr>
              <a:t>Starace,</a:t>
            </a:r>
            <a:r>
              <a:rPr sz="2800" spc="-95" dirty="0">
                <a:solidFill>
                  <a:srgbClr val="111F35"/>
                </a:solidFill>
                <a:latin typeface="Calibri"/>
                <a:cs typeface="Calibri"/>
              </a:rPr>
              <a:t> </a:t>
            </a:r>
            <a:r>
              <a:rPr sz="2800" spc="-25" dirty="0">
                <a:solidFill>
                  <a:srgbClr val="111F35"/>
                </a:solidFill>
                <a:latin typeface="Calibri"/>
                <a:cs typeface="Calibri"/>
              </a:rPr>
              <a:t>PhD</a:t>
            </a:r>
            <a:endParaRPr sz="2800">
              <a:latin typeface="Calibri"/>
              <a:cs typeface="Calibri"/>
            </a:endParaRPr>
          </a:p>
          <a:p>
            <a:pPr marL="12700" marR="6090920">
              <a:lnSpc>
                <a:spcPct val="119200"/>
              </a:lnSpc>
              <a:spcBef>
                <a:spcPts val="420"/>
              </a:spcBef>
            </a:pPr>
            <a:r>
              <a:rPr sz="1700" u="sng" spc="-10" dirty="0">
                <a:solidFill>
                  <a:srgbClr val="006379"/>
                </a:solidFill>
                <a:uFill>
                  <a:solidFill>
                    <a:srgbClr val="006379"/>
                  </a:solidFill>
                </a:uFill>
                <a:latin typeface="Calibri"/>
                <a:cs typeface="Calibri"/>
                <a:hlinkClick r:id="rId2"/>
              </a:rPr>
              <a:t>luigiliberolucio.starace@unina.it</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3"/>
              </a:rPr>
              <a:t>https://luistar.github.io</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4"/>
              </a:rPr>
              <a:t>https://docenti.unina.it/luigiliberolucio.starace</a:t>
            </a:r>
            <a:endParaRPr sz="1700">
              <a:latin typeface="Calibri"/>
              <a:cs typeface="Calibri"/>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499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PREVIOUSLY,</a:t>
            </a:r>
            <a:r>
              <a:rPr spc="-80" dirty="0"/>
              <a:t> </a:t>
            </a:r>
            <a:r>
              <a:rPr spc="275" dirty="0"/>
              <a:t>ON</a:t>
            </a:r>
            <a:r>
              <a:rPr spc="-95" dirty="0"/>
              <a:t> </a:t>
            </a:r>
            <a:r>
              <a:rPr spc="-70" dirty="0"/>
              <a:t>WEB</a:t>
            </a:r>
            <a:r>
              <a:rPr spc="-114" dirty="0"/>
              <a:t> </a:t>
            </a:r>
            <a:r>
              <a:rPr spc="-10" dirty="0"/>
              <a:t>TECHNOLOGIES</a:t>
            </a:r>
          </a:p>
        </p:txBody>
      </p:sp>
      <p:sp>
        <p:nvSpPr>
          <p:cNvPr id="3" name="object 3"/>
          <p:cNvSpPr txBox="1"/>
          <p:nvPr/>
        </p:nvSpPr>
        <p:spPr>
          <a:xfrm>
            <a:off x="962050" y="1446872"/>
            <a:ext cx="9934575" cy="335978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We</a:t>
            </a:r>
            <a:r>
              <a:rPr sz="2800" spc="-70" dirty="0">
                <a:solidFill>
                  <a:srgbClr val="111F35"/>
                </a:solidFill>
                <a:latin typeface="Calibri"/>
                <a:cs typeface="Calibri"/>
              </a:rPr>
              <a:t> </a:t>
            </a:r>
            <a:r>
              <a:rPr sz="2800" dirty="0">
                <a:solidFill>
                  <a:srgbClr val="111F35"/>
                </a:solidFill>
                <a:latin typeface="Calibri"/>
                <a:cs typeface="Calibri"/>
              </a:rPr>
              <a:t>learned</a:t>
            </a:r>
            <a:r>
              <a:rPr sz="2800" spc="-55" dirty="0">
                <a:solidFill>
                  <a:srgbClr val="111F35"/>
                </a:solidFill>
                <a:latin typeface="Calibri"/>
                <a:cs typeface="Calibri"/>
              </a:rPr>
              <a:t> </a:t>
            </a:r>
            <a:r>
              <a:rPr sz="2800" dirty="0">
                <a:solidFill>
                  <a:srgbClr val="111F35"/>
                </a:solidFill>
                <a:latin typeface="Calibri"/>
                <a:cs typeface="Calibri"/>
              </a:rPr>
              <a:t>about</a:t>
            </a:r>
            <a:r>
              <a:rPr sz="2800" spc="-60" dirty="0">
                <a:solidFill>
                  <a:srgbClr val="111F35"/>
                </a:solidFill>
                <a:latin typeface="Calibri"/>
                <a:cs typeface="Calibri"/>
              </a:rPr>
              <a:t> </a:t>
            </a:r>
            <a:r>
              <a:rPr sz="2800" spc="-10" dirty="0">
                <a:solidFill>
                  <a:srgbClr val="111F35"/>
                </a:solidFill>
                <a:latin typeface="Calibri"/>
                <a:cs typeface="Calibri"/>
              </a:rPr>
              <a:t>server-</a:t>
            </a:r>
            <a:r>
              <a:rPr sz="2800" dirty="0">
                <a:solidFill>
                  <a:srgbClr val="111F35"/>
                </a:solidFill>
                <a:latin typeface="Calibri"/>
                <a:cs typeface="Calibri"/>
              </a:rPr>
              <a:t>side</a:t>
            </a:r>
            <a:r>
              <a:rPr sz="2800" spc="-40" dirty="0">
                <a:solidFill>
                  <a:srgbClr val="111F35"/>
                </a:solidFill>
                <a:latin typeface="Calibri"/>
                <a:cs typeface="Calibri"/>
              </a:rPr>
              <a:t> </a:t>
            </a:r>
            <a:r>
              <a:rPr sz="2800" spc="-10" dirty="0">
                <a:solidFill>
                  <a:srgbClr val="111F35"/>
                </a:solidFill>
                <a:latin typeface="Calibri"/>
                <a:cs typeface="Calibri"/>
              </a:rPr>
              <a:t>programming</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We</a:t>
            </a:r>
            <a:r>
              <a:rPr sz="2800" spc="-85" dirty="0">
                <a:solidFill>
                  <a:srgbClr val="111F35"/>
                </a:solidFill>
                <a:latin typeface="Calibri"/>
                <a:cs typeface="Calibri"/>
              </a:rPr>
              <a:t> </a:t>
            </a:r>
            <a:r>
              <a:rPr sz="2800" spc="-10" dirty="0">
                <a:solidFill>
                  <a:srgbClr val="111F35"/>
                </a:solidFill>
                <a:latin typeface="Calibri"/>
                <a:cs typeface="Calibri"/>
              </a:rPr>
              <a:t>implemented</a:t>
            </a:r>
            <a:r>
              <a:rPr sz="2800" spc="-55" dirty="0">
                <a:solidFill>
                  <a:srgbClr val="111F35"/>
                </a:solidFill>
                <a:latin typeface="Calibri"/>
                <a:cs typeface="Calibri"/>
              </a:rPr>
              <a:t> </a:t>
            </a:r>
            <a:r>
              <a:rPr sz="2800" dirty="0">
                <a:solidFill>
                  <a:srgbClr val="111F35"/>
                </a:solidFill>
                <a:latin typeface="Calibri"/>
                <a:cs typeface="Calibri"/>
              </a:rPr>
              <a:t>our</a:t>
            </a:r>
            <a:r>
              <a:rPr sz="2800" spc="-80" dirty="0">
                <a:solidFill>
                  <a:srgbClr val="111F35"/>
                </a:solidFill>
                <a:latin typeface="Calibri"/>
                <a:cs typeface="Calibri"/>
              </a:rPr>
              <a:t> </a:t>
            </a:r>
            <a:r>
              <a:rPr sz="2800" dirty="0">
                <a:solidFill>
                  <a:srgbClr val="111F35"/>
                </a:solidFill>
                <a:latin typeface="Calibri"/>
                <a:cs typeface="Calibri"/>
              </a:rPr>
              <a:t>first</a:t>
            </a:r>
            <a:r>
              <a:rPr sz="2800" spc="-65" dirty="0">
                <a:solidFill>
                  <a:srgbClr val="111F35"/>
                </a:solidFill>
                <a:latin typeface="Calibri"/>
                <a:cs typeface="Calibri"/>
              </a:rPr>
              <a:t> </a:t>
            </a:r>
            <a:r>
              <a:rPr sz="2800" dirty="0">
                <a:solidFill>
                  <a:srgbClr val="111F35"/>
                </a:solidFill>
                <a:latin typeface="Calibri"/>
                <a:cs typeface="Calibri"/>
              </a:rPr>
              <a:t>web</a:t>
            </a:r>
            <a:r>
              <a:rPr sz="2800" spc="-90" dirty="0">
                <a:solidFill>
                  <a:srgbClr val="111F35"/>
                </a:solidFill>
                <a:latin typeface="Calibri"/>
                <a:cs typeface="Calibri"/>
              </a:rPr>
              <a:t> </a:t>
            </a:r>
            <a:r>
              <a:rPr sz="2800" spc="-10" dirty="0">
                <a:solidFill>
                  <a:srgbClr val="111F35"/>
                </a:solidFill>
                <a:latin typeface="Calibri"/>
                <a:cs typeface="Calibri"/>
              </a:rPr>
              <a:t>application</a:t>
            </a:r>
            <a:r>
              <a:rPr sz="2800" spc="-80" dirty="0">
                <a:solidFill>
                  <a:srgbClr val="111F35"/>
                </a:solidFill>
                <a:latin typeface="Calibri"/>
                <a:cs typeface="Calibri"/>
              </a:rPr>
              <a:t> </a:t>
            </a:r>
            <a:r>
              <a:rPr sz="2800" dirty="0">
                <a:solidFill>
                  <a:srgbClr val="111F35"/>
                </a:solidFill>
                <a:latin typeface="Calibri"/>
                <a:cs typeface="Calibri"/>
              </a:rPr>
              <a:t>using</a:t>
            </a:r>
            <a:r>
              <a:rPr sz="2800" spc="-70" dirty="0">
                <a:solidFill>
                  <a:srgbClr val="111F35"/>
                </a:solidFill>
                <a:latin typeface="Calibri"/>
                <a:cs typeface="Calibri"/>
              </a:rPr>
              <a:t> </a:t>
            </a:r>
            <a:r>
              <a:rPr sz="2800" spc="-10" dirty="0">
                <a:solidFill>
                  <a:srgbClr val="111F35"/>
                </a:solidFill>
                <a:latin typeface="Calibri"/>
                <a:cs typeface="Calibri"/>
              </a:rPr>
              <a:t>Node.js</a:t>
            </a:r>
            <a:endParaRPr sz="280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It</a:t>
            </a:r>
            <a:r>
              <a:rPr sz="2800" spc="-75" dirty="0">
                <a:solidFill>
                  <a:srgbClr val="111F35"/>
                </a:solidFill>
                <a:latin typeface="Calibri"/>
                <a:cs typeface="Calibri"/>
              </a:rPr>
              <a:t> </a:t>
            </a:r>
            <a:r>
              <a:rPr sz="2800" dirty="0">
                <a:solidFill>
                  <a:srgbClr val="111F35"/>
                </a:solidFill>
                <a:latin typeface="Calibri"/>
                <a:cs typeface="Calibri"/>
              </a:rPr>
              <a:t>ain’t</a:t>
            </a:r>
            <a:r>
              <a:rPr sz="2800" spc="-70" dirty="0">
                <a:solidFill>
                  <a:srgbClr val="111F35"/>
                </a:solidFill>
                <a:latin typeface="Calibri"/>
                <a:cs typeface="Calibri"/>
              </a:rPr>
              <a:t> </a:t>
            </a:r>
            <a:r>
              <a:rPr sz="2800" dirty="0">
                <a:solidFill>
                  <a:srgbClr val="111F35"/>
                </a:solidFill>
                <a:latin typeface="Calibri"/>
                <a:cs typeface="Calibri"/>
              </a:rPr>
              <a:t>much,</a:t>
            </a:r>
            <a:r>
              <a:rPr sz="2800" spc="-50" dirty="0">
                <a:solidFill>
                  <a:srgbClr val="111F35"/>
                </a:solidFill>
                <a:latin typeface="Calibri"/>
                <a:cs typeface="Calibri"/>
              </a:rPr>
              <a:t> </a:t>
            </a:r>
            <a:r>
              <a:rPr sz="2800" dirty="0">
                <a:solidFill>
                  <a:srgbClr val="111F35"/>
                </a:solidFill>
                <a:latin typeface="Calibri"/>
                <a:cs typeface="Calibri"/>
              </a:rPr>
              <a:t>but</a:t>
            </a:r>
            <a:r>
              <a:rPr sz="2800" spc="-55" dirty="0">
                <a:solidFill>
                  <a:srgbClr val="111F35"/>
                </a:solidFill>
                <a:latin typeface="Calibri"/>
                <a:cs typeface="Calibri"/>
              </a:rPr>
              <a:t> </a:t>
            </a:r>
            <a:r>
              <a:rPr sz="2800" dirty="0">
                <a:solidFill>
                  <a:srgbClr val="111F35"/>
                </a:solidFill>
                <a:latin typeface="Calibri"/>
                <a:cs typeface="Calibri"/>
              </a:rPr>
              <a:t>it’s</a:t>
            </a:r>
            <a:r>
              <a:rPr sz="2800" spc="-55" dirty="0">
                <a:solidFill>
                  <a:srgbClr val="111F35"/>
                </a:solidFill>
                <a:latin typeface="Calibri"/>
                <a:cs typeface="Calibri"/>
              </a:rPr>
              <a:t> </a:t>
            </a:r>
            <a:r>
              <a:rPr sz="2800" dirty="0">
                <a:solidFill>
                  <a:srgbClr val="111F35"/>
                </a:solidFill>
                <a:latin typeface="Calibri"/>
                <a:cs typeface="Calibri"/>
              </a:rPr>
              <a:t>honest</a:t>
            </a:r>
            <a:r>
              <a:rPr sz="2800" spc="-55" dirty="0">
                <a:solidFill>
                  <a:srgbClr val="111F35"/>
                </a:solidFill>
                <a:latin typeface="Calibri"/>
                <a:cs typeface="Calibri"/>
              </a:rPr>
              <a:t> </a:t>
            </a:r>
            <a:r>
              <a:rPr sz="2800" dirty="0">
                <a:solidFill>
                  <a:srgbClr val="111F35"/>
                </a:solidFill>
                <a:latin typeface="Calibri"/>
                <a:cs typeface="Calibri"/>
              </a:rPr>
              <a:t>work</a:t>
            </a:r>
            <a:r>
              <a:rPr sz="2800" spc="-70" dirty="0">
                <a:solidFill>
                  <a:srgbClr val="111F35"/>
                </a:solidFill>
                <a:latin typeface="Calibri"/>
                <a:cs typeface="Calibri"/>
              </a:rPr>
              <a:t> </a:t>
            </a:r>
            <a:r>
              <a:rPr sz="2800" spc="-25" dirty="0">
                <a:solidFill>
                  <a:srgbClr val="111F35"/>
                </a:solidFill>
                <a:latin typeface="Calibri"/>
                <a:cs typeface="Calibri"/>
              </a:rPr>
              <a:t>:)</a:t>
            </a:r>
            <a:endParaRPr sz="2800">
              <a:latin typeface="Calibri"/>
              <a:cs typeface="Calibri"/>
            </a:endParaRPr>
          </a:p>
          <a:p>
            <a:pPr marL="240029" indent="-227329">
              <a:lnSpc>
                <a:spcPct val="100000"/>
              </a:lnSpc>
              <a:spcBef>
                <a:spcPts val="660"/>
              </a:spcBef>
              <a:buFont typeface="Arial MT"/>
              <a:buChar char="•"/>
              <a:tabLst>
                <a:tab pos="240029" algn="l"/>
              </a:tabLst>
            </a:pPr>
            <a:r>
              <a:rPr sz="2800" spc="-80" dirty="0">
                <a:solidFill>
                  <a:srgbClr val="111F35"/>
                </a:solidFill>
                <a:latin typeface="Calibri"/>
                <a:cs typeface="Calibri"/>
              </a:rPr>
              <a:t>Today,</a:t>
            </a:r>
            <a:r>
              <a:rPr sz="2800" spc="-55" dirty="0">
                <a:solidFill>
                  <a:srgbClr val="111F35"/>
                </a:solidFill>
                <a:latin typeface="Calibri"/>
                <a:cs typeface="Calibri"/>
              </a:rPr>
              <a:t> </a:t>
            </a:r>
            <a:r>
              <a:rPr sz="2800" dirty="0">
                <a:solidFill>
                  <a:srgbClr val="111F35"/>
                </a:solidFill>
                <a:latin typeface="Calibri"/>
                <a:cs typeface="Calibri"/>
              </a:rPr>
              <a:t>we’ll</a:t>
            </a:r>
            <a:r>
              <a:rPr sz="2800" spc="-65" dirty="0">
                <a:solidFill>
                  <a:srgbClr val="111F35"/>
                </a:solidFill>
                <a:latin typeface="Calibri"/>
                <a:cs typeface="Calibri"/>
              </a:rPr>
              <a:t> </a:t>
            </a:r>
            <a:r>
              <a:rPr sz="2800" dirty="0">
                <a:solidFill>
                  <a:srgbClr val="111F35"/>
                </a:solidFill>
                <a:latin typeface="Calibri"/>
                <a:cs typeface="Calibri"/>
              </a:rPr>
              <a:t>add</a:t>
            </a:r>
            <a:r>
              <a:rPr sz="2800" spc="-55" dirty="0">
                <a:solidFill>
                  <a:srgbClr val="111F35"/>
                </a:solidFill>
                <a:latin typeface="Calibri"/>
                <a:cs typeface="Calibri"/>
              </a:rPr>
              <a:t> </a:t>
            </a:r>
            <a:r>
              <a:rPr sz="2800" dirty="0">
                <a:solidFill>
                  <a:srgbClr val="111F35"/>
                </a:solidFill>
                <a:latin typeface="Calibri"/>
                <a:cs typeface="Calibri"/>
              </a:rPr>
              <a:t>one</a:t>
            </a:r>
            <a:r>
              <a:rPr sz="2800" spc="-55" dirty="0">
                <a:solidFill>
                  <a:srgbClr val="111F35"/>
                </a:solidFill>
                <a:latin typeface="Calibri"/>
                <a:cs typeface="Calibri"/>
              </a:rPr>
              <a:t> </a:t>
            </a:r>
            <a:r>
              <a:rPr sz="2800" dirty="0">
                <a:solidFill>
                  <a:srgbClr val="111F35"/>
                </a:solidFill>
                <a:latin typeface="Calibri"/>
                <a:cs typeface="Calibri"/>
              </a:rPr>
              <a:t>more</a:t>
            </a:r>
            <a:r>
              <a:rPr sz="2800" spc="-70" dirty="0">
                <a:solidFill>
                  <a:srgbClr val="111F35"/>
                </a:solidFill>
                <a:latin typeface="Calibri"/>
                <a:cs typeface="Calibri"/>
              </a:rPr>
              <a:t> </a:t>
            </a:r>
            <a:r>
              <a:rPr sz="2800" spc="-10" dirty="0">
                <a:solidFill>
                  <a:srgbClr val="111F35"/>
                </a:solidFill>
                <a:latin typeface="Calibri"/>
                <a:cs typeface="Calibri"/>
              </a:rPr>
              <a:t>interesting</a:t>
            </a:r>
            <a:r>
              <a:rPr sz="2800" spc="-45" dirty="0">
                <a:solidFill>
                  <a:srgbClr val="111F35"/>
                </a:solidFill>
                <a:latin typeface="Calibri"/>
                <a:cs typeface="Calibri"/>
              </a:rPr>
              <a:t> </a:t>
            </a:r>
            <a:r>
              <a:rPr sz="2800" spc="-10" dirty="0">
                <a:solidFill>
                  <a:srgbClr val="111F35"/>
                </a:solidFill>
                <a:latin typeface="Calibri"/>
                <a:cs typeface="Calibri"/>
              </a:rPr>
              <a:t>feature</a:t>
            </a:r>
            <a:r>
              <a:rPr sz="2800" spc="-65" dirty="0">
                <a:solidFill>
                  <a:srgbClr val="111F35"/>
                </a:solidFill>
                <a:latin typeface="Calibri"/>
                <a:cs typeface="Calibri"/>
              </a:rPr>
              <a:t> </a:t>
            </a:r>
            <a:r>
              <a:rPr sz="2800" dirty="0">
                <a:solidFill>
                  <a:srgbClr val="111F35"/>
                </a:solidFill>
                <a:latin typeface="Calibri"/>
                <a:cs typeface="Calibri"/>
              </a:rPr>
              <a:t>to</a:t>
            </a:r>
            <a:r>
              <a:rPr sz="2800" spc="-75" dirty="0">
                <a:solidFill>
                  <a:srgbClr val="111F35"/>
                </a:solidFill>
                <a:latin typeface="Calibri"/>
                <a:cs typeface="Calibri"/>
              </a:rPr>
              <a:t> </a:t>
            </a:r>
            <a:r>
              <a:rPr sz="2800" dirty="0">
                <a:solidFill>
                  <a:srgbClr val="111F35"/>
                </a:solidFill>
                <a:latin typeface="Calibri"/>
                <a:cs typeface="Calibri"/>
              </a:rPr>
              <a:t>our</a:t>
            </a:r>
            <a:r>
              <a:rPr sz="2800" spc="-50" dirty="0">
                <a:solidFill>
                  <a:srgbClr val="111F35"/>
                </a:solidFill>
                <a:latin typeface="Calibri"/>
                <a:cs typeface="Calibri"/>
              </a:rPr>
              <a:t> </a:t>
            </a:r>
            <a:r>
              <a:rPr sz="2800" spc="-25" dirty="0">
                <a:solidFill>
                  <a:srgbClr val="111F35"/>
                </a:solidFill>
                <a:latin typeface="Calibri"/>
                <a:cs typeface="Calibri"/>
              </a:rPr>
              <a:t>app</a:t>
            </a:r>
            <a:endParaRPr sz="2800">
              <a:latin typeface="Calibri"/>
              <a:cs typeface="Calibri"/>
            </a:endParaRPr>
          </a:p>
          <a:p>
            <a:pPr marL="696595" lvl="1" indent="-227329">
              <a:lnSpc>
                <a:spcPct val="100000"/>
              </a:lnSpc>
              <a:spcBef>
                <a:spcPts val="250"/>
              </a:spcBef>
              <a:buFont typeface="Arial MT"/>
              <a:buChar char="•"/>
              <a:tabLst>
                <a:tab pos="696595" algn="l"/>
              </a:tabLst>
            </a:pPr>
            <a:r>
              <a:rPr sz="2400" dirty="0">
                <a:solidFill>
                  <a:srgbClr val="111F35"/>
                </a:solidFill>
                <a:latin typeface="Calibri"/>
                <a:cs typeface="Calibri"/>
              </a:rPr>
              <a:t>Multiple</a:t>
            </a:r>
            <a:r>
              <a:rPr sz="2400" spc="-40" dirty="0">
                <a:solidFill>
                  <a:srgbClr val="111F35"/>
                </a:solidFill>
                <a:latin typeface="Calibri"/>
                <a:cs typeface="Calibri"/>
              </a:rPr>
              <a:t> </a:t>
            </a:r>
            <a:r>
              <a:rPr sz="2400" dirty="0">
                <a:solidFill>
                  <a:srgbClr val="111F35"/>
                </a:solidFill>
                <a:latin typeface="Calibri"/>
                <a:cs typeface="Calibri"/>
              </a:rPr>
              <a:t>users</a:t>
            </a:r>
            <a:r>
              <a:rPr sz="2400" spc="-35" dirty="0">
                <a:solidFill>
                  <a:srgbClr val="111F35"/>
                </a:solidFill>
                <a:latin typeface="Calibri"/>
                <a:cs typeface="Calibri"/>
              </a:rPr>
              <a:t> </a:t>
            </a:r>
            <a:r>
              <a:rPr sz="2400" dirty="0">
                <a:solidFill>
                  <a:srgbClr val="111F35"/>
                </a:solidFill>
                <a:latin typeface="Calibri"/>
                <a:cs typeface="Calibri"/>
              </a:rPr>
              <a:t>can</a:t>
            </a:r>
            <a:r>
              <a:rPr sz="2400" spc="-50" dirty="0">
                <a:solidFill>
                  <a:srgbClr val="111F35"/>
                </a:solidFill>
                <a:latin typeface="Calibri"/>
                <a:cs typeface="Calibri"/>
              </a:rPr>
              <a:t> </a:t>
            </a:r>
            <a:r>
              <a:rPr sz="2400" b="1" dirty="0">
                <a:solidFill>
                  <a:srgbClr val="111F35"/>
                </a:solidFill>
                <a:latin typeface="Calibri"/>
                <a:cs typeface="Calibri"/>
              </a:rPr>
              <a:t>sign</a:t>
            </a:r>
            <a:r>
              <a:rPr sz="2400" b="1" spc="-30" dirty="0">
                <a:solidFill>
                  <a:srgbClr val="111F35"/>
                </a:solidFill>
                <a:latin typeface="Calibri"/>
                <a:cs typeface="Calibri"/>
              </a:rPr>
              <a:t> </a:t>
            </a:r>
            <a:r>
              <a:rPr sz="2400" b="1" dirty="0">
                <a:solidFill>
                  <a:srgbClr val="111F35"/>
                </a:solidFill>
                <a:latin typeface="Calibri"/>
                <a:cs typeface="Calibri"/>
              </a:rPr>
              <a:t>up</a:t>
            </a:r>
            <a:r>
              <a:rPr sz="2400" dirty="0">
                <a:solidFill>
                  <a:srgbClr val="111F35"/>
                </a:solidFill>
                <a:latin typeface="Calibri"/>
                <a:cs typeface="Calibri"/>
              </a:rPr>
              <a:t>,</a:t>
            </a:r>
            <a:r>
              <a:rPr sz="2400" spc="-20" dirty="0">
                <a:solidFill>
                  <a:srgbClr val="111F35"/>
                </a:solidFill>
                <a:latin typeface="Calibri"/>
                <a:cs typeface="Calibri"/>
              </a:rPr>
              <a:t> </a:t>
            </a:r>
            <a:r>
              <a:rPr sz="2400" b="1" dirty="0">
                <a:solidFill>
                  <a:srgbClr val="111F35"/>
                </a:solidFill>
                <a:latin typeface="Calibri"/>
                <a:cs typeface="Calibri"/>
              </a:rPr>
              <a:t>log</a:t>
            </a:r>
            <a:r>
              <a:rPr sz="2400" b="1" spc="-45" dirty="0">
                <a:solidFill>
                  <a:srgbClr val="111F35"/>
                </a:solidFill>
                <a:latin typeface="Calibri"/>
                <a:cs typeface="Calibri"/>
              </a:rPr>
              <a:t> </a:t>
            </a:r>
            <a:r>
              <a:rPr sz="2400" b="1" dirty="0">
                <a:solidFill>
                  <a:srgbClr val="111F35"/>
                </a:solidFill>
                <a:latin typeface="Calibri"/>
                <a:cs typeface="Calibri"/>
              </a:rPr>
              <a:t>in</a:t>
            </a:r>
            <a:r>
              <a:rPr sz="2400" dirty="0">
                <a:solidFill>
                  <a:srgbClr val="111F35"/>
                </a:solidFill>
                <a:latin typeface="Calibri"/>
                <a:cs typeface="Calibri"/>
              </a:rPr>
              <a:t>,</a:t>
            </a:r>
            <a:r>
              <a:rPr sz="2400" spc="-30" dirty="0">
                <a:solidFill>
                  <a:srgbClr val="111F35"/>
                </a:solidFill>
                <a:latin typeface="Calibri"/>
                <a:cs typeface="Calibri"/>
              </a:rPr>
              <a:t> </a:t>
            </a:r>
            <a:r>
              <a:rPr sz="2400" dirty="0">
                <a:solidFill>
                  <a:srgbClr val="111F35"/>
                </a:solidFill>
                <a:latin typeface="Calibri"/>
                <a:cs typeface="Calibri"/>
              </a:rPr>
              <a:t>and</a:t>
            </a:r>
            <a:r>
              <a:rPr sz="2400" spc="-30" dirty="0">
                <a:solidFill>
                  <a:srgbClr val="111F35"/>
                </a:solidFill>
                <a:latin typeface="Calibri"/>
                <a:cs typeface="Calibri"/>
              </a:rPr>
              <a:t> </a:t>
            </a:r>
            <a:r>
              <a:rPr sz="2400" dirty="0">
                <a:solidFill>
                  <a:srgbClr val="111F35"/>
                </a:solidFill>
                <a:latin typeface="Calibri"/>
                <a:cs typeface="Calibri"/>
              </a:rPr>
              <a:t>manage</a:t>
            </a:r>
            <a:r>
              <a:rPr sz="2400" spc="-40" dirty="0">
                <a:solidFill>
                  <a:srgbClr val="111F35"/>
                </a:solidFill>
                <a:latin typeface="Calibri"/>
                <a:cs typeface="Calibri"/>
              </a:rPr>
              <a:t> </a:t>
            </a:r>
            <a:r>
              <a:rPr sz="2400" dirty="0">
                <a:solidFill>
                  <a:srgbClr val="111F35"/>
                </a:solidFill>
                <a:latin typeface="Calibri"/>
                <a:cs typeface="Calibri"/>
              </a:rPr>
              <a:t>their</a:t>
            </a:r>
            <a:r>
              <a:rPr sz="2400" spc="-40" dirty="0">
                <a:solidFill>
                  <a:srgbClr val="111F35"/>
                </a:solidFill>
                <a:latin typeface="Calibri"/>
                <a:cs typeface="Calibri"/>
              </a:rPr>
              <a:t> </a:t>
            </a:r>
            <a:r>
              <a:rPr sz="2400" dirty="0">
                <a:solidFill>
                  <a:srgbClr val="111F35"/>
                </a:solidFill>
                <a:latin typeface="Calibri"/>
                <a:cs typeface="Calibri"/>
              </a:rPr>
              <a:t>own</a:t>
            </a:r>
            <a:r>
              <a:rPr sz="2400" spc="-35" dirty="0">
                <a:solidFill>
                  <a:srgbClr val="111F35"/>
                </a:solidFill>
                <a:latin typeface="Calibri"/>
                <a:cs typeface="Calibri"/>
              </a:rPr>
              <a:t> </a:t>
            </a:r>
            <a:r>
              <a:rPr sz="2400" spc="-100" dirty="0">
                <a:solidFill>
                  <a:srgbClr val="111F35"/>
                </a:solidFill>
                <a:latin typeface="Calibri"/>
                <a:cs typeface="Calibri"/>
              </a:rPr>
              <a:t>To-</a:t>
            </a:r>
            <a:r>
              <a:rPr sz="2400" dirty="0">
                <a:solidFill>
                  <a:srgbClr val="111F35"/>
                </a:solidFill>
                <a:latin typeface="Calibri"/>
                <a:cs typeface="Calibri"/>
              </a:rPr>
              <a:t>do</a:t>
            </a:r>
            <a:r>
              <a:rPr sz="2400" spc="-20" dirty="0">
                <a:solidFill>
                  <a:srgbClr val="111F35"/>
                </a:solidFill>
                <a:latin typeface="Calibri"/>
                <a:cs typeface="Calibri"/>
              </a:rPr>
              <a:t> list</a:t>
            </a:r>
            <a:endParaRPr sz="2400">
              <a:latin typeface="Calibri"/>
              <a:cs typeface="Calibri"/>
            </a:endParaRPr>
          </a:p>
          <a:p>
            <a:pPr marL="240029" indent="-227329">
              <a:lnSpc>
                <a:spcPts val="3190"/>
              </a:lnSpc>
              <a:spcBef>
                <a:spcPts val="630"/>
              </a:spcBef>
              <a:buFont typeface="Arial MT"/>
              <a:buChar char="•"/>
              <a:tabLst>
                <a:tab pos="240029" algn="l"/>
              </a:tabLst>
            </a:pPr>
            <a:r>
              <a:rPr sz="2800" dirty="0">
                <a:solidFill>
                  <a:srgbClr val="111F35"/>
                </a:solidFill>
                <a:latin typeface="Calibri"/>
                <a:cs typeface="Calibri"/>
              </a:rPr>
              <a:t>We’ll</a:t>
            </a:r>
            <a:r>
              <a:rPr sz="2800" spc="-85" dirty="0">
                <a:solidFill>
                  <a:srgbClr val="111F35"/>
                </a:solidFill>
                <a:latin typeface="Calibri"/>
                <a:cs typeface="Calibri"/>
              </a:rPr>
              <a:t> </a:t>
            </a:r>
            <a:r>
              <a:rPr sz="2800" dirty="0">
                <a:solidFill>
                  <a:srgbClr val="111F35"/>
                </a:solidFill>
                <a:latin typeface="Calibri"/>
                <a:cs typeface="Calibri"/>
              </a:rPr>
              <a:t>see</a:t>
            </a:r>
            <a:r>
              <a:rPr sz="2800" spc="-80" dirty="0">
                <a:solidFill>
                  <a:srgbClr val="111F35"/>
                </a:solidFill>
                <a:latin typeface="Calibri"/>
                <a:cs typeface="Calibri"/>
              </a:rPr>
              <a:t> </a:t>
            </a:r>
            <a:r>
              <a:rPr sz="2800" dirty="0">
                <a:solidFill>
                  <a:srgbClr val="111F35"/>
                </a:solidFill>
                <a:latin typeface="Calibri"/>
                <a:cs typeface="Calibri"/>
              </a:rPr>
              <a:t>soon</a:t>
            </a:r>
            <a:r>
              <a:rPr sz="2800" spc="-65" dirty="0">
                <a:solidFill>
                  <a:srgbClr val="111F35"/>
                </a:solidFill>
                <a:latin typeface="Calibri"/>
                <a:cs typeface="Calibri"/>
              </a:rPr>
              <a:t> </a:t>
            </a:r>
            <a:r>
              <a:rPr sz="2800" dirty="0">
                <a:solidFill>
                  <a:srgbClr val="111F35"/>
                </a:solidFill>
                <a:latin typeface="Calibri"/>
                <a:cs typeface="Calibri"/>
              </a:rPr>
              <a:t>enough</a:t>
            </a:r>
            <a:r>
              <a:rPr sz="2800" spc="-85" dirty="0">
                <a:solidFill>
                  <a:srgbClr val="111F35"/>
                </a:solidFill>
                <a:latin typeface="Calibri"/>
                <a:cs typeface="Calibri"/>
              </a:rPr>
              <a:t> </a:t>
            </a:r>
            <a:r>
              <a:rPr sz="2800" dirty="0">
                <a:solidFill>
                  <a:srgbClr val="111F35"/>
                </a:solidFill>
                <a:latin typeface="Calibri"/>
                <a:cs typeface="Calibri"/>
              </a:rPr>
              <a:t>that</a:t>
            </a:r>
            <a:r>
              <a:rPr sz="2800" spc="-75" dirty="0">
                <a:solidFill>
                  <a:srgbClr val="111F35"/>
                </a:solidFill>
                <a:latin typeface="Calibri"/>
                <a:cs typeface="Calibri"/>
              </a:rPr>
              <a:t> </a:t>
            </a:r>
            <a:r>
              <a:rPr sz="2800" spc="-10" dirty="0">
                <a:solidFill>
                  <a:srgbClr val="111F35"/>
                </a:solidFill>
                <a:latin typeface="Calibri"/>
                <a:cs typeface="Calibri"/>
              </a:rPr>
              <a:t>implementing</a:t>
            </a:r>
            <a:r>
              <a:rPr sz="2800" spc="-55" dirty="0">
                <a:solidFill>
                  <a:srgbClr val="111F35"/>
                </a:solidFill>
                <a:latin typeface="Calibri"/>
                <a:cs typeface="Calibri"/>
              </a:rPr>
              <a:t> </a:t>
            </a:r>
            <a:r>
              <a:rPr sz="2800" dirty="0">
                <a:solidFill>
                  <a:srgbClr val="111F35"/>
                </a:solidFill>
                <a:latin typeface="Calibri"/>
                <a:cs typeface="Calibri"/>
              </a:rPr>
              <a:t>these</a:t>
            </a:r>
            <a:r>
              <a:rPr sz="2800" spc="-80" dirty="0">
                <a:solidFill>
                  <a:srgbClr val="111F35"/>
                </a:solidFill>
                <a:latin typeface="Calibri"/>
                <a:cs typeface="Calibri"/>
              </a:rPr>
              <a:t> </a:t>
            </a:r>
            <a:r>
              <a:rPr sz="2800" spc="-10" dirty="0">
                <a:solidFill>
                  <a:srgbClr val="111F35"/>
                </a:solidFill>
                <a:latin typeface="Calibri"/>
                <a:cs typeface="Calibri"/>
              </a:rPr>
              <a:t>features</a:t>
            </a:r>
            <a:r>
              <a:rPr sz="2800" spc="-90" dirty="0">
                <a:solidFill>
                  <a:srgbClr val="111F35"/>
                </a:solidFill>
                <a:latin typeface="Calibri"/>
                <a:cs typeface="Calibri"/>
              </a:rPr>
              <a:t> </a:t>
            </a:r>
            <a:r>
              <a:rPr sz="2800" spc="-10" dirty="0">
                <a:solidFill>
                  <a:srgbClr val="111F35"/>
                </a:solidFill>
                <a:latin typeface="Calibri"/>
                <a:cs typeface="Calibri"/>
              </a:rPr>
              <a:t>requires</a:t>
            </a:r>
            <a:r>
              <a:rPr sz="2800" spc="-60" dirty="0">
                <a:solidFill>
                  <a:srgbClr val="111F35"/>
                </a:solidFill>
                <a:latin typeface="Calibri"/>
                <a:cs typeface="Calibri"/>
              </a:rPr>
              <a:t> </a:t>
            </a:r>
            <a:r>
              <a:rPr sz="2800" spc="-50" dirty="0">
                <a:solidFill>
                  <a:srgbClr val="111F35"/>
                </a:solidFill>
                <a:latin typeface="Calibri"/>
                <a:cs typeface="Calibri"/>
              </a:rPr>
              <a:t>a</a:t>
            </a:r>
            <a:endParaRPr sz="2800">
              <a:latin typeface="Calibri"/>
              <a:cs typeface="Calibri"/>
            </a:endParaRPr>
          </a:p>
          <a:p>
            <a:pPr marL="241300">
              <a:lnSpc>
                <a:spcPts val="3190"/>
              </a:lnSpc>
            </a:pPr>
            <a:r>
              <a:rPr sz="2800" dirty="0">
                <a:solidFill>
                  <a:srgbClr val="111F35"/>
                </a:solidFill>
                <a:latin typeface="Calibri"/>
                <a:cs typeface="Calibri"/>
              </a:rPr>
              <a:t>new</a:t>
            </a:r>
            <a:r>
              <a:rPr sz="2800" spc="-70" dirty="0">
                <a:solidFill>
                  <a:srgbClr val="111F35"/>
                </a:solidFill>
                <a:latin typeface="Calibri"/>
                <a:cs typeface="Calibri"/>
              </a:rPr>
              <a:t> </a:t>
            </a:r>
            <a:r>
              <a:rPr sz="2800" dirty="0">
                <a:solidFill>
                  <a:srgbClr val="111F35"/>
                </a:solidFill>
                <a:latin typeface="Calibri"/>
                <a:cs typeface="Calibri"/>
              </a:rPr>
              <a:t>concept:</a:t>
            </a:r>
            <a:r>
              <a:rPr sz="2800" spc="-40" dirty="0">
                <a:solidFill>
                  <a:srgbClr val="111F35"/>
                </a:solidFill>
                <a:latin typeface="Calibri"/>
                <a:cs typeface="Calibri"/>
              </a:rPr>
              <a:t> </a:t>
            </a:r>
            <a:r>
              <a:rPr sz="2800" b="1" dirty="0">
                <a:solidFill>
                  <a:srgbClr val="111F35"/>
                </a:solidFill>
                <a:latin typeface="Calibri"/>
                <a:cs typeface="Calibri"/>
              </a:rPr>
              <a:t>session</a:t>
            </a:r>
            <a:r>
              <a:rPr sz="2800" b="1" spc="-60" dirty="0">
                <a:solidFill>
                  <a:srgbClr val="111F35"/>
                </a:solidFill>
                <a:latin typeface="Calibri"/>
                <a:cs typeface="Calibri"/>
              </a:rPr>
              <a:t> </a:t>
            </a:r>
            <a:r>
              <a:rPr sz="2800" b="1" spc="-10" dirty="0">
                <a:solidFill>
                  <a:srgbClr val="111F35"/>
                </a:solidFill>
                <a:latin typeface="Calibri"/>
                <a:cs typeface="Calibri"/>
              </a:rPr>
              <a:t>tracking</a:t>
            </a:r>
            <a:endParaRPr sz="28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HTML:</a:t>
            </a:r>
            <a:r>
              <a:rPr spc="-60" dirty="0"/>
              <a:t> </a:t>
            </a:r>
            <a:r>
              <a:rPr spc="-130" dirty="0"/>
              <a:t>HYPERTEXT</a:t>
            </a:r>
            <a:r>
              <a:rPr spc="-75" dirty="0"/>
              <a:t> </a:t>
            </a:r>
            <a:r>
              <a:rPr dirty="0"/>
              <a:t>MARKUP</a:t>
            </a:r>
            <a:r>
              <a:rPr spc="-50" dirty="0"/>
              <a:t> </a:t>
            </a:r>
            <a:r>
              <a:rPr spc="110" dirty="0"/>
              <a:t>LANGUAGE</a:t>
            </a:r>
          </a:p>
        </p:txBody>
      </p:sp>
      <p:sp>
        <p:nvSpPr>
          <p:cNvPr id="3" name="object 3"/>
          <p:cNvSpPr/>
          <p:nvPr/>
        </p:nvSpPr>
        <p:spPr>
          <a:xfrm>
            <a:off x="2369057" y="3882390"/>
            <a:ext cx="7538084" cy="213360"/>
          </a:xfrm>
          <a:custGeom>
            <a:avLst/>
            <a:gdLst/>
            <a:ahLst/>
            <a:cxnLst/>
            <a:rect l="l" t="t" r="r" b="b"/>
            <a:pathLst>
              <a:path w="7538084" h="213360">
                <a:moveTo>
                  <a:pt x="7537704" y="0"/>
                </a:moveTo>
                <a:lnTo>
                  <a:pt x="7525867" y="41529"/>
                </a:lnTo>
                <a:lnTo>
                  <a:pt x="7493587" y="75437"/>
                </a:lnTo>
                <a:lnTo>
                  <a:pt x="7445710" y="98298"/>
                </a:lnTo>
                <a:lnTo>
                  <a:pt x="7387082" y="106680"/>
                </a:lnTo>
                <a:lnTo>
                  <a:pt x="3773297" y="106680"/>
                </a:lnTo>
                <a:lnTo>
                  <a:pt x="3714668" y="115062"/>
                </a:lnTo>
                <a:lnTo>
                  <a:pt x="3666791" y="137922"/>
                </a:lnTo>
                <a:lnTo>
                  <a:pt x="3634511" y="171831"/>
                </a:lnTo>
                <a:lnTo>
                  <a:pt x="3622675" y="213360"/>
                </a:lnTo>
                <a:lnTo>
                  <a:pt x="3610838" y="171831"/>
                </a:lnTo>
                <a:lnTo>
                  <a:pt x="3578558" y="137922"/>
                </a:lnTo>
                <a:lnTo>
                  <a:pt x="3530681" y="115062"/>
                </a:lnTo>
                <a:lnTo>
                  <a:pt x="3472053" y="106680"/>
                </a:lnTo>
                <a:lnTo>
                  <a:pt x="150622" y="106680"/>
                </a:lnTo>
                <a:lnTo>
                  <a:pt x="91993" y="98298"/>
                </a:lnTo>
                <a:lnTo>
                  <a:pt x="44116" y="75437"/>
                </a:lnTo>
                <a:lnTo>
                  <a:pt x="11836" y="41529"/>
                </a:lnTo>
                <a:lnTo>
                  <a:pt x="0" y="0"/>
                </a:lnTo>
              </a:path>
            </a:pathLst>
          </a:custGeom>
          <a:ln w="38100">
            <a:solidFill>
              <a:srgbClr val="006379"/>
            </a:solidFill>
          </a:ln>
        </p:spPr>
        <p:txBody>
          <a:bodyPr wrap="square" lIns="0" tIns="0" rIns="0" bIns="0" rtlCol="0"/>
          <a:lstStyle/>
          <a:p>
            <a:endParaRPr/>
          </a:p>
        </p:txBody>
      </p:sp>
      <p:sp>
        <p:nvSpPr>
          <p:cNvPr id="4" name="object 4"/>
          <p:cNvSpPr/>
          <p:nvPr/>
        </p:nvSpPr>
        <p:spPr>
          <a:xfrm>
            <a:off x="7969757" y="3092957"/>
            <a:ext cx="1871980" cy="213360"/>
          </a:xfrm>
          <a:custGeom>
            <a:avLst/>
            <a:gdLst/>
            <a:ahLst/>
            <a:cxnLst/>
            <a:rect l="l" t="t" r="r" b="b"/>
            <a:pathLst>
              <a:path w="1871979" h="213360">
                <a:moveTo>
                  <a:pt x="0" y="213359"/>
                </a:moveTo>
                <a:lnTo>
                  <a:pt x="11836" y="171830"/>
                </a:lnTo>
                <a:lnTo>
                  <a:pt x="44116" y="137921"/>
                </a:lnTo>
                <a:lnTo>
                  <a:pt x="91993" y="115061"/>
                </a:lnTo>
                <a:lnTo>
                  <a:pt x="150622" y="106679"/>
                </a:lnTo>
                <a:lnTo>
                  <a:pt x="791210" y="106679"/>
                </a:lnTo>
                <a:lnTo>
                  <a:pt x="849838" y="98297"/>
                </a:lnTo>
                <a:lnTo>
                  <a:pt x="897715" y="75437"/>
                </a:lnTo>
                <a:lnTo>
                  <a:pt x="929995" y="41528"/>
                </a:lnTo>
                <a:lnTo>
                  <a:pt x="941832" y="0"/>
                </a:lnTo>
                <a:lnTo>
                  <a:pt x="953668" y="41528"/>
                </a:lnTo>
                <a:lnTo>
                  <a:pt x="985948" y="75437"/>
                </a:lnTo>
                <a:lnTo>
                  <a:pt x="1033825" y="98298"/>
                </a:lnTo>
                <a:lnTo>
                  <a:pt x="1092453" y="106679"/>
                </a:lnTo>
                <a:lnTo>
                  <a:pt x="1720850" y="106679"/>
                </a:lnTo>
                <a:lnTo>
                  <a:pt x="1779478" y="115062"/>
                </a:lnTo>
                <a:lnTo>
                  <a:pt x="1827355" y="137922"/>
                </a:lnTo>
                <a:lnTo>
                  <a:pt x="1859635" y="171831"/>
                </a:lnTo>
                <a:lnTo>
                  <a:pt x="1871472" y="213359"/>
                </a:lnTo>
              </a:path>
            </a:pathLst>
          </a:custGeom>
          <a:ln w="38100">
            <a:solidFill>
              <a:srgbClr val="006379"/>
            </a:solidFill>
          </a:ln>
        </p:spPr>
        <p:txBody>
          <a:bodyPr wrap="square" lIns="0" tIns="0" rIns="0" bIns="0" rtlCol="0"/>
          <a:lstStyle/>
          <a:p>
            <a:endParaRPr/>
          </a:p>
        </p:txBody>
      </p:sp>
      <p:sp>
        <p:nvSpPr>
          <p:cNvPr id="5" name="object 5"/>
          <p:cNvSpPr/>
          <p:nvPr/>
        </p:nvSpPr>
        <p:spPr>
          <a:xfrm>
            <a:off x="4170426" y="3092957"/>
            <a:ext cx="3653154" cy="213360"/>
          </a:xfrm>
          <a:custGeom>
            <a:avLst/>
            <a:gdLst/>
            <a:ahLst/>
            <a:cxnLst/>
            <a:rect l="l" t="t" r="r" b="b"/>
            <a:pathLst>
              <a:path w="3653154" h="213360">
                <a:moveTo>
                  <a:pt x="0" y="213359"/>
                </a:moveTo>
                <a:lnTo>
                  <a:pt x="11836" y="171830"/>
                </a:lnTo>
                <a:lnTo>
                  <a:pt x="44116" y="137921"/>
                </a:lnTo>
                <a:lnTo>
                  <a:pt x="91993" y="115061"/>
                </a:lnTo>
                <a:lnTo>
                  <a:pt x="150622" y="106679"/>
                </a:lnTo>
                <a:lnTo>
                  <a:pt x="1687702" y="106679"/>
                </a:lnTo>
                <a:lnTo>
                  <a:pt x="1746331" y="98297"/>
                </a:lnTo>
                <a:lnTo>
                  <a:pt x="1794208" y="75437"/>
                </a:lnTo>
                <a:lnTo>
                  <a:pt x="1826488" y="41528"/>
                </a:lnTo>
                <a:lnTo>
                  <a:pt x="1838325" y="0"/>
                </a:lnTo>
                <a:lnTo>
                  <a:pt x="1850161" y="41528"/>
                </a:lnTo>
                <a:lnTo>
                  <a:pt x="1882441" y="75437"/>
                </a:lnTo>
                <a:lnTo>
                  <a:pt x="1930318" y="98298"/>
                </a:lnTo>
                <a:lnTo>
                  <a:pt x="1988947" y="106679"/>
                </a:lnTo>
                <a:lnTo>
                  <a:pt x="3502405" y="106679"/>
                </a:lnTo>
                <a:lnTo>
                  <a:pt x="3561034" y="115062"/>
                </a:lnTo>
                <a:lnTo>
                  <a:pt x="3608911" y="137922"/>
                </a:lnTo>
                <a:lnTo>
                  <a:pt x="3641191" y="171831"/>
                </a:lnTo>
                <a:lnTo>
                  <a:pt x="3653028" y="213359"/>
                </a:lnTo>
              </a:path>
            </a:pathLst>
          </a:custGeom>
          <a:ln w="38099">
            <a:solidFill>
              <a:srgbClr val="006379"/>
            </a:solidFill>
          </a:ln>
        </p:spPr>
        <p:txBody>
          <a:bodyPr wrap="square" lIns="0" tIns="0" rIns="0" bIns="0" rtlCol="0"/>
          <a:lstStyle/>
          <a:p>
            <a:endParaRPr/>
          </a:p>
        </p:txBody>
      </p:sp>
      <p:sp>
        <p:nvSpPr>
          <p:cNvPr id="6" name="object 6"/>
          <p:cNvSpPr/>
          <p:nvPr/>
        </p:nvSpPr>
        <p:spPr>
          <a:xfrm>
            <a:off x="2344673" y="3092957"/>
            <a:ext cx="1702435" cy="213360"/>
          </a:xfrm>
          <a:custGeom>
            <a:avLst/>
            <a:gdLst/>
            <a:ahLst/>
            <a:cxnLst/>
            <a:rect l="l" t="t" r="r" b="b"/>
            <a:pathLst>
              <a:path w="1702435" h="213360">
                <a:moveTo>
                  <a:pt x="0" y="213359"/>
                </a:moveTo>
                <a:lnTo>
                  <a:pt x="11836" y="171830"/>
                </a:lnTo>
                <a:lnTo>
                  <a:pt x="44116" y="137921"/>
                </a:lnTo>
                <a:lnTo>
                  <a:pt x="91993" y="115061"/>
                </a:lnTo>
                <a:lnTo>
                  <a:pt x="150621" y="106679"/>
                </a:lnTo>
                <a:lnTo>
                  <a:pt x="705993" y="106679"/>
                </a:lnTo>
                <a:lnTo>
                  <a:pt x="764621" y="98297"/>
                </a:lnTo>
                <a:lnTo>
                  <a:pt x="812498" y="75437"/>
                </a:lnTo>
                <a:lnTo>
                  <a:pt x="844778" y="41528"/>
                </a:lnTo>
                <a:lnTo>
                  <a:pt x="856614" y="0"/>
                </a:lnTo>
                <a:lnTo>
                  <a:pt x="868451" y="41528"/>
                </a:lnTo>
                <a:lnTo>
                  <a:pt x="900731" y="75437"/>
                </a:lnTo>
                <a:lnTo>
                  <a:pt x="948608" y="98298"/>
                </a:lnTo>
                <a:lnTo>
                  <a:pt x="1007237" y="106679"/>
                </a:lnTo>
                <a:lnTo>
                  <a:pt x="1551686" y="106679"/>
                </a:lnTo>
                <a:lnTo>
                  <a:pt x="1610314" y="115062"/>
                </a:lnTo>
                <a:lnTo>
                  <a:pt x="1658191" y="137922"/>
                </a:lnTo>
                <a:lnTo>
                  <a:pt x="1690471" y="171831"/>
                </a:lnTo>
                <a:lnTo>
                  <a:pt x="1702308" y="213359"/>
                </a:lnTo>
              </a:path>
            </a:pathLst>
          </a:custGeom>
          <a:ln w="38100">
            <a:solidFill>
              <a:srgbClr val="006379"/>
            </a:solidFill>
          </a:ln>
        </p:spPr>
        <p:txBody>
          <a:bodyPr wrap="square" lIns="0" tIns="0" rIns="0" bIns="0" rtlCol="0"/>
          <a:lstStyle/>
          <a:p>
            <a:endParaRPr/>
          </a:p>
        </p:txBody>
      </p:sp>
      <p:sp>
        <p:nvSpPr>
          <p:cNvPr id="7" name="object 7"/>
          <p:cNvSpPr txBox="1"/>
          <p:nvPr/>
        </p:nvSpPr>
        <p:spPr>
          <a:xfrm>
            <a:off x="762000" y="1757082"/>
            <a:ext cx="9970770" cy="2912977"/>
          </a:xfrm>
          <a:prstGeom prst="rect">
            <a:avLst/>
          </a:prstGeom>
        </p:spPr>
        <p:txBody>
          <a:bodyPr vert="horz" wrap="square" lIns="0" tIns="98425" rIns="0" bIns="0" rtlCol="0">
            <a:spAutoFit/>
          </a:bodyPr>
          <a:lstStyle/>
          <a:p>
            <a:pPr marL="127000" algn="ctr">
              <a:lnSpc>
                <a:spcPct val="100000"/>
              </a:lnSpc>
              <a:spcBef>
                <a:spcPts val="1430"/>
              </a:spcBef>
              <a:tabLst>
                <a:tab pos="2540000" algn="l"/>
                <a:tab pos="5911850" algn="l"/>
              </a:tabLst>
            </a:pPr>
            <a:r>
              <a:rPr sz="3600" baseline="2314" dirty="0">
                <a:solidFill>
                  <a:srgbClr val="111F35"/>
                </a:solidFill>
                <a:latin typeface="Calibri"/>
                <a:cs typeface="Calibri"/>
              </a:rPr>
              <a:t>Opening</a:t>
            </a:r>
            <a:r>
              <a:rPr sz="3600" spc="-127" baseline="2314" dirty="0">
                <a:solidFill>
                  <a:srgbClr val="111F35"/>
                </a:solidFill>
                <a:latin typeface="Calibri"/>
                <a:cs typeface="Calibri"/>
              </a:rPr>
              <a:t> </a:t>
            </a:r>
            <a:r>
              <a:rPr sz="3600" spc="-37" baseline="2314" dirty="0">
                <a:solidFill>
                  <a:srgbClr val="111F35"/>
                </a:solidFill>
                <a:latin typeface="Calibri"/>
                <a:cs typeface="Calibri"/>
              </a:rPr>
              <a:t>tag</a:t>
            </a:r>
            <a:r>
              <a:rPr sz="3600" baseline="2314" dirty="0">
                <a:solidFill>
                  <a:srgbClr val="111F35"/>
                </a:solidFill>
                <a:latin typeface="Calibri"/>
                <a:cs typeface="Calibri"/>
              </a:rPr>
              <a:t>	</a:t>
            </a:r>
            <a:r>
              <a:rPr sz="2400" dirty="0">
                <a:solidFill>
                  <a:srgbClr val="111F35"/>
                </a:solidFill>
                <a:latin typeface="Calibri"/>
                <a:cs typeface="Calibri"/>
              </a:rPr>
              <a:t>Content</a:t>
            </a:r>
            <a:r>
              <a:rPr sz="2400" spc="-130" dirty="0">
                <a:solidFill>
                  <a:srgbClr val="111F35"/>
                </a:solidFill>
                <a:latin typeface="Calibri"/>
                <a:cs typeface="Calibri"/>
              </a:rPr>
              <a:t> </a:t>
            </a:r>
            <a:r>
              <a:rPr sz="2400" spc="-10" dirty="0">
                <a:solidFill>
                  <a:srgbClr val="111F35"/>
                </a:solidFill>
                <a:latin typeface="Calibri"/>
                <a:cs typeface="Calibri"/>
              </a:rPr>
              <a:t>(optional)</a:t>
            </a:r>
            <a:r>
              <a:rPr sz="2400" dirty="0">
                <a:solidFill>
                  <a:srgbClr val="111F35"/>
                </a:solidFill>
                <a:latin typeface="Calibri"/>
                <a:cs typeface="Calibri"/>
              </a:rPr>
              <a:t>	</a:t>
            </a:r>
            <a:r>
              <a:rPr sz="3600" baseline="2314" dirty="0">
                <a:solidFill>
                  <a:srgbClr val="111F35"/>
                </a:solidFill>
                <a:latin typeface="Calibri"/>
                <a:cs typeface="Calibri"/>
              </a:rPr>
              <a:t>Closing</a:t>
            </a:r>
            <a:r>
              <a:rPr sz="3600" spc="-44" baseline="2314" dirty="0">
                <a:solidFill>
                  <a:srgbClr val="111F35"/>
                </a:solidFill>
                <a:latin typeface="Calibri"/>
                <a:cs typeface="Calibri"/>
              </a:rPr>
              <a:t> </a:t>
            </a:r>
            <a:r>
              <a:rPr sz="3600" spc="-37" baseline="2314" dirty="0">
                <a:solidFill>
                  <a:srgbClr val="111F35"/>
                </a:solidFill>
                <a:latin typeface="Calibri"/>
                <a:cs typeface="Calibri"/>
              </a:rPr>
              <a:t>tag</a:t>
            </a:r>
            <a:endParaRPr sz="3600" baseline="2314" dirty="0">
              <a:latin typeface="Calibri"/>
              <a:cs typeface="Calibri"/>
            </a:endParaRPr>
          </a:p>
          <a:p>
            <a:pPr marL="297815" algn="ctr">
              <a:lnSpc>
                <a:spcPct val="100000"/>
              </a:lnSpc>
              <a:spcBef>
                <a:spcPts val="2410"/>
              </a:spcBef>
            </a:pPr>
            <a:r>
              <a:rPr sz="2800" dirty="0">
                <a:solidFill>
                  <a:srgbClr val="800000"/>
                </a:solidFill>
                <a:latin typeface="Consolas"/>
                <a:cs typeface="Consolas"/>
              </a:rPr>
              <a:t>&lt;tagName&gt;</a:t>
            </a:r>
            <a:r>
              <a:rPr sz="2800" spc="-80" dirty="0">
                <a:solidFill>
                  <a:srgbClr val="800000"/>
                </a:solidFill>
                <a:latin typeface="Consolas"/>
                <a:cs typeface="Consolas"/>
              </a:rPr>
              <a:t> </a:t>
            </a:r>
            <a:r>
              <a:rPr sz="2800" dirty="0">
                <a:solidFill>
                  <a:srgbClr val="111F35"/>
                </a:solidFill>
                <a:latin typeface="Consolas"/>
                <a:cs typeface="Consolas"/>
              </a:rPr>
              <a:t>content</a:t>
            </a:r>
            <a:r>
              <a:rPr sz="2800" spc="-80" dirty="0">
                <a:solidFill>
                  <a:srgbClr val="111F35"/>
                </a:solidFill>
                <a:latin typeface="Consolas"/>
                <a:cs typeface="Consolas"/>
              </a:rPr>
              <a:t> </a:t>
            </a:r>
            <a:r>
              <a:rPr sz="2800" dirty="0">
                <a:solidFill>
                  <a:srgbClr val="111F35"/>
                </a:solidFill>
                <a:latin typeface="Consolas"/>
                <a:cs typeface="Consolas"/>
              </a:rPr>
              <a:t>of</a:t>
            </a:r>
            <a:r>
              <a:rPr sz="2800" spc="-80" dirty="0">
                <a:solidFill>
                  <a:srgbClr val="111F35"/>
                </a:solidFill>
                <a:latin typeface="Consolas"/>
                <a:cs typeface="Consolas"/>
              </a:rPr>
              <a:t> </a:t>
            </a:r>
            <a:r>
              <a:rPr sz="2800" dirty="0">
                <a:solidFill>
                  <a:srgbClr val="111F35"/>
                </a:solidFill>
                <a:latin typeface="Consolas"/>
                <a:cs typeface="Consolas"/>
              </a:rPr>
              <a:t>the</a:t>
            </a:r>
            <a:r>
              <a:rPr sz="2800" spc="-80" dirty="0">
                <a:solidFill>
                  <a:srgbClr val="111F35"/>
                </a:solidFill>
                <a:latin typeface="Consolas"/>
                <a:cs typeface="Consolas"/>
              </a:rPr>
              <a:t> </a:t>
            </a:r>
            <a:r>
              <a:rPr sz="2800" dirty="0">
                <a:solidFill>
                  <a:srgbClr val="111F35"/>
                </a:solidFill>
                <a:latin typeface="Consolas"/>
                <a:cs typeface="Consolas"/>
              </a:rPr>
              <a:t>tag</a:t>
            </a:r>
            <a:r>
              <a:rPr sz="2800" spc="-70" dirty="0">
                <a:solidFill>
                  <a:srgbClr val="111F35"/>
                </a:solidFill>
                <a:latin typeface="Consolas"/>
                <a:cs typeface="Consolas"/>
              </a:rPr>
              <a:t> </a:t>
            </a:r>
            <a:r>
              <a:rPr sz="2800" spc="-10" dirty="0">
                <a:solidFill>
                  <a:srgbClr val="800000"/>
                </a:solidFill>
                <a:latin typeface="Consolas"/>
                <a:cs typeface="Consolas"/>
              </a:rPr>
              <a:t>&lt;/tagName&gt;</a:t>
            </a:r>
            <a:endParaRPr sz="2800" dirty="0">
              <a:latin typeface="Consolas"/>
              <a:cs typeface="Consolas"/>
            </a:endParaRPr>
          </a:p>
          <a:p>
            <a:pPr marL="120014" algn="ctr">
              <a:lnSpc>
                <a:spcPct val="100000"/>
              </a:lnSpc>
              <a:spcBef>
                <a:spcPts val="2375"/>
              </a:spcBef>
            </a:pPr>
            <a:r>
              <a:rPr sz="2400" b="1" dirty="0">
                <a:solidFill>
                  <a:srgbClr val="111F35"/>
                </a:solidFill>
                <a:latin typeface="Calibri"/>
                <a:cs typeface="Calibri"/>
              </a:rPr>
              <a:t>HTML</a:t>
            </a:r>
            <a:r>
              <a:rPr sz="2400" b="1" spc="-15" dirty="0">
                <a:solidFill>
                  <a:srgbClr val="111F35"/>
                </a:solidFill>
                <a:latin typeface="Calibri"/>
                <a:cs typeface="Calibri"/>
              </a:rPr>
              <a:t> </a:t>
            </a:r>
            <a:r>
              <a:rPr sz="2400" b="1" spc="-10" dirty="0">
                <a:solidFill>
                  <a:srgbClr val="111F35"/>
                </a:solidFill>
                <a:latin typeface="Calibri"/>
                <a:cs typeface="Calibri"/>
              </a:rPr>
              <a:t>Element</a:t>
            </a:r>
            <a:endParaRPr sz="2400" dirty="0">
              <a:latin typeface="Calibri"/>
              <a:cs typeface="Calibri"/>
            </a:endParaRPr>
          </a:p>
          <a:p>
            <a:pPr>
              <a:lnSpc>
                <a:spcPct val="100000"/>
              </a:lnSpc>
              <a:spcBef>
                <a:spcPts val="1300"/>
              </a:spcBef>
            </a:pPr>
            <a:endParaRPr sz="2800" dirty="0">
              <a:latin typeface="Calibri"/>
              <a:cs typeface="Calibri"/>
            </a:endParaRPr>
          </a:p>
          <a:p>
            <a:pPr marL="297815" algn="ctr">
              <a:lnSpc>
                <a:spcPct val="100000"/>
              </a:lnSpc>
            </a:pPr>
            <a:r>
              <a:rPr sz="2800" dirty="0">
                <a:solidFill>
                  <a:srgbClr val="800000"/>
                </a:solidFill>
                <a:latin typeface="Consolas"/>
                <a:cs typeface="Consolas"/>
              </a:rPr>
              <a:t>&lt;tagName</a:t>
            </a:r>
            <a:r>
              <a:rPr sz="2800" spc="-220" dirty="0">
                <a:solidFill>
                  <a:srgbClr val="800000"/>
                </a:solidFill>
                <a:latin typeface="Consolas"/>
                <a:cs typeface="Consolas"/>
              </a:rPr>
              <a:t> </a:t>
            </a:r>
            <a:r>
              <a:rPr sz="2800" dirty="0">
                <a:solidFill>
                  <a:srgbClr val="E40000"/>
                </a:solidFill>
                <a:latin typeface="Consolas"/>
                <a:cs typeface="Consolas"/>
              </a:rPr>
              <a:t>attribute1</a:t>
            </a:r>
            <a:r>
              <a:rPr sz="2800" dirty="0">
                <a:latin typeface="Consolas"/>
                <a:cs typeface="Consolas"/>
              </a:rPr>
              <a:t>=</a:t>
            </a:r>
            <a:r>
              <a:rPr sz="2800" dirty="0">
                <a:solidFill>
                  <a:srgbClr val="0000FF"/>
                </a:solidFill>
                <a:latin typeface="Consolas"/>
                <a:cs typeface="Consolas"/>
              </a:rPr>
              <a:t>"value"</a:t>
            </a:r>
            <a:r>
              <a:rPr sz="2800" spc="-204" dirty="0">
                <a:solidFill>
                  <a:srgbClr val="0000FF"/>
                </a:solidFill>
                <a:latin typeface="Consolas"/>
                <a:cs typeface="Consolas"/>
              </a:rPr>
              <a:t> </a:t>
            </a:r>
            <a:r>
              <a:rPr sz="2800" spc="-10" dirty="0">
                <a:solidFill>
                  <a:srgbClr val="E40000"/>
                </a:solidFill>
                <a:latin typeface="Consolas"/>
                <a:cs typeface="Consolas"/>
              </a:rPr>
              <a:t>attribute2</a:t>
            </a:r>
            <a:r>
              <a:rPr sz="2800" spc="-10" dirty="0">
                <a:solidFill>
                  <a:srgbClr val="800000"/>
                </a:solidFill>
                <a:latin typeface="Consolas"/>
                <a:cs typeface="Consolas"/>
              </a:rPr>
              <a:t>&gt;</a:t>
            </a:r>
            <a:endParaRPr sz="2800" dirty="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a:t>
            </a:fld>
            <a:endParaRPr spc="-25" dirty="0"/>
          </a:p>
        </p:txBody>
      </p:sp>
      <p:sp>
        <p:nvSpPr>
          <p:cNvPr id="11" name="TextBox 10">
            <a:extLst>
              <a:ext uri="{FF2B5EF4-FFF2-40B4-BE49-F238E27FC236}">
                <a16:creationId xmlns:a16="http://schemas.microsoft.com/office/drawing/2014/main" id="{20E15BC5-9AC5-DABC-D69D-D0C16AFBC366}"/>
              </a:ext>
            </a:extLst>
          </p:cNvPr>
          <p:cNvSpPr txBox="1"/>
          <p:nvPr/>
        </p:nvSpPr>
        <p:spPr>
          <a:xfrm>
            <a:off x="396303" y="4687652"/>
            <a:ext cx="11201400" cy="1759969"/>
          </a:xfrm>
          <a:prstGeom prst="rect">
            <a:avLst/>
          </a:prstGeom>
          <a:noFill/>
        </p:spPr>
        <p:txBody>
          <a:bodyPr wrap="square">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In HTML, le annotazioni sono chiamate tag e sono denotati usando le parentesi ad angolo(&lt;&gt;):</a:t>
            </a:r>
          </a:p>
          <a:p>
            <a:pPr marL="342900" lvl="0" indent="-342900">
              <a:lnSpc>
                <a:spcPct val="107000"/>
              </a:lnSpc>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tagName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apertura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del tag</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content of the tag: contenuto (opzionale) del tag</a:t>
            </a:r>
          </a:p>
          <a:p>
            <a:pPr marL="342900" lvl="0" indent="-342900">
              <a:lnSpc>
                <a:spcPct val="107000"/>
              </a:lnSpc>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tagName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chiusura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del tag</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buNone/>
            </a:pPr>
            <a:r>
              <a:rPr lang="it-IT" sz="1800" dirty="0">
                <a:effectLst/>
                <a:latin typeface="Aptos" panose="020B0004020202020204" pitchFamily="34" charset="0"/>
                <a:ea typeface="Aptos" panose="020B0004020202020204" pitchFamily="34" charset="0"/>
                <a:cs typeface="Times New Roman" panose="02020603050405020304" pitchFamily="18" charset="0"/>
              </a:rPr>
              <a:t>Tutto questo è un elemento HTML, inoltre i tag possono contenere attributi chiave-valore (il valore è opzionale).</a:t>
            </a:r>
            <a:endParaRPr lang="it-IT"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5120640" cy="574040"/>
          </a:xfrm>
          <a:prstGeom prst="rect">
            <a:avLst/>
          </a:prstGeom>
        </p:spPr>
        <p:txBody>
          <a:bodyPr vert="horz" wrap="square" lIns="0" tIns="12700" rIns="0" bIns="0" rtlCol="0">
            <a:spAutoFit/>
          </a:bodyPr>
          <a:lstStyle/>
          <a:p>
            <a:pPr marL="12700">
              <a:lnSpc>
                <a:spcPct val="100000"/>
              </a:lnSpc>
              <a:spcBef>
                <a:spcPts val="100"/>
              </a:spcBef>
            </a:pPr>
            <a:r>
              <a:rPr dirty="0"/>
              <a:t>MORE</a:t>
            </a:r>
            <a:r>
              <a:rPr spc="-114" dirty="0"/>
              <a:t> </a:t>
            </a:r>
            <a:r>
              <a:rPr spc="-50" dirty="0"/>
              <a:t>INPUTS:</a:t>
            </a:r>
            <a:r>
              <a:rPr spc="-130" dirty="0"/>
              <a:t> </a:t>
            </a:r>
            <a:r>
              <a:rPr spc="-145" dirty="0"/>
              <a:t>SELECT</a:t>
            </a:r>
          </a:p>
        </p:txBody>
      </p:sp>
      <p:sp>
        <p:nvSpPr>
          <p:cNvPr id="3" name="object 3"/>
          <p:cNvSpPr txBox="1"/>
          <p:nvPr/>
        </p:nvSpPr>
        <p:spPr>
          <a:xfrm>
            <a:off x="962050" y="1449921"/>
            <a:ext cx="9774555" cy="680699"/>
          </a:xfrm>
          <a:prstGeom prst="rect">
            <a:avLst/>
          </a:prstGeom>
        </p:spPr>
        <p:txBody>
          <a:bodyPr vert="horz" wrap="square" lIns="0" tIns="9715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&lt;select&gt; può essere usato per definire scelte multiple a cascata. Gli attributi multipli possono essere usati per permettere la selezione di più di un’opzione.</a:t>
            </a:r>
          </a:p>
        </p:txBody>
      </p:sp>
      <p:pic>
        <p:nvPicPr>
          <p:cNvPr id="4" name="object 4"/>
          <p:cNvPicPr/>
          <p:nvPr/>
        </p:nvPicPr>
        <p:blipFill>
          <a:blip r:embed="rId2" cstate="print"/>
          <a:stretch>
            <a:fillRect/>
          </a:stretch>
        </p:blipFill>
        <p:spPr>
          <a:xfrm>
            <a:off x="7513319" y="3889247"/>
            <a:ext cx="3796283" cy="1712976"/>
          </a:xfrm>
          <a:prstGeom prst="rect">
            <a:avLst/>
          </a:prstGeom>
        </p:spPr>
      </p:pic>
      <p:graphicFrame>
        <p:nvGraphicFramePr>
          <p:cNvPr id="5" name="object 5"/>
          <p:cNvGraphicFramePr>
            <a:graphicFrameLocks noGrp="1"/>
          </p:cNvGraphicFramePr>
          <p:nvPr/>
        </p:nvGraphicFramePr>
        <p:xfrm>
          <a:off x="876046" y="3308350"/>
          <a:ext cx="10432414" cy="2583815"/>
        </p:xfrm>
        <a:graphic>
          <a:graphicData uri="http://schemas.openxmlformats.org/drawingml/2006/table">
            <a:tbl>
              <a:tblPr firstRow="1" bandRow="1">
                <a:tableStyleId>{2D5ABB26-0587-4C30-8999-92F81FD0307C}</a:tableStyleId>
              </a:tblPr>
              <a:tblGrid>
                <a:gridCol w="6626225">
                  <a:extLst>
                    <a:ext uri="{9D8B030D-6E8A-4147-A177-3AD203B41FA5}">
                      <a16:colId xmlns:a16="http://schemas.microsoft.com/office/drawing/2014/main" val="20000"/>
                    </a:ext>
                  </a:extLst>
                </a:gridCol>
                <a:gridCol w="154304">
                  <a:extLst>
                    <a:ext uri="{9D8B030D-6E8A-4147-A177-3AD203B41FA5}">
                      <a16:colId xmlns:a16="http://schemas.microsoft.com/office/drawing/2014/main" val="20001"/>
                    </a:ext>
                  </a:extLst>
                </a:gridCol>
                <a:gridCol w="3651885">
                  <a:extLst>
                    <a:ext uri="{9D8B030D-6E8A-4147-A177-3AD203B41FA5}">
                      <a16:colId xmlns:a16="http://schemas.microsoft.com/office/drawing/2014/main" val="20002"/>
                    </a:ext>
                  </a:extLst>
                </a:gridCol>
              </a:tblGrid>
              <a:tr h="569595">
                <a:tc gridSpan="2">
                  <a:txBody>
                    <a:bodyPr/>
                    <a:lstStyle/>
                    <a:p>
                      <a:pPr marL="92075">
                        <a:lnSpc>
                          <a:spcPct val="100000"/>
                        </a:lnSpc>
                        <a:spcBef>
                          <a:spcPts val="254"/>
                        </a:spcBef>
                      </a:pPr>
                      <a:r>
                        <a:rPr sz="1800" spc="-10" dirty="0">
                          <a:solidFill>
                            <a:srgbClr val="800000"/>
                          </a:solidFill>
                          <a:latin typeface="Consolas"/>
                          <a:cs typeface="Consolas"/>
                        </a:rPr>
                        <a:t>&lt;form&gt;</a:t>
                      </a:r>
                      <a:endParaRPr sz="1800">
                        <a:latin typeface="Consolas"/>
                        <a:cs typeface="Consolas"/>
                      </a:endParaRPr>
                    </a:p>
                    <a:p>
                      <a:pPr marL="342265">
                        <a:lnSpc>
                          <a:spcPts val="1964"/>
                        </a:lnSpc>
                        <a:spcBef>
                          <a:spcPts val="5"/>
                        </a:spcBef>
                      </a:pPr>
                      <a:r>
                        <a:rPr sz="1800" dirty="0">
                          <a:solidFill>
                            <a:srgbClr val="800000"/>
                          </a:solidFill>
                          <a:latin typeface="Consolas"/>
                          <a:cs typeface="Consolas"/>
                        </a:rPr>
                        <a:t>&lt;label</a:t>
                      </a:r>
                      <a:r>
                        <a:rPr sz="1800" spc="-50"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"dest"</a:t>
                      </a:r>
                      <a:r>
                        <a:rPr sz="1800" dirty="0">
                          <a:solidFill>
                            <a:srgbClr val="800000"/>
                          </a:solidFill>
                          <a:latin typeface="Consolas"/>
                          <a:cs typeface="Consolas"/>
                        </a:rPr>
                        <a:t>&gt;</a:t>
                      </a:r>
                      <a:r>
                        <a:rPr sz="1800" dirty="0">
                          <a:latin typeface="Consolas"/>
                          <a:cs typeface="Consolas"/>
                        </a:rPr>
                        <a:t>Select</a:t>
                      </a:r>
                      <a:r>
                        <a:rPr sz="1800" spc="-45" dirty="0">
                          <a:latin typeface="Consolas"/>
                          <a:cs typeface="Consolas"/>
                        </a:rPr>
                        <a:t> </a:t>
                      </a:r>
                      <a:r>
                        <a:rPr sz="1800" dirty="0">
                          <a:latin typeface="Consolas"/>
                          <a:cs typeface="Consolas"/>
                        </a:rPr>
                        <a:t>your</a:t>
                      </a:r>
                      <a:r>
                        <a:rPr sz="1800" spc="-40" dirty="0">
                          <a:latin typeface="Consolas"/>
                          <a:cs typeface="Consolas"/>
                        </a:rPr>
                        <a:t> </a:t>
                      </a:r>
                      <a:r>
                        <a:rPr sz="1800" spc="-10" dirty="0">
                          <a:latin typeface="Consolas"/>
                          <a:cs typeface="Consolas"/>
                        </a:rPr>
                        <a:t>destination:</a:t>
                      </a:r>
                      <a:r>
                        <a:rPr sz="1800" spc="-10" dirty="0">
                          <a:solidFill>
                            <a:srgbClr val="800000"/>
                          </a:solidFill>
                          <a:latin typeface="Consolas"/>
                          <a:cs typeface="Consolas"/>
                        </a:rPr>
                        <a:t>&lt;/label&gt;</a:t>
                      </a:r>
                      <a:endParaRPr sz="1800">
                        <a:latin typeface="Consolas"/>
                        <a:cs typeface="Consolas"/>
                      </a:endParaRPr>
                    </a:p>
                  </a:txBody>
                  <a:tcPr marL="0" marR="0" marT="32384"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12700">
                      <a:solidFill>
                        <a:srgbClr val="111F35"/>
                      </a:solidFill>
                      <a:prstDash val="solid"/>
                    </a:lnL>
                    <a:lnB w="9525">
                      <a:solidFill>
                        <a:srgbClr val="111F35"/>
                      </a:solidFill>
                      <a:prstDash val="solid"/>
                    </a:lnB>
                  </a:tcPr>
                </a:tc>
                <a:extLst>
                  <a:ext uri="{0D108BD9-81ED-4DB2-BD59-A6C34878D82A}">
                    <a16:rowId xmlns:a16="http://schemas.microsoft.com/office/drawing/2014/main" val="10000"/>
                  </a:ext>
                </a:extLst>
              </a:tr>
              <a:tr h="1722120">
                <a:tc>
                  <a:txBody>
                    <a:bodyPr/>
                    <a:lstStyle/>
                    <a:p>
                      <a:pPr marL="342265">
                        <a:lnSpc>
                          <a:spcPct val="100000"/>
                        </a:lnSpc>
                        <a:spcBef>
                          <a:spcPts val="90"/>
                        </a:spcBef>
                      </a:pPr>
                      <a:r>
                        <a:rPr sz="1800" dirty="0">
                          <a:solidFill>
                            <a:srgbClr val="800000"/>
                          </a:solidFill>
                          <a:latin typeface="Consolas"/>
                          <a:cs typeface="Consolas"/>
                        </a:rPr>
                        <a:t>&lt;select</a:t>
                      </a:r>
                      <a:r>
                        <a:rPr sz="1800" spc="-65" dirty="0">
                          <a:solidFill>
                            <a:srgbClr val="800000"/>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"destination"</a:t>
                      </a:r>
                      <a:r>
                        <a:rPr sz="1800" spc="-40" dirty="0">
                          <a:solidFill>
                            <a:srgbClr val="0000FF"/>
                          </a:solidFill>
                          <a:latin typeface="Consolas"/>
                          <a:cs typeface="Consolas"/>
                        </a:rPr>
                        <a:t> </a:t>
                      </a:r>
                      <a:r>
                        <a:rPr sz="1800" spc="-10" dirty="0">
                          <a:solidFill>
                            <a:srgbClr val="E40000"/>
                          </a:solidFill>
                          <a:latin typeface="Consolas"/>
                          <a:cs typeface="Consolas"/>
                        </a:rPr>
                        <a:t>id</a:t>
                      </a:r>
                      <a:r>
                        <a:rPr sz="1800" spc="-10" dirty="0">
                          <a:latin typeface="Consolas"/>
                          <a:cs typeface="Consolas"/>
                        </a:rPr>
                        <a:t>=</a:t>
                      </a:r>
                      <a:r>
                        <a:rPr sz="1800" spc="-10" dirty="0">
                          <a:solidFill>
                            <a:srgbClr val="0000FF"/>
                          </a:solidFill>
                          <a:latin typeface="Consolas"/>
                          <a:cs typeface="Consolas"/>
                        </a:rPr>
                        <a:t>"dest"</a:t>
                      </a:r>
                      <a:r>
                        <a:rPr sz="1800" spc="-10" dirty="0">
                          <a:solidFill>
                            <a:srgbClr val="800000"/>
                          </a:solidFill>
                          <a:latin typeface="Consolas"/>
                          <a:cs typeface="Consolas"/>
                        </a:rPr>
                        <a:t>&gt;</a:t>
                      </a:r>
                      <a:endParaRPr sz="1800">
                        <a:latin typeface="Consolas"/>
                        <a:cs typeface="Consolas"/>
                      </a:endParaRPr>
                    </a:p>
                    <a:p>
                      <a:pPr marL="591820">
                        <a:lnSpc>
                          <a:spcPct val="100000"/>
                        </a:lnSpc>
                      </a:pPr>
                      <a:r>
                        <a:rPr sz="1800" dirty="0">
                          <a:solidFill>
                            <a:srgbClr val="800000"/>
                          </a:solidFill>
                          <a:latin typeface="Consolas"/>
                          <a:cs typeface="Consolas"/>
                        </a:rPr>
                        <a:t>&lt;option</a:t>
                      </a:r>
                      <a:r>
                        <a:rPr sz="1800" spc="-30" dirty="0">
                          <a:solidFill>
                            <a:srgbClr val="800000"/>
                          </a:solidFill>
                          <a:latin typeface="Consolas"/>
                          <a:cs typeface="Consolas"/>
                        </a:rPr>
                        <a:t> </a:t>
                      </a:r>
                      <a:r>
                        <a:rPr sz="1800" spc="-10" dirty="0">
                          <a:solidFill>
                            <a:srgbClr val="E40000"/>
                          </a:solidFill>
                          <a:latin typeface="Consolas"/>
                          <a:cs typeface="Consolas"/>
                        </a:rPr>
                        <a:t>value</a:t>
                      </a:r>
                      <a:r>
                        <a:rPr sz="1800" spc="-10" dirty="0">
                          <a:latin typeface="Consolas"/>
                          <a:cs typeface="Consolas"/>
                        </a:rPr>
                        <a:t>=</a:t>
                      </a:r>
                      <a:r>
                        <a:rPr sz="1800" spc="-10" dirty="0">
                          <a:solidFill>
                            <a:srgbClr val="0000FF"/>
                          </a:solidFill>
                          <a:latin typeface="Consolas"/>
                          <a:cs typeface="Consolas"/>
                        </a:rPr>
                        <a:t>"Rome"</a:t>
                      </a:r>
                      <a:r>
                        <a:rPr sz="1800" spc="-10" dirty="0">
                          <a:solidFill>
                            <a:srgbClr val="800000"/>
                          </a:solidFill>
                          <a:latin typeface="Consolas"/>
                          <a:cs typeface="Consolas"/>
                        </a:rPr>
                        <a:t>&gt;</a:t>
                      </a:r>
                      <a:r>
                        <a:rPr sz="1800" spc="-10" dirty="0">
                          <a:latin typeface="Consolas"/>
                          <a:cs typeface="Consolas"/>
                        </a:rPr>
                        <a:t>Rome</a:t>
                      </a:r>
                      <a:r>
                        <a:rPr sz="1800" spc="-10" dirty="0">
                          <a:solidFill>
                            <a:srgbClr val="800000"/>
                          </a:solidFill>
                          <a:latin typeface="Consolas"/>
                          <a:cs typeface="Consolas"/>
                        </a:rPr>
                        <a:t>&lt;/option&gt;</a:t>
                      </a:r>
                      <a:endParaRPr sz="1800">
                        <a:latin typeface="Consolas"/>
                        <a:cs typeface="Consolas"/>
                      </a:endParaRPr>
                    </a:p>
                    <a:p>
                      <a:pPr marL="591820">
                        <a:lnSpc>
                          <a:spcPct val="100000"/>
                        </a:lnSpc>
                      </a:pPr>
                      <a:r>
                        <a:rPr sz="1800" dirty="0">
                          <a:solidFill>
                            <a:srgbClr val="800000"/>
                          </a:solidFill>
                          <a:latin typeface="Consolas"/>
                          <a:cs typeface="Consolas"/>
                        </a:rPr>
                        <a:t>&lt;option</a:t>
                      </a:r>
                      <a:r>
                        <a:rPr sz="1800" spc="-30" dirty="0">
                          <a:solidFill>
                            <a:srgbClr val="800000"/>
                          </a:solidFill>
                          <a:latin typeface="Consolas"/>
                          <a:cs typeface="Consolas"/>
                        </a:rPr>
                        <a:t> </a:t>
                      </a:r>
                      <a:r>
                        <a:rPr sz="1800" spc="-10" dirty="0">
                          <a:solidFill>
                            <a:srgbClr val="E40000"/>
                          </a:solidFill>
                          <a:latin typeface="Consolas"/>
                          <a:cs typeface="Consolas"/>
                        </a:rPr>
                        <a:t>value</a:t>
                      </a:r>
                      <a:r>
                        <a:rPr sz="1800" spc="-10" dirty="0">
                          <a:latin typeface="Consolas"/>
                          <a:cs typeface="Consolas"/>
                        </a:rPr>
                        <a:t>=</a:t>
                      </a:r>
                      <a:r>
                        <a:rPr sz="1800" spc="-10" dirty="0">
                          <a:solidFill>
                            <a:srgbClr val="0000FF"/>
                          </a:solidFill>
                          <a:latin typeface="Consolas"/>
                          <a:cs typeface="Consolas"/>
                        </a:rPr>
                        <a:t>"Naples"</a:t>
                      </a:r>
                      <a:r>
                        <a:rPr sz="1800" spc="-10" dirty="0">
                          <a:solidFill>
                            <a:srgbClr val="800000"/>
                          </a:solidFill>
                          <a:latin typeface="Consolas"/>
                          <a:cs typeface="Consolas"/>
                        </a:rPr>
                        <a:t>&gt;</a:t>
                      </a:r>
                      <a:r>
                        <a:rPr sz="1800" spc="-10" dirty="0">
                          <a:latin typeface="Consolas"/>
                          <a:cs typeface="Consolas"/>
                        </a:rPr>
                        <a:t>Naples</a:t>
                      </a:r>
                      <a:r>
                        <a:rPr sz="1800" spc="-10" dirty="0">
                          <a:solidFill>
                            <a:srgbClr val="800000"/>
                          </a:solidFill>
                          <a:latin typeface="Consolas"/>
                          <a:cs typeface="Consolas"/>
                        </a:rPr>
                        <a:t>&lt;/option&gt;</a:t>
                      </a:r>
                      <a:endParaRPr sz="1800">
                        <a:latin typeface="Consolas"/>
                        <a:cs typeface="Consolas"/>
                      </a:endParaRPr>
                    </a:p>
                    <a:p>
                      <a:pPr marL="591820">
                        <a:lnSpc>
                          <a:spcPct val="100000"/>
                        </a:lnSpc>
                      </a:pPr>
                      <a:r>
                        <a:rPr sz="1800" dirty="0">
                          <a:solidFill>
                            <a:srgbClr val="800000"/>
                          </a:solidFill>
                          <a:latin typeface="Consolas"/>
                          <a:cs typeface="Consolas"/>
                        </a:rPr>
                        <a:t>&lt;option</a:t>
                      </a:r>
                      <a:r>
                        <a:rPr sz="1800" spc="-30" dirty="0">
                          <a:solidFill>
                            <a:srgbClr val="800000"/>
                          </a:solidFill>
                          <a:latin typeface="Consolas"/>
                          <a:cs typeface="Consolas"/>
                        </a:rPr>
                        <a:t> </a:t>
                      </a:r>
                      <a:r>
                        <a:rPr sz="1800" spc="-10" dirty="0">
                          <a:solidFill>
                            <a:srgbClr val="E40000"/>
                          </a:solidFill>
                          <a:latin typeface="Consolas"/>
                          <a:cs typeface="Consolas"/>
                        </a:rPr>
                        <a:t>value</a:t>
                      </a:r>
                      <a:r>
                        <a:rPr sz="1800" spc="-10" dirty="0">
                          <a:latin typeface="Consolas"/>
                          <a:cs typeface="Consolas"/>
                        </a:rPr>
                        <a:t>=</a:t>
                      </a:r>
                      <a:r>
                        <a:rPr sz="1800" spc="-10" dirty="0">
                          <a:solidFill>
                            <a:srgbClr val="0000FF"/>
                          </a:solidFill>
                          <a:latin typeface="Consolas"/>
                          <a:cs typeface="Consolas"/>
                        </a:rPr>
                        <a:t>"Paris"</a:t>
                      </a:r>
                      <a:r>
                        <a:rPr sz="1800" spc="-10" dirty="0">
                          <a:solidFill>
                            <a:srgbClr val="800000"/>
                          </a:solidFill>
                          <a:latin typeface="Consolas"/>
                          <a:cs typeface="Consolas"/>
                        </a:rPr>
                        <a:t>&gt;</a:t>
                      </a:r>
                      <a:r>
                        <a:rPr sz="1800" spc="-10" dirty="0">
                          <a:latin typeface="Consolas"/>
                          <a:cs typeface="Consolas"/>
                        </a:rPr>
                        <a:t>Paris</a:t>
                      </a:r>
                      <a:r>
                        <a:rPr sz="1800" spc="-10" dirty="0">
                          <a:solidFill>
                            <a:srgbClr val="800000"/>
                          </a:solidFill>
                          <a:latin typeface="Consolas"/>
                          <a:cs typeface="Consolas"/>
                        </a:rPr>
                        <a:t>&lt;/option&gt;</a:t>
                      </a:r>
                      <a:endParaRPr sz="1800">
                        <a:latin typeface="Consolas"/>
                        <a:cs typeface="Consolas"/>
                      </a:endParaRPr>
                    </a:p>
                    <a:p>
                      <a:pPr marL="342265">
                        <a:lnSpc>
                          <a:spcPct val="100000"/>
                        </a:lnSpc>
                      </a:pPr>
                      <a:r>
                        <a:rPr sz="1800" spc="-10" dirty="0">
                          <a:solidFill>
                            <a:srgbClr val="800000"/>
                          </a:solidFill>
                          <a:latin typeface="Consolas"/>
                          <a:cs typeface="Consolas"/>
                        </a:rPr>
                        <a:t>&lt;/select&gt;&lt;br&gt;&lt;br&gt;</a:t>
                      </a:r>
                      <a:endParaRPr sz="1800">
                        <a:latin typeface="Consolas"/>
                        <a:cs typeface="Consolas"/>
                      </a:endParaRPr>
                    </a:p>
                    <a:p>
                      <a:pPr marL="342265">
                        <a:lnSpc>
                          <a:spcPct val="100000"/>
                        </a:lnSpc>
                        <a:spcBef>
                          <a:spcPts val="5"/>
                        </a:spcBef>
                      </a:pPr>
                      <a:r>
                        <a:rPr sz="1800" dirty="0">
                          <a:solidFill>
                            <a:srgbClr val="800000"/>
                          </a:solidFill>
                          <a:latin typeface="Consolas"/>
                          <a:cs typeface="Consolas"/>
                        </a:rPr>
                        <a:t>&lt;input</a:t>
                      </a:r>
                      <a:r>
                        <a:rPr sz="1800" spc="-2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"submit"</a:t>
                      </a:r>
                      <a:r>
                        <a:rPr sz="1800" spc="-10" dirty="0">
                          <a:solidFill>
                            <a:srgbClr val="800000"/>
                          </a:solidFill>
                          <a:latin typeface="Consolas"/>
                          <a:cs typeface="Consolas"/>
                        </a:rPr>
                        <a:t>&gt;</a:t>
                      </a:r>
                      <a:endParaRPr sz="1800">
                        <a:latin typeface="Consolas"/>
                        <a:cs typeface="Consolas"/>
                      </a:endParaRPr>
                    </a:p>
                  </a:txBody>
                  <a:tcPr marL="0" marR="0" marT="11430" marB="0">
                    <a:lnL w="12700">
                      <a:solidFill>
                        <a:srgbClr val="111F35"/>
                      </a:solidFill>
                      <a:prstDash val="solid"/>
                    </a:lnL>
                    <a:lnR w="9525">
                      <a:solidFill>
                        <a:srgbClr val="111F35"/>
                      </a:solidFill>
                      <a:prstDash val="solid"/>
                    </a:lnR>
                  </a:tcPr>
                </a:tc>
                <a:tc>
                  <a:txBody>
                    <a:bodyPr/>
                    <a:lstStyle/>
                    <a:p>
                      <a:pPr>
                        <a:lnSpc>
                          <a:spcPct val="100000"/>
                        </a:lnSpc>
                      </a:pPr>
                      <a:endParaRPr sz="1900">
                        <a:latin typeface="Times New Roman"/>
                        <a:cs typeface="Times New Roman"/>
                      </a:endParaRPr>
                    </a:p>
                  </a:txBody>
                  <a:tcPr marL="0" marR="0" marT="0" marB="0">
                    <a:lnL w="9525">
                      <a:solidFill>
                        <a:srgbClr val="111F35"/>
                      </a:solidFill>
                      <a:prstDash val="solid"/>
                    </a:lnL>
                    <a:lnR w="12700">
                      <a:solidFill>
                        <a:srgbClr val="111F35"/>
                      </a:solidFill>
                      <a:prstDash val="solid"/>
                    </a:lnR>
                    <a:lnT w="9525">
                      <a:solidFill>
                        <a:srgbClr val="111F35"/>
                      </a:solidFill>
                      <a:prstDash val="solid"/>
                    </a:lnT>
                    <a:lnB w="9525">
                      <a:solidFill>
                        <a:srgbClr val="111F35"/>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111F35"/>
                      </a:solidFill>
                      <a:prstDash val="solid"/>
                    </a:lnL>
                    <a:lnR w="9525">
                      <a:solidFill>
                        <a:srgbClr val="111F35"/>
                      </a:solidFill>
                      <a:prstDash val="solid"/>
                    </a:lnR>
                    <a:lnT w="9525">
                      <a:solidFill>
                        <a:srgbClr val="111F35"/>
                      </a:solidFill>
                      <a:prstDash val="solid"/>
                    </a:lnT>
                    <a:lnB w="9525">
                      <a:solidFill>
                        <a:srgbClr val="111F35"/>
                      </a:solidFill>
                      <a:prstDash val="solid"/>
                    </a:lnB>
                  </a:tcPr>
                </a:tc>
                <a:extLst>
                  <a:ext uri="{0D108BD9-81ED-4DB2-BD59-A6C34878D82A}">
                    <a16:rowId xmlns:a16="http://schemas.microsoft.com/office/drawing/2014/main" val="10001"/>
                  </a:ext>
                </a:extLst>
              </a:tr>
              <a:tr h="292100">
                <a:tc gridSpan="2">
                  <a:txBody>
                    <a:bodyPr/>
                    <a:lstStyle/>
                    <a:p>
                      <a:pPr marL="92075">
                        <a:lnSpc>
                          <a:spcPts val="1650"/>
                        </a:lnSpc>
                      </a:pPr>
                      <a:r>
                        <a:rPr sz="1800" spc="-10" dirty="0">
                          <a:solidFill>
                            <a:srgbClr val="800000"/>
                          </a:solidFill>
                          <a:latin typeface="Consolas"/>
                          <a:cs typeface="Consolas"/>
                        </a:rPr>
                        <a:t>&lt;/form&gt;</a:t>
                      </a:r>
                      <a:endParaRPr sz="1800">
                        <a:latin typeface="Consolas"/>
                        <a:cs typeface="Consolas"/>
                      </a:endParaRPr>
                    </a:p>
                  </a:txBody>
                  <a:tcPr marL="0" marR="0" marT="0" marB="0">
                    <a:lnL w="12700">
                      <a:solidFill>
                        <a:srgbClr val="111F35"/>
                      </a:solidFill>
                      <a:prstDash val="solid"/>
                    </a:lnL>
                    <a:lnR w="12700">
                      <a:solidFill>
                        <a:srgbClr val="111F35"/>
                      </a:solidFill>
                      <a:prstDash val="solid"/>
                    </a:lnR>
                    <a:lnB w="12700">
                      <a:solidFill>
                        <a:srgbClr val="111F35"/>
                      </a:solidFill>
                      <a:prstDash val="solid"/>
                    </a:lnB>
                  </a:tcPr>
                </a:tc>
                <a:tc hMerge="1">
                  <a:txBody>
                    <a:bodyPr/>
                    <a:lstStyle/>
                    <a:p>
                      <a:endParaRPr/>
                    </a:p>
                  </a:txBody>
                  <a:tcPr marL="0" marR="0" marT="0" marB="0"/>
                </a:tc>
                <a:tc>
                  <a:txBody>
                    <a:bodyPr/>
                    <a:lstStyle/>
                    <a:p>
                      <a:pPr>
                        <a:lnSpc>
                          <a:spcPct val="100000"/>
                        </a:lnSpc>
                      </a:pPr>
                      <a:endParaRPr sz="1800">
                        <a:latin typeface="Times New Roman"/>
                        <a:cs typeface="Times New Roman"/>
                      </a:endParaRPr>
                    </a:p>
                  </a:txBody>
                  <a:tcPr marL="0" marR="0" marT="0" marB="0">
                    <a:lnL w="12700">
                      <a:solidFill>
                        <a:srgbClr val="111F35"/>
                      </a:solidFill>
                      <a:prstDash val="solid"/>
                    </a:lnL>
                    <a:lnT w="9525">
                      <a:solidFill>
                        <a:srgbClr val="111F35"/>
                      </a:solidFill>
                      <a:prstDash val="solid"/>
                    </a:lnT>
                  </a:tcPr>
                </a:tc>
                <a:extLst>
                  <a:ext uri="{0D108BD9-81ED-4DB2-BD59-A6C34878D82A}">
                    <a16:rowId xmlns:a16="http://schemas.microsoft.com/office/drawing/2014/main" val="10002"/>
                  </a:ext>
                </a:extLst>
              </a:tr>
            </a:tbl>
          </a:graphicData>
        </a:graphic>
      </p:graphicFrame>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a:t>
            </a:fld>
            <a:endParaRPr spc="-25" dirty="0"/>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6130925" cy="756920"/>
          </a:xfrm>
          <a:prstGeom prst="rect">
            <a:avLst/>
          </a:prstGeom>
        </p:spPr>
        <p:txBody>
          <a:bodyPr vert="horz" wrap="square" lIns="0" tIns="12700" rIns="0" bIns="0" rtlCol="0">
            <a:spAutoFit/>
          </a:bodyPr>
          <a:lstStyle/>
          <a:p>
            <a:pPr marL="12700">
              <a:lnSpc>
                <a:spcPct val="100000"/>
              </a:lnSpc>
              <a:spcBef>
                <a:spcPts val="100"/>
              </a:spcBef>
            </a:pPr>
            <a:r>
              <a:rPr sz="4800" spc="-80" dirty="0"/>
              <a:t>SESSION</a:t>
            </a:r>
            <a:r>
              <a:rPr sz="4800" spc="-250" dirty="0"/>
              <a:t> </a:t>
            </a:r>
            <a:r>
              <a:rPr sz="4800" spc="-20" dirty="0"/>
              <a:t>TRACKING</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500</a:t>
            </a:fld>
            <a:endParaRPr spc="-25" dirty="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HTTP</a:t>
            </a:r>
            <a:r>
              <a:rPr spc="-229" dirty="0"/>
              <a:t> </a:t>
            </a:r>
            <a:r>
              <a:rPr spc="-325" dirty="0"/>
              <a:t>IS</a:t>
            </a:r>
            <a:r>
              <a:rPr spc="50" dirty="0"/>
              <a:t> </a:t>
            </a:r>
            <a:r>
              <a:rPr spc="-140" dirty="0"/>
              <a:t>STATELESS</a:t>
            </a:r>
          </a:p>
        </p:txBody>
      </p:sp>
      <p:sp>
        <p:nvSpPr>
          <p:cNvPr id="3" name="object 3"/>
          <p:cNvSpPr txBox="1"/>
          <p:nvPr/>
        </p:nvSpPr>
        <p:spPr>
          <a:xfrm>
            <a:off x="962050" y="1533220"/>
            <a:ext cx="10248900" cy="1663917"/>
          </a:xfrm>
          <a:prstGeom prst="rect">
            <a:avLst/>
          </a:prstGeom>
        </p:spPr>
        <p:txBody>
          <a:bodyPr vert="horz" wrap="square" lIns="0" tIns="60325" rIns="0" bIns="0" rtlCol="0">
            <a:spAutoFit/>
          </a:bodyPr>
          <a:lstStyle/>
          <a:p>
            <a:pPr marL="240029" marR="627380" indent="-227329">
              <a:lnSpc>
                <a:spcPts val="3030"/>
              </a:lnSpc>
              <a:spcBef>
                <a:spcPts val="475"/>
              </a:spcBef>
              <a:buFont typeface="Arial MT"/>
              <a:buChar char="•"/>
              <a:tabLst>
                <a:tab pos="241300" algn="l"/>
              </a:tabLst>
            </a:pPr>
            <a:r>
              <a:rPr lang="it-IT" sz="2800" dirty="0">
                <a:solidFill>
                  <a:srgbClr val="111F35"/>
                </a:solidFill>
                <a:latin typeface="Calibri"/>
                <a:cs typeface="Calibri"/>
              </a:rPr>
              <a:t>Una determinata richiesta, pronta all'uso, non contiene informazioni sulle richieste precedenti</a:t>
            </a:r>
          </a:p>
          <a:p>
            <a:pPr marL="240029" marR="627380" indent="-227329">
              <a:lnSpc>
                <a:spcPts val="3030"/>
              </a:lnSpc>
              <a:spcBef>
                <a:spcPts val="475"/>
              </a:spcBef>
              <a:buFont typeface="Arial MT"/>
              <a:buChar char="•"/>
              <a:tabLst>
                <a:tab pos="241300" algn="l"/>
              </a:tabLst>
            </a:pPr>
            <a:r>
              <a:rPr sz="2800" dirty="0">
                <a:solidFill>
                  <a:srgbClr val="111F35"/>
                </a:solidFill>
                <a:latin typeface="Calibri"/>
                <a:cs typeface="Calibri"/>
              </a:rPr>
              <a:t>How</a:t>
            </a:r>
            <a:r>
              <a:rPr sz="2800" spc="-60" dirty="0">
                <a:solidFill>
                  <a:srgbClr val="111F35"/>
                </a:solidFill>
                <a:latin typeface="Calibri"/>
                <a:cs typeface="Calibri"/>
              </a:rPr>
              <a:t> </a:t>
            </a:r>
            <a:r>
              <a:rPr sz="2800" dirty="0">
                <a:solidFill>
                  <a:srgbClr val="111F35"/>
                </a:solidFill>
                <a:latin typeface="Calibri"/>
                <a:cs typeface="Calibri"/>
              </a:rPr>
              <a:t>can</a:t>
            </a:r>
            <a:r>
              <a:rPr sz="2800" spc="-80" dirty="0">
                <a:solidFill>
                  <a:srgbClr val="111F35"/>
                </a:solidFill>
                <a:latin typeface="Calibri"/>
                <a:cs typeface="Calibri"/>
              </a:rPr>
              <a:t> </a:t>
            </a:r>
            <a:r>
              <a:rPr sz="2800" dirty="0">
                <a:solidFill>
                  <a:srgbClr val="111F35"/>
                </a:solidFill>
                <a:latin typeface="Calibri"/>
                <a:cs typeface="Calibri"/>
              </a:rPr>
              <a:t>the</a:t>
            </a:r>
            <a:r>
              <a:rPr sz="2800" spc="-60" dirty="0">
                <a:solidFill>
                  <a:srgbClr val="111F35"/>
                </a:solidFill>
                <a:latin typeface="Calibri"/>
                <a:cs typeface="Calibri"/>
              </a:rPr>
              <a:t> </a:t>
            </a:r>
            <a:r>
              <a:rPr sz="2800" dirty="0">
                <a:solidFill>
                  <a:srgbClr val="111F35"/>
                </a:solidFill>
                <a:latin typeface="Calibri"/>
                <a:cs typeface="Calibri"/>
              </a:rPr>
              <a:t>server</a:t>
            </a:r>
            <a:r>
              <a:rPr sz="2800" spc="-70" dirty="0">
                <a:solidFill>
                  <a:srgbClr val="111F35"/>
                </a:solidFill>
                <a:latin typeface="Calibri"/>
                <a:cs typeface="Calibri"/>
              </a:rPr>
              <a:t> </a:t>
            </a:r>
            <a:r>
              <a:rPr sz="2800" dirty="0">
                <a:solidFill>
                  <a:srgbClr val="111F35"/>
                </a:solidFill>
                <a:latin typeface="Calibri"/>
                <a:cs typeface="Calibri"/>
              </a:rPr>
              <a:t>know</a:t>
            </a:r>
            <a:r>
              <a:rPr sz="2800" spc="-40" dirty="0">
                <a:solidFill>
                  <a:srgbClr val="111F35"/>
                </a:solidFill>
                <a:latin typeface="Calibri"/>
                <a:cs typeface="Calibri"/>
              </a:rPr>
              <a:t> </a:t>
            </a:r>
            <a:r>
              <a:rPr sz="2800" dirty="0">
                <a:solidFill>
                  <a:srgbClr val="111F35"/>
                </a:solidFill>
                <a:latin typeface="Calibri"/>
                <a:cs typeface="Calibri"/>
              </a:rPr>
              <a:t>that</a:t>
            </a:r>
            <a:r>
              <a:rPr sz="2800" spc="-75" dirty="0">
                <a:solidFill>
                  <a:srgbClr val="111F35"/>
                </a:solidFill>
                <a:latin typeface="Calibri"/>
                <a:cs typeface="Calibri"/>
              </a:rPr>
              <a:t> </a:t>
            </a:r>
            <a:r>
              <a:rPr sz="2800" dirty="0">
                <a:solidFill>
                  <a:srgbClr val="111F35"/>
                </a:solidFill>
                <a:latin typeface="Calibri"/>
                <a:cs typeface="Calibri"/>
              </a:rPr>
              <a:t>a</a:t>
            </a:r>
            <a:r>
              <a:rPr sz="2800" spc="-70" dirty="0">
                <a:solidFill>
                  <a:srgbClr val="111F35"/>
                </a:solidFill>
                <a:latin typeface="Calibri"/>
                <a:cs typeface="Calibri"/>
              </a:rPr>
              <a:t> </a:t>
            </a:r>
            <a:r>
              <a:rPr sz="2800" dirty="0">
                <a:solidFill>
                  <a:srgbClr val="111F35"/>
                </a:solidFill>
                <a:latin typeface="Calibri"/>
                <a:cs typeface="Calibri"/>
              </a:rPr>
              <a:t>user</a:t>
            </a:r>
            <a:r>
              <a:rPr sz="2800" spc="-70" dirty="0">
                <a:solidFill>
                  <a:srgbClr val="111F35"/>
                </a:solidFill>
                <a:latin typeface="Calibri"/>
                <a:cs typeface="Calibri"/>
              </a:rPr>
              <a:t> </a:t>
            </a:r>
            <a:r>
              <a:rPr sz="2800" dirty="0">
                <a:solidFill>
                  <a:srgbClr val="111F35"/>
                </a:solidFill>
                <a:latin typeface="Calibri"/>
                <a:cs typeface="Calibri"/>
              </a:rPr>
              <a:t>previously</a:t>
            </a:r>
            <a:r>
              <a:rPr sz="2800" spc="-50" dirty="0">
                <a:solidFill>
                  <a:srgbClr val="111F35"/>
                </a:solidFill>
                <a:latin typeface="Calibri"/>
                <a:cs typeface="Calibri"/>
              </a:rPr>
              <a:t> </a:t>
            </a:r>
            <a:r>
              <a:rPr sz="2800" dirty="0">
                <a:solidFill>
                  <a:srgbClr val="111F35"/>
                </a:solidFill>
                <a:latin typeface="Calibri"/>
                <a:cs typeface="Calibri"/>
              </a:rPr>
              <a:t>performed</a:t>
            </a:r>
            <a:r>
              <a:rPr sz="2800" spc="-50" dirty="0">
                <a:solidFill>
                  <a:srgbClr val="111F35"/>
                </a:solidFill>
                <a:latin typeface="Calibri"/>
                <a:cs typeface="Calibri"/>
              </a:rPr>
              <a:t> </a:t>
            </a:r>
            <a:r>
              <a:rPr sz="2800" dirty="0">
                <a:solidFill>
                  <a:srgbClr val="111F35"/>
                </a:solidFill>
                <a:latin typeface="Calibri"/>
                <a:cs typeface="Calibri"/>
              </a:rPr>
              <a:t>the</a:t>
            </a:r>
            <a:r>
              <a:rPr sz="2800" spc="-65" dirty="0">
                <a:solidFill>
                  <a:srgbClr val="111F35"/>
                </a:solidFill>
                <a:latin typeface="Calibri"/>
                <a:cs typeface="Calibri"/>
              </a:rPr>
              <a:t> </a:t>
            </a:r>
            <a:r>
              <a:rPr sz="2800" spc="-10" dirty="0">
                <a:solidFill>
                  <a:srgbClr val="111F35"/>
                </a:solidFill>
                <a:latin typeface="Calibri"/>
                <a:cs typeface="Calibri"/>
              </a:rPr>
              <a:t>login?</a:t>
            </a:r>
            <a:endParaRPr sz="2800" dirty="0">
              <a:latin typeface="Calibri"/>
              <a:cs typeface="Calibri"/>
            </a:endParaRPr>
          </a:p>
        </p:txBody>
      </p:sp>
      <p:grpSp>
        <p:nvGrpSpPr>
          <p:cNvPr id="4" name="object 4"/>
          <p:cNvGrpSpPr/>
          <p:nvPr/>
        </p:nvGrpSpPr>
        <p:grpSpPr>
          <a:xfrm>
            <a:off x="10256266" y="4132834"/>
            <a:ext cx="1059815" cy="1038860"/>
            <a:chOff x="10256266" y="4132834"/>
            <a:chExt cx="1059815" cy="1038860"/>
          </a:xfrm>
        </p:grpSpPr>
        <p:sp>
          <p:nvSpPr>
            <p:cNvPr id="5" name="object 5"/>
            <p:cNvSpPr/>
            <p:nvPr/>
          </p:nvSpPr>
          <p:spPr>
            <a:xfrm>
              <a:off x="10262616" y="4139184"/>
              <a:ext cx="1047115" cy="1026160"/>
            </a:xfrm>
            <a:custGeom>
              <a:avLst/>
              <a:gdLst/>
              <a:ahLst/>
              <a:cxnLst/>
              <a:rect l="l" t="t" r="r" b="b"/>
              <a:pathLst>
                <a:path w="1047115" h="1026160">
                  <a:moveTo>
                    <a:pt x="523493" y="0"/>
                  </a:moveTo>
                  <a:lnTo>
                    <a:pt x="452446" y="1561"/>
                  </a:lnTo>
                  <a:lnTo>
                    <a:pt x="384307" y="6109"/>
                  </a:lnTo>
                  <a:lnTo>
                    <a:pt x="319700" y="13440"/>
                  </a:lnTo>
                  <a:lnTo>
                    <a:pt x="259249" y="23349"/>
                  </a:lnTo>
                  <a:lnTo>
                    <a:pt x="203576" y="35632"/>
                  </a:lnTo>
                  <a:lnTo>
                    <a:pt x="153304" y="50085"/>
                  </a:lnTo>
                  <a:lnTo>
                    <a:pt x="109057" y="66504"/>
                  </a:lnTo>
                  <a:lnTo>
                    <a:pt x="71458" y="84685"/>
                  </a:lnTo>
                  <a:lnTo>
                    <a:pt x="18695" y="125515"/>
                  </a:lnTo>
                  <a:lnTo>
                    <a:pt x="0" y="170942"/>
                  </a:lnTo>
                  <a:lnTo>
                    <a:pt x="0" y="854710"/>
                  </a:lnTo>
                  <a:lnTo>
                    <a:pt x="18695" y="900136"/>
                  </a:lnTo>
                  <a:lnTo>
                    <a:pt x="71458" y="940966"/>
                  </a:lnTo>
                  <a:lnTo>
                    <a:pt x="109057" y="959147"/>
                  </a:lnTo>
                  <a:lnTo>
                    <a:pt x="153304" y="975566"/>
                  </a:lnTo>
                  <a:lnTo>
                    <a:pt x="203576" y="990019"/>
                  </a:lnTo>
                  <a:lnTo>
                    <a:pt x="259249" y="1002302"/>
                  </a:lnTo>
                  <a:lnTo>
                    <a:pt x="319700" y="1012211"/>
                  </a:lnTo>
                  <a:lnTo>
                    <a:pt x="384307" y="1019542"/>
                  </a:lnTo>
                  <a:lnTo>
                    <a:pt x="452446" y="1024090"/>
                  </a:lnTo>
                  <a:lnTo>
                    <a:pt x="523493" y="1025652"/>
                  </a:lnTo>
                  <a:lnTo>
                    <a:pt x="594541" y="1024090"/>
                  </a:lnTo>
                  <a:lnTo>
                    <a:pt x="662680" y="1019542"/>
                  </a:lnTo>
                  <a:lnTo>
                    <a:pt x="727287" y="1012211"/>
                  </a:lnTo>
                  <a:lnTo>
                    <a:pt x="787738" y="1002302"/>
                  </a:lnTo>
                  <a:lnTo>
                    <a:pt x="843411" y="990019"/>
                  </a:lnTo>
                  <a:lnTo>
                    <a:pt x="893683" y="975566"/>
                  </a:lnTo>
                  <a:lnTo>
                    <a:pt x="937930" y="959147"/>
                  </a:lnTo>
                  <a:lnTo>
                    <a:pt x="975529" y="940966"/>
                  </a:lnTo>
                  <a:lnTo>
                    <a:pt x="1028292" y="900136"/>
                  </a:lnTo>
                  <a:lnTo>
                    <a:pt x="1046987" y="854710"/>
                  </a:lnTo>
                  <a:lnTo>
                    <a:pt x="1046987" y="170942"/>
                  </a:lnTo>
                  <a:lnTo>
                    <a:pt x="1028292" y="125515"/>
                  </a:lnTo>
                  <a:lnTo>
                    <a:pt x="975529" y="84685"/>
                  </a:lnTo>
                  <a:lnTo>
                    <a:pt x="937930" y="66504"/>
                  </a:lnTo>
                  <a:lnTo>
                    <a:pt x="893683" y="50085"/>
                  </a:lnTo>
                  <a:lnTo>
                    <a:pt x="843411" y="35632"/>
                  </a:lnTo>
                  <a:lnTo>
                    <a:pt x="787738" y="23349"/>
                  </a:lnTo>
                  <a:lnTo>
                    <a:pt x="727287" y="13440"/>
                  </a:lnTo>
                  <a:lnTo>
                    <a:pt x="662680" y="6109"/>
                  </a:lnTo>
                  <a:lnTo>
                    <a:pt x="594541" y="1561"/>
                  </a:lnTo>
                  <a:lnTo>
                    <a:pt x="523493" y="0"/>
                  </a:lnTo>
                  <a:close/>
                </a:path>
              </a:pathLst>
            </a:custGeom>
            <a:solidFill>
              <a:srgbClr val="006379"/>
            </a:solidFill>
          </p:spPr>
          <p:txBody>
            <a:bodyPr wrap="square" lIns="0" tIns="0" rIns="0" bIns="0" rtlCol="0"/>
            <a:lstStyle/>
            <a:p>
              <a:endParaRPr/>
            </a:p>
          </p:txBody>
        </p:sp>
        <p:sp>
          <p:nvSpPr>
            <p:cNvPr id="6" name="object 6"/>
            <p:cNvSpPr/>
            <p:nvPr/>
          </p:nvSpPr>
          <p:spPr>
            <a:xfrm>
              <a:off x="10262616" y="4139184"/>
              <a:ext cx="1047115" cy="1026160"/>
            </a:xfrm>
            <a:custGeom>
              <a:avLst/>
              <a:gdLst/>
              <a:ahLst/>
              <a:cxnLst/>
              <a:rect l="l" t="t" r="r" b="b"/>
              <a:pathLst>
                <a:path w="1047115" h="1026160">
                  <a:moveTo>
                    <a:pt x="1046987" y="170942"/>
                  </a:moveTo>
                  <a:lnTo>
                    <a:pt x="1028292" y="216368"/>
                  </a:lnTo>
                  <a:lnTo>
                    <a:pt x="975529" y="257198"/>
                  </a:lnTo>
                  <a:lnTo>
                    <a:pt x="937930" y="275379"/>
                  </a:lnTo>
                  <a:lnTo>
                    <a:pt x="893683" y="291798"/>
                  </a:lnTo>
                  <a:lnTo>
                    <a:pt x="843411" y="306251"/>
                  </a:lnTo>
                  <a:lnTo>
                    <a:pt x="787738" y="318534"/>
                  </a:lnTo>
                  <a:lnTo>
                    <a:pt x="727287" y="328443"/>
                  </a:lnTo>
                  <a:lnTo>
                    <a:pt x="662680" y="335774"/>
                  </a:lnTo>
                  <a:lnTo>
                    <a:pt x="594541" y="340322"/>
                  </a:lnTo>
                  <a:lnTo>
                    <a:pt x="523493" y="341884"/>
                  </a:lnTo>
                  <a:lnTo>
                    <a:pt x="452446" y="340322"/>
                  </a:lnTo>
                  <a:lnTo>
                    <a:pt x="384307" y="335774"/>
                  </a:lnTo>
                  <a:lnTo>
                    <a:pt x="319700" y="328443"/>
                  </a:lnTo>
                  <a:lnTo>
                    <a:pt x="259249" y="318534"/>
                  </a:lnTo>
                  <a:lnTo>
                    <a:pt x="203576" y="306251"/>
                  </a:lnTo>
                  <a:lnTo>
                    <a:pt x="153304" y="291798"/>
                  </a:lnTo>
                  <a:lnTo>
                    <a:pt x="109057" y="275379"/>
                  </a:lnTo>
                  <a:lnTo>
                    <a:pt x="71458" y="257198"/>
                  </a:lnTo>
                  <a:lnTo>
                    <a:pt x="18695" y="216368"/>
                  </a:lnTo>
                  <a:lnTo>
                    <a:pt x="4777" y="194127"/>
                  </a:lnTo>
                  <a:lnTo>
                    <a:pt x="0" y="170942"/>
                  </a:lnTo>
                </a:path>
                <a:path w="1047115" h="1026160">
                  <a:moveTo>
                    <a:pt x="0" y="170942"/>
                  </a:moveTo>
                  <a:lnTo>
                    <a:pt x="18695" y="125515"/>
                  </a:lnTo>
                  <a:lnTo>
                    <a:pt x="71458" y="84685"/>
                  </a:lnTo>
                  <a:lnTo>
                    <a:pt x="109057" y="66504"/>
                  </a:lnTo>
                  <a:lnTo>
                    <a:pt x="153304" y="50085"/>
                  </a:lnTo>
                  <a:lnTo>
                    <a:pt x="203576" y="35632"/>
                  </a:lnTo>
                  <a:lnTo>
                    <a:pt x="259249" y="23349"/>
                  </a:lnTo>
                  <a:lnTo>
                    <a:pt x="319700" y="13440"/>
                  </a:lnTo>
                  <a:lnTo>
                    <a:pt x="384307" y="6109"/>
                  </a:lnTo>
                  <a:lnTo>
                    <a:pt x="452446" y="1561"/>
                  </a:lnTo>
                  <a:lnTo>
                    <a:pt x="523493" y="0"/>
                  </a:lnTo>
                  <a:lnTo>
                    <a:pt x="594541" y="1561"/>
                  </a:lnTo>
                  <a:lnTo>
                    <a:pt x="662680" y="6109"/>
                  </a:lnTo>
                  <a:lnTo>
                    <a:pt x="727287" y="13440"/>
                  </a:lnTo>
                  <a:lnTo>
                    <a:pt x="787738" y="23349"/>
                  </a:lnTo>
                  <a:lnTo>
                    <a:pt x="843411" y="35632"/>
                  </a:lnTo>
                  <a:lnTo>
                    <a:pt x="893683" y="50085"/>
                  </a:lnTo>
                  <a:lnTo>
                    <a:pt x="937930" y="66504"/>
                  </a:lnTo>
                  <a:lnTo>
                    <a:pt x="975529" y="84685"/>
                  </a:lnTo>
                  <a:lnTo>
                    <a:pt x="1028292" y="125515"/>
                  </a:lnTo>
                  <a:lnTo>
                    <a:pt x="1046987" y="170942"/>
                  </a:lnTo>
                  <a:lnTo>
                    <a:pt x="1046987" y="854710"/>
                  </a:lnTo>
                  <a:lnTo>
                    <a:pt x="1028292" y="900136"/>
                  </a:lnTo>
                  <a:lnTo>
                    <a:pt x="975529" y="940966"/>
                  </a:lnTo>
                  <a:lnTo>
                    <a:pt x="937930" y="959147"/>
                  </a:lnTo>
                  <a:lnTo>
                    <a:pt x="893683" y="975566"/>
                  </a:lnTo>
                  <a:lnTo>
                    <a:pt x="843411" y="990019"/>
                  </a:lnTo>
                  <a:lnTo>
                    <a:pt x="787738" y="1002302"/>
                  </a:lnTo>
                  <a:lnTo>
                    <a:pt x="727287" y="1012211"/>
                  </a:lnTo>
                  <a:lnTo>
                    <a:pt x="662680" y="1019542"/>
                  </a:lnTo>
                  <a:lnTo>
                    <a:pt x="594541" y="1024090"/>
                  </a:lnTo>
                  <a:lnTo>
                    <a:pt x="523493" y="1025652"/>
                  </a:lnTo>
                  <a:lnTo>
                    <a:pt x="452446" y="1024090"/>
                  </a:lnTo>
                  <a:lnTo>
                    <a:pt x="384307" y="1019542"/>
                  </a:lnTo>
                  <a:lnTo>
                    <a:pt x="319700" y="1012211"/>
                  </a:lnTo>
                  <a:lnTo>
                    <a:pt x="259249" y="1002302"/>
                  </a:lnTo>
                  <a:lnTo>
                    <a:pt x="203576" y="990019"/>
                  </a:lnTo>
                  <a:lnTo>
                    <a:pt x="153304" y="975566"/>
                  </a:lnTo>
                  <a:lnTo>
                    <a:pt x="109057" y="959147"/>
                  </a:lnTo>
                  <a:lnTo>
                    <a:pt x="71458" y="940966"/>
                  </a:lnTo>
                  <a:lnTo>
                    <a:pt x="18695" y="900136"/>
                  </a:lnTo>
                  <a:lnTo>
                    <a:pt x="0" y="854710"/>
                  </a:lnTo>
                  <a:lnTo>
                    <a:pt x="0" y="170942"/>
                  </a:lnTo>
                  <a:close/>
                </a:path>
              </a:pathLst>
            </a:custGeom>
            <a:ln w="12700">
              <a:solidFill>
                <a:srgbClr val="00252F"/>
              </a:solidFill>
            </a:ln>
          </p:spPr>
          <p:txBody>
            <a:bodyPr wrap="square" lIns="0" tIns="0" rIns="0" bIns="0" rtlCol="0"/>
            <a:lstStyle/>
            <a:p>
              <a:endParaRPr/>
            </a:p>
          </p:txBody>
        </p:sp>
      </p:grpSp>
      <p:sp>
        <p:nvSpPr>
          <p:cNvPr id="7" name="object 7"/>
          <p:cNvSpPr txBox="1"/>
          <p:nvPr/>
        </p:nvSpPr>
        <p:spPr>
          <a:xfrm>
            <a:off x="10351134" y="4573904"/>
            <a:ext cx="87058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database</a:t>
            </a:r>
            <a:endParaRPr sz="1800">
              <a:latin typeface="Calibri"/>
              <a:cs typeface="Calibri"/>
            </a:endParaRPr>
          </a:p>
        </p:txBody>
      </p:sp>
      <p:grpSp>
        <p:nvGrpSpPr>
          <p:cNvPr id="8" name="object 8"/>
          <p:cNvGrpSpPr/>
          <p:nvPr/>
        </p:nvGrpSpPr>
        <p:grpSpPr>
          <a:xfrm>
            <a:off x="6015021" y="3105673"/>
            <a:ext cx="3537585" cy="3089275"/>
            <a:chOff x="6015021" y="3105673"/>
            <a:chExt cx="3537585" cy="3089275"/>
          </a:xfrm>
        </p:grpSpPr>
        <p:sp>
          <p:nvSpPr>
            <p:cNvPr id="9" name="object 9"/>
            <p:cNvSpPr/>
            <p:nvPr/>
          </p:nvSpPr>
          <p:spPr>
            <a:xfrm>
              <a:off x="6024259" y="3105673"/>
              <a:ext cx="3527425" cy="3089275"/>
            </a:xfrm>
            <a:custGeom>
              <a:avLst/>
              <a:gdLst/>
              <a:ahLst/>
              <a:cxnLst/>
              <a:rect l="l" t="t" r="r" b="b"/>
              <a:pathLst>
                <a:path w="3527425" h="3089275">
                  <a:moveTo>
                    <a:pt x="464012" y="0"/>
                  </a:moveTo>
                  <a:lnTo>
                    <a:pt x="407155" y="838"/>
                  </a:lnTo>
                  <a:lnTo>
                    <a:pt x="349014" y="2834"/>
                  </a:lnTo>
                  <a:lnTo>
                    <a:pt x="290256" y="5947"/>
                  </a:lnTo>
                  <a:lnTo>
                    <a:pt x="231548" y="10135"/>
                  </a:lnTo>
                  <a:lnTo>
                    <a:pt x="173557" y="15357"/>
                  </a:lnTo>
                  <a:lnTo>
                    <a:pt x="116952" y="21574"/>
                  </a:lnTo>
                  <a:lnTo>
                    <a:pt x="76211" y="26310"/>
                  </a:lnTo>
                  <a:lnTo>
                    <a:pt x="41530" y="48133"/>
                  </a:lnTo>
                  <a:lnTo>
                    <a:pt x="17636" y="83599"/>
                  </a:lnTo>
                  <a:lnTo>
                    <a:pt x="9256" y="129270"/>
                  </a:lnTo>
                  <a:lnTo>
                    <a:pt x="14464" y="200449"/>
                  </a:lnTo>
                  <a:lnTo>
                    <a:pt x="17926" y="267051"/>
                  </a:lnTo>
                  <a:lnTo>
                    <a:pt x="19883" y="329271"/>
                  </a:lnTo>
                  <a:lnTo>
                    <a:pt x="20574" y="387305"/>
                  </a:lnTo>
                  <a:lnTo>
                    <a:pt x="20238" y="441350"/>
                  </a:lnTo>
                  <a:lnTo>
                    <a:pt x="19115" y="491601"/>
                  </a:lnTo>
                  <a:lnTo>
                    <a:pt x="17444" y="538253"/>
                  </a:lnTo>
                  <a:lnTo>
                    <a:pt x="15465" y="581503"/>
                  </a:lnTo>
                  <a:lnTo>
                    <a:pt x="11541" y="658577"/>
                  </a:lnTo>
                  <a:lnTo>
                    <a:pt x="10074" y="692794"/>
                  </a:lnTo>
                  <a:lnTo>
                    <a:pt x="9256" y="724392"/>
                  </a:lnTo>
                  <a:lnTo>
                    <a:pt x="6861" y="894860"/>
                  </a:lnTo>
                  <a:lnTo>
                    <a:pt x="6257" y="997605"/>
                  </a:lnTo>
                  <a:lnTo>
                    <a:pt x="6368" y="1053043"/>
                  </a:lnTo>
                  <a:lnTo>
                    <a:pt x="6855" y="1111073"/>
                  </a:lnTo>
                  <a:lnTo>
                    <a:pt x="7792" y="1171605"/>
                  </a:lnTo>
                  <a:lnTo>
                    <a:pt x="9256" y="1234551"/>
                  </a:lnTo>
                  <a:lnTo>
                    <a:pt x="10030" y="1288398"/>
                  </a:lnTo>
                  <a:lnTo>
                    <a:pt x="9636" y="1342752"/>
                  </a:lnTo>
                  <a:lnTo>
                    <a:pt x="8381" y="1397228"/>
                  </a:lnTo>
                  <a:lnTo>
                    <a:pt x="6575" y="1451443"/>
                  </a:lnTo>
                  <a:lnTo>
                    <a:pt x="2541" y="1557559"/>
                  </a:lnTo>
                  <a:lnTo>
                    <a:pt x="930" y="1608694"/>
                  </a:lnTo>
                  <a:lnTo>
                    <a:pt x="0" y="1658034"/>
                  </a:lnTo>
                  <a:lnTo>
                    <a:pt x="59" y="1705199"/>
                  </a:lnTo>
                  <a:lnTo>
                    <a:pt x="1416" y="1749803"/>
                  </a:lnTo>
                  <a:lnTo>
                    <a:pt x="4379" y="1791465"/>
                  </a:lnTo>
                  <a:lnTo>
                    <a:pt x="9256" y="1829800"/>
                  </a:lnTo>
                  <a:lnTo>
                    <a:pt x="14578" y="1874794"/>
                  </a:lnTo>
                  <a:lnTo>
                    <a:pt x="16779" y="1921944"/>
                  </a:lnTo>
                  <a:lnTo>
                    <a:pt x="16585" y="1970942"/>
                  </a:lnTo>
                  <a:lnTo>
                    <a:pt x="14725" y="2021482"/>
                  </a:lnTo>
                  <a:lnTo>
                    <a:pt x="8909" y="2125965"/>
                  </a:lnTo>
                  <a:lnTo>
                    <a:pt x="6408" y="2179294"/>
                  </a:lnTo>
                  <a:lnTo>
                    <a:pt x="5148" y="2232940"/>
                  </a:lnTo>
                  <a:lnTo>
                    <a:pt x="5855" y="2286597"/>
                  </a:lnTo>
                  <a:lnTo>
                    <a:pt x="9256" y="2339959"/>
                  </a:lnTo>
                  <a:lnTo>
                    <a:pt x="12683" y="2384337"/>
                  </a:lnTo>
                  <a:lnTo>
                    <a:pt x="14786" y="2429179"/>
                  </a:lnTo>
                  <a:lnTo>
                    <a:pt x="15775" y="2474759"/>
                  </a:lnTo>
                  <a:lnTo>
                    <a:pt x="15860" y="2521352"/>
                  </a:lnTo>
                  <a:lnTo>
                    <a:pt x="15253" y="2569232"/>
                  </a:lnTo>
                  <a:lnTo>
                    <a:pt x="10096" y="2779103"/>
                  </a:lnTo>
                  <a:lnTo>
                    <a:pt x="9177" y="2837529"/>
                  </a:lnTo>
                  <a:lnTo>
                    <a:pt x="8827" y="2898888"/>
                  </a:lnTo>
                  <a:lnTo>
                    <a:pt x="9256" y="2963452"/>
                  </a:lnTo>
                  <a:lnTo>
                    <a:pt x="13993" y="3011246"/>
                  </a:lnTo>
                  <a:lnTo>
                    <a:pt x="37339" y="3046417"/>
                  </a:lnTo>
                  <a:lnTo>
                    <a:pt x="73568" y="3067017"/>
                  </a:lnTo>
                  <a:lnTo>
                    <a:pt x="116952" y="3071098"/>
                  </a:lnTo>
                  <a:lnTo>
                    <a:pt x="158956" y="3075393"/>
                  </a:lnTo>
                  <a:lnTo>
                    <a:pt x="201559" y="3079162"/>
                  </a:lnTo>
                  <a:lnTo>
                    <a:pt x="244890" y="3082371"/>
                  </a:lnTo>
                  <a:lnTo>
                    <a:pt x="289080" y="3084986"/>
                  </a:lnTo>
                  <a:lnTo>
                    <a:pt x="334256" y="3086974"/>
                  </a:lnTo>
                  <a:lnTo>
                    <a:pt x="380549" y="3088301"/>
                  </a:lnTo>
                  <a:lnTo>
                    <a:pt x="428087" y="3088933"/>
                  </a:lnTo>
                  <a:lnTo>
                    <a:pt x="476998" y="3088838"/>
                  </a:lnTo>
                  <a:lnTo>
                    <a:pt x="527414" y="3087981"/>
                  </a:lnTo>
                  <a:lnTo>
                    <a:pt x="579462" y="3086329"/>
                  </a:lnTo>
                  <a:lnTo>
                    <a:pt x="633272" y="3083848"/>
                  </a:lnTo>
                  <a:lnTo>
                    <a:pt x="688972" y="3080505"/>
                  </a:lnTo>
                  <a:lnTo>
                    <a:pt x="746693" y="3076266"/>
                  </a:lnTo>
                  <a:lnTo>
                    <a:pt x="806562" y="3071098"/>
                  </a:lnTo>
                  <a:lnTo>
                    <a:pt x="873565" y="3065005"/>
                  </a:lnTo>
                  <a:lnTo>
                    <a:pt x="933115" y="3059918"/>
                  </a:lnTo>
                  <a:lnTo>
                    <a:pt x="986480" y="3055867"/>
                  </a:lnTo>
                  <a:lnTo>
                    <a:pt x="1034927" y="3052883"/>
                  </a:lnTo>
                  <a:lnTo>
                    <a:pt x="1079725" y="3050996"/>
                  </a:lnTo>
                  <a:lnTo>
                    <a:pt x="1122142" y="3050238"/>
                  </a:lnTo>
                  <a:lnTo>
                    <a:pt x="1163444" y="3050638"/>
                  </a:lnTo>
                  <a:lnTo>
                    <a:pt x="1204900" y="3052228"/>
                  </a:lnTo>
                  <a:lnTo>
                    <a:pt x="1247778" y="3055038"/>
                  </a:lnTo>
                  <a:lnTo>
                    <a:pt x="1293346" y="3059100"/>
                  </a:lnTo>
                  <a:lnTo>
                    <a:pt x="1342871" y="3064442"/>
                  </a:lnTo>
                  <a:lnTo>
                    <a:pt x="1397620" y="3071098"/>
                  </a:lnTo>
                  <a:lnTo>
                    <a:pt x="1447736" y="3076416"/>
                  </a:lnTo>
                  <a:lnTo>
                    <a:pt x="1498882" y="3079981"/>
                  </a:lnTo>
                  <a:lnTo>
                    <a:pt x="1550769" y="3082027"/>
                  </a:lnTo>
                  <a:lnTo>
                    <a:pt x="1603105" y="3082786"/>
                  </a:lnTo>
                  <a:lnTo>
                    <a:pt x="1655600" y="3082494"/>
                  </a:lnTo>
                  <a:lnTo>
                    <a:pt x="1707963" y="3081384"/>
                  </a:lnTo>
                  <a:lnTo>
                    <a:pt x="1759904" y="3079689"/>
                  </a:lnTo>
                  <a:lnTo>
                    <a:pt x="1910282" y="3073436"/>
                  </a:lnTo>
                  <a:lnTo>
                    <a:pt x="1957624" y="3071741"/>
                  </a:lnTo>
                  <a:lnTo>
                    <a:pt x="2003090" y="3070630"/>
                  </a:lnTo>
                  <a:lnTo>
                    <a:pt x="2046389" y="3070338"/>
                  </a:lnTo>
                  <a:lnTo>
                    <a:pt x="2087230" y="3071098"/>
                  </a:lnTo>
                  <a:lnTo>
                    <a:pt x="2218257" y="3075866"/>
                  </a:lnTo>
                  <a:lnTo>
                    <a:pt x="2316393" y="3079013"/>
                  </a:lnTo>
                  <a:lnTo>
                    <a:pt x="2367555" y="3080295"/>
                  </a:lnTo>
                  <a:lnTo>
                    <a:pt x="2419605" y="3081256"/>
                  </a:lnTo>
                  <a:lnTo>
                    <a:pt x="2472163" y="3081803"/>
                  </a:lnTo>
                  <a:lnTo>
                    <a:pt x="2524847" y="3081840"/>
                  </a:lnTo>
                  <a:lnTo>
                    <a:pt x="2577276" y="3081275"/>
                  </a:lnTo>
                  <a:lnTo>
                    <a:pt x="2629071" y="3080012"/>
                  </a:lnTo>
                  <a:lnTo>
                    <a:pt x="2679851" y="3077958"/>
                  </a:lnTo>
                  <a:lnTo>
                    <a:pt x="2729234" y="3075018"/>
                  </a:lnTo>
                  <a:lnTo>
                    <a:pt x="2776840" y="3071098"/>
                  </a:lnTo>
                  <a:lnTo>
                    <a:pt x="2831600" y="3066285"/>
                  </a:lnTo>
                  <a:lnTo>
                    <a:pt x="2886999" y="3062233"/>
                  </a:lnTo>
                  <a:lnTo>
                    <a:pt x="2942696" y="3058976"/>
                  </a:lnTo>
                  <a:lnTo>
                    <a:pt x="2998347" y="3056549"/>
                  </a:lnTo>
                  <a:lnTo>
                    <a:pt x="3053608" y="3054985"/>
                  </a:lnTo>
                  <a:lnTo>
                    <a:pt x="3108136" y="3054319"/>
                  </a:lnTo>
                  <a:lnTo>
                    <a:pt x="3161587" y="3054586"/>
                  </a:lnTo>
                  <a:lnTo>
                    <a:pt x="3213617" y="3055818"/>
                  </a:lnTo>
                  <a:lnTo>
                    <a:pt x="3263883" y="3058051"/>
                  </a:lnTo>
                  <a:lnTo>
                    <a:pt x="3312042" y="3061320"/>
                  </a:lnTo>
                  <a:lnTo>
                    <a:pt x="3357751" y="3065657"/>
                  </a:lnTo>
                  <a:lnTo>
                    <a:pt x="3400664" y="3071098"/>
                  </a:lnTo>
                  <a:lnTo>
                    <a:pt x="3443602" y="3062465"/>
                  </a:lnTo>
                  <a:lnTo>
                    <a:pt x="3479754" y="3042392"/>
                  </a:lnTo>
                  <a:lnTo>
                    <a:pt x="3503284" y="3009761"/>
                  </a:lnTo>
                  <a:lnTo>
                    <a:pt x="3508360" y="2963452"/>
                  </a:lnTo>
                  <a:lnTo>
                    <a:pt x="3504684" y="2918116"/>
                  </a:lnTo>
                  <a:lnTo>
                    <a:pt x="3502016" y="2870092"/>
                  </a:lnTo>
                  <a:lnTo>
                    <a:pt x="3500246" y="2819850"/>
                  </a:lnTo>
                  <a:lnTo>
                    <a:pt x="3499263" y="2767858"/>
                  </a:lnTo>
                  <a:lnTo>
                    <a:pt x="3498957" y="2714586"/>
                  </a:lnTo>
                  <a:lnTo>
                    <a:pt x="3499216" y="2660501"/>
                  </a:lnTo>
                  <a:lnTo>
                    <a:pt x="3499931" y="2606074"/>
                  </a:lnTo>
                  <a:lnTo>
                    <a:pt x="3500989" y="2551773"/>
                  </a:lnTo>
                  <a:lnTo>
                    <a:pt x="3507564" y="2298568"/>
                  </a:lnTo>
                  <a:lnTo>
                    <a:pt x="3508360" y="2254869"/>
                  </a:lnTo>
                  <a:lnTo>
                    <a:pt x="3508354" y="2198508"/>
                  </a:lnTo>
                  <a:lnTo>
                    <a:pt x="3506995" y="2146577"/>
                  </a:lnTo>
                  <a:lnTo>
                    <a:pt x="3504792" y="2098097"/>
                  </a:lnTo>
                  <a:lnTo>
                    <a:pt x="3499883" y="2007568"/>
                  </a:lnTo>
                  <a:lnTo>
                    <a:pt x="3498192" y="1963559"/>
                  </a:lnTo>
                  <a:lnTo>
                    <a:pt x="3497687" y="1919081"/>
                  </a:lnTo>
                  <a:lnTo>
                    <a:pt x="3498875" y="1873153"/>
                  </a:lnTo>
                  <a:lnTo>
                    <a:pt x="3502264" y="1824797"/>
                  </a:lnTo>
                  <a:lnTo>
                    <a:pt x="3508360" y="1773031"/>
                  </a:lnTo>
                  <a:lnTo>
                    <a:pt x="3514162" y="1726117"/>
                  </a:lnTo>
                  <a:lnTo>
                    <a:pt x="3518873" y="1675599"/>
                  </a:lnTo>
                  <a:lnTo>
                    <a:pt x="3522505" y="1622411"/>
                  </a:lnTo>
                  <a:lnTo>
                    <a:pt x="3525068" y="1567488"/>
                  </a:lnTo>
                  <a:lnTo>
                    <a:pt x="3526573" y="1511767"/>
                  </a:lnTo>
                  <a:lnTo>
                    <a:pt x="3527029" y="1456182"/>
                  </a:lnTo>
                  <a:lnTo>
                    <a:pt x="3526449" y="1401668"/>
                  </a:lnTo>
                  <a:lnTo>
                    <a:pt x="3524842" y="1349161"/>
                  </a:lnTo>
                  <a:lnTo>
                    <a:pt x="3522219" y="1299596"/>
                  </a:lnTo>
                  <a:lnTo>
                    <a:pt x="3518591" y="1253909"/>
                  </a:lnTo>
                  <a:lnTo>
                    <a:pt x="3513968" y="1213035"/>
                  </a:lnTo>
                  <a:lnTo>
                    <a:pt x="3508360" y="1177909"/>
                  </a:lnTo>
                  <a:lnTo>
                    <a:pt x="3503431" y="1142209"/>
                  </a:lnTo>
                  <a:lnTo>
                    <a:pt x="3501497" y="1104629"/>
                  </a:lnTo>
                  <a:lnTo>
                    <a:pt x="3501889" y="1064910"/>
                  </a:lnTo>
                  <a:lnTo>
                    <a:pt x="3503936" y="1022798"/>
                  </a:lnTo>
                  <a:lnTo>
                    <a:pt x="3510318" y="930365"/>
                  </a:lnTo>
                  <a:lnTo>
                    <a:pt x="3513314" y="879531"/>
                  </a:lnTo>
                  <a:lnTo>
                    <a:pt x="3515285" y="825276"/>
                  </a:lnTo>
                  <a:lnTo>
                    <a:pt x="3515564" y="767346"/>
                  </a:lnTo>
                  <a:lnTo>
                    <a:pt x="3513479" y="705482"/>
                  </a:lnTo>
                  <a:lnTo>
                    <a:pt x="3502661" y="567513"/>
                  </a:lnTo>
                  <a:lnTo>
                    <a:pt x="3500167" y="501613"/>
                  </a:lnTo>
                  <a:lnTo>
                    <a:pt x="3500151" y="441215"/>
                  </a:lnTo>
                  <a:lnTo>
                    <a:pt x="3501886" y="385805"/>
                  </a:lnTo>
                  <a:lnTo>
                    <a:pt x="3504646" y="334867"/>
                  </a:lnTo>
                  <a:lnTo>
                    <a:pt x="3510329" y="244353"/>
                  </a:lnTo>
                  <a:lnTo>
                    <a:pt x="3511799" y="203748"/>
                  </a:lnTo>
                  <a:lnTo>
                    <a:pt x="3511385" y="165558"/>
                  </a:lnTo>
                  <a:lnTo>
                    <a:pt x="3500695" y="90707"/>
                  </a:lnTo>
                  <a:lnTo>
                    <a:pt x="3478087" y="55943"/>
                  </a:lnTo>
                  <a:lnTo>
                    <a:pt x="3443692" y="30918"/>
                  </a:lnTo>
                  <a:lnTo>
                    <a:pt x="3400664" y="21574"/>
                  </a:lnTo>
                  <a:lnTo>
                    <a:pt x="3325402" y="28377"/>
                  </a:lnTo>
                  <a:lnTo>
                    <a:pt x="3253387" y="34013"/>
                  </a:lnTo>
                  <a:lnTo>
                    <a:pt x="3184608" y="38537"/>
                  </a:lnTo>
                  <a:lnTo>
                    <a:pt x="3119054" y="42005"/>
                  </a:lnTo>
                  <a:lnTo>
                    <a:pt x="3056713" y="44473"/>
                  </a:lnTo>
                  <a:lnTo>
                    <a:pt x="2997574" y="45996"/>
                  </a:lnTo>
                  <a:lnTo>
                    <a:pt x="2941625" y="46631"/>
                  </a:lnTo>
                  <a:lnTo>
                    <a:pt x="2888854" y="46434"/>
                  </a:lnTo>
                  <a:lnTo>
                    <a:pt x="2839251" y="45459"/>
                  </a:lnTo>
                  <a:lnTo>
                    <a:pt x="2792803" y="43764"/>
                  </a:lnTo>
                  <a:lnTo>
                    <a:pt x="2749499" y="41403"/>
                  </a:lnTo>
                  <a:lnTo>
                    <a:pt x="2709328" y="38433"/>
                  </a:lnTo>
                  <a:lnTo>
                    <a:pt x="2638336" y="30887"/>
                  </a:lnTo>
                  <a:lnTo>
                    <a:pt x="2579736" y="21574"/>
                  </a:lnTo>
                  <a:lnTo>
                    <a:pt x="2545660" y="16032"/>
                  </a:lnTo>
                  <a:lnTo>
                    <a:pt x="2467266" y="8552"/>
                  </a:lnTo>
                  <a:lnTo>
                    <a:pt x="2423352" y="6447"/>
                  </a:lnTo>
                  <a:lnTo>
                    <a:pt x="2376563" y="5321"/>
                  </a:lnTo>
                  <a:lnTo>
                    <a:pt x="2327102" y="5091"/>
                  </a:lnTo>
                  <a:lnTo>
                    <a:pt x="2275170" y="5674"/>
                  </a:lnTo>
                  <a:lnTo>
                    <a:pt x="2220969" y="6986"/>
                  </a:lnTo>
                  <a:lnTo>
                    <a:pt x="2164703" y="8944"/>
                  </a:lnTo>
                  <a:lnTo>
                    <a:pt x="2106572" y="11465"/>
                  </a:lnTo>
                  <a:lnTo>
                    <a:pt x="2046780" y="14466"/>
                  </a:lnTo>
                  <a:lnTo>
                    <a:pt x="1923019" y="21574"/>
                  </a:lnTo>
                  <a:lnTo>
                    <a:pt x="1857974" y="25153"/>
                  </a:lnTo>
                  <a:lnTo>
                    <a:pt x="1798927" y="27659"/>
                  </a:lnTo>
                  <a:lnTo>
                    <a:pt x="1744942" y="29217"/>
                  </a:lnTo>
                  <a:lnTo>
                    <a:pt x="1695078" y="29956"/>
                  </a:lnTo>
                  <a:lnTo>
                    <a:pt x="1648398" y="30001"/>
                  </a:lnTo>
                  <a:lnTo>
                    <a:pt x="1603964" y="29479"/>
                  </a:lnTo>
                  <a:lnTo>
                    <a:pt x="1560836" y="28519"/>
                  </a:lnTo>
                  <a:lnTo>
                    <a:pt x="1382629" y="22825"/>
                  </a:lnTo>
                  <a:lnTo>
                    <a:pt x="1331961" y="21574"/>
                  </a:lnTo>
                  <a:lnTo>
                    <a:pt x="1278507" y="21227"/>
                  </a:lnTo>
                  <a:lnTo>
                    <a:pt x="1223929" y="22165"/>
                  </a:lnTo>
                  <a:lnTo>
                    <a:pt x="1168794" y="24020"/>
                  </a:lnTo>
                  <a:lnTo>
                    <a:pt x="1005698" y="31432"/>
                  </a:lnTo>
                  <a:lnTo>
                    <a:pt x="953987" y="33296"/>
                  </a:lnTo>
                  <a:lnTo>
                    <a:pt x="904545" y="34245"/>
                  </a:lnTo>
                  <a:lnTo>
                    <a:pt x="857938" y="33914"/>
                  </a:lnTo>
                  <a:lnTo>
                    <a:pt x="814730" y="31936"/>
                  </a:lnTo>
                  <a:lnTo>
                    <a:pt x="775488" y="27945"/>
                  </a:lnTo>
                  <a:lnTo>
                    <a:pt x="740776" y="21574"/>
                  </a:lnTo>
                  <a:lnTo>
                    <a:pt x="705650" y="14606"/>
                  </a:lnTo>
                  <a:lnTo>
                    <a:pt x="665234" y="9041"/>
                  </a:lnTo>
                  <a:lnTo>
                    <a:pt x="620194" y="4839"/>
                  </a:lnTo>
                  <a:lnTo>
                    <a:pt x="571198" y="1959"/>
                  </a:lnTo>
                  <a:lnTo>
                    <a:pt x="518915" y="360"/>
                  </a:lnTo>
                  <a:lnTo>
                    <a:pt x="464012" y="0"/>
                  </a:lnTo>
                  <a:close/>
                </a:path>
              </a:pathLst>
            </a:custGeom>
            <a:solidFill>
              <a:srgbClr val="00916D">
                <a:alpha val="19999"/>
              </a:srgbClr>
            </a:solidFill>
          </p:spPr>
          <p:txBody>
            <a:bodyPr wrap="square" lIns="0" tIns="0" rIns="0" bIns="0" rtlCol="0"/>
            <a:lstStyle/>
            <a:p>
              <a:endParaRPr/>
            </a:p>
          </p:txBody>
        </p:sp>
        <p:sp>
          <p:nvSpPr>
            <p:cNvPr id="10" name="object 10"/>
            <p:cNvSpPr/>
            <p:nvPr/>
          </p:nvSpPr>
          <p:spPr>
            <a:xfrm>
              <a:off x="6021371" y="3117787"/>
              <a:ext cx="3524885" cy="3069590"/>
            </a:xfrm>
            <a:custGeom>
              <a:avLst/>
              <a:gdLst/>
              <a:ahLst/>
              <a:cxnLst/>
              <a:rect l="l" t="t" r="r" b="b"/>
              <a:pathLst>
                <a:path w="3524884" h="3069590">
                  <a:moveTo>
                    <a:pt x="12144" y="117156"/>
                  </a:moveTo>
                  <a:lnTo>
                    <a:pt x="15291" y="76021"/>
                  </a:lnTo>
                  <a:lnTo>
                    <a:pt x="38941" y="40209"/>
                  </a:lnTo>
                  <a:lnTo>
                    <a:pt x="76116" y="15946"/>
                  </a:lnTo>
                  <a:lnTo>
                    <a:pt x="119840" y="9460"/>
                  </a:lnTo>
                  <a:lnTo>
                    <a:pt x="181036" y="5310"/>
                  </a:lnTo>
                  <a:lnTo>
                    <a:pt x="242134" y="3524"/>
                  </a:lnTo>
                  <a:lnTo>
                    <a:pt x="302662" y="3620"/>
                  </a:lnTo>
                  <a:lnTo>
                    <a:pt x="362146" y="5113"/>
                  </a:lnTo>
                  <a:lnTo>
                    <a:pt x="420114" y="7523"/>
                  </a:lnTo>
                  <a:lnTo>
                    <a:pt x="476091" y="10364"/>
                  </a:lnTo>
                  <a:lnTo>
                    <a:pt x="529605" y="13156"/>
                  </a:lnTo>
                  <a:lnTo>
                    <a:pt x="580182" y="15414"/>
                  </a:lnTo>
                  <a:lnTo>
                    <a:pt x="627350" y="16657"/>
                  </a:lnTo>
                  <a:lnTo>
                    <a:pt x="670635" y="16400"/>
                  </a:lnTo>
                  <a:lnTo>
                    <a:pt x="709564" y="14162"/>
                  </a:lnTo>
                  <a:lnTo>
                    <a:pt x="743664" y="9460"/>
                  </a:lnTo>
                  <a:lnTo>
                    <a:pt x="779438" y="4115"/>
                  </a:lnTo>
                  <a:lnTo>
                    <a:pt x="817959" y="1102"/>
                  </a:lnTo>
                  <a:lnTo>
                    <a:pt x="859310" y="0"/>
                  </a:lnTo>
                  <a:lnTo>
                    <a:pt x="903574" y="387"/>
                  </a:lnTo>
                  <a:lnTo>
                    <a:pt x="950834" y="1842"/>
                  </a:lnTo>
                  <a:lnTo>
                    <a:pt x="1001173" y="3946"/>
                  </a:lnTo>
                  <a:lnTo>
                    <a:pt x="1054674" y="6278"/>
                  </a:lnTo>
                  <a:lnTo>
                    <a:pt x="1111419" y="8415"/>
                  </a:lnTo>
                  <a:lnTo>
                    <a:pt x="1171493" y="9939"/>
                  </a:lnTo>
                  <a:lnTo>
                    <a:pt x="1234977" y="10427"/>
                  </a:lnTo>
                  <a:lnTo>
                    <a:pt x="1301956" y="9460"/>
                  </a:lnTo>
                  <a:lnTo>
                    <a:pt x="1355792" y="8173"/>
                  </a:lnTo>
                  <a:lnTo>
                    <a:pt x="1409265" y="7180"/>
                  </a:lnTo>
                  <a:lnTo>
                    <a:pt x="1462379" y="6458"/>
                  </a:lnTo>
                  <a:lnTo>
                    <a:pt x="1515139" y="5983"/>
                  </a:lnTo>
                  <a:lnTo>
                    <a:pt x="1567551" y="5729"/>
                  </a:lnTo>
                  <a:lnTo>
                    <a:pt x="1619620" y="5674"/>
                  </a:lnTo>
                  <a:lnTo>
                    <a:pt x="1671351" y="5792"/>
                  </a:lnTo>
                  <a:lnTo>
                    <a:pt x="1722750" y="6061"/>
                  </a:lnTo>
                  <a:lnTo>
                    <a:pt x="1773822" y="6454"/>
                  </a:lnTo>
                  <a:lnTo>
                    <a:pt x="1824572" y="6949"/>
                  </a:lnTo>
                  <a:lnTo>
                    <a:pt x="1875005" y="7521"/>
                  </a:lnTo>
                  <a:lnTo>
                    <a:pt x="1925127" y="8147"/>
                  </a:lnTo>
                  <a:lnTo>
                    <a:pt x="1974944" y="8801"/>
                  </a:lnTo>
                  <a:lnTo>
                    <a:pt x="2024459" y="9460"/>
                  </a:lnTo>
                  <a:lnTo>
                    <a:pt x="2072303" y="10162"/>
                  </a:lnTo>
                  <a:lnTo>
                    <a:pt x="2117616" y="10932"/>
                  </a:lnTo>
                  <a:lnTo>
                    <a:pt x="2161083" y="11728"/>
                  </a:lnTo>
                  <a:lnTo>
                    <a:pt x="2203393" y="12503"/>
                  </a:lnTo>
                  <a:lnTo>
                    <a:pt x="2245231" y="13215"/>
                  </a:lnTo>
                  <a:lnTo>
                    <a:pt x="2287286" y="13818"/>
                  </a:lnTo>
                  <a:lnTo>
                    <a:pt x="2330243" y="14270"/>
                  </a:lnTo>
                  <a:lnTo>
                    <a:pt x="2374791" y="14525"/>
                  </a:lnTo>
                  <a:lnTo>
                    <a:pt x="2421616" y="14539"/>
                  </a:lnTo>
                  <a:lnTo>
                    <a:pt x="2471404" y="14269"/>
                  </a:lnTo>
                  <a:lnTo>
                    <a:pt x="2524845" y="13670"/>
                  </a:lnTo>
                  <a:lnTo>
                    <a:pt x="2582623" y="12699"/>
                  </a:lnTo>
                  <a:lnTo>
                    <a:pt x="2645426" y="11310"/>
                  </a:lnTo>
                  <a:lnTo>
                    <a:pt x="2713942" y="9460"/>
                  </a:lnTo>
                  <a:lnTo>
                    <a:pt x="2780967" y="7488"/>
                  </a:lnTo>
                  <a:lnTo>
                    <a:pt x="2839710" y="5774"/>
                  </a:lnTo>
                  <a:lnTo>
                    <a:pt x="2891558" y="4328"/>
                  </a:lnTo>
                  <a:lnTo>
                    <a:pt x="2937899" y="3161"/>
                  </a:lnTo>
                  <a:lnTo>
                    <a:pt x="2980119" y="2287"/>
                  </a:lnTo>
                  <a:lnTo>
                    <a:pt x="3019606" y="1715"/>
                  </a:lnTo>
                  <a:lnTo>
                    <a:pt x="3057747" y="1459"/>
                  </a:lnTo>
                  <a:lnTo>
                    <a:pt x="3095928" y="1529"/>
                  </a:lnTo>
                  <a:lnTo>
                    <a:pt x="3135538" y="1937"/>
                  </a:lnTo>
                  <a:lnTo>
                    <a:pt x="3177962" y="2695"/>
                  </a:lnTo>
                  <a:lnTo>
                    <a:pt x="3224589" y="3815"/>
                  </a:lnTo>
                  <a:lnTo>
                    <a:pt x="3276804" y="5307"/>
                  </a:lnTo>
                  <a:lnTo>
                    <a:pt x="3335996" y="7185"/>
                  </a:lnTo>
                  <a:lnTo>
                    <a:pt x="3403552" y="9460"/>
                  </a:lnTo>
                  <a:lnTo>
                    <a:pt x="3444490" y="13482"/>
                  </a:lnTo>
                  <a:lnTo>
                    <a:pt x="3479212" y="36590"/>
                  </a:lnTo>
                  <a:lnTo>
                    <a:pt x="3503029" y="73057"/>
                  </a:lnTo>
                  <a:lnTo>
                    <a:pt x="3511248" y="117156"/>
                  </a:lnTo>
                  <a:lnTo>
                    <a:pt x="3510024" y="157613"/>
                  </a:lnTo>
                  <a:lnTo>
                    <a:pt x="3508541" y="198038"/>
                  </a:lnTo>
                  <a:lnTo>
                    <a:pt x="3506999" y="239087"/>
                  </a:lnTo>
                  <a:lnTo>
                    <a:pt x="3505597" y="281414"/>
                  </a:lnTo>
                  <a:lnTo>
                    <a:pt x="3504533" y="325674"/>
                  </a:lnTo>
                  <a:lnTo>
                    <a:pt x="3504006" y="372520"/>
                  </a:lnTo>
                  <a:lnTo>
                    <a:pt x="3504215" y="422608"/>
                  </a:lnTo>
                  <a:lnTo>
                    <a:pt x="3505359" y="476592"/>
                  </a:lnTo>
                  <a:lnTo>
                    <a:pt x="3507637" y="535127"/>
                  </a:lnTo>
                  <a:lnTo>
                    <a:pt x="3511248" y="598867"/>
                  </a:lnTo>
                  <a:lnTo>
                    <a:pt x="3514442" y="653903"/>
                  </a:lnTo>
                  <a:lnTo>
                    <a:pt x="3516831" y="708002"/>
                  </a:lnTo>
                  <a:lnTo>
                    <a:pt x="3518481" y="761151"/>
                  </a:lnTo>
                  <a:lnTo>
                    <a:pt x="3519461" y="813332"/>
                  </a:lnTo>
                  <a:lnTo>
                    <a:pt x="3519837" y="864531"/>
                  </a:lnTo>
                  <a:lnTo>
                    <a:pt x="3519678" y="914731"/>
                  </a:lnTo>
                  <a:lnTo>
                    <a:pt x="3519050" y="963919"/>
                  </a:lnTo>
                  <a:lnTo>
                    <a:pt x="3518021" y="1012077"/>
                  </a:lnTo>
                  <a:lnTo>
                    <a:pt x="3516659" y="1059192"/>
                  </a:lnTo>
                  <a:lnTo>
                    <a:pt x="3515031" y="1105247"/>
                  </a:lnTo>
                  <a:lnTo>
                    <a:pt x="3513205" y="1150226"/>
                  </a:lnTo>
                  <a:lnTo>
                    <a:pt x="3511248" y="1194116"/>
                  </a:lnTo>
                  <a:lnTo>
                    <a:pt x="3508872" y="1245279"/>
                  </a:lnTo>
                  <a:lnTo>
                    <a:pt x="3506639" y="1295087"/>
                  </a:lnTo>
                  <a:lnTo>
                    <a:pt x="3504695" y="1344035"/>
                  </a:lnTo>
                  <a:lnTo>
                    <a:pt x="3503183" y="1392620"/>
                  </a:lnTo>
                  <a:lnTo>
                    <a:pt x="3502247" y="1441337"/>
                  </a:lnTo>
                  <a:lnTo>
                    <a:pt x="3502031" y="1490683"/>
                  </a:lnTo>
                  <a:lnTo>
                    <a:pt x="3502679" y="1541154"/>
                  </a:lnTo>
                  <a:lnTo>
                    <a:pt x="3504335" y="1593245"/>
                  </a:lnTo>
                  <a:lnTo>
                    <a:pt x="3507143" y="1647453"/>
                  </a:lnTo>
                  <a:lnTo>
                    <a:pt x="3511248" y="1704275"/>
                  </a:lnTo>
                  <a:lnTo>
                    <a:pt x="3514697" y="1754516"/>
                  </a:lnTo>
                  <a:lnTo>
                    <a:pt x="3517122" y="1807510"/>
                  </a:lnTo>
                  <a:lnTo>
                    <a:pt x="3518642" y="1862397"/>
                  </a:lnTo>
                  <a:lnTo>
                    <a:pt x="3519376" y="1918317"/>
                  </a:lnTo>
                  <a:lnTo>
                    <a:pt x="3519443" y="1974407"/>
                  </a:lnTo>
                  <a:lnTo>
                    <a:pt x="3518963" y="2029807"/>
                  </a:lnTo>
                  <a:lnTo>
                    <a:pt x="3518054" y="2083657"/>
                  </a:lnTo>
                  <a:lnTo>
                    <a:pt x="3516836" y="2135096"/>
                  </a:lnTo>
                  <a:lnTo>
                    <a:pt x="3515427" y="2183263"/>
                  </a:lnTo>
                  <a:lnTo>
                    <a:pt x="3513947" y="2227297"/>
                  </a:lnTo>
                  <a:lnTo>
                    <a:pt x="3512514" y="2266337"/>
                  </a:lnTo>
                  <a:lnTo>
                    <a:pt x="3511248" y="2299524"/>
                  </a:lnTo>
                  <a:lnTo>
                    <a:pt x="3510880" y="2329088"/>
                  </a:lnTo>
                  <a:lnTo>
                    <a:pt x="3511683" y="2362440"/>
                  </a:lnTo>
                  <a:lnTo>
                    <a:pt x="3513355" y="2399484"/>
                  </a:lnTo>
                  <a:lnTo>
                    <a:pt x="3515593" y="2440120"/>
                  </a:lnTo>
                  <a:lnTo>
                    <a:pt x="3518094" y="2484250"/>
                  </a:lnTo>
                  <a:lnTo>
                    <a:pt x="3520556" y="2531778"/>
                  </a:lnTo>
                  <a:lnTo>
                    <a:pt x="3522676" y="2582603"/>
                  </a:lnTo>
                  <a:lnTo>
                    <a:pt x="3524150" y="2636630"/>
                  </a:lnTo>
                  <a:lnTo>
                    <a:pt x="3524677" y="2693758"/>
                  </a:lnTo>
                  <a:lnTo>
                    <a:pt x="3523952" y="2753892"/>
                  </a:lnTo>
                  <a:lnTo>
                    <a:pt x="3521675" y="2816931"/>
                  </a:lnTo>
                  <a:lnTo>
                    <a:pt x="3517541" y="2882780"/>
                  </a:lnTo>
                  <a:lnTo>
                    <a:pt x="3511248" y="2951338"/>
                  </a:lnTo>
                  <a:lnTo>
                    <a:pt x="3504207" y="2995935"/>
                  </a:lnTo>
                  <a:lnTo>
                    <a:pt x="3481022" y="3032521"/>
                  </a:lnTo>
                  <a:lnTo>
                    <a:pt x="3446025" y="3055428"/>
                  </a:lnTo>
                  <a:lnTo>
                    <a:pt x="3403552" y="3058984"/>
                  </a:lnTo>
                  <a:lnTo>
                    <a:pt x="3335504" y="3052360"/>
                  </a:lnTo>
                  <a:lnTo>
                    <a:pt x="3275844" y="3046951"/>
                  </a:lnTo>
                  <a:lnTo>
                    <a:pt x="3223081" y="3042755"/>
                  </a:lnTo>
                  <a:lnTo>
                    <a:pt x="3175723" y="3039767"/>
                  </a:lnTo>
                  <a:lnTo>
                    <a:pt x="3132280" y="3037985"/>
                  </a:lnTo>
                  <a:lnTo>
                    <a:pt x="3091259" y="3037405"/>
                  </a:lnTo>
                  <a:lnTo>
                    <a:pt x="3051169" y="3038023"/>
                  </a:lnTo>
                  <a:lnTo>
                    <a:pt x="3010520" y="3039838"/>
                  </a:lnTo>
                  <a:lnTo>
                    <a:pt x="2967819" y="3042844"/>
                  </a:lnTo>
                  <a:lnTo>
                    <a:pt x="2921575" y="3047039"/>
                  </a:lnTo>
                  <a:lnTo>
                    <a:pt x="2870297" y="3052420"/>
                  </a:lnTo>
                  <a:lnTo>
                    <a:pt x="2812494" y="3058984"/>
                  </a:lnTo>
                  <a:lnTo>
                    <a:pt x="2757868" y="3064244"/>
                  </a:lnTo>
                  <a:lnTo>
                    <a:pt x="2707023" y="3067098"/>
                  </a:lnTo>
                  <a:lnTo>
                    <a:pt x="2659116" y="3067963"/>
                  </a:lnTo>
                  <a:lnTo>
                    <a:pt x="2613301" y="3067255"/>
                  </a:lnTo>
                  <a:lnTo>
                    <a:pt x="2568734" y="3065392"/>
                  </a:lnTo>
                  <a:lnTo>
                    <a:pt x="2524570" y="3062792"/>
                  </a:lnTo>
                  <a:lnTo>
                    <a:pt x="2479965" y="3059871"/>
                  </a:lnTo>
                  <a:lnTo>
                    <a:pt x="2434075" y="3057047"/>
                  </a:lnTo>
                  <a:lnTo>
                    <a:pt x="2386054" y="3054738"/>
                  </a:lnTo>
                  <a:lnTo>
                    <a:pt x="2335058" y="3053359"/>
                  </a:lnTo>
                  <a:lnTo>
                    <a:pt x="2280243" y="3053329"/>
                  </a:lnTo>
                  <a:lnTo>
                    <a:pt x="2220764" y="3055065"/>
                  </a:lnTo>
                  <a:lnTo>
                    <a:pt x="2155777" y="3058984"/>
                  </a:lnTo>
                  <a:lnTo>
                    <a:pt x="2090404" y="3063395"/>
                  </a:lnTo>
                  <a:lnTo>
                    <a:pt x="2029898" y="3066445"/>
                  </a:lnTo>
                  <a:lnTo>
                    <a:pt x="1973607" y="3068304"/>
                  </a:lnTo>
                  <a:lnTo>
                    <a:pt x="1920876" y="3069143"/>
                  </a:lnTo>
                  <a:lnTo>
                    <a:pt x="1871055" y="3069133"/>
                  </a:lnTo>
                  <a:lnTo>
                    <a:pt x="1823491" y="3068444"/>
                  </a:lnTo>
                  <a:lnTo>
                    <a:pt x="1777531" y="3067248"/>
                  </a:lnTo>
                  <a:lnTo>
                    <a:pt x="1732524" y="3065716"/>
                  </a:lnTo>
                  <a:lnTo>
                    <a:pt x="1687816" y="3064017"/>
                  </a:lnTo>
                  <a:lnTo>
                    <a:pt x="1642755" y="3062324"/>
                  </a:lnTo>
                  <a:lnTo>
                    <a:pt x="1596689" y="3060807"/>
                  </a:lnTo>
                  <a:lnTo>
                    <a:pt x="1548966" y="3059636"/>
                  </a:lnTo>
                  <a:lnTo>
                    <a:pt x="1498933" y="3058984"/>
                  </a:lnTo>
                  <a:lnTo>
                    <a:pt x="1448483" y="3058569"/>
                  </a:lnTo>
                  <a:lnTo>
                    <a:pt x="1399601" y="3058034"/>
                  </a:lnTo>
                  <a:lnTo>
                    <a:pt x="1351855" y="3057430"/>
                  </a:lnTo>
                  <a:lnTo>
                    <a:pt x="1304816" y="3056809"/>
                  </a:lnTo>
                  <a:lnTo>
                    <a:pt x="1258052" y="3056223"/>
                  </a:lnTo>
                  <a:lnTo>
                    <a:pt x="1211133" y="3055723"/>
                  </a:lnTo>
                  <a:lnTo>
                    <a:pt x="1163629" y="3055361"/>
                  </a:lnTo>
                  <a:lnTo>
                    <a:pt x="1115110" y="3055188"/>
                  </a:lnTo>
                  <a:lnTo>
                    <a:pt x="1065145" y="3055258"/>
                  </a:lnTo>
                  <a:lnTo>
                    <a:pt x="1013303" y="3055620"/>
                  </a:lnTo>
                  <a:lnTo>
                    <a:pt x="959155" y="3056327"/>
                  </a:lnTo>
                  <a:lnTo>
                    <a:pt x="902269" y="3057431"/>
                  </a:lnTo>
                  <a:lnTo>
                    <a:pt x="842216" y="3058984"/>
                  </a:lnTo>
                  <a:lnTo>
                    <a:pt x="787347" y="3060515"/>
                  </a:lnTo>
                  <a:lnTo>
                    <a:pt x="736833" y="3061783"/>
                  </a:lnTo>
                  <a:lnTo>
                    <a:pt x="689712" y="3062795"/>
                  </a:lnTo>
                  <a:lnTo>
                    <a:pt x="645020" y="3063558"/>
                  </a:lnTo>
                  <a:lnTo>
                    <a:pt x="601794" y="3064078"/>
                  </a:lnTo>
                  <a:lnTo>
                    <a:pt x="559072" y="3064362"/>
                  </a:lnTo>
                  <a:lnTo>
                    <a:pt x="515889" y="3064418"/>
                  </a:lnTo>
                  <a:lnTo>
                    <a:pt x="471284" y="3064251"/>
                  </a:lnTo>
                  <a:lnTo>
                    <a:pt x="424293" y="3063870"/>
                  </a:lnTo>
                  <a:lnTo>
                    <a:pt x="373952" y="3063281"/>
                  </a:lnTo>
                  <a:lnTo>
                    <a:pt x="319300" y="3062491"/>
                  </a:lnTo>
                  <a:lnTo>
                    <a:pt x="259373" y="3061507"/>
                  </a:lnTo>
                  <a:lnTo>
                    <a:pt x="193207" y="3060335"/>
                  </a:lnTo>
                  <a:lnTo>
                    <a:pt x="119840" y="3058984"/>
                  </a:lnTo>
                  <a:lnTo>
                    <a:pt x="50276" y="3030883"/>
                  </a:lnTo>
                  <a:lnTo>
                    <a:pt x="24399" y="2995913"/>
                  </a:lnTo>
                  <a:lnTo>
                    <a:pt x="12144" y="2951338"/>
                  </a:lnTo>
                  <a:lnTo>
                    <a:pt x="8906" y="2885290"/>
                  </a:lnTo>
                  <a:lnTo>
                    <a:pt x="6085" y="2824810"/>
                  </a:lnTo>
                  <a:lnTo>
                    <a:pt x="3732" y="2769126"/>
                  </a:lnTo>
                  <a:lnTo>
                    <a:pt x="1899" y="2717465"/>
                  </a:lnTo>
                  <a:lnTo>
                    <a:pt x="638" y="2669052"/>
                  </a:lnTo>
                  <a:lnTo>
                    <a:pt x="0" y="2623115"/>
                  </a:lnTo>
                  <a:lnTo>
                    <a:pt x="36" y="2578880"/>
                  </a:lnTo>
                  <a:lnTo>
                    <a:pt x="799" y="2535573"/>
                  </a:lnTo>
                  <a:lnTo>
                    <a:pt x="2339" y="2492422"/>
                  </a:lnTo>
                  <a:lnTo>
                    <a:pt x="4709" y="2448653"/>
                  </a:lnTo>
                  <a:lnTo>
                    <a:pt x="7960" y="2403492"/>
                  </a:lnTo>
                  <a:lnTo>
                    <a:pt x="12144" y="2356166"/>
                  </a:lnTo>
                  <a:lnTo>
                    <a:pt x="16010" y="2306812"/>
                  </a:lnTo>
                  <a:lnTo>
                    <a:pt x="18423" y="2256316"/>
                  </a:lnTo>
                  <a:lnTo>
                    <a:pt x="19609" y="2205008"/>
                  </a:lnTo>
                  <a:lnTo>
                    <a:pt x="19792" y="2153215"/>
                  </a:lnTo>
                  <a:lnTo>
                    <a:pt x="19197" y="2101267"/>
                  </a:lnTo>
                  <a:lnTo>
                    <a:pt x="18049" y="2049492"/>
                  </a:lnTo>
                  <a:lnTo>
                    <a:pt x="16573" y="1998221"/>
                  </a:lnTo>
                  <a:lnTo>
                    <a:pt x="14994" y="1947781"/>
                  </a:lnTo>
                  <a:lnTo>
                    <a:pt x="13537" y="1898501"/>
                  </a:lnTo>
                  <a:lnTo>
                    <a:pt x="12426" y="1850711"/>
                  </a:lnTo>
                  <a:lnTo>
                    <a:pt x="11887" y="1804740"/>
                  </a:lnTo>
                  <a:lnTo>
                    <a:pt x="12144" y="1760917"/>
                  </a:lnTo>
                  <a:lnTo>
                    <a:pt x="12230" y="1713624"/>
                  </a:lnTo>
                  <a:lnTo>
                    <a:pt x="11149" y="1664945"/>
                  </a:lnTo>
                  <a:lnTo>
                    <a:pt x="9286" y="1615231"/>
                  </a:lnTo>
                  <a:lnTo>
                    <a:pt x="7022" y="1564833"/>
                  </a:lnTo>
                  <a:lnTo>
                    <a:pt x="4741" y="1514103"/>
                  </a:lnTo>
                  <a:lnTo>
                    <a:pt x="2826" y="1463393"/>
                  </a:lnTo>
                  <a:lnTo>
                    <a:pt x="1660" y="1413054"/>
                  </a:lnTo>
                  <a:lnTo>
                    <a:pt x="1626" y="1363437"/>
                  </a:lnTo>
                  <a:lnTo>
                    <a:pt x="3106" y="1314894"/>
                  </a:lnTo>
                  <a:lnTo>
                    <a:pt x="6485" y="1267777"/>
                  </a:lnTo>
                  <a:lnTo>
                    <a:pt x="12144" y="1222437"/>
                  </a:lnTo>
                  <a:lnTo>
                    <a:pt x="17853" y="1171414"/>
                  </a:lnTo>
                  <a:lnTo>
                    <a:pt x="20252" y="1116784"/>
                  </a:lnTo>
                  <a:lnTo>
                    <a:pt x="20105" y="1059900"/>
                  </a:lnTo>
                  <a:lnTo>
                    <a:pt x="18179" y="1002115"/>
                  </a:lnTo>
                  <a:lnTo>
                    <a:pt x="15239" y="944783"/>
                  </a:lnTo>
                  <a:lnTo>
                    <a:pt x="12052" y="889257"/>
                  </a:lnTo>
                  <a:lnTo>
                    <a:pt x="9384" y="836890"/>
                  </a:lnTo>
                  <a:lnTo>
                    <a:pt x="7999" y="789035"/>
                  </a:lnTo>
                  <a:lnTo>
                    <a:pt x="8663" y="747047"/>
                  </a:lnTo>
                  <a:lnTo>
                    <a:pt x="12144" y="712278"/>
                  </a:lnTo>
                  <a:lnTo>
                    <a:pt x="15627" y="684311"/>
                  </a:lnTo>
                  <a:lnTo>
                    <a:pt x="17665" y="651729"/>
                  </a:lnTo>
                  <a:lnTo>
                    <a:pt x="18502" y="614736"/>
                  </a:lnTo>
                  <a:lnTo>
                    <a:pt x="18381" y="573537"/>
                  </a:lnTo>
                  <a:lnTo>
                    <a:pt x="17546" y="528338"/>
                  </a:lnTo>
                  <a:lnTo>
                    <a:pt x="16240" y="479344"/>
                  </a:lnTo>
                  <a:lnTo>
                    <a:pt x="14706" y="426759"/>
                  </a:lnTo>
                  <a:lnTo>
                    <a:pt x="13188" y="370789"/>
                  </a:lnTo>
                  <a:lnTo>
                    <a:pt x="11930" y="311638"/>
                  </a:lnTo>
                  <a:lnTo>
                    <a:pt x="11174" y="249512"/>
                  </a:lnTo>
                  <a:lnTo>
                    <a:pt x="11164" y="184617"/>
                  </a:lnTo>
                  <a:lnTo>
                    <a:pt x="12144" y="117156"/>
                  </a:lnTo>
                  <a:close/>
                </a:path>
              </a:pathLst>
            </a:custGeom>
            <a:ln w="12700">
              <a:solidFill>
                <a:srgbClr val="006C52"/>
              </a:solidFill>
              <a:prstDash val="lgDash"/>
            </a:ln>
          </p:spPr>
          <p:txBody>
            <a:bodyPr wrap="square" lIns="0" tIns="0" rIns="0" bIns="0" rtlCol="0"/>
            <a:lstStyle/>
            <a:p>
              <a:endParaRPr/>
            </a:p>
          </p:txBody>
        </p:sp>
        <p:sp>
          <p:nvSpPr>
            <p:cNvPr id="11" name="object 11"/>
            <p:cNvSpPr/>
            <p:nvPr/>
          </p:nvSpPr>
          <p:spPr>
            <a:xfrm>
              <a:off x="6441947" y="3706367"/>
              <a:ext cx="2674620" cy="990600"/>
            </a:xfrm>
            <a:custGeom>
              <a:avLst/>
              <a:gdLst/>
              <a:ahLst/>
              <a:cxnLst/>
              <a:rect l="l" t="t" r="r" b="b"/>
              <a:pathLst>
                <a:path w="2674620" h="990600">
                  <a:moveTo>
                    <a:pt x="2571877" y="0"/>
                  </a:moveTo>
                  <a:lnTo>
                    <a:pt x="102743" y="0"/>
                  </a:lnTo>
                  <a:lnTo>
                    <a:pt x="62739" y="8070"/>
                  </a:lnTo>
                  <a:lnTo>
                    <a:pt x="30083" y="30083"/>
                  </a:lnTo>
                  <a:lnTo>
                    <a:pt x="8070" y="62739"/>
                  </a:lnTo>
                  <a:lnTo>
                    <a:pt x="0" y="102742"/>
                  </a:lnTo>
                  <a:lnTo>
                    <a:pt x="0" y="887856"/>
                  </a:lnTo>
                  <a:lnTo>
                    <a:pt x="8070" y="927860"/>
                  </a:lnTo>
                  <a:lnTo>
                    <a:pt x="30083" y="960516"/>
                  </a:lnTo>
                  <a:lnTo>
                    <a:pt x="62739" y="982529"/>
                  </a:lnTo>
                  <a:lnTo>
                    <a:pt x="102743" y="990599"/>
                  </a:lnTo>
                  <a:lnTo>
                    <a:pt x="2571877" y="990599"/>
                  </a:lnTo>
                  <a:lnTo>
                    <a:pt x="2611880" y="982529"/>
                  </a:lnTo>
                  <a:lnTo>
                    <a:pt x="2644536" y="960516"/>
                  </a:lnTo>
                  <a:lnTo>
                    <a:pt x="2666549" y="927860"/>
                  </a:lnTo>
                  <a:lnTo>
                    <a:pt x="2674620" y="887856"/>
                  </a:lnTo>
                  <a:lnTo>
                    <a:pt x="2674620" y="102742"/>
                  </a:lnTo>
                  <a:lnTo>
                    <a:pt x="2666549" y="62739"/>
                  </a:lnTo>
                  <a:lnTo>
                    <a:pt x="2644536" y="30083"/>
                  </a:lnTo>
                  <a:lnTo>
                    <a:pt x="2611880" y="8070"/>
                  </a:lnTo>
                  <a:lnTo>
                    <a:pt x="2571877" y="0"/>
                  </a:lnTo>
                  <a:close/>
                </a:path>
              </a:pathLst>
            </a:custGeom>
            <a:solidFill>
              <a:srgbClr val="00916D"/>
            </a:solidFill>
          </p:spPr>
          <p:txBody>
            <a:bodyPr wrap="square" lIns="0" tIns="0" rIns="0" bIns="0" rtlCol="0"/>
            <a:lstStyle/>
            <a:p>
              <a:endParaRPr/>
            </a:p>
          </p:txBody>
        </p:sp>
        <p:sp>
          <p:nvSpPr>
            <p:cNvPr id="12" name="object 12"/>
            <p:cNvSpPr/>
            <p:nvPr/>
          </p:nvSpPr>
          <p:spPr>
            <a:xfrm>
              <a:off x="6441947" y="3706367"/>
              <a:ext cx="2674620" cy="990600"/>
            </a:xfrm>
            <a:custGeom>
              <a:avLst/>
              <a:gdLst/>
              <a:ahLst/>
              <a:cxnLst/>
              <a:rect l="l" t="t" r="r" b="b"/>
              <a:pathLst>
                <a:path w="2674620" h="990600">
                  <a:moveTo>
                    <a:pt x="0" y="102742"/>
                  </a:moveTo>
                  <a:lnTo>
                    <a:pt x="8070" y="62739"/>
                  </a:lnTo>
                  <a:lnTo>
                    <a:pt x="30083" y="30083"/>
                  </a:lnTo>
                  <a:lnTo>
                    <a:pt x="62739" y="8070"/>
                  </a:lnTo>
                  <a:lnTo>
                    <a:pt x="102743" y="0"/>
                  </a:lnTo>
                  <a:lnTo>
                    <a:pt x="2571877" y="0"/>
                  </a:lnTo>
                  <a:lnTo>
                    <a:pt x="2611880" y="8070"/>
                  </a:lnTo>
                  <a:lnTo>
                    <a:pt x="2644536" y="30083"/>
                  </a:lnTo>
                  <a:lnTo>
                    <a:pt x="2666549" y="62739"/>
                  </a:lnTo>
                  <a:lnTo>
                    <a:pt x="2674620" y="102742"/>
                  </a:lnTo>
                  <a:lnTo>
                    <a:pt x="2674620" y="887856"/>
                  </a:lnTo>
                  <a:lnTo>
                    <a:pt x="2666549" y="927860"/>
                  </a:lnTo>
                  <a:lnTo>
                    <a:pt x="2644536" y="960516"/>
                  </a:lnTo>
                  <a:lnTo>
                    <a:pt x="2611880" y="982529"/>
                  </a:lnTo>
                  <a:lnTo>
                    <a:pt x="2571877" y="990599"/>
                  </a:lnTo>
                  <a:lnTo>
                    <a:pt x="102743" y="990599"/>
                  </a:lnTo>
                  <a:lnTo>
                    <a:pt x="62739" y="982529"/>
                  </a:lnTo>
                  <a:lnTo>
                    <a:pt x="30083" y="960516"/>
                  </a:lnTo>
                  <a:lnTo>
                    <a:pt x="8070" y="927860"/>
                  </a:lnTo>
                  <a:lnTo>
                    <a:pt x="0" y="887856"/>
                  </a:lnTo>
                  <a:lnTo>
                    <a:pt x="0" y="102742"/>
                  </a:lnTo>
                  <a:close/>
                </a:path>
              </a:pathLst>
            </a:custGeom>
            <a:ln w="12700">
              <a:solidFill>
                <a:srgbClr val="00392A"/>
              </a:solidFill>
            </a:ln>
          </p:spPr>
          <p:txBody>
            <a:bodyPr wrap="square" lIns="0" tIns="0" rIns="0" bIns="0" rtlCol="0"/>
            <a:lstStyle/>
            <a:p>
              <a:endParaRPr/>
            </a:p>
          </p:txBody>
        </p:sp>
      </p:grpSp>
      <p:sp>
        <p:nvSpPr>
          <p:cNvPr id="13" name="object 13"/>
          <p:cNvSpPr txBox="1"/>
          <p:nvPr/>
        </p:nvSpPr>
        <p:spPr>
          <a:xfrm>
            <a:off x="7497318" y="4037203"/>
            <a:ext cx="56578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/login</a:t>
            </a:r>
            <a:endParaRPr sz="1800">
              <a:latin typeface="Calibri"/>
              <a:cs typeface="Calibri"/>
            </a:endParaRPr>
          </a:p>
        </p:txBody>
      </p:sp>
      <p:grpSp>
        <p:nvGrpSpPr>
          <p:cNvPr id="14" name="object 14"/>
          <p:cNvGrpSpPr/>
          <p:nvPr/>
        </p:nvGrpSpPr>
        <p:grpSpPr>
          <a:xfrm>
            <a:off x="6403594" y="4977129"/>
            <a:ext cx="2686050" cy="1003300"/>
            <a:chOff x="6403594" y="4977129"/>
            <a:chExt cx="2686050" cy="1003300"/>
          </a:xfrm>
        </p:grpSpPr>
        <p:sp>
          <p:nvSpPr>
            <p:cNvPr id="15" name="object 15"/>
            <p:cNvSpPr/>
            <p:nvPr/>
          </p:nvSpPr>
          <p:spPr>
            <a:xfrm>
              <a:off x="6409944" y="4983479"/>
              <a:ext cx="2673350" cy="990600"/>
            </a:xfrm>
            <a:custGeom>
              <a:avLst/>
              <a:gdLst/>
              <a:ahLst/>
              <a:cxnLst/>
              <a:rect l="l" t="t" r="r" b="b"/>
              <a:pathLst>
                <a:path w="2673350" h="990600">
                  <a:moveTo>
                    <a:pt x="2507996" y="0"/>
                  </a:moveTo>
                  <a:lnTo>
                    <a:pt x="165100" y="0"/>
                  </a:lnTo>
                  <a:lnTo>
                    <a:pt x="121208" y="5897"/>
                  </a:lnTo>
                  <a:lnTo>
                    <a:pt x="81769" y="22540"/>
                  </a:lnTo>
                  <a:lnTo>
                    <a:pt x="48355" y="48355"/>
                  </a:lnTo>
                  <a:lnTo>
                    <a:pt x="22540" y="81769"/>
                  </a:lnTo>
                  <a:lnTo>
                    <a:pt x="5897" y="121208"/>
                  </a:lnTo>
                  <a:lnTo>
                    <a:pt x="0" y="165100"/>
                  </a:lnTo>
                  <a:lnTo>
                    <a:pt x="0" y="825500"/>
                  </a:lnTo>
                  <a:lnTo>
                    <a:pt x="5897" y="869387"/>
                  </a:lnTo>
                  <a:lnTo>
                    <a:pt x="22540" y="908825"/>
                  </a:lnTo>
                  <a:lnTo>
                    <a:pt x="48355" y="942239"/>
                  </a:lnTo>
                  <a:lnTo>
                    <a:pt x="81769" y="968057"/>
                  </a:lnTo>
                  <a:lnTo>
                    <a:pt x="121208" y="984701"/>
                  </a:lnTo>
                  <a:lnTo>
                    <a:pt x="165100" y="990600"/>
                  </a:lnTo>
                  <a:lnTo>
                    <a:pt x="2507996" y="990600"/>
                  </a:lnTo>
                  <a:lnTo>
                    <a:pt x="2551887" y="984701"/>
                  </a:lnTo>
                  <a:lnTo>
                    <a:pt x="2591326" y="968057"/>
                  </a:lnTo>
                  <a:lnTo>
                    <a:pt x="2624740" y="942239"/>
                  </a:lnTo>
                  <a:lnTo>
                    <a:pt x="2650555" y="908825"/>
                  </a:lnTo>
                  <a:lnTo>
                    <a:pt x="2667198" y="869387"/>
                  </a:lnTo>
                  <a:lnTo>
                    <a:pt x="2673096" y="825500"/>
                  </a:lnTo>
                  <a:lnTo>
                    <a:pt x="2673096" y="165100"/>
                  </a:lnTo>
                  <a:lnTo>
                    <a:pt x="2667198" y="121208"/>
                  </a:lnTo>
                  <a:lnTo>
                    <a:pt x="2650555" y="81769"/>
                  </a:lnTo>
                  <a:lnTo>
                    <a:pt x="2624740" y="48355"/>
                  </a:lnTo>
                  <a:lnTo>
                    <a:pt x="2591326" y="22540"/>
                  </a:lnTo>
                  <a:lnTo>
                    <a:pt x="2551887" y="5897"/>
                  </a:lnTo>
                  <a:lnTo>
                    <a:pt x="2507996" y="0"/>
                  </a:lnTo>
                  <a:close/>
                </a:path>
              </a:pathLst>
            </a:custGeom>
            <a:solidFill>
              <a:srgbClr val="00916D"/>
            </a:solidFill>
          </p:spPr>
          <p:txBody>
            <a:bodyPr wrap="square" lIns="0" tIns="0" rIns="0" bIns="0" rtlCol="0"/>
            <a:lstStyle/>
            <a:p>
              <a:endParaRPr/>
            </a:p>
          </p:txBody>
        </p:sp>
        <p:sp>
          <p:nvSpPr>
            <p:cNvPr id="16" name="object 16"/>
            <p:cNvSpPr/>
            <p:nvPr/>
          </p:nvSpPr>
          <p:spPr>
            <a:xfrm>
              <a:off x="6409944" y="4983479"/>
              <a:ext cx="2673350" cy="990600"/>
            </a:xfrm>
            <a:custGeom>
              <a:avLst/>
              <a:gdLst/>
              <a:ahLst/>
              <a:cxnLst/>
              <a:rect l="l" t="t" r="r" b="b"/>
              <a:pathLst>
                <a:path w="2673350" h="990600">
                  <a:moveTo>
                    <a:pt x="0" y="165100"/>
                  </a:moveTo>
                  <a:lnTo>
                    <a:pt x="5897" y="121208"/>
                  </a:lnTo>
                  <a:lnTo>
                    <a:pt x="22540" y="81769"/>
                  </a:lnTo>
                  <a:lnTo>
                    <a:pt x="48355" y="48355"/>
                  </a:lnTo>
                  <a:lnTo>
                    <a:pt x="81769" y="22540"/>
                  </a:lnTo>
                  <a:lnTo>
                    <a:pt x="121208" y="5897"/>
                  </a:lnTo>
                  <a:lnTo>
                    <a:pt x="165100" y="0"/>
                  </a:lnTo>
                  <a:lnTo>
                    <a:pt x="2507996" y="0"/>
                  </a:lnTo>
                  <a:lnTo>
                    <a:pt x="2551887" y="5897"/>
                  </a:lnTo>
                  <a:lnTo>
                    <a:pt x="2591326" y="22540"/>
                  </a:lnTo>
                  <a:lnTo>
                    <a:pt x="2624740" y="48355"/>
                  </a:lnTo>
                  <a:lnTo>
                    <a:pt x="2650555" y="81769"/>
                  </a:lnTo>
                  <a:lnTo>
                    <a:pt x="2667198" y="121208"/>
                  </a:lnTo>
                  <a:lnTo>
                    <a:pt x="2673096" y="165100"/>
                  </a:lnTo>
                  <a:lnTo>
                    <a:pt x="2673096" y="825500"/>
                  </a:lnTo>
                  <a:lnTo>
                    <a:pt x="2667198" y="869387"/>
                  </a:lnTo>
                  <a:lnTo>
                    <a:pt x="2650555" y="908825"/>
                  </a:lnTo>
                  <a:lnTo>
                    <a:pt x="2624740" y="942239"/>
                  </a:lnTo>
                  <a:lnTo>
                    <a:pt x="2591326" y="968057"/>
                  </a:lnTo>
                  <a:lnTo>
                    <a:pt x="2551887" y="984701"/>
                  </a:lnTo>
                  <a:lnTo>
                    <a:pt x="2507996" y="990600"/>
                  </a:lnTo>
                  <a:lnTo>
                    <a:pt x="165100" y="990600"/>
                  </a:lnTo>
                  <a:lnTo>
                    <a:pt x="121208" y="984701"/>
                  </a:lnTo>
                  <a:lnTo>
                    <a:pt x="81769" y="968057"/>
                  </a:lnTo>
                  <a:lnTo>
                    <a:pt x="48355" y="942239"/>
                  </a:lnTo>
                  <a:lnTo>
                    <a:pt x="22540" y="908825"/>
                  </a:lnTo>
                  <a:lnTo>
                    <a:pt x="5897" y="869387"/>
                  </a:lnTo>
                  <a:lnTo>
                    <a:pt x="0" y="825500"/>
                  </a:lnTo>
                  <a:lnTo>
                    <a:pt x="0" y="165100"/>
                  </a:lnTo>
                  <a:close/>
                </a:path>
              </a:pathLst>
            </a:custGeom>
            <a:ln w="12700">
              <a:solidFill>
                <a:srgbClr val="00392A"/>
              </a:solidFill>
            </a:ln>
          </p:spPr>
          <p:txBody>
            <a:bodyPr wrap="square" lIns="0" tIns="0" rIns="0" bIns="0" rtlCol="0"/>
            <a:lstStyle/>
            <a:p>
              <a:endParaRPr/>
            </a:p>
          </p:txBody>
        </p:sp>
      </p:grpSp>
      <p:sp>
        <p:nvSpPr>
          <p:cNvPr id="17" name="object 17"/>
          <p:cNvSpPr txBox="1"/>
          <p:nvPr/>
        </p:nvSpPr>
        <p:spPr>
          <a:xfrm>
            <a:off x="7471918" y="5315458"/>
            <a:ext cx="54991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/todo</a:t>
            </a:r>
            <a:endParaRPr sz="1800">
              <a:latin typeface="Calibri"/>
              <a:cs typeface="Calibri"/>
            </a:endParaRPr>
          </a:p>
        </p:txBody>
      </p:sp>
      <p:sp>
        <p:nvSpPr>
          <p:cNvPr id="18" name="object 18"/>
          <p:cNvSpPr/>
          <p:nvPr/>
        </p:nvSpPr>
        <p:spPr>
          <a:xfrm>
            <a:off x="1796796" y="3869054"/>
            <a:ext cx="4645025" cy="1485265"/>
          </a:xfrm>
          <a:custGeom>
            <a:avLst/>
            <a:gdLst/>
            <a:ahLst/>
            <a:cxnLst/>
            <a:rect l="l" t="t" r="r" b="b"/>
            <a:pathLst>
              <a:path w="4645025" h="1485264">
                <a:moveTo>
                  <a:pt x="4612005" y="1399413"/>
                </a:moveTo>
                <a:lnTo>
                  <a:pt x="4554855" y="1370838"/>
                </a:lnTo>
                <a:lnTo>
                  <a:pt x="4440555" y="1313688"/>
                </a:lnTo>
                <a:lnTo>
                  <a:pt x="4440555" y="1370838"/>
                </a:lnTo>
                <a:lnTo>
                  <a:pt x="0" y="1370838"/>
                </a:lnTo>
                <a:lnTo>
                  <a:pt x="0" y="1427988"/>
                </a:lnTo>
                <a:lnTo>
                  <a:pt x="4440555" y="1427988"/>
                </a:lnTo>
                <a:lnTo>
                  <a:pt x="4440555" y="1485138"/>
                </a:lnTo>
                <a:lnTo>
                  <a:pt x="4554855" y="1427988"/>
                </a:lnTo>
                <a:lnTo>
                  <a:pt x="4612005" y="1399413"/>
                </a:lnTo>
                <a:close/>
              </a:path>
              <a:path w="4645025" h="1485264">
                <a:moveTo>
                  <a:pt x="4644898" y="85725"/>
                </a:moveTo>
                <a:lnTo>
                  <a:pt x="4587748" y="57150"/>
                </a:lnTo>
                <a:lnTo>
                  <a:pt x="4473448" y="0"/>
                </a:lnTo>
                <a:lnTo>
                  <a:pt x="4473448" y="57150"/>
                </a:lnTo>
                <a:lnTo>
                  <a:pt x="0" y="57150"/>
                </a:lnTo>
                <a:lnTo>
                  <a:pt x="0" y="114300"/>
                </a:lnTo>
                <a:lnTo>
                  <a:pt x="4473448" y="114300"/>
                </a:lnTo>
                <a:lnTo>
                  <a:pt x="4473448" y="171450"/>
                </a:lnTo>
                <a:lnTo>
                  <a:pt x="4587748" y="114300"/>
                </a:lnTo>
                <a:lnTo>
                  <a:pt x="4644898" y="85725"/>
                </a:lnTo>
                <a:close/>
              </a:path>
            </a:pathLst>
          </a:custGeom>
          <a:solidFill>
            <a:srgbClr val="006379"/>
          </a:solidFill>
        </p:spPr>
        <p:txBody>
          <a:bodyPr wrap="square" lIns="0" tIns="0" rIns="0" bIns="0" rtlCol="0"/>
          <a:lstStyle/>
          <a:p>
            <a:endParaRPr/>
          </a:p>
        </p:txBody>
      </p:sp>
      <p:sp>
        <p:nvSpPr>
          <p:cNvPr id="19" name="object 19"/>
          <p:cNvSpPr txBox="1"/>
          <p:nvPr/>
        </p:nvSpPr>
        <p:spPr>
          <a:xfrm>
            <a:off x="2048001" y="3024886"/>
            <a:ext cx="6617334" cy="880110"/>
          </a:xfrm>
          <a:prstGeom prst="rect">
            <a:avLst/>
          </a:prstGeom>
        </p:spPr>
        <p:txBody>
          <a:bodyPr vert="horz" wrap="square" lIns="0" tIns="165735" rIns="0" bIns="0" rtlCol="0">
            <a:spAutoFit/>
          </a:bodyPr>
          <a:lstStyle/>
          <a:p>
            <a:pPr marR="5080" algn="r">
              <a:lnSpc>
                <a:spcPct val="100000"/>
              </a:lnSpc>
              <a:spcBef>
                <a:spcPts val="1305"/>
              </a:spcBef>
            </a:pPr>
            <a:r>
              <a:rPr sz="1800" b="1" dirty="0">
                <a:solidFill>
                  <a:srgbClr val="111F35"/>
                </a:solidFill>
                <a:latin typeface="Calibri"/>
                <a:cs typeface="Calibri"/>
              </a:rPr>
              <a:t>Application</a:t>
            </a:r>
            <a:r>
              <a:rPr sz="1800" b="1" spc="-95" dirty="0">
                <a:solidFill>
                  <a:srgbClr val="111F35"/>
                </a:solidFill>
                <a:latin typeface="Calibri"/>
                <a:cs typeface="Calibri"/>
              </a:rPr>
              <a:t> </a:t>
            </a:r>
            <a:r>
              <a:rPr sz="1800" b="1" spc="-10" dirty="0">
                <a:solidFill>
                  <a:srgbClr val="111F35"/>
                </a:solidFill>
                <a:latin typeface="Calibri"/>
                <a:cs typeface="Calibri"/>
              </a:rPr>
              <a:t>Server</a:t>
            </a:r>
            <a:endParaRPr sz="1800">
              <a:latin typeface="Calibri"/>
              <a:cs typeface="Calibri"/>
            </a:endParaRPr>
          </a:p>
          <a:p>
            <a:pPr marL="12700">
              <a:lnSpc>
                <a:spcPct val="100000"/>
              </a:lnSpc>
              <a:spcBef>
                <a:spcPts val="1205"/>
              </a:spcBef>
            </a:pPr>
            <a:r>
              <a:rPr sz="1800" dirty="0">
                <a:solidFill>
                  <a:srgbClr val="111F35"/>
                </a:solidFill>
                <a:latin typeface="Consolas"/>
                <a:cs typeface="Consolas"/>
              </a:rPr>
              <a:t>1:</a:t>
            </a:r>
            <a:r>
              <a:rPr sz="1800" spc="-35" dirty="0">
                <a:solidFill>
                  <a:srgbClr val="111F35"/>
                </a:solidFill>
                <a:latin typeface="Consolas"/>
                <a:cs typeface="Consolas"/>
              </a:rPr>
              <a:t> </a:t>
            </a:r>
            <a:r>
              <a:rPr sz="1800" dirty="0">
                <a:solidFill>
                  <a:srgbClr val="111F35"/>
                </a:solidFill>
                <a:latin typeface="Consolas"/>
                <a:cs typeface="Consolas"/>
              </a:rPr>
              <a:t>HTTP</a:t>
            </a:r>
            <a:r>
              <a:rPr sz="1800" spc="-15" dirty="0">
                <a:solidFill>
                  <a:srgbClr val="111F35"/>
                </a:solidFill>
                <a:latin typeface="Consolas"/>
                <a:cs typeface="Consolas"/>
              </a:rPr>
              <a:t> </a:t>
            </a:r>
            <a:r>
              <a:rPr sz="1800" dirty="0">
                <a:solidFill>
                  <a:srgbClr val="111F35"/>
                </a:solidFill>
                <a:latin typeface="Consolas"/>
                <a:cs typeface="Consolas"/>
              </a:rPr>
              <a:t>POST</a:t>
            </a:r>
            <a:r>
              <a:rPr sz="1800" spc="-10" dirty="0">
                <a:solidFill>
                  <a:srgbClr val="111F35"/>
                </a:solidFill>
                <a:latin typeface="Consolas"/>
                <a:cs typeface="Consolas"/>
              </a:rPr>
              <a:t> usr=luigi&amp;pwd=pass</a:t>
            </a:r>
            <a:endParaRPr sz="1800">
              <a:latin typeface="Consolas"/>
              <a:cs typeface="Consolas"/>
            </a:endParaRPr>
          </a:p>
        </p:txBody>
      </p:sp>
      <p:sp>
        <p:nvSpPr>
          <p:cNvPr id="20" name="object 20"/>
          <p:cNvSpPr/>
          <p:nvPr/>
        </p:nvSpPr>
        <p:spPr>
          <a:xfrm>
            <a:off x="1796795" y="4341495"/>
            <a:ext cx="4645025" cy="171450"/>
          </a:xfrm>
          <a:custGeom>
            <a:avLst/>
            <a:gdLst/>
            <a:ahLst/>
            <a:cxnLst/>
            <a:rect l="l" t="t" r="r" b="b"/>
            <a:pathLst>
              <a:path w="4645025" h="171450">
                <a:moveTo>
                  <a:pt x="171450" y="0"/>
                </a:moveTo>
                <a:lnTo>
                  <a:pt x="0" y="85724"/>
                </a:lnTo>
                <a:lnTo>
                  <a:pt x="171450" y="171449"/>
                </a:lnTo>
                <a:lnTo>
                  <a:pt x="171450" y="114299"/>
                </a:lnTo>
                <a:lnTo>
                  <a:pt x="142875" y="114299"/>
                </a:lnTo>
                <a:lnTo>
                  <a:pt x="142875" y="57149"/>
                </a:lnTo>
                <a:lnTo>
                  <a:pt x="171450" y="57149"/>
                </a:lnTo>
                <a:lnTo>
                  <a:pt x="171450" y="0"/>
                </a:lnTo>
                <a:close/>
              </a:path>
              <a:path w="4645025" h="171450">
                <a:moveTo>
                  <a:pt x="171450" y="57149"/>
                </a:moveTo>
                <a:lnTo>
                  <a:pt x="142875" y="57149"/>
                </a:lnTo>
                <a:lnTo>
                  <a:pt x="142875" y="114299"/>
                </a:lnTo>
                <a:lnTo>
                  <a:pt x="171450" y="114299"/>
                </a:lnTo>
                <a:lnTo>
                  <a:pt x="171450" y="57149"/>
                </a:lnTo>
                <a:close/>
              </a:path>
              <a:path w="4645025" h="171450">
                <a:moveTo>
                  <a:pt x="4644898" y="57149"/>
                </a:moveTo>
                <a:lnTo>
                  <a:pt x="171450" y="57149"/>
                </a:lnTo>
                <a:lnTo>
                  <a:pt x="171450" y="114299"/>
                </a:lnTo>
                <a:lnTo>
                  <a:pt x="4644898" y="114299"/>
                </a:lnTo>
                <a:lnTo>
                  <a:pt x="4644898" y="57149"/>
                </a:lnTo>
                <a:close/>
              </a:path>
            </a:pathLst>
          </a:custGeom>
          <a:solidFill>
            <a:srgbClr val="006379"/>
          </a:solidFill>
        </p:spPr>
        <p:txBody>
          <a:bodyPr wrap="square" lIns="0" tIns="0" rIns="0" bIns="0" rtlCol="0"/>
          <a:lstStyle/>
          <a:p>
            <a:endParaRPr/>
          </a:p>
        </p:txBody>
      </p:sp>
      <p:sp>
        <p:nvSpPr>
          <p:cNvPr id="21" name="object 21"/>
          <p:cNvSpPr txBox="1"/>
          <p:nvPr/>
        </p:nvSpPr>
        <p:spPr>
          <a:xfrm>
            <a:off x="3494659" y="4110685"/>
            <a:ext cx="115379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2:</a:t>
            </a:r>
            <a:r>
              <a:rPr sz="1800" spc="-25" dirty="0">
                <a:solidFill>
                  <a:srgbClr val="111F35"/>
                </a:solidFill>
                <a:latin typeface="Consolas"/>
                <a:cs typeface="Consolas"/>
              </a:rPr>
              <a:t> </a:t>
            </a:r>
            <a:r>
              <a:rPr sz="1800" dirty="0">
                <a:solidFill>
                  <a:srgbClr val="111F35"/>
                </a:solidFill>
                <a:latin typeface="Consolas"/>
                <a:cs typeface="Consolas"/>
              </a:rPr>
              <a:t>200</a:t>
            </a:r>
            <a:r>
              <a:rPr sz="1800" spc="-20" dirty="0">
                <a:solidFill>
                  <a:srgbClr val="111F35"/>
                </a:solidFill>
                <a:latin typeface="Consolas"/>
                <a:cs typeface="Consolas"/>
              </a:rPr>
              <a:t> </a:t>
            </a:r>
            <a:r>
              <a:rPr sz="1800" spc="-25" dirty="0">
                <a:solidFill>
                  <a:srgbClr val="111F35"/>
                </a:solidFill>
                <a:latin typeface="Consolas"/>
                <a:cs typeface="Consolas"/>
              </a:rPr>
              <a:t>OK</a:t>
            </a:r>
            <a:endParaRPr sz="1800">
              <a:latin typeface="Consolas"/>
              <a:cs typeface="Consolas"/>
            </a:endParaRPr>
          </a:p>
        </p:txBody>
      </p:sp>
      <p:sp>
        <p:nvSpPr>
          <p:cNvPr id="22" name="object 22"/>
          <p:cNvSpPr txBox="1"/>
          <p:nvPr/>
        </p:nvSpPr>
        <p:spPr>
          <a:xfrm>
            <a:off x="3400805" y="4902530"/>
            <a:ext cx="140398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3:</a:t>
            </a:r>
            <a:r>
              <a:rPr sz="1800" spc="-25" dirty="0">
                <a:solidFill>
                  <a:srgbClr val="111F35"/>
                </a:solidFill>
                <a:latin typeface="Consolas"/>
                <a:cs typeface="Consolas"/>
              </a:rPr>
              <a:t> </a:t>
            </a:r>
            <a:r>
              <a:rPr sz="1800" dirty="0">
                <a:solidFill>
                  <a:srgbClr val="111F35"/>
                </a:solidFill>
                <a:latin typeface="Consolas"/>
                <a:cs typeface="Consolas"/>
              </a:rPr>
              <a:t>HTTP</a:t>
            </a:r>
            <a:r>
              <a:rPr sz="1800" spc="-20" dirty="0">
                <a:solidFill>
                  <a:srgbClr val="111F35"/>
                </a:solidFill>
                <a:latin typeface="Consolas"/>
                <a:cs typeface="Consolas"/>
              </a:rPr>
              <a:t> </a:t>
            </a:r>
            <a:r>
              <a:rPr sz="1800" spc="-25" dirty="0">
                <a:solidFill>
                  <a:srgbClr val="111F35"/>
                </a:solidFill>
                <a:latin typeface="Consolas"/>
                <a:cs typeface="Consolas"/>
              </a:rPr>
              <a:t>GET</a:t>
            </a:r>
            <a:endParaRPr sz="1800">
              <a:latin typeface="Consolas"/>
              <a:cs typeface="Consolas"/>
            </a:endParaRPr>
          </a:p>
        </p:txBody>
      </p:sp>
      <p:sp>
        <p:nvSpPr>
          <p:cNvPr id="23" name="object 23"/>
          <p:cNvSpPr/>
          <p:nvPr/>
        </p:nvSpPr>
        <p:spPr>
          <a:xfrm>
            <a:off x="1764792" y="5681090"/>
            <a:ext cx="4645025" cy="171450"/>
          </a:xfrm>
          <a:custGeom>
            <a:avLst/>
            <a:gdLst/>
            <a:ahLst/>
            <a:cxnLst/>
            <a:rect l="l" t="t" r="r" b="b"/>
            <a:pathLst>
              <a:path w="4645025" h="171450">
                <a:moveTo>
                  <a:pt x="171450" y="0"/>
                </a:moveTo>
                <a:lnTo>
                  <a:pt x="0" y="85725"/>
                </a:lnTo>
                <a:lnTo>
                  <a:pt x="171450" y="171450"/>
                </a:lnTo>
                <a:lnTo>
                  <a:pt x="171450" y="114300"/>
                </a:lnTo>
                <a:lnTo>
                  <a:pt x="142875" y="114300"/>
                </a:lnTo>
                <a:lnTo>
                  <a:pt x="142875" y="57150"/>
                </a:lnTo>
                <a:lnTo>
                  <a:pt x="171450" y="57150"/>
                </a:lnTo>
                <a:lnTo>
                  <a:pt x="171450" y="0"/>
                </a:lnTo>
                <a:close/>
              </a:path>
              <a:path w="4645025" h="171450">
                <a:moveTo>
                  <a:pt x="171450" y="57150"/>
                </a:moveTo>
                <a:lnTo>
                  <a:pt x="142875" y="57150"/>
                </a:lnTo>
                <a:lnTo>
                  <a:pt x="142875" y="114300"/>
                </a:lnTo>
                <a:lnTo>
                  <a:pt x="171450" y="114300"/>
                </a:lnTo>
                <a:lnTo>
                  <a:pt x="171450" y="57150"/>
                </a:lnTo>
                <a:close/>
              </a:path>
              <a:path w="4645025" h="171450">
                <a:moveTo>
                  <a:pt x="4644898" y="57150"/>
                </a:moveTo>
                <a:lnTo>
                  <a:pt x="171450" y="57150"/>
                </a:lnTo>
                <a:lnTo>
                  <a:pt x="171450" y="114300"/>
                </a:lnTo>
                <a:lnTo>
                  <a:pt x="4644898" y="114300"/>
                </a:lnTo>
                <a:lnTo>
                  <a:pt x="4644898" y="57150"/>
                </a:lnTo>
                <a:close/>
              </a:path>
            </a:pathLst>
          </a:custGeom>
          <a:solidFill>
            <a:srgbClr val="006379"/>
          </a:solidFill>
        </p:spPr>
        <p:txBody>
          <a:bodyPr wrap="square" lIns="0" tIns="0" rIns="0" bIns="0" rtlCol="0"/>
          <a:lstStyle/>
          <a:p>
            <a:endParaRPr/>
          </a:p>
        </p:txBody>
      </p:sp>
      <p:sp>
        <p:nvSpPr>
          <p:cNvPr id="24" name="object 24"/>
          <p:cNvSpPr txBox="1"/>
          <p:nvPr/>
        </p:nvSpPr>
        <p:spPr>
          <a:xfrm>
            <a:off x="3775709" y="5451144"/>
            <a:ext cx="52641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4:</a:t>
            </a:r>
            <a:r>
              <a:rPr sz="1800" spc="-25" dirty="0">
                <a:solidFill>
                  <a:srgbClr val="111F35"/>
                </a:solidFill>
                <a:latin typeface="Consolas"/>
                <a:cs typeface="Consolas"/>
              </a:rPr>
              <a:t> </a:t>
            </a:r>
            <a:r>
              <a:rPr sz="1800" spc="-50" dirty="0">
                <a:solidFill>
                  <a:srgbClr val="111F35"/>
                </a:solidFill>
                <a:latin typeface="Consolas"/>
                <a:cs typeface="Consolas"/>
              </a:rPr>
              <a:t>?</a:t>
            </a:r>
            <a:endParaRPr sz="1800">
              <a:latin typeface="Consolas"/>
              <a:cs typeface="Consolas"/>
            </a:endParaRPr>
          </a:p>
        </p:txBody>
      </p:sp>
      <p:grpSp>
        <p:nvGrpSpPr>
          <p:cNvPr id="25" name="object 25"/>
          <p:cNvGrpSpPr/>
          <p:nvPr/>
        </p:nvGrpSpPr>
        <p:grpSpPr>
          <a:xfrm>
            <a:off x="1033368" y="3501740"/>
            <a:ext cx="615315" cy="652780"/>
            <a:chOff x="1033368" y="3501740"/>
            <a:chExt cx="615315" cy="652780"/>
          </a:xfrm>
        </p:grpSpPr>
        <p:sp>
          <p:nvSpPr>
            <p:cNvPr id="26" name="object 26"/>
            <p:cNvSpPr/>
            <p:nvPr/>
          </p:nvSpPr>
          <p:spPr>
            <a:xfrm>
              <a:off x="1190217" y="3508015"/>
              <a:ext cx="301625" cy="301625"/>
            </a:xfrm>
            <a:custGeom>
              <a:avLst/>
              <a:gdLst/>
              <a:ahLst/>
              <a:cxnLst/>
              <a:rect l="l" t="t" r="r" b="b"/>
              <a:pathLst>
                <a:path w="301625" h="301625">
                  <a:moveTo>
                    <a:pt x="150573" y="0"/>
                  </a:moveTo>
                  <a:lnTo>
                    <a:pt x="102980" y="7678"/>
                  </a:lnTo>
                  <a:lnTo>
                    <a:pt x="61646" y="29058"/>
                  </a:lnTo>
                  <a:lnTo>
                    <a:pt x="29051" y="61661"/>
                  </a:lnTo>
                  <a:lnTo>
                    <a:pt x="7676" y="103005"/>
                  </a:lnTo>
                  <a:lnTo>
                    <a:pt x="0" y="150610"/>
                  </a:lnTo>
                  <a:lnTo>
                    <a:pt x="7676" y="198212"/>
                  </a:lnTo>
                  <a:lnTo>
                    <a:pt x="29051" y="239555"/>
                  </a:lnTo>
                  <a:lnTo>
                    <a:pt x="61646" y="272159"/>
                  </a:lnTo>
                  <a:lnTo>
                    <a:pt x="102980" y="293541"/>
                  </a:lnTo>
                  <a:lnTo>
                    <a:pt x="150573" y="301220"/>
                  </a:lnTo>
                  <a:lnTo>
                    <a:pt x="198163" y="293541"/>
                  </a:lnTo>
                  <a:lnTo>
                    <a:pt x="239497" y="272159"/>
                  </a:lnTo>
                  <a:lnTo>
                    <a:pt x="272093" y="239555"/>
                  </a:lnTo>
                  <a:lnTo>
                    <a:pt x="293470" y="198212"/>
                  </a:lnTo>
                  <a:lnTo>
                    <a:pt x="301147" y="150610"/>
                  </a:lnTo>
                  <a:lnTo>
                    <a:pt x="293470" y="103005"/>
                  </a:lnTo>
                  <a:lnTo>
                    <a:pt x="272093" y="61661"/>
                  </a:lnTo>
                  <a:lnTo>
                    <a:pt x="239497" y="29058"/>
                  </a:lnTo>
                  <a:lnTo>
                    <a:pt x="198163" y="7678"/>
                  </a:lnTo>
                  <a:lnTo>
                    <a:pt x="150573" y="0"/>
                  </a:lnTo>
                  <a:close/>
                </a:path>
              </a:pathLst>
            </a:custGeom>
            <a:solidFill>
              <a:srgbClr val="F1CD5D"/>
            </a:solidFill>
          </p:spPr>
          <p:txBody>
            <a:bodyPr wrap="square" lIns="0" tIns="0" rIns="0" bIns="0" rtlCol="0"/>
            <a:lstStyle/>
            <a:p>
              <a:endParaRPr/>
            </a:p>
          </p:txBody>
        </p:sp>
        <p:sp>
          <p:nvSpPr>
            <p:cNvPr id="27" name="object 27"/>
            <p:cNvSpPr/>
            <p:nvPr/>
          </p:nvSpPr>
          <p:spPr>
            <a:xfrm>
              <a:off x="1190217" y="3508015"/>
              <a:ext cx="301625" cy="301625"/>
            </a:xfrm>
            <a:custGeom>
              <a:avLst/>
              <a:gdLst/>
              <a:ahLst/>
              <a:cxnLst/>
              <a:rect l="l" t="t" r="r" b="b"/>
              <a:pathLst>
                <a:path w="301625" h="301625">
                  <a:moveTo>
                    <a:pt x="301147" y="150610"/>
                  </a:moveTo>
                  <a:lnTo>
                    <a:pt x="293470" y="198212"/>
                  </a:lnTo>
                  <a:lnTo>
                    <a:pt x="272093" y="239555"/>
                  </a:lnTo>
                  <a:lnTo>
                    <a:pt x="239497" y="272159"/>
                  </a:lnTo>
                  <a:lnTo>
                    <a:pt x="198163" y="293541"/>
                  </a:lnTo>
                  <a:lnTo>
                    <a:pt x="150573" y="301220"/>
                  </a:lnTo>
                  <a:lnTo>
                    <a:pt x="102980" y="293541"/>
                  </a:lnTo>
                  <a:lnTo>
                    <a:pt x="61646" y="272159"/>
                  </a:lnTo>
                  <a:lnTo>
                    <a:pt x="29051" y="239555"/>
                  </a:lnTo>
                  <a:lnTo>
                    <a:pt x="7676" y="198212"/>
                  </a:lnTo>
                  <a:lnTo>
                    <a:pt x="0" y="150610"/>
                  </a:lnTo>
                  <a:lnTo>
                    <a:pt x="7676" y="103005"/>
                  </a:lnTo>
                  <a:lnTo>
                    <a:pt x="29051" y="61661"/>
                  </a:lnTo>
                  <a:lnTo>
                    <a:pt x="61646" y="29058"/>
                  </a:lnTo>
                  <a:lnTo>
                    <a:pt x="102980" y="7678"/>
                  </a:lnTo>
                  <a:lnTo>
                    <a:pt x="150573" y="0"/>
                  </a:lnTo>
                  <a:lnTo>
                    <a:pt x="198163" y="7678"/>
                  </a:lnTo>
                  <a:lnTo>
                    <a:pt x="239497" y="29058"/>
                  </a:lnTo>
                  <a:lnTo>
                    <a:pt x="272093" y="61661"/>
                  </a:lnTo>
                  <a:lnTo>
                    <a:pt x="293470" y="103005"/>
                  </a:lnTo>
                  <a:lnTo>
                    <a:pt x="301147" y="150610"/>
                  </a:lnTo>
                  <a:close/>
                </a:path>
              </a:pathLst>
            </a:custGeom>
            <a:ln w="12549">
              <a:solidFill>
                <a:srgbClr val="111F35"/>
              </a:solidFill>
            </a:ln>
          </p:spPr>
          <p:txBody>
            <a:bodyPr wrap="square" lIns="0" tIns="0" rIns="0" bIns="0" rtlCol="0"/>
            <a:lstStyle/>
            <a:p>
              <a:endParaRPr/>
            </a:p>
          </p:txBody>
        </p:sp>
        <p:sp>
          <p:nvSpPr>
            <p:cNvPr id="28" name="object 28"/>
            <p:cNvSpPr/>
            <p:nvPr/>
          </p:nvSpPr>
          <p:spPr>
            <a:xfrm>
              <a:off x="1039643" y="3846888"/>
              <a:ext cx="602615" cy="301625"/>
            </a:xfrm>
            <a:custGeom>
              <a:avLst/>
              <a:gdLst/>
              <a:ahLst/>
              <a:cxnLst/>
              <a:rect l="l" t="t" r="r" b="b"/>
              <a:pathLst>
                <a:path w="602614" h="301625">
                  <a:moveTo>
                    <a:pt x="301147" y="0"/>
                  </a:moveTo>
                  <a:lnTo>
                    <a:pt x="239035" y="5177"/>
                  </a:lnTo>
                  <a:lnTo>
                    <a:pt x="176924" y="18826"/>
                  </a:lnTo>
                  <a:lnTo>
                    <a:pt x="137574" y="32122"/>
                  </a:lnTo>
                  <a:lnTo>
                    <a:pt x="99284" y="48948"/>
                  </a:lnTo>
                  <a:lnTo>
                    <a:pt x="63111" y="68598"/>
                  </a:lnTo>
                  <a:lnTo>
                    <a:pt x="30114" y="90366"/>
                  </a:lnTo>
                  <a:lnTo>
                    <a:pt x="2058" y="133784"/>
                  </a:lnTo>
                  <a:lnTo>
                    <a:pt x="0" y="150610"/>
                  </a:lnTo>
                  <a:lnTo>
                    <a:pt x="0" y="301220"/>
                  </a:lnTo>
                  <a:lnTo>
                    <a:pt x="602294" y="301220"/>
                  </a:lnTo>
                  <a:lnTo>
                    <a:pt x="602294" y="150610"/>
                  </a:lnTo>
                  <a:lnTo>
                    <a:pt x="584825" y="102956"/>
                  </a:lnTo>
                  <a:lnTo>
                    <a:pt x="539183" y="67009"/>
                  </a:lnTo>
                  <a:lnTo>
                    <a:pt x="503010" y="47536"/>
                  </a:lnTo>
                  <a:lnTo>
                    <a:pt x="464719" y="31592"/>
                  </a:lnTo>
                  <a:lnTo>
                    <a:pt x="425370" y="18826"/>
                  </a:lnTo>
                  <a:lnTo>
                    <a:pt x="366082" y="5177"/>
                  </a:lnTo>
                  <a:lnTo>
                    <a:pt x="301147" y="0"/>
                  </a:lnTo>
                  <a:close/>
                </a:path>
              </a:pathLst>
            </a:custGeom>
            <a:solidFill>
              <a:srgbClr val="F1CD5D"/>
            </a:solidFill>
          </p:spPr>
          <p:txBody>
            <a:bodyPr wrap="square" lIns="0" tIns="0" rIns="0" bIns="0" rtlCol="0"/>
            <a:lstStyle/>
            <a:p>
              <a:endParaRPr/>
            </a:p>
          </p:txBody>
        </p:sp>
        <p:sp>
          <p:nvSpPr>
            <p:cNvPr id="29" name="object 29"/>
            <p:cNvSpPr/>
            <p:nvPr/>
          </p:nvSpPr>
          <p:spPr>
            <a:xfrm>
              <a:off x="1039643" y="3846888"/>
              <a:ext cx="602615" cy="301625"/>
            </a:xfrm>
            <a:custGeom>
              <a:avLst/>
              <a:gdLst/>
              <a:ahLst/>
              <a:cxnLst/>
              <a:rect l="l" t="t" r="r" b="b"/>
              <a:pathLst>
                <a:path w="602614" h="301625">
                  <a:moveTo>
                    <a:pt x="602294" y="301220"/>
                  </a:moveTo>
                  <a:lnTo>
                    <a:pt x="602294" y="150610"/>
                  </a:lnTo>
                  <a:lnTo>
                    <a:pt x="584825" y="102956"/>
                  </a:lnTo>
                  <a:lnTo>
                    <a:pt x="539183" y="67009"/>
                  </a:lnTo>
                  <a:lnTo>
                    <a:pt x="503010" y="47536"/>
                  </a:lnTo>
                  <a:lnTo>
                    <a:pt x="464719" y="31592"/>
                  </a:lnTo>
                  <a:lnTo>
                    <a:pt x="425370" y="18826"/>
                  </a:lnTo>
                  <a:lnTo>
                    <a:pt x="366082" y="5177"/>
                  </a:lnTo>
                  <a:lnTo>
                    <a:pt x="301147" y="0"/>
                  </a:lnTo>
                  <a:lnTo>
                    <a:pt x="270091" y="1353"/>
                  </a:lnTo>
                  <a:lnTo>
                    <a:pt x="207979" y="11119"/>
                  </a:lnTo>
                  <a:lnTo>
                    <a:pt x="137574" y="32122"/>
                  </a:lnTo>
                  <a:lnTo>
                    <a:pt x="99284" y="48948"/>
                  </a:lnTo>
                  <a:lnTo>
                    <a:pt x="63111" y="68598"/>
                  </a:lnTo>
                  <a:lnTo>
                    <a:pt x="30114" y="90366"/>
                  </a:lnTo>
                  <a:lnTo>
                    <a:pt x="2058" y="133784"/>
                  </a:lnTo>
                  <a:lnTo>
                    <a:pt x="0" y="150610"/>
                  </a:lnTo>
                  <a:lnTo>
                    <a:pt x="0" y="301220"/>
                  </a:lnTo>
                  <a:lnTo>
                    <a:pt x="602294" y="301220"/>
                  </a:lnTo>
                  <a:close/>
                </a:path>
              </a:pathLst>
            </a:custGeom>
            <a:ln w="12550">
              <a:solidFill>
                <a:srgbClr val="111F35"/>
              </a:solidFill>
            </a:ln>
          </p:spPr>
          <p:txBody>
            <a:bodyPr wrap="square" lIns="0" tIns="0" rIns="0" bIns="0" rtlCol="0"/>
            <a:lstStyle/>
            <a:p>
              <a:endParaRPr/>
            </a:p>
          </p:txBody>
        </p:sp>
      </p:grpSp>
      <p:sp>
        <p:nvSpPr>
          <p:cNvPr id="30" name="object 30"/>
          <p:cNvSpPr txBox="1"/>
          <p:nvPr/>
        </p:nvSpPr>
        <p:spPr>
          <a:xfrm>
            <a:off x="1076350" y="4189298"/>
            <a:ext cx="525780" cy="300355"/>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111F35"/>
                </a:solidFill>
                <a:latin typeface="Consolas"/>
                <a:cs typeface="Consolas"/>
              </a:rPr>
              <a:t>User</a:t>
            </a:r>
            <a:endParaRPr sz="1800">
              <a:latin typeface="Consolas"/>
              <a:cs typeface="Consolas"/>
            </a:endParaRPr>
          </a:p>
        </p:txBody>
      </p:sp>
      <p:sp>
        <p:nvSpPr>
          <p:cNvPr id="31" name="object 31"/>
          <p:cNvSpPr/>
          <p:nvPr/>
        </p:nvSpPr>
        <p:spPr>
          <a:xfrm>
            <a:off x="9532619" y="4567046"/>
            <a:ext cx="731520" cy="171450"/>
          </a:xfrm>
          <a:custGeom>
            <a:avLst/>
            <a:gdLst/>
            <a:ahLst/>
            <a:cxnLst/>
            <a:rect l="l" t="t" r="r" b="b"/>
            <a:pathLst>
              <a:path w="731520" h="171450">
                <a:moveTo>
                  <a:pt x="171450" y="0"/>
                </a:moveTo>
                <a:lnTo>
                  <a:pt x="0" y="85725"/>
                </a:lnTo>
                <a:lnTo>
                  <a:pt x="171450" y="171450"/>
                </a:lnTo>
                <a:lnTo>
                  <a:pt x="171450" y="114300"/>
                </a:lnTo>
                <a:lnTo>
                  <a:pt x="142875" y="114300"/>
                </a:lnTo>
                <a:lnTo>
                  <a:pt x="142875" y="57150"/>
                </a:lnTo>
                <a:lnTo>
                  <a:pt x="171450" y="57150"/>
                </a:lnTo>
                <a:lnTo>
                  <a:pt x="171450" y="0"/>
                </a:lnTo>
                <a:close/>
              </a:path>
              <a:path w="731520" h="171450">
                <a:moveTo>
                  <a:pt x="559561" y="0"/>
                </a:moveTo>
                <a:lnTo>
                  <a:pt x="559561" y="171450"/>
                </a:lnTo>
                <a:lnTo>
                  <a:pt x="673861" y="114300"/>
                </a:lnTo>
                <a:lnTo>
                  <a:pt x="588136" y="114300"/>
                </a:lnTo>
                <a:lnTo>
                  <a:pt x="588136" y="57150"/>
                </a:lnTo>
                <a:lnTo>
                  <a:pt x="673861" y="57150"/>
                </a:lnTo>
                <a:lnTo>
                  <a:pt x="559561" y="0"/>
                </a:lnTo>
                <a:close/>
              </a:path>
              <a:path w="731520" h="171450">
                <a:moveTo>
                  <a:pt x="171450" y="57150"/>
                </a:moveTo>
                <a:lnTo>
                  <a:pt x="142875" y="57150"/>
                </a:lnTo>
                <a:lnTo>
                  <a:pt x="142875" y="114300"/>
                </a:lnTo>
                <a:lnTo>
                  <a:pt x="171450" y="114300"/>
                </a:lnTo>
                <a:lnTo>
                  <a:pt x="171450" y="57150"/>
                </a:lnTo>
                <a:close/>
              </a:path>
              <a:path w="731520" h="171450">
                <a:moveTo>
                  <a:pt x="559561" y="57150"/>
                </a:moveTo>
                <a:lnTo>
                  <a:pt x="171450" y="57150"/>
                </a:lnTo>
                <a:lnTo>
                  <a:pt x="171450" y="114300"/>
                </a:lnTo>
                <a:lnTo>
                  <a:pt x="559561" y="114300"/>
                </a:lnTo>
                <a:lnTo>
                  <a:pt x="559561" y="57150"/>
                </a:lnTo>
                <a:close/>
              </a:path>
              <a:path w="731520" h="171450">
                <a:moveTo>
                  <a:pt x="673861" y="57150"/>
                </a:moveTo>
                <a:lnTo>
                  <a:pt x="588136" y="57150"/>
                </a:lnTo>
                <a:lnTo>
                  <a:pt x="588136" y="114300"/>
                </a:lnTo>
                <a:lnTo>
                  <a:pt x="673861" y="114300"/>
                </a:lnTo>
                <a:lnTo>
                  <a:pt x="731011" y="85725"/>
                </a:lnTo>
                <a:lnTo>
                  <a:pt x="673861" y="57150"/>
                </a:lnTo>
                <a:close/>
              </a:path>
            </a:pathLst>
          </a:custGeom>
          <a:solidFill>
            <a:srgbClr val="006379"/>
          </a:solidFill>
        </p:spPr>
        <p:txBody>
          <a:bodyPr wrap="square" lIns="0" tIns="0" rIns="0" bIns="0" rtlCol="0"/>
          <a:lstStyle/>
          <a:p>
            <a:endParaRPr/>
          </a:p>
        </p:txBody>
      </p:sp>
      <p:sp>
        <p:nvSpPr>
          <p:cNvPr id="32" name="object 3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33" name="object 3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501</a:t>
            </a:fld>
            <a:endParaRPr spc="-25"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502</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SESSION</a:t>
            </a:r>
            <a:r>
              <a:rPr spc="-215" dirty="0"/>
              <a:t> </a:t>
            </a:r>
            <a:r>
              <a:rPr spc="-25" dirty="0"/>
              <a:t>TRACKING</a:t>
            </a:r>
          </a:p>
        </p:txBody>
      </p:sp>
      <p:sp>
        <p:nvSpPr>
          <p:cNvPr id="3" name="object 3"/>
          <p:cNvSpPr txBox="1"/>
          <p:nvPr/>
        </p:nvSpPr>
        <p:spPr>
          <a:xfrm>
            <a:off x="962050" y="1446872"/>
            <a:ext cx="10076815" cy="352596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Un aspetto cruciale dello sviluppo web
L'obiettivo è mantenere le informazioni stateful sulle interazioni degli utenti
su più richieste HTTP
Consente ai server di «riconoscere» gli utenti e le loro azioni
In questo modo, le risposte possono essere adattate a diversi utenti/situazioni!</a:t>
            </a:r>
            <a:endParaRPr sz="2400" dirty="0">
              <a:latin typeface="Calibri"/>
              <a:cs typeface="Calibri"/>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0" dirty="0"/>
              <a:t>A</a:t>
            </a:r>
            <a:r>
              <a:rPr spc="50" dirty="0"/>
              <a:t> </a:t>
            </a:r>
            <a:r>
              <a:rPr dirty="0"/>
              <a:t>NAIVE</a:t>
            </a:r>
            <a:r>
              <a:rPr spc="55" dirty="0"/>
              <a:t> </a:t>
            </a:r>
            <a:r>
              <a:rPr dirty="0"/>
              <a:t>APPROACH:</a:t>
            </a:r>
            <a:r>
              <a:rPr spc="75" dirty="0"/>
              <a:t> </a:t>
            </a:r>
            <a:r>
              <a:rPr dirty="0"/>
              <a:t>USING</a:t>
            </a:r>
            <a:r>
              <a:rPr spc="55" dirty="0"/>
              <a:t> </a:t>
            </a:r>
            <a:r>
              <a:rPr spc="-10" dirty="0"/>
              <a:t>COOKIES</a:t>
            </a:r>
          </a:p>
        </p:txBody>
      </p:sp>
      <p:sp>
        <p:nvSpPr>
          <p:cNvPr id="3" name="object 3"/>
          <p:cNvSpPr txBox="1"/>
          <p:nvPr/>
        </p:nvSpPr>
        <p:spPr>
          <a:xfrm>
            <a:off x="155282" y="1213966"/>
            <a:ext cx="11811000" cy="5168851"/>
          </a:xfrm>
          <a:prstGeom prst="rect">
            <a:avLst/>
          </a:prstGeom>
        </p:spPr>
        <p:txBody>
          <a:bodyPr vert="horz" wrap="square" lIns="0" tIns="60325" rIns="0" bIns="0" rtlCol="0">
            <a:spAutoFit/>
          </a:bodyPr>
          <a:lstStyle/>
          <a:p>
            <a:pPr marL="240029" marR="564515" indent="-227329">
              <a:lnSpc>
                <a:spcPts val="3030"/>
              </a:lnSpc>
              <a:spcBef>
                <a:spcPts val="475"/>
              </a:spcBef>
              <a:buFont typeface="Arial MT"/>
              <a:buChar char="•"/>
              <a:tabLst>
                <a:tab pos="241300" algn="l"/>
              </a:tabLst>
            </a:pPr>
            <a:r>
              <a:rPr lang="it-IT" sz="2200" dirty="0">
                <a:solidFill>
                  <a:srgbClr val="111F35"/>
                </a:solidFill>
                <a:latin typeface="Calibri"/>
                <a:cs typeface="Calibri"/>
              </a:rPr>
              <a:t>Un modo che abbiamo visto per un server di «memorizzare» i dati in diverse richieste è l'impostazione dei cookie
Idea:
Gli utenti inviano una richiesta a una pagina dinamica, con nome utente e password come parametri
La pagina dinamica verifica se le credenziali sono corrette
Se sono corretti, il server imposta i cookie per tenere traccia dell'interazione, ad esempio: Set-Cookie: auth=true; Nome utente=Luigi
Se non sono corretti, il server mostra una pagina di errore e non imposta alcun cookie
Pagine dinamiche che richiedono il controllo dell'autenticazione per il cookie di autenticazione
Se il cookie è impostato, mostrano il contenuto
Se il cookie non è impostato, vengono reindirizzati alla pagina di accesso</a:t>
            </a:r>
            <a:endParaRPr sz="2200" dirty="0">
              <a:latin typeface="Calibri"/>
              <a:cs typeface="Calibri"/>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6976745" cy="574040"/>
          </a:xfrm>
          <a:prstGeom prst="rect">
            <a:avLst/>
          </a:prstGeom>
        </p:spPr>
        <p:txBody>
          <a:bodyPr vert="horz" wrap="square" lIns="0" tIns="12700" rIns="0" bIns="0" rtlCol="0">
            <a:spAutoFit/>
          </a:bodyPr>
          <a:lstStyle/>
          <a:p>
            <a:pPr marL="12700">
              <a:lnSpc>
                <a:spcPct val="100000"/>
              </a:lnSpc>
              <a:spcBef>
                <a:spcPts val="100"/>
              </a:spcBef>
            </a:pPr>
            <a:r>
              <a:rPr dirty="0"/>
              <a:t>NAIVE</a:t>
            </a:r>
            <a:r>
              <a:rPr spc="-15" dirty="0"/>
              <a:t> </a:t>
            </a:r>
            <a:r>
              <a:rPr dirty="0"/>
              <a:t>APPROACH:</a:t>
            </a:r>
            <a:r>
              <a:rPr spc="40" dirty="0"/>
              <a:t> </a:t>
            </a:r>
            <a:r>
              <a:rPr spc="-75" dirty="0"/>
              <a:t>OVERVIEW</a:t>
            </a:r>
          </a:p>
        </p:txBody>
      </p:sp>
      <p:grpSp>
        <p:nvGrpSpPr>
          <p:cNvPr id="3" name="object 3"/>
          <p:cNvGrpSpPr/>
          <p:nvPr/>
        </p:nvGrpSpPr>
        <p:grpSpPr>
          <a:xfrm>
            <a:off x="10256266" y="3352546"/>
            <a:ext cx="1059815" cy="1038860"/>
            <a:chOff x="10256266" y="3352546"/>
            <a:chExt cx="1059815" cy="1038860"/>
          </a:xfrm>
        </p:grpSpPr>
        <p:sp>
          <p:nvSpPr>
            <p:cNvPr id="4" name="object 4"/>
            <p:cNvSpPr/>
            <p:nvPr/>
          </p:nvSpPr>
          <p:spPr>
            <a:xfrm>
              <a:off x="10262616" y="3358896"/>
              <a:ext cx="1047115" cy="1026160"/>
            </a:xfrm>
            <a:custGeom>
              <a:avLst/>
              <a:gdLst/>
              <a:ahLst/>
              <a:cxnLst/>
              <a:rect l="l" t="t" r="r" b="b"/>
              <a:pathLst>
                <a:path w="1047115" h="1026160">
                  <a:moveTo>
                    <a:pt x="523493" y="0"/>
                  </a:moveTo>
                  <a:lnTo>
                    <a:pt x="452446" y="1561"/>
                  </a:lnTo>
                  <a:lnTo>
                    <a:pt x="384307" y="6109"/>
                  </a:lnTo>
                  <a:lnTo>
                    <a:pt x="319700" y="13440"/>
                  </a:lnTo>
                  <a:lnTo>
                    <a:pt x="259249" y="23349"/>
                  </a:lnTo>
                  <a:lnTo>
                    <a:pt x="203576" y="35632"/>
                  </a:lnTo>
                  <a:lnTo>
                    <a:pt x="153304" y="50085"/>
                  </a:lnTo>
                  <a:lnTo>
                    <a:pt x="109057" y="66504"/>
                  </a:lnTo>
                  <a:lnTo>
                    <a:pt x="71458" y="84685"/>
                  </a:lnTo>
                  <a:lnTo>
                    <a:pt x="18695" y="125515"/>
                  </a:lnTo>
                  <a:lnTo>
                    <a:pt x="0" y="170941"/>
                  </a:lnTo>
                  <a:lnTo>
                    <a:pt x="0" y="854709"/>
                  </a:lnTo>
                  <a:lnTo>
                    <a:pt x="18695" y="900136"/>
                  </a:lnTo>
                  <a:lnTo>
                    <a:pt x="71458" y="940966"/>
                  </a:lnTo>
                  <a:lnTo>
                    <a:pt x="109057" y="959147"/>
                  </a:lnTo>
                  <a:lnTo>
                    <a:pt x="153304" y="975566"/>
                  </a:lnTo>
                  <a:lnTo>
                    <a:pt x="203576" y="990019"/>
                  </a:lnTo>
                  <a:lnTo>
                    <a:pt x="259249" y="1002302"/>
                  </a:lnTo>
                  <a:lnTo>
                    <a:pt x="319700" y="1012211"/>
                  </a:lnTo>
                  <a:lnTo>
                    <a:pt x="384307" y="1019542"/>
                  </a:lnTo>
                  <a:lnTo>
                    <a:pt x="452446" y="1024090"/>
                  </a:lnTo>
                  <a:lnTo>
                    <a:pt x="523493" y="1025651"/>
                  </a:lnTo>
                  <a:lnTo>
                    <a:pt x="594541" y="1024090"/>
                  </a:lnTo>
                  <a:lnTo>
                    <a:pt x="662680" y="1019542"/>
                  </a:lnTo>
                  <a:lnTo>
                    <a:pt x="727287" y="1012211"/>
                  </a:lnTo>
                  <a:lnTo>
                    <a:pt x="787738" y="1002302"/>
                  </a:lnTo>
                  <a:lnTo>
                    <a:pt x="843411" y="990019"/>
                  </a:lnTo>
                  <a:lnTo>
                    <a:pt x="893683" y="975566"/>
                  </a:lnTo>
                  <a:lnTo>
                    <a:pt x="937930" y="959147"/>
                  </a:lnTo>
                  <a:lnTo>
                    <a:pt x="975529" y="940966"/>
                  </a:lnTo>
                  <a:lnTo>
                    <a:pt x="1028292" y="900136"/>
                  </a:lnTo>
                  <a:lnTo>
                    <a:pt x="1046987" y="854709"/>
                  </a:lnTo>
                  <a:lnTo>
                    <a:pt x="1046987" y="170941"/>
                  </a:lnTo>
                  <a:lnTo>
                    <a:pt x="1028292" y="125515"/>
                  </a:lnTo>
                  <a:lnTo>
                    <a:pt x="975529" y="84685"/>
                  </a:lnTo>
                  <a:lnTo>
                    <a:pt x="937930" y="66504"/>
                  </a:lnTo>
                  <a:lnTo>
                    <a:pt x="893683" y="50085"/>
                  </a:lnTo>
                  <a:lnTo>
                    <a:pt x="843411" y="35632"/>
                  </a:lnTo>
                  <a:lnTo>
                    <a:pt x="787738" y="23349"/>
                  </a:lnTo>
                  <a:lnTo>
                    <a:pt x="727287" y="13440"/>
                  </a:lnTo>
                  <a:lnTo>
                    <a:pt x="662680" y="6109"/>
                  </a:lnTo>
                  <a:lnTo>
                    <a:pt x="594541" y="1561"/>
                  </a:lnTo>
                  <a:lnTo>
                    <a:pt x="523493" y="0"/>
                  </a:lnTo>
                  <a:close/>
                </a:path>
              </a:pathLst>
            </a:custGeom>
            <a:solidFill>
              <a:srgbClr val="006379"/>
            </a:solidFill>
          </p:spPr>
          <p:txBody>
            <a:bodyPr wrap="square" lIns="0" tIns="0" rIns="0" bIns="0" rtlCol="0"/>
            <a:lstStyle/>
            <a:p>
              <a:endParaRPr/>
            </a:p>
          </p:txBody>
        </p:sp>
        <p:sp>
          <p:nvSpPr>
            <p:cNvPr id="5" name="object 5"/>
            <p:cNvSpPr/>
            <p:nvPr/>
          </p:nvSpPr>
          <p:spPr>
            <a:xfrm>
              <a:off x="10262616" y="3358896"/>
              <a:ext cx="1047115" cy="1026160"/>
            </a:xfrm>
            <a:custGeom>
              <a:avLst/>
              <a:gdLst/>
              <a:ahLst/>
              <a:cxnLst/>
              <a:rect l="l" t="t" r="r" b="b"/>
              <a:pathLst>
                <a:path w="1047115" h="1026160">
                  <a:moveTo>
                    <a:pt x="1046987" y="170941"/>
                  </a:moveTo>
                  <a:lnTo>
                    <a:pt x="1028292" y="216368"/>
                  </a:lnTo>
                  <a:lnTo>
                    <a:pt x="975529" y="257198"/>
                  </a:lnTo>
                  <a:lnTo>
                    <a:pt x="937930" y="275379"/>
                  </a:lnTo>
                  <a:lnTo>
                    <a:pt x="893683" y="291798"/>
                  </a:lnTo>
                  <a:lnTo>
                    <a:pt x="843411" y="306251"/>
                  </a:lnTo>
                  <a:lnTo>
                    <a:pt x="787738" y="318534"/>
                  </a:lnTo>
                  <a:lnTo>
                    <a:pt x="727287" y="328443"/>
                  </a:lnTo>
                  <a:lnTo>
                    <a:pt x="662680" y="335774"/>
                  </a:lnTo>
                  <a:lnTo>
                    <a:pt x="594541" y="340322"/>
                  </a:lnTo>
                  <a:lnTo>
                    <a:pt x="523493" y="341883"/>
                  </a:lnTo>
                  <a:lnTo>
                    <a:pt x="452446" y="340322"/>
                  </a:lnTo>
                  <a:lnTo>
                    <a:pt x="384307" y="335774"/>
                  </a:lnTo>
                  <a:lnTo>
                    <a:pt x="319700" y="328443"/>
                  </a:lnTo>
                  <a:lnTo>
                    <a:pt x="259249" y="318534"/>
                  </a:lnTo>
                  <a:lnTo>
                    <a:pt x="203576" y="306251"/>
                  </a:lnTo>
                  <a:lnTo>
                    <a:pt x="153304" y="291798"/>
                  </a:lnTo>
                  <a:lnTo>
                    <a:pt x="109057" y="275379"/>
                  </a:lnTo>
                  <a:lnTo>
                    <a:pt x="71458" y="257198"/>
                  </a:lnTo>
                  <a:lnTo>
                    <a:pt x="18695" y="216368"/>
                  </a:lnTo>
                  <a:lnTo>
                    <a:pt x="4777" y="194127"/>
                  </a:lnTo>
                  <a:lnTo>
                    <a:pt x="0" y="170941"/>
                  </a:lnTo>
                </a:path>
                <a:path w="1047115" h="1026160">
                  <a:moveTo>
                    <a:pt x="0" y="170941"/>
                  </a:moveTo>
                  <a:lnTo>
                    <a:pt x="18695" y="125515"/>
                  </a:lnTo>
                  <a:lnTo>
                    <a:pt x="71458" y="84685"/>
                  </a:lnTo>
                  <a:lnTo>
                    <a:pt x="109057" y="66504"/>
                  </a:lnTo>
                  <a:lnTo>
                    <a:pt x="153304" y="50085"/>
                  </a:lnTo>
                  <a:lnTo>
                    <a:pt x="203576" y="35632"/>
                  </a:lnTo>
                  <a:lnTo>
                    <a:pt x="259249" y="23349"/>
                  </a:lnTo>
                  <a:lnTo>
                    <a:pt x="319700" y="13440"/>
                  </a:lnTo>
                  <a:lnTo>
                    <a:pt x="384307" y="6109"/>
                  </a:lnTo>
                  <a:lnTo>
                    <a:pt x="452446" y="1561"/>
                  </a:lnTo>
                  <a:lnTo>
                    <a:pt x="523493" y="0"/>
                  </a:lnTo>
                  <a:lnTo>
                    <a:pt x="594541" y="1561"/>
                  </a:lnTo>
                  <a:lnTo>
                    <a:pt x="662680" y="6109"/>
                  </a:lnTo>
                  <a:lnTo>
                    <a:pt x="727287" y="13440"/>
                  </a:lnTo>
                  <a:lnTo>
                    <a:pt x="787738" y="23349"/>
                  </a:lnTo>
                  <a:lnTo>
                    <a:pt x="843411" y="35632"/>
                  </a:lnTo>
                  <a:lnTo>
                    <a:pt x="893683" y="50085"/>
                  </a:lnTo>
                  <a:lnTo>
                    <a:pt x="937930" y="66504"/>
                  </a:lnTo>
                  <a:lnTo>
                    <a:pt x="975529" y="84685"/>
                  </a:lnTo>
                  <a:lnTo>
                    <a:pt x="1028292" y="125515"/>
                  </a:lnTo>
                  <a:lnTo>
                    <a:pt x="1046987" y="170941"/>
                  </a:lnTo>
                  <a:lnTo>
                    <a:pt x="1046987" y="854709"/>
                  </a:lnTo>
                  <a:lnTo>
                    <a:pt x="1028292" y="900136"/>
                  </a:lnTo>
                  <a:lnTo>
                    <a:pt x="975529" y="940966"/>
                  </a:lnTo>
                  <a:lnTo>
                    <a:pt x="937930" y="959147"/>
                  </a:lnTo>
                  <a:lnTo>
                    <a:pt x="893683" y="975566"/>
                  </a:lnTo>
                  <a:lnTo>
                    <a:pt x="843411" y="990019"/>
                  </a:lnTo>
                  <a:lnTo>
                    <a:pt x="787738" y="1002302"/>
                  </a:lnTo>
                  <a:lnTo>
                    <a:pt x="727287" y="1012211"/>
                  </a:lnTo>
                  <a:lnTo>
                    <a:pt x="662680" y="1019542"/>
                  </a:lnTo>
                  <a:lnTo>
                    <a:pt x="594541" y="1024090"/>
                  </a:lnTo>
                  <a:lnTo>
                    <a:pt x="523493" y="1025651"/>
                  </a:lnTo>
                  <a:lnTo>
                    <a:pt x="452446" y="1024090"/>
                  </a:lnTo>
                  <a:lnTo>
                    <a:pt x="384307" y="1019542"/>
                  </a:lnTo>
                  <a:lnTo>
                    <a:pt x="319700" y="1012211"/>
                  </a:lnTo>
                  <a:lnTo>
                    <a:pt x="259249" y="1002302"/>
                  </a:lnTo>
                  <a:lnTo>
                    <a:pt x="203576" y="990019"/>
                  </a:lnTo>
                  <a:lnTo>
                    <a:pt x="153304" y="975566"/>
                  </a:lnTo>
                  <a:lnTo>
                    <a:pt x="109057" y="959147"/>
                  </a:lnTo>
                  <a:lnTo>
                    <a:pt x="71458" y="940966"/>
                  </a:lnTo>
                  <a:lnTo>
                    <a:pt x="18695" y="900136"/>
                  </a:lnTo>
                  <a:lnTo>
                    <a:pt x="0" y="854709"/>
                  </a:lnTo>
                  <a:lnTo>
                    <a:pt x="0" y="170941"/>
                  </a:lnTo>
                  <a:close/>
                </a:path>
              </a:pathLst>
            </a:custGeom>
            <a:ln w="12700">
              <a:solidFill>
                <a:srgbClr val="00252F"/>
              </a:solidFill>
            </a:ln>
          </p:spPr>
          <p:txBody>
            <a:bodyPr wrap="square" lIns="0" tIns="0" rIns="0" bIns="0" rtlCol="0"/>
            <a:lstStyle/>
            <a:p>
              <a:endParaRPr/>
            </a:p>
          </p:txBody>
        </p:sp>
      </p:grpSp>
      <p:sp>
        <p:nvSpPr>
          <p:cNvPr id="6" name="object 6"/>
          <p:cNvSpPr txBox="1"/>
          <p:nvPr/>
        </p:nvSpPr>
        <p:spPr>
          <a:xfrm>
            <a:off x="10351134" y="3792169"/>
            <a:ext cx="871219"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database</a:t>
            </a:r>
            <a:endParaRPr sz="1800">
              <a:latin typeface="Calibri"/>
              <a:cs typeface="Calibri"/>
            </a:endParaRPr>
          </a:p>
        </p:txBody>
      </p:sp>
      <p:grpSp>
        <p:nvGrpSpPr>
          <p:cNvPr id="7" name="object 7"/>
          <p:cNvGrpSpPr/>
          <p:nvPr/>
        </p:nvGrpSpPr>
        <p:grpSpPr>
          <a:xfrm>
            <a:off x="6956244" y="1545324"/>
            <a:ext cx="2456815" cy="4652645"/>
            <a:chOff x="6956244" y="1545324"/>
            <a:chExt cx="2456815" cy="4652645"/>
          </a:xfrm>
        </p:grpSpPr>
        <p:sp>
          <p:nvSpPr>
            <p:cNvPr id="8" name="object 8"/>
            <p:cNvSpPr/>
            <p:nvPr/>
          </p:nvSpPr>
          <p:spPr>
            <a:xfrm>
              <a:off x="6959350" y="1554065"/>
              <a:ext cx="2447290" cy="4636135"/>
            </a:xfrm>
            <a:custGeom>
              <a:avLst/>
              <a:gdLst/>
              <a:ahLst/>
              <a:cxnLst/>
              <a:rect l="l" t="t" r="r" b="b"/>
              <a:pathLst>
                <a:path w="2447290" h="4636135">
                  <a:moveTo>
                    <a:pt x="1499805" y="0"/>
                  </a:moveTo>
                  <a:lnTo>
                    <a:pt x="1451510" y="843"/>
                  </a:lnTo>
                  <a:lnTo>
                    <a:pt x="1400433" y="2505"/>
                  </a:lnTo>
                  <a:lnTo>
                    <a:pt x="1288022" y="7034"/>
                  </a:lnTo>
                  <a:lnTo>
                    <a:pt x="1225730" y="9275"/>
                  </a:lnTo>
                  <a:lnTo>
                    <a:pt x="1092918" y="12899"/>
                  </a:lnTo>
                  <a:lnTo>
                    <a:pt x="1033597" y="15166"/>
                  </a:lnTo>
                  <a:lnTo>
                    <a:pt x="929452" y="19769"/>
                  </a:lnTo>
                  <a:lnTo>
                    <a:pt x="882121" y="21464"/>
                  </a:lnTo>
                  <a:lnTo>
                    <a:pt x="836280" y="22329"/>
                  </a:lnTo>
                  <a:lnTo>
                    <a:pt x="790675" y="22043"/>
                  </a:lnTo>
                  <a:lnTo>
                    <a:pt x="744053" y="20287"/>
                  </a:lnTo>
                  <a:lnTo>
                    <a:pt x="695159" y="16740"/>
                  </a:lnTo>
                  <a:lnTo>
                    <a:pt x="642742" y="11082"/>
                  </a:lnTo>
                  <a:lnTo>
                    <a:pt x="592931" y="6539"/>
                  </a:lnTo>
                  <a:lnTo>
                    <a:pt x="542860" y="4873"/>
                  </a:lnTo>
                  <a:lnTo>
                    <a:pt x="492673" y="5428"/>
                  </a:lnTo>
                  <a:lnTo>
                    <a:pt x="442515" y="7547"/>
                  </a:lnTo>
                  <a:lnTo>
                    <a:pt x="392528" y="10575"/>
                  </a:lnTo>
                  <a:lnTo>
                    <a:pt x="342857" y="13856"/>
                  </a:lnTo>
                  <a:lnTo>
                    <a:pt x="293645" y="16733"/>
                  </a:lnTo>
                  <a:lnTo>
                    <a:pt x="245036" y="18550"/>
                  </a:lnTo>
                  <a:lnTo>
                    <a:pt x="197173" y="18651"/>
                  </a:lnTo>
                  <a:lnTo>
                    <a:pt x="150201" y="16381"/>
                  </a:lnTo>
                  <a:lnTo>
                    <a:pt x="104262" y="11082"/>
                  </a:lnTo>
                  <a:lnTo>
                    <a:pt x="71355" y="15342"/>
                  </a:lnTo>
                  <a:lnTo>
                    <a:pt x="25163" y="58820"/>
                  </a:lnTo>
                  <a:lnTo>
                    <a:pt x="17709" y="161320"/>
                  </a:lnTo>
                  <a:lnTo>
                    <a:pt x="17370" y="220944"/>
                  </a:lnTo>
                  <a:lnTo>
                    <a:pt x="17817" y="275906"/>
                  </a:lnTo>
                  <a:lnTo>
                    <a:pt x="18839" y="326940"/>
                  </a:lnTo>
                  <a:lnTo>
                    <a:pt x="24449" y="506505"/>
                  </a:lnTo>
                  <a:lnTo>
                    <a:pt x="25176" y="548927"/>
                  </a:lnTo>
                  <a:lnTo>
                    <a:pt x="25210" y="591832"/>
                  </a:lnTo>
                  <a:lnTo>
                    <a:pt x="24341" y="635954"/>
                  </a:lnTo>
                  <a:lnTo>
                    <a:pt x="22356" y="682029"/>
                  </a:lnTo>
                  <a:lnTo>
                    <a:pt x="19045" y="730791"/>
                  </a:lnTo>
                  <a:lnTo>
                    <a:pt x="10720" y="835237"/>
                  </a:lnTo>
                  <a:lnTo>
                    <a:pt x="7115" y="884654"/>
                  </a:lnTo>
                  <a:lnTo>
                    <a:pt x="4087" y="932759"/>
                  </a:lnTo>
                  <a:lnTo>
                    <a:pt x="1790" y="979973"/>
                  </a:lnTo>
                  <a:lnTo>
                    <a:pt x="376" y="1026717"/>
                  </a:lnTo>
                  <a:lnTo>
                    <a:pt x="0" y="1073410"/>
                  </a:lnTo>
                  <a:lnTo>
                    <a:pt x="814" y="1120474"/>
                  </a:lnTo>
                  <a:lnTo>
                    <a:pt x="2972" y="1168328"/>
                  </a:lnTo>
                  <a:lnTo>
                    <a:pt x="6627" y="1217392"/>
                  </a:lnTo>
                  <a:lnTo>
                    <a:pt x="11934" y="1268087"/>
                  </a:lnTo>
                  <a:lnTo>
                    <a:pt x="19045" y="1320833"/>
                  </a:lnTo>
                  <a:lnTo>
                    <a:pt x="25162" y="1369522"/>
                  </a:lnTo>
                  <a:lnTo>
                    <a:pt x="29782" y="1422526"/>
                  </a:lnTo>
                  <a:lnTo>
                    <a:pt x="33043" y="1478881"/>
                  </a:lnTo>
                  <a:lnTo>
                    <a:pt x="35085" y="1537622"/>
                  </a:lnTo>
                  <a:lnTo>
                    <a:pt x="36046" y="1597784"/>
                  </a:lnTo>
                  <a:lnTo>
                    <a:pt x="36067" y="1658405"/>
                  </a:lnTo>
                  <a:lnTo>
                    <a:pt x="35285" y="1718518"/>
                  </a:lnTo>
                  <a:lnTo>
                    <a:pt x="33841" y="1777159"/>
                  </a:lnTo>
                  <a:lnTo>
                    <a:pt x="31873" y="1833365"/>
                  </a:lnTo>
                  <a:lnTo>
                    <a:pt x="29520" y="1886170"/>
                  </a:lnTo>
                  <a:lnTo>
                    <a:pt x="26922" y="1934610"/>
                  </a:lnTo>
                  <a:lnTo>
                    <a:pt x="24217" y="1977721"/>
                  </a:lnTo>
                  <a:lnTo>
                    <a:pt x="16220" y="2076179"/>
                  </a:lnTo>
                  <a:lnTo>
                    <a:pt x="13805" y="2108059"/>
                  </a:lnTo>
                  <a:lnTo>
                    <a:pt x="11852" y="2140972"/>
                  </a:lnTo>
                  <a:lnTo>
                    <a:pt x="10413" y="2176155"/>
                  </a:lnTo>
                  <a:lnTo>
                    <a:pt x="9539" y="2214841"/>
                  </a:lnTo>
                  <a:lnTo>
                    <a:pt x="9281" y="2258266"/>
                  </a:lnTo>
                  <a:lnTo>
                    <a:pt x="9692" y="2307664"/>
                  </a:lnTo>
                  <a:lnTo>
                    <a:pt x="10822" y="2364271"/>
                  </a:lnTo>
                  <a:lnTo>
                    <a:pt x="12723" y="2429321"/>
                  </a:lnTo>
                  <a:lnTo>
                    <a:pt x="15447" y="2504049"/>
                  </a:lnTo>
                  <a:lnTo>
                    <a:pt x="21925" y="2663636"/>
                  </a:lnTo>
                  <a:lnTo>
                    <a:pt x="23803" y="2731127"/>
                  </a:lnTo>
                  <a:lnTo>
                    <a:pt x="24820" y="2792937"/>
                  </a:lnTo>
                  <a:lnTo>
                    <a:pt x="25120" y="2849838"/>
                  </a:lnTo>
                  <a:lnTo>
                    <a:pt x="24844" y="2902604"/>
                  </a:lnTo>
                  <a:lnTo>
                    <a:pt x="24136" y="2952008"/>
                  </a:lnTo>
                  <a:lnTo>
                    <a:pt x="19831" y="3131463"/>
                  </a:lnTo>
                  <a:lnTo>
                    <a:pt x="19099" y="3175652"/>
                  </a:lnTo>
                  <a:lnTo>
                    <a:pt x="18789" y="3221117"/>
                  </a:lnTo>
                  <a:lnTo>
                    <a:pt x="19045" y="3268632"/>
                  </a:lnTo>
                  <a:lnTo>
                    <a:pt x="20168" y="3378661"/>
                  </a:lnTo>
                  <a:lnTo>
                    <a:pt x="20891" y="3528883"/>
                  </a:lnTo>
                  <a:lnTo>
                    <a:pt x="20502" y="3670592"/>
                  </a:lnTo>
                  <a:lnTo>
                    <a:pt x="18606" y="3853755"/>
                  </a:lnTo>
                  <a:lnTo>
                    <a:pt x="18079" y="3981978"/>
                  </a:lnTo>
                  <a:lnTo>
                    <a:pt x="19045" y="4537476"/>
                  </a:lnTo>
                  <a:lnTo>
                    <a:pt x="41508" y="4604351"/>
                  </a:lnTo>
                  <a:lnTo>
                    <a:pt x="104262" y="4622706"/>
                  </a:lnTo>
                  <a:lnTo>
                    <a:pt x="144507" y="4619588"/>
                  </a:lnTo>
                  <a:lnTo>
                    <a:pt x="191485" y="4618122"/>
                  </a:lnTo>
                  <a:lnTo>
                    <a:pt x="243669" y="4617967"/>
                  </a:lnTo>
                  <a:lnTo>
                    <a:pt x="299529" y="4618779"/>
                  </a:lnTo>
                  <a:lnTo>
                    <a:pt x="357537" y="4620214"/>
                  </a:lnTo>
                  <a:lnTo>
                    <a:pt x="473883" y="4623583"/>
                  </a:lnTo>
                  <a:lnTo>
                    <a:pt x="529164" y="4624830"/>
                  </a:lnTo>
                  <a:lnTo>
                    <a:pt x="580478" y="4625329"/>
                  </a:lnTo>
                  <a:lnTo>
                    <a:pt x="626298" y="4624735"/>
                  </a:lnTo>
                  <a:lnTo>
                    <a:pt x="665094" y="4622706"/>
                  </a:lnTo>
                  <a:lnTo>
                    <a:pt x="741192" y="4616364"/>
                  </a:lnTo>
                  <a:lnTo>
                    <a:pt x="780514" y="4613524"/>
                  </a:lnTo>
                  <a:lnTo>
                    <a:pt x="822137" y="4611232"/>
                  </a:lnTo>
                  <a:lnTo>
                    <a:pt x="867151" y="4609733"/>
                  </a:lnTo>
                  <a:lnTo>
                    <a:pt x="916646" y="4609272"/>
                  </a:lnTo>
                  <a:lnTo>
                    <a:pt x="971710" y="4610093"/>
                  </a:lnTo>
                  <a:lnTo>
                    <a:pt x="1033435" y="4612443"/>
                  </a:lnTo>
                  <a:lnTo>
                    <a:pt x="1102909" y="4616565"/>
                  </a:lnTo>
                  <a:lnTo>
                    <a:pt x="1181222" y="4622706"/>
                  </a:lnTo>
                  <a:lnTo>
                    <a:pt x="1247347" y="4627395"/>
                  </a:lnTo>
                  <a:lnTo>
                    <a:pt x="1307739" y="4629713"/>
                  </a:lnTo>
                  <a:lnTo>
                    <a:pt x="1363161" y="4630116"/>
                  </a:lnTo>
                  <a:lnTo>
                    <a:pt x="1414380" y="4629059"/>
                  </a:lnTo>
                  <a:lnTo>
                    <a:pt x="1462159" y="4626997"/>
                  </a:lnTo>
                  <a:lnTo>
                    <a:pt x="1550457" y="4621684"/>
                  </a:lnTo>
                  <a:lnTo>
                    <a:pt x="1592505" y="4619342"/>
                  </a:lnTo>
                  <a:lnTo>
                    <a:pt x="1634172" y="4617818"/>
                  </a:lnTo>
                  <a:lnTo>
                    <a:pt x="1676222" y="4617567"/>
                  </a:lnTo>
                  <a:lnTo>
                    <a:pt x="1719421" y="4619044"/>
                  </a:lnTo>
                  <a:lnTo>
                    <a:pt x="1764533" y="4622706"/>
                  </a:lnTo>
                  <a:lnTo>
                    <a:pt x="1812699" y="4627106"/>
                  </a:lnTo>
                  <a:lnTo>
                    <a:pt x="1863948" y="4630530"/>
                  </a:lnTo>
                  <a:lnTo>
                    <a:pt x="1917380" y="4633031"/>
                  </a:lnTo>
                  <a:lnTo>
                    <a:pt x="1972093" y="4634661"/>
                  </a:lnTo>
                  <a:lnTo>
                    <a:pt x="2027188" y="4635474"/>
                  </a:lnTo>
                  <a:lnTo>
                    <a:pt x="2081763" y="4635522"/>
                  </a:lnTo>
                  <a:lnTo>
                    <a:pt x="2134917" y="4634858"/>
                  </a:lnTo>
                  <a:lnTo>
                    <a:pt x="2185750" y="4633535"/>
                  </a:lnTo>
                  <a:lnTo>
                    <a:pt x="2233360" y="4631605"/>
                  </a:lnTo>
                  <a:lnTo>
                    <a:pt x="2276846" y="4629122"/>
                  </a:lnTo>
                  <a:lnTo>
                    <a:pt x="2315308" y="4626138"/>
                  </a:lnTo>
                  <a:lnTo>
                    <a:pt x="2379412" y="4613630"/>
                  </a:lnTo>
                  <a:lnTo>
                    <a:pt x="2424211" y="4567190"/>
                  </a:lnTo>
                  <a:lnTo>
                    <a:pt x="2439211" y="4463492"/>
                  </a:lnTo>
                  <a:lnTo>
                    <a:pt x="2442752" y="4392770"/>
                  </a:lnTo>
                  <a:lnTo>
                    <a:pt x="2444099" y="4325353"/>
                  </a:lnTo>
                  <a:lnTo>
                    <a:pt x="2443669" y="4261285"/>
                  </a:lnTo>
                  <a:lnTo>
                    <a:pt x="2441877" y="4200609"/>
                  </a:lnTo>
                  <a:lnTo>
                    <a:pt x="2439139" y="4143366"/>
                  </a:lnTo>
                  <a:lnTo>
                    <a:pt x="2435871" y="4089601"/>
                  </a:lnTo>
                  <a:lnTo>
                    <a:pt x="2429406" y="3992675"/>
                  </a:lnTo>
                  <a:lnTo>
                    <a:pt x="2427041" y="3949601"/>
                  </a:lnTo>
                  <a:lnTo>
                    <a:pt x="2425808" y="3910175"/>
                  </a:lnTo>
                  <a:lnTo>
                    <a:pt x="2426123" y="3874442"/>
                  </a:lnTo>
                  <a:lnTo>
                    <a:pt x="2428402" y="3842444"/>
                  </a:lnTo>
                  <a:lnTo>
                    <a:pt x="2433061" y="3814224"/>
                  </a:lnTo>
                  <a:lnTo>
                    <a:pt x="2438824" y="3781332"/>
                  </a:lnTo>
                  <a:lnTo>
                    <a:pt x="2442374" y="3744350"/>
                  </a:lnTo>
                  <a:lnTo>
                    <a:pt x="2444062" y="3703617"/>
                  </a:lnTo>
                  <a:lnTo>
                    <a:pt x="2444237" y="3659472"/>
                  </a:lnTo>
                  <a:lnTo>
                    <a:pt x="2443248" y="3612255"/>
                  </a:lnTo>
                  <a:lnTo>
                    <a:pt x="2441443" y="3562304"/>
                  </a:lnTo>
                  <a:lnTo>
                    <a:pt x="2436786" y="3455557"/>
                  </a:lnTo>
                  <a:lnTo>
                    <a:pt x="2434633" y="3399440"/>
                  </a:lnTo>
                  <a:lnTo>
                    <a:pt x="2433061" y="3341946"/>
                  </a:lnTo>
                  <a:lnTo>
                    <a:pt x="2432421" y="3283413"/>
                  </a:lnTo>
                  <a:lnTo>
                    <a:pt x="2433061" y="3224182"/>
                  </a:lnTo>
                  <a:lnTo>
                    <a:pt x="2434189" y="3165605"/>
                  </a:lnTo>
                  <a:lnTo>
                    <a:pt x="2434627" y="3117804"/>
                  </a:lnTo>
                  <a:lnTo>
                    <a:pt x="2434531" y="3078056"/>
                  </a:lnTo>
                  <a:lnTo>
                    <a:pt x="2434055" y="3043634"/>
                  </a:lnTo>
                  <a:lnTo>
                    <a:pt x="2431891" y="2945075"/>
                  </a:lnTo>
                  <a:lnTo>
                    <a:pt x="2431440" y="2904708"/>
                  </a:lnTo>
                  <a:lnTo>
                    <a:pt x="2431381" y="2856042"/>
                  </a:lnTo>
                  <a:lnTo>
                    <a:pt x="2431870" y="2796352"/>
                  </a:lnTo>
                  <a:lnTo>
                    <a:pt x="2434152" y="2655464"/>
                  </a:lnTo>
                  <a:lnTo>
                    <a:pt x="2434778" y="2590568"/>
                  </a:lnTo>
                  <a:lnTo>
                    <a:pt x="2435017" y="2528221"/>
                  </a:lnTo>
                  <a:lnTo>
                    <a:pt x="2434643" y="2411158"/>
                  </a:lnTo>
                  <a:lnTo>
                    <a:pt x="2432637" y="2207450"/>
                  </a:lnTo>
                  <a:lnTo>
                    <a:pt x="2432237" y="2120745"/>
                  </a:lnTo>
                  <a:lnTo>
                    <a:pt x="2432458" y="2081166"/>
                  </a:lnTo>
                  <a:lnTo>
                    <a:pt x="2433061" y="2044098"/>
                  </a:lnTo>
                  <a:lnTo>
                    <a:pt x="2433430" y="2002938"/>
                  </a:lnTo>
                  <a:lnTo>
                    <a:pt x="2432920" y="1957652"/>
                  </a:lnTo>
                  <a:lnTo>
                    <a:pt x="2431775" y="1909041"/>
                  </a:lnTo>
                  <a:lnTo>
                    <a:pt x="2426965" y="1751268"/>
                  </a:lnTo>
                  <a:lnTo>
                    <a:pt x="2425714" y="1697365"/>
                  </a:lnTo>
                  <a:lnTo>
                    <a:pt x="2425046" y="1644142"/>
                  </a:lnTo>
                  <a:lnTo>
                    <a:pt x="2425203" y="1592399"/>
                  </a:lnTo>
                  <a:lnTo>
                    <a:pt x="2426429" y="1542936"/>
                  </a:lnTo>
                  <a:lnTo>
                    <a:pt x="2428967" y="1496555"/>
                  </a:lnTo>
                  <a:lnTo>
                    <a:pt x="2433061" y="1454056"/>
                  </a:lnTo>
                  <a:lnTo>
                    <a:pt x="2436497" y="1415726"/>
                  </a:lnTo>
                  <a:lnTo>
                    <a:pt x="2437922" y="1375251"/>
                  </a:lnTo>
                  <a:lnTo>
                    <a:pt x="2437728" y="1332739"/>
                  </a:lnTo>
                  <a:lnTo>
                    <a:pt x="2436307" y="1288299"/>
                  </a:lnTo>
                  <a:lnTo>
                    <a:pt x="2434053" y="1242041"/>
                  </a:lnTo>
                  <a:lnTo>
                    <a:pt x="2428611" y="1144503"/>
                  </a:lnTo>
                  <a:lnTo>
                    <a:pt x="2426208" y="1093441"/>
                  </a:lnTo>
                  <a:lnTo>
                    <a:pt x="2424539" y="1040997"/>
                  </a:lnTo>
                  <a:lnTo>
                    <a:pt x="2423998" y="987278"/>
                  </a:lnTo>
                  <a:lnTo>
                    <a:pt x="2424977" y="932393"/>
                  </a:lnTo>
                  <a:lnTo>
                    <a:pt x="2427867" y="876452"/>
                  </a:lnTo>
                  <a:lnTo>
                    <a:pt x="2433061" y="819564"/>
                  </a:lnTo>
                  <a:lnTo>
                    <a:pt x="2438326" y="765581"/>
                  </a:lnTo>
                  <a:lnTo>
                    <a:pt x="2442192" y="710313"/>
                  </a:lnTo>
                  <a:lnTo>
                    <a:pt x="2444805" y="654171"/>
                  </a:lnTo>
                  <a:lnTo>
                    <a:pt x="2446313" y="597566"/>
                  </a:lnTo>
                  <a:lnTo>
                    <a:pt x="2446863" y="540907"/>
                  </a:lnTo>
                  <a:lnTo>
                    <a:pt x="2446604" y="484605"/>
                  </a:lnTo>
                  <a:lnTo>
                    <a:pt x="2445682" y="429071"/>
                  </a:lnTo>
                  <a:lnTo>
                    <a:pt x="2444244" y="374715"/>
                  </a:lnTo>
                  <a:lnTo>
                    <a:pt x="2442440" y="321947"/>
                  </a:lnTo>
                  <a:lnTo>
                    <a:pt x="2440415" y="271178"/>
                  </a:lnTo>
                  <a:lnTo>
                    <a:pt x="2436293" y="177278"/>
                  </a:lnTo>
                  <a:lnTo>
                    <a:pt x="2433061" y="96299"/>
                  </a:lnTo>
                  <a:lnTo>
                    <a:pt x="2406740" y="35641"/>
                  </a:lnTo>
                  <a:lnTo>
                    <a:pt x="2347844" y="11082"/>
                  </a:lnTo>
                  <a:lnTo>
                    <a:pt x="2292913" y="6404"/>
                  </a:lnTo>
                  <a:lnTo>
                    <a:pt x="2236213" y="3948"/>
                  </a:lnTo>
                  <a:lnTo>
                    <a:pt x="2178371" y="3320"/>
                  </a:lnTo>
                  <a:lnTo>
                    <a:pt x="2120012" y="4127"/>
                  </a:lnTo>
                  <a:lnTo>
                    <a:pt x="2061761" y="5977"/>
                  </a:lnTo>
                  <a:lnTo>
                    <a:pt x="2004244" y="8475"/>
                  </a:lnTo>
                  <a:lnTo>
                    <a:pt x="1893916" y="13843"/>
                  </a:lnTo>
                  <a:lnTo>
                    <a:pt x="1842356" y="15927"/>
                  </a:lnTo>
                  <a:lnTo>
                    <a:pt x="1794033" y="17086"/>
                  </a:lnTo>
                  <a:lnTo>
                    <a:pt x="1749573" y="16927"/>
                  </a:lnTo>
                  <a:lnTo>
                    <a:pt x="1709602" y="15057"/>
                  </a:lnTo>
                  <a:lnTo>
                    <a:pt x="1674744" y="11082"/>
                  </a:lnTo>
                  <a:lnTo>
                    <a:pt x="1632789" y="5517"/>
                  </a:lnTo>
                  <a:lnTo>
                    <a:pt x="1589966" y="2023"/>
                  </a:lnTo>
                  <a:lnTo>
                    <a:pt x="1545798" y="289"/>
                  </a:lnTo>
                  <a:lnTo>
                    <a:pt x="1499805" y="0"/>
                  </a:lnTo>
                  <a:close/>
                </a:path>
              </a:pathLst>
            </a:custGeom>
            <a:solidFill>
              <a:srgbClr val="00916D">
                <a:alpha val="19999"/>
              </a:srgbClr>
            </a:solidFill>
          </p:spPr>
          <p:txBody>
            <a:bodyPr wrap="square" lIns="0" tIns="0" rIns="0" bIns="0" rtlCol="0"/>
            <a:lstStyle/>
            <a:p>
              <a:endParaRPr/>
            </a:p>
          </p:txBody>
        </p:sp>
        <p:sp>
          <p:nvSpPr>
            <p:cNvPr id="9" name="object 9"/>
            <p:cNvSpPr/>
            <p:nvPr/>
          </p:nvSpPr>
          <p:spPr>
            <a:xfrm>
              <a:off x="6962594" y="1551674"/>
              <a:ext cx="2444115" cy="4639945"/>
            </a:xfrm>
            <a:custGeom>
              <a:avLst/>
              <a:gdLst/>
              <a:ahLst/>
              <a:cxnLst/>
              <a:rect l="l" t="t" r="r" b="b"/>
              <a:pathLst>
                <a:path w="2444115" h="4639945">
                  <a:moveTo>
                    <a:pt x="15801" y="98690"/>
                  </a:moveTo>
                  <a:lnTo>
                    <a:pt x="24009" y="60979"/>
                  </a:lnTo>
                  <a:lnTo>
                    <a:pt x="69094" y="19180"/>
                  </a:lnTo>
                  <a:lnTo>
                    <a:pt x="163468" y="10657"/>
                  </a:lnTo>
                  <a:lnTo>
                    <a:pt x="221403" y="8264"/>
                  </a:lnTo>
                  <a:lnTo>
                    <a:pt x="275428" y="6342"/>
                  </a:lnTo>
                  <a:lnTo>
                    <a:pt x="326148" y="4937"/>
                  </a:lnTo>
                  <a:lnTo>
                    <a:pt x="374170" y="4096"/>
                  </a:lnTo>
                  <a:lnTo>
                    <a:pt x="420097" y="3864"/>
                  </a:lnTo>
                  <a:lnTo>
                    <a:pt x="464535" y="4288"/>
                  </a:lnTo>
                  <a:lnTo>
                    <a:pt x="508089" y="5415"/>
                  </a:lnTo>
                  <a:lnTo>
                    <a:pt x="551364" y="7290"/>
                  </a:lnTo>
                  <a:lnTo>
                    <a:pt x="594965" y="9961"/>
                  </a:lnTo>
                  <a:lnTo>
                    <a:pt x="639498" y="13473"/>
                  </a:lnTo>
                  <a:lnTo>
                    <a:pt x="682369" y="17031"/>
                  </a:lnTo>
                  <a:lnTo>
                    <a:pt x="727862" y="20379"/>
                  </a:lnTo>
                  <a:lnTo>
                    <a:pt x="775503" y="23385"/>
                  </a:lnTo>
                  <a:lnTo>
                    <a:pt x="824820" y="25919"/>
                  </a:lnTo>
                  <a:lnTo>
                    <a:pt x="875337" y="27850"/>
                  </a:lnTo>
                  <a:lnTo>
                    <a:pt x="926582" y="29047"/>
                  </a:lnTo>
                  <a:lnTo>
                    <a:pt x="978081" y="29378"/>
                  </a:lnTo>
                  <a:lnTo>
                    <a:pt x="1029360" y="28713"/>
                  </a:lnTo>
                  <a:lnTo>
                    <a:pt x="1079946" y="26922"/>
                  </a:lnTo>
                  <a:lnTo>
                    <a:pt x="1129366" y="23872"/>
                  </a:lnTo>
                  <a:lnTo>
                    <a:pt x="1177144" y="19432"/>
                  </a:lnTo>
                  <a:lnTo>
                    <a:pt x="1222809" y="13473"/>
                  </a:lnTo>
                  <a:lnTo>
                    <a:pt x="1266313" y="7667"/>
                  </a:lnTo>
                  <a:lnTo>
                    <a:pt x="1308395" y="3631"/>
                  </a:lnTo>
                  <a:lnTo>
                    <a:pt x="1349760" y="1150"/>
                  </a:lnTo>
                  <a:lnTo>
                    <a:pt x="1391113" y="11"/>
                  </a:lnTo>
                  <a:lnTo>
                    <a:pt x="1433159" y="0"/>
                  </a:lnTo>
                  <a:lnTo>
                    <a:pt x="1476603" y="900"/>
                  </a:lnTo>
                  <a:lnTo>
                    <a:pt x="1522151" y="2500"/>
                  </a:lnTo>
                  <a:lnTo>
                    <a:pt x="1570507" y="4583"/>
                  </a:lnTo>
                  <a:lnTo>
                    <a:pt x="1622377" y="6937"/>
                  </a:lnTo>
                  <a:lnTo>
                    <a:pt x="1678466" y="9346"/>
                  </a:lnTo>
                  <a:lnTo>
                    <a:pt x="1739479" y="11596"/>
                  </a:lnTo>
                  <a:lnTo>
                    <a:pt x="1806120" y="13473"/>
                  </a:lnTo>
                  <a:lnTo>
                    <a:pt x="1876691" y="15085"/>
                  </a:lnTo>
                  <a:lnTo>
                    <a:pt x="1937490" y="16385"/>
                  </a:lnTo>
                  <a:lnTo>
                    <a:pt x="1990333" y="17369"/>
                  </a:lnTo>
                  <a:lnTo>
                    <a:pt x="2037037" y="18034"/>
                  </a:lnTo>
                  <a:lnTo>
                    <a:pt x="2079418" y="18377"/>
                  </a:lnTo>
                  <a:lnTo>
                    <a:pt x="2119290" y="18394"/>
                  </a:lnTo>
                  <a:lnTo>
                    <a:pt x="2158472" y="18082"/>
                  </a:lnTo>
                  <a:lnTo>
                    <a:pt x="2198777" y="17437"/>
                  </a:lnTo>
                  <a:lnTo>
                    <a:pt x="2242023" y="16457"/>
                  </a:lnTo>
                  <a:lnTo>
                    <a:pt x="2290026" y="15137"/>
                  </a:lnTo>
                  <a:lnTo>
                    <a:pt x="2344600" y="13473"/>
                  </a:lnTo>
                  <a:lnTo>
                    <a:pt x="2379775" y="23181"/>
                  </a:lnTo>
                  <a:lnTo>
                    <a:pt x="2424646" y="67266"/>
                  </a:lnTo>
                  <a:lnTo>
                    <a:pt x="2432221" y="145439"/>
                  </a:lnTo>
                  <a:lnTo>
                    <a:pt x="2433820" y="194070"/>
                  </a:lnTo>
                  <a:lnTo>
                    <a:pt x="2434723" y="244319"/>
                  </a:lnTo>
                  <a:lnTo>
                    <a:pt x="2435043" y="295921"/>
                  </a:lnTo>
                  <a:lnTo>
                    <a:pt x="2434888" y="348612"/>
                  </a:lnTo>
                  <a:lnTo>
                    <a:pt x="2434370" y="402128"/>
                  </a:lnTo>
                  <a:lnTo>
                    <a:pt x="2433598" y="456204"/>
                  </a:lnTo>
                  <a:lnTo>
                    <a:pt x="2432682" y="510577"/>
                  </a:lnTo>
                  <a:lnTo>
                    <a:pt x="2431734" y="564981"/>
                  </a:lnTo>
                  <a:lnTo>
                    <a:pt x="2430863" y="619153"/>
                  </a:lnTo>
                  <a:lnTo>
                    <a:pt x="2430180" y="672829"/>
                  </a:lnTo>
                  <a:lnTo>
                    <a:pt x="2429794" y="725743"/>
                  </a:lnTo>
                  <a:lnTo>
                    <a:pt x="2429817" y="777632"/>
                  </a:lnTo>
                  <a:lnTo>
                    <a:pt x="2429866" y="835599"/>
                  </a:lnTo>
                  <a:lnTo>
                    <a:pt x="2429482" y="888986"/>
                  </a:lnTo>
                  <a:lnTo>
                    <a:pt x="2428807" y="938762"/>
                  </a:lnTo>
                  <a:lnTo>
                    <a:pt x="2427982" y="985896"/>
                  </a:lnTo>
                  <a:lnTo>
                    <a:pt x="2427147" y="1031357"/>
                  </a:lnTo>
                  <a:lnTo>
                    <a:pt x="2426442" y="1076113"/>
                  </a:lnTo>
                  <a:lnTo>
                    <a:pt x="2426010" y="1121132"/>
                  </a:lnTo>
                  <a:lnTo>
                    <a:pt x="2425991" y="1167385"/>
                  </a:lnTo>
                  <a:lnTo>
                    <a:pt x="2426525" y="1215839"/>
                  </a:lnTo>
                  <a:lnTo>
                    <a:pt x="2427754" y="1267462"/>
                  </a:lnTo>
                  <a:lnTo>
                    <a:pt x="2429817" y="1323224"/>
                  </a:lnTo>
                  <a:lnTo>
                    <a:pt x="2431364" y="1373555"/>
                  </a:lnTo>
                  <a:lnTo>
                    <a:pt x="2431866" y="1425834"/>
                  </a:lnTo>
                  <a:lnTo>
                    <a:pt x="2431539" y="1479616"/>
                  </a:lnTo>
                  <a:lnTo>
                    <a:pt x="2430598" y="1534455"/>
                  </a:lnTo>
                  <a:lnTo>
                    <a:pt x="2429256" y="1589905"/>
                  </a:lnTo>
                  <a:lnTo>
                    <a:pt x="2427727" y="1645521"/>
                  </a:lnTo>
                  <a:lnTo>
                    <a:pt x="2426227" y="1700858"/>
                  </a:lnTo>
                  <a:lnTo>
                    <a:pt x="2424969" y="1755468"/>
                  </a:lnTo>
                  <a:lnTo>
                    <a:pt x="2424167" y="1808908"/>
                  </a:lnTo>
                  <a:lnTo>
                    <a:pt x="2424037" y="1860730"/>
                  </a:lnTo>
                  <a:lnTo>
                    <a:pt x="2424793" y="1910490"/>
                  </a:lnTo>
                  <a:lnTo>
                    <a:pt x="2426648" y="1957742"/>
                  </a:lnTo>
                  <a:lnTo>
                    <a:pt x="2429817" y="2002039"/>
                  </a:lnTo>
                  <a:lnTo>
                    <a:pt x="2433582" y="2058221"/>
                  </a:lnTo>
                  <a:lnTo>
                    <a:pt x="2435097" y="2115265"/>
                  </a:lnTo>
                  <a:lnTo>
                    <a:pt x="2434890" y="2172345"/>
                  </a:lnTo>
                  <a:lnTo>
                    <a:pt x="2433493" y="2228632"/>
                  </a:lnTo>
                  <a:lnTo>
                    <a:pt x="2431437" y="2283297"/>
                  </a:lnTo>
                  <a:lnTo>
                    <a:pt x="2429250" y="2335512"/>
                  </a:lnTo>
                  <a:lnTo>
                    <a:pt x="2427465" y="2384449"/>
                  </a:lnTo>
                  <a:lnTo>
                    <a:pt x="2426611" y="2429280"/>
                  </a:lnTo>
                  <a:lnTo>
                    <a:pt x="2427218" y="2469176"/>
                  </a:lnTo>
                  <a:lnTo>
                    <a:pt x="2429817" y="2503308"/>
                  </a:lnTo>
                  <a:lnTo>
                    <a:pt x="2432611" y="2534103"/>
                  </a:lnTo>
                  <a:lnTo>
                    <a:pt x="2434739" y="2573809"/>
                  </a:lnTo>
                  <a:lnTo>
                    <a:pt x="2436247" y="2620756"/>
                  </a:lnTo>
                  <a:lnTo>
                    <a:pt x="2437183" y="2673272"/>
                  </a:lnTo>
                  <a:lnTo>
                    <a:pt x="2437596" y="2729687"/>
                  </a:lnTo>
                  <a:lnTo>
                    <a:pt x="2437533" y="2788328"/>
                  </a:lnTo>
                  <a:lnTo>
                    <a:pt x="2437041" y="2847525"/>
                  </a:lnTo>
                  <a:lnTo>
                    <a:pt x="2436167" y="2905607"/>
                  </a:lnTo>
                  <a:lnTo>
                    <a:pt x="2434961" y="2960901"/>
                  </a:lnTo>
                  <a:lnTo>
                    <a:pt x="2433469" y="3011738"/>
                  </a:lnTo>
                  <a:lnTo>
                    <a:pt x="2431738" y="3056444"/>
                  </a:lnTo>
                  <a:lnTo>
                    <a:pt x="2429817" y="3093350"/>
                  </a:lnTo>
                  <a:lnTo>
                    <a:pt x="2428844" y="3125121"/>
                  </a:lnTo>
                  <a:lnTo>
                    <a:pt x="2429164" y="3164112"/>
                  </a:lnTo>
                  <a:lnTo>
                    <a:pt x="2430491" y="3209285"/>
                  </a:lnTo>
                  <a:lnTo>
                    <a:pt x="2432539" y="3259598"/>
                  </a:lnTo>
                  <a:lnTo>
                    <a:pt x="2435022" y="3314012"/>
                  </a:lnTo>
                  <a:lnTo>
                    <a:pt x="2437655" y="3371486"/>
                  </a:lnTo>
                  <a:lnTo>
                    <a:pt x="2440152" y="3430980"/>
                  </a:lnTo>
                  <a:lnTo>
                    <a:pt x="2442227" y="3491454"/>
                  </a:lnTo>
                  <a:lnTo>
                    <a:pt x="2443595" y="3551867"/>
                  </a:lnTo>
                  <a:lnTo>
                    <a:pt x="2443969" y="3611179"/>
                  </a:lnTo>
                  <a:lnTo>
                    <a:pt x="2443064" y="3668350"/>
                  </a:lnTo>
                  <a:lnTo>
                    <a:pt x="2440594" y="3722340"/>
                  </a:lnTo>
                  <a:lnTo>
                    <a:pt x="2436274" y="3772109"/>
                  </a:lnTo>
                  <a:lnTo>
                    <a:pt x="2429817" y="3816615"/>
                  </a:lnTo>
                  <a:lnTo>
                    <a:pt x="2423242" y="3858943"/>
                  </a:lnTo>
                  <a:lnTo>
                    <a:pt x="2418601" y="3902891"/>
                  </a:lnTo>
                  <a:lnTo>
                    <a:pt x="2415664" y="3948415"/>
                  </a:lnTo>
                  <a:lnTo>
                    <a:pt x="2414200" y="3995466"/>
                  </a:lnTo>
                  <a:lnTo>
                    <a:pt x="2413978" y="4043999"/>
                  </a:lnTo>
                  <a:lnTo>
                    <a:pt x="2414768" y="4093969"/>
                  </a:lnTo>
                  <a:lnTo>
                    <a:pt x="2416340" y="4145328"/>
                  </a:lnTo>
                  <a:lnTo>
                    <a:pt x="2418461" y="4198030"/>
                  </a:lnTo>
                  <a:lnTo>
                    <a:pt x="2420901" y="4252030"/>
                  </a:lnTo>
                  <a:lnTo>
                    <a:pt x="2423430" y="4307281"/>
                  </a:lnTo>
                  <a:lnTo>
                    <a:pt x="2425817" y="4363736"/>
                  </a:lnTo>
                  <a:lnTo>
                    <a:pt x="2427831" y="4421350"/>
                  </a:lnTo>
                  <a:lnTo>
                    <a:pt x="2429242" y="4480076"/>
                  </a:lnTo>
                  <a:lnTo>
                    <a:pt x="2429817" y="4539868"/>
                  </a:lnTo>
                  <a:lnTo>
                    <a:pt x="2422860" y="4572080"/>
                  </a:lnTo>
                  <a:lnTo>
                    <a:pt x="2407307" y="4599942"/>
                  </a:lnTo>
                  <a:lnTo>
                    <a:pt x="2381704" y="4619074"/>
                  </a:lnTo>
                  <a:lnTo>
                    <a:pt x="2344600" y="4625097"/>
                  </a:lnTo>
                  <a:lnTo>
                    <a:pt x="2287316" y="4626496"/>
                  </a:lnTo>
                  <a:lnTo>
                    <a:pt x="2235654" y="4626040"/>
                  </a:lnTo>
                  <a:lnTo>
                    <a:pt x="2188166" y="4624309"/>
                  </a:lnTo>
                  <a:lnTo>
                    <a:pt x="2143404" y="4621881"/>
                  </a:lnTo>
                  <a:lnTo>
                    <a:pt x="2099919" y="4619335"/>
                  </a:lnTo>
                  <a:lnTo>
                    <a:pt x="2056263" y="4617250"/>
                  </a:lnTo>
                  <a:lnTo>
                    <a:pt x="2010986" y="4616205"/>
                  </a:lnTo>
                  <a:lnTo>
                    <a:pt x="1962641" y="4616779"/>
                  </a:lnTo>
                  <a:lnTo>
                    <a:pt x="1909779" y="4619550"/>
                  </a:lnTo>
                  <a:lnTo>
                    <a:pt x="1850951" y="4625097"/>
                  </a:lnTo>
                  <a:lnTo>
                    <a:pt x="1799165" y="4630351"/>
                  </a:lnTo>
                  <a:lnTo>
                    <a:pt x="1747630" y="4634302"/>
                  </a:lnTo>
                  <a:lnTo>
                    <a:pt x="1696444" y="4637054"/>
                  </a:lnTo>
                  <a:lnTo>
                    <a:pt x="1645705" y="4638712"/>
                  </a:lnTo>
                  <a:lnTo>
                    <a:pt x="1595512" y="4639379"/>
                  </a:lnTo>
                  <a:lnTo>
                    <a:pt x="1545961" y="4639161"/>
                  </a:lnTo>
                  <a:lnTo>
                    <a:pt x="1497151" y="4638162"/>
                  </a:lnTo>
                  <a:lnTo>
                    <a:pt x="1449180" y="4636485"/>
                  </a:lnTo>
                  <a:lnTo>
                    <a:pt x="1402145" y="4634236"/>
                  </a:lnTo>
                  <a:lnTo>
                    <a:pt x="1356145" y="4631519"/>
                  </a:lnTo>
                  <a:lnTo>
                    <a:pt x="1311278" y="4628438"/>
                  </a:lnTo>
                  <a:lnTo>
                    <a:pt x="1267640" y="4625097"/>
                  </a:lnTo>
                  <a:lnTo>
                    <a:pt x="1220940" y="4621620"/>
                  </a:lnTo>
                  <a:lnTo>
                    <a:pt x="1174425" y="4618711"/>
                  </a:lnTo>
                  <a:lnTo>
                    <a:pt x="1127884" y="4616414"/>
                  </a:lnTo>
                  <a:lnTo>
                    <a:pt x="1081103" y="4614769"/>
                  </a:lnTo>
                  <a:lnTo>
                    <a:pt x="1033872" y="4613820"/>
                  </a:lnTo>
                  <a:lnTo>
                    <a:pt x="985978" y="4613609"/>
                  </a:lnTo>
                  <a:lnTo>
                    <a:pt x="937210" y="4614178"/>
                  </a:lnTo>
                  <a:lnTo>
                    <a:pt x="887356" y="4615569"/>
                  </a:lnTo>
                  <a:lnTo>
                    <a:pt x="836205" y="4617824"/>
                  </a:lnTo>
                  <a:lnTo>
                    <a:pt x="783543" y="4620986"/>
                  </a:lnTo>
                  <a:lnTo>
                    <a:pt x="729160" y="4625097"/>
                  </a:lnTo>
                  <a:lnTo>
                    <a:pt x="677147" y="4629066"/>
                  </a:lnTo>
                  <a:lnTo>
                    <a:pt x="622888" y="4632500"/>
                  </a:lnTo>
                  <a:lnTo>
                    <a:pt x="567041" y="4635345"/>
                  </a:lnTo>
                  <a:lnTo>
                    <a:pt x="510259" y="4637543"/>
                  </a:lnTo>
                  <a:lnTo>
                    <a:pt x="453199" y="4639039"/>
                  </a:lnTo>
                  <a:lnTo>
                    <a:pt x="396516" y="4639775"/>
                  </a:lnTo>
                  <a:lnTo>
                    <a:pt x="340864" y="4639696"/>
                  </a:lnTo>
                  <a:lnTo>
                    <a:pt x="286899" y="4638746"/>
                  </a:lnTo>
                  <a:lnTo>
                    <a:pt x="235277" y="4636867"/>
                  </a:lnTo>
                  <a:lnTo>
                    <a:pt x="186653" y="4634003"/>
                  </a:lnTo>
                  <a:lnTo>
                    <a:pt x="141681" y="4630099"/>
                  </a:lnTo>
                  <a:lnTo>
                    <a:pt x="101018" y="4625097"/>
                  </a:lnTo>
                  <a:lnTo>
                    <a:pt x="40312" y="4598408"/>
                  </a:lnTo>
                  <a:lnTo>
                    <a:pt x="15801" y="4539868"/>
                  </a:lnTo>
                  <a:lnTo>
                    <a:pt x="15328" y="4470367"/>
                  </a:lnTo>
                  <a:lnTo>
                    <a:pt x="15510" y="4406881"/>
                  </a:lnTo>
                  <a:lnTo>
                    <a:pt x="16176" y="4348713"/>
                  </a:lnTo>
                  <a:lnTo>
                    <a:pt x="17156" y="4295169"/>
                  </a:lnTo>
                  <a:lnTo>
                    <a:pt x="18279" y="4245554"/>
                  </a:lnTo>
                  <a:lnTo>
                    <a:pt x="19373" y="4199171"/>
                  </a:lnTo>
                  <a:lnTo>
                    <a:pt x="20270" y="4155327"/>
                  </a:lnTo>
                  <a:lnTo>
                    <a:pt x="20797" y="4113325"/>
                  </a:lnTo>
                  <a:lnTo>
                    <a:pt x="20784" y="4072470"/>
                  </a:lnTo>
                  <a:lnTo>
                    <a:pt x="20061" y="4032068"/>
                  </a:lnTo>
                  <a:lnTo>
                    <a:pt x="18457" y="3991422"/>
                  </a:lnTo>
                  <a:lnTo>
                    <a:pt x="15801" y="3949838"/>
                  </a:lnTo>
                  <a:lnTo>
                    <a:pt x="12346" y="3901713"/>
                  </a:lnTo>
                  <a:lnTo>
                    <a:pt x="9144" y="3850279"/>
                  </a:lnTo>
                  <a:lnTo>
                    <a:pt x="6341" y="3796541"/>
                  </a:lnTo>
                  <a:lnTo>
                    <a:pt x="4083" y="3741503"/>
                  </a:lnTo>
                  <a:lnTo>
                    <a:pt x="2516" y="3686170"/>
                  </a:lnTo>
                  <a:lnTo>
                    <a:pt x="1787" y="3631547"/>
                  </a:lnTo>
                  <a:lnTo>
                    <a:pt x="2040" y="3578638"/>
                  </a:lnTo>
                  <a:lnTo>
                    <a:pt x="3422" y="3528450"/>
                  </a:lnTo>
                  <a:lnTo>
                    <a:pt x="6079" y="3481985"/>
                  </a:lnTo>
                  <a:lnTo>
                    <a:pt x="10157" y="3440249"/>
                  </a:lnTo>
                  <a:lnTo>
                    <a:pt x="20596" y="3374522"/>
                  </a:lnTo>
                  <a:lnTo>
                    <a:pt x="24107" y="3340937"/>
                  </a:lnTo>
                  <a:lnTo>
                    <a:pt x="26467" y="3303521"/>
                  </a:lnTo>
                  <a:lnTo>
                    <a:pt x="27807" y="3262304"/>
                  </a:lnTo>
                  <a:lnTo>
                    <a:pt x="28260" y="3217317"/>
                  </a:lnTo>
                  <a:lnTo>
                    <a:pt x="27958" y="3168590"/>
                  </a:lnTo>
                  <a:lnTo>
                    <a:pt x="27033" y="3116152"/>
                  </a:lnTo>
                  <a:lnTo>
                    <a:pt x="25617" y="3060035"/>
                  </a:lnTo>
                  <a:lnTo>
                    <a:pt x="23842" y="3000267"/>
                  </a:lnTo>
                  <a:lnTo>
                    <a:pt x="21842" y="2936881"/>
                  </a:lnTo>
                  <a:lnTo>
                    <a:pt x="19746" y="2869904"/>
                  </a:lnTo>
                  <a:lnTo>
                    <a:pt x="17689" y="2799369"/>
                  </a:lnTo>
                  <a:lnTo>
                    <a:pt x="15801" y="2725304"/>
                  </a:lnTo>
                  <a:lnTo>
                    <a:pt x="14307" y="2642131"/>
                  </a:lnTo>
                  <a:lnTo>
                    <a:pt x="13823" y="2570644"/>
                  </a:lnTo>
                  <a:lnTo>
                    <a:pt x="14111" y="2509187"/>
                  </a:lnTo>
                  <a:lnTo>
                    <a:pt x="14936" y="2456103"/>
                  </a:lnTo>
                  <a:lnTo>
                    <a:pt x="16059" y="2409733"/>
                  </a:lnTo>
                  <a:lnTo>
                    <a:pt x="17244" y="2368420"/>
                  </a:lnTo>
                  <a:lnTo>
                    <a:pt x="18254" y="2330508"/>
                  </a:lnTo>
                  <a:lnTo>
                    <a:pt x="18852" y="2294339"/>
                  </a:lnTo>
                  <a:lnTo>
                    <a:pt x="18800" y="2258255"/>
                  </a:lnTo>
                  <a:lnTo>
                    <a:pt x="17862" y="2220598"/>
                  </a:lnTo>
                  <a:lnTo>
                    <a:pt x="15801" y="2179712"/>
                  </a:lnTo>
                  <a:lnTo>
                    <a:pt x="13362" y="2140501"/>
                  </a:lnTo>
                  <a:lnTo>
                    <a:pt x="10727" y="2096297"/>
                  </a:lnTo>
                  <a:lnTo>
                    <a:pt x="8060" y="2047872"/>
                  </a:lnTo>
                  <a:lnTo>
                    <a:pt x="5525" y="1995995"/>
                  </a:lnTo>
                  <a:lnTo>
                    <a:pt x="3288" y="1941438"/>
                  </a:lnTo>
                  <a:lnTo>
                    <a:pt x="1511" y="1884969"/>
                  </a:lnTo>
                  <a:lnTo>
                    <a:pt x="360" y="1827360"/>
                  </a:lnTo>
                  <a:lnTo>
                    <a:pt x="0" y="1769382"/>
                  </a:lnTo>
                  <a:lnTo>
                    <a:pt x="593" y="1711803"/>
                  </a:lnTo>
                  <a:lnTo>
                    <a:pt x="2306" y="1655395"/>
                  </a:lnTo>
                  <a:lnTo>
                    <a:pt x="5302" y="1600928"/>
                  </a:lnTo>
                  <a:lnTo>
                    <a:pt x="9746" y="1549172"/>
                  </a:lnTo>
                  <a:lnTo>
                    <a:pt x="15801" y="1500897"/>
                  </a:lnTo>
                  <a:lnTo>
                    <a:pt x="21392" y="1456613"/>
                  </a:lnTo>
                  <a:lnTo>
                    <a:pt x="25432" y="1409915"/>
                  </a:lnTo>
                  <a:lnTo>
                    <a:pt x="28095" y="1361123"/>
                  </a:lnTo>
                  <a:lnTo>
                    <a:pt x="29553" y="1310557"/>
                  </a:lnTo>
                  <a:lnTo>
                    <a:pt x="29978" y="1258536"/>
                  </a:lnTo>
                  <a:lnTo>
                    <a:pt x="29544" y="1205380"/>
                  </a:lnTo>
                  <a:lnTo>
                    <a:pt x="28422" y="1151409"/>
                  </a:lnTo>
                  <a:lnTo>
                    <a:pt x="26785" y="1096943"/>
                  </a:lnTo>
                  <a:lnTo>
                    <a:pt x="24805" y="1042300"/>
                  </a:lnTo>
                  <a:lnTo>
                    <a:pt x="22655" y="987801"/>
                  </a:lnTo>
                  <a:lnTo>
                    <a:pt x="20507" y="933765"/>
                  </a:lnTo>
                  <a:lnTo>
                    <a:pt x="18534" y="880512"/>
                  </a:lnTo>
                  <a:lnTo>
                    <a:pt x="16908" y="828361"/>
                  </a:lnTo>
                  <a:lnTo>
                    <a:pt x="15801" y="777632"/>
                  </a:lnTo>
                  <a:lnTo>
                    <a:pt x="14767" y="724532"/>
                  </a:lnTo>
                  <a:lnTo>
                    <a:pt x="13447" y="672604"/>
                  </a:lnTo>
                  <a:lnTo>
                    <a:pt x="11967" y="621567"/>
                  </a:lnTo>
                  <a:lnTo>
                    <a:pt x="10451" y="571143"/>
                  </a:lnTo>
                  <a:lnTo>
                    <a:pt x="9024" y="521051"/>
                  </a:lnTo>
                  <a:lnTo>
                    <a:pt x="7811" y="471012"/>
                  </a:lnTo>
                  <a:lnTo>
                    <a:pt x="6937" y="420745"/>
                  </a:lnTo>
                  <a:lnTo>
                    <a:pt x="6527" y="369970"/>
                  </a:lnTo>
                  <a:lnTo>
                    <a:pt x="6705" y="318409"/>
                  </a:lnTo>
                  <a:lnTo>
                    <a:pt x="7597" y="265780"/>
                  </a:lnTo>
                  <a:lnTo>
                    <a:pt x="9327" y="211804"/>
                  </a:lnTo>
                  <a:lnTo>
                    <a:pt x="12020" y="156200"/>
                  </a:lnTo>
                  <a:lnTo>
                    <a:pt x="15801" y="98690"/>
                  </a:lnTo>
                  <a:close/>
                </a:path>
              </a:pathLst>
            </a:custGeom>
            <a:ln w="12700">
              <a:solidFill>
                <a:srgbClr val="006C52"/>
              </a:solidFill>
              <a:prstDash val="lgDash"/>
            </a:ln>
          </p:spPr>
          <p:txBody>
            <a:bodyPr wrap="square" lIns="0" tIns="0" rIns="0" bIns="0" rtlCol="0"/>
            <a:lstStyle/>
            <a:p>
              <a:endParaRPr/>
            </a:p>
          </p:txBody>
        </p:sp>
        <p:sp>
          <p:nvSpPr>
            <p:cNvPr id="10" name="object 10"/>
            <p:cNvSpPr/>
            <p:nvPr/>
          </p:nvSpPr>
          <p:spPr>
            <a:xfrm>
              <a:off x="7258812" y="2264663"/>
              <a:ext cx="1858010" cy="990600"/>
            </a:xfrm>
            <a:custGeom>
              <a:avLst/>
              <a:gdLst/>
              <a:ahLst/>
              <a:cxnLst/>
              <a:rect l="l" t="t" r="r" b="b"/>
              <a:pathLst>
                <a:path w="1858009" h="990600">
                  <a:moveTo>
                    <a:pt x="1755013" y="0"/>
                  </a:moveTo>
                  <a:lnTo>
                    <a:pt x="102743" y="0"/>
                  </a:lnTo>
                  <a:lnTo>
                    <a:pt x="62739" y="8070"/>
                  </a:lnTo>
                  <a:lnTo>
                    <a:pt x="30083" y="30083"/>
                  </a:lnTo>
                  <a:lnTo>
                    <a:pt x="8070" y="62739"/>
                  </a:lnTo>
                  <a:lnTo>
                    <a:pt x="0" y="102743"/>
                  </a:lnTo>
                  <a:lnTo>
                    <a:pt x="0" y="887857"/>
                  </a:lnTo>
                  <a:lnTo>
                    <a:pt x="8070" y="927860"/>
                  </a:lnTo>
                  <a:lnTo>
                    <a:pt x="30083" y="960516"/>
                  </a:lnTo>
                  <a:lnTo>
                    <a:pt x="62739" y="982529"/>
                  </a:lnTo>
                  <a:lnTo>
                    <a:pt x="102743" y="990600"/>
                  </a:lnTo>
                  <a:lnTo>
                    <a:pt x="1755013" y="990600"/>
                  </a:lnTo>
                  <a:lnTo>
                    <a:pt x="1795016" y="982529"/>
                  </a:lnTo>
                  <a:lnTo>
                    <a:pt x="1827672" y="960516"/>
                  </a:lnTo>
                  <a:lnTo>
                    <a:pt x="1849685" y="927860"/>
                  </a:lnTo>
                  <a:lnTo>
                    <a:pt x="1857756" y="887857"/>
                  </a:lnTo>
                  <a:lnTo>
                    <a:pt x="1857756" y="102743"/>
                  </a:lnTo>
                  <a:lnTo>
                    <a:pt x="1849685" y="62739"/>
                  </a:lnTo>
                  <a:lnTo>
                    <a:pt x="1827672" y="30083"/>
                  </a:lnTo>
                  <a:lnTo>
                    <a:pt x="1795016" y="8070"/>
                  </a:lnTo>
                  <a:lnTo>
                    <a:pt x="1755013" y="0"/>
                  </a:lnTo>
                  <a:close/>
                </a:path>
              </a:pathLst>
            </a:custGeom>
            <a:solidFill>
              <a:srgbClr val="00916D"/>
            </a:solidFill>
          </p:spPr>
          <p:txBody>
            <a:bodyPr wrap="square" lIns="0" tIns="0" rIns="0" bIns="0" rtlCol="0"/>
            <a:lstStyle/>
            <a:p>
              <a:endParaRPr/>
            </a:p>
          </p:txBody>
        </p:sp>
        <p:sp>
          <p:nvSpPr>
            <p:cNvPr id="11" name="object 11"/>
            <p:cNvSpPr/>
            <p:nvPr/>
          </p:nvSpPr>
          <p:spPr>
            <a:xfrm>
              <a:off x="7258812" y="2264663"/>
              <a:ext cx="1858010" cy="990600"/>
            </a:xfrm>
            <a:custGeom>
              <a:avLst/>
              <a:gdLst/>
              <a:ahLst/>
              <a:cxnLst/>
              <a:rect l="l" t="t" r="r" b="b"/>
              <a:pathLst>
                <a:path w="1858009" h="990600">
                  <a:moveTo>
                    <a:pt x="0" y="102743"/>
                  </a:moveTo>
                  <a:lnTo>
                    <a:pt x="8070" y="62739"/>
                  </a:lnTo>
                  <a:lnTo>
                    <a:pt x="30083" y="30083"/>
                  </a:lnTo>
                  <a:lnTo>
                    <a:pt x="62739" y="8070"/>
                  </a:lnTo>
                  <a:lnTo>
                    <a:pt x="102743" y="0"/>
                  </a:lnTo>
                  <a:lnTo>
                    <a:pt x="1755013" y="0"/>
                  </a:lnTo>
                  <a:lnTo>
                    <a:pt x="1795016" y="8070"/>
                  </a:lnTo>
                  <a:lnTo>
                    <a:pt x="1827672" y="30083"/>
                  </a:lnTo>
                  <a:lnTo>
                    <a:pt x="1849685" y="62739"/>
                  </a:lnTo>
                  <a:lnTo>
                    <a:pt x="1857756" y="102743"/>
                  </a:lnTo>
                  <a:lnTo>
                    <a:pt x="1857756" y="887857"/>
                  </a:lnTo>
                  <a:lnTo>
                    <a:pt x="1849685" y="927860"/>
                  </a:lnTo>
                  <a:lnTo>
                    <a:pt x="1827672" y="960516"/>
                  </a:lnTo>
                  <a:lnTo>
                    <a:pt x="1795016" y="982529"/>
                  </a:lnTo>
                  <a:lnTo>
                    <a:pt x="1755013" y="990600"/>
                  </a:lnTo>
                  <a:lnTo>
                    <a:pt x="102743" y="990600"/>
                  </a:lnTo>
                  <a:lnTo>
                    <a:pt x="62739" y="982529"/>
                  </a:lnTo>
                  <a:lnTo>
                    <a:pt x="30083" y="960516"/>
                  </a:lnTo>
                  <a:lnTo>
                    <a:pt x="8070" y="927860"/>
                  </a:lnTo>
                  <a:lnTo>
                    <a:pt x="0" y="887857"/>
                  </a:lnTo>
                  <a:lnTo>
                    <a:pt x="0" y="102743"/>
                  </a:lnTo>
                  <a:close/>
                </a:path>
              </a:pathLst>
            </a:custGeom>
            <a:ln w="12700">
              <a:solidFill>
                <a:srgbClr val="00392A"/>
              </a:solidFill>
            </a:ln>
          </p:spPr>
          <p:txBody>
            <a:bodyPr wrap="square" lIns="0" tIns="0" rIns="0" bIns="0" rtlCol="0"/>
            <a:lstStyle/>
            <a:p>
              <a:endParaRPr/>
            </a:p>
          </p:txBody>
        </p:sp>
      </p:grpSp>
      <p:sp>
        <p:nvSpPr>
          <p:cNvPr id="12" name="object 12"/>
          <p:cNvSpPr txBox="1"/>
          <p:nvPr/>
        </p:nvSpPr>
        <p:spPr>
          <a:xfrm>
            <a:off x="7904480" y="2595829"/>
            <a:ext cx="567055"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/login</a:t>
            </a:r>
            <a:endParaRPr sz="1800">
              <a:latin typeface="Calibri"/>
              <a:cs typeface="Calibri"/>
            </a:endParaRPr>
          </a:p>
        </p:txBody>
      </p:sp>
      <p:grpSp>
        <p:nvGrpSpPr>
          <p:cNvPr id="13" name="object 13"/>
          <p:cNvGrpSpPr/>
          <p:nvPr/>
        </p:nvGrpSpPr>
        <p:grpSpPr>
          <a:xfrm>
            <a:off x="7252461" y="3536950"/>
            <a:ext cx="1870710" cy="2313940"/>
            <a:chOff x="7252461" y="3536950"/>
            <a:chExt cx="1870710" cy="2313940"/>
          </a:xfrm>
        </p:grpSpPr>
        <p:sp>
          <p:nvSpPr>
            <p:cNvPr id="14" name="object 14"/>
            <p:cNvSpPr/>
            <p:nvPr/>
          </p:nvSpPr>
          <p:spPr>
            <a:xfrm>
              <a:off x="7258811" y="3543300"/>
              <a:ext cx="1858010" cy="2301240"/>
            </a:xfrm>
            <a:custGeom>
              <a:avLst/>
              <a:gdLst/>
              <a:ahLst/>
              <a:cxnLst/>
              <a:rect l="l" t="t" r="r" b="b"/>
              <a:pathLst>
                <a:path w="1858009" h="2301240">
                  <a:moveTo>
                    <a:pt x="1780794" y="0"/>
                  </a:moveTo>
                  <a:lnTo>
                    <a:pt x="76962" y="0"/>
                  </a:lnTo>
                  <a:lnTo>
                    <a:pt x="46988" y="6042"/>
                  </a:lnTo>
                  <a:lnTo>
                    <a:pt x="22526" y="22526"/>
                  </a:lnTo>
                  <a:lnTo>
                    <a:pt x="6042" y="46988"/>
                  </a:lnTo>
                  <a:lnTo>
                    <a:pt x="0" y="76962"/>
                  </a:lnTo>
                  <a:lnTo>
                    <a:pt x="0" y="2224290"/>
                  </a:lnTo>
                  <a:lnTo>
                    <a:pt x="6042" y="2254241"/>
                  </a:lnTo>
                  <a:lnTo>
                    <a:pt x="22526" y="2278700"/>
                  </a:lnTo>
                  <a:lnTo>
                    <a:pt x="46988" y="2295192"/>
                  </a:lnTo>
                  <a:lnTo>
                    <a:pt x="76962" y="2301240"/>
                  </a:lnTo>
                  <a:lnTo>
                    <a:pt x="1780794" y="2301240"/>
                  </a:lnTo>
                  <a:lnTo>
                    <a:pt x="1810767" y="2295192"/>
                  </a:lnTo>
                  <a:lnTo>
                    <a:pt x="1835229" y="2278700"/>
                  </a:lnTo>
                  <a:lnTo>
                    <a:pt x="1851713" y="2254241"/>
                  </a:lnTo>
                  <a:lnTo>
                    <a:pt x="1857756" y="2224290"/>
                  </a:lnTo>
                  <a:lnTo>
                    <a:pt x="1857756" y="76962"/>
                  </a:lnTo>
                  <a:lnTo>
                    <a:pt x="1851713" y="46988"/>
                  </a:lnTo>
                  <a:lnTo>
                    <a:pt x="1835229" y="22526"/>
                  </a:lnTo>
                  <a:lnTo>
                    <a:pt x="1810767" y="6042"/>
                  </a:lnTo>
                  <a:lnTo>
                    <a:pt x="1780794" y="0"/>
                  </a:lnTo>
                  <a:close/>
                </a:path>
              </a:pathLst>
            </a:custGeom>
            <a:solidFill>
              <a:srgbClr val="00916D"/>
            </a:solidFill>
          </p:spPr>
          <p:txBody>
            <a:bodyPr wrap="square" lIns="0" tIns="0" rIns="0" bIns="0" rtlCol="0"/>
            <a:lstStyle/>
            <a:p>
              <a:endParaRPr/>
            </a:p>
          </p:txBody>
        </p:sp>
        <p:sp>
          <p:nvSpPr>
            <p:cNvPr id="15" name="object 15"/>
            <p:cNvSpPr/>
            <p:nvPr/>
          </p:nvSpPr>
          <p:spPr>
            <a:xfrm>
              <a:off x="7258811" y="3543300"/>
              <a:ext cx="1858010" cy="2301240"/>
            </a:xfrm>
            <a:custGeom>
              <a:avLst/>
              <a:gdLst/>
              <a:ahLst/>
              <a:cxnLst/>
              <a:rect l="l" t="t" r="r" b="b"/>
              <a:pathLst>
                <a:path w="1858009" h="2301240">
                  <a:moveTo>
                    <a:pt x="0" y="76962"/>
                  </a:moveTo>
                  <a:lnTo>
                    <a:pt x="6042" y="46988"/>
                  </a:lnTo>
                  <a:lnTo>
                    <a:pt x="22526" y="22526"/>
                  </a:lnTo>
                  <a:lnTo>
                    <a:pt x="46988" y="6042"/>
                  </a:lnTo>
                  <a:lnTo>
                    <a:pt x="76962" y="0"/>
                  </a:lnTo>
                  <a:lnTo>
                    <a:pt x="1780794" y="0"/>
                  </a:lnTo>
                  <a:lnTo>
                    <a:pt x="1810767" y="6042"/>
                  </a:lnTo>
                  <a:lnTo>
                    <a:pt x="1835229" y="22526"/>
                  </a:lnTo>
                  <a:lnTo>
                    <a:pt x="1851713" y="46988"/>
                  </a:lnTo>
                  <a:lnTo>
                    <a:pt x="1857756" y="76962"/>
                  </a:lnTo>
                  <a:lnTo>
                    <a:pt x="1857756" y="2224290"/>
                  </a:lnTo>
                  <a:lnTo>
                    <a:pt x="1851713" y="2254241"/>
                  </a:lnTo>
                  <a:lnTo>
                    <a:pt x="1835229" y="2278700"/>
                  </a:lnTo>
                  <a:lnTo>
                    <a:pt x="1810767" y="2295192"/>
                  </a:lnTo>
                  <a:lnTo>
                    <a:pt x="1780794" y="2301240"/>
                  </a:lnTo>
                  <a:lnTo>
                    <a:pt x="76962" y="2301240"/>
                  </a:lnTo>
                  <a:lnTo>
                    <a:pt x="46988" y="2295192"/>
                  </a:lnTo>
                  <a:lnTo>
                    <a:pt x="22526" y="2278700"/>
                  </a:lnTo>
                  <a:lnTo>
                    <a:pt x="6042" y="2254241"/>
                  </a:lnTo>
                  <a:lnTo>
                    <a:pt x="0" y="2224290"/>
                  </a:lnTo>
                  <a:lnTo>
                    <a:pt x="0" y="76962"/>
                  </a:lnTo>
                  <a:close/>
                </a:path>
              </a:pathLst>
            </a:custGeom>
            <a:ln w="12699">
              <a:solidFill>
                <a:srgbClr val="00392A"/>
              </a:solidFill>
            </a:ln>
          </p:spPr>
          <p:txBody>
            <a:bodyPr wrap="square" lIns="0" tIns="0" rIns="0" bIns="0" rtlCol="0"/>
            <a:lstStyle/>
            <a:p>
              <a:endParaRPr/>
            </a:p>
          </p:txBody>
        </p:sp>
      </p:grpSp>
      <p:sp>
        <p:nvSpPr>
          <p:cNvPr id="16" name="object 16"/>
          <p:cNvSpPr txBox="1"/>
          <p:nvPr/>
        </p:nvSpPr>
        <p:spPr>
          <a:xfrm>
            <a:off x="7913369" y="4530344"/>
            <a:ext cx="54991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/todo</a:t>
            </a:r>
            <a:endParaRPr sz="1800">
              <a:latin typeface="Calibri"/>
              <a:cs typeface="Calibri"/>
            </a:endParaRPr>
          </a:p>
        </p:txBody>
      </p:sp>
      <p:sp>
        <p:nvSpPr>
          <p:cNvPr id="17" name="object 17"/>
          <p:cNvSpPr/>
          <p:nvPr/>
        </p:nvSpPr>
        <p:spPr>
          <a:xfrm>
            <a:off x="1796796" y="2427350"/>
            <a:ext cx="5461635" cy="1485265"/>
          </a:xfrm>
          <a:custGeom>
            <a:avLst/>
            <a:gdLst/>
            <a:ahLst/>
            <a:cxnLst/>
            <a:rect l="l" t="t" r="r" b="b"/>
            <a:pathLst>
              <a:path w="5461634" h="1485264">
                <a:moveTo>
                  <a:pt x="5461508" y="1399413"/>
                </a:moveTo>
                <a:lnTo>
                  <a:pt x="5404358" y="1370838"/>
                </a:lnTo>
                <a:lnTo>
                  <a:pt x="5290058" y="1313688"/>
                </a:lnTo>
                <a:lnTo>
                  <a:pt x="5290058" y="1370838"/>
                </a:lnTo>
                <a:lnTo>
                  <a:pt x="0" y="1370838"/>
                </a:lnTo>
                <a:lnTo>
                  <a:pt x="0" y="1427988"/>
                </a:lnTo>
                <a:lnTo>
                  <a:pt x="5290058" y="1427988"/>
                </a:lnTo>
                <a:lnTo>
                  <a:pt x="5290058" y="1485138"/>
                </a:lnTo>
                <a:lnTo>
                  <a:pt x="5404358" y="1427988"/>
                </a:lnTo>
                <a:lnTo>
                  <a:pt x="5461508" y="1399413"/>
                </a:lnTo>
                <a:close/>
              </a:path>
              <a:path w="5461634" h="1485264">
                <a:moveTo>
                  <a:pt x="5461508" y="85725"/>
                </a:moveTo>
                <a:lnTo>
                  <a:pt x="5404358" y="57150"/>
                </a:lnTo>
                <a:lnTo>
                  <a:pt x="5290058" y="0"/>
                </a:lnTo>
                <a:lnTo>
                  <a:pt x="5290058" y="57150"/>
                </a:lnTo>
                <a:lnTo>
                  <a:pt x="0" y="57150"/>
                </a:lnTo>
                <a:lnTo>
                  <a:pt x="0" y="114300"/>
                </a:lnTo>
                <a:lnTo>
                  <a:pt x="5290058" y="114300"/>
                </a:lnTo>
                <a:lnTo>
                  <a:pt x="5290058" y="171450"/>
                </a:lnTo>
                <a:lnTo>
                  <a:pt x="5404358" y="114300"/>
                </a:lnTo>
                <a:lnTo>
                  <a:pt x="5461508" y="85725"/>
                </a:lnTo>
                <a:close/>
              </a:path>
            </a:pathLst>
          </a:custGeom>
          <a:solidFill>
            <a:srgbClr val="006379"/>
          </a:solidFill>
        </p:spPr>
        <p:txBody>
          <a:bodyPr wrap="square" lIns="0" tIns="0" rIns="0" bIns="0" rtlCol="0"/>
          <a:lstStyle/>
          <a:p>
            <a:endParaRPr/>
          </a:p>
        </p:txBody>
      </p:sp>
      <p:sp>
        <p:nvSpPr>
          <p:cNvPr id="18" name="object 18"/>
          <p:cNvSpPr txBox="1"/>
          <p:nvPr/>
        </p:nvSpPr>
        <p:spPr>
          <a:xfrm>
            <a:off x="2048001" y="1608835"/>
            <a:ext cx="7019925" cy="855344"/>
          </a:xfrm>
          <a:prstGeom prst="rect">
            <a:avLst/>
          </a:prstGeom>
        </p:spPr>
        <p:txBody>
          <a:bodyPr vert="horz" wrap="square" lIns="0" tIns="12700" rIns="0" bIns="0" rtlCol="0">
            <a:spAutoFit/>
          </a:bodyPr>
          <a:lstStyle/>
          <a:p>
            <a:pPr marR="5080" algn="r">
              <a:lnSpc>
                <a:spcPct val="100000"/>
              </a:lnSpc>
              <a:spcBef>
                <a:spcPts val="100"/>
              </a:spcBef>
            </a:pPr>
            <a:r>
              <a:rPr sz="1800" b="1" dirty="0">
                <a:solidFill>
                  <a:srgbClr val="111F35"/>
                </a:solidFill>
                <a:latin typeface="Calibri"/>
                <a:cs typeface="Calibri"/>
              </a:rPr>
              <a:t>Application</a:t>
            </a:r>
            <a:r>
              <a:rPr sz="1800" b="1" spc="-95" dirty="0">
                <a:solidFill>
                  <a:srgbClr val="111F35"/>
                </a:solidFill>
                <a:latin typeface="Calibri"/>
                <a:cs typeface="Calibri"/>
              </a:rPr>
              <a:t> </a:t>
            </a:r>
            <a:r>
              <a:rPr sz="1800" b="1" spc="-10" dirty="0">
                <a:solidFill>
                  <a:srgbClr val="111F35"/>
                </a:solidFill>
                <a:latin typeface="Calibri"/>
                <a:cs typeface="Calibri"/>
              </a:rPr>
              <a:t>Server</a:t>
            </a:r>
            <a:endParaRPr sz="1800">
              <a:latin typeface="Calibri"/>
              <a:cs typeface="Calibri"/>
            </a:endParaRPr>
          </a:p>
          <a:p>
            <a:pPr>
              <a:lnSpc>
                <a:spcPct val="100000"/>
              </a:lnSpc>
              <a:spcBef>
                <a:spcPts val="15"/>
              </a:spcBef>
            </a:pPr>
            <a:endParaRPr sz="1800">
              <a:latin typeface="Calibri"/>
              <a:cs typeface="Calibri"/>
            </a:endParaRPr>
          </a:p>
          <a:p>
            <a:pPr marL="12700">
              <a:lnSpc>
                <a:spcPct val="100000"/>
              </a:lnSpc>
            </a:pPr>
            <a:r>
              <a:rPr sz="1800" dirty="0">
                <a:solidFill>
                  <a:srgbClr val="111F35"/>
                </a:solidFill>
                <a:latin typeface="Consolas"/>
                <a:cs typeface="Consolas"/>
              </a:rPr>
              <a:t>1:</a:t>
            </a:r>
            <a:r>
              <a:rPr sz="1800" spc="-35" dirty="0">
                <a:solidFill>
                  <a:srgbClr val="111F35"/>
                </a:solidFill>
                <a:latin typeface="Consolas"/>
                <a:cs typeface="Consolas"/>
              </a:rPr>
              <a:t> </a:t>
            </a:r>
            <a:r>
              <a:rPr sz="1800" dirty="0">
                <a:solidFill>
                  <a:srgbClr val="111F35"/>
                </a:solidFill>
                <a:latin typeface="Consolas"/>
                <a:cs typeface="Consolas"/>
              </a:rPr>
              <a:t>HTTP</a:t>
            </a:r>
            <a:r>
              <a:rPr sz="1800" spc="-15" dirty="0">
                <a:solidFill>
                  <a:srgbClr val="111F35"/>
                </a:solidFill>
                <a:latin typeface="Consolas"/>
                <a:cs typeface="Consolas"/>
              </a:rPr>
              <a:t> </a:t>
            </a:r>
            <a:r>
              <a:rPr sz="1800" dirty="0">
                <a:solidFill>
                  <a:srgbClr val="111F35"/>
                </a:solidFill>
                <a:latin typeface="Consolas"/>
                <a:cs typeface="Consolas"/>
              </a:rPr>
              <a:t>POST</a:t>
            </a:r>
            <a:r>
              <a:rPr sz="1800" spc="-10" dirty="0">
                <a:solidFill>
                  <a:srgbClr val="111F35"/>
                </a:solidFill>
                <a:latin typeface="Consolas"/>
                <a:cs typeface="Consolas"/>
              </a:rPr>
              <a:t> usr=luigi&amp;pwd=pass</a:t>
            </a:r>
            <a:endParaRPr sz="1800">
              <a:latin typeface="Consolas"/>
              <a:cs typeface="Consolas"/>
            </a:endParaRPr>
          </a:p>
        </p:txBody>
      </p:sp>
      <p:sp>
        <p:nvSpPr>
          <p:cNvPr id="19" name="object 19"/>
          <p:cNvSpPr/>
          <p:nvPr/>
        </p:nvSpPr>
        <p:spPr>
          <a:xfrm>
            <a:off x="1796795" y="2899791"/>
            <a:ext cx="5461635" cy="171450"/>
          </a:xfrm>
          <a:custGeom>
            <a:avLst/>
            <a:gdLst/>
            <a:ahLst/>
            <a:cxnLst/>
            <a:rect l="l" t="t" r="r" b="b"/>
            <a:pathLst>
              <a:path w="5461634" h="171450">
                <a:moveTo>
                  <a:pt x="171450" y="0"/>
                </a:moveTo>
                <a:lnTo>
                  <a:pt x="0" y="85725"/>
                </a:lnTo>
                <a:lnTo>
                  <a:pt x="171450" y="171450"/>
                </a:lnTo>
                <a:lnTo>
                  <a:pt x="171450" y="114300"/>
                </a:lnTo>
                <a:lnTo>
                  <a:pt x="142875" y="114300"/>
                </a:lnTo>
                <a:lnTo>
                  <a:pt x="142875" y="57150"/>
                </a:lnTo>
                <a:lnTo>
                  <a:pt x="171450" y="57150"/>
                </a:lnTo>
                <a:lnTo>
                  <a:pt x="171450" y="0"/>
                </a:lnTo>
                <a:close/>
              </a:path>
              <a:path w="5461634" h="171450">
                <a:moveTo>
                  <a:pt x="171450" y="57150"/>
                </a:moveTo>
                <a:lnTo>
                  <a:pt x="142875" y="57150"/>
                </a:lnTo>
                <a:lnTo>
                  <a:pt x="142875" y="114300"/>
                </a:lnTo>
                <a:lnTo>
                  <a:pt x="171450" y="114300"/>
                </a:lnTo>
                <a:lnTo>
                  <a:pt x="171450" y="57150"/>
                </a:lnTo>
                <a:close/>
              </a:path>
              <a:path w="5461634" h="171450">
                <a:moveTo>
                  <a:pt x="5461508" y="57150"/>
                </a:moveTo>
                <a:lnTo>
                  <a:pt x="171450" y="57150"/>
                </a:lnTo>
                <a:lnTo>
                  <a:pt x="171450" y="114300"/>
                </a:lnTo>
                <a:lnTo>
                  <a:pt x="5461508" y="114300"/>
                </a:lnTo>
                <a:lnTo>
                  <a:pt x="5461508" y="57150"/>
                </a:lnTo>
                <a:close/>
              </a:path>
            </a:pathLst>
          </a:custGeom>
          <a:solidFill>
            <a:srgbClr val="006379"/>
          </a:solidFill>
        </p:spPr>
        <p:txBody>
          <a:bodyPr wrap="square" lIns="0" tIns="0" rIns="0" bIns="0" rtlCol="0"/>
          <a:lstStyle/>
          <a:p>
            <a:endParaRPr/>
          </a:p>
        </p:txBody>
      </p:sp>
      <p:sp>
        <p:nvSpPr>
          <p:cNvPr id="20" name="object 20"/>
          <p:cNvSpPr txBox="1"/>
          <p:nvPr/>
        </p:nvSpPr>
        <p:spPr>
          <a:xfrm>
            <a:off x="2114550" y="2670175"/>
            <a:ext cx="48133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2:</a:t>
            </a:r>
            <a:r>
              <a:rPr sz="1800" spc="-20" dirty="0">
                <a:solidFill>
                  <a:srgbClr val="111F35"/>
                </a:solidFill>
                <a:latin typeface="Consolas"/>
                <a:cs typeface="Consolas"/>
              </a:rPr>
              <a:t> </a:t>
            </a:r>
            <a:r>
              <a:rPr sz="1800" dirty="0">
                <a:solidFill>
                  <a:srgbClr val="111F35"/>
                </a:solidFill>
                <a:latin typeface="Consolas"/>
                <a:cs typeface="Consolas"/>
              </a:rPr>
              <a:t>200</a:t>
            </a:r>
            <a:r>
              <a:rPr sz="1800" spc="-15" dirty="0">
                <a:solidFill>
                  <a:srgbClr val="111F35"/>
                </a:solidFill>
                <a:latin typeface="Consolas"/>
                <a:cs typeface="Consolas"/>
              </a:rPr>
              <a:t> </a:t>
            </a:r>
            <a:r>
              <a:rPr sz="1800" dirty="0">
                <a:solidFill>
                  <a:srgbClr val="111F35"/>
                </a:solidFill>
                <a:latin typeface="Consolas"/>
                <a:cs typeface="Consolas"/>
              </a:rPr>
              <a:t>OK</a:t>
            </a:r>
            <a:r>
              <a:rPr sz="1800" spc="-10" dirty="0">
                <a:solidFill>
                  <a:srgbClr val="111F35"/>
                </a:solidFill>
                <a:latin typeface="Consolas"/>
                <a:cs typeface="Consolas"/>
              </a:rPr>
              <a:t> </a:t>
            </a:r>
            <a:r>
              <a:rPr sz="1800" spc="-10" dirty="0">
                <a:solidFill>
                  <a:srgbClr val="111F35"/>
                </a:solidFill>
                <a:latin typeface="Calibri"/>
                <a:cs typeface="Calibri"/>
              </a:rPr>
              <a:t>Set-</a:t>
            </a:r>
            <a:r>
              <a:rPr sz="1800" dirty="0">
                <a:solidFill>
                  <a:srgbClr val="111F35"/>
                </a:solidFill>
                <a:latin typeface="Calibri"/>
                <a:cs typeface="Calibri"/>
              </a:rPr>
              <a:t>Cookie:</a:t>
            </a:r>
            <a:r>
              <a:rPr sz="1800" spc="5" dirty="0">
                <a:solidFill>
                  <a:srgbClr val="111F35"/>
                </a:solidFill>
                <a:latin typeface="Calibri"/>
                <a:cs typeface="Calibri"/>
              </a:rPr>
              <a:t> </a:t>
            </a:r>
            <a:r>
              <a:rPr sz="1800" spc="-10" dirty="0">
                <a:solidFill>
                  <a:srgbClr val="111F35"/>
                </a:solidFill>
                <a:latin typeface="Calibri"/>
                <a:cs typeface="Calibri"/>
              </a:rPr>
              <a:t>auth=true;username=luigi</a:t>
            </a:r>
            <a:endParaRPr sz="1800">
              <a:latin typeface="Calibri"/>
              <a:cs typeface="Calibri"/>
            </a:endParaRPr>
          </a:p>
        </p:txBody>
      </p:sp>
      <p:sp>
        <p:nvSpPr>
          <p:cNvPr id="21" name="object 21"/>
          <p:cNvSpPr txBox="1"/>
          <p:nvPr/>
        </p:nvSpPr>
        <p:spPr>
          <a:xfrm>
            <a:off x="2086482" y="3462020"/>
            <a:ext cx="47009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3:</a:t>
            </a:r>
            <a:r>
              <a:rPr sz="1800" spc="-25" dirty="0">
                <a:solidFill>
                  <a:srgbClr val="111F35"/>
                </a:solidFill>
                <a:latin typeface="Consolas"/>
                <a:cs typeface="Consolas"/>
              </a:rPr>
              <a:t> </a:t>
            </a:r>
            <a:r>
              <a:rPr sz="1800" dirty="0">
                <a:solidFill>
                  <a:srgbClr val="111F35"/>
                </a:solidFill>
                <a:latin typeface="Consolas"/>
                <a:cs typeface="Consolas"/>
              </a:rPr>
              <a:t>HTTP</a:t>
            </a:r>
            <a:r>
              <a:rPr sz="1800" spc="-20" dirty="0">
                <a:solidFill>
                  <a:srgbClr val="111F35"/>
                </a:solidFill>
                <a:latin typeface="Consolas"/>
                <a:cs typeface="Consolas"/>
              </a:rPr>
              <a:t> </a:t>
            </a:r>
            <a:r>
              <a:rPr sz="1800" dirty="0">
                <a:solidFill>
                  <a:srgbClr val="111F35"/>
                </a:solidFill>
                <a:latin typeface="Consolas"/>
                <a:cs typeface="Consolas"/>
              </a:rPr>
              <a:t>GET</a:t>
            </a:r>
            <a:r>
              <a:rPr sz="1800" spc="-15" dirty="0">
                <a:solidFill>
                  <a:srgbClr val="111F35"/>
                </a:solidFill>
                <a:latin typeface="Consolas"/>
                <a:cs typeface="Consolas"/>
              </a:rPr>
              <a:t> </a:t>
            </a:r>
            <a:r>
              <a:rPr sz="1800" dirty="0">
                <a:solidFill>
                  <a:srgbClr val="111F35"/>
                </a:solidFill>
                <a:latin typeface="Calibri"/>
                <a:cs typeface="Calibri"/>
              </a:rPr>
              <a:t>Cookie:</a:t>
            </a:r>
            <a:r>
              <a:rPr sz="1800" spc="15" dirty="0">
                <a:solidFill>
                  <a:srgbClr val="111F35"/>
                </a:solidFill>
                <a:latin typeface="Calibri"/>
                <a:cs typeface="Calibri"/>
              </a:rPr>
              <a:t> </a:t>
            </a:r>
            <a:r>
              <a:rPr sz="1800" spc="-10" dirty="0">
                <a:solidFill>
                  <a:srgbClr val="111F35"/>
                </a:solidFill>
                <a:latin typeface="Calibri"/>
                <a:cs typeface="Calibri"/>
              </a:rPr>
              <a:t>auth=true;username=luigi</a:t>
            </a:r>
            <a:endParaRPr sz="1800">
              <a:latin typeface="Calibri"/>
              <a:cs typeface="Calibri"/>
            </a:endParaRPr>
          </a:p>
        </p:txBody>
      </p:sp>
      <p:sp>
        <p:nvSpPr>
          <p:cNvPr id="22" name="object 22"/>
          <p:cNvSpPr/>
          <p:nvPr/>
        </p:nvSpPr>
        <p:spPr>
          <a:xfrm>
            <a:off x="1764792" y="3785234"/>
            <a:ext cx="8498205" cy="1350010"/>
          </a:xfrm>
          <a:custGeom>
            <a:avLst/>
            <a:gdLst/>
            <a:ahLst/>
            <a:cxnLst/>
            <a:rect l="l" t="t" r="r" b="b"/>
            <a:pathLst>
              <a:path w="8498205" h="1350010">
                <a:moveTo>
                  <a:pt x="5487416" y="1263777"/>
                </a:moveTo>
                <a:lnTo>
                  <a:pt x="5430266" y="1235202"/>
                </a:lnTo>
                <a:lnTo>
                  <a:pt x="5315966" y="1178052"/>
                </a:lnTo>
                <a:lnTo>
                  <a:pt x="5315966" y="1235202"/>
                </a:lnTo>
                <a:lnTo>
                  <a:pt x="25908" y="1235202"/>
                </a:lnTo>
                <a:lnTo>
                  <a:pt x="25908" y="1292352"/>
                </a:lnTo>
                <a:lnTo>
                  <a:pt x="5315966" y="1292352"/>
                </a:lnTo>
                <a:lnTo>
                  <a:pt x="5315966" y="1349502"/>
                </a:lnTo>
                <a:lnTo>
                  <a:pt x="5430266" y="1292352"/>
                </a:lnTo>
                <a:lnTo>
                  <a:pt x="5487416" y="1263777"/>
                </a:lnTo>
                <a:close/>
              </a:path>
              <a:path w="8498205" h="1350010">
                <a:moveTo>
                  <a:pt x="5494401" y="512826"/>
                </a:moveTo>
                <a:lnTo>
                  <a:pt x="171450" y="512826"/>
                </a:lnTo>
                <a:lnTo>
                  <a:pt x="171450" y="455676"/>
                </a:lnTo>
                <a:lnTo>
                  <a:pt x="0" y="541401"/>
                </a:lnTo>
                <a:lnTo>
                  <a:pt x="171450" y="627126"/>
                </a:lnTo>
                <a:lnTo>
                  <a:pt x="171450" y="569976"/>
                </a:lnTo>
                <a:lnTo>
                  <a:pt x="5494401" y="569976"/>
                </a:lnTo>
                <a:lnTo>
                  <a:pt x="5494401" y="512826"/>
                </a:lnTo>
                <a:close/>
              </a:path>
              <a:path w="8498205" h="1350010">
                <a:moveTo>
                  <a:pt x="8497824" y="85725"/>
                </a:moveTo>
                <a:lnTo>
                  <a:pt x="8440674" y="57150"/>
                </a:lnTo>
                <a:lnTo>
                  <a:pt x="8326374" y="0"/>
                </a:lnTo>
                <a:lnTo>
                  <a:pt x="8326374" y="57150"/>
                </a:lnTo>
                <a:lnTo>
                  <a:pt x="7799070" y="57150"/>
                </a:lnTo>
                <a:lnTo>
                  <a:pt x="7799070" y="0"/>
                </a:lnTo>
                <a:lnTo>
                  <a:pt x="7627620" y="85725"/>
                </a:lnTo>
                <a:lnTo>
                  <a:pt x="7799070" y="171450"/>
                </a:lnTo>
                <a:lnTo>
                  <a:pt x="7799070" y="114300"/>
                </a:lnTo>
                <a:lnTo>
                  <a:pt x="8326374" y="114300"/>
                </a:lnTo>
                <a:lnTo>
                  <a:pt x="8326374" y="171450"/>
                </a:lnTo>
                <a:lnTo>
                  <a:pt x="8440674" y="114300"/>
                </a:lnTo>
                <a:lnTo>
                  <a:pt x="8497824" y="85725"/>
                </a:lnTo>
                <a:close/>
              </a:path>
            </a:pathLst>
          </a:custGeom>
          <a:solidFill>
            <a:srgbClr val="006379"/>
          </a:solidFill>
        </p:spPr>
        <p:txBody>
          <a:bodyPr wrap="square" lIns="0" tIns="0" rIns="0" bIns="0" rtlCol="0"/>
          <a:lstStyle/>
          <a:p>
            <a:endParaRPr/>
          </a:p>
        </p:txBody>
      </p:sp>
      <p:grpSp>
        <p:nvGrpSpPr>
          <p:cNvPr id="23" name="object 23"/>
          <p:cNvGrpSpPr/>
          <p:nvPr/>
        </p:nvGrpSpPr>
        <p:grpSpPr>
          <a:xfrm>
            <a:off x="1033368" y="2061560"/>
            <a:ext cx="615315" cy="652780"/>
            <a:chOff x="1033368" y="2061560"/>
            <a:chExt cx="615315" cy="652780"/>
          </a:xfrm>
        </p:grpSpPr>
        <p:sp>
          <p:nvSpPr>
            <p:cNvPr id="24" name="object 24"/>
            <p:cNvSpPr/>
            <p:nvPr/>
          </p:nvSpPr>
          <p:spPr>
            <a:xfrm>
              <a:off x="1190217" y="2067835"/>
              <a:ext cx="301625" cy="301625"/>
            </a:xfrm>
            <a:custGeom>
              <a:avLst/>
              <a:gdLst/>
              <a:ahLst/>
              <a:cxnLst/>
              <a:rect l="l" t="t" r="r" b="b"/>
              <a:pathLst>
                <a:path w="301625" h="301625">
                  <a:moveTo>
                    <a:pt x="150573" y="0"/>
                  </a:moveTo>
                  <a:lnTo>
                    <a:pt x="102980" y="7678"/>
                  </a:lnTo>
                  <a:lnTo>
                    <a:pt x="61646" y="29058"/>
                  </a:lnTo>
                  <a:lnTo>
                    <a:pt x="29051" y="61661"/>
                  </a:lnTo>
                  <a:lnTo>
                    <a:pt x="7676" y="103005"/>
                  </a:lnTo>
                  <a:lnTo>
                    <a:pt x="0" y="150610"/>
                  </a:lnTo>
                  <a:lnTo>
                    <a:pt x="7676" y="198212"/>
                  </a:lnTo>
                  <a:lnTo>
                    <a:pt x="29051" y="239555"/>
                  </a:lnTo>
                  <a:lnTo>
                    <a:pt x="61646" y="272159"/>
                  </a:lnTo>
                  <a:lnTo>
                    <a:pt x="102980" y="293541"/>
                  </a:lnTo>
                  <a:lnTo>
                    <a:pt x="150573" y="301220"/>
                  </a:lnTo>
                  <a:lnTo>
                    <a:pt x="198163" y="293541"/>
                  </a:lnTo>
                  <a:lnTo>
                    <a:pt x="239497" y="272159"/>
                  </a:lnTo>
                  <a:lnTo>
                    <a:pt x="272093" y="239555"/>
                  </a:lnTo>
                  <a:lnTo>
                    <a:pt x="293470" y="198212"/>
                  </a:lnTo>
                  <a:lnTo>
                    <a:pt x="301147" y="150610"/>
                  </a:lnTo>
                  <a:lnTo>
                    <a:pt x="293470" y="103005"/>
                  </a:lnTo>
                  <a:lnTo>
                    <a:pt x="272093" y="61661"/>
                  </a:lnTo>
                  <a:lnTo>
                    <a:pt x="239497" y="29058"/>
                  </a:lnTo>
                  <a:lnTo>
                    <a:pt x="198163" y="7678"/>
                  </a:lnTo>
                  <a:lnTo>
                    <a:pt x="150573" y="0"/>
                  </a:lnTo>
                  <a:close/>
                </a:path>
              </a:pathLst>
            </a:custGeom>
            <a:solidFill>
              <a:srgbClr val="F1CD5D"/>
            </a:solidFill>
          </p:spPr>
          <p:txBody>
            <a:bodyPr wrap="square" lIns="0" tIns="0" rIns="0" bIns="0" rtlCol="0"/>
            <a:lstStyle/>
            <a:p>
              <a:endParaRPr/>
            </a:p>
          </p:txBody>
        </p:sp>
        <p:sp>
          <p:nvSpPr>
            <p:cNvPr id="25" name="object 25"/>
            <p:cNvSpPr/>
            <p:nvPr/>
          </p:nvSpPr>
          <p:spPr>
            <a:xfrm>
              <a:off x="1190217" y="2067835"/>
              <a:ext cx="301625" cy="301625"/>
            </a:xfrm>
            <a:custGeom>
              <a:avLst/>
              <a:gdLst/>
              <a:ahLst/>
              <a:cxnLst/>
              <a:rect l="l" t="t" r="r" b="b"/>
              <a:pathLst>
                <a:path w="301625" h="301625">
                  <a:moveTo>
                    <a:pt x="301147" y="150610"/>
                  </a:moveTo>
                  <a:lnTo>
                    <a:pt x="293470" y="198212"/>
                  </a:lnTo>
                  <a:lnTo>
                    <a:pt x="272093" y="239555"/>
                  </a:lnTo>
                  <a:lnTo>
                    <a:pt x="239497" y="272159"/>
                  </a:lnTo>
                  <a:lnTo>
                    <a:pt x="198163" y="293541"/>
                  </a:lnTo>
                  <a:lnTo>
                    <a:pt x="150573" y="301220"/>
                  </a:lnTo>
                  <a:lnTo>
                    <a:pt x="102980" y="293541"/>
                  </a:lnTo>
                  <a:lnTo>
                    <a:pt x="61646" y="272159"/>
                  </a:lnTo>
                  <a:lnTo>
                    <a:pt x="29051" y="239555"/>
                  </a:lnTo>
                  <a:lnTo>
                    <a:pt x="7676" y="198212"/>
                  </a:lnTo>
                  <a:lnTo>
                    <a:pt x="0" y="150610"/>
                  </a:lnTo>
                  <a:lnTo>
                    <a:pt x="7676" y="103005"/>
                  </a:lnTo>
                  <a:lnTo>
                    <a:pt x="29051" y="61661"/>
                  </a:lnTo>
                  <a:lnTo>
                    <a:pt x="61646" y="29058"/>
                  </a:lnTo>
                  <a:lnTo>
                    <a:pt x="102980" y="7678"/>
                  </a:lnTo>
                  <a:lnTo>
                    <a:pt x="150573" y="0"/>
                  </a:lnTo>
                  <a:lnTo>
                    <a:pt x="198163" y="7678"/>
                  </a:lnTo>
                  <a:lnTo>
                    <a:pt x="239497" y="29058"/>
                  </a:lnTo>
                  <a:lnTo>
                    <a:pt x="272093" y="61661"/>
                  </a:lnTo>
                  <a:lnTo>
                    <a:pt x="293470" y="103005"/>
                  </a:lnTo>
                  <a:lnTo>
                    <a:pt x="301147" y="150610"/>
                  </a:lnTo>
                  <a:close/>
                </a:path>
              </a:pathLst>
            </a:custGeom>
            <a:ln w="12549">
              <a:solidFill>
                <a:srgbClr val="111F35"/>
              </a:solidFill>
            </a:ln>
          </p:spPr>
          <p:txBody>
            <a:bodyPr wrap="square" lIns="0" tIns="0" rIns="0" bIns="0" rtlCol="0"/>
            <a:lstStyle/>
            <a:p>
              <a:endParaRPr/>
            </a:p>
          </p:txBody>
        </p:sp>
        <p:sp>
          <p:nvSpPr>
            <p:cNvPr id="26" name="object 26"/>
            <p:cNvSpPr/>
            <p:nvPr/>
          </p:nvSpPr>
          <p:spPr>
            <a:xfrm>
              <a:off x="1039643" y="2406708"/>
              <a:ext cx="602615" cy="301625"/>
            </a:xfrm>
            <a:custGeom>
              <a:avLst/>
              <a:gdLst/>
              <a:ahLst/>
              <a:cxnLst/>
              <a:rect l="l" t="t" r="r" b="b"/>
              <a:pathLst>
                <a:path w="602614" h="301625">
                  <a:moveTo>
                    <a:pt x="301147" y="0"/>
                  </a:moveTo>
                  <a:lnTo>
                    <a:pt x="239035" y="5177"/>
                  </a:lnTo>
                  <a:lnTo>
                    <a:pt x="176924" y="18826"/>
                  </a:lnTo>
                  <a:lnTo>
                    <a:pt x="137574" y="32122"/>
                  </a:lnTo>
                  <a:lnTo>
                    <a:pt x="99284" y="48948"/>
                  </a:lnTo>
                  <a:lnTo>
                    <a:pt x="63111" y="68598"/>
                  </a:lnTo>
                  <a:lnTo>
                    <a:pt x="30114" y="90366"/>
                  </a:lnTo>
                  <a:lnTo>
                    <a:pt x="2058" y="133784"/>
                  </a:lnTo>
                  <a:lnTo>
                    <a:pt x="0" y="150610"/>
                  </a:lnTo>
                  <a:lnTo>
                    <a:pt x="0" y="301220"/>
                  </a:lnTo>
                  <a:lnTo>
                    <a:pt x="602294" y="301220"/>
                  </a:lnTo>
                  <a:lnTo>
                    <a:pt x="602294" y="150610"/>
                  </a:lnTo>
                  <a:lnTo>
                    <a:pt x="584825" y="102956"/>
                  </a:lnTo>
                  <a:lnTo>
                    <a:pt x="539183" y="67009"/>
                  </a:lnTo>
                  <a:lnTo>
                    <a:pt x="503010" y="47536"/>
                  </a:lnTo>
                  <a:lnTo>
                    <a:pt x="464719" y="31592"/>
                  </a:lnTo>
                  <a:lnTo>
                    <a:pt x="425370" y="18826"/>
                  </a:lnTo>
                  <a:lnTo>
                    <a:pt x="366082" y="5177"/>
                  </a:lnTo>
                  <a:lnTo>
                    <a:pt x="301147" y="0"/>
                  </a:lnTo>
                  <a:close/>
                </a:path>
              </a:pathLst>
            </a:custGeom>
            <a:solidFill>
              <a:srgbClr val="F1CD5D"/>
            </a:solidFill>
          </p:spPr>
          <p:txBody>
            <a:bodyPr wrap="square" lIns="0" tIns="0" rIns="0" bIns="0" rtlCol="0"/>
            <a:lstStyle/>
            <a:p>
              <a:endParaRPr/>
            </a:p>
          </p:txBody>
        </p:sp>
        <p:sp>
          <p:nvSpPr>
            <p:cNvPr id="27" name="object 27"/>
            <p:cNvSpPr/>
            <p:nvPr/>
          </p:nvSpPr>
          <p:spPr>
            <a:xfrm>
              <a:off x="1039643" y="2406708"/>
              <a:ext cx="602615" cy="301625"/>
            </a:xfrm>
            <a:custGeom>
              <a:avLst/>
              <a:gdLst/>
              <a:ahLst/>
              <a:cxnLst/>
              <a:rect l="l" t="t" r="r" b="b"/>
              <a:pathLst>
                <a:path w="602614" h="301625">
                  <a:moveTo>
                    <a:pt x="602294" y="301220"/>
                  </a:moveTo>
                  <a:lnTo>
                    <a:pt x="602294" y="150610"/>
                  </a:lnTo>
                  <a:lnTo>
                    <a:pt x="584825" y="102956"/>
                  </a:lnTo>
                  <a:lnTo>
                    <a:pt x="539183" y="67009"/>
                  </a:lnTo>
                  <a:lnTo>
                    <a:pt x="503010" y="47536"/>
                  </a:lnTo>
                  <a:lnTo>
                    <a:pt x="464719" y="31592"/>
                  </a:lnTo>
                  <a:lnTo>
                    <a:pt x="425370" y="18826"/>
                  </a:lnTo>
                  <a:lnTo>
                    <a:pt x="366082" y="5177"/>
                  </a:lnTo>
                  <a:lnTo>
                    <a:pt x="301147" y="0"/>
                  </a:lnTo>
                  <a:lnTo>
                    <a:pt x="270091" y="1353"/>
                  </a:lnTo>
                  <a:lnTo>
                    <a:pt x="207979" y="11119"/>
                  </a:lnTo>
                  <a:lnTo>
                    <a:pt x="137574" y="32122"/>
                  </a:lnTo>
                  <a:lnTo>
                    <a:pt x="99284" y="48948"/>
                  </a:lnTo>
                  <a:lnTo>
                    <a:pt x="63111" y="68598"/>
                  </a:lnTo>
                  <a:lnTo>
                    <a:pt x="30114" y="90366"/>
                  </a:lnTo>
                  <a:lnTo>
                    <a:pt x="2058" y="133784"/>
                  </a:lnTo>
                  <a:lnTo>
                    <a:pt x="0" y="150610"/>
                  </a:lnTo>
                  <a:lnTo>
                    <a:pt x="0" y="301220"/>
                  </a:lnTo>
                  <a:lnTo>
                    <a:pt x="602294" y="301220"/>
                  </a:lnTo>
                  <a:close/>
                </a:path>
              </a:pathLst>
            </a:custGeom>
            <a:ln w="12550">
              <a:solidFill>
                <a:srgbClr val="111F35"/>
              </a:solidFill>
            </a:ln>
          </p:spPr>
          <p:txBody>
            <a:bodyPr wrap="square" lIns="0" tIns="0" rIns="0" bIns="0" rtlCol="0"/>
            <a:lstStyle/>
            <a:p>
              <a:endParaRPr/>
            </a:p>
          </p:txBody>
        </p:sp>
      </p:grpSp>
      <p:sp>
        <p:nvSpPr>
          <p:cNvPr id="28" name="object 28"/>
          <p:cNvSpPr txBox="1"/>
          <p:nvPr/>
        </p:nvSpPr>
        <p:spPr>
          <a:xfrm>
            <a:off x="933703" y="2748788"/>
            <a:ext cx="7778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User</a:t>
            </a:r>
            <a:r>
              <a:rPr sz="1800" spc="-20" dirty="0">
                <a:solidFill>
                  <a:srgbClr val="111F35"/>
                </a:solidFill>
                <a:latin typeface="Consolas"/>
                <a:cs typeface="Consolas"/>
              </a:rPr>
              <a:t> </a:t>
            </a:r>
            <a:r>
              <a:rPr sz="1800" spc="-50" dirty="0">
                <a:solidFill>
                  <a:srgbClr val="111F35"/>
                </a:solidFill>
                <a:latin typeface="Consolas"/>
                <a:cs typeface="Consolas"/>
              </a:rPr>
              <a:t>A</a:t>
            </a:r>
            <a:endParaRPr sz="1800">
              <a:latin typeface="Consolas"/>
              <a:cs typeface="Consolas"/>
            </a:endParaRPr>
          </a:p>
        </p:txBody>
      </p:sp>
      <p:grpSp>
        <p:nvGrpSpPr>
          <p:cNvPr id="29" name="object 29"/>
          <p:cNvGrpSpPr/>
          <p:nvPr/>
        </p:nvGrpSpPr>
        <p:grpSpPr>
          <a:xfrm>
            <a:off x="1002888" y="4807808"/>
            <a:ext cx="615315" cy="652780"/>
            <a:chOff x="1002888" y="4807808"/>
            <a:chExt cx="615315" cy="652780"/>
          </a:xfrm>
        </p:grpSpPr>
        <p:sp>
          <p:nvSpPr>
            <p:cNvPr id="30" name="object 30"/>
            <p:cNvSpPr/>
            <p:nvPr/>
          </p:nvSpPr>
          <p:spPr>
            <a:xfrm>
              <a:off x="1159737" y="4814083"/>
              <a:ext cx="301625" cy="301625"/>
            </a:xfrm>
            <a:custGeom>
              <a:avLst/>
              <a:gdLst/>
              <a:ahLst/>
              <a:cxnLst/>
              <a:rect l="l" t="t" r="r" b="b"/>
              <a:pathLst>
                <a:path w="301625" h="301625">
                  <a:moveTo>
                    <a:pt x="150573" y="0"/>
                  </a:moveTo>
                  <a:lnTo>
                    <a:pt x="102980" y="7678"/>
                  </a:lnTo>
                  <a:lnTo>
                    <a:pt x="61646" y="29058"/>
                  </a:lnTo>
                  <a:lnTo>
                    <a:pt x="29051" y="61661"/>
                  </a:lnTo>
                  <a:lnTo>
                    <a:pt x="7676" y="103005"/>
                  </a:lnTo>
                  <a:lnTo>
                    <a:pt x="0" y="150610"/>
                  </a:lnTo>
                  <a:lnTo>
                    <a:pt x="7676" y="198212"/>
                  </a:lnTo>
                  <a:lnTo>
                    <a:pt x="29051" y="239555"/>
                  </a:lnTo>
                  <a:lnTo>
                    <a:pt x="61646" y="272159"/>
                  </a:lnTo>
                  <a:lnTo>
                    <a:pt x="102980" y="293541"/>
                  </a:lnTo>
                  <a:lnTo>
                    <a:pt x="150573" y="301220"/>
                  </a:lnTo>
                  <a:lnTo>
                    <a:pt x="198163" y="293541"/>
                  </a:lnTo>
                  <a:lnTo>
                    <a:pt x="239497" y="272159"/>
                  </a:lnTo>
                  <a:lnTo>
                    <a:pt x="272093" y="239555"/>
                  </a:lnTo>
                  <a:lnTo>
                    <a:pt x="293470" y="198212"/>
                  </a:lnTo>
                  <a:lnTo>
                    <a:pt x="301147" y="150610"/>
                  </a:lnTo>
                  <a:lnTo>
                    <a:pt x="293470" y="103005"/>
                  </a:lnTo>
                  <a:lnTo>
                    <a:pt x="272093" y="61661"/>
                  </a:lnTo>
                  <a:lnTo>
                    <a:pt x="239497" y="29058"/>
                  </a:lnTo>
                  <a:lnTo>
                    <a:pt x="198163" y="7678"/>
                  </a:lnTo>
                  <a:lnTo>
                    <a:pt x="150573" y="0"/>
                  </a:lnTo>
                  <a:close/>
                </a:path>
              </a:pathLst>
            </a:custGeom>
            <a:solidFill>
              <a:srgbClr val="D70031"/>
            </a:solidFill>
          </p:spPr>
          <p:txBody>
            <a:bodyPr wrap="square" lIns="0" tIns="0" rIns="0" bIns="0" rtlCol="0"/>
            <a:lstStyle/>
            <a:p>
              <a:endParaRPr/>
            </a:p>
          </p:txBody>
        </p:sp>
        <p:sp>
          <p:nvSpPr>
            <p:cNvPr id="31" name="object 31"/>
            <p:cNvSpPr/>
            <p:nvPr/>
          </p:nvSpPr>
          <p:spPr>
            <a:xfrm>
              <a:off x="1159737" y="4814083"/>
              <a:ext cx="301625" cy="301625"/>
            </a:xfrm>
            <a:custGeom>
              <a:avLst/>
              <a:gdLst/>
              <a:ahLst/>
              <a:cxnLst/>
              <a:rect l="l" t="t" r="r" b="b"/>
              <a:pathLst>
                <a:path w="301625" h="301625">
                  <a:moveTo>
                    <a:pt x="301147" y="150610"/>
                  </a:moveTo>
                  <a:lnTo>
                    <a:pt x="293470" y="198212"/>
                  </a:lnTo>
                  <a:lnTo>
                    <a:pt x="272093" y="239555"/>
                  </a:lnTo>
                  <a:lnTo>
                    <a:pt x="239497" y="272159"/>
                  </a:lnTo>
                  <a:lnTo>
                    <a:pt x="198163" y="293541"/>
                  </a:lnTo>
                  <a:lnTo>
                    <a:pt x="150573" y="301220"/>
                  </a:lnTo>
                  <a:lnTo>
                    <a:pt x="102980" y="293541"/>
                  </a:lnTo>
                  <a:lnTo>
                    <a:pt x="61646" y="272159"/>
                  </a:lnTo>
                  <a:lnTo>
                    <a:pt x="29051" y="239555"/>
                  </a:lnTo>
                  <a:lnTo>
                    <a:pt x="7676" y="198212"/>
                  </a:lnTo>
                  <a:lnTo>
                    <a:pt x="0" y="150610"/>
                  </a:lnTo>
                  <a:lnTo>
                    <a:pt x="7676" y="103005"/>
                  </a:lnTo>
                  <a:lnTo>
                    <a:pt x="29051" y="61661"/>
                  </a:lnTo>
                  <a:lnTo>
                    <a:pt x="61646" y="29058"/>
                  </a:lnTo>
                  <a:lnTo>
                    <a:pt x="102980" y="7678"/>
                  </a:lnTo>
                  <a:lnTo>
                    <a:pt x="150573" y="0"/>
                  </a:lnTo>
                  <a:lnTo>
                    <a:pt x="198163" y="7678"/>
                  </a:lnTo>
                  <a:lnTo>
                    <a:pt x="239497" y="29058"/>
                  </a:lnTo>
                  <a:lnTo>
                    <a:pt x="272093" y="61661"/>
                  </a:lnTo>
                  <a:lnTo>
                    <a:pt x="293470" y="103005"/>
                  </a:lnTo>
                  <a:lnTo>
                    <a:pt x="301147" y="150610"/>
                  </a:lnTo>
                  <a:close/>
                </a:path>
              </a:pathLst>
            </a:custGeom>
            <a:ln w="12549">
              <a:solidFill>
                <a:srgbClr val="111F35"/>
              </a:solidFill>
            </a:ln>
          </p:spPr>
          <p:txBody>
            <a:bodyPr wrap="square" lIns="0" tIns="0" rIns="0" bIns="0" rtlCol="0"/>
            <a:lstStyle/>
            <a:p>
              <a:endParaRPr/>
            </a:p>
          </p:txBody>
        </p:sp>
        <p:sp>
          <p:nvSpPr>
            <p:cNvPr id="32" name="object 32"/>
            <p:cNvSpPr/>
            <p:nvPr/>
          </p:nvSpPr>
          <p:spPr>
            <a:xfrm>
              <a:off x="1009163" y="5152956"/>
              <a:ext cx="602615" cy="301625"/>
            </a:xfrm>
            <a:custGeom>
              <a:avLst/>
              <a:gdLst/>
              <a:ahLst/>
              <a:cxnLst/>
              <a:rect l="l" t="t" r="r" b="b"/>
              <a:pathLst>
                <a:path w="602615" h="301625">
                  <a:moveTo>
                    <a:pt x="301147" y="0"/>
                  </a:moveTo>
                  <a:lnTo>
                    <a:pt x="239035" y="5177"/>
                  </a:lnTo>
                  <a:lnTo>
                    <a:pt x="176924" y="18826"/>
                  </a:lnTo>
                  <a:lnTo>
                    <a:pt x="137574" y="32122"/>
                  </a:lnTo>
                  <a:lnTo>
                    <a:pt x="99284" y="48948"/>
                  </a:lnTo>
                  <a:lnTo>
                    <a:pt x="63111" y="68598"/>
                  </a:lnTo>
                  <a:lnTo>
                    <a:pt x="30114" y="90366"/>
                  </a:lnTo>
                  <a:lnTo>
                    <a:pt x="2058" y="133784"/>
                  </a:lnTo>
                  <a:lnTo>
                    <a:pt x="0" y="150610"/>
                  </a:lnTo>
                  <a:lnTo>
                    <a:pt x="0" y="301220"/>
                  </a:lnTo>
                  <a:lnTo>
                    <a:pt x="602294" y="301220"/>
                  </a:lnTo>
                  <a:lnTo>
                    <a:pt x="602294" y="150610"/>
                  </a:lnTo>
                  <a:lnTo>
                    <a:pt x="584825" y="102956"/>
                  </a:lnTo>
                  <a:lnTo>
                    <a:pt x="539183" y="67009"/>
                  </a:lnTo>
                  <a:lnTo>
                    <a:pt x="503010" y="47536"/>
                  </a:lnTo>
                  <a:lnTo>
                    <a:pt x="464719" y="31592"/>
                  </a:lnTo>
                  <a:lnTo>
                    <a:pt x="425370" y="18826"/>
                  </a:lnTo>
                  <a:lnTo>
                    <a:pt x="366082" y="5177"/>
                  </a:lnTo>
                  <a:lnTo>
                    <a:pt x="301147" y="0"/>
                  </a:lnTo>
                  <a:close/>
                </a:path>
              </a:pathLst>
            </a:custGeom>
            <a:solidFill>
              <a:srgbClr val="D70031"/>
            </a:solidFill>
          </p:spPr>
          <p:txBody>
            <a:bodyPr wrap="square" lIns="0" tIns="0" rIns="0" bIns="0" rtlCol="0"/>
            <a:lstStyle/>
            <a:p>
              <a:endParaRPr/>
            </a:p>
          </p:txBody>
        </p:sp>
        <p:sp>
          <p:nvSpPr>
            <p:cNvPr id="33" name="object 33"/>
            <p:cNvSpPr/>
            <p:nvPr/>
          </p:nvSpPr>
          <p:spPr>
            <a:xfrm>
              <a:off x="1009163" y="5152956"/>
              <a:ext cx="602615" cy="301625"/>
            </a:xfrm>
            <a:custGeom>
              <a:avLst/>
              <a:gdLst/>
              <a:ahLst/>
              <a:cxnLst/>
              <a:rect l="l" t="t" r="r" b="b"/>
              <a:pathLst>
                <a:path w="602615" h="301625">
                  <a:moveTo>
                    <a:pt x="602294" y="301220"/>
                  </a:moveTo>
                  <a:lnTo>
                    <a:pt x="602294" y="150610"/>
                  </a:lnTo>
                  <a:lnTo>
                    <a:pt x="584825" y="102956"/>
                  </a:lnTo>
                  <a:lnTo>
                    <a:pt x="539183" y="67009"/>
                  </a:lnTo>
                  <a:lnTo>
                    <a:pt x="503010" y="47536"/>
                  </a:lnTo>
                  <a:lnTo>
                    <a:pt x="464719" y="31592"/>
                  </a:lnTo>
                  <a:lnTo>
                    <a:pt x="425370" y="18826"/>
                  </a:lnTo>
                  <a:lnTo>
                    <a:pt x="366082" y="5177"/>
                  </a:lnTo>
                  <a:lnTo>
                    <a:pt x="301147" y="0"/>
                  </a:lnTo>
                  <a:lnTo>
                    <a:pt x="270091" y="1353"/>
                  </a:lnTo>
                  <a:lnTo>
                    <a:pt x="207979" y="11119"/>
                  </a:lnTo>
                  <a:lnTo>
                    <a:pt x="137574" y="32122"/>
                  </a:lnTo>
                  <a:lnTo>
                    <a:pt x="99284" y="48948"/>
                  </a:lnTo>
                  <a:lnTo>
                    <a:pt x="63111" y="68598"/>
                  </a:lnTo>
                  <a:lnTo>
                    <a:pt x="30114" y="90366"/>
                  </a:lnTo>
                  <a:lnTo>
                    <a:pt x="2058" y="133784"/>
                  </a:lnTo>
                  <a:lnTo>
                    <a:pt x="0" y="150610"/>
                  </a:lnTo>
                  <a:lnTo>
                    <a:pt x="0" y="301220"/>
                  </a:lnTo>
                  <a:lnTo>
                    <a:pt x="602294" y="301220"/>
                  </a:lnTo>
                  <a:close/>
                </a:path>
              </a:pathLst>
            </a:custGeom>
            <a:ln w="12550">
              <a:solidFill>
                <a:srgbClr val="111F35"/>
              </a:solidFill>
            </a:ln>
          </p:spPr>
          <p:txBody>
            <a:bodyPr wrap="square" lIns="0" tIns="0" rIns="0" bIns="0" rtlCol="0"/>
            <a:lstStyle/>
            <a:p>
              <a:endParaRPr/>
            </a:p>
          </p:txBody>
        </p:sp>
      </p:grpSp>
      <p:sp>
        <p:nvSpPr>
          <p:cNvPr id="34" name="object 34"/>
          <p:cNvSpPr txBox="1"/>
          <p:nvPr/>
        </p:nvSpPr>
        <p:spPr>
          <a:xfrm>
            <a:off x="905357" y="5495950"/>
            <a:ext cx="77724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User</a:t>
            </a:r>
            <a:r>
              <a:rPr sz="1800" spc="-40" dirty="0">
                <a:solidFill>
                  <a:srgbClr val="111F35"/>
                </a:solidFill>
                <a:latin typeface="Consolas"/>
                <a:cs typeface="Consolas"/>
              </a:rPr>
              <a:t> </a:t>
            </a:r>
            <a:r>
              <a:rPr sz="1800" spc="-50" dirty="0">
                <a:solidFill>
                  <a:srgbClr val="111F35"/>
                </a:solidFill>
                <a:latin typeface="Consolas"/>
                <a:cs typeface="Consolas"/>
              </a:rPr>
              <a:t>B</a:t>
            </a:r>
            <a:endParaRPr sz="1800">
              <a:latin typeface="Consolas"/>
              <a:cs typeface="Consolas"/>
            </a:endParaRPr>
          </a:p>
        </p:txBody>
      </p:sp>
      <p:sp>
        <p:nvSpPr>
          <p:cNvPr id="35" name="object 35"/>
          <p:cNvSpPr txBox="1"/>
          <p:nvPr/>
        </p:nvSpPr>
        <p:spPr>
          <a:xfrm>
            <a:off x="3727830" y="4684014"/>
            <a:ext cx="14039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5:</a:t>
            </a:r>
            <a:r>
              <a:rPr sz="1800" spc="-25" dirty="0">
                <a:solidFill>
                  <a:srgbClr val="111F35"/>
                </a:solidFill>
                <a:latin typeface="Consolas"/>
                <a:cs typeface="Consolas"/>
              </a:rPr>
              <a:t> </a:t>
            </a:r>
            <a:r>
              <a:rPr sz="1800" dirty="0">
                <a:solidFill>
                  <a:srgbClr val="111F35"/>
                </a:solidFill>
                <a:latin typeface="Consolas"/>
                <a:cs typeface="Consolas"/>
              </a:rPr>
              <a:t>HTTP</a:t>
            </a:r>
            <a:r>
              <a:rPr sz="1800" spc="-10" dirty="0">
                <a:solidFill>
                  <a:srgbClr val="111F35"/>
                </a:solidFill>
                <a:latin typeface="Consolas"/>
                <a:cs typeface="Consolas"/>
              </a:rPr>
              <a:t> </a:t>
            </a:r>
            <a:r>
              <a:rPr sz="1800" spc="-25" dirty="0">
                <a:solidFill>
                  <a:srgbClr val="111F35"/>
                </a:solidFill>
                <a:latin typeface="Consolas"/>
                <a:cs typeface="Consolas"/>
              </a:rPr>
              <a:t>GET</a:t>
            </a:r>
            <a:endParaRPr sz="1800">
              <a:latin typeface="Consolas"/>
              <a:cs typeface="Consolas"/>
            </a:endParaRPr>
          </a:p>
        </p:txBody>
      </p:sp>
      <p:sp>
        <p:nvSpPr>
          <p:cNvPr id="36" name="object 36"/>
          <p:cNvSpPr/>
          <p:nvPr/>
        </p:nvSpPr>
        <p:spPr>
          <a:xfrm>
            <a:off x="1758695" y="5461634"/>
            <a:ext cx="5494655" cy="171450"/>
          </a:xfrm>
          <a:custGeom>
            <a:avLst/>
            <a:gdLst/>
            <a:ahLst/>
            <a:cxnLst/>
            <a:rect l="l" t="t" r="r" b="b"/>
            <a:pathLst>
              <a:path w="5494655" h="171450">
                <a:moveTo>
                  <a:pt x="171450" y="0"/>
                </a:moveTo>
                <a:lnTo>
                  <a:pt x="0" y="85724"/>
                </a:lnTo>
                <a:lnTo>
                  <a:pt x="171450" y="171449"/>
                </a:lnTo>
                <a:lnTo>
                  <a:pt x="171450" y="114299"/>
                </a:lnTo>
                <a:lnTo>
                  <a:pt x="142875" y="114299"/>
                </a:lnTo>
                <a:lnTo>
                  <a:pt x="142875" y="57149"/>
                </a:lnTo>
                <a:lnTo>
                  <a:pt x="171450" y="57149"/>
                </a:lnTo>
                <a:lnTo>
                  <a:pt x="171450" y="0"/>
                </a:lnTo>
                <a:close/>
              </a:path>
              <a:path w="5494655" h="171450">
                <a:moveTo>
                  <a:pt x="171450" y="57149"/>
                </a:moveTo>
                <a:lnTo>
                  <a:pt x="142875" y="57149"/>
                </a:lnTo>
                <a:lnTo>
                  <a:pt x="142875" y="114299"/>
                </a:lnTo>
                <a:lnTo>
                  <a:pt x="171450" y="114299"/>
                </a:lnTo>
                <a:lnTo>
                  <a:pt x="171450" y="57149"/>
                </a:lnTo>
                <a:close/>
              </a:path>
              <a:path w="5494655" h="171450">
                <a:moveTo>
                  <a:pt x="5494401" y="57149"/>
                </a:moveTo>
                <a:lnTo>
                  <a:pt x="171450" y="57149"/>
                </a:lnTo>
                <a:lnTo>
                  <a:pt x="171450" y="114299"/>
                </a:lnTo>
                <a:lnTo>
                  <a:pt x="5494401" y="114299"/>
                </a:lnTo>
                <a:lnTo>
                  <a:pt x="5494401" y="57149"/>
                </a:lnTo>
                <a:close/>
              </a:path>
            </a:pathLst>
          </a:custGeom>
          <a:solidFill>
            <a:srgbClr val="006379"/>
          </a:solidFill>
        </p:spPr>
        <p:txBody>
          <a:bodyPr wrap="square" lIns="0" tIns="0" rIns="0" bIns="0" rtlCol="0"/>
          <a:lstStyle/>
          <a:p>
            <a:endParaRPr/>
          </a:p>
        </p:txBody>
      </p:sp>
      <p:sp>
        <p:nvSpPr>
          <p:cNvPr id="37" name="object 37"/>
          <p:cNvSpPr txBox="1"/>
          <p:nvPr/>
        </p:nvSpPr>
        <p:spPr>
          <a:xfrm>
            <a:off x="3211448" y="5232653"/>
            <a:ext cx="24072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6:</a:t>
            </a:r>
            <a:r>
              <a:rPr sz="1800" spc="-20" dirty="0">
                <a:solidFill>
                  <a:srgbClr val="111F35"/>
                </a:solidFill>
                <a:latin typeface="Consolas"/>
                <a:cs typeface="Consolas"/>
              </a:rPr>
              <a:t> </a:t>
            </a:r>
            <a:r>
              <a:rPr sz="1800" dirty="0">
                <a:solidFill>
                  <a:srgbClr val="111F35"/>
                </a:solidFill>
                <a:latin typeface="Consolas"/>
                <a:cs typeface="Consolas"/>
              </a:rPr>
              <a:t>401</a:t>
            </a:r>
            <a:r>
              <a:rPr sz="1800" spc="-15" dirty="0">
                <a:solidFill>
                  <a:srgbClr val="111F35"/>
                </a:solidFill>
                <a:latin typeface="Consolas"/>
                <a:cs typeface="Consolas"/>
              </a:rPr>
              <a:t> </a:t>
            </a:r>
            <a:r>
              <a:rPr sz="1800" spc="-10" dirty="0">
                <a:solidFill>
                  <a:srgbClr val="111F35"/>
                </a:solidFill>
                <a:latin typeface="Consolas"/>
                <a:cs typeface="Consolas"/>
              </a:rPr>
              <a:t>Unauthorized</a:t>
            </a:r>
            <a:endParaRPr sz="1800">
              <a:latin typeface="Consolas"/>
              <a:cs typeface="Consolas"/>
            </a:endParaRPr>
          </a:p>
        </p:txBody>
      </p:sp>
      <p:grpSp>
        <p:nvGrpSpPr>
          <p:cNvPr id="38" name="object 38"/>
          <p:cNvGrpSpPr/>
          <p:nvPr/>
        </p:nvGrpSpPr>
        <p:grpSpPr>
          <a:xfrm>
            <a:off x="1045560" y="3527649"/>
            <a:ext cx="615315" cy="652780"/>
            <a:chOff x="1045560" y="3527649"/>
            <a:chExt cx="615315" cy="652780"/>
          </a:xfrm>
        </p:grpSpPr>
        <p:sp>
          <p:nvSpPr>
            <p:cNvPr id="39" name="object 39"/>
            <p:cNvSpPr/>
            <p:nvPr/>
          </p:nvSpPr>
          <p:spPr>
            <a:xfrm>
              <a:off x="1202409" y="3533923"/>
              <a:ext cx="301625" cy="301625"/>
            </a:xfrm>
            <a:custGeom>
              <a:avLst/>
              <a:gdLst/>
              <a:ahLst/>
              <a:cxnLst/>
              <a:rect l="l" t="t" r="r" b="b"/>
              <a:pathLst>
                <a:path w="301625" h="301625">
                  <a:moveTo>
                    <a:pt x="150573" y="0"/>
                  </a:moveTo>
                  <a:lnTo>
                    <a:pt x="102980" y="7678"/>
                  </a:lnTo>
                  <a:lnTo>
                    <a:pt x="61646" y="29058"/>
                  </a:lnTo>
                  <a:lnTo>
                    <a:pt x="29051" y="61661"/>
                  </a:lnTo>
                  <a:lnTo>
                    <a:pt x="7676" y="103005"/>
                  </a:lnTo>
                  <a:lnTo>
                    <a:pt x="0" y="150610"/>
                  </a:lnTo>
                  <a:lnTo>
                    <a:pt x="7676" y="198212"/>
                  </a:lnTo>
                  <a:lnTo>
                    <a:pt x="29051" y="239555"/>
                  </a:lnTo>
                  <a:lnTo>
                    <a:pt x="61646" y="272159"/>
                  </a:lnTo>
                  <a:lnTo>
                    <a:pt x="102980" y="293541"/>
                  </a:lnTo>
                  <a:lnTo>
                    <a:pt x="150573" y="301220"/>
                  </a:lnTo>
                  <a:lnTo>
                    <a:pt x="198163" y="293541"/>
                  </a:lnTo>
                  <a:lnTo>
                    <a:pt x="239497" y="272159"/>
                  </a:lnTo>
                  <a:lnTo>
                    <a:pt x="272093" y="239555"/>
                  </a:lnTo>
                  <a:lnTo>
                    <a:pt x="293470" y="198212"/>
                  </a:lnTo>
                  <a:lnTo>
                    <a:pt x="301147" y="150610"/>
                  </a:lnTo>
                  <a:lnTo>
                    <a:pt x="293470" y="103005"/>
                  </a:lnTo>
                  <a:lnTo>
                    <a:pt x="272093" y="61661"/>
                  </a:lnTo>
                  <a:lnTo>
                    <a:pt x="239497" y="29058"/>
                  </a:lnTo>
                  <a:lnTo>
                    <a:pt x="198163" y="7678"/>
                  </a:lnTo>
                  <a:lnTo>
                    <a:pt x="150573" y="0"/>
                  </a:lnTo>
                  <a:close/>
                </a:path>
              </a:pathLst>
            </a:custGeom>
            <a:solidFill>
              <a:srgbClr val="F1CD5D"/>
            </a:solidFill>
          </p:spPr>
          <p:txBody>
            <a:bodyPr wrap="square" lIns="0" tIns="0" rIns="0" bIns="0" rtlCol="0"/>
            <a:lstStyle/>
            <a:p>
              <a:endParaRPr/>
            </a:p>
          </p:txBody>
        </p:sp>
        <p:sp>
          <p:nvSpPr>
            <p:cNvPr id="40" name="object 40"/>
            <p:cNvSpPr/>
            <p:nvPr/>
          </p:nvSpPr>
          <p:spPr>
            <a:xfrm>
              <a:off x="1202409" y="3533923"/>
              <a:ext cx="301625" cy="301625"/>
            </a:xfrm>
            <a:custGeom>
              <a:avLst/>
              <a:gdLst/>
              <a:ahLst/>
              <a:cxnLst/>
              <a:rect l="l" t="t" r="r" b="b"/>
              <a:pathLst>
                <a:path w="301625" h="301625">
                  <a:moveTo>
                    <a:pt x="301147" y="150610"/>
                  </a:moveTo>
                  <a:lnTo>
                    <a:pt x="293470" y="198212"/>
                  </a:lnTo>
                  <a:lnTo>
                    <a:pt x="272093" y="239555"/>
                  </a:lnTo>
                  <a:lnTo>
                    <a:pt x="239497" y="272159"/>
                  </a:lnTo>
                  <a:lnTo>
                    <a:pt x="198163" y="293541"/>
                  </a:lnTo>
                  <a:lnTo>
                    <a:pt x="150573" y="301220"/>
                  </a:lnTo>
                  <a:lnTo>
                    <a:pt x="102980" y="293541"/>
                  </a:lnTo>
                  <a:lnTo>
                    <a:pt x="61646" y="272159"/>
                  </a:lnTo>
                  <a:lnTo>
                    <a:pt x="29051" y="239555"/>
                  </a:lnTo>
                  <a:lnTo>
                    <a:pt x="7676" y="198212"/>
                  </a:lnTo>
                  <a:lnTo>
                    <a:pt x="0" y="150610"/>
                  </a:lnTo>
                  <a:lnTo>
                    <a:pt x="7676" y="103005"/>
                  </a:lnTo>
                  <a:lnTo>
                    <a:pt x="29051" y="61661"/>
                  </a:lnTo>
                  <a:lnTo>
                    <a:pt x="61646" y="29058"/>
                  </a:lnTo>
                  <a:lnTo>
                    <a:pt x="102980" y="7678"/>
                  </a:lnTo>
                  <a:lnTo>
                    <a:pt x="150573" y="0"/>
                  </a:lnTo>
                  <a:lnTo>
                    <a:pt x="198163" y="7678"/>
                  </a:lnTo>
                  <a:lnTo>
                    <a:pt x="239497" y="29058"/>
                  </a:lnTo>
                  <a:lnTo>
                    <a:pt x="272093" y="61661"/>
                  </a:lnTo>
                  <a:lnTo>
                    <a:pt x="293470" y="103005"/>
                  </a:lnTo>
                  <a:lnTo>
                    <a:pt x="301147" y="150610"/>
                  </a:lnTo>
                  <a:close/>
                </a:path>
              </a:pathLst>
            </a:custGeom>
            <a:ln w="12549">
              <a:solidFill>
                <a:srgbClr val="111F35"/>
              </a:solidFill>
            </a:ln>
          </p:spPr>
          <p:txBody>
            <a:bodyPr wrap="square" lIns="0" tIns="0" rIns="0" bIns="0" rtlCol="0"/>
            <a:lstStyle/>
            <a:p>
              <a:endParaRPr/>
            </a:p>
          </p:txBody>
        </p:sp>
        <p:sp>
          <p:nvSpPr>
            <p:cNvPr id="41" name="object 41"/>
            <p:cNvSpPr/>
            <p:nvPr/>
          </p:nvSpPr>
          <p:spPr>
            <a:xfrm>
              <a:off x="1051835" y="3872796"/>
              <a:ext cx="602615" cy="301625"/>
            </a:xfrm>
            <a:custGeom>
              <a:avLst/>
              <a:gdLst/>
              <a:ahLst/>
              <a:cxnLst/>
              <a:rect l="l" t="t" r="r" b="b"/>
              <a:pathLst>
                <a:path w="602614" h="301625">
                  <a:moveTo>
                    <a:pt x="301147" y="0"/>
                  </a:moveTo>
                  <a:lnTo>
                    <a:pt x="239035" y="5177"/>
                  </a:lnTo>
                  <a:lnTo>
                    <a:pt x="176924" y="18826"/>
                  </a:lnTo>
                  <a:lnTo>
                    <a:pt x="137574" y="32122"/>
                  </a:lnTo>
                  <a:lnTo>
                    <a:pt x="99284" y="48948"/>
                  </a:lnTo>
                  <a:lnTo>
                    <a:pt x="63111" y="68598"/>
                  </a:lnTo>
                  <a:lnTo>
                    <a:pt x="30114" y="90366"/>
                  </a:lnTo>
                  <a:lnTo>
                    <a:pt x="2058" y="133784"/>
                  </a:lnTo>
                  <a:lnTo>
                    <a:pt x="0" y="150610"/>
                  </a:lnTo>
                  <a:lnTo>
                    <a:pt x="0" y="301220"/>
                  </a:lnTo>
                  <a:lnTo>
                    <a:pt x="602294" y="301220"/>
                  </a:lnTo>
                  <a:lnTo>
                    <a:pt x="602294" y="150610"/>
                  </a:lnTo>
                  <a:lnTo>
                    <a:pt x="584825" y="102956"/>
                  </a:lnTo>
                  <a:lnTo>
                    <a:pt x="539183" y="67009"/>
                  </a:lnTo>
                  <a:lnTo>
                    <a:pt x="503010" y="47536"/>
                  </a:lnTo>
                  <a:lnTo>
                    <a:pt x="464719" y="31592"/>
                  </a:lnTo>
                  <a:lnTo>
                    <a:pt x="425370" y="18826"/>
                  </a:lnTo>
                  <a:lnTo>
                    <a:pt x="366082" y="5177"/>
                  </a:lnTo>
                  <a:lnTo>
                    <a:pt x="301147" y="0"/>
                  </a:lnTo>
                  <a:close/>
                </a:path>
              </a:pathLst>
            </a:custGeom>
            <a:solidFill>
              <a:srgbClr val="F1CD5D"/>
            </a:solidFill>
          </p:spPr>
          <p:txBody>
            <a:bodyPr wrap="square" lIns="0" tIns="0" rIns="0" bIns="0" rtlCol="0"/>
            <a:lstStyle/>
            <a:p>
              <a:endParaRPr/>
            </a:p>
          </p:txBody>
        </p:sp>
        <p:sp>
          <p:nvSpPr>
            <p:cNvPr id="42" name="object 42"/>
            <p:cNvSpPr/>
            <p:nvPr/>
          </p:nvSpPr>
          <p:spPr>
            <a:xfrm>
              <a:off x="1051835" y="3872796"/>
              <a:ext cx="602615" cy="301625"/>
            </a:xfrm>
            <a:custGeom>
              <a:avLst/>
              <a:gdLst/>
              <a:ahLst/>
              <a:cxnLst/>
              <a:rect l="l" t="t" r="r" b="b"/>
              <a:pathLst>
                <a:path w="602614" h="301625">
                  <a:moveTo>
                    <a:pt x="602294" y="301220"/>
                  </a:moveTo>
                  <a:lnTo>
                    <a:pt x="602294" y="150610"/>
                  </a:lnTo>
                  <a:lnTo>
                    <a:pt x="584825" y="102956"/>
                  </a:lnTo>
                  <a:lnTo>
                    <a:pt x="539183" y="67009"/>
                  </a:lnTo>
                  <a:lnTo>
                    <a:pt x="503010" y="47536"/>
                  </a:lnTo>
                  <a:lnTo>
                    <a:pt x="464719" y="31592"/>
                  </a:lnTo>
                  <a:lnTo>
                    <a:pt x="425370" y="18826"/>
                  </a:lnTo>
                  <a:lnTo>
                    <a:pt x="366082" y="5177"/>
                  </a:lnTo>
                  <a:lnTo>
                    <a:pt x="301147" y="0"/>
                  </a:lnTo>
                  <a:lnTo>
                    <a:pt x="270091" y="1353"/>
                  </a:lnTo>
                  <a:lnTo>
                    <a:pt x="207979" y="11119"/>
                  </a:lnTo>
                  <a:lnTo>
                    <a:pt x="137574" y="32122"/>
                  </a:lnTo>
                  <a:lnTo>
                    <a:pt x="99284" y="48948"/>
                  </a:lnTo>
                  <a:lnTo>
                    <a:pt x="63111" y="68598"/>
                  </a:lnTo>
                  <a:lnTo>
                    <a:pt x="30114" y="90366"/>
                  </a:lnTo>
                  <a:lnTo>
                    <a:pt x="2058" y="133784"/>
                  </a:lnTo>
                  <a:lnTo>
                    <a:pt x="0" y="150610"/>
                  </a:lnTo>
                  <a:lnTo>
                    <a:pt x="0" y="301220"/>
                  </a:lnTo>
                  <a:lnTo>
                    <a:pt x="602294" y="301220"/>
                  </a:lnTo>
                  <a:close/>
                </a:path>
              </a:pathLst>
            </a:custGeom>
            <a:ln w="12550">
              <a:solidFill>
                <a:srgbClr val="111F35"/>
              </a:solidFill>
            </a:ln>
          </p:spPr>
          <p:txBody>
            <a:bodyPr wrap="square" lIns="0" tIns="0" rIns="0" bIns="0" rtlCol="0"/>
            <a:lstStyle/>
            <a:p>
              <a:endParaRPr/>
            </a:p>
          </p:txBody>
        </p:sp>
      </p:grpSp>
      <p:sp>
        <p:nvSpPr>
          <p:cNvPr id="43" name="object 43"/>
          <p:cNvSpPr txBox="1"/>
          <p:nvPr/>
        </p:nvSpPr>
        <p:spPr>
          <a:xfrm>
            <a:off x="946200" y="4010659"/>
            <a:ext cx="5140960" cy="504190"/>
          </a:xfrm>
          <a:prstGeom prst="rect">
            <a:avLst/>
          </a:prstGeom>
        </p:spPr>
        <p:txBody>
          <a:bodyPr vert="horz" wrap="square" lIns="0" tIns="12700" rIns="0" bIns="0" rtlCol="0">
            <a:spAutoFit/>
          </a:bodyPr>
          <a:lstStyle/>
          <a:p>
            <a:pPr marL="1821814">
              <a:lnSpc>
                <a:spcPts val="1885"/>
              </a:lnSpc>
              <a:spcBef>
                <a:spcPts val="100"/>
              </a:spcBef>
            </a:pPr>
            <a:r>
              <a:rPr sz="1800" dirty="0">
                <a:solidFill>
                  <a:srgbClr val="111F35"/>
                </a:solidFill>
                <a:latin typeface="Consolas"/>
                <a:cs typeface="Consolas"/>
              </a:rPr>
              <a:t>4:</a:t>
            </a:r>
            <a:r>
              <a:rPr sz="1800" spc="-65" dirty="0">
                <a:solidFill>
                  <a:srgbClr val="111F35"/>
                </a:solidFill>
                <a:latin typeface="Consolas"/>
                <a:cs typeface="Consolas"/>
              </a:rPr>
              <a:t> </a:t>
            </a:r>
            <a:r>
              <a:rPr sz="1800" dirty="0">
                <a:solidFill>
                  <a:srgbClr val="111F35"/>
                </a:solidFill>
                <a:latin typeface="Consolas"/>
                <a:cs typeface="Consolas"/>
              </a:rPr>
              <a:t>200</a:t>
            </a:r>
            <a:r>
              <a:rPr sz="1800" spc="-40" dirty="0">
                <a:solidFill>
                  <a:srgbClr val="111F35"/>
                </a:solidFill>
                <a:latin typeface="Consolas"/>
                <a:cs typeface="Consolas"/>
              </a:rPr>
              <a:t> </a:t>
            </a:r>
            <a:r>
              <a:rPr sz="1800" spc="-10" dirty="0">
                <a:solidFill>
                  <a:srgbClr val="111F35"/>
                </a:solidFill>
                <a:latin typeface="Consolas"/>
                <a:cs typeface="Consolas"/>
              </a:rPr>
              <a:t>OK</a:t>
            </a:r>
            <a:r>
              <a:rPr sz="1800" spc="-575" dirty="0">
                <a:solidFill>
                  <a:srgbClr val="111F35"/>
                </a:solidFill>
                <a:latin typeface="Consolas"/>
                <a:cs typeface="Consolas"/>
              </a:rPr>
              <a:t> </a:t>
            </a:r>
            <a:r>
              <a:rPr sz="1800" dirty="0">
                <a:solidFill>
                  <a:srgbClr val="111F35"/>
                </a:solidFill>
                <a:latin typeface="Calibri"/>
                <a:cs typeface="Calibri"/>
              </a:rPr>
              <a:t>and</a:t>
            </a:r>
            <a:r>
              <a:rPr sz="1800" spc="-5" dirty="0">
                <a:solidFill>
                  <a:srgbClr val="111F35"/>
                </a:solidFill>
                <a:latin typeface="Calibri"/>
                <a:cs typeface="Calibri"/>
              </a:rPr>
              <a:t> </a:t>
            </a:r>
            <a:r>
              <a:rPr sz="1800" dirty="0">
                <a:solidFill>
                  <a:srgbClr val="111F35"/>
                </a:solidFill>
                <a:latin typeface="Calibri"/>
                <a:cs typeface="Calibri"/>
              </a:rPr>
              <a:t>shows</a:t>
            </a:r>
            <a:r>
              <a:rPr sz="1800" spc="-25" dirty="0">
                <a:solidFill>
                  <a:srgbClr val="111F35"/>
                </a:solidFill>
                <a:latin typeface="Calibri"/>
                <a:cs typeface="Calibri"/>
              </a:rPr>
              <a:t> </a:t>
            </a:r>
            <a:r>
              <a:rPr sz="1800" dirty="0">
                <a:solidFill>
                  <a:srgbClr val="111F35"/>
                </a:solidFill>
                <a:latin typeface="Calibri"/>
                <a:cs typeface="Calibri"/>
              </a:rPr>
              <a:t>list</a:t>
            </a:r>
            <a:r>
              <a:rPr sz="1800" spc="-10" dirty="0">
                <a:solidFill>
                  <a:srgbClr val="111F35"/>
                </a:solidFill>
                <a:latin typeface="Calibri"/>
                <a:cs typeface="Calibri"/>
              </a:rPr>
              <a:t> </a:t>
            </a:r>
            <a:r>
              <a:rPr sz="1800" dirty="0">
                <a:solidFill>
                  <a:srgbClr val="111F35"/>
                </a:solidFill>
                <a:latin typeface="Calibri"/>
                <a:cs typeface="Calibri"/>
              </a:rPr>
              <a:t>of </a:t>
            </a:r>
            <a:r>
              <a:rPr sz="1800" spc="-10" dirty="0">
                <a:solidFill>
                  <a:srgbClr val="111F35"/>
                </a:solidFill>
                <a:latin typeface="Calibri"/>
                <a:cs typeface="Calibri"/>
              </a:rPr>
              <a:t>todos</a:t>
            </a:r>
            <a:endParaRPr sz="1800">
              <a:latin typeface="Calibri"/>
              <a:cs typeface="Calibri"/>
            </a:endParaRPr>
          </a:p>
          <a:p>
            <a:pPr marL="12700">
              <a:lnSpc>
                <a:spcPts val="1885"/>
              </a:lnSpc>
            </a:pPr>
            <a:r>
              <a:rPr sz="1800" dirty="0">
                <a:solidFill>
                  <a:srgbClr val="111F35"/>
                </a:solidFill>
                <a:latin typeface="Consolas"/>
                <a:cs typeface="Consolas"/>
              </a:rPr>
              <a:t>User</a:t>
            </a:r>
            <a:r>
              <a:rPr sz="1800" spc="-20" dirty="0">
                <a:solidFill>
                  <a:srgbClr val="111F35"/>
                </a:solidFill>
                <a:latin typeface="Consolas"/>
                <a:cs typeface="Consolas"/>
              </a:rPr>
              <a:t> </a:t>
            </a:r>
            <a:r>
              <a:rPr sz="1800" spc="-50" dirty="0">
                <a:solidFill>
                  <a:srgbClr val="111F35"/>
                </a:solidFill>
                <a:latin typeface="Consolas"/>
                <a:cs typeface="Consolas"/>
              </a:rPr>
              <a:t>A</a:t>
            </a:r>
            <a:endParaRPr sz="1800">
              <a:latin typeface="Consolas"/>
              <a:cs typeface="Consolas"/>
            </a:endParaRPr>
          </a:p>
        </p:txBody>
      </p:sp>
      <p:sp>
        <p:nvSpPr>
          <p:cNvPr id="44" name="object 4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45" name="object 4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504</a:t>
            </a:fld>
            <a:endParaRPr spc="-25"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2675966"/>
            <a:ext cx="8543290" cy="1416050"/>
          </a:xfrm>
          <a:prstGeom prst="rect">
            <a:avLst/>
          </a:prstGeom>
        </p:spPr>
        <p:txBody>
          <a:bodyPr vert="horz" wrap="square" lIns="0" tIns="95250" rIns="0" bIns="0" rtlCol="0">
            <a:spAutoFit/>
          </a:bodyPr>
          <a:lstStyle/>
          <a:p>
            <a:pPr marL="12700" marR="5080">
              <a:lnSpc>
                <a:spcPts val="5190"/>
              </a:lnSpc>
              <a:spcBef>
                <a:spcPts val="750"/>
              </a:spcBef>
            </a:pPr>
            <a:r>
              <a:rPr sz="4800" spc="-10" dirty="0"/>
              <a:t>STORING</a:t>
            </a:r>
            <a:r>
              <a:rPr sz="4800" spc="-160" dirty="0"/>
              <a:t> </a:t>
            </a:r>
            <a:r>
              <a:rPr sz="4800" spc="-85" dirty="0"/>
              <a:t>SESSION</a:t>
            </a:r>
            <a:r>
              <a:rPr sz="4800" spc="-155" dirty="0"/>
              <a:t> </a:t>
            </a:r>
            <a:r>
              <a:rPr sz="4800" dirty="0"/>
              <a:t>DATA</a:t>
            </a:r>
            <a:r>
              <a:rPr sz="4800" spc="-175" dirty="0"/>
              <a:t> </a:t>
            </a:r>
            <a:r>
              <a:rPr sz="4800" spc="-25" dirty="0"/>
              <a:t>IN </a:t>
            </a:r>
            <a:r>
              <a:rPr sz="4800" spc="-10" dirty="0"/>
              <a:t>COOKIES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505</a:t>
            </a:fld>
            <a:endParaRPr spc="-25"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506</a:t>
            </a:fld>
            <a:endParaRPr spc="-25" dirty="0"/>
          </a:p>
        </p:txBody>
      </p:sp>
      <p:sp>
        <p:nvSpPr>
          <p:cNvPr id="2" name="object 2"/>
          <p:cNvSpPr txBox="1">
            <a:spLocks noGrp="1"/>
          </p:cNvSpPr>
          <p:nvPr>
            <p:ph type="title"/>
          </p:nvPr>
        </p:nvSpPr>
        <p:spPr>
          <a:xfrm>
            <a:off x="962050" y="557529"/>
            <a:ext cx="6844665" cy="574040"/>
          </a:xfrm>
          <a:prstGeom prst="rect">
            <a:avLst/>
          </a:prstGeom>
        </p:spPr>
        <p:txBody>
          <a:bodyPr vert="horz" wrap="square" lIns="0" tIns="12700" rIns="0" bIns="0" rtlCol="0">
            <a:spAutoFit/>
          </a:bodyPr>
          <a:lstStyle/>
          <a:p>
            <a:pPr marL="12700">
              <a:lnSpc>
                <a:spcPct val="100000"/>
              </a:lnSpc>
              <a:spcBef>
                <a:spcPts val="100"/>
              </a:spcBef>
            </a:pPr>
            <a:r>
              <a:rPr spc="70" dirty="0"/>
              <a:t>HANDLING</a:t>
            </a:r>
            <a:r>
              <a:rPr spc="40" dirty="0"/>
              <a:t> </a:t>
            </a:r>
            <a:r>
              <a:rPr spc="55" dirty="0"/>
              <a:t>LOGIN</a:t>
            </a:r>
            <a:r>
              <a:rPr spc="85" dirty="0"/>
              <a:t> </a:t>
            </a:r>
            <a:r>
              <a:rPr spc="-75" dirty="0"/>
              <a:t>REQUESTS</a:t>
            </a:r>
          </a:p>
        </p:txBody>
      </p:sp>
      <p:sp>
        <p:nvSpPr>
          <p:cNvPr id="3" name="object 3"/>
          <p:cNvSpPr txBox="1"/>
          <p:nvPr/>
        </p:nvSpPr>
        <p:spPr>
          <a:xfrm>
            <a:off x="0" y="1254587"/>
            <a:ext cx="11887200" cy="1781898"/>
          </a:xfrm>
          <a:prstGeom prst="rect">
            <a:avLst/>
          </a:prstGeom>
        </p:spPr>
        <p:txBody>
          <a:bodyPr vert="horz" wrap="square" lIns="0" tIns="98425" rIns="0" bIns="0" rtlCol="0">
            <a:spAutoFit/>
          </a:bodyPr>
          <a:lstStyle/>
          <a:p>
            <a:pPr marL="527685" indent="-514984">
              <a:lnSpc>
                <a:spcPct val="100000"/>
              </a:lnSpc>
              <a:spcBef>
                <a:spcPts val="775"/>
              </a:spcBef>
              <a:buAutoNum type="arabicPeriod"/>
              <a:tabLst>
                <a:tab pos="527685" algn="l"/>
              </a:tabLst>
            </a:pPr>
            <a:r>
              <a:rPr lang="it-IT" sz="2400" dirty="0">
                <a:solidFill>
                  <a:srgbClr val="111F35"/>
                </a:solidFill>
                <a:latin typeface="Calibri"/>
                <a:cs typeface="Calibri"/>
              </a:rPr>
              <a:t>Abbiamo un modulo di accesso con i campi usr e pwd, utilizzando POST
Analizziamo il corpo della richiesta come abbiamo fatto quando abbiamo salvato gli elementi To-do
Controlliamo se le credenziali sono corrette</a:t>
            </a:r>
            <a:endParaRPr sz="2400" dirty="0">
              <a:latin typeface="Calibri"/>
              <a:cs typeface="Calibri"/>
            </a:endParaRPr>
          </a:p>
        </p:txBody>
      </p:sp>
      <p:sp>
        <p:nvSpPr>
          <p:cNvPr id="4" name="object 4"/>
          <p:cNvSpPr txBox="1"/>
          <p:nvPr/>
        </p:nvSpPr>
        <p:spPr>
          <a:xfrm>
            <a:off x="1419225" y="2987277"/>
            <a:ext cx="2878455" cy="3555460"/>
          </a:xfrm>
          <a:prstGeom prst="rect">
            <a:avLst/>
          </a:prstGeom>
        </p:spPr>
        <p:txBody>
          <a:bodyPr vert="horz" wrap="square" lIns="0" tIns="38735" rIns="0" bIns="0" rtlCol="0">
            <a:spAutoFit/>
          </a:bodyPr>
          <a:lstStyle/>
          <a:p>
            <a:pPr marL="240029" indent="-227329">
              <a:lnSpc>
                <a:spcPct val="100000"/>
              </a:lnSpc>
              <a:spcBef>
                <a:spcPts val="305"/>
              </a:spcBef>
              <a:buFont typeface="Arial MT"/>
              <a:buChar char="•"/>
              <a:tabLst>
                <a:tab pos="240029" algn="l"/>
              </a:tabLst>
            </a:pPr>
            <a:r>
              <a:rPr lang="it-IT" sz="2400" dirty="0">
                <a:solidFill>
                  <a:srgbClr val="111F35"/>
                </a:solidFill>
                <a:latin typeface="Calibri"/>
                <a:cs typeface="Calibri"/>
              </a:rPr>
              <a:t>In tal caso, reindirizza a «/»
Imposta due cookie
Uno memorizza il nome utente.
L'altro è solo un
valore booleano
Entrambi scadono tra 1 ora</a:t>
            </a:r>
            <a:endParaRPr sz="2400" dirty="0">
              <a:latin typeface="Calibri"/>
              <a:cs typeface="Calibri"/>
            </a:endParaRPr>
          </a:p>
        </p:txBody>
      </p:sp>
      <p:sp>
        <p:nvSpPr>
          <p:cNvPr id="5" name="object 5"/>
          <p:cNvSpPr txBox="1"/>
          <p:nvPr/>
        </p:nvSpPr>
        <p:spPr>
          <a:xfrm>
            <a:off x="4668011" y="3162300"/>
            <a:ext cx="6642100" cy="286258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0000FF"/>
                </a:solidFill>
                <a:latin typeface="Consolas"/>
                <a:cs typeface="Consolas"/>
              </a:rPr>
              <a:t>if</a:t>
            </a:r>
            <a:r>
              <a:rPr sz="1800" spc="-10" dirty="0">
                <a:latin typeface="Consolas"/>
                <a:cs typeface="Consolas"/>
              </a:rPr>
              <a:t>(isAuthenticated){</a:t>
            </a:r>
            <a:endParaRPr sz="1800">
              <a:latin typeface="Consolas"/>
              <a:cs typeface="Consolas"/>
            </a:endParaRPr>
          </a:p>
          <a:p>
            <a:pPr marL="341630">
              <a:lnSpc>
                <a:spcPct val="100000"/>
              </a:lnSpc>
            </a:pPr>
            <a:r>
              <a:rPr sz="1800" dirty="0">
                <a:latin typeface="Consolas"/>
                <a:cs typeface="Consolas"/>
              </a:rPr>
              <a:t>response.writeHead(</a:t>
            </a:r>
            <a:r>
              <a:rPr sz="1800" dirty="0">
                <a:solidFill>
                  <a:srgbClr val="098557"/>
                </a:solidFill>
                <a:latin typeface="Consolas"/>
                <a:cs typeface="Consolas"/>
              </a:rPr>
              <a:t>300</a:t>
            </a:r>
            <a:r>
              <a:rPr sz="1800" dirty="0">
                <a:latin typeface="Consolas"/>
                <a:cs typeface="Consolas"/>
              </a:rPr>
              <a:t>,</a:t>
            </a:r>
            <a:r>
              <a:rPr sz="1800" spc="-140" dirty="0">
                <a:latin typeface="Consolas"/>
                <a:cs typeface="Consolas"/>
              </a:rPr>
              <a:t> </a:t>
            </a:r>
            <a:r>
              <a:rPr sz="1800" spc="-50" dirty="0">
                <a:latin typeface="Consolas"/>
                <a:cs typeface="Consolas"/>
              </a:rPr>
              <a:t>{</a:t>
            </a:r>
            <a:endParaRPr sz="1800">
              <a:latin typeface="Consolas"/>
              <a:cs typeface="Consolas"/>
            </a:endParaRPr>
          </a:p>
          <a:p>
            <a:pPr marL="591820">
              <a:lnSpc>
                <a:spcPct val="100000"/>
              </a:lnSpc>
            </a:pPr>
            <a:r>
              <a:rPr sz="1800" dirty="0">
                <a:solidFill>
                  <a:srgbClr val="A21515"/>
                </a:solidFill>
                <a:latin typeface="Consolas"/>
                <a:cs typeface="Consolas"/>
              </a:rPr>
              <a:t>"Location"</a:t>
            </a:r>
            <a:r>
              <a:rPr sz="1800" dirty="0">
                <a:latin typeface="Consolas"/>
                <a:cs typeface="Consolas"/>
              </a:rPr>
              <a:t>:</a:t>
            </a:r>
            <a:r>
              <a:rPr sz="1800" spc="-50" dirty="0">
                <a:latin typeface="Consolas"/>
                <a:cs typeface="Consolas"/>
              </a:rPr>
              <a:t> </a:t>
            </a:r>
            <a:r>
              <a:rPr sz="1800" spc="-20" dirty="0">
                <a:solidFill>
                  <a:srgbClr val="A21515"/>
                </a:solidFill>
                <a:latin typeface="Consolas"/>
                <a:cs typeface="Consolas"/>
              </a:rPr>
              <a:t>"/"</a:t>
            </a:r>
            <a:r>
              <a:rPr sz="1800" spc="-20" dirty="0">
                <a:latin typeface="Consolas"/>
                <a:cs typeface="Consolas"/>
              </a:rPr>
              <a:t>,</a:t>
            </a:r>
            <a:endParaRPr sz="1800">
              <a:latin typeface="Consolas"/>
              <a:cs typeface="Consolas"/>
            </a:endParaRPr>
          </a:p>
          <a:p>
            <a:pPr marL="591820">
              <a:lnSpc>
                <a:spcPct val="100000"/>
              </a:lnSpc>
            </a:pPr>
            <a:r>
              <a:rPr sz="1800" spc="-10" dirty="0">
                <a:solidFill>
                  <a:srgbClr val="A21515"/>
                </a:solidFill>
                <a:latin typeface="Consolas"/>
                <a:cs typeface="Consolas"/>
              </a:rPr>
              <a:t>"Set-</a:t>
            </a:r>
            <a:r>
              <a:rPr sz="1800" dirty="0">
                <a:solidFill>
                  <a:srgbClr val="A21515"/>
                </a:solidFill>
                <a:latin typeface="Consolas"/>
                <a:cs typeface="Consolas"/>
              </a:rPr>
              <a:t>Cookie"</a:t>
            </a:r>
            <a:r>
              <a:rPr sz="1800" dirty="0">
                <a:latin typeface="Consolas"/>
                <a:cs typeface="Consolas"/>
              </a:rPr>
              <a:t>:</a:t>
            </a:r>
            <a:r>
              <a:rPr sz="1800" spc="-5" dirty="0">
                <a:latin typeface="Consolas"/>
                <a:cs typeface="Consolas"/>
              </a:rPr>
              <a:t> </a:t>
            </a:r>
            <a:r>
              <a:rPr sz="1800" spc="-50" dirty="0">
                <a:latin typeface="Consolas"/>
                <a:cs typeface="Consolas"/>
              </a:rPr>
              <a:t>[</a:t>
            </a:r>
            <a:endParaRPr sz="1800">
              <a:latin typeface="Consolas"/>
              <a:cs typeface="Consolas"/>
            </a:endParaRPr>
          </a:p>
          <a:p>
            <a:pPr marL="843280">
              <a:lnSpc>
                <a:spcPct val="100000"/>
              </a:lnSpc>
              <a:spcBef>
                <a:spcPts val="5"/>
              </a:spcBef>
            </a:pPr>
            <a:r>
              <a:rPr sz="1800" dirty="0">
                <a:solidFill>
                  <a:srgbClr val="A21515"/>
                </a:solidFill>
                <a:latin typeface="Consolas"/>
                <a:cs typeface="Consolas"/>
              </a:rPr>
              <a:t>`auth=true;</a:t>
            </a:r>
            <a:r>
              <a:rPr sz="1800" spc="-30" dirty="0">
                <a:solidFill>
                  <a:srgbClr val="A21515"/>
                </a:solidFill>
                <a:latin typeface="Consolas"/>
                <a:cs typeface="Consolas"/>
              </a:rPr>
              <a:t> </a:t>
            </a:r>
            <a:r>
              <a:rPr sz="1800" spc="-10" dirty="0">
                <a:solidFill>
                  <a:srgbClr val="A21515"/>
                </a:solidFill>
                <a:latin typeface="Consolas"/>
                <a:cs typeface="Consolas"/>
              </a:rPr>
              <a:t>max-age=</a:t>
            </a:r>
            <a:r>
              <a:rPr sz="1800" spc="-10" dirty="0">
                <a:solidFill>
                  <a:srgbClr val="0000FF"/>
                </a:solidFill>
                <a:latin typeface="Consolas"/>
                <a:cs typeface="Consolas"/>
              </a:rPr>
              <a:t>${</a:t>
            </a:r>
            <a:r>
              <a:rPr sz="1800" spc="-10" dirty="0">
                <a:solidFill>
                  <a:srgbClr val="098557"/>
                </a:solidFill>
                <a:latin typeface="Consolas"/>
                <a:cs typeface="Consolas"/>
              </a:rPr>
              <a:t>60</a:t>
            </a:r>
            <a:r>
              <a:rPr sz="1800" spc="-10" dirty="0">
                <a:latin typeface="Consolas"/>
                <a:cs typeface="Consolas"/>
              </a:rPr>
              <a:t>*</a:t>
            </a:r>
            <a:r>
              <a:rPr sz="1800" spc="-10" dirty="0">
                <a:solidFill>
                  <a:srgbClr val="098557"/>
                </a:solidFill>
                <a:latin typeface="Consolas"/>
                <a:cs typeface="Consolas"/>
              </a:rPr>
              <a:t>60</a:t>
            </a:r>
            <a:r>
              <a:rPr sz="1800" spc="-10" dirty="0">
                <a:solidFill>
                  <a:srgbClr val="0000FF"/>
                </a:solidFill>
                <a:latin typeface="Consolas"/>
                <a:cs typeface="Consolas"/>
              </a:rPr>
              <a: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843280">
              <a:lnSpc>
                <a:spcPct val="100000"/>
              </a:lnSpc>
            </a:pPr>
            <a:r>
              <a:rPr sz="1800" dirty="0">
                <a:solidFill>
                  <a:srgbClr val="A21515"/>
                </a:solidFill>
                <a:latin typeface="Consolas"/>
                <a:cs typeface="Consolas"/>
              </a:rPr>
              <a:t>`username=</a:t>
            </a:r>
            <a:r>
              <a:rPr sz="1800" dirty="0">
                <a:solidFill>
                  <a:srgbClr val="0000FF"/>
                </a:solidFill>
                <a:latin typeface="Consolas"/>
                <a:cs typeface="Consolas"/>
              </a:rPr>
              <a:t>${</a:t>
            </a:r>
            <a:r>
              <a:rPr sz="1800" dirty="0">
                <a:latin typeface="Consolas"/>
                <a:cs typeface="Consolas"/>
              </a:rPr>
              <a:t>user.username</a:t>
            </a:r>
            <a:r>
              <a:rPr sz="1800" dirty="0">
                <a:solidFill>
                  <a:srgbClr val="0000FF"/>
                </a:solidFill>
                <a:latin typeface="Consolas"/>
                <a:cs typeface="Consolas"/>
              </a:rPr>
              <a:t>}</a:t>
            </a:r>
            <a:r>
              <a:rPr sz="1800" dirty="0">
                <a:solidFill>
                  <a:srgbClr val="A21515"/>
                </a:solidFill>
                <a:latin typeface="Consolas"/>
                <a:cs typeface="Consolas"/>
              </a:rPr>
              <a:t>;</a:t>
            </a:r>
            <a:r>
              <a:rPr sz="1800" spc="-95" dirty="0">
                <a:solidFill>
                  <a:srgbClr val="A21515"/>
                </a:solidFill>
                <a:latin typeface="Consolas"/>
                <a:cs typeface="Consolas"/>
              </a:rPr>
              <a:t> </a:t>
            </a:r>
            <a:r>
              <a:rPr sz="1800" spc="-10" dirty="0">
                <a:solidFill>
                  <a:srgbClr val="A21515"/>
                </a:solidFill>
                <a:latin typeface="Consolas"/>
                <a:cs typeface="Consolas"/>
              </a:rPr>
              <a:t>max-age=</a:t>
            </a:r>
            <a:r>
              <a:rPr sz="1800" spc="-10" dirty="0">
                <a:solidFill>
                  <a:srgbClr val="0000FF"/>
                </a:solidFill>
                <a:latin typeface="Consolas"/>
                <a:cs typeface="Consolas"/>
              </a:rPr>
              <a:t>${</a:t>
            </a:r>
            <a:r>
              <a:rPr sz="1800" spc="-10" dirty="0">
                <a:solidFill>
                  <a:srgbClr val="098557"/>
                </a:solidFill>
                <a:latin typeface="Consolas"/>
                <a:cs typeface="Consolas"/>
              </a:rPr>
              <a:t>60</a:t>
            </a:r>
            <a:r>
              <a:rPr sz="1800" spc="-10" dirty="0">
                <a:latin typeface="Consolas"/>
                <a:cs typeface="Consolas"/>
              </a:rPr>
              <a:t>*</a:t>
            </a:r>
            <a:r>
              <a:rPr sz="1800" spc="-10" dirty="0">
                <a:solidFill>
                  <a:srgbClr val="098557"/>
                </a:solidFill>
                <a:latin typeface="Consolas"/>
                <a:cs typeface="Consolas"/>
              </a:rPr>
              <a:t>60</a:t>
            </a:r>
            <a:r>
              <a:rPr sz="1800" spc="-10" dirty="0">
                <a:solidFill>
                  <a:srgbClr val="0000FF"/>
                </a:solidFill>
                <a:latin typeface="Consolas"/>
                <a:cs typeface="Consolas"/>
              </a:rPr>
              <a:t>}</a:t>
            </a:r>
            <a:r>
              <a:rPr sz="1800" spc="-10" dirty="0">
                <a:solidFill>
                  <a:srgbClr val="A21515"/>
                </a:solidFill>
                <a:latin typeface="Consolas"/>
                <a:cs typeface="Consolas"/>
              </a:rPr>
              <a:t>`</a:t>
            </a:r>
            <a:endParaRPr sz="1800">
              <a:latin typeface="Consolas"/>
              <a:cs typeface="Consolas"/>
            </a:endParaRPr>
          </a:p>
          <a:p>
            <a:pPr marR="5915660" algn="r">
              <a:lnSpc>
                <a:spcPct val="100000"/>
              </a:lnSpc>
            </a:pPr>
            <a:r>
              <a:rPr sz="1800" spc="-50" dirty="0">
                <a:latin typeface="Consolas"/>
                <a:cs typeface="Consolas"/>
              </a:rPr>
              <a:t>]</a:t>
            </a:r>
            <a:endParaRPr sz="1800">
              <a:latin typeface="Consolas"/>
              <a:cs typeface="Consolas"/>
            </a:endParaRPr>
          </a:p>
          <a:p>
            <a:pPr marR="5916295" algn="r">
              <a:lnSpc>
                <a:spcPct val="100000"/>
              </a:lnSpc>
            </a:pPr>
            <a:r>
              <a:rPr sz="1800" spc="-25" dirty="0">
                <a:latin typeface="Consolas"/>
                <a:cs typeface="Consolas"/>
              </a:rPr>
              <a:t>});</a:t>
            </a:r>
            <a:endParaRPr sz="1800">
              <a:latin typeface="Consolas"/>
              <a:cs typeface="Consolas"/>
            </a:endParaRPr>
          </a:p>
          <a:p>
            <a:pPr marL="341630">
              <a:lnSpc>
                <a:spcPct val="100000"/>
              </a:lnSpc>
            </a:pPr>
            <a:r>
              <a:rPr sz="1800" spc="-10" dirty="0">
                <a:latin typeface="Consolas"/>
                <a:cs typeface="Consolas"/>
              </a:rPr>
              <a:t>response.end();</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507</a:t>
            </a:fld>
            <a:endParaRPr spc="-25" dirty="0"/>
          </a:p>
        </p:txBody>
      </p:sp>
      <p:sp>
        <p:nvSpPr>
          <p:cNvPr id="2" name="object 2"/>
          <p:cNvSpPr txBox="1">
            <a:spLocks noGrp="1"/>
          </p:cNvSpPr>
          <p:nvPr>
            <p:ph type="title"/>
          </p:nvPr>
        </p:nvSpPr>
        <p:spPr>
          <a:xfrm>
            <a:off x="962050" y="557529"/>
            <a:ext cx="6844665" cy="574040"/>
          </a:xfrm>
          <a:prstGeom prst="rect">
            <a:avLst/>
          </a:prstGeom>
        </p:spPr>
        <p:txBody>
          <a:bodyPr vert="horz" wrap="square" lIns="0" tIns="12700" rIns="0" bIns="0" rtlCol="0">
            <a:spAutoFit/>
          </a:bodyPr>
          <a:lstStyle/>
          <a:p>
            <a:pPr marL="12700">
              <a:lnSpc>
                <a:spcPct val="100000"/>
              </a:lnSpc>
              <a:spcBef>
                <a:spcPts val="100"/>
              </a:spcBef>
            </a:pPr>
            <a:r>
              <a:rPr spc="70" dirty="0"/>
              <a:t>HANDLING</a:t>
            </a:r>
            <a:r>
              <a:rPr spc="40" dirty="0"/>
              <a:t> </a:t>
            </a:r>
            <a:r>
              <a:rPr spc="55" dirty="0"/>
              <a:t>LOGIN</a:t>
            </a:r>
            <a:r>
              <a:rPr spc="85" dirty="0"/>
              <a:t> </a:t>
            </a:r>
            <a:r>
              <a:rPr spc="-75" dirty="0"/>
              <a:t>REQUESTS</a:t>
            </a:r>
          </a:p>
        </p:txBody>
      </p:sp>
      <p:sp>
        <p:nvSpPr>
          <p:cNvPr id="3" name="object 3"/>
          <p:cNvSpPr txBox="1"/>
          <p:nvPr/>
        </p:nvSpPr>
        <p:spPr>
          <a:xfrm>
            <a:off x="962050" y="1533220"/>
            <a:ext cx="9782810" cy="836294"/>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Se le credenziali non sono corrette, mostriamo la pagina di accesso e restituiamo un codice di errore 401.</a:t>
            </a:r>
            <a:endParaRPr sz="2800" dirty="0">
              <a:latin typeface="Calibri"/>
              <a:cs typeface="Calibri"/>
            </a:endParaRPr>
          </a:p>
        </p:txBody>
      </p:sp>
      <p:sp>
        <p:nvSpPr>
          <p:cNvPr id="4" name="object 4"/>
          <p:cNvSpPr txBox="1"/>
          <p:nvPr/>
        </p:nvSpPr>
        <p:spPr>
          <a:xfrm>
            <a:off x="882396" y="2551176"/>
            <a:ext cx="10427335" cy="175577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10" dirty="0">
                <a:solidFill>
                  <a:srgbClr val="0000FF"/>
                </a:solidFill>
                <a:latin typeface="Consolas"/>
                <a:cs typeface="Consolas"/>
              </a:rPr>
              <a:t>if</a:t>
            </a:r>
            <a:r>
              <a:rPr sz="1800" spc="-10" dirty="0">
                <a:latin typeface="Consolas"/>
                <a:cs typeface="Consolas"/>
              </a:rPr>
              <a:t>(!isAuthenticated){</a:t>
            </a:r>
            <a:endParaRPr sz="1800">
              <a:latin typeface="Consolas"/>
              <a:cs typeface="Consolas"/>
            </a:endParaRPr>
          </a:p>
          <a:p>
            <a:pPr marL="342265">
              <a:lnSpc>
                <a:spcPct val="100000"/>
              </a:lnSpc>
            </a:pPr>
            <a:r>
              <a:rPr sz="1800" dirty="0">
                <a:solidFill>
                  <a:srgbClr val="0000FF"/>
                </a:solidFill>
                <a:latin typeface="Consolas"/>
                <a:cs typeface="Consolas"/>
              </a:rPr>
              <a:t>let</a:t>
            </a:r>
            <a:r>
              <a:rPr sz="1800" spc="-50" dirty="0">
                <a:solidFill>
                  <a:srgbClr val="0000FF"/>
                </a:solidFill>
                <a:latin typeface="Consolas"/>
                <a:cs typeface="Consolas"/>
              </a:rPr>
              <a:t> </a:t>
            </a:r>
            <a:r>
              <a:rPr sz="1800" dirty="0">
                <a:latin typeface="Consolas"/>
                <a:cs typeface="Consolas"/>
              </a:rPr>
              <a:t>renderedContent</a:t>
            </a:r>
            <a:r>
              <a:rPr sz="1800" spc="-40" dirty="0">
                <a:latin typeface="Consolas"/>
                <a:cs typeface="Consolas"/>
              </a:rPr>
              <a:t> </a:t>
            </a:r>
            <a:r>
              <a:rPr sz="1800" dirty="0">
                <a:latin typeface="Consolas"/>
                <a:cs typeface="Consolas"/>
              </a:rPr>
              <a:t>=</a:t>
            </a:r>
            <a:r>
              <a:rPr sz="1800" spc="-40" dirty="0">
                <a:latin typeface="Consolas"/>
                <a:cs typeface="Consolas"/>
              </a:rPr>
              <a:t> </a:t>
            </a:r>
            <a:r>
              <a:rPr sz="1800" spc="-10" dirty="0">
                <a:latin typeface="Consolas"/>
                <a:cs typeface="Consolas"/>
              </a:rPr>
              <a:t>pug.renderFile(</a:t>
            </a:r>
            <a:r>
              <a:rPr sz="1800" spc="-10" dirty="0">
                <a:solidFill>
                  <a:srgbClr val="A21515"/>
                </a:solidFill>
                <a:latin typeface="Consolas"/>
                <a:cs typeface="Consolas"/>
              </a:rPr>
              <a:t>"./templates/login.pug"</a:t>
            </a:r>
            <a:r>
              <a:rPr sz="1800" spc="-10" dirty="0">
                <a:latin typeface="Consolas"/>
                <a:cs typeface="Consolas"/>
              </a:rPr>
              <a:t>,</a:t>
            </a:r>
            <a:endParaRPr sz="1800">
              <a:latin typeface="Consolas"/>
              <a:cs typeface="Consolas"/>
            </a:endParaRPr>
          </a:p>
          <a:p>
            <a:pPr marL="342265" marR="2181225" indent="249554">
              <a:lnSpc>
                <a:spcPct val="100000"/>
              </a:lnSpc>
              <a:spcBef>
                <a:spcPts val="5"/>
              </a:spcBef>
            </a:pPr>
            <a:r>
              <a:rPr sz="1800" dirty="0">
                <a:latin typeface="Consolas"/>
                <a:cs typeface="Consolas"/>
              </a:rPr>
              <a:t>{</a:t>
            </a:r>
            <a:r>
              <a:rPr sz="1800" dirty="0">
                <a:solidFill>
                  <a:srgbClr val="A21515"/>
                </a:solidFill>
                <a:latin typeface="Consolas"/>
                <a:cs typeface="Consolas"/>
              </a:rPr>
              <a:t>"error"</a:t>
            </a:r>
            <a:r>
              <a:rPr sz="1800" dirty="0">
                <a:latin typeface="Consolas"/>
                <a:cs typeface="Consolas"/>
              </a:rPr>
              <a:t>:</a:t>
            </a:r>
            <a:r>
              <a:rPr sz="1800" spc="-50" dirty="0">
                <a:latin typeface="Consolas"/>
                <a:cs typeface="Consolas"/>
              </a:rPr>
              <a:t> </a:t>
            </a:r>
            <a:r>
              <a:rPr sz="1800" dirty="0">
                <a:solidFill>
                  <a:srgbClr val="A21515"/>
                </a:solidFill>
                <a:latin typeface="Consolas"/>
                <a:cs typeface="Consolas"/>
              </a:rPr>
              <a:t>"Authentication</a:t>
            </a:r>
            <a:r>
              <a:rPr sz="1800" spc="-30" dirty="0">
                <a:solidFill>
                  <a:srgbClr val="A21515"/>
                </a:solidFill>
                <a:latin typeface="Consolas"/>
                <a:cs typeface="Consolas"/>
              </a:rPr>
              <a:t> </a:t>
            </a:r>
            <a:r>
              <a:rPr sz="1800" dirty="0">
                <a:solidFill>
                  <a:srgbClr val="A21515"/>
                </a:solidFill>
                <a:latin typeface="Consolas"/>
                <a:cs typeface="Consolas"/>
              </a:rPr>
              <a:t>failed.</a:t>
            </a:r>
            <a:r>
              <a:rPr sz="1800" spc="-40" dirty="0">
                <a:solidFill>
                  <a:srgbClr val="A21515"/>
                </a:solidFill>
                <a:latin typeface="Consolas"/>
                <a:cs typeface="Consolas"/>
              </a:rPr>
              <a:t> </a:t>
            </a:r>
            <a:r>
              <a:rPr sz="1800" dirty="0">
                <a:solidFill>
                  <a:srgbClr val="A21515"/>
                </a:solidFill>
                <a:latin typeface="Consolas"/>
                <a:cs typeface="Consolas"/>
              </a:rPr>
              <a:t>Check</a:t>
            </a:r>
            <a:r>
              <a:rPr sz="1800" spc="-30" dirty="0">
                <a:solidFill>
                  <a:srgbClr val="A21515"/>
                </a:solidFill>
                <a:latin typeface="Consolas"/>
                <a:cs typeface="Consolas"/>
              </a:rPr>
              <a:t> </a:t>
            </a:r>
            <a:r>
              <a:rPr sz="1800" dirty="0">
                <a:solidFill>
                  <a:srgbClr val="A21515"/>
                </a:solidFill>
                <a:latin typeface="Consolas"/>
                <a:cs typeface="Consolas"/>
              </a:rPr>
              <a:t>your</a:t>
            </a:r>
            <a:r>
              <a:rPr sz="1800" spc="-25" dirty="0">
                <a:solidFill>
                  <a:srgbClr val="A21515"/>
                </a:solidFill>
                <a:latin typeface="Consolas"/>
                <a:cs typeface="Consolas"/>
              </a:rPr>
              <a:t> </a:t>
            </a:r>
            <a:r>
              <a:rPr sz="1800" spc="-10" dirty="0">
                <a:solidFill>
                  <a:srgbClr val="A21515"/>
                </a:solidFill>
                <a:latin typeface="Consolas"/>
                <a:cs typeface="Consolas"/>
              </a:rPr>
              <a:t>credentials."</a:t>
            </a:r>
            <a:r>
              <a:rPr sz="1800" spc="-10" dirty="0">
                <a:latin typeface="Consolas"/>
                <a:cs typeface="Consolas"/>
              </a:rPr>
              <a:t>}); </a:t>
            </a:r>
            <a:r>
              <a:rPr sz="1800" dirty="0">
                <a:latin typeface="Consolas"/>
                <a:cs typeface="Consolas"/>
              </a:rPr>
              <a:t>response.writeHead(</a:t>
            </a:r>
            <a:r>
              <a:rPr sz="1800" dirty="0">
                <a:solidFill>
                  <a:srgbClr val="098557"/>
                </a:solidFill>
                <a:latin typeface="Consolas"/>
                <a:cs typeface="Consolas"/>
              </a:rPr>
              <a:t>401</a:t>
            </a:r>
            <a:r>
              <a:rPr sz="1800" dirty="0">
                <a:latin typeface="Consolas"/>
                <a:cs typeface="Consolas"/>
              </a:rPr>
              <a:t>,</a:t>
            </a:r>
            <a:r>
              <a:rPr sz="1800" spc="-50" dirty="0">
                <a:latin typeface="Consolas"/>
                <a:cs typeface="Consolas"/>
              </a:rPr>
              <a:t> </a:t>
            </a:r>
            <a:r>
              <a:rPr sz="1800" spc="-10" dirty="0">
                <a:latin typeface="Consolas"/>
                <a:cs typeface="Consolas"/>
              </a:rPr>
              <a:t>{</a:t>
            </a:r>
            <a:r>
              <a:rPr sz="1800" spc="-10" dirty="0">
                <a:solidFill>
                  <a:srgbClr val="A21515"/>
                </a:solidFill>
                <a:latin typeface="Consolas"/>
                <a:cs typeface="Consolas"/>
              </a:rPr>
              <a:t>"Content-</a:t>
            </a:r>
            <a:r>
              <a:rPr sz="1800" dirty="0">
                <a:solidFill>
                  <a:srgbClr val="A21515"/>
                </a:solidFill>
                <a:latin typeface="Consolas"/>
                <a:cs typeface="Consolas"/>
              </a:rPr>
              <a:t>Type"</a:t>
            </a:r>
            <a:r>
              <a:rPr sz="1800" dirty="0">
                <a:latin typeface="Consolas"/>
                <a:cs typeface="Consolas"/>
              </a:rPr>
              <a:t>:</a:t>
            </a:r>
            <a:r>
              <a:rPr sz="1800" spc="-40" dirty="0">
                <a:latin typeface="Consolas"/>
                <a:cs typeface="Consolas"/>
              </a:rPr>
              <a:t> </a:t>
            </a:r>
            <a:r>
              <a:rPr sz="1800" spc="-10" dirty="0">
                <a:solidFill>
                  <a:srgbClr val="A21515"/>
                </a:solidFill>
                <a:latin typeface="Consolas"/>
                <a:cs typeface="Consolas"/>
              </a:rPr>
              <a:t>"text/html"</a:t>
            </a:r>
            <a:r>
              <a:rPr sz="1800" spc="-10" dirty="0">
                <a:latin typeface="Consolas"/>
                <a:cs typeface="Consolas"/>
              </a:rPr>
              <a:t>}); response.end(renderedContent);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RETRIEVING</a:t>
            </a:r>
            <a:r>
              <a:rPr spc="-130" dirty="0"/>
              <a:t> </a:t>
            </a:r>
            <a:r>
              <a:rPr spc="-60" dirty="0"/>
              <a:t>SESSION</a:t>
            </a:r>
            <a:r>
              <a:rPr spc="-140" dirty="0"/>
              <a:t> </a:t>
            </a:r>
            <a:r>
              <a:rPr spc="-10" dirty="0"/>
              <a:t>INFORMATION</a:t>
            </a:r>
          </a:p>
        </p:txBody>
      </p:sp>
      <p:sp>
        <p:nvSpPr>
          <p:cNvPr id="3" name="object 3"/>
          <p:cNvSpPr txBox="1"/>
          <p:nvPr/>
        </p:nvSpPr>
        <p:spPr>
          <a:xfrm>
            <a:off x="962050" y="1533220"/>
            <a:ext cx="10190480" cy="3266920"/>
          </a:xfrm>
          <a:prstGeom prst="rect">
            <a:avLst/>
          </a:prstGeom>
        </p:spPr>
        <p:txBody>
          <a:bodyPr vert="horz" wrap="square" lIns="0" tIns="60325" rIns="0" bIns="0" rtlCol="0">
            <a:spAutoFit/>
          </a:bodyPr>
          <a:lstStyle/>
          <a:p>
            <a:pPr marL="240029" marR="372110" indent="-227329" algn="just">
              <a:lnSpc>
                <a:spcPts val="3030"/>
              </a:lnSpc>
              <a:spcBef>
                <a:spcPts val="475"/>
              </a:spcBef>
              <a:buFont typeface="Arial MT"/>
              <a:buChar char="•"/>
              <a:tabLst>
                <a:tab pos="241300" algn="l"/>
              </a:tabLst>
            </a:pPr>
            <a:r>
              <a:rPr lang="it-IT" sz="2800" dirty="0">
                <a:solidFill>
                  <a:srgbClr val="111F35"/>
                </a:solidFill>
                <a:latin typeface="Calibri"/>
                <a:cs typeface="Calibri"/>
              </a:rPr>
              <a:t>Vogliamo gestire le richieste in modo diverso a seconda che l'utente abbia effettuato l'accesso o meno.
Ad esempio: se un utente non autorizzato tenta di visitare /todo, vogliamo servirgli una pagina di errore con un 401 (Non autorizzato). Se gli utenti registrati tentano di fare lo stesso, vogliamo che vedano il loro elenco di cose da fare.
Per verificare se un utente ha effettuato l'accesso, dobbiamo controllare i cookie nelle richieste HTTP.</a:t>
            </a:r>
            <a:endParaRPr sz="2800" dirty="0">
              <a:latin typeface="Calibri"/>
              <a:cs typeface="Calibri"/>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RETRIEVING</a:t>
            </a:r>
            <a:r>
              <a:rPr spc="-130" dirty="0"/>
              <a:t> </a:t>
            </a:r>
            <a:r>
              <a:rPr spc="-60" dirty="0"/>
              <a:t>SESSION</a:t>
            </a:r>
            <a:r>
              <a:rPr spc="-140" dirty="0"/>
              <a:t> </a:t>
            </a:r>
            <a:r>
              <a:rPr spc="-10" dirty="0"/>
              <a:t>INFORMATION</a:t>
            </a:r>
          </a:p>
        </p:txBody>
      </p:sp>
      <p:sp>
        <p:nvSpPr>
          <p:cNvPr id="3" name="object 3"/>
          <p:cNvSpPr txBox="1"/>
          <p:nvPr/>
        </p:nvSpPr>
        <p:spPr>
          <a:xfrm>
            <a:off x="962050" y="1533220"/>
            <a:ext cx="6982459"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We</a:t>
            </a:r>
            <a:r>
              <a:rPr sz="2800" spc="-100" dirty="0">
                <a:solidFill>
                  <a:srgbClr val="111F35"/>
                </a:solidFill>
                <a:latin typeface="Calibri"/>
                <a:cs typeface="Calibri"/>
              </a:rPr>
              <a:t> </a:t>
            </a:r>
            <a:r>
              <a:rPr sz="2800" dirty="0">
                <a:solidFill>
                  <a:srgbClr val="111F35"/>
                </a:solidFill>
                <a:latin typeface="Calibri"/>
                <a:cs typeface="Calibri"/>
              </a:rPr>
              <a:t>want</a:t>
            </a:r>
            <a:r>
              <a:rPr sz="2800" spc="-90" dirty="0">
                <a:solidFill>
                  <a:srgbClr val="111F35"/>
                </a:solidFill>
                <a:latin typeface="Calibri"/>
                <a:cs typeface="Calibri"/>
              </a:rPr>
              <a:t> </a:t>
            </a:r>
            <a:r>
              <a:rPr sz="2800" dirty="0">
                <a:solidFill>
                  <a:srgbClr val="111F35"/>
                </a:solidFill>
                <a:latin typeface="Calibri"/>
                <a:cs typeface="Calibri"/>
              </a:rPr>
              <a:t>something</a:t>
            </a:r>
            <a:r>
              <a:rPr sz="2800" spc="-95" dirty="0">
                <a:solidFill>
                  <a:srgbClr val="111F35"/>
                </a:solidFill>
                <a:latin typeface="Calibri"/>
                <a:cs typeface="Calibri"/>
              </a:rPr>
              <a:t> </a:t>
            </a:r>
            <a:r>
              <a:rPr sz="2800" dirty="0">
                <a:solidFill>
                  <a:srgbClr val="111F35"/>
                </a:solidFill>
                <a:latin typeface="Calibri"/>
                <a:cs typeface="Calibri"/>
              </a:rPr>
              <a:t>like</a:t>
            </a:r>
            <a:r>
              <a:rPr sz="2800" spc="-100" dirty="0">
                <a:solidFill>
                  <a:srgbClr val="111F35"/>
                </a:solidFill>
                <a:latin typeface="Calibri"/>
                <a:cs typeface="Calibri"/>
              </a:rPr>
              <a:t> </a:t>
            </a:r>
            <a:r>
              <a:rPr sz="2800" dirty="0">
                <a:solidFill>
                  <a:srgbClr val="111F35"/>
                </a:solidFill>
                <a:latin typeface="Calibri"/>
                <a:cs typeface="Calibri"/>
              </a:rPr>
              <a:t>the</a:t>
            </a:r>
            <a:r>
              <a:rPr sz="2800" spc="-95" dirty="0">
                <a:solidFill>
                  <a:srgbClr val="111F35"/>
                </a:solidFill>
                <a:latin typeface="Calibri"/>
                <a:cs typeface="Calibri"/>
              </a:rPr>
              <a:t> </a:t>
            </a:r>
            <a:r>
              <a:rPr sz="2800" dirty="0">
                <a:solidFill>
                  <a:srgbClr val="111F35"/>
                </a:solidFill>
                <a:latin typeface="Calibri"/>
                <a:cs typeface="Calibri"/>
              </a:rPr>
              <a:t>following</a:t>
            </a:r>
            <a:r>
              <a:rPr sz="2800" spc="-95" dirty="0">
                <a:solidFill>
                  <a:srgbClr val="111F35"/>
                </a:solidFill>
                <a:latin typeface="Calibri"/>
                <a:cs typeface="Calibri"/>
              </a:rPr>
              <a:t> </a:t>
            </a:r>
            <a:r>
              <a:rPr sz="2800" spc="-10" dirty="0">
                <a:solidFill>
                  <a:srgbClr val="111F35"/>
                </a:solidFill>
                <a:latin typeface="Calibri"/>
                <a:cs typeface="Calibri"/>
              </a:rPr>
              <a:t>example</a:t>
            </a:r>
            <a:endParaRPr sz="2800">
              <a:latin typeface="Calibri"/>
              <a:cs typeface="Calibri"/>
            </a:endParaRPr>
          </a:p>
        </p:txBody>
      </p:sp>
      <p:sp>
        <p:nvSpPr>
          <p:cNvPr id="4" name="object 4"/>
          <p:cNvSpPr txBox="1"/>
          <p:nvPr/>
        </p:nvSpPr>
        <p:spPr>
          <a:xfrm>
            <a:off x="962050" y="4600143"/>
            <a:ext cx="910717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spc="-30" dirty="0">
                <a:solidFill>
                  <a:srgbClr val="111F35"/>
                </a:solidFill>
                <a:latin typeface="Calibri"/>
                <a:cs typeface="Calibri"/>
              </a:rPr>
              <a:t>Unfortunately,</a:t>
            </a:r>
            <a:r>
              <a:rPr sz="2800" spc="-60" dirty="0">
                <a:solidFill>
                  <a:srgbClr val="111F35"/>
                </a:solidFill>
                <a:latin typeface="Calibri"/>
                <a:cs typeface="Calibri"/>
              </a:rPr>
              <a:t> </a:t>
            </a:r>
            <a:r>
              <a:rPr sz="2800" dirty="0">
                <a:solidFill>
                  <a:srgbClr val="111F35"/>
                </a:solidFill>
                <a:latin typeface="Calibri"/>
                <a:cs typeface="Calibri"/>
              </a:rPr>
              <a:t>we’re</a:t>
            </a:r>
            <a:r>
              <a:rPr sz="2800" spc="-80" dirty="0">
                <a:solidFill>
                  <a:srgbClr val="111F35"/>
                </a:solidFill>
                <a:latin typeface="Calibri"/>
                <a:cs typeface="Calibri"/>
              </a:rPr>
              <a:t> </a:t>
            </a:r>
            <a:r>
              <a:rPr sz="2800" dirty="0">
                <a:solidFill>
                  <a:srgbClr val="111F35"/>
                </a:solidFill>
                <a:latin typeface="Calibri"/>
                <a:cs typeface="Calibri"/>
              </a:rPr>
              <a:t>on</a:t>
            </a:r>
            <a:r>
              <a:rPr sz="2800" spc="-70" dirty="0">
                <a:solidFill>
                  <a:srgbClr val="111F35"/>
                </a:solidFill>
                <a:latin typeface="Calibri"/>
                <a:cs typeface="Calibri"/>
              </a:rPr>
              <a:t> </a:t>
            </a:r>
            <a:r>
              <a:rPr sz="2800" dirty="0">
                <a:solidFill>
                  <a:srgbClr val="111F35"/>
                </a:solidFill>
                <a:latin typeface="Calibri"/>
                <a:cs typeface="Calibri"/>
              </a:rPr>
              <a:t>our</a:t>
            </a:r>
            <a:r>
              <a:rPr sz="2800" spc="-80" dirty="0">
                <a:solidFill>
                  <a:srgbClr val="111F35"/>
                </a:solidFill>
                <a:latin typeface="Calibri"/>
                <a:cs typeface="Calibri"/>
              </a:rPr>
              <a:t> </a:t>
            </a:r>
            <a:r>
              <a:rPr sz="2800" dirty="0">
                <a:solidFill>
                  <a:srgbClr val="111F35"/>
                </a:solidFill>
                <a:latin typeface="Calibri"/>
                <a:cs typeface="Calibri"/>
              </a:rPr>
              <a:t>own</a:t>
            </a:r>
            <a:r>
              <a:rPr sz="2800" spc="-65" dirty="0">
                <a:solidFill>
                  <a:srgbClr val="111F35"/>
                </a:solidFill>
                <a:latin typeface="Calibri"/>
                <a:cs typeface="Calibri"/>
              </a:rPr>
              <a:t> </a:t>
            </a:r>
            <a:r>
              <a:rPr sz="2800" dirty="0">
                <a:solidFill>
                  <a:srgbClr val="111F35"/>
                </a:solidFill>
                <a:latin typeface="Calibri"/>
                <a:cs typeface="Calibri"/>
              </a:rPr>
              <a:t>again</a:t>
            </a:r>
            <a:r>
              <a:rPr sz="2800" spc="-100" dirty="0">
                <a:solidFill>
                  <a:srgbClr val="111F35"/>
                </a:solidFill>
                <a:latin typeface="Calibri"/>
                <a:cs typeface="Calibri"/>
              </a:rPr>
              <a:t> </a:t>
            </a:r>
            <a:r>
              <a:rPr sz="2800" dirty="0">
                <a:solidFill>
                  <a:srgbClr val="111F35"/>
                </a:solidFill>
                <a:latin typeface="Calibri"/>
                <a:cs typeface="Calibri"/>
              </a:rPr>
              <a:t>when</a:t>
            </a:r>
            <a:r>
              <a:rPr sz="2800" spc="-75" dirty="0">
                <a:solidFill>
                  <a:srgbClr val="111F35"/>
                </a:solidFill>
                <a:latin typeface="Calibri"/>
                <a:cs typeface="Calibri"/>
              </a:rPr>
              <a:t> </a:t>
            </a:r>
            <a:r>
              <a:rPr sz="2800" dirty="0">
                <a:solidFill>
                  <a:srgbClr val="111F35"/>
                </a:solidFill>
                <a:latin typeface="Calibri"/>
                <a:cs typeface="Calibri"/>
              </a:rPr>
              <a:t>parsing</a:t>
            </a:r>
            <a:r>
              <a:rPr sz="2800" spc="-70" dirty="0">
                <a:solidFill>
                  <a:srgbClr val="111F35"/>
                </a:solidFill>
                <a:latin typeface="Calibri"/>
                <a:cs typeface="Calibri"/>
              </a:rPr>
              <a:t> </a:t>
            </a:r>
            <a:r>
              <a:rPr sz="2800" spc="-10" dirty="0">
                <a:solidFill>
                  <a:srgbClr val="111F35"/>
                </a:solidFill>
                <a:latin typeface="Calibri"/>
                <a:cs typeface="Calibri"/>
              </a:rPr>
              <a:t>cookies!</a:t>
            </a:r>
            <a:endParaRPr sz="2800">
              <a:latin typeface="Calibri"/>
              <a:cs typeface="Calibri"/>
            </a:endParaRPr>
          </a:p>
        </p:txBody>
      </p:sp>
      <p:sp>
        <p:nvSpPr>
          <p:cNvPr id="5" name="object 5"/>
          <p:cNvSpPr txBox="1"/>
          <p:nvPr/>
        </p:nvSpPr>
        <p:spPr>
          <a:xfrm>
            <a:off x="882396" y="2147316"/>
            <a:ext cx="10427335" cy="2308860"/>
          </a:xfrm>
          <a:prstGeom prst="rect">
            <a:avLst/>
          </a:prstGeom>
          <a:ln w="12700">
            <a:solidFill>
              <a:srgbClr val="111F35"/>
            </a:solidFill>
          </a:ln>
        </p:spPr>
        <p:txBody>
          <a:bodyPr vert="horz" wrap="square" lIns="0" tIns="33019" rIns="0" bIns="0" rtlCol="0">
            <a:spAutoFit/>
          </a:bodyPr>
          <a:lstStyle/>
          <a:p>
            <a:pPr marL="342265" marR="5062220" indent="-250190">
              <a:lnSpc>
                <a:spcPct val="100000"/>
              </a:lnSpc>
              <a:spcBef>
                <a:spcPts val="259"/>
              </a:spcBef>
            </a:pPr>
            <a:r>
              <a:rPr sz="1800" dirty="0">
                <a:solidFill>
                  <a:srgbClr val="0000FF"/>
                </a:solidFill>
                <a:latin typeface="Consolas"/>
                <a:cs typeface="Consolas"/>
              </a:rPr>
              <a:t>function</a:t>
            </a:r>
            <a:r>
              <a:rPr sz="1800" spc="-45" dirty="0">
                <a:solidFill>
                  <a:srgbClr val="0000FF"/>
                </a:solidFill>
                <a:latin typeface="Consolas"/>
                <a:cs typeface="Consolas"/>
              </a:rPr>
              <a:t> </a:t>
            </a:r>
            <a:r>
              <a:rPr sz="1800" spc="-10" dirty="0">
                <a:latin typeface="Consolas"/>
                <a:cs typeface="Consolas"/>
              </a:rPr>
              <a:t>checkUserAuthentication(request){ </a:t>
            </a: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cookies</a:t>
            </a:r>
            <a:r>
              <a:rPr sz="1800" spc="-30"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parseCookies(request); </a:t>
            </a:r>
            <a:r>
              <a:rPr sz="1800" spc="-10" dirty="0">
                <a:solidFill>
                  <a:srgbClr val="0000FF"/>
                </a:solidFill>
                <a:latin typeface="Consolas"/>
                <a:cs typeface="Consolas"/>
              </a:rPr>
              <a:t>if</a:t>
            </a:r>
            <a:r>
              <a:rPr sz="1800" spc="-10" dirty="0">
                <a:latin typeface="Consolas"/>
                <a:cs typeface="Consolas"/>
              </a:rPr>
              <a:t>(cookies.auth){</a:t>
            </a:r>
            <a:endParaRPr sz="1800">
              <a:latin typeface="Consolas"/>
              <a:cs typeface="Consolas"/>
            </a:endParaRPr>
          </a:p>
          <a:p>
            <a:pPr marL="591820">
              <a:lnSpc>
                <a:spcPct val="100000"/>
              </a:lnSpc>
            </a:pPr>
            <a:r>
              <a:rPr sz="1800" dirty="0">
                <a:solidFill>
                  <a:srgbClr val="0000FF"/>
                </a:solidFill>
                <a:latin typeface="Consolas"/>
                <a:cs typeface="Consolas"/>
              </a:rPr>
              <a:t>return</a:t>
            </a:r>
            <a:r>
              <a:rPr sz="1800" spc="-45" dirty="0">
                <a:solidFill>
                  <a:srgbClr val="0000FF"/>
                </a:solidFill>
                <a:latin typeface="Consolas"/>
                <a:cs typeface="Consolas"/>
              </a:rPr>
              <a:t> </a:t>
            </a:r>
            <a:r>
              <a:rPr sz="1800" dirty="0">
                <a:latin typeface="Consolas"/>
                <a:cs typeface="Consolas"/>
              </a:rPr>
              <a:t>[</a:t>
            </a:r>
            <a:r>
              <a:rPr sz="1800" dirty="0">
                <a:solidFill>
                  <a:srgbClr val="0000FF"/>
                </a:solidFill>
                <a:latin typeface="Consolas"/>
                <a:cs typeface="Consolas"/>
              </a:rPr>
              <a:t>true</a:t>
            </a:r>
            <a:r>
              <a:rPr sz="1800" dirty="0">
                <a:latin typeface="Consolas"/>
                <a:cs typeface="Consolas"/>
              </a:rPr>
              <a:t>,</a:t>
            </a:r>
            <a:r>
              <a:rPr sz="1800" spc="-25" dirty="0">
                <a:latin typeface="Consolas"/>
                <a:cs typeface="Consolas"/>
              </a:rPr>
              <a:t> </a:t>
            </a:r>
            <a:r>
              <a:rPr sz="1800" spc="-10" dirty="0">
                <a:latin typeface="Consolas"/>
                <a:cs typeface="Consolas"/>
              </a:rPr>
              <a:t>cookies.username]</a:t>
            </a:r>
            <a:endParaRPr sz="1800">
              <a:latin typeface="Consolas"/>
              <a:cs typeface="Consolas"/>
            </a:endParaRPr>
          </a:p>
          <a:p>
            <a:pPr marL="342265">
              <a:lnSpc>
                <a:spcPct val="100000"/>
              </a:lnSpc>
            </a:pP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else</a:t>
            </a:r>
            <a:r>
              <a:rPr sz="1800" spc="-5" dirty="0">
                <a:solidFill>
                  <a:srgbClr val="0000FF"/>
                </a:solidFill>
                <a:latin typeface="Consolas"/>
                <a:cs typeface="Consolas"/>
              </a:rPr>
              <a:t> </a:t>
            </a:r>
            <a:r>
              <a:rPr sz="1800" spc="-50" dirty="0">
                <a:latin typeface="Consolas"/>
                <a:cs typeface="Consolas"/>
              </a:rPr>
              <a:t>{</a:t>
            </a:r>
            <a:endParaRPr sz="1800">
              <a:latin typeface="Consolas"/>
              <a:cs typeface="Consolas"/>
            </a:endParaRPr>
          </a:p>
          <a:p>
            <a:pPr marL="591820">
              <a:lnSpc>
                <a:spcPct val="100000"/>
              </a:lnSpc>
            </a:pPr>
            <a:r>
              <a:rPr sz="1800" dirty="0">
                <a:solidFill>
                  <a:srgbClr val="0000FF"/>
                </a:solidFill>
                <a:latin typeface="Consolas"/>
                <a:cs typeface="Consolas"/>
              </a:rPr>
              <a:t>return</a:t>
            </a:r>
            <a:r>
              <a:rPr sz="1800" spc="-35" dirty="0">
                <a:solidFill>
                  <a:srgbClr val="0000FF"/>
                </a:solidFill>
                <a:latin typeface="Consolas"/>
                <a:cs typeface="Consolas"/>
              </a:rPr>
              <a:t> </a:t>
            </a:r>
            <a:r>
              <a:rPr sz="1800" dirty="0">
                <a:latin typeface="Consolas"/>
                <a:cs typeface="Consolas"/>
              </a:rPr>
              <a:t>[</a:t>
            </a:r>
            <a:r>
              <a:rPr sz="1800" dirty="0">
                <a:solidFill>
                  <a:srgbClr val="0000FF"/>
                </a:solidFill>
                <a:latin typeface="Consolas"/>
                <a:cs typeface="Consolas"/>
              </a:rPr>
              <a:t>false</a:t>
            </a:r>
            <a:r>
              <a:rPr sz="1800" dirty="0">
                <a:latin typeface="Consolas"/>
                <a:cs typeface="Consolas"/>
              </a:rPr>
              <a:t>,</a:t>
            </a:r>
            <a:r>
              <a:rPr sz="1800" spc="-30" dirty="0">
                <a:latin typeface="Consolas"/>
                <a:cs typeface="Consolas"/>
              </a:rPr>
              <a:t> </a:t>
            </a:r>
            <a:r>
              <a:rPr sz="1800" spc="-10" dirty="0">
                <a:solidFill>
                  <a:srgbClr val="0000FF"/>
                </a:solidFill>
                <a:latin typeface="Consolas"/>
                <a:cs typeface="Consolas"/>
              </a:rPr>
              <a:t>undefined</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THERE’S</a:t>
            </a:r>
            <a:r>
              <a:rPr spc="-35" dirty="0"/>
              <a:t> </a:t>
            </a:r>
            <a:r>
              <a:rPr dirty="0"/>
              <a:t>MORE</a:t>
            </a:r>
            <a:r>
              <a:rPr spc="-25" dirty="0"/>
              <a:t> </a:t>
            </a:r>
            <a:r>
              <a:rPr dirty="0"/>
              <a:t>TO</a:t>
            </a:r>
            <a:r>
              <a:rPr spc="-35" dirty="0"/>
              <a:t> </a:t>
            </a:r>
            <a:r>
              <a:rPr spc="-25" dirty="0"/>
              <a:t>INPUTS</a:t>
            </a:r>
          </a:p>
        </p:txBody>
      </p:sp>
      <p:sp>
        <p:nvSpPr>
          <p:cNvPr id="3" name="object 3"/>
          <p:cNvSpPr txBox="1"/>
          <p:nvPr/>
        </p:nvSpPr>
        <p:spPr>
          <a:xfrm>
            <a:off x="962050" y="1533220"/>
            <a:ext cx="9496425"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 pos="3771265" algn="l"/>
              </a:tabLst>
            </a:pPr>
            <a:r>
              <a:rPr sz="2800" spc="-20" dirty="0">
                <a:solidFill>
                  <a:srgbClr val="111F35"/>
                </a:solidFill>
                <a:latin typeface="Calibri"/>
                <a:cs typeface="Calibri"/>
              </a:rPr>
              <a:t>There’s</a:t>
            </a:r>
            <a:r>
              <a:rPr sz="2800" spc="-75" dirty="0">
                <a:solidFill>
                  <a:srgbClr val="111F35"/>
                </a:solidFill>
                <a:latin typeface="Calibri"/>
                <a:cs typeface="Calibri"/>
              </a:rPr>
              <a:t> </a:t>
            </a:r>
            <a:r>
              <a:rPr sz="2800" dirty="0">
                <a:solidFill>
                  <a:srgbClr val="111F35"/>
                </a:solidFill>
                <a:latin typeface="Calibri"/>
                <a:cs typeface="Calibri"/>
              </a:rPr>
              <a:t>more</a:t>
            </a:r>
            <a:r>
              <a:rPr sz="2800" spc="-75" dirty="0">
                <a:solidFill>
                  <a:srgbClr val="111F35"/>
                </a:solidFill>
                <a:latin typeface="Calibri"/>
                <a:cs typeface="Calibri"/>
              </a:rPr>
              <a:t> </a:t>
            </a:r>
            <a:r>
              <a:rPr sz="2800" dirty="0">
                <a:solidFill>
                  <a:srgbClr val="111F35"/>
                </a:solidFill>
                <a:latin typeface="Calibri"/>
                <a:cs typeface="Calibri"/>
              </a:rPr>
              <a:t>to</a:t>
            </a:r>
            <a:r>
              <a:rPr sz="2800" spc="-75" dirty="0">
                <a:solidFill>
                  <a:srgbClr val="111F35"/>
                </a:solidFill>
                <a:latin typeface="Calibri"/>
                <a:cs typeface="Calibri"/>
              </a:rPr>
              <a:t> </a:t>
            </a:r>
            <a:r>
              <a:rPr sz="2800" spc="-10" dirty="0">
                <a:solidFill>
                  <a:srgbClr val="111F35"/>
                </a:solidFill>
                <a:latin typeface="Calibri"/>
                <a:cs typeface="Calibri"/>
              </a:rPr>
              <a:t>inputs!</a:t>
            </a:r>
            <a:r>
              <a:rPr sz="2800" dirty="0">
                <a:solidFill>
                  <a:srgbClr val="111F35"/>
                </a:solidFill>
                <a:latin typeface="Calibri"/>
                <a:cs typeface="Calibri"/>
              </a:rPr>
              <a:t>	(e.g.:</a:t>
            </a:r>
            <a:r>
              <a:rPr sz="2800" spc="-55" dirty="0">
                <a:solidFill>
                  <a:srgbClr val="111F35"/>
                </a:solidFill>
                <a:latin typeface="Calibri"/>
                <a:cs typeface="Calibri"/>
              </a:rPr>
              <a:t> </a:t>
            </a:r>
            <a:r>
              <a:rPr sz="2800" dirty="0">
                <a:solidFill>
                  <a:srgbClr val="111F35"/>
                </a:solidFill>
                <a:latin typeface="Calibri"/>
                <a:cs typeface="Calibri"/>
              </a:rPr>
              <a:t>color</a:t>
            </a:r>
            <a:r>
              <a:rPr sz="2800" spc="-60" dirty="0">
                <a:solidFill>
                  <a:srgbClr val="111F35"/>
                </a:solidFill>
                <a:latin typeface="Calibri"/>
                <a:cs typeface="Calibri"/>
              </a:rPr>
              <a:t> </a:t>
            </a:r>
            <a:r>
              <a:rPr sz="2800" spc="-40" dirty="0">
                <a:solidFill>
                  <a:srgbClr val="111F35"/>
                </a:solidFill>
                <a:latin typeface="Calibri"/>
                <a:cs typeface="Calibri"/>
              </a:rPr>
              <a:t>picker,</a:t>
            </a:r>
            <a:r>
              <a:rPr sz="2800" spc="-55" dirty="0">
                <a:solidFill>
                  <a:srgbClr val="111F35"/>
                </a:solidFill>
                <a:latin typeface="Calibri"/>
                <a:cs typeface="Calibri"/>
              </a:rPr>
              <a:t> </a:t>
            </a:r>
            <a:r>
              <a:rPr sz="2800" dirty="0">
                <a:solidFill>
                  <a:srgbClr val="111F35"/>
                </a:solidFill>
                <a:latin typeface="Calibri"/>
                <a:cs typeface="Calibri"/>
              </a:rPr>
              <a:t>file</a:t>
            </a:r>
            <a:r>
              <a:rPr sz="2800" spc="-70" dirty="0">
                <a:solidFill>
                  <a:srgbClr val="111F35"/>
                </a:solidFill>
                <a:latin typeface="Calibri"/>
                <a:cs typeface="Calibri"/>
              </a:rPr>
              <a:t> </a:t>
            </a:r>
            <a:r>
              <a:rPr sz="2800" spc="-35" dirty="0">
                <a:solidFill>
                  <a:srgbClr val="111F35"/>
                </a:solidFill>
                <a:latin typeface="Calibri"/>
                <a:cs typeface="Calibri"/>
              </a:rPr>
              <a:t>picker,</a:t>
            </a:r>
            <a:r>
              <a:rPr sz="2800" spc="-50" dirty="0">
                <a:solidFill>
                  <a:srgbClr val="111F35"/>
                </a:solidFill>
                <a:latin typeface="Calibri"/>
                <a:cs typeface="Calibri"/>
              </a:rPr>
              <a:t> </a:t>
            </a:r>
            <a:r>
              <a:rPr sz="2800" spc="-10" dirty="0">
                <a:solidFill>
                  <a:srgbClr val="111F35"/>
                </a:solidFill>
                <a:latin typeface="Calibri"/>
                <a:cs typeface="Calibri"/>
              </a:rPr>
              <a:t>datalists…)</a:t>
            </a:r>
            <a:endParaRPr sz="2800">
              <a:latin typeface="Calibri"/>
              <a:cs typeface="Calibri"/>
            </a:endParaRPr>
          </a:p>
        </p:txBody>
      </p:sp>
      <p:sp>
        <p:nvSpPr>
          <p:cNvPr id="4" name="object 4"/>
          <p:cNvSpPr txBox="1"/>
          <p:nvPr/>
        </p:nvSpPr>
        <p:spPr>
          <a:xfrm>
            <a:off x="962050" y="5496864"/>
            <a:ext cx="760857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Check</a:t>
            </a:r>
            <a:r>
              <a:rPr sz="2800" spc="-60" dirty="0">
                <a:solidFill>
                  <a:srgbClr val="111F35"/>
                </a:solidFill>
                <a:latin typeface="Calibri"/>
                <a:cs typeface="Calibri"/>
              </a:rPr>
              <a:t> </a:t>
            </a:r>
            <a:r>
              <a:rPr sz="2800" dirty="0">
                <a:solidFill>
                  <a:srgbClr val="111F35"/>
                </a:solidFill>
                <a:latin typeface="Calibri"/>
                <a:cs typeface="Calibri"/>
              </a:rPr>
              <a:t>out</a:t>
            </a:r>
            <a:r>
              <a:rPr sz="2800" spc="-60" dirty="0">
                <a:solidFill>
                  <a:srgbClr val="111F35"/>
                </a:solidFill>
                <a:latin typeface="Calibri"/>
                <a:cs typeface="Calibri"/>
              </a:rPr>
              <a:t> </a:t>
            </a:r>
            <a:r>
              <a:rPr sz="2800" u="sng" dirty="0">
                <a:solidFill>
                  <a:srgbClr val="006379"/>
                </a:solidFill>
                <a:uFill>
                  <a:solidFill>
                    <a:srgbClr val="006379"/>
                  </a:solidFill>
                </a:uFill>
                <a:latin typeface="Calibri"/>
                <a:cs typeface="Calibri"/>
                <a:hlinkClick r:id="rId2"/>
              </a:rPr>
              <a:t>MDN</a:t>
            </a:r>
            <a:r>
              <a:rPr sz="2800" u="sng" spc="-45" dirty="0">
                <a:solidFill>
                  <a:srgbClr val="006379"/>
                </a:solidFill>
                <a:uFill>
                  <a:solidFill>
                    <a:srgbClr val="006379"/>
                  </a:solidFill>
                </a:uFill>
                <a:latin typeface="Calibri"/>
                <a:cs typeface="Calibri"/>
                <a:hlinkClick r:id="rId2"/>
              </a:rPr>
              <a:t> </a:t>
            </a:r>
            <a:r>
              <a:rPr sz="2800" u="sng" dirty="0">
                <a:solidFill>
                  <a:srgbClr val="006379"/>
                </a:solidFill>
                <a:uFill>
                  <a:solidFill>
                    <a:srgbClr val="006379"/>
                  </a:solidFill>
                </a:uFill>
                <a:latin typeface="Calibri"/>
                <a:cs typeface="Calibri"/>
                <a:hlinkClick r:id="rId2"/>
              </a:rPr>
              <a:t>web</a:t>
            </a:r>
            <a:r>
              <a:rPr sz="2800" u="sng" spc="-65" dirty="0">
                <a:solidFill>
                  <a:srgbClr val="006379"/>
                </a:solidFill>
                <a:uFill>
                  <a:solidFill>
                    <a:srgbClr val="006379"/>
                  </a:solidFill>
                </a:uFill>
                <a:latin typeface="Calibri"/>
                <a:cs typeface="Calibri"/>
                <a:hlinkClick r:id="rId2"/>
              </a:rPr>
              <a:t> </a:t>
            </a:r>
            <a:r>
              <a:rPr sz="2800" u="sng" dirty="0">
                <a:solidFill>
                  <a:srgbClr val="006379"/>
                </a:solidFill>
                <a:uFill>
                  <a:solidFill>
                    <a:srgbClr val="006379"/>
                  </a:solidFill>
                </a:uFill>
                <a:latin typeface="Calibri"/>
                <a:cs typeface="Calibri"/>
                <a:hlinkClick r:id="rId2"/>
              </a:rPr>
              <a:t>docs</a:t>
            </a:r>
            <a:r>
              <a:rPr sz="2800" spc="-45" dirty="0">
                <a:solidFill>
                  <a:srgbClr val="006379"/>
                </a:solidFill>
                <a:latin typeface="Calibri"/>
                <a:cs typeface="Calibri"/>
              </a:rPr>
              <a:t> </a:t>
            </a:r>
            <a:r>
              <a:rPr sz="2800" dirty="0">
                <a:solidFill>
                  <a:srgbClr val="111F35"/>
                </a:solidFill>
                <a:latin typeface="Calibri"/>
                <a:cs typeface="Calibri"/>
              </a:rPr>
              <a:t>for</a:t>
            </a:r>
            <a:r>
              <a:rPr sz="2800" spc="-70" dirty="0">
                <a:solidFill>
                  <a:srgbClr val="111F35"/>
                </a:solidFill>
                <a:latin typeface="Calibri"/>
                <a:cs typeface="Calibri"/>
              </a:rPr>
              <a:t> </a:t>
            </a:r>
            <a:r>
              <a:rPr sz="2800" dirty="0">
                <a:solidFill>
                  <a:srgbClr val="111F35"/>
                </a:solidFill>
                <a:latin typeface="Calibri"/>
                <a:cs typeface="Calibri"/>
              </a:rPr>
              <a:t>a</a:t>
            </a:r>
            <a:r>
              <a:rPr sz="2800" spc="-60" dirty="0">
                <a:solidFill>
                  <a:srgbClr val="111F35"/>
                </a:solidFill>
                <a:latin typeface="Calibri"/>
                <a:cs typeface="Calibri"/>
              </a:rPr>
              <a:t> </a:t>
            </a:r>
            <a:r>
              <a:rPr sz="2800" dirty="0">
                <a:solidFill>
                  <a:srgbClr val="111F35"/>
                </a:solidFill>
                <a:latin typeface="Calibri"/>
                <a:cs typeface="Calibri"/>
              </a:rPr>
              <a:t>complete</a:t>
            </a:r>
            <a:r>
              <a:rPr sz="2800" spc="-65" dirty="0">
                <a:solidFill>
                  <a:srgbClr val="111F35"/>
                </a:solidFill>
                <a:latin typeface="Calibri"/>
                <a:cs typeface="Calibri"/>
              </a:rPr>
              <a:t> </a:t>
            </a:r>
            <a:r>
              <a:rPr sz="2800" spc="-10" dirty="0">
                <a:solidFill>
                  <a:srgbClr val="111F35"/>
                </a:solidFill>
                <a:latin typeface="Calibri"/>
                <a:cs typeface="Calibri"/>
              </a:rPr>
              <a:t>reference</a:t>
            </a:r>
            <a:endParaRPr sz="2800">
              <a:latin typeface="Calibri"/>
              <a:cs typeface="Calibri"/>
            </a:endParaRPr>
          </a:p>
        </p:txBody>
      </p:sp>
      <p:sp>
        <p:nvSpPr>
          <p:cNvPr id="5" name="object 5"/>
          <p:cNvSpPr txBox="1"/>
          <p:nvPr/>
        </p:nvSpPr>
        <p:spPr>
          <a:xfrm>
            <a:off x="882396" y="2900172"/>
            <a:ext cx="7120255" cy="1477010"/>
          </a:xfrm>
          <a:prstGeom prst="rect">
            <a:avLst/>
          </a:prstGeom>
          <a:ln w="9525">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&lt;form</a:t>
            </a:r>
            <a:r>
              <a:rPr sz="1800" spc="-40" dirty="0">
                <a:solidFill>
                  <a:srgbClr val="800000"/>
                </a:solidFill>
                <a:latin typeface="Consolas"/>
                <a:cs typeface="Consolas"/>
              </a:rPr>
              <a:t> </a:t>
            </a:r>
            <a:r>
              <a:rPr sz="1800" spc="-10" dirty="0">
                <a:solidFill>
                  <a:srgbClr val="E40000"/>
                </a:solidFill>
                <a:latin typeface="Consolas"/>
                <a:cs typeface="Consolas"/>
              </a:rPr>
              <a:t>method</a:t>
            </a:r>
            <a:r>
              <a:rPr sz="1800" spc="-10" dirty="0">
                <a:latin typeface="Consolas"/>
                <a:cs typeface="Consolas"/>
              </a:rPr>
              <a:t>=</a:t>
            </a:r>
            <a:r>
              <a:rPr sz="1800" spc="-10" dirty="0">
                <a:solidFill>
                  <a:srgbClr val="0000FF"/>
                </a:solidFill>
                <a:latin typeface="Consolas"/>
                <a:cs typeface="Consolas"/>
              </a:rPr>
              <a:t>"POST"</a:t>
            </a:r>
            <a:r>
              <a:rPr sz="1800" spc="-10" dirty="0">
                <a:solidFill>
                  <a:srgbClr val="800000"/>
                </a:solidFill>
                <a:latin typeface="Consolas"/>
                <a:cs typeface="Consolas"/>
              </a:rPr>
              <a:t>&gt;</a:t>
            </a:r>
            <a:endParaRPr sz="1800">
              <a:latin typeface="Consolas"/>
              <a:cs typeface="Consolas"/>
            </a:endParaRPr>
          </a:p>
          <a:p>
            <a:pPr marL="342265">
              <a:lnSpc>
                <a:spcPct val="100000"/>
              </a:lnSpc>
            </a:pPr>
            <a:r>
              <a:rPr sz="1800" dirty="0">
                <a:solidFill>
                  <a:srgbClr val="800000"/>
                </a:solidFill>
                <a:latin typeface="Consolas"/>
                <a:cs typeface="Consolas"/>
              </a:rPr>
              <a:t>&lt;label</a:t>
            </a:r>
            <a:r>
              <a:rPr sz="1800" spc="-45"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"col"</a:t>
            </a:r>
            <a:r>
              <a:rPr sz="1800" dirty="0">
                <a:solidFill>
                  <a:srgbClr val="800000"/>
                </a:solidFill>
                <a:latin typeface="Consolas"/>
                <a:cs typeface="Consolas"/>
              </a:rPr>
              <a:t>&gt;</a:t>
            </a:r>
            <a:r>
              <a:rPr sz="1800" dirty="0">
                <a:latin typeface="Consolas"/>
                <a:cs typeface="Consolas"/>
              </a:rPr>
              <a:t>Select</a:t>
            </a:r>
            <a:r>
              <a:rPr sz="1800" spc="-45" dirty="0">
                <a:latin typeface="Consolas"/>
                <a:cs typeface="Consolas"/>
              </a:rPr>
              <a:t> </a:t>
            </a:r>
            <a:r>
              <a:rPr sz="1800" dirty="0">
                <a:latin typeface="Consolas"/>
                <a:cs typeface="Consolas"/>
              </a:rPr>
              <a:t>your</a:t>
            </a:r>
            <a:r>
              <a:rPr sz="1800" spc="-50" dirty="0">
                <a:latin typeface="Consolas"/>
                <a:cs typeface="Consolas"/>
              </a:rPr>
              <a:t> </a:t>
            </a:r>
            <a:r>
              <a:rPr sz="1800" dirty="0">
                <a:latin typeface="Consolas"/>
                <a:cs typeface="Consolas"/>
              </a:rPr>
              <a:t>favourite</a:t>
            </a:r>
            <a:r>
              <a:rPr sz="1800" spc="-25" dirty="0">
                <a:latin typeface="Consolas"/>
                <a:cs typeface="Consolas"/>
              </a:rPr>
              <a:t> </a:t>
            </a:r>
            <a:r>
              <a:rPr sz="1800" spc="-10" dirty="0">
                <a:latin typeface="Consolas"/>
                <a:cs typeface="Consolas"/>
              </a:rPr>
              <a:t>color:</a:t>
            </a:r>
            <a:r>
              <a:rPr sz="1800" spc="-10" dirty="0">
                <a:solidFill>
                  <a:srgbClr val="800000"/>
                </a:solidFill>
                <a:latin typeface="Consolas"/>
                <a:cs typeface="Consolas"/>
              </a:rPr>
              <a:t>&lt;/label&gt;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65" dirty="0">
                <a:solidFill>
                  <a:srgbClr val="800000"/>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"color"</a:t>
            </a:r>
            <a:r>
              <a:rPr sz="1800" spc="-65" dirty="0">
                <a:solidFill>
                  <a:srgbClr val="0000FF"/>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"col"</a:t>
            </a:r>
            <a:r>
              <a:rPr sz="1800" spc="-55" dirty="0">
                <a:solidFill>
                  <a:srgbClr val="0000FF"/>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"color"</a:t>
            </a:r>
            <a:r>
              <a:rPr sz="1800" spc="-10" dirty="0">
                <a:solidFill>
                  <a:srgbClr val="800000"/>
                </a:solidFill>
                <a:latin typeface="Consolas"/>
                <a:cs typeface="Consolas"/>
              </a:rPr>
              <a:t>&gt;&lt;br&gt;&lt;br&gt;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20"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"submit"</a:t>
            </a:r>
            <a:r>
              <a:rPr sz="1800" spc="-10" dirty="0">
                <a:solidFill>
                  <a:srgbClr val="800000"/>
                </a:solidFill>
                <a:latin typeface="Consolas"/>
                <a:cs typeface="Consolas"/>
              </a:rPr>
              <a:t>&gt;</a:t>
            </a:r>
            <a:endParaRPr sz="1800">
              <a:latin typeface="Consolas"/>
              <a:cs typeface="Consolas"/>
            </a:endParaRPr>
          </a:p>
          <a:p>
            <a:pPr marL="92075">
              <a:lnSpc>
                <a:spcPct val="100000"/>
              </a:lnSpc>
              <a:spcBef>
                <a:spcPts val="5"/>
              </a:spcBef>
            </a:pPr>
            <a:r>
              <a:rPr sz="1800" spc="-10" dirty="0">
                <a:solidFill>
                  <a:srgbClr val="800000"/>
                </a:solidFill>
                <a:latin typeface="Consolas"/>
                <a:cs typeface="Consolas"/>
              </a:rPr>
              <a:t>&lt;/form&gt;</a:t>
            </a:r>
            <a:endParaRPr sz="1800">
              <a:latin typeface="Consolas"/>
              <a:cs typeface="Consolas"/>
            </a:endParaRPr>
          </a:p>
        </p:txBody>
      </p:sp>
      <p:grpSp>
        <p:nvGrpSpPr>
          <p:cNvPr id="6" name="object 6"/>
          <p:cNvGrpSpPr/>
          <p:nvPr/>
        </p:nvGrpSpPr>
        <p:grpSpPr>
          <a:xfrm>
            <a:off x="8337359" y="2152967"/>
            <a:ext cx="2981960" cy="2971165"/>
            <a:chOff x="8337359" y="2152967"/>
            <a:chExt cx="2981960" cy="2971165"/>
          </a:xfrm>
        </p:grpSpPr>
        <p:pic>
          <p:nvPicPr>
            <p:cNvPr id="7" name="object 7"/>
            <p:cNvPicPr/>
            <p:nvPr/>
          </p:nvPicPr>
          <p:blipFill>
            <a:blip r:embed="rId3" cstate="print"/>
            <a:stretch>
              <a:fillRect/>
            </a:stretch>
          </p:blipFill>
          <p:spPr>
            <a:xfrm>
              <a:off x="8346947" y="2162555"/>
              <a:ext cx="2962655" cy="2951988"/>
            </a:xfrm>
            <a:prstGeom prst="rect">
              <a:avLst/>
            </a:prstGeom>
          </p:spPr>
        </p:pic>
        <p:sp>
          <p:nvSpPr>
            <p:cNvPr id="8" name="object 8"/>
            <p:cNvSpPr/>
            <p:nvPr/>
          </p:nvSpPr>
          <p:spPr>
            <a:xfrm>
              <a:off x="8342121" y="2157729"/>
              <a:ext cx="2972435" cy="2961640"/>
            </a:xfrm>
            <a:custGeom>
              <a:avLst/>
              <a:gdLst/>
              <a:ahLst/>
              <a:cxnLst/>
              <a:rect l="l" t="t" r="r" b="b"/>
              <a:pathLst>
                <a:path w="2972434" h="2961640">
                  <a:moveTo>
                    <a:pt x="0" y="2961513"/>
                  </a:moveTo>
                  <a:lnTo>
                    <a:pt x="2972180" y="2961513"/>
                  </a:lnTo>
                  <a:lnTo>
                    <a:pt x="2972180" y="0"/>
                  </a:lnTo>
                  <a:lnTo>
                    <a:pt x="0" y="0"/>
                  </a:lnTo>
                  <a:lnTo>
                    <a:pt x="0" y="2961513"/>
                  </a:lnTo>
                  <a:close/>
                </a:path>
              </a:pathLst>
            </a:custGeom>
            <a:ln w="9525">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51</a:t>
            </a:fld>
            <a:endParaRPr spc="-25" dirty="0"/>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4377055" cy="574040"/>
          </a:xfrm>
          <a:prstGeom prst="rect">
            <a:avLst/>
          </a:prstGeom>
        </p:spPr>
        <p:txBody>
          <a:bodyPr vert="horz" wrap="square" lIns="0" tIns="12700" rIns="0" bIns="0" rtlCol="0">
            <a:spAutoFit/>
          </a:bodyPr>
          <a:lstStyle/>
          <a:p>
            <a:pPr marL="12700">
              <a:lnSpc>
                <a:spcPct val="100000"/>
              </a:lnSpc>
              <a:spcBef>
                <a:spcPts val="100"/>
              </a:spcBef>
            </a:pPr>
            <a:r>
              <a:rPr spc="-10" dirty="0"/>
              <a:t>PARSING</a:t>
            </a:r>
            <a:r>
              <a:rPr spc="-200" dirty="0"/>
              <a:t> </a:t>
            </a:r>
            <a:r>
              <a:rPr spc="-10" dirty="0"/>
              <a:t>COOKIES</a:t>
            </a:r>
          </a:p>
        </p:txBody>
      </p:sp>
      <p:sp>
        <p:nvSpPr>
          <p:cNvPr id="3" name="object 3"/>
          <p:cNvSpPr/>
          <p:nvPr/>
        </p:nvSpPr>
        <p:spPr>
          <a:xfrm>
            <a:off x="882396" y="1609344"/>
            <a:ext cx="10427335" cy="4525010"/>
          </a:xfrm>
          <a:custGeom>
            <a:avLst/>
            <a:gdLst/>
            <a:ahLst/>
            <a:cxnLst/>
            <a:rect l="l" t="t" r="r" b="b"/>
            <a:pathLst>
              <a:path w="10427335" h="4525010">
                <a:moveTo>
                  <a:pt x="0" y="4524756"/>
                </a:moveTo>
                <a:lnTo>
                  <a:pt x="10427208" y="4524756"/>
                </a:lnTo>
                <a:lnTo>
                  <a:pt x="10427208" y="0"/>
                </a:lnTo>
                <a:lnTo>
                  <a:pt x="0" y="0"/>
                </a:lnTo>
                <a:lnTo>
                  <a:pt x="0" y="4524756"/>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628902"/>
            <a:ext cx="5917565" cy="1123315"/>
          </a:xfrm>
          <a:prstGeom prst="rect">
            <a:avLst/>
          </a:prstGeom>
        </p:spPr>
        <p:txBody>
          <a:bodyPr vert="horz" wrap="square" lIns="0" tIns="12700" rIns="0" bIns="0" rtlCol="0">
            <a:spAutoFit/>
          </a:bodyPr>
          <a:lstStyle/>
          <a:p>
            <a:pPr marL="262255" marR="2010410" indent="-250190">
              <a:lnSpc>
                <a:spcPct val="100000"/>
              </a:lnSpc>
              <a:spcBef>
                <a:spcPts val="100"/>
              </a:spcBef>
            </a:pPr>
            <a:r>
              <a:rPr sz="1800" dirty="0">
                <a:solidFill>
                  <a:srgbClr val="0000FF"/>
                </a:solidFill>
                <a:latin typeface="Consolas"/>
                <a:cs typeface="Consolas"/>
              </a:rPr>
              <a:t>function</a:t>
            </a:r>
            <a:r>
              <a:rPr sz="1800" spc="-45" dirty="0">
                <a:solidFill>
                  <a:srgbClr val="0000FF"/>
                </a:solidFill>
                <a:latin typeface="Consolas"/>
                <a:cs typeface="Consolas"/>
              </a:rPr>
              <a:t> </a:t>
            </a:r>
            <a:r>
              <a:rPr sz="1800" spc="-10" dirty="0">
                <a:latin typeface="Consolas"/>
                <a:cs typeface="Consolas"/>
              </a:rPr>
              <a:t>parseCookies(request){ </a:t>
            </a:r>
            <a:r>
              <a:rPr sz="1800" dirty="0">
                <a:solidFill>
                  <a:srgbClr val="0000FF"/>
                </a:solidFill>
                <a:latin typeface="Consolas"/>
                <a:cs typeface="Consolas"/>
              </a:rPr>
              <a:t>const</a:t>
            </a:r>
            <a:r>
              <a:rPr sz="1800" spc="-15" dirty="0">
                <a:solidFill>
                  <a:srgbClr val="0000FF"/>
                </a:solidFill>
                <a:latin typeface="Consolas"/>
                <a:cs typeface="Consolas"/>
              </a:rPr>
              <a:t> </a:t>
            </a:r>
            <a:r>
              <a:rPr sz="1800" dirty="0">
                <a:latin typeface="Consolas"/>
                <a:cs typeface="Consolas"/>
              </a:rPr>
              <a:t>list</a:t>
            </a:r>
            <a:r>
              <a:rPr sz="1800" spc="-15" dirty="0">
                <a:latin typeface="Consolas"/>
                <a:cs typeface="Consolas"/>
              </a:rPr>
              <a:t> </a:t>
            </a:r>
            <a:r>
              <a:rPr sz="1800" dirty="0">
                <a:latin typeface="Consolas"/>
                <a:cs typeface="Consolas"/>
              </a:rPr>
              <a:t>=</a:t>
            </a:r>
            <a:r>
              <a:rPr sz="1800" spc="-20" dirty="0">
                <a:latin typeface="Consolas"/>
                <a:cs typeface="Consolas"/>
              </a:rPr>
              <a:t> </a:t>
            </a:r>
            <a:r>
              <a:rPr sz="1800" spc="-25" dirty="0">
                <a:latin typeface="Consolas"/>
                <a:cs typeface="Consolas"/>
              </a:rPr>
              <a:t>{};</a:t>
            </a:r>
            <a:endParaRPr sz="1800">
              <a:latin typeface="Consolas"/>
              <a:cs typeface="Consolas"/>
            </a:endParaRPr>
          </a:p>
          <a:p>
            <a:pPr marL="262255">
              <a:lnSpc>
                <a:spcPct val="100000"/>
              </a:lnSpc>
            </a:pPr>
            <a:r>
              <a:rPr sz="1800" dirty="0">
                <a:solidFill>
                  <a:srgbClr val="0000FF"/>
                </a:solidFill>
                <a:latin typeface="Consolas"/>
                <a:cs typeface="Consolas"/>
              </a:rPr>
              <a:t>const</a:t>
            </a:r>
            <a:r>
              <a:rPr sz="1800" spc="-35" dirty="0">
                <a:solidFill>
                  <a:srgbClr val="0000FF"/>
                </a:solidFill>
                <a:latin typeface="Consolas"/>
                <a:cs typeface="Consolas"/>
              </a:rPr>
              <a:t> </a:t>
            </a:r>
            <a:r>
              <a:rPr sz="1800" dirty="0">
                <a:latin typeface="Consolas"/>
                <a:cs typeface="Consolas"/>
              </a:rPr>
              <a:t>cookieHeader</a:t>
            </a:r>
            <a:r>
              <a:rPr sz="1800" spc="-20" dirty="0">
                <a:latin typeface="Consolas"/>
                <a:cs typeface="Consolas"/>
              </a:rPr>
              <a:t> </a:t>
            </a:r>
            <a:r>
              <a:rPr sz="1800" dirty="0">
                <a:latin typeface="Consolas"/>
                <a:cs typeface="Consolas"/>
              </a:rPr>
              <a:t>=</a:t>
            </a:r>
            <a:r>
              <a:rPr sz="1800" spc="-30" dirty="0">
                <a:latin typeface="Consolas"/>
                <a:cs typeface="Consolas"/>
              </a:rPr>
              <a:t> </a:t>
            </a:r>
            <a:r>
              <a:rPr sz="1800" spc="-10" dirty="0">
                <a:latin typeface="Consolas"/>
                <a:cs typeface="Consolas"/>
              </a:rPr>
              <a:t>request.headers?.cookie;</a:t>
            </a:r>
            <a:endParaRPr sz="1800">
              <a:latin typeface="Consolas"/>
              <a:cs typeface="Consolas"/>
            </a:endParaRPr>
          </a:p>
          <a:p>
            <a:pPr marL="262255">
              <a:lnSpc>
                <a:spcPct val="100000"/>
              </a:lnSpc>
            </a:pPr>
            <a:r>
              <a:rPr sz="1800" dirty="0">
                <a:solidFill>
                  <a:srgbClr val="0000FF"/>
                </a:solidFill>
                <a:latin typeface="Consolas"/>
                <a:cs typeface="Consolas"/>
              </a:rPr>
              <a:t>if</a:t>
            </a:r>
            <a:r>
              <a:rPr sz="1800" spc="-55" dirty="0">
                <a:solidFill>
                  <a:srgbClr val="0000FF"/>
                </a:solidFill>
                <a:latin typeface="Consolas"/>
                <a:cs typeface="Consolas"/>
              </a:rPr>
              <a:t> </a:t>
            </a:r>
            <a:r>
              <a:rPr sz="1800" dirty="0">
                <a:latin typeface="Consolas"/>
                <a:cs typeface="Consolas"/>
              </a:rPr>
              <a:t>(!cookieHeader)</a:t>
            </a:r>
            <a:r>
              <a:rPr sz="1800" spc="-50" dirty="0">
                <a:latin typeface="Consolas"/>
                <a:cs typeface="Consolas"/>
              </a:rPr>
              <a:t> </a:t>
            </a:r>
            <a:r>
              <a:rPr sz="1800" dirty="0">
                <a:solidFill>
                  <a:srgbClr val="0000FF"/>
                </a:solidFill>
                <a:latin typeface="Consolas"/>
                <a:cs typeface="Consolas"/>
              </a:rPr>
              <a:t>return</a:t>
            </a:r>
            <a:r>
              <a:rPr sz="1800" spc="-55" dirty="0">
                <a:solidFill>
                  <a:srgbClr val="0000FF"/>
                </a:solidFill>
                <a:latin typeface="Consolas"/>
                <a:cs typeface="Consolas"/>
              </a:rPr>
              <a:t> </a:t>
            </a:r>
            <a:r>
              <a:rPr sz="1800" spc="-10" dirty="0">
                <a:latin typeface="Consolas"/>
                <a:cs typeface="Consolas"/>
              </a:rPr>
              <a:t>list;</a:t>
            </a:r>
            <a:endParaRPr sz="1800">
              <a:latin typeface="Consolas"/>
              <a:cs typeface="Consolas"/>
            </a:endParaRPr>
          </a:p>
        </p:txBody>
      </p:sp>
      <p:sp>
        <p:nvSpPr>
          <p:cNvPr id="5" name="object 5"/>
          <p:cNvSpPr txBox="1"/>
          <p:nvPr/>
        </p:nvSpPr>
        <p:spPr>
          <a:xfrm>
            <a:off x="1211986" y="3000883"/>
            <a:ext cx="6293485" cy="848360"/>
          </a:xfrm>
          <a:prstGeom prst="rect">
            <a:avLst/>
          </a:prstGeom>
        </p:spPr>
        <p:txBody>
          <a:bodyPr vert="horz" wrap="square" lIns="0" tIns="12700" rIns="0" bIns="0" rtlCol="0">
            <a:spAutoFit/>
          </a:bodyPr>
          <a:lstStyle/>
          <a:p>
            <a:pPr marL="513715" marR="5080" indent="-501650">
              <a:lnSpc>
                <a:spcPct val="100000"/>
              </a:lnSpc>
              <a:spcBef>
                <a:spcPts val="100"/>
              </a:spcBef>
            </a:pPr>
            <a:r>
              <a:rPr sz="1800" dirty="0">
                <a:latin typeface="Consolas"/>
                <a:cs typeface="Consolas"/>
              </a:rPr>
              <a:t>cookieHeader.split(</a:t>
            </a:r>
            <a:r>
              <a:rPr sz="1800" dirty="0">
                <a:solidFill>
                  <a:srgbClr val="A21515"/>
                </a:solidFill>
                <a:latin typeface="Consolas"/>
                <a:cs typeface="Consolas"/>
              </a:rPr>
              <a:t>`;`</a:t>
            </a:r>
            <a:r>
              <a:rPr sz="1800" dirty="0">
                <a:latin typeface="Consolas"/>
                <a:cs typeface="Consolas"/>
              </a:rPr>
              <a:t>).forEach(</a:t>
            </a:r>
            <a:r>
              <a:rPr sz="1800" dirty="0">
                <a:solidFill>
                  <a:srgbClr val="0000FF"/>
                </a:solidFill>
                <a:latin typeface="Consolas"/>
                <a:cs typeface="Consolas"/>
              </a:rPr>
              <a:t>function</a:t>
            </a:r>
            <a:r>
              <a:rPr sz="1800" dirty="0">
                <a:latin typeface="Consolas"/>
                <a:cs typeface="Consolas"/>
              </a:rPr>
              <a:t>(cookie)</a:t>
            </a:r>
            <a:r>
              <a:rPr sz="1800" spc="-204" dirty="0">
                <a:latin typeface="Consolas"/>
                <a:cs typeface="Consolas"/>
              </a:rPr>
              <a:t> </a:t>
            </a:r>
            <a:r>
              <a:rPr sz="1800" spc="-50" dirty="0">
                <a:latin typeface="Consolas"/>
                <a:cs typeface="Consolas"/>
              </a:rPr>
              <a:t>{ </a:t>
            </a: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a:t>
            </a:r>
            <a:r>
              <a:rPr sz="1800" spc="-15" dirty="0">
                <a:latin typeface="Consolas"/>
                <a:cs typeface="Consolas"/>
              </a:rPr>
              <a:t> </a:t>
            </a:r>
            <a:r>
              <a:rPr sz="1800" dirty="0">
                <a:latin typeface="Consolas"/>
                <a:cs typeface="Consolas"/>
              </a:rPr>
              <a:t>name,</a:t>
            </a:r>
            <a:r>
              <a:rPr sz="1800" spc="-15" dirty="0">
                <a:latin typeface="Consolas"/>
                <a:cs typeface="Consolas"/>
              </a:rPr>
              <a:t> </a:t>
            </a:r>
            <a:r>
              <a:rPr sz="1800" dirty="0">
                <a:latin typeface="Consolas"/>
                <a:cs typeface="Consolas"/>
              </a:rPr>
              <a:t>...rest]</a:t>
            </a:r>
            <a:r>
              <a:rPr sz="1800" spc="-25"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cookie.split(</a:t>
            </a:r>
            <a:r>
              <a:rPr sz="1800" spc="-10" dirty="0">
                <a:solidFill>
                  <a:srgbClr val="A21515"/>
                </a:solidFill>
                <a:latin typeface="Consolas"/>
                <a:cs typeface="Consolas"/>
              </a:rPr>
              <a:t>`=`</a:t>
            </a:r>
            <a:r>
              <a:rPr sz="1800" spc="-10" dirty="0">
                <a:latin typeface="Consolas"/>
                <a:cs typeface="Consolas"/>
              </a:rPr>
              <a:t>);</a:t>
            </a:r>
            <a:endParaRPr sz="1800">
              <a:latin typeface="Consolas"/>
              <a:cs typeface="Consolas"/>
            </a:endParaRPr>
          </a:p>
          <a:p>
            <a:pPr marL="513715">
              <a:lnSpc>
                <a:spcPct val="100000"/>
              </a:lnSpc>
            </a:pPr>
            <a:r>
              <a:rPr sz="1800" dirty="0">
                <a:latin typeface="Consolas"/>
                <a:cs typeface="Consolas"/>
              </a:rPr>
              <a:t>name</a:t>
            </a:r>
            <a:r>
              <a:rPr sz="1800" spc="-30" dirty="0">
                <a:latin typeface="Consolas"/>
                <a:cs typeface="Consolas"/>
              </a:rPr>
              <a:t> </a:t>
            </a:r>
            <a:r>
              <a:rPr sz="1800" dirty="0">
                <a:latin typeface="Consolas"/>
                <a:cs typeface="Consolas"/>
              </a:rPr>
              <a:t>=</a:t>
            </a:r>
            <a:r>
              <a:rPr sz="1800" spc="-5" dirty="0">
                <a:latin typeface="Consolas"/>
                <a:cs typeface="Consolas"/>
              </a:rPr>
              <a:t> </a:t>
            </a:r>
            <a:r>
              <a:rPr sz="1800" spc="-10" dirty="0">
                <a:latin typeface="Consolas"/>
                <a:cs typeface="Consolas"/>
              </a:rPr>
              <a:t>name?.trim();</a:t>
            </a:r>
            <a:endParaRPr sz="1800">
              <a:latin typeface="Consolas"/>
              <a:cs typeface="Consolas"/>
            </a:endParaRPr>
          </a:p>
        </p:txBody>
      </p:sp>
      <p:sp>
        <p:nvSpPr>
          <p:cNvPr id="6" name="object 6"/>
          <p:cNvSpPr txBox="1"/>
          <p:nvPr/>
        </p:nvSpPr>
        <p:spPr>
          <a:xfrm>
            <a:off x="1713357" y="3823538"/>
            <a:ext cx="4915535" cy="112331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if</a:t>
            </a:r>
            <a:r>
              <a:rPr sz="1800" spc="-35" dirty="0">
                <a:solidFill>
                  <a:srgbClr val="0000FF"/>
                </a:solidFill>
                <a:latin typeface="Consolas"/>
                <a:cs typeface="Consolas"/>
              </a:rPr>
              <a:t> </a:t>
            </a:r>
            <a:r>
              <a:rPr sz="1800" dirty="0">
                <a:latin typeface="Consolas"/>
                <a:cs typeface="Consolas"/>
              </a:rPr>
              <a:t>(!name)</a:t>
            </a:r>
            <a:r>
              <a:rPr sz="1800" spc="-25" dirty="0">
                <a:latin typeface="Consolas"/>
                <a:cs typeface="Consolas"/>
              </a:rPr>
              <a:t> </a:t>
            </a:r>
            <a:r>
              <a:rPr sz="1800" spc="-10" dirty="0">
                <a:solidFill>
                  <a:srgbClr val="0000FF"/>
                </a:solidFill>
                <a:latin typeface="Consolas"/>
                <a:cs typeface="Consolas"/>
              </a:rPr>
              <a:t>return</a:t>
            </a:r>
            <a:r>
              <a:rPr sz="1800" spc="-10" dirty="0">
                <a:latin typeface="Consolas"/>
                <a:cs typeface="Consolas"/>
              </a:rPr>
              <a:t>;</a:t>
            </a:r>
            <a:endParaRPr sz="1800">
              <a:latin typeface="Consolas"/>
              <a:cs typeface="Consolas"/>
            </a:endParaRPr>
          </a:p>
          <a:p>
            <a:pPr marL="12700" marR="381000">
              <a:lnSpc>
                <a:spcPct val="100000"/>
              </a:lnSpc>
              <a:spcBef>
                <a:spcPts val="5"/>
              </a:spcBef>
            </a:pPr>
            <a:r>
              <a:rPr sz="1800" dirty="0">
                <a:solidFill>
                  <a:srgbClr val="0000FF"/>
                </a:solidFill>
                <a:latin typeface="Consolas"/>
                <a:cs typeface="Consolas"/>
              </a:rPr>
              <a:t>const</a:t>
            </a:r>
            <a:r>
              <a:rPr sz="1800" spc="-15" dirty="0">
                <a:solidFill>
                  <a:srgbClr val="0000FF"/>
                </a:solidFill>
                <a:latin typeface="Consolas"/>
                <a:cs typeface="Consolas"/>
              </a:rPr>
              <a:t> </a:t>
            </a:r>
            <a:r>
              <a:rPr sz="1800" dirty="0">
                <a:latin typeface="Consolas"/>
                <a:cs typeface="Consolas"/>
              </a:rPr>
              <a:t>value</a:t>
            </a:r>
            <a:r>
              <a:rPr sz="1800" spc="-15" dirty="0">
                <a:latin typeface="Consolas"/>
                <a:cs typeface="Consolas"/>
              </a:rPr>
              <a:t> </a:t>
            </a:r>
            <a:r>
              <a:rPr sz="1800" dirty="0">
                <a:latin typeface="Consolas"/>
                <a:cs typeface="Consolas"/>
              </a:rPr>
              <a:t>=</a:t>
            </a:r>
            <a:r>
              <a:rPr sz="1800" spc="-10" dirty="0">
                <a:latin typeface="Consolas"/>
                <a:cs typeface="Consolas"/>
              </a:rPr>
              <a:t> rest.join(</a:t>
            </a:r>
            <a:r>
              <a:rPr sz="1800" spc="-10" dirty="0">
                <a:solidFill>
                  <a:srgbClr val="A21515"/>
                </a:solidFill>
                <a:latin typeface="Consolas"/>
                <a:cs typeface="Consolas"/>
              </a:rPr>
              <a:t>`=`</a:t>
            </a:r>
            <a:r>
              <a:rPr sz="1800" spc="-10" dirty="0">
                <a:latin typeface="Consolas"/>
                <a:cs typeface="Consolas"/>
              </a:rPr>
              <a:t>).trim(); </a:t>
            </a:r>
            <a:r>
              <a:rPr sz="1800" dirty="0">
                <a:solidFill>
                  <a:srgbClr val="0000FF"/>
                </a:solidFill>
                <a:latin typeface="Consolas"/>
                <a:cs typeface="Consolas"/>
              </a:rPr>
              <a:t>if</a:t>
            </a:r>
            <a:r>
              <a:rPr sz="1800" spc="-20" dirty="0">
                <a:solidFill>
                  <a:srgbClr val="0000FF"/>
                </a:solidFill>
                <a:latin typeface="Consolas"/>
                <a:cs typeface="Consolas"/>
              </a:rPr>
              <a:t> </a:t>
            </a:r>
            <a:r>
              <a:rPr sz="1800" dirty="0">
                <a:latin typeface="Consolas"/>
                <a:cs typeface="Consolas"/>
              </a:rPr>
              <a:t>(!value)</a:t>
            </a:r>
            <a:r>
              <a:rPr sz="1800" spc="-20" dirty="0">
                <a:latin typeface="Consolas"/>
                <a:cs typeface="Consolas"/>
              </a:rPr>
              <a:t> </a:t>
            </a:r>
            <a:r>
              <a:rPr sz="1800" spc="-10" dirty="0">
                <a:solidFill>
                  <a:srgbClr val="0000FF"/>
                </a:solidFill>
                <a:latin typeface="Consolas"/>
                <a:cs typeface="Consolas"/>
              </a:rPr>
              <a:t>return</a:t>
            </a:r>
            <a:r>
              <a:rPr sz="1800" spc="-10" dirty="0">
                <a:latin typeface="Consolas"/>
                <a:cs typeface="Consolas"/>
              </a:rPr>
              <a:t>;</a:t>
            </a:r>
            <a:endParaRPr sz="1800">
              <a:latin typeface="Consolas"/>
              <a:cs typeface="Consolas"/>
            </a:endParaRPr>
          </a:p>
          <a:p>
            <a:pPr marL="12700">
              <a:lnSpc>
                <a:spcPct val="100000"/>
              </a:lnSpc>
            </a:pPr>
            <a:r>
              <a:rPr sz="1800" dirty="0">
                <a:latin typeface="Consolas"/>
                <a:cs typeface="Consolas"/>
              </a:rPr>
              <a:t>list[name]</a:t>
            </a:r>
            <a:r>
              <a:rPr sz="1800" spc="-35" dirty="0">
                <a:latin typeface="Consolas"/>
                <a:cs typeface="Consolas"/>
              </a:rPr>
              <a:t> </a:t>
            </a:r>
            <a:r>
              <a:rPr sz="1800" dirty="0">
                <a:latin typeface="Consolas"/>
                <a:cs typeface="Consolas"/>
              </a:rPr>
              <a:t>=</a:t>
            </a:r>
            <a:r>
              <a:rPr sz="1800" spc="-25" dirty="0">
                <a:latin typeface="Consolas"/>
                <a:cs typeface="Consolas"/>
              </a:rPr>
              <a:t> </a:t>
            </a:r>
            <a:r>
              <a:rPr sz="1800" spc="-10" dirty="0">
                <a:latin typeface="Consolas"/>
                <a:cs typeface="Consolas"/>
              </a:rPr>
              <a:t>decodeURIComponent(value);</a:t>
            </a:r>
            <a:endParaRPr sz="1800">
              <a:latin typeface="Consolas"/>
              <a:cs typeface="Consolas"/>
            </a:endParaRPr>
          </a:p>
        </p:txBody>
      </p:sp>
      <p:sp>
        <p:nvSpPr>
          <p:cNvPr id="7" name="object 7"/>
          <p:cNvSpPr txBox="1"/>
          <p:nvPr/>
        </p:nvSpPr>
        <p:spPr>
          <a:xfrm>
            <a:off x="962050" y="4921377"/>
            <a:ext cx="1780539" cy="1123315"/>
          </a:xfrm>
          <a:prstGeom prst="rect">
            <a:avLst/>
          </a:prstGeom>
        </p:spPr>
        <p:txBody>
          <a:bodyPr vert="horz" wrap="square" lIns="0" tIns="12700" rIns="0" bIns="0" rtlCol="0">
            <a:spAutoFit/>
          </a:bodyPr>
          <a:lstStyle/>
          <a:p>
            <a:pPr marL="262255">
              <a:lnSpc>
                <a:spcPct val="100000"/>
              </a:lnSpc>
              <a:spcBef>
                <a:spcPts val="100"/>
              </a:spcBef>
            </a:pPr>
            <a:r>
              <a:rPr sz="1800" spc="-25" dirty="0">
                <a:latin typeface="Consolas"/>
                <a:cs typeface="Consolas"/>
              </a:rPr>
              <a:t>});</a:t>
            </a:r>
            <a:endParaRPr sz="1800">
              <a:latin typeface="Consolas"/>
              <a:cs typeface="Consolas"/>
            </a:endParaRPr>
          </a:p>
          <a:p>
            <a:pPr>
              <a:lnSpc>
                <a:spcPct val="100000"/>
              </a:lnSpc>
              <a:spcBef>
                <a:spcPts val="55"/>
              </a:spcBef>
            </a:pPr>
            <a:endParaRPr sz="1800">
              <a:latin typeface="Consolas"/>
              <a:cs typeface="Consolas"/>
            </a:endParaRPr>
          </a:p>
          <a:p>
            <a:pPr marL="262255">
              <a:lnSpc>
                <a:spcPct val="100000"/>
              </a:lnSpc>
            </a:pPr>
            <a:r>
              <a:rPr sz="1800" dirty="0">
                <a:solidFill>
                  <a:srgbClr val="0000FF"/>
                </a:solidFill>
                <a:latin typeface="Consolas"/>
                <a:cs typeface="Consolas"/>
              </a:rPr>
              <a:t>return</a:t>
            </a:r>
            <a:r>
              <a:rPr sz="1800" spc="-30" dirty="0">
                <a:solidFill>
                  <a:srgbClr val="0000FF"/>
                </a:solidFill>
                <a:latin typeface="Consolas"/>
                <a:cs typeface="Consolas"/>
              </a:rPr>
              <a:t> </a:t>
            </a:r>
            <a:r>
              <a:rPr sz="1800" spc="-20" dirty="0">
                <a:latin typeface="Consolas"/>
                <a:cs typeface="Consolas"/>
              </a:rPr>
              <a:t>list;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grpSp>
        <p:nvGrpSpPr>
          <p:cNvPr id="8" name="object 8"/>
          <p:cNvGrpSpPr/>
          <p:nvPr/>
        </p:nvGrpSpPr>
        <p:grpSpPr>
          <a:xfrm>
            <a:off x="7083297" y="1188466"/>
            <a:ext cx="4584700" cy="1038860"/>
            <a:chOff x="7083297" y="1188466"/>
            <a:chExt cx="4584700" cy="1038860"/>
          </a:xfrm>
        </p:grpSpPr>
        <p:sp>
          <p:nvSpPr>
            <p:cNvPr id="9" name="object 9"/>
            <p:cNvSpPr/>
            <p:nvPr/>
          </p:nvSpPr>
          <p:spPr>
            <a:xfrm>
              <a:off x="7089647" y="1194816"/>
              <a:ext cx="4572000" cy="1026160"/>
            </a:xfrm>
            <a:custGeom>
              <a:avLst/>
              <a:gdLst/>
              <a:ahLst/>
              <a:cxnLst/>
              <a:rect l="l" t="t" r="r" b="b"/>
              <a:pathLst>
                <a:path w="4572000" h="1026160">
                  <a:moveTo>
                    <a:pt x="4482083" y="0"/>
                  </a:moveTo>
                  <a:lnTo>
                    <a:pt x="89916" y="0"/>
                  </a:lnTo>
                  <a:lnTo>
                    <a:pt x="54917" y="7066"/>
                  </a:lnTo>
                  <a:lnTo>
                    <a:pt x="26336" y="26336"/>
                  </a:lnTo>
                  <a:lnTo>
                    <a:pt x="7066" y="54917"/>
                  </a:lnTo>
                  <a:lnTo>
                    <a:pt x="0" y="89916"/>
                  </a:lnTo>
                  <a:lnTo>
                    <a:pt x="0" y="935736"/>
                  </a:lnTo>
                  <a:lnTo>
                    <a:pt x="7066" y="970734"/>
                  </a:lnTo>
                  <a:lnTo>
                    <a:pt x="26336" y="999315"/>
                  </a:lnTo>
                  <a:lnTo>
                    <a:pt x="54917" y="1018585"/>
                  </a:lnTo>
                  <a:lnTo>
                    <a:pt x="89916" y="1025651"/>
                  </a:lnTo>
                  <a:lnTo>
                    <a:pt x="4482083" y="1025651"/>
                  </a:lnTo>
                  <a:lnTo>
                    <a:pt x="4517082" y="1018585"/>
                  </a:lnTo>
                  <a:lnTo>
                    <a:pt x="4545663" y="999315"/>
                  </a:lnTo>
                  <a:lnTo>
                    <a:pt x="4564933" y="970734"/>
                  </a:lnTo>
                  <a:lnTo>
                    <a:pt x="4572000" y="935736"/>
                  </a:lnTo>
                  <a:lnTo>
                    <a:pt x="4572000" y="89916"/>
                  </a:lnTo>
                  <a:lnTo>
                    <a:pt x="4564933" y="54917"/>
                  </a:lnTo>
                  <a:lnTo>
                    <a:pt x="4545663" y="26336"/>
                  </a:lnTo>
                  <a:lnTo>
                    <a:pt x="4517082" y="7066"/>
                  </a:lnTo>
                  <a:lnTo>
                    <a:pt x="4482083" y="0"/>
                  </a:lnTo>
                  <a:close/>
                </a:path>
              </a:pathLst>
            </a:custGeom>
            <a:solidFill>
              <a:srgbClr val="006379"/>
            </a:solidFill>
          </p:spPr>
          <p:txBody>
            <a:bodyPr wrap="square" lIns="0" tIns="0" rIns="0" bIns="0" rtlCol="0"/>
            <a:lstStyle/>
            <a:p>
              <a:endParaRPr/>
            </a:p>
          </p:txBody>
        </p:sp>
        <p:sp>
          <p:nvSpPr>
            <p:cNvPr id="10" name="object 10"/>
            <p:cNvSpPr/>
            <p:nvPr/>
          </p:nvSpPr>
          <p:spPr>
            <a:xfrm>
              <a:off x="7089647" y="1194816"/>
              <a:ext cx="4572000" cy="1026160"/>
            </a:xfrm>
            <a:custGeom>
              <a:avLst/>
              <a:gdLst/>
              <a:ahLst/>
              <a:cxnLst/>
              <a:rect l="l" t="t" r="r" b="b"/>
              <a:pathLst>
                <a:path w="4572000" h="1026160">
                  <a:moveTo>
                    <a:pt x="0" y="89916"/>
                  </a:moveTo>
                  <a:lnTo>
                    <a:pt x="7066" y="54917"/>
                  </a:lnTo>
                  <a:lnTo>
                    <a:pt x="26336" y="26336"/>
                  </a:lnTo>
                  <a:lnTo>
                    <a:pt x="54917" y="7066"/>
                  </a:lnTo>
                  <a:lnTo>
                    <a:pt x="89916" y="0"/>
                  </a:lnTo>
                  <a:lnTo>
                    <a:pt x="4482083" y="0"/>
                  </a:lnTo>
                  <a:lnTo>
                    <a:pt x="4517082" y="7066"/>
                  </a:lnTo>
                  <a:lnTo>
                    <a:pt x="4545663" y="26336"/>
                  </a:lnTo>
                  <a:lnTo>
                    <a:pt x="4564933" y="54917"/>
                  </a:lnTo>
                  <a:lnTo>
                    <a:pt x="4572000" y="89916"/>
                  </a:lnTo>
                  <a:lnTo>
                    <a:pt x="4572000" y="935736"/>
                  </a:lnTo>
                  <a:lnTo>
                    <a:pt x="4564933" y="970734"/>
                  </a:lnTo>
                  <a:lnTo>
                    <a:pt x="4545663" y="999315"/>
                  </a:lnTo>
                  <a:lnTo>
                    <a:pt x="4517082" y="1018585"/>
                  </a:lnTo>
                  <a:lnTo>
                    <a:pt x="4482083" y="1025651"/>
                  </a:lnTo>
                  <a:lnTo>
                    <a:pt x="89916" y="1025651"/>
                  </a:lnTo>
                  <a:lnTo>
                    <a:pt x="54917" y="1018585"/>
                  </a:lnTo>
                  <a:lnTo>
                    <a:pt x="26336" y="999315"/>
                  </a:lnTo>
                  <a:lnTo>
                    <a:pt x="7066" y="970734"/>
                  </a:lnTo>
                  <a:lnTo>
                    <a:pt x="0" y="935736"/>
                  </a:lnTo>
                  <a:lnTo>
                    <a:pt x="0" y="89916"/>
                  </a:lnTo>
                  <a:close/>
                </a:path>
              </a:pathLst>
            </a:custGeom>
            <a:ln w="12700">
              <a:solidFill>
                <a:srgbClr val="00252F"/>
              </a:solidFill>
            </a:ln>
          </p:spPr>
          <p:txBody>
            <a:bodyPr wrap="square" lIns="0" tIns="0" rIns="0" bIns="0" rtlCol="0"/>
            <a:lstStyle/>
            <a:p>
              <a:endParaRPr/>
            </a:p>
          </p:txBody>
        </p:sp>
      </p:grpSp>
      <p:sp>
        <p:nvSpPr>
          <p:cNvPr id="11" name="object 11"/>
          <p:cNvSpPr txBox="1"/>
          <p:nvPr/>
        </p:nvSpPr>
        <p:spPr>
          <a:xfrm>
            <a:off x="7195819" y="1268348"/>
            <a:ext cx="41186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Recall</a:t>
            </a:r>
            <a:r>
              <a:rPr sz="1800" spc="-35" dirty="0">
                <a:solidFill>
                  <a:srgbClr val="FFFFFF"/>
                </a:solidFill>
                <a:latin typeface="Calibri"/>
                <a:cs typeface="Calibri"/>
              </a:rPr>
              <a:t> </a:t>
            </a:r>
            <a:r>
              <a:rPr sz="1800" dirty="0">
                <a:solidFill>
                  <a:srgbClr val="FFFFFF"/>
                </a:solidFill>
                <a:latin typeface="Calibri"/>
                <a:cs typeface="Calibri"/>
              </a:rPr>
              <a:t>that</a:t>
            </a:r>
            <a:r>
              <a:rPr sz="1800" spc="-50" dirty="0">
                <a:solidFill>
                  <a:srgbClr val="FFFFFF"/>
                </a:solidFill>
                <a:latin typeface="Calibri"/>
                <a:cs typeface="Calibri"/>
              </a:rPr>
              <a:t> </a:t>
            </a:r>
            <a:r>
              <a:rPr sz="1800" dirty="0">
                <a:solidFill>
                  <a:srgbClr val="FFFFFF"/>
                </a:solidFill>
                <a:latin typeface="Calibri"/>
                <a:cs typeface="Calibri"/>
              </a:rPr>
              <a:t>the</a:t>
            </a:r>
            <a:r>
              <a:rPr sz="1800" spc="-45" dirty="0">
                <a:solidFill>
                  <a:srgbClr val="FFFFFF"/>
                </a:solidFill>
                <a:latin typeface="Calibri"/>
                <a:cs typeface="Calibri"/>
              </a:rPr>
              <a:t> </a:t>
            </a:r>
            <a:r>
              <a:rPr sz="1800" dirty="0">
                <a:solidFill>
                  <a:srgbClr val="FFFFFF"/>
                </a:solidFill>
                <a:latin typeface="Calibri"/>
                <a:cs typeface="Calibri"/>
              </a:rPr>
              <a:t>Cookie</a:t>
            </a:r>
            <a:r>
              <a:rPr sz="1800" spc="-20" dirty="0">
                <a:solidFill>
                  <a:srgbClr val="FFFFFF"/>
                </a:solidFill>
                <a:latin typeface="Calibri"/>
                <a:cs typeface="Calibri"/>
              </a:rPr>
              <a:t> </a:t>
            </a:r>
            <a:r>
              <a:rPr sz="1800" dirty="0">
                <a:solidFill>
                  <a:srgbClr val="FFFFFF"/>
                </a:solidFill>
                <a:latin typeface="Calibri"/>
                <a:cs typeface="Calibri"/>
              </a:rPr>
              <a:t>header</a:t>
            </a:r>
            <a:r>
              <a:rPr sz="1800" spc="-45" dirty="0">
                <a:solidFill>
                  <a:srgbClr val="FFFFFF"/>
                </a:solidFill>
                <a:latin typeface="Calibri"/>
                <a:cs typeface="Calibri"/>
              </a:rPr>
              <a:t> </a:t>
            </a:r>
            <a:r>
              <a:rPr sz="1800" dirty="0">
                <a:solidFill>
                  <a:srgbClr val="FFFFFF"/>
                </a:solidFill>
                <a:latin typeface="Calibri"/>
                <a:cs typeface="Calibri"/>
              </a:rPr>
              <a:t>looks</a:t>
            </a:r>
            <a:r>
              <a:rPr sz="1800" spc="-40" dirty="0">
                <a:solidFill>
                  <a:srgbClr val="FFFFFF"/>
                </a:solidFill>
                <a:latin typeface="Calibri"/>
                <a:cs typeface="Calibri"/>
              </a:rPr>
              <a:t> </a:t>
            </a:r>
            <a:r>
              <a:rPr sz="1800" dirty="0">
                <a:solidFill>
                  <a:srgbClr val="FFFFFF"/>
                </a:solidFill>
                <a:latin typeface="Calibri"/>
                <a:cs typeface="Calibri"/>
              </a:rPr>
              <a:t>like</a:t>
            </a:r>
            <a:r>
              <a:rPr sz="1800" spc="-30" dirty="0">
                <a:solidFill>
                  <a:srgbClr val="FFFFFF"/>
                </a:solidFill>
                <a:latin typeface="Calibri"/>
                <a:cs typeface="Calibri"/>
              </a:rPr>
              <a:t> </a:t>
            </a:r>
            <a:r>
              <a:rPr sz="1800" spc="-10" dirty="0">
                <a:solidFill>
                  <a:srgbClr val="FFFFFF"/>
                </a:solidFill>
                <a:latin typeface="Calibri"/>
                <a:cs typeface="Calibri"/>
              </a:rPr>
              <a:t>this:</a:t>
            </a:r>
            <a:endParaRPr sz="1800">
              <a:latin typeface="Calibri"/>
              <a:cs typeface="Calibri"/>
            </a:endParaRPr>
          </a:p>
        </p:txBody>
      </p:sp>
      <p:sp>
        <p:nvSpPr>
          <p:cNvPr id="12" name="object 12"/>
          <p:cNvSpPr txBox="1"/>
          <p:nvPr/>
        </p:nvSpPr>
        <p:spPr>
          <a:xfrm>
            <a:off x="7195819" y="1818513"/>
            <a:ext cx="41624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onsolas"/>
                <a:cs typeface="Consolas"/>
              </a:rPr>
              <a:t>Cookie:</a:t>
            </a:r>
            <a:r>
              <a:rPr sz="1800" spc="-40" dirty="0">
                <a:solidFill>
                  <a:srgbClr val="FFFFFF"/>
                </a:solidFill>
                <a:latin typeface="Consolas"/>
                <a:cs typeface="Consolas"/>
              </a:rPr>
              <a:t> </a:t>
            </a:r>
            <a:r>
              <a:rPr sz="1800" dirty="0">
                <a:solidFill>
                  <a:srgbClr val="FFFFFF"/>
                </a:solidFill>
                <a:latin typeface="Consolas"/>
                <a:cs typeface="Consolas"/>
              </a:rPr>
              <a:t>auth=true;</a:t>
            </a:r>
            <a:r>
              <a:rPr sz="1800" spc="-40" dirty="0">
                <a:solidFill>
                  <a:srgbClr val="FFFFFF"/>
                </a:solidFill>
                <a:latin typeface="Consolas"/>
                <a:cs typeface="Consolas"/>
              </a:rPr>
              <a:t> </a:t>
            </a:r>
            <a:r>
              <a:rPr sz="1800" spc="-10" dirty="0">
                <a:solidFill>
                  <a:srgbClr val="FFFFFF"/>
                </a:solidFill>
                <a:latin typeface="Consolas"/>
                <a:cs typeface="Consolas"/>
              </a:rPr>
              <a:t>username=luigi</a:t>
            </a:r>
            <a:endParaRPr sz="1800">
              <a:latin typeface="Consolas"/>
              <a:cs typeface="Consolas"/>
            </a:endParaRPr>
          </a:p>
        </p:txBody>
      </p:sp>
      <p:grpSp>
        <p:nvGrpSpPr>
          <p:cNvPr id="13" name="object 13"/>
          <p:cNvGrpSpPr/>
          <p:nvPr/>
        </p:nvGrpSpPr>
        <p:grpSpPr>
          <a:xfrm>
            <a:off x="7083297" y="3792982"/>
            <a:ext cx="4584700" cy="1036955"/>
            <a:chOff x="7083297" y="3792982"/>
            <a:chExt cx="4584700" cy="1036955"/>
          </a:xfrm>
        </p:grpSpPr>
        <p:sp>
          <p:nvSpPr>
            <p:cNvPr id="14" name="object 14"/>
            <p:cNvSpPr/>
            <p:nvPr/>
          </p:nvSpPr>
          <p:spPr>
            <a:xfrm>
              <a:off x="7089647" y="3799332"/>
              <a:ext cx="4572000" cy="1024255"/>
            </a:xfrm>
            <a:custGeom>
              <a:avLst/>
              <a:gdLst/>
              <a:ahLst/>
              <a:cxnLst/>
              <a:rect l="l" t="t" r="r" b="b"/>
              <a:pathLst>
                <a:path w="4572000" h="1024254">
                  <a:moveTo>
                    <a:pt x="4482210" y="0"/>
                  </a:moveTo>
                  <a:lnTo>
                    <a:pt x="89788" y="0"/>
                  </a:lnTo>
                  <a:lnTo>
                    <a:pt x="54863" y="7064"/>
                  </a:lnTo>
                  <a:lnTo>
                    <a:pt x="26320" y="26320"/>
                  </a:lnTo>
                  <a:lnTo>
                    <a:pt x="7064" y="54864"/>
                  </a:lnTo>
                  <a:lnTo>
                    <a:pt x="0" y="89789"/>
                  </a:lnTo>
                  <a:lnTo>
                    <a:pt x="0" y="934339"/>
                  </a:lnTo>
                  <a:lnTo>
                    <a:pt x="7064" y="969264"/>
                  </a:lnTo>
                  <a:lnTo>
                    <a:pt x="26320" y="997807"/>
                  </a:lnTo>
                  <a:lnTo>
                    <a:pt x="54863" y="1017063"/>
                  </a:lnTo>
                  <a:lnTo>
                    <a:pt x="89788" y="1024128"/>
                  </a:lnTo>
                  <a:lnTo>
                    <a:pt x="4482210" y="1024128"/>
                  </a:lnTo>
                  <a:lnTo>
                    <a:pt x="4517135" y="1017063"/>
                  </a:lnTo>
                  <a:lnTo>
                    <a:pt x="4545679" y="997807"/>
                  </a:lnTo>
                  <a:lnTo>
                    <a:pt x="4564935" y="969264"/>
                  </a:lnTo>
                  <a:lnTo>
                    <a:pt x="4572000" y="934339"/>
                  </a:lnTo>
                  <a:lnTo>
                    <a:pt x="4572000" y="89789"/>
                  </a:lnTo>
                  <a:lnTo>
                    <a:pt x="4564935" y="54864"/>
                  </a:lnTo>
                  <a:lnTo>
                    <a:pt x="4545679" y="26320"/>
                  </a:lnTo>
                  <a:lnTo>
                    <a:pt x="4517135" y="7064"/>
                  </a:lnTo>
                  <a:lnTo>
                    <a:pt x="4482210" y="0"/>
                  </a:lnTo>
                  <a:close/>
                </a:path>
              </a:pathLst>
            </a:custGeom>
            <a:solidFill>
              <a:srgbClr val="006379"/>
            </a:solidFill>
          </p:spPr>
          <p:txBody>
            <a:bodyPr wrap="square" lIns="0" tIns="0" rIns="0" bIns="0" rtlCol="0"/>
            <a:lstStyle/>
            <a:p>
              <a:endParaRPr/>
            </a:p>
          </p:txBody>
        </p:sp>
        <p:sp>
          <p:nvSpPr>
            <p:cNvPr id="15" name="object 15"/>
            <p:cNvSpPr/>
            <p:nvPr/>
          </p:nvSpPr>
          <p:spPr>
            <a:xfrm>
              <a:off x="7089647" y="3799332"/>
              <a:ext cx="4572000" cy="1024255"/>
            </a:xfrm>
            <a:custGeom>
              <a:avLst/>
              <a:gdLst/>
              <a:ahLst/>
              <a:cxnLst/>
              <a:rect l="l" t="t" r="r" b="b"/>
              <a:pathLst>
                <a:path w="4572000" h="1024254">
                  <a:moveTo>
                    <a:pt x="0" y="89789"/>
                  </a:moveTo>
                  <a:lnTo>
                    <a:pt x="7064" y="54864"/>
                  </a:lnTo>
                  <a:lnTo>
                    <a:pt x="26320" y="26320"/>
                  </a:lnTo>
                  <a:lnTo>
                    <a:pt x="54863" y="7064"/>
                  </a:lnTo>
                  <a:lnTo>
                    <a:pt x="89788" y="0"/>
                  </a:lnTo>
                  <a:lnTo>
                    <a:pt x="4482210" y="0"/>
                  </a:lnTo>
                  <a:lnTo>
                    <a:pt x="4517135" y="7064"/>
                  </a:lnTo>
                  <a:lnTo>
                    <a:pt x="4545679" y="26320"/>
                  </a:lnTo>
                  <a:lnTo>
                    <a:pt x="4564935" y="54864"/>
                  </a:lnTo>
                  <a:lnTo>
                    <a:pt x="4572000" y="89789"/>
                  </a:lnTo>
                  <a:lnTo>
                    <a:pt x="4572000" y="934339"/>
                  </a:lnTo>
                  <a:lnTo>
                    <a:pt x="4564935" y="969264"/>
                  </a:lnTo>
                  <a:lnTo>
                    <a:pt x="4545679" y="997807"/>
                  </a:lnTo>
                  <a:lnTo>
                    <a:pt x="4517135" y="1017063"/>
                  </a:lnTo>
                  <a:lnTo>
                    <a:pt x="4482210" y="1024128"/>
                  </a:lnTo>
                  <a:lnTo>
                    <a:pt x="89788" y="1024128"/>
                  </a:lnTo>
                  <a:lnTo>
                    <a:pt x="54863" y="1017063"/>
                  </a:lnTo>
                  <a:lnTo>
                    <a:pt x="26320" y="997807"/>
                  </a:lnTo>
                  <a:lnTo>
                    <a:pt x="7064" y="969264"/>
                  </a:lnTo>
                  <a:lnTo>
                    <a:pt x="0" y="934339"/>
                  </a:lnTo>
                  <a:lnTo>
                    <a:pt x="0" y="89789"/>
                  </a:lnTo>
                  <a:close/>
                </a:path>
              </a:pathLst>
            </a:custGeom>
            <a:ln w="12700">
              <a:solidFill>
                <a:srgbClr val="00252F"/>
              </a:solidFill>
            </a:ln>
          </p:spPr>
          <p:txBody>
            <a:bodyPr wrap="square" lIns="0" tIns="0" rIns="0" bIns="0" rtlCol="0"/>
            <a:lstStyle/>
            <a:p>
              <a:endParaRPr/>
            </a:p>
          </p:txBody>
        </p:sp>
      </p:grpSp>
      <p:sp>
        <p:nvSpPr>
          <p:cNvPr id="16" name="object 16"/>
          <p:cNvSpPr txBox="1"/>
          <p:nvPr/>
        </p:nvSpPr>
        <p:spPr>
          <a:xfrm>
            <a:off x="7195819" y="3872306"/>
            <a:ext cx="408749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This</a:t>
            </a:r>
            <a:r>
              <a:rPr sz="1800" spc="-35" dirty="0">
                <a:solidFill>
                  <a:srgbClr val="FFFFFF"/>
                </a:solidFill>
                <a:latin typeface="Calibri"/>
                <a:cs typeface="Calibri"/>
              </a:rPr>
              <a:t> </a:t>
            </a:r>
            <a:r>
              <a:rPr sz="1800" dirty="0">
                <a:solidFill>
                  <a:srgbClr val="FFFFFF"/>
                </a:solidFill>
                <a:latin typeface="Calibri"/>
                <a:cs typeface="Calibri"/>
              </a:rPr>
              <a:t>code</a:t>
            </a:r>
            <a:r>
              <a:rPr sz="1800" spc="-25" dirty="0">
                <a:solidFill>
                  <a:srgbClr val="FFFFFF"/>
                </a:solidFill>
                <a:latin typeface="Calibri"/>
                <a:cs typeface="Calibri"/>
              </a:rPr>
              <a:t> </a:t>
            </a:r>
            <a:r>
              <a:rPr sz="1800" dirty="0">
                <a:solidFill>
                  <a:srgbClr val="FFFFFF"/>
                </a:solidFill>
                <a:latin typeface="Calibri"/>
                <a:cs typeface="Calibri"/>
              </a:rPr>
              <a:t>tries</a:t>
            </a:r>
            <a:r>
              <a:rPr sz="1800" spc="-35" dirty="0">
                <a:solidFill>
                  <a:srgbClr val="FFFFFF"/>
                </a:solidFill>
                <a:latin typeface="Calibri"/>
                <a:cs typeface="Calibri"/>
              </a:rPr>
              <a:t> </a:t>
            </a:r>
            <a:r>
              <a:rPr sz="1800" dirty="0">
                <a:solidFill>
                  <a:srgbClr val="FFFFFF"/>
                </a:solidFill>
                <a:latin typeface="Calibri"/>
                <a:cs typeface="Calibri"/>
              </a:rPr>
              <a:t>to</a:t>
            </a:r>
            <a:r>
              <a:rPr sz="1800" spc="-40" dirty="0">
                <a:solidFill>
                  <a:srgbClr val="FFFFFF"/>
                </a:solidFill>
                <a:latin typeface="Calibri"/>
                <a:cs typeface="Calibri"/>
              </a:rPr>
              <a:t> </a:t>
            </a:r>
            <a:r>
              <a:rPr sz="1800" dirty="0">
                <a:solidFill>
                  <a:srgbClr val="FFFFFF"/>
                </a:solidFill>
                <a:latin typeface="Calibri"/>
                <a:cs typeface="Calibri"/>
              </a:rPr>
              <a:t>be</a:t>
            </a:r>
            <a:r>
              <a:rPr sz="1800" spc="-20" dirty="0">
                <a:solidFill>
                  <a:srgbClr val="FFFFFF"/>
                </a:solidFill>
                <a:latin typeface="Calibri"/>
                <a:cs typeface="Calibri"/>
              </a:rPr>
              <a:t> </a:t>
            </a:r>
            <a:r>
              <a:rPr sz="1800" dirty="0">
                <a:solidFill>
                  <a:srgbClr val="FFFFFF"/>
                </a:solidFill>
                <a:latin typeface="Calibri"/>
                <a:cs typeface="Calibri"/>
              </a:rPr>
              <a:t>resilient</a:t>
            </a:r>
            <a:r>
              <a:rPr sz="1800" spc="-25" dirty="0">
                <a:solidFill>
                  <a:srgbClr val="FFFFFF"/>
                </a:solidFill>
                <a:latin typeface="Calibri"/>
                <a:cs typeface="Calibri"/>
              </a:rPr>
              <a:t> </a:t>
            </a:r>
            <a:r>
              <a:rPr sz="1800" dirty="0">
                <a:solidFill>
                  <a:srgbClr val="FFFFFF"/>
                </a:solidFill>
                <a:latin typeface="Calibri"/>
                <a:cs typeface="Calibri"/>
              </a:rPr>
              <a:t>when</a:t>
            </a:r>
            <a:r>
              <a:rPr sz="1800" spc="-25" dirty="0">
                <a:solidFill>
                  <a:srgbClr val="FFFFFF"/>
                </a:solidFill>
                <a:latin typeface="Calibri"/>
                <a:cs typeface="Calibri"/>
              </a:rPr>
              <a:t> </a:t>
            </a:r>
            <a:r>
              <a:rPr sz="1800" dirty="0">
                <a:solidFill>
                  <a:srgbClr val="FFFFFF"/>
                </a:solidFill>
                <a:latin typeface="Calibri"/>
                <a:cs typeface="Calibri"/>
              </a:rPr>
              <a:t>a</a:t>
            </a:r>
            <a:r>
              <a:rPr sz="1800" spc="-35" dirty="0">
                <a:solidFill>
                  <a:srgbClr val="FFFFFF"/>
                </a:solidFill>
                <a:latin typeface="Calibri"/>
                <a:cs typeface="Calibri"/>
              </a:rPr>
              <a:t> </a:t>
            </a:r>
            <a:r>
              <a:rPr sz="1800" spc="-10" dirty="0">
                <a:solidFill>
                  <a:srgbClr val="FFFFFF"/>
                </a:solidFill>
                <a:latin typeface="Calibri"/>
                <a:cs typeface="Calibri"/>
              </a:rPr>
              <a:t>cookie</a:t>
            </a:r>
            <a:endParaRPr sz="1800">
              <a:latin typeface="Calibri"/>
              <a:cs typeface="Calibri"/>
            </a:endParaRP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510</a:t>
            </a:fld>
            <a:endParaRPr spc="-25" dirty="0"/>
          </a:p>
        </p:txBody>
      </p:sp>
      <p:sp>
        <p:nvSpPr>
          <p:cNvPr id="17" name="object 17"/>
          <p:cNvSpPr txBox="1"/>
          <p:nvPr/>
        </p:nvSpPr>
        <p:spPr>
          <a:xfrm>
            <a:off x="7195819" y="4147184"/>
            <a:ext cx="4288790" cy="575945"/>
          </a:xfrm>
          <a:prstGeom prst="rect">
            <a:avLst/>
          </a:prstGeom>
        </p:spPr>
        <p:txBody>
          <a:bodyPr vert="horz" wrap="square" lIns="0" tIns="10795" rIns="0" bIns="0" rtlCol="0">
            <a:spAutoFit/>
          </a:bodyPr>
          <a:lstStyle/>
          <a:p>
            <a:pPr marL="12700" marR="5080">
              <a:lnSpc>
                <a:spcPct val="100600"/>
              </a:lnSpc>
              <a:spcBef>
                <a:spcPts val="85"/>
              </a:spcBef>
            </a:pPr>
            <a:r>
              <a:rPr sz="1800" dirty="0">
                <a:solidFill>
                  <a:srgbClr val="FFFFFF"/>
                </a:solidFill>
                <a:latin typeface="Calibri"/>
                <a:cs typeface="Calibri"/>
              </a:rPr>
              <a:t>value</a:t>
            </a:r>
            <a:r>
              <a:rPr sz="1800" spc="-65" dirty="0">
                <a:solidFill>
                  <a:srgbClr val="FFFFFF"/>
                </a:solidFill>
                <a:latin typeface="Calibri"/>
                <a:cs typeface="Calibri"/>
              </a:rPr>
              <a:t> </a:t>
            </a:r>
            <a:r>
              <a:rPr sz="1800" dirty="0">
                <a:solidFill>
                  <a:srgbClr val="FFFFFF"/>
                </a:solidFill>
                <a:latin typeface="Calibri"/>
                <a:cs typeface="Calibri"/>
              </a:rPr>
              <a:t>contains</a:t>
            </a:r>
            <a:r>
              <a:rPr sz="1800" spc="-45" dirty="0">
                <a:solidFill>
                  <a:srgbClr val="FFFFFF"/>
                </a:solidFill>
                <a:latin typeface="Calibri"/>
                <a:cs typeface="Calibri"/>
              </a:rPr>
              <a:t> </a:t>
            </a:r>
            <a:r>
              <a:rPr sz="1800" spc="-35" dirty="0">
                <a:solidFill>
                  <a:srgbClr val="FFFFFF"/>
                </a:solidFill>
                <a:latin typeface="Calibri"/>
                <a:cs typeface="Calibri"/>
              </a:rPr>
              <a:t>“=”.</a:t>
            </a:r>
            <a:r>
              <a:rPr sz="1800" spc="-70" dirty="0">
                <a:solidFill>
                  <a:srgbClr val="FFFFFF"/>
                </a:solidFill>
                <a:latin typeface="Calibri"/>
                <a:cs typeface="Calibri"/>
              </a:rPr>
              <a:t> </a:t>
            </a:r>
            <a:r>
              <a:rPr sz="1800" spc="-25" dirty="0">
                <a:solidFill>
                  <a:srgbClr val="FFFFFF"/>
                </a:solidFill>
                <a:latin typeface="Calibri"/>
                <a:cs typeface="Calibri"/>
              </a:rPr>
              <a:t>Typically,</a:t>
            </a:r>
            <a:r>
              <a:rPr sz="1800" spc="-30" dirty="0">
                <a:solidFill>
                  <a:srgbClr val="FFFFFF"/>
                </a:solidFill>
                <a:latin typeface="Calibri"/>
                <a:cs typeface="Calibri"/>
              </a:rPr>
              <a:t> </a:t>
            </a:r>
            <a:r>
              <a:rPr sz="1800" dirty="0">
                <a:solidFill>
                  <a:srgbClr val="FFFFFF"/>
                </a:solidFill>
                <a:latin typeface="Calibri"/>
                <a:cs typeface="Calibri"/>
              </a:rPr>
              <a:t>cookies</a:t>
            </a:r>
            <a:r>
              <a:rPr sz="1800" spc="-50" dirty="0">
                <a:solidFill>
                  <a:srgbClr val="FFFFFF"/>
                </a:solidFill>
                <a:latin typeface="Calibri"/>
                <a:cs typeface="Calibri"/>
              </a:rPr>
              <a:t> </a:t>
            </a:r>
            <a:r>
              <a:rPr sz="1800" dirty="0">
                <a:solidFill>
                  <a:srgbClr val="FFFFFF"/>
                </a:solidFill>
                <a:latin typeface="Calibri"/>
                <a:cs typeface="Calibri"/>
              </a:rPr>
              <a:t>are</a:t>
            </a:r>
            <a:r>
              <a:rPr sz="1800" spc="-55" dirty="0">
                <a:solidFill>
                  <a:srgbClr val="FFFFFF"/>
                </a:solidFill>
                <a:latin typeface="Calibri"/>
                <a:cs typeface="Calibri"/>
              </a:rPr>
              <a:t> </a:t>
            </a:r>
            <a:r>
              <a:rPr sz="1800" spc="-20" dirty="0">
                <a:solidFill>
                  <a:srgbClr val="FFFFFF"/>
                </a:solidFill>
                <a:latin typeface="Calibri"/>
                <a:cs typeface="Calibri"/>
              </a:rPr>
              <a:t>URL- </a:t>
            </a:r>
            <a:r>
              <a:rPr sz="1800" dirty="0">
                <a:solidFill>
                  <a:srgbClr val="FFFFFF"/>
                </a:solidFill>
                <a:latin typeface="Calibri"/>
                <a:cs typeface="Calibri"/>
              </a:rPr>
              <a:t>encoded,</a:t>
            </a:r>
            <a:r>
              <a:rPr sz="1800" spc="-30" dirty="0">
                <a:solidFill>
                  <a:srgbClr val="FFFFFF"/>
                </a:solidFill>
                <a:latin typeface="Calibri"/>
                <a:cs typeface="Calibri"/>
              </a:rPr>
              <a:t> </a:t>
            </a:r>
            <a:r>
              <a:rPr sz="1800" dirty="0">
                <a:solidFill>
                  <a:srgbClr val="FFFFFF"/>
                </a:solidFill>
                <a:latin typeface="Calibri"/>
                <a:cs typeface="Calibri"/>
              </a:rPr>
              <a:t>but</a:t>
            </a:r>
            <a:r>
              <a:rPr sz="1800" spc="-40" dirty="0">
                <a:solidFill>
                  <a:srgbClr val="FFFFFF"/>
                </a:solidFill>
                <a:latin typeface="Calibri"/>
                <a:cs typeface="Calibri"/>
              </a:rPr>
              <a:t> </a:t>
            </a:r>
            <a:r>
              <a:rPr sz="1800" dirty="0">
                <a:solidFill>
                  <a:srgbClr val="FFFFFF"/>
                </a:solidFill>
                <a:latin typeface="Calibri"/>
                <a:cs typeface="Calibri"/>
              </a:rPr>
              <a:t>it’s</a:t>
            </a:r>
            <a:r>
              <a:rPr sz="1800" spc="-45" dirty="0">
                <a:solidFill>
                  <a:srgbClr val="FFFFFF"/>
                </a:solidFill>
                <a:latin typeface="Calibri"/>
                <a:cs typeface="Calibri"/>
              </a:rPr>
              <a:t> </a:t>
            </a:r>
            <a:r>
              <a:rPr sz="1800" dirty="0">
                <a:solidFill>
                  <a:srgbClr val="FFFFFF"/>
                </a:solidFill>
                <a:latin typeface="Calibri"/>
                <a:cs typeface="Calibri"/>
              </a:rPr>
              <a:t>not</a:t>
            </a:r>
            <a:r>
              <a:rPr sz="1800" spc="-35" dirty="0">
                <a:solidFill>
                  <a:srgbClr val="FFFFFF"/>
                </a:solidFill>
                <a:latin typeface="Calibri"/>
                <a:cs typeface="Calibri"/>
              </a:rPr>
              <a:t> </a:t>
            </a:r>
            <a:r>
              <a:rPr sz="1800" spc="-10" dirty="0">
                <a:solidFill>
                  <a:srgbClr val="FFFFFF"/>
                </a:solidFill>
                <a:latin typeface="Calibri"/>
                <a:cs typeface="Calibri"/>
              </a:rPr>
              <a:t>required</a:t>
            </a:r>
            <a:r>
              <a:rPr sz="1800" spc="-35" dirty="0">
                <a:solidFill>
                  <a:srgbClr val="FFFFFF"/>
                </a:solidFill>
                <a:latin typeface="Calibri"/>
                <a:cs typeface="Calibri"/>
              </a:rPr>
              <a:t> </a:t>
            </a:r>
            <a:r>
              <a:rPr sz="1800" dirty="0">
                <a:solidFill>
                  <a:srgbClr val="FFFFFF"/>
                </a:solidFill>
                <a:latin typeface="Calibri"/>
                <a:cs typeface="Calibri"/>
              </a:rPr>
              <a:t>by</a:t>
            </a:r>
            <a:r>
              <a:rPr sz="1800" spc="-35" dirty="0">
                <a:solidFill>
                  <a:srgbClr val="FFFFFF"/>
                </a:solidFill>
                <a:latin typeface="Calibri"/>
                <a:cs typeface="Calibri"/>
              </a:rPr>
              <a:t> </a:t>
            </a:r>
            <a:r>
              <a:rPr sz="1800" spc="-10" dirty="0">
                <a:solidFill>
                  <a:srgbClr val="FFFFFF"/>
                </a:solidFill>
                <a:latin typeface="Calibri"/>
                <a:cs typeface="Calibri"/>
              </a:rPr>
              <a:t>specification</a:t>
            </a:r>
            <a:endParaRPr sz="1800">
              <a:latin typeface="Calibri"/>
              <a:cs typeface="Calibri"/>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511</a:t>
            </a:fld>
            <a:endParaRPr spc="-25" dirty="0"/>
          </a:p>
        </p:txBody>
      </p:sp>
      <p:sp>
        <p:nvSpPr>
          <p:cNvPr id="2" name="object 2"/>
          <p:cNvSpPr txBox="1">
            <a:spLocks noGrp="1"/>
          </p:cNvSpPr>
          <p:nvPr>
            <p:ph type="title"/>
          </p:nvPr>
        </p:nvSpPr>
        <p:spPr>
          <a:xfrm>
            <a:off x="962050" y="557529"/>
            <a:ext cx="8423275" cy="574040"/>
          </a:xfrm>
          <a:prstGeom prst="rect">
            <a:avLst/>
          </a:prstGeom>
        </p:spPr>
        <p:txBody>
          <a:bodyPr vert="horz" wrap="square" lIns="0" tIns="12700" rIns="0" bIns="0" rtlCol="0">
            <a:spAutoFit/>
          </a:bodyPr>
          <a:lstStyle/>
          <a:p>
            <a:pPr marL="12700">
              <a:lnSpc>
                <a:spcPct val="100000"/>
              </a:lnSpc>
              <a:spcBef>
                <a:spcPts val="100"/>
              </a:spcBef>
            </a:pPr>
            <a:r>
              <a:rPr dirty="0"/>
              <a:t>ACTING</a:t>
            </a:r>
            <a:r>
              <a:rPr spc="-110" dirty="0"/>
              <a:t> </a:t>
            </a:r>
            <a:r>
              <a:rPr dirty="0"/>
              <a:t>BASED</a:t>
            </a:r>
            <a:r>
              <a:rPr spc="-100" dirty="0"/>
              <a:t> </a:t>
            </a:r>
            <a:r>
              <a:rPr spc="275" dirty="0"/>
              <a:t>ON</a:t>
            </a:r>
            <a:r>
              <a:rPr spc="-95" dirty="0"/>
              <a:t> </a:t>
            </a:r>
            <a:r>
              <a:rPr spc="-60" dirty="0"/>
              <a:t>SESSION</a:t>
            </a:r>
            <a:r>
              <a:rPr spc="-110" dirty="0"/>
              <a:t> </a:t>
            </a:r>
            <a:r>
              <a:rPr spc="-25" dirty="0"/>
              <a:t>STATUS</a:t>
            </a:r>
          </a:p>
        </p:txBody>
      </p:sp>
      <p:sp>
        <p:nvSpPr>
          <p:cNvPr id="3" name="object 3"/>
          <p:cNvSpPr txBox="1"/>
          <p:nvPr/>
        </p:nvSpPr>
        <p:spPr>
          <a:xfrm>
            <a:off x="962050" y="1533220"/>
            <a:ext cx="9751060" cy="2433870"/>
          </a:xfrm>
          <a:prstGeom prst="rect">
            <a:avLst/>
          </a:prstGeom>
        </p:spPr>
        <p:txBody>
          <a:bodyPr vert="horz" wrap="square" lIns="0" tIns="55244" rIns="0" bIns="0" rtlCol="0">
            <a:spAutoFit/>
          </a:bodyPr>
          <a:lstStyle/>
          <a:p>
            <a:pPr marL="240029" marR="5080" indent="-227329">
              <a:lnSpc>
                <a:spcPct val="90000"/>
              </a:lnSpc>
              <a:spcBef>
                <a:spcPts val="434"/>
              </a:spcBef>
              <a:buFont typeface="Arial MT"/>
              <a:buChar char="•"/>
              <a:tabLst>
                <a:tab pos="241300" algn="l"/>
              </a:tabLst>
            </a:pPr>
            <a:r>
              <a:rPr lang="it-IT" sz="2800" dirty="0">
                <a:solidFill>
                  <a:srgbClr val="111F35"/>
                </a:solidFill>
                <a:latin typeface="Calibri"/>
                <a:cs typeface="Calibri"/>
              </a:rPr>
              <a:t>Tutte le pagine della nostra app saranno influenzate dal fatto che l'utente sia autenticato o meno (ad esempio: la barra di navigazione mostrerà «Benvenuto, Utente» invece di «Accedi» quando un utente è autenticato)
Vogliamo che queste informazioni siano disponibili a tutti i titolari del trattamento</a:t>
            </a:r>
            <a:endParaRPr sz="2800" dirty="0">
              <a:latin typeface="Calibri"/>
              <a:cs typeface="Calibri"/>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512</a:t>
            </a:fld>
            <a:endParaRPr spc="-25" dirty="0"/>
          </a:p>
        </p:txBody>
      </p:sp>
      <p:sp>
        <p:nvSpPr>
          <p:cNvPr id="2" name="object 2"/>
          <p:cNvSpPr txBox="1">
            <a:spLocks noGrp="1"/>
          </p:cNvSpPr>
          <p:nvPr>
            <p:ph type="title"/>
          </p:nvPr>
        </p:nvSpPr>
        <p:spPr>
          <a:xfrm>
            <a:off x="962050" y="557529"/>
            <a:ext cx="8423275" cy="574040"/>
          </a:xfrm>
          <a:prstGeom prst="rect">
            <a:avLst/>
          </a:prstGeom>
        </p:spPr>
        <p:txBody>
          <a:bodyPr vert="horz" wrap="square" lIns="0" tIns="12700" rIns="0" bIns="0" rtlCol="0">
            <a:spAutoFit/>
          </a:bodyPr>
          <a:lstStyle/>
          <a:p>
            <a:pPr marL="12700">
              <a:lnSpc>
                <a:spcPct val="100000"/>
              </a:lnSpc>
              <a:spcBef>
                <a:spcPts val="100"/>
              </a:spcBef>
            </a:pPr>
            <a:r>
              <a:rPr dirty="0"/>
              <a:t>ACTING</a:t>
            </a:r>
            <a:r>
              <a:rPr spc="-110" dirty="0"/>
              <a:t> </a:t>
            </a:r>
            <a:r>
              <a:rPr dirty="0"/>
              <a:t>BASED</a:t>
            </a:r>
            <a:r>
              <a:rPr spc="-100" dirty="0"/>
              <a:t> </a:t>
            </a:r>
            <a:r>
              <a:rPr spc="275" dirty="0"/>
              <a:t>ON</a:t>
            </a:r>
            <a:r>
              <a:rPr spc="-95" dirty="0"/>
              <a:t> </a:t>
            </a:r>
            <a:r>
              <a:rPr spc="-60" dirty="0"/>
              <a:t>SESSION</a:t>
            </a:r>
            <a:r>
              <a:rPr spc="-110" dirty="0"/>
              <a:t> </a:t>
            </a:r>
            <a:r>
              <a:rPr spc="-25" dirty="0"/>
              <a:t>STATUS</a:t>
            </a:r>
          </a:p>
        </p:txBody>
      </p:sp>
      <p:sp>
        <p:nvSpPr>
          <p:cNvPr id="3" name="object 3"/>
          <p:cNvSpPr txBox="1"/>
          <p:nvPr/>
        </p:nvSpPr>
        <p:spPr>
          <a:xfrm>
            <a:off x="962050" y="1533220"/>
            <a:ext cx="1005459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One</a:t>
            </a:r>
            <a:r>
              <a:rPr sz="2800" spc="-60" dirty="0">
                <a:solidFill>
                  <a:srgbClr val="111F35"/>
                </a:solidFill>
                <a:latin typeface="Calibri"/>
                <a:cs typeface="Calibri"/>
              </a:rPr>
              <a:t> </a:t>
            </a:r>
            <a:r>
              <a:rPr sz="2800" dirty="0">
                <a:solidFill>
                  <a:srgbClr val="111F35"/>
                </a:solidFill>
                <a:latin typeface="Calibri"/>
                <a:cs typeface="Calibri"/>
              </a:rPr>
              <a:t>way</a:t>
            </a:r>
            <a:r>
              <a:rPr sz="2800" spc="-50" dirty="0">
                <a:solidFill>
                  <a:srgbClr val="111F35"/>
                </a:solidFill>
                <a:latin typeface="Calibri"/>
                <a:cs typeface="Calibri"/>
              </a:rPr>
              <a:t> </a:t>
            </a:r>
            <a:r>
              <a:rPr sz="2800" dirty="0">
                <a:solidFill>
                  <a:srgbClr val="111F35"/>
                </a:solidFill>
                <a:latin typeface="Calibri"/>
                <a:cs typeface="Calibri"/>
              </a:rPr>
              <a:t>to</a:t>
            </a:r>
            <a:r>
              <a:rPr sz="2800" spc="-35" dirty="0">
                <a:solidFill>
                  <a:srgbClr val="111F35"/>
                </a:solidFill>
                <a:latin typeface="Calibri"/>
                <a:cs typeface="Calibri"/>
              </a:rPr>
              <a:t> </a:t>
            </a:r>
            <a:r>
              <a:rPr sz="2800" dirty="0">
                <a:solidFill>
                  <a:srgbClr val="111F35"/>
                </a:solidFill>
                <a:latin typeface="Calibri"/>
                <a:cs typeface="Calibri"/>
              </a:rPr>
              <a:t>do</a:t>
            </a:r>
            <a:r>
              <a:rPr sz="2800" spc="-15" dirty="0">
                <a:solidFill>
                  <a:srgbClr val="111F35"/>
                </a:solidFill>
                <a:latin typeface="Calibri"/>
                <a:cs typeface="Calibri"/>
              </a:rPr>
              <a:t> </a:t>
            </a:r>
            <a:r>
              <a:rPr sz="2800" dirty="0">
                <a:solidFill>
                  <a:srgbClr val="111F35"/>
                </a:solidFill>
                <a:latin typeface="Calibri"/>
                <a:cs typeface="Calibri"/>
              </a:rPr>
              <a:t>that,</a:t>
            </a:r>
            <a:r>
              <a:rPr sz="2800" spc="-25" dirty="0">
                <a:solidFill>
                  <a:srgbClr val="111F35"/>
                </a:solidFill>
                <a:latin typeface="Calibri"/>
                <a:cs typeface="Calibri"/>
              </a:rPr>
              <a:t> </a:t>
            </a:r>
            <a:r>
              <a:rPr sz="2800" dirty="0">
                <a:solidFill>
                  <a:srgbClr val="111F35"/>
                </a:solidFill>
                <a:latin typeface="Calibri"/>
                <a:cs typeface="Calibri"/>
              </a:rPr>
              <a:t>would</a:t>
            </a:r>
            <a:r>
              <a:rPr sz="2800" spc="-20" dirty="0">
                <a:solidFill>
                  <a:srgbClr val="111F35"/>
                </a:solidFill>
                <a:latin typeface="Calibri"/>
                <a:cs typeface="Calibri"/>
              </a:rPr>
              <a:t> </a:t>
            </a:r>
            <a:r>
              <a:rPr sz="2800" dirty="0">
                <a:solidFill>
                  <a:srgbClr val="111F35"/>
                </a:solidFill>
                <a:latin typeface="Calibri"/>
                <a:cs typeface="Calibri"/>
              </a:rPr>
              <a:t>be</a:t>
            </a:r>
            <a:r>
              <a:rPr sz="2800" spc="-30" dirty="0">
                <a:solidFill>
                  <a:srgbClr val="111F35"/>
                </a:solidFill>
                <a:latin typeface="Calibri"/>
                <a:cs typeface="Calibri"/>
              </a:rPr>
              <a:t> </a:t>
            </a:r>
            <a:r>
              <a:rPr sz="2800" dirty="0">
                <a:solidFill>
                  <a:srgbClr val="111F35"/>
                </a:solidFill>
                <a:latin typeface="Calibri"/>
                <a:cs typeface="Calibri"/>
              </a:rPr>
              <a:t>to</a:t>
            </a:r>
            <a:r>
              <a:rPr sz="2800" spc="-35" dirty="0">
                <a:solidFill>
                  <a:srgbClr val="111F35"/>
                </a:solidFill>
                <a:latin typeface="Calibri"/>
                <a:cs typeface="Calibri"/>
              </a:rPr>
              <a:t> </a:t>
            </a:r>
            <a:r>
              <a:rPr sz="2800" dirty="0">
                <a:solidFill>
                  <a:srgbClr val="111F35"/>
                </a:solidFill>
                <a:latin typeface="Calibri"/>
                <a:cs typeface="Calibri"/>
              </a:rPr>
              <a:t>modify</a:t>
            </a:r>
            <a:r>
              <a:rPr sz="2800" spc="-15" dirty="0">
                <a:solidFill>
                  <a:srgbClr val="111F35"/>
                </a:solidFill>
                <a:latin typeface="Calibri"/>
                <a:cs typeface="Calibri"/>
              </a:rPr>
              <a:t> </a:t>
            </a:r>
            <a:r>
              <a:rPr sz="2800" dirty="0">
                <a:solidFill>
                  <a:srgbClr val="111F35"/>
                </a:solidFill>
                <a:latin typeface="Calibri"/>
                <a:cs typeface="Calibri"/>
              </a:rPr>
              <a:t>the</a:t>
            </a:r>
            <a:r>
              <a:rPr sz="2800" spc="-35" dirty="0">
                <a:solidFill>
                  <a:srgbClr val="111F35"/>
                </a:solidFill>
                <a:latin typeface="Calibri"/>
                <a:cs typeface="Calibri"/>
              </a:rPr>
              <a:t> </a:t>
            </a:r>
            <a:r>
              <a:rPr sz="2400" spc="-25" dirty="0">
                <a:solidFill>
                  <a:srgbClr val="111F35"/>
                </a:solidFill>
                <a:latin typeface="Consolas"/>
                <a:cs typeface="Consolas"/>
              </a:rPr>
              <a:t>handleRequest</a:t>
            </a:r>
            <a:r>
              <a:rPr sz="2400" spc="-625" dirty="0">
                <a:solidFill>
                  <a:srgbClr val="111F35"/>
                </a:solidFill>
                <a:latin typeface="Consolas"/>
                <a:cs typeface="Consolas"/>
              </a:rPr>
              <a:t> </a:t>
            </a:r>
            <a:r>
              <a:rPr sz="2800" spc="-10" dirty="0">
                <a:solidFill>
                  <a:srgbClr val="111F35"/>
                </a:solidFill>
                <a:latin typeface="Calibri"/>
                <a:cs typeface="Calibri"/>
              </a:rPr>
              <a:t>method</a:t>
            </a:r>
            <a:endParaRPr sz="2800">
              <a:latin typeface="Calibri"/>
              <a:cs typeface="Calibri"/>
            </a:endParaRPr>
          </a:p>
        </p:txBody>
      </p:sp>
      <p:sp>
        <p:nvSpPr>
          <p:cNvPr id="4" name="object 4"/>
          <p:cNvSpPr txBox="1"/>
          <p:nvPr/>
        </p:nvSpPr>
        <p:spPr>
          <a:xfrm>
            <a:off x="882396" y="2282951"/>
            <a:ext cx="10427335" cy="3694429"/>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function</a:t>
            </a:r>
            <a:r>
              <a:rPr sz="1800" spc="-110" dirty="0">
                <a:solidFill>
                  <a:srgbClr val="0000FF"/>
                </a:solidFill>
                <a:latin typeface="Consolas"/>
                <a:cs typeface="Consolas"/>
              </a:rPr>
              <a:t> </a:t>
            </a:r>
            <a:r>
              <a:rPr sz="1800" dirty="0">
                <a:latin typeface="Consolas"/>
                <a:cs typeface="Consolas"/>
              </a:rPr>
              <a:t>handleRequest(request,</a:t>
            </a:r>
            <a:r>
              <a:rPr sz="1800" spc="-95" dirty="0">
                <a:latin typeface="Consolas"/>
                <a:cs typeface="Consolas"/>
              </a:rPr>
              <a:t> </a:t>
            </a:r>
            <a:r>
              <a:rPr sz="1800" spc="-10" dirty="0">
                <a:latin typeface="Consolas"/>
                <a:cs typeface="Consolas"/>
              </a:rPr>
              <a:t>response){</a:t>
            </a:r>
            <a:endParaRPr sz="1800">
              <a:latin typeface="Consolas"/>
              <a:cs typeface="Consolas"/>
            </a:endParaRPr>
          </a:p>
          <a:p>
            <a:pPr marL="342265" marR="1176655">
              <a:lnSpc>
                <a:spcPct val="100000"/>
              </a:lnSpc>
              <a:spcBef>
                <a:spcPts val="5"/>
              </a:spcBef>
            </a:pPr>
            <a:r>
              <a:rPr sz="1800" dirty="0">
                <a:solidFill>
                  <a:srgbClr val="0000FF"/>
                </a:solidFill>
                <a:latin typeface="Consolas"/>
                <a:cs typeface="Consolas"/>
              </a:rPr>
              <a:t>let</a:t>
            </a:r>
            <a:r>
              <a:rPr sz="1800" spc="-45" dirty="0">
                <a:solidFill>
                  <a:srgbClr val="0000FF"/>
                </a:solidFill>
                <a:latin typeface="Consolas"/>
                <a:cs typeface="Consolas"/>
              </a:rPr>
              <a:t> </a:t>
            </a:r>
            <a:r>
              <a:rPr sz="1800" dirty="0">
                <a:latin typeface="Consolas"/>
                <a:cs typeface="Consolas"/>
              </a:rPr>
              <a:t>[isUserAuthenticated,</a:t>
            </a:r>
            <a:r>
              <a:rPr sz="1800" spc="-45" dirty="0">
                <a:latin typeface="Consolas"/>
                <a:cs typeface="Consolas"/>
              </a:rPr>
              <a:t> </a:t>
            </a:r>
            <a:r>
              <a:rPr sz="1800" dirty="0">
                <a:latin typeface="Consolas"/>
                <a:cs typeface="Consolas"/>
              </a:rPr>
              <a:t>username]</a:t>
            </a:r>
            <a:r>
              <a:rPr sz="1800" spc="-40" dirty="0">
                <a:latin typeface="Consolas"/>
                <a:cs typeface="Consolas"/>
              </a:rPr>
              <a:t> </a:t>
            </a:r>
            <a:r>
              <a:rPr sz="1800" dirty="0">
                <a:latin typeface="Consolas"/>
                <a:cs typeface="Consolas"/>
              </a:rPr>
              <a:t>=</a:t>
            </a:r>
            <a:r>
              <a:rPr sz="1800" spc="-40" dirty="0">
                <a:latin typeface="Consolas"/>
                <a:cs typeface="Consolas"/>
              </a:rPr>
              <a:t> </a:t>
            </a:r>
            <a:r>
              <a:rPr sz="1800" spc="-10" dirty="0">
                <a:latin typeface="Consolas"/>
                <a:cs typeface="Consolas"/>
              </a:rPr>
              <a:t>checkUserAuthentication(request); </a:t>
            </a: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context</a:t>
            </a:r>
            <a:r>
              <a:rPr sz="1800" spc="-30" dirty="0">
                <a:latin typeface="Consolas"/>
                <a:cs typeface="Consolas"/>
              </a:rPr>
              <a:t> </a:t>
            </a:r>
            <a:r>
              <a:rPr sz="1800" dirty="0">
                <a:latin typeface="Consolas"/>
                <a:cs typeface="Consolas"/>
              </a:rPr>
              <a:t>=</a:t>
            </a:r>
            <a:r>
              <a:rPr sz="1800" spc="-25" dirty="0">
                <a:latin typeface="Consolas"/>
                <a:cs typeface="Consolas"/>
              </a:rPr>
              <a:t> </a:t>
            </a:r>
            <a:r>
              <a:rPr sz="1800" spc="-50" dirty="0">
                <a:latin typeface="Consolas"/>
                <a:cs typeface="Consolas"/>
              </a:rPr>
              <a:t>{</a:t>
            </a:r>
            <a:endParaRPr sz="1800">
              <a:latin typeface="Consolas"/>
              <a:cs typeface="Consolas"/>
            </a:endParaRPr>
          </a:p>
          <a:p>
            <a:pPr marL="591820" marR="4685030">
              <a:lnSpc>
                <a:spcPct val="100000"/>
              </a:lnSpc>
            </a:pPr>
            <a:r>
              <a:rPr sz="1800" dirty="0">
                <a:latin typeface="Consolas"/>
                <a:cs typeface="Consolas"/>
              </a:rPr>
              <a:t>isUserAuthenticated:</a:t>
            </a:r>
            <a:r>
              <a:rPr sz="1800" spc="-75" dirty="0">
                <a:latin typeface="Consolas"/>
                <a:cs typeface="Consolas"/>
              </a:rPr>
              <a:t> </a:t>
            </a:r>
            <a:r>
              <a:rPr sz="1800" spc="-10" dirty="0">
                <a:latin typeface="Consolas"/>
                <a:cs typeface="Consolas"/>
              </a:rPr>
              <a:t>isUserAuthenticated, </a:t>
            </a:r>
            <a:r>
              <a:rPr sz="1800" dirty="0">
                <a:latin typeface="Consolas"/>
                <a:cs typeface="Consolas"/>
              </a:rPr>
              <a:t>username:</a:t>
            </a:r>
            <a:r>
              <a:rPr sz="1800" spc="-40" dirty="0">
                <a:latin typeface="Consolas"/>
                <a:cs typeface="Consolas"/>
              </a:rPr>
              <a:t> </a:t>
            </a:r>
            <a:r>
              <a:rPr sz="1800" spc="-10" dirty="0">
                <a:latin typeface="Consolas"/>
                <a:cs typeface="Consolas"/>
              </a:rPr>
              <a:t>username</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342265">
              <a:lnSpc>
                <a:spcPct val="100000"/>
              </a:lnSpc>
              <a:spcBef>
                <a:spcPts val="5"/>
              </a:spcBef>
            </a:pPr>
            <a:r>
              <a:rPr sz="1800" spc="-10" dirty="0">
                <a:solidFill>
                  <a:srgbClr val="0000FF"/>
                </a:solidFill>
                <a:latin typeface="Consolas"/>
                <a:cs typeface="Consolas"/>
              </a:rPr>
              <a:t>switch</a:t>
            </a:r>
            <a:r>
              <a:rPr sz="1800" spc="-10" dirty="0">
                <a:latin typeface="Consolas"/>
                <a:cs typeface="Consolas"/>
              </a:rPr>
              <a:t>(request.url){</a:t>
            </a:r>
            <a:endParaRPr sz="1800">
              <a:latin typeface="Consolas"/>
              <a:cs typeface="Consolas"/>
            </a:endParaRPr>
          </a:p>
          <a:p>
            <a:pPr marL="591820" marR="6693534">
              <a:lnSpc>
                <a:spcPct val="100000"/>
              </a:lnSpc>
            </a:pP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other</a:t>
            </a:r>
            <a:r>
              <a:rPr sz="1800" spc="-15" dirty="0">
                <a:solidFill>
                  <a:srgbClr val="008000"/>
                </a:solidFill>
                <a:latin typeface="Consolas"/>
                <a:cs typeface="Consolas"/>
              </a:rPr>
              <a:t> </a:t>
            </a:r>
            <a:r>
              <a:rPr sz="1800" dirty="0">
                <a:solidFill>
                  <a:srgbClr val="008000"/>
                </a:solidFill>
                <a:latin typeface="Consolas"/>
                <a:cs typeface="Consolas"/>
              </a:rPr>
              <a:t>routes</a:t>
            </a:r>
            <a:r>
              <a:rPr sz="1800" spc="-15" dirty="0">
                <a:solidFill>
                  <a:srgbClr val="008000"/>
                </a:solidFill>
                <a:latin typeface="Consolas"/>
                <a:cs typeface="Consolas"/>
              </a:rPr>
              <a:t> </a:t>
            </a:r>
            <a:r>
              <a:rPr sz="1800" spc="-10" dirty="0">
                <a:solidFill>
                  <a:srgbClr val="008000"/>
                </a:solidFill>
                <a:latin typeface="Consolas"/>
                <a:cs typeface="Consolas"/>
              </a:rPr>
              <a:t>...*/ </a:t>
            </a:r>
            <a:r>
              <a:rPr sz="1800" dirty="0">
                <a:solidFill>
                  <a:srgbClr val="0000FF"/>
                </a:solidFill>
                <a:latin typeface="Consolas"/>
                <a:cs typeface="Consolas"/>
              </a:rPr>
              <a:t>case</a:t>
            </a:r>
            <a:r>
              <a:rPr sz="1800" spc="-10" dirty="0">
                <a:solidFill>
                  <a:srgbClr val="0000FF"/>
                </a:solidFill>
                <a:latin typeface="Consolas"/>
                <a:cs typeface="Consolas"/>
              </a:rPr>
              <a:t> </a:t>
            </a:r>
            <a:r>
              <a:rPr sz="1800" spc="-10" dirty="0">
                <a:solidFill>
                  <a:srgbClr val="A21515"/>
                </a:solidFill>
                <a:latin typeface="Consolas"/>
                <a:cs typeface="Consolas"/>
              </a:rPr>
              <a:t>"/todo"</a:t>
            </a:r>
            <a:r>
              <a:rPr sz="1800" spc="-10" dirty="0">
                <a:latin typeface="Consolas"/>
                <a:cs typeface="Consolas"/>
              </a:rPr>
              <a:t>:</a:t>
            </a:r>
            <a:endParaRPr sz="1800">
              <a:latin typeface="Consolas"/>
              <a:cs typeface="Consolas"/>
            </a:endParaRPr>
          </a:p>
          <a:p>
            <a:pPr marL="843280">
              <a:lnSpc>
                <a:spcPct val="100000"/>
              </a:lnSpc>
            </a:pPr>
            <a:r>
              <a:rPr sz="1800" dirty="0">
                <a:latin typeface="Consolas"/>
                <a:cs typeface="Consolas"/>
              </a:rPr>
              <a:t>handleTodoListRequest(request,</a:t>
            </a:r>
            <a:r>
              <a:rPr sz="1800" spc="-70" dirty="0">
                <a:latin typeface="Consolas"/>
                <a:cs typeface="Consolas"/>
              </a:rPr>
              <a:t> </a:t>
            </a:r>
            <a:r>
              <a:rPr sz="1800" dirty="0">
                <a:latin typeface="Consolas"/>
                <a:cs typeface="Consolas"/>
              </a:rPr>
              <a:t>response,</a:t>
            </a:r>
            <a:r>
              <a:rPr sz="1800" spc="-70" dirty="0">
                <a:latin typeface="Consolas"/>
                <a:cs typeface="Consolas"/>
              </a:rPr>
              <a:t> </a:t>
            </a:r>
            <a:r>
              <a:rPr sz="1800" dirty="0">
                <a:latin typeface="Consolas"/>
                <a:cs typeface="Consolas"/>
              </a:rPr>
              <a:t>context);</a:t>
            </a:r>
            <a:r>
              <a:rPr sz="1800" spc="-50" dirty="0">
                <a:latin typeface="Consolas"/>
                <a:cs typeface="Consolas"/>
              </a:rPr>
              <a:t> </a:t>
            </a:r>
            <a:r>
              <a:rPr sz="1800" spc="-10" dirty="0">
                <a:solidFill>
                  <a:srgbClr val="0000FF"/>
                </a:solidFill>
                <a:latin typeface="Consolas"/>
                <a:cs typeface="Consolas"/>
              </a:rPr>
              <a:t>break</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513</a:t>
            </a:fld>
            <a:endParaRPr spc="-25" dirty="0"/>
          </a:p>
        </p:txBody>
      </p:sp>
      <p:sp>
        <p:nvSpPr>
          <p:cNvPr id="2" name="object 2"/>
          <p:cNvSpPr txBox="1">
            <a:spLocks noGrp="1"/>
          </p:cNvSpPr>
          <p:nvPr>
            <p:ph type="title"/>
          </p:nvPr>
        </p:nvSpPr>
        <p:spPr>
          <a:xfrm>
            <a:off x="962050" y="557529"/>
            <a:ext cx="8423275" cy="574040"/>
          </a:xfrm>
          <a:prstGeom prst="rect">
            <a:avLst/>
          </a:prstGeom>
        </p:spPr>
        <p:txBody>
          <a:bodyPr vert="horz" wrap="square" lIns="0" tIns="12700" rIns="0" bIns="0" rtlCol="0">
            <a:spAutoFit/>
          </a:bodyPr>
          <a:lstStyle/>
          <a:p>
            <a:pPr marL="12700">
              <a:lnSpc>
                <a:spcPct val="100000"/>
              </a:lnSpc>
              <a:spcBef>
                <a:spcPts val="100"/>
              </a:spcBef>
            </a:pPr>
            <a:r>
              <a:rPr dirty="0"/>
              <a:t>ACTING</a:t>
            </a:r>
            <a:r>
              <a:rPr spc="-110" dirty="0"/>
              <a:t> </a:t>
            </a:r>
            <a:r>
              <a:rPr dirty="0"/>
              <a:t>BASED</a:t>
            </a:r>
            <a:r>
              <a:rPr spc="-100" dirty="0"/>
              <a:t> </a:t>
            </a:r>
            <a:r>
              <a:rPr spc="275" dirty="0"/>
              <a:t>ON</a:t>
            </a:r>
            <a:r>
              <a:rPr spc="-95" dirty="0"/>
              <a:t> </a:t>
            </a:r>
            <a:r>
              <a:rPr spc="-60" dirty="0"/>
              <a:t>SESSION</a:t>
            </a:r>
            <a:r>
              <a:rPr spc="-110" dirty="0"/>
              <a:t> </a:t>
            </a:r>
            <a:r>
              <a:rPr spc="-25" dirty="0"/>
              <a:t>STATUS</a:t>
            </a:r>
          </a:p>
        </p:txBody>
      </p:sp>
      <p:sp>
        <p:nvSpPr>
          <p:cNvPr id="3" name="object 3"/>
          <p:cNvSpPr txBox="1"/>
          <p:nvPr/>
        </p:nvSpPr>
        <p:spPr>
          <a:xfrm>
            <a:off x="882396" y="1905000"/>
            <a:ext cx="10427335" cy="397002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0000FF"/>
                </a:solidFill>
                <a:latin typeface="Consolas"/>
                <a:cs typeface="Consolas"/>
              </a:rPr>
              <a:t>function</a:t>
            </a:r>
            <a:r>
              <a:rPr sz="1800" spc="-70" dirty="0">
                <a:solidFill>
                  <a:srgbClr val="0000FF"/>
                </a:solidFill>
                <a:latin typeface="Consolas"/>
                <a:cs typeface="Consolas"/>
              </a:rPr>
              <a:t> </a:t>
            </a:r>
            <a:r>
              <a:rPr sz="1800" dirty="0">
                <a:latin typeface="Consolas"/>
                <a:cs typeface="Consolas"/>
              </a:rPr>
              <a:t>handleTodoListRequest(request,</a:t>
            </a:r>
            <a:r>
              <a:rPr sz="1800" spc="-70" dirty="0">
                <a:latin typeface="Consolas"/>
                <a:cs typeface="Consolas"/>
              </a:rPr>
              <a:t> </a:t>
            </a:r>
            <a:r>
              <a:rPr sz="1800" dirty="0">
                <a:latin typeface="Consolas"/>
                <a:cs typeface="Consolas"/>
              </a:rPr>
              <a:t>response,</a:t>
            </a:r>
            <a:r>
              <a:rPr sz="1800" spc="-65" dirty="0">
                <a:latin typeface="Consolas"/>
                <a:cs typeface="Consolas"/>
              </a:rPr>
              <a:t> </a:t>
            </a:r>
            <a:r>
              <a:rPr sz="1800" spc="-10" dirty="0">
                <a:latin typeface="Consolas"/>
                <a:cs typeface="Consolas"/>
              </a:rPr>
              <a:t>context={}){</a:t>
            </a:r>
            <a:endParaRPr sz="1800">
              <a:latin typeface="Consolas"/>
              <a:cs typeface="Consolas"/>
            </a:endParaRPr>
          </a:p>
          <a:p>
            <a:pPr marL="342265">
              <a:lnSpc>
                <a:spcPct val="100000"/>
              </a:lnSpc>
            </a:pPr>
            <a:r>
              <a:rPr sz="1800" spc="-10" dirty="0">
                <a:solidFill>
                  <a:srgbClr val="0000FF"/>
                </a:solidFill>
                <a:latin typeface="Consolas"/>
                <a:cs typeface="Consolas"/>
              </a:rPr>
              <a:t>if</a:t>
            </a:r>
            <a:r>
              <a:rPr sz="1800" spc="-10" dirty="0">
                <a:latin typeface="Consolas"/>
                <a:cs typeface="Consolas"/>
              </a:rPr>
              <a:t>(!context.isUserAuthenticated){</a:t>
            </a:r>
            <a:endParaRPr sz="1800">
              <a:latin typeface="Consolas"/>
              <a:cs typeface="Consolas"/>
            </a:endParaRPr>
          </a:p>
          <a:p>
            <a:pPr marL="591820">
              <a:lnSpc>
                <a:spcPct val="100000"/>
              </a:lnSpc>
              <a:spcBef>
                <a:spcPts val="5"/>
              </a:spcBef>
            </a:pPr>
            <a:r>
              <a:rPr sz="1800" dirty="0">
                <a:latin typeface="Consolas"/>
                <a:cs typeface="Consolas"/>
              </a:rPr>
              <a:t>handleError(request,</a:t>
            </a:r>
            <a:r>
              <a:rPr sz="1800" spc="-55" dirty="0">
                <a:latin typeface="Consolas"/>
                <a:cs typeface="Consolas"/>
              </a:rPr>
              <a:t> </a:t>
            </a:r>
            <a:r>
              <a:rPr sz="1800" dirty="0">
                <a:latin typeface="Consolas"/>
                <a:cs typeface="Consolas"/>
              </a:rPr>
              <a:t>response,</a:t>
            </a:r>
            <a:r>
              <a:rPr sz="1800" spc="-40" dirty="0">
                <a:latin typeface="Consolas"/>
                <a:cs typeface="Consolas"/>
              </a:rPr>
              <a:t> </a:t>
            </a:r>
            <a:r>
              <a:rPr sz="1800" dirty="0">
                <a:solidFill>
                  <a:srgbClr val="098557"/>
                </a:solidFill>
                <a:latin typeface="Consolas"/>
                <a:cs typeface="Consolas"/>
              </a:rPr>
              <a:t>401</a:t>
            </a:r>
            <a:r>
              <a:rPr sz="1800" dirty="0">
                <a:latin typeface="Consolas"/>
                <a:cs typeface="Consolas"/>
              </a:rPr>
              <a:t>,</a:t>
            </a:r>
            <a:r>
              <a:rPr sz="1800" spc="-45" dirty="0">
                <a:latin typeface="Consolas"/>
                <a:cs typeface="Consolas"/>
              </a:rPr>
              <a:t> </a:t>
            </a:r>
            <a:r>
              <a:rPr sz="1800" spc="-10" dirty="0">
                <a:solidFill>
                  <a:srgbClr val="A21515"/>
                </a:solidFill>
                <a:latin typeface="Consolas"/>
                <a:cs typeface="Consolas"/>
              </a:rPr>
              <a:t>"Unauthorized!"</a:t>
            </a:r>
            <a:r>
              <a:rPr sz="1800" spc="-10" dirty="0">
                <a:latin typeface="Consolas"/>
                <a:cs typeface="Consolas"/>
              </a:rPr>
              <a:t>);</a:t>
            </a:r>
            <a:endParaRPr sz="1800">
              <a:latin typeface="Consolas"/>
              <a:cs typeface="Consolas"/>
            </a:endParaRPr>
          </a:p>
          <a:p>
            <a:pPr marL="591820" marR="6943090" indent="-250190">
              <a:lnSpc>
                <a:spcPct val="100000"/>
              </a:lnSpc>
            </a:pPr>
            <a:r>
              <a:rPr sz="1800" dirty="0">
                <a:latin typeface="Consolas"/>
                <a:cs typeface="Consolas"/>
              </a:rPr>
              <a:t>}</a:t>
            </a:r>
            <a:r>
              <a:rPr sz="1800" spc="-20" dirty="0">
                <a:latin typeface="Consolas"/>
                <a:cs typeface="Consolas"/>
              </a:rPr>
              <a:t> </a:t>
            </a:r>
            <a:r>
              <a:rPr sz="1800" dirty="0">
                <a:solidFill>
                  <a:srgbClr val="0000FF"/>
                </a:solidFill>
                <a:latin typeface="Consolas"/>
                <a:cs typeface="Consolas"/>
              </a:rPr>
              <a:t>else</a:t>
            </a:r>
            <a:r>
              <a:rPr sz="1800" spc="-5" dirty="0">
                <a:solidFill>
                  <a:srgbClr val="0000FF"/>
                </a:solidFill>
                <a:latin typeface="Consolas"/>
                <a:cs typeface="Consolas"/>
              </a:rPr>
              <a:t> </a:t>
            </a:r>
            <a:r>
              <a:rPr sz="1800" spc="-50" dirty="0">
                <a:latin typeface="Consolas"/>
                <a:cs typeface="Consolas"/>
              </a:rPr>
              <a:t>{ </a:t>
            </a:r>
            <a:r>
              <a:rPr sz="1800" spc="-10" dirty="0">
                <a:solidFill>
                  <a:srgbClr val="0000FF"/>
                </a:solidFill>
                <a:latin typeface="Consolas"/>
                <a:cs typeface="Consolas"/>
              </a:rPr>
              <a:t>switch</a:t>
            </a:r>
            <a:r>
              <a:rPr sz="1800" spc="-10" dirty="0">
                <a:latin typeface="Consolas"/>
                <a:cs typeface="Consolas"/>
              </a:rPr>
              <a:t>(request.method){</a:t>
            </a:r>
            <a:endParaRPr sz="1800">
              <a:latin typeface="Consolas"/>
              <a:cs typeface="Consolas"/>
            </a:endParaRPr>
          </a:p>
          <a:p>
            <a:pPr marL="843280">
              <a:lnSpc>
                <a:spcPct val="100000"/>
              </a:lnSpc>
            </a:pPr>
            <a:r>
              <a:rPr sz="1800" dirty="0">
                <a:solidFill>
                  <a:srgbClr val="0000FF"/>
                </a:solidFill>
                <a:latin typeface="Consolas"/>
                <a:cs typeface="Consolas"/>
              </a:rPr>
              <a:t>case</a:t>
            </a:r>
            <a:r>
              <a:rPr sz="1800" spc="-25" dirty="0">
                <a:solidFill>
                  <a:srgbClr val="0000FF"/>
                </a:solidFill>
                <a:latin typeface="Consolas"/>
                <a:cs typeface="Consolas"/>
              </a:rPr>
              <a:t> </a:t>
            </a:r>
            <a:r>
              <a:rPr sz="1800" spc="-10" dirty="0">
                <a:solidFill>
                  <a:srgbClr val="A21515"/>
                </a:solidFill>
                <a:latin typeface="Consolas"/>
                <a:cs typeface="Consolas"/>
              </a:rPr>
              <a:t>"GET"</a:t>
            </a:r>
            <a:r>
              <a:rPr sz="1800" spc="-10" dirty="0">
                <a:latin typeface="Consolas"/>
                <a:cs typeface="Consolas"/>
              </a:rPr>
              <a:t>:</a:t>
            </a:r>
            <a:endParaRPr sz="1800">
              <a:latin typeface="Consolas"/>
              <a:cs typeface="Consolas"/>
            </a:endParaRPr>
          </a:p>
          <a:p>
            <a:pPr marL="1094740">
              <a:lnSpc>
                <a:spcPct val="100000"/>
              </a:lnSpc>
            </a:pPr>
            <a:r>
              <a:rPr sz="1800" dirty="0">
                <a:latin typeface="Consolas"/>
                <a:cs typeface="Consolas"/>
              </a:rPr>
              <a:t>handleTodoListRequestGet(request,</a:t>
            </a:r>
            <a:r>
              <a:rPr sz="1800" spc="-90" dirty="0">
                <a:latin typeface="Consolas"/>
                <a:cs typeface="Consolas"/>
              </a:rPr>
              <a:t> </a:t>
            </a:r>
            <a:r>
              <a:rPr sz="1800" dirty="0">
                <a:latin typeface="Consolas"/>
                <a:cs typeface="Consolas"/>
              </a:rPr>
              <a:t>response,context);</a:t>
            </a:r>
            <a:r>
              <a:rPr sz="1800" spc="-90" dirty="0">
                <a:latin typeface="Consolas"/>
                <a:cs typeface="Consolas"/>
              </a:rPr>
              <a:t> </a:t>
            </a:r>
            <a:r>
              <a:rPr sz="1800" spc="-10" dirty="0">
                <a:solidFill>
                  <a:srgbClr val="0000FF"/>
                </a:solidFill>
                <a:latin typeface="Consolas"/>
                <a:cs typeface="Consolas"/>
              </a:rPr>
              <a:t>break</a:t>
            </a:r>
            <a:r>
              <a:rPr sz="1800" spc="-10" dirty="0">
                <a:latin typeface="Consolas"/>
                <a:cs typeface="Consolas"/>
              </a:rPr>
              <a:t>;</a:t>
            </a:r>
            <a:endParaRPr sz="1800">
              <a:latin typeface="Consolas"/>
              <a:cs typeface="Consolas"/>
            </a:endParaRPr>
          </a:p>
          <a:p>
            <a:pPr marL="843280">
              <a:lnSpc>
                <a:spcPct val="100000"/>
              </a:lnSpc>
            </a:pPr>
            <a:r>
              <a:rPr sz="1800" dirty="0">
                <a:solidFill>
                  <a:srgbClr val="0000FF"/>
                </a:solidFill>
                <a:latin typeface="Consolas"/>
                <a:cs typeface="Consolas"/>
              </a:rPr>
              <a:t>case</a:t>
            </a:r>
            <a:r>
              <a:rPr sz="1800" spc="-30" dirty="0">
                <a:solidFill>
                  <a:srgbClr val="0000FF"/>
                </a:solidFill>
                <a:latin typeface="Consolas"/>
                <a:cs typeface="Consolas"/>
              </a:rPr>
              <a:t> </a:t>
            </a:r>
            <a:r>
              <a:rPr sz="1800" spc="-10" dirty="0">
                <a:solidFill>
                  <a:srgbClr val="A21515"/>
                </a:solidFill>
                <a:latin typeface="Consolas"/>
                <a:cs typeface="Consolas"/>
              </a:rPr>
              <a:t>"POST"</a:t>
            </a:r>
            <a:r>
              <a:rPr sz="1800" spc="-10" dirty="0">
                <a:latin typeface="Consolas"/>
                <a:cs typeface="Consolas"/>
              </a:rPr>
              <a:t>:</a:t>
            </a:r>
            <a:endParaRPr sz="1800">
              <a:latin typeface="Consolas"/>
              <a:cs typeface="Consolas"/>
            </a:endParaRPr>
          </a:p>
          <a:p>
            <a:pPr marL="843280" marR="1676400" indent="251460">
              <a:lnSpc>
                <a:spcPct val="100000"/>
              </a:lnSpc>
            </a:pPr>
            <a:r>
              <a:rPr sz="1800" dirty="0">
                <a:latin typeface="Consolas"/>
                <a:cs typeface="Consolas"/>
              </a:rPr>
              <a:t>handleTodoListRequestPost(request,</a:t>
            </a:r>
            <a:r>
              <a:rPr sz="1800" spc="-75" dirty="0">
                <a:latin typeface="Consolas"/>
                <a:cs typeface="Consolas"/>
              </a:rPr>
              <a:t> </a:t>
            </a:r>
            <a:r>
              <a:rPr sz="1800" dirty="0">
                <a:latin typeface="Consolas"/>
                <a:cs typeface="Consolas"/>
              </a:rPr>
              <a:t>response,</a:t>
            </a:r>
            <a:r>
              <a:rPr sz="1800" spc="-65" dirty="0">
                <a:latin typeface="Consolas"/>
                <a:cs typeface="Consolas"/>
              </a:rPr>
              <a:t> </a:t>
            </a:r>
            <a:r>
              <a:rPr sz="1800" dirty="0">
                <a:latin typeface="Consolas"/>
                <a:cs typeface="Consolas"/>
              </a:rPr>
              <a:t>context);</a:t>
            </a:r>
            <a:r>
              <a:rPr sz="1800" spc="-65" dirty="0">
                <a:latin typeface="Consolas"/>
                <a:cs typeface="Consolas"/>
              </a:rPr>
              <a:t> </a:t>
            </a:r>
            <a:r>
              <a:rPr sz="1800" spc="-10" dirty="0">
                <a:solidFill>
                  <a:srgbClr val="0000FF"/>
                </a:solidFill>
                <a:latin typeface="Consolas"/>
                <a:cs typeface="Consolas"/>
              </a:rPr>
              <a:t>break</a:t>
            </a:r>
            <a:r>
              <a:rPr sz="1800" spc="-10" dirty="0">
                <a:latin typeface="Consolas"/>
                <a:cs typeface="Consolas"/>
              </a:rPr>
              <a:t>; </a:t>
            </a:r>
            <a:r>
              <a:rPr sz="1800" spc="-10" dirty="0">
                <a:solidFill>
                  <a:srgbClr val="0000FF"/>
                </a:solidFill>
                <a:latin typeface="Consolas"/>
                <a:cs typeface="Consolas"/>
              </a:rPr>
              <a:t>default</a:t>
            </a:r>
            <a:r>
              <a:rPr sz="1800" spc="-10" dirty="0">
                <a:latin typeface="Consolas"/>
                <a:cs typeface="Consolas"/>
              </a:rPr>
              <a:t>:</a:t>
            </a:r>
            <a:endParaRPr sz="1800">
              <a:latin typeface="Consolas"/>
              <a:cs typeface="Consolas"/>
            </a:endParaRPr>
          </a:p>
          <a:p>
            <a:pPr marL="1094740">
              <a:lnSpc>
                <a:spcPct val="100000"/>
              </a:lnSpc>
            </a:pPr>
            <a:r>
              <a:rPr sz="1800" dirty="0">
                <a:latin typeface="Consolas"/>
                <a:cs typeface="Consolas"/>
              </a:rPr>
              <a:t>handleError(request,</a:t>
            </a:r>
            <a:r>
              <a:rPr sz="1800" spc="-55" dirty="0">
                <a:latin typeface="Consolas"/>
                <a:cs typeface="Consolas"/>
              </a:rPr>
              <a:t> </a:t>
            </a:r>
            <a:r>
              <a:rPr sz="1800" dirty="0">
                <a:latin typeface="Consolas"/>
                <a:cs typeface="Consolas"/>
              </a:rPr>
              <a:t>response,</a:t>
            </a:r>
            <a:r>
              <a:rPr sz="1800" spc="-50" dirty="0">
                <a:latin typeface="Consolas"/>
                <a:cs typeface="Consolas"/>
              </a:rPr>
              <a:t> </a:t>
            </a:r>
            <a:r>
              <a:rPr sz="1800" dirty="0">
                <a:solidFill>
                  <a:srgbClr val="098557"/>
                </a:solidFill>
                <a:latin typeface="Consolas"/>
                <a:cs typeface="Consolas"/>
              </a:rPr>
              <a:t>405</a:t>
            </a:r>
            <a:r>
              <a:rPr sz="1800" dirty="0">
                <a:latin typeface="Consolas"/>
                <a:cs typeface="Consolas"/>
              </a:rPr>
              <a:t>,</a:t>
            </a:r>
            <a:r>
              <a:rPr sz="1800" spc="-40" dirty="0">
                <a:latin typeface="Consolas"/>
                <a:cs typeface="Consolas"/>
              </a:rPr>
              <a:t> </a:t>
            </a:r>
            <a:r>
              <a:rPr sz="1800" dirty="0">
                <a:solidFill>
                  <a:srgbClr val="A21515"/>
                </a:solidFill>
                <a:latin typeface="Consolas"/>
                <a:cs typeface="Consolas"/>
              </a:rPr>
              <a:t>"Unsupported</a:t>
            </a:r>
            <a:r>
              <a:rPr sz="1800" spc="-45" dirty="0">
                <a:solidFill>
                  <a:srgbClr val="A21515"/>
                </a:solidFill>
                <a:latin typeface="Consolas"/>
                <a:cs typeface="Consolas"/>
              </a:rPr>
              <a:t> </a:t>
            </a:r>
            <a:r>
              <a:rPr sz="1800" spc="-10" dirty="0">
                <a:solidFill>
                  <a:srgbClr val="A21515"/>
                </a:solidFill>
                <a:latin typeface="Consolas"/>
                <a:cs typeface="Consolas"/>
              </a:rPr>
              <a:t>method"</a:t>
            </a:r>
            <a:r>
              <a:rPr sz="1800" spc="-10" dirty="0">
                <a:latin typeface="Consolas"/>
                <a:cs typeface="Consolas"/>
              </a:rPr>
              <a:t>);</a:t>
            </a:r>
            <a:endParaRPr sz="1800">
              <a:latin typeface="Consolas"/>
              <a:cs typeface="Consolas"/>
            </a:endParaRPr>
          </a:p>
          <a:p>
            <a:pPr marL="591820">
              <a:lnSpc>
                <a:spcPct val="100000"/>
              </a:lnSpc>
            </a:pPr>
            <a:r>
              <a:rPr sz="1800" spc="-5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LET’S</a:t>
            </a:r>
            <a:r>
              <a:rPr spc="-100" dirty="0"/>
              <a:t> </a:t>
            </a:r>
            <a:r>
              <a:rPr spc="120" dirty="0"/>
              <a:t>LOOK</a:t>
            </a:r>
            <a:r>
              <a:rPr spc="-75" dirty="0"/>
              <a:t> </a:t>
            </a:r>
            <a:r>
              <a:rPr dirty="0"/>
              <a:t>AT</a:t>
            </a:r>
            <a:r>
              <a:rPr spc="-80" dirty="0"/>
              <a:t> </a:t>
            </a:r>
            <a:r>
              <a:rPr dirty="0"/>
              <a:t>THE</a:t>
            </a:r>
            <a:r>
              <a:rPr spc="-80" dirty="0"/>
              <a:t> </a:t>
            </a:r>
            <a:r>
              <a:rPr spc="-20" dirty="0"/>
              <a:t>CODE</a:t>
            </a:r>
          </a:p>
        </p:txBody>
      </p:sp>
      <p:sp>
        <p:nvSpPr>
          <p:cNvPr id="3" name="object 3"/>
          <p:cNvSpPr txBox="1"/>
          <p:nvPr/>
        </p:nvSpPr>
        <p:spPr>
          <a:xfrm>
            <a:off x="962050" y="1446872"/>
            <a:ext cx="6647180" cy="3439795"/>
          </a:xfrm>
          <a:prstGeom prst="rect">
            <a:avLst/>
          </a:prstGeom>
        </p:spPr>
        <p:txBody>
          <a:bodyPr vert="horz" wrap="square" lIns="0" tIns="98425" rIns="0" bIns="0" rtlCol="0">
            <a:spAutoFit/>
          </a:bodyPr>
          <a:lstStyle/>
          <a:p>
            <a:pPr marL="240029" indent="-227329" algn="just">
              <a:lnSpc>
                <a:spcPct val="100000"/>
              </a:lnSpc>
              <a:spcBef>
                <a:spcPts val="775"/>
              </a:spcBef>
              <a:buFont typeface="Arial MT"/>
              <a:buChar char="•"/>
              <a:tabLst>
                <a:tab pos="240029" algn="l"/>
              </a:tabLst>
            </a:pPr>
            <a:r>
              <a:rPr sz="2800" dirty="0">
                <a:solidFill>
                  <a:srgbClr val="111F35"/>
                </a:solidFill>
                <a:latin typeface="Calibri"/>
                <a:cs typeface="Calibri"/>
              </a:rPr>
              <a:t>Live</a:t>
            </a:r>
            <a:r>
              <a:rPr sz="2800" spc="-55" dirty="0">
                <a:solidFill>
                  <a:srgbClr val="111F35"/>
                </a:solidFill>
                <a:latin typeface="Calibri"/>
                <a:cs typeface="Calibri"/>
              </a:rPr>
              <a:t> </a:t>
            </a:r>
            <a:r>
              <a:rPr sz="2800" dirty="0">
                <a:solidFill>
                  <a:srgbClr val="111F35"/>
                </a:solidFill>
                <a:latin typeface="Calibri"/>
                <a:cs typeface="Calibri"/>
              </a:rPr>
              <a:t>demo</a:t>
            </a:r>
            <a:r>
              <a:rPr sz="2800" spc="-40" dirty="0">
                <a:solidFill>
                  <a:srgbClr val="111F35"/>
                </a:solidFill>
                <a:latin typeface="Calibri"/>
                <a:cs typeface="Calibri"/>
              </a:rPr>
              <a:t> </a:t>
            </a:r>
            <a:r>
              <a:rPr sz="2800" spc="-10" dirty="0">
                <a:solidFill>
                  <a:srgbClr val="111F35"/>
                </a:solidFill>
                <a:latin typeface="Calibri"/>
                <a:cs typeface="Calibri"/>
              </a:rPr>
              <a:t>time!</a:t>
            </a:r>
            <a:endParaRPr sz="2800">
              <a:latin typeface="Calibri"/>
              <a:cs typeface="Calibri"/>
            </a:endParaRPr>
          </a:p>
          <a:p>
            <a:pPr marL="240029" marR="5080" indent="-227329" algn="just">
              <a:lnSpc>
                <a:spcPts val="3020"/>
              </a:lnSpc>
              <a:spcBef>
                <a:spcPts val="1060"/>
              </a:spcBef>
              <a:buFont typeface="Arial MT"/>
              <a:buChar char="•"/>
              <a:tabLst>
                <a:tab pos="241300" algn="l"/>
              </a:tabLst>
            </a:pPr>
            <a:r>
              <a:rPr sz="2800" dirty="0">
                <a:solidFill>
                  <a:srgbClr val="111F35"/>
                </a:solidFill>
                <a:latin typeface="Calibri"/>
                <a:cs typeface="Calibri"/>
              </a:rPr>
              <a:t>We</a:t>
            </a:r>
            <a:r>
              <a:rPr sz="2800" spc="-65" dirty="0">
                <a:solidFill>
                  <a:srgbClr val="111F35"/>
                </a:solidFill>
                <a:latin typeface="Calibri"/>
                <a:cs typeface="Calibri"/>
              </a:rPr>
              <a:t> </a:t>
            </a:r>
            <a:r>
              <a:rPr sz="2800" dirty="0">
                <a:solidFill>
                  <a:srgbClr val="111F35"/>
                </a:solidFill>
                <a:latin typeface="Calibri"/>
                <a:cs typeface="Calibri"/>
              </a:rPr>
              <a:t>will</a:t>
            </a:r>
            <a:r>
              <a:rPr sz="2800" spc="-55" dirty="0">
                <a:solidFill>
                  <a:srgbClr val="111F35"/>
                </a:solidFill>
                <a:latin typeface="Calibri"/>
                <a:cs typeface="Calibri"/>
              </a:rPr>
              <a:t> </a:t>
            </a:r>
            <a:r>
              <a:rPr sz="2800" dirty="0">
                <a:solidFill>
                  <a:srgbClr val="111F35"/>
                </a:solidFill>
                <a:latin typeface="Calibri"/>
                <a:cs typeface="Calibri"/>
              </a:rPr>
              <a:t>take</a:t>
            </a:r>
            <a:r>
              <a:rPr sz="2800" spc="-60" dirty="0">
                <a:solidFill>
                  <a:srgbClr val="111F35"/>
                </a:solidFill>
                <a:latin typeface="Calibri"/>
                <a:cs typeface="Calibri"/>
              </a:rPr>
              <a:t> </a:t>
            </a:r>
            <a:r>
              <a:rPr sz="2800" dirty="0">
                <a:solidFill>
                  <a:srgbClr val="111F35"/>
                </a:solidFill>
                <a:latin typeface="Calibri"/>
                <a:cs typeface="Calibri"/>
              </a:rPr>
              <a:t>a</a:t>
            </a:r>
            <a:r>
              <a:rPr sz="2800" spc="-65" dirty="0">
                <a:solidFill>
                  <a:srgbClr val="111F35"/>
                </a:solidFill>
                <a:latin typeface="Calibri"/>
                <a:cs typeface="Calibri"/>
              </a:rPr>
              <a:t> </a:t>
            </a:r>
            <a:r>
              <a:rPr sz="2800" dirty="0">
                <a:solidFill>
                  <a:srgbClr val="111F35"/>
                </a:solidFill>
                <a:latin typeface="Calibri"/>
                <a:cs typeface="Calibri"/>
              </a:rPr>
              <a:t>look</a:t>
            </a:r>
            <a:r>
              <a:rPr sz="2800" spc="-65" dirty="0">
                <a:solidFill>
                  <a:srgbClr val="111F35"/>
                </a:solidFill>
                <a:latin typeface="Calibri"/>
                <a:cs typeface="Calibri"/>
              </a:rPr>
              <a:t> </a:t>
            </a:r>
            <a:r>
              <a:rPr sz="2800" dirty="0">
                <a:solidFill>
                  <a:srgbClr val="111F35"/>
                </a:solidFill>
                <a:latin typeface="Calibri"/>
                <a:cs typeface="Calibri"/>
              </a:rPr>
              <a:t>at</a:t>
            </a:r>
            <a:r>
              <a:rPr sz="2800" spc="-70" dirty="0">
                <a:solidFill>
                  <a:srgbClr val="111F35"/>
                </a:solidFill>
                <a:latin typeface="Calibri"/>
                <a:cs typeface="Calibri"/>
              </a:rPr>
              <a:t> </a:t>
            </a:r>
            <a:r>
              <a:rPr sz="2800" dirty="0">
                <a:solidFill>
                  <a:srgbClr val="111F35"/>
                </a:solidFill>
                <a:latin typeface="Calibri"/>
                <a:cs typeface="Calibri"/>
              </a:rPr>
              <a:t>the</a:t>
            </a:r>
            <a:r>
              <a:rPr sz="2800" spc="-55" dirty="0">
                <a:solidFill>
                  <a:srgbClr val="111F35"/>
                </a:solidFill>
                <a:latin typeface="Calibri"/>
                <a:cs typeface="Calibri"/>
              </a:rPr>
              <a:t> </a:t>
            </a:r>
            <a:r>
              <a:rPr sz="2800" dirty="0">
                <a:solidFill>
                  <a:srgbClr val="111F35"/>
                </a:solidFill>
                <a:latin typeface="Calibri"/>
                <a:cs typeface="Calibri"/>
              </a:rPr>
              <a:t>new</a:t>
            </a:r>
            <a:r>
              <a:rPr sz="2800" spc="-55" dirty="0">
                <a:solidFill>
                  <a:srgbClr val="111F35"/>
                </a:solidFill>
                <a:latin typeface="Calibri"/>
                <a:cs typeface="Calibri"/>
              </a:rPr>
              <a:t> </a:t>
            </a:r>
            <a:r>
              <a:rPr sz="2800" dirty="0">
                <a:solidFill>
                  <a:srgbClr val="111F35"/>
                </a:solidFill>
                <a:latin typeface="Calibri"/>
                <a:cs typeface="Calibri"/>
              </a:rPr>
              <a:t>version</a:t>
            </a:r>
            <a:r>
              <a:rPr sz="2800" spc="-45" dirty="0">
                <a:solidFill>
                  <a:srgbClr val="111F35"/>
                </a:solidFill>
                <a:latin typeface="Calibri"/>
                <a:cs typeface="Calibri"/>
              </a:rPr>
              <a:t> </a:t>
            </a:r>
            <a:r>
              <a:rPr sz="2800" dirty="0">
                <a:solidFill>
                  <a:srgbClr val="111F35"/>
                </a:solidFill>
                <a:latin typeface="Calibri"/>
                <a:cs typeface="Calibri"/>
              </a:rPr>
              <a:t>of</a:t>
            </a:r>
            <a:r>
              <a:rPr sz="2800" spc="-65" dirty="0">
                <a:solidFill>
                  <a:srgbClr val="111F35"/>
                </a:solidFill>
                <a:latin typeface="Calibri"/>
                <a:cs typeface="Calibri"/>
              </a:rPr>
              <a:t> </a:t>
            </a:r>
            <a:r>
              <a:rPr sz="2800" spc="-25" dirty="0">
                <a:solidFill>
                  <a:srgbClr val="111F35"/>
                </a:solidFill>
                <a:latin typeface="Calibri"/>
                <a:cs typeface="Calibri"/>
              </a:rPr>
              <a:t>the 	</a:t>
            </a:r>
            <a:r>
              <a:rPr sz="2800" spc="-105" dirty="0">
                <a:solidFill>
                  <a:srgbClr val="111F35"/>
                </a:solidFill>
                <a:latin typeface="Calibri"/>
                <a:cs typeface="Calibri"/>
              </a:rPr>
              <a:t>To-</a:t>
            </a:r>
            <a:r>
              <a:rPr sz="2800" dirty="0">
                <a:solidFill>
                  <a:srgbClr val="111F35"/>
                </a:solidFill>
                <a:latin typeface="Calibri"/>
                <a:cs typeface="Calibri"/>
              </a:rPr>
              <a:t>do</a:t>
            </a:r>
            <a:r>
              <a:rPr sz="2800" spc="-50" dirty="0">
                <a:solidFill>
                  <a:srgbClr val="111F35"/>
                </a:solidFill>
                <a:latin typeface="Calibri"/>
                <a:cs typeface="Calibri"/>
              </a:rPr>
              <a:t> </a:t>
            </a:r>
            <a:r>
              <a:rPr sz="2800" dirty="0">
                <a:solidFill>
                  <a:srgbClr val="111F35"/>
                </a:solidFill>
                <a:latin typeface="Calibri"/>
                <a:cs typeface="Calibri"/>
              </a:rPr>
              <a:t>list</a:t>
            </a:r>
            <a:r>
              <a:rPr sz="2800" spc="-60" dirty="0">
                <a:solidFill>
                  <a:srgbClr val="111F35"/>
                </a:solidFill>
                <a:latin typeface="Calibri"/>
                <a:cs typeface="Calibri"/>
              </a:rPr>
              <a:t> </a:t>
            </a:r>
            <a:r>
              <a:rPr sz="2800" dirty="0">
                <a:solidFill>
                  <a:srgbClr val="111F35"/>
                </a:solidFill>
                <a:latin typeface="Calibri"/>
                <a:cs typeface="Calibri"/>
              </a:rPr>
              <a:t>web</a:t>
            </a:r>
            <a:r>
              <a:rPr sz="2800" spc="-70" dirty="0">
                <a:solidFill>
                  <a:srgbClr val="111F35"/>
                </a:solidFill>
                <a:latin typeface="Calibri"/>
                <a:cs typeface="Calibri"/>
              </a:rPr>
              <a:t> </a:t>
            </a:r>
            <a:r>
              <a:rPr sz="2800" dirty="0">
                <a:solidFill>
                  <a:srgbClr val="111F35"/>
                </a:solidFill>
                <a:latin typeface="Calibri"/>
                <a:cs typeface="Calibri"/>
              </a:rPr>
              <a:t>app,</a:t>
            </a:r>
            <a:r>
              <a:rPr sz="2800" spc="-55" dirty="0">
                <a:solidFill>
                  <a:srgbClr val="111F35"/>
                </a:solidFill>
                <a:latin typeface="Calibri"/>
                <a:cs typeface="Calibri"/>
              </a:rPr>
              <a:t> </a:t>
            </a:r>
            <a:r>
              <a:rPr sz="2800" dirty="0">
                <a:solidFill>
                  <a:srgbClr val="111F35"/>
                </a:solidFill>
                <a:latin typeface="Calibri"/>
                <a:cs typeface="Calibri"/>
              </a:rPr>
              <a:t>with</a:t>
            </a:r>
            <a:r>
              <a:rPr sz="2800" spc="-65" dirty="0">
                <a:solidFill>
                  <a:srgbClr val="111F35"/>
                </a:solidFill>
                <a:latin typeface="Calibri"/>
                <a:cs typeface="Calibri"/>
              </a:rPr>
              <a:t> </a:t>
            </a:r>
            <a:r>
              <a:rPr sz="2800" dirty="0">
                <a:solidFill>
                  <a:srgbClr val="111F35"/>
                </a:solidFill>
                <a:latin typeface="Calibri"/>
                <a:cs typeface="Calibri"/>
              </a:rPr>
              <a:t>session</a:t>
            </a:r>
            <a:r>
              <a:rPr sz="2800" spc="-40" dirty="0">
                <a:solidFill>
                  <a:srgbClr val="111F35"/>
                </a:solidFill>
                <a:latin typeface="Calibri"/>
                <a:cs typeface="Calibri"/>
              </a:rPr>
              <a:t> </a:t>
            </a:r>
            <a:r>
              <a:rPr sz="2800" dirty="0">
                <a:solidFill>
                  <a:srgbClr val="111F35"/>
                </a:solidFill>
                <a:latin typeface="Calibri"/>
                <a:cs typeface="Calibri"/>
              </a:rPr>
              <a:t>data</a:t>
            </a:r>
            <a:r>
              <a:rPr sz="2800" spc="-55" dirty="0">
                <a:solidFill>
                  <a:srgbClr val="111F35"/>
                </a:solidFill>
                <a:latin typeface="Calibri"/>
                <a:cs typeface="Calibri"/>
              </a:rPr>
              <a:t> </a:t>
            </a:r>
            <a:r>
              <a:rPr sz="2800" spc="-10" dirty="0">
                <a:solidFill>
                  <a:srgbClr val="111F35"/>
                </a:solidFill>
                <a:latin typeface="Calibri"/>
                <a:cs typeface="Calibri"/>
              </a:rPr>
              <a:t>stored 	</a:t>
            </a:r>
            <a:r>
              <a:rPr sz="2800" dirty="0">
                <a:solidFill>
                  <a:srgbClr val="111F35"/>
                </a:solidFill>
                <a:latin typeface="Calibri"/>
                <a:cs typeface="Calibri"/>
              </a:rPr>
              <a:t>in</a:t>
            </a:r>
            <a:r>
              <a:rPr sz="2800" spc="-25" dirty="0">
                <a:solidFill>
                  <a:srgbClr val="111F35"/>
                </a:solidFill>
                <a:latin typeface="Calibri"/>
                <a:cs typeface="Calibri"/>
              </a:rPr>
              <a:t> </a:t>
            </a:r>
            <a:r>
              <a:rPr sz="2800" b="1" spc="-10" dirty="0">
                <a:solidFill>
                  <a:srgbClr val="111F35"/>
                </a:solidFill>
                <a:latin typeface="Calibri"/>
                <a:cs typeface="Calibri"/>
              </a:rPr>
              <a:t>Cookies</a:t>
            </a:r>
            <a:endParaRPr sz="2800">
              <a:latin typeface="Calibri"/>
              <a:cs typeface="Calibri"/>
            </a:endParaRPr>
          </a:p>
          <a:p>
            <a:pPr marL="240029" marR="955675" indent="-227329" algn="just">
              <a:lnSpc>
                <a:spcPts val="3020"/>
              </a:lnSpc>
              <a:spcBef>
                <a:spcPts val="1010"/>
              </a:spcBef>
              <a:buFont typeface="Arial MT"/>
              <a:buChar char="•"/>
              <a:tabLst>
                <a:tab pos="241300" algn="l"/>
              </a:tabLst>
            </a:pPr>
            <a:r>
              <a:rPr sz="2800" dirty="0">
                <a:solidFill>
                  <a:srgbClr val="111F35"/>
                </a:solidFill>
                <a:latin typeface="Calibri"/>
                <a:cs typeface="Calibri"/>
              </a:rPr>
              <a:t>Source</a:t>
            </a:r>
            <a:r>
              <a:rPr sz="2800" spc="-40" dirty="0">
                <a:solidFill>
                  <a:srgbClr val="111F35"/>
                </a:solidFill>
                <a:latin typeface="Calibri"/>
                <a:cs typeface="Calibri"/>
              </a:rPr>
              <a:t> </a:t>
            </a:r>
            <a:r>
              <a:rPr sz="2800" dirty="0">
                <a:solidFill>
                  <a:srgbClr val="111F35"/>
                </a:solidFill>
                <a:latin typeface="Calibri"/>
                <a:cs typeface="Calibri"/>
              </a:rPr>
              <a:t>Code</a:t>
            </a:r>
            <a:r>
              <a:rPr sz="2800" spc="-65" dirty="0">
                <a:solidFill>
                  <a:srgbClr val="111F35"/>
                </a:solidFill>
                <a:latin typeface="Calibri"/>
                <a:cs typeface="Calibri"/>
              </a:rPr>
              <a:t> </a:t>
            </a:r>
            <a:r>
              <a:rPr sz="2800" dirty="0">
                <a:solidFill>
                  <a:srgbClr val="111F35"/>
                </a:solidFill>
                <a:latin typeface="Calibri"/>
                <a:cs typeface="Calibri"/>
              </a:rPr>
              <a:t>is</a:t>
            </a:r>
            <a:r>
              <a:rPr sz="2800" spc="-40" dirty="0">
                <a:solidFill>
                  <a:srgbClr val="111F35"/>
                </a:solidFill>
                <a:latin typeface="Calibri"/>
                <a:cs typeface="Calibri"/>
              </a:rPr>
              <a:t> </a:t>
            </a:r>
            <a:r>
              <a:rPr sz="2800" dirty="0">
                <a:solidFill>
                  <a:srgbClr val="111F35"/>
                </a:solidFill>
                <a:latin typeface="Calibri"/>
                <a:cs typeface="Calibri"/>
              </a:rPr>
              <a:t>available</a:t>
            </a:r>
            <a:r>
              <a:rPr sz="2800" spc="-75" dirty="0">
                <a:solidFill>
                  <a:srgbClr val="111F35"/>
                </a:solidFill>
                <a:latin typeface="Calibri"/>
                <a:cs typeface="Calibri"/>
              </a:rPr>
              <a:t> </a:t>
            </a:r>
            <a:r>
              <a:rPr sz="2800" dirty="0">
                <a:solidFill>
                  <a:srgbClr val="111F35"/>
                </a:solidFill>
                <a:latin typeface="Calibri"/>
                <a:cs typeface="Calibri"/>
              </a:rPr>
              <a:t>in</a:t>
            </a:r>
            <a:r>
              <a:rPr sz="2800" spc="-40" dirty="0">
                <a:solidFill>
                  <a:srgbClr val="111F35"/>
                </a:solidFill>
                <a:latin typeface="Calibri"/>
                <a:cs typeface="Calibri"/>
              </a:rPr>
              <a:t> </a:t>
            </a:r>
            <a:r>
              <a:rPr sz="2800" dirty="0">
                <a:solidFill>
                  <a:srgbClr val="111F35"/>
                </a:solidFill>
                <a:latin typeface="Calibri"/>
                <a:cs typeface="Calibri"/>
              </a:rPr>
              <a:t>the</a:t>
            </a:r>
            <a:r>
              <a:rPr sz="2800" spc="-50" dirty="0">
                <a:solidFill>
                  <a:srgbClr val="111F35"/>
                </a:solidFill>
                <a:latin typeface="Calibri"/>
                <a:cs typeface="Calibri"/>
              </a:rPr>
              <a:t> </a:t>
            </a:r>
            <a:r>
              <a:rPr sz="2800" spc="-10" dirty="0">
                <a:solidFill>
                  <a:srgbClr val="111F35"/>
                </a:solidFill>
                <a:latin typeface="Calibri"/>
                <a:cs typeface="Calibri"/>
              </a:rPr>
              <a:t>Course 	</a:t>
            </a:r>
            <a:r>
              <a:rPr sz="2800" dirty="0">
                <a:solidFill>
                  <a:srgbClr val="111F35"/>
                </a:solidFill>
                <a:latin typeface="Calibri"/>
                <a:cs typeface="Calibri"/>
              </a:rPr>
              <a:t>Materials</a:t>
            </a:r>
            <a:r>
              <a:rPr sz="2800" spc="-95" dirty="0">
                <a:solidFill>
                  <a:srgbClr val="111F35"/>
                </a:solidFill>
                <a:latin typeface="Calibri"/>
                <a:cs typeface="Calibri"/>
              </a:rPr>
              <a:t> </a:t>
            </a:r>
            <a:r>
              <a:rPr sz="2800" dirty="0">
                <a:solidFill>
                  <a:srgbClr val="111F35"/>
                </a:solidFill>
                <a:latin typeface="Calibri"/>
                <a:cs typeface="Calibri"/>
              </a:rPr>
              <a:t>on</a:t>
            </a:r>
            <a:r>
              <a:rPr sz="2800" spc="-90" dirty="0">
                <a:solidFill>
                  <a:srgbClr val="111F35"/>
                </a:solidFill>
                <a:latin typeface="Calibri"/>
                <a:cs typeface="Calibri"/>
              </a:rPr>
              <a:t> </a:t>
            </a:r>
            <a:r>
              <a:rPr sz="2800" spc="-10" dirty="0">
                <a:solidFill>
                  <a:srgbClr val="111F35"/>
                </a:solidFill>
                <a:latin typeface="Calibri"/>
                <a:cs typeface="Calibri"/>
              </a:rPr>
              <a:t>Teams</a:t>
            </a:r>
            <a:endParaRPr sz="2800">
              <a:latin typeface="Calibri"/>
              <a:cs typeface="Calibri"/>
            </a:endParaRPr>
          </a:p>
          <a:p>
            <a:pPr marL="696595" marR="328930" lvl="1" indent="-227329" algn="just">
              <a:lnSpc>
                <a:spcPts val="2590"/>
              </a:lnSpc>
              <a:spcBef>
                <a:spcPts val="535"/>
              </a:spcBef>
              <a:buFont typeface="Arial MT"/>
              <a:buChar char="•"/>
              <a:tabLst>
                <a:tab pos="697865" algn="l"/>
              </a:tabLst>
            </a:pPr>
            <a:r>
              <a:rPr sz="2400" spc="-45" dirty="0">
                <a:solidFill>
                  <a:srgbClr val="111F35"/>
                </a:solidFill>
                <a:latin typeface="Calibri"/>
                <a:cs typeface="Calibri"/>
              </a:rPr>
              <a:t>You</a:t>
            </a:r>
            <a:r>
              <a:rPr sz="2400" spc="-35" dirty="0">
                <a:solidFill>
                  <a:srgbClr val="111F35"/>
                </a:solidFill>
                <a:latin typeface="Calibri"/>
                <a:cs typeface="Calibri"/>
              </a:rPr>
              <a:t> </a:t>
            </a:r>
            <a:r>
              <a:rPr sz="2400" dirty="0">
                <a:solidFill>
                  <a:srgbClr val="111F35"/>
                </a:solidFill>
                <a:latin typeface="Calibri"/>
                <a:cs typeface="Calibri"/>
              </a:rPr>
              <a:t>should</a:t>
            </a:r>
            <a:r>
              <a:rPr sz="2400" spc="-30" dirty="0">
                <a:solidFill>
                  <a:srgbClr val="111F35"/>
                </a:solidFill>
                <a:latin typeface="Calibri"/>
                <a:cs typeface="Calibri"/>
              </a:rPr>
              <a:t> </a:t>
            </a:r>
            <a:r>
              <a:rPr sz="2400" dirty="0">
                <a:solidFill>
                  <a:srgbClr val="111F35"/>
                </a:solidFill>
                <a:latin typeface="Calibri"/>
                <a:cs typeface="Calibri"/>
              </a:rPr>
              <a:t>check</a:t>
            </a:r>
            <a:r>
              <a:rPr sz="2400" spc="-55" dirty="0">
                <a:solidFill>
                  <a:srgbClr val="111F35"/>
                </a:solidFill>
                <a:latin typeface="Calibri"/>
                <a:cs typeface="Calibri"/>
              </a:rPr>
              <a:t> </a:t>
            </a:r>
            <a:r>
              <a:rPr sz="2400" dirty="0">
                <a:solidFill>
                  <a:srgbClr val="111F35"/>
                </a:solidFill>
                <a:latin typeface="Calibri"/>
                <a:cs typeface="Calibri"/>
              </a:rPr>
              <a:t>the</a:t>
            </a:r>
            <a:r>
              <a:rPr sz="2400" spc="-25" dirty="0">
                <a:solidFill>
                  <a:srgbClr val="111F35"/>
                </a:solidFill>
                <a:latin typeface="Calibri"/>
                <a:cs typeface="Calibri"/>
              </a:rPr>
              <a:t> </a:t>
            </a:r>
            <a:r>
              <a:rPr sz="2400" dirty="0">
                <a:solidFill>
                  <a:srgbClr val="111F35"/>
                </a:solidFill>
                <a:latin typeface="Calibri"/>
                <a:cs typeface="Calibri"/>
              </a:rPr>
              <a:t>code</a:t>
            </a:r>
            <a:r>
              <a:rPr sz="2400" spc="-35" dirty="0">
                <a:solidFill>
                  <a:srgbClr val="111F35"/>
                </a:solidFill>
                <a:latin typeface="Calibri"/>
                <a:cs typeface="Calibri"/>
              </a:rPr>
              <a:t> </a:t>
            </a:r>
            <a:r>
              <a:rPr sz="2400" dirty="0">
                <a:solidFill>
                  <a:srgbClr val="111F35"/>
                </a:solidFill>
                <a:latin typeface="Calibri"/>
                <a:cs typeface="Calibri"/>
              </a:rPr>
              <a:t>out,</a:t>
            </a:r>
            <a:r>
              <a:rPr sz="2400" spc="-35" dirty="0">
                <a:solidFill>
                  <a:srgbClr val="111F35"/>
                </a:solidFill>
                <a:latin typeface="Calibri"/>
                <a:cs typeface="Calibri"/>
              </a:rPr>
              <a:t> </a:t>
            </a:r>
            <a:r>
              <a:rPr sz="2400" dirty="0">
                <a:solidFill>
                  <a:srgbClr val="111F35"/>
                </a:solidFill>
                <a:latin typeface="Calibri"/>
                <a:cs typeface="Calibri"/>
              </a:rPr>
              <a:t>and</a:t>
            </a:r>
            <a:r>
              <a:rPr sz="2400" spc="-75" dirty="0">
                <a:solidFill>
                  <a:srgbClr val="111F35"/>
                </a:solidFill>
                <a:latin typeface="Calibri"/>
                <a:cs typeface="Calibri"/>
              </a:rPr>
              <a:t> </a:t>
            </a:r>
            <a:r>
              <a:rPr sz="2400" dirty="0">
                <a:solidFill>
                  <a:srgbClr val="111F35"/>
                </a:solidFill>
                <a:latin typeface="Calibri"/>
                <a:cs typeface="Calibri"/>
              </a:rPr>
              <a:t>try</a:t>
            </a:r>
            <a:r>
              <a:rPr sz="2400" spc="-55" dirty="0">
                <a:solidFill>
                  <a:srgbClr val="111F35"/>
                </a:solidFill>
                <a:latin typeface="Calibri"/>
                <a:cs typeface="Calibri"/>
              </a:rPr>
              <a:t> </a:t>
            </a:r>
            <a:r>
              <a:rPr sz="2400" dirty="0">
                <a:solidFill>
                  <a:srgbClr val="111F35"/>
                </a:solidFill>
                <a:latin typeface="Calibri"/>
                <a:cs typeface="Calibri"/>
              </a:rPr>
              <a:t>to</a:t>
            </a:r>
            <a:r>
              <a:rPr sz="2400" spc="-40" dirty="0">
                <a:solidFill>
                  <a:srgbClr val="111F35"/>
                </a:solidFill>
                <a:latin typeface="Calibri"/>
                <a:cs typeface="Calibri"/>
              </a:rPr>
              <a:t> </a:t>
            </a:r>
            <a:r>
              <a:rPr sz="2400" spc="-25" dirty="0">
                <a:solidFill>
                  <a:srgbClr val="111F35"/>
                </a:solidFill>
                <a:latin typeface="Calibri"/>
                <a:cs typeface="Calibri"/>
              </a:rPr>
              <a:t>run 	</a:t>
            </a:r>
            <a:r>
              <a:rPr sz="2400" dirty="0">
                <a:solidFill>
                  <a:srgbClr val="111F35"/>
                </a:solidFill>
                <a:latin typeface="Calibri"/>
                <a:cs typeface="Calibri"/>
              </a:rPr>
              <a:t>(and</a:t>
            </a:r>
            <a:r>
              <a:rPr sz="2400" spc="-40" dirty="0">
                <a:solidFill>
                  <a:srgbClr val="111F35"/>
                </a:solidFill>
                <a:latin typeface="Calibri"/>
                <a:cs typeface="Calibri"/>
              </a:rPr>
              <a:t> </a:t>
            </a:r>
            <a:r>
              <a:rPr sz="2400" dirty="0">
                <a:solidFill>
                  <a:srgbClr val="111F35"/>
                </a:solidFill>
                <a:latin typeface="Calibri"/>
                <a:cs typeface="Calibri"/>
              </a:rPr>
              <a:t>debug)</a:t>
            </a:r>
            <a:r>
              <a:rPr sz="2400" spc="-30" dirty="0">
                <a:solidFill>
                  <a:srgbClr val="111F35"/>
                </a:solidFill>
                <a:latin typeface="Calibri"/>
                <a:cs typeface="Calibri"/>
              </a:rPr>
              <a:t> </a:t>
            </a:r>
            <a:r>
              <a:rPr sz="2400" dirty="0">
                <a:solidFill>
                  <a:srgbClr val="111F35"/>
                </a:solidFill>
                <a:latin typeface="Calibri"/>
                <a:cs typeface="Calibri"/>
              </a:rPr>
              <a:t>the</a:t>
            </a:r>
            <a:r>
              <a:rPr sz="2400" spc="-25" dirty="0">
                <a:solidFill>
                  <a:srgbClr val="111F35"/>
                </a:solidFill>
                <a:latin typeface="Calibri"/>
                <a:cs typeface="Calibri"/>
              </a:rPr>
              <a:t> </a:t>
            </a:r>
            <a:r>
              <a:rPr sz="2400" dirty="0">
                <a:solidFill>
                  <a:srgbClr val="111F35"/>
                </a:solidFill>
                <a:latin typeface="Calibri"/>
                <a:cs typeface="Calibri"/>
              </a:rPr>
              <a:t>web</a:t>
            </a:r>
            <a:r>
              <a:rPr sz="2400" spc="-30" dirty="0">
                <a:solidFill>
                  <a:srgbClr val="111F35"/>
                </a:solidFill>
                <a:latin typeface="Calibri"/>
                <a:cs typeface="Calibri"/>
              </a:rPr>
              <a:t> </a:t>
            </a:r>
            <a:r>
              <a:rPr sz="2400" spc="-25" dirty="0">
                <a:solidFill>
                  <a:srgbClr val="111F35"/>
                </a:solidFill>
                <a:latin typeface="Calibri"/>
                <a:cs typeface="Calibri"/>
              </a:rPr>
              <a:t>app</a:t>
            </a:r>
            <a:endParaRPr sz="2400">
              <a:latin typeface="Calibri"/>
              <a:cs typeface="Calibri"/>
            </a:endParaRPr>
          </a:p>
        </p:txBody>
      </p:sp>
      <p:sp>
        <p:nvSpPr>
          <p:cNvPr id="4" name="object 4"/>
          <p:cNvSpPr txBox="1"/>
          <p:nvPr/>
        </p:nvSpPr>
        <p:spPr>
          <a:xfrm>
            <a:off x="962050" y="6427114"/>
            <a:ext cx="893318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6379"/>
                </a:solidFill>
                <a:latin typeface="Calibri"/>
                <a:cs typeface="Calibri"/>
              </a:rPr>
              <a:t>Luigi</a:t>
            </a:r>
            <a:r>
              <a:rPr sz="1200" spc="-40" dirty="0">
                <a:solidFill>
                  <a:srgbClr val="006379"/>
                </a:solidFill>
                <a:latin typeface="Calibri"/>
                <a:cs typeface="Calibri"/>
              </a:rPr>
              <a:t> </a:t>
            </a:r>
            <a:r>
              <a:rPr sz="1200" dirty="0">
                <a:solidFill>
                  <a:srgbClr val="006379"/>
                </a:solidFill>
                <a:latin typeface="Calibri"/>
                <a:cs typeface="Calibri"/>
              </a:rPr>
              <a:t>Libero</a:t>
            </a:r>
            <a:r>
              <a:rPr sz="1200" spc="-20" dirty="0">
                <a:solidFill>
                  <a:srgbClr val="006379"/>
                </a:solidFill>
                <a:latin typeface="Calibri"/>
                <a:cs typeface="Calibri"/>
              </a:rPr>
              <a:t> </a:t>
            </a:r>
            <a:r>
              <a:rPr sz="1200" dirty="0">
                <a:solidFill>
                  <a:srgbClr val="006379"/>
                </a:solidFill>
                <a:latin typeface="Calibri"/>
                <a:cs typeface="Calibri"/>
              </a:rPr>
              <a:t>Lucio</a:t>
            </a:r>
            <a:r>
              <a:rPr sz="1200" spc="-20" dirty="0">
                <a:solidFill>
                  <a:srgbClr val="006379"/>
                </a:solidFill>
                <a:latin typeface="Calibri"/>
                <a:cs typeface="Calibri"/>
              </a:rPr>
              <a:t> </a:t>
            </a:r>
            <a:r>
              <a:rPr sz="1200" dirty="0">
                <a:solidFill>
                  <a:srgbClr val="006379"/>
                </a:solidFill>
                <a:latin typeface="Calibri"/>
                <a:cs typeface="Calibri"/>
              </a:rPr>
              <a:t>Starace,</a:t>
            </a:r>
            <a:r>
              <a:rPr sz="1200" spc="-25" dirty="0">
                <a:solidFill>
                  <a:srgbClr val="006379"/>
                </a:solidFill>
                <a:latin typeface="Calibri"/>
                <a:cs typeface="Calibri"/>
              </a:rPr>
              <a:t> </a:t>
            </a:r>
            <a:r>
              <a:rPr sz="1200" dirty="0">
                <a:solidFill>
                  <a:srgbClr val="006379"/>
                </a:solidFill>
                <a:latin typeface="Calibri"/>
                <a:cs typeface="Calibri"/>
              </a:rPr>
              <a:t>Ph.D.</a:t>
            </a:r>
            <a:r>
              <a:rPr sz="1200" spc="-35" dirty="0">
                <a:solidFill>
                  <a:srgbClr val="006379"/>
                </a:solidFill>
                <a:latin typeface="Calibri"/>
                <a:cs typeface="Calibri"/>
              </a:rPr>
              <a:t> </a:t>
            </a:r>
            <a:r>
              <a:rPr sz="1200" dirty="0">
                <a:solidFill>
                  <a:srgbClr val="006379"/>
                </a:solidFill>
                <a:latin typeface="Calibri"/>
                <a:cs typeface="Calibri"/>
              </a:rPr>
              <a:t>-</a:t>
            </a:r>
            <a:r>
              <a:rPr sz="1200" spc="-20" dirty="0">
                <a:solidFill>
                  <a:srgbClr val="006379"/>
                </a:solidFill>
                <a:latin typeface="Calibri"/>
                <a:cs typeface="Calibri"/>
              </a:rPr>
              <a:t> </a:t>
            </a:r>
            <a:r>
              <a:rPr sz="1200" dirty="0">
                <a:solidFill>
                  <a:srgbClr val="006379"/>
                </a:solidFill>
                <a:latin typeface="Calibri"/>
                <a:cs typeface="Calibri"/>
              </a:rPr>
              <a:t>University</a:t>
            </a:r>
            <a:r>
              <a:rPr sz="1200" spc="-30" dirty="0">
                <a:solidFill>
                  <a:srgbClr val="006379"/>
                </a:solidFill>
                <a:latin typeface="Calibri"/>
                <a:cs typeface="Calibri"/>
              </a:rPr>
              <a:t> </a:t>
            </a:r>
            <a:r>
              <a:rPr sz="1200" dirty="0">
                <a:solidFill>
                  <a:srgbClr val="006379"/>
                </a:solidFill>
                <a:latin typeface="Calibri"/>
                <a:cs typeface="Calibri"/>
              </a:rPr>
              <a:t>of</a:t>
            </a:r>
            <a:r>
              <a:rPr sz="1200" spc="-20" dirty="0">
                <a:solidFill>
                  <a:srgbClr val="006379"/>
                </a:solidFill>
                <a:latin typeface="Calibri"/>
                <a:cs typeface="Calibri"/>
              </a:rPr>
              <a:t> </a:t>
            </a:r>
            <a:r>
              <a:rPr sz="1200" dirty="0">
                <a:solidFill>
                  <a:srgbClr val="006379"/>
                </a:solidFill>
                <a:latin typeface="Calibri"/>
                <a:cs typeface="Calibri"/>
              </a:rPr>
              <a:t>Naples</a:t>
            </a:r>
            <a:r>
              <a:rPr sz="1200" spc="-25" dirty="0">
                <a:solidFill>
                  <a:srgbClr val="006379"/>
                </a:solidFill>
                <a:latin typeface="Calibri"/>
                <a:cs typeface="Calibri"/>
              </a:rPr>
              <a:t> </a:t>
            </a:r>
            <a:r>
              <a:rPr sz="1200" dirty="0">
                <a:solidFill>
                  <a:srgbClr val="006379"/>
                </a:solidFill>
                <a:latin typeface="Calibri"/>
                <a:cs typeface="Calibri"/>
              </a:rPr>
              <a:t>Federico</a:t>
            </a:r>
            <a:r>
              <a:rPr sz="1200" spc="-20" dirty="0">
                <a:solidFill>
                  <a:srgbClr val="006379"/>
                </a:solidFill>
                <a:latin typeface="Calibri"/>
                <a:cs typeface="Calibri"/>
              </a:rPr>
              <a:t> </a:t>
            </a:r>
            <a:r>
              <a:rPr sz="1200" dirty="0">
                <a:solidFill>
                  <a:srgbClr val="006379"/>
                </a:solidFill>
                <a:latin typeface="Calibri"/>
                <a:cs typeface="Calibri"/>
              </a:rPr>
              <a:t>II -</a:t>
            </a:r>
            <a:r>
              <a:rPr sz="1200" spc="-20" dirty="0">
                <a:solidFill>
                  <a:srgbClr val="006379"/>
                </a:solidFill>
                <a:latin typeface="Calibri"/>
                <a:cs typeface="Calibri"/>
              </a:rPr>
              <a:t> </a:t>
            </a:r>
            <a:r>
              <a:rPr sz="1200" dirty="0">
                <a:solidFill>
                  <a:srgbClr val="006379"/>
                </a:solidFill>
                <a:latin typeface="Calibri"/>
                <a:cs typeface="Calibri"/>
              </a:rPr>
              <a:t>Web</a:t>
            </a:r>
            <a:r>
              <a:rPr sz="1200" spc="-25" dirty="0">
                <a:solidFill>
                  <a:srgbClr val="006379"/>
                </a:solidFill>
                <a:latin typeface="Calibri"/>
                <a:cs typeface="Calibri"/>
              </a:rPr>
              <a:t> </a:t>
            </a:r>
            <a:r>
              <a:rPr sz="1200" spc="-20" dirty="0">
                <a:solidFill>
                  <a:srgbClr val="006379"/>
                </a:solidFill>
                <a:latin typeface="Calibri"/>
                <a:cs typeface="Calibri"/>
              </a:rPr>
              <a:t>Technologies</a:t>
            </a:r>
            <a:r>
              <a:rPr sz="1200" spc="-25" dirty="0">
                <a:solidFill>
                  <a:srgbClr val="006379"/>
                </a:solidFill>
                <a:latin typeface="Calibri"/>
                <a:cs typeface="Calibri"/>
              </a:rPr>
              <a:t> </a:t>
            </a:r>
            <a:r>
              <a:rPr sz="1200" dirty="0">
                <a:solidFill>
                  <a:srgbClr val="006379"/>
                </a:solidFill>
                <a:latin typeface="Calibri"/>
                <a:cs typeface="Calibri"/>
              </a:rPr>
              <a:t>Course -</a:t>
            </a:r>
            <a:r>
              <a:rPr sz="1200" spc="-20" dirty="0">
                <a:solidFill>
                  <a:srgbClr val="006379"/>
                </a:solidFill>
                <a:latin typeface="Calibri"/>
                <a:cs typeface="Calibri"/>
              </a:rPr>
              <a:t> </a:t>
            </a:r>
            <a:r>
              <a:rPr sz="1200" dirty="0">
                <a:solidFill>
                  <a:srgbClr val="006379"/>
                </a:solidFill>
                <a:latin typeface="Calibri"/>
                <a:cs typeface="Calibri"/>
              </a:rPr>
              <a:t>Lecture</a:t>
            </a:r>
            <a:r>
              <a:rPr sz="1200" spc="-35" dirty="0">
                <a:solidFill>
                  <a:srgbClr val="006379"/>
                </a:solidFill>
                <a:latin typeface="Calibri"/>
                <a:cs typeface="Calibri"/>
              </a:rPr>
              <a:t> </a:t>
            </a:r>
            <a:r>
              <a:rPr sz="1200" dirty="0">
                <a:solidFill>
                  <a:srgbClr val="006379"/>
                </a:solidFill>
                <a:latin typeface="Calibri"/>
                <a:cs typeface="Calibri"/>
              </a:rPr>
              <a:t>11</a:t>
            </a:r>
            <a:r>
              <a:rPr sz="1200" spc="-10" dirty="0">
                <a:solidFill>
                  <a:srgbClr val="006379"/>
                </a:solidFill>
                <a:latin typeface="Calibri"/>
                <a:cs typeface="Calibri"/>
              </a:rPr>
              <a:t> </a:t>
            </a:r>
            <a:r>
              <a:rPr sz="1200" dirty="0">
                <a:solidFill>
                  <a:srgbClr val="006379"/>
                </a:solidFill>
                <a:latin typeface="Calibri"/>
                <a:cs typeface="Calibri"/>
              </a:rPr>
              <a:t>-</a:t>
            </a:r>
            <a:r>
              <a:rPr sz="1200" spc="-20" dirty="0">
                <a:solidFill>
                  <a:srgbClr val="006379"/>
                </a:solidFill>
                <a:latin typeface="Calibri"/>
                <a:cs typeface="Calibri"/>
              </a:rPr>
              <a:t> </a:t>
            </a:r>
            <a:r>
              <a:rPr sz="1200" spc="-10" dirty="0">
                <a:solidFill>
                  <a:srgbClr val="006379"/>
                </a:solidFill>
                <a:latin typeface="Calibri"/>
                <a:cs typeface="Calibri"/>
              </a:rPr>
              <a:t>Implementing</a:t>
            </a:r>
            <a:r>
              <a:rPr sz="1200" spc="-60" dirty="0">
                <a:solidFill>
                  <a:srgbClr val="006379"/>
                </a:solidFill>
                <a:latin typeface="Calibri"/>
                <a:cs typeface="Calibri"/>
              </a:rPr>
              <a:t> </a:t>
            </a:r>
            <a:r>
              <a:rPr sz="1200" dirty="0">
                <a:solidFill>
                  <a:srgbClr val="006379"/>
                </a:solidFill>
                <a:latin typeface="Calibri"/>
                <a:cs typeface="Calibri"/>
              </a:rPr>
              <a:t>Web</a:t>
            </a:r>
            <a:r>
              <a:rPr sz="1200" spc="-20" dirty="0">
                <a:solidFill>
                  <a:srgbClr val="006379"/>
                </a:solidFill>
                <a:latin typeface="Calibri"/>
                <a:cs typeface="Calibri"/>
              </a:rPr>
              <a:t> </a:t>
            </a:r>
            <a:r>
              <a:rPr sz="1200" dirty="0">
                <a:solidFill>
                  <a:srgbClr val="006379"/>
                </a:solidFill>
                <a:latin typeface="Calibri"/>
                <a:cs typeface="Calibri"/>
              </a:rPr>
              <a:t>Apps</a:t>
            </a:r>
            <a:r>
              <a:rPr sz="1200" spc="-25" dirty="0">
                <a:solidFill>
                  <a:srgbClr val="006379"/>
                </a:solidFill>
                <a:latin typeface="Calibri"/>
                <a:cs typeface="Calibri"/>
              </a:rPr>
              <a:t> </a:t>
            </a:r>
            <a:r>
              <a:rPr sz="1200" dirty="0">
                <a:solidFill>
                  <a:srgbClr val="006379"/>
                </a:solidFill>
                <a:latin typeface="Calibri"/>
                <a:cs typeface="Calibri"/>
              </a:rPr>
              <a:t>with</a:t>
            </a:r>
            <a:r>
              <a:rPr sz="1200" spc="-20" dirty="0">
                <a:solidFill>
                  <a:srgbClr val="006379"/>
                </a:solidFill>
                <a:latin typeface="Calibri"/>
                <a:cs typeface="Calibri"/>
              </a:rPr>
              <a:t> </a:t>
            </a:r>
            <a:r>
              <a:rPr sz="1200" spc="-10" dirty="0">
                <a:solidFill>
                  <a:srgbClr val="006379"/>
                </a:solidFill>
                <a:latin typeface="Calibri"/>
                <a:cs typeface="Calibri"/>
              </a:rPr>
              <a:t>Node.js</a:t>
            </a:r>
            <a:endParaRPr sz="1200">
              <a:latin typeface="Calibri"/>
              <a:cs typeface="Calibri"/>
            </a:endParaRPr>
          </a:p>
        </p:txBody>
      </p:sp>
      <p:sp>
        <p:nvSpPr>
          <p:cNvPr id="5" name="object 5"/>
          <p:cNvSpPr txBox="1"/>
          <p:nvPr/>
        </p:nvSpPr>
        <p:spPr>
          <a:xfrm>
            <a:off x="1104976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6379"/>
                </a:solidFill>
                <a:latin typeface="Calibri"/>
                <a:cs typeface="Calibri"/>
              </a:rPr>
              <a:t>17</a:t>
            </a:r>
            <a:endParaRPr sz="1200">
              <a:latin typeface="Calibri"/>
              <a:cs typeface="Calibri"/>
            </a:endParaRPr>
          </a:p>
        </p:txBody>
      </p:sp>
      <p:pic>
        <p:nvPicPr>
          <p:cNvPr id="6" name="object 6"/>
          <p:cNvPicPr/>
          <p:nvPr/>
        </p:nvPicPr>
        <p:blipFill>
          <a:blip r:embed="rId2" cstate="print"/>
          <a:stretch>
            <a:fillRect/>
          </a:stretch>
        </p:blipFill>
        <p:spPr>
          <a:xfrm>
            <a:off x="8247888" y="1229867"/>
            <a:ext cx="2782824" cy="4946904"/>
          </a:xfrm>
          <a:prstGeom prst="rect">
            <a:avLst/>
          </a:prstGeom>
        </p:spPr>
      </p:pic>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8423275" cy="756920"/>
          </a:xfrm>
          <a:prstGeom prst="rect">
            <a:avLst/>
          </a:prstGeom>
        </p:spPr>
        <p:txBody>
          <a:bodyPr vert="horz" wrap="square" lIns="0" tIns="12700" rIns="0" bIns="0" rtlCol="0">
            <a:spAutoFit/>
          </a:bodyPr>
          <a:lstStyle/>
          <a:p>
            <a:pPr marL="12700">
              <a:lnSpc>
                <a:spcPct val="100000"/>
              </a:lnSpc>
              <a:spcBef>
                <a:spcPts val="100"/>
              </a:spcBef>
            </a:pPr>
            <a:r>
              <a:rPr sz="4800" spc="45" dirty="0"/>
              <a:t>SERVER-</a:t>
            </a:r>
            <a:r>
              <a:rPr sz="4800" spc="-90" dirty="0"/>
              <a:t>STORED</a:t>
            </a:r>
            <a:r>
              <a:rPr sz="4800" spc="-210" dirty="0"/>
              <a:t> </a:t>
            </a:r>
            <a:r>
              <a:rPr sz="4800" spc="-85" dirty="0"/>
              <a:t>SESSIONS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515</a:t>
            </a:fld>
            <a:endParaRPr spc="-25"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516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0" dirty="0"/>
              <a:t>ISSUES</a:t>
            </a:r>
            <a:r>
              <a:rPr spc="-105" dirty="0"/>
              <a:t> </a:t>
            </a:r>
            <a:r>
              <a:rPr spc="-145" dirty="0"/>
              <a:t>WITH</a:t>
            </a:r>
            <a:r>
              <a:rPr spc="-114" dirty="0"/>
              <a:t> </a:t>
            </a:r>
            <a:r>
              <a:rPr dirty="0"/>
              <a:t>THE</a:t>
            </a:r>
            <a:r>
              <a:rPr spc="-145" dirty="0"/>
              <a:t> </a:t>
            </a:r>
            <a:r>
              <a:rPr dirty="0"/>
              <a:t>COOKIE</a:t>
            </a:r>
            <a:r>
              <a:rPr spc="-110" dirty="0"/>
              <a:t> </a:t>
            </a:r>
            <a:r>
              <a:rPr spc="-10" dirty="0"/>
              <a:t>APPROACH</a:t>
            </a:r>
          </a:p>
        </p:txBody>
      </p:sp>
      <p:sp>
        <p:nvSpPr>
          <p:cNvPr id="3" name="object 3"/>
          <p:cNvSpPr txBox="1"/>
          <p:nvPr/>
        </p:nvSpPr>
        <p:spPr>
          <a:xfrm>
            <a:off x="868186" y="1224930"/>
            <a:ext cx="10258425" cy="5146922"/>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400" dirty="0">
                <a:solidFill>
                  <a:srgbClr val="111F35"/>
                </a:solidFill>
                <a:latin typeface="Calibri"/>
                <a:cs typeface="Calibri"/>
              </a:rPr>
              <a:t>L'approccio dei cookie sembra funzionare ed è abbastanza semplice da implementare
Purtroppo, è affetto da un problema critico
I cookie sono interamente controllati dai clienti!
È banale manipolarli, rendendo la nostra autenticazione del tutto inutile
Un utente può cambiare il valore del proprio cookie «nome utente» con qualsiasi altro nome utente, oppure può impostare un cookie «nome utente» da solo, senza mai visitare la pagina di accesso.
Questi problemi di manomissione possono essere risolti utilizzando i cookie firmati
Il server firma i cookie utilizzando la sua chiave privata. Finché la chiave privata è sicura, il server è in grado di riconoscere i cookie manomessi</a:t>
            </a:r>
            <a:endParaRPr sz="2400" dirty="0">
              <a:latin typeface="Calibri"/>
              <a:cs typeface="Calibri"/>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517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MORE</a:t>
            </a:r>
            <a:r>
              <a:rPr spc="-65" dirty="0"/>
              <a:t> </a:t>
            </a:r>
            <a:r>
              <a:rPr spc="-160" dirty="0"/>
              <a:t>ISSUES</a:t>
            </a:r>
            <a:r>
              <a:rPr spc="-75" dirty="0"/>
              <a:t> </a:t>
            </a:r>
            <a:r>
              <a:rPr spc="-145" dirty="0"/>
              <a:t>WITH</a:t>
            </a:r>
            <a:r>
              <a:rPr spc="-80" dirty="0"/>
              <a:t> </a:t>
            </a:r>
            <a:r>
              <a:rPr spc="-10" dirty="0"/>
              <a:t>COOKIES</a:t>
            </a:r>
          </a:p>
        </p:txBody>
      </p:sp>
      <p:sp>
        <p:nvSpPr>
          <p:cNvPr id="3" name="object 3"/>
          <p:cNvSpPr txBox="1"/>
          <p:nvPr/>
        </p:nvSpPr>
        <p:spPr>
          <a:xfrm>
            <a:off x="152400" y="1446872"/>
            <a:ext cx="11277600" cy="4215898"/>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I problemi non sono limitati agli utenti che manomettono i dati dei cookie...
I browser applicano limitazioni ai cookie per evitare problemi di prestazioni
La dimensione dei cookie è generalmente limitata a 4096 byte
Ogni host può generalmente memorizzare fino a 20-50 cookie per dominio
Per saperne di più sui limiti del tuo browser, clicca qui:
http://browsercookielimits.iain.guru/</a:t>
            </a:r>
            <a:endParaRPr sz="2400" dirty="0">
              <a:latin typeface="Calibri"/>
              <a:cs typeface="Calibri"/>
            </a:endParaRPr>
          </a:p>
          <a:p>
            <a:pPr>
              <a:lnSpc>
                <a:spcPct val="100000"/>
              </a:lnSpc>
              <a:spcBef>
                <a:spcPts val="1720"/>
              </a:spcBef>
            </a:pPr>
            <a:endParaRPr sz="2400" dirty="0">
              <a:latin typeface="Calibri"/>
              <a:cs typeface="Calibri"/>
            </a:endParaRPr>
          </a:p>
          <a:p>
            <a:pPr marL="240029" indent="-227329">
              <a:lnSpc>
                <a:spcPct val="100000"/>
              </a:lnSpc>
              <a:buFont typeface="Arial MT"/>
              <a:buChar char="•"/>
              <a:tabLst>
                <a:tab pos="240029" algn="l"/>
              </a:tabLst>
            </a:pPr>
            <a:r>
              <a:rPr sz="2800" dirty="0">
                <a:solidFill>
                  <a:srgbClr val="111F35"/>
                </a:solidFill>
                <a:latin typeface="Calibri"/>
                <a:cs typeface="Calibri"/>
              </a:rPr>
              <a:t>What</a:t>
            </a:r>
            <a:r>
              <a:rPr sz="2800" spc="-55" dirty="0">
                <a:solidFill>
                  <a:srgbClr val="111F35"/>
                </a:solidFill>
                <a:latin typeface="Calibri"/>
                <a:cs typeface="Calibri"/>
              </a:rPr>
              <a:t> </a:t>
            </a:r>
            <a:r>
              <a:rPr sz="2800" dirty="0">
                <a:solidFill>
                  <a:srgbClr val="111F35"/>
                </a:solidFill>
                <a:latin typeface="Calibri"/>
                <a:cs typeface="Calibri"/>
              </a:rPr>
              <a:t>if</a:t>
            </a:r>
            <a:r>
              <a:rPr sz="2800" spc="-60" dirty="0">
                <a:solidFill>
                  <a:srgbClr val="111F35"/>
                </a:solidFill>
                <a:latin typeface="Calibri"/>
                <a:cs typeface="Calibri"/>
              </a:rPr>
              <a:t> </a:t>
            </a:r>
            <a:r>
              <a:rPr sz="2800" dirty="0">
                <a:solidFill>
                  <a:srgbClr val="111F35"/>
                </a:solidFill>
                <a:latin typeface="Calibri"/>
                <a:cs typeface="Calibri"/>
              </a:rPr>
              <a:t>we</a:t>
            </a:r>
            <a:r>
              <a:rPr sz="2800" spc="-75" dirty="0">
                <a:solidFill>
                  <a:srgbClr val="111F35"/>
                </a:solidFill>
                <a:latin typeface="Calibri"/>
                <a:cs typeface="Calibri"/>
              </a:rPr>
              <a:t> </a:t>
            </a:r>
            <a:r>
              <a:rPr sz="2800" dirty="0">
                <a:solidFill>
                  <a:srgbClr val="111F35"/>
                </a:solidFill>
                <a:latin typeface="Calibri"/>
                <a:cs typeface="Calibri"/>
              </a:rPr>
              <a:t>need</a:t>
            </a:r>
            <a:r>
              <a:rPr sz="2800" spc="-55" dirty="0">
                <a:solidFill>
                  <a:srgbClr val="111F35"/>
                </a:solidFill>
                <a:latin typeface="Calibri"/>
                <a:cs typeface="Calibri"/>
              </a:rPr>
              <a:t> </a:t>
            </a:r>
            <a:r>
              <a:rPr sz="2800" dirty="0">
                <a:solidFill>
                  <a:srgbClr val="111F35"/>
                </a:solidFill>
                <a:latin typeface="Calibri"/>
                <a:cs typeface="Calibri"/>
              </a:rPr>
              <a:t>to</a:t>
            </a:r>
            <a:r>
              <a:rPr sz="2800" spc="-70" dirty="0">
                <a:solidFill>
                  <a:srgbClr val="111F35"/>
                </a:solidFill>
                <a:latin typeface="Calibri"/>
                <a:cs typeface="Calibri"/>
              </a:rPr>
              <a:t> </a:t>
            </a:r>
            <a:r>
              <a:rPr sz="2800" dirty="0">
                <a:solidFill>
                  <a:srgbClr val="111F35"/>
                </a:solidFill>
                <a:latin typeface="Calibri"/>
                <a:cs typeface="Calibri"/>
              </a:rPr>
              <a:t>store</a:t>
            </a:r>
            <a:r>
              <a:rPr sz="2800" spc="-50" dirty="0">
                <a:solidFill>
                  <a:srgbClr val="111F35"/>
                </a:solidFill>
                <a:latin typeface="Calibri"/>
                <a:cs typeface="Calibri"/>
              </a:rPr>
              <a:t> </a:t>
            </a:r>
            <a:r>
              <a:rPr sz="2800" dirty="0">
                <a:solidFill>
                  <a:srgbClr val="111F35"/>
                </a:solidFill>
                <a:latin typeface="Calibri"/>
                <a:cs typeface="Calibri"/>
              </a:rPr>
              <a:t>more</a:t>
            </a:r>
            <a:r>
              <a:rPr sz="2800" spc="-60" dirty="0">
                <a:solidFill>
                  <a:srgbClr val="111F35"/>
                </a:solidFill>
                <a:latin typeface="Calibri"/>
                <a:cs typeface="Calibri"/>
              </a:rPr>
              <a:t> </a:t>
            </a:r>
            <a:r>
              <a:rPr sz="2800" dirty="0">
                <a:solidFill>
                  <a:srgbClr val="111F35"/>
                </a:solidFill>
                <a:latin typeface="Calibri"/>
                <a:cs typeface="Calibri"/>
              </a:rPr>
              <a:t>session</a:t>
            </a:r>
            <a:r>
              <a:rPr sz="2800" spc="-35" dirty="0">
                <a:solidFill>
                  <a:srgbClr val="111F35"/>
                </a:solidFill>
                <a:latin typeface="Calibri"/>
                <a:cs typeface="Calibri"/>
              </a:rPr>
              <a:t> </a:t>
            </a:r>
            <a:r>
              <a:rPr sz="2800" spc="-10" dirty="0">
                <a:solidFill>
                  <a:srgbClr val="111F35"/>
                </a:solidFill>
                <a:latin typeface="Calibri"/>
                <a:cs typeface="Calibri"/>
              </a:rPr>
              <a:t>data?</a:t>
            </a:r>
            <a:endParaRPr sz="2800" dirty="0">
              <a:latin typeface="Calibri"/>
              <a:cs typeface="Calibri"/>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518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INTRODUCING</a:t>
            </a:r>
            <a:r>
              <a:rPr spc="-135" dirty="0"/>
              <a:t> </a:t>
            </a:r>
            <a:r>
              <a:rPr spc="-85" dirty="0"/>
              <a:t>SESSIONS</a:t>
            </a:r>
          </a:p>
        </p:txBody>
      </p:sp>
      <p:sp>
        <p:nvSpPr>
          <p:cNvPr id="3" name="object 3"/>
          <p:cNvSpPr txBox="1"/>
          <p:nvPr/>
        </p:nvSpPr>
        <p:spPr>
          <a:xfrm>
            <a:off x="962050" y="1533220"/>
            <a:ext cx="9692005" cy="1859280"/>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sz="2800" dirty="0">
                <a:solidFill>
                  <a:srgbClr val="111F35"/>
                </a:solidFill>
                <a:latin typeface="Calibri"/>
                <a:cs typeface="Calibri"/>
              </a:rPr>
              <a:t>So,</a:t>
            </a:r>
            <a:r>
              <a:rPr sz="2800" spc="-75" dirty="0">
                <a:solidFill>
                  <a:srgbClr val="111F35"/>
                </a:solidFill>
                <a:latin typeface="Calibri"/>
                <a:cs typeface="Calibri"/>
              </a:rPr>
              <a:t> </a:t>
            </a:r>
            <a:r>
              <a:rPr sz="2800" dirty="0">
                <a:solidFill>
                  <a:srgbClr val="111F35"/>
                </a:solidFill>
                <a:latin typeface="Calibri"/>
                <a:cs typeface="Calibri"/>
              </a:rPr>
              <a:t>how</a:t>
            </a:r>
            <a:r>
              <a:rPr sz="2800" spc="-55" dirty="0">
                <a:solidFill>
                  <a:srgbClr val="111F35"/>
                </a:solidFill>
                <a:latin typeface="Calibri"/>
                <a:cs typeface="Calibri"/>
              </a:rPr>
              <a:t> </a:t>
            </a:r>
            <a:r>
              <a:rPr sz="2800" dirty="0">
                <a:solidFill>
                  <a:srgbClr val="111F35"/>
                </a:solidFill>
                <a:latin typeface="Calibri"/>
                <a:cs typeface="Calibri"/>
              </a:rPr>
              <a:t>can</a:t>
            </a:r>
            <a:r>
              <a:rPr sz="2800" spc="-60" dirty="0">
                <a:solidFill>
                  <a:srgbClr val="111F35"/>
                </a:solidFill>
                <a:latin typeface="Calibri"/>
                <a:cs typeface="Calibri"/>
              </a:rPr>
              <a:t> </a:t>
            </a:r>
            <a:r>
              <a:rPr sz="2800" dirty="0">
                <a:solidFill>
                  <a:srgbClr val="111F35"/>
                </a:solidFill>
                <a:latin typeface="Calibri"/>
                <a:cs typeface="Calibri"/>
              </a:rPr>
              <a:t>we</a:t>
            </a:r>
            <a:r>
              <a:rPr sz="2800" spc="-80" dirty="0">
                <a:solidFill>
                  <a:srgbClr val="111F35"/>
                </a:solidFill>
                <a:latin typeface="Calibri"/>
                <a:cs typeface="Calibri"/>
              </a:rPr>
              <a:t> </a:t>
            </a:r>
            <a:r>
              <a:rPr sz="2800" dirty="0">
                <a:solidFill>
                  <a:srgbClr val="111F35"/>
                </a:solidFill>
                <a:latin typeface="Calibri"/>
                <a:cs typeface="Calibri"/>
              </a:rPr>
              <a:t>keep</a:t>
            </a:r>
            <a:r>
              <a:rPr sz="2800" spc="-75" dirty="0">
                <a:solidFill>
                  <a:srgbClr val="111F35"/>
                </a:solidFill>
                <a:latin typeface="Calibri"/>
                <a:cs typeface="Calibri"/>
              </a:rPr>
              <a:t> </a:t>
            </a:r>
            <a:r>
              <a:rPr sz="2800" dirty="0">
                <a:solidFill>
                  <a:srgbClr val="111F35"/>
                </a:solidFill>
                <a:latin typeface="Calibri"/>
                <a:cs typeface="Calibri"/>
              </a:rPr>
              <a:t>track</a:t>
            </a:r>
            <a:r>
              <a:rPr sz="2800" spc="-50" dirty="0">
                <a:solidFill>
                  <a:srgbClr val="111F35"/>
                </a:solidFill>
                <a:latin typeface="Calibri"/>
                <a:cs typeface="Calibri"/>
              </a:rPr>
              <a:t> </a:t>
            </a:r>
            <a:r>
              <a:rPr sz="2800" dirty="0">
                <a:solidFill>
                  <a:srgbClr val="111F35"/>
                </a:solidFill>
                <a:latin typeface="Calibri"/>
                <a:cs typeface="Calibri"/>
              </a:rPr>
              <a:t>of</a:t>
            </a:r>
            <a:r>
              <a:rPr sz="2800" spc="-80" dirty="0">
                <a:solidFill>
                  <a:srgbClr val="111F35"/>
                </a:solidFill>
                <a:latin typeface="Calibri"/>
                <a:cs typeface="Calibri"/>
              </a:rPr>
              <a:t> </a:t>
            </a:r>
            <a:r>
              <a:rPr sz="2800" b="1" dirty="0">
                <a:solidFill>
                  <a:srgbClr val="111F35"/>
                </a:solidFill>
                <a:latin typeface="Calibri"/>
                <a:cs typeface="Calibri"/>
              </a:rPr>
              <a:t>sensitive</a:t>
            </a:r>
            <a:r>
              <a:rPr sz="2800" b="1" spc="-55" dirty="0">
                <a:solidFill>
                  <a:srgbClr val="111F35"/>
                </a:solidFill>
                <a:latin typeface="Calibri"/>
                <a:cs typeface="Calibri"/>
              </a:rPr>
              <a:t> </a:t>
            </a:r>
            <a:r>
              <a:rPr sz="2800" spc="-10" dirty="0">
                <a:solidFill>
                  <a:srgbClr val="111F35"/>
                </a:solidFill>
                <a:latin typeface="Calibri"/>
                <a:cs typeface="Calibri"/>
              </a:rPr>
              <a:t>information</a:t>
            </a:r>
            <a:r>
              <a:rPr sz="2800" spc="-55" dirty="0">
                <a:solidFill>
                  <a:srgbClr val="111F35"/>
                </a:solidFill>
                <a:latin typeface="Calibri"/>
                <a:cs typeface="Calibri"/>
              </a:rPr>
              <a:t> </a:t>
            </a:r>
            <a:r>
              <a:rPr sz="2800" dirty="0">
                <a:solidFill>
                  <a:srgbClr val="111F35"/>
                </a:solidFill>
                <a:latin typeface="Calibri"/>
                <a:cs typeface="Calibri"/>
              </a:rPr>
              <a:t>from</a:t>
            </a:r>
            <a:r>
              <a:rPr sz="2800" spc="-60" dirty="0">
                <a:solidFill>
                  <a:srgbClr val="111F35"/>
                </a:solidFill>
                <a:latin typeface="Calibri"/>
                <a:cs typeface="Calibri"/>
              </a:rPr>
              <a:t> </a:t>
            </a:r>
            <a:r>
              <a:rPr sz="2800" spc="-10" dirty="0">
                <a:solidFill>
                  <a:srgbClr val="111F35"/>
                </a:solidFill>
                <a:latin typeface="Calibri"/>
                <a:cs typeface="Calibri"/>
              </a:rPr>
              <a:t>previous 	interactions</a:t>
            </a:r>
            <a:r>
              <a:rPr sz="2800" spc="-110" dirty="0">
                <a:solidFill>
                  <a:srgbClr val="111F35"/>
                </a:solidFill>
                <a:latin typeface="Calibri"/>
                <a:cs typeface="Calibri"/>
              </a:rPr>
              <a:t> </a:t>
            </a:r>
            <a:r>
              <a:rPr sz="2800" dirty="0">
                <a:solidFill>
                  <a:srgbClr val="111F35"/>
                </a:solidFill>
                <a:latin typeface="Calibri"/>
                <a:cs typeface="Calibri"/>
              </a:rPr>
              <a:t>and</a:t>
            </a:r>
            <a:r>
              <a:rPr sz="2800" spc="-120" dirty="0">
                <a:solidFill>
                  <a:srgbClr val="111F35"/>
                </a:solidFill>
                <a:latin typeface="Calibri"/>
                <a:cs typeface="Calibri"/>
              </a:rPr>
              <a:t> </a:t>
            </a:r>
            <a:r>
              <a:rPr sz="2800" dirty="0">
                <a:solidFill>
                  <a:srgbClr val="111F35"/>
                </a:solidFill>
                <a:latin typeface="Calibri"/>
                <a:cs typeface="Calibri"/>
              </a:rPr>
              <a:t>mitigate</a:t>
            </a:r>
            <a:r>
              <a:rPr sz="2800" spc="-120" dirty="0">
                <a:solidFill>
                  <a:srgbClr val="111F35"/>
                </a:solidFill>
                <a:latin typeface="Calibri"/>
                <a:cs typeface="Calibri"/>
              </a:rPr>
              <a:t> </a:t>
            </a:r>
            <a:r>
              <a:rPr sz="2800" dirty="0">
                <a:solidFill>
                  <a:srgbClr val="111F35"/>
                </a:solidFill>
                <a:latin typeface="Calibri"/>
                <a:cs typeface="Calibri"/>
              </a:rPr>
              <a:t>tampering</a:t>
            </a:r>
            <a:r>
              <a:rPr sz="2800" spc="-110" dirty="0">
                <a:solidFill>
                  <a:srgbClr val="111F35"/>
                </a:solidFill>
                <a:latin typeface="Calibri"/>
                <a:cs typeface="Calibri"/>
              </a:rPr>
              <a:t> </a:t>
            </a:r>
            <a:r>
              <a:rPr sz="2800" spc="-10" dirty="0">
                <a:solidFill>
                  <a:srgbClr val="111F35"/>
                </a:solidFill>
                <a:latin typeface="Calibri"/>
                <a:cs typeface="Calibri"/>
              </a:rPr>
              <a:t>issues?</a:t>
            </a:r>
            <a:endParaRPr sz="2800">
              <a:latin typeface="Calibri"/>
              <a:cs typeface="Calibri"/>
            </a:endParaRPr>
          </a:p>
          <a:p>
            <a:pPr marL="240029" indent="-227329">
              <a:lnSpc>
                <a:spcPct val="100000"/>
              </a:lnSpc>
              <a:spcBef>
                <a:spcPts val="620"/>
              </a:spcBef>
              <a:buFont typeface="Arial MT"/>
              <a:buChar char="•"/>
              <a:tabLst>
                <a:tab pos="240029" algn="l"/>
              </a:tabLst>
            </a:pPr>
            <a:r>
              <a:rPr sz="2800" dirty="0">
                <a:solidFill>
                  <a:srgbClr val="111F35"/>
                </a:solidFill>
                <a:latin typeface="Calibri"/>
                <a:cs typeface="Calibri"/>
              </a:rPr>
              <a:t>How</a:t>
            </a:r>
            <a:r>
              <a:rPr sz="2800" spc="-55" dirty="0">
                <a:solidFill>
                  <a:srgbClr val="111F35"/>
                </a:solidFill>
                <a:latin typeface="Calibri"/>
                <a:cs typeface="Calibri"/>
              </a:rPr>
              <a:t> </a:t>
            </a:r>
            <a:r>
              <a:rPr sz="2800" dirty="0">
                <a:solidFill>
                  <a:srgbClr val="111F35"/>
                </a:solidFill>
                <a:latin typeface="Calibri"/>
                <a:cs typeface="Calibri"/>
              </a:rPr>
              <a:t>can</a:t>
            </a:r>
            <a:r>
              <a:rPr sz="2800" spc="-60" dirty="0">
                <a:solidFill>
                  <a:srgbClr val="111F35"/>
                </a:solidFill>
                <a:latin typeface="Calibri"/>
                <a:cs typeface="Calibri"/>
              </a:rPr>
              <a:t> </a:t>
            </a:r>
            <a:r>
              <a:rPr sz="2800" dirty="0">
                <a:solidFill>
                  <a:srgbClr val="111F35"/>
                </a:solidFill>
                <a:latin typeface="Calibri"/>
                <a:cs typeface="Calibri"/>
              </a:rPr>
              <a:t>we</a:t>
            </a:r>
            <a:r>
              <a:rPr sz="2800" spc="-65" dirty="0">
                <a:solidFill>
                  <a:srgbClr val="111F35"/>
                </a:solidFill>
                <a:latin typeface="Calibri"/>
                <a:cs typeface="Calibri"/>
              </a:rPr>
              <a:t> </a:t>
            </a:r>
            <a:r>
              <a:rPr sz="2800" dirty="0">
                <a:solidFill>
                  <a:srgbClr val="111F35"/>
                </a:solidFill>
                <a:latin typeface="Calibri"/>
                <a:cs typeface="Calibri"/>
              </a:rPr>
              <a:t>store</a:t>
            </a:r>
            <a:r>
              <a:rPr sz="2800" spc="-65" dirty="0">
                <a:solidFill>
                  <a:srgbClr val="111F35"/>
                </a:solidFill>
                <a:latin typeface="Calibri"/>
                <a:cs typeface="Calibri"/>
              </a:rPr>
              <a:t> </a:t>
            </a:r>
            <a:r>
              <a:rPr sz="2800" dirty="0">
                <a:solidFill>
                  <a:srgbClr val="111F35"/>
                </a:solidFill>
                <a:latin typeface="Calibri"/>
                <a:cs typeface="Calibri"/>
              </a:rPr>
              <a:t>more</a:t>
            </a:r>
            <a:r>
              <a:rPr sz="2800" spc="-55" dirty="0">
                <a:solidFill>
                  <a:srgbClr val="111F35"/>
                </a:solidFill>
                <a:latin typeface="Calibri"/>
                <a:cs typeface="Calibri"/>
              </a:rPr>
              <a:t> </a:t>
            </a:r>
            <a:r>
              <a:rPr sz="2800" dirty="0">
                <a:solidFill>
                  <a:srgbClr val="111F35"/>
                </a:solidFill>
                <a:latin typeface="Calibri"/>
                <a:cs typeface="Calibri"/>
              </a:rPr>
              <a:t>data</a:t>
            </a:r>
            <a:r>
              <a:rPr sz="2800" spc="-80" dirty="0">
                <a:solidFill>
                  <a:srgbClr val="111F35"/>
                </a:solidFill>
                <a:latin typeface="Calibri"/>
                <a:cs typeface="Calibri"/>
              </a:rPr>
              <a:t> </a:t>
            </a:r>
            <a:r>
              <a:rPr sz="2800" dirty="0">
                <a:solidFill>
                  <a:srgbClr val="111F35"/>
                </a:solidFill>
                <a:latin typeface="Calibri"/>
                <a:cs typeface="Calibri"/>
              </a:rPr>
              <a:t>than</a:t>
            </a:r>
            <a:r>
              <a:rPr sz="2800" spc="-60" dirty="0">
                <a:solidFill>
                  <a:srgbClr val="111F35"/>
                </a:solidFill>
                <a:latin typeface="Calibri"/>
                <a:cs typeface="Calibri"/>
              </a:rPr>
              <a:t> </a:t>
            </a:r>
            <a:r>
              <a:rPr sz="2800" dirty="0">
                <a:solidFill>
                  <a:srgbClr val="111F35"/>
                </a:solidFill>
                <a:latin typeface="Calibri"/>
                <a:cs typeface="Calibri"/>
              </a:rPr>
              <a:t>Cookies</a:t>
            </a:r>
            <a:r>
              <a:rPr sz="2800" spc="-55" dirty="0">
                <a:solidFill>
                  <a:srgbClr val="111F35"/>
                </a:solidFill>
                <a:latin typeface="Calibri"/>
                <a:cs typeface="Calibri"/>
              </a:rPr>
              <a:t> </a:t>
            </a:r>
            <a:r>
              <a:rPr sz="2800" dirty="0">
                <a:solidFill>
                  <a:srgbClr val="111F35"/>
                </a:solidFill>
                <a:latin typeface="Calibri"/>
                <a:cs typeface="Calibri"/>
              </a:rPr>
              <a:t>allow</a:t>
            </a:r>
            <a:r>
              <a:rPr sz="2800" spc="-75" dirty="0">
                <a:solidFill>
                  <a:srgbClr val="111F35"/>
                </a:solidFill>
                <a:latin typeface="Calibri"/>
                <a:cs typeface="Calibri"/>
              </a:rPr>
              <a:t> </a:t>
            </a:r>
            <a:r>
              <a:rPr sz="2800" dirty="0">
                <a:solidFill>
                  <a:srgbClr val="111F35"/>
                </a:solidFill>
                <a:latin typeface="Calibri"/>
                <a:cs typeface="Calibri"/>
              </a:rPr>
              <a:t>us</a:t>
            </a:r>
            <a:r>
              <a:rPr sz="2800" spc="-40" dirty="0">
                <a:solidFill>
                  <a:srgbClr val="111F35"/>
                </a:solidFill>
                <a:latin typeface="Calibri"/>
                <a:cs typeface="Calibri"/>
              </a:rPr>
              <a:t> </a:t>
            </a:r>
            <a:r>
              <a:rPr sz="2800" spc="-25" dirty="0">
                <a:solidFill>
                  <a:srgbClr val="111F35"/>
                </a:solidFill>
                <a:latin typeface="Calibri"/>
                <a:cs typeface="Calibri"/>
              </a:rPr>
              <a:t>to?</a:t>
            </a:r>
            <a:endParaRPr sz="280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We</a:t>
            </a:r>
            <a:r>
              <a:rPr sz="2800" spc="-75" dirty="0">
                <a:solidFill>
                  <a:srgbClr val="111F35"/>
                </a:solidFill>
                <a:latin typeface="Calibri"/>
                <a:cs typeface="Calibri"/>
              </a:rPr>
              <a:t> </a:t>
            </a:r>
            <a:r>
              <a:rPr sz="2800" dirty="0">
                <a:solidFill>
                  <a:srgbClr val="111F35"/>
                </a:solidFill>
                <a:latin typeface="Calibri"/>
                <a:cs typeface="Calibri"/>
              </a:rPr>
              <a:t>can</a:t>
            </a:r>
            <a:r>
              <a:rPr sz="2800" spc="-70" dirty="0">
                <a:solidFill>
                  <a:srgbClr val="111F35"/>
                </a:solidFill>
                <a:latin typeface="Calibri"/>
                <a:cs typeface="Calibri"/>
              </a:rPr>
              <a:t> </a:t>
            </a:r>
            <a:r>
              <a:rPr sz="2800" dirty="0">
                <a:solidFill>
                  <a:srgbClr val="111F35"/>
                </a:solidFill>
                <a:latin typeface="Calibri"/>
                <a:cs typeface="Calibri"/>
              </a:rPr>
              <a:t>use</a:t>
            </a:r>
            <a:r>
              <a:rPr sz="2800" spc="-70" dirty="0">
                <a:solidFill>
                  <a:srgbClr val="111F35"/>
                </a:solidFill>
                <a:latin typeface="Calibri"/>
                <a:cs typeface="Calibri"/>
              </a:rPr>
              <a:t> </a:t>
            </a:r>
            <a:r>
              <a:rPr sz="2800" dirty="0">
                <a:solidFill>
                  <a:srgbClr val="111F35"/>
                </a:solidFill>
                <a:latin typeface="Calibri"/>
                <a:cs typeface="Calibri"/>
              </a:rPr>
              <a:t>the</a:t>
            </a:r>
            <a:r>
              <a:rPr sz="2800" spc="-70" dirty="0">
                <a:solidFill>
                  <a:srgbClr val="111F35"/>
                </a:solidFill>
                <a:latin typeface="Calibri"/>
                <a:cs typeface="Calibri"/>
              </a:rPr>
              <a:t> </a:t>
            </a:r>
            <a:r>
              <a:rPr sz="2800" b="1" dirty="0">
                <a:solidFill>
                  <a:srgbClr val="111F35"/>
                </a:solidFill>
                <a:latin typeface="Calibri"/>
                <a:cs typeface="Calibri"/>
              </a:rPr>
              <a:t>Web</a:t>
            </a:r>
            <a:r>
              <a:rPr sz="2800" b="1" spc="-70" dirty="0">
                <a:solidFill>
                  <a:srgbClr val="111F35"/>
                </a:solidFill>
                <a:latin typeface="Calibri"/>
                <a:cs typeface="Calibri"/>
              </a:rPr>
              <a:t> </a:t>
            </a:r>
            <a:r>
              <a:rPr sz="2800" b="1" dirty="0">
                <a:solidFill>
                  <a:srgbClr val="111F35"/>
                </a:solidFill>
                <a:latin typeface="Calibri"/>
                <a:cs typeface="Calibri"/>
              </a:rPr>
              <a:t>Session</a:t>
            </a:r>
            <a:r>
              <a:rPr sz="2800" b="1" spc="-70" dirty="0">
                <a:solidFill>
                  <a:srgbClr val="111F35"/>
                </a:solidFill>
                <a:latin typeface="Calibri"/>
                <a:cs typeface="Calibri"/>
              </a:rPr>
              <a:t> </a:t>
            </a:r>
            <a:r>
              <a:rPr sz="2800" dirty="0">
                <a:solidFill>
                  <a:srgbClr val="111F35"/>
                </a:solidFill>
                <a:latin typeface="Calibri"/>
                <a:cs typeface="Calibri"/>
              </a:rPr>
              <a:t>mechanism</a:t>
            </a:r>
            <a:r>
              <a:rPr sz="2800" spc="-50" dirty="0">
                <a:solidFill>
                  <a:srgbClr val="111F35"/>
                </a:solidFill>
                <a:latin typeface="Calibri"/>
                <a:cs typeface="Calibri"/>
              </a:rPr>
              <a:t> </a:t>
            </a:r>
            <a:r>
              <a:rPr sz="2800" dirty="0">
                <a:solidFill>
                  <a:srgbClr val="111F35"/>
                </a:solidFill>
                <a:latin typeface="Calibri"/>
                <a:cs typeface="Calibri"/>
              </a:rPr>
              <a:t>(</a:t>
            </a:r>
            <a:r>
              <a:rPr sz="2800" u="sng" dirty="0">
                <a:solidFill>
                  <a:srgbClr val="006379"/>
                </a:solidFill>
                <a:uFill>
                  <a:solidFill>
                    <a:srgbClr val="006379"/>
                  </a:solidFill>
                </a:uFill>
                <a:latin typeface="Calibri"/>
                <a:cs typeface="Calibri"/>
                <a:hlinkClick r:id="rId2"/>
              </a:rPr>
              <a:t>RFC</a:t>
            </a:r>
            <a:r>
              <a:rPr sz="2800" u="sng" spc="-80" dirty="0">
                <a:solidFill>
                  <a:srgbClr val="006379"/>
                </a:solidFill>
                <a:uFill>
                  <a:solidFill>
                    <a:srgbClr val="006379"/>
                  </a:solidFill>
                </a:uFill>
                <a:latin typeface="Calibri"/>
                <a:cs typeface="Calibri"/>
                <a:hlinkClick r:id="rId2"/>
              </a:rPr>
              <a:t> </a:t>
            </a:r>
            <a:r>
              <a:rPr sz="2800" u="sng" spc="-10" dirty="0">
                <a:solidFill>
                  <a:srgbClr val="006379"/>
                </a:solidFill>
                <a:uFill>
                  <a:solidFill>
                    <a:srgbClr val="006379"/>
                  </a:solidFill>
                </a:uFill>
                <a:latin typeface="Calibri"/>
                <a:cs typeface="Calibri"/>
                <a:hlinkClick r:id="rId2"/>
              </a:rPr>
              <a:t>6265</a:t>
            </a:r>
            <a:r>
              <a:rPr sz="2800" spc="-10" dirty="0">
                <a:solidFill>
                  <a:srgbClr val="111F35"/>
                </a:solidFill>
                <a:latin typeface="Calibri"/>
                <a:cs typeface="Calibri"/>
              </a:rPr>
              <a:t>)</a:t>
            </a:r>
            <a:endParaRPr sz="2800">
              <a:latin typeface="Calibri"/>
              <a:cs typeface="Calibri"/>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519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WEB</a:t>
            </a:r>
            <a:r>
              <a:rPr spc="-165" dirty="0"/>
              <a:t> </a:t>
            </a:r>
            <a:r>
              <a:rPr spc="-80" dirty="0"/>
              <a:t>SESSIONS:</a:t>
            </a:r>
            <a:r>
              <a:rPr spc="-160" dirty="0"/>
              <a:t> </a:t>
            </a:r>
            <a:r>
              <a:rPr spc="-125" dirty="0"/>
              <a:t>BASICS</a:t>
            </a:r>
          </a:p>
        </p:txBody>
      </p:sp>
      <p:sp>
        <p:nvSpPr>
          <p:cNvPr id="3" name="object 3"/>
          <p:cNvSpPr txBox="1"/>
          <p:nvPr/>
        </p:nvSpPr>
        <p:spPr>
          <a:xfrm>
            <a:off x="962050" y="1533220"/>
            <a:ext cx="9818370" cy="4549322"/>
          </a:xfrm>
          <a:prstGeom prst="rect">
            <a:avLst/>
          </a:prstGeom>
        </p:spPr>
        <p:txBody>
          <a:bodyPr vert="horz" wrap="square" lIns="0" tIns="60325" rIns="0" bIns="0" rtlCol="0">
            <a:spAutoFit/>
          </a:bodyPr>
          <a:lstStyle/>
          <a:p>
            <a:pPr marL="240029" marR="513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Quando è necessario tenere traccia di alcune informazioni tra le richieste, il server Web crea una sessione per un determinato client
Una sessione è una struttura dati che memorizza coppie chiave-valore, gestite e memorizzate sul server
Una sessione è identificata da un ID di sessione univoco (noto anche come token di sessione)
L'ID di sessione viene passato al client (generalmente come cookie)
I dati della sessione rimangono sul server e il client non può modificarli</a:t>
            </a:r>
            <a:endParaRPr sz="2800" dirty="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FORMS:</a:t>
            </a:r>
            <a:r>
              <a:rPr spc="-75" dirty="0"/>
              <a:t> </a:t>
            </a:r>
            <a:r>
              <a:rPr spc="50" dirty="0"/>
              <a:t>GROUPING</a:t>
            </a:r>
            <a:r>
              <a:rPr spc="-65" dirty="0"/>
              <a:t> </a:t>
            </a:r>
            <a:r>
              <a:rPr spc="-30" dirty="0"/>
              <a:t>INPUTS</a:t>
            </a:r>
          </a:p>
        </p:txBody>
      </p:sp>
      <p:grpSp>
        <p:nvGrpSpPr>
          <p:cNvPr id="3" name="object 3"/>
          <p:cNvGrpSpPr/>
          <p:nvPr/>
        </p:nvGrpSpPr>
        <p:grpSpPr>
          <a:xfrm>
            <a:off x="816673" y="1560385"/>
            <a:ext cx="10502900" cy="4812030"/>
            <a:chOff x="816673" y="1560385"/>
            <a:chExt cx="10502900" cy="4812030"/>
          </a:xfrm>
        </p:grpSpPr>
        <p:pic>
          <p:nvPicPr>
            <p:cNvPr id="4" name="object 4"/>
            <p:cNvPicPr/>
            <p:nvPr/>
          </p:nvPicPr>
          <p:blipFill>
            <a:blip r:embed="rId2" cstate="print"/>
            <a:stretch>
              <a:fillRect/>
            </a:stretch>
          </p:blipFill>
          <p:spPr>
            <a:xfrm>
              <a:off x="8054340" y="2325623"/>
              <a:ext cx="3255263" cy="3048000"/>
            </a:xfrm>
            <a:prstGeom prst="rect">
              <a:avLst/>
            </a:prstGeom>
          </p:spPr>
        </p:pic>
        <p:sp>
          <p:nvSpPr>
            <p:cNvPr id="5" name="object 5"/>
            <p:cNvSpPr/>
            <p:nvPr/>
          </p:nvSpPr>
          <p:spPr>
            <a:xfrm>
              <a:off x="821436" y="1565147"/>
              <a:ext cx="10493375" cy="4802505"/>
            </a:xfrm>
            <a:custGeom>
              <a:avLst/>
              <a:gdLst/>
              <a:ahLst/>
              <a:cxnLst/>
              <a:rect l="l" t="t" r="r" b="b"/>
              <a:pathLst>
                <a:path w="10493375" h="4802505">
                  <a:moveTo>
                    <a:pt x="7228078" y="3813175"/>
                  </a:moveTo>
                  <a:lnTo>
                    <a:pt x="10492867" y="3813175"/>
                  </a:lnTo>
                  <a:lnTo>
                    <a:pt x="10492867" y="755650"/>
                  </a:lnTo>
                  <a:lnTo>
                    <a:pt x="7228078" y="755650"/>
                  </a:lnTo>
                  <a:lnTo>
                    <a:pt x="7228078" y="3813175"/>
                  </a:lnTo>
                  <a:close/>
                </a:path>
                <a:path w="10493375" h="4802505">
                  <a:moveTo>
                    <a:pt x="0" y="4802124"/>
                  </a:moveTo>
                  <a:lnTo>
                    <a:pt x="6867144" y="4802124"/>
                  </a:lnTo>
                  <a:lnTo>
                    <a:pt x="6867144" y="0"/>
                  </a:lnTo>
                  <a:lnTo>
                    <a:pt x="0" y="0"/>
                  </a:lnTo>
                  <a:lnTo>
                    <a:pt x="0" y="4802124"/>
                  </a:lnTo>
                  <a:close/>
                </a:path>
              </a:pathLst>
            </a:custGeom>
            <a:ln w="9525">
              <a:solidFill>
                <a:srgbClr val="111F35"/>
              </a:solidFill>
            </a:ln>
          </p:spPr>
          <p:txBody>
            <a:bodyPr wrap="square" lIns="0" tIns="0" rIns="0" bIns="0" rtlCol="0"/>
            <a:lstStyle/>
            <a:p>
              <a:endParaRPr/>
            </a:p>
          </p:txBody>
        </p:sp>
      </p:grpSp>
      <p:sp>
        <p:nvSpPr>
          <p:cNvPr id="6" name="object 6"/>
          <p:cNvSpPr txBox="1"/>
          <p:nvPr/>
        </p:nvSpPr>
        <p:spPr>
          <a:xfrm>
            <a:off x="900175" y="1585340"/>
            <a:ext cx="6668770" cy="441579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800000"/>
                </a:solidFill>
                <a:latin typeface="Consolas"/>
                <a:cs typeface="Consolas"/>
              </a:rPr>
              <a:t>&lt;form&gt;</a:t>
            </a:r>
            <a:endParaRPr sz="1800">
              <a:latin typeface="Consolas"/>
              <a:cs typeface="Consolas"/>
            </a:endParaRPr>
          </a:p>
          <a:p>
            <a:pPr marL="262255">
              <a:lnSpc>
                <a:spcPct val="100000"/>
              </a:lnSpc>
            </a:pPr>
            <a:r>
              <a:rPr sz="1800" spc="-10" dirty="0">
                <a:solidFill>
                  <a:srgbClr val="800000"/>
                </a:solidFill>
                <a:latin typeface="Consolas"/>
                <a:cs typeface="Consolas"/>
              </a:rPr>
              <a:t>&lt;fieldset&gt;</a:t>
            </a:r>
            <a:endParaRPr sz="1800">
              <a:latin typeface="Consolas"/>
              <a:cs typeface="Consolas"/>
            </a:endParaRPr>
          </a:p>
          <a:p>
            <a:pPr marL="512445">
              <a:lnSpc>
                <a:spcPct val="100000"/>
              </a:lnSpc>
            </a:pPr>
            <a:r>
              <a:rPr sz="1800" dirty="0">
                <a:solidFill>
                  <a:srgbClr val="800000"/>
                </a:solidFill>
                <a:latin typeface="Consolas"/>
                <a:cs typeface="Consolas"/>
              </a:rPr>
              <a:t>&lt;legend&gt;</a:t>
            </a:r>
            <a:r>
              <a:rPr sz="1800" dirty="0">
                <a:latin typeface="Consolas"/>
                <a:cs typeface="Consolas"/>
              </a:rPr>
              <a:t>Personal</a:t>
            </a:r>
            <a:r>
              <a:rPr sz="1800" spc="-60" dirty="0">
                <a:latin typeface="Consolas"/>
                <a:cs typeface="Consolas"/>
              </a:rPr>
              <a:t> </a:t>
            </a:r>
            <a:r>
              <a:rPr sz="1800" spc="-10" dirty="0">
                <a:latin typeface="Consolas"/>
                <a:cs typeface="Consolas"/>
              </a:rPr>
              <a:t>data:</a:t>
            </a:r>
            <a:r>
              <a:rPr sz="1800" spc="-10" dirty="0">
                <a:solidFill>
                  <a:srgbClr val="800000"/>
                </a:solidFill>
                <a:latin typeface="Consolas"/>
                <a:cs typeface="Consolas"/>
              </a:rPr>
              <a:t>&lt;/legend&gt;</a:t>
            </a:r>
            <a:endParaRPr sz="1800">
              <a:latin typeface="Consolas"/>
              <a:cs typeface="Consolas"/>
            </a:endParaRPr>
          </a:p>
          <a:p>
            <a:pPr marL="512445">
              <a:lnSpc>
                <a:spcPct val="100000"/>
              </a:lnSpc>
            </a:pPr>
            <a:r>
              <a:rPr sz="1800" dirty="0">
                <a:solidFill>
                  <a:srgbClr val="800000"/>
                </a:solidFill>
                <a:latin typeface="Consolas"/>
                <a:cs typeface="Consolas"/>
              </a:rPr>
              <a:t>&lt;label</a:t>
            </a:r>
            <a:r>
              <a:rPr sz="1800" spc="-70"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"fname"</a:t>
            </a:r>
            <a:r>
              <a:rPr sz="1800" dirty="0">
                <a:solidFill>
                  <a:srgbClr val="800000"/>
                </a:solidFill>
                <a:latin typeface="Consolas"/>
                <a:cs typeface="Consolas"/>
              </a:rPr>
              <a:t>&gt;</a:t>
            </a:r>
            <a:r>
              <a:rPr sz="1800" dirty="0">
                <a:latin typeface="Consolas"/>
                <a:cs typeface="Consolas"/>
              </a:rPr>
              <a:t>First</a:t>
            </a:r>
            <a:r>
              <a:rPr sz="1800" spc="-50" dirty="0">
                <a:latin typeface="Consolas"/>
                <a:cs typeface="Consolas"/>
              </a:rPr>
              <a:t> </a:t>
            </a:r>
            <a:r>
              <a:rPr sz="1800" spc="-10" dirty="0">
                <a:latin typeface="Consolas"/>
                <a:cs typeface="Consolas"/>
              </a:rPr>
              <a:t>name:</a:t>
            </a:r>
            <a:r>
              <a:rPr sz="1800" spc="-10" dirty="0">
                <a:solidFill>
                  <a:srgbClr val="800000"/>
                </a:solidFill>
                <a:latin typeface="Consolas"/>
                <a:cs typeface="Consolas"/>
              </a:rPr>
              <a:t>&lt;/label&gt;&lt;br&gt;</a:t>
            </a:r>
            <a:endParaRPr sz="1800">
              <a:latin typeface="Consolas"/>
              <a:cs typeface="Consolas"/>
            </a:endParaRPr>
          </a:p>
          <a:p>
            <a:pPr marL="512445">
              <a:lnSpc>
                <a:spcPct val="100000"/>
              </a:lnSpc>
            </a:pPr>
            <a:r>
              <a:rPr sz="1800" dirty="0">
                <a:solidFill>
                  <a:srgbClr val="800000"/>
                </a:solidFill>
                <a:latin typeface="Consolas"/>
                <a:cs typeface="Consolas"/>
              </a:rPr>
              <a:t>&lt;input</a:t>
            </a:r>
            <a:r>
              <a:rPr sz="1800" spc="-5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"text"</a:t>
            </a:r>
            <a:r>
              <a:rPr sz="1800" spc="-40" dirty="0">
                <a:solidFill>
                  <a:srgbClr val="0000FF"/>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"fname"</a:t>
            </a:r>
            <a:r>
              <a:rPr sz="1800" spc="-40" dirty="0">
                <a:solidFill>
                  <a:srgbClr val="0000FF"/>
                </a:solidFill>
                <a:latin typeface="Consolas"/>
                <a:cs typeface="Consolas"/>
              </a:rPr>
              <a:t> </a:t>
            </a:r>
            <a:r>
              <a:rPr sz="1800" spc="-10" dirty="0">
                <a:solidFill>
                  <a:srgbClr val="E40000"/>
                </a:solidFill>
                <a:latin typeface="Consolas"/>
                <a:cs typeface="Consolas"/>
              </a:rPr>
              <a:t>name</a:t>
            </a:r>
            <a:r>
              <a:rPr sz="1800" spc="-10" dirty="0">
                <a:latin typeface="Consolas"/>
                <a:cs typeface="Consolas"/>
              </a:rPr>
              <a:t>=</a:t>
            </a:r>
            <a:r>
              <a:rPr sz="1800" spc="-10" dirty="0">
                <a:solidFill>
                  <a:srgbClr val="0000FF"/>
                </a:solidFill>
                <a:latin typeface="Consolas"/>
                <a:cs typeface="Consolas"/>
              </a:rPr>
              <a:t>"fname"</a:t>
            </a:r>
            <a:r>
              <a:rPr sz="1800" spc="-10" dirty="0">
                <a:solidFill>
                  <a:srgbClr val="800000"/>
                </a:solidFill>
                <a:latin typeface="Consolas"/>
                <a:cs typeface="Consolas"/>
              </a:rPr>
              <a:t>&gt;&lt;br&gt;</a:t>
            </a:r>
            <a:endParaRPr sz="1800">
              <a:latin typeface="Consolas"/>
              <a:cs typeface="Consolas"/>
            </a:endParaRPr>
          </a:p>
          <a:p>
            <a:pPr marL="512445">
              <a:lnSpc>
                <a:spcPct val="100000"/>
              </a:lnSpc>
            </a:pPr>
            <a:r>
              <a:rPr sz="1800" dirty="0">
                <a:solidFill>
                  <a:srgbClr val="800000"/>
                </a:solidFill>
                <a:latin typeface="Consolas"/>
                <a:cs typeface="Consolas"/>
              </a:rPr>
              <a:t>&lt;label</a:t>
            </a:r>
            <a:r>
              <a:rPr sz="1800" spc="-70"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"lname"</a:t>
            </a:r>
            <a:r>
              <a:rPr sz="1800" dirty="0">
                <a:solidFill>
                  <a:srgbClr val="800000"/>
                </a:solidFill>
                <a:latin typeface="Consolas"/>
                <a:cs typeface="Consolas"/>
              </a:rPr>
              <a:t>&gt;</a:t>
            </a:r>
            <a:r>
              <a:rPr sz="1800" dirty="0">
                <a:latin typeface="Consolas"/>
                <a:cs typeface="Consolas"/>
              </a:rPr>
              <a:t>Last</a:t>
            </a:r>
            <a:r>
              <a:rPr sz="1800" spc="-55" dirty="0">
                <a:latin typeface="Consolas"/>
                <a:cs typeface="Consolas"/>
              </a:rPr>
              <a:t> </a:t>
            </a:r>
            <a:r>
              <a:rPr sz="1800" spc="-10" dirty="0">
                <a:latin typeface="Consolas"/>
                <a:cs typeface="Consolas"/>
              </a:rPr>
              <a:t>name:</a:t>
            </a:r>
            <a:r>
              <a:rPr sz="1800" spc="-10" dirty="0">
                <a:solidFill>
                  <a:srgbClr val="800000"/>
                </a:solidFill>
                <a:latin typeface="Consolas"/>
                <a:cs typeface="Consolas"/>
              </a:rPr>
              <a:t>&lt;/label&gt;&lt;br&gt;</a:t>
            </a:r>
            <a:endParaRPr sz="1800">
              <a:latin typeface="Consolas"/>
              <a:cs typeface="Consolas"/>
            </a:endParaRPr>
          </a:p>
          <a:p>
            <a:pPr marL="512445">
              <a:lnSpc>
                <a:spcPct val="100000"/>
              </a:lnSpc>
            </a:pPr>
            <a:r>
              <a:rPr sz="1800" dirty="0">
                <a:solidFill>
                  <a:srgbClr val="800000"/>
                </a:solidFill>
                <a:latin typeface="Consolas"/>
                <a:cs typeface="Consolas"/>
              </a:rPr>
              <a:t>&lt;input</a:t>
            </a:r>
            <a:r>
              <a:rPr sz="1800" spc="-6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"text"</a:t>
            </a:r>
            <a:r>
              <a:rPr sz="1800" spc="-50" dirty="0">
                <a:solidFill>
                  <a:srgbClr val="0000FF"/>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"lname"</a:t>
            </a:r>
            <a:r>
              <a:rPr sz="1800" spc="-50" dirty="0">
                <a:solidFill>
                  <a:srgbClr val="0000FF"/>
                </a:solidFill>
                <a:latin typeface="Consolas"/>
                <a:cs typeface="Consolas"/>
              </a:rPr>
              <a:t> </a:t>
            </a:r>
            <a:r>
              <a:rPr sz="1800" spc="-10" dirty="0">
                <a:solidFill>
                  <a:srgbClr val="E40000"/>
                </a:solidFill>
                <a:latin typeface="Consolas"/>
                <a:cs typeface="Consolas"/>
              </a:rPr>
              <a:t>name</a:t>
            </a:r>
            <a:r>
              <a:rPr sz="1800" spc="-10" dirty="0">
                <a:latin typeface="Consolas"/>
                <a:cs typeface="Consolas"/>
              </a:rPr>
              <a:t>=</a:t>
            </a:r>
            <a:r>
              <a:rPr sz="1800" spc="-10" dirty="0">
                <a:solidFill>
                  <a:srgbClr val="0000FF"/>
                </a:solidFill>
                <a:latin typeface="Consolas"/>
                <a:cs typeface="Consolas"/>
              </a:rPr>
              <a:t>"lname"</a:t>
            </a:r>
            <a:r>
              <a:rPr sz="1800" spc="-10" dirty="0">
                <a:solidFill>
                  <a:srgbClr val="800000"/>
                </a:solidFill>
                <a:latin typeface="Consolas"/>
                <a:cs typeface="Consolas"/>
              </a:rPr>
              <a:t>&gt;</a:t>
            </a:r>
            <a:endParaRPr sz="1800">
              <a:latin typeface="Consolas"/>
              <a:cs typeface="Consolas"/>
            </a:endParaRPr>
          </a:p>
          <a:p>
            <a:pPr marL="262255">
              <a:lnSpc>
                <a:spcPct val="100000"/>
              </a:lnSpc>
              <a:spcBef>
                <a:spcPts val="5"/>
              </a:spcBef>
            </a:pPr>
            <a:r>
              <a:rPr sz="1800" spc="-10" dirty="0">
                <a:solidFill>
                  <a:srgbClr val="800000"/>
                </a:solidFill>
                <a:latin typeface="Consolas"/>
                <a:cs typeface="Consolas"/>
              </a:rPr>
              <a:t>&lt;/fieldset&gt;</a:t>
            </a:r>
            <a:endParaRPr sz="1800">
              <a:latin typeface="Consolas"/>
              <a:cs typeface="Consolas"/>
            </a:endParaRPr>
          </a:p>
          <a:p>
            <a:pPr marL="262255">
              <a:lnSpc>
                <a:spcPct val="100000"/>
              </a:lnSpc>
            </a:pPr>
            <a:r>
              <a:rPr sz="1800" spc="-10" dirty="0">
                <a:solidFill>
                  <a:srgbClr val="800000"/>
                </a:solidFill>
                <a:latin typeface="Consolas"/>
                <a:cs typeface="Consolas"/>
              </a:rPr>
              <a:t>&lt;fieldset&gt;</a:t>
            </a:r>
            <a:endParaRPr sz="1800">
              <a:latin typeface="Consolas"/>
              <a:cs typeface="Consolas"/>
            </a:endParaRPr>
          </a:p>
          <a:p>
            <a:pPr marL="512445">
              <a:lnSpc>
                <a:spcPct val="100000"/>
              </a:lnSpc>
            </a:pPr>
            <a:r>
              <a:rPr sz="1800" dirty="0">
                <a:solidFill>
                  <a:srgbClr val="800000"/>
                </a:solidFill>
                <a:latin typeface="Consolas"/>
                <a:cs typeface="Consolas"/>
              </a:rPr>
              <a:t>&lt;legend&gt;</a:t>
            </a:r>
            <a:r>
              <a:rPr sz="1800" dirty="0">
                <a:latin typeface="Consolas"/>
                <a:cs typeface="Consolas"/>
              </a:rPr>
              <a:t>Exam</a:t>
            </a:r>
            <a:r>
              <a:rPr sz="1800" spc="-45" dirty="0">
                <a:latin typeface="Consolas"/>
                <a:cs typeface="Consolas"/>
              </a:rPr>
              <a:t> </a:t>
            </a:r>
            <a:r>
              <a:rPr sz="1800" spc="-10" dirty="0">
                <a:latin typeface="Consolas"/>
                <a:cs typeface="Consolas"/>
              </a:rPr>
              <a:t>Registration:</a:t>
            </a:r>
            <a:r>
              <a:rPr sz="1800" spc="-10" dirty="0">
                <a:solidFill>
                  <a:srgbClr val="800000"/>
                </a:solidFill>
                <a:latin typeface="Consolas"/>
                <a:cs typeface="Consolas"/>
              </a:rPr>
              <a:t>&lt;/legend&gt;</a:t>
            </a:r>
            <a:endParaRPr sz="1800">
              <a:latin typeface="Consolas"/>
              <a:cs typeface="Consolas"/>
            </a:endParaRPr>
          </a:p>
          <a:p>
            <a:pPr marL="512445">
              <a:lnSpc>
                <a:spcPct val="100000"/>
              </a:lnSpc>
            </a:pPr>
            <a:r>
              <a:rPr sz="1800" dirty="0">
                <a:solidFill>
                  <a:srgbClr val="800000"/>
                </a:solidFill>
                <a:latin typeface="Consolas"/>
                <a:cs typeface="Consolas"/>
              </a:rPr>
              <a:t>&lt;label</a:t>
            </a:r>
            <a:r>
              <a:rPr sz="1800" spc="-25" dirty="0">
                <a:solidFill>
                  <a:srgbClr val="800000"/>
                </a:solidFill>
                <a:latin typeface="Consolas"/>
                <a:cs typeface="Consolas"/>
              </a:rPr>
              <a:t> </a:t>
            </a:r>
            <a:r>
              <a:rPr sz="1800" spc="-10" dirty="0">
                <a:solidFill>
                  <a:srgbClr val="E40000"/>
                </a:solidFill>
                <a:latin typeface="Consolas"/>
                <a:cs typeface="Consolas"/>
              </a:rPr>
              <a:t>for</a:t>
            </a:r>
            <a:r>
              <a:rPr sz="1800" spc="-10" dirty="0">
                <a:latin typeface="Consolas"/>
                <a:cs typeface="Consolas"/>
              </a:rPr>
              <a:t>=</a:t>
            </a:r>
            <a:r>
              <a:rPr sz="1800" spc="-10" dirty="0">
                <a:solidFill>
                  <a:srgbClr val="0000FF"/>
                </a:solidFill>
                <a:latin typeface="Consolas"/>
                <a:cs typeface="Consolas"/>
              </a:rPr>
              <a:t>"grade"</a:t>
            </a:r>
            <a:r>
              <a:rPr sz="1800" spc="-10" dirty="0">
                <a:solidFill>
                  <a:srgbClr val="800000"/>
                </a:solidFill>
                <a:latin typeface="Consolas"/>
                <a:cs typeface="Consolas"/>
              </a:rPr>
              <a:t>&gt;</a:t>
            </a:r>
            <a:r>
              <a:rPr sz="1800" spc="-10" dirty="0">
                <a:latin typeface="Consolas"/>
                <a:cs typeface="Consolas"/>
              </a:rPr>
              <a:t>Grade:</a:t>
            </a:r>
            <a:r>
              <a:rPr sz="1800" spc="-10" dirty="0">
                <a:solidFill>
                  <a:srgbClr val="800000"/>
                </a:solidFill>
                <a:latin typeface="Consolas"/>
                <a:cs typeface="Consolas"/>
              </a:rPr>
              <a:t>&lt;/label&gt;&lt;br&gt;</a:t>
            </a:r>
            <a:endParaRPr sz="1800">
              <a:latin typeface="Consolas"/>
              <a:cs typeface="Consolas"/>
            </a:endParaRPr>
          </a:p>
          <a:p>
            <a:pPr marL="512445">
              <a:lnSpc>
                <a:spcPct val="100000"/>
              </a:lnSpc>
            </a:pPr>
            <a:r>
              <a:rPr sz="1800" dirty="0">
                <a:solidFill>
                  <a:srgbClr val="800000"/>
                </a:solidFill>
                <a:latin typeface="Consolas"/>
                <a:cs typeface="Consolas"/>
              </a:rPr>
              <a:t>&lt;input</a:t>
            </a:r>
            <a:r>
              <a:rPr sz="1800" spc="-75"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"number"</a:t>
            </a:r>
            <a:r>
              <a:rPr sz="1800" spc="-50" dirty="0">
                <a:solidFill>
                  <a:srgbClr val="0000FF"/>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"grade"</a:t>
            </a:r>
            <a:r>
              <a:rPr sz="1800" spc="-45" dirty="0">
                <a:solidFill>
                  <a:srgbClr val="0000FF"/>
                </a:solidFill>
                <a:latin typeface="Consolas"/>
                <a:cs typeface="Consolas"/>
              </a:rPr>
              <a:t> </a:t>
            </a:r>
            <a:r>
              <a:rPr sz="1800" spc="-10" dirty="0">
                <a:solidFill>
                  <a:srgbClr val="E40000"/>
                </a:solidFill>
                <a:latin typeface="Consolas"/>
                <a:cs typeface="Consolas"/>
              </a:rPr>
              <a:t>name</a:t>
            </a:r>
            <a:r>
              <a:rPr sz="1800" spc="-10" dirty="0">
                <a:latin typeface="Consolas"/>
                <a:cs typeface="Consolas"/>
              </a:rPr>
              <a:t>=</a:t>
            </a:r>
            <a:r>
              <a:rPr sz="1800" spc="-10" dirty="0">
                <a:solidFill>
                  <a:srgbClr val="0000FF"/>
                </a:solidFill>
                <a:latin typeface="Consolas"/>
                <a:cs typeface="Consolas"/>
              </a:rPr>
              <a:t>"grade"</a:t>
            </a:r>
            <a:r>
              <a:rPr sz="1800" spc="-10" dirty="0">
                <a:solidFill>
                  <a:srgbClr val="800000"/>
                </a:solidFill>
                <a:latin typeface="Consolas"/>
                <a:cs typeface="Consolas"/>
              </a:rPr>
              <a:t>&gt;&lt;br&gt;</a:t>
            </a:r>
            <a:endParaRPr sz="1800">
              <a:latin typeface="Consolas"/>
              <a:cs typeface="Consolas"/>
            </a:endParaRPr>
          </a:p>
          <a:p>
            <a:pPr marL="512445">
              <a:lnSpc>
                <a:spcPct val="100000"/>
              </a:lnSpc>
            </a:pPr>
            <a:r>
              <a:rPr sz="1800" dirty="0">
                <a:solidFill>
                  <a:srgbClr val="800000"/>
                </a:solidFill>
                <a:latin typeface="Consolas"/>
                <a:cs typeface="Consolas"/>
              </a:rPr>
              <a:t>&lt;label</a:t>
            </a:r>
            <a:r>
              <a:rPr sz="1800" spc="-35" dirty="0">
                <a:solidFill>
                  <a:srgbClr val="800000"/>
                </a:solidFill>
                <a:latin typeface="Consolas"/>
                <a:cs typeface="Consolas"/>
              </a:rPr>
              <a:t> </a:t>
            </a:r>
            <a:r>
              <a:rPr sz="1800" spc="-10" dirty="0">
                <a:solidFill>
                  <a:srgbClr val="E40000"/>
                </a:solidFill>
                <a:latin typeface="Consolas"/>
                <a:cs typeface="Consolas"/>
              </a:rPr>
              <a:t>for</a:t>
            </a:r>
            <a:r>
              <a:rPr sz="1800" spc="-10" dirty="0">
                <a:latin typeface="Consolas"/>
                <a:cs typeface="Consolas"/>
              </a:rPr>
              <a:t>=</a:t>
            </a:r>
            <a:r>
              <a:rPr sz="1800" spc="-10" dirty="0">
                <a:solidFill>
                  <a:srgbClr val="0000FF"/>
                </a:solidFill>
                <a:latin typeface="Consolas"/>
                <a:cs typeface="Consolas"/>
              </a:rPr>
              <a:t>"date"</a:t>
            </a:r>
            <a:r>
              <a:rPr sz="1800" spc="-10" dirty="0">
                <a:solidFill>
                  <a:srgbClr val="800000"/>
                </a:solidFill>
                <a:latin typeface="Consolas"/>
                <a:cs typeface="Consolas"/>
              </a:rPr>
              <a:t>&gt;</a:t>
            </a:r>
            <a:r>
              <a:rPr sz="1800" spc="-10" dirty="0">
                <a:latin typeface="Consolas"/>
                <a:cs typeface="Consolas"/>
              </a:rPr>
              <a:t>Date:</a:t>
            </a:r>
            <a:r>
              <a:rPr sz="1800" spc="-10" dirty="0">
                <a:solidFill>
                  <a:srgbClr val="800000"/>
                </a:solidFill>
                <a:latin typeface="Consolas"/>
                <a:cs typeface="Consolas"/>
              </a:rPr>
              <a:t>&lt;/label&gt;&lt;br&gt;</a:t>
            </a:r>
            <a:endParaRPr sz="1800">
              <a:latin typeface="Consolas"/>
              <a:cs typeface="Consolas"/>
            </a:endParaRPr>
          </a:p>
          <a:p>
            <a:pPr marL="512445">
              <a:lnSpc>
                <a:spcPct val="100000"/>
              </a:lnSpc>
            </a:pPr>
            <a:r>
              <a:rPr sz="1800" dirty="0">
                <a:solidFill>
                  <a:srgbClr val="800000"/>
                </a:solidFill>
                <a:latin typeface="Consolas"/>
                <a:cs typeface="Consolas"/>
              </a:rPr>
              <a:t>&lt;input</a:t>
            </a:r>
            <a:r>
              <a:rPr sz="1800" spc="-5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"date"</a:t>
            </a:r>
            <a:r>
              <a:rPr sz="1800" spc="-40" dirty="0">
                <a:solidFill>
                  <a:srgbClr val="0000FF"/>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"date"</a:t>
            </a:r>
            <a:r>
              <a:rPr sz="1800" spc="-35" dirty="0">
                <a:solidFill>
                  <a:srgbClr val="0000FF"/>
                </a:solidFill>
                <a:latin typeface="Consolas"/>
                <a:cs typeface="Consolas"/>
              </a:rPr>
              <a:t> </a:t>
            </a:r>
            <a:r>
              <a:rPr sz="1800" spc="-10" dirty="0">
                <a:solidFill>
                  <a:srgbClr val="E40000"/>
                </a:solidFill>
                <a:latin typeface="Consolas"/>
                <a:cs typeface="Consolas"/>
              </a:rPr>
              <a:t>name</a:t>
            </a:r>
            <a:r>
              <a:rPr sz="1800" spc="-10" dirty="0">
                <a:latin typeface="Consolas"/>
                <a:cs typeface="Consolas"/>
              </a:rPr>
              <a:t>=</a:t>
            </a:r>
            <a:r>
              <a:rPr sz="1800" spc="-10" dirty="0">
                <a:solidFill>
                  <a:srgbClr val="0000FF"/>
                </a:solidFill>
                <a:latin typeface="Consolas"/>
                <a:cs typeface="Consolas"/>
              </a:rPr>
              <a:t>"date"</a:t>
            </a:r>
            <a:r>
              <a:rPr sz="1800" spc="-10" dirty="0">
                <a:solidFill>
                  <a:srgbClr val="800000"/>
                </a:solidFill>
                <a:latin typeface="Consolas"/>
                <a:cs typeface="Consolas"/>
              </a:rPr>
              <a:t>&gt;</a:t>
            </a:r>
            <a:endParaRPr sz="1800">
              <a:latin typeface="Consolas"/>
              <a:cs typeface="Consolas"/>
            </a:endParaRPr>
          </a:p>
          <a:p>
            <a:pPr marL="262255">
              <a:lnSpc>
                <a:spcPct val="100000"/>
              </a:lnSpc>
            </a:pPr>
            <a:r>
              <a:rPr sz="1800" spc="-10" dirty="0">
                <a:solidFill>
                  <a:srgbClr val="800000"/>
                </a:solidFill>
                <a:latin typeface="Consolas"/>
                <a:cs typeface="Consolas"/>
              </a:rPr>
              <a:t>&lt;/fieldset&gt;&lt;br&gt;</a:t>
            </a:r>
            <a:endParaRPr sz="1800">
              <a:latin typeface="Consolas"/>
              <a:cs typeface="Consolas"/>
            </a:endParaRPr>
          </a:p>
          <a:p>
            <a:pPr marL="262255">
              <a:lnSpc>
                <a:spcPct val="100000"/>
              </a:lnSpc>
            </a:pPr>
            <a:r>
              <a:rPr sz="1800" dirty="0">
                <a:solidFill>
                  <a:srgbClr val="800000"/>
                </a:solidFill>
                <a:latin typeface="Consolas"/>
                <a:cs typeface="Consolas"/>
              </a:rPr>
              <a:t>&lt;input</a:t>
            </a:r>
            <a:r>
              <a:rPr sz="1800" spc="-5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"submit"</a:t>
            </a:r>
            <a:r>
              <a:rPr sz="1800" spc="-40" dirty="0">
                <a:solidFill>
                  <a:srgbClr val="0000FF"/>
                </a:solidFill>
                <a:latin typeface="Consolas"/>
                <a:cs typeface="Consolas"/>
              </a:rPr>
              <a:t> </a:t>
            </a:r>
            <a:r>
              <a:rPr sz="1800" spc="-10" dirty="0">
                <a:solidFill>
                  <a:srgbClr val="E40000"/>
                </a:solidFill>
                <a:latin typeface="Consolas"/>
                <a:cs typeface="Consolas"/>
              </a:rPr>
              <a:t>value</a:t>
            </a:r>
            <a:r>
              <a:rPr sz="1800" spc="-10" dirty="0">
                <a:latin typeface="Consolas"/>
                <a:cs typeface="Consolas"/>
              </a:rPr>
              <a:t>=</a:t>
            </a:r>
            <a:r>
              <a:rPr sz="1800" spc="-10" dirty="0">
                <a:solidFill>
                  <a:srgbClr val="0000FF"/>
                </a:solidFill>
                <a:latin typeface="Consolas"/>
                <a:cs typeface="Consolas"/>
              </a:rPr>
              <a:t>"Submit"</a:t>
            </a:r>
            <a:r>
              <a:rPr sz="1800" spc="-10" dirty="0">
                <a:solidFill>
                  <a:srgbClr val="800000"/>
                </a:solidFill>
                <a:latin typeface="Consolas"/>
                <a:cs typeface="Consolas"/>
              </a:rPr>
              <a:t>&gt;</a:t>
            </a:r>
            <a:endParaRPr sz="1800">
              <a:latin typeface="Consolas"/>
              <a:cs typeface="Consolas"/>
            </a:endParaRPr>
          </a:p>
        </p:txBody>
      </p:sp>
      <p:sp>
        <p:nvSpPr>
          <p:cNvPr id="7" name="object 7"/>
          <p:cNvSpPr txBox="1"/>
          <p:nvPr/>
        </p:nvSpPr>
        <p:spPr>
          <a:xfrm>
            <a:off x="900175" y="5975096"/>
            <a:ext cx="903605"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800000"/>
                </a:solidFill>
                <a:latin typeface="Consolas"/>
                <a:cs typeface="Consolas"/>
              </a:rPr>
              <a:t>&lt;/form&gt;</a:t>
            </a:r>
            <a:endParaRPr sz="1800">
              <a:latin typeface="Consolas"/>
              <a:cs typeface="Consolas"/>
            </a:endParaRPr>
          </a:p>
        </p:txBody>
      </p:sp>
      <p:grpSp>
        <p:nvGrpSpPr>
          <p:cNvPr id="8" name="object 8"/>
          <p:cNvGrpSpPr/>
          <p:nvPr/>
        </p:nvGrpSpPr>
        <p:grpSpPr>
          <a:xfrm>
            <a:off x="5838190" y="5932678"/>
            <a:ext cx="5897245" cy="381635"/>
            <a:chOff x="5838190" y="5932678"/>
            <a:chExt cx="5897245" cy="381635"/>
          </a:xfrm>
        </p:grpSpPr>
        <p:sp>
          <p:nvSpPr>
            <p:cNvPr id="9" name="object 9"/>
            <p:cNvSpPr/>
            <p:nvPr/>
          </p:nvSpPr>
          <p:spPr>
            <a:xfrm>
              <a:off x="5844540" y="5939028"/>
              <a:ext cx="5884545" cy="368935"/>
            </a:xfrm>
            <a:custGeom>
              <a:avLst/>
              <a:gdLst/>
              <a:ahLst/>
              <a:cxnLst/>
              <a:rect l="l" t="t" r="r" b="b"/>
              <a:pathLst>
                <a:path w="5884545" h="368935">
                  <a:moveTo>
                    <a:pt x="5884164" y="0"/>
                  </a:moveTo>
                  <a:lnTo>
                    <a:pt x="0" y="0"/>
                  </a:lnTo>
                  <a:lnTo>
                    <a:pt x="0" y="368808"/>
                  </a:lnTo>
                  <a:lnTo>
                    <a:pt x="5884164" y="368808"/>
                  </a:lnTo>
                  <a:lnTo>
                    <a:pt x="5884164" y="0"/>
                  </a:lnTo>
                  <a:close/>
                </a:path>
              </a:pathLst>
            </a:custGeom>
            <a:solidFill>
              <a:srgbClr val="006379"/>
            </a:solidFill>
          </p:spPr>
          <p:txBody>
            <a:bodyPr wrap="square" lIns="0" tIns="0" rIns="0" bIns="0" rtlCol="0"/>
            <a:lstStyle/>
            <a:p>
              <a:endParaRPr/>
            </a:p>
          </p:txBody>
        </p:sp>
        <p:sp>
          <p:nvSpPr>
            <p:cNvPr id="10" name="object 10"/>
            <p:cNvSpPr/>
            <p:nvPr/>
          </p:nvSpPr>
          <p:spPr>
            <a:xfrm>
              <a:off x="5844540" y="5939028"/>
              <a:ext cx="5884545" cy="368935"/>
            </a:xfrm>
            <a:custGeom>
              <a:avLst/>
              <a:gdLst/>
              <a:ahLst/>
              <a:cxnLst/>
              <a:rect l="l" t="t" r="r" b="b"/>
              <a:pathLst>
                <a:path w="5884545" h="368935">
                  <a:moveTo>
                    <a:pt x="0" y="368808"/>
                  </a:moveTo>
                  <a:lnTo>
                    <a:pt x="5884164" y="368808"/>
                  </a:lnTo>
                  <a:lnTo>
                    <a:pt x="5884164" y="0"/>
                  </a:lnTo>
                  <a:lnTo>
                    <a:pt x="0" y="0"/>
                  </a:lnTo>
                  <a:lnTo>
                    <a:pt x="0" y="368808"/>
                  </a:lnTo>
                  <a:close/>
                </a:path>
              </a:pathLst>
            </a:custGeom>
            <a:ln w="12700">
              <a:solidFill>
                <a:srgbClr val="00252F"/>
              </a:solidFill>
            </a:ln>
          </p:spPr>
          <p:txBody>
            <a:bodyPr wrap="square" lIns="0" tIns="0" rIns="0" bIns="0" rtlCol="0"/>
            <a:lstStyle/>
            <a:p>
              <a:endParaRPr/>
            </a:p>
          </p:txBody>
        </p:sp>
      </p:grpSp>
      <p:sp>
        <p:nvSpPr>
          <p:cNvPr id="11" name="object 11"/>
          <p:cNvSpPr txBox="1"/>
          <p:nvPr/>
        </p:nvSpPr>
        <p:spPr>
          <a:xfrm>
            <a:off x="5924169" y="5959855"/>
            <a:ext cx="566801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onsolas"/>
                <a:cs typeface="Consolas"/>
              </a:rPr>
              <a:t>fname=John&amp;lname=Doe&amp;grade=30&amp;date=2024-09-</a:t>
            </a:r>
            <a:r>
              <a:rPr sz="1800" spc="-25" dirty="0">
                <a:solidFill>
                  <a:srgbClr val="FFFFFF"/>
                </a:solidFill>
                <a:latin typeface="Consolas"/>
                <a:cs typeface="Consolas"/>
              </a:rPr>
              <a:t>30</a:t>
            </a:r>
            <a:endParaRPr sz="1800">
              <a:latin typeface="Consolas"/>
              <a:cs typeface="Consolas"/>
            </a:endParaRPr>
          </a:p>
        </p:txBody>
      </p:sp>
      <p:grpSp>
        <p:nvGrpSpPr>
          <p:cNvPr id="12" name="object 12"/>
          <p:cNvGrpSpPr/>
          <p:nvPr/>
        </p:nvGrpSpPr>
        <p:grpSpPr>
          <a:xfrm>
            <a:off x="8276590" y="5275579"/>
            <a:ext cx="149225" cy="637540"/>
            <a:chOff x="8276590" y="5275579"/>
            <a:chExt cx="149225" cy="637540"/>
          </a:xfrm>
        </p:grpSpPr>
        <p:sp>
          <p:nvSpPr>
            <p:cNvPr id="13" name="object 13"/>
            <p:cNvSpPr/>
            <p:nvPr/>
          </p:nvSpPr>
          <p:spPr>
            <a:xfrm>
              <a:off x="8282940" y="5281929"/>
              <a:ext cx="136525" cy="624840"/>
            </a:xfrm>
            <a:custGeom>
              <a:avLst/>
              <a:gdLst/>
              <a:ahLst/>
              <a:cxnLst/>
              <a:rect l="l" t="t" r="r" b="b"/>
              <a:pathLst>
                <a:path w="136525" h="624839">
                  <a:moveTo>
                    <a:pt x="59435" y="0"/>
                  </a:moveTo>
                  <a:lnTo>
                    <a:pt x="21716" y="2032"/>
                  </a:lnTo>
                  <a:lnTo>
                    <a:pt x="49275" y="525056"/>
                  </a:lnTo>
                  <a:lnTo>
                    <a:pt x="0" y="527646"/>
                  </a:lnTo>
                  <a:lnTo>
                    <a:pt x="73405" y="624522"/>
                  </a:lnTo>
                  <a:lnTo>
                    <a:pt x="136270" y="520458"/>
                  </a:lnTo>
                  <a:lnTo>
                    <a:pt x="86994" y="523062"/>
                  </a:lnTo>
                  <a:lnTo>
                    <a:pt x="59435" y="0"/>
                  </a:lnTo>
                  <a:close/>
                </a:path>
              </a:pathLst>
            </a:custGeom>
            <a:solidFill>
              <a:srgbClr val="006379"/>
            </a:solidFill>
          </p:spPr>
          <p:txBody>
            <a:bodyPr wrap="square" lIns="0" tIns="0" rIns="0" bIns="0" rtlCol="0"/>
            <a:lstStyle/>
            <a:p>
              <a:endParaRPr/>
            </a:p>
          </p:txBody>
        </p:sp>
        <p:sp>
          <p:nvSpPr>
            <p:cNvPr id="14" name="object 14"/>
            <p:cNvSpPr/>
            <p:nvPr/>
          </p:nvSpPr>
          <p:spPr>
            <a:xfrm>
              <a:off x="8282940" y="5281929"/>
              <a:ext cx="136525" cy="624840"/>
            </a:xfrm>
            <a:custGeom>
              <a:avLst/>
              <a:gdLst/>
              <a:ahLst/>
              <a:cxnLst/>
              <a:rect l="l" t="t" r="r" b="b"/>
              <a:pathLst>
                <a:path w="136525" h="624839">
                  <a:moveTo>
                    <a:pt x="59435" y="0"/>
                  </a:moveTo>
                  <a:lnTo>
                    <a:pt x="86994" y="523062"/>
                  </a:lnTo>
                  <a:lnTo>
                    <a:pt x="136270" y="520458"/>
                  </a:lnTo>
                  <a:lnTo>
                    <a:pt x="73405" y="624522"/>
                  </a:lnTo>
                  <a:lnTo>
                    <a:pt x="0" y="527646"/>
                  </a:lnTo>
                  <a:lnTo>
                    <a:pt x="49275" y="525056"/>
                  </a:lnTo>
                  <a:lnTo>
                    <a:pt x="21716" y="2032"/>
                  </a:lnTo>
                  <a:lnTo>
                    <a:pt x="59435" y="0"/>
                  </a:lnTo>
                  <a:close/>
                </a:path>
              </a:pathLst>
            </a:custGeom>
            <a:ln w="12700">
              <a:solidFill>
                <a:srgbClr val="00252F"/>
              </a:solidFill>
            </a:ln>
          </p:spPr>
          <p:txBody>
            <a:bodyPr wrap="square" lIns="0" tIns="0" rIns="0" bIns="0" rtlCol="0"/>
            <a:lstStyle/>
            <a:p>
              <a:endParaRPr/>
            </a:p>
          </p:txBody>
        </p:sp>
      </p:gr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52</a:t>
            </a:fld>
            <a:endParaRPr spc="-25" dirty="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WEB</a:t>
            </a:r>
            <a:r>
              <a:rPr spc="-160" dirty="0"/>
              <a:t> </a:t>
            </a:r>
            <a:r>
              <a:rPr spc="-80" dirty="0"/>
              <a:t>SESSIONS:</a:t>
            </a:r>
            <a:r>
              <a:rPr spc="-150" dirty="0"/>
              <a:t> </a:t>
            </a:r>
            <a:r>
              <a:rPr spc="-25" dirty="0"/>
              <a:t>AUTHENTICATION</a:t>
            </a:r>
            <a:r>
              <a:rPr spc="-175" dirty="0"/>
              <a:t> </a:t>
            </a:r>
            <a:r>
              <a:rPr spc="-10" dirty="0"/>
              <a:t>EXAMPLE</a:t>
            </a:r>
          </a:p>
        </p:txBody>
      </p:sp>
      <p:grpSp>
        <p:nvGrpSpPr>
          <p:cNvPr id="3" name="object 3"/>
          <p:cNvGrpSpPr/>
          <p:nvPr/>
        </p:nvGrpSpPr>
        <p:grpSpPr>
          <a:xfrm>
            <a:off x="7384542" y="3617976"/>
            <a:ext cx="3531870" cy="548640"/>
            <a:chOff x="7384542" y="3617976"/>
            <a:chExt cx="3531870" cy="548640"/>
          </a:xfrm>
        </p:grpSpPr>
        <p:sp>
          <p:nvSpPr>
            <p:cNvPr id="4" name="object 4"/>
            <p:cNvSpPr/>
            <p:nvPr/>
          </p:nvSpPr>
          <p:spPr>
            <a:xfrm>
              <a:off x="7384542" y="3617975"/>
              <a:ext cx="3531870" cy="274320"/>
            </a:xfrm>
            <a:custGeom>
              <a:avLst/>
              <a:gdLst/>
              <a:ahLst/>
              <a:cxnLst/>
              <a:rect l="l" t="t" r="r" b="b"/>
              <a:pathLst>
                <a:path w="3531870" h="274320">
                  <a:moveTo>
                    <a:pt x="1765681" y="0"/>
                  </a:moveTo>
                  <a:lnTo>
                    <a:pt x="0" y="0"/>
                  </a:lnTo>
                  <a:lnTo>
                    <a:pt x="0" y="274320"/>
                  </a:lnTo>
                  <a:lnTo>
                    <a:pt x="1765681" y="274320"/>
                  </a:lnTo>
                  <a:lnTo>
                    <a:pt x="1765681" y="0"/>
                  </a:lnTo>
                  <a:close/>
                </a:path>
                <a:path w="3531870" h="274320">
                  <a:moveTo>
                    <a:pt x="3531489" y="0"/>
                  </a:moveTo>
                  <a:lnTo>
                    <a:pt x="1765808" y="0"/>
                  </a:lnTo>
                  <a:lnTo>
                    <a:pt x="1765808" y="274320"/>
                  </a:lnTo>
                  <a:lnTo>
                    <a:pt x="3531489" y="274320"/>
                  </a:lnTo>
                  <a:lnTo>
                    <a:pt x="3531489" y="0"/>
                  </a:lnTo>
                  <a:close/>
                </a:path>
              </a:pathLst>
            </a:custGeom>
            <a:solidFill>
              <a:srgbClr val="D70031"/>
            </a:solidFill>
          </p:spPr>
          <p:txBody>
            <a:bodyPr wrap="square" lIns="0" tIns="0" rIns="0" bIns="0" rtlCol="0"/>
            <a:lstStyle/>
            <a:p>
              <a:endParaRPr/>
            </a:p>
          </p:txBody>
        </p:sp>
        <p:sp>
          <p:nvSpPr>
            <p:cNvPr id="5" name="object 5"/>
            <p:cNvSpPr/>
            <p:nvPr/>
          </p:nvSpPr>
          <p:spPr>
            <a:xfrm>
              <a:off x="7384542" y="3892308"/>
              <a:ext cx="3531870" cy="274320"/>
            </a:xfrm>
            <a:custGeom>
              <a:avLst/>
              <a:gdLst/>
              <a:ahLst/>
              <a:cxnLst/>
              <a:rect l="l" t="t" r="r" b="b"/>
              <a:pathLst>
                <a:path w="3531870" h="274320">
                  <a:moveTo>
                    <a:pt x="1765681" y="0"/>
                  </a:moveTo>
                  <a:lnTo>
                    <a:pt x="0" y="0"/>
                  </a:lnTo>
                  <a:lnTo>
                    <a:pt x="0" y="274307"/>
                  </a:lnTo>
                  <a:lnTo>
                    <a:pt x="1765681" y="274307"/>
                  </a:lnTo>
                  <a:lnTo>
                    <a:pt x="1765681" y="0"/>
                  </a:lnTo>
                  <a:close/>
                </a:path>
                <a:path w="3531870" h="274320">
                  <a:moveTo>
                    <a:pt x="3531489" y="0"/>
                  </a:moveTo>
                  <a:lnTo>
                    <a:pt x="1765808" y="0"/>
                  </a:lnTo>
                  <a:lnTo>
                    <a:pt x="1765808" y="274307"/>
                  </a:lnTo>
                  <a:lnTo>
                    <a:pt x="3531489" y="274307"/>
                  </a:lnTo>
                  <a:lnTo>
                    <a:pt x="3531489" y="0"/>
                  </a:lnTo>
                  <a:close/>
                </a:path>
              </a:pathLst>
            </a:custGeom>
            <a:solidFill>
              <a:srgbClr val="F8E7E8"/>
            </a:solidFill>
          </p:spPr>
          <p:txBody>
            <a:bodyPr wrap="square" lIns="0" tIns="0" rIns="0" bIns="0" rtlCol="0"/>
            <a:lstStyle/>
            <a:p>
              <a:endParaRPr/>
            </a:p>
          </p:txBody>
        </p:sp>
      </p:grpSp>
      <p:sp>
        <p:nvSpPr>
          <p:cNvPr id="6" name="object 6"/>
          <p:cNvSpPr txBox="1"/>
          <p:nvPr/>
        </p:nvSpPr>
        <p:spPr>
          <a:xfrm>
            <a:off x="7476743" y="3693540"/>
            <a:ext cx="227965" cy="152400"/>
          </a:xfrm>
          <a:prstGeom prst="rect">
            <a:avLst/>
          </a:prstGeom>
        </p:spPr>
        <p:txBody>
          <a:bodyPr vert="horz" wrap="square" lIns="0" tIns="0" rIns="0" bIns="0" rtlCol="0">
            <a:spAutoFit/>
          </a:bodyPr>
          <a:lstStyle/>
          <a:p>
            <a:pPr>
              <a:lnSpc>
                <a:spcPts val="1140"/>
              </a:lnSpc>
            </a:pPr>
            <a:r>
              <a:rPr sz="1200" b="1" spc="-35" dirty="0">
                <a:solidFill>
                  <a:srgbClr val="FFFFFF"/>
                </a:solidFill>
                <a:latin typeface="Calibri"/>
                <a:cs typeface="Calibri"/>
              </a:rPr>
              <a:t>Key</a:t>
            </a:r>
            <a:endParaRPr sz="1200">
              <a:latin typeface="Calibri"/>
              <a:cs typeface="Calibri"/>
            </a:endParaRPr>
          </a:p>
        </p:txBody>
      </p:sp>
      <p:sp>
        <p:nvSpPr>
          <p:cNvPr id="7" name="object 7"/>
          <p:cNvSpPr txBox="1"/>
          <p:nvPr/>
        </p:nvSpPr>
        <p:spPr>
          <a:xfrm>
            <a:off x="9242806" y="3693540"/>
            <a:ext cx="354330" cy="152400"/>
          </a:xfrm>
          <a:prstGeom prst="rect">
            <a:avLst/>
          </a:prstGeom>
        </p:spPr>
        <p:txBody>
          <a:bodyPr vert="horz" wrap="square" lIns="0" tIns="0" rIns="0" bIns="0" rtlCol="0">
            <a:spAutoFit/>
          </a:bodyPr>
          <a:lstStyle/>
          <a:p>
            <a:pPr>
              <a:lnSpc>
                <a:spcPts val="1140"/>
              </a:lnSpc>
            </a:pPr>
            <a:r>
              <a:rPr sz="1200" b="1" spc="-30" dirty="0">
                <a:solidFill>
                  <a:srgbClr val="FFFFFF"/>
                </a:solidFill>
                <a:latin typeface="Calibri"/>
                <a:cs typeface="Calibri"/>
              </a:rPr>
              <a:t>Value</a:t>
            </a:r>
            <a:endParaRPr sz="1200">
              <a:latin typeface="Calibri"/>
              <a:cs typeface="Calibri"/>
            </a:endParaRPr>
          </a:p>
        </p:txBody>
      </p:sp>
      <p:sp>
        <p:nvSpPr>
          <p:cNvPr id="8" name="object 8"/>
          <p:cNvSpPr txBox="1"/>
          <p:nvPr/>
        </p:nvSpPr>
        <p:spPr>
          <a:xfrm>
            <a:off x="7476743" y="3967860"/>
            <a:ext cx="285750" cy="152400"/>
          </a:xfrm>
          <a:prstGeom prst="rect">
            <a:avLst/>
          </a:prstGeom>
        </p:spPr>
        <p:txBody>
          <a:bodyPr vert="horz" wrap="square" lIns="0" tIns="0" rIns="0" bIns="0" rtlCol="0">
            <a:spAutoFit/>
          </a:bodyPr>
          <a:lstStyle/>
          <a:p>
            <a:pPr>
              <a:lnSpc>
                <a:spcPts val="1140"/>
              </a:lnSpc>
            </a:pPr>
            <a:r>
              <a:rPr sz="1200" spc="-20" dirty="0">
                <a:solidFill>
                  <a:srgbClr val="111F35"/>
                </a:solidFill>
                <a:latin typeface="Calibri"/>
                <a:cs typeface="Calibri"/>
              </a:rPr>
              <a:t>auth</a:t>
            </a:r>
            <a:endParaRPr sz="1200">
              <a:latin typeface="Calibri"/>
              <a:cs typeface="Calibri"/>
            </a:endParaRPr>
          </a:p>
        </p:txBody>
      </p:sp>
      <p:sp>
        <p:nvSpPr>
          <p:cNvPr id="9" name="object 9"/>
          <p:cNvSpPr txBox="1"/>
          <p:nvPr/>
        </p:nvSpPr>
        <p:spPr>
          <a:xfrm>
            <a:off x="9242806" y="3967860"/>
            <a:ext cx="275590" cy="152400"/>
          </a:xfrm>
          <a:prstGeom prst="rect">
            <a:avLst/>
          </a:prstGeom>
        </p:spPr>
        <p:txBody>
          <a:bodyPr vert="horz" wrap="square" lIns="0" tIns="0" rIns="0" bIns="0" rtlCol="0">
            <a:spAutoFit/>
          </a:bodyPr>
          <a:lstStyle/>
          <a:p>
            <a:pPr>
              <a:lnSpc>
                <a:spcPts val="1140"/>
              </a:lnSpc>
            </a:pPr>
            <a:r>
              <a:rPr sz="1200" spc="-35" dirty="0">
                <a:solidFill>
                  <a:srgbClr val="111F35"/>
                </a:solidFill>
                <a:latin typeface="Calibri"/>
                <a:cs typeface="Calibri"/>
              </a:rPr>
              <a:t>True</a:t>
            </a:r>
            <a:endParaRPr sz="1200">
              <a:latin typeface="Calibri"/>
              <a:cs typeface="Calibri"/>
            </a:endParaRPr>
          </a:p>
        </p:txBody>
      </p:sp>
      <p:sp>
        <p:nvSpPr>
          <p:cNvPr id="10" name="object 10"/>
          <p:cNvSpPr txBox="1"/>
          <p:nvPr/>
        </p:nvSpPr>
        <p:spPr>
          <a:xfrm>
            <a:off x="7476743" y="4242180"/>
            <a:ext cx="568325" cy="152400"/>
          </a:xfrm>
          <a:prstGeom prst="rect">
            <a:avLst/>
          </a:prstGeom>
        </p:spPr>
        <p:txBody>
          <a:bodyPr vert="horz" wrap="square" lIns="0" tIns="0" rIns="0" bIns="0" rtlCol="0">
            <a:spAutoFit/>
          </a:bodyPr>
          <a:lstStyle/>
          <a:p>
            <a:pPr>
              <a:lnSpc>
                <a:spcPts val="1140"/>
              </a:lnSpc>
            </a:pPr>
            <a:r>
              <a:rPr sz="1200" spc="-10" dirty="0">
                <a:solidFill>
                  <a:srgbClr val="111F35"/>
                </a:solidFill>
                <a:latin typeface="Calibri"/>
                <a:cs typeface="Calibri"/>
              </a:rPr>
              <a:t>usename</a:t>
            </a:r>
            <a:endParaRPr sz="1200">
              <a:latin typeface="Calibri"/>
              <a:cs typeface="Calibri"/>
            </a:endParaRPr>
          </a:p>
        </p:txBody>
      </p:sp>
      <p:sp>
        <p:nvSpPr>
          <p:cNvPr id="11" name="object 11"/>
          <p:cNvSpPr txBox="1"/>
          <p:nvPr/>
        </p:nvSpPr>
        <p:spPr>
          <a:xfrm>
            <a:off x="9242806" y="4242180"/>
            <a:ext cx="278130" cy="152400"/>
          </a:xfrm>
          <a:prstGeom prst="rect">
            <a:avLst/>
          </a:prstGeom>
        </p:spPr>
        <p:txBody>
          <a:bodyPr vert="horz" wrap="square" lIns="0" tIns="0" rIns="0" bIns="0" rtlCol="0">
            <a:spAutoFit/>
          </a:bodyPr>
          <a:lstStyle/>
          <a:p>
            <a:pPr>
              <a:lnSpc>
                <a:spcPts val="1140"/>
              </a:lnSpc>
            </a:pPr>
            <a:r>
              <a:rPr sz="1200" spc="-20" dirty="0">
                <a:solidFill>
                  <a:srgbClr val="111F35"/>
                </a:solidFill>
                <a:latin typeface="Calibri"/>
                <a:cs typeface="Calibri"/>
              </a:rPr>
              <a:t>john</a:t>
            </a:r>
            <a:endParaRPr sz="1200">
              <a:latin typeface="Calibri"/>
              <a:cs typeface="Calibri"/>
            </a:endParaRPr>
          </a:p>
        </p:txBody>
      </p:sp>
      <p:grpSp>
        <p:nvGrpSpPr>
          <p:cNvPr id="12" name="object 12"/>
          <p:cNvGrpSpPr/>
          <p:nvPr/>
        </p:nvGrpSpPr>
        <p:grpSpPr>
          <a:xfrm>
            <a:off x="6960917" y="1542337"/>
            <a:ext cx="4364990" cy="4658995"/>
            <a:chOff x="6960917" y="1542337"/>
            <a:chExt cx="4364990" cy="4658995"/>
          </a:xfrm>
        </p:grpSpPr>
        <p:sp>
          <p:nvSpPr>
            <p:cNvPr id="13" name="object 13"/>
            <p:cNvSpPr/>
            <p:nvPr/>
          </p:nvSpPr>
          <p:spPr>
            <a:xfrm>
              <a:off x="6960917" y="1558218"/>
              <a:ext cx="4362450" cy="4625975"/>
            </a:xfrm>
            <a:custGeom>
              <a:avLst/>
              <a:gdLst/>
              <a:ahLst/>
              <a:cxnLst/>
              <a:rect l="l" t="t" r="r" b="b"/>
              <a:pathLst>
                <a:path w="4362450" h="4625975">
                  <a:moveTo>
                    <a:pt x="1001904" y="0"/>
                  </a:moveTo>
                  <a:lnTo>
                    <a:pt x="941922" y="702"/>
                  </a:lnTo>
                  <a:lnTo>
                    <a:pt x="875278" y="2903"/>
                  </a:lnTo>
                  <a:lnTo>
                    <a:pt x="726143" y="11040"/>
                  </a:lnTo>
                  <a:lnTo>
                    <a:pt x="657566" y="13464"/>
                  </a:lnTo>
                  <a:lnTo>
                    <a:pt x="594653" y="14483"/>
                  </a:lnTo>
                  <a:lnTo>
                    <a:pt x="536720" y="14380"/>
                  </a:lnTo>
                  <a:lnTo>
                    <a:pt x="483081" y="13434"/>
                  </a:lnTo>
                  <a:lnTo>
                    <a:pt x="433054" y="11930"/>
                  </a:lnTo>
                  <a:lnTo>
                    <a:pt x="297791" y="6875"/>
                  </a:lnTo>
                  <a:lnTo>
                    <a:pt x="255362" y="5950"/>
                  </a:lnTo>
                  <a:lnTo>
                    <a:pt x="213122" y="5874"/>
                  </a:lnTo>
                  <a:lnTo>
                    <a:pt x="170386" y="6929"/>
                  </a:lnTo>
                  <a:lnTo>
                    <a:pt x="123211" y="10725"/>
                  </a:lnTo>
                  <a:lnTo>
                    <a:pt x="80992" y="29828"/>
                  </a:lnTo>
                  <a:lnTo>
                    <a:pt x="47070" y="62323"/>
                  </a:lnTo>
                  <a:lnTo>
                    <a:pt x="24785" y="106298"/>
                  </a:lnTo>
                  <a:lnTo>
                    <a:pt x="17478" y="159837"/>
                  </a:lnTo>
                  <a:lnTo>
                    <a:pt x="16394" y="205517"/>
                  </a:lnTo>
                  <a:lnTo>
                    <a:pt x="16677" y="253192"/>
                  </a:lnTo>
                  <a:lnTo>
                    <a:pt x="18003" y="302541"/>
                  </a:lnTo>
                  <a:lnTo>
                    <a:pt x="20050" y="353246"/>
                  </a:lnTo>
                  <a:lnTo>
                    <a:pt x="25009" y="457447"/>
                  </a:lnTo>
                  <a:lnTo>
                    <a:pt x="27274" y="510304"/>
                  </a:lnTo>
                  <a:lnTo>
                    <a:pt x="28965" y="563242"/>
                  </a:lnTo>
                  <a:lnTo>
                    <a:pt x="29758" y="615939"/>
                  </a:lnTo>
                  <a:lnTo>
                    <a:pt x="29329" y="668078"/>
                  </a:lnTo>
                  <a:lnTo>
                    <a:pt x="27355" y="719339"/>
                  </a:lnTo>
                  <a:lnTo>
                    <a:pt x="23513" y="769403"/>
                  </a:lnTo>
                  <a:lnTo>
                    <a:pt x="11875" y="863491"/>
                  </a:lnTo>
                  <a:lnTo>
                    <a:pt x="8314" y="911249"/>
                  </a:lnTo>
                  <a:lnTo>
                    <a:pt x="6499" y="960845"/>
                  </a:lnTo>
                  <a:lnTo>
                    <a:pt x="6137" y="1011900"/>
                  </a:lnTo>
                  <a:lnTo>
                    <a:pt x="6931" y="1064035"/>
                  </a:lnTo>
                  <a:lnTo>
                    <a:pt x="8587" y="1116870"/>
                  </a:lnTo>
                  <a:lnTo>
                    <a:pt x="10810" y="1170027"/>
                  </a:lnTo>
                  <a:lnTo>
                    <a:pt x="15778" y="1275785"/>
                  </a:lnTo>
                  <a:lnTo>
                    <a:pt x="17933" y="1327628"/>
                  </a:lnTo>
                  <a:lnTo>
                    <a:pt x="19476" y="1378275"/>
                  </a:lnTo>
                  <a:lnTo>
                    <a:pt x="20110" y="1427347"/>
                  </a:lnTo>
                  <a:lnTo>
                    <a:pt x="19543" y="1474463"/>
                  </a:lnTo>
                  <a:lnTo>
                    <a:pt x="17478" y="1519245"/>
                  </a:lnTo>
                  <a:lnTo>
                    <a:pt x="5652" y="1681967"/>
                  </a:lnTo>
                  <a:lnTo>
                    <a:pt x="2719" y="1729602"/>
                  </a:lnTo>
                  <a:lnTo>
                    <a:pt x="809" y="1775340"/>
                  </a:lnTo>
                  <a:lnTo>
                    <a:pt x="232" y="1820028"/>
                  </a:lnTo>
                  <a:lnTo>
                    <a:pt x="1300" y="1864508"/>
                  </a:lnTo>
                  <a:lnTo>
                    <a:pt x="4323" y="1909625"/>
                  </a:lnTo>
                  <a:lnTo>
                    <a:pt x="9612" y="1956223"/>
                  </a:lnTo>
                  <a:lnTo>
                    <a:pt x="17478" y="2005147"/>
                  </a:lnTo>
                  <a:lnTo>
                    <a:pt x="23481" y="2043958"/>
                  </a:lnTo>
                  <a:lnTo>
                    <a:pt x="28308" y="2087828"/>
                  </a:lnTo>
                  <a:lnTo>
                    <a:pt x="32021" y="2135926"/>
                  </a:lnTo>
                  <a:lnTo>
                    <a:pt x="34684" y="2187422"/>
                  </a:lnTo>
                  <a:lnTo>
                    <a:pt x="36360" y="2241484"/>
                  </a:lnTo>
                  <a:lnTo>
                    <a:pt x="37112" y="2297282"/>
                  </a:lnTo>
                  <a:lnTo>
                    <a:pt x="37004" y="2353984"/>
                  </a:lnTo>
                  <a:lnTo>
                    <a:pt x="36099" y="2410761"/>
                  </a:lnTo>
                  <a:lnTo>
                    <a:pt x="34460" y="2466780"/>
                  </a:lnTo>
                  <a:lnTo>
                    <a:pt x="32151" y="2521211"/>
                  </a:lnTo>
                  <a:lnTo>
                    <a:pt x="29235" y="2573224"/>
                  </a:lnTo>
                  <a:lnTo>
                    <a:pt x="25775" y="2621987"/>
                  </a:lnTo>
                  <a:lnTo>
                    <a:pt x="21835" y="2666670"/>
                  </a:lnTo>
                  <a:lnTo>
                    <a:pt x="17478" y="2706441"/>
                  </a:lnTo>
                  <a:lnTo>
                    <a:pt x="11638" y="2756445"/>
                  </a:lnTo>
                  <a:lnTo>
                    <a:pt x="6895" y="2803426"/>
                  </a:lnTo>
                  <a:lnTo>
                    <a:pt x="3324" y="2848400"/>
                  </a:lnTo>
                  <a:lnTo>
                    <a:pt x="1000" y="2892383"/>
                  </a:lnTo>
                  <a:lnTo>
                    <a:pt x="0" y="2936390"/>
                  </a:lnTo>
                  <a:lnTo>
                    <a:pt x="397" y="2981438"/>
                  </a:lnTo>
                  <a:lnTo>
                    <a:pt x="2268" y="3028541"/>
                  </a:lnTo>
                  <a:lnTo>
                    <a:pt x="5688" y="3078716"/>
                  </a:lnTo>
                  <a:lnTo>
                    <a:pt x="10733" y="3132978"/>
                  </a:lnTo>
                  <a:lnTo>
                    <a:pt x="23423" y="3246694"/>
                  </a:lnTo>
                  <a:lnTo>
                    <a:pt x="27546" y="3297286"/>
                  </a:lnTo>
                  <a:lnTo>
                    <a:pt x="30057" y="3345217"/>
                  </a:lnTo>
                  <a:lnTo>
                    <a:pt x="31168" y="3391584"/>
                  </a:lnTo>
                  <a:lnTo>
                    <a:pt x="31089" y="3437482"/>
                  </a:lnTo>
                  <a:lnTo>
                    <a:pt x="30033" y="3484010"/>
                  </a:lnTo>
                  <a:lnTo>
                    <a:pt x="28210" y="3532264"/>
                  </a:lnTo>
                  <a:lnTo>
                    <a:pt x="20255" y="3698351"/>
                  </a:lnTo>
                  <a:lnTo>
                    <a:pt x="17478" y="3764478"/>
                  </a:lnTo>
                  <a:lnTo>
                    <a:pt x="15758" y="3817314"/>
                  </a:lnTo>
                  <a:lnTo>
                    <a:pt x="14719" y="3867034"/>
                  </a:lnTo>
                  <a:lnTo>
                    <a:pt x="14257" y="3914311"/>
                  </a:lnTo>
                  <a:lnTo>
                    <a:pt x="14268" y="3959818"/>
                  </a:lnTo>
                  <a:lnTo>
                    <a:pt x="14647" y="4004228"/>
                  </a:lnTo>
                  <a:lnTo>
                    <a:pt x="18433" y="4233397"/>
                  </a:lnTo>
                  <a:lnTo>
                    <a:pt x="18839" y="4285367"/>
                  </a:lnTo>
                  <a:lnTo>
                    <a:pt x="18884" y="4340954"/>
                  </a:lnTo>
                  <a:lnTo>
                    <a:pt x="18465" y="4400830"/>
                  </a:lnTo>
                  <a:lnTo>
                    <a:pt x="17478" y="4465670"/>
                  </a:lnTo>
                  <a:lnTo>
                    <a:pt x="26260" y="4519413"/>
                  </a:lnTo>
                  <a:lnTo>
                    <a:pt x="50124" y="4562650"/>
                  </a:lnTo>
                  <a:lnTo>
                    <a:pt x="84887" y="4594304"/>
                  </a:lnTo>
                  <a:lnTo>
                    <a:pt x="126369" y="4613298"/>
                  </a:lnTo>
                  <a:lnTo>
                    <a:pt x="170386" y="4618553"/>
                  </a:lnTo>
                  <a:lnTo>
                    <a:pt x="211966" y="4613895"/>
                  </a:lnTo>
                  <a:lnTo>
                    <a:pt x="255116" y="4611100"/>
                  </a:lnTo>
                  <a:lnTo>
                    <a:pt x="299756" y="4609892"/>
                  </a:lnTo>
                  <a:lnTo>
                    <a:pt x="345804" y="4609994"/>
                  </a:lnTo>
                  <a:lnTo>
                    <a:pt x="393177" y="4611130"/>
                  </a:lnTo>
                  <a:lnTo>
                    <a:pt x="441794" y="4613024"/>
                  </a:lnTo>
                  <a:lnTo>
                    <a:pt x="594293" y="4620488"/>
                  </a:lnTo>
                  <a:lnTo>
                    <a:pt x="647069" y="4622648"/>
                  </a:lnTo>
                  <a:lnTo>
                    <a:pt x="700680" y="4624184"/>
                  </a:lnTo>
                  <a:lnTo>
                    <a:pt x="755045" y="4624818"/>
                  </a:lnTo>
                  <a:lnTo>
                    <a:pt x="810082" y="4624276"/>
                  </a:lnTo>
                  <a:lnTo>
                    <a:pt x="865709" y="4622279"/>
                  </a:lnTo>
                  <a:lnTo>
                    <a:pt x="986508" y="4614049"/>
                  </a:lnTo>
                  <a:lnTo>
                    <a:pt x="1050258" y="4611186"/>
                  </a:lnTo>
                  <a:lnTo>
                    <a:pt x="1112750" y="4609720"/>
                  </a:lnTo>
                  <a:lnTo>
                    <a:pt x="1173640" y="4609408"/>
                  </a:lnTo>
                  <a:lnTo>
                    <a:pt x="1232583" y="4610009"/>
                  </a:lnTo>
                  <a:lnTo>
                    <a:pt x="1289234" y="4611280"/>
                  </a:lnTo>
                  <a:lnTo>
                    <a:pt x="1343249" y="4612977"/>
                  </a:lnTo>
                  <a:lnTo>
                    <a:pt x="1486024" y="4618209"/>
                  </a:lnTo>
                  <a:lnTo>
                    <a:pt x="1526045" y="4619190"/>
                  </a:lnTo>
                  <a:lnTo>
                    <a:pt x="1561704" y="4619385"/>
                  </a:lnTo>
                  <a:lnTo>
                    <a:pt x="1592659" y="4618553"/>
                  </a:lnTo>
                  <a:lnTo>
                    <a:pt x="1630021" y="4616817"/>
                  </a:lnTo>
                  <a:lnTo>
                    <a:pt x="1673892" y="4615062"/>
                  </a:lnTo>
                  <a:lnTo>
                    <a:pt x="1722945" y="4613411"/>
                  </a:lnTo>
                  <a:lnTo>
                    <a:pt x="1775855" y="4611986"/>
                  </a:lnTo>
                  <a:lnTo>
                    <a:pt x="1831295" y="4610908"/>
                  </a:lnTo>
                  <a:lnTo>
                    <a:pt x="1887939" y="4610299"/>
                  </a:lnTo>
                  <a:lnTo>
                    <a:pt x="1944462" y="4610281"/>
                  </a:lnTo>
                  <a:lnTo>
                    <a:pt x="1999538" y="4610976"/>
                  </a:lnTo>
                  <a:lnTo>
                    <a:pt x="2051841" y="4612505"/>
                  </a:lnTo>
                  <a:lnTo>
                    <a:pt x="2100044" y="4614990"/>
                  </a:lnTo>
                  <a:lnTo>
                    <a:pt x="2182151" y="4621740"/>
                  </a:lnTo>
                  <a:lnTo>
                    <a:pt x="2226890" y="4623814"/>
                  </a:lnTo>
                  <a:lnTo>
                    <a:pt x="2276139" y="4624934"/>
                  </a:lnTo>
                  <a:lnTo>
                    <a:pt x="2328995" y="4625261"/>
                  </a:lnTo>
                  <a:lnTo>
                    <a:pt x="2384558" y="4624956"/>
                  </a:lnTo>
                  <a:lnTo>
                    <a:pt x="2441924" y="4624177"/>
                  </a:lnTo>
                  <a:lnTo>
                    <a:pt x="2671393" y="4619542"/>
                  </a:lnTo>
                  <a:lnTo>
                    <a:pt x="2724252" y="4618803"/>
                  </a:lnTo>
                  <a:lnTo>
                    <a:pt x="2773505" y="4618553"/>
                  </a:lnTo>
                  <a:lnTo>
                    <a:pt x="2813935" y="4618818"/>
                  </a:lnTo>
                  <a:lnTo>
                    <a:pt x="2854622" y="4619461"/>
                  </a:lnTo>
                  <a:lnTo>
                    <a:pt x="3073606" y="4624687"/>
                  </a:lnTo>
                  <a:lnTo>
                    <a:pt x="3122853" y="4625400"/>
                  </a:lnTo>
                  <a:lnTo>
                    <a:pt x="3174698" y="4625758"/>
                  </a:lnTo>
                  <a:lnTo>
                    <a:pt x="3229474" y="4625656"/>
                  </a:lnTo>
                  <a:lnTo>
                    <a:pt x="3287515" y="4624990"/>
                  </a:lnTo>
                  <a:lnTo>
                    <a:pt x="3349157" y="4623653"/>
                  </a:lnTo>
                  <a:lnTo>
                    <a:pt x="3414733" y="4621543"/>
                  </a:lnTo>
                  <a:lnTo>
                    <a:pt x="3554291" y="4615448"/>
                  </a:lnTo>
                  <a:lnTo>
                    <a:pt x="3619466" y="4613027"/>
                  </a:lnTo>
                  <a:lnTo>
                    <a:pt x="3680510" y="4611239"/>
                  </a:lnTo>
                  <a:lnTo>
                    <a:pt x="3737830" y="4610032"/>
                  </a:lnTo>
                  <a:lnTo>
                    <a:pt x="3791833" y="4609354"/>
                  </a:lnTo>
                  <a:lnTo>
                    <a:pt x="3842927" y="4609154"/>
                  </a:lnTo>
                  <a:lnTo>
                    <a:pt x="3891518" y="4609380"/>
                  </a:lnTo>
                  <a:lnTo>
                    <a:pt x="3938013" y="4609981"/>
                  </a:lnTo>
                  <a:lnTo>
                    <a:pt x="3982820" y="4610904"/>
                  </a:lnTo>
                  <a:lnTo>
                    <a:pt x="4068997" y="4613512"/>
                  </a:lnTo>
                  <a:lnTo>
                    <a:pt x="4195778" y="4618553"/>
                  </a:lnTo>
                  <a:lnTo>
                    <a:pt x="4240856" y="4610806"/>
                  </a:lnTo>
                  <a:lnTo>
                    <a:pt x="4280801" y="4592452"/>
                  </a:lnTo>
                  <a:lnTo>
                    <a:pt x="4313498" y="4562683"/>
                  </a:lnTo>
                  <a:lnTo>
                    <a:pt x="4336831" y="4520692"/>
                  </a:lnTo>
                  <a:lnTo>
                    <a:pt x="4348686" y="4465670"/>
                  </a:lnTo>
                  <a:lnTo>
                    <a:pt x="4353563" y="4400587"/>
                  </a:lnTo>
                  <a:lnTo>
                    <a:pt x="4356850" y="4341584"/>
                  </a:lnTo>
                  <a:lnTo>
                    <a:pt x="4358757" y="4287718"/>
                  </a:lnTo>
                  <a:lnTo>
                    <a:pt x="4359494" y="4238046"/>
                  </a:lnTo>
                  <a:lnTo>
                    <a:pt x="4359270" y="4191626"/>
                  </a:lnTo>
                  <a:lnTo>
                    <a:pt x="4358296" y="4147512"/>
                  </a:lnTo>
                  <a:lnTo>
                    <a:pt x="4356782" y="4104763"/>
                  </a:lnTo>
                  <a:lnTo>
                    <a:pt x="4351096" y="3975268"/>
                  </a:lnTo>
                  <a:lnTo>
                    <a:pt x="4349520" y="3928542"/>
                  </a:lnTo>
                  <a:lnTo>
                    <a:pt x="4348453" y="3878464"/>
                  </a:lnTo>
                  <a:lnTo>
                    <a:pt x="4348105" y="3824091"/>
                  </a:lnTo>
                  <a:lnTo>
                    <a:pt x="4348686" y="3764478"/>
                  </a:lnTo>
                  <a:lnTo>
                    <a:pt x="4350313" y="3693690"/>
                  </a:lnTo>
                  <a:lnTo>
                    <a:pt x="4352434" y="3627169"/>
                  </a:lnTo>
                  <a:lnTo>
                    <a:pt x="4359389" y="3451054"/>
                  </a:lnTo>
                  <a:lnTo>
                    <a:pt x="4361116" y="3399448"/>
                  </a:lnTo>
                  <a:lnTo>
                    <a:pt x="4362152" y="3351033"/>
                  </a:lnTo>
                  <a:lnTo>
                    <a:pt x="4362261" y="3305594"/>
                  </a:lnTo>
                  <a:lnTo>
                    <a:pt x="4361205" y="3262915"/>
                  </a:lnTo>
                  <a:lnTo>
                    <a:pt x="4358749" y="3222782"/>
                  </a:lnTo>
                  <a:lnTo>
                    <a:pt x="4354655" y="3184978"/>
                  </a:lnTo>
                  <a:lnTo>
                    <a:pt x="4348686" y="3149290"/>
                  </a:lnTo>
                  <a:lnTo>
                    <a:pt x="4343175" y="3113569"/>
                  </a:lnTo>
                  <a:lnTo>
                    <a:pt x="4339392" y="3071227"/>
                  </a:lnTo>
                  <a:lnTo>
                    <a:pt x="4337115" y="3023390"/>
                  </a:lnTo>
                  <a:lnTo>
                    <a:pt x="4336125" y="2971189"/>
                  </a:lnTo>
                  <a:lnTo>
                    <a:pt x="4336200" y="2915752"/>
                  </a:lnTo>
                  <a:lnTo>
                    <a:pt x="4337120" y="2858206"/>
                  </a:lnTo>
                  <a:lnTo>
                    <a:pt x="4338664" y="2799682"/>
                  </a:lnTo>
                  <a:lnTo>
                    <a:pt x="4340612" y="2741307"/>
                  </a:lnTo>
                  <a:lnTo>
                    <a:pt x="4346671" y="2578365"/>
                  </a:lnTo>
                  <a:lnTo>
                    <a:pt x="4348028" y="2531874"/>
                  </a:lnTo>
                  <a:lnTo>
                    <a:pt x="4348686" y="2491176"/>
                  </a:lnTo>
                  <a:lnTo>
                    <a:pt x="4351460" y="2227625"/>
                  </a:lnTo>
                  <a:lnTo>
                    <a:pt x="4352028" y="2114643"/>
                  </a:lnTo>
                  <a:lnTo>
                    <a:pt x="4351874" y="2060470"/>
                  </a:lnTo>
                  <a:lnTo>
                    <a:pt x="4351319" y="2009155"/>
                  </a:lnTo>
                  <a:lnTo>
                    <a:pt x="4350283" y="1961684"/>
                  </a:lnTo>
                  <a:lnTo>
                    <a:pt x="4348686" y="1919041"/>
                  </a:lnTo>
                  <a:lnTo>
                    <a:pt x="4347654" y="1878281"/>
                  </a:lnTo>
                  <a:lnTo>
                    <a:pt x="4348369" y="1842124"/>
                  </a:lnTo>
                  <a:lnTo>
                    <a:pt x="4350262" y="1808189"/>
                  </a:lnTo>
                  <a:lnTo>
                    <a:pt x="4355306" y="1737479"/>
                  </a:lnTo>
                  <a:lnTo>
                    <a:pt x="4357318" y="1695946"/>
                  </a:lnTo>
                  <a:lnTo>
                    <a:pt x="4358231" y="1647123"/>
                  </a:lnTo>
                  <a:lnTo>
                    <a:pt x="4357476" y="1588634"/>
                  </a:lnTo>
                  <a:lnTo>
                    <a:pt x="4354484" y="1518098"/>
                  </a:lnTo>
                  <a:lnTo>
                    <a:pt x="4348686" y="1433139"/>
                  </a:lnTo>
                  <a:lnTo>
                    <a:pt x="4344230" y="1364478"/>
                  </a:lnTo>
                  <a:lnTo>
                    <a:pt x="4341971" y="1301151"/>
                  </a:lnTo>
                  <a:lnTo>
                    <a:pt x="4341512" y="1242523"/>
                  </a:lnTo>
                  <a:lnTo>
                    <a:pt x="4342455" y="1187959"/>
                  </a:lnTo>
                  <a:lnTo>
                    <a:pt x="4344406" y="1136823"/>
                  </a:lnTo>
                  <a:lnTo>
                    <a:pt x="4346967" y="1088479"/>
                  </a:lnTo>
                  <a:lnTo>
                    <a:pt x="4352335" y="997629"/>
                  </a:lnTo>
                  <a:lnTo>
                    <a:pt x="4354348" y="953852"/>
                  </a:lnTo>
                  <a:lnTo>
                    <a:pt x="4355387" y="910325"/>
                  </a:lnTo>
                  <a:lnTo>
                    <a:pt x="4355053" y="866414"/>
                  </a:lnTo>
                  <a:lnTo>
                    <a:pt x="4352952" y="821484"/>
                  </a:lnTo>
                  <a:lnTo>
                    <a:pt x="4348686" y="774898"/>
                  </a:lnTo>
                  <a:lnTo>
                    <a:pt x="4343319" y="724849"/>
                  </a:lnTo>
                  <a:lnTo>
                    <a:pt x="4339064" y="677286"/>
                  </a:lnTo>
                  <a:lnTo>
                    <a:pt x="4335881" y="631396"/>
                  </a:lnTo>
                  <a:lnTo>
                    <a:pt x="4333728" y="586369"/>
                  </a:lnTo>
                  <a:lnTo>
                    <a:pt x="4332565" y="541393"/>
                  </a:lnTo>
                  <a:lnTo>
                    <a:pt x="4332351" y="495657"/>
                  </a:lnTo>
                  <a:lnTo>
                    <a:pt x="4333043" y="448349"/>
                  </a:lnTo>
                  <a:lnTo>
                    <a:pt x="4334603" y="398658"/>
                  </a:lnTo>
                  <a:lnTo>
                    <a:pt x="4336988" y="345773"/>
                  </a:lnTo>
                  <a:lnTo>
                    <a:pt x="4340157" y="288882"/>
                  </a:lnTo>
                  <a:lnTo>
                    <a:pt x="4344070" y="227174"/>
                  </a:lnTo>
                  <a:lnTo>
                    <a:pt x="4348686" y="159837"/>
                  </a:lnTo>
                  <a:lnTo>
                    <a:pt x="4340440" y="106554"/>
                  </a:lnTo>
                  <a:lnTo>
                    <a:pt x="4321398" y="62360"/>
                  </a:lnTo>
                  <a:lnTo>
                    <a:pt x="4291188" y="29517"/>
                  </a:lnTo>
                  <a:lnTo>
                    <a:pt x="4249439" y="10286"/>
                  </a:lnTo>
                  <a:lnTo>
                    <a:pt x="4195778" y="6929"/>
                  </a:lnTo>
                  <a:lnTo>
                    <a:pt x="4158772" y="12637"/>
                  </a:lnTo>
                  <a:lnTo>
                    <a:pt x="4116765" y="16665"/>
                  </a:lnTo>
                  <a:lnTo>
                    <a:pt x="4070398" y="19208"/>
                  </a:lnTo>
                  <a:lnTo>
                    <a:pt x="4020316" y="20458"/>
                  </a:lnTo>
                  <a:lnTo>
                    <a:pt x="3967160" y="20609"/>
                  </a:lnTo>
                  <a:lnTo>
                    <a:pt x="3911575" y="19853"/>
                  </a:lnTo>
                  <a:lnTo>
                    <a:pt x="3854203" y="18383"/>
                  </a:lnTo>
                  <a:lnTo>
                    <a:pt x="3795686" y="16393"/>
                  </a:lnTo>
                  <a:lnTo>
                    <a:pt x="3563044" y="7092"/>
                  </a:lnTo>
                  <a:lnTo>
                    <a:pt x="3508454" y="5397"/>
                  </a:lnTo>
                  <a:lnTo>
                    <a:pt x="3456579" y="4340"/>
                  </a:lnTo>
                  <a:lnTo>
                    <a:pt x="3408061" y="4114"/>
                  </a:lnTo>
                  <a:lnTo>
                    <a:pt x="3363543" y="4913"/>
                  </a:lnTo>
                  <a:lnTo>
                    <a:pt x="3323669" y="6929"/>
                  </a:lnTo>
                  <a:lnTo>
                    <a:pt x="3274832" y="9990"/>
                  </a:lnTo>
                  <a:lnTo>
                    <a:pt x="3225956" y="12202"/>
                  </a:lnTo>
                  <a:lnTo>
                    <a:pt x="3176926" y="13656"/>
                  </a:lnTo>
                  <a:lnTo>
                    <a:pt x="3127626" y="14446"/>
                  </a:lnTo>
                  <a:lnTo>
                    <a:pt x="3077941" y="14663"/>
                  </a:lnTo>
                  <a:lnTo>
                    <a:pt x="3027755" y="14402"/>
                  </a:lnTo>
                  <a:lnTo>
                    <a:pt x="2976953" y="13754"/>
                  </a:lnTo>
                  <a:lnTo>
                    <a:pt x="2925419" y="12811"/>
                  </a:lnTo>
                  <a:lnTo>
                    <a:pt x="2709654" y="7953"/>
                  </a:lnTo>
                  <a:lnTo>
                    <a:pt x="2437663" y="3539"/>
                  </a:lnTo>
                  <a:lnTo>
                    <a:pt x="2337680" y="2464"/>
                  </a:lnTo>
                  <a:lnTo>
                    <a:pt x="2239168" y="2191"/>
                  </a:lnTo>
                  <a:lnTo>
                    <a:pt x="2189629" y="2446"/>
                  </a:lnTo>
                  <a:lnTo>
                    <a:pt x="2139455" y="3011"/>
                  </a:lnTo>
                  <a:lnTo>
                    <a:pt x="2088313" y="3923"/>
                  </a:lnTo>
                  <a:lnTo>
                    <a:pt x="2035868" y="5216"/>
                  </a:lnTo>
                  <a:lnTo>
                    <a:pt x="1981787" y="6929"/>
                  </a:lnTo>
                  <a:lnTo>
                    <a:pt x="1923317" y="8474"/>
                  </a:lnTo>
                  <a:lnTo>
                    <a:pt x="1866949" y="9054"/>
                  </a:lnTo>
                  <a:lnTo>
                    <a:pt x="1812559" y="8876"/>
                  </a:lnTo>
                  <a:lnTo>
                    <a:pt x="1760021" y="8142"/>
                  </a:lnTo>
                  <a:lnTo>
                    <a:pt x="1565885" y="3768"/>
                  </a:lnTo>
                  <a:lnTo>
                    <a:pt x="1520729" y="3339"/>
                  </a:lnTo>
                  <a:lnTo>
                    <a:pt x="1476674" y="3586"/>
                  </a:lnTo>
                  <a:lnTo>
                    <a:pt x="1433594" y="4715"/>
                  </a:lnTo>
                  <a:lnTo>
                    <a:pt x="1350594" y="8918"/>
                  </a:lnTo>
                  <a:lnTo>
                    <a:pt x="1311311" y="9451"/>
                  </a:lnTo>
                  <a:lnTo>
                    <a:pt x="1272609" y="8858"/>
                  </a:lnTo>
                  <a:lnTo>
                    <a:pt x="1233583" y="7465"/>
                  </a:lnTo>
                  <a:lnTo>
                    <a:pt x="1150937" y="3595"/>
                  </a:lnTo>
                  <a:lnTo>
                    <a:pt x="1105507" y="1774"/>
                  </a:lnTo>
                  <a:lnTo>
                    <a:pt x="1056131" y="466"/>
                  </a:lnTo>
                  <a:lnTo>
                    <a:pt x="1001904" y="0"/>
                  </a:lnTo>
                  <a:close/>
                </a:path>
              </a:pathLst>
            </a:custGeom>
            <a:solidFill>
              <a:srgbClr val="00916D">
                <a:alpha val="19999"/>
              </a:srgbClr>
            </a:solidFill>
          </p:spPr>
          <p:txBody>
            <a:bodyPr wrap="square" lIns="0" tIns="0" rIns="0" bIns="0" rtlCol="0"/>
            <a:lstStyle/>
            <a:p>
              <a:endParaRPr/>
            </a:p>
          </p:txBody>
        </p:sp>
        <p:sp>
          <p:nvSpPr>
            <p:cNvPr id="14" name="object 14"/>
            <p:cNvSpPr/>
            <p:nvPr/>
          </p:nvSpPr>
          <p:spPr>
            <a:xfrm>
              <a:off x="6970098" y="1548687"/>
              <a:ext cx="4349115" cy="4646295"/>
            </a:xfrm>
            <a:custGeom>
              <a:avLst/>
              <a:gdLst/>
              <a:ahLst/>
              <a:cxnLst/>
              <a:rect l="l" t="t" r="r" b="b"/>
              <a:pathLst>
                <a:path w="4349115" h="4646295">
                  <a:moveTo>
                    <a:pt x="8297" y="169368"/>
                  </a:moveTo>
                  <a:lnTo>
                    <a:pt x="17482" y="126082"/>
                  </a:lnTo>
                  <a:lnTo>
                    <a:pt x="41602" y="86064"/>
                  </a:lnTo>
                  <a:lnTo>
                    <a:pt x="76420" y="52398"/>
                  </a:lnTo>
                  <a:lnTo>
                    <a:pt x="117700" y="28168"/>
                  </a:lnTo>
                  <a:lnTo>
                    <a:pt x="161205" y="16460"/>
                  </a:lnTo>
                  <a:lnTo>
                    <a:pt x="222002" y="18275"/>
                  </a:lnTo>
                  <a:lnTo>
                    <a:pt x="276880" y="18600"/>
                  </a:lnTo>
                  <a:lnTo>
                    <a:pt x="327036" y="17761"/>
                  </a:lnTo>
                  <a:lnTo>
                    <a:pt x="373667" y="16079"/>
                  </a:lnTo>
                  <a:lnTo>
                    <a:pt x="417969" y="13879"/>
                  </a:lnTo>
                  <a:lnTo>
                    <a:pt x="461139" y="11485"/>
                  </a:lnTo>
                  <a:lnTo>
                    <a:pt x="504374" y="9220"/>
                  </a:lnTo>
                  <a:lnTo>
                    <a:pt x="548870" y="7407"/>
                  </a:lnTo>
                  <a:lnTo>
                    <a:pt x="595823" y="6371"/>
                  </a:lnTo>
                  <a:lnTo>
                    <a:pt x="646431" y="6435"/>
                  </a:lnTo>
                  <a:lnTo>
                    <a:pt x="701890" y="7921"/>
                  </a:lnTo>
                  <a:lnTo>
                    <a:pt x="763396" y="11155"/>
                  </a:lnTo>
                  <a:lnTo>
                    <a:pt x="832146" y="16460"/>
                  </a:lnTo>
                  <a:lnTo>
                    <a:pt x="897845" y="21393"/>
                  </a:lnTo>
                  <a:lnTo>
                    <a:pt x="960049" y="24411"/>
                  </a:lnTo>
                  <a:lnTo>
                    <a:pt x="1019059" y="25803"/>
                  </a:lnTo>
                  <a:lnTo>
                    <a:pt x="1075176" y="25857"/>
                  </a:lnTo>
                  <a:lnTo>
                    <a:pt x="1128699" y="24864"/>
                  </a:lnTo>
                  <a:lnTo>
                    <a:pt x="1179928" y="23111"/>
                  </a:lnTo>
                  <a:lnTo>
                    <a:pt x="1229164" y="20889"/>
                  </a:lnTo>
                  <a:lnTo>
                    <a:pt x="1276707" y="18486"/>
                  </a:lnTo>
                  <a:lnTo>
                    <a:pt x="1322857" y="16191"/>
                  </a:lnTo>
                  <a:lnTo>
                    <a:pt x="1367914" y="14294"/>
                  </a:lnTo>
                  <a:lnTo>
                    <a:pt x="1412179" y="13083"/>
                  </a:lnTo>
                  <a:lnTo>
                    <a:pt x="1455951" y="12848"/>
                  </a:lnTo>
                  <a:lnTo>
                    <a:pt x="1499531" y="13877"/>
                  </a:lnTo>
                  <a:lnTo>
                    <a:pt x="1543219" y="16460"/>
                  </a:lnTo>
                  <a:lnTo>
                    <a:pt x="1588263" y="19862"/>
                  </a:lnTo>
                  <a:lnTo>
                    <a:pt x="1635493" y="23098"/>
                  </a:lnTo>
                  <a:lnTo>
                    <a:pt x="1684584" y="26078"/>
                  </a:lnTo>
                  <a:lnTo>
                    <a:pt x="1735211" y="28712"/>
                  </a:lnTo>
                  <a:lnTo>
                    <a:pt x="1787049" y="30912"/>
                  </a:lnTo>
                  <a:lnTo>
                    <a:pt x="1839773" y="32589"/>
                  </a:lnTo>
                  <a:lnTo>
                    <a:pt x="1893056" y="33653"/>
                  </a:lnTo>
                  <a:lnTo>
                    <a:pt x="1946576" y="34015"/>
                  </a:lnTo>
                  <a:lnTo>
                    <a:pt x="2000005" y="33586"/>
                  </a:lnTo>
                  <a:lnTo>
                    <a:pt x="2053019" y="32277"/>
                  </a:lnTo>
                  <a:lnTo>
                    <a:pt x="2105292" y="30000"/>
                  </a:lnTo>
                  <a:lnTo>
                    <a:pt x="2156500" y="26664"/>
                  </a:lnTo>
                  <a:lnTo>
                    <a:pt x="2206318" y="22180"/>
                  </a:lnTo>
                  <a:lnTo>
                    <a:pt x="2254419" y="16460"/>
                  </a:lnTo>
                  <a:lnTo>
                    <a:pt x="2309263" y="9977"/>
                  </a:lnTo>
                  <a:lnTo>
                    <a:pt x="2363691" y="5268"/>
                  </a:lnTo>
                  <a:lnTo>
                    <a:pt x="2417521" y="2155"/>
                  </a:lnTo>
                  <a:lnTo>
                    <a:pt x="2470568" y="458"/>
                  </a:lnTo>
                  <a:lnTo>
                    <a:pt x="2522651" y="0"/>
                  </a:lnTo>
                  <a:lnTo>
                    <a:pt x="2573586" y="601"/>
                  </a:lnTo>
                  <a:lnTo>
                    <a:pt x="2623190" y="2083"/>
                  </a:lnTo>
                  <a:lnTo>
                    <a:pt x="2671280" y="4268"/>
                  </a:lnTo>
                  <a:lnTo>
                    <a:pt x="2717673" y="6977"/>
                  </a:lnTo>
                  <a:lnTo>
                    <a:pt x="2762187" y="10031"/>
                  </a:lnTo>
                  <a:lnTo>
                    <a:pt x="2804637" y="13251"/>
                  </a:lnTo>
                  <a:lnTo>
                    <a:pt x="2844842" y="16460"/>
                  </a:lnTo>
                  <a:lnTo>
                    <a:pt x="2879830" y="18857"/>
                  </a:lnTo>
                  <a:lnTo>
                    <a:pt x="2958764" y="22013"/>
                  </a:lnTo>
                  <a:lnTo>
                    <a:pt x="3002408" y="22869"/>
                  </a:lnTo>
                  <a:lnTo>
                    <a:pt x="3048634" y="23308"/>
                  </a:lnTo>
                  <a:lnTo>
                    <a:pt x="3097292" y="23378"/>
                  </a:lnTo>
                  <a:lnTo>
                    <a:pt x="3148229" y="23127"/>
                  </a:lnTo>
                  <a:lnTo>
                    <a:pt x="3201295" y="22605"/>
                  </a:lnTo>
                  <a:lnTo>
                    <a:pt x="3256338" y="21858"/>
                  </a:lnTo>
                  <a:lnTo>
                    <a:pt x="3313207" y="20936"/>
                  </a:lnTo>
                  <a:lnTo>
                    <a:pt x="3371751" y="19887"/>
                  </a:lnTo>
                  <a:lnTo>
                    <a:pt x="3431818" y="18759"/>
                  </a:lnTo>
                  <a:lnTo>
                    <a:pt x="3493256" y="17601"/>
                  </a:lnTo>
                  <a:lnTo>
                    <a:pt x="3555915" y="16460"/>
                  </a:lnTo>
                  <a:lnTo>
                    <a:pt x="3624891" y="14939"/>
                  </a:lnTo>
                  <a:lnTo>
                    <a:pt x="3685350" y="13100"/>
                  </a:lnTo>
                  <a:lnTo>
                    <a:pt x="3738952" y="11120"/>
                  </a:lnTo>
                  <a:lnTo>
                    <a:pt x="3787356" y="9179"/>
                  </a:lnTo>
                  <a:lnTo>
                    <a:pt x="3832222" y="7454"/>
                  </a:lnTo>
                  <a:lnTo>
                    <a:pt x="3875209" y="6125"/>
                  </a:lnTo>
                  <a:lnTo>
                    <a:pt x="3917976" y="5371"/>
                  </a:lnTo>
                  <a:lnTo>
                    <a:pt x="3962183" y="5369"/>
                  </a:lnTo>
                  <a:lnTo>
                    <a:pt x="4009490" y="6298"/>
                  </a:lnTo>
                  <a:lnTo>
                    <a:pt x="4061554" y="8337"/>
                  </a:lnTo>
                  <a:lnTo>
                    <a:pt x="4120037" y="11665"/>
                  </a:lnTo>
                  <a:lnTo>
                    <a:pt x="4186597" y="16460"/>
                  </a:lnTo>
                  <a:lnTo>
                    <a:pt x="4237722" y="27766"/>
                  </a:lnTo>
                  <a:lnTo>
                    <a:pt x="4280069" y="52014"/>
                  </a:lnTo>
                  <a:lnTo>
                    <a:pt x="4312144" y="85899"/>
                  </a:lnTo>
                  <a:lnTo>
                    <a:pt x="4332454" y="126119"/>
                  </a:lnTo>
                  <a:lnTo>
                    <a:pt x="4339505" y="169368"/>
                  </a:lnTo>
                  <a:lnTo>
                    <a:pt x="4342677" y="228341"/>
                  </a:lnTo>
                  <a:lnTo>
                    <a:pt x="4343668" y="280209"/>
                  </a:lnTo>
                  <a:lnTo>
                    <a:pt x="4342995" y="326615"/>
                  </a:lnTo>
                  <a:lnTo>
                    <a:pt x="4341172" y="369201"/>
                  </a:lnTo>
                  <a:lnTo>
                    <a:pt x="4338715" y="409610"/>
                  </a:lnTo>
                  <a:lnTo>
                    <a:pt x="4336139" y="449484"/>
                  </a:lnTo>
                  <a:lnTo>
                    <a:pt x="4333959" y="490467"/>
                  </a:lnTo>
                  <a:lnTo>
                    <a:pt x="4332690" y="534199"/>
                  </a:lnTo>
                  <a:lnTo>
                    <a:pt x="4332848" y="582324"/>
                  </a:lnTo>
                  <a:lnTo>
                    <a:pt x="4334948" y="636485"/>
                  </a:lnTo>
                  <a:lnTo>
                    <a:pt x="4339505" y="698323"/>
                  </a:lnTo>
                  <a:lnTo>
                    <a:pt x="4344072" y="756890"/>
                  </a:lnTo>
                  <a:lnTo>
                    <a:pt x="4347010" y="811670"/>
                  </a:lnTo>
                  <a:lnTo>
                    <a:pt x="4348560" y="863401"/>
                  </a:lnTo>
                  <a:lnTo>
                    <a:pt x="4348960" y="912821"/>
                  </a:lnTo>
                  <a:lnTo>
                    <a:pt x="4348449" y="960668"/>
                  </a:lnTo>
                  <a:lnTo>
                    <a:pt x="4347268" y="1007679"/>
                  </a:lnTo>
                  <a:lnTo>
                    <a:pt x="4345656" y="1054592"/>
                  </a:lnTo>
                  <a:lnTo>
                    <a:pt x="4343851" y="1102145"/>
                  </a:lnTo>
                  <a:lnTo>
                    <a:pt x="4342095" y="1151076"/>
                  </a:lnTo>
                  <a:lnTo>
                    <a:pt x="4340625" y="1202122"/>
                  </a:lnTo>
                  <a:lnTo>
                    <a:pt x="4339682" y="1256021"/>
                  </a:lnTo>
                  <a:lnTo>
                    <a:pt x="4339505" y="1313511"/>
                  </a:lnTo>
                  <a:lnTo>
                    <a:pt x="4339444" y="1370656"/>
                  </a:lnTo>
                  <a:lnTo>
                    <a:pt x="4338808" y="1423700"/>
                  </a:lnTo>
                  <a:lnTo>
                    <a:pt x="4337773" y="1473551"/>
                  </a:lnTo>
                  <a:lnTo>
                    <a:pt x="4336514" y="1521118"/>
                  </a:lnTo>
                  <a:lnTo>
                    <a:pt x="4335207" y="1567312"/>
                  </a:lnTo>
                  <a:lnTo>
                    <a:pt x="4334028" y="1613040"/>
                  </a:lnTo>
                  <a:lnTo>
                    <a:pt x="4333154" y="1659214"/>
                  </a:lnTo>
                  <a:lnTo>
                    <a:pt x="4332760" y="1706741"/>
                  </a:lnTo>
                  <a:lnTo>
                    <a:pt x="4333022" y="1756531"/>
                  </a:lnTo>
                  <a:lnTo>
                    <a:pt x="4334116" y="1809493"/>
                  </a:lnTo>
                  <a:lnTo>
                    <a:pt x="4336219" y="1866537"/>
                  </a:lnTo>
                  <a:lnTo>
                    <a:pt x="4339505" y="1928572"/>
                  </a:lnTo>
                  <a:lnTo>
                    <a:pt x="4342736" y="1991900"/>
                  </a:lnTo>
                  <a:lnTo>
                    <a:pt x="4344691" y="2052352"/>
                  </a:lnTo>
                  <a:lnTo>
                    <a:pt x="4345577" y="2110134"/>
                  </a:lnTo>
                  <a:lnTo>
                    <a:pt x="4345601" y="2165450"/>
                  </a:lnTo>
                  <a:lnTo>
                    <a:pt x="4344969" y="2218505"/>
                  </a:lnTo>
                  <a:lnTo>
                    <a:pt x="4343887" y="2269503"/>
                  </a:lnTo>
                  <a:lnTo>
                    <a:pt x="4342561" y="2318649"/>
                  </a:lnTo>
                  <a:lnTo>
                    <a:pt x="4341198" y="2366148"/>
                  </a:lnTo>
                  <a:lnTo>
                    <a:pt x="4340005" y="2412204"/>
                  </a:lnTo>
                  <a:lnTo>
                    <a:pt x="4339188" y="2457021"/>
                  </a:lnTo>
                  <a:lnTo>
                    <a:pt x="4338952" y="2500805"/>
                  </a:lnTo>
                  <a:lnTo>
                    <a:pt x="4339505" y="2543760"/>
                  </a:lnTo>
                  <a:lnTo>
                    <a:pt x="4340527" y="2585790"/>
                  </a:lnTo>
                  <a:lnTo>
                    <a:pt x="4341664" y="2632609"/>
                  </a:lnTo>
                  <a:lnTo>
                    <a:pt x="4342840" y="2683301"/>
                  </a:lnTo>
                  <a:lnTo>
                    <a:pt x="4343975" y="2736950"/>
                  </a:lnTo>
                  <a:lnTo>
                    <a:pt x="4344992" y="2792642"/>
                  </a:lnTo>
                  <a:lnTo>
                    <a:pt x="4345813" y="2849462"/>
                  </a:lnTo>
                  <a:lnTo>
                    <a:pt x="4346359" y="2906493"/>
                  </a:lnTo>
                  <a:lnTo>
                    <a:pt x="4346553" y="2962821"/>
                  </a:lnTo>
                  <a:lnTo>
                    <a:pt x="4346316" y="3017530"/>
                  </a:lnTo>
                  <a:lnTo>
                    <a:pt x="4345571" y="3069705"/>
                  </a:lnTo>
                  <a:lnTo>
                    <a:pt x="4344240" y="3118431"/>
                  </a:lnTo>
                  <a:lnTo>
                    <a:pt x="4342244" y="3162792"/>
                  </a:lnTo>
                  <a:lnTo>
                    <a:pt x="4339505" y="3201874"/>
                  </a:lnTo>
                  <a:lnTo>
                    <a:pt x="4336064" y="3246965"/>
                  </a:lnTo>
                  <a:lnTo>
                    <a:pt x="4333183" y="3296208"/>
                  </a:lnTo>
                  <a:lnTo>
                    <a:pt x="4330904" y="3348682"/>
                  </a:lnTo>
                  <a:lnTo>
                    <a:pt x="4329270" y="3403463"/>
                  </a:lnTo>
                  <a:lnTo>
                    <a:pt x="4328324" y="3459628"/>
                  </a:lnTo>
                  <a:lnTo>
                    <a:pt x="4328109" y="3516255"/>
                  </a:lnTo>
                  <a:lnTo>
                    <a:pt x="4328669" y="3572420"/>
                  </a:lnTo>
                  <a:lnTo>
                    <a:pt x="4330045" y="3627201"/>
                  </a:lnTo>
                  <a:lnTo>
                    <a:pt x="4332281" y="3679675"/>
                  </a:lnTo>
                  <a:lnTo>
                    <a:pt x="4335420" y="3728918"/>
                  </a:lnTo>
                  <a:lnTo>
                    <a:pt x="4339505" y="3774009"/>
                  </a:lnTo>
                  <a:lnTo>
                    <a:pt x="4342691" y="3810045"/>
                  </a:lnTo>
                  <a:lnTo>
                    <a:pt x="4345110" y="3850691"/>
                  </a:lnTo>
                  <a:lnTo>
                    <a:pt x="4346832" y="3895333"/>
                  </a:lnTo>
                  <a:lnTo>
                    <a:pt x="4347925" y="3943361"/>
                  </a:lnTo>
                  <a:lnTo>
                    <a:pt x="4348459" y="3994162"/>
                  </a:lnTo>
                  <a:lnTo>
                    <a:pt x="4348502" y="4047124"/>
                  </a:lnTo>
                  <a:lnTo>
                    <a:pt x="4348125" y="4101636"/>
                  </a:lnTo>
                  <a:lnTo>
                    <a:pt x="4347396" y="4157085"/>
                  </a:lnTo>
                  <a:lnTo>
                    <a:pt x="4346384" y="4212860"/>
                  </a:lnTo>
                  <a:lnTo>
                    <a:pt x="4345159" y="4268348"/>
                  </a:lnTo>
                  <a:lnTo>
                    <a:pt x="4343789" y="4322938"/>
                  </a:lnTo>
                  <a:lnTo>
                    <a:pt x="4342344" y="4376019"/>
                  </a:lnTo>
                  <a:lnTo>
                    <a:pt x="4340893" y="4426977"/>
                  </a:lnTo>
                  <a:lnTo>
                    <a:pt x="4339505" y="4475201"/>
                  </a:lnTo>
                  <a:lnTo>
                    <a:pt x="4328248" y="4526092"/>
                  </a:lnTo>
                  <a:lnTo>
                    <a:pt x="4306475" y="4567421"/>
                  </a:lnTo>
                  <a:lnTo>
                    <a:pt x="4275040" y="4598592"/>
                  </a:lnTo>
                  <a:lnTo>
                    <a:pt x="4234796" y="4619012"/>
                  </a:lnTo>
                  <a:lnTo>
                    <a:pt x="4186597" y="4628084"/>
                  </a:lnTo>
                  <a:lnTo>
                    <a:pt x="4141846" y="4624159"/>
                  </a:lnTo>
                  <a:lnTo>
                    <a:pt x="4092863" y="4620411"/>
                  </a:lnTo>
                  <a:lnTo>
                    <a:pt x="4040494" y="4617000"/>
                  </a:lnTo>
                  <a:lnTo>
                    <a:pt x="3985580" y="4614088"/>
                  </a:lnTo>
                  <a:lnTo>
                    <a:pt x="3928965" y="4611836"/>
                  </a:lnTo>
                  <a:lnTo>
                    <a:pt x="3871494" y="4610405"/>
                  </a:lnTo>
                  <a:lnTo>
                    <a:pt x="3814010" y="4609957"/>
                  </a:lnTo>
                  <a:lnTo>
                    <a:pt x="3757356" y="4610651"/>
                  </a:lnTo>
                  <a:lnTo>
                    <a:pt x="3702376" y="4612650"/>
                  </a:lnTo>
                  <a:lnTo>
                    <a:pt x="3649913" y="4616114"/>
                  </a:lnTo>
                  <a:lnTo>
                    <a:pt x="3600812" y="4621205"/>
                  </a:lnTo>
                  <a:lnTo>
                    <a:pt x="3555915" y="4628084"/>
                  </a:lnTo>
                  <a:lnTo>
                    <a:pt x="3514139" y="4634123"/>
                  </a:lnTo>
                  <a:lnTo>
                    <a:pt x="3473313" y="4636999"/>
                  </a:lnTo>
                  <a:lnTo>
                    <a:pt x="3432749" y="4637333"/>
                  </a:lnTo>
                  <a:lnTo>
                    <a:pt x="3391756" y="4635743"/>
                  </a:lnTo>
                  <a:lnTo>
                    <a:pt x="3349644" y="4632849"/>
                  </a:lnTo>
                  <a:lnTo>
                    <a:pt x="3305725" y="4629270"/>
                  </a:lnTo>
                  <a:lnTo>
                    <a:pt x="3259308" y="4625624"/>
                  </a:lnTo>
                  <a:lnTo>
                    <a:pt x="3209704" y="4622533"/>
                  </a:lnTo>
                  <a:lnTo>
                    <a:pt x="3156222" y="4620613"/>
                  </a:lnTo>
                  <a:lnTo>
                    <a:pt x="3098174" y="4620486"/>
                  </a:lnTo>
                  <a:lnTo>
                    <a:pt x="3034870" y="4622770"/>
                  </a:lnTo>
                  <a:lnTo>
                    <a:pt x="2965619" y="4628084"/>
                  </a:lnTo>
                  <a:lnTo>
                    <a:pt x="2904798" y="4632940"/>
                  </a:lnTo>
                  <a:lnTo>
                    <a:pt x="2846440" y="4635675"/>
                  </a:lnTo>
                  <a:lnTo>
                    <a:pt x="2790315" y="4636633"/>
                  </a:lnTo>
                  <a:lnTo>
                    <a:pt x="2736193" y="4636157"/>
                  </a:lnTo>
                  <a:lnTo>
                    <a:pt x="2683844" y="4634591"/>
                  </a:lnTo>
                  <a:lnTo>
                    <a:pt x="2633036" y="4632277"/>
                  </a:lnTo>
                  <a:lnTo>
                    <a:pt x="2583540" y="4629560"/>
                  </a:lnTo>
                  <a:lnTo>
                    <a:pt x="2535124" y="4626783"/>
                  </a:lnTo>
                  <a:lnTo>
                    <a:pt x="2487558" y="4624289"/>
                  </a:lnTo>
                  <a:lnTo>
                    <a:pt x="2440613" y="4622421"/>
                  </a:lnTo>
                  <a:lnTo>
                    <a:pt x="2394057" y="4621523"/>
                  </a:lnTo>
                  <a:lnTo>
                    <a:pt x="2347659" y="4621939"/>
                  </a:lnTo>
                  <a:lnTo>
                    <a:pt x="2301190" y="4624011"/>
                  </a:lnTo>
                  <a:lnTo>
                    <a:pt x="2254419" y="4628084"/>
                  </a:lnTo>
                  <a:lnTo>
                    <a:pt x="2201532" y="4632646"/>
                  </a:lnTo>
                  <a:lnTo>
                    <a:pt x="2151999" y="4634587"/>
                  </a:lnTo>
                  <a:lnTo>
                    <a:pt x="2105015" y="4634445"/>
                  </a:lnTo>
                  <a:lnTo>
                    <a:pt x="2059775" y="4632757"/>
                  </a:lnTo>
                  <a:lnTo>
                    <a:pt x="2015473" y="4630061"/>
                  </a:lnTo>
                  <a:lnTo>
                    <a:pt x="1971304" y="4626893"/>
                  </a:lnTo>
                  <a:lnTo>
                    <a:pt x="1926463" y="4623792"/>
                  </a:lnTo>
                  <a:lnTo>
                    <a:pt x="1880145" y="4621294"/>
                  </a:lnTo>
                  <a:lnTo>
                    <a:pt x="1831545" y="4619936"/>
                  </a:lnTo>
                  <a:lnTo>
                    <a:pt x="1779857" y="4620258"/>
                  </a:lnTo>
                  <a:lnTo>
                    <a:pt x="1724275" y="4622794"/>
                  </a:lnTo>
                  <a:lnTo>
                    <a:pt x="1663996" y="4628084"/>
                  </a:lnTo>
                  <a:lnTo>
                    <a:pt x="1610489" y="4633439"/>
                  </a:lnTo>
                  <a:lnTo>
                    <a:pt x="1557733" y="4637798"/>
                  </a:lnTo>
                  <a:lnTo>
                    <a:pt x="1505646" y="4641205"/>
                  </a:lnTo>
                  <a:lnTo>
                    <a:pt x="1454142" y="4643702"/>
                  </a:lnTo>
                  <a:lnTo>
                    <a:pt x="1403140" y="4645331"/>
                  </a:lnTo>
                  <a:lnTo>
                    <a:pt x="1352554" y="4646137"/>
                  </a:lnTo>
                  <a:lnTo>
                    <a:pt x="1302300" y="4646162"/>
                  </a:lnTo>
                  <a:lnTo>
                    <a:pt x="1252295" y="4645449"/>
                  </a:lnTo>
                  <a:lnTo>
                    <a:pt x="1202456" y="4644042"/>
                  </a:lnTo>
                  <a:lnTo>
                    <a:pt x="1152697" y="4641982"/>
                  </a:lnTo>
                  <a:lnTo>
                    <a:pt x="1102936" y="4639313"/>
                  </a:lnTo>
                  <a:lnTo>
                    <a:pt x="1053088" y="4636079"/>
                  </a:lnTo>
                  <a:lnTo>
                    <a:pt x="1003069" y="4632321"/>
                  </a:lnTo>
                  <a:lnTo>
                    <a:pt x="952796" y="4628084"/>
                  </a:lnTo>
                  <a:lnTo>
                    <a:pt x="907202" y="4625016"/>
                  </a:lnTo>
                  <a:lnTo>
                    <a:pt x="858931" y="4623463"/>
                  </a:lnTo>
                  <a:lnTo>
                    <a:pt x="808445" y="4623189"/>
                  </a:lnTo>
                  <a:lnTo>
                    <a:pt x="756208" y="4623957"/>
                  </a:lnTo>
                  <a:lnTo>
                    <a:pt x="702682" y="4625528"/>
                  </a:lnTo>
                  <a:lnTo>
                    <a:pt x="648329" y="4627668"/>
                  </a:lnTo>
                  <a:lnTo>
                    <a:pt x="593614" y="4630137"/>
                  </a:lnTo>
                  <a:lnTo>
                    <a:pt x="538998" y="4632699"/>
                  </a:lnTo>
                  <a:lnTo>
                    <a:pt x="484945" y="4635117"/>
                  </a:lnTo>
                  <a:lnTo>
                    <a:pt x="431917" y="4637153"/>
                  </a:lnTo>
                  <a:lnTo>
                    <a:pt x="380378" y="4638571"/>
                  </a:lnTo>
                  <a:lnTo>
                    <a:pt x="330790" y="4639133"/>
                  </a:lnTo>
                  <a:lnTo>
                    <a:pt x="283615" y="4638603"/>
                  </a:lnTo>
                  <a:lnTo>
                    <a:pt x="239318" y="4636743"/>
                  </a:lnTo>
                  <a:lnTo>
                    <a:pt x="198360" y="4633315"/>
                  </a:lnTo>
                  <a:lnTo>
                    <a:pt x="110409" y="4612674"/>
                  </a:lnTo>
                  <a:lnTo>
                    <a:pt x="68538" y="4589492"/>
                  </a:lnTo>
                  <a:lnTo>
                    <a:pt x="36774" y="4558727"/>
                  </a:lnTo>
                  <a:lnTo>
                    <a:pt x="16299" y="4520567"/>
                  </a:lnTo>
                  <a:lnTo>
                    <a:pt x="8297" y="4475201"/>
                  </a:lnTo>
                  <a:lnTo>
                    <a:pt x="10492" y="4436002"/>
                  </a:lnTo>
                  <a:lnTo>
                    <a:pt x="12203" y="4395082"/>
                  </a:lnTo>
                  <a:lnTo>
                    <a:pt x="13466" y="4352451"/>
                  </a:lnTo>
                  <a:lnTo>
                    <a:pt x="14318" y="4308122"/>
                  </a:lnTo>
                  <a:lnTo>
                    <a:pt x="14795" y="4262106"/>
                  </a:lnTo>
                  <a:lnTo>
                    <a:pt x="14935" y="4214416"/>
                  </a:lnTo>
                  <a:lnTo>
                    <a:pt x="14774" y="4165063"/>
                  </a:lnTo>
                  <a:lnTo>
                    <a:pt x="14349" y="4114058"/>
                  </a:lnTo>
                  <a:lnTo>
                    <a:pt x="13696" y="4061413"/>
                  </a:lnTo>
                  <a:lnTo>
                    <a:pt x="12851" y="4007141"/>
                  </a:lnTo>
                  <a:lnTo>
                    <a:pt x="11853" y="3951253"/>
                  </a:lnTo>
                  <a:lnTo>
                    <a:pt x="10736" y="3893760"/>
                  </a:lnTo>
                  <a:lnTo>
                    <a:pt x="9539" y="3834675"/>
                  </a:lnTo>
                  <a:lnTo>
                    <a:pt x="8297" y="3774009"/>
                  </a:lnTo>
                  <a:lnTo>
                    <a:pt x="6857" y="3695030"/>
                  </a:lnTo>
                  <a:lnTo>
                    <a:pt x="5981" y="3628742"/>
                  </a:lnTo>
                  <a:lnTo>
                    <a:pt x="5577" y="3572919"/>
                  </a:lnTo>
                  <a:lnTo>
                    <a:pt x="5554" y="3525331"/>
                  </a:lnTo>
                  <a:lnTo>
                    <a:pt x="5821" y="3483750"/>
                  </a:lnTo>
                  <a:lnTo>
                    <a:pt x="6285" y="3445950"/>
                  </a:lnTo>
                  <a:lnTo>
                    <a:pt x="6857" y="3409700"/>
                  </a:lnTo>
                  <a:lnTo>
                    <a:pt x="7444" y="3372774"/>
                  </a:lnTo>
                  <a:lnTo>
                    <a:pt x="7954" y="3332943"/>
                  </a:lnTo>
                  <a:lnTo>
                    <a:pt x="8297" y="3287980"/>
                  </a:lnTo>
                  <a:lnTo>
                    <a:pt x="8684" y="3241670"/>
                  </a:lnTo>
                  <a:lnTo>
                    <a:pt x="9348" y="3191183"/>
                  </a:lnTo>
                  <a:lnTo>
                    <a:pt x="10173" y="3137533"/>
                  </a:lnTo>
                  <a:lnTo>
                    <a:pt x="11038" y="3081732"/>
                  </a:lnTo>
                  <a:lnTo>
                    <a:pt x="11827" y="3024793"/>
                  </a:lnTo>
                  <a:lnTo>
                    <a:pt x="12419" y="2967729"/>
                  </a:lnTo>
                  <a:lnTo>
                    <a:pt x="12697" y="2911552"/>
                  </a:lnTo>
                  <a:lnTo>
                    <a:pt x="12543" y="2857275"/>
                  </a:lnTo>
                  <a:lnTo>
                    <a:pt x="11837" y="2805910"/>
                  </a:lnTo>
                  <a:lnTo>
                    <a:pt x="10461" y="2758472"/>
                  </a:lnTo>
                  <a:lnTo>
                    <a:pt x="8297" y="2715972"/>
                  </a:lnTo>
                  <a:lnTo>
                    <a:pt x="6096" y="2673632"/>
                  </a:lnTo>
                  <a:lnTo>
                    <a:pt x="4623" y="2626666"/>
                  </a:lnTo>
                  <a:lnTo>
                    <a:pt x="3783" y="2575972"/>
                  </a:lnTo>
                  <a:lnTo>
                    <a:pt x="3480" y="2522446"/>
                  </a:lnTo>
                  <a:lnTo>
                    <a:pt x="3617" y="2466986"/>
                  </a:lnTo>
                  <a:lnTo>
                    <a:pt x="4098" y="2410488"/>
                  </a:lnTo>
                  <a:lnTo>
                    <a:pt x="4827" y="2353850"/>
                  </a:lnTo>
                  <a:lnTo>
                    <a:pt x="5707" y="2297968"/>
                  </a:lnTo>
                  <a:lnTo>
                    <a:pt x="6643" y="2243741"/>
                  </a:lnTo>
                  <a:lnTo>
                    <a:pt x="7539" y="2192065"/>
                  </a:lnTo>
                  <a:lnTo>
                    <a:pt x="8297" y="2143837"/>
                  </a:lnTo>
                  <a:lnTo>
                    <a:pt x="8460" y="2105187"/>
                  </a:lnTo>
                  <a:lnTo>
                    <a:pt x="8010" y="2062216"/>
                  </a:lnTo>
                  <a:lnTo>
                    <a:pt x="7097" y="2015565"/>
                  </a:lnTo>
                  <a:lnTo>
                    <a:pt x="5864" y="1965875"/>
                  </a:lnTo>
                  <a:lnTo>
                    <a:pt x="4461" y="1913785"/>
                  </a:lnTo>
                  <a:lnTo>
                    <a:pt x="3032" y="1859936"/>
                  </a:lnTo>
                  <a:lnTo>
                    <a:pt x="1725" y="1804969"/>
                  </a:lnTo>
                  <a:lnTo>
                    <a:pt x="686" y="1749524"/>
                  </a:lnTo>
                  <a:lnTo>
                    <a:pt x="62" y="1694241"/>
                  </a:lnTo>
                  <a:lnTo>
                    <a:pt x="0" y="1639760"/>
                  </a:lnTo>
                  <a:lnTo>
                    <a:pt x="645" y="1586722"/>
                  </a:lnTo>
                  <a:lnTo>
                    <a:pt x="2146" y="1535768"/>
                  </a:lnTo>
                  <a:lnTo>
                    <a:pt x="4647" y="1487537"/>
                  </a:lnTo>
                  <a:lnTo>
                    <a:pt x="8297" y="1442670"/>
                  </a:lnTo>
                  <a:lnTo>
                    <a:pt x="13211" y="1383733"/>
                  </a:lnTo>
                  <a:lnTo>
                    <a:pt x="16197" y="1327274"/>
                  </a:lnTo>
                  <a:lnTo>
                    <a:pt x="17570" y="1273224"/>
                  </a:lnTo>
                  <a:lnTo>
                    <a:pt x="17642" y="1221515"/>
                  </a:lnTo>
                  <a:lnTo>
                    <a:pt x="16727" y="1172081"/>
                  </a:lnTo>
                  <a:lnTo>
                    <a:pt x="15137" y="1124852"/>
                  </a:lnTo>
                  <a:lnTo>
                    <a:pt x="13186" y="1079761"/>
                  </a:lnTo>
                  <a:lnTo>
                    <a:pt x="11187" y="1036741"/>
                  </a:lnTo>
                  <a:lnTo>
                    <a:pt x="9453" y="995724"/>
                  </a:lnTo>
                  <a:lnTo>
                    <a:pt x="8297" y="956641"/>
                  </a:lnTo>
                  <a:lnTo>
                    <a:pt x="8191" y="928652"/>
                  </a:lnTo>
                  <a:lnTo>
                    <a:pt x="8735" y="893002"/>
                  </a:lnTo>
                  <a:lnTo>
                    <a:pt x="9792" y="850725"/>
                  </a:lnTo>
                  <a:lnTo>
                    <a:pt x="11226" y="802858"/>
                  </a:lnTo>
                  <a:lnTo>
                    <a:pt x="12901" y="750436"/>
                  </a:lnTo>
                  <a:lnTo>
                    <a:pt x="14682" y="694494"/>
                  </a:lnTo>
                  <a:lnTo>
                    <a:pt x="16431" y="636069"/>
                  </a:lnTo>
                  <a:lnTo>
                    <a:pt x="18013" y="576197"/>
                  </a:lnTo>
                  <a:lnTo>
                    <a:pt x="19291" y="515911"/>
                  </a:lnTo>
                  <a:lnTo>
                    <a:pt x="20129" y="456250"/>
                  </a:lnTo>
                  <a:lnTo>
                    <a:pt x="20391" y="398247"/>
                  </a:lnTo>
                  <a:lnTo>
                    <a:pt x="19941" y="342939"/>
                  </a:lnTo>
                  <a:lnTo>
                    <a:pt x="18643" y="291362"/>
                  </a:lnTo>
                  <a:lnTo>
                    <a:pt x="16361" y="244550"/>
                  </a:lnTo>
                  <a:lnTo>
                    <a:pt x="12957" y="203540"/>
                  </a:lnTo>
                  <a:lnTo>
                    <a:pt x="8297" y="169368"/>
                  </a:lnTo>
                  <a:close/>
                </a:path>
              </a:pathLst>
            </a:custGeom>
            <a:ln w="12700">
              <a:solidFill>
                <a:srgbClr val="006C52"/>
              </a:solidFill>
              <a:prstDash val="lgDash"/>
            </a:ln>
          </p:spPr>
          <p:txBody>
            <a:bodyPr wrap="square" lIns="0" tIns="0" rIns="0" bIns="0" rtlCol="0"/>
            <a:lstStyle/>
            <a:p>
              <a:endParaRPr/>
            </a:p>
          </p:txBody>
        </p:sp>
      </p:grpSp>
      <p:sp>
        <p:nvSpPr>
          <p:cNvPr id="15" name="object 15"/>
          <p:cNvSpPr txBox="1"/>
          <p:nvPr/>
        </p:nvSpPr>
        <p:spPr>
          <a:xfrm>
            <a:off x="8262873" y="1628647"/>
            <a:ext cx="176403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11F35"/>
                </a:solidFill>
                <a:latin typeface="Calibri"/>
                <a:cs typeface="Calibri"/>
              </a:rPr>
              <a:t>Application</a:t>
            </a:r>
            <a:r>
              <a:rPr sz="1800" b="1" spc="-95" dirty="0">
                <a:solidFill>
                  <a:srgbClr val="111F35"/>
                </a:solidFill>
                <a:latin typeface="Calibri"/>
                <a:cs typeface="Calibri"/>
              </a:rPr>
              <a:t> </a:t>
            </a:r>
            <a:r>
              <a:rPr sz="1800" b="1" spc="-10" dirty="0">
                <a:solidFill>
                  <a:srgbClr val="111F35"/>
                </a:solidFill>
                <a:latin typeface="Calibri"/>
                <a:cs typeface="Calibri"/>
              </a:rPr>
              <a:t>Server</a:t>
            </a:r>
            <a:endParaRPr sz="1800">
              <a:latin typeface="Calibri"/>
              <a:cs typeface="Calibri"/>
            </a:endParaRPr>
          </a:p>
        </p:txBody>
      </p:sp>
      <p:grpSp>
        <p:nvGrpSpPr>
          <p:cNvPr id="16" name="object 16"/>
          <p:cNvGrpSpPr/>
          <p:nvPr/>
        </p:nvGrpSpPr>
        <p:grpSpPr>
          <a:xfrm>
            <a:off x="7144257" y="2781045"/>
            <a:ext cx="4036060" cy="3286760"/>
            <a:chOff x="7144257" y="2781045"/>
            <a:chExt cx="4036060" cy="3286760"/>
          </a:xfrm>
        </p:grpSpPr>
        <p:sp>
          <p:nvSpPr>
            <p:cNvPr id="17" name="object 17"/>
            <p:cNvSpPr/>
            <p:nvPr/>
          </p:nvSpPr>
          <p:spPr>
            <a:xfrm>
              <a:off x="7150607" y="2787395"/>
              <a:ext cx="4023360" cy="3274060"/>
            </a:xfrm>
            <a:custGeom>
              <a:avLst/>
              <a:gdLst/>
              <a:ahLst/>
              <a:cxnLst/>
              <a:rect l="l" t="t" r="r" b="b"/>
              <a:pathLst>
                <a:path w="4023359" h="3274060">
                  <a:moveTo>
                    <a:pt x="3906012" y="0"/>
                  </a:moveTo>
                  <a:lnTo>
                    <a:pt x="117348" y="0"/>
                  </a:lnTo>
                  <a:lnTo>
                    <a:pt x="71687" y="9227"/>
                  </a:lnTo>
                  <a:lnTo>
                    <a:pt x="34385" y="34385"/>
                  </a:lnTo>
                  <a:lnTo>
                    <a:pt x="9227" y="71687"/>
                  </a:lnTo>
                  <a:lnTo>
                    <a:pt x="0" y="117348"/>
                  </a:lnTo>
                  <a:lnTo>
                    <a:pt x="0" y="3156191"/>
                  </a:lnTo>
                  <a:lnTo>
                    <a:pt x="9227" y="3201875"/>
                  </a:lnTo>
                  <a:lnTo>
                    <a:pt x="34385" y="3239179"/>
                  </a:lnTo>
                  <a:lnTo>
                    <a:pt x="71687" y="3264329"/>
                  </a:lnTo>
                  <a:lnTo>
                    <a:pt x="117348" y="3273552"/>
                  </a:lnTo>
                  <a:lnTo>
                    <a:pt x="3906012" y="3273552"/>
                  </a:lnTo>
                  <a:lnTo>
                    <a:pt x="3951672" y="3264329"/>
                  </a:lnTo>
                  <a:lnTo>
                    <a:pt x="3988974" y="3239179"/>
                  </a:lnTo>
                  <a:lnTo>
                    <a:pt x="4014132" y="3201875"/>
                  </a:lnTo>
                  <a:lnTo>
                    <a:pt x="4023360" y="3156191"/>
                  </a:lnTo>
                  <a:lnTo>
                    <a:pt x="4023360" y="117348"/>
                  </a:lnTo>
                  <a:lnTo>
                    <a:pt x="4014132" y="71687"/>
                  </a:lnTo>
                  <a:lnTo>
                    <a:pt x="3988974" y="34385"/>
                  </a:lnTo>
                  <a:lnTo>
                    <a:pt x="3951672" y="9227"/>
                  </a:lnTo>
                  <a:lnTo>
                    <a:pt x="3906012" y="0"/>
                  </a:lnTo>
                  <a:close/>
                </a:path>
              </a:pathLst>
            </a:custGeom>
            <a:solidFill>
              <a:srgbClr val="006379"/>
            </a:solidFill>
          </p:spPr>
          <p:txBody>
            <a:bodyPr wrap="square" lIns="0" tIns="0" rIns="0" bIns="0" rtlCol="0"/>
            <a:lstStyle/>
            <a:p>
              <a:endParaRPr/>
            </a:p>
          </p:txBody>
        </p:sp>
        <p:sp>
          <p:nvSpPr>
            <p:cNvPr id="18" name="object 18"/>
            <p:cNvSpPr/>
            <p:nvPr/>
          </p:nvSpPr>
          <p:spPr>
            <a:xfrm>
              <a:off x="7150607" y="2787395"/>
              <a:ext cx="4023360" cy="3274060"/>
            </a:xfrm>
            <a:custGeom>
              <a:avLst/>
              <a:gdLst/>
              <a:ahLst/>
              <a:cxnLst/>
              <a:rect l="l" t="t" r="r" b="b"/>
              <a:pathLst>
                <a:path w="4023359" h="3274060">
                  <a:moveTo>
                    <a:pt x="0" y="117348"/>
                  </a:moveTo>
                  <a:lnTo>
                    <a:pt x="9227" y="71687"/>
                  </a:lnTo>
                  <a:lnTo>
                    <a:pt x="34385" y="34385"/>
                  </a:lnTo>
                  <a:lnTo>
                    <a:pt x="71687" y="9227"/>
                  </a:lnTo>
                  <a:lnTo>
                    <a:pt x="117348" y="0"/>
                  </a:lnTo>
                  <a:lnTo>
                    <a:pt x="3906012" y="0"/>
                  </a:lnTo>
                  <a:lnTo>
                    <a:pt x="3951672" y="9227"/>
                  </a:lnTo>
                  <a:lnTo>
                    <a:pt x="3988974" y="34385"/>
                  </a:lnTo>
                  <a:lnTo>
                    <a:pt x="4014132" y="71687"/>
                  </a:lnTo>
                  <a:lnTo>
                    <a:pt x="4023360" y="117348"/>
                  </a:lnTo>
                  <a:lnTo>
                    <a:pt x="4023360" y="3156191"/>
                  </a:lnTo>
                  <a:lnTo>
                    <a:pt x="4014132" y="3201875"/>
                  </a:lnTo>
                  <a:lnTo>
                    <a:pt x="3988974" y="3239179"/>
                  </a:lnTo>
                  <a:lnTo>
                    <a:pt x="3951672" y="3264329"/>
                  </a:lnTo>
                  <a:lnTo>
                    <a:pt x="3906012" y="3273552"/>
                  </a:lnTo>
                  <a:lnTo>
                    <a:pt x="117348" y="3273552"/>
                  </a:lnTo>
                  <a:lnTo>
                    <a:pt x="71687" y="3264329"/>
                  </a:lnTo>
                  <a:lnTo>
                    <a:pt x="34385" y="3239179"/>
                  </a:lnTo>
                  <a:lnTo>
                    <a:pt x="9227" y="3201875"/>
                  </a:lnTo>
                  <a:lnTo>
                    <a:pt x="0" y="3156191"/>
                  </a:lnTo>
                  <a:lnTo>
                    <a:pt x="0" y="117348"/>
                  </a:lnTo>
                  <a:close/>
                </a:path>
              </a:pathLst>
            </a:custGeom>
            <a:ln w="12700">
              <a:solidFill>
                <a:srgbClr val="00252F"/>
              </a:solidFill>
            </a:ln>
          </p:spPr>
          <p:txBody>
            <a:bodyPr wrap="square" lIns="0" tIns="0" rIns="0" bIns="0" rtlCol="0"/>
            <a:lstStyle/>
            <a:p>
              <a:endParaRPr/>
            </a:p>
          </p:txBody>
        </p:sp>
      </p:grpSp>
      <p:sp>
        <p:nvSpPr>
          <p:cNvPr id="19" name="object 19"/>
          <p:cNvSpPr txBox="1"/>
          <p:nvPr/>
        </p:nvSpPr>
        <p:spPr>
          <a:xfrm>
            <a:off x="7265289" y="2840228"/>
            <a:ext cx="117856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Session</a:t>
            </a:r>
            <a:r>
              <a:rPr sz="1800" spc="-70" dirty="0">
                <a:solidFill>
                  <a:srgbClr val="FFFFFF"/>
                </a:solidFill>
                <a:latin typeface="Calibri"/>
                <a:cs typeface="Calibri"/>
              </a:rPr>
              <a:t> </a:t>
            </a:r>
            <a:r>
              <a:rPr sz="1800" spc="-20" dirty="0">
                <a:solidFill>
                  <a:srgbClr val="FFFFFF"/>
                </a:solidFill>
                <a:latin typeface="Calibri"/>
                <a:cs typeface="Calibri"/>
              </a:rPr>
              <a:t>data</a:t>
            </a:r>
            <a:endParaRPr sz="1800">
              <a:latin typeface="Calibri"/>
              <a:cs typeface="Calibri"/>
            </a:endParaRPr>
          </a:p>
        </p:txBody>
      </p:sp>
      <p:grpSp>
        <p:nvGrpSpPr>
          <p:cNvPr id="20" name="object 20"/>
          <p:cNvGrpSpPr/>
          <p:nvPr/>
        </p:nvGrpSpPr>
        <p:grpSpPr>
          <a:xfrm>
            <a:off x="7296657" y="3229101"/>
            <a:ext cx="3721100" cy="1317625"/>
            <a:chOff x="7296657" y="3229101"/>
            <a:chExt cx="3721100" cy="1317625"/>
          </a:xfrm>
        </p:grpSpPr>
        <p:sp>
          <p:nvSpPr>
            <p:cNvPr id="21" name="object 21"/>
            <p:cNvSpPr/>
            <p:nvPr/>
          </p:nvSpPr>
          <p:spPr>
            <a:xfrm>
              <a:off x="7303007" y="3235451"/>
              <a:ext cx="3708400" cy="1304925"/>
            </a:xfrm>
            <a:custGeom>
              <a:avLst/>
              <a:gdLst/>
              <a:ahLst/>
              <a:cxnLst/>
              <a:rect l="l" t="t" r="r" b="b"/>
              <a:pathLst>
                <a:path w="3708400" h="1304925">
                  <a:moveTo>
                    <a:pt x="3661156" y="0"/>
                  </a:moveTo>
                  <a:lnTo>
                    <a:pt x="46736" y="0"/>
                  </a:lnTo>
                  <a:lnTo>
                    <a:pt x="28557" y="3677"/>
                  </a:lnTo>
                  <a:lnTo>
                    <a:pt x="13700" y="13700"/>
                  </a:lnTo>
                  <a:lnTo>
                    <a:pt x="3677" y="28557"/>
                  </a:lnTo>
                  <a:lnTo>
                    <a:pt x="0" y="46736"/>
                  </a:lnTo>
                  <a:lnTo>
                    <a:pt x="0" y="1257808"/>
                  </a:lnTo>
                  <a:lnTo>
                    <a:pt x="3677" y="1275986"/>
                  </a:lnTo>
                  <a:lnTo>
                    <a:pt x="13700" y="1290843"/>
                  </a:lnTo>
                  <a:lnTo>
                    <a:pt x="28557" y="1300866"/>
                  </a:lnTo>
                  <a:lnTo>
                    <a:pt x="46736" y="1304544"/>
                  </a:lnTo>
                  <a:lnTo>
                    <a:pt x="3661156" y="1304544"/>
                  </a:lnTo>
                  <a:lnTo>
                    <a:pt x="3679334" y="1300866"/>
                  </a:lnTo>
                  <a:lnTo>
                    <a:pt x="3694191" y="1290843"/>
                  </a:lnTo>
                  <a:lnTo>
                    <a:pt x="3704214" y="1275986"/>
                  </a:lnTo>
                  <a:lnTo>
                    <a:pt x="3707892" y="1257808"/>
                  </a:lnTo>
                  <a:lnTo>
                    <a:pt x="3707892" y="46736"/>
                  </a:lnTo>
                  <a:lnTo>
                    <a:pt x="3704214" y="28557"/>
                  </a:lnTo>
                  <a:lnTo>
                    <a:pt x="3694191" y="13700"/>
                  </a:lnTo>
                  <a:lnTo>
                    <a:pt x="3679334" y="3677"/>
                  </a:lnTo>
                  <a:lnTo>
                    <a:pt x="3661156" y="0"/>
                  </a:lnTo>
                  <a:close/>
                </a:path>
              </a:pathLst>
            </a:custGeom>
            <a:solidFill>
              <a:srgbClr val="D70031"/>
            </a:solidFill>
          </p:spPr>
          <p:txBody>
            <a:bodyPr wrap="square" lIns="0" tIns="0" rIns="0" bIns="0" rtlCol="0"/>
            <a:lstStyle/>
            <a:p>
              <a:endParaRPr/>
            </a:p>
          </p:txBody>
        </p:sp>
        <p:sp>
          <p:nvSpPr>
            <p:cNvPr id="22" name="object 22"/>
            <p:cNvSpPr/>
            <p:nvPr/>
          </p:nvSpPr>
          <p:spPr>
            <a:xfrm>
              <a:off x="7303007" y="3235451"/>
              <a:ext cx="3708400" cy="1304925"/>
            </a:xfrm>
            <a:custGeom>
              <a:avLst/>
              <a:gdLst/>
              <a:ahLst/>
              <a:cxnLst/>
              <a:rect l="l" t="t" r="r" b="b"/>
              <a:pathLst>
                <a:path w="3708400" h="1304925">
                  <a:moveTo>
                    <a:pt x="0" y="46736"/>
                  </a:moveTo>
                  <a:lnTo>
                    <a:pt x="3677" y="28557"/>
                  </a:lnTo>
                  <a:lnTo>
                    <a:pt x="13700" y="13700"/>
                  </a:lnTo>
                  <a:lnTo>
                    <a:pt x="28557" y="3677"/>
                  </a:lnTo>
                  <a:lnTo>
                    <a:pt x="46736" y="0"/>
                  </a:lnTo>
                  <a:lnTo>
                    <a:pt x="3661156" y="0"/>
                  </a:lnTo>
                  <a:lnTo>
                    <a:pt x="3679334" y="3677"/>
                  </a:lnTo>
                  <a:lnTo>
                    <a:pt x="3694191" y="13700"/>
                  </a:lnTo>
                  <a:lnTo>
                    <a:pt x="3704214" y="28557"/>
                  </a:lnTo>
                  <a:lnTo>
                    <a:pt x="3707892" y="46736"/>
                  </a:lnTo>
                  <a:lnTo>
                    <a:pt x="3707892" y="1257808"/>
                  </a:lnTo>
                  <a:lnTo>
                    <a:pt x="3704214" y="1275986"/>
                  </a:lnTo>
                  <a:lnTo>
                    <a:pt x="3694191" y="1290843"/>
                  </a:lnTo>
                  <a:lnTo>
                    <a:pt x="3679334" y="1300866"/>
                  </a:lnTo>
                  <a:lnTo>
                    <a:pt x="3661156" y="1304544"/>
                  </a:lnTo>
                  <a:lnTo>
                    <a:pt x="46736" y="1304544"/>
                  </a:lnTo>
                  <a:lnTo>
                    <a:pt x="28557" y="1300866"/>
                  </a:lnTo>
                  <a:lnTo>
                    <a:pt x="13700" y="1290843"/>
                  </a:lnTo>
                  <a:lnTo>
                    <a:pt x="3677" y="1275986"/>
                  </a:lnTo>
                  <a:lnTo>
                    <a:pt x="0" y="1257808"/>
                  </a:lnTo>
                  <a:lnTo>
                    <a:pt x="0" y="46736"/>
                  </a:lnTo>
                  <a:close/>
                </a:path>
              </a:pathLst>
            </a:custGeom>
            <a:ln w="12700">
              <a:solidFill>
                <a:srgbClr val="5A000E"/>
              </a:solidFill>
            </a:ln>
          </p:spPr>
          <p:txBody>
            <a:bodyPr wrap="square" lIns="0" tIns="0" rIns="0" bIns="0" rtlCol="0"/>
            <a:lstStyle/>
            <a:p>
              <a:endParaRPr/>
            </a:p>
          </p:txBody>
        </p:sp>
      </p:grpSp>
      <p:sp>
        <p:nvSpPr>
          <p:cNvPr id="23" name="object 23"/>
          <p:cNvSpPr txBox="1"/>
          <p:nvPr/>
        </p:nvSpPr>
        <p:spPr>
          <a:xfrm>
            <a:off x="7396988" y="3268167"/>
            <a:ext cx="330517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Session</a:t>
            </a:r>
            <a:r>
              <a:rPr sz="1800" spc="-40" dirty="0">
                <a:solidFill>
                  <a:srgbClr val="FFFFFF"/>
                </a:solidFill>
                <a:latin typeface="Calibri"/>
                <a:cs typeface="Calibri"/>
              </a:rPr>
              <a:t> </a:t>
            </a:r>
            <a:r>
              <a:rPr sz="1800" dirty="0">
                <a:solidFill>
                  <a:srgbClr val="FFFFFF"/>
                </a:solidFill>
                <a:latin typeface="Calibri"/>
                <a:cs typeface="Calibri"/>
              </a:rPr>
              <a:t>id:</a:t>
            </a:r>
            <a:r>
              <a:rPr sz="1800" spc="5" dirty="0">
                <a:solidFill>
                  <a:srgbClr val="FFFFFF"/>
                </a:solidFill>
                <a:latin typeface="Calibri"/>
                <a:cs typeface="Calibri"/>
              </a:rPr>
              <a:t> </a:t>
            </a:r>
            <a:r>
              <a:rPr sz="1800" spc="-10" dirty="0">
                <a:solidFill>
                  <a:srgbClr val="FFFFFF"/>
                </a:solidFill>
                <a:latin typeface="Consolas"/>
                <a:cs typeface="Consolas"/>
              </a:rPr>
              <a:t>ahs37gfw…asi3ff435</a:t>
            </a:r>
            <a:endParaRPr sz="1800">
              <a:latin typeface="Consolas"/>
              <a:cs typeface="Consolas"/>
            </a:endParaRPr>
          </a:p>
        </p:txBody>
      </p:sp>
      <p:grpSp>
        <p:nvGrpSpPr>
          <p:cNvPr id="24" name="object 24"/>
          <p:cNvGrpSpPr/>
          <p:nvPr/>
        </p:nvGrpSpPr>
        <p:grpSpPr>
          <a:xfrm>
            <a:off x="7296657" y="4632705"/>
            <a:ext cx="3721100" cy="1318895"/>
            <a:chOff x="7296657" y="4632705"/>
            <a:chExt cx="3721100" cy="1318895"/>
          </a:xfrm>
        </p:grpSpPr>
        <p:sp>
          <p:nvSpPr>
            <p:cNvPr id="25" name="object 25"/>
            <p:cNvSpPr/>
            <p:nvPr/>
          </p:nvSpPr>
          <p:spPr>
            <a:xfrm>
              <a:off x="7303007" y="4639055"/>
              <a:ext cx="3708400" cy="1306195"/>
            </a:xfrm>
            <a:custGeom>
              <a:avLst/>
              <a:gdLst/>
              <a:ahLst/>
              <a:cxnLst/>
              <a:rect l="l" t="t" r="r" b="b"/>
              <a:pathLst>
                <a:path w="3708400" h="1306195">
                  <a:moveTo>
                    <a:pt x="3661029" y="0"/>
                  </a:moveTo>
                  <a:lnTo>
                    <a:pt x="46863" y="0"/>
                  </a:lnTo>
                  <a:lnTo>
                    <a:pt x="28610" y="3679"/>
                  </a:lnTo>
                  <a:lnTo>
                    <a:pt x="13716" y="13716"/>
                  </a:lnTo>
                  <a:lnTo>
                    <a:pt x="3679" y="28610"/>
                  </a:lnTo>
                  <a:lnTo>
                    <a:pt x="0" y="46863"/>
                  </a:lnTo>
                  <a:lnTo>
                    <a:pt x="0" y="1259243"/>
                  </a:lnTo>
                  <a:lnTo>
                    <a:pt x="3679" y="1277467"/>
                  </a:lnTo>
                  <a:lnTo>
                    <a:pt x="13716" y="1292352"/>
                  </a:lnTo>
                  <a:lnTo>
                    <a:pt x="28610" y="1302387"/>
                  </a:lnTo>
                  <a:lnTo>
                    <a:pt x="46863" y="1306068"/>
                  </a:lnTo>
                  <a:lnTo>
                    <a:pt x="3661029" y="1306068"/>
                  </a:lnTo>
                  <a:lnTo>
                    <a:pt x="3679281" y="1302387"/>
                  </a:lnTo>
                  <a:lnTo>
                    <a:pt x="3694176" y="1292352"/>
                  </a:lnTo>
                  <a:lnTo>
                    <a:pt x="3704212" y="1277467"/>
                  </a:lnTo>
                  <a:lnTo>
                    <a:pt x="3707892" y="1259243"/>
                  </a:lnTo>
                  <a:lnTo>
                    <a:pt x="3707892" y="46863"/>
                  </a:lnTo>
                  <a:lnTo>
                    <a:pt x="3704212" y="28610"/>
                  </a:lnTo>
                  <a:lnTo>
                    <a:pt x="3694176" y="13716"/>
                  </a:lnTo>
                  <a:lnTo>
                    <a:pt x="3679281" y="3679"/>
                  </a:lnTo>
                  <a:lnTo>
                    <a:pt x="3661029" y="0"/>
                  </a:lnTo>
                  <a:close/>
                </a:path>
              </a:pathLst>
            </a:custGeom>
            <a:solidFill>
              <a:srgbClr val="00916D"/>
            </a:solidFill>
          </p:spPr>
          <p:txBody>
            <a:bodyPr wrap="square" lIns="0" tIns="0" rIns="0" bIns="0" rtlCol="0"/>
            <a:lstStyle/>
            <a:p>
              <a:endParaRPr/>
            </a:p>
          </p:txBody>
        </p:sp>
        <p:sp>
          <p:nvSpPr>
            <p:cNvPr id="26" name="object 26"/>
            <p:cNvSpPr/>
            <p:nvPr/>
          </p:nvSpPr>
          <p:spPr>
            <a:xfrm>
              <a:off x="7303007" y="4639055"/>
              <a:ext cx="3708400" cy="1306195"/>
            </a:xfrm>
            <a:custGeom>
              <a:avLst/>
              <a:gdLst/>
              <a:ahLst/>
              <a:cxnLst/>
              <a:rect l="l" t="t" r="r" b="b"/>
              <a:pathLst>
                <a:path w="3708400" h="1306195">
                  <a:moveTo>
                    <a:pt x="0" y="46863"/>
                  </a:moveTo>
                  <a:lnTo>
                    <a:pt x="3679" y="28610"/>
                  </a:lnTo>
                  <a:lnTo>
                    <a:pt x="13716" y="13716"/>
                  </a:lnTo>
                  <a:lnTo>
                    <a:pt x="28610" y="3679"/>
                  </a:lnTo>
                  <a:lnTo>
                    <a:pt x="46863" y="0"/>
                  </a:lnTo>
                  <a:lnTo>
                    <a:pt x="3661029" y="0"/>
                  </a:lnTo>
                  <a:lnTo>
                    <a:pt x="3679281" y="3679"/>
                  </a:lnTo>
                  <a:lnTo>
                    <a:pt x="3694176" y="13716"/>
                  </a:lnTo>
                  <a:lnTo>
                    <a:pt x="3704212" y="28610"/>
                  </a:lnTo>
                  <a:lnTo>
                    <a:pt x="3707892" y="46863"/>
                  </a:lnTo>
                  <a:lnTo>
                    <a:pt x="3707892" y="1259243"/>
                  </a:lnTo>
                  <a:lnTo>
                    <a:pt x="3704212" y="1277467"/>
                  </a:lnTo>
                  <a:lnTo>
                    <a:pt x="3694176" y="1292352"/>
                  </a:lnTo>
                  <a:lnTo>
                    <a:pt x="3679281" y="1302387"/>
                  </a:lnTo>
                  <a:lnTo>
                    <a:pt x="3661029" y="1306068"/>
                  </a:lnTo>
                  <a:lnTo>
                    <a:pt x="46863" y="1306068"/>
                  </a:lnTo>
                  <a:lnTo>
                    <a:pt x="28610" y="1302387"/>
                  </a:lnTo>
                  <a:lnTo>
                    <a:pt x="13716" y="1292352"/>
                  </a:lnTo>
                  <a:lnTo>
                    <a:pt x="3679" y="1277467"/>
                  </a:lnTo>
                  <a:lnTo>
                    <a:pt x="0" y="1259243"/>
                  </a:lnTo>
                  <a:lnTo>
                    <a:pt x="0" y="46863"/>
                  </a:lnTo>
                  <a:close/>
                </a:path>
              </a:pathLst>
            </a:custGeom>
            <a:ln w="12700">
              <a:solidFill>
                <a:srgbClr val="00392A"/>
              </a:solidFill>
            </a:ln>
          </p:spPr>
          <p:txBody>
            <a:bodyPr wrap="square" lIns="0" tIns="0" rIns="0" bIns="0" rtlCol="0"/>
            <a:lstStyle/>
            <a:p>
              <a:endParaRPr/>
            </a:p>
          </p:txBody>
        </p:sp>
      </p:grpSp>
      <p:sp>
        <p:nvSpPr>
          <p:cNvPr id="27" name="object 27"/>
          <p:cNvSpPr txBox="1"/>
          <p:nvPr/>
        </p:nvSpPr>
        <p:spPr>
          <a:xfrm>
            <a:off x="7396988" y="4673600"/>
            <a:ext cx="34321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Session</a:t>
            </a:r>
            <a:r>
              <a:rPr sz="1800" spc="-50" dirty="0">
                <a:solidFill>
                  <a:srgbClr val="FFFFFF"/>
                </a:solidFill>
                <a:latin typeface="Calibri"/>
                <a:cs typeface="Calibri"/>
              </a:rPr>
              <a:t> </a:t>
            </a:r>
            <a:r>
              <a:rPr sz="1800" dirty="0">
                <a:solidFill>
                  <a:srgbClr val="FFFFFF"/>
                </a:solidFill>
                <a:latin typeface="Calibri"/>
                <a:cs typeface="Calibri"/>
              </a:rPr>
              <a:t>id:</a:t>
            </a:r>
            <a:r>
              <a:rPr sz="1800" spc="-10" dirty="0">
                <a:solidFill>
                  <a:srgbClr val="FFFFFF"/>
                </a:solidFill>
                <a:latin typeface="Calibri"/>
                <a:cs typeface="Calibri"/>
              </a:rPr>
              <a:t> </a:t>
            </a:r>
            <a:r>
              <a:rPr sz="1800" spc="-10" dirty="0">
                <a:solidFill>
                  <a:srgbClr val="FFFFFF"/>
                </a:solidFill>
                <a:latin typeface="Consolas"/>
                <a:cs typeface="Consolas"/>
              </a:rPr>
              <a:t>4fg23g54…ssdf23g43u</a:t>
            </a:r>
            <a:endParaRPr sz="1800">
              <a:latin typeface="Consolas"/>
              <a:cs typeface="Consolas"/>
            </a:endParaRPr>
          </a:p>
        </p:txBody>
      </p:sp>
      <p:grpSp>
        <p:nvGrpSpPr>
          <p:cNvPr id="28" name="object 28"/>
          <p:cNvGrpSpPr/>
          <p:nvPr/>
        </p:nvGrpSpPr>
        <p:grpSpPr>
          <a:xfrm>
            <a:off x="7378192" y="5016246"/>
            <a:ext cx="3544570" cy="287020"/>
            <a:chOff x="7378192" y="5016246"/>
            <a:chExt cx="3544570" cy="287020"/>
          </a:xfrm>
        </p:grpSpPr>
        <p:sp>
          <p:nvSpPr>
            <p:cNvPr id="29" name="object 29"/>
            <p:cNvSpPr/>
            <p:nvPr/>
          </p:nvSpPr>
          <p:spPr>
            <a:xfrm>
              <a:off x="7384542" y="5022596"/>
              <a:ext cx="3531870" cy="274320"/>
            </a:xfrm>
            <a:custGeom>
              <a:avLst/>
              <a:gdLst/>
              <a:ahLst/>
              <a:cxnLst/>
              <a:rect l="l" t="t" r="r" b="b"/>
              <a:pathLst>
                <a:path w="3531870" h="274320">
                  <a:moveTo>
                    <a:pt x="1765681" y="0"/>
                  </a:moveTo>
                  <a:lnTo>
                    <a:pt x="0" y="0"/>
                  </a:lnTo>
                  <a:lnTo>
                    <a:pt x="0" y="274320"/>
                  </a:lnTo>
                  <a:lnTo>
                    <a:pt x="1765681" y="274320"/>
                  </a:lnTo>
                  <a:lnTo>
                    <a:pt x="1765681" y="0"/>
                  </a:lnTo>
                  <a:close/>
                </a:path>
                <a:path w="3531870" h="274320">
                  <a:moveTo>
                    <a:pt x="3531489" y="0"/>
                  </a:moveTo>
                  <a:lnTo>
                    <a:pt x="1765808" y="0"/>
                  </a:lnTo>
                  <a:lnTo>
                    <a:pt x="1765808" y="274320"/>
                  </a:lnTo>
                  <a:lnTo>
                    <a:pt x="3531489" y="274320"/>
                  </a:lnTo>
                  <a:lnTo>
                    <a:pt x="3531489" y="0"/>
                  </a:lnTo>
                  <a:close/>
                </a:path>
              </a:pathLst>
            </a:custGeom>
            <a:solidFill>
              <a:srgbClr val="00916D"/>
            </a:solidFill>
          </p:spPr>
          <p:txBody>
            <a:bodyPr wrap="square" lIns="0" tIns="0" rIns="0" bIns="0" rtlCol="0"/>
            <a:lstStyle/>
            <a:p>
              <a:endParaRPr/>
            </a:p>
          </p:txBody>
        </p:sp>
        <p:sp>
          <p:nvSpPr>
            <p:cNvPr id="30" name="object 30"/>
            <p:cNvSpPr/>
            <p:nvPr/>
          </p:nvSpPr>
          <p:spPr>
            <a:xfrm>
              <a:off x="7378192" y="5022596"/>
              <a:ext cx="3544570" cy="274320"/>
            </a:xfrm>
            <a:custGeom>
              <a:avLst/>
              <a:gdLst/>
              <a:ahLst/>
              <a:cxnLst/>
              <a:rect l="l" t="t" r="r" b="b"/>
              <a:pathLst>
                <a:path w="3544570" h="274320">
                  <a:moveTo>
                    <a:pt x="0" y="274319"/>
                  </a:moveTo>
                  <a:lnTo>
                    <a:pt x="3544188" y="274319"/>
                  </a:lnTo>
                </a:path>
                <a:path w="3544570" h="274320">
                  <a:moveTo>
                    <a:pt x="0" y="0"/>
                  </a:moveTo>
                  <a:lnTo>
                    <a:pt x="3544188" y="0"/>
                  </a:lnTo>
                </a:path>
              </a:pathLst>
            </a:custGeom>
            <a:ln w="12700">
              <a:solidFill>
                <a:srgbClr val="00916D"/>
              </a:solidFill>
            </a:ln>
          </p:spPr>
          <p:txBody>
            <a:bodyPr wrap="square" lIns="0" tIns="0" rIns="0" bIns="0" rtlCol="0"/>
            <a:lstStyle/>
            <a:p>
              <a:endParaRPr/>
            </a:p>
          </p:txBody>
        </p:sp>
      </p:grpSp>
      <p:graphicFrame>
        <p:nvGraphicFramePr>
          <p:cNvPr id="31" name="object 31"/>
          <p:cNvGraphicFramePr>
            <a:graphicFrameLocks noGrp="1"/>
          </p:cNvGraphicFramePr>
          <p:nvPr/>
        </p:nvGraphicFramePr>
        <p:xfrm>
          <a:off x="7378192" y="5009896"/>
          <a:ext cx="3531870" cy="828675"/>
        </p:xfrm>
        <a:graphic>
          <a:graphicData uri="http://schemas.openxmlformats.org/drawingml/2006/table">
            <a:tbl>
              <a:tblPr firstRow="1" bandRow="1">
                <a:tableStyleId>{2D5ABB26-0587-4C30-8999-92F81FD0307C}</a:tableStyleId>
              </a:tblPr>
              <a:tblGrid>
                <a:gridCol w="1259205">
                  <a:extLst>
                    <a:ext uri="{9D8B030D-6E8A-4147-A177-3AD203B41FA5}">
                      <a16:colId xmlns:a16="http://schemas.microsoft.com/office/drawing/2014/main" val="20000"/>
                    </a:ext>
                  </a:extLst>
                </a:gridCol>
                <a:gridCol w="2272665">
                  <a:extLst>
                    <a:ext uri="{9D8B030D-6E8A-4147-A177-3AD203B41FA5}">
                      <a16:colId xmlns:a16="http://schemas.microsoft.com/office/drawing/2014/main" val="20001"/>
                    </a:ext>
                  </a:extLst>
                </a:gridCol>
              </a:tblGrid>
              <a:tr h="280670">
                <a:tc>
                  <a:txBody>
                    <a:bodyPr/>
                    <a:lstStyle/>
                    <a:p>
                      <a:pPr marL="92075">
                        <a:lnSpc>
                          <a:spcPct val="100000"/>
                        </a:lnSpc>
                        <a:spcBef>
                          <a:spcPts val="345"/>
                        </a:spcBef>
                      </a:pPr>
                      <a:r>
                        <a:rPr sz="1200" b="1" spc="-25" dirty="0">
                          <a:solidFill>
                            <a:srgbClr val="FFFFFF"/>
                          </a:solidFill>
                          <a:latin typeface="Calibri"/>
                          <a:cs typeface="Calibri"/>
                        </a:rPr>
                        <a:t>Key</a:t>
                      </a:r>
                      <a:endParaRPr sz="1200">
                        <a:latin typeface="Calibri"/>
                        <a:cs typeface="Calibri"/>
                      </a:endParaRPr>
                    </a:p>
                  </a:txBody>
                  <a:tcPr marL="0" marR="0" marT="43815" marB="0">
                    <a:lnL w="12700">
                      <a:solidFill>
                        <a:srgbClr val="00916D"/>
                      </a:solidFill>
                      <a:prstDash val="solid"/>
                    </a:lnL>
                    <a:solidFill>
                      <a:srgbClr val="00916D"/>
                    </a:solidFill>
                  </a:tcPr>
                </a:tc>
                <a:tc>
                  <a:txBody>
                    <a:bodyPr/>
                    <a:lstStyle/>
                    <a:p>
                      <a:pPr marL="598805">
                        <a:lnSpc>
                          <a:spcPct val="100000"/>
                        </a:lnSpc>
                        <a:spcBef>
                          <a:spcPts val="345"/>
                        </a:spcBef>
                      </a:pPr>
                      <a:r>
                        <a:rPr sz="1200" b="1" spc="-10" dirty="0">
                          <a:solidFill>
                            <a:srgbClr val="FFFFFF"/>
                          </a:solidFill>
                          <a:latin typeface="Calibri"/>
                          <a:cs typeface="Calibri"/>
                        </a:rPr>
                        <a:t>Value</a:t>
                      </a:r>
                      <a:endParaRPr sz="1200">
                        <a:latin typeface="Calibri"/>
                        <a:cs typeface="Calibri"/>
                      </a:endParaRPr>
                    </a:p>
                  </a:txBody>
                  <a:tcPr marL="0" marR="0" marT="43815" marB="0">
                    <a:lnR w="12700">
                      <a:solidFill>
                        <a:srgbClr val="00916D"/>
                      </a:solidFill>
                      <a:prstDash val="solid"/>
                    </a:lnR>
                    <a:solidFill>
                      <a:srgbClr val="00916D"/>
                    </a:solidFill>
                  </a:tcPr>
                </a:tc>
                <a:extLst>
                  <a:ext uri="{0D108BD9-81ED-4DB2-BD59-A6C34878D82A}">
                    <a16:rowId xmlns:a16="http://schemas.microsoft.com/office/drawing/2014/main" val="10000"/>
                  </a:ext>
                </a:extLst>
              </a:tr>
              <a:tr h="273685">
                <a:tc>
                  <a:txBody>
                    <a:bodyPr/>
                    <a:lstStyle/>
                    <a:p>
                      <a:pPr marL="92075">
                        <a:lnSpc>
                          <a:spcPct val="100000"/>
                        </a:lnSpc>
                        <a:spcBef>
                          <a:spcPts val="295"/>
                        </a:spcBef>
                      </a:pPr>
                      <a:r>
                        <a:rPr sz="1200" spc="-20" dirty="0">
                          <a:solidFill>
                            <a:srgbClr val="111F35"/>
                          </a:solidFill>
                          <a:latin typeface="Calibri"/>
                          <a:cs typeface="Calibri"/>
                        </a:rPr>
                        <a:t>auth</a:t>
                      </a:r>
                      <a:endParaRPr sz="1200">
                        <a:latin typeface="Calibri"/>
                        <a:cs typeface="Calibri"/>
                      </a:endParaRPr>
                    </a:p>
                  </a:txBody>
                  <a:tcPr marL="0" marR="0" marT="37465" marB="0">
                    <a:lnL w="12700">
                      <a:solidFill>
                        <a:srgbClr val="00916D"/>
                      </a:solidFill>
                      <a:prstDash val="solid"/>
                    </a:lnL>
                    <a:lnB w="12700">
                      <a:solidFill>
                        <a:srgbClr val="00916D"/>
                      </a:solidFill>
                      <a:prstDash val="solid"/>
                    </a:lnB>
                    <a:solidFill>
                      <a:srgbClr val="E7EDEB"/>
                    </a:solidFill>
                  </a:tcPr>
                </a:tc>
                <a:tc>
                  <a:txBody>
                    <a:bodyPr/>
                    <a:lstStyle/>
                    <a:p>
                      <a:pPr marL="598805">
                        <a:lnSpc>
                          <a:spcPct val="100000"/>
                        </a:lnSpc>
                        <a:spcBef>
                          <a:spcPts val="295"/>
                        </a:spcBef>
                      </a:pPr>
                      <a:r>
                        <a:rPr sz="1200" spc="-20" dirty="0">
                          <a:solidFill>
                            <a:srgbClr val="111F35"/>
                          </a:solidFill>
                          <a:latin typeface="Calibri"/>
                          <a:cs typeface="Calibri"/>
                        </a:rPr>
                        <a:t>True</a:t>
                      </a:r>
                      <a:endParaRPr sz="1200">
                        <a:latin typeface="Calibri"/>
                        <a:cs typeface="Calibri"/>
                      </a:endParaRPr>
                    </a:p>
                  </a:txBody>
                  <a:tcPr marL="0" marR="0" marT="37465" marB="0">
                    <a:lnR w="12700">
                      <a:solidFill>
                        <a:srgbClr val="00916D"/>
                      </a:solidFill>
                      <a:prstDash val="solid"/>
                    </a:lnR>
                    <a:lnB w="12700">
                      <a:solidFill>
                        <a:srgbClr val="00916D"/>
                      </a:solidFill>
                      <a:prstDash val="solid"/>
                    </a:lnB>
                    <a:solidFill>
                      <a:srgbClr val="E7EDEB"/>
                    </a:solidFill>
                  </a:tcPr>
                </a:tc>
                <a:extLst>
                  <a:ext uri="{0D108BD9-81ED-4DB2-BD59-A6C34878D82A}">
                    <a16:rowId xmlns:a16="http://schemas.microsoft.com/office/drawing/2014/main" val="10001"/>
                  </a:ext>
                </a:extLst>
              </a:tr>
              <a:tr h="274320">
                <a:tc>
                  <a:txBody>
                    <a:bodyPr/>
                    <a:lstStyle/>
                    <a:p>
                      <a:pPr marL="92075">
                        <a:lnSpc>
                          <a:spcPct val="100000"/>
                        </a:lnSpc>
                        <a:spcBef>
                          <a:spcPts val="300"/>
                        </a:spcBef>
                      </a:pPr>
                      <a:r>
                        <a:rPr sz="1200" spc="-10" dirty="0">
                          <a:solidFill>
                            <a:srgbClr val="111F35"/>
                          </a:solidFill>
                          <a:latin typeface="Calibri"/>
                          <a:cs typeface="Calibri"/>
                        </a:rPr>
                        <a:t>usename</a:t>
                      </a:r>
                      <a:endParaRPr sz="1200">
                        <a:latin typeface="Calibri"/>
                        <a:cs typeface="Calibri"/>
                      </a:endParaRPr>
                    </a:p>
                  </a:txBody>
                  <a:tcPr marL="0" marR="0" marT="38100" marB="0">
                    <a:lnL w="12700">
                      <a:solidFill>
                        <a:srgbClr val="00916D"/>
                      </a:solidFill>
                      <a:prstDash val="solid"/>
                    </a:lnL>
                    <a:lnT w="12700">
                      <a:solidFill>
                        <a:srgbClr val="00916D"/>
                      </a:solidFill>
                      <a:prstDash val="solid"/>
                    </a:lnT>
                    <a:lnB w="12700">
                      <a:solidFill>
                        <a:srgbClr val="00916D"/>
                      </a:solidFill>
                      <a:prstDash val="solid"/>
                    </a:lnB>
                    <a:solidFill>
                      <a:srgbClr val="FFFFFF"/>
                    </a:solidFill>
                  </a:tcPr>
                </a:tc>
                <a:tc>
                  <a:txBody>
                    <a:bodyPr/>
                    <a:lstStyle/>
                    <a:p>
                      <a:pPr marL="598805">
                        <a:lnSpc>
                          <a:spcPct val="100000"/>
                        </a:lnSpc>
                        <a:spcBef>
                          <a:spcPts val="300"/>
                        </a:spcBef>
                      </a:pPr>
                      <a:r>
                        <a:rPr sz="1200" spc="-10" dirty="0">
                          <a:solidFill>
                            <a:srgbClr val="111F35"/>
                          </a:solidFill>
                          <a:latin typeface="Calibri"/>
                          <a:cs typeface="Calibri"/>
                        </a:rPr>
                        <a:t>billy</a:t>
                      </a:r>
                      <a:endParaRPr sz="1200">
                        <a:latin typeface="Calibri"/>
                        <a:cs typeface="Calibri"/>
                      </a:endParaRPr>
                    </a:p>
                  </a:txBody>
                  <a:tcPr marL="0" marR="0" marT="38100" marB="0">
                    <a:lnR w="12700">
                      <a:solidFill>
                        <a:srgbClr val="00916D"/>
                      </a:solidFill>
                      <a:prstDash val="solid"/>
                    </a:lnR>
                    <a:lnT w="12700">
                      <a:solidFill>
                        <a:srgbClr val="00916D"/>
                      </a:solidFill>
                      <a:prstDash val="solid"/>
                    </a:lnT>
                    <a:lnB w="12700">
                      <a:solidFill>
                        <a:srgbClr val="00916D"/>
                      </a:solidFill>
                      <a:prstDash val="solid"/>
                    </a:lnB>
                    <a:solidFill>
                      <a:srgbClr val="FFFFFF"/>
                    </a:solidFill>
                  </a:tcPr>
                </a:tc>
                <a:extLst>
                  <a:ext uri="{0D108BD9-81ED-4DB2-BD59-A6C34878D82A}">
                    <a16:rowId xmlns:a16="http://schemas.microsoft.com/office/drawing/2014/main" val="10002"/>
                  </a:ext>
                </a:extLst>
              </a:tr>
            </a:tbl>
          </a:graphicData>
        </a:graphic>
      </p:graphicFrame>
      <p:sp>
        <p:nvSpPr>
          <p:cNvPr id="32" name="object 32"/>
          <p:cNvSpPr/>
          <p:nvPr/>
        </p:nvSpPr>
        <p:spPr>
          <a:xfrm>
            <a:off x="1796795" y="2427351"/>
            <a:ext cx="5180965" cy="171450"/>
          </a:xfrm>
          <a:custGeom>
            <a:avLst/>
            <a:gdLst/>
            <a:ahLst/>
            <a:cxnLst/>
            <a:rect l="l" t="t" r="r" b="b"/>
            <a:pathLst>
              <a:path w="5180965" h="171450">
                <a:moveTo>
                  <a:pt x="5009387" y="0"/>
                </a:moveTo>
                <a:lnTo>
                  <a:pt x="5009387" y="171450"/>
                </a:lnTo>
                <a:lnTo>
                  <a:pt x="5123687" y="114300"/>
                </a:lnTo>
                <a:lnTo>
                  <a:pt x="5037962" y="114300"/>
                </a:lnTo>
                <a:lnTo>
                  <a:pt x="5037962" y="57150"/>
                </a:lnTo>
                <a:lnTo>
                  <a:pt x="5123687" y="57150"/>
                </a:lnTo>
                <a:lnTo>
                  <a:pt x="5009387" y="0"/>
                </a:lnTo>
                <a:close/>
              </a:path>
              <a:path w="5180965" h="171450">
                <a:moveTo>
                  <a:pt x="5009387" y="57150"/>
                </a:moveTo>
                <a:lnTo>
                  <a:pt x="0" y="57150"/>
                </a:lnTo>
                <a:lnTo>
                  <a:pt x="0" y="114300"/>
                </a:lnTo>
                <a:lnTo>
                  <a:pt x="5009387" y="114300"/>
                </a:lnTo>
                <a:lnTo>
                  <a:pt x="5009387" y="57150"/>
                </a:lnTo>
                <a:close/>
              </a:path>
              <a:path w="5180965" h="171450">
                <a:moveTo>
                  <a:pt x="5123687" y="57150"/>
                </a:moveTo>
                <a:lnTo>
                  <a:pt x="5037962" y="57150"/>
                </a:lnTo>
                <a:lnTo>
                  <a:pt x="5037962" y="114300"/>
                </a:lnTo>
                <a:lnTo>
                  <a:pt x="5123687" y="114300"/>
                </a:lnTo>
                <a:lnTo>
                  <a:pt x="5180837" y="85725"/>
                </a:lnTo>
                <a:lnTo>
                  <a:pt x="5123687" y="57150"/>
                </a:lnTo>
                <a:close/>
              </a:path>
            </a:pathLst>
          </a:custGeom>
          <a:solidFill>
            <a:srgbClr val="006379"/>
          </a:solidFill>
        </p:spPr>
        <p:txBody>
          <a:bodyPr wrap="square" lIns="0" tIns="0" rIns="0" bIns="0" rtlCol="0"/>
          <a:lstStyle/>
          <a:p>
            <a:endParaRPr/>
          </a:p>
        </p:txBody>
      </p:sp>
      <p:sp>
        <p:nvSpPr>
          <p:cNvPr id="33" name="object 33"/>
          <p:cNvSpPr txBox="1"/>
          <p:nvPr/>
        </p:nvSpPr>
        <p:spPr>
          <a:xfrm>
            <a:off x="2054098" y="2164207"/>
            <a:ext cx="46647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1:</a:t>
            </a:r>
            <a:r>
              <a:rPr sz="1800" spc="-40" dirty="0">
                <a:solidFill>
                  <a:srgbClr val="111F35"/>
                </a:solidFill>
                <a:latin typeface="Consolas"/>
                <a:cs typeface="Consolas"/>
              </a:rPr>
              <a:t> </a:t>
            </a:r>
            <a:r>
              <a:rPr sz="1800" dirty="0">
                <a:solidFill>
                  <a:srgbClr val="111F35"/>
                </a:solidFill>
                <a:latin typeface="Consolas"/>
                <a:cs typeface="Consolas"/>
              </a:rPr>
              <a:t>HTTP</a:t>
            </a:r>
            <a:r>
              <a:rPr sz="1800" spc="-15" dirty="0">
                <a:solidFill>
                  <a:srgbClr val="111F35"/>
                </a:solidFill>
                <a:latin typeface="Consolas"/>
                <a:cs typeface="Consolas"/>
              </a:rPr>
              <a:t> </a:t>
            </a:r>
            <a:r>
              <a:rPr sz="1800" dirty="0">
                <a:solidFill>
                  <a:srgbClr val="111F35"/>
                </a:solidFill>
                <a:latin typeface="Consolas"/>
                <a:cs typeface="Consolas"/>
              </a:rPr>
              <a:t>POST</a:t>
            </a:r>
            <a:r>
              <a:rPr sz="1800" spc="-20" dirty="0">
                <a:solidFill>
                  <a:srgbClr val="111F35"/>
                </a:solidFill>
                <a:latin typeface="Consolas"/>
                <a:cs typeface="Consolas"/>
              </a:rPr>
              <a:t> </a:t>
            </a:r>
            <a:r>
              <a:rPr sz="1800" dirty="0">
                <a:solidFill>
                  <a:srgbClr val="111F35"/>
                </a:solidFill>
                <a:latin typeface="Consolas"/>
                <a:cs typeface="Consolas"/>
              </a:rPr>
              <a:t>/login</a:t>
            </a:r>
            <a:r>
              <a:rPr sz="1800" spc="-10" dirty="0">
                <a:solidFill>
                  <a:srgbClr val="111F35"/>
                </a:solidFill>
                <a:latin typeface="Consolas"/>
                <a:cs typeface="Consolas"/>
              </a:rPr>
              <a:t> usr=john&amp;pwd=pass</a:t>
            </a:r>
            <a:endParaRPr sz="1800">
              <a:latin typeface="Consolas"/>
              <a:cs typeface="Consolas"/>
            </a:endParaRPr>
          </a:p>
        </p:txBody>
      </p:sp>
      <p:sp>
        <p:nvSpPr>
          <p:cNvPr id="34" name="object 34"/>
          <p:cNvSpPr/>
          <p:nvPr/>
        </p:nvSpPr>
        <p:spPr>
          <a:xfrm>
            <a:off x="1796795" y="2899791"/>
            <a:ext cx="5180965" cy="171450"/>
          </a:xfrm>
          <a:custGeom>
            <a:avLst/>
            <a:gdLst/>
            <a:ahLst/>
            <a:cxnLst/>
            <a:rect l="l" t="t" r="r" b="b"/>
            <a:pathLst>
              <a:path w="5180965" h="171450">
                <a:moveTo>
                  <a:pt x="171450" y="0"/>
                </a:moveTo>
                <a:lnTo>
                  <a:pt x="0" y="85725"/>
                </a:lnTo>
                <a:lnTo>
                  <a:pt x="171450" y="171450"/>
                </a:lnTo>
                <a:lnTo>
                  <a:pt x="171450" y="114300"/>
                </a:lnTo>
                <a:lnTo>
                  <a:pt x="142875" y="114300"/>
                </a:lnTo>
                <a:lnTo>
                  <a:pt x="142875" y="57150"/>
                </a:lnTo>
                <a:lnTo>
                  <a:pt x="171450" y="57150"/>
                </a:lnTo>
                <a:lnTo>
                  <a:pt x="171450" y="0"/>
                </a:lnTo>
                <a:close/>
              </a:path>
              <a:path w="5180965" h="171450">
                <a:moveTo>
                  <a:pt x="171450" y="57150"/>
                </a:moveTo>
                <a:lnTo>
                  <a:pt x="142875" y="57150"/>
                </a:lnTo>
                <a:lnTo>
                  <a:pt x="142875" y="114300"/>
                </a:lnTo>
                <a:lnTo>
                  <a:pt x="171450" y="114300"/>
                </a:lnTo>
                <a:lnTo>
                  <a:pt x="171450" y="57150"/>
                </a:lnTo>
                <a:close/>
              </a:path>
              <a:path w="5180965" h="171450">
                <a:moveTo>
                  <a:pt x="5180837" y="57150"/>
                </a:moveTo>
                <a:lnTo>
                  <a:pt x="171450" y="57150"/>
                </a:lnTo>
                <a:lnTo>
                  <a:pt x="171450" y="114300"/>
                </a:lnTo>
                <a:lnTo>
                  <a:pt x="5180837" y="114300"/>
                </a:lnTo>
                <a:lnTo>
                  <a:pt x="5180837" y="57150"/>
                </a:lnTo>
                <a:close/>
              </a:path>
            </a:pathLst>
          </a:custGeom>
          <a:solidFill>
            <a:srgbClr val="006379"/>
          </a:solidFill>
        </p:spPr>
        <p:txBody>
          <a:bodyPr wrap="square" lIns="0" tIns="0" rIns="0" bIns="0" rtlCol="0"/>
          <a:lstStyle/>
          <a:p>
            <a:endParaRPr/>
          </a:p>
        </p:txBody>
      </p:sp>
      <p:sp>
        <p:nvSpPr>
          <p:cNvPr id="35" name="object 35"/>
          <p:cNvSpPr txBox="1"/>
          <p:nvPr/>
        </p:nvSpPr>
        <p:spPr>
          <a:xfrm>
            <a:off x="2352548" y="2670175"/>
            <a:ext cx="38665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2:</a:t>
            </a:r>
            <a:r>
              <a:rPr sz="1800" spc="-20" dirty="0">
                <a:solidFill>
                  <a:srgbClr val="111F35"/>
                </a:solidFill>
                <a:latin typeface="Consolas"/>
                <a:cs typeface="Consolas"/>
              </a:rPr>
              <a:t> </a:t>
            </a:r>
            <a:r>
              <a:rPr sz="1800" dirty="0">
                <a:solidFill>
                  <a:srgbClr val="111F35"/>
                </a:solidFill>
                <a:latin typeface="Consolas"/>
                <a:cs typeface="Consolas"/>
              </a:rPr>
              <a:t>200</a:t>
            </a:r>
            <a:r>
              <a:rPr sz="1800" spc="-15" dirty="0">
                <a:solidFill>
                  <a:srgbClr val="111F35"/>
                </a:solidFill>
                <a:latin typeface="Consolas"/>
                <a:cs typeface="Consolas"/>
              </a:rPr>
              <a:t> </a:t>
            </a:r>
            <a:r>
              <a:rPr sz="1800" dirty="0">
                <a:solidFill>
                  <a:srgbClr val="111F35"/>
                </a:solidFill>
                <a:latin typeface="Consolas"/>
                <a:cs typeface="Consolas"/>
              </a:rPr>
              <a:t>OK</a:t>
            </a:r>
            <a:r>
              <a:rPr sz="1800" spc="-10" dirty="0">
                <a:solidFill>
                  <a:srgbClr val="111F35"/>
                </a:solidFill>
                <a:latin typeface="Consolas"/>
                <a:cs typeface="Consolas"/>
              </a:rPr>
              <a:t> </a:t>
            </a:r>
            <a:r>
              <a:rPr sz="1800" spc="-10" dirty="0">
                <a:solidFill>
                  <a:srgbClr val="111F35"/>
                </a:solidFill>
                <a:latin typeface="Calibri"/>
                <a:cs typeface="Calibri"/>
              </a:rPr>
              <a:t>Set-</a:t>
            </a:r>
            <a:r>
              <a:rPr sz="1800" dirty="0">
                <a:solidFill>
                  <a:srgbClr val="111F35"/>
                </a:solidFill>
                <a:latin typeface="Calibri"/>
                <a:cs typeface="Calibri"/>
              </a:rPr>
              <a:t>Cookie:</a:t>
            </a:r>
            <a:r>
              <a:rPr sz="1800" spc="5" dirty="0">
                <a:solidFill>
                  <a:srgbClr val="111F35"/>
                </a:solidFill>
                <a:latin typeface="Calibri"/>
                <a:cs typeface="Calibri"/>
              </a:rPr>
              <a:t> </a:t>
            </a:r>
            <a:r>
              <a:rPr sz="1800" spc="-10" dirty="0">
                <a:solidFill>
                  <a:srgbClr val="111F35"/>
                </a:solidFill>
                <a:latin typeface="Calibri"/>
                <a:cs typeface="Calibri"/>
              </a:rPr>
              <a:t>SID=ahs37…435</a:t>
            </a:r>
            <a:endParaRPr sz="1800">
              <a:latin typeface="Calibri"/>
              <a:cs typeface="Calibri"/>
            </a:endParaRPr>
          </a:p>
        </p:txBody>
      </p:sp>
      <p:grpSp>
        <p:nvGrpSpPr>
          <p:cNvPr id="36" name="object 36"/>
          <p:cNvGrpSpPr/>
          <p:nvPr/>
        </p:nvGrpSpPr>
        <p:grpSpPr>
          <a:xfrm>
            <a:off x="1033368" y="2061560"/>
            <a:ext cx="615315" cy="652780"/>
            <a:chOff x="1033368" y="2061560"/>
            <a:chExt cx="615315" cy="652780"/>
          </a:xfrm>
        </p:grpSpPr>
        <p:sp>
          <p:nvSpPr>
            <p:cNvPr id="37" name="object 37"/>
            <p:cNvSpPr/>
            <p:nvPr/>
          </p:nvSpPr>
          <p:spPr>
            <a:xfrm>
              <a:off x="1190217" y="2067835"/>
              <a:ext cx="301625" cy="301625"/>
            </a:xfrm>
            <a:custGeom>
              <a:avLst/>
              <a:gdLst/>
              <a:ahLst/>
              <a:cxnLst/>
              <a:rect l="l" t="t" r="r" b="b"/>
              <a:pathLst>
                <a:path w="301625" h="301625">
                  <a:moveTo>
                    <a:pt x="150573" y="0"/>
                  </a:moveTo>
                  <a:lnTo>
                    <a:pt x="102980" y="7678"/>
                  </a:lnTo>
                  <a:lnTo>
                    <a:pt x="61646" y="29058"/>
                  </a:lnTo>
                  <a:lnTo>
                    <a:pt x="29051" y="61661"/>
                  </a:lnTo>
                  <a:lnTo>
                    <a:pt x="7676" y="103005"/>
                  </a:lnTo>
                  <a:lnTo>
                    <a:pt x="0" y="150610"/>
                  </a:lnTo>
                  <a:lnTo>
                    <a:pt x="7676" y="198212"/>
                  </a:lnTo>
                  <a:lnTo>
                    <a:pt x="29051" y="239555"/>
                  </a:lnTo>
                  <a:lnTo>
                    <a:pt x="61646" y="272159"/>
                  </a:lnTo>
                  <a:lnTo>
                    <a:pt x="102980" y="293541"/>
                  </a:lnTo>
                  <a:lnTo>
                    <a:pt x="150573" y="301220"/>
                  </a:lnTo>
                  <a:lnTo>
                    <a:pt x="198163" y="293541"/>
                  </a:lnTo>
                  <a:lnTo>
                    <a:pt x="239497" y="272159"/>
                  </a:lnTo>
                  <a:lnTo>
                    <a:pt x="272093" y="239555"/>
                  </a:lnTo>
                  <a:lnTo>
                    <a:pt x="293470" y="198212"/>
                  </a:lnTo>
                  <a:lnTo>
                    <a:pt x="301147" y="150610"/>
                  </a:lnTo>
                  <a:lnTo>
                    <a:pt x="293470" y="103005"/>
                  </a:lnTo>
                  <a:lnTo>
                    <a:pt x="272093" y="61661"/>
                  </a:lnTo>
                  <a:lnTo>
                    <a:pt x="239497" y="29058"/>
                  </a:lnTo>
                  <a:lnTo>
                    <a:pt x="198163" y="7678"/>
                  </a:lnTo>
                  <a:lnTo>
                    <a:pt x="150573" y="0"/>
                  </a:lnTo>
                  <a:close/>
                </a:path>
              </a:pathLst>
            </a:custGeom>
            <a:solidFill>
              <a:srgbClr val="F1CD5D"/>
            </a:solidFill>
          </p:spPr>
          <p:txBody>
            <a:bodyPr wrap="square" lIns="0" tIns="0" rIns="0" bIns="0" rtlCol="0"/>
            <a:lstStyle/>
            <a:p>
              <a:endParaRPr/>
            </a:p>
          </p:txBody>
        </p:sp>
        <p:sp>
          <p:nvSpPr>
            <p:cNvPr id="38" name="object 38"/>
            <p:cNvSpPr/>
            <p:nvPr/>
          </p:nvSpPr>
          <p:spPr>
            <a:xfrm>
              <a:off x="1190217" y="2067835"/>
              <a:ext cx="301625" cy="301625"/>
            </a:xfrm>
            <a:custGeom>
              <a:avLst/>
              <a:gdLst/>
              <a:ahLst/>
              <a:cxnLst/>
              <a:rect l="l" t="t" r="r" b="b"/>
              <a:pathLst>
                <a:path w="301625" h="301625">
                  <a:moveTo>
                    <a:pt x="301147" y="150610"/>
                  </a:moveTo>
                  <a:lnTo>
                    <a:pt x="293470" y="198212"/>
                  </a:lnTo>
                  <a:lnTo>
                    <a:pt x="272093" y="239555"/>
                  </a:lnTo>
                  <a:lnTo>
                    <a:pt x="239497" y="272159"/>
                  </a:lnTo>
                  <a:lnTo>
                    <a:pt x="198163" y="293541"/>
                  </a:lnTo>
                  <a:lnTo>
                    <a:pt x="150573" y="301220"/>
                  </a:lnTo>
                  <a:lnTo>
                    <a:pt x="102980" y="293541"/>
                  </a:lnTo>
                  <a:lnTo>
                    <a:pt x="61646" y="272159"/>
                  </a:lnTo>
                  <a:lnTo>
                    <a:pt x="29051" y="239555"/>
                  </a:lnTo>
                  <a:lnTo>
                    <a:pt x="7676" y="198212"/>
                  </a:lnTo>
                  <a:lnTo>
                    <a:pt x="0" y="150610"/>
                  </a:lnTo>
                  <a:lnTo>
                    <a:pt x="7676" y="103005"/>
                  </a:lnTo>
                  <a:lnTo>
                    <a:pt x="29051" y="61661"/>
                  </a:lnTo>
                  <a:lnTo>
                    <a:pt x="61646" y="29058"/>
                  </a:lnTo>
                  <a:lnTo>
                    <a:pt x="102980" y="7678"/>
                  </a:lnTo>
                  <a:lnTo>
                    <a:pt x="150573" y="0"/>
                  </a:lnTo>
                  <a:lnTo>
                    <a:pt x="198163" y="7678"/>
                  </a:lnTo>
                  <a:lnTo>
                    <a:pt x="239497" y="29058"/>
                  </a:lnTo>
                  <a:lnTo>
                    <a:pt x="272093" y="61661"/>
                  </a:lnTo>
                  <a:lnTo>
                    <a:pt x="293470" y="103005"/>
                  </a:lnTo>
                  <a:lnTo>
                    <a:pt x="301147" y="150610"/>
                  </a:lnTo>
                  <a:close/>
                </a:path>
              </a:pathLst>
            </a:custGeom>
            <a:ln w="12549">
              <a:solidFill>
                <a:srgbClr val="111F35"/>
              </a:solidFill>
            </a:ln>
          </p:spPr>
          <p:txBody>
            <a:bodyPr wrap="square" lIns="0" tIns="0" rIns="0" bIns="0" rtlCol="0"/>
            <a:lstStyle/>
            <a:p>
              <a:endParaRPr/>
            </a:p>
          </p:txBody>
        </p:sp>
        <p:sp>
          <p:nvSpPr>
            <p:cNvPr id="39" name="object 39"/>
            <p:cNvSpPr/>
            <p:nvPr/>
          </p:nvSpPr>
          <p:spPr>
            <a:xfrm>
              <a:off x="1039643" y="2406708"/>
              <a:ext cx="602615" cy="301625"/>
            </a:xfrm>
            <a:custGeom>
              <a:avLst/>
              <a:gdLst/>
              <a:ahLst/>
              <a:cxnLst/>
              <a:rect l="l" t="t" r="r" b="b"/>
              <a:pathLst>
                <a:path w="602614" h="301625">
                  <a:moveTo>
                    <a:pt x="301147" y="0"/>
                  </a:moveTo>
                  <a:lnTo>
                    <a:pt x="239035" y="5177"/>
                  </a:lnTo>
                  <a:lnTo>
                    <a:pt x="176924" y="18826"/>
                  </a:lnTo>
                  <a:lnTo>
                    <a:pt x="137574" y="32122"/>
                  </a:lnTo>
                  <a:lnTo>
                    <a:pt x="99284" y="48948"/>
                  </a:lnTo>
                  <a:lnTo>
                    <a:pt x="63111" y="68598"/>
                  </a:lnTo>
                  <a:lnTo>
                    <a:pt x="30114" y="90366"/>
                  </a:lnTo>
                  <a:lnTo>
                    <a:pt x="2058" y="133784"/>
                  </a:lnTo>
                  <a:lnTo>
                    <a:pt x="0" y="150610"/>
                  </a:lnTo>
                  <a:lnTo>
                    <a:pt x="0" y="301220"/>
                  </a:lnTo>
                  <a:lnTo>
                    <a:pt x="602294" y="301220"/>
                  </a:lnTo>
                  <a:lnTo>
                    <a:pt x="602294" y="150610"/>
                  </a:lnTo>
                  <a:lnTo>
                    <a:pt x="584825" y="102956"/>
                  </a:lnTo>
                  <a:lnTo>
                    <a:pt x="539183" y="67009"/>
                  </a:lnTo>
                  <a:lnTo>
                    <a:pt x="503010" y="47536"/>
                  </a:lnTo>
                  <a:lnTo>
                    <a:pt x="464719" y="31592"/>
                  </a:lnTo>
                  <a:lnTo>
                    <a:pt x="425370" y="18826"/>
                  </a:lnTo>
                  <a:lnTo>
                    <a:pt x="366082" y="5177"/>
                  </a:lnTo>
                  <a:lnTo>
                    <a:pt x="301147" y="0"/>
                  </a:lnTo>
                  <a:close/>
                </a:path>
              </a:pathLst>
            </a:custGeom>
            <a:solidFill>
              <a:srgbClr val="F1CD5D"/>
            </a:solidFill>
          </p:spPr>
          <p:txBody>
            <a:bodyPr wrap="square" lIns="0" tIns="0" rIns="0" bIns="0" rtlCol="0"/>
            <a:lstStyle/>
            <a:p>
              <a:endParaRPr/>
            </a:p>
          </p:txBody>
        </p:sp>
        <p:sp>
          <p:nvSpPr>
            <p:cNvPr id="40" name="object 40"/>
            <p:cNvSpPr/>
            <p:nvPr/>
          </p:nvSpPr>
          <p:spPr>
            <a:xfrm>
              <a:off x="1039643" y="2406708"/>
              <a:ext cx="602615" cy="301625"/>
            </a:xfrm>
            <a:custGeom>
              <a:avLst/>
              <a:gdLst/>
              <a:ahLst/>
              <a:cxnLst/>
              <a:rect l="l" t="t" r="r" b="b"/>
              <a:pathLst>
                <a:path w="602614" h="301625">
                  <a:moveTo>
                    <a:pt x="602294" y="301220"/>
                  </a:moveTo>
                  <a:lnTo>
                    <a:pt x="602294" y="150610"/>
                  </a:lnTo>
                  <a:lnTo>
                    <a:pt x="584825" y="102956"/>
                  </a:lnTo>
                  <a:lnTo>
                    <a:pt x="539183" y="67009"/>
                  </a:lnTo>
                  <a:lnTo>
                    <a:pt x="503010" y="47536"/>
                  </a:lnTo>
                  <a:lnTo>
                    <a:pt x="464719" y="31592"/>
                  </a:lnTo>
                  <a:lnTo>
                    <a:pt x="425370" y="18826"/>
                  </a:lnTo>
                  <a:lnTo>
                    <a:pt x="366082" y="5177"/>
                  </a:lnTo>
                  <a:lnTo>
                    <a:pt x="301147" y="0"/>
                  </a:lnTo>
                  <a:lnTo>
                    <a:pt x="270091" y="1353"/>
                  </a:lnTo>
                  <a:lnTo>
                    <a:pt x="207979" y="11119"/>
                  </a:lnTo>
                  <a:lnTo>
                    <a:pt x="137574" y="32122"/>
                  </a:lnTo>
                  <a:lnTo>
                    <a:pt x="99284" y="48948"/>
                  </a:lnTo>
                  <a:lnTo>
                    <a:pt x="63111" y="68598"/>
                  </a:lnTo>
                  <a:lnTo>
                    <a:pt x="30114" y="90366"/>
                  </a:lnTo>
                  <a:lnTo>
                    <a:pt x="2058" y="133784"/>
                  </a:lnTo>
                  <a:lnTo>
                    <a:pt x="0" y="150610"/>
                  </a:lnTo>
                  <a:lnTo>
                    <a:pt x="0" y="301220"/>
                  </a:lnTo>
                  <a:lnTo>
                    <a:pt x="602294" y="301220"/>
                  </a:lnTo>
                  <a:close/>
                </a:path>
              </a:pathLst>
            </a:custGeom>
            <a:ln w="12550">
              <a:solidFill>
                <a:srgbClr val="111F35"/>
              </a:solidFill>
            </a:ln>
          </p:spPr>
          <p:txBody>
            <a:bodyPr wrap="square" lIns="0" tIns="0" rIns="0" bIns="0" rtlCol="0"/>
            <a:lstStyle/>
            <a:p>
              <a:endParaRPr/>
            </a:p>
          </p:txBody>
        </p:sp>
      </p:grpSp>
      <p:sp>
        <p:nvSpPr>
          <p:cNvPr id="41" name="object 41"/>
          <p:cNvSpPr txBox="1"/>
          <p:nvPr/>
        </p:nvSpPr>
        <p:spPr>
          <a:xfrm>
            <a:off x="933703" y="2748788"/>
            <a:ext cx="7778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User</a:t>
            </a:r>
            <a:r>
              <a:rPr sz="1800" spc="-20" dirty="0">
                <a:solidFill>
                  <a:srgbClr val="111F35"/>
                </a:solidFill>
                <a:latin typeface="Consolas"/>
                <a:cs typeface="Consolas"/>
              </a:rPr>
              <a:t> </a:t>
            </a:r>
            <a:r>
              <a:rPr sz="1800" spc="-50" dirty="0">
                <a:solidFill>
                  <a:srgbClr val="111F35"/>
                </a:solidFill>
                <a:latin typeface="Consolas"/>
                <a:cs typeface="Consolas"/>
              </a:rPr>
              <a:t>A</a:t>
            </a:r>
            <a:endParaRPr sz="1800">
              <a:latin typeface="Consolas"/>
              <a:cs typeface="Consolas"/>
            </a:endParaRPr>
          </a:p>
        </p:txBody>
      </p:sp>
      <p:sp>
        <p:nvSpPr>
          <p:cNvPr id="42" name="object 42"/>
          <p:cNvSpPr/>
          <p:nvPr/>
        </p:nvSpPr>
        <p:spPr>
          <a:xfrm>
            <a:off x="1795272" y="3673983"/>
            <a:ext cx="5180965" cy="171450"/>
          </a:xfrm>
          <a:custGeom>
            <a:avLst/>
            <a:gdLst/>
            <a:ahLst/>
            <a:cxnLst/>
            <a:rect l="l" t="t" r="r" b="b"/>
            <a:pathLst>
              <a:path w="5180965" h="171450">
                <a:moveTo>
                  <a:pt x="5009387" y="0"/>
                </a:moveTo>
                <a:lnTo>
                  <a:pt x="5009387" y="171450"/>
                </a:lnTo>
                <a:lnTo>
                  <a:pt x="5123687" y="114300"/>
                </a:lnTo>
                <a:lnTo>
                  <a:pt x="5037962" y="114300"/>
                </a:lnTo>
                <a:lnTo>
                  <a:pt x="5037962" y="57150"/>
                </a:lnTo>
                <a:lnTo>
                  <a:pt x="5123687" y="57150"/>
                </a:lnTo>
                <a:lnTo>
                  <a:pt x="5009387" y="0"/>
                </a:lnTo>
                <a:close/>
              </a:path>
              <a:path w="5180965" h="171450">
                <a:moveTo>
                  <a:pt x="5009387" y="57150"/>
                </a:moveTo>
                <a:lnTo>
                  <a:pt x="0" y="57150"/>
                </a:lnTo>
                <a:lnTo>
                  <a:pt x="0" y="114300"/>
                </a:lnTo>
                <a:lnTo>
                  <a:pt x="5009387" y="114300"/>
                </a:lnTo>
                <a:lnTo>
                  <a:pt x="5009387" y="57150"/>
                </a:lnTo>
                <a:close/>
              </a:path>
              <a:path w="5180965" h="171450">
                <a:moveTo>
                  <a:pt x="5123687" y="57150"/>
                </a:moveTo>
                <a:lnTo>
                  <a:pt x="5037962" y="57150"/>
                </a:lnTo>
                <a:lnTo>
                  <a:pt x="5037962" y="114300"/>
                </a:lnTo>
                <a:lnTo>
                  <a:pt x="5123687" y="114300"/>
                </a:lnTo>
                <a:lnTo>
                  <a:pt x="5180837" y="85725"/>
                </a:lnTo>
                <a:lnTo>
                  <a:pt x="5123687" y="57150"/>
                </a:lnTo>
                <a:close/>
              </a:path>
            </a:pathLst>
          </a:custGeom>
          <a:solidFill>
            <a:srgbClr val="006379"/>
          </a:solidFill>
        </p:spPr>
        <p:txBody>
          <a:bodyPr wrap="square" lIns="0" tIns="0" rIns="0" bIns="0" rtlCol="0"/>
          <a:lstStyle/>
          <a:p>
            <a:endParaRPr/>
          </a:p>
        </p:txBody>
      </p:sp>
      <p:sp>
        <p:nvSpPr>
          <p:cNvPr id="43" name="object 43"/>
          <p:cNvSpPr txBox="1"/>
          <p:nvPr/>
        </p:nvSpPr>
        <p:spPr>
          <a:xfrm>
            <a:off x="2117598" y="3394709"/>
            <a:ext cx="46316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3:</a:t>
            </a:r>
            <a:r>
              <a:rPr sz="1800" spc="-30" dirty="0">
                <a:solidFill>
                  <a:srgbClr val="111F35"/>
                </a:solidFill>
                <a:latin typeface="Consolas"/>
                <a:cs typeface="Consolas"/>
              </a:rPr>
              <a:t> </a:t>
            </a:r>
            <a:r>
              <a:rPr sz="1800" dirty="0">
                <a:solidFill>
                  <a:srgbClr val="111F35"/>
                </a:solidFill>
                <a:latin typeface="Consolas"/>
                <a:cs typeface="Consolas"/>
              </a:rPr>
              <a:t>HTTP</a:t>
            </a:r>
            <a:r>
              <a:rPr sz="1800" spc="-25" dirty="0">
                <a:solidFill>
                  <a:srgbClr val="111F35"/>
                </a:solidFill>
                <a:latin typeface="Consolas"/>
                <a:cs typeface="Consolas"/>
              </a:rPr>
              <a:t> </a:t>
            </a:r>
            <a:r>
              <a:rPr sz="1800" dirty="0">
                <a:solidFill>
                  <a:srgbClr val="111F35"/>
                </a:solidFill>
                <a:latin typeface="Consolas"/>
                <a:cs typeface="Consolas"/>
              </a:rPr>
              <a:t>GET</a:t>
            </a:r>
            <a:r>
              <a:rPr sz="1800" spc="-30" dirty="0">
                <a:solidFill>
                  <a:srgbClr val="111F35"/>
                </a:solidFill>
                <a:latin typeface="Consolas"/>
                <a:cs typeface="Consolas"/>
              </a:rPr>
              <a:t> </a:t>
            </a:r>
            <a:r>
              <a:rPr sz="1800" dirty="0">
                <a:solidFill>
                  <a:srgbClr val="111F35"/>
                </a:solidFill>
                <a:latin typeface="Consolas"/>
                <a:cs typeface="Consolas"/>
              </a:rPr>
              <a:t>/todos </a:t>
            </a:r>
            <a:r>
              <a:rPr sz="1800" dirty="0">
                <a:solidFill>
                  <a:srgbClr val="111F35"/>
                </a:solidFill>
                <a:latin typeface="Calibri"/>
                <a:cs typeface="Calibri"/>
              </a:rPr>
              <a:t>Cookie: </a:t>
            </a:r>
            <a:r>
              <a:rPr sz="1800" spc="-10" dirty="0">
                <a:solidFill>
                  <a:srgbClr val="111F35"/>
                </a:solidFill>
                <a:latin typeface="Calibri"/>
                <a:cs typeface="Calibri"/>
              </a:rPr>
              <a:t>SID=ahs37…435</a:t>
            </a:r>
            <a:endParaRPr sz="1800">
              <a:latin typeface="Calibri"/>
              <a:cs typeface="Calibri"/>
            </a:endParaRPr>
          </a:p>
        </p:txBody>
      </p:sp>
      <p:sp>
        <p:nvSpPr>
          <p:cNvPr id="44" name="object 44"/>
          <p:cNvSpPr/>
          <p:nvPr/>
        </p:nvSpPr>
        <p:spPr>
          <a:xfrm>
            <a:off x="1761744" y="4172330"/>
            <a:ext cx="5213985" cy="171450"/>
          </a:xfrm>
          <a:custGeom>
            <a:avLst/>
            <a:gdLst/>
            <a:ahLst/>
            <a:cxnLst/>
            <a:rect l="l" t="t" r="r" b="b"/>
            <a:pathLst>
              <a:path w="5213984" h="171450">
                <a:moveTo>
                  <a:pt x="171450" y="0"/>
                </a:moveTo>
                <a:lnTo>
                  <a:pt x="0" y="85725"/>
                </a:lnTo>
                <a:lnTo>
                  <a:pt x="171450" y="171450"/>
                </a:lnTo>
                <a:lnTo>
                  <a:pt x="171450" y="114300"/>
                </a:lnTo>
                <a:lnTo>
                  <a:pt x="142875" y="114300"/>
                </a:lnTo>
                <a:lnTo>
                  <a:pt x="142875" y="57150"/>
                </a:lnTo>
                <a:lnTo>
                  <a:pt x="171450" y="57150"/>
                </a:lnTo>
                <a:lnTo>
                  <a:pt x="171450" y="0"/>
                </a:lnTo>
                <a:close/>
              </a:path>
              <a:path w="5213984" h="171450">
                <a:moveTo>
                  <a:pt x="171450" y="57150"/>
                </a:moveTo>
                <a:lnTo>
                  <a:pt x="142875" y="57150"/>
                </a:lnTo>
                <a:lnTo>
                  <a:pt x="142875" y="114300"/>
                </a:lnTo>
                <a:lnTo>
                  <a:pt x="171450" y="114300"/>
                </a:lnTo>
                <a:lnTo>
                  <a:pt x="171450" y="57150"/>
                </a:lnTo>
                <a:close/>
              </a:path>
              <a:path w="5213984" h="171450">
                <a:moveTo>
                  <a:pt x="5213604" y="57150"/>
                </a:moveTo>
                <a:lnTo>
                  <a:pt x="171450" y="57150"/>
                </a:lnTo>
                <a:lnTo>
                  <a:pt x="171450" y="114300"/>
                </a:lnTo>
                <a:lnTo>
                  <a:pt x="5213604" y="114300"/>
                </a:lnTo>
                <a:lnTo>
                  <a:pt x="5213604" y="57150"/>
                </a:lnTo>
                <a:close/>
              </a:path>
            </a:pathLst>
          </a:custGeom>
          <a:solidFill>
            <a:srgbClr val="006379"/>
          </a:solidFill>
        </p:spPr>
        <p:txBody>
          <a:bodyPr wrap="square" lIns="0" tIns="0" rIns="0" bIns="0" rtlCol="0"/>
          <a:lstStyle/>
          <a:p>
            <a:endParaRPr/>
          </a:p>
        </p:txBody>
      </p:sp>
      <p:grpSp>
        <p:nvGrpSpPr>
          <p:cNvPr id="45" name="object 45"/>
          <p:cNvGrpSpPr/>
          <p:nvPr/>
        </p:nvGrpSpPr>
        <p:grpSpPr>
          <a:xfrm>
            <a:off x="1042512" y="3460592"/>
            <a:ext cx="615315" cy="652780"/>
            <a:chOff x="1042512" y="3460592"/>
            <a:chExt cx="615315" cy="652780"/>
          </a:xfrm>
        </p:grpSpPr>
        <p:sp>
          <p:nvSpPr>
            <p:cNvPr id="46" name="object 46"/>
            <p:cNvSpPr/>
            <p:nvPr/>
          </p:nvSpPr>
          <p:spPr>
            <a:xfrm>
              <a:off x="1199361" y="3466867"/>
              <a:ext cx="301625" cy="301625"/>
            </a:xfrm>
            <a:custGeom>
              <a:avLst/>
              <a:gdLst/>
              <a:ahLst/>
              <a:cxnLst/>
              <a:rect l="l" t="t" r="r" b="b"/>
              <a:pathLst>
                <a:path w="301625" h="301625">
                  <a:moveTo>
                    <a:pt x="150573" y="0"/>
                  </a:moveTo>
                  <a:lnTo>
                    <a:pt x="102980" y="7678"/>
                  </a:lnTo>
                  <a:lnTo>
                    <a:pt x="61646" y="29058"/>
                  </a:lnTo>
                  <a:lnTo>
                    <a:pt x="29051" y="61661"/>
                  </a:lnTo>
                  <a:lnTo>
                    <a:pt x="7676" y="103005"/>
                  </a:lnTo>
                  <a:lnTo>
                    <a:pt x="0" y="150610"/>
                  </a:lnTo>
                  <a:lnTo>
                    <a:pt x="7676" y="198212"/>
                  </a:lnTo>
                  <a:lnTo>
                    <a:pt x="29051" y="239555"/>
                  </a:lnTo>
                  <a:lnTo>
                    <a:pt x="61646" y="272159"/>
                  </a:lnTo>
                  <a:lnTo>
                    <a:pt x="102980" y="293541"/>
                  </a:lnTo>
                  <a:lnTo>
                    <a:pt x="150573" y="301220"/>
                  </a:lnTo>
                  <a:lnTo>
                    <a:pt x="198163" y="293541"/>
                  </a:lnTo>
                  <a:lnTo>
                    <a:pt x="239497" y="272159"/>
                  </a:lnTo>
                  <a:lnTo>
                    <a:pt x="272093" y="239555"/>
                  </a:lnTo>
                  <a:lnTo>
                    <a:pt x="293470" y="198212"/>
                  </a:lnTo>
                  <a:lnTo>
                    <a:pt x="301147" y="150610"/>
                  </a:lnTo>
                  <a:lnTo>
                    <a:pt x="293470" y="103005"/>
                  </a:lnTo>
                  <a:lnTo>
                    <a:pt x="272093" y="61661"/>
                  </a:lnTo>
                  <a:lnTo>
                    <a:pt x="239497" y="29058"/>
                  </a:lnTo>
                  <a:lnTo>
                    <a:pt x="198163" y="7678"/>
                  </a:lnTo>
                  <a:lnTo>
                    <a:pt x="150573" y="0"/>
                  </a:lnTo>
                  <a:close/>
                </a:path>
              </a:pathLst>
            </a:custGeom>
            <a:solidFill>
              <a:srgbClr val="F1CD5D"/>
            </a:solidFill>
          </p:spPr>
          <p:txBody>
            <a:bodyPr wrap="square" lIns="0" tIns="0" rIns="0" bIns="0" rtlCol="0"/>
            <a:lstStyle/>
            <a:p>
              <a:endParaRPr/>
            </a:p>
          </p:txBody>
        </p:sp>
        <p:sp>
          <p:nvSpPr>
            <p:cNvPr id="47" name="object 47"/>
            <p:cNvSpPr/>
            <p:nvPr/>
          </p:nvSpPr>
          <p:spPr>
            <a:xfrm>
              <a:off x="1199361" y="3466867"/>
              <a:ext cx="301625" cy="301625"/>
            </a:xfrm>
            <a:custGeom>
              <a:avLst/>
              <a:gdLst/>
              <a:ahLst/>
              <a:cxnLst/>
              <a:rect l="l" t="t" r="r" b="b"/>
              <a:pathLst>
                <a:path w="301625" h="301625">
                  <a:moveTo>
                    <a:pt x="301147" y="150610"/>
                  </a:moveTo>
                  <a:lnTo>
                    <a:pt x="293470" y="198212"/>
                  </a:lnTo>
                  <a:lnTo>
                    <a:pt x="272093" y="239555"/>
                  </a:lnTo>
                  <a:lnTo>
                    <a:pt x="239497" y="272159"/>
                  </a:lnTo>
                  <a:lnTo>
                    <a:pt x="198163" y="293541"/>
                  </a:lnTo>
                  <a:lnTo>
                    <a:pt x="150573" y="301220"/>
                  </a:lnTo>
                  <a:lnTo>
                    <a:pt x="102980" y="293541"/>
                  </a:lnTo>
                  <a:lnTo>
                    <a:pt x="61646" y="272159"/>
                  </a:lnTo>
                  <a:lnTo>
                    <a:pt x="29051" y="239555"/>
                  </a:lnTo>
                  <a:lnTo>
                    <a:pt x="7676" y="198212"/>
                  </a:lnTo>
                  <a:lnTo>
                    <a:pt x="0" y="150610"/>
                  </a:lnTo>
                  <a:lnTo>
                    <a:pt x="7676" y="103005"/>
                  </a:lnTo>
                  <a:lnTo>
                    <a:pt x="29051" y="61661"/>
                  </a:lnTo>
                  <a:lnTo>
                    <a:pt x="61646" y="29058"/>
                  </a:lnTo>
                  <a:lnTo>
                    <a:pt x="102980" y="7678"/>
                  </a:lnTo>
                  <a:lnTo>
                    <a:pt x="150573" y="0"/>
                  </a:lnTo>
                  <a:lnTo>
                    <a:pt x="198163" y="7678"/>
                  </a:lnTo>
                  <a:lnTo>
                    <a:pt x="239497" y="29058"/>
                  </a:lnTo>
                  <a:lnTo>
                    <a:pt x="272093" y="61661"/>
                  </a:lnTo>
                  <a:lnTo>
                    <a:pt x="293470" y="103005"/>
                  </a:lnTo>
                  <a:lnTo>
                    <a:pt x="301147" y="150610"/>
                  </a:lnTo>
                  <a:close/>
                </a:path>
              </a:pathLst>
            </a:custGeom>
            <a:ln w="12549">
              <a:solidFill>
                <a:srgbClr val="111F35"/>
              </a:solidFill>
            </a:ln>
          </p:spPr>
          <p:txBody>
            <a:bodyPr wrap="square" lIns="0" tIns="0" rIns="0" bIns="0" rtlCol="0"/>
            <a:lstStyle/>
            <a:p>
              <a:endParaRPr/>
            </a:p>
          </p:txBody>
        </p:sp>
        <p:sp>
          <p:nvSpPr>
            <p:cNvPr id="48" name="object 48"/>
            <p:cNvSpPr/>
            <p:nvPr/>
          </p:nvSpPr>
          <p:spPr>
            <a:xfrm>
              <a:off x="1048787" y="3805740"/>
              <a:ext cx="602615" cy="301625"/>
            </a:xfrm>
            <a:custGeom>
              <a:avLst/>
              <a:gdLst/>
              <a:ahLst/>
              <a:cxnLst/>
              <a:rect l="l" t="t" r="r" b="b"/>
              <a:pathLst>
                <a:path w="602614" h="301625">
                  <a:moveTo>
                    <a:pt x="301147" y="0"/>
                  </a:moveTo>
                  <a:lnTo>
                    <a:pt x="239035" y="5177"/>
                  </a:lnTo>
                  <a:lnTo>
                    <a:pt x="176924" y="18826"/>
                  </a:lnTo>
                  <a:lnTo>
                    <a:pt x="137574" y="32122"/>
                  </a:lnTo>
                  <a:lnTo>
                    <a:pt x="99284" y="48948"/>
                  </a:lnTo>
                  <a:lnTo>
                    <a:pt x="63111" y="68598"/>
                  </a:lnTo>
                  <a:lnTo>
                    <a:pt x="30114" y="90366"/>
                  </a:lnTo>
                  <a:lnTo>
                    <a:pt x="2058" y="133784"/>
                  </a:lnTo>
                  <a:lnTo>
                    <a:pt x="0" y="150610"/>
                  </a:lnTo>
                  <a:lnTo>
                    <a:pt x="0" y="301220"/>
                  </a:lnTo>
                  <a:lnTo>
                    <a:pt x="602294" y="301220"/>
                  </a:lnTo>
                  <a:lnTo>
                    <a:pt x="602294" y="150610"/>
                  </a:lnTo>
                  <a:lnTo>
                    <a:pt x="584825" y="102956"/>
                  </a:lnTo>
                  <a:lnTo>
                    <a:pt x="539183" y="67009"/>
                  </a:lnTo>
                  <a:lnTo>
                    <a:pt x="503010" y="47536"/>
                  </a:lnTo>
                  <a:lnTo>
                    <a:pt x="464719" y="31592"/>
                  </a:lnTo>
                  <a:lnTo>
                    <a:pt x="425370" y="18826"/>
                  </a:lnTo>
                  <a:lnTo>
                    <a:pt x="366082" y="5177"/>
                  </a:lnTo>
                  <a:lnTo>
                    <a:pt x="301147" y="0"/>
                  </a:lnTo>
                  <a:close/>
                </a:path>
              </a:pathLst>
            </a:custGeom>
            <a:solidFill>
              <a:srgbClr val="F1CD5D"/>
            </a:solidFill>
          </p:spPr>
          <p:txBody>
            <a:bodyPr wrap="square" lIns="0" tIns="0" rIns="0" bIns="0" rtlCol="0"/>
            <a:lstStyle/>
            <a:p>
              <a:endParaRPr/>
            </a:p>
          </p:txBody>
        </p:sp>
        <p:sp>
          <p:nvSpPr>
            <p:cNvPr id="49" name="object 49"/>
            <p:cNvSpPr/>
            <p:nvPr/>
          </p:nvSpPr>
          <p:spPr>
            <a:xfrm>
              <a:off x="1048787" y="3805740"/>
              <a:ext cx="602615" cy="301625"/>
            </a:xfrm>
            <a:custGeom>
              <a:avLst/>
              <a:gdLst/>
              <a:ahLst/>
              <a:cxnLst/>
              <a:rect l="l" t="t" r="r" b="b"/>
              <a:pathLst>
                <a:path w="602614" h="301625">
                  <a:moveTo>
                    <a:pt x="602294" y="301220"/>
                  </a:moveTo>
                  <a:lnTo>
                    <a:pt x="602294" y="150610"/>
                  </a:lnTo>
                  <a:lnTo>
                    <a:pt x="584825" y="102956"/>
                  </a:lnTo>
                  <a:lnTo>
                    <a:pt x="539183" y="67009"/>
                  </a:lnTo>
                  <a:lnTo>
                    <a:pt x="503010" y="47536"/>
                  </a:lnTo>
                  <a:lnTo>
                    <a:pt x="464719" y="31592"/>
                  </a:lnTo>
                  <a:lnTo>
                    <a:pt x="425370" y="18826"/>
                  </a:lnTo>
                  <a:lnTo>
                    <a:pt x="366082" y="5177"/>
                  </a:lnTo>
                  <a:lnTo>
                    <a:pt x="301147" y="0"/>
                  </a:lnTo>
                  <a:lnTo>
                    <a:pt x="270091" y="1353"/>
                  </a:lnTo>
                  <a:lnTo>
                    <a:pt x="207979" y="11119"/>
                  </a:lnTo>
                  <a:lnTo>
                    <a:pt x="137574" y="32122"/>
                  </a:lnTo>
                  <a:lnTo>
                    <a:pt x="99284" y="48948"/>
                  </a:lnTo>
                  <a:lnTo>
                    <a:pt x="63111" y="68598"/>
                  </a:lnTo>
                  <a:lnTo>
                    <a:pt x="30114" y="90366"/>
                  </a:lnTo>
                  <a:lnTo>
                    <a:pt x="2058" y="133784"/>
                  </a:lnTo>
                  <a:lnTo>
                    <a:pt x="0" y="150610"/>
                  </a:lnTo>
                  <a:lnTo>
                    <a:pt x="0" y="301220"/>
                  </a:lnTo>
                  <a:lnTo>
                    <a:pt x="602294" y="301220"/>
                  </a:lnTo>
                  <a:close/>
                </a:path>
              </a:pathLst>
            </a:custGeom>
            <a:ln w="12550">
              <a:solidFill>
                <a:srgbClr val="111F35"/>
              </a:solidFill>
            </a:ln>
          </p:spPr>
          <p:txBody>
            <a:bodyPr wrap="square" lIns="0" tIns="0" rIns="0" bIns="0" rtlCol="0"/>
            <a:lstStyle/>
            <a:p>
              <a:endParaRPr/>
            </a:p>
          </p:txBody>
        </p:sp>
      </p:grpSp>
      <p:sp>
        <p:nvSpPr>
          <p:cNvPr id="50" name="object 50"/>
          <p:cNvSpPr txBox="1"/>
          <p:nvPr/>
        </p:nvSpPr>
        <p:spPr>
          <a:xfrm>
            <a:off x="943762" y="3943350"/>
            <a:ext cx="5534025" cy="504190"/>
          </a:xfrm>
          <a:prstGeom prst="rect">
            <a:avLst/>
          </a:prstGeom>
        </p:spPr>
        <p:txBody>
          <a:bodyPr vert="horz" wrap="square" lIns="0" tIns="12700" rIns="0" bIns="0" rtlCol="0">
            <a:spAutoFit/>
          </a:bodyPr>
          <a:lstStyle/>
          <a:p>
            <a:pPr marL="1430020">
              <a:lnSpc>
                <a:spcPts val="1885"/>
              </a:lnSpc>
              <a:spcBef>
                <a:spcPts val="100"/>
              </a:spcBef>
            </a:pPr>
            <a:r>
              <a:rPr sz="1800" dirty="0">
                <a:solidFill>
                  <a:srgbClr val="111F35"/>
                </a:solidFill>
                <a:latin typeface="Consolas"/>
                <a:cs typeface="Consolas"/>
              </a:rPr>
              <a:t>4:</a:t>
            </a:r>
            <a:r>
              <a:rPr sz="1800" spc="-85" dirty="0">
                <a:solidFill>
                  <a:srgbClr val="111F35"/>
                </a:solidFill>
                <a:latin typeface="Consolas"/>
                <a:cs typeface="Consolas"/>
              </a:rPr>
              <a:t> </a:t>
            </a:r>
            <a:r>
              <a:rPr sz="1800" dirty="0">
                <a:solidFill>
                  <a:srgbClr val="111F35"/>
                </a:solidFill>
                <a:latin typeface="Consolas"/>
                <a:cs typeface="Consolas"/>
              </a:rPr>
              <a:t>200</a:t>
            </a:r>
            <a:r>
              <a:rPr sz="1800" spc="-60" dirty="0">
                <a:solidFill>
                  <a:srgbClr val="111F35"/>
                </a:solidFill>
                <a:latin typeface="Consolas"/>
                <a:cs typeface="Consolas"/>
              </a:rPr>
              <a:t> </a:t>
            </a:r>
            <a:r>
              <a:rPr sz="1800" spc="-10" dirty="0">
                <a:solidFill>
                  <a:srgbClr val="111F35"/>
                </a:solidFill>
                <a:latin typeface="Consolas"/>
                <a:cs typeface="Consolas"/>
              </a:rPr>
              <a:t>OK</a:t>
            </a:r>
            <a:r>
              <a:rPr sz="1800" spc="-575" dirty="0">
                <a:solidFill>
                  <a:srgbClr val="111F35"/>
                </a:solidFill>
                <a:latin typeface="Consolas"/>
                <a:cs typeface="Consolas"/>
              </a:rPr>
              <a:t> </a:t>
            </a:r>
            <a:r>
              <a:rPr sz="1800" dirty="0">
                <a:solidFill>
                  <a:srgbClr val="111F35"/>
                </a:solidFill>
                <a:latin typeface="Calibri"/>
                <a:cs typeface="Calibri"/>
              </a:rPr>
              <a:t>and</a:t>
            </a:r>
            <a:r>
              <a:rPr sz="1800" spc="-5" dirty="0">
                <a:solidFill>
                  <a:srgbClr val="111F35"/>
                </a:solidFill>
                <a:latin typeface="Calibri"/>
                <a:cs typeface="Calibri"/>
              </a:rPr>
              <a:t> </a:t>
            </a:r>
            <a:r>
              <a:rPr sz="1800" dirty="0">
                <a:solidFill>
                  <a:srgbClr val="111F35"/>
                </a:solidFill>
                <a:latin typeface="Calibri"/>
                <a:cs typeface="Calibri"/>
              </a:rPr>
              <a:t>shows</a:t>
            </a:r>
            <a:r>
              <a:rPr sz="1800" spc="-35" dirty="0">
                <a:solidFill>
                  <a:srgbClr val="111F35"/>
                </a:solidFill>
                <a:latin typeface="Calibri"/>
                <a:cs typeface="Calibri"/>
              </a:rPr>
              <a:t> </a:t>
            </a:r>
            <a:r>
              <a:rPr sz="1800" dirty="0">
                <a:solidFill>
                  <a:srgbClr val="111F35"/>
                </a:solidFill>
                <a:latin typeface="Calibri"/>
                <a:cs typeface="Calibri"/>
              </a:rPr>
              <a:t>list</a:t>
            </a:r>
            <a:r>
              <a:rPr sz="1800" spc="-15" dirty="0">
                <a:solidFill>
                  <a:srgbClr val="111F35"/>
                </a:solidFill>
                <a:latin typeface="Calibri"/>
                <a:cs typeface="Calibri"/>
              </a:rPr>
              <a:t> </a:t>
            </a:r>
            <a:r>
              <a:rPr sz="1800" dirty="0">
                <a:solidFill>
                  <a:srgbClr val="111F35"/>
                </a:solidFill>
                <a:latin typeface="Calibri"/>
                <a:cs typeface="Calibri"/>
              </a:rPr>
              <a:t>of</a:t>
            </a:r>
            <a:r>
              <a:rPr sz="1800" spc="-5" dirty="0">
                <a:solidFill>
                  <a:srgbClr val="111F35"/>
                </a:solidFill>
                <a:latin typeface="Calibri"/>
                <a:cs typeface="Calibri"/>
              </a:rPr>
              <a:t> </a:t>
            </a:r>
            <a:r>
              <a:rPr sz="1800" dirty="0">
                <a:solidFill>
                  <a:srgbClr val="111F35"/>
                </a:solidFill>
                <a:latin typeface="Calibri"/>
                <a:cs typeface="Calibri"/>
              </a:rPr>
              <a:t>todos</a:t>
            </a:r>
            <a:r>
              <a:rPr sz="1800" spc="-25" dirty="0">
                <a:solidFill>
                  <a:srgbClr val="111F35"/>
                </a:solidFill>
                <a:latin typeface="Calibri"/>
                <a:cs typeface="Calibri"/>
              </a:rPr>
              <a:t> </a:t>
            </a:r>
            <a:r>
              <a:rPr sz="1800" dirty="0">
                <a:solidFill>
                  <a:srgbClr val="111F35"/>
                </a:solidFill>
                <a:latin typeface="Calibri"/>
                <a:cs typeface="Calibri"/>
              </a:rPr>
              <a:t>for</a:t>
            </a:r>
            <a:r>
              <a:rPr sz="1800" spc="-20" dirty="0">
                <a:solidFill>
                  <a:srgbClr val="111F35"/>
                </a:solidFill>
                <a:latin typeface="Calibri"/>
                <a:cs typeface="Calibri"/>
              </a:rPr>
              <a:t> john</a:t>
            </a:r>
            <a:endParaRPr sz="1800">
              <a:latin typeface="Calibri"/>
              <a:cs typeface="Calibri"/>
            </a:endParaRPr>
          </a:p>
          <a:p>
            <a:pPr marL="12700">
              <a:lnSpc>
                <a:spcPts val="1885"/>
              </a:lnSpc>
            </a:pPr>
            <a:r>
              <a:rPr sz="1800" dirty="0">
                <a:solidFill>
                  <a:srgbClr val="111F35"/>
                </a:solidFill>
                <a:latin typeface="Consolas"/>
                <a:cs typeface="Consolas"/>
              </a:rPr>
              <a:t>User</a:t>
            </a:r>
            <a:r>
              <a:rPr sz="1800" spc="-20" dirty="0">
                <a:solidFill>
                  <a:srgbClr val="111F35"/>
                </a:solidFill>
                <a:latin typeface="Consolas"/>
                <a:cs typeface="Consolas"/>
              </a:rPr>
              <a:t> </a:t>
            </a:r>
            <a:r>
              <a:rPr sz="1800" spc="-50" dirty="0">
                <a:solidFill>
                  <a:srgbClr val="111F35"/>
                </a:solidFill>
                <a:latin typeface="Consolas"/>
                <a:cs typeface="Consolas"/>
              </a:rPr>
              <a:t>A</a:t>
            </a:r>
            <a:endParaRPr sz="1800">
              <a:latin typeface="Consolas"/>
              <a:cs typeface="Consolas"/>
            </a:endParaRPr>
          </a:p>
        </p:txBody>
      </p:sp>
      <p:grpSp>
        <p:nvGrpSpPr>
          <p:cNvPr id="51" name="object 51"/>
          <p:cNvGrpSpPr/>
          <p:nvPr/>
        </p:nvGrpSpPr>
        <p:grpSpPr>
          <a:xfrm>
            <a:off x="1002888" y="4807808"/>
            <a:ext cx="615315" cy="652780"/>
            <a:chOff x="1002888" y="4807808"/>
            <a:chExt cx="615315" cy="652780"/>
          </a:xfrm>
        </p:grpSpPr>
        <p:sp>
          <p:nvSpPr>
            <p:cNvPr id="52" name="object 52"/>
            <p:cNvSpPr/>
            <p:nvPr/>
          </p:nvSpPr>
          <p:spPr>
            <a:xfrm>
              <a:off x="1159737" y="4814083"/>
              <a:ext cx="301625" cy="301625"/>
            </a:xfrm>
            <a:custGeom>
              <a:avLst/>
              <a:gdLst/>
              <a:ahLst/>
              <a:cxnLst/>
              <a:rect l="l" t="t" r="r" b="b"/>
              <a:pathLst>
                <a:path w="301625" h="301625">
                  <a:moveTo>
                    <a:pt x="150573" y="0"/>
                  </a:moveTo>
                  <a:lnTo>
                    <a:pt x="102980" y="7678"/>
                  </a:lnTo>
                  <a:lnTo>
                    <a:pt x="61646" y="29058"/>
                  </a:lnTo>
                  <a:lnTo>
                    <a:pt x="29051" y="61661"/>
                  </a:lnTo>
                  <a:lnTo>
                    <a:pt x="7676" y="103005"/>
                  </a:lnTo>
                  <a:lnTo>
                    <a:pt x="0" y="150610"/>
                  </a:lnTo>
                  <a:lnTo>
                    <a:pt x="7676" y="198212"/>
                  </a:lnTo>
                  <a:lnTo>
                    <a:pt x="29051" y="239555"/>
                  </a:lnTo>
                  <a:lnTo>
                    <a:pt x="61646" y="272159"/>
                  </a:lnTo>
                  <a:lnTo>
                    <a:pt x="102980" y="293541"/>
                  </a:lnTo>
                  <a:lnTo>
                    <a:pt x="150573" y="301220"/>
                  </a:lnTo>
                  <a:lnTo>
                    <a:pt x="198163" y="293541"/>
                  </a:lnTo>
                  <a:lnTo>
                    <a:pt x="239497" y="272159"/>
                  </a:lnTo>
                  <a:lnTo>
                    <a:pt x="272093" y="239555"/>
                  </a:lnTo>
                  <a:lnTo>
                    <a:pt x="293470" y="198212"/>
                  </a:lnTo>
                  <a:lnTo>
                    <a:pt x="301147" y="150610"/>
                  </a:lnTo>
                  <a:lnTo>
                    <a:pt x="293470" y="103005"/>
                  </a:lnTo>
                  <a:lnTo>
                    <a:pt x="272093" y="61661"/>
                  </a:lnTo>
                  <a:lnTo>
                    <a:pt x="239497" y="29058"/>
                  </a:lnTo>
                  <a:lnTo>
                    <a:pt x="198163" y="7678"/>
                  </a:lnTo>
                  <a:lnTo>
                    <a:pt x="150573" y="0"/>
                  </a:lnTo>
                  <a:close/>
                </a:path>
              </a:pathLst>
            </a:custGeom>
            <a:solidFill>
              <a:srgbClr val="D70031"/>
            </a:solidFill>
          </p:spPr>
          <p:txBody>
            <a:bodyPr wrap="square" lIns="0" tIns="0" rIns="0" bIns="0" rtlCol="0"/>
            <a:lstStyle/>
            <a:p>
              <a:endParaRPr/>
            </a:p>
          </p:txBody>
        </p:sp>
        <p:sp>
          <p:nvSpPr>
            <p:cNvPr id="53" name="object 53"/>
            <p:cNvSpPr/>
            <p:nvPr/>
          </p:nvSpPr>
          <p:spPr>
            <a:xfrm>
              <a:off x="1159737" y="4814083"/>
              <a:ext cx="301625" cy="301625"/>
            </a:xfrm>
            <a:custGeom>
              <a:avLst/>
              <a:gdLst/>
              <a:ahLst/>
              <a:cxnLst/>
              <a:rect l="l" t="t" r="r" b="b"/>
              <a:pathLst>
                <a:path w="301625" h="301625">
                  <a:moveTo>
                    <a:pt x="301147" y="150610"/>
                  </a:moveTo>
                  <a:lnTo>
                    <a:pt x="293470" y="198212"/>
                  </a:lnTo>
                  <a:lnTo>
                    <a:pt x="272093" y="239555"/>
                  </a:lnTo>
                  <a:lnTo>
                    <a:pt x="239497" y="272159"/>
                  </a:lnTo>
                  <a:lnTo>
                    <a:pt x="198163" y="293541"/>
                  </a:lnTo>
                  <a:lnTo>
                    <a:pt x="150573" y="301220"/>
                  </a:lnTo>
                  <a:lnTo>
                    <a:pt x="102980" y="293541"/>
                  </a:lnTo>
                  <a:lnTo>
                    <a:pt x="61646" y="272159"/>
                  </a:lnTo>
                  <a:lnTo>
                    <a:pt x="29051" y="239555"/>
                  </a:lnTo>
                  <a:lnTo>
                    <a:pt x="7676" y="198212"/>
                  </a:lnTo>
                  <a:lnTo>
                    <a:pt x="0" y="150610"/>
                  </a:lnTo>
                  <a:lnTo>
                    <a:pt x="7676" y="103005"/>
                  </a:lnTo>
                  <a:lnTo>
                    <a:pt x="29051" y="61661"/>
                  </a:lnTo>
                  <a:lnTo>
                    <a:pt x="61646" y="29058"/>
                  </a:lnTo>
                  <a:lnTo>
                    <a:pt x="102980" y="7678"/>
                  </a:lnTo>
                  <a:lnTo>
                    <a:pt x="150573" y="0"/>
                  </a:lnTo>
                  <a:lnTo>
                    <a:pt x="198163" y="7678"/>
                  </a:lnTo>
                  <a:lnTo>
                    <a:pt x="239497" y="29058"/>
                  </a:lnTo>
                  <a:lnTo>
                    <a:pt x="272093" y="61661"/>
                  </a:lnTo>
                  <a:lnTo>
                    <a:pt x="293470" y="103005"/>
                  </a:lnTo>
                  <a:lnTo>
                    <a:pt x="301147" y="150610"/>
                  </a:lnTo>
                  <a:close/>
                </a:path>
              </a:pathLst>
            </a:custGeom>
            <a:ln w="12549">
              <a:solidFill>
                <a:srgbClr val="111F35"/>
              </a:solidFill>
            </a:ln>
          </p:spPr>
          <p:txBody>
            <a:bodyPr wrap="square" lIns="0" tIns="0" rIns="0" bIns="0" rtlCol="0"/>
            <a:lstStyle/>
            <a:p>
              <a:endParaRPr/>
            </a:p>
          </p:txBody>
        </p:sp>
        <p:sp>
          <p:nvSpPr>
            <p:cNvPr id="54" name="object 54"/>
            <p:cNvSpPr/>
            <p:nvPr/>
          </p:nvSpPr>
          <p:spPr>
            <a:xfrm>
              <a:off x="1009163" y="5152956"/>
              <a:ext cx="602615" cy="301625"/>
            </a:xfrm>
            <a:custGeom>
              <a:avLst/>
              <a:gdLst/>
              <a:ahLst/>
              <a:cxnLst/>
              <a:rect l="l" t="t" r="r" b="b"/>
              <a:pathLst>
                <a:path w="602615" h="301625">
                  <a:moveTo>
                    <a:pt x="301147" y="0"/>
                  </a:moveTo>
                  <a:lnTo>
                    <a:pt x="239035" y="5177"/>
                  </a:lnTo>
                  <a:lnTo>
                    <a:pt x="176924" y="18826"/>
                  </a:lnTo>
                  <a:lnTo>
                    <a:pt x="137574" y="32122"/>
                  </a:lnTo>
                  <a:lnTo>
                    <a:pt x="99284" y="48948"/>
                  </a:lnTo>
                  <a:lnTo>
                    <a:pt x="63111" y="68598"/>
                  </a:lnTo>
                  <a:lnTo>
                    <a:pt x="30114" y="90366"/>
                  </a:lnTo>
                  <a:lnTo>
                    <a:pt x="2058" y="133784"/>
                  </a:lnTo>
                  <a:lnTo>
                    <a:pt x="0" y="150610"/>
                  </a:lnTo>
                  <a:lnTo>
                    <a:pt x="0" y="301220"/>
                  </a:lnTo>
                  <a:lnTo>
                    <a:pt x="602294" y="301220"/>
                  </a:lnTo>
                  <a:lnTo>
                    <a:pt x="602294" y="150610"/>
                  </a:lnTo>
                  <a:lnTo>
                    <a:pt x="584825" y="102956"/>
                  </a:lnTo>
                  <a:lnTo>
                    <a:pt x="539183" y="67009"/>
                  </a:lnTo>
                  <a:lnTo>
                    <a:pt x="503010" y="47536"/>
                  </a:lnTo>
                  <a:lnTo>
                    <a:pt x="464719" y="31592"/>
                  </a:lnTo>
                  <a:lnTo>
                    <a:pt x="425370" y="18826"/>
                  </a:lnTo>
                  <a:lnTo>
                    <a:pt x="366082" y="5177"/>
                  </a:lnTo>
                  <a:lnTo>
                    <a:pt x="301147" y="0"/>
                  </a:lnTo>
                  <a:close/>
                </a:path>
              </a:pathLst>
            </a:custGeom>
            <a:solidFill>
              <a:srgbClr val="D70031"/>
            </a:solidFill>
          </p:spPr>
          <p:txBody>
            <a:bodyPr wrap="square" lIns="0" tIns="0" rIns="0" bIns="0" rtlCol="0"/>
            <a:lstStyle/>
            <a:p>
              <a:endParaRPr/>
            </a:p>
          </p:txBody>
        </p:sp>
        <p:sp>
          <p:nvSpPr>
            <p:cNvPr id="55" name="object 55"/>
            <p:cNvSpPr/>
            <p:nvPr/>
          </p:nvSpPr>
          <p:spPr>
            <a:xfrm>
              <a:off x="1009163" y="5152956"/>
              <a:ext cx="602615" cy="301625"/>
            </a:xfrm>
            <a:custGeom>
              <a:avLst/>
              <a:gdLst/>
              <a:ahLst/>
              <a:cxnLst/>
              <a:rect l="l" t="t" r="r" b="b"/>
              <a:pathLst>
                <a:path w="602615" h="301625">
                  <a:moveTo>
                    <a:pt x="602294" y="301220"/>
                  </a:moveTo>
                  <a:lnTo>
                    <a:pt x="602294" y="150610"/>
                  </a:lnTo>
                  <a:lnTo>
                    <a:pt x="584825" y="102956"/>
                  </a:lnTo>
                  <a:lnTo>
                    <a:pt x="539183" y="67009"/>
                  </a:lnTo>
                  <a:lnTo>
                    <a:pt x="503010" y="47536"/>
                  </a:lnTo>
                  <a:lnTo>
                    <a:pt x="464719" y="31592"/>
                  </a:lnTo>
                  <a:lnTo>
                    <a:pt x="425370" y="18826"/>
                  </a:lnTo>
                  <a:lnTo>
                    <a:pt x="366082" y="5177"/>
                  </a:lnTo>
                  <a:lnTo>
                    <a:pt x="301147" y="0"/>
                  </a:lnTo>
                  <a:lnTo>
                    <a:pt x="270091" y="1353"/>
                  </a:lnTo>
                  <a:lnTo>
                    <a:pt x="207979" y="11119"/>
                  </a:lnTo>
                  <a:lnTo>
                    <a:pt x="137574" y="32122"/>
                  </a:lnTo>
                  <a:lnTo>
                    <a:pt x="99284" y="48948"/>
                  </a:lnTo>
                  <a:lnTo>
                    <a:pt x="63111" y="68598"/>
                  </a:lnTo>
                  <a:lnTo>
                    <a:pt x="30114" y="90366"/>
                  </a:lnTo>
                  <a:lnTo>
                    <a:pt x="2058" y="133784"/>
                  </a:lnTo>
                  <a:lnTo>
                    <a:pt x="0" y="150610"/>
                  </a:lnTo>
                  <a:lnTo>
                    <a:pt x="0" y="301220"/>
                  </a:lnTo>
                  <a:lnTo>
                    <a:pt x="602294" y="301220"/>
                  </a:lnTo>
                  <a:close/>
                </a:path>
              </a:pathLst>
            </a:custGeom>
            <a:ln w="12550">
              <a:solidFill>
                <a:srgbClr val="111F35"/>
              </a:solidFill>
            </a:ln>
          </p:spPr>
          <p:txBody>
            <a:bodyPr wrap="square" lIns="0" tIns="0" rIns="0" bIns="0" rtlCol="0"/>
            <a:lstStyle/>
            <a:p>
              <a:endParaRPr/>
            </a:p>
          </p:txBody>
        </p:sp>
      </p:grpSp>
      <p:sp>
        <p:nvSpPr>
          <p:cNvPr id="56" name="object 56"/>
          <p:cNvSpPr/>
          <p:nvPr/>
        </p:nvSpPr>
        <p:spPr>
          <a:xfrm>
            <a:off x="1790700" y="4963286"/>
            <a:ext cx="5184775" cy="171450"/>
          </a:xfrm>
          <a:custGeom>
            <a:avLst/>
            <a:gdLst/>
            <a:ahLst/>
            <a:cxnLst/>
            <a:rect l="l" t="t" r="r" b="b"/>
            <a:pathLst>
              <a:path w="5184775" h="171450">
                <a:moveTo>
                  <a:pt x="5013071" y="0"/>
                </a:moveTo>
                <a:lnTo>
                  <a:pt x="5013071" y="171450"/>
                </a:lnTo>
                <a:lnTo>
                  <a:pt x="5127371" y="114300"/>
                </a:lnTo>
                <a:lnTo>
                  <a:pt x="5041646" y="114300"/>
                </a:lnTo>
                <a:lnTo>
                  <a:pt x="5041646" y="57150"/>
                </a:lnTo>
                <a:lnTo>
                  <a:pt x="5127371" y="57150"/>
                </a:lnTo>
                <a:lnTo>
                  <a:pt x="5013071" y="0"/>
                </a:lnTo>
                <a:close/>
              </a:path>
              <a:path w="5184775" h="171450">
                <a:moveTo>
                  <a:pt x="5013071" y="57150"/>
                </a:moveTo>
                <a:lnTo>
                  <a:pt x="0" y="57150"/>
                </a:lnTo>
                <a:lnTo>
                  <a:pt x="0" y="114300"/>
                </a:lnTo>
                <a:lnTo>
                  <a:pt x="5013071" y="114300"/>
                </a:lnTo>
                <a:lnTo>
                  <a:pt x="5013071" y="57150"/>
                </a:lnTo>
                <a:close/>
              </a:path>
              <a:path w="5184775" h="171450">
                <a:moveTo>
                  <a:pt x="5127371" y="57150"/>
                </a:moveTo>
                <a:lnTo>
                  <a:pt x="5041646" y="57150"/>
                </a:lnTo>
                <a:lnTo>
                  <a:pt x="5041646" y="114300"/>
                </a:lnTo>
                <a:lnTo>
                  <a:pt x="5127371" y="114300"/>
                </a:lnTo>
                <a:lnTo>
                  <a:pt x="5184521" y="85725"/>
                </a:lnTo>
                <a:lnTo>
                  <a:pt x="5127371" y="57150"/>
                </a:lnTo>
                <a:close/>
              </a:path>
            </a:pathLst>
          </a:custGeom>
          <a:solidFill>
            <a:srgbClr val="006379"/>
          </a:solidFill>
        </p:spPr>
        <p:txBody>
          <a:bodyPr wrap="square" lIns="0" tIns="0" rIns="0" bIns="0" rtlCol="0"/>
          <a:lstStyle/>
          <a:p>
            <a:endParaRPr/>
          </a:p>
        </p:txBody>
      </p:sp>
      <p:sp>
        <p:nvSpPr>
          <p:cNvPr id="57" name="object 57"/>
          <p:cNvSpPr txBox="1"/>
          <p:nvPr/>
        </p:nvSpPr>
        <p:spPr>
          <a:xfrm>
            <a:off x="3288919" y="4684014"/>
            <a:ext cx="22821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11F35"/>
                </a:solidFill>
                <a:latin typeface="Consolas"/>
                <a:cs typeface="Consolas"/>
              </a:rPr>
              <a:t>5:</a:t>
            </a:r>
            <a:r>
              <a:rPr sz="1800" spc="-25" dirty="0">
                <a:solidFill>
                  <a:srgbClr val="111F35"/>
                </a:solidFill>
                <a:latin typeface="Consolas"/>
                <a:cs typeface="Consolas"/>
              </a:rPr>
              <a:t> </a:t>
            </a:r>
            <a:r>
              <a:rPr sz="1800" dirty="0">
                <a:solidFill>
                  <a:srgbClr val="111F35"/>
                </a:solidFill>
                <a:latin typeface="Consolas"/>
                <a:cs typeface="Consolas"/>
              </a:rPr>
              <a:t>HTTP</a:t>
            </a:r>
            <a:r>
              <a:rPr sz="1800" spc="-15" dirty="0">
                <a:solidFill>
                  <a:srgbClr val="111F35"/>
                </a:solidFill>
                <a:latin typeface="Consolas"/>
                <a:cs typeface="Consolas"/>
              </a:rPr>
              <a:t> </a:t>
            </a:r>
            <a:r>
              <a:rPr sz="1800" dirty="0">
                <a:solidFill>
                  <a:srgbClr val="111F35"/>
                </a:solidFill>
                <a:latin typeface="Consolas"/>
                <a:cs typeface="Consolas"/>
              </a:rPr>
              <a:t>GET</a:t>
            </a:r>
            <a:r>
              <a:rPr sz="1800" spc="-10" dirty="0">
                <a:solidFill>
                  <a:srgbClr val="111F35"/>
                </a:solidFill>
                <a:latin typeface="Consolas"/>
                <a:cs typeface="Consolas"/>
              </a:rPr>
              <a:t> /todos</a:t>
            </a:r>
            <a:endParaRPr sz="1800">
              <a:latin typeface="Consolas"/>
              <a:cs typeface="Consolas"/>
            </a:endParaRPr>
          </a:p>
        </p:txBody>
      </p:sp>
      <p:sp>
        <p:nvSpPr>
          <p:cNvPr id="58" name="object 58"/>
          <p:cNvSpPr/>
          <p:nvPr/>
        </p:nvSpPr>
        <p:spPr>
          <a:xfrm>
            <a:off x="1758695" y="5461634"/>
            <a:ext cx="5217795" cy="171450"/>
          </a:xfrm>
          <a:custGeom>
            <a:avLst/>
            <a:gdLst/>
            <a:ahLst/>
            <a:cxnLst/>
            <a:rect l="l" t="t" r="r" b="b"/>
            <a:pathLst>
              <a:path w="5217795" h="171450">
                <a:moveTo>
                  <a:pt x="171450" y="0"/>
                </a:moveTo>
                <a:lnTo>
                  <a:pt x="0" y="85724"/>
                </a:lnTo>
                <a:lnTo>
                  <a:pt x="171450" y="171449"/>
                </a:lnTo>
                <a:lnTo>
                  <a:pt x="171450" y="114299"/>
                </a:lnTo>
                <a:lnTo>
                  <a:pt x="142875" y="114299"/>
                </a:lnTo>
                <a:lnTo>
                  <a:pt x="142875" y="57149"/>
                </a:lnTo>
                <a:lnTo>
                  <a:pt x="171450" y="57149"/>
                </a:lnTo>
                <a:lnTo>
                  <a:pt x="171450" y="0"/>
                </a:lnTo>
                <a:close/>
              </a:path>
              <a:path w="5217795" h="171450">
                <a:moveTo>
                  <a:pt x="171450" y="57149"/>
                </a:moveTo>
                <a:lnTo>
                  <a:pt x="142875" y="57149"/>
                </a:lnTo>
                <a:lnTo>
                  <a:pt x="142875" y="114299"/>
                </a:lnTo>
                <a:lnTo>
                  <a:pt x="171450" y="114299"/>
                </a:lnTo>
                <a:lnTo>
                  <a:pt x="171450" y="57149"/>
                </a:lnTo>
                <a:close/>
              </a:path>
              <a:path w="5217795" h="171450">
                <a:moveTo>
                  <a:pt x="5217413" y="57149"/>
                </a:moveTo>
                <a:lnTo>
                  <a:pt x="171450" y="57149"/>
                </a:lnTo>
                <a:lnTo>
                  <a:pt x="171450" y="114299"/>
                </a:lnTo>
                <a:lnTo>
                  <a:pt x="5217413" y="114299"/>
                </a:lnTo>
                <a:lnTo>
                  <a:pt x="5217413" y="57149"/>
                </a:lnTo>
                <a:close/>
              </a:path>
            </a:pathLst>
          </a:custGeom>
          <a:solidFill>
            <a:srgbClr val="006379"/>
          </a:solidFill>
        </p:spPr>
        <p:txBody>
          <a:bodyPr wrap="square" lIns="0" tIns="0" rIns="0" bIns="0" rtlCol="0"/>
          <a:lstStyle/>
          <a:p>
            <a:endParaRPr/>
          </a:p>
        </p:txBody>
      </p:sp>
      <p:sp>
        <p:nvSpPr>
          <p:cNvPr id="59" name="object 59"/>
          <p:cNvSpPr txBox="1"/>
          <p:nvPr/>
        </p:nvSpPr>
        <p:spPr>
          <a:xfrm>
            <a:off x="905357" y="5232653"/>
            <a:ext cx="5152390" cy="563880"/>
          </a:xfrm>
          <a:prstGeom prst="rect">
            <a:avLst/>
          </a:prstGeom>
        </p:spPr>
        <p:txBody>
          <a:bodyPr vert="horz" wrap="square" lIns="0" tIns="12700" rIns="0" bIns="0" rtlCol="0">
            <a:spAutoFit/>
          </a:bodyPr>
          <a:lstStyle/>
          <a:p>
            <a:pPr marL="1879600">
              <a:lnSpc>
                <a:spcPts val="2120"/>
              </a:lnSpc>
              <a:spcBef>
                <a:spcPts val="100"/>
              </a:spcBef>
            </a:pPr>
            <a:r>
              <a:rPr sz="1800" dirty="0">
                <a:solidFill>
                  <a:srgbClr val="111F35"/>
                </a:solidFill>
                <a:latin typeface="Consolas"/>
                <a:cs typeface="Consolas"/>
              </a:rPr>
              <a:t>6:</a:t>
            </a:r>
            <a:r>
              <a:rPr sz="1800" spc="-30" dirty="0">
                <a:solidFill>
                  <a:srgbClr val="111F35"/>
                </a:solidFill>
                <a:latin typeface="Consolas"/>
                <a:cs typeface="Consolas"/>
              </a:rPr>
              <a:t> </a:t>
            </a:r>
            <a:r>
              <a:rPr sz="1800" dirty="0">
                <a:solidFill>
                  <a:srgbClr val="111F35"/>
                </a:solidFill>
                <a:latin typeface="Consolas"/>
                <a:cs typeface="Consolas"/>
              </a:rPr>
              <a:t>Redirect</a:t>
            </a:r>
            <a:r>
              <a:rPr sz="1800" spc="-10" dirty="0">
                <a:solidFill>
                  <a:srgbClr val="111F35"/>
                </a:solidFill>
                <a:latin typeface="Consolas"/>
                <a:cs typeface="Consolas"/>
              </a:rPr>
              <a:t> </a:t>
            </a:r>
            <a:r>
              <a:rPr sz="1800" dirty="0">
                <a:solidFill>
                  <a:srgbClr val="111F35"/>
                </a:solidFill>
                <a:latin typeface="Consolas"/>
                <a:cs typeface="Consolas"/>
              </a:rPr>
              <a:t>to</a:t>
            </a:r>
            <a:r>
              <a:rPr sz="1800" spc="-30" dirty="0">
                <a:solidFill>
                  <a:srgbClr val="111F35"/>
                </a:solidFill>
                <a:latin typeface="Consolas"/>
                <a:cs typeface="Consolas"/>
              </a:rPr>
              <a:t> </a:t>
            </a:r>
            <a:r>
              <a:rPr sz="1800" dirty="0">
                <a:solidFill>
                  <a:srgbClr val="111F35"/>
                </a:solidFill>
                <a:latin typeface="Consolas"/>
                <a:cs typeface="Consolas"/>
              </a:rPr>
              <a:t>login</a:t>
            </a:r>
            <a:r>
              <a:rPr sz="1800" spc="-15" dirty="0">
                <a:solidFill>
                  <a:srgbClr val="111F35"/>
                </a:solidFill>
                <a:latin typeface="Consolas"/>
                <a:cs typeface="Consolas"/>
              </a:rPr>
              <a:t> </a:t>
            </a:r>
            <a:r>
              <a:rPr sz="1800" spc="-20" dirty="0">
                <a:solidFill>
                  <a:srgbClr val="111F35"/>
                </a:solidFill>
                <a:latin typeface="Consolas"/>
                <a:cs typeface="Consolas"/>
              </a:rPr>
              <a:t>page.</a:t>
            </a:r>
            <a:endParaRPr sz="1800">
              <a:latin typeface="Consolas"/>
              <a:cs typeface="Consolas"/>
            </a:endParaRPr>
          </a:p>
          <a:p>
            <a:pPr marL="12700">
              <a:lnSpc>
                <a:spcPts val="2120"/>
              </a:lnSpc>
            </a:pPr>
            <a:r>
              <a:rPr sz="1800" dirty="0">
                <a:solidFill>
                  <a:srgbClr val="111F35"/>
                </a:solidFill>
                <a:latin typeface="Consolas"/>
                <a:cs typeface="Consolas"/>
              </a:rPr>
              <a:t>User</a:t>
            </a:r>
            <a:r>
              <a:rPr sz="1800" spc="-40" dirty="0">
                <a:solidFill>
                  <a:srgbClr val="111F35"/>
                </a:solidFill>
                <a:latin typeface="Consolas"/>
                <a:cs typeface="Consolas"/>
              </a:rPr>
              <a:t> </a:t>
            </a:r>
            <a:r>
              <a:rPr sz="1800" spc="-50" dirty="0">
                <a:solidFill>
                  <a:srgbClr val="111F35"/>
                </a:solidFill>
                <a:latin typeface="Consolas"/>
                <a:cs typeface="Consolas"/>
              </a:rPr>
              <a:t>B</a:t>
            </a:r>
            <a:endParaRPr sz="1800">
              <a:latin typeface="Consolas"/>
              <a:cs typeface="Consolas"/>
            </a:endParaRPr>
          </a:p>
        </p:txBody>
      </p:sp>
      <p:grpSp>
        <p:nvGrpSpPr>
          <p:cNvPr id="60" name="object 60"/>
          <p:cNvGrpSpPr/>
          <p:nvPr/>
        </p:nvGrpSpPr>
        <p:grpSpPr>
          <a:xfrm>
            <a:off x="7371588" y="3630803"/>
            <a:ext cx="3544570" cy="280670"/>
            <a:chOff x="7371588" y="3630803"/>
            <a:chExt cx="3544570" cy="280670"/>
          </a:xfrm>
        </p:grpSpPr>
        <p:sp>
          <p:nvSpPr>
            <p:cNvPr id="61" name="object 61"/>
            <p:cNvSpPr/>
            <p:nvPr/>
          </p:nvSpPr>
          <p:spPr>
            <a:xfrm>
              <a:off x="7377938" y="3637165"/>
              <a:ext cx="3531870" cy="274320"/>
            </a:xfrm>
            <a:custGeom>
              <a:avLst/>
              <a:gdLst/>
              <a:ahLst/>
              <a:cxnLst/>
              <a:rect l="l" t="t" r="r" b="b"/>
              <a:pathLst>
                <a:path w="3531870" h="274320">
                  <a:moveTo>
                    <a:pt x="3531362" y="0"/>
                  </a:moveTo>
                  <a:lnTo>
                    <a:pt x="1765681" y="0"/>
                  </a:lnTo>
                  <a:lnTo>
                    <a:pt x="0" y="0"/>
                  </a:lnTo>
                  <a:lnTo>
                    <a:pt x="0" y="274307"/>
                  </a:lnTo>
                  <a:lnTo>
                    <a:pt x="1765681" y="274307"/>
                  </a:lnTo>
                  <a:lnTo>
                    <a:pt x="3531362" y="274307"/>
                  </a:lnTo>
                  <a:lnTo>
                    <a:pt x="3531362" y="0"/>
                  </a:lnTo>
                  <a:close/>
                </a:path>
              </a:pathLst>
            </a:custGeom>
            <a:solidFill>
              <a:srgbClr val="D70031"/>
            </a:solidFill>
          </p:spPr>
          <p:txBody>
            <a:bodyPr wrap="square" lIns="0" tIns="0" rIns="0" bIns="0" rtlCol="0"/>
            <a:lstStyle/>
            <a:p>
              <a:endParaRPr/>
            </a:p>
          </p:txBody>
        </p:sp>
        <p:sp>
          <p:nvSpPr>
            <p:cNvPr id="62" name="object 62"/>
            <p:cNvSpPr/>
            <p:nvPr/>
          </p:nvSpPr>
          <p:spPr>
            <a:xfrm>
              <a:off x="7371588" y="3637153"/>
              <a:ext cx="3544570" cy="0"/>
            </a:xfrm>
            <a:custGeom>
              <a:avLst/>
              <a:gdLst/>
              <a:ahLst/>
              <a:cxnLst/>
              <a:rect l="l" t="t" r="r" b="b"/>
              <a:pathLst>
                <a:path w="3544570">
                  <a:moveTo>
                    <a:pt x="0" y="0"/>
                  </a:moveTo>
                  <a:lnTo>
                    <a:pt x="3544061" y="0"/>
                  </a:lnTo>
                </a:path>
              </a:pathLst>
            </a:custGeom>
            <a:ln w="12700">
              <a:solidFill>
                <a:srgbClr val="D70031"/>
              </a:solidFill>
            </a:ln>
          </p:spPr>
          <p:txBody>
            <a:bodyPr wrap="square" lIns="0" tIns="0" rIns="0" bIns="0" rtlCol="0"/>
            <a:lstStyle/>
            <a:p>
              <a:endParaRPr/>
            </a:p>
          </p:txBody>
        </p:sp>
      </p:grpSp>
      <p:graphicFrame>
        <p:nvGraphicFramePr>
          <p:cNvPr id="63" name="object 63"/>
          <p:cNvGraphicFramePr>
            <a:graphicFrameLocks noGrp="1"/>
          </p:cNvGraphicFramePr>
          <p:nvPr/>
        </p:nvGraphicFramePr>
        <p:xfrm>
          <a:off x="7371588" y="3611626"/>
          <a:ext cx="3531235" cy="831215"/>
        </p:xfrm>
        <a:graphic>
          <a:graphicData uri="http://schemas.openxmlformats.org/drawingml/2006/table">
            <a:tbl>
              <a:tblPr firstRow="1" bandRow="1">
                <a:tableStyleId>{2D5ABB26-0587-4C30-8999-92F81FD0307C}</a:tableStyleId>
              </a:tblPr>
              <a:tblGrid>
                <a:gridCol w="3531235">
                  <a:extLst>
                    <a:ext uri="{9D8B030D-6E8A-4147-A177-3AD203B41FA5}">
                      <a16:colId xmlns:a16="http://schemas.microsoft.com/office/drawing/2014/main" val="20000"/>
                    </a:ext>
                  </a:extLst>
                </a:gridCol>
              </a:tblGrid>
              <a:tr h="273685">
                <a:tc>
                  <a:txBody>
                    <a:bodyPr/>
                    <a:lstStyle/>
                    <a:p>
                      <a:pPr marL="92075">
                        <a:lnSpc>
                          <a:spcPct val="100000"/>
                        </a:lnSpc>
                        <a:spcBef>
                          <a:spcPts val="445"/>
                        </a:spcBef>
                        <a:tabLst>
                          <a:tab pos="1858010" algn="l"/>
                        </a:tabLst>
                      </a:pPr>
                      <a:r>
                        <a:rPr sz="1200" b="1" spc="-25" dirty="0">
                          <a:solidFill>
                            <a:srgbClr val="FFFFFF"/>
                          </a:solidFill>
                          <a:latin typeface="Calibri"/>
                          <a:cs typeface="Calibri"/>
                        </a:rPr>
                        <a:t>Key</a:t>
                      </a:r>
                      <a:r>
                        <a:rPr sz="1200" b="1" dirty="0">
                          <a:solidFill>
                            <a:srgbClr val="FFFFFF"/>
                          </a:solidFill>
                          <a:latin typeface="Calibri"/>
                          <a:cs typeface="Calibri"/>
                        </a:rPr>
                        <a:t>	</a:t>
                      </a:r>
                      <a:r>
                        <a:rPr sz="1200" b="1" spc="-20" dirty="0">
                          <a:solidFill>
                            <a:srgbClr val="FFFFFF"/>
                          </a:solidFill>
                          <a:latin typeface="Calibri"/>
                          <a:cs typeface="Calibri"/>
                        </a:rPr>
                        <a:t>Value</a:t>
                      </a:r>
                      <a:endParaRPr sz="1200">
                        <a:latin typeface="Calibri"/>
                        <a:cs typeface="Calibri"/>
                      </a:endParaRPr>
                    </a:p>
                  </a:txBody>
                  <a:tcPr marL="0" marR="0" marT="56515" marB="0">
                    <a:lnL w="12700">
                      <a:solidFill>
                        <a:srgbClr val="D70031"/>
                      </a:solidFill>
                      <a:prstDash val="solid"/>
                    </a:lnL>
                    <a:lnR w="12700">
                      <a:solidFill>
                        <a:srgbClr val="D70031"/>
                      </a:solidFill>
                      <a:prstDash val="solid"/>
                    </a:lnR>
                    <a:lnT w="12700">
                      <a:solidFill>
                        <a:srgbClr val="D70031"/>
                      </a:solidFill>
                      <a:prstDash val="solid"/>
                    </a:lnT>
                    <a:lnB w="12700">
                      <a:solidFill>
                        <a:srgbClr val="D70031"/>
                      </a:solidFill>
                      <a:prstDash val="solid"/>
                    </a:lnB>
                    <a:solidFill>
                      <a:srgbClr val="D70031"/>
                    </a:solidFill>
                  </a:tcPr>
                </a:tc>
                <a:extLst>
                  <a:ext uri="{0D108BD9-81ED-4DB2-BD59-A6C34878D82A}">
                    <a16:rowId xmlns:a16="http://schemas.microsoft.com/office/drawing/2014/main" val="10000"/>
                  </a:ext>
                </a:extLst>
              </a:tr>
              <a:tr h="283845">
                <a:tc>
                  <a:txBody>
                    <a:bodyPr/>
                    <a:lstStyle/>
                    <a:p>
                      <a:pPr marL="92075">
                        <a:lnSpc>
                          <a:spcPct val="100000"/>
                        </a:lnSpc>
                        <a:spcBef>
                          <a:spcPts val="445"/>
                        </a:spcBef>
                        <a:tabLst>
                          <a:tab pos="1858010" algn="l"/>
                        </a:tabLst>
                      </a:pPr>
                      <a:r>
                        <a:rPr sz="1200" spc="-20" dirty="0">
                          <a:solidFill>
                            <a:srgbClr val="111F35"/>
                          </a:solidFill>
                          <a:latin typeface="Calibri"/>
                          <a:cs typeface="Calibri"/>
                        </a:rPr>
                        <a:t>auth</a:t>
                      </a:r>
                      <a:r>
                        <a:rPr sz="1200" dirty="0">
                          <a:solidFill>
                            <a:srgbClr val="111F35"/>
                          </a:solidFill>
                          <a:latin typeface="Calibri"/>
                          <a:cs typeface="Calibri"/>
                        </a:rPr>
                        <a:t>	</a:t>
                      </a:r>
                      <a:r>
                        <a:rPr sz="1200" spc="-20" dirty="0">
                          <a:solidFill>
                            <a:srgbClr val="111F35"/>
                          </a:solidFill>
                          <a:latin typeface="Calibri"/>
                          <a:cs typeface="Calibri"/>
                        </a:rPr>
                        <a:t>True</a:t>
                      </a:r>
                      <a:endParaRPr sz="1200">
                        <a:latin typeface="Calibri"/>
                        <a:cs typeface="Calibri"/>
                      </a:endParaRPr>
                    </a:p>
                  </a:txBody>
                  <a:tcPr marL="0" marR="0" marT="56515" marB="0">
                    <a:lnL w="12700">
                      <a:solidFill>
                        <a:srgbClr val="D70031"/>
                      </a:solidFill>
                      <a:prstDash val="solid"/>
                    </a:lnL>
                    <a:lnR w="12700">
                      <a:solidFill>
                        <a:srgbClr val="D70031"/>
                      </a:solidFill>
                      <a:prstDash val="solid"/>
                    </a:lnR>
                    <a:lnT w="12700">
                      <a:solidFill>
                        <a:srgbClr val="D70031"/>
                      </a:solidFill>
                      <a:prstDash val="solid"/>
                    </a:lnT>
                    <a:lnB w="12700">
                      <a:solidFill>
                        <a:srgbClr val="D70031"/>
                      </a:solidFill>
                      <a:prstDash val="solid"/>
                    </a:lnB>
                    <a:solidFill>
                      <a:srgbClr val="F8E7E8"/>
                    </a:solidFill>
                  </a:tcPr>
                </a:tc>
                <a:extLst>
                  <a:ext uri="{0D108BD9-81ED-4DB2-BD59-A6C34878D82A}">
                    <a16:rowId xmlns:a16="http://schemas.microsoft.com/office/drawing/2014/main" val="10001"/>
                  </a:ext>
                </a:extLst>
              </a:tr>
              <a:tr h="273685">
                <a:tc>
                  <a:txBody>
                    <a:bodyPr/>
                    <a:lstStyle/>
                    <a:p>
                      <a:pPr marL="92075">
                        <a:lnSpc>
                          <a:spcPct val="100000"/>
                        </a:lnSpc>
                        <a:spcBef>
                          <a:spcPts val="370"/>
                        </a:spcBef>
                        <a:tabLst>
                          <a:tab pos="1858010" algn="l"/>
                        </a:tabLst>
                      </a:pPr>
                      <a:r>
                        <a:rPr sz="1200" spc="-10" dirty="0">
                          <a:solidFill>
                            <a:srgbClr val="111F35"/>
                          </a:solidFill>
                          <a:latin typeface="Calibri"/>
                          <a:cs typeface="Calibri"/>
                        </a:rPr>
                        <a:t>usename</a:t>
                      </a:r>
                      <a:r>
                        <a:rPr sz="1200" dirty="0">
                          <a:solidFill>
                            <a:srgbClr val="111F35"/>
                          </a:solidFill>
                          <a:latin typeface="Calibri"/>
                          <a:cs typeface="Calibri"/>
                        </a:rPr>
                        <a:t>	</a:t>
                      </a:r>
                      <a:r>
                        <a:rPr sz="1200" spc="-20" dirty="0">
                          <a:solidFill>
                            <a:srgbClr val="111F35"/>
                          </a:solidFill>
                          <a:latin typeface="Calibri"/>
                          <a:cs typeface="Calibri"/>
                        </a:rPr>
                        <a:t>john</a:t>
                      </a:r>
                      <a:endParaRPr sz="1200">
                        <a:latin typeface="Calibri"/>
                        <a:cs typeface="Calibri"/>
                      </a:endParaRPr>
                    </a:p>
                  </a:txBody>
                  <a:tcPr marL="0" marR="0" marT="46990" marB="0">
                    <a:lnL w="12700">
                      <a:solidFill>
                        <a:srgbClr val="D70031"/>
                      </a:solidFill>
                      <a:prstDash val="solid"/>
                    </a:lnL>
                    <a:lnR w="12700">
                      <a:solidFill>
                        <a:srgbClr val="D70031"/>
                      </a:solidFill>
                      <a:prstDash val="solid"/>
                    </a:lnR>
                    <a:lnT w="12700">
                      <a:solidFill>
                        <a:srgbClr val="D70031"/>
                      </a:solidFill>
                      <a:prstDash val="solid"/>
                    </a:lnT>
                    <a:lnB w="12700">
                      <a:solidFill>
                        <a:srgbClr val="D70031"/>
                      </a:solidFill>
                      <a:prstDash val="solid"/>
                    </a:lnB>
                    <a:solidFill>
                      <a:srgbClr val="FFFFFF"/>
                    </a:solidFill>
                  </a:tcPr>
                </a:tc>
                <a:extLst>
                  <a:ext uri="{0D108BD9-81ED-4DB2-BD59-A6C34878D82A}">
                    <a16:rowId xmlns:a16="http://schemas.microsoft.com/office/drawing/2014/main" val="10002"/>
                  </a:ext>
                </a:extLst>
              </a:tr>
            </a:tbl>
          </a:graphicData>
        </a:graphic>
      </p:graphicFrame>
      <p:sp>
        <p:nvSpPr>
          <p:cNvPr id="64" name="object 64"/>
          <p:cNvSpPr/>
          <p:nvPr/>
        </p:nvSpPr>
        <p:spPr>
          <a:xfrm>
            <a:off x="7371588" y="3911472"/>
            <a:ext cx="3544570" cy="0"/>
          </a:xfrm>
          <a:custGeom>
            <a:avLst/>
            <a:gdLst/>
            <a:ahLst/>
            <a:cxnLst/>
            <a:rect l="l" t="t" r="r" b="b"/>
            <a:pathLst>
              <a:path w="3544570">
                <a:moveTo>
                  <a:pt x="0" y="0"/>
                </a:moveTo>
                <a:lnTo>
                  <a:pt x="3544061" y="0"/>
                </a:lnTo>
              </a:path>
            </a:pathLst>
          </a:custGeom>
          <a:ln w="12700">
            <a:solidFill>
              <a:srgbClr val="D70031"/>
            </a:solidFill>
          </a:ln>
        </p:spPr>
        <p:txBody>
          <a:bodyPr wrap="square" lIns="0" tIns="0" rIns="0" bIns="0" rtlCol="0"/>
          <a:lstStyle/>
          <a:p>
            <a:endParaRPr/>
          </a:p>
        </p:txBody>
      </p:sp>
      <p:sp>
        <p:nvSpPr>
          <p:cNvPr id="65" name="object 6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66" name="object 6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520</a:t>
            </a:fld>
            <a:endParaRPr spc="-25"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IMPLEMENTING</a:t>
            </a:r>
            <a:r>
              <a:rPr spc="-140" dirty="0"/>
              <a:t> </a:t>
            </a:r>
            <a:r>
              <a:rPr spc="-80" dirty="0"/>
              <a:t>SESSIONS</a:t>
            </a:r>
            <a:r>
              <a:rPr spc="-120" dirty="0"/>
              <a:t> </a:t>
            </a:r>
            <a:r>
              <a:rPr dirty="0"/>
              <a:t>FROM</a:t>
            </a:r>
            <a:r>
              <a:rPr spc="-95" dirty="0"/>
              <a:t> </a:t>
            </a:r>
            <a:r>
              <a:rPr spc="-65" dirty="0"/>
              <a:t>SCRATCH</a:t>
            </a:r>
          </a:p>
        </p:txBody>
      </p:sp>
      <p:sp>
        <p:nvSpPr>
          <p:cNvPr id="3" name="object 3"/>
          <p:cNvSpPr txBox="1"/>
          <p:nvPr/>
        </p:nvSpPr>
        <p:spPr>
          <a:xfrm>
            <a:off x="854350" y="1324864"/>
            <a:ext cx="10240645" cy="2048638"/>
          </a:xfrm>
          <a:prstGeom prst="rect">
            <a:avLst/>
          </a:prstGeom>
        </p:spPr>
        <p:txBody>
          <a:bodyPr vert="horz" wrap="square" lIns="0" tIns="60325" rIns="0" bIns="0" rtlCol="0">
            <a:spAutoFit/>
          </a:bodyPr>
          <a:lstStyle/>
          <a:p>
            <a:pPr marL="240029" marR="304800" indent="-227329">
              <a:lnSpc>
                <a:spcPts val="3030"/>
              </a:lnSpc>
              <a:spcBef>
                <a:spcPts val="475"/>
              </a:spcBef>
              <a:buFont typeface="Arial MT"/>
              <a:buChar char="•"/>
              <a:tabLst>
                <a:tab pos="241300" algn="l"/>
              </a:tabLst>
            </a:pPr>
            <a:r>
              <a:rPr lang="it-IT" sz="2800" dirty="0">
                <a:solidFill>
                  <a:srgbClr val="111F35"/>
                </a:solidFill>
                <a:latin typeface="Calibri"/>
                <a:cs typeface="Calibri"/>
              </a:rPr>
              <a:t>Implementare un meccanismo di sessione di base in Node.js da zero è abbastanza semplice
Possiamo utilizzare gli oggetti Map integrati in JavaScript. Una prima mappa associa ogni ID sessione a una sessione, che a sua volta è una mappa &lt;chiave, valore&gt;.</a:t>
            </a:r>
            <a:endParaRPr sz="2800" dirty="0">
              <a:latin typeface="Calibri"/>
              <a:cs typeface="Calibri"/>
            </a:endParaRPr>
          </a:p>
        </p:txBody>
      </p:sp>
      <p:grpSp>
        <p:nvGrpSpPr>
          <p:cNvPr id="4" name="object 4"/>
          <p:cNvGrpSpPr/>
          <p:nvPr/>
        </p:nvGrpSpPr>
        <p:grpSpPr>
          <a:xfrm>
            <a:off x="870381" y="4171696"/>
            <a:ext cx="4124325" cy="840740"/>
            <a:chOff x="870381" y="4171696"/>
            <a:chExt cx="4124325" cy="840740"/>
          </a:xfrm>
        </p:grpSpPr>
        <p:sp>
          <p:nvSpPr>
            <p:cNvPr id="5" name="object 5"/>
            <p:cNvSpPr/>
            <p:nvPr/>
          </p:nvSpPr>
          <p:spPr>
            <a:xfrm>
              <a:off x="883081" y="4184396"/>
              <a:ext cx="4098925" cy="457200"/>
            </a:xfrm>
            <a:custGeom>
              <a:avLst/>
              <a:gdLst/>
              <a:ahLst/>
              <a:cxnLst/>
              <a:rect l="l" t="t" r="r" b="b"/>
              <a:pathLst>
                <a:path w="4098925" h="457200">
                  <a:moveTo>
                    <a:pt x="4098747" y="0"/>
                  </a:moveTo>
                  <a:lnTo>
                    <a:pt x="2296541" y="0"/>
                  </a:lnTo>
                  <a:lnTo>
                    <a:pt x="0" y="0"/>
                  </a:lnTo>
                  <a:lnTo>
                    <a:pt x="0" y="457200"/>
                  </a:lnTo>
                  <a:lnTo>
                    <a:pt x="2296490" y="457200"/>
                  </a:lnTo>
                  <a:lnTo>
                    <a:pt x="4098747" y="457200"/>
                  </a:lnTo>
                  <a:lnTo>
                    <a:pt x="4098747" y="0"/>
                  </a:lnTo>
                  <a:close/>
                </a:path>
              </a:pathLst>
            </a:custGeom>
            <a:solidFill>
              <a:srgbClr val="006379"/>
            </a:solidFill>
          </p:spPr>
          <p:txBody>
            <a:bodyPr wrap="square" lIns="0" tIns="0" rIns="0" bIns="0" rtlCol="0"/>
            <a:lstStyle/>
            <a:p>
              <a:endParaRPr/>
            </a:p>
          </p:txBody>
        </p:sp>
        <p:sp>
          <p:nvSpPr>
            <p:cNvPr id="6" name="object 6"/>
            <p:cNvSpPr/>
            <p:nvPr/>
          </p:nvSpPr>
          <p:spPr>
            <a:xfrm>
              <a:off x="883081" y="4641608"/>
              <a:ext cx="4098925" cy="370840"/>
            </a:xfrm>
            <a:custGeom>
              <a:avLst/>
              <a:gdLst/>
              <a:ahLst/>
              <a:cxnLst/>
              <a:rect l="l" t="t" r="r" b="b"/>
              <a:pathLst>
                <a:path w="4098925" h="370839">
                  <a:moveTo>
                    <a:pt x="4098747" y="0"/>
                  </a:moveTo>
                  <a:lnTo>
                    <a:pt x="2296541" y="0"/>
                  </a:lnTo>
                  <a:lnTo>
                    <a:pt x="0" y="0"/>
                  </a:lnTo>
                  <a:lnTo>
                    <a:pt x="0" y="370827"/>
                  </a:lnTo>
                  <a:lnTo>
                    <a:pt x="2296490" y="370827"/>
                  </a:lnTo>
                  <a:lnTo>
                    <a:pt x="4098747" y="370827"/>
                  </a:lnTo>
                  <a:lnTo>
                    <a:pt x="4098747" y="0"/>
                  </a:lnTo>
                  <a:close/>
                </a:path>
              </a:pathLst>
            </a:custGeom>
            <a:solidFill>
              <a:srgbClr val="E7E7E8"/>
            </a:solidFill>
          </p:spPr>
          <p:txBody>
            <a:bodyPr wrap="square" lIns="0" tIns="0" rIns="0" bIns="0" rtlCol="0"/>
            <a:lstStyle/>
            <a:p>
              <a:endParaRPr/>
            </a:p>
          </p:txBody>
        </p:sp>
        <p:sp>
          <p:nvSpPr>
            <p:cNvPr id="7" name="object 7"/>
            <p:cNvSpPr/>
            <p:nvPr/>
          </p:nvSpPr>
          <p:spPr>
            <a:xfrm>
              <a:off x="883081" y="4184396"/>
              <a:ext cx="4098925" cy="457200"/>
            </a:xfrm>
            <a:custGeom>
              <a:avLst/>
              <a:gdLst/>
              <a:ahLst/>
              <a:cxnLst/>
              <a:rect l="l" t="t" r="r" b="b"/>
              <a:pathLst>
                <a:path w="4098925" h="457200">
                  <a:moveTo>
                    <a:pt x="0" y="457199"/>
                  </a:moveTo>
                  <a:lnTo>
                    <a:pt x="4098874" y="457199"/>
                  </a:lnTo>
                </a:path>
                <a:path w="4098925" h="457200">
                  <a:moveTo>
                    <a:pt x="0" y="0"/>
                  </a:moveTo>
                  <a:lnTo>
                    <a:pt x="4098874" y="0"/>
                  </a:lnTo>
                </a:path>
              </a:pathLst>
            </a:custGeom>
            <a:ln w="25400">
              <a:solidFill>
                <a:srgbClr val="111F35"/>
              </a:solidFill>
            </a:ln>
          </p:spPr>
          <p:txBody>
            <a:bodyPr wrap="square" lIns="0" tIns="0" rIns="0" bIns="0" rtlCol="0"/>
            <a:lstStyle/>
            <a:p>
              <a:endParaRPr/>
            </a:p>
          </p:txBody>
        </p:sp>
      </p:grpSp>
      <p:grpSp>
        <p:nvGrpSpPr>
          <p:cNvPr id="8" name="object 8"/>
          <p:cNvGrpSpPr/>
          <p:nvPr/>
        </p:nvGrpSpPr>
        <p:grpSpPr>
          <a:xfrm>
            <a:off x="870381" y="5383276"/>
            <a:ext cx="4124325" cy="383540"/>
            <a:chOff x="870381" y="5383276"/>
            <a:chExt cx="4124325" cy="383540"/>
          </a:xfrm>
        </p:grpSpPr>
        <p:sp>
          <p:nvSpPr>
            <p:cNvPr id="9" name="object 9"/>
            <p:cNvSpPr/>
            <p:nvPr/>
          </p:nvSpPr>
          <p:spPr>
            <a:xfrm>
              <a:off x="883081" y="5383275"/>
              <a:ext cx="4098925" cy="370840"/>
            </a:xfrm>
            <a:custGeom>
              <a:avLst/>
              <a:gdLst/>
              <a:ahLst/>
              <a:cxnLst/>
              <a:rect l="l" t="t" r="r" b="b"/>
              <a:pathLst>
                <a:path w="4098925" h="370839">
                  <a:moveTo>
                    <a:pt x="4098747" y="0"/>
                  </a:moveTo>
                  <a:lnTo>
                    <a:pt x="2296541" y="0"/>
                  </a:lnTo>
                  <a:lnTo>
                    <a:pt x="0" y="0"/>
                  </a:lnTo>
                  <a:lnTo>
                    <a:pt x="0" y="370840"/>
                  </a:lnTo>
                  <a:lnTo>
                    <a:pt x="2296490" y="370840"/>
                  </a:lnTo>
                  <a:lnTo>
                    <a:pt x="4098747" y="370840"/>
                  </a:lnTo>
                  <a:lnTo>
                    <a:pt x="4098747" y="0"/>
                  </a:lnTo>
                  <a:close/>
                </a:path>
              </a:pathLst>
            </a:custGeom>
            <a:solidFill>
              <a:srgbClr val="E7E7E8"/>
            </a:solidFill>
          </p:spPr>
          <p:txBody>
            <a:bodyPr wrap="square" lIns="0" tIns="0" rIns="0" bIns="0" rtlCol="0"/>
            <a:lstStyle/>
            <a:p>
              <a:endParaRPr/>
            </a:p>
          </p:txBody>
        </p:sp>
        <p:sp>
          <p:nvSpPr>
            <p:cNvPr id="10" name="object 10"/>
            <p:cNvSpPr/>
            <p:nvPr/>
          </p:nvSpPr>
          <p:spPr>
            <a:xfrm>
              <a:off x="883081" y="5754116"/>
              <a:ext cx="4098925" cy="0"/>
            </a:xfrm>
            <a:custGeom>
              <a:avLst/>
              <a:gdLst/>
              <a:ahLst/>
              <a:cxnLst/>
              <a:rect l="l" t="t" r="r" b="b"/>
              <a:pathLst>
                <a:path w="4098925">
                  <a:moveTo>
                    <a:pt x="0" y="0"/>
                  </a:moveTo>
                  <a:lnTo>
                    <a:pt x="4098874" y="0"/>
                  </a:lnTo>
                </a:path>
              </a:pathLst>
            </a:custGeom>
            <a:ln w="25400">
              <a:solidFill>
                <a:srgbClr val="111F35"/>
              </a:solidFill>
            </a:ln>
          </p:spPr>
          <p:txBody>
            <a:bodyPr wrap="square" lIns="0" tIns="0" rIns="0" bIns="0" rtlCol="0"/>
            <a:lstStyle/>
            <a:p>
              <a:endParaRPr/>
            </a:p>
          </p:txBody>
        </p:sp>
      </p:grpSp>
      <p:sp>
        <p:nvSpPr>
          <p:cNvPr id="11" name="object 11"/>
          <p:cNvSpPr txBox="1"/>
          <p:nvPr/>
        </p:nvSpPr>
        <p:spPr>
          <a:xfrm>
            <a:off x="962050" y="4198746"/>
            <a:ext cx="121412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Calibri"/>
                <a:cs typeface="Calibri"/>
              </a:rPr>
              <a:t>SessionId</a:t>
            </a:r>
            <a:endParaRPr sz="2400">
              <a:latin typeface="Calibri"/>
              <a:cs typeface="Calibri"/>
            </a:endParaRPr>
          </a:p>
        </p:txBody>
      </p:sp>
      <p:sp>
        <p:nvSpPr>
          <p:cNvPr id="12" name="object 12"/>
          <p:cNvSpPr txBox="1"/>
          <p:nvPr/>
        </p:nvSpPr>
        <p:spPr>
          <a:xfrm>
            <a:off x="3258692" y="4198746"/>
            <a:ext cx="1562735"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Calibri"/>
                <a:cs typeface="Calibri"/>
              </a:rPr>
              <a:t>SessionData</a:t>
            </a:r>
            <a:endParaRPr sz="2400">
              <a:latin typeface="Calibri"/>
              <a:cs typeface="Calibri"/>
            </a:endParaRPr>
          </a:p>
        </p:txBody>
      </p:sp>
      <p:sp>
        <p:nvSpPr>
          <p:cNvPr id="13" name="object 13"/>
          <p:cNvSpPr txBox="1"/>
          <p:nvPr/>
        </p:nvSpPr>
        <p:spPr>
          <a:xfrm>
            <a:off x="962050" y="4563872"/>
            <a:ext cx="2106930" cy="1138555"/>
          </a:xfrm>
          <a:prstGeom prst="rect">
            <a:avLst/>
          </a:prstGeom>
        </p:spPr>
        <p:txBody>
          <a:bodyPr vert="horz" wrap="square" lIns="0" tIns="12700" rIns="0" bIns="0" rtlCol="0">
            <a:spAutoFit/>
          </a:bodyPr>
          <a:lstStyle/>
          <a:p>
            <a:pPr marL="12700" marR="5080" algn="just">
              <a:lnSpc>
                <a:spcPct val="135200"/>
              </a:lnSpc>
              <a:spcBef>
                <a:spcPts val="100"/>
              </a:spcBef>
            </a:pPr>
            <a:r>
              <a:rPr sz="1800" spc="-10" dirty="0">
                <a:solidFill>
                  <a:srgbClr val="111F35"/>
                </a:solidFill>
                <a:latin typeface="Calibri"/>
                <a:cs typeface="Calibri"/>
              </a:rPr>
              <a:t>Kjhdfgo7...34niAdudh 34uih&amp;7G…Q4jkhsadg 908shdu%...jhsdf$a&amp;a</a:t>
            </a:r>
            <a:endParaRPr sz="1800">
              <a:latin typeface="Calibri"/>
              <a:cs typeface="Calibri"/>
            </a:endParaRPr>
          </a:p>
        </p:txBody>
      </p:sp>
      <p:graphicFrame>
        <p:nvGraphicFramePr>
          <p:cNvPr id="14" name="object 14"/>
          <p:cNvGraphicFramePr>
            <a:graphicFrameLocks noGrp="1"/>
          </p:cNvGraphicFramePr>
          <p:nvPr/>
        </p:nvGraphicFramePr>
        <p:xfrm>
          <a:off x="6348221" y="3418585"/>
          <a:ext cx="1929764" cy="1136650"/>
        </p:xfrm>
        <a:graphic>
          <a:graphicData uri="http://schemas.openxmlformats.org/drawingml/2006/table">
            <a:tbl>
              <a:tblPr firstRow="1" bandRow="1">
                <a:tableStyleId>{2D5ABB26-0587-4C30-8999-92F81FD0307C}</a:tableStyleId>
              </a:tblPr>
              <a:tblGrid>
                <a:gridCol w="1122680">
                  <a:extLst>
                    <a:ext uri="{9D8B030D-6E8A-4147-A177-3AD203B41FA5}">
                      <a16:colId xmlns:a16="http://schemas.microsoft.com/office/drawing/2014/main" val="20000"/>
                    </a:ext>
                  </a:extLst>
                </a:gridCol>
                <a:gridCol w="807084">
                  <a:extLst>
                    <a:ext uri="{9D8B030D-6E8A-4147-A177-3AD203B41FA5}">
                      <a16:colId xmlns:a16="http://schemas.microsoft.com/office/drawing/2014/main" val="20001"/>
                    </a:ext>
                  </a:extLst>
                </a:gridCol>
              </a:tblGrid>
              <a:tr h="395605">
                <a:tc>
                  <a:txBody>
                    <a:bodyPr/>
                    <a:lstStyle/>
                    <a:p>
                      <a:pPr marL="92075">
                        <a:lnSpc>
                          <a:spcPct val="100000"/>
                        </a:lnSpc>
                        <a:spcBef>
                          <a:spcPts val="235"/>
                        </a:spcBef>
                      </a:pPr>
                      <a:r>
                        <a:rPr sz="2000" b="1" spc="-25" dirty="0">
                          <a:solidFill>
                            <a:srgbClr val="FFFFFF"/>
                          </a:solidFill>
                          <a:latin typeface="Calibri"/>
                          <a:cs typeface="Calibri"/>
                        </a:rPr>
                        <a:t>Key</a:t>
                      </a:r>
                      <a:endParaRPr sz="2000">
                        <a:latin typeface="Calibri"/>
                        <a:cs typeface="Calibri"/>
                      </a:endParaRPr>
                    </a:p>
                  </a:txBody>
                  <a:tcPr marL="0" marR="0" marT="29845" marB="0">
                    <a:lnT w="28575">
                      <a:solidFill>
                        <a:srgbClr val="111F35"/>
                      </a:solidFill>
                      <a:prstDash val="solid"/>
                    </a:lnT>
                    <a:lnB w="28575">
                      <a:solidFill>
                        <a:srgbClr val="111F35"/>
                      </a:solidFill>
                      <a:prstDash val="solid"/>
                    </a:lnB>
                    <a:solidFill>
                      <a:srgbClr val="D70031"/>
                    </a:solidFill>
                  </a:tcPr>
                </a:tc>
                <a:tc>
                  <a:txBody>
                    <a:bodyPr/>
                    <a:lstStyle/>
                    <a:p>
                      <a:pPr marL="99060">
                        <a:lnSpc>
                          <a:spcPct val="100000"/>
                        </a:lnSpc>
                        <a:spcBef>
                          <a:spcPts val="235"/>
                        </a:spcBef>
                      </a:pPr>
                      <a:r>
                        <a:rPr sz="2000" b="1" spc="-10" dirty="0">
                          <a:solidFill>
                            <a:srgbClr val="FFFFFF"/>
                          </a:solidFill>
                          <a:latin typeface="Calibri"/>
                          <a:cs typeface="Calibri"/>
                        </a:rPr>
                        <a:t>Value</a:t>
                      </a:r>
                      <a:endParaRPr sz="2000">
                        <a:latin typeface="Calibri"/>
                        <a:cs typeface="Calibri"/>
                      </a:endParaRPr>
                    </a:p>
                  </a:txBody>
                  <a:tcPr marL="0" marR="0" marT="29845" marB="0">
                    <a:lnT w="28575">
                      <a:solidFill>
                        <a:srgbClr val="111F35"/>
                      </a:solidFill>
                      <a:prstDash val="solid"/>
                    </a:lnT>
                    <a:lnB w="28575">
                      <a:solidFill>
                        <a:srgbClr val="111F35"/>
                      </a:solidFill>
                      <a:prstDash val="solid"/>
                    </a:lnB>
                    <a:solidFill>
                      <a:srgbClr val="D70031"/>
                    </a:solidFill>
                  </a:tcPr>
                </a:tc>
                <a:extLst>
                  <a:ext uri="{0D108BD9-81ED-4DB2-BD59-A6C34878D82A}">
                    <a16:rowId xmlns:a16="http://schemas.microsoft.com/office/drawing/2014/main" val="10000"/>
                  </a:ext>
                </a:extLst>
              </a:tr>
              <a:tr h="370840">
                <a:tc>
                  <a:txBody>
                    <a:bodyPr/>
                    <a:lstStyle/>
                    <a:p>
                      <a:pPr marL="92075">
                        <a:lnSpc>
                          <a:spcPct val="100000"/>
                        </a:lnSpc>
                        <a:spcBef>
                          <a:spcPts val="245"/>
                        </a:spcBef>
                      </a:pPr>
                      <a:r>
                        <a:rPr sz="1800" spc="-10" dirty="0">
                          <a:solidFill>
                            <a:srgbClr val="111F35"/>
                          </a:solidFill>
                          <a:latin typeface="Calibri"/>
                          <a:cs typeface="Calibri"/>
                        </a:rPr>
                        <a:t>username</a:t>
                      </a:r>
                      <a:endParaRPr sz="1800">
                        <a:latin typeface="Calibri"/>
                        <a:cs typeface="Calibri"/>
                      </a:endParaRPr>
                    </a:p>
                  </a:txBody>
                  <a:tcPr marL="0" marR="0" marT="31115" marB="0">
                    <a:lnT w="28575">
                      <a:solidFill>
                        <a:srgbClr val="111F35"/>
                      </a:solidFill>
                      <a:prstDash val="solid"/>
                    </a:lnT>
                    <a:solidFill>
                      <a:srgbClr val="E7E7E8"/>
                    </a:solidFill>
                  </a:tcPr>
                </a:tc>
                <a:tc>
                  <a:txBody>
                    <a:bodyPr/>
                    <a:lstStyle/>
                    <a:p>
                      <a:pPr marL="99060">
                        <a:lnSpc>
                          <a:spcPct val="100000"/>
                        </a:lnSpc>
                        <a:spcBef>
                          <a:spcPts val="245"/>
                        </a:spcBef>
                      </a:pPr>
                      <a:r>
                        <a:rPr sz="1800" spc="-10" dirty="0">
                          <a:solidFill>
                            <a:srgbClr val="111F35"/>
                          </a:solidFill>
                          <a:latin typeface="Calibri"/>
                          <a:cs typeface="Calibri"/>
                        </a:rPr>
                        <a:t>luigi</a:t>
                      </a:r>
                      <a:endParaRPr sz="1800">
                        <a:latin typeface="Calibri"/>
                        <a:cs typeface="Calibri"/>
                      </a:endParaRPr>
                    </a:p>
                  </a:txBody>
                  <a:tcPr marL="0" marR="0" marT="31115" marB="0">
                    <a:lnT w="28575">
                      <a:solidFill>
                        <a:srgbClr val="111F35"/>
                      </a:solidFill>
                      <a:prstDash val="solid"/>
                    </a:lnT>
                    <a:solidFill>
                      <a:srgbClr val="E7E7E8"/>
                    </a:solidFill>
                  </a:tcPr>
                </a:tc>
                <a:extLst>
                  <a:ext uri="{0D108BD9-81ED-4DB2-BD59-A6C34878D82A}">
                    <a16:rowId xmlns:a16="http://schemas.microsoft.com/office/drawing/2014/main" val="10001"/>
                  </a:ext>
                </a:extLst>
              </a:tr>
              <a:tr h="370205">
                <a:tc>
                  <a:txBody>
                    <a:bodyPr/>
                    <a:lstStyle/>
                    <a:p>
                      <a:pPr marL="92075">
                        <a:lnSpc>
                          <a:spcPct val="100000"/>
                        </a:lnSpc>
                        <a:spcBef>
                          <a:spcPts val="245"/>
                        </a:spcBef>
                      </a:pPr>
                      <a:r>
                        <a:rPr sz="1800" spc="-20" dirty="0">
                          <a:solidFill>
                            <a:srgbClr val="111F35"/>
                          </a:solidFill>
                          <a:latin typeface="Calibri"/>
                          <a:cs typeface="Calibri"/>
                        </a:rPr>
                        <a:t>auth</a:t>
                      </a:r>
                      <a:endParaRPr sz="1800">
                        <a:latin typeface="Calibri"/>
                        <a:cs typeface="Calibri"/>
                      </a:endParaRPr>
                    </a:p>
                  </a:txBody>
                  <a:tcPr marL="0" marR="0" marT="31115" marB="0">
                    <a:lnB w="28575">
                      <a:solidFill>
                        <a:srgbClr val="111F35"/>
                      </a:solidFill>
                      <a:prstDash val="solid"/>
                    </a:lnB>
                  </a:tcPr>
                </a:tc>
                <a:tc>
                  <a:txBody>
                    <a:bodyPr/>
                    <a:lstStyle/>
                    <a:p>
                      <a:pPr marL="99060">
                        <a:lnSpc>
                          <a:spcPct val="100000"/>
                        </a:lnSpc>
                        <a:spcBef>
                          <a:spcPts val="245"/>
                        </a:spcBef>
                      </a:pPr>
                      <a:r>
                        <a:rPr sz="1800" spc="-20" dirty="0">
                          <a:solidFill>
                            <a:srgbClr val="111F35"/>
                          </a:solidFill>
                          <a:latin typeface="Calibri"/>
                          <a:cs typeface="Calibri"/>
                        </a:rPr>
                        <a:t>true</a:t>
                      </a:r>
                      <a:endParaRPr sz="1800">
                        <a:latin typeface="Calibri"/>
                        <a:cs typeface="Calibri"/>
                      </a:endParaRPr>
                    </a:p>
                  </a:txBody>
                  <a:tcPr marL="0" marR="0" marT="31115" marB="0">
                    <a:lnB w="28575">
                      <a:solidFill>
                        <a:srgbClr val="111F35"/>
                      </a:solidFill>
                      <a:prstDash val="solid"/>
                    </a:lnB>
                  </a:tcPr>
                </a:tc>
                <a:extLst>
                  <a:ext uri="{0D108BD9-81ED-4DB2-BD59-A6C34878D82A}">
                    <a16:rowId xmlns:a16="http://schemas.microsoft.com/office/drawing/2014/main" val="10002"/>
                  </a:ext>
                </a:extLst>
              </a:tr>
            </a:tbl>
          </a:graphicData>
        </a:graphic>
      </p:graphicFrame>
      <p:graphicFrame>
        <p:nvGraphicFramePr>
          <p:cNvPr id="15" name="object 15"/>
          <p:cNvGraphicFramePr>
            <a:graphicFrameLocks noGrp="1"/>
          </p:cNvGraphicFramePr>
          <p:nvPr/>
        </p:nvGraphicFramePr>
        <p:xfrm>
          <a:off x="8454135" y="4155821"/>
          <a:ext cx="1929764" cy="1137285"/>
        </p:xfrm>
        <a:graphic>
          <a:graphicData uri="http://schemas.openxmlformats.org/drawingml/2006/table">
            <a:tbl>
              <a:tblPr firstRow="1" bandRow="1">
                <a:tableStyleId>{2D5ABB26-0587-4C30-8999-92F81FD0307C}</a:tableStyleId>
              </a:tblPr>
              <a:tblGrid>
                <a:gridCol w="1118235">
                  <a:extLst>
                    <a:ext uri="{9D8B030D-6E8A-4147-A177-3AD203B41FA5}">
                      <a16:colId xmlns:a16="http://schemas.microsoft.com/office/drawing/2014/main" val="20000"/>
                    </a:ext>
                  </a:extLst>
                </a:gridCol>
                <a:gridCol w="811529">
                  <a:extLst>
                    <a:ext uri="{9D8B030D-6E8A-4147-A177-3AD203B41FA5}">
                      <a16:colId xmlns:a16="http://schemas.microsoft.com/office/drawing/2014/main" val="20001"/>
                    </a:ext>
                  </a:extLst>
                </a:gridCol>
              </a:tblGrid>
              <a:tr h="396240">
                <a:tc>
                  <a:txBody>
                    <a:bodyPr/>
                    <a:lstStyle/>
                    <a:p>
                      <a:pPr marL="92075">
                        <a:lnSpc>
                          <a:spcPct val="100000"/>
                        </a:lnSpc>
                        <a:spcBef>
                          <a:spcPts val="240"/>
                        </a:spcBef>
                      </a:pPr>
                      <a:r>
                        <a:rPr sz="2000" b="1" spc="-25" dirty="0">
                          <a:solidFill>
                            <a:srgbClr val="FFFFFF"/>
                          </a:solidFill>
                          <a:latin typeface="Calibri"/>
                          <a:cs typeface="Calibri"/>
                        </a:rPr>
                        <a:t>Key</a:t>
                      </a:r>
                      <a:endParaRPr sz="2000">
                        <a:latin typeface="Calibri"/>
                        <a:cs typeface="Calibri"/>
                      </a:endParaRPr>
                    </a:p>
                  </a:txBody>
                  <a:tcPr marL="0" marR="0" marT="30480" marB="0">
                    <a:lnT w="28575">
                      <a:solidFill>
                        <a:srgbClr val="111F35"/>
                      </a:solidFill>
                      <a:prstDash val="solid"/>
                    </a:lnT>
                    <a:lnB w="28575">
                      <a:solidFill>
                        <a:srgbClr val="111F35"/>
                      </a:solidFill>
                      <a:prstDash val="solid"/>
                    </a:lnB>
                    <a:solidFill>
                      <a:srgbClr val="00916D"/>
                    </a:solidFill>
                  </a:tcPr>
                </a:tc>
                <a:tc>
                  <a:txBody>
                    <a:bodyPr/>
                    <a:lstStyle/>
                    <a:p>
                      <a:pPr marL="95250">
                        <a:lnSpc>
                          <a:spcPct val="100000"/>
                        </a:lnSpc>
                        <a:spcBef>
                          <a:spcPts val="240"/>
                        </a:spcBef>
                      </a:pPr>
                      <a:r>
                        <a:rPr sz="2000" b="1" spc="-10" dirty="0">
                          <a:solidFill>
                            <a:srgbClr val="FFFFFF"/>
                          </a:solidFill>
                          <a:latin typeface="Calibri"/>
                          <a:cs typeface="Calibri"/>
                        </a:rPr>
                        <a:t>Value</a:t>
                      </a:r>
                      <a:endParaRPr sz="2000">
                        <a:latin typeface="Calibri"/>
                        <a:cs typeface="Calibri"/>
                      </a:endParaRPr>
                    </a:p>
                  </a:txBody>
                  <a:tcPr marL="0" marR="0" marT="30480" marB="0">
                    <a:lnT w="28575">
                      <a:solidFill>
                        <a:srgbClr val="111F35"/>
                      </a:solidFill>
                      <a:prstDash val="solid"/>
                    </a:lnT>
                    <a:lnB w="28575">
                      <a:solidFill>
                        <a:srgbClr val="111F35"/>
                      </a:solidFill>
                      <a:prstDash val="solid"/>
                    </a:lnB>
                    <a:solidFill>
                      <a:srgbClr val="00916D"/>
                    </a:solidFill>
                  </a:tcPr>
                </a:tc>
                <a:extLst>
                  <a:ext uri="{0D108BD9-81ED-4DB2-BD59-A6C34878D82A}">
                    <a16:rowId xmlns:a16="http://schemas.microsoft.com/office/drawing/2014/main" val="10000"/>
                  </a:ext>
                </a:extLst>
              </a:tr>
              <a:tr h="370205">
                <a:tc>
                  <a:txBody>
                    <a:bodyPr/>
                    <a:lstStyle/>
                    <a:p>
                      <a:pPr marL="92075">
                        <a:lnSpc>
                          <a:spcPct val="100000"/>
                        </a:lnSpc>
                        <a:spcBef>
                          <a:spcPts val="245"/>
                        </a:spcBef>
                      </a:pPr>
                      <a:r>
                        <a:rPr sz="1800" spc="-10" dirty="0">
                          <a:solidFill>
                            <a:srgbClr val="111F35"/>
                          </a:solidFill>
                          <a:latin typeface="Calibri"/>
                          <a:cs typeface="Calibri"/>
                        </a:rPr>
                        <a:t>username</a:t>
                      </a:r>
                      <a:endParaRPr sz="1800">
                        <a:latin typeface="Calibri"/>
                        <a:cs typeface="Calibri"/>
                      </a:endParaRPr>
                    </a:p>
                  </a:txBody>
                  <a:tcPr marL="0" marR="0" marT="31115" marB="0">
                    <a:lnT w="28575">
                      <a:solidFill>
                        <a:srgbClr val="111F35"/>
                      </a:solidFill>
                      <a:prstDash val="solid"/>
                    </a:lnT>
                    <a:solidFill>
                      <a:srgbClr val="E7E7E8"/>
                    </a:solidFill>
                  </a:tcPr>
                </a:tc>
                <a:tc>
                  <a:txBody>
                    <a:bodyPr/>
                    <a:lstStyle/>
                    <a:p>
                      <a:pPr marL="95250">
                        <a:lnSpc>
                          <a:spcPct val="100000"/>
                        </a:lnSpc>
                        <a:spcBef>
                          <a:spcPts val="245"/>
                        </a:spcBef>
                      </a:pPr>
                      <a:r>
                        <a:rPr sz="1800" spc="-25" dirty="0">
                          <a:solidFill>
                            <a:srgbClr val="111F35"/>
                          </a:solidFill>
                          <a:latin typeface="Calibri"/>
                          <a:cs typeface="Calibri"/>
                        </a:rPr>
                        <a:t>bob</a:t>
                      </a:r>
                      <a:endParaRPr sz="1800">
                        <a:latin typeface="Calibri"/>
                        <a:cs typeface="Calibri"/>
                      </a:endParaRPr>
                    </a:p>
                  </a:txBody>
                  <a:tcPr marL="0" marR="0" marT="31115" marB="0">
                    <a:lnT w="28575">
                      <a:solidFill>
                        <a:srgbClr val="111F35"/>
                      </a:solidFill>
                      <a:prstDash val="solid"/>
                    </a:lnT>
                    <a:solidFill>
                      <a:srgbClr val="E7E7E8"/>
                    </a:solidFill>
                  </a:tcPr>
                </a:tc>
                <a:extLst>
                  <a:ext uri="{0D108BD9-81ED-4DB2-BD59-A6C34878D82A}">
                    <a16:rowId xmlns:a16="http://schemas.microsoft.com/office/drawing/2014/main" val="10001"/>
                  </a:ext>
                </a:extLst>
              </a:tr>
              <a:tr h="370840">
                <a:tc>
                  <a:txBody>
                    <a:bodyPr/>
                    <a:lstStyle/>
                    <a:p>
                      <a:pPr marL="92075">
                        <a:lnSpc>
                          <a:spcPct val="100000"/>
                        </a:lnSpc>
                        <a:spcBef>
                          <a:spcPts val="250"/>
                        </a:spcBef>
                      </a:pPr>
                      <a:r>
                        <a:rPr sz="1800" spc="-20" dirty="0">
                          <a:solidFill>
                            <a:srgbClr val="111F35"/>
                          </a:solidFill>
                          <a:latin typeface="Calibri"/>
                          <a:cs typeface="Calibri"/>
                        </a:rPr>
                        <a:t>auth</a:t>
                      </a:r>
                      <a:endParaRPr sz="1800">
                        <a:latin typeface="Calibri"/>
                        <a:cs typeface="Calibri"/>
                      </a:endParaRPr>
                    </a:p>
                  </a:txBody>
                  <a:tcPr marL="0" marR="0" marT="31750" marB="0">
                    <a:lnB w="28575">
                      <a:solidFill>
                        <a:srgbClr val="111F35"/>
                      </a:solidFill>
                      <a:prstDash val="solid"/>
                    </a:lnB>
                  </a:tcPr>
                </a:tc>
                <a:tc>
                  <a:txBody>
                    <a:bodyPr/>
                    <a:lstStyle/>
                    <a:p>
                      <a:pPr marL="95250">
                        <a:lnSpc>
                          <a:spcPct val="100000"/>
                        </a:lnSpc>
                        <a:spcBef>
                          <a:spcPts val="250"/>
                        </a:spcBef>
                      </a:pPr>
                      <a:r>
                        <a:rPr sz="1800" spc="-20" dirty="0">
                          <a:solidFill>
                            <a:srgbClr val="111F35"/>
                          </a:solidFill>
                          <a:latin typeface="Calibri"/>
                          <a:cs typeface="Calibri"/>
                        </a:rPr>
                        <a:t>true</a:t>
                      </a:r>
                      <a:endParaRPr sz="1800">
                        <a:latin typeface="Calibri"/>
                        <a:cs typeface="Calibri"/>
                      </a:endParaRPr>
                    </a:p>
                  </a:txBody>
                  <a:tcPr marL="0" marR="0" marT="31750" marB="0">
                    <a:lnB w="28575">
                      <a:solidFill>
                        <a:srgbClr val="111F35"/>
                      </a:solidFill>
                      <a:prstDash val="solid"/>
                    </a:lnB>
                  </a:tcPr>
                </a:tc>
                <a:extLst>
                  <a:ext uri="{0D108BD9-81ED-4DB2-BD59-A6C34878D82A}">
                    <a16:rowId xmlns:a16="http://schemas.microsoft.com/office/drawing/2014/main" val="10002"/>
                  </a:ext>
                </a:extLst>
              </a:tr>
            </a:tbl>
          </a:graphicData>
        </a:graphic>
      </p:graphicFrame>
      <p:graphicFrame>
        <p:nvGraphicFramePr>
          <p:cNvPr id="16" name="object 16"/>
          <p:cNvGraphicFramePr>
            <a:graphicFrameLocks noGrp="1"/>
          </p:cNvGraphicFramePr>
          <p:nvPr/>
        </p:nvGraphicFramePr>
        <p:xfrm>
          <a:off x="6348221" y="5116067"/>
          <a:ext cx="1930400" cy="1137285"/>
        </p:xfrm>
        <a:graphic>
          <a:graphicData uri="http://schemas.openxmlformats.org/drawingml/2006/table">
            <a:tbl>
              <a:tblPr firstRow="1" bandRow="1">
                <a:tableStyleId>{2D5ABB26-0587-4C30-8999-92F81FD0307C}</a:tableStyleId>
              </a:tblPr>
              <a:tblGrid>
                <a:gridCol w="1131570">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tblGrid>
              <a:tr h="396240">
                <a:tc>
                  <a:txBody>
                    <a:bodyPr/>
                    <a:lstStyle/>
                    <a:p>
                      <a:pPr marL="92075">
                        <a:lnSpc>
                          <a:spcPct val="100000"/>
                        </a:lnSpc>
                        <a:spcBef>
                          <a:spcPts val="240"/>
                        </a:spcBef>
                      </a:pPr>
                      <a:r>
                        <a:rPr sz="2000" b="1" spc="-25" dirty="0">
                          <a:solidFill>
                            <a:srgbClr val="FFFFFF"/>
                          </a:solidFill>
                          <a:latin typeface="Calibri"/>
                          <a:cs typeface="Calibri"/>
                        </a:rPr>
                        <a:t>Key</a:t>
                      </a:r>
                      <a:endParaRPr sz="2000">
                        <a:latin typeface="Calibri"/>
                        <a:cs typeface="Calibri"/>
                      </a:endParaRPr>
                    </a:p>
                  </a:txBody>
                  <a:tcPr marL="0" marR="0" marT="30480" marB="0">
                    <a:lnT w="28575">
                      <a:solidFill>
                        <a:srgbClr val="111F35"/>
                      </a:solidFill>
                      <a:prstDash val="solid"/>
                    </a:lnT>
                    <a:lnB w="28575">
                      <a:solidFill>
                        <a:srgbClr val="111F35"/>
                      </a:solidFill>
                      <a:prstDash val="solid"/>
                    </a:lnB>
                    <a:solidFill>
                      <a:srgbClr val="FF9404"/>
                    </a:solidFill>
                  </a:tcPr>
                </a:tc>
                <a:tc>
                  <a:txBody>
                    <a:bodyPr/>
                    <a:lstStyle/>
                    <a:p>
                      <a:pPr marL="108585">
                        <a:lnSpc>
                          <a:spcPct val="100000"/>
                        </a:lnSpc>
                        <a:spcBef>
                          <a:spcPts val="240"/>
                        </a:spcBef>
                      </a:pPr>
                      <a:r>
                        <a:rPr sz="2000" b="1" spc="-10" dirty="0">
                          <a:solidFill>
                            <a:srgbClr val="FFFFFF"/>
                          </a:solidFill>
                          <a:latin typeface="Calibri"/>
                          <a:cs typeface="Calibri"/>
                        </a:rPr>
                        <a:t>Value</a:t>
                      </a:r>
                      <a:endParaRPr sz="2000">
                        <a:latin typeface="Calibri"/>
                        <a:cs typeface="Calibri"/>
                      </a:endParaRPr>
                    </a:p>
                  </a:txBody>
                  <a:tcPr marL="0" marR="0" marT="30480" marB="0">
                    <a:lnT w="28575">
                      <a:solidFill>
                        <a:srgbClr val="111F35"/>
                      </a:solidFill>
                      <a:prstDash val="solid"/>
                    </a:lnT>
                    <a:lnB w="28575">
                      <a:solidFill>
                        <a:srgbClr val="111F35"/>
                      </a:solidFill>
                      <a:prstDash val="solid"/>
                    </a:lnB>
                    <a:solidFill>
                      <a:srgbClr val="FF9404"/>
                    </a:solidFill>
                  </a:tcPr>
                </a:tc>
                <a:extLst>
                  <a:ext uri="{0D108BD9-81ED-4DB2-BD59-A6C34878D82A}">
                    <a16:rowId xmlns:a16="http://schemas.microsoft.com/office/drawing/2014/main" val="10000"/>
                  </a:ext>
                </a:extLst>
              </a:tr>
              <a:tr h="370205">
                <a:tc>
                  <a:txBody>
                    <a:bodyPr/>
                    <a:lstStyle/>
                    <a:p>
                      <a:pPr marL="92075">
                        <a:lnSpc>
                          <a:spcPct val="100000"/>
                        </a:lnSpc>
                        <a:spcBef>
                          <a:spcPts val="250"/>
                        </a:spcBef>
                      </a:pPr>
                      <a:r>
                        <a:rPr sz="1800" spc="-10" dirty="0">
                          <a:solidFill>
                            <a:srgbClr val="111F35"/>
                          </a:solidFill>
                          <a:latin typeface="Calibri"/>
                          <a:cs typeface="Calibri"/>
                        </a:rPr>
                        <a:t>username</a:t>
                      </a:r>
                      <a:endParaRPr sz="1800">
                        <a:latin typeface="Calibri"/>
                        <a:cs typeface="Calibri"/>
                      </a:endParaRPr>
                    </a:p>
                  </a:txBody>
                  <a:tcPr marL="0" marR="0" marT="31750" marB="0">
                    <a:lnT w="28575">
                      <a:solidFill>
                        <a:srgbClr val="111F35"/>
                      </a:solidFill>
                      <a:prstDash val="solid"/>
                    </a:lnT>
                    <a:solidFill>
                      <a:srgbClr val="E7E7E8"/>
                    </a:solidFill>
                  </a:tcPr>
                </a:tc>
                <a:tc>
                  <a:txBody>
                    <a:bodyPr/>
                    <a:lstStyle/>
                    <a:p>
                      <a:pPr marL="108585">
                        <a:lnSpc>
                          <a:spcPct val="100000"/>
                        </a:lnSpc>
                        <a:spcBef>
                          <a:spcPts val="250"/>
                        </a:spcBef>
                      </a:pPr>
                      <a:r>
                        <a:rPr sz="1800" spc="-25" dirty="0">
                          <a:solidFill>
                            <a:srgbClr val="111F35"/>
                          </a:solidFill>
                          <a:latin typeface="Calibri"/>
                          <a:cs typeface="Calibri"/>
                        </a:rPr>
                        <a:t>bob</a:t>
                      </a:r>
                      <a:endParaRPr sz="1800">
                        <a:latin typeface="Calibri"/>
                        <a:cs typeface="Calibri"/>
                      </a:endParaRPr>
                    </a:p>
                  </a:txBody>
                  <a:tcPr marL="0" marR="0" marT="31750" marB="0">
                    <a:lnT w="28575">
                      <a:solidFill>
                        <a:srgbClr val="111F35"/>
                      </a:solidFill>
                      <a:prstDash val="solid"/>
                    </a:lnT>
                    <a:solidFill>
                      <a:srgbClr val="E7E7E8"/>
                    </a:solidFill>
                  </a:tcPr>
                </a:tc>
                <a:extLst>
                  <a:ext uri="{0D108BD9-81ED-4DB2-BD59-A6C34878D82A}">
                    <a16:rowId xmlns:a16="http://schemas.microsoft.com/office/drawing/2014/main" val="10001"/>
                  </a:ext>
                </a:extLst>
              </a:tr>
              <a:tr h="370840">
                <a:tc>
                  <a:txBody>
                    <a:bodyPr/>
                    <a:lstStyle/>
                    <a:p>
                      <a:pPr marL="92075">
                        <a:lnSpc>
                          <a:spcPct val="100000"/>
                        </a:lnSpc>
                        <a:spcBef>
                          <a:spcPts val="250"/>
                        </a:spcBef>
                      </a:pPr>
                      <a:r>
                        <a:rPr sz="1800" spc="-20" dirty="0">
                          <a:solidFill>
                            <a:srgbClr val="111F35"/>
                          </a:solidFill>
                          <a:latin typeface="Calibri"/>
                          <a:cs typeface="Calibri"/>
                        </a:rPr>
                        <a:t>auth</a:t>
                      </a:r>
                      <a:endParaRPr sz="1800">
                        <a:latin typeface="Calibri"/>
                        <a:cs typeface="Calibri"/>
                      </a:endParaRPr>
                    </a:p>
                  </a:txBody>
                  <a:tcPr marL="0" marR="0" marT="31750" marB="0">
                    <a:lnB w="28575">
                      <a:solidFill>
                        <a:srgbClr val="111F35"/>
                      </a:solidFill>
                      <a:prstDash val="solid"/>
                    </a:lnB>
                  </a:tcPr>
                </a:tc>
                <a:tc>
                  <a:txBody>
                    <a:bodyPr/>
                    <a:lstStyle/>
                    <a:p>
                      <a:pPr marL="108585">
                        <a:lnSpc>
                          <a:spcPct val="100000"/>
                        </a:lnSpc>
                        <a:spcBef>
                          <a:spcPts val="250"/>
                        </a:spcBef>
                      </a:pPr>
                      <a:r>
                        <a:rPr sz="1800" spc="-20" dirty="0">
                          <a:solidFill>
                            <a:srgbClr val="111F35"/>
                          </a:solidFill>
                          <a:latin typeface="Calibri"/>
                          <a:cs typeface="Calibri"/>
                        </a:rPr>
                        <a:t>true</a:t>
                      </a:r>
                      <a:endParaRPr sz="1800">
                        <a:latin typeface="Calibri"/>
                        <a:cs typeface="Calibri"/>
                      </a:endParaRPr>
                    </a:p>
                  </a:txBody>
                  <a:tcPr marL="0" marR="0" marT="31750" marB="0">
                    <a:lnB w="28575">
                      <a:solidFill>
                        <a:srgbClr val="111F35"/>
                      </a:solidFill>
                      <a:prstDash val="solid"/>
                    </a:lnB>
                  </a:tcPr>
                </a:tc>
                <a:extLst>
                  <a:ext uri="{0D108BD9-81ED-4DB2-BD59-A6C34878D82A}">
                    <a16:rowId xmlns:a16="http://schemas.microsoft.com/office/drawing/2014/main" val="10002"/>
                  </a:ext>
                </a:extLst>
              </a:tr>
            </a:tbl>
          </a:graphicData>
        </a:graphic>
      </p:graphicFrame>
      <p:sp>
        <p:nvSpPr>
          <p:cNvPr id="17" name="object 17"/>
          <p:cNvSpPr/>
          <p:nvPr/>
        </p:nvSpPr>
        <p:spPr>
          <a:xfrm>
            <a:off x="4012310" y="3921125"/>
            <a:ext cx="2336165" cy="993140"/>
          </a:xfrm>
          <a:custGeom>
            <a:avLst/>
            <a:gdLst/>
            <a:ahLst/>
            <a:cxnLst/>
            <a:rect l="l" t="t" r="r" b="b"/>
            <a:pathLst>
              <a:path w="2336165" h="993139">
                <a:moveTo>
                  <a:pt x="84074" y="822959"/>
                </a:moveTo>
                <a:lnTo>
                  <a:pt x="50827" y="829309"/>
                </a:lnTo>
                <a:lnTo>
                  <a:pt x="23939" y="848359"/>
                </a:lnTo>
                <a:lnTo>
                  <a:pt x="6099" y="876300"/>
                </a:lnTo>
                <a:lnTo>
                  <a:pt x="0" y="909319"/>
                </a:lnTo>
                <a:lnTo>
                  <a:pt x="7437" y="943609"/>
                </a:lnTo>
                <a:lnTo>
                  <a:pt x="26352" y="970279"/>
                </a:lnTo>
                <a:lnTo>
                  <a:pt x="53935" y="988059"/>
                </a:lnTo>
                <a:lnTo>
                  <a:pt x="87375" y="993139"/>
                </a:lnTo>
                <a:lnTo>
                  <a:pt x="120622" y="986789"/>
                </a:lnTo>
                <a:lnTo>
                  <a:pt x="147510" y="967739"/>
                </a:lnTo>
                <a:lnTo>
                  <a:pt x="165350" y="939800"/>
                </a:lnTo>
                <a:lnTo>
                  <a:pt x="166053" y="935989"/>
                </a:lnTo>
                <a:lnTo>
                  <a:pt x="86360" y="935989"/>
                </a:lnTo>
                <a:lnTo>
                  <a:pt x="85118" y="881379"/>
                </a:lnTo>
                <a:lnTo>
                  <a:pt x="85089" y="880109"/>
                </a:lnTo>
                <a:lnTo>
                  <a:pt x="165005" y="878181"/>
                </a:lnTo>
                <a:lnTo>
                  <a:pt x="164012" y="873759"/>
                </a:lnTo>
                <a:lnTo>
                  <a:pt x="145097" y="845819"/>
                </a:lnTo>
                <a:lnTo>
                  <a:pt x="117514" y="828039"/>
                </a:lnTo>
                <a:lnTo>
                  <a:pt x="84074" y="822959"/>
                </a:lnTo>
                <a:close/>
              </a:path>
              <a:path w="2336165" h="993139">
                <a:moveTo>
                  <a:pt x="165008" y="878181"/>
                </a:moveTo>
                <a:lnTo>
                  <a:pt x="85089" y="880109"/>
                </a:lnTo>
                <a:lnTo>
                  <a:pt x="86042" y="922019"/>
                </a:lnTo>
                <a:lnTo>
                  <a:pt x="86157" y="927100"/>
                </a:lnTo>
                <a:lnTo>
                  <a:pt x="86244" y="930909"/>
                </a:lnTo>
                <a:lnTo>
                  <a:pt x="86360" y="935989"/>
                </a:lnTo>
                <a:lnTo>
                  <a:pt x="166231" y="935031"/>
                </a:lnTo>
                <a:lnTo>
                  <a:pt x="171450" y="906779"/>
                </a:lnTo>
                <a:lnTo>
                  <a:pt x="165008" y="878181"/>
                </a:lnTo>
                <a:close/>
              </a:path>
              <a:path w="2336165" h="993139">
                <a:moveTo>
                  <a:pt x="166231" y="935031"/>
                </a:moveTo>
                <a:lnTo>
                  <a:pt x="86360" y="935989"/>
                </a:lnTo>
                <a:lnTo>
                  <a:pt x="166053" y="935989"/>
                </a:lnTo>
                <a:lnTo>
                  <a:pt x="166231" y="935031"/>
                </a:lnTo>
                <a:close/>
              </a:path>
              <a:path w="2336165" h="993139">
                <a:moveTo>
                  <a:pt x="654595" y="869996"/>
                </a:moveTo>
                <a:lnTo>
                  <a:pt x="292738" y="869996"/>
                </a:lnTo>
                <a:lnTo>
                  <a:pt x="241300" y="873759"/>
                </a:lnTo>
                <a:lnTo>
                  <a:pt x="241808" y="873759"/>
                </a:lnTo>
                <a:lnTo>
                  <a:pt x="189043" y="877602"/>
                </a:lnTo>
                <a:lnTo>
                  <a:pt x="186572" y="877602"/>
                </a:lnTo>
                <a:lnTo>
                  <a:pt x="165008" y="878181"/>
                </a:lnTo>
                <a:lnTo>
                  <a:pt x="171450" y="906779"/>
                </a:lnTo>
                <a:lnTo>
                  <a:pt x="166288" y="934719"/>
                </a:lnTo>
                <a:lnTo>
                  <a:pt x="166231" y="935031"/>
                </a:lnTo>
                <a:lnTo>
                  <a:pt x="192150" y="934719"/>
                </a:lnTo>
                <a:lnTo>
                  <a:pt x="298068" y="927100"/>
                </a:lnTo>
                <a:lnTo>
                  <a:pt x="350392" y="922019"/>
                </a:lnTo>
                <a:lnTo>
                  <a:pt x="453263" y="909319"/>
                </a:lnTo>
                <a:lnTo>
                  <a:pt x="553338" y="891539"/>
                </a:lnTo>
                <a:lnTo>
                  <a:pt x="649604" y="871219"/>
                </a:lnTo>
                <a:lnTo>
                  <a:pt x="654595" y="869996"/>
                </a:lnTo>
                <a:close/>
              </a:path>
              <a:path w="2336165" h="993139">
                <a:moveTo>
                  <a:pt x="292269" y="869996"/>
                </a:moveTo>
                <a:lnTo>
                  <a:pt x="292113" y="869996"/>
                </a:lnTo>
                <a:lnTo>
                  <a:pt x="290866" y="870133"/>
                </a:lnTo>
                <a:lnTo>
                  <a:pt x="292269" y="869996"/>
                </a:lnTo>
                <a:close/>
              </a:path>
              <a:path w="2336165" h="993139">
                <a:moveTo>
                  <a:pt x="675247" y="864931"/>
                </a:moveTo>
                <a:lnTo>
                  <a:pt x="343922" y="864931"/>
                </a:lnTo>
                <a:lnTo>
                  <a:pt x="290889" y="870133"/>
                </a:lnTo>
                <a:lnTo>
                  <a:pt x="292738" y="869996"/>
                </a:lnTo>
                <a:lnTo>
                  <a:pt x="654595" y="869996"/>
                </a:lnTo>
                <a:lnTo>
                  <a:pt x="675247" y="864931"/>
                </a:lnTo>
                <a:close/>
              </a:path>
              <a:path w="2336165" h="993139">
                <a:moveTo>
                  <a:pt x="696212" y="859790"/>
                </a:moveTo>
                <a:lnTo>
                  <a:pt x="395078" y="859790"/>
                </a:lnTo>
                <a:lnTo>
                  <a:pt x="292283" y="869996"/>
                </a:lnTo>
                <a:lnTo>
                  <a:pt x="343922" y="864931"/>
                </a:lnTo>
                <a:lnTo>
                  <a:pt x="675247" y="864931"/>
                </a:lnTo>
                <a:lnTo>
                  <a:pt x="696212" y="859790"/>
                </a:lnTo>
                <a:close/>
              </a:path>
              <a:path w="2336165" h="993139">
                <a:moveTo>
                  <a:pt x="394458" y="859790"/>
                </a:moveTo>
                <a:lnTo>
                  <a:pt x="394154" y="859790"/>
                </a:lnTo>
                <a:lnTo>
                  <a:pt x="393238" y="859974"/>
                </a:lnTo>
                <a:lnTo>
                  <a:pt x="394458" y="859790"/>
                </a:lnTo>
                <a:close/>
              </a:path>
              <a:path w="2336165" h="993139">
                <a:moveTo>
                  <a:pt x="444194" y="852244"/>
                </a:moveTo>
                <a:lnTo>
                  <a:pt x="444008" y="852244"/>
                </a:lnTo>
                <a:lnTo>
                  <a:pt x="393250" y="859974"/>
                </a:lnTo>
                <a:lnTo>
                  <a:pt x="395078" y="859790"/>
                </a:lnTo>
                <a:lnTo>
                  <a:pt x="696212" y="859790"/>
                </a:lnTo>
                <a:lnTo>
                  <a:pt x="714141" y="854754"/>
                </a:lnTo>
                <a:lnTo>
                  <a:pt x="427866" y="854754"/>
                </a:lnTo>
                <a:lnTo>
                  <a:pt x="444194" y="852244"/>
                </a:lnTo>
                <a:close/>
              </a:path>
              <a:path w="2336165" h="993139">
                <a:moveTo>
                  <a:pt x="749910" y="844644"/>
                </a:moveTo>
                <a:lnTo>
                  <a:pt x="493663" y="844644"/>
                </a:lnTo>
                <a:lnTo>
                  <a:pt x="427866" y="854754"/>
                </a:lnTo>
                <a:lnTo>
                  <a:pt x="444511" y="852244"/>
                </a:lnTo>
                <a:lnTo>
                  <a:pt x="723074" y="852244"/>
                </a:lnTo>
                <a:lnTo>
                  <a:pt x="749910" y="844644"/>
                </a:lnTo>
                <a:close/>
              </a:path>
              <a:path w="2336165" h="993139">
                <a:moveTo>
                  <a:pt x="723074" y="852244"/>
                </a:moveTo>
                <a:lnTo>
                  <a:pt x="444511" y="852244"/>
                </a:lnTo>
                <a:lnTo>
                  <a:pt x="427866" y="854754"/>
                </a:lnTo>
                <a:lnTo>
                  <a:pt x="714141" y="854754"/>
                </a:lnTo>
                <a:lnTo>
                  <a:pt x="723074" y="852244"/>
                </a:lnTo>
                <a:close/>
              </a:path>
              <a:path w="2336165" h="993139">
                <a:moveTo>
                  <a:pt x="780702" y="835771"/>
                </a:moveTo>
                <a:lnTo>
                  <a:pt x="542183" y="835771"/>
                </a:lnTo>
                <a:lnTo>
                  <a:pt x="490154" y="845181"/>
                </a:lnTo>
                <a:lnTo>
                  <a:pt x="493663" y="844644"/>
                </a:lnTo>
                <a:lnTo>
                  <a:pt x="749910" y="844644"/>
                </a:lnTo>
                <a:lnTo>
                  <a:pt x="780702" y="835771"/>
                </a:lnTo>
                <a:close/>
              </a:path>
              <a:path w="2336165" h="993139">
                <a:moveTo>
                  <a:pt x="841431" y="815444"/>
                </a:moveTo>
                <a:lnTo>
                  <a:pt x="636165" y="815444"/>
                </a:lnTo>
                <a:lnTo>
                  <a:pt x="589661" y="825500"/>
                </a:lnTo>
                <a:lnTo>
                  <a:pt x="590296" y="825500"/>
                </a:lnTo>
                <a:lnTo>
                  <a:pt x="538360" y="836462"/>
                </a:lnTo>
                <a:lnTo>
                  <a:pt x="542183" y="835771"/>
                </a:lnTo>
                <a:lnTo>
                  <a:pt x="780702" y="835771"/>
                </a:lnTo>
                <a:lnTo>
                  <a:pt x="785494" y="834389"/>
                </a:lnTo>
                <a:lnTo>
                  <a:pt x="828039" y="820419"/>
                </a:lnTo>
                <a:lnTo>
                  <a:pt x="841431" y="815444"/>
                </a:lnTo>
                <a:close/>
              </a:path>
              <a:path w="2336165" h="993139">
                <a:moveTo>
                  <a:pt x="872043" y="804029"/>
                </a:moveTo>
                <a:lnTo>
                  <a:pt x="681511" y="804029"/>
                </a:lnTo>
                <a:lnTo>
                  <a:pt x="632858" y="816167"/>
                </a:lnTo>
                <a:lnTo>
                  <a:pt x="636165" y="815444"/>
                </a:lnTo>
                <a:lnTo>
                  <a:pt x="841431" y="815444"/>
                </a:lnTo>
                <a:lnTo>
                  <a:pt x="869061" y="805179"/>
                </a:lnTo>
                <a:lnTo>
                  <a:pt x="872043" y="804029"/>
                </a:lnTo>
                <a:close/>
              </a:path>
              <a:path w="2336165" h="993139">
                <a:moveTo>
                  <a:pt x="958214" y="706119"/>
                </a:moveTo>
                <a:lnTo>
                  <a:pt x="923036" y="722629"/>
                </a:lnTo>
                <a:lnTo>
                  <a:pt x="923925" y="722629"/>
                </a:lnTo>
                <a:lnTo>
                  <a:pt x="886967" y="737869"/>
                </a:lnTo>
                <a:lnTo>
                  <a:pt x="887729" y="737869"/>
                </a:lnTo>
                <a:lnTo>
                  <a:pt x="848994" y="751839"/>
                </a:lnTo>
                <a:lnTo>
                  <a:pt x="849756" y="751839"/>
                </a:lnTo>
                <a:lnTo>
                  <a:pt x="809371" y="765809"/>
                </a:lnTo>
                <a:lnTo>
                  <a:pt x="810005" y="765809"/>
                </a:lnTo>
                <a:lnTo>
                  <a:pt x="768096" y="779779"/>
                </a:lnTo>
                <a:lnTo>
                  <a:pt x="768730" y="779779"/>
                </a:lnTo>
                <a:lnTo>
                  <a:pt x="725424" y="792479"/>
                </a:lnTo>
                <a:lnTo>
                  <a:pt x="726059" y="792479"/>
                </a:lnTo>
                <a:lnTo>
                  <a:pt x="663651" y="808482"/>
                </a:lnTo>
                <a:lnTo>
                  <a:pt x="681511" y="804029"/>
                </a:lnTo>
                <a:lnTo>
                  <a:pt x="872043" y="804029"/>
                </a:lnTo>
                <a:lnTo>
                  <a:pt x="908558" y="789939"/>
                </a:lnTo>
                <a:lnTo>
                  <a:pt x="946276" y="774700"/>
                </a:lnTo>
                <a:lnTo>
                  <a:pt x="982217" y="758189"/>
                </a:lnTo>
                <a:lnTo>
                  <a:pt x="1048385" y="723900"/>
                </a:lnTo>
                <a:lnTo>
                  <a:pt x="1076098" y="707389"/>
                </a:lnTo>
                <a:lnTo>
                  <a:pt x="957326" y="707389"/>
                </a:lnTo>
                <a:lnTo>
                  <a:pt x="958214" y="706119"/>
                </a:lnTo>
                <a:close/>
              </a:path>
              <a:path w="2336165" h="993139">
                <a:moveTo>
                  <a:pt x="1073785" y="640079"/>
                </a:moveTo>
                <a:lnTo>
                  <a:pt x="1060703" y="648969"/>
                </a:lnTo>
                <a:lnTo>
                  <a:pt x="1061212" y="648969"/>
                </a:lnTo>
                <a:lnTo>
                  <a:pt x="1047623" y="657859"/>
                </a:lnTo>
                <a:lnTo>
                  <a:pt x="1048512" y="657859"/>
                </a:lnTo>
                <a:lnTo>
                  <a:pt x="1019555" y="674369"/>
                </a:lnTo>
                <a:lnTo>
                  <a:pt x="1020572" y="674369"/>
                </a:lnTo>
                <a:lnTo>
                  <a:pt x="989456" y="690879"/>
                </a:lnTo>
                <a:lnTo>
                  <a:pt x="990473" y="690879"/>
                </a:lnTo>
                <a:lnTo>
                  <a:pt x="957326" y="707389"/>
                </a:lnTo>
                <a:lnTo>
                  <a:pt x="1076098" y="707389"/>
                </a:lnTo>
                <a:lnTo>
                  <a:pt x="1078229" y="706119"/>
                </a:lnTo>
                <a:lnTo>
                  <a:pt x="1092580" y="697229"/>
                </a:lnTo>
                <a:lnTo>
                  <a:pt x="1106297" y="687069"/>
                </a:lnTo>
                <a:lnTo>
                  <a:pt x="1119377" y="678179"/>
                </a:lnTo>
                <a:lnTo>
                  <a:pt x="1131824" y="668019"/>
                </a:lnTo>
                <a:lnTo>
                  <a:pt x="1143762" y="659129"/>
                </a:lnTo>
                <a:lnTo>
                  <a:pt x="1155064" y="648969"/>
                </a:lnTo>
                <a:lnTo>
                  <a:pt x="1163065" y="641350"/>
                </a:lnTo>
                <a:lnTo>
                  <a:pt x="1073023" y="641350"/>
                </a:lnTo>
                <a:lnTo>
                  <a:pt x="1073785" y="640079"/>
                </a:lnTo>
                <a:close/>
              </a:path>
              <a:path w="2336165" h="993139">
                <a:moveTo>
                  <a:pt x="1107313" y="614679"/>
                </a:moveTo>
                <a:lnTo>
                  <a:pt x="1096137" y="623569"/>
                </a:lnTo>
                <a:lnTo>
                  <a:pt x="1096772" y="623569"/>
                </a:lnTo>
                <a:lnTo>
                  <a:pt x="1084961" y="632459"/>
                </a:lnTo>
                <a:lnTo>
                  <a:pt x="1085596" y="632459"/>
                </a:lnTo>
                <a:lnTo>
                  <a:pt x="1073023" y="641350"/>
                </a:lnTo>
                <a:lnTo>
                  <a:pt x="1163065" y="641350"/>
                </a:lnTo>
                <a:lnTo>
                  <a:pt x="1165733" y="638809"/>
                </a:lnTo>
                <a:lnTo>
                  <a:pt x="1175765" y="628650"/>
                </a:lnTo>
                <a:lnTo>
                  <a:pt x="1185290" y="618489"/>
                </a:lnTo>
                <a:lnTo>
                  <a:pt x="1187481" y="615950"/>
                </a:lnTo>
                <a:lnTo>
                  <a:pt x="1106677" y="615950"/>
                </a:lnTo>
                <a:lnTo>
                  <a:pt x="1107313" y="614679"/>
                </a:lnTo>
                <a:close/>
              </a:path>
              <a:path w="2336165" h="993139">
                <a:moveTo>
                  <a:pt x="1117218" y="605789"/>
                </a:moveTo>
                <a:lnTo>
                  <a:pt x="1106677" y="615950"/>
                </a:lnTo>
                <a:lnTo>
                  <a:pt x="1187481" y="615950"/>
                </a:lnTo>
                <a:lnTo>
                  <a:pt x="1194053" y="608329"/>
                </a:lnTo>
                <a:lnTo>
                  <a:pt x="1195069" y="607059"/>
                </a:lnTo>
                <a:lnTo>
                  <a:pt x="1116329" y="607059"/>
                </a:lnTo>
                <a:lnTo>
                  <a:pt x="1117218" y="605789"/>
                </a:lnTo>
                <a:close/>
              </a:path>
              <a:path w="2336165" h="993139">
                <a:moveTo>
                  <a:pt x="1142943" y="580445"/>
                </a:moveTo>
                <a:lnTo>
                  <a:pt x="1142447" y="580828"/>
                </a:lnTo>
                <a:lnTo>
                  <a:pt x="1134237" y="589279"/>
                </a:lnTo>
                <a:lnTo>
                  <a:pt x="1134999" y="589279"/>
                </a:lnTo>
                <a:lnTo>
                  <a:pt x="1125601" y="598169"/>
                </a:lnTo>
                <a:lnTo>
                  <a:pt x="1126236" y="598169"/>
                </a:lnTo>
                <a:lnTo>
                  <a:pt x="1116329" y="607059"/>
                </a:lnTo>
                <a:lnTo>
                  <a:pt x="1195069" y="607059"/>
                </a:lnTo>
                <a:lnTo>
                  <a:pt x="1202181" y="598169"/>
                </a:lnTo>
                <a:lnTo>
                  <a:pt x="1209548" y="586739"/>
                </a:lnTo>
                <a:lnTo>
                  <a:pt x="1212539" y="581659"/>
                </a:lnTo>
                <a:lnTo>
                  <a:pt x="1141984" y="581659"/>
                </a:lnTo>
                <a:lnTo>
                  <a:pt x="1142943" y="580445"/>
                </a:lnTo>
                <a:close/>
              </a:path>
              <a:path w="2336165" h="993139">
                <a:moveTo>
                  <a:pt x="1171193" y="538479"/>
                </a:moveTo>
                <a:lnTo>
                  <a:pt x="1169289" y="542289"/>
                </a:lnTo>
                <a:lnTo>
                  <a:pt x="1166876" y="547369"/>
                </a:lnTo>
                <a:lnTo>
                  <a:pt x="1166342" y="548259"/>
                </a:lnTo>
                <a:lnTo>
                  <a:pt x="1166059" y="548639"/>
                </a:lnTo>
                <a:lnTo>
                  <a:pt x="1162793" y="553719"/>
                </a:lnTo>
                <a:lnTo>
                  <a:pt x="1162050" y="554989"/>
                </a:lnTo>
                <a:lnTo>
                  <a:pt x="1156252" y="563909"/>
                </a:lnTo>
                <a:lnTo>
                  <a:pt x="1156022" y="564188"/>
                </a:lnTo>
                <a:lnTo>
                  <a:pt x="1155446" y="565150"/>
                </a:lnTo>
                <a:lnTo>
                  <a:pt x="1155171" y="565150"/>
                </a:lnTo>
                <a:lnTo>
                  <a:pt x="1149950" y="571575"/>
                </a:lnTo>
                <a:lnTo>
                  <a:pt x="1147302" y="574797"/>
                </a:lnTo>
                <a:lnTo>
                  <a:pt x="1143485" y="579759"/>
                </a:lnTo>
                <a:lnTo>
                  <a:pt x="1143344" y="579905"/>
                </a:lnTo>
                <a:lnTo>
                  <a:pt x="1142943" y="580445"/>
                </a:lnTo>
                <a:lnTo>
                  <a:pt x="1142566" y="580828"/>
                </a:lnTo>
                <a:lnTo>
                  <a:pt x="1141984" y="581659"/>
                </a:lnTo>
                <a:lnTo>
                  <a:pt x="1212539" y="581659"/>
                </a:lnTo>
                <a:lnTo>
                  <a:pt x="1216278" y="575309"/>
                </a:lnTo>
                <a:lnTo>
                  <a:pt x="1222121" y="565150"/>
                </a:lnTo>
                <a:lnTo>
                  <a:pt x="1155446" y="565150"/>
                </a:lnTo>
                <a:lnTo>
                  <a:pt x="1156070" y="564188"/>
                </a:lnTo>
                <a:lnTo>
                  <a:pt x="1222559" y="564188"/>
                </a:lnTo>
                <a:lnTo>
                  <a:pt x="1227327" y="553719"/>
                </a:lnTo>
                <a:lnTo>
                  <a:pt x="1231518" y="542289"/>
                </a:lnTo>
                <a:lnTo>
                  <a:pt x="1231861" y="541019"/>
                </a:lnTo>
                <a:lnTo>
                  <a:pt x="1170431" y="541019"/>
                </a:lnTo>
                <a:lnTo>
                  <a:pt x="1171193" y="538479"/>
                </a:lnTo>
                <a:close/>
              </a:path>
              <a:path w="2336165" h="993139">
                <a:moveTo>
                  <a:pt x="1234605" y="530859"/>
                </a:moveTo>
                <a:lnTo>
                  <a:pt x="1174750" y="530859"/>
                </a:lnTo>
                <a:lnTo>
                  <a:pt x="1170431" y="541019"/>
                </a:lnTo>
                <a:lnTo>
                  <a:pt x="1231861" y="541019"/>
                </a:lnTo>
                <a:lnTo>
                  <a:pt x="1234605" y="530859"/>
                </a:lnTo>
                <a:close/>
              </a:path>
              <a:path w="2336165" h="993139">
                <a:moveTo>
                  <a:pt x="1236288" y="523239"/>
                </a:moveTo>
                <a:lnTo>
                  <a:pt x="1177543" y="523239"/>
                </a:lnTo>
                <a:lnTo>
                  <a:pt x="1173988" y="532129"/>
                </a:lnTo>
                <a:lnTo>
                  <a:pt x="1174750" y="530859"/>
                </a:lnTo>
                <a:lnTo>
                  <a:pt x="1234605" y="530859"/>
                </a:lnTo>
                <a:lnTo>
                  <a:pt x="1234948" y="529589"/>
                </a:lnTo>
                <a:lnTo>
                  <a:pt x="1236288" y="523239"/>
                </a:lnTo>
                <a:close/>
              </a:path>
              <a:path w="2336165" h="993139">
                <a:moveTo>
                  <a:pt x="1237699" y="515619"/>
                </a:moveTo>
                <a:lnTo>
                  <a:pt x="1179829" y="515619"/>
                </a:lnTo>
                <a:lnTo>
                  <a:pt x="1176894" y="524553"/>
                </a:lnTo>
                <a:lnTo>
                  <a:pt x="1177543" y="523239"/>
                </a:lnTo>
                <a:lnTo>
                  <a:pt x="1236288" y="523239"/>
                </a:lnTo>
                <a:lnTo>
                  <a:pt x="1237361" y="518159"/>
                </a:lnTo>
                <a:lnTo>
                  <a:pt x="1237699" y="515619"/>
                </a:lnTo>
                <a:close/>
              </a:path>
              <a:path w="2336165" h="993139">
                <a:moveTo>
                  <a:pt x="1181086" y="508613"/>
                </a:moveTo>
                <a:lnTo>
                  <a:pt x="1179194" y="516889"/>
                </a:lnTo>
                <a:lnTo>
                  <a:pt x="1179829" y="515619"/>
                </a:lnTo>
                <a:lnTo>
                  <a:pt x="1237699" y="515619"/>
                </a:lnTo>
                <a:lnTo>
                  <a:pt x="1238377" y="510539"/>
                </a:lnTo>
                <a:lnTo>
                  <a:pt x="1180846" y="510539"/>
                </a:lnTo>
                <a:lnTo>
                  <a:pt x="1181086" y="508613"/>
                </a:lnTo>
                <a:close/>
              </a:path>
              <a:path w="2336165" h="993139">
                <a:moveTo>
                  <a:pt x="1239167" y="500379"/>
                </a:moveTo>
                <a:lnTo>
                  <a:pt x="1182115" y="500379"/>
                </a:lnTo>
                <a:lnTo>
                  <a:pt x="1181934" y="502194"/>
                </a:lnTo>
                <a:lnTo>
                  <a:pt x="1181798" y="502919"/>
                </a:lnTo>
                <a:lnTo>
                  <a:pt x="1181322" y="506729"/>
                </a:lnTo>
                <a:lnTo>
                  <a:pt x="1181227" y="508000"/>
                </a:lnTo>
                <a:lnTo>
                  <a:pt x="1180846" y="510539"/>
                </a:lnTo>
                <a:lnTo>
                  <a:pt x="1238377" y="510539"/>
                </a:lnTo>
                <a:lnTo>
                  <a:pt x="1238885" y="506729"/>
                </a:lnTo>
                <a:lnTo>
                  <a:pt x="1239054" y="502919"/>
                </a:lnTo>
                <a:lnTo>
                  <a:pt x="1239167" y="500379"/>
                </a:lnTo>
                <a:close/>
              </a:path>
              <a:path w="2336165" h="993139">
                <a:moveTo>
                  <a:pt x="2163433" y="57972"/>
                </a:moveTo>
                <a:lnTo>
                  <a:pt x="2123693" y="60959"/>
                </a:lnTo>
                <a:lnTo>
                  <a:pt x="2071115" y="66039"/>
                </a:lnTo>
                <a:lnTo>
                  <a:pt x="1968246" y="78739"/>
                </a:lnTo>
                <a:lnTo>
                  <a:pt x="1868297" y="96519"/>
                </a:lnTo>
                <a:lnTo>
                  <a:pt x="1772030" y="116839"/>
                </a:lnTo>
                <a:lnTo>
                  <a:pt x="1725154" y="128344"/>
                </a:lnTo>
                <a:lnTo>
                  <a:pt x="1636140" y="153669"/>
                </a:lnTo>
                <a:lnTo>
                  <a:pt x="1593468" y="167639"/>
                </a:lnTo>
                <a:lnTo>
                  <a:pt x="1552448" y="182879"/>
                </a:lnTo>
                <a:lnTo>
                  <a:pt x="1512951" y="198119"/>
                </a:lnTo>
                <a:lnTo>
                  <a:pt x="1475231" y="213359"/>
                </a:lnTo>
                <a:lnTo>
                  <a:pt x="1439290" y="229869"/>
                </a:lnTo>
                <a:lnTo>
                  <a:pt x="1373124" y="264159"/>
                </a:lnTo>
                <a:lnTo>
                  <a:pt x="1329054" y="290829"/>
                </a:lnTo>
                <a:lnTo>
                  <a:pt x="1315339" y="300989"/>
                </a:lnTo>
                <a:lnTo>
                  <a:pt x="1302258" y="309879"/>
                </a:lnTo>
                <a:lnTo>
                  <a:pt x="1289812" y="320039"/>
                </a:lnTo>
                <a:lnTo>
                  <a:pt x="1277874" y="328929"/>
                </a:lnTo>
                <a:lnTo>
                  <a:pt x="1266571" y="339089"/>
                </a:lnTo>
                <a:lnTo>
                  <a:pt x="1236344" y="369569"/>
                </a:lnTo>
                <a:lnTo>
                  <a:pt x="1212088" y="401319"/>
                </a:lnTo>
                <a:lnTo>
                  <a:pt x="1190116" y="445769"/>
                </a:lnTo>
                <a:lnTo>
                  <a:pt x="1182242" y="492759"/>
                </a:lnTo>
                <a:lnTo>
                  <a:pt x="1181889" y="502194"/>
                </a:lnTo>
                <a:lnTo>
                  <a:pt x="1182115" y="500379"/>
                </a:lnTo>
                <a:lnTo>
                  <a:pt x="1239167" y="500379"/>
                </a:lnTo>
                <a:lnTo>
                  <a:pt x="1239392" y="495300"/>
                </a:lnTo>
                <a:lnTo>
                  <a:pt x="1239678" y="487679"/>
                </a:lnTo>
                <a:lnTo>
                  <a:pt x="1239519" y="487679"/>
                </a:lnTo>
                <a:lnTo>
                  <a:pt x="1239670" y="486173"/>
                </a:lnTo>
                <a:lnTo>
                  <a:pt x="1239774" y="485139"/>
                </a:lnTo>
                <a:lnTo>
                  <a:pt x="1240245" y="482600"/>
                </a:lnTo>
                <a:lnTo>
                  <a:pt x="1240608" y="480059"/>
                </a:lnTo>
                <a:lnTo>
                  <a:pt x="1240409" y="480059"/>
                </a:lnTo>
                <a:lnTo>
                  <a:pt x="1242150" y="472439"/>
                </a:lnTo>
                <a:lnTo>
                  <a:pt x="1241805" y="472439"/>
                </a:lnTo>
                <a:lnTo>
                  <a:pt x="1244309" y="464819"/>
                </a:lnTo>
                <a:lnTo>
                  <a:pt x="1244091" y="464819"/>
                </a:lnTo>
                <a:lnTo>
                  <a:pt x="1247139" y="457200"/>
                </a:lnTo>
                <a:lnTo>
                  <a:pt x="1246886" y="457200"/>
                </a:lnTo>
                <a:lnTo>
                  <a:pt x="1250587" y="449579"/>
                </a:lnTo>
                <a:lnTo>
                  <a:pt x="1250441" y="449579"/>
                </a:lnTo>
                <a:lnTo>
                  <a:pt x="1251203" y="448309"/>
                </a:lnTo>
                <a:lnTo>
                  <a:pt x="1252347" y="445769"/>
                </a:lnTo>
                <a:lnTo>
                  <a:pt x="1254887" y="440689"/>
                </a:lnTo>
                <a:lnTo>
                  <a:pt x="1255293" y="439800"/>
                </a:lnTo>
                <a:lnTo>
                  <a:pt x="1255522" y="439419"/>
                </a:lnTo>
                <a:lnTo>
                  <a:pt x="1259658" y="433069"/>
                </a:lnTo>
                <a:lnTo>
                  <a:pt x="1260094" y="432344"/>
                </a:lnTo>
                <a:lnTo>
                  <a:pt x="1260475" y="431800"/>
                </a:lnTo>
                <a:lnTo>
                  <a:pt x="1266189" y="424179"/>
                </a:lnTo>
                <a:lnTo>
                  <a:pt x="1265301" y="424179"/>
                </a:lnTo>
                <a:lnTo>
                  <a:pt x="1272539" y="415289"/>
                </a:lnTo>
                <a:lnTo>
                  <a:pt x="1272889" y="415289"/>
                </a:lnTo>
                <a:lnTo>
                  <a:pt x="1278794" y="407669"/>
                </a:lnTo>
                <a:lnTo>
                  <a:pt x="1278892" y="407508"/>
                </a:lnTo>
                <a:lnTo>
                  <a:pt x="1279778" y="406400"/>
                </a:lnTo>
                <a:lnTo>
                  <a:pt x="1279996" y="406400"/>
                </a:lnTo>
                <a:lnTo>
                  <a:pt x="1287399" y="398779"/>
                </a:lnTo>
                <a:lnTo>
                  <a:pt x="1286764" y="398779"/>
                </a:lnTo>
                <a:lnTo>
                  <a:pt x="1300520" y="385588"/>
                </a:lnTo>
                <a:lnTo>
                  <a:pt x="1305052" y="381000"/>
                </a:lnTo>
                <a:lnTo>
                  <a:pt x="1306049" y="381000"/>
                </a:lnTo>
                <a:lnTo>
                  <a:pt x="1315085" y="373379"/>
                </a:lnTo>
                <a:lnTo>
                  <a:pt x="1314323" y="373379"/>
                </a:lnTo>
                <a:lnTo>
                  <a:pt x="1325499" y="364489"/>
                </a:lnTo>
                <a:lnTo>
                  <a:pt x="1324864" y="364489"/>
                </a:lnTo>
                <a:lnTo>
                  <a:pt x="1336675" y="355600"/>
                </a:lnTo>
                <a:lnTo>
                  <a:pt x="1337484" y="355600"/>
                </a:lnTo>
                <a:lnTo>
                  <a:pt x="1348486" y="346709"/>
                </a:lnTo>
                <a:lnTo>
                  <a:pt x="1349846" y="346709"/>
                </a:lnTo>
                <a:lnTo>
                  <a:pt x="1361059" y="339089"/>
                </a:lnTo>
                <a:lnTo>
                  <a:pt x="1360297" y="339089"/>
                </a:lnTo>
                <a:lnTo>
                  <a:pt x="1373886" y="330200"/>
                </a:lnTo>
                <a:lnTo>
                  <a:pt x="1375192" y="330200"/>
                </a:lnTo>
                <a:lnTo>
                  <a:pt x="1402079" y="313689"/>
                </a:lnTo>
                <a:lnTo>
                  <a:pt x="1400937" y="313689"/>
                </a:lnTo>
                <a:lnTo>
                  <a:pt x="1432178" y="297179"/>
                </a:lnTo>
                <a:lnTo>
                  <a:pt x="1431163" y="297179"/>
                </a:lnTo>
                <a:lnTo>
                  <a:pt x="1464310" y="280669"/>
                </a:lnTo>
                <a:lnTo>
                  <a:pt x="1466117" y="280669"/>
                </a:lnTo>
                <a:lnTo>
                  <a:pt x="1498473" y="265429"/>
                </a:lnTo>
                <a:lnTo>
                  <a:pt x="1500553" y="265429"/>
                </a:lnTo>
                <a:lnTo>
                  <a:pt x="1534667" y="250189"/>
                </a:lnTo>
                <a:lnTo>
                  <a:pt x="1537133" y="250189"/>
                </a:lnTo>
                <a:lnTo>
                  <a:pt x="1572640" y="236219"/>
                </a:lnTo>
                <a:lnTo>
                  <a:pt x="1571878" y="236219"/>
                </a:lnTo>
                <a:lnTo>
                  <a:pt x="1612264" y="222250"/>
                </a:lnTo>
                <a:lnTo>
                  <a:pt x="1611502" y="222250"/>
                </a:lnTo>
                <a:lnTo>
                  <a:pt x="1653413" y="208279"/>
                </a:lnTo>
                <a:lnTo>
                  <a:pt x="1652651" y="208279"/>
                </a:lnTo>
                <a:lnTo>
                  <a:pt x="1696085" y="195579"/>
                </a:lnTo>
                <a:lnTo>
                  <a:pt x="1695450" y="195579"/>
                </a:lnTo>
                <a:lnTo>
                  <a:pt x="1740153" y="184150"/>
                </a:lnTo>
                <a:lnTo>
                  <a:pt x="1739518" y="184150"/>
                </a:lnTo>
                <a:lnTo>
                  <a:pt x="1785492" y="172719"/>
                </a:lnTo>
                <a:lnTo>
                  <a:pt x="1784858" y="172719"/>
                </a:lnTo>
                <a:lnTo>
                  <a:pt x="1831975" y="162559"/>
                </a:lnTo>
                <a:lnTo>
                  <a:pt x="1831339" y="162559"/>
                </a:lnTo>
                <a:lnTo>
                  <a:pt x="1878859" y="152502"/>
                </a:lnTo>
                <a:lnTo>
                  <a:pt x="1878270" y="152502"/>
                </a:lnTo>
                <a:lnTo>
                  <a:pt x="1927339" y="143599"/>
                </a:lnTo>
                <a:lnTo>
                  <a:pt x="1926769" y="143599"/>
                </a:lnTo>
                <a:lnTo>
                  <a:pt x="1976333" y="135984"/>
                </a:lnTo>
                <a:lnTo>
                  <a:pt x="1975871" y="135984"/>
                </a:lnTo>
                <a:lnTo>
                  <a:pt x="2000206" y="132316"/>
                </a:lnTo>
                <a:lnTo>
                  <a:pt x="2000485" y="132316"/>
                </a:lnTo>
                <a:lnTo>
                  <a:pt x="2026529" y="128344"/>
                </a:lnTo>
                <a:lnTo>
                  <a:pt x="2025935" y="128344"/>
                </a:lnTo>
                <a:lnTo>
                  <a:pt x="2077693" y="121919"/>
                </a:lnTo>
                <a:lnTo>
                  <a:pt x="2077085" y="121919"/>
                </a:lnTo>
                <a:lnTo>
                  <a:pt x="2128774" y="116839"/>
                </a:lnTo>
                <a:lnTo>
                  <a:pt x="2144522" y="116839"/>
                </a:lnTo>
                <a:lnTo>
                  <a:pt x="2165554" y="115246"/>
                </a:lnTo>
                <a:lnTo>
                  <a:pt x="2163543" y="60959"/>
                </a:lnTo>
                <a:lnTo>
                  <a:pt x="2163433" y="57972"/>
                </a:lnTo>
                <a:close/>
              </a:path>
              <a:path w="2336165" h="993139">
                <a:moveTo>
                  <a:pt x="1239735" y="486173"/>
                </a:moveTo>
                <a:lnTo>
                  <a:pt x="1239519" y="487679"/>
                </a:lnTo>
                <a:lnTo>
                  <a:pt x="1239678" y="487679"/>
                </a:lnTo>
                <a:lnTo>
                  <a:pt x="1239735" y="486173"/>
                </a:lnTo>
                <a:close/>
              </a:path>
              <a:path w="2336165" h="993139">
                <a:moveTo>
                  <a:pt x="1240792" y="478770"/>
                </a:moveTo>
                <a:lnTo>
                  <a:pt x="1240409" y="480059"/>
                </a:lnTo>
                <a:lnTo>
                  <a:pt x="1240608" y="480059"/>
                </a:lnTo>
                <a:lnTo>
                  <a:pt x="1240792" y="478770"/>
                </a:lnTo>
                <a:close/>
              </a:path>
              <a:path w="2336165" h="993139">
                <a:moveTo>
                  <a:pt x="1242440" y="471169"/>
                </a:moveTo>
                <a:lnTo>
                  <a:pt x="1241805" y="472439"/>
                </a:lnTo>
                <a:lnTo>
                  <a:pt x="1242150" y="472439"/>
                </a:lnTo>
                <a:lnTo>
                  <a:pt x="1242440" y="471169"/>
                </a:lnTo>
                <a:close/>
              </a:path>
              <a:path w="2336165" h="993139">
                <a:moveTo>
                  <a:pt x="1244741" y="463506"/>
                </a:moveTo>
                <a:lnTo>
                  <a:pt x="1244091" y="464819"/>
                </a:lnTo>
                <a:lnTo>
                  <a:pt x="1244309" y="464819"/>
                </a:lnTo>
                <a:lnTo>
                  <a:pt x="1244741" y="463506"/>
                </a:lnTo>
                <a:close/>
              </a:path>
              <a:path w="2336165" h="993139">
                <a:moveTo>
                  <a:pt x="1248325" y="454236"/>
                </a:moveTo>
                <a:lnTo>
                  <a:pt x="1246886" y="457200"/>
                </a:lnTo>
                <a:lnTo>
                  <a:pt x="1247139" y="457200"/>
                </a:lnTo>
                <a:lnTo>
                  <a:pt x="1248325" y="454236"/>
                </a:lnTo>
                <a:close/>
              </a:path>
              <a:path w="2336165" h="993139">
                <a:moveTo>
                  <a:pt x="1251203" y="448309"/>
                </a:moveTo>
                <a:lnTo>
                  <a:pt x="1250441" y="449579"/>
                </a:lnTo>
                <a:lnTo>
                  <a:pt x="1250587" y="449579"/>
                </a:lnTo>
                <a:lnTo>
                  <a:pt x="1251203" y="448309"/>
                </a:lnTo>
                <a:close/>
              </a:path>
              <a:path w="2336165" h="993139">
                <a:moveTo>
                  <a:pt x="1272889" y="415289"/>
                </a:moveTo>
                <a:lnTo>
                  <a:pt x="1272539" y="415289"/>
                </a:lnTo>
                <a:lnTo>
                  <a:pt x="1271904" y="416559"/>
                </a:lnTo>
                <a:lnTo>
                  <a:pt x="1272889" y="415289"/>
                </a:lnTo>
                <a:close/>
              </a:path>
              <a:path w="2336165" h="993139">
                <a:moveTo>
                  <a:pt x="1279996" y="406400"/>
                </a:moveTo>
                <a:lnTo>
                  <a:pt x="1279778" y="406400"/>
                </a:lnTo>
                <a:lnTo>
                  <a:pt x="1278920" y="407508"/>
                </a:lnTo>
                <a:lnTo>
                  <a:pt x="1279996" y="406400"/>
                </a:lnTo>
                <a:close/>
              </a:path>
              <a:path w="2336165" h="993139">
                <a:moveTo>
                  <a:pt x="1306049" y="381000"/>
                </a:moveTo>
                <a:lnTo>
                  <a:pt x="1305052" y="381000"/>
                </a:lnTo>
                <a:lnTo>
                  <a:pt x="1304543" y="382269"/>
                </a:lnTo>
                <a:lnTo>
                  <a:pt x="1306049" y="381000"/>
                </a:lnTo>
                <a:close/>
              </a:path>
              <a:path w="2336165" h="993139">
                <a:moveTo>
                  <a:pt x="1337484" y="355600"/>
                </a:moveTo>
                <a:lnTo>
                  <a:pt x="1336675" y="355600"/>
                </a:lnTo>
                <a:lnTo>
                  <a:pt x="1335913" y="356869"/>
                </a:lnTo>
                <a:lnTo>
                  <a:pt x="1337484" y="355600"/>
                </a:lnTo>
                <a:close/>
              </a:path>
              <a:path w="2336165" h="993139">
                <a:moveTo>
                  <a:pt x="1349846" y="346709"/>
                </a:moveTo>
                <a:lnTo>
                  <a:pt x="1348486" y="346709"/>
                </a:lnTo>
                <a:lnTo>
                  <a:pt x="1347977" y="347979"/>
                </a:lnTo>
                <a:lnTo>
                  <a:pt x="1349846" y="346709"/>
                </a:lnTo>
                <a:close/>
              </a:path>
              <a:path w="2336165" h="993139">
                <a:moveTo>
                  <a:pt x="1375192" y="330200"/>
                </a:moveTo>
                <a:lnTo>
                  <a:pt x="1373886" y="330200"/>
                </a:lnTo>
                <a:lnTo>
                  <a:pt x="1373124" y="331469"/>
                </a:lnTo>
                <a:lnTo>
                  <a:pt x="1375192" y="330200"/>
                </a:lnTo>
                <a:close/>
              </a:path>
              <a:path w="2336165" h="993139">
                <a:moveTo>
                  <a:pt x="1466117" y="280669"/>
                </a:moveTo>
                <a:lnTo>
                  <a:pt x="1464310" y="280669"/>
                </a:lnTo>
                <a:lnTo>
                  <a:pt x="1463421" y="281939"/>
                </a:lnTo>
                <a:lnTo>
                  <a:pt x="1466117" y="280669"/>
                </a:lnTo>
                <a:close/>
              </a:path>
              <a:path w="2336165" h="993139">
                <a:moveTo>
                  <a:pt x="1500553" y="265429"/>
                </a:moveTo>
                <a:lnTo>
                  <a:pt x="1498473" y="265429"/>
                </a:lnTo>
                <a:lnTo>
                  <a:pt x="1497711" y="266700"/>
                </a:lnTo>
                <a:lnTo>
                  <a:pt x="1500553" y="265429"/>
                </a:lnTo>
                <a:close/>
              </a:path>
              <a:path w="2336165" h="993139">
                <a:moveTo>
                  <a:pt x="1537133" y="250189"/>
                </a:moveTo>
                <a:lnTo>
                  <a:pt x="1534667" y="250189"/>
                </a:lnTo>
                <a:lnTo>
                  <a:pt x="1533905" y="251459"/>
                </a:lnTo>
                <a:lnTo>
                  <a:pt x="1537133" y="250189"/>
                </a:lnTo>
                <a:close/>
              </a:path>
              <a:path w="2336165" h="993139">
                <a:moveTo>
                  <a:pt x="2283157" y="55879"/>
                </a:moveTo>
                <a:lnTo>
                  <a:pt x="2191258" y="55879"/>
                </a:lnTo>
                <a:lnTo>
                  <a:pt x="2194814" y="113029"/>
                </a:lnTo>
                <a:lnTo>
                  <a:pt x="2165554" y="115246"/>
                </a:lnTo>
                <a:lnTo>
                  <a:pt x="2167636" y="171450"/>
                </a:lnTo>
                <a:lnTo>
                  <a:pt x="2335784" y="80009"/>
                </a:lnTo>
                <a:lnTo>
                  <a:pt x="2283157" y="55879"/>
                </a:lnTo>
                <a:close/>
              </a:path>
              <a:path w="2336165" h="993139">
                <a:moveTo>
                  <a:pt x="1882387" y="151756"/>
                </a:moveTo>
                <a:lnTo>
                  <a:pt x="1878270" y="152502"/>
                </a:lnTo>
                <a:lnTo>
                  <a:pt x="1878859" y="152502"/>
                </a:lnTo>
                <a:lnTo>
                  <a:pt x="1882387" y="151756"/>
                </a:lnTo>
                <a:close/>
              </a:path>
              <a:path w="2336165" h="993139">
                <a:moveTo>
                  <a:pt x="1930412" y="143041"/>
                </a:moveTo>
                <a:lnTo>
                  <a:pt x="1926769" y="143599"/>
                </a:lnTo>
                <a:lnTo>
                  <a:pt x="1927339" y="143599"/>
                </a:lnTo>
                <a:lnTo>
                  <a:pt x="1930412" y="143041"/>
                </a:lnTo>
                <a:close/>
              </a:path>
              <a:path w="2336165" h="993139">
                <a:moveTo>
                  <a:pt x="1930447" y="143041"/>
                </a:moveTo>
                <a:lnTo>
                  <a:pt x="1927339" y="143599"/>
                </a:lnTo>
                <a:lnTo>
                  <a:pt x="1927467" y="143599"/>
                </a:lnTo>
                <a:lnTo>
                  <a:pt x="1930447" y="143041"/>
                </a:lnTo>
                <a:close/>
              </a:path>
              <a:path w="2336165" h="993139">
                <a:moveTo>
                  <a:pt x="2000206" y="132316"/>
                </a:moveTo>
                <a:lnTo>
                  <a:pt x="1975871" y="135984"/>
                </a:lnTo>
                <a:lnTo>
                  <a:pt x="1976333" y="135984"/>
                </a:lnTo>
                <a:lnTo>
                  <a:pt x="2000206" y="132316"/>
                </a:lnTo>
                <a:close/>
              </a:path>
              <a:path w="2336165" h="993139">
                <a:moveTo>
                  <a:pt x="2000485" y="132316"/>
                </a:moveTo>
                <a:lnTo>
                  <a:pt x="2000206" y="132316"/>
                </a:lnTo>
                <a:lnTo>
                  <a:pt x="1976333" y="135984"/>
                </a:lnTo>
                <a:lnTo>
                  <a:pt x="1976517" y="135984"/>
                </a:lnTo>
                <a:lnTo>
                  <a:pt x="2000485" y="132316"/>
                </a:lnTo>
                <a:close/>
              </a:path>
              <a:path w="2336165" h="993139">
                <a:moveTo>
                  <a:pt x="2029250" y="127933"/>
                </a:moveTo>
                <a:lnTo>
                  <a:pt x="2025935" y="128344"/>
                </a:lnTo>
                <a:lnTo>
                  <a:pt x="2026529" y="128344"/>
                </a:lnTo>
                <a:lnTo>
                  <a:pt x="2029250" y="127933"/>
                </a:lnTo>
                <a:close/>
              </a:path>
              <a:path w="2336165" h="993139">
                <a:moveTo>
                  <a:pt x="2029283" y="127933"/>
                </a:moveTo>
                <a:lnTo>
                  <a:pt x="2026529" y="128344"/>
                </a:lnTo>
                <a:lnTo>
                  <a:pt x="2026670" y="128344"/>
                </a:lnTo>
                <a:lnTo>
                  <a:pt x="2029283" y="127933"/>
                </a:lnTo>
                <a:close/>
              </a:path>
              <a:path w="2336165" h="993139">
                <a:moveTo>
                  <a:pt x="2080007" y="121632"/>
                </a:moveTo>
                <a:lnTo>
                  <a:pt x="2077085" y="121919"/>
                </a:lnTo>
                <a:lnTo>
                  <a:pt x="2077693" y="121919"/>
                </a:lnTo>
                <a:lnTo>
                  <a:pt x="2080007" y="121632"/>
                </a:lnTo>
                <a:close/>
              </a:path>
              <a:path w="2336165" h="993139">
                <a:moveTo>
                  <a:pt x="2080041" y="121632"/>
                </a:moveTo>
                <a:lnTo>
                  <a:pt x="2077693" y="121919"/>
                </a:lnTo>
                <a:lnTo>
                  <a:pt x="2077872" y="121919"/>
                </a:lnTo>
                <a:lnTo>
                  <a:pt x="2080041" y="121632"/>
                </a:lnTo>
                <a:close/>
              </a:path>
              <a:path w="2336165" h="993139">
                <a:moveTo>
                  <a:pt x="2144522" y="116839"/>
                </a:moveTo>
                <a:lnTo>
                  <a:pt x="2128774" y="116839"/>
                </a:lnTo>
                <a:lnTo>
                  <a:pt x="2127758" y="118109"/>
                </a:lnTo>
                <a:lnTo>
                  <a:pt x="2144522" y="116839"/>
                </a:lnTo>
                <a:close/>
              </a:path>
              <a:path w="2336165" h="993139">
                <a:moveTo>
                  <a:pt x="2191258" y="55879"/>
                </a:moveTo>
                <a:lnTo>
                  <a:pt x="2163433" y="57972"/>
                </a:lnTo>
                <a:lnTo>
                  <a:pt x="2165472" y="113029"/>
                </a:lnTo>
                <a:lnTo>
                  <a:pt x="2165554" y="115246"/>
                </a:lnTo>
                <a:lnTo>
                  <a:pt x="2194814" y="113029"/>
                </a:lnTo>
                <a:lnTo>
                  <a:pt x="2191258" y="55879"/>
                </a:lnTo>
                <a:close/>
              </a:path>
              <a:path w="2336165" h="993139">
                <a:moveTo>
                  <a:pt x="2161286" y="0"/>
                </a:moveTo>
                <a:lnTo>
                  <a:pt x="2163355" y="55879"/>
                </a:lnTo>
                <a:lnTo>
                  <a:pt x="2163433" y="57972"/>
                </a:lnTo>
                <a:lnTo>
                  <a:pt x="2191258" y="55879"/>
                </a:lnTo>
                <a:lnTo>
                  <a:pt x="2283157" y="55879"/>
                </a:lnTo>
                <a:lnTo>
                  <a:pt x="2161286" y="0"/>
                </a:lnTo>
                <a:close/>
              </a:path>
            </a:pathLst>
          </a:custGeom>
          <a:solidFill>
            <a:srgbClr val="D70031"/>
          </a:solidFill>
        </p:spPr>
        <p:txBody>
          <a:bodyPr wrap="square" lIns="0" tIns="0" rIns="0" bIns="0" rtlCol="0"/>
          <a:lstStyle/>
          <a:p>
            <a:endParaRPr/>
          </a:p>
        </p:txBody>
      </p:sp>
      <p:sp>
        <p:nvSpPr>
          <p:cNvPr id="18" name="object 18"/>
          <p:cNvSpPr/>
          <p:nvPr/>
        </p:nvSpPr>
        <p:spPr>
          <a:xfrm>
            <a:off x="4012819" y="4671186"/>
            <a:ext cx="4441190" cy="621665"/>
          </a:xfrm>
          <a:custGeom>
            <a:avLst/>
            <a:gdLst/>
            <a:ahLst/>
            <a:cxnLst/>
            <a:rect l="l" t="t" r="r" b="b"/>
            <a:pathLst>
              <a:path w="4441190" h="621664">
                <a:moveTo>
                  <a:pt x="76072" y="450723"/>
                </a:moveTo>
                <a:lnTo>
                  <a:pt x="43594" y="461004"/>
                </a:lnTo>
                <a:lnTo>
                  <a:pt x="18462" y="482203"/>
                </a:lnTo>
                <a:lnTo>
                  <a:pt x="3117" y="511284"/>
                </a:lnTo>
                <a:lnTo>
                  <a:pt x="0" y="545211"/>
                </a:lnTo>
                <a:lnTo>
                  <a:pt x="10279" y="577615"/>
                </a:lnTo>
                <a:lnTo>
                  <a:pt x="31464" y="602710"/>
                </a:lnTo>
                <a:lnTo>
                  <a:pt x="60507" y="618041"/>
                </a:lnTo>
                <a:lnTo>
                  <a:pt x="94360" y="621157"/>
                </a:lnTo>
                <a:lnTo>
                  <a:pt x="126839" y="610895"/>
                </a:lnTo>
                <a:lnTo>
                  <a:pt x="151971" y="589740"/>
                </a:lnTo>
                <a:lnTo>
                  <a:pt x="165369" y="564388"/>
                </a:lnTo>
                <a:lnTo>
                  <a:pt x="88264" y="564388"/>
                </a:lnTo>
                <a:lnTo>
                  <a:pt x="82168" y="507619"/>
                </a:lnTo>
                <a:lnTo>
                  <a:pt x="161655" y="499059"/>
                </a:lnTo>
                <a:lnTo>
                  <a:pt x="160154" y="494317"/>
                </a:lnTo>
                <a:lnTo>
                  <a:pt x="138969" y="469185"/>
                </a:lnTo>
                <a:lnTo>
                  <a:pt x="109926" y="453840"/>
                </a:lnTo>
                <a:lnTo>
                  <a:pt x="76072" y="450723"/>
                </a:lnTo>
                <a:close/>
              </a:path>
              <a:path w="4441190" h="621664">
                <a:moveTo>
                  <a:pt x="161655" y="499059"/>
                </a:moveTo>
                <a:lnTo>
                  <a:pt x="82168" y="507619"/>
                </a:lnTo>
                <a:lnTo>
                  <a:pt x="88264" y="564388"/>
                </a:lnTo>
                <a:lnTo>
                  <a:pt x="167764" y="555827"/>
                </a:lnTo>
                <a:lnTo>
                  <a:pt x="170433" y="526795"/>
                </a:lnTo>
                <a:lnTo>
                  <a:pt x="161655" y="499059"/>
                </a:lnTo>
                <a:close/>
              </a:path>
              <a:path w="4441190" h="621664">
                <a:moveTo>
                  <a:pt x="167764" y="555827"/>
                </a:moveTo>
                <a:lnTo>
                  <a:pt x="88264" y="564388"/>
                </a:lnTo>
                <a:lnTo>
                  <a:pt x="165369" y="564388"/>
                </a:lnTo>
                <a:lnTo>
                  <a:pt x="167316" y="560703"/>
                </a:lnTo>
                <a:lnTo>
                  <a:pt x="167764" y="555827"/>
                </a:lnTo>
                <a:close/>
              </a:path>
              <a:path w="4441190" h="621664">
                <a:moveTo>
                  <a:pt x="4267629" y="56906"/>
                </a:moveTo>
                <a:lnTo>
                  <a:pt x="161655" y="499059"/>
                </a:lnTo>
                <a:lnTo>
                  <a:pt x="170433" y="526795"/>
                </a:lnTo>
                <a:lnTo>
                  <a:pt x="167764" y="555827"/>
                </a:lnTo>
                <a:lnTo>
                  <a:pt x="4273757" y="113671"/>
                </a:lnTo>
                <a:lnTo>
                  <a:pt x="4267629" y="56906"/>
                </a:lnTo>
                <a:close/>
              </a:path>
              <a:path w="4441190" h="621664">
                <a:moveTo>
                  <a:pt x="4406067" y="53848"/>
                </a:moveTo>
                <a:lnTo>
                  <a:pt x="4296029" y="53848"/>
                </a:lnTo>
                <a:lnTo>
                  <a:pt x="4302125" y="110617"/>
                </a:lnTo>
                <a:lnTo>
                  <a:pt x="4273757" y="113671"/>
                </a:lnTo>
                <a:lnTo>
                  <a:pt x="4279900" y="170561"/>
                </a:lnTo>
                <a:lnTo>
                  <a:pt x="4441189" y="66929"/>
                </a:lnTo>
                <a:lnTo>
                  <a:pt x="4406067" y="53848"/>
                </a:lnTo>
                <a:close/>
              </a:path>
              <a:path w="4441190" h="621664">
                <a:moveTo>
                  <a:pt x="4296029" y="53848"/>
                </a:moveTo>
                <a:lnTo>
                  <a:pt x="4267629" y="56906"/>
                </a:lnTo>
                <a:lnTo>
                  <a:pt x="4273757" y="113671"/>
                </a:lnTo>
                <a:lnTo>
                  <a:pt x="4302125" y="110617"/>
                </a:lnTo>
                <a:lnTo>
                  <a:pt x="4296029" y="53848"/>
                </a:lnTo>
                <a:close/>
              </a:path>
              <a:path w="4441190" h="621664">
                <a:moveTo>
                  <a:pt x="4261484" y="0"/>
                </a:moveTo>
                <a:lnTo>
                  <a:pt x="4267629" y="56906"/>
                </a:lnTo>
                <a:lnTo>
                  <a:pt x="4296029" y="53848"/>
                </a:lnTo>
                <a:lnTo>
                  <a:pt x="4406067" y="53848"/>
                </a:lnTo>
                <a:lnTo>
                  <a:pt x="4261484" y="0"/>
                </a:lnTo>
                <a:close/>
              </a:path>
            </a:pathLst>
          </a:custGeom>
          <a:solidFill>
            <a:srgbClr val="00916D"/>
          </a:solidFill>
        </p:spPr>
        <p:txBody>
          <a:bodyPr wrap="square" lIns="0" tIns="0" rIns="0" bIns="0" rtlCol="0"/>
          <a:lstStyle/>
          <a:p>
            <a:endParaRPr/>
          </a:p>
        </p:txBody>
      </p:sp>
      <p:sp>
        <p:nvSpPr>
          <p:cNvPr id="19" name="object 19"/>
          <p:cNvSpPr/>
          <p:nvPr/>
        </p:nvSpPr>
        <p:spPr>
          <a:xfrm>
            <a:off x="4012438" y="5486146"/>
            <a:ext cx="2336165" cy="288290"/>
          </a:xfrm>
          <a:custGeom>
            <a:avLst/>
            <a:gdLst/>
            <a:ahLst/>
            <a:cxnLst/>
            <a:rect l="l" t="t" r="r" b="b"/>
            <a:pathLst>
              <a:path w="2336165" h="288289">
                <a:moveTo>
                  <a:pt x="2169287" y="116801"/>
                </a:moveTo>
                <a:lnTo>
                  <a:pt x="2166069" y="173861"/>
                </a:lnTo>
                <a:lnTo>
                  <a:pt x="2194560" y="175463"/>
                </a:lnTo>
                <a:lnTo>
                  <a:pt x="2191474" y="230921"/>
                </a:lnTo>
                <a:lnTo>
                  <a:pt x="2191385" y="232524"/>
                </a:lnTo>
                <a:lnTo>
                  <a:pt x="2162762" y="232524"/>
                </a:lnTo>
                <a:lnTo>
                  <a:pt x="2159635" y="287985"/>
                </a:lnTo>
                <a:lnTo>
                  <a:pt x="2288135" y="232524"/>
                </a:lnTo>
                <a:lnTo>
                  <a:pt x="2191385" y="232524"/>
                </a:lnTo>
                <a:lnTo>
                  <a:pt x="2162852" y="230921"/>
                </a:lnTo>
                <a:lnTo>
                  <a:pt x="2291849" y="230921"/>
                </a:lnTo>
                <a:lnTo>
                  <a:pt x="2335657" y="212013"/>
                </a:lnTo>
                <a:lnTo>
                  <a:pt x="2169287" y="116801"/>
                </a:lnTo>
                <a:close/>
              </a:path>
              <a:path w="2336165" h="288289">
                <a:moveTo>
                  <a:pt x="2166069" y="173861"/>
                </a:moveTo>
                <a:lnTo>
                  <a:pt x="2162852" y="230921"/>
                </a:lnTo>
                <a:lnTo>
                  <a:pt x="2191385" y="232524"/>
                </a:lnTo>
                <a:lnTo>
                  <a:pt x="2194560" y="175463"/>
                </a:lnTo>
                <a:lnTo>
                  <a:pt x="2166069" y="173861"/>
                </a:lnTo>
                <a:close/>
              </a:path>
              <a:path w="2336165" h="288289">
                <a:moveTo>
                  <a:pt x="167030" y="61507"/>
                </a:moveTo>
                <a:lnTo>
                  <a:pt x="171196" y="90423"/>
                </a:lnTo>
                <a:lnTo>
                  <a:pt x="163825" y="118610"/>
                </a:lnTo>
                <a:lnTo>
                  <a:pt x="2162852" y="230921"/>
                </a:lnTo>
                <a:lnTo>
                  <a:pt x="2165979" y="175463"/>
                </a:lnTo>
                <a:lnTo>
                  <a:pt x="2166069" y="173861"/>
                </a:lnTo>
                <a:lnTo>
                  <a:pt x="167030" y="61507"/>
                </a:lnTo>
                <a:close/>
              </a:path>
              <a:path w="2336165" h="288289">
                <a:moveTo>
                  <a:pt x="90424" y="0"/>
                </a:moveTo>
                <a:lnTo>
                  <a:pt x="56739" y="4851"/>
                </a:lnTo>
                <a:lnTo>
                  <a:pt x="28495" y="21669"/>
                </a:lnTo>
                <a:lnTo>
                  <a:pt x="8610" y="47845"/>
                </a:lnTo>
                <a:lnTo>
                  <a:pt x="0" y="80771"/>
                </a:lnTo>
                <a:lnTo>
                  <a:pt x="4801" y="114122"/>
                </a:lnTo>
                <a:lnTo>
                  <a:pt x="4851" y="114472"/>
                </a:lnTo>
                <a:lnTo>
                  <a:pt x="21669" y="142713"/>
                </a:lnTo>
                <a:lnTo>
                  <a:pt x="47845" y="162585"/>
                </a:lnTo>
                <a:lnTo>
                  <a:pt x="80772" y="171183"/>
                </a:lnTo>
                <a:lnTo>
                  <a:pt x="114456" y="166329"/>
                </a:lnTo>
                <a:lnTo>
                  <a:pt x="142700" y="149520"/>
                </a:lnTo>
                <a:lnTo>
                  <a:pt x="162585" y="123352"/>
                </a:lnTo>
                <a:lnTo>
                  <a:pt x="163825" y="118610"/>
                </a:lnTo>
                <a:lnTo>
                  <a:pt x="83947" y="114122"/>
                </a:lnTo>
                <a:lnTo>
                  <a:pt x="87249" y="57022"/>
                </a:lnTo>
                <a:lnTo>
                  <a:pt x="166385" y="57022"/>
                </a:lnTo>
                <a:lnTo>
                  <a:pt x="166344" y="56739"/>
                </a:lnTo>
                <a:lnTo>
                  <a:pt x="149526" y="28495"/>
                </a:lnTo>
                <a:lnTo>
                  <a:pt x="123350" y="8610"/>
                </a:lnTo>
                <a:lnTo>
                  <a:pt x="90424" y="0"/>
                </a:lnTo>
                <a:close/>
              </a:path>
              <a:path w="2336165" h="288289">
                <a:moveTo>
                  <a:pt x="87249" y="57022"/>
                </a:moveTo>
                <a:lnTo>
                  <a:pt x="83947" y="114122"/>
                </a:lnTo>
                <a:lnTo>
                  <a:pt x="163825" y="118610"/>
                </a:lnTo>
                <a:lnTo>
                  <a:pt x="171196" y="90423"/>
                </a:lnTo>
                <a:lnTo>
                  <a:pt x="167030" y="61507"/>
                </a:lnTo>
                <a:lnTo>
                  <a:pt x="87249" y="57022"/>
                </a:lnTo>
                <a:close/>
              </a:path>
              <a:path w="2336165" h="288289">
                <a:moveTo>
                  <a:pt x="166385" y="57022"/>
                </a:moveTo>
                <a:lnTo>
                  <a:pt x="87249" y="57022"/>
                </a:lnTo>
                <a:lnTo>
                  <a:pt x="167030" y="61507"/>
                </a:lnTo>
                <a:lnTo>
                  <a:pt x="166385" y="57022"/>
                </a:lnTo>
                <a:close/>
              </a:path>
            </a:pathLst>
          </a:custGeom>
          <a:solidFill>
            <a:srgbClr val="FF9404"/>
          </a:solidFill>
        </p:spPr>
        <p:txBody>
          <a:bodyPr wrap="square" lIns="0" tIns="0" rIns="0" bIns="0" rtlCol="0"/>
          <a:lstStyle/>
          <a:p>
            <a:endParaRPr/>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521</a:t>
            </a:fld>
            <a:endParaRPr spc="-25"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SESSIONS</a:t>
            </a:r>
            <a:r>
              <a:rPr spc="-125" dirty="0"/>
              <a:t> </a:t>
            </a:r>
            <a:r>
              <a:rPr dirty="0"/>
              <a:t>FROM</a:t>
            </a:r>
            <a:r>
              <a:rPr spc="-90" dirty="0"/>
              <a:t> </a:t>
            </a:r>
            <a:r>
              <a:rPr spc="-80" dirty="0"/>
              <a:t>SCRATCH</a:t>
            </a:r>
            <a:r>
              <a:rPr spc="-100" dirty="0"/>
              <a:t> </a:t>
            </a:r>
            <a:r>
              <a:rPr dirty="0"/>
              <a:t>IN</a:t>
            </a:r>
            <a:r>
              <a:rPr spc="-114" dirty="0"/>
              <a:t> </a:t>
            </a:r>
            <a:r>
              <a:rPr spc="-10" dirty="0"/>
              <a:t>NODE.JS</a:t>
            </a:r>
          </a:p>
        </p:txBody>
      </p:sp>
      <p:sp>
        <p:nvSpPr>
          <p:cNvPr id="3" name="object 3"/>
          <p:cNvSpPr/>
          <p:nvPr/>
        </p:nvSpPr>
        <p:spPr>
          <a:xfrm>
            <a:off x="882396" y="1278636"/>
            <a:ext cx="10427335" cy="5078095"/>
          </a:xfrm>
          <a:custGeom>
            <a:avLst/>
            <a:gdLst/>
            <a:ahLst/>
            <a:cxnLst/>
            <a:rect l="l" t="t" r="r" b="b"/>
            <a:pathLst>
              <a:path w="10427335" h="5078095">
                <a:moveTo>
                  <a:pt x="0" y="5077968"/>
                </a:moveTo>
                <a:lnTo>
                  <a:pt x="10427208" y="5077968"/>
                </a:lnTo>
                <a:lnTo>
                  <a:pt x="10427208" y="0"/>
                </a:lnTo>
                <a:lnTo>
                  <a:pt x="0" y="0"/>
                </a:lnTo>
                <a:lnTo>
                  <a:pt x="0" y="5077968"/>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1297685"/>
            <a:ext cx="19056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Consolas"/>
                <a:cs typeface="Consolas"/>
              </a:rPr>
              <a:t>class</a:t>
            </a:r>
            <a:r>
              <a:rPr sz="1800" spc="-35" dirty="0">
                <a:solidFill>
                  <a:srgbClr val="0000FF"/>
                </a:solidFill>
                <a:latin typeface="Consolas"/>
                <a:cs typeface="Consolas"/>
              </a:rPr>
              <a:t> </a:t>
            </a:r>
            <a:r>
              <a:rPr sz="1800" dirty="0">
                <a:latin typeface="Consolas"/>
                <a:cs typeface="Consolas"/>
              </a:rPr>
              <a:t>Session</a:t>
            </a:r>
            <a:r>
              <a:rPr sz="1800" spc="-40" dirty="0">
                <a:latin typeface="Consolas"/>
                <a:cs typeface="Consolas"/>
              </a:rPr>
              <a:t> </a:t>
            </a:r>
            <a:r>
              <a:rPr sz="1800" spc="-50" dirty="0">
                <a:latin typeface="Consolas"/>
                <a:cs typeface="Consolas"/>
              </a:rPr>
              <a:t>{</a:t>
            </a:r>
            <a:endParaRPr sz="1800">
              <a:latin typeface="Consolas"/>
              <a:cs typeface="Consolas"/>
            </a:endParaRPr>
          </a:p>
        </p:txBody>
      </p:sp>
      <p:sp>
        <p:nvSpPr>
          <p:cNvPr id="5" name="object 5"/>
          <p:cNvSpPr txBox="1"/>
          <p:nvPr/>
        </p:nvSpPr>
        <p:spPr>
          <a:xfrm>
            <a:off x="1211986" y="1846579"/>
            <a:ext cx="4037329" cy="84836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0000FF"/>
                </a:solidFill>
                <a:latin typeface="Consolas"/>
                <a:cs typeface="Consolas"/>
              </a:rPr>
              <a:t>constructor</a:t>
            </a:r>
            <a:r>
              <a:rPr sz="1800" spc="-10" dirty="0">
                <a:latin typeface="Consolas"/>
                <a:cs typeface="Consolas"/>
              </a:rPr>
              <a:t>(){</a:t>
            </a:r>
            <a:endParaRPr sz="1800">
              <a:latin typeface="Consolas"/>
              <a:cs typeface="Consolas"/>
            </a:endParaRPr>
          </a:p>
          <a:p>
            <a:pPr marL="262255">
              <a:lnSpc>
                <a:spcPct val="100000"/>
              </a:lnSpc>
            </a:pPr>
            <a:r>
              <a:rPr sz="1800" dirty="0">
                <a:solidFill>
                  <a:srgbClr val="0000FF"/>
                </a:solidFill>
                <a:latin typeface="Consolas"/>
                <a:cs typeface="Consolas"/>
              </a:rPr>
              <a:t>this</a:t>
            </a:r>
            <a:r>
              <a:rPr sz="1800" dirty="0">
                <a:latin typeface="Consolas"/>
                <a:cs typeface="Consolas"/>
              </a:rPr>
              <a:t>.sessionStore</a:t>
            </a:r>
            <a:r>
              <a:rPr sz="1800" spc="-45" dirty="0">
                <a:latin typeface="Consolas"/>
                <a:cs typeface="Consolas"/>
              </a:rPr>
              <a:t> </a:t>
            </a:r>
            <a:r>
              <a:rPr sz="1800" dirty="0">
                <a:latin typeface="Consolas"/>
                <a:cs typeface="Consolas"/>
              </a:rPr>
              <a:t>=</a:t>
            </a:r>
            <a:r>
              <a:rPr sz="1800" spc="-25" dirty="0">
                <a:latin typeface="Consolas"/>
                <a:cs typeface="Consolas"/>
              </a:rPr>
              <a:t> </a:t>
            </a:r>
            <a:r>
              <a:rPr sz="1800" dirty="0">
                <a:solidFill>
                  <a:srgbClr val="0000FF"/>
                </a:solidFill>
                <a:latin typeface="Consolas"/>
                <a:cs typeface="Consolas"/>
              </a:rPr>
              <a:t>new</a:t>
            </a:r>
            <a:r>
              <a:rPr sz="1800" spc="-35" dirty="0">
                <a:solidFill>
                  <a:srgbClr val="0000FF"/>
                </a:solidFill>
                <a:latin typeface="Consolas"/>
                <a:cs typeface="Consolas"/>
              </a:rPr>
              <a:t> </a:t>
            </a:r>
            <a:r>
              <a:rPr sz="1800" spc="-10" dirty="0">
                <a:latin typeface="Consolas"/>
                <a:cs typeface="Consolas"/>
              </a:rPr>
              <a:t>Map();</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6" name="object 6"/>
          <p:cNvSpPr txBox="1"/>
          <p:nvPr/>
        </p:nvSpPr>
        <p:spPr>
          <a:xfrm>
            <a:off x="962050" y="2943859"/>
            <a:ext cx="7421245" cy="3318510"/>
          </a:xfrm>
          <a:prstGeom prst="rect">
            <a:avLst/>
          </a:prstGeom>
        </p:spPr>
        <p:txBody>
          <a:bodyPr vert="horz" wrap="square" lIns="0" tIns="12700" rIns="0" bIns="0" rtlCol="0">
            <a:spAutoFit/>
          </a:bodyPr>
          <a:lstStyle/>
          <a:p>
            <a:pPr marL="262255">
              <a:lnSpc>
                <a:spcPct val="100000"/>
              </a:lnSpc>
              <a:spcBef>
                <a:spcPts val="100"/>
              </a:spcBef>
            </a:pPr>
            <a:r>
              <a:rPr sz="1800" spc="-10" dirty="0">
                <a:latin typeface="Consolas"/>
                <a:cs typeface="Consolas"/>
              </a:rPr>
              <a:t>createSession(){</a:t>
            </a:r>
            <a:endParaRPr sz="1800">
              <a:latin typeface="Consolas"/>
              <a:cs typeface="Consolas"/>
            </a:endParaRPr>
          </a:p>
          <a:p>
            <a:pPr marL="512445" marR="1383665" algn="just">
              <a:lnSpc>
                <a:spcPct val="100000"/>
              </a:lnSpc>
            </a:pPr>
            <a:r>
              <a:rPr sz="1800" dirty="0">
                <a:solidFill>
                  <a:srgbClr val="0000FF"/>
                </a:solidFill>
                <a:latin typeface="Consolas"/>
                <a:cs typeface="Consolas"/>
              </a:rPr>
              <a:t>let</a:t>
            </a:r>
            <a:r>
              <a:rPr sz="1800" spc="-40" dirty="0">
                <a:solidFill>
                  <a:srgbClr val="0000FF"/>
                </a:solidFill>
                <a:latin typeface="Consolas"/>
                <a:cs typeface="Consolas"/>
              </a:rPr>
              <a:t> </a:t>
            </a:r>
            <a:r>
              <a:rPr sz="1800" dirty="0">
                <a:latin typeface="Consolas"/>
                <a:cs typeface="Consolas"/>
              </a:rPr>
              <a:t>sessionId</a:t>
            </a:r>
            <a:r>
              <a:rPr sz="1800" spc="-20" dirty="0">
                <a:latin typeface="Consolas"/>
                <a:cs typeface="Consolas"/>
              </a:rPr>
              <a:t> </a:t>
            </a:r>
            <a:r>
              <a:rPr sz="1800" dirty="0">
                <a:latin typeface="Consolas"/>
                <a:cs typeface="Consolas"/>
              </a:rPr>
              <a:t>=</a:t>
            </a:r>
            <a:r>
              <a:rPr sz="1800" spc="-25" dirty="0">
                <a:latin typeface="Consolas"/>
                <a:cs typeface="Consolas"/>
              </a:rPr>
              <a:t> </a:t>
            </a:r>
            <a:r>
              <a:rPr sz="1800" spc="-10" dirty="0">
                <a:solidFill>
                  <a:srgbClr val="0000FF"/>
                </a:solidFill>
                <a:latin typeface="Consolas"/>
                <a:cs typeface="Consolas"/>
              </a:rPr>
              <a:t>this</a:t>
            </a:r>
            <a:r>
              <a:rPr sz="1800" spc="-10" dirty="0">
                <a:latin typeface="Consolas"/>
                <a:cs typeface="Consolas"/>
              </a:rPr>
              <a:t>.generateNewSessionId(); </a:t>
            </a:r>
            <a:r>
              <a:rPr sz="1800" dirty="0">
                <a:solidFill>
                  <a:srgbClr val="0000FF"/>
                </a:solidFill>
                <a:latin typeface="Consolas"/>
                <a:cs typeface="Consolas"/>
              </a:rPr>
              <a:t>this</a:t>
            </a:r>
            <a:r>
              <a:rPr sz="1800" dirty="0">
                <a:latin typeface="Consolas"/>
                <a:cs typeface="Consolas"/>
              </a:rPr>
              <a:t>.sessionStore.set(sessionId,</a:t>
            </a:r>
            <a:r>
              <a:rPr sz="1800" spc="-80" dirty="0">
                <a:latin typeface="Consolas"/>
                <a:cs typeface="Consolas"/>
              </a:rPr>
              <a:t> </a:t>
            </a:r>
            <a:r>
              <a:rPr sz="1800" dirty="0">
                <a:solidFill>
                  <a:srgbClr val="0000FF"/>
                </a:solidFill>
                <a:latin typeface="Consolas"/>
                <a:cs typeface="Consolas"/>
              </a:rPr>
              <a:t>new</a:t>
            </a:r>
            <a:r>
              <a:rPr sz="1800" spc="-65" dirty="0">
                <a:solidFill>
                  <a:srgbClr val="0000FF"/>
                </a:solidFill>
                <a:latin typeface="Consolas"/>
                <a:cs typeface="Consolas"/>
              </a:rPr>
              <a:t> </a:t>
            </a:r>
            <a:r>
              <a:rPr sz="1800" spc="-10" dirty="0">
                <a:latin typeface="Consolas"/>
                <a:cs typeface="Consolas"/>
              </a:rPr>
              <a:t>Map()); </a:t>
            </a:r>
            <a:r>
              <a:rPr sz="1800" dirty="0">
                <a:solidFill>
                  <a:srgbClr val="0000FF"/>
                </a:solidFill>
                <a:latin typeface="Consolas"/>
                <a:cs typeface="Consolas"/>
              </a:rPr>
              <a:t>return</a:t>
            </a:r>
            <a:r>
              <a:rPr sz="1800" spc="-25" dirty="0">
                <a:solidFill>
                  <a:srgbClr val="0000FF"/>
                </a:solidFill>
                <a:latin typeface="Consolas"/>
                <a:cs typeface="Consolas"/>
              </a:rPr>
              <a:t> </a:t>
            </a:r>
            <a:r>
              <a:rPr sz="1800" spc="-10" dirty="0">
                <a:latin typeface="Consolas"/>
                <a:cs typeface="Consolas"/>
              </a:rPr>
              <a:t>sessionId;</a:t>
            </a:r>
            <a:endParaRPr sz="1800">
              <a:latin typeface="Consolas"/>
              <a:cs typeface="Consolas"/>
            </a:endParaRPr>
          </a:p>
          <a:p>
            <a:pPr marL="26225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262255">
              <a:lnSpc>
                <a:spcPct val="100000"/>
              </a:lnSpc>
              <a:spcBef>
                <a:spcPts val="5"/>
              </a:spcBef>
            </a:pPr>
            <a:r>
              <a:rPr sz="1800" dirty="0">
                <a:latin typeface="Consolas"/>
                <a:cs typeface="Consolas"/>
              </a:rPr>
              <a:t>storeSessionData(sessionId,</a:t>
            </a:r>
            <a:r>
              <a:rPr sz="1800" spc="-95" dirty="0">
                <a:latin typeface="Consolas"/>
                <a:cs typeface="Consolas"/>
              </a:rPr>
              <a:t> </a:t>
            </a:r>
            <a:r>
              <a:rPr sz="1800" dirty="0">
                <a:latin typeface="Consolas"/>
                <a:cs typeface="Consolas"/>
              </a:rPr>
              <a:t>key,</a:t>
            </a:r>
            <a:r>
              <a:rPr sz="1800" spc="-105" dirty="0">
                <a:latin typeface="Consolas"/>
                <a:cs typeface="Consolas"/>
              </a:rPr>
              <a:t> </a:t>
            </a:r>
            <a:r>
              <a:rPr sz="1800" spc="-10" dirty="0">
                <a:latin typeface="Consolas"/>
                <a:cs typeface="Consolas"/>
              </a:rPr>
              <a:t>value){</a:t>
            </a:r>
            <a:endParaRPr sz="1800">
              <a:latin typeface="Consolas"/>
              <a:cs typeface="Consolas"/>
            </a:endParaRPr>
          </a:p>
          <a:p>
            <a:pPr marL="512445">
              <a:lnSpc>
                <a:spcPct val="100000"/>
              </a:lnSpc>
            </a:pPr>
            <a:r>
              <a:rPr sz="1800" dirty="0">
                <a:solidFill>
                  <a:srgbClr val="0000FF"/>
                </a:solidFill>
                <a:latin typeface="Consolas"/>
                <a:cs typeface="Consolas"/>
              </a:rPr>
              <a:t>return</a:t>
            </a:r>
            <a:r>
              <a:rPr sz="1800" spc="-105" dirty="0">
                <a:solidFill>
                  <a:srgbClr val="0000FF"/>
                </a:solidFill>
                <a:latin typeface="Consolas"/>
                <a:cs typeface="Consolas"/>
              </a:rPr>
              <a:t> </a:t>
            </a:r>
            <a:r>
              <a:rPr sz="1800" dirty="0">
                <a:solidFill>
                  <a:srgbClr val="0000FF"/>
                </a:solidFill>
                <a:latin typeface="Consolas"/>
                <a:cs typeface="Consolas"/>
              </a:rPr>
              <a:t>this</a:t>
            </a:r>
            <a:r>
              <a:rPr sz="1800" dirty="0">
                <a:latin typeface="Consolas"/>
                <a:cs typeface="Consolas"/>
              </a:rPr>
              <a:t>.getSessionById(sessionId)?.set(key,</a:t>
            </a:r>
            <a:r>
              <a:rPr sz="1800" spc="-90" dirty="0">
                <a:latin typeface="Consolas"/>
                <a:cs typeface="Consolas"/>
              </a:rPr>
              <a:t> </a:t>
            </a:r>
            <a:r>
              <a:rPr sz="1800" spc="-10" dirty="0">
                <a:latin typeface="Consolas"/>
                <a:cs typeface="Consolas"/>
              </a:rPr>
              <a:t>value);</a:t>
            </a:r>
            <a:endParaRPr sz="1800">
              <a:latin typeface="Consolas"/>
              <a:cs typeface="Consolas"/>
            </a:endParaRPr>
          </a:p>
          <a:p>
            <a:pPr marL="26225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262255">
              <a:lnSpc>
                <a:spcPct val="100000"/>
              </a:lnSpc>
              <a:spcBef>
                <a:spcPts val="5"/>
              </a:spcBef>
            </a:pPr>
            <a:r>
              <a:rPr sz="1800" dirty="0">
                <a:solidFill>
                  <a:srgbClr val="008000"/>
                </a:solidFill>
                <a:latin typeface="Consolas"/>
                <a:cs typeface="Consolas"/>
              </a:rPr>
              <a:t>/*</a:t>
            </a:r>
            <a:r>
              <a:rPr sz="1800" spc="-30" dirty="0">
                <a:solidFill>
                  <a:srgbClr val="008000"/>
                </a:solidFill>
                <a:latin typeface="Consolas"/>
                <a:cs typeface="Consolas"/>
              </a:rPr>
              <a:t> </a:t>
            </a:r>
            <a:r>
              <a:rPr sz="1800" dirty="0">
                <a:solidFill>
                  <a:srgbClr val="008000"/>
                </a:solidFill>
                <a:latin typeface="Consolas"/>
                <a:cs typeface="Consolas"/>
              </a:rPr>
              <a:t>other</a:t>
            </a:r>
            <a:r>
              <a:rPr sz="1800" spc="-25" dirty="0">
                <a:solidFill>
                  <a:srgbClr val="008000"/>
                </a:solidFill>
                <a:latin typeface="Consolas"/>
                <a:cs typeface="Consolas"/>
              </a:rPr>
              <a:t> </a:t>
            </a:r>
            <a:r>
              <a:rPr sz="1800" dirty="0">
                <a:solidFill>
                  <a:srgbClr val="008000"/>
                </a:solidFill>
                <a:latin typeface="Consolas"/>
                <a:cs typeface="Consolas"/>
              </a:rPr>
              <a:t>methods</a:t>
            </a:r>
            <a:r>
              <a:rPr sz="1800" spc="-25" dirty="0">
                <a:solidFill>
                  <a:srgbClr val="008000"/>
                </a:solidFill>
                <a:latin typeface="Consolas"/>
                <a:cs typeface="Consolas"/>
              </a:rPr>
              <a:t> </a:t>
            </a:r>
            <a:r>
              <a:rPr sz="1800" dirty="0">
                <a:solidFill>
                  <a:srgbClr val="008000"/>
                </a:solidFill>
                <a:latin typeface="Consolas"/>
                <a:cs typeface="Consolas"/>
              </a:rPr>
              <a:t>...</a:t>
            </a:r>
            <a:r>
              <a:rPr sz="1800" spc="-25" dirty="0">
                <a:solidFill>
                  <a:srgbClr val="008000"/>
                </a:solidFill>
                <a:latin typeface="Consolas"/>
                <a:cs typeface="Consolas"/>
              </a:rPr>
              <a:t> */</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grpSp>
        <p:nvGrpSpPr>
          <p:cNvPr id="7" name="object 7"/>
          <p:cNvGrpSpPr/>
          <p:nvPr/>
        </p:nvGrpSpPr>
        <p:grpSpPr>
          <a:xfrm>
            <a:off x="8215630" y="1721866"/>
            <a:ext cx="2972435" cy="421640"/>
            <a:chOff x="8215630" y="1721866"/>
            <a:chExt cx="2972435" cy="421640"/>
          </a:xfrm>
        </p:grpSpPr>
        <p:sp>
          <p:nvSpPr>
            <p:cNvPr id="8" name="object 8"/>
            <p:cNvSpPr/>
            <p:nvPr/>
          </p:nvSpPr>
          <p:spPr>
            <a:xfrm>
              <a:off x="8221980" y="1728216"/>
              <a:ext cx="2959735" cy="408940"/>
            </a:xfrm>
            <a:custGeom>
              <a:avLst/>
              <a:gdLst/>
              <a:ahLst/>
              <a:cxnLst/>
              <a:rect l="l" t="t" r="r" b="b"/>
              <a:pathLst>
                <a:path w="2959734" h="408939">
                  <a:moveTo>
                    <a:pt x="2891536" y="0"/>
                  </a:moveTo>
                  <a:lnTo>
                    <a:pt x="68072" y="0"/>
                  </a:lnTo>
                  <a:lnTo>
                    <a:pt x="41576" y="5349"/>
                  </a:lnTo>
                  <a:lnTo>
                    <a:pt x="19938" y="19938"/>
                  </a:lnTo>
                  <a:lnTo>
                    <a:pt x="5349" y="41576"/>
                  </a:lnTo>
                  <a:lnTo>
                    <a:pt x="0" y="68072"/>
                  </a:lnTo>
                  <a:lnTo>
                    <a:pt x="0" y="340360"/>
                  </a:lnTo>
                  <a:lnTo>
                    <a:pt x="5349" y="366855"/>
                  </a:lnTo>
                  <a:lnTo>
                    <a:pt x="19938" y="388493"/>
                  </a:lnTo>
                  <a:lnTo>
                    <a:pt x="41576" y="403082"/>
                  </a:lnTo>
                  <a:lnTo>
                    <a:pt x="68072" y="408432"/>
                  </a:lnTo>
                  <a:lnTo>
                    <a:pt x="2891536" y="408432"/>
                  </a:lnTo>
                  <a:lnTo>
                    <a:pt x="2918031" y="403082"/>
                  </a:lnTo>
                  <a:lnTo>
                    <a:pt x="2939669" y="388493"/>
                  </a:lnTo>
                  <a:lnTo>
                    <a:pt x="2954258" y="366855"/>
                  </a:lnTo>
                  <a:lnTo>
                    <a:pt x="2959608" y="340360"/>
                  </a:lnTo>
                  <a:lnTo>
                    <a:pt x="2959608" y="68072"/>
                  </a:lnTo>
                  <a:lnTo>
                    <a:pt x="2954258" y="41576"/>
                  </a:lnTo>
                  <a:lnTo>
                    <a:pt x="2939669" y="19938"/>
                  </a:lnTo>
                  <a:lnTo>
                    <a:pt x="2918031" y="5349"/>
                  </a:lnTo>
                  <a:lnTo>
                    <a:pt x="2891536" y="0"/>
                  </a:lnTo>
                  <a:close/>
                </a:path>
              </a:pathLst>
            </a:custGeom>
            <a:solidFill>
              <a:srgbClr val="006379"/>
            </a:solidFill>
          </p:spPr>
          <p:txBody>
            <a:bodyPr wrap="square" lIns="0" tIns="0" rIns="0" bIns="0" rtlCol="0"/>
            <a:lstStyle/>
            <a:p>
              <a:endParaRPr/>
            </a:p>
          </p:txBody>
        </p:sp>
        <p:sp>
          <p:nvSpPr>
            <p:cNvPr id="9" name="object 9"/>
            <p:cNvSpPr/>
            <p:nvPr/>
          </p:nvSpPr>
          <p:spPr>
            <a:xfrm>
              <a:off x="8221980" y="1728216"/>
              <a:ext cx="2959735" cy="408940"/>
            </a:xfrm>
            <a:custGeom>
              <a:avLst/>
              <a:gdLst/>
              <a:ahLst/>
              <a:cxnLst/>
              <a:rect l="l" t="t" r="r" b="b"/>
              <a:pathLst>
                <a:path w="2959734" h="408939">
                  <a:moveTo>
                    <a:pt x="0" y="68072"/>
                  </a:moveTo>
                  <a:lnTo>
                    <a:pt x="5349" y="41576"/>
                  </a:lnTo>
                  <a:lnTo>
                    <a:pt x="19938" y="19938"/>
                  </a:lnTo>
                  <a:lnTo>
                    <a:pt x="41576" y="5349"/>
                  </a:lnTo>
                  <a:lnTo>
                    <a:pt x="68072" y="0"/>
                  </a:lnTo>
                  <a:lnTo>
                    <a:pt x="2891536" y="0"/>
                  </a:lnTo>
                  <a:lnTo>
                    <a:pt x="2918031" y="5349"/>
                  </a:lnTo>
                  <a:lnTo>
                    <a:pt x="2939669" y="19938"/>
                  </a:lnTo>
                  <a:lnTo>
                    <a:pt x="2954258" y="41576"/>
                  </a:lnTo>
                  <a:lnTo>
                    <a:pt x="2959608" y="68072"/>
                  </a:lnTo>
                  <a:lnTo>
                    <a:pt x="2959608" y="340360"/>
                  </a:lnTo>
                  <a:lnTo>
                    <a:pt x="2954258" y="366855"/>
                  </a:lnTo>
                  <a:lnTo>
                    <a:pt x="2939669" y="388493"/>
                  </a:lnTo>
                  <a:lnTo>
                    <a:pt x="2918031" y="403082"/>
                  </a:lnTo>
                  <a:lnTo>
                    <a:pt x="2891536" y="408432"/>
                  </a:lnTo>
                  <a:lnTo>
                    <a:pt x="68072" y="408432"/>
                  </a:lnTo>
                  <a:lnTo>
                    <a:pt x="41576" y="403082"/>
                  </a:lnTo>
                  <a:lnTo>
                    <a:pt x="19938" y="388493"/>
                  </a:lnTo>
                  <a:lnTo>
                    <a:pt x="5349" y="366855"/>
                  </a:lnTo>
                  <a:lnTo>
                    <a:pt x="0" y="340360"/>
                  </a:lnTo>
                  <a:lnTo>
                    <a:pt x="0" y="68072"/>
                  </a:lnTo>
                  <a:close/>
                </a:path>
              </a:pathLst>
            </a:custGeom>
            <a:ln w="12700">
              <a:solidFill>
                <a:srgbClr val="00252F"/>
              </a:solidFill>
            </a:ln>
          </p:spPr>
          <p:txBody>
            <a:bodyPr wrap="square" lIns="0" tIns="0" rIns="0" bIns="0" rtlCol="0"/>
            <a:lstStyle/>
            <a:p>
              <a:endParaRPr/>
            </a:p>
          </p:txBody>
        </p:sp>
      </p:grpSp>
      <p:sp>
        <p:nvSpPr>
          <p:cNvPr id="10" name="object 10"/>
          <p:cNvSpPr txBox="1"/>
          <p:nvPr/>
        </p:nvSpPr>
        <p:spPr>
          <a:xfrm>
            <a:off x="8321167" y="1766138"/>
            <a:ext cx="271526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See</a:t>
            </a:r>
            <a:r>
              <a:rPr sz="1800" spc="-30" dirty="0">
                <a:solidFill>
                  <a:srgbClr val="FFFFFF"/>
                </a:solidFill>
                <a:latin typeface="Calibri"/>
                <a:cs typeface="Calibri"/>
              </a:rPr>
              <a:t> </a:t>
            </a:r>
            <a:r>
              <a:rPr sz="1800" dirty="0">
                <a:solidFill>
                  <a:srgbClr val="FFFFFF"/>
                </a:solidFill>
                <a:latin typeface="Calibri"/>
                <a:cs typeface="Calibri"/>
              </a:rPr>
              <a:t>full</a:t>
            </a:r>
            <a:r>
              <a:rPr sz="1800" spc="-30" dirty="0">
                <a:solidFill>
                  <a:srgbClr val="FFFFFF"/>
                </a:solidFill>
                <a:latin typeface="Calibri"/>
                <a:cs typeface="Calibri"/>
              </a:rPr>
              <a:t> </a:t>
            </a:r>
            <a:r>
              <a:rPr sz="1800" spc="-10" dirty="0">
                <a:solidFill>
                  <a:srgbClr val="FFFFFF"/>
                </a:solidFill>
                <a:latin typeface="Calibri"/>
                <a:cs typeface="Calibri"/>
              </a:rPr>
              <a:t>example</a:t>
            </a:r>
            <a:r>
              <a:rPr sz="1800" spc="-35" dirty="0">
                <a:solidFill>
                  <a:srgbClr val="FFFFFF"/>
                </a:solidFill>
                <a:latin typeface="Calibri"/>
                <a:cs typeface="Calibri"/>
              </a:rPr>
              <a:t> </a:t>
            </a:r>
            <a:r>
              <a:rPr sz="1800" dirty="0">
                <a:solidFill>
                  <a:srgbClr val="FFFFFF"/>
                </a:solidFill>
                <a:latin typeface="Calibri"/>
                <a:cs typeface="Calibri"/>
              </a:rPr>
              <a:t>in</a:t>
            </a:r>
            <a:r>
              <a:rPr sz="1800" spc="-20" dirty="0">
                <a:solidFill>
                  <a:srgbClr val="FFFFFF"/>
                </a:solidFill>
                <a:latin typeface="Calibri"/>
                <a:cs typeface="Calibri"/>
              </a:rPr>
              <a:t> </a:t>
            </a:r>
            <a:r>
              <a:rPr sz="1800" spc="-10" dirty="0">
                <a:solidFill>
                  <a:srgbClr val="FFFFFF"/>
                </a:solidFill>
                <a:latin typeface="Calibri"/>
                <a:cs typeface="Calibri"/>
              </a:rPr>
              <a:t>Session.js</a:t>
            </a:r>
            <a:endParaRPr sz="1800">
              <a:latin typeface="Calibri"/>
              <a:cs typeface="Calibri"/>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522</a:t>
            </a:fld>
            <a:endParaRPr spc="-25"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523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USING</a:t>
            </a:r>
            <a:r>
              <a:rPr spc="190" dirty="0"/>
              <a:t> </a:t>
            </a:r>
            <a:r>
              <a:rPr spc="-90" dirty="0"/>
              <a:t>SESSIONS</a:t>
            </a:r>
          </a:p>
        </p:txBody>
      </p:sp>
      <p:sp>
        <p:nvSpPr>
          <p:cNvPr id="3" name="object 3"/>
          <p:cNvSpPr txBox="1"/>
          <p:nvPr/>
        </p:nvSpPr>
        <p:spPr>
          <a:xfrm>
            <a:off x="934568" y="1249057"/>
            <a:ext cx="9979025" cy="1215076"/>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800" dirty="0">
                <a:solidFill>
                  <a:srgbClr val="111F35"/>
                </a:solidFill>
                <a:latin typeface="Calibri"/>
                <a:cs typeface="Calibri"/>
              </a:rPr>
              <a:t>Quando un utente effettua l'accesso, creiamo una nuova sessione, memorizziamo i dati rilevanti al suo interno e passiamo l'ID di sessione come cookie</a:t>
            </a:r>
            <a:endParaRPr sz="2800" dirty="0">
              <a:latin typeface="Calibri"/>
              <a:cs typeface="Calibri"/>
            </a:endParaRPr>
          </a:p>
        </p:txBody>
      </p:sp>
      <p:sp>
        <p:nvSpPr>
          <p:cNvPr id="4" name="object 4"/>
          <p:cNvSpPr txBox="1"/>
          <p:nvPr/>
        </p:nvSpPr>
        <p:spPr>
          <a:xfrm>
            <a:off x="882396" y="2484120"/>
            <a:ext cx="10427335" cy="369316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spc="-10" dirty="0">
                <a:solidFill>
                  <a:srgbClr val="0000FF"/>
                </a:solidFill>
                <a:latin typeface="Consolas"/>
                <a:cs typeface="Consolas"/>
              </a:rPr>
              <a:t>if</a:t>
            </a:r>
            <a:r>
              <a:rPr sz="1800" spc="-10" dirty="0">
                <a:latin typeface="Consolas"/>
                <a:cs typeface="Consolas"/>
              </a:rPr>
              <a:t>(isAuthenticated){</a:t>
            </a:r>
            <a:endParaRPr sz="1800">
              <a:latin typeface="Consolas"/>
              <a:cs typeface="Consolas"/>
            </a:endParaRPr>
          </a:p>
          <a:p>
            <a:pPr marL="466725">
              <a:lnSpc>
                <a:spcPct val="100000"/>
              </a:lnSpc>
            </a:pPr>
            <a:r>
              <a:rPr sz="1800" dirty="0">
                <a:solidFill>
                  <a:srgbClr val="008000"/>
                </a:solidFill>
                <a:latin typeface="Consolas"/>
                <a:cs typeface="Consolas"/>
              </a:rPr>
              <a:t>//create</a:t>
            </a:r>
            <a:r>
              <a:rPr sz="1800" spc="-20" dirty="0">
                <a:solidFill>
                  <a:srgbClr val="008000"/>
                </a:solidFill>
                <a:latin typeface="Consolas"/>
                <a:cs typeface="Consolas"/>
              </a:rPr>
              <a:t> </a:t>
            </a:r>
            <a:r>
              <a:rPr sz="1800" dirty="0">
                <a:solidFill>
                  <a:srgbClr val="008000"/>
                </a:solidFill>
                <a:latin typeface="Consolas"/>
                <a:cs typeface="Consolas"/>
              </a:rPr>
              <a:t>a</a:t>
            </a:r>
            <a:r>
              <a:rPr sz="1800" spc="-25" dirty="0">
                <a:solidFill>
                  <a:srgbClr val="008000"/>
                </a:solidFill>
                <a:latin typeface="Consolas"/>
                <a:cs typeface="Consolas"/>
              </a:rPr>
              <a:t> </a:t>
            </a:r>
            <a:r>
              <a:rPr sz="1800" dirty="0">
                <a:solidFill>
                  <a:srgbClr val="008000"/>
                </a:solidFill>
                <a:latin typeface="Consolas"/>
                <a:cs typeface="Consolas"/>
              </a:rPr>
              <a:t>new</a:t>
            </a:r>
            <a:r>
              <a:rPr sz="1800" spc="-20" dirty="0">
                <a:solidFill>
                  <a:srgbClr val="008000"/>
                </a:solidFill>
                <a:latin typeface="Consolas"/>
                <a:cs typeface="Consolas"/>
              </a:rPr>
              <a:t> </a:t>
            </a:r>
            <a:r>
              <a:rPr sz="1800" dirty="0">
                <a:solidFill>
                  <a:srgbClr val="008000"/>
                </a:solidFill>
                <a:latin typeface="Consolas"/>
                <a:cs typeface="Consolas"/>
              </a:rPr>
              <a:t>session</a:t>
            </a:r>
            <a:r>
              <a:rPr sz="1800" spc="-25" dirty="0">
                <a:solidFill>
                  <a:srgbClr val="008000"/>
                </a:solidFill>
                <a:latin typeface="Consolas"/>
                <a:cs typeface="Consolas"/>
              </a:rPr>
              <a:t> </a:t>
            </a:r>
            <a:r>
              <a:rPr sz="1800" dirty="0">
                <a:solidFill>
                  <a:srgbClr val="008000"/>
                </a:solidFill>
                <a:latin typeface="Consolas"/>
                <a:cs typeface="Consolas"/>
              </a:rPr>
              <a:t>for</a:t>
            </a:r>
            <a:r>
              <a:rPr sz="1800" spc="-15" dirty="0">
                <a:solidFill>
                  <a:srgbClr val="008000"/>
                </a:solidFill>
                <a:latin typeface="Consolas"/>
                <a:cs typeface="Consolas"/>
              </a:rPr>
              <a:t> </a:t>
            </a:r>
            <a:r>
              <a:rPr sz="1800" dirty="0">
                <a:solidFill>
                  <a:srgbClr val="008000"/>
                </a:solidFill>
                <a:latin typeface="Consolas"/>
                <a:cs typeface="Consolas"/>
              </a:rPr>
              <a:t>the</a:t>
            </a:r>
            <a:r>
              <a:rPr sz="1800" spc="-25" dirty="0">
                <a:solidFill>
                  <a:srgbClr val="008000"/>
                </a:solidFill>
                <a:latin typeface="Consolas"/>
                <a:cs typeface="Consolas"/>
              </a:rPr>
              <a:t> </a:t>
            </a:r>
            <a:r>
              <a:rPr sz="1800" spc="-20" dirty="0">
                <a:solidFill>
                  <a:srgbClr val="008000"/>
                </a:solidFill>
                <a:latin typeface="Consolas"/>
                <a:cs typeface="Consolas"/>
              </a:rPr>
              <a:t>user</a:t>
            </a:r>
            <a:endParaRPr sz="1800">
              <a:latin typeface="Consolas"/>
              <a:cs typeface="Consolas"/>
            </a:endParaRPr>
          </a:p>
          <a:p>
            <a:pPr marL="466725" marR="2052320">
              <a:lnSpc>
                <a:spcPct val="100000"/>
              </a:lnSpc>
            </a:pPr>
            <a:r>
              <a:rPr sz="1800" dirty="0">
                <a:solidFill>
                  <a:srgbClr val="0000FF"/>
                </a:solidFill>
                <a:latin typeface="Consolas"/>
                <a:cs typeface="Consolas"/>
              </a:rPr>
              <a:t>let</a:t>
            </a:r>
            <a:r>
              <a:rPr sz="1800" spc="-35" dirty="0">
                <a:solidFill>
                  <a:srgbClr val="0000FF"/>
                </a:solidFill>
                <a:latin typeface="Consolas"/>
                <a:cs typeface="Consolas"/>
              </a:rPr>
              <a:t> </a:t>
            </a:r>
            <a:r>
              <a:rPr sz="1800" dirty="0">
                <a:latin typeface="Consolas"/>
                <a:cs typeface="Consolas"/>
              </a:rPr>
              <a:t>sessionId</a:t>
            </a:r>
            <a:r>
              <a:rPr sz="1800" spc="-1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session.createSession(); </a:t>
            </a:r>
            <a:r>
              <a:rPr sz="1800" dirty="0">
                <a:latin typeface="Consolas"/>
                <a:cs typeface="Consolas"/>
              </a:rPr>
              <a:t>session.storeSessionData(sessionId,</a:t>
            </a:r>
            <a:r>
              <a:rPr sz="1800" spc="-105" dirty="0">
                <a:latin typeface="Consolas"/>
                <a:cs typeface="Consolas"/>
              </a:rPr>
              <a:t> </a:t>
            </a:r>
            <a:r>
              <a:rPr sz="1800" dirty="0">
                <a:solidFill>
                  <a:srgbClr val="A21515"/>
                </a:solidFill>
                <a:latin typeface="Consolas"/>
                <a:cs typeface="Consolas"/>
              </a:rPr>
              <a:t>"username"</a:t>
            </a:r>
            <a:r>
              <a:rPr sz="1800" dirty="0">
                <a:latin typeface="Consolas"/>
                <a:cs typeface="Consolas"/>
              </a:rPr>
              <a:t>,</a:t>
            </a:r>
            <a:r>
              <a:rPr sz="1800" spc="-90" dirty="0">
                <a:latin typeface="Consolas"/>
                <a:cs typeface="Consolas"/>
              </a:rPr>
              <a:t> </a:t>
            </a:r>
            <a:r>
              <a:rPr sz="1800" spc="-10" dirty="0">
                <a:latin typeface="Consolas"/>
                <a:cs typeface="Consolas"/>
              </a:rPr>
              <a:t>user.username); </a:t>
            </a:r>
            <a:r>
              <a:rPr sz="1800" dirty="0">
                <a:latin typeface="Consolas"/>
                <a:cs typeface="Consolas"/>
              </a:rPr>
              <a:t>session.storeSessionData(sessionId,</a:t>
            </a:r>
            <a:r>
              <a:rPr sz="1800" spc="-85" dirty="0">
                <a:latin typeface="Consolas"/>
                <a:cs typeface="Consolas"/>
              </a:rPr>
              <a:t> </a:t>
            </a:r>
            <a:r>
              <a:rPr sz="1800" dirty="0">
                <a:solidFill>
                  <a:srgbClr val="A21515"/>
                </a:solidFill>
                <a:latin typeface="Consolas"/>
                <a:cs typeface="Consolas"/>
              </a:rPr>
              <a:t>"auth"</a:t>
            </a:r>
            <a:r>
              <a:rPr sz="1800" dirty="0">
                <a:latin typeface="Consolas"/>
                <a:cs typeface="Consolas"/>
              </a:rPr>
              <a:t>,</a:t>
            </a:r>
            <a:r>
              <a:rPr sz="1800" spc="-85" dirty="0">
                <a:latin typeface="Consolas"/>
                <a:cs typeface="Consolas"/>
              </a:rPr>
              <a:t> </a:t>
            </a:r>
            <a:r>
              <a:rPr sz="1800" spc="-10" dirty="0">
                <a:solidFill>
                  <a:srgbClr val="0000FF"/>
                </a:solidFill>
                <a:latin typeface="Consolas"/>
                <a:cs typeface="Consolas"/>
              </a:rPr>
              <a:t>true</a:t>
            </a:r>
            <a:r>
              <a:rPr sz="1800" spc="-10" dirty="0">
                <a:latin typeface="Consolas"/>
                <a:cs typeface="Consolas"/>
              </a:rPr>
              <a:t>); </a:t>
            </a:r>
            <a:r>
              <a:rPr sz="1800" dirty="0">
                <a:latin typeface="Consolas"/>
                <a:cs typeface="Consolas"/>
              </a:rPr>
              <a:t>response.writeHead(</a:t>
            </a:r>
            <a:r>
              <a:rPr sz="1800" dirty="0">
                <a:solidFill>
                  <a:srgbClr val="098557"/>
                </a:solidFill>
                <a:latin typeface="Consolas"/>
                <a:cs typeface="Consolas"/>
              </a:rPr>
              <a:t>300</a:t>
            </a:r>
            <a:r>
              <a:rPr sz="1800" dirty="0">
                <a:latin typeface="Consolas"/>
                <a:cs typeface="Consolas"/>
              </a:rPr>
              <a:t>,</a:t>
            </a:r>
            <a:r>
              <a:rPr sz="1800" spc="-150" dirty="0">
                <a:latin typeface="Consolas"/>
                <a:cs typeface="Consolas"/>
              </a:rPr>
              <a:t> </a:t>
            </a:r>
            <a:r>
              <a:rPr sz="1800" spc="-50" dirty="0">
                <a:latin typeface="Consolas"/>
                <a:cs typeface="Consolas"/>
              </a:rPr>
              <a:t>{</a:t>
            </a:r>
            <a:endParaRPr sz="1800">
              <a:latin typeface="Consolas"/>
              <a:cs typeface="Consolas"/>
            </a:endParaRPr>
          </a:p>
          <a:p>
            <a:pPr marL="843280">
              <a:lnSpc>
                <a:spcPct val="100000"/>
              </a:lnSpc>
              <a:spcBef>
                <a:spcPts val="5"/>
              </a:spcBef>
            </a:pPr>
            <a:r>
              <a:rPr sz="1800" dirty="0">
                <a:solidFill>
                  <a:srgbClr val="A21515"/>
                </a:solidFill>
                <a:latin typeface="Consolas"/>
                <a:cs typeface="Consolas"/>
              </a:rPr>
              <a:t>"Location"</a:t>
            </a:r>
            <a:r>
              <a:rPr sz="1800" dirty="0">
                <a:latin typeface="Consolas"/>
                <a:cs typeface="Consolas"/>
              </a:rPr>
              <a:t>:</a:t>
            </a:r>
            <a:r>
              <a:rPr sz="1800" spc="-40" dirty="0">
                <a:latin typeface="Consolas"/>
                <a:cs typeface="Consolas"/>
              </a:rPr>
              <a:t> </a:t>
            </a:r>
            <a:r>
              <a:rPr sz="1800" spc="-20" dirty="0">
                <a:solidFill>
                  <a:srgbClr val="A21515"/>
                </a:solidFill>
                <a:latin typeface="Consolas"/>
                <a:cs typeface="Consolas"/>
              </a:rPr>
              <a:t>"/"</a:t>
            </a:r>
            <a:r>
              <a:rPr sz="1800" spc="-20" dirty="0">
                <a:latin typeface="Consolas"/>
                <a:cs typeface="Consolas"/>
              </a:rPr>
              <a:t>,</a:t>
            </a:r>
            <a:endParaRPr sz="1800">
              <a:latin typeface="Consolas"/>
              <a:cs typeface="Consolas"/>
            </a:endParaRPr>
          </a:p>
          <a:p>
            <a:pPr marL="843280">
              <a:lnSpc>
                <a:spcPct val="100000"/>
              </a:lnSpc>
            </a:pPr>
            <a:r>
              <a:rPr sz="1800" spc="-10" dirty="0">
                <a:solidFill>
                  <a:srgbClr val="A21515"/>
                </a:solidFill>
                <a:latin typeface="Consolas"/>
                <a:cs typeface="Consolas"/>
              </a:rPr>
              <a:t>"Set-</a:t>
            </a:r>
            <a:r>
              <a:rPr sz="1800" dirty="0">
                <a:solidFill>
                  <a:srgbClr val="A21515"/>
                </a:solidFill>
                <a:latin typeface="Consolas"/>
                <a:cs typeface="Consolas"/>
              </a:rPr>
              <a:t>Cookie"</a:t>
            </a:r>
            <a:r>
              <a:rPr sz="1800" dirty="0">
                <a:latin typeface="Consolas"/>
                <a:cs typeface="Consolas"/>
              </a:rPr>
              <a:t>:</a:t>
            </a:r>
            <a:r>
              <a:rPr sz="1800" spc="-5" dirty="0">
                <a:latin typeface="Consolas"/>
                <a:cs typeface="Consolas"/>
              </a:rPr>
              <a:t> </a:t>
            </a:r>
            <a:r>
              <a:rPr sz="1800" spc="-50" dirty="0">
                <a:latin typeface="Consolas"/>
                <a:cs typeface="Consolas"/>
              </a:rPr>
              <a:t>[</a:t>
            </a:r>
            <a:endParaRPr sz="1800">
              <a:latin typeface="Consolas"/>
              <a:cs typeface="Consolas"/>
            </a:endParaRPr>
          </a:p>
          <a:p>
            <a:pPr marL="1094740">
              <a:lnSpc>
                <a:spcPct val="100000"/>
              </a:lnSpc>
            </a:pPr>
            <a:r>
              <a:rPr sz="1800" dirty="0">
                <a:solidFill>
                  <a:srgbClr val="A21515"/>
                </a:solidFill>
                <a:latin typeface="Consolas"/>
                <a:cs typeface="Consolas"/>
              </a:rPr>
              <a:t>`sessionId=</a:t>
            </a:r>
            <a:r>
              <a:rPr sz="1800" dirty="0">
                <a:solidFill>
                  <a:srgbClr val="0000FF"/>
                </a:solidFill>
                <a:latin typeface="Consolas"/>
                <a:cs typeface="Consolas"/>
              </a:rPr>
              <a:t>${</a:t>
            </a:r>
            <a:r>
              <a:rPr sz="1800" dirty="0">
                <a:latin typeface="Consolas"/>
                <a:cs typeface="Consolas"/>
              </a:rPr>
              <a:t>sessionId</a:t>
            </a:r>
            <a:r>
              <a:rPr sz="1800" dirty="0">
                <a:solidFill>
                  <a:srgbClr val="0000FF"/>
                </a:solidFill>
                <a:latin typeface="Consolas"/>
                <a:cs typeface="Consolas"/>
              </a:rPr>
              <a:t>}</a:t>
            </a:r>
            <a:r>
              <a:rPr sz="1800" dirty="0">
                <a:solidFill>
                  <a:srgbClr val="A21515"/>
                </a:solidFill>
                <a:latin typeface="Consolas"/>
                <a:cs typeface="Consolas"/>
              </a:rPr>
              <a:t>;</a:t>
            </a:r>
            <a:r>
              <a:rPr sz="1800" spc="-95" dirty="0">
                <a:solidFill>
                  <a:srgbClr val="A21515"/>
                </a:solidFill>
                <a:latin typeface="Consolas"/>
                <a:cs typeface="Consolas"/>
              </a:rPr>
              <a:t> </a:t>
            </a:r>
            <a:r>
              <a:rPr sz="1800" spc="-10" dirty="0">
                <a:solidFill>
                  <a:srgbClr val="A21515"/>
                </a:solidFill>
                <a:latin typeface="Consolas"/>
                <a:cs typeface="Consolas"/>
              </a:rPr>
              <a:t>max-age=</a:t>
            </a:r>
            <a:r>
              <a:rPr sz="1800" spc="-10" dirty="0">
                <a:solidFill>
                  <a:srgbClr val="0000FF"/>
                </a:solidFill>
                <a:latin typeface="Consolas"/>
                <a:cs typeface="Consolas"/>
              </a:rPr>
              <a:t>${</a:t>
            </a:r>
            <a:r>
              <a:rPr sz="1800" spc="-10" dirty="0">
                <a:solidFill>
                  <a:srgbClr val="098557"/>
                </a:solidFill>
                <a:latin typeface="Consolas"/>
                <a:cs typeface="Consolas"/>
              </a:rPr>
              <a:t>60</a:t>
            </a:r>
            <a:r>
              <a:rPr sz="1800" spc="-10" dirty="0">
                <a:latin typeface="Consolas"/>
                <a:cs typeface="Consolas"/>
              </a:rPr>
              <a:t>*</a:t>
            </a:r>
            <a:r>
              <a:rPr sz="1800" spc="-10" dirty="0">
                <a:solidFill>
                  <a:srgbClr val="098557"/>
                </a:solidFill>
                <a:latin typeface="Consolas"/>
                <a:cs typeface="Consolas"/>
              </a:rPr>
              <a:t>60</a:t>
            </a:r>
            <a:r>
              <a:rPr sz="1800" spc="-10" dirty="0">
                <a:solidFill>
                  <a:srgbClr val="0000FF"/>
                </a:solidFill>
                <a:latin typeface="Consolas"/>
                <a:cs typeface="Consolas"/>
              </a:rPr>
              <a:t>}</a:t>
            </a:r>
            <a:r>
              <a:rPr sz="1800" spc="-10" dirty="0">
                <a:solidFill>
                  <a:srgbClr val="A21515"/>
                </a:solidFill>
                <a:latin typeface="Consolas"/>
                <a:cs typeface="Consolas"/>
              </a:rPr>
              <a:t>`</a:t>
            </a:r>
            <a:endParaRPr sz="1800">
              <a:latin typeface="Consolas"/>
              <a:cs typeface="Consolas"/>
            </a:endParaRPr>
          </a:p>
          <a:p>
            <a:pPr marL="843280">
              <a:lnSpc>
                <a:spcPct val="100000"/>
              </a:lnSpc>
            </a:pPr>
            <a:r>
              <a:rPr sz="1800" spc="-50" dirty="0">
                <a:latin typeface="Consolas"/>
                <a:cs typeface="Consolas"/>
              </a:rPr>
              <a:t>]</a:t>
            </a:r>
            <a:endParaRPr sz="1800">
              <a:latin typeface="Consolas"/>
              <a:cs typeface="Consolas"/>
            </a:endParaRPr>
          </a:p>
          <a:p>
            <a:pPr marL="466725">
              <a:lnSpc>
                <a:spcPct val="100000"/>
              </a:lnSpc>
            </a:pPr>
            <a:r>
              <a:rPr sz="1800" spc="-25" dirty="0">
                <a:latin typeface="Consolas"/>
                <a:cs typeface="Consolas"/>
              </a:rPr>
              <a:t>});</a:t>
            </a:r>
            <a:endParaRPr sz="1800">
              <a:latin typeface="Consolas"/>
              <a:cs typeface="Consolas"/>
            </a:endParaRPr>
          </a:p>
          <a:p>
            <a:pPr marL="466725">
              <a:lnSpc>
                <a:spcPct val="100000"/>
              </a:lnSpc>
            </a:pPr>
            <a:r>
              <a:rPr sz="1800" spc="-10" dirty="0">
                <a:latin typeface="Consolas"/>
                <a:cs typeface="Consolas"/>
              </a:rPr>
              <a:t>response.end();</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524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USING</a:t>
            </a:r>
            <a:r>
              <a:rPr spc="190" dirty="0"/>
              <a:t> </a:t>
            </a:r>
            <a:r>
              <a:rPr spc="-90" dirty="0"/>
              <a:t>SESSIONS</a:t>
            </a:r>
          </a:p>
        </p:txBody>
      </p:sp>
      <p:sp>
        <p:nvSpPr>
          <p:cNvPr id="3" name="object 3"/>
          <p:cNvSpPr txBox="1"/>
          <p:nvPr/>
        </p:nvSpPr>
        <p:spPr>
          <a:xfrm>
            <a:off x="962050" y="1533220"/>
            <a:ext cx="686308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solidFill>
                  <a:srgbClr val="111F35"/>
                </a:solidFill>
                <a:latin typeface="Calibri"/>
                <a:cs typeface="Calibri"/>
              </a:rPr>
              <a:t>When</a:t>
            </a:r>
            <a:r>
              <a:rPr sz="2800" spc="-40" dirty="0">
                <a:solidFill>
                  <a:srgbClr val="111F35"/>
                </a:solidFill>
                <a:latin typeface="Calibri"/>
                <a:cs typeface="Calibri"/>
              </a:rPr>
              <a:t> </a:t>
            </a:r>
            <a:r>
              <a:rPr sz="2800" dirty="0">
                <a:solidFill>
                  <a:srgbClr val="111F35"/>
                </a:solidFill>
                <a:latin typeface="Calibri"/>
                <a:cs typeface="Calibri"/>
              </a:rPr>
              <a:t>we</a:t>
            </a:r>
            <a:r>
              <a:rPr sz="2800" spc="-70" dirty="0">
                <a:solidFill>
                  <a:srgbClr val="111F35"/>
                </a:solidFill>
                <a:latin typeface="Calibri"/>
                <a:cs typeface="Calibri"/>
              </a:rPr>
              <a:t> </a:t>
            </a:r>
            <a:r>
              <a:rPr sz="2800" dirty="0">
                <a:solidFill>
                  <a:srgbClr val="111F35"/>
                </a:solidFill>
                <a:latin typeface="Calibri"/>
                <a:cs typeface="Calibri"/>
              </a:rPr>
              <a:t>need</a:t>
            </a:r>
            <a:r>
              <a:rPr sz="2800" spc="-50" dirty="0">
                <a:solidFill>
                  <a:srgbClr val="111F35"/>
                </a:solidFill>
                <a:latin typeface="Calibri"/>
                <a:cs typeface="Calibri"/>
              </a:rPr>
              <a:t> </a:t>
            </a:r>
            <a:r>
              <a:rPr sz="2800" dirty="0">
                <a:solidFill>
                  <a:srgbClr val="111F35"/>
                </a:solidFill>
                <a:latin typeface="Calibri"/>
                <a:cs typeface="Calibri"/>
              </a:rPr>
              <a:t>to</a:t>
            </a:r>
            <a:r>
              <a:rPr sz="2800" spc="-60" dirty="0">
                <a:solidFill>
                  <a:srgbClr val="111F35"/>
                </a:solidFill>
                <a:latin typeface="Calibri"/>
                <a:cs typeface="Calibri"/>
              </a:rPr>
              <a:t> </a:t>
            </a:r>
            <a:r>
              <a:rPr sz="2800" dirty="0">
                <a:solidFill>
                  <a:srgbClr val="111F35"/>
                </a:solidFill>
                <a:latin typeface="Calibri"/>
                <a:cs typeface="Calibri"/>
              </a:rPr>
              <a:t>access</a:t>
            </a:r>
            <a:r>
              <a:rPr sz="2800" spc="-50" dirty="0">
                <a:solidFill>
                  <a:srgbClr val="111F35"/>
                </a:solidFill>
                <a:latin typeface="Calibri"/>
                <a:cs typeface="Calibri"/>
              </a:rPr>
              <a:t> </a:t>
            </a:r>
            <a:r>
              <a:rPr sz="2800" dirty="0">
                <a:solidFill>
                  <a:srgbClr val="111F35"/>
                </a:solidFill>
                <a:latin typeface="Calibri"/>
                <a:cs typeface="Calibri"/>
              </a:rPr>
              <a:t>session</a:t>
            </a:r>
            <a:r>
              <a:rPr sz="2800" spc="-30" dirty="0">
                <a:solidFill>
                  <a:srgbClr val="111F35"/>
                </a:solidFill>
                <a:latin typeface="Calibri"/>
                <a:cs typeface="Calibri"/>
              </a:rPr>
              <a:t> </a:t>
            </a:r>
            <a:r>
              <a:rPr sz="2800" dirty="0">
                <a:solidFill>
                  <a:srgbClr val="111F35"/>
                </a:solidFill>
                <a:latin typeface="Calibri"/>
                <a:cs typeface="Calibri"/>
              </a:rPr>
              <a:t>data,</a:t>
            </a:r>
            <a:r>
              <a:rPr sz="2800" spc="-50" dirty="0">
                <a:solidFill>
                  <a:srgbClr val="111F35"/>
                </a:solidFill>
                <a:latin typeface="Calibri"/>
                <a:cs typeface="Calibri"/>
              </a:rPr>
              <a:t> </a:t>
            </a:r>
            <a:r>
              <a:rPr sz="2800" dirty="0">
                <a:solidFill>
                  <a:srgbClr val="111F35"/>
                </a:solidFill>
                <a:latin typeface="Calibri"/>
                <a:cs typeface="Calibri"/>
              </a:rPr>
              <a:t>we</a:t>
            </a:r>
            <a:r>
              <a:rPr sz="2800" spc="-70" dirty="0">
                <a:solidFill>
                  <a:srgbClr val="111F35"/>
                </a:solidFill>
                <a:latin typeface="Calibri"/>
                <a:cs typeface="Calibri"/>
              </a:rPr>
              <a:t> </a:t>
            </a:r>
            <a:r>
              <a:rPr sz="2800" spc="-25" dirty="0">
                <a:solidFill>
                  <a:srgbClr val="111F35"/>
                </a:solidFill>
                <a:latin typeface="Calibri"/>
                <a:cs typeface="Calibri"/>
              </a:rPr>
              <a:t>can</a:t>
            </a:r>
            <a:endParaRPr sz="2800">
              <a:latin typeface="Calibri"/>
              <a:cs typeface="Calibri"/>
            </a:endParaRPr>
          </a:p>
        </p:txBody>
      </p:sp>
      <p:sp>
        <p:nvSpPr>
          <p:cNvPr id="4" name="object 4"/>
          <p:cNvSpPr txBox="1"/>
          <p:nvPr/>
        </p:nvSpPr>
        <p:spPr>
          <a:xfrm>
            <a:off x="882396" y="2136648"/>
            <a:ext cx="10427335" cy="2585085"/>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0000FF"/>
                </a:solidFill>
                <a:latin typeface="Consolas"/>
                <a:cs typeface="Consolas"/>
              </a:rPr>
              <a:t>function</a:t>
            </a:r>
            <a:r>
              <a:rPr sz="1800" spc="-60" dirty="0">
                <a:solidFill>
                  <a:srgbClr val="0000FF"/>
                </a:solidFill>
                <a:latin typeface="Consolas"/>
                <a:cs typeface="Consolas"/>
              </a:rPr>
              <a:t> </a:t>
            </a:r>
            <a:r>
              <a:rPr sz="1800" dirty="0">
                <a:latin typeface="Consolas"/>
                <a:cs typeface="Consolas"/>
              </a:rPr>
              <a:t>handleRequest(request,</a:t>
            </a:r>
            <a:r>
              <a:rPr sz="1800" spc="-60" dirty="0">
                <a:latin typeface="Consolas"/>
                <a:cs typeface="Consolas"/>
              </a:rPr>
              <a:t> </a:t>
            </a:r>
            <a:r>
              <a:rPr sz="1800" spc="-10" dirty="0">
                <a:latin typeface="Consolas"/>
                <a:cs typeface="Consolas"/>
              </a:rPr>
              <a:t>response){</a:t>
            </a:r>
            <a:endParaRPr sz="1800">
              <a:latin typeface="Consolas"/>
              <a:cs typeface="Consolas"/>
            </a:endParaRPr>
          </a:p>
          <a:p>
            <a:pPr>
              <a:lnSpc>
                <a:spcPct val="100000"/>
              </a:lnSpc>
              <a:spcBef>
                <a:spcPts val="55"/>
              </a:spcBef>
            </a:pPr>
            <a:endParaRPr sz="1800">
              <a:latin typeface="Consolas"/>
              <a:cs typeface="Consolas"/>
            </a:endParaRPr>
          </a:p>
          <a:p>
            <a:pPr marL="342265" marR="2931160">
              <a:lnSpc>
                <a:spcPct val="100000"/>
              </a:lnSpc>
            </a:pPr>
            <a:r>
              <a:rPr sz="1800" dirty="0">
                <a:solidFill>
                  <a:srgbClr val="0000FF"/>
                </a:solidFill>
                <a:latin typeface="Consolas"/>
                <a:cs typeface="Consolas"/>
              </a:rPr>
              <a:t>let</a:t>
            </a:r>
            <a:r>
              <a:rPr sz="1800" spc="-30" dirty="0">
                <a:solidFill>
                  <a:srgbClr val="0000FF"/>
                </a:solidFill>
                <a:latin typeface="Consolas"/>
                <a:cs typeface="Consolas"/>
              </a:rPr>
              <a:t> </a:t>
            </a:r>
            <a:r>
              <a:rPr sz="1800" dirty="0">
                <a:latin typeface="Consolas"/>
                <a:cs typeface="Consolas"/>
              </a:rPr>
              <a:t>userSession</a:t>
            </a:r>
            <a:r>
              <a:rPr sz="1800" spc="-20" dirty="0">
                <a:latin typeface="Consolas"/>
                <a:cs typeface="Consolas"/>
              </a:rPr>
              <a:t> </a:t>
            </a:r>
            <a:r>
              <a:rPr sz="1800" dirty="0">
                <a:latin typeface="Consolas"/>
                <a:cs typeface="Consolas"/>
              </a:rPr>
              <a:t>=</a:t>
            </a:r>
            <a:r>
              <a:rPr sz="1800" spc="-20" dirty="0">
                <a:latin typeface="Consolas"/>
                <a:cs typeface="Consolas"/>
              </a:rPr>
              <a:t> </a:t>
            </a:r>
            <a:r>
              <a:rPr sz="1800" spc="-10" dirty="0">
                <a:latin typeface="Consolas"/>
                <a:cs typeface="Consolas"/>
              </a:rPr>
              <a:t>session.getSessionFromRequest(request); </a:t>
            </a:r>
            <a:r>
              <a:rPr sz="1800" dirty="0">
                <a:solidFill>
                  <a:srgbClr val="0000FF"/>
                </a:solidFill>
                <a:latin typeface="Consolas"/>
                <a:cs typeface="Consolas"/>
              </a:rPr>
              <a:t>let</a:t>
            </a:r>
            <a:r>
              <a:rPr sz="1800" spc="-25" dirty="0">
                <a:solidFill>
                  <a:srgbClr val="0000FF"/>
                </a:solidFill>
                <a:latin typeface="Consolas"/>
                <a:cs typeface="Consolas"/>
              </a:rPr>
              <a:t> </a:t>
            </a:r>
            <a:r>
              <a:rPr sz="1800" dirty="0">
                <a:latin typeface="Consolas"/>
                <a:cs typeface="Consolas"/>
              </a:rPr>
              <a:t>context</a:t>
            </a:r>
            <a:r>
              <a:rPr sz="1800" spc="-30" dirty="0">
                <a:latin typeface="Consolas"/>
                <a:cs typeface="Consolas"/>
              </a:rPr>
              <a:t> </a:t>
            </a:r>
            <a:r>
              <a:rPr sz="1800" dirty="0">
                <a:latin typeface="Consolas"/>
                <a:cs typeface="Consolas"/>
              </a:rPr>
              <a:t>=</a:t>
            </a:r>
            <a:r>
              <a:rPr sz="1800" spc="-25" dirty="0">
                <a:latin typeface="Consolas"/>
                <a:cs typeface="Consolas"/>
              </a:rPr>
              <a:t> </a:t>
            </a:r>
            <a:r>
              <a:rPr sz="1800" spc="-50" dirty="0">
                <a:latin typeface="Consolas"/>
                <a:cs typeface="Consolas"/>
              </a:rPr>
              <a:t>{</a:t>
            </a:r>
            <a:endParaRPr sz="1800">
              <a:latin typeface="Consolas"/>
              <a:cs typeface="Consolas"/>
            </a:endParaRPr>
          </a:p>
          <a:p>
            <a:pPr marL="591820">
              <a:lnSpc>
                <a:spcPct val="100000"/>
              </a:lnSpc>
            </a:pPr>
            <a:r>
              <a:rPr sz="1800" dirty="0">
                <a:latin typeface="Consolas"/>
                <a:cs typeface="Consolas"/>
              </a:rPr>
              <a:t>isUserAuthenticated:</a:t>
            </a:r>
            <a:r>
              <a:rPr sz="1800" spc="-120" dirty="0">
                <a:latin typeface="Consolas"/>
                <a:cs typeface="Consolas"/>
              </a:rPr>
              <a:t> </a:t>
            </a:r>
            <a:r>
              <a:rPr sz="1800" spc="-10" dirty="0">
                <a:latin typeface="Consolas"/>
                <a:cs typeface="Consolas"/>
              </a:rPr>
              <a:t>userSession?.get(</a:t>
            </a:r>
            <a:r>
              <a:rPr sz="1800" spc="-10" dirty="0">
                <a:solidFill>
                  <a:srgbClr val="A21515"/>
                </a:solidFill>
                <a:latin typeface="Consolas"/>
                <a:cs typeface="Consolas"/>
              </a:rPr>
              <a:t>"auth"</a:t>
            </a:r>
            <a:r>
              <a:rPr sz="1800" spc="-10" dirty="0">
                <a:latin typeface="Consolas"/>
                <a:cs typeface="Consolas"/>
              </a:rPr>
              <a:t>),</a:t>
            </a:r>
            <a:endParaRPr sz="1800">
              <a:latin typeface="Consolas"/>
              <a:cs typeface="Consolas"/>
            </a:endParaRPr>
          </a:p>
          <a:p>
            <a:pPr marL="591820">
              <a:lnSpc>
                <a:spcPct val="100000"/>
              </a:lnSpc>
              <a:spcBef>
                <a:spcPts val="5"/>
              </a:spcBef>
            </a:pPr>
            <a:r>
              <a:rPr sz="1800" dirty="0">
                <a:latin typeface="Consolas"/>
                <a:cs typeface="Consolas"/>
              </a:rPr>
              <a:t>username:</a:t>
            </a:r>
            <a:r>
              <a:rPr sz="1800" spc="-45" dirty="0">
                <a:latin typeface="Consolas"/>
                <a:cs typeface="Consolas"/>
              </a:rPr>
              <a:t> </a:t>
            </a:r>
            <a:r>
              <a:rPr sz="1800" spc="-10" dirty="0">
                <a:latin typeface="Consolas"/>
                <a:cs typeface="Consolas"/>
              </a:rPr>
              <a:t>userSession?.get(</a:t>
            </a:r>
            <a:r>
              <a:rPr sz="1800" spc="-10" dirty="0">
                <a:solidFill>
                  <a:srgbClr val="A21515"/>
                </a:solidFill>
                <a:latin typeface="Consolas"/>
                <a:cs typeface="Consolas"/>
              </a:rPr>
              <a:t>"username"</a:t>
            </a:r>
            <a:r>
              <a:rPr sz="1800" spc="-10" dirty="0">
                <a:latin typeface="Consolas"/>
                <a:cs typeface="Consolas"/>
              </a:rPr>
              <a:t>)</a:t>
            </a:r>
            <a:endParaRPr sz="1800">
              <a:latin typeface="Consolas"/>
              <a:cs typeface="Consolas"/>
            </a:endParaRPr>
          </a:p>
          <a:p>
            <a:pPr marL="342265">
              <a:lnSpc>
                <a:spcPct val="100000"/>
              </a:lnSpc>
            </a:pPr>
            <a:r>
              <a:rPr sz="1800" spc="-50" dirty="0">
                <a:latin typeface="Consolas"/>
                <a:cs typeface="Consolas"/>
              </a:rPr>
              <a:t>}</a:t>
            </a:r>
            <a:endParaRPr sz="1800">
              <a:latin typeface="Consolas"/>
              <a:cs typeface="Consolas"/>
            </a:endParaRPr>
          </a:p>
          <a:p>
            <a:pPr marL="342265">
              <a:lnSpc>
                <a:spcPct val="100000"/>
              </a:lnSpc>
            </a:pPr>
            <a:r>
              <a:rPr sz="1800" dirty="0">
                <a:solidFill>
                  <a:srgbClr val="008000"/>
                </a:solidFill>
                <a:latin typeface="Consolas"/>
                <a:cs typeface="Consolas"/>
              </a:rPr>
              <a:t>/*</a:t>
            </a:r>
            <a:r>
              <a:rPr sz="1800" spc="-25" dirty="0">
                <a:solidFill>
                  <a:srgbClr val="008000"/>
                </a:solidFill>
                <a:latin typeface="Consolas"/>
                <a:cs typeface="Consolas"/>
              </a:rPr>
              <a:t> </a:t>
            </a:r>
            <a:r>
              <a:rPr sz="1800" dirty="0">
                <a:solidFill>
                  <a:srgbClr val="008000"/>
                </a:solidFill>
                <a:latin typeface="Consolas"/>
                <a:cs typeface="Consolas"/>
              </a:rPr>
              <a:t>rest</a:t>
            </a:r>
            <a:r>
              <a:rPr sz="1800" spc="-20" dirty="0">
                <a:solidFill>
                  <a:srgbClr val="008000"/>
                </a:solidFill>
                <a:latin typeface="Consolas"/>
                <a:cs typeface="Consolas"/>
              </a:rPr>
              <a:t> </a:t>
            </a:r>
            <a:r>
              <a:rPr sz="1800" dirty="0">
                <a:solidFill>
                  <a:srgbClr val="008000"/>
                </a:solidFill>
                <a:latin typeface="Consolas"/>
                <a:cs typeface="Consolas"/>
              </a:rPr>
              <a:t>of</a:t>
            </a:r>
            <a:r>
              <a:rPr sz="1800" spc="-10" dirty="0">
                <a:solidFill>
                  <a:srgbClr val="008000"/>
                </a:solidFill>
                <a:latin typeface="Consolas"/>
                <a:cs typeface="Consolas"/>
              </a:rPr>
              <a:t> </a:t>
            </a:r>
            <a:r>
              <a:rPr sz="1800" dirty="0">
                <a:solidFill>
                  <a:srgbClr val="008000"/>
                </a:solidFill>
                <a:latin typeface="Consolas"/>
                <a:cs typeface="Consolas"/>
              </a:rPr>
              <a:t>the</a:t>
            </a:r>
            <a:r>
              <a:rPr sz="1800" spc="-15" dirty="0">
                <a:solidFill>
                  <a:srgbClr val="008000"/>
                </a:solidFill>
                <a:latin typeface="Consolas"/>
                <a:cs typeface="Consolas"/>
              </a:rPr>
              <a:t> </a:t>
            </a:r>
            <a:r>
              <a:rPr sz="1800" dirty="0">
                <a:solidFill>
                  <a:srgbClr val="008000"/>
                </a:solidFill>
                <a:latin typeface="Consolas"/>
                <a:cs typeface="Consolas"/>
              </a:rPr>
              <a:t>code</a:t>
            </a:r>
            <a:r>
              <a:rPr sz="1800" spc="-20" dirty="0">
                <a:solidFill>
                  <a:srgbClr val="008000"/>
                </a:solidFill>
                <a:latin typeface="Consolas"/>
                <a:cs typeface="Consolas"/>
              </a:rPr>
              <a:t> </a:t>
            </a:r>
            <a:r>
              <a:rPr sz="1800" spc="-25" dirty="0">
                <a:solidFill>
                  <a:srgbClr val="008000"/>
                </a:solidFill>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882396" y="4977384"/>
            <a:ext cx="10427335" cy="1199515"/>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spc="-10" dirty="0">
                <a:latin typeface="Consolas"/>
                <a:cs typeface="Consolas"/>
              </a:rPr>
              <a:t>getSessionFromRequest(request){</a:t>
            </a:r>
            <a:endParaRPr sz="1800">
              <a:latin typeface="Consolas"/>
              <a:cs typeface="Consolas"/>
            </a:endParaRPr>
          </a:p>
          <a:p>
            <a:pPr marL="342265">
              <a:lnSpc>
                <a:spcPct val="100000"/>
              </a:lnSpc>
            </a:pPr>
            <a:r>
              <a:rPr sz="1800" dirty="0">
                <a:solidFill>
                  <a:srgbClr val="0000FF"/>
                </a:solidFill>
                <a:latin typeface="Consolas"/>
                <a:cs typeface="Consolas"/>
              </a:rPr>
              <a:t>let</a:t>
            </a:r>
            <a:r>
              <a:rPr sz="1800" spc="-55" dirty="0">
                <a:solidFill>
                  <a:srgbClr val="0000FF"/>
                </a:solidFill>
                <a:latin typeface="Consolas"/>
                <a:cs typeface="Consolas"/>
              </a:rPr>
              <a:t> </a:t>
            </a:r>
            <a:r>
              <a:rPr sz="1800" dirty="0">
                <a:latin typeface="Consolas"/>
                <a:cs typeface="Consolas"/>
              </a:rPr>
              <a:t>requestSessionId</a:t>
            </a:r>
            <a:r>
              <a:rPr sz="1800" spc="-45" dirty="0">
                <a:latin typeface="Consolas"/>
                <a:cs typeface="Consolas"/>
              </a:rPr>
              <a:t> </a:t>
            </a:r>
            <a:r>
              <a:rPr sz="1800" dirty="0">
                <a:latin typeface="Consolas"/>
                <a:cs typeface="Consolas"/>
              </a:rPr>
              <a:t>=</a:t>
            </a:r>
            <a:r>
              <a:rPr sz="1800" spc="-40" dirty="0">
                <a:latin typeface="Consolas"/>
                <a:cs typeface="Consolas"/>
              </a:rPr>
              <a:t> </a:t>
            </a:r>
            <a:r>
              <a:rPr sz="1800" spc="-10" dirty="0">
                <a:latin typeface="Consolas"/>
                <a:cs typeface="Consolas"/>
              </a:rPr>
              <a:t>parseCookies(request)[</a:t>
            </a:r>
            <a:r>
              <a:rPr sz="1800" spc="-10" dirty="0">
                <a:solidFill>
                  <a:srgbClr val="A21515"/>
                </a:solidFill>
                <a:latin typeface="Consolas"/>
                <a:cs typeface="Consolas"/>
              </a:rPr>
              <a:t>"sessionId"</a:t>
            </a:r>
            <a:r>
              <a:rPr sz="1800" spc="-10" dirty="0">
                <a:latin typeface="Consolas"/>
                <a:cs typeface="Consolas"/>
              </a:rPr>
              <a:t>];</a:t>
            </a:r>
            <a:endParaRPr sz="1800">
              <a:latin typeface="Consolas"/>
              <a:cs typeface="Consolas"/>
            </a:endParaRPr>
          </a:p>
          <a:p>
            <a:pPr marL="342265">
              <a:lnSpc>
                <a:spcPct val="100000"/>
              </a:lnSpc>
              <a:spcBef>
                <a:spcPts val="5"/>
              </a:spcBef>
            </a:pPr>
            <a:r>
              <a:rPr sz="1800" dirty="0">
                <a:solidFill>
                  <a:srgbClr val="0000FF"/>
                </a:solidFill>
                <a:latin typeface="Consolas"/>
                <a:cs typeface="Consolas"/>
              </a:rPr>
              <a:t>return</a:t>
            </a:r>
            <a:r>
              <a:rPr sz="1800" spc="-30" dirty="0">
                <a:solidFill>
                  <a:srgbClr val="0000FF"/>
                </a:solidFill>
                <a:latin typeface="Consolas"/>
                <a:cs typeface="Consolas"/>
              </a:rPr>
              <a:t> </a:t>
            </a:r>
            <a:r>
              <a:rPr sz="1800" spc="-10" dirty="0">
                <a:solidFill>
                  <a:srgbClr val="0000FF"/>
                </a:solidFill>
                <a:latin typeface="Consolas"/>
                <a:cs typeface="Consolas"/>
              </a:rPr>
              <a:t>this</a:t>
            </a:r>
            <a:r>
              <a:rPr sz="1800" spc="-10" dirty="0">
                <a:latin typeface="Consolas"/>
                <a:cs typeface="Consolas"/>
              </a:rPr>
              <a:t>.getSessionById(requestSessionId);</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525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METHODS</a:t>
            </a:r>
            <a:r>
              <a:rPr spc="-110" dirty="0"/>
              <a:t> </a:t>
            </a:r>
            <a:r>
              <a:rPr dirty="0"/>
              <a:t>FOR</a:t>
            </a:r>
            <a:r>
              <a:rPr spc="-95" dirty="0"/>
              <a:t> </a:t>
            </a:r>
            <a:r>
              <a:rPr spc="-60" dirty="0"/>
              <a:t>WEB</a:t>
            </a:r>
            <a:r>
              <a:rPr spc="-125" dirty="0"/>
              <a:t> </a:t>
            </a:r>
            <a:r>
              <a:rPr spc="-50" dirty="0"/>
              <a:t>SESSION</a:t>
            </a:r>
            <a:r>
              <a:rPr spc="-120" dirty="0"/>
              <a:t> </a:t>
            </a:r>
            <a:r>
              <a:rPr spc="-10" dirty="0"/>
              <a:t>TRACKING</a:t>
            </a:r>
          </a:p>
        </p:txBody>
      </p:sp>
      <p:sp>
        <p:nvSpPr>
          <p:cNvPr id="3" name="object 3"/>
          <p:cNvSpPr txBox="1"/>
          <p:nvPr/>
        </p:nvSpPr>
        <p:spPr>
          <a:xfrm>
            <a:off x="962050" y="1496596"/>
            <a:ext cx="10244455" cy="4132542"/>
          </a:xfrm>
          <a:prstGeom prst="rect">
            <a:avLst/>
          </a:prstGeom>
        </p:spPr>
        <p:txBody>
          <a:bodyPr vert="horz" wrap="square" lIns="0" tIns="48895" rIns="0" bIns="0" rtlCol="0">
            <a:spAutoFit/>
          </a:bodyPr>
          <a:lstStyle/>
          <a:p>
            <a:pPr marL="240029" indent="-227329">
              <a:lnSpc>
                <a:spcPct val="100000"/>
              </a:lnSpc>
              <a:spcBef>
                <a:spcPts val="385"/>
              </a:spcBef>
              <a:buFont typeface="Arial MT"/>
              <a:buChar char="•"/>
              <a:tabLst>
                <a:tab pos="240029" algn="l"/>
              </a:tabLst>
            </a:pPr>
            <a:r>
              <a:rPr lang="it-IT" sz="2800" dirty="0">
                <a:solidFill>
                  <a:srgbClr val="111F35"/>
                </a:solidFill>
                <a:latin typeface="Calibri"/>
                <a:cs typeface="Calibri"/>
              </a:rPr>
              <a:t>L'utilizzo di un cookie per memorizzare l'ID di sessione è l'approccio più popolare
Semplice, ampiamente supportato
Esistono altri approcci:
Riscrittura URL: l'ID sessione viene aggiunto a tutti gli URL come parametro di query
Campi di modulo nascosti: gli ID sessione vengono memorizzati come campi modulo nascosti. Quando un utente invia un modulo, l'ID sessione viene inviato insieme agli altri dati</a:t>
            </a:r>
            <a:endParaRPr sz="2400" dirty="0">
              <a:latin typeface="Calibri"/>
              <a:cs typeface="Calibri"/>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LET’S</a:t>
            </a:r>
            <a:r>
              <a:rPr spc="-100" dirty="0"/>
              <a:t> </a:t>
            </a:r>
            <a:r>
              <a:rPr spc="120" dirty="0"/>
              <a:t>LOOK</a:t>
            </a:r>
            <a:r>
              <a:rPr spc="-75" dirty="0"/>
              <a:t> </a:t>
            </a:r>
            <a:r>
              <a:rPr dirty="0"/>
              <a:t>AT</a:t>
            </a:r>
            <a:r>
              <a:rPr spc="-80" dirty="0"/>
              <a:t> </a:t>
            </a:r>
            <a:r>
              <a:rPr dirty="0"/>
              <a:t>THE</a:t>
            </a:r>
            <a:r>
              <a:rPr spc="-80" dirty="0"/>
              <a:t> </a:t>
            </a:r>
            <a:r>
              <a:rPr spc="-20" dirty="0"/>
              <a:t>CODE</a:t>
            </a:r>
          </a:p>
        </p:txBody>
      </p:sp>
      <p:sp>
        <p:nvSpPr>
          <p:cNvPr id="3" name="object 3"/>
          <p:cNvSpPr txBox="1">
            <a:spLocks noGrp="1"/>
          </p:cNvSpPr>
          <p:nvPr>
            <p:ph type="body" idx="1"/>
          </p:nvPr>
        </p:nvSpPr>
        <p:spPr>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dirty="0"/>
              <a:t>Live</a:t>
            </a:r>
            <a:r>
              <a:rPr spc="-55" dirty="0"/>
              <a:t> </a:t>
            </a:r>
            <a:r>
              <a:rPr dirty="0"/>
              <a:t>demo</a:t>
            </a:r>
            <a:r>
              <a:rPr spc="-40" dirty="0"/>
              <a:t> </a:t>
            </a:r>
            <a:r>
              <a:rPr spc="-10" dirty="0"/>
              <a:t>time!</a:t>
            </a:r>
          </a:p>
          <a:p>
            <a:pPr marL="240029" marR="8255" indent="-227329">
              <a:lnSpc>
                <a:spcPct val="90000"/>
              </a:lnSpc>
              <a:spcBef>
                <a:spcPts val="1015"/>
              </a:spcBef>
              <a:buFont typeface="Arial MT"/>
              <a:buChar char="•"/>
              <a:tabLst>
                <a:tab pos="241300" algn="l"/>
              </a:tabLst>
            </a:pPr>
            <a:r>
              <a:rPr dirty="0"/>
              <a:t>We</a:t>
            </a:r>
            <a:r>
              <a:rPr spc="-70" dirty="0"/>
              <a:t> </a:t>
            </a:r>
            <a:r>
              <a:rPr dirty="0"/>
              <a:t>will</a:t>
            </a:r>
            <a:r>
              <a:rPr spc="-60" dirty="0"/>
              <a:t> </a:t>
            </a:r>
            <a:r>
              <a:rPr dirty="0"/>
              <a:t>now</a:t>
            </a:r>
            <a:r>
              <a:rPr spc="-60" dirty="0"/>
              <a:t> </a:t>
            </a:r>
            <a:r>
              <a:rPr dirty="0"/>
              <a:t>take</a:t>
            </a:r>
            <a:r>
              <a:rPr spc="-65" dirty="0"/>
              <a:t> </a:t>
            </a:r>
            <a:r>
              <a:rPr dirty="0"/>
              <a:t>a</a:t>
            </a:r>
            <a:r>
              <a:rPr spc="-60" dirty="0"/>
              <a:t> </a:t>
            </a:r>
            <a:r>
              <a:rPr dirty="0"/>
              <a:t>look</a:t>
            </a:r>
            <a:r>
              <a:rPr spc="-65" dirty="0"/>
              <a:t> </a:t>
            </a:r>
            <a:r>
              <a:rPr spc="-25" dirty="0"/>
              <a:t>at 	</a:t>
            </a:r>
            <a:r>
              <a:rPr dirty="0"/>
              <a:t>improved</a:t>
            </a:r>
            <a:r>
              <a:rPr spc="-60" dirty="0"/>
              <a:t> </a:t>
            </a:r>
            <a:r>
              <a:rPr dirty="0"/>
              <a:t>version</a:t>
            </a:r>
            <a:r>
              <a:rPr spc="-55" dirty="0"/>
              <a:t> </a:t>
            </a:r>
            <a:r>
              <a:rPr dirty="0"/>
              <a:t>of</a:t>
            </a:r>
            <a:r>
              <a:rPr spc="-80" dirty="0"/>
              <a:t> </a:t>
            </a:r>
            <a:r>
              <a:rPr dirty="0"/>
              <a:t>the</a:t>
            </a:r>
            <a:r>
              <a:rPr spc="-70" dirty="0"/>
              <a:t> </a:t>
            </a:r>
            <a:r>
              <a:rPr spc="-100" dirty="0"/>
              <a:t>To-</a:t>
            </a:r>
            <a:r>
              <a:rPr dirty="0"/>
              <a:t>do</a:t>
            </a:r>
            <a:r>
              <a:rPr spc="-70" dirty="0"/>
              <a:t> </a:t>
            </a:r>
            <a:r>
              <a:rPr spc="-20" dirty="0"/>
              <a:t>list 	</a:t>
            </a:r>
            <a:r>
              <a:rPr dirty="0"/>
              <a:t>web</a:t>
            </a:r>
            <a:r>
              <a:rPr spc="-85" dirty="0"/>
              <a:t> </a:t>
            </a:r>
            <a:r>
              <a:rPr dirty="0"/>
              <a:t>app,</a:t>
            </a:r>
            <a:r>
              <a:rPr spc="-65" dirty="0"/>
              <a:t> </a:t>
            </a:r>
            <a:r>
              <a:rPr dirty="0"/>
              <a:t>with</a:t>
            </a:r>
            <a:r>
              <a:rPr spc="-75" dirty="0"/>
              <a:t> </a:t>
            </a:r>
            <a:r>
              <a:rPr dirty="0"/>
              <a:t>proper</a:t>
            </a:r>
            <a:r>
              <a:rPr spc="-65" dirty="0"/>
              <a:t> </a:t>
            </a:r>
            <a:r>
              <a:rPr spc="-10" dirty="0"/>
              <a:t>server- 	stored</a:t>
            </a:r>
            <a:r>
              <a:rPr spc="-95" dirty="0"/>
              <a:t> </a:t>
            </a:r>
            <a:r>
              <a:rPr dirty="0"/>
              <a:t>session</a:t>
            </a:r>
            <a:r>
              <a:rPr spc="-95" dirty="0"/>
              <a:t> </a:t>
            </a:r>
            <a:r>
              <a:rPr spc="-10" dirty="0"/>
              <a:t>mechanisms</a:t>
            </a:r>
          </a:p>
          <a:p>
            <a:pPr marL="240029" marR="475615" indent="-227329">
              <a:lnSpc>
                <a:spcPts val="3020"/>
              </a:lnSpc>
              <a:spcBef>
                <a:spcPts val="1040"/>
              </a:spcBef>
              <a:buFont typeface="Arial MT"/>
              <a:buChar char="•"/>
              <a:tabLst>
                <a:tab pos="241300" algn="l"/>
              </a:tabLst>
            </a:pPr>
            <a:r>
              <a:rPr dirty="0"/>
              <a:t>Source</a:t>
            </a:r>
            <a:r>
              <a:rPr spc="-45" dirty="0"/>
              <a:t> </a:t>
            </a:r>
            <a:r>
              <a:rPr dirty="0"/>
              <a:t>Code</a:t>
            </a:r>
            <a:r>
              <a:rPr spc="-65" dirty="0"/>
              <a:t> </a:t>
            </a:r>
            <a:r>
              <a:rPr dirty="0"/>
              <a:t>is</a:t>
            </a:r>
            <a:r>
              <a:rPr spc="-40" dirty="0"/>
              <a:t> </a:t>
            </a:r>
            <a:r>
              <a:rPr dirty="0"/>
              <a:t>available</a:t>
            </a:r>
            <a:r>
              <a:rPr spc="-80" dirty="0"/>
              <a:t> </a:t>
            </a:r>
            <a:r>
              <a:rPr dirty="0"/>
              <a:t>in</a:t>
            </a:r>
            <a:r>
              <a:rPr spc="-45" dirty="0"/>
              <a:t> </a:t>
            </a:r>
            <a:r>
              <a:rPr spc="-25" dirty="0"/>
              <a:t>the 	</a:t>
            </a:r>
            <a:r>
              <a:rPr dirty="0"/>
              <a:t>Course</a:t>
            </a:r>
            <a:r>
              <a:rPr spc="-105" dirty="0"/>
              <a:t> </a:t>
            </a:r>
            <a:r>
              <a:rPr dirty="0"/>
              <a:t>Materials</a:t>
            </a:r>
            <a:r>
              <a:rPr spc="-90" dirty="0"/>
              <a:t> </a:t>
            </a:r>
            <a:r>
              <a:rPr dirty="0"/>
              <a:t>on</a:t>
            </a:r>
            <a:r>
              <a:rPr spc="-105" dirty="0"/>
              <a:t> </a:t>
            </a:r>
            <a:r>
              <a:rPr spc="-10" dirty="0"/>
              <a:t>Teams</a:t>
            </a:r>
          </a:p>
          <a:p>
            <a:pPr marL="227329" marR="5080" lvl="1" indent="-227329" algn="r">
              <a:lnSpc>
                <a:spcPts val="2735"/>
              </a:lnSpc>
              <a:spcBef>
                <a:spcPts val="204"/>
              </a:spcBef>
              <a:buFont typeface="Arial MT"/>
              <a:buChar char="•"/>
              <a:tabLst>
                <a:tab pos="227329" algn="l"/>
              </a:tabLst>
            </a:pPr>
            <a:r>
              <a:rPr sz="2400" spc="-45" dirty="0">
                <a:solidFill>
                  <a:srgbClr val="111F35"/>
                </a:solidFill>
                <a:latin typeface="Calibri"/>
                <a:cs typeface="Calibri"/>
              </a:rPr>
              <a:t>You</a:t>
            </a:r>
            <a:r>
              <a:rPr sz="2400" spc="-35" dirty="0">
                <a:solidFill>
                  <a:srgbClr val="111F35"/>
                </a:solidFill>
                <a:latin typeface="Calibri"/>
                <a:cs typeface="Calibri"/>
              </a:rPr>
              <a:t> </a:t>
            </a:r>
            <a:r>
              <a:rPr sz="2400" dirty="0">
                <a:solidFill>
                  <a:srgbClr val="111F35"/>
                </a:solidFill>
                <a:latin typeface="Calibri"/>
                <a:cs typeface="Calibri"/>
              </a:rPr>
              <a:t>should</a:t>
            </a:r>
            <a:r>
              <a:rPr sz="2400" spc="-30" dirty="0">
                <a:solidFill>
                  <a:srgbClr val="111F35"/>
                </a:solidFill>
                <a:latin typeface="Calibri"/>
                <a:cs typeface="Calibri"/>
              </a:rPr>
              <a:t> </a:t>
            </a:r>
            <a:r>
              <a:rPr sz="2400" dirty="0">
                <a:solidFill>
                  <a:srgbClr val="111F35"/>
                </a:solidFill>
                <a:latin typeface="Calibri"/>
                <a:cs typeface="Calibri"/>
              </a:rPr>
              <a:t>check</a:t>
            </a:r>
            <a:r>
              <a:rPr sz="2400" spc="-60" dirty="0">
                <a:solidFill>
                  <a:srgbClr val="111F35"/>
                </a:solidFill>
                <a:latin typeface="Calibri"/>
                <a:cs typeface="Calibri"/>
              </a:rPr>
              <a:t> </a:t>
            </a:r>
            <a:r>
              <a:rPr sz="2400" dirty="0">
                <a:solidFill>
                  <a:srgbClr val="111F35"/>
                </a:solidFill>
                <a:latin typeface="Calibri"/>
                <a:cs typeface="Calibri"/>
              </a:rPr>
              <a:t>the</a:t>
            </a:r>
            <a:r>
              <a:rPr sz="2400" spc="-30" dirty="0">
                <a:solidFill>
                  <a:srgbClr val="111F35"/>
                </a:solidFill>
                <a:latin typeface="Calibri"/>
                <a:cs typeface="Calibri"/>
              </a:rPr>
              <a:t> </a:t>
            </a:r>
            <a:r>
              <a:rPr sz="2400" dirty="0">
                <a:solidFill>
                  <a:srgbClr val="111F35"/>
                </a:solidFill>
                <a:latin typeface="Calibri"/>
                <a:cs typeface="Calibri"/>
              </a:rPr>
              <a:t>code</a:t>
            </a:r>
            <a:r>
              <a:rPr sz="2400" spc="-35" dirty="0">
                <a:solidFill>
                  <a:srgbClr val="111F35"/>
                </a:solidFill>
                <a:latin typeface="Calibri"/>
                <a:cs typeface="Calibri"/>
              </a:rPr>
              <a:t> </a:t>
            </a:r>
            <a:r>
              <a:rPr sz="2400" dirty="0">
                <a:solidFill>
                  <a:srgbClr val="111F35"/>
                </a:solidFill>
                <a:latin typeface="Calibri"/>
                <a:cs typeface="Calibri"/>
              </a:rPr>
              <a:t>out,</a:t>
            </a:r>
            <a:r>
              <a:rPr sz="2400" spc="-30" dirty="0">
                <a:solidFill>
                  <a:srgbClr val="111F35"/>
                </a:solidFill>
                <a:latin typeface="Calibri"/>
                <a:cs typeface="Calibri"/>
              </a:rPr>
              <a:t> </a:t>
            </a:r>
            <a:r>
              <a:rPr sz="2400" spc="-25" dirty="0">
                <a:solidFill>
                  <a:srgbClr val="111F35"/>
                </a:solidFill>
                <a:latin typeface="Calibri"/>
                <a:cs typeface="Calibri"/>
              </a:rPr>
              <a:t>and</a:t>
            </a:r>
            <a:endParaRPr sz="2400">
              <a:latin typeface="Calibri"/>
              <a:cs typeface="Calibri"/>
            </a:endParaRPr>
          </a:p>
          <a:p>
            <a:pPr marR="39370" algn="r">
              <a:lnSpc>
                <a:spcPts val="2735"/>
              </a:lnSpc>
            </a:pPr>
            <a:r>
              <a:rPr sz="2400" dirty="0"/>
              <a:t>try</a:t>
            </a:r>
            <a:r>
              <a:rPr sz="2400" spc="-50" dirty="0"/>
              <a:t> </a:t>
            </a:r>
            <a:r>
              <a:rPr sz="2400" dirty="0"/>
              <a:t>to</a:t>
            </a:r>
            <a:r>
              <a:rPr sz="2400" spc="-50" dirty="0"/>
              <a:t> </a:t>
            </a:r>
            <a:r>
              <a:rPr sz="2400" dirty="0"/>
              <a:t>run</a:t>
            </a:r>
            <a:r>
              <a:rPr sz="2400" spc="-40" dirty="0"/>
              <a:t> </a:t>
            </a:r>
            <a:r>
              <a:rPr sz="2400" dirty="0"/>
              <a:t>(and</a:t>
            </a:r>
            <a:r>
              <a:rPr sz="2400" spc="-60" dirty="0"/>
              <a:t> </a:t>
            </a:r>
            <a:r>
              <a:rPr sz="2400" dirty="0"/>
              <a:t>debug)</a:t>
            </a:r>
            <a:r>
              <a:rPr sz="2400" spc="-35" dirty="0"/>
              <a:t> </a:t>
            </a:r>
            <a:r>
              <a:rPr sz="2400" dirty="0"/>
              <a:t>the</a:t>
            </a:r>
            <a:r>
              <a:rPr sz="2400" spc="-55" dirty="0"/>
              <a:t> </a:t>
            </a:r>
            <a:r>
              <a:rPr sz="2400" dirty="0"/>
              <a:t>web</a:t>
            </a:r>
            <a:r>
              <a:rPr sz="2400" spc="-45" dirty="0"/>
              <a:t> </a:t>
            </a:r>
            <a:r>
              <a:rPr sz="2400" spc="-25" dirty="0"/>
              <a:t>app</a:t>
            </a:r>
            <a:endParaRPr sz="2400"/>
          </a:p>
        </p:txBody>
      </p:sp>
      <p:pic>
        <p:nvPicPr>
          <p:cNvPr id="4" name="object 4"/>
          <p:cNvPicPr/>
          <p:nvPr/>
        </p:nvPicPr>
        <p:blipFill>
          <a:blip r:embed="rId2" cstate="print"/>
          <a:stretch>
            <a:fillRect/>
          </a:stretch>
        </p:blipFill>
        <p:spPr>
          <a:xfrm>
            <a:off x="6384035" y="1389888"/>
            <a:ext cx="4925568" cy="4611624"/>
          </a:xfrm>
          <a:prstGeom prst="rect">
            <a:avLst/>
          </a:prstGeom>
        </p:spPr>
      </p:pic>
      <p:sp>
        <p:nvSpPr>
          <p:cNvPr id="5" name="object 5"/>
          <p:cNvSpPr txBox="1"/>
          <p:nvPr/>
        </p:nvSpPr>
        <p:spPr>
          <a:xfrm>
            <a:off x="962050" y="6465214"/>
            <a:ext cx="8933180" cy="177800"/>
          </a:xfrm>
          <a:prstGeom prst="rect">
            <a:avLst/>
          </a:prstGeom>
        </p:spPr>
        <p:txBody>
          <a:bodyPr vert="horz" wrap="square" lIns="0" tIns="0" rIns="0" bIns="0" rtlCol="0">
            <a:spAutoFit/>
          </a:bodyPr>
          <a:lstStyle/>
          <a:p>
            <a:pPr marL="12700">
              <a:lnSpc>
                <a:spcPts val="1240"/>
              </a:lnSpc>
            </a:pPr>
            <a:r>
              <a:rPr sz="1200" dirty="0">
                <a:solidFill>
                  <a:srgbClr val="006379"/>
                </a:solidFill>
                <a:latin typeface="Calibri"/>
                <a:cs typeface="Calibri"/>
              </a:rPr>
              <a:t>Luigi</a:t>
            </a:r>
            <a:r>
              <a:rPr sz="1200" spc="-40" dirty="0">
                <a:solidFill>
                  <a:srgbClr val="006379"/>
                </a:solidFill>
                <a:latin typeface="Calibri"/>
                <a:cs typeface="Calibri"/>
              </a:rPr>
              <a:t> </a:t>
            </a:r>
            <a:r>
              <a:rPr sz="1200" dirty="0">
                <a:solidFill>
                  <a:srgbClr val="006379"/>
                </a:solidFill>
                <a:latin typeface="Calibri"/>
                <a:cs typeface="Calibri"/>
              </a:rPr>
              <a:t>Libero</a:t>
            </a:r>
            <a:r>
              <a:rPr sz="1200" spc="-20" dirty="0">
                <a:solidFill>
                  <a:srgbClr val="006379"/>
                </a:solidFill>
                <a:latin typeface="Calibri"/>
                <a:cs typeface="Calibri"/>
              </a:rPr>
              <a:t> </a:t>
            </a:r>
            <a:r>
              <a:rPr sz="1200" dirty="0">
                <a:solidFill>
                  <a:srgbClr val="006379"/>
                </a:solidFill>
                <a:latin typeface="Calibri"/>
                <a:cs typeface="Calibri"/>
              </a:rPr>
              <a:t>Lucio</a:t>
            </a:r>
            <a:r>
              <a:rPr sz="1200" spc="-20" dirty="0">
                <a:solidFill>
                  <a:srgbClr val="006379"/>
                </a:solidFill>
                <a:latin typeface="Calibri"/>
                <a:cs typeface="Calibri"/>
              </a:rPr>
              <a:t> </a:t>
            </a:r>
            <a:r>
              <a:rPr sz="1200" dirty="0">
                <a:solidFill>
                  <a:srgbClr val="006379"/>
                </a:solidFill>
                <a:latin typeface="Calibri"/>
                <a:cs typeface="Calibri"/>
              </a:rPr>
              <a:t>Starace,</a:t>
            </a:r>
            <a:r>
              <a:rPr sz="1200" spc="-25" dirty="0">
                <a:solidFill>
                  <a:srgbClr val="006379"/>
                </a:solidFill>
                <a:latin typeface="Calibri"/>
                <a:cs typeface="Calibri"/>
              </a:rPr>
              <a:t> </a:t>
            </a:r>
            <a:r>
              <a:rPr sz="1200" dirty="0">
                <a:solidFill>
                  <a:srgbClr val="006379"/>
                </a:solidFill>
                <a:latin typeface="Calibri"/>
                <a:cs typeface="Calibri"/>
              </a:rPr>
              <a:t>Ph.D.</a:t>
            </a:r>
            <a:r>
              <a:rPr sz="1200" spc="-35" dirty="0">
                <a:solidFill>
                  <a:srgbClr val="006379"/>
                </a:solidFill>
                <a:latin typeface="Calibri"/>
                <a:cs typeface="Calibri"/>
              </a:rPr>
              <a:t> </a:t>
            </a:r>
            <a:r>
              <a:rPr sz="1200" dirty="0">
                <a:solidFill>
                  <a:srgbClr val="006379"/>
                </a:solidFill>
                <a:latin typeface="Calibri"/>
                <a:cs typeface="Calibri"/>
              </a:rPr>
              <a:t>-</a:t>
            </a:r>
            <a:r>
              <a:rPr sz="1200" spc="-20" dirty="0">
                <a:solidFill>
                  <a:srgbClr val="006379"/>
                </a:solidFill>
                <a:latin typeface="Calibri"/>
                <a:cs typeface="Calibri"/>
              </a:rPr>
              <a:t> </a:t>
            </a:r>
            <a:r>
              <a:rPr sz="1200" dirty="0">
                <a:solidFill>
                  <a:srgbClr val="006379"/>
                </a:solidFill>
                <a:latin typeface="Calibri"/>
                <a:cs typeface="Calibri"/>
              </a:rPr>
              <a:t>University</a:t>
            </a:r>
            <a:r>
              <a:rPr sz="1200" spc="-30" dirty="0">
                <a:solidFill>
                  <a:srgbClr val="006379"/>
                </a:solidFill>
                <a:latin typeface="Calibri"/>
                <a:cs typeface="Calibri"/>
              </a:rPr>
              <a:t> </a:t>
            </a:r>
            <a:r>
              <a:rPr sz="1200" dirty="0">
                <a:solidFill>
                  <a:srgbClr val="006379"/>
                </a:solidFill>
                <a:latin typeface="Calibri"/>
                <a:cs typeface="Calibri"/>
              </a:rPr>
              <a:t>of</a:t>
            </a:r>
            <a:r>
              <a:rPr sz="1200" spc="-20" dirty="0">
                <a:solidFill>
                  <a:srgbClr val="006379"/>
                </a:solidFill>
                <a:latin typeface="Calibri"/>
                <a:cs typeface="Calibri"/>
              </a:rPr>
              <a:t> </a:t>
            </a:r>
            <a:r>
              <a:rPr sz="1200" dirty="0">
                <a:solidFill>
                  <a:srgbClr val="006379"/>
                </a:solidFill>
                <a:latin typeface="Calibri"/>
                <a:cs typeface="Calibri"/>
              </a:rPr>
              <a:t>Naples</a:t>
            </a:r>
            <a:r>
              <a:rPr sz="1200" spc="-25" dirty="0">
                <a:solidFill>
                  <a:srgbClr val="006379"/>
                </a:solidFill>
                <a:latin typeface="Calibri"/>
                <a:cs typeface="Calibri"/>
              </a:rPr>
              <a:t> </a:t>
            </a:r>
            <a:r>
              <a:rPr sz="1200" dirty="0">
                <a:solidFill>
                  <a:srgbClr val="006379"/>
                </a:solidFill>
                <a:latin typeface="Calibri"/>
                <a:cs typeface="Calibri"/>
              </a:rPr>
              <a:t>Federico</a:t>
            </a:r>
            <a:r>
              <a:rPr sz="1200" spc="-20" dirty="0">
                <a:solidFill>
                  <a:srgbClr val="006379"/>
                </a:solidFill>
                <a:latin typeface="Calibri"/>
                <a:cs typeface="Calibri"/>
              </a:rPr>
              <a:t> </a:t>
            </a:r>
            <a:r>
              <a:rPr sz="1200" dirty="0">
                <a:solidFill>
                  <a:srgbClr val="006379"/>
                </a:solidFill>
                <a:latin typeface="Calibri"/>
                <a:cs typeface="Calibri"/>
              </a:rPr>
              <a:t>II -</a:t>
            </a:r>
            <a:r>
              <a:rPr sz="1200" spc="-20" dirty="0">
                <a:solidFill>
                  <a:srgbClr val="006379"/>
                </a:solidFill>
                <a:latin typeface="Calibri"/>
                <a:cs typeface="Calibri"/>
              </a:rPr>
              <a:t> </a:t>
            </a:r>
            <a:r>
              <a:rPr sz="1200" dirty="0">
                <a:solidFill>
                  <a:srgbClr val="006379"/>
                </a:solidFill>
                <a:latin typeface="Calibri"/>
                <a:cs typeface="Calibri"/>
              </a:rPr>
              <a:t>Web</a:t>
            </a:r>
            <a:r>
              <a:rPr sz="1200" spc="-25" dirty="0">
                <a:solidFill>
                  <a:srgbClr val="006379"/>
                </a:solidFill>
                <a:latin typeface="Calibri"/>
                <a:cs typeface="Calibri"/>
              </a:rPr>
              <a:t> </a:t>
            </a:r>
            <a:r>
              <a:rPr sz="1200" spc="-20" dirty="0">
                <a:solidFill>
                  <a:srgbClr val="006379"/>
                </a:solidFill>
                <a:latin typeface="Calibri"/>
                <a:cs typeface="Calibri"/>
              </a:rPr>
              <a:t>Technologies</a:t>
            </a:r>
            <a:r>
              <a:rPr sz="1200" spc="-25" dirty="0">
                <a:solidFill>
                  <a:srgbClr val="006379"/>
                </a:solidFill>
                <a:latin typeface="Calibri"/>
                <a:cs typeface="Calibri"/>
              </a:rPr>
              <a:t> </a:t>
            </a:r>
            <a:r>
              <a:rPr sz="1200" dirty="0">
                <a:solidFill>
                  <a:srgbClr val="006379"/>
                </a:solidFill>
                <a:latin typeface="Calibri"/>
                <a:cs typeface="Calibri"/>
              </a:rPr>
              <a:t>Course -</a:t>
            </a:r>
            <a:r>
              <a:rPr sz="1200" spc="-20" dirty="0">
                <a:solidFill>
                  <a:srgbClr val="006379"/>
                </a:solidFill>
                <a:latin typeface="Calibri"/>
                <a:cs typeface="Calibri"/>
              </a:rPr>
              <a:t> </a:t>
            </a:r>
            <a:r>
              <a:rPr sz="1200" dirty="0">
                <a:solidFill>
                  <a:srgbClr val="006379"/>
                </a:solidFill>
                <a:latin typeface="Calibri"/>
                <a:cs typeface="Calibri"/>
              </a:rPr>
              <a:t>Lecture</a:t>
            </a:r>
            <a:r>
              <a:rPr sz="1200" spc="-35" dirty="0">
                <a:solidFill>
                  <a:srgbClr val="006379"/>
                </a:solidFill>
                <a:latin typeface="Calibri"/>
                <a:cs typeface="Calibri"/>
              </a:rPr>
              <a:t> </a:t>
            </a:r>
            <a:r>
              <a:rPr sz="1200" dirty="0">
                <a:solidFill>
                  <a:srgbClr val="006379"/>
                </a:solidFill>
                <a:latin typeface="Calibri"/>
                <a:cs typeface="Calibri"/>
              </a:rPr>
              <a:t>11</a:t>
            </a:r>
            <a:r>
              <a:rPr sz="1200" spc="-10" dirty="0">
                <a:solidFill>
                  <a:srgbClr val="006379"/>
                </a:solidFill>
                <a:latin typeface="Calibri"/>
                <a:cs typeface="Calibri"/>
              </a:rPr>
              <a:t> </a:t>
            </a:r>
            <a:r>
              <a:rPr sz="1200" dirty="0">
                <a:solidFill>
                  <a:srgbClr val="006379"/>
                </a:solidFill>
                <a:latin typeface="Calibri"/>
                <a:cs typeface="Calibri"/>
              </a:rPr>
              <a:t>-</a:t>
            </a:r>
            <a:r>
              <a:rPr sz="1200" spc="-20" dirty="0">
                <a:solidFill>
                  <a:srgbClr val="006379"/>
                </a:solidFill>
                <a:latin typeface="Calibri"/>
                <a:cs typeface="Calibri"/>
              </a:rPr>
              <a:t> </a:t>
            </a:r>
            <a:r>
              <a:rPr sz="1200" spc="-10" dirty="0">
                <a:solidFill>
                  <a:srgbClr val="006379"/>
                </a:solidFill>
                <a:latin typeface="Calibri"/>
                <a:cs typeface="Calibri"/>
              </a:rPr>
              <a:t>Implementing</a:t>
            </a:r>
            <a:r>
              <a:rPr sz="1200" spc="-60" dirty="0">
                <a:solidFill>
                  <a:srgbClr val="006379"/>
                </a:solidFill>
                <a:latin typeface="Calibri"/>
                <a:cs typeface="Calibri"/>
              </a:rPr>
              <a:t> </a:t>
            </a:r>
            <a:r>
              <a:rPr sz="1200" dirty="0">
                <a:solidFill>
                  <a:srgbClr val="006379"/>
                </a:solidFill>
                <a:latin typeface="Calibri"/>
                <a:cs typeface="Calibri"/>
              </a:rPr>
              <a:t>Web</a:t>
            </a:r>
            <a:r>
              <a:rPr sz="1200" spc="-20" dirty="0">
                <a:solidFill>
                  <a:srgbClr val="006379"/>
                </a:solidFill>
                <a:latin typeface="Calibri"/>
                <a:cs typeface="Calibri"/>
              </a:rPr>
              <a:t> </a:t>
            </a:r>
            <a:r>
              <a:rPr sz="1200" dirty="0">
                <a:solidFill>
                  <a:srgbClr val="006379"/>
                </a:solidFill>
                <a:latin typeface="Calibri"/>
                <a:cs typeface="Calibri"/>
              </a:rPr>
              <a:t>Apps</a:t>
            </a:r>
            <a:r>
              <a:rPr sz="1200" spc="-25" dirty="0">
                <a:solidFill>
                  <a:srgbClr val="006379"/>
                </a:solidFill>
                <a:latin typeface="Calibri"/>
                <a:cs typeface="Calibri"/>
              </a:rPr>
              <a:t> </a:t>
            </a:r>
            <a:r>
              <a:rPr sz="1200" dirty="0">
                <a:solidFill>
                  <a:srgbClr val="006379"/>
                </a:solidFill>
                <a:latin typeface="Calibri"/>
                <a:cs typeface="Calibri"/>
              </a:rPr>
              <a:t>with</a:t>
            </a:r>
            <a:r>
              <a:rPr sz="1200" spc="-20" dirty="0">
                <a:solidFill>
                  <a:srgbClr val="006379"/>
                </a:solidFill>
                <a:latin typeface="Calibri"/>
                <a:cs typeface="Calibri"/>
              </a:rPr>
              <a:t> </a:t>
            </a:r>
            <a:r>
              <a:rPr sz="1200" spc="-10" dirty="0">
                <a:solidFill>
                  <a:srgbClr val="006379"/>
                </a:solidFill>
                <a:latin typeface="Calibri"/>
                <a:cs typeface="Calibri"/>
              </a:rPr>
              <a:t>Node.js</a:t>
            </a:r>
            <a:endParaRPr sz="120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526</a:t>
            </a:fld>
            <a:endParaRPr spc="-25"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71259" y="3549396"/>
            <a:ext cx="372110" cy="439420"/>
          </a:xfrm>
          <a:custGeom>
            <a:avLst/>
            <a:gdLst/>
            <a:ahLst/>
            <a:cxnLst/>
            <a:rect l="l" t="t" r="r" b="b"/>
            <a:pathLst>
              <a:path w="372109" h="439420">
                <a:moveTo>
                  <a:pt x="185927" y="0"/>
                </a:moveTo>
                <a:lnTo>
                  <a:pt x="161730" y="38869"/>
                </a:lnTo>
                <a:lnTo>
                  <a:pt x="134168" y="79050"/>
                </a:lnTo>
                <a:lnTo>
                  <a:pt x="103727" y="118871"/>
                </a:lnTo>
                <a:lnTo>
                  <a:pt x="70894" y="156661"/>
                </a:lnTo>
                <a:lnTo>
                  <a:pt x="36156" y="190746"/>
                </a:lnTo>
                <a:lnTo>
                  <a:pt x="0" y="219455"/>
                </a:lnTo>
                <a:lnTo>
                  <a:pt x="46986" y="253289"/>
                </a:lnTo>
                <a:lnTo>
                  <a:pt x="87601" y="286032"/>
                </a:lnTo>
                <a:lnTo>
                  <a:pt x="121824" y="319325"/>
                </a:lnTo>
                <a:lnTo>
                  <a:pt x="149634" y="354809"/>
                </a:lnTo>
                <a:lnTo>
                  <a:pt x="171009" y="394125"/>
                </a:lnTo>
                <a:lnTo>
                  <a:pt x="185927" y="438911"/>
                </a:lnTo>
                <a:lnTo>
                  <a:pt x="206597" y="392731"/>
                </a:lnTo>
                <a:lnTo>
                  <a:pt x="232748" y="349588"/>
                </a:lnTo>
                <a:lnTo>
                  <a:pt x="263366" y="310086"/>
                </a:lnTo>
                <a:lnTo>
                  <a:pt x="297433" y="274827"/>
                </a:lnTo>
                <a:lnTo>
                  <a:pt x="333935" y="244416"/>
                </a:lnTo>
                <a:lnTo>
                  <a:pt x="371856" y="219455"/>
                </a:lnTo>
                <a:lnTo>
                  <a:pt x="329861" y="187439"/>
                </a:lnTo>
                <a:lnTo>
                  <a:pt x="291676" y="154798"/>
                </a:lnTo>
                <a:lnTo>
                  <a:pt x="257746" y="120634"/>
                </a:lnTo>
                <a:lnTo>
                  <a:pt x="228515" y="84045"/>
                </a:lnTo>
                <a:lnTo>
                  <a:pt x="204427" y="44134"/>
                </a:lnTo>
                <a:lnTo>
                  <a:pt x="185927" y="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7568" y="3640835"/>
            <a:ext cx="118110" cy="474345"/>
          </a:xfrm>
          <a:custGeom>
            <a:avLst/>
            <a:gdLst/>
            <a:ahLst/>
            <a:cxnLst/>
            <a:rect l="l" t="t" r="r" b="b"/>
            <a:pathLst>
              <a:path w="118109" h="474345">
                <a:moveTo>
                  <a:pt x="59507" y="0"/>
                </a:moveTo>
                <a:lnTo>
                  <a:pt x="39879" y="2998"/>
                </a:lnTo>
                <a:lnTo>
                  <a:pt x="21549" y="16367"/>
                </a:lnTo>
                <a:lnTo>
                  <a:pt x="8482" y="35236"/>
                </a:lnTo>
                <a:lnTo>
                  <a:pt x="4643" y="54737"/>
                </a:lnTo>
                <a:lnTo>
                  <a:pt x="5429" y="116628"/>
                </a:lnTo>
                <a:lnTo>
                  <a:pt x="4465" y="167952"/>
                </a:lnTo>
                <a:lnTo>
                  <a:pt x="857" y="256401"/>
                </a:lnTo>
                <a:lnTo>
                  <a:pt x="0" y="302279"/>
                </a:lnTo>
                <a:lnTo>
                  <a:pt x="964" y="355096"/>
                </a:lnTo>
                <a:lnTo>
                  <a:pt x="4643" y="419226"/>
                </a:lnTo>
                <a:lnTo>
                  <a:pt x="21883" y="460216"/>
                </a:lnTo>
                <a:lnTo>
                  <a:pt x="59507" y="473963"/>
                </a:lnTo>
                <a:lnTo>
                  <a:pt x="81366" y="466143"/>
                </a:lnTo>
                <a:lnTo>
                  <a:pt x="98654" y="454739"/>
                </a:lnTo>
                <a:lnTo>
                  <a:pt x="110084" y="439263"/>
                </a:lnTo>
                <a:lnTo>
                  <a:pt x="114371" y="419226"/>
                </a:lnTo>
                <a:lnTo>
                  <a:pt x="108346" y="354136"/>
                </a:lnTo>
                <a:lnTo>
                  <a:pt x="107506" y="300246"/>
                </a:lnTo>
                <a:lnTo>
                  <a:pt x="109945" y="253442"/>
                </a:lnTo>
                <a:lnTo>
                  <a:pt x="113757" y="209605"/>
                </a:lnTo>
                <a:lnTo>
                  <a:pt x="117036" y="164619"/>
                </a:lnTo>
                <a:lnTo>
                  <a:pt x="117876" y="114369"/>
                </a:lnTo>
                <a:lnTo>
                  <a:pt x="114371" y="54737"/>
                </a:lnTo>
                <a:lnTo>
                  <a:pt x="98607" y="18605"/>
                </a:lnTo>
                <a:lnTo>
                  <a:pt x="81206" y="6731"/>
                </a:lnTo>
                <a:lnTo>
                  <a:pt x="59507"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4" name="object 14"/>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5" name="object 15"/>
          <p:cNvSpPr/>
          <p:nvPr/>
        </p:nvSpPr>
        <p:spPr>
          <a:xfrm>
            <a:off x="6251684" y="3980403"/>
            <a:ext cx="3197225" cy="2133600"/>
          </a:xfrm>
          <a:custGeom>
            <a:avLst/>
            <a:gdLst/>
            <a:ahLst/>
            <a:cxnLst/>
            <a:rect l="l" t="t" r="r" b="b"/>
            <a:pathLst>
              <a:path w="3197225" h="2133600">
                <a:moveTo>
                  <a:pt x="1731551" y="2120900"/>
                </a:moveTo>
                <a:lnTo>
                  <a:pt x="1465010" y="2120900"/>
                </a:lnTo>
                <a:lnTo>
                  <a:pt x="1484594" y="2133600"/>
                </a:lnTo>
                <a:lnTo>
                  <a:pt x="1711031" y="2133600"/>
                </a:lnTo>
                <a:lnTo>
                  <a:pt x="1731551" y="2120900"/>
                </a:lnTo>
                <a:close/>
              </a:path>
              <a:path w="3197225" h="2133600">
                <a:moveTo>
                  <a:pt x="1180221" y="1739900"/>
                </a:moveTo>
                <a:lnTo>
                  <a:pt x="551551" y="1739900"/>
                </a:lnTo>
                <a:lnTo>
                  <a:pt x="595997" y="1752600"/>
                </a:lnTo>
                <a:lnTo>
                  <a:pt x="641239" y="1752600"/>
                </a:lnTo>
                <a:lnTo>
                  <a:pt x="734182" y="1778000"/>
                </a:lnTo>
                <a:lnTo>
                  <a:pt x="781919" y="1778000"/>
                </a:lnTo>
                <a:lnTo>
                  <a:pt x="830523" y="1803400"/>
                </a:lnTo>
                <a:lnTo>
                  <a:pt x="930404" y="1828800"/>
                </a:lnTo>
                <a:lnTo>
                  <a:pt x="981716" y="1854200"/>
                </a:lnTo>
                <a:lnTo>
                  <a:pt x="1087175" y="1905000"/>
                </a:lnTo>
                <a:lnTo>
                  <a:pt x="1196529" y="1955800"/>
                </a:lnTo>
                <a:lnTo>
                  <a:pt x="1252712" y="1993900"/>
                </a:lnTo>
                <a:lnTo>
                  <a:pt x="1309923" y="2032000"/>
                </a:lnTo>
                <a:lnTo>
                  <a:pt x="1368178" y="2070100"/>
                </a:lnTo>
                <a:lnTo>
                  <a:pt x="1427497" y="2108200"/>
                </a:lnTo>
                <a:lnTo>
                  <a:pt x="1446736" y="2120900"/>
                </a:lnTo>
                <a:lnTo>
                  <a:pt x="1750571" y="2120900"/>
                </a:lnTo>
                <a:lnTo>
                  <a:pt x="1766841" y="2108200"/>
                </a:lnTo>
                <a:lnTo>
                  <a:pt x="1826544" y="2082800"/>
                </a:lnTo>
                <a:lnTo>
                  <a:pt x="1885949" y="2044700"/>
                </a:lnTo>
                <a:lnTo>
                  <a:pt x="2119334" y="1943100"/>
                </a:lnTo>
                <a:lnTo>
                  <a:pt x="1690260" y="1943100"/>
                </a:lnTo>
                <a:lnTo>
                  <a:pt x="1701382" y="1930400"/>
                </a:lnTo>
                <a:lnTo>
                  <a:pt x="1500522" y="1930400"/>
                </a:lnTo>
                <a:lnTo>
                  <a:pt x="1324800" y="1816100"/>
                </a:lnTo>
                <a:lnTo>
                  <a:pt x="1266635" y="1790700"/>
                </a:lnTo>
                <a:lnTo>
                  <a:pt x="1208859" y="1752600"/>
                </a:lnTo>
                <a:lnTo>
                  <a:pt x="1180221" y="1739900"/>
                </a:lnTo>
                <a:close/>
              </a:path>
              <a:path w="3197225" h="2133600">
                <a:moveTo>
                  <a:pt x="2942977" y="368300"/>
                </a:moveTo>
                <a:lnTo>
                  <a:pt x="2799351" y="368300"/>
                </a:lnTo>
                <a:lnTo>
                  <a:pt x="2814534" y="419100"/>
                </a:lnTo>
                <a:lnTo>
                  <a:pt x="2825702" y="457200"/>
                </a:lnTo>
                <a:lnTo>
                  <a:pt x="2833479" y="508000"/>
                </a:lnTo>
                <a:lnTo>
                  <a:pt x="2838491" y="546100"/>
                </a:lnTo>
                <a:lnTo>
                  <a:pt x="2841364" y="584200"/>
                </a:lnTo>
                <a:lnTo>
                  <a:pt x="2842722" y="635000"/>
                </a:lnTo>
                <a:lnTo>
                  <a:pt x="2843191" y="673100"/>
                </a:lnTo>
                <a:lnTo>
                  <a:pt x="2843294" y="698500"/>
                </a:lnTo>
                <a:lnTo>
                  <a:pt x="2843397" y="723900"/>
                </a:lnTo>
                <a:lnTo>
                  <a:pt x="2843964" y="774700"/>
                </a:lnTo>
                <a:lnTo>
                  <a:pt x="2845518" y="825500"/>
                </a:lnTo>
                <a:lnTo>
                  <a:pt x="2848685" y="876300"/>
                </a:lnTo>
                <a:lnTo>
                  <a:pt x="2854088" y="939800"/>
                </a:lnTo>
                <a:lnTo>
                  <a:pt x="2860782" y="1003300"/>
                </a:lnTo>
                <a:lnTo>
                  <a:pt x="2866294" y="1054100"/>
                </a:lnTo>
                <a:lnTo>
                  <a:pt x="2870904" y="1104900"/>
                </a:lnTo>
                <a:lnTo>
                  <a:pt x="2874890" y="1155700"/>
                </a:lnTo>
                <a:lnTo>
                  <a:pt x="2882113" y="1244600"/>
                </a:lnTo>
                <a:lnTo>
                  <a:pt x="2885907" y="1295400"/>
                </a:lnTo>
                <a:lnTo>
                  <a:pt x="2890196" y="1346200"/>
                </a:lnTo>
                <a:lnTo>
                  <a:pt x="2895260" y="1397000"/>
                </a:lnTo>
                <a:lnTo>
                  <a:pt x="2901376" y="1447800"/>
                </a:lnTo>
                <a:lnTo>
                  <a:pt x="2908825" y="1511300"/>
                </a:lnTo>
                <a:lnTo>
                  <a:pt x="2885493" y="1524000"/>
                </a:lnTo>
                <a:lnTo>
                  <a:pt x="2858953" y="1536700"/>
                </a:lnTo>
                <a:lnTo>
                  <a:pt x="2829370" y="1536700"/>
                </a:lnTo>
                <a:lnTo>
                  <a:pt x="2796910" y="1549400"/>
                </a:lnTo>
                <a:lnTo>
                  <a:pt x="2761739" y="1562100"/>
                </a:lnTo>
                <a:lnTo>
                  <a:pt x="2724023" y="1574800"/>
                </a:lnTo>
                <a:lnTo>
                  <a:pt x="2683927" y="1587500"/>
                </a:lnTo>
                <a:lnTo>
                  <a:pt x="2641617" y="1587500"/>
                </a:lnTo>
                <a:lnTo>
                  <a:pt x="2551016" y="1612900"/>
                </a:lnTo>
                <a:lnTo>
                  <a:pt x="2503058" y="1625600"/>
                </a:lnTo>
                <a:lnTo>
                  <a:pt x="2402651" y="1651000"/>
                </a:lnTo>
                <a:lnTo>
                  <a:pt x="2350535" y="1676400"/>
                </a:lnTo>
                <a:lnTo>
                  <a:pt x="2188521" y="1714500"/>
                </a:lnTo>
                <a:lnTo>
                  <a:pt x="2133180" y="1739900"/>
                </a:lnTo>
                <a:lnTo>
                  <a:pt x="2077447" y="1752600"/>
                </a:lnTo>
                <a:lnTo>
                  <a:pt x="1744098" y="1905000"/>
                </a:lnTo>
                <a:lnTo>
                  <a:pt x="1690260" y="1943100"/>
                </a:lnTo>
                <a:lnTo>
                  <a:pt x="2119334" y="1943100"/>
                </a:lnTo>
                <a:lnTo>
                  <a:pt x="2176309" y="1917700"/>
                </a:lnTo>
                <a:lnTo>
                  <a:pt x="2288174" y="1892300"/>
                </a:lnTo>
                <a:lnTo>
                  <a:pt x="2342939" y="1866900"/>
                </a:lnTo>
                <a:lnTo>
                  <a:pt x="2449819" y="1841500"/>
                </a:lnTo>
                <a:lnTo>
                  <a:pt x="2501809" y="1841500"/>
                </a:lnTo>
                <a:lnTo>
                  <a:pt x="2651228" y="1803400"/>
                </a:lnTo>
                <a:lnTo>
                  <a:pt x="2744754" y="1803400"/>
                </a:lnTo>
                <a:lnTo>
                  <a:pt x="2789502" y="1790700"/>
                </a:lnTo>
                <a:lnTo>
                  <a:pt x="2874658" y="1790700"/>
                </a:lnTo>
                <a:lnTo>
                  <a:pt x="2914940" y="1778000"/>
                </a:lnTo>
                <a:lnTo>
                  <a:pt x="3148449" y="1778000"/>
                </a:lnTo>
                <a:lnTo>
                  <a:pt x="3172017" y="1752600"/>
                </a:lnTo>
                <a:lnTo>
                  <a:pt x="3188989" y="1727200"/>
                </a:lnTo>
                <a:lnTo>
                  <a:pt x="3197115" y="1701800"/>
                </a:lnTo>
                <a:lnTo>
                  <a:pt x="3193432" y="1689100"/>
                </a:lnTo>
                <a:lnTo>
                  <a:pt x="3182619" y="1651000"/>
                </a:lnTo>
                <a:lnTo>
                  <a:pt x="3175419" y="1600200"/>
                </a:lnTo>
                <a:lnTo>
                  <a:pt x="3171037" y="1549400"/>
                </a:lnTo>
                <a:lnTo>
                  <a:pt x="3168677" y="1498600"/>
                </a:lnTo>
                <a:lnTo>
                  <a:pt x="3167545" y="1435100"/>
                </a:lnTo>
                <a:lnTo>
                  <a:pt x="3166845" y="1371600"/>
                </a:lnTo>
                <a:lnTo>
                  <a:pt x="3165783" y="1320800"/>
                </a:lnTo>
                <a:lnTo>
                  <a:pt x="3163562" y="1257300"/>
                </a:lnTo>
                <a:lnTo>
                  <a:pt x="3159387" y="1206500"/>
                </a:lnTo>
                <a:lnTo>
                  <a:pt x="3152464" y="1168400"/>
                </a:lnTo>
                <a:lnTo>
                  <a:pt x="3141997" y="1130300"/>
                </a:lnTo>
                <a:lnTo>
                  <a:pt x="3133428" y="1104900"/>
                </a:lnTo>
                <a:lnTo>
                  <a:pt x="3128318" y="1066800"/>
                </a:lnTo>
                <a:lnTo>
                  <a:pt x="3125911" y="1028700"/>
                </a:lnTo>
                <a:lnTo>
                  <a:pt x="3125448" y="977900"/>
                </a:lnTo>
                <a:lnTo>
                  <a:pt x="3126174" y="927100"/>
                </a:lnTo>
                <a:lnTo>
                  <a:pt x="3127332" y="876300"/>
                </a:lnTo>
                <a:lnTo>
                  <a:pt x="3128165" y="812800"/>
                </a:lnTo>
                <a:lnTo>
                  <a:pt x="3128041" y="787400"/>
                </a:lnTo>
                <a:lnTo>
                  <a:pt x="3127917" y="762000"/>
                </a:lnTo>
                <a:lnTo>
                  <a:pt x="3125829" y="698500"/>
                </a:lnTo>
                <a:lnTo>
                  <a:pt x="3121147" y="647700"/>
                </a:lnTo>
                <a:lnTo>
                  <a:pt x="3113112" y="596900"/>
                </a:lnTo>
                <a:lnTo>
                  <a:pt x="3100968" y="546100"/>
                </a:lnTo>
                <a:lnTo>
                  <a:pt x="3083958" y="508000"/>
                </a:lnTo>
                <a:lnTo>
                  <a:pt x="3054605" y="457200"/>
                </a:lnTo>
                <a:lnTo>
                  <a:pt x="3033684" y="444500"/>
                </a:lnTo>
                <a:lnTo>
                  <a:pt x="2956323" y="444500"/>
                </a:lnTo>
                <a:lnTo>
                  <a:pt x="2944412" y="393700"/>
                </a:lnTo>
                <a:lnTo>
                  <a:pt x="2942977" y="368300"/>
                </a:lnTo>
                <a:close/>
              </a:path>
              <a:path w="3197225" h="2133600">
                <a:moveTo>
                  <a:pt x="920821" y="1384300"/>
                </a:moveTo>
                <a:lnTo>
                  <a:pt x="620674" y="1384300"/>
                </a:lnTo>
                <a:lnTo>
                  <a:pt x="657162" y="1397000"/>
                </a:lnTo>
                <a:lnTo>
                  <a:pt x="696128" y="1397000"/>
                </a:lnTo>
                <a:lnTo>
                  <a:pt x="737329" y="1409700"/>
                </a:lnTo>
                <a:lnTo>
                  <a:pt x="780520" y="1422400"/>
                </a:lnTo>
                <a:lnTo>
                  <a:pt x="825454" y="1435100"/>
                </a:lnTo>
                <a:lnTo>
                  <a:pt x="919577" y="1460500"/>
                </a:lnTo>
                <a:lnTo>
                  <a:pt x="968275" y="1485900"/>
                </a:lnTo>
                <a:lnTo>
                  <a:pt x="1117976" y="1562100"/>
                </a:lnTo>
                <a:lnTo>
                  <a:pt x="1267944" y="1676400"/>
                </a:lnTo>
                <a:lnTo>
                  <a:pt x="1316850" y="1714500"/>
                </a:lnTo>
                <a:lnTo>
                  <a:pt x="1364806" y="1765300"/>
                </a:lnTo>
                <a:lnTo>
                  <a:pt x="1411566" y="1816100"/>
                </a:lnTo>
                <a:lnTo>
                  <a:pt x="1456887" y="1866900"/>
                </a:lnTo>
                <a:lnTo>
                  <a:pt x="1500522" y="1930400"/>
                </a:lnTo>
                <a:lnTo>
                  <a:pt x="1701382" y="1930400"/>
                </a:lnTo>
                <a:lnTo>
                  <a:pt x="1745866" y="1879600"/>
                </a:lnTo>
                <a:lnTo>
                  <a:pt x="1802951" y="1841500"/>
                </a:lnTo>
                <a:lnTo>
                  <a:pt x="1861174" y="1790700"/>
                </a:lnTo>
                <a:lnTo>
                  <a:pt x="1920197" y="1752600"/>
                </a:lnTo>
                <a:lnTo>
                  <a:pt x="1522366" y="1752600"/>
                </a:lnTo>
                <a:lnTo>
                  <a:pt x="1465984" y="1714500"/>
                </a:lnTo>
                <a:lnTo>
                  <a:pt x="1410089" y="1663700"/>
                </a:lnTo>
                <a:lnTo>
                  <a:pt x="1300120" y="1587500"/>
                </a:lnTo>
                <a:lnTo>
                  <a:pt x="1246228" y="1562100"/>
                </a:lnTo>
                <a:lnTo>
                  <a:pt x="1193184" y="1524000"/>
                </a:lnTo>
                <a:lnTo>
                  <a:pt x="1141079" y="1498600"/>
                </a:lnTo>
                <a:lnTo>
                  <a:pt x="1090002" y="1460500"/>
                </a:lnTo>
                <a:lnTo>
                  <a:pt x="1040045" y="1435100"/>
                </a:lnTo>
                <a:lnTo>
                  <a:pt x="991297" y="1409700"/>
                </a:lnTo>
                <a:lnTo>
                  <a:pt x="943850" y="1397000"/>
                </a:lnTo>
                <a:lnTo>
                  <a:pt x="920821" y="1384300"/>
                </a:lnTo>
                <a:close/>
              </a:path>
              <a:path w="3197225" h="2133600">
                <a:moveTo>
                  <a:pt x="851294" y="12700"/>
                </a:moveTo>
                <a:lnTo>
                  <a:pt x="603188" y="12700"/>
                </a:lnTo>
                <a:lnTo>
                  <a:pt x="551832" y="25400"/>
                </a:lnTo>
                <a:lnTo>
                  <a:pt x="513863" y="25400"/>
                </a:lnTo>
                <a:lnTo>
                  <a:pt x="497095" y="38100"/>
                </a:lnTo>
                <a:lnTo>
                  <a:pt x="497006" y="63500"/>
                </a:lnTo>
                <a:lnTo>
                  <a:pt x="496917" y="88900"/>
                </a:lnTo>
                <a:lnTo>
                  <a:pt x="488047" y="139700"/>
                </a:lnTo>
                <a:lnTo>
                  <a:pt x="479129" y="177800"/>
                </a:lnTo>
                <a:lnTo>
                  <a:pt x="479048" y="190500"/>
                </a:lnTo>
                <a:lnTo>
                  <a:pt x="478968" y="203200"/>
                </a:lnTo>
                <a:lnTo>
                  <a:pt x="478888" y="215900"/>
                </a:lnTo>
                <a:lnTo>
                  <a:pt x="478807" y="228600"/>
                </a:lnTo>
                <a:lnTo>
                  <a:pt x="256303" y="228600"/>
                </a:lnTo>
                <a:lnTo>
                  <a:pt x="259179" y="279400"/>
                </a:lnTo>
                <a:lnTo>
                  <a:pt x="251207" y="317500"/>
                </a:lnTo>
                <a:lnTo>
                  <a:pt x="241212" y="381000"/>
                </a:lnTo>
                <a:lnTo>
                  <a:pt x="238015" y="444500"/>
                </a:lnTo>
                <a:lnTo>
                  <a:pt x="156922" y="444500"/>
                </a:lnTo>
                <a:lnTo>
                  <a:pt x="135495" y="457200"/>
                </a:lnTo>
                <a:lnTo>
                  <a:pt x="119735" y="482600"/>
                </a:lnTo>
                <a:lnTo>
                  <a:pt x="110380" y="508000"/>
                </a:lnTo>
                <a:lnTo>
                  <a:pt x="107760" y="558800"/>
                </a:lnTo>
                <a:lnTo>
                  <a:pt x="102464" y="622300"/>
                </a:lnTo>
                <a:lnTo>
                  <a:pt x="95200" y="673100"/>
                </a:lnTo>
                <a:lnTo>
                  <a:pt x="86674" y="723900"/>
                </a:lnTo>
                <a:lnTo>
                  <a:pt x="77592" y="774700"/>
                </a:lnTo>
                <a:lnTo>
                  <a:pt x="68661" y="825500"/>
                </a:lnTo>
                <a:lnTo>
                  <a:pt x="60587" y="876300"/>
                </a:lnTo>
                <a:lnTo>
                  <a:pt x="54077" y="927100"/>
                </a:lnTo>
                <a:lnTo>
                  <a:pt x="49837" y="965200"/>
                </a:lnTo>
                <a:lnTo>
                  <a:pt x="48574" y="1003300"/>
                </a:lnTo>
                <a:lnTo>
                  <a:pt x="50993" y="1041400"/>
                </a:lnTo>
                <a:lnTo>
                  <a:pt x="57802" y="1079500"/>
                </a:lnTo>
                <a:lnTo>
                  <a:pt x="64720" y="1104900"/>
                </a:lnTo>
                <a:lnTo>
                  <a:pt x="67417" y="1143000"/>
                </a:lnTo>
                <a:lnTo>
                  <a:pt x="66522" y="1193800"/>
                </a:lnTo>
                <a:lnTo>
                  <a:pt x="62666" y="1231900"/>
                </a:lnTo>
                <a:lnTo>
                  <a:pt x="56480" y="1295400"/>
                </a:lnTo>
                <a:lnTo>
                  <a:pt x="48595" y="1346200"/>
                </a:lnTo>
                <a:lnTo>
                  <a:pt x="39641" y="1397000"/>
                </a:lnTo>
                <a:lnTo>
                  <a:pt x="30248" y="1460500"/>
                </a:lnTo>
                <a:lnTo>
                  <a:pt x="21048" y="1511300"/>
                </a:lnTo>
                <a:lnTo>
                  <a:pt x="12670" y="1574800"/>
                </a:lnTo>
                <a:lnTo>
                  <a:pt x="5746" y="1638300"/>
                </a:lnTo>
                <a:lnTo>
                  <a:pt x="906" y="1689100"/>
                </a:lnTo>
                <a:lnTo>
                  <a:pt x="0" y="1714500"/>
                </a:lnTo>
                <a:lnTo>
                  <a:pt x="14606" y="1739900"/>
                </a:lnTo>
                <a:lnTo>
                  <a:pt x="37857" y="1765300"/>
                </a:lnTo>
                <a:lnTo>
                  <a:pt x="110087" y="1765300"/>
                </a:lnTo>
                <a:lnTo>
                  <a:pt x="146953" y="1752600"/>
                </a:lnTo>
                <a:lnTo>
                  <a:pt x="222502" y="1752600"/>
                </a:lnTo>
                <a:lnTo>
                  <a:pt x="261221" y="1739900"/>
                </a:lnTo>
                <a:lnTo>
                  <a:pt x="1180221" y="1739900"/>
                </a:lnTo>
                <a:lnTo>
                  <a:pt x="1038976" y="1676400"/>
                </a:lnTo>
                <a:lnTo>
                  <a:pt x="983866" y="1651000"/>
                </a:lnTo>
                <a:lnTo>
                  <a:pt x="929700" y="1638300"/>
                </a:lnTo>
                <a:lnTo>
                  <a:pt x="876588" y="1612900"/>
                </a:lnTo>
                <a:lnTo>
                  <a:pt x="773971" y="1587500"/>
                </a:lnTo>
                <a:lnTo>
                  <a:pt x="676903" y="1562100"/>
                </a:lnTo>
                <a:lnTo>
                  <a:pt x="630726" y="1549400"/>
                </a:lnTo>
                <a:lnTo>
                  <a:pt x="586269" y="1549400"/>
                </a:lnTo>
                <a:lnTo>
                  <a:pt x="543643" y="1536700"/>
                </a:lnTo>
                <a:lnTo>
                  <a:pt x="502957" y="1524000"/>
                </a:lnTo>
                <a:lnTo>
                  <a:pt x="427854" y="1524000"/>
                </a:lnTo>
                <a:lnTo>
                  <a:pt x="393658" y="1511300"/>
                </a:lnTo>
                <a:lnTo>
                  <a:pt x="281830" y="1511300"/>
                </a:lnTo>
                <a:lnTo>
                  <a:pt x="281005" y="1473200"/>
                </a:lnTo>
                <a:lnTo>
                  <a:pt x="284158" y="1435100"/>
                </a:lnTo>
                <a:lnTo>
                  <a:pt x="290399" y="1397000"/>
                </a:lnTo>
                <a:lnTo>
                  <a:pt x="298839" y="1358900"/>
                </a:lnTo>
                <a:lnTo>
                  <a:pt x="308588" y="1308100"/>
                </a:lnTo>
                <a:lnTo>
                  <a:pt x="318756" y="1257300"/>
                </a:lnTo>
                <a:lnTo>
                  <a:pt x="328452" y="1219200"/>
                </a:lnTo>
                <a:lnTo>
                  <a:pt x="336788" y="1155700"/>
                </a:lnTo>
                <a:lnTo>
                  <a:pt x="342874" y="1104900"/>
                </a:lnTo>
                <a:lnTo>
                  <a:pt x="345818" y="1041400"/>
                </a:lnTo>
                <a:lnTo>
                  <a:pt x="344733" y="977900"/>
                </a:lnTo>
                <a:lnTo>
                  <a:pt x="338726" y="914400"/>
                </a:lnTo>
                <a:lnTo>
                  <a:pt x="333350" y="850900"/>
                </a:lnTo>
                <a:lnTo>
                  <a:pt x="332806" y="800100"/>
                </a:lnTo>
                <a:lnTo>
                  <a:pt x="336204" y="762000"/>
                </a:lnTo>
                <a:lnTo>
                  <a:pt x="342655" y="723900"/>
                </a:lnTo>
                <a:lnTo>
                  <a:pt x="351270" y="685800"/>
                </a:lnTo>
                <a:lnTo>
                  <a:pt x="361158" y="647700"/>
                </a:lnTo>
                <a:lnTo>
                  <a:pt x="371430" y="622300"/>
                </a:lnTo>
                <a:lnTo>
                  <a:pt x="381196" y="584200"/>
                </a:lnTo>
                <a:lnTo>
                  <a:pt x="389567" y="546100"/>
                </a:lnTo>
                <a:lnTo>
                  <a:pt x="395653" y="508000"/>
                </a:lnTo>
                <a:lnTo>
                  <a:pt x="398564" y="469900"/>
                </a:lnTo>
                <a:lnTo>
                  <a:pt x="397411" y="419100"/>
                </a:lnTo>
                <a:lnTo>
                  <a:pt x="391304" y="368300"/>
                </a:lnTo>
                <a:lnTo>
                  <a:pt x="638537" y="368300"/>
                </a:lnTo>
                <a:lnTo>
                  <a:pt x="640298" y="342900"/>
                </a:lnTo>
                <a:lnTo>
                  <a:pt x="641085" y="292100"/>
                </a:lnTo>
                <a:lnTo>
                  <a:pt x="638547" y="228600"/>
                </a:lnTo>
                <a:lnTo>
                  <a:pt x="632096" y="165100"/>
                </a:lnTo>
                <a:lnTo>
                  <a:pt x="693304" y="152400"/>
                </a:lnTo>
                <a:lnTo>
                  <a:pt x="1219668" y="152400"/>
                </a:lnTo>
                <a:lnTo>
                  <a:pt x="1130742" y="101600"/>
                </a:lnTo>
                <a:lnTo>
                  <a:pt x="1085502" y="88900"/>
                </a:lnTo>
                <a:lnTo>
                  <a:pt x="1039737" y="63500"/>
                </a:lnTo>
                <a:lnTo>
                  <a:pt x="851294" y="12700"/>
                </a:lnTo>
                <a:close/>
              </a:path>
              <a:path w="3197225" h="2133600">
                <a:moveTo>
                  <a:pt x="1219668" y="152400"/>
                </a:moveTo>
                <a:lnTo>
                  <a:pt x="859272" y="152400"/>
                </a:lnTo>
                <a:lnTo>
                  <a:pt x="909450" y="165100"/>
                </a:lnTo>
                <a:lnTo>
                  <a:pt x="957427" y="177800"/>
                </a:lnTo>
                <a:lnTo>
                  <a:pt x="1003425" y="190500"/>
                </a:lnTo>
                <a:lnTo>
                  <a:pt x="1047665" y="203200"/>
                </a:lnTo>
                <a:lnTo>
                  <a:pt x="1090370" y="215900"/>
                </a:lnTo>
                <a:lnTo>
                  <a:pt x="1131762" y="241300"/>
                </a:lnTo>
                <a:lnTo>
                  <a:pt x="1172064" y="266700"/>
                </a:lnTo>
                <a:lnTo>
                  <a:pt x="1211497" y="279400"/>
                </a:lnTo>
                <a:lnTo>
                  <a:pt x="1326808" y="355600"/>
                </a:lnTo>
                <a:lnTo>
                  <a:pt x="1364990" y="393700"/>
                </a:lnTo>
                <a:lnTo>
                  <a:pt x="1442304" y="444500"/>
                </a:lnTo>
                <a:lnTo>
                  <a:pt x="1481880" y="482600"/>
                </a:lnTo>
                <a:lnTo>
                  <a:pt x="1522366" y="508000"/>
                </a:lnTo>
                <a:lnTo>
                  <a:pt x="1528203" y="571500"/>
                </a:lnTo>
                <a:lnTo>
                  <a:pt x="1530481" y="622300"/>
                </a:lnTo>
                <a:lnTo>
                  <a:pt x="1530404" y="635000"/>
                </a:lnTo>
                <a:lnTo>
                  <a:pt x="1530328" y="647700"/>
                </a:lnTo>
                <a:lnTo>
                  <a:pt x="1530252" y="660400"/>
                </a:lnTo>
                <a:lnTo>
                  <a:pt x="1530176" y="673100"/>
                </a:lnTo>
                <a:lnTo>
                  <a:pt x="1530099" y="685800"/>
                </a:lnTo>
                <a:lnTo>
                  <a:pt x="1527959" y="723900"/>
                </a:lnTo>
                <a:lnTo>
                  <a:pt x="1524959" y="774700"/>
                </a:lnTo>
                <a:lnTo>
                  <a:pt x="1521999" y="812800"/>
                </a:lnTo>
                <a:lnTo>
                  <a:pt x="1519981" y="850900"/>
                </a:lnTo>
                <a:lnTo>
                  <a:pt x="1519922" y="863600"/>
                </a:lnTo>
                <a:lnTo>
                  <a:pt x="1519803" y="889000"/>
                </a:lnTo>
                <a:lnTo>
                  <a:pt x="1522366" y="939800"/>
                </a:lnTo>
                <a:lnTo>
                  <a:pt x="1525898" y="977900"/>
                </a:lnTo>
                <a:lnTo>
                  <a:pt x="1527331" y="1028700"/>
                </a:lnTo>
                <a:lnTo>
                  <a:pt x="1527211" y="1066800"/>
                </a:lnTo>
                <a:lnTo>
                  <a:pt x="1526081" y="1117600"/>
                </a:lnTo>
                <a:lnTo>
                  <a:pt x="1524487" y="1168400"/>
                </a:lnTo>
                <a:lnTo>
                  <a:pt x="1522974" y="1219200"/>
                </a:lnTo>
                <a:lnTo>
                  <a:pt x="1522085" y="1270000"/>
                </a:lnTo>
                <a:lnTo>
                  <a:pt x="1522155" y="1282700"/>
                </a:lnTo>
                <a:lnTo>
                  <a:pt x="1522226" y="1295400"/>
                </a:lnTo>
                <a:lnTo>
                  <a:pt x="1522331" y="1435100"/>
                </a:lnTo>
                <a:lnTo>
                  <a:pt x="1521317" y="1485900"/>
                </a:lnTo>
                <a:lnTo>
                  <a:pt x="1520176" y="1536700"/>
                </a:lnTo>
                <a:lnTo>
                  <a:pt x="1519308" y="1587500"/>
                </a:lnTo>
                <a:lnTo>
                  <a:pt x="1519212" y="1612900"/>
                </a:lnTo>
                <a:lnTo>
                  <a:pt x="1519116" y="1638300"/>
                </a:lnTo>
                <a:lnTo>
                  <a:pt x="1520001" y="1689100"/>
                </a:lnTo>
                <a:lnTo>
                  <a:pt x="1522366" y="1752600"/>
                </a:lnTo>
                <a:lnTo>
                  <a:pt x="1668289" y="1752600"/>
                </a:lnTo>
                <a:lnTo>
                  <a:pt x="1663179" y="1714500"/>
                </a:lnTo>
                <a:lnTo>
                  <a:pt x="1663256" y="1701800"/>
                </a:lnTo>
                <a:lnTo>
                  <a:pt x="1663332" y="1689100"/>
                </a:lnTo>
                <a:lnTo>
                  <a:pt x="1663409" y="1676400"/>
                </a:lnTo>
                <a:lnTo>
                  <a:pt x="1663485" y="1663700"/>
                </a:lnTo>
                <a:lnTo>
                  <a:pt x="1667229" y="1625600"/>
                </a:lnTo>
                <a:lnTo>
                  <a:pt x="1672433" y="1574800"/>
                </a:lnTo>
                <a:lnTo>
                  <a:pt x="1677119" y="1536700"/>
                </a:lnTo>
                <a:lnTo>
                  <a:pt x="1679309" y="1473200"/>
                </a:lnTo>
                <a:lnTo>
                  <a:pt x="1677025" y="1409700"/>
                </a:lnTo>
                <a:lnTo>
                  <a:pt x="1668289" y="1346200"/>
                </a:lnTo>
                <a:lnTo>
                  <a:pt x="1660446" y="1282700"/>
                </a:lnTo>
                <a:lnTo>
                  <a:pt x="1658287" y="1231900"/>
                </a:lnTo>
                <a:lnTo>
                  <a:pt x="1660218" y="1181100"/>
                </a:lnTo>
                <a:lnTo>
                  <a:pt x="1664641" y="1130300"/>
                </a:lnTo>
                <a:lnTo>
                  <a:pt x="1669962" y="1092200"/>
                </a:lnTo>
                <a:lnTo>
                  <a:pt x="1674583" y="1054100"/>
                </a:lnTo>
                <a:lnTo>
                  <a:pt x="1676909" y="1003300"/>
                </a:lnTo>
                <a:lnTo>
                  <a:pt x="1675343" y="965200"/>
                </a:lnTo>
                <a:lnTo>
                  <a:pt x="1668289" y="914400"/>
                </a:lnTo>
                <a:lnTo>
                  <a:pt x="1660320" y="863600"/>
                </a:lnTo>
                <a:lnTo>
                  <a:pt x="1658395" y="812800"/>
                </a:lnTo>
                <a:lnTo>
                  <a:pt x="1660632" y="749300"/>
                </a:lnTo>
                <a:lnTo>
                  <a:pt x="1665146" y="685800"/>
                </a:lnTo>
                <a:lnTo>
                  <a:pt x="1670053" y="635000"/>
                </a:lnTo>
                <a:lnTo>
                  <a:pt x="1673469" y="584200"/>
                </a:lnTo>
                <a:lnTo>
                  <a:pt x="1673509" y="546100"/>
                </a:lnTo>
                <a:lnTo>
                  <a:pt x="1668289" y="508000"/>
                </a:lnTo>
                <a:lnTo>
                  <a:pt x="1706710" y="457200"/>
                </a:lnTo>
                <a:lnTo>
                  <a:pt x="1745362" y="419100"/>
                </a:lnTo>
                <a:lnTo>
                  <a:pt x="1784312" y="393700"/>
                </a:lnTo>
                <a:lnTo>
                  <a:pt x="1810524" y="368300"/>
                </a:lnTo>
                <a:lnTo>
                  <a:pt x="1595391" y="368300"/>
                </a:lnTo>
                <a:lnTo>
                  <a:pt x="1515228" y="317500"/>
                </a:lnTo>
                <a:lnTo>
                  <a:pt x="1433201" y="266700"/>
                </a:lnTo>
                <a:lnTo>
                  <a:pt x="1349264" y="215900"/>
                </a:lnTo>
                <a:lnTo>
                  <a:pt x="1263367" y="165100"/>
                </a:lnTo>
                <a:lnTo>
                  <a:pt x="1219668" y="152400"/>
                </a:lnTo>
                <a:close/>
              </a:path>
              <a:path w="3197225" h="2133600">
                <a:moveTo>
                  <a:pt x="2702079" y="152400"/>
                </a:moveTo>
                <a:lnTo>
                  <a:pt x="2558559" y="152400"/>
                </a:lnTo>
                <a:lnTo>
                  <a:pt x="2574390" y="190500"/>
                </a:lnTo>
                <a:lnTo>
                  <a:pt x="2584472" y="215900"/>
                </a:lnTo>
                <a:lnTo>
                  <a:pt x="2589948" y="254000"/>
                </a:lnTo>
                <a:lnTo>
                  <a:pt x="2591959" y="292100"/>
                </a:lnTo>
                <a:lnTo>
                  <a:pt x="2591881" y="304800"/>
                </a:lnTo>
                <a:lnTo>
                  <a:pt x="2591803" y="317500"/>
                </a:lnTo>
                <a:lnTo>
                  <a:pt x="2591725" y="330200"/>
                </a:lnTo>
                <a:lnTo>
                  <a:pt x="2591647" y="342900"/>
                </a:lnTo>
                <a:lnTo>
                  <a:pt x="2590153" y="393700"/>
                </a:lnTo>
                <a:lnTo>
                  <a:pt x="2588619" y="444500"/>
                </a:lnTo>
                <a:lnTo>
                  <a:pt x="2588511" y="457200"/>
                </a:lnTo>
                <a:lnTo>
                  <a:pt x="2588403" y="469900"/>
                </a:lnTo>
                <a:lnTo>
                  <a:pt x="2588295" y="482600"/>
                </a:lnTo>
                <a:lnTo>
                  <a:pt x="2588187" y="495300"/>
                </a:lnTo>
                <a:lnTo>
                  <a:pt x="2589997" y="558800"/>
                </a:lnTo>
                <a:lnTo>
                  <a:pt x="2595193" y="622300"/>
                </a:lnTo>
                <a:lnTo>
                  <a:pt x="2604914" y="685800"/>
                </a:lnTo>
                <a:lnTo>
                  <a:pt x="2614500" y="749300"/>
                </a:lnTo>
                <a:lnTo>
                  <a:pt x="2621013" y="812800"/>
                </a:lnTo>
                <a:lnTo>
                  <a:pt x="2625090" y="863600"/>
                </a:lnTo>
                <a:lnTo>
                  <a:pt x="2627365" y="914400"/>
                </a:lnTo>
                <a:lnTo>
                  <a:pt x="2628477" y="965200"/>
                </a:lnTo>
                <a:lnTo>
                  <a:pt x="2629060" y="1016000"/>
                </a:lnTo>
                <a:lnTo>
                  <a:pt x="2629752" y="1066800"/>
                </a:lnTo>
                <a:lnTo>
                  <a:pt x="2631189" y="1104900"/>
                </a:lnTo>
                <a:lnTo>
                  <a:pt x="2634007" y="1155700"/>
                </a:lnTo>
                <a:lnTo>
                  <a:pt x="2638843" y="1193800"/>
                </a:lnTo>
                <a:lnTo>
                  <a:pt x="2646332" y="1244600"/>
                </a:lnTo>
                <a:lnTo>
                  <a:pt x="2657111" y="1282700"/>
                </a:lnTo>
                <a:lnTo>
                  <a:pt x="2631236" y="1295400"/>
                </a:lnTo>
                <a:lnTo>
                  <a:pt x="2573977" y="1295400"/>
                </a:lnTo>
                <a:lnTo>
                  <a:pt x="2542599" y="1308100"/>
                </a:lnTo>
                <a:lnTo>
                  <a:pt x="2509394" y="1308100"/>
                </a:lnTo>
                <a:lnTo>
                  <a:pt x="2437512" y="1333500"/>
                </a:lnTo>
                <a:lnTo>
                  <a:pt x="2398842" y="1346200"/>
                </a:lnTo>
                <a:lnTo>
                  <a:pt x="2358356" y="1358900"/>
                </a:lnTo>
                <a:lnTo>
                  <a:pt x="2316059" y="1371600"/>
                </a:lnTo>
                <a:lnTo>
                  <a:pt x="2271952" y="1397000"/>
                </a:lnTo>
                <a:lnTo>
                  <a:pt x="2226040" y="1409700"/>
                </a:lnTo>
                <a:lnTo>
                  <a:pt x="2178325" y="1435100"/>
                </a:lnTo>
                <a:lnTo>
                  <a:pt x="2128810" y="1460500"/>
                </a:lnTo>
                <a:lnTo>
                  <a:pt x="2077499" y="1485900"/>
                </a:lnTo>
                <a:lnTo>
                  <a:pt x="2024395" y="1524000"/>
                </a:lnTo>
                <a:lnTo>
                  <a:pt x="1969501" y="1549400"/>
                </a:lnTo>
                <a:lnTo>
                  <a:pt x="1912820" y="1587500"/>
                </a:lnTo>
                <a:lnTo>
                  <a:pt x="1854355" y="1625600"/>
                </a:lnTo>
                <a:lnTo>
                  <a:pt x="1794110" y="1663700"/>
                </a:lnTo>
                <a:lnTo>
                  <a:pt x="1732087" y="1701800"/>
                </a:lnTo>
                <a:lnTo>
                  <a:pt x="1668289" y="1752600"/>
                </a:lnTo>
                <a:lnTo>
                  <a:pt x="1920197" y="1752600"/>
                </a:lnTo>
                <a:lnTo>
                  <a:pt x="2098657" y="1638300"/>
                </a:lnTo>
                <a:lnTo>
                  <a:pt x="2215391" y="1587500"/>
                </a:lnTo>
                <a:lnTo>
                  <a:pt x="2272066" y="1562100"/>
                </a:lnTo>
                <a:lnTo>
                  <a:pt x="2327159" y="1536700"/>
                </a:lnTo>
                <a:lnTo>
                  <a:pt x="2380331" y="1524000"/>
                </a:lnTo>
                <a:lnTo>
                  <a:pt x="2431241" y="1498600"/>
                </a:lnTo>
                <a:lnTo>
                  <a:pt x="2479550" y="1485900"/>
                </a:lnTo>
                <a:lnTo>
                  <a:pt x="2524917" y="1473200"/>
                </a:lnTo>
                <a:lnTo>
                  <a:pt x="2567003" y="1460500"/>
                </a:lnTo>
                <a:lnTo>
                  <a:pt x="2605466" y="1447800"/>
                </a:lnTo>
                <a:lnTo>
                  <a:pt x="2639968" y="1447800"/>
                </a:lnTo>
                <a:lnTo>
                  <a:pt x="2670169" y="1435100"/>
                </a:lnTo>
                <a:lnTo>
                  <a:pt x="2695727" y="1435100"/>
                </a:lnTo>
                <a:lnTo>
                  <a:pt x="2716304" y="1422400"/>
                </a:lnTo>
                <a:lnTo>
                  <a:pt x="2795444" y="1422400"/>
                </a:lnTo>
                <a:lnTo>
                  <a:pt x="2813956" y="1409700"/>
                </a:lnTo>
                <a:lnTo>
                  <a:pt x="2807069" y="1371600"/>
                </a:lnTo>
                <a:lnTo>
                  <a:pt x="2803056" y="1333500"/>
                </a:lnTo>
                <a:lnTo>
                  <a:pt x="2801055" y="1282700"/>
                </a:lnTo>
                <a:lnTo>
                  <a:pt x="2800208" y="1231900"/>
                </a:lnTo>
                <a:lnTo>
                  <a:pt x="2800097" y="1219200"/>
                </a:lnTo>
                <a:lnTo>
                  <a:pt x="2799986" y="1206500"/>
                </a:lnTo>
                <a:lnTo>
                  <a:pt x="2799875" y="1193800"/>
                </a:lnTo>
                <a:lnTo>
                  <a:pt x="2799764" y="1181100"/>
                </a:lnTo>
                <a:lnTo>
                  <a:pt x="2799653" y="1168400"/>
                </a:lnTo>
                <a:lnTo>
                  <a:pt x="2798530" y="1117600"/>
                </a:lnTo>
                <a:lnTo>
                  <a:pt x="2795980" y="1066800"/>
                </a:lnTo>
                <a:lnTo>
                  <a:pt x="2791141" y="1016000"/>
                </a:lnTo>
                <a:lnTo>
                  <a:pt x="2783154" y="965200"/>
                </a:lnTo>
                <a:lnTo>
                  <a:pt x="2771157" y="927100"/>
                </a:lnTo>
                <a:lnTo>
                  <a:pt x="2760627" y="889000"/>
                </a:lnTo>
                <a:lnTo>
                  <a:pt x="2754342" y="838200"/>
                </a:lnTo>
                <a:lnTo>
                  <a:pt x="2751297" y="787400"/>
                </a:lnTo>
                <a:lnTo>
                  <a:pt x="2750484" y="749300"/>
                </a:lnTo>
                <a:lnTo>
                  <a:pt x="2750650" y="723900"/>
                </a:lnTo>
                <a:lnTo>
                  <a:pt x="2750732" y="711200"/>
                </a:lnTo>
                <a:lnTo>
                  <a:pt x="2750815" y="698500"/>
                </a:lnTo>
                <a:lnTo>
                  <a:pt x="2750898" y="685800"/>
                </a:lnTo>
                <a:lnTo>
                  <a:pt x="2751531" y="635000"/>
                </a:lnTo>
                <a:lnTo>
                  <a:pt x="2751417" y="596900"/>
                </a:lnTo>
                <a:lnTo>
                  <a:pt x="2749432" y="533400"/>
                </a:lnTo>
                <a:lnTo>
                  <a:pt x="2744686" y="469900"/>
                </a:lnTo>
                <a:lnTo>
                  <a:pt x="2736135" y="419100"/>
                </a:lnTo>
                <a:lnTo>
                  <a:pt x="2722770" y="368300"/>
                </a:lnTo>
                <a:lnTo>
                  <a:pt x="2942977" y="368300"/>
                </a:lnTo>
                <a:lnTo>
                  <a:pt x="2942260" y="355600"/>
                </a:lnTo>
                <a:lnTo>
                  <a:pt x="2944235" y="317500"/>
                </a:lnTo>
                <a:lnTo>
                  <a:pt x="2944704" y="279400"/>
                </a:lnTo>
                <a:lnTo>
                  <a:pt x="2938035" y="228600"/>
                </a:lnTo>
                <a:lnTo>
                  <a:pt x="2711848" y="228600"/>
                </a:lnTo>
                <a:lnTo>
                  <a:pt x="2702597" y="177800"/>
                </a:lnTo>
                <a:lnTo>
                  <a:pt x="2702079" y="152400"/>
                </a:lnTo>
                <a:close/>
              </a:path>
              <a:path w="3197225" h="2133600">
                <a:moveTo>
                  <a:pt x="638537" y="368300"/>
                </a:moveTo>
                <a:lnTo>
                  <a:pt x="467885" y="368300"/>
                </a:lnTo>
                <a:lnTo>
                  <a:pt x="473495" y="419100"/>
                </a:lnTo>
                <a:lnTo>
                  <a:pt x="473562" y="469900"/>
                </a:lnTo>
                <a:lnTo>
                  <a:pt x="469231" y="520700"/>
                </a:lnTo>
                <a:lnTo>
                  <a:pt x="461648" y="558800"/>
                </a:lnTo>
                <a:lnTo>
                  <a:pt x="451960" y="596900"/>
                </a:lnTo>
                <a:lnTo>
                  <a:pt x="441311" y="635000"/>
                </a:lnTo>
                <a:lnTo>
                  <a:pt x="430847" y="685800"/>
                </a:lnTo>
                <a:lnTo>
                  <a:pt x="421714" y="723900"/>
                </a:lnTo>
                <a:lnTo>
                  <a:pt x="415057" y="762000"/>
                </a:lnTo>
                <a:lnTo>
                  <a:pt x="412023" y="812800"/>
                </a:lnTo>
                <a:lnTo>
                  <a:pt x="413756" y="850900"/>
                </a:lnTo>
                <a:lnTo>
                  <a:pt x="429622" y="952500"/>
                </a:lnTo>
                <a:lnTo>
                  <a:pt x="431234" y="1003300"/>
                </a:lnTo>
                <a:lnTo>
                  <a:pt x="427621" y="1054100"/>
                </a:lnTo>
                <a:lnTo>
                  <a:pt x="420168" y="1092200"/>
                </a:lnTo>
                <a:lnTo>
                  <a:pt x="410258" y="1130300"/>
                </a:lnTo>
                <a:lnTo>
                  <a:pt x="399275" y="1181100"/>
                </a:lnTo>
                <a:lnTo>
                  <a:pt x="388603" y="1219200"/>
                </a:lnTo>
                <a:lnTo>
                  <a:pt x="379626" y="1257300"/>
                </a:lnTo>
                <a:lnTo>
                  <a:pt x="373727" y="1308100"/>
                </a:lnTo>
                <a:lnTo>
                  <a:pt x="372290" y="1358900"/>
                </a:lnTo>
                <a:lnTo>
                  <a:pt x="376699" y="1409700"/>
                </a:lnTo>
                <a:lnTo>
                  <a:pt x="397785" y="1422400"/>
                </a:lnTo>
                <a:lnTo>
                  <a:pt x="446041" y="1422400"/>
                </a:lnTo>
                <a:lnTo>
                  <a:pt x="444265" y="1409700"/>
                </a:lnTo>
                <a:lnTo>
                  <a:pt x="447417" y="1409700"/>
                </a:lnTo>
                <a:lnTo>
                  <a:pt x="455253" y="1397000"/>
                </a:lnTo>
                <a:lnTo>
                  <a:pt x="483997" y="1397000"/>
                </a:lnTo>
                <a:lnTo>
                  <a:pt x="504414" y="1384300"/>
                </a:lnTo>
                <a:lnTo>
                  <a:pt x="920821" y="1384300"/>
                </a:lnTo>
                <a:lnTo>
                  <a:pt x="897792" y="1371600"/>
                </a:lnTo>
                <a:lnTo>
                  <a:pt x="853215" y="1358900"/>
                </a:lnTo>
                <a:lnTo>
                  <a:pt x="810209" y="1333500"/>
                </a:lnTo>
                <a:lnTo>
                  <a:pt x="768863" y="1320800"/>
                </a:lnTo>
                <a:lnTo>
                  <a:pt x="729270" y="1320800"/>
                </a:lnTo>
                <a:lnTo>
                  <a:pt x="691518" y="1308100"/>
                </a:lnTo>
                <a:lnTo>
                  <a:pt x="655698" y="1295400"/>
                </a:lnTo>
                <a:lnTo>
                  <a:pt x="533544" y="1295400"/>
                </a:lnTo>
                <a:lnTo>
                  <a:pt x="523212" y="1244600"/>
                </a:lnTo>
                <a:lnTo>
                  <a:pt x="518609" y="1193800"/>
                </a:lnTo>
                <a:lnTo>
                  <a:pt x="518673" y="1181100"/>
                </a:lnTo>
                <a:lnTo>
                  <a:pt x="518736" y="1168400"/>
                </a:lnTo>
                <a:lnTo>
                  <a:pt x="518800" y="1155700"/>
                </a:lnTo>
                <a:lnTo>
                  <a:pt x="522854" y="1104900"/>
                </a:lnTo>
                <a:lnTo>
                  <a:pt x="529835" y="1054100"/>
                </a:lnTo>
                <a:lnTo>
                  <a:pt x="538810" y="1003300"/>
                </a:lnTo>
                <a:lnTo>
                  <a:pt x="548846" y="952500"/>
                </a:lnTo>
                <a:lnTo>
                  <a:pt x="559008" y="901700"/>
                </a:lnTo>
                <a:lnTo>
                  <a:pt x="568362" y="850900"/>
                </a:lnTo>
                <a:lnTo>
                  <a:pt x="575976" y="800100"/>
                </a:lnTo>
                <a:lnTo>
                  <a:pt x="580915" y="749300"/>
                </a:lnTo>
                <a:lnTo>
                  <a:pt x="585087" y="711200"/>
                </a:lnTo>
                <a:lnTo>
                  <a:pt x="591242" y="660400"/>
                </a:lnTo>
                <a:lnTo>
                  <a:pt x="598789" y="622300"/>
                </a:lnTo>
                <a:lnTo>
                  <a:pt x="607139" y="584200"/>
                </a:lnTo>
                <a:lnTo>
                  <a:pt x="615702" y="533400"/>
                </a:lnTo>
                <a:lnTo>
                  <a:pt x="623889" y="495300"/>
                </a:lnTo>
                <a:lnTo>
                  <a:pt x="631110" y="444500"/>
                </a:lnTo>
                <a:lnTo>
                  <a:pt x="636777" y="393700"/>
                </a:lnTo>
                <a:lnTo>
                  <a:pt x="638537" y="368300"/>
                </a:lnTo>
                <a:close/>
              </a:path>
              <a:path w="3197225" h="2133600">
                <a:moveTo>
                  <a:pt x="2969894" y="431800"/>
                </a:moveTo>
                <a:lnTo>
                  <a:pt x="2956323" y="444500"/>
                </a:lnTo>
                <a:lnTo>
                  <a:pt x="2984025" y="444500"/>
                </a:lnTo>
                <a:lnTo>
                  <a:pt x="2969894" y="431800"/>
                </a:lnTo>
                <a:close/>
              </a:path>
              <a:path w="3197225" h="2133600">
                <a:moveTo>
                  <a:pt x="2682132" y="25400"/>
                </a:moveTo>
                <a:lnTo>
                  <a:pt x="2292410" y="25400"/>
                </a:lnTo>
                <a:lnTo>
                  <a:pt x="2155957" y="63500"/>
                </a:lnTo>
                <a:lnTo>
                  <a:pt x="2111591" y="88900"/>
                </a:lnTo>
                <a:lnTo>
                  <a:pt x="2024140" y="114300"/>
                </a:lnTo>
                <a:lnTo>
                  <a:pt x="1895180" y="190500"/>
                </a:lnTo>
                <a:lnTo>
                  <a:pt x="1852520" y="203200"/>
                </a:lnTo>
                <a:lnTo>
                  <a:pt x="1767298" y="254000"/>
                </a:lnTo>
                <a:lnTo>
                  <a:pt x="1724603" y="292100"/>
                </a:lnTo>
                <a:lnTo>
                  <a:pt x="1595391" y="368300"/>
                </a:lnTo>
                <a:lnTo>
                  <a:pt x="1810524" y="368300"/>
                </a:lnTo>
                <a:lnTo>
                  <a:pt x="1823630" y="355600"/>
                </a:lnTo>
                <a:lnTo>
                  <a:pt x="1863383" y="330200"/>
                </a:lnTo>
                <a:lnTo>
                  <a:pt x="1903641" y="292100"/>
                </a:lnTo>
                <a:lnTo>
                  <a:pt x="1944472" y="266700"/>
                </a:lnTo>
                <a:lnTo>
                  <a:pt x="1985944" y="254000"/>
                </a:lnTo>
                <a:lnTo>
                  <a:pt x="2028126" y="228600"/>
                </a:lnTo>
                <a:lnTo>
                  <a:pt x="2071086" y="215900"/>
                </a:lnTo>
                <a:lnTo>
                  <a:pt x="2114893" y="190500"/>
                </a:lnTo>
                <a:lnTo>
                  <a:pt x="2205321" y="165100"/>
                </a:lnTo>
                <a:lnTo>
                  <a:pt x="2252079" y="165100"/>
                </a:lnTo>
                <a:lnTo>
                  <a:pt x="2299958" y="152400"/>
                </a:lnTo>
                <a:lnTo>
                  <a:pt x="2702079" y="152400"/>
                </a:lnTo>
                <a:lnTo>
                  <a:pt x="2701561" y="127000"/>
                </a:lnTo>
                <a:lnTo>
                  <a:pt x="2701445" y="114300"/>
                </a:lnTo>
                <a:lnTo>
                  <a:pt x="2701329" y="101600"/>
                </a:lnTo>
                <a:lnTo>
                  <a:pt x="2701213" y="88900"/>
                </a:lnTo>
                <a:lnTo>
                  <a:pt x="2701097" y="76200"/>
                </a:lnTo>
                <a:lnTo>
                  <a:pt x="2693560" y="38100"/>
                </a:lnTo>
                <a:lnTo>
                  <a:pt x="2682132" y="25400"/>
                </a:lnTo>
                <a:close/>
              </a:path>
              <a:path w="3197225" h="2133600">
                <a:moveTo>
                  <a:pt x="400591" y="215900"/>
                </a:moveTo>
                <a:lnTo>
                  <a:pt x="360882" y="215900"/>
                </a:lnTo>
                <a:lnTo>
                  <a:pt x="318279" y="228600"/>
                </a:lnTo>
                <a:lnTo>
                  <a:pt x="439277" y="228600"/>
                </a:lnTo>
                <a:lnTo>
                  <a:pt x="400591" y="215900"/>
                </a:lnTo>
                <a:close/>
              </a:path>
              <a:path w="3197225" h="2133600">
                <a:moveTo>
                  <a:pt x="2586341" y="12700"/>
                </a:moveTo>
                <a:lnTo>
                  <a:pt x="2386833" y="12700"/>
                </a:lnTo>
                <a:lnTo>
                  <a:pt x="2339233" y="25400"/>
                </a:lnTo>
                <a:lnTo>
                  <a:pt x="2638823" y="25400"/>
                </a:lnTo>
                <a:lnTo>
                  <a:pt x="2586341" y="12700"/>
                </a:lnTo>
                <a:close/>
              </a:path>
              <a:path w="3197225" h="2133600">
                <a:moveTo>
                  <a:pt x="753762" y="0"/>
                </a:moveTo>
                <a:lnTo>
                  <a:pt x="704146" y="0"/>
                </a:lnTo>
                <a:lnTo>
                  <a:pt x="653957" y="12700"/>
                </a:lnTo>
                <a:lnTo>
                  <a:pt x="802809" y="12700"/>
                </a:lnTo>
                <a:lnTo>
                  <a:pt x="753762" y="0"/>
                </a:lnTo>
                <a:close/>
              </a:path>
            </a:pathLst>
          </a:custGeom>
          <a:solidFill>
            <a:srgbClr val="006379">
              <a:alpha val="10195"/>
            </a:srgbClr>
          </a:solidFill>
        </p:spPr>
        <p:txBody>
          <a:bodyPr wrap="square" lIns="0" tIns="0" rIns="0" bIns="0" rtlCol="0"/>
          <a:lstStyle/>
          <a:p>
            <a:endParaRPr/>
          </a:p>
        </p:txBody>
      </p:sp>
      <p:sp>
        <p:nvSpPr>
          <p:cNvPr id="16" name="object 1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0" dirty="0"/>
              <a:t>REFERENCES</a:t>
            </a: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40" dirty="0"/>
              <a:t> </a:t>
            </a:r>
            <a:r>
              <a:rPr dirty="0"/>
              <a:t>Libero</a:t>
            </a:r>
            <a:r>
              <a:rPr spc="-30" dirty="0"/>
              <a:t> </a:t>
            </a:r>
            <a:r>
              <a:rPr dirty="0"/>
              <a:t>Lucio</a:t>
            </a:r>
            <a:r>
              <a:rPr spc="-25" dirty="0"/>
              <a:t> </a:t>
            </a:r>
            <a:r>
              <a:rPr dirty="0"/>
              <a:t>Starace,</a:t>
            </a:r>
            <a:r>
              <a:rPr spc="-30" dirty="0"/>
              <a:t> </a:t>
            </a:r>
            <a:r>
              <a:rPr dirty="0"/>
              <a:t>Ph.D.</a:t>
            </a:r>
            <a:r>
              <a:rPr spc="-40" dirty="0"/>
              <a:t> </a:t>
            </a:r>
            <a:r>
              <a:rPr dirty="0"/>
              <a:t>-</a:t>
            </a:r>
            <a:r>
              <a:rPr spc="-25" dirty="0"/>
              <a:t> </a:t>
            </a:r>
            <a:r>
              <a:rPr dirty="0"/>
              <a:t>University</a:t>
            </a:r>
            <a:r>
              <a:rPr spc="-35" dirty="0"/>
              <a:t> </a:t>
            </a:r>
            <a:r>
              <a:rPr dirty="0"/>
              <a:t>of</a:t>
            </a:r>
            <a:r>
              <a:rPr spc="-25" dirty="0"/>
              <a:t> </a:t>
            </a:r>
            <a:r>
              <a:rPr dirty="0"/>
              <a:t>Naples</a:t>
            </a:r>
            <a:r>
              <a:rPr spc="-30" dirty="0"/>
              <a:t> </a:t>
            </a:r>
            <a:r>
              <a:rPr dirty="0"/>
              <a:t>Federico</a:t>
            </a:r>
            <a:r>
              <a:rPr spc="-25" dirty="0"/>
              <a:t> </a:t>
            </a:r>
            <a:r>
              <a:rPr dirty="0"/>
              <a:t>II</a:t>
            </a:r>
            <a:r>
              <a:rPr spc="-10" dirty="0"/>
              <a:t> </a:t>
            </a:r>
            <a:r>
              <a:rPr dirty="0"/>
              <a:t>-</a:t>
            </a:r>
            <a:r>
              <a:rPr spc="-25" dirty="0"/>
              <a:t> </a:t>
            </a:r>
            <a:r>
              <a:rPr dirty="0"/>
              <a:t>Web</a:t>
            </a:r>
            <a:r>
              <a:rPr spc="-25" dirty="0"/>
              <a:t> </a:t>
            </a:r>
            <a:r>
              <a:rPr spc="-20" dirty="0"/>
              <a:t>Technologies</a:t>
            </a:r>
            <a:r>
              <a:rPr spc="-30" dirty="0"/>
              <a:t> </a:t>
            </a:r>
            <a:r>
              <a:rPr dirty="0"/>
              <a:t>Course</a:t>
            </a:r>
            <a:r>
              <a:rPr spc="-10" dirty="0"/>
              <a:t> </a:t>
            </a:r>
            <a:r>
              <a:rPr dirty="0"/>
              <a:t>-</a:t>
            </a:r>
            <a:r>
              <a:rPr spc="-25" dirty="0"/>
              <a:t> </a:t>
            </a:r>
            <a:r>
              <a:rPr dirty="0"/>
              <a:t>Lecture</a:t>
            </a:r>
            <a:r>
              <a:rPr spc="-40" dirty="0"/>
              <a:t> </a:t>
            </a:r>
            <a:r>
              <a:rPr dirty="0"/>
              <a:t>12</a:t>
            </a:r>
            <a:r>
              <a:rPr spc="-10" dirty="0"/>
              <a:t> </a:t>
            </a:r>
            <a:r>
              <a:rPr dirty="0"/>
              <a:t>-</a:t>
            </a:r>
            <a:r>
              <a:rPr spc="-30" dirty="0"/>
              <a:t> </a:t>
            </a:r>
            <a:r>
              <a:rPr dirty="0"/>
              <a:t>Node.js:</a:t>
            </a:r>
            <a:r>
              <a:rPr spc="-25" dirty="0"/>
              <a:t> </a:t>
            </a:r>
            <a:r>
              <a:rPr dirty="0"/>
              <a:t>Session</a:t>
            </a:r>
            <a:r>
              <a:rPr spc="-15" dirty="0"/>
              <a:t> </a:t>
            </a:r>
            <a:r>
              <a:rPr spc="-10" dirty="0"/>
              <a:t>Management</a:t>
            </a: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527</a:t>
            </a:fld>
            <a:endParaRPr spc="-25" dirty="0"/>
          </a:p>
        </p:txBody>
      </p:sp>
      <p:sp>
        <p:nvSpPr>
          <p:cNvPr id="17" name="object 17"/>
          <p:cNvSpPr txBox="1"/>
          <p:nvPr/>
        </p:nvSpPr>
        <p:spPr>
          <a:xfrm>
            <a:off x="962050" y="1533220"/>
            <a:ext cx="9288780" cy="2207260"/>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spc="-10" dirty="0">
                <a:solidFill>
                  <a:srgbClr val="111F35"/>
                </a:solidFill>
                <a:latin typeface="Calibri"/>
                <a:cs typeface="Calibri"/>
              </a:rPr>
              <a:t>Introduction</a:t>
            </a:r>
            <a:r>
              <a:rPr sz="2800" b="1" spc="-60" dirty="0">
                <a:solidFill>
                  <a:srgbClr val="111F35"/>
                </a:solidFill>
                <a:latin typeface="Calibri"/>
                <a:cs typeface="Calibri"/>
              </a:rPr>
              <a:t> </a:t>
            </a:r>
            <a:r>
              <a:rPr sz="2800" b="1" dirty="0">
                <a:solidFill>
                  <a:srgbClr val="111F35"/>
                </a:solidFill>
                <a:latin typeface="Calibri"/>
                <a:cs typeface="Calibri"/>
              </a:rPr>
              <a:t>to</a:t>
            </a:r>
            <a:r>
              <a:rPr sz="2800" b="1" spc="-75" dirty="0">
                <a:solidFill>
                  <a:srgbClr val="111F35"/>
                </a:solidFill>
                <a:latin typeface="Calibri"/>
                <a:cs typeface="Calibri"/>
              </a:rPr>
              <a:t> </a:t>
            </a:r>
            <a:r>
              <a:rPr sz="2800" b="1" dirty="0">
                <a:solidFill>
                  <a:srgbClr val="111F35"/>
                </a:solidFill>
                <a:latin typeface="Calibri"/>
                <a:cs typeface="Calibri"/>
              </a:rPr>
              <a:t>Web</a:t>
            </a:r>
            <a:r>
              <a:rPr sz="2800" b="1" spc="-70" dirty="0">
                <a:solidFill>
                  <a:srgbClr val="111F35"/>
                </a:solidFill>
                <a:latin typeface="Calibri"/>
                <a:cs typeface="Calibri"/>
              </a:rPr>
              <a:t> </a:t>
            </a:r>
            <a:r>
              <a:rPr sz="2800" b="1" spc="-10" dirty="0">
                <a:solidFill>
                  <a:srgbClr val="111F35"/>
                </a:solidFill>
                <a:latin typeface="Calibri"/>
                <a:cs typeface="Calibri"/>
              </a:rPr>
              <a:t>Applications</a:t>
            </a:r>
            <a:r>
              <a:rPr sz="2800" b="1" spc="-70" dirty="0">
                <a:solidFill>
                  <a:srgbClr val="111F35"/>
                </a:solidFill>
                <a:latin typeface="Calibri"/>
                <a:cs typeface="Calibri"/>
              </a:rPr>
              <a:t> </a:t>
            </a:r>
            <a:r>
              <a:rPr sz="2800" b="1" spc="-10" dirty="0">
                <a:solidFill>
                  <a:srgbClr val="111F35"/>
                </a:solidFill>
                <a:latin typeface="Calibri"/>
                <a:cs typeface="Calibri"/>
              </a:rPr>
              <a:t>Development</a:t>
            </a:r>
            <a:endParaRPr sz="2800">
              <a:latin typeface="Calibri"/>
              <a:cs typeface="Calibri"/>
            </a:endParaRPr>
          </a:p>
          <a:p>
            <a:pPr marL="241300">
              <a:lnSpc>
                <a:spcPts val="1980"/>
              </a:lnSpc>
            </a:pPr>
            <a:r>
              <a:rPr sz="1800" dirty="0">
                <a:solidFill>
                  <a:srgbClr val="111F35"/>
                </a:solidFill>
                <a:latin typeface="Calibri"/>
                <a:cs typeface="Calibri"/>
              </a:rPr>
              <a:t>By</a:t>
            </a:r>
            <a:r>
              <a:rPr sz="1800" spc="-35" dirty="0">
                <a:solidFill>
                  <a:srgbClr val="111F35"/>
                </a:solidFill>
                <a:latin typeface="Calibri"/>
                <a:cs typeface="Calibri"/>
              </a:rPr>
              <a:t> </a:t>
            </a:r>
            <a:r>
              <a:rPr sz="1800" dirty="0">
                <a:solidFill>
                  <a:srgbClr val="111F35"/>
                </a:solidFill>
                <a:latin typeface="Calibri"/>
                <a:cs typeface="Calibri"/>
              </a:rPr>
              <a:t>Carles</a:t>
            </a:r>
            <a:r>
              <a:rPr sz="1800" spc="-20" dirty="0">
                <a:solidFill>
                  <a:srgbClr val="111F35"/>
                </a:solidFill>
                <a:latin typeface="Calibri"/>
                <a:cs typeface="Calibri"/>
              </a:rPr>
              <a:t> Mateu</a:t>
            </a:r>
            <a:endParaRPr sz="1800">
              <a:latin typeface="Calibri"/>
              <a:cs typeface="Calibri"/>
            </a:endParaRPr>
          </a:p>
          <a:p>
            <a:pPr marL="241300">
              <a:lnSpc>
                <a:spcPts val="1945"/>
              </a:lnSpc>
            </a:pPr>
            <a:r>
              <a:rPr sz="1800" dirty="0">
                <a:solidFill>
                  <a:srgbClr val="111F35"/>
                </a:solidFill>
                <a:latin typeface="Calibri"/>
                <a:cs typeface="Calibri"/>
              </a:rPr>
              <a:t>Freely</a:t>
            </a:r>
            <a:r>
              <a:rPr sz="1800" spc="-40" dirty="0">
                <a:solidFill>
                  <a:srgbClr val="111F35"/>
                </a:solidFill>
                <a:latin typeface="Calibri"/>
                <a:cs typeface="Calibri"/>
              </a:rPr>
              <a:t> </a:t>
            </a:r>
            <a:r>
              <a:rPr sz="1800" dirty="0">
                <a:solidFill>
                  <a:srgbClr val="111F35"/>
                </a:solidFill>
                <a:latin typeface="Calibri"/>
                <a:cs typeface="Calibri"/>
              </a:rPr>
              <a:t>available</a:t>
            </a:r>
            <a:r>
              <a:rPr sz="1800" spc="-30" dirty="0">
                <a:solidFill>
                  <a:srgbClr val="111F35"/>
                </a:solidFill>
                <a:latin typeface="Calibri"/>
                <a:cs typeface="Calibri"/>
              </a:rPr>
              <a:t> </a:t>
            </a:r>
            <a:r>
              <a:rPr sz="1800" dirty="0">
                <a:solidFill>
                  <a:srgbClr val="111F35"/>
                </a:solidFill>
                <a:latin typeface="Calibri"/>
                <a:cs typeface="Calibri"/>
              </a:rPr>
              <a:t>on</a:t>
            </a:r>
            <a:r>
              <a:rPr sz="1800" spc="-35"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2"/>
              </a:rPr>
              <a:t>archive.org</a:t>
            </a:r>
            <a:r>
              <a:rPr sz="1800" spc="-30" dirty="0">
                <a:solidFill>
                  <a:srgbClr val="006379"/>
                </a:solidFill>
                <a:latin typeface="Calibri"/>
                <a:cs typeface="Calibri"/>
              </a:rPr>
              <a:t> </a:t>
            </a:r>
            <a:r>
              <a:rPr sz="1800" dirty="0">
                <a:solidFill>
                  <a:srgbClr val="111F35"/>
                </a:solidFill>
                <a:latin typeface="Calibri"/>
                <a:cs typeface="Calibri"/>
              </a:rPr>
              <a:t>under</a:t>
            </a:r>
            <a:r>
              <a:rPr sz="1800" spc="-35" dirty="0">
                <a:solidFill>
                  <a:srgbClr val="111F35"/>
                </a:solidFill>
                <a:latin typeface="Calibri"/>
                <a:cs typeface="Calibri"/>
              </a:rPr>
              <a:t> </a:t>
            </a:r>
            <a:r>
              <a:rPr sz="1800" dirty="0">
                <a:solidFill>
                  <a:srgbClr val="111F35"/>
                </a:solidFill>
                <a:latin typeface="Calibri"/>
                <a:cs typeface="Calibri"/>
              </a:rPr>
              <a:t>the</a:t>
            </a:r>
            <a:r>
              <a:rPr sz="1800" spc="-30" dirty="0">
                <a:solidFill>
                  <a:srgbClr val="111F35"/>
                </a:solidFill>
                <a:latin typeface="Calibri"/>
                <a:cs typeface="Calibri"/>
              </a:rPr>
              <a:t> </a:t>
            </a:r>
            <a:r>
              <a:rPr sz="1800" dirty="0">
                <a:solidFill>
                  <a:srgbClr val="111F35"/>
                </a:solidFill>
                <a:latin typeface="Calibri"/>
                <a:cs typeface="Calibri"/>
              </a:rPr>
              <a:t>GNU</a:t>
            </a:r>
            <a:r>
              <a:rPr sz="1800" spc="-35" dirty="0">
                <a:solidFill>
                  <a:srgbClr val="111F35"/>
                </a:solidFill>
                <a:latin typeface="Calibri"/>
                <a:cs typeface="Calibri"/>
              </a:rPr>
              <a:t> </a:t>
            </a:r>
            <a:r>
              <a:rPr sz="1800" dirty="0">
                <a:solidFill>
                  <a:srgbClr val="111F35"/>
                </a:solidFill>
                <a:latin typeface="Calibri"/>
                <a:cs typeface="Calibri"/>
              </a:rPr>
              <a:t>Free</a:t>
            </a:r>
            <a:r>
              <a:rPr sz="1800" spc="-35" dirty="0">
                <a:solidFill>
                  <a:srgbClr val="111F35"/>
                </a:solidFill>
                <a:latin typeface="Calibri"/>
                <a:cs typeface="Calibri"/>
              </a:rPr>
              <a:t> </a:t>
            </a:r>
            <a:r>
              <a:rPr sz="1800" spc="-10" dirty="0">
                <a:solidFill>
                  <a:srgbClr val="111F35"/>
                </a:solidFill>
                <a:latin typeface="Calibri"/>
                <a:cs typeface="Calibri"/>
              </a:rPr>
              <a:t>Documentation</a:t>
            </a:r>
            <a:r>
              <a:rPr sz="1800" spc="-25" dirty="0">
                <a:solidFill>
                  <a:srgbClr val="111F35"/>
                </a:solidFill>
                <a:latin typeface="Calibri"/>
                <a:cs typeface="Calibri"/>
              </a:rPr>
              <a:t> </a:t>
            </a:r>
            <a:r>
              <a:rPr sz="1800" spc="-10" dirty="0">
                <a:solidFill>
                  <a:srgbClr val="111F35"/>
                </a:solidFill>
                <a:latin typeface="Calibri"/>
                <a:cs typeface="Calibri"/>
              </a:rPr>
              <a:t>Licence</a:t>
            </a:r>
            <a:endParaRPr sz="1800">
              <a:latin typeface="Calibri"/>
              <a:cs typeface="Calibri"/>
            </a:endParaRPr>
          </a:p>
          <a:p>
            <a:pPr marL="241300">
              <a:lnSpc>
                <a:spcPts val="2050"/>
              </a:lnSpc>
            </a:pPr>
            <a:r>
              <a:rPr sz="1800" b="1" spc="-10" dirty="0">
                <a:solidFill>
                  <a:srgbClr val="111F35"/>
                </a:solidFill>
                <a:latin typeface="Calibri"/>
                <a:cs typeface="Calibri"/>
              </a:rPr>
              <a:t>Relevant</a:t>
            </a:r>
            <a:r>
              <a:rPr sz="1800" b="1" spc="-70" dirty="0">
                <a:solidFill>
                  <a:srgbClr val="111F35"/>
                </a:solidFill>
                <a:latin typeface="Calibri"/>
                <a:cs typeface="Calibri"/>
              </a:rPr>
              <a:t> </a:t>
            </a:r>
            <a:r>
              <a:rPr sz="1800" b="1" dirty="0">
                <a:solidFill>
                  <a:srgbClr val="111F35"/>
                </a:solidFill>
                <a:latin typeface="Calibri"/>
                <a:cs typeface="Calibri"/>
              </a:rPr>
              <a:t>parts:</a:t>
            </a:r>
            <a:r>
              <a:rPr sz="1800" b="1" spc="-50" dirty="0">
                <a:solidFill>
                  <a:srgbClr val="111F35"/>
                </a:solidFill>
                <a:latin typeface="Calibri"/>
                <a:cs typeface="Calibri"/>
              </a:rPr>
              <a:t> </a:t>
            </a:r>
            <a:r>
              <a:rPr sz="1800" dirty="0">
                <a:solidFill>
                  <a:srgbClr val="111F35"/>
                </a:solidFill>
                <a:latin typeface="Calibri"/>
                <a:cs typeface="Calibri"/>
              </a:rPr>
              <a:t>Section</a:t>
            </a:r>
            <a:r>
              <a:rPr sz="1800" spc="-35" dirty="0">
                <a:solidFill>
                  <a:srgbClr val="111F35"/>
                </a:solidFill>
                <a:latin typeface="Calibri"/>
                <a:cs typeface="Calibri"/>
              </a:rPr>
              <a:t> </a:t>
            </a:r>
            <a:r>
              <a:rPr sz="1800" dirty="0">
                <a:solidFill>
                  <a:srgbClr val="111F35"/>
                </a:solidFill>
                <a:latin typeface="Calibri"/>
                <a:cs typeface="Calibri"/>
              </a:rPr>
              <a:t>3.11</a:t>
            </a:r>
            <a:r>
              <a:rPr sz="1800" spc="-45" dirty="0">
                <a:solidFill>
                  <a:srgbClr val="111F35"/>
                </a:solidFill>
                <a:latin typeface="Calibri"/>
                <a:cs typeface="Calibri"/>
              </a:rPr>
              <a:t> </a:t>
            </a:r>
            <a:r>
              <a:rPr sz="1800" dirty="0">
                <a:solidFill>
                  <a:srgbClr val="111F35"/>
                </a:solidFill>
                <a:latin typeface="Calibri"/>
                <a:cs typeface="Calibri"/>
              </a:rPr>
              <a:t>(Session</a:t>
            </a:r>
            <a:r>
              <a:rPr sz="1800" spc="-45" dirty="0">
                <a:solidFill>
                  <a:srgbClr val="111F35"/>
                </a:solidFill>
                <a:latin typeface="Calibri"/>
                <a:cs typeface="Calibri"/>
              </a:rPr>
              <a:t> </a:t>
            </a:r>
            <a:r>
              <a:rPr sz="1800" dirty="0">
                <a:solidFill>
                  <a:srgbClr val="111F35"/>
                </a:solidFill>
                <a:latin typeface="Calibri"/>
                <a:cs typeface="Calibri"/>
              </a:rPr>
              <a:t>monitoring).</a:t>
            </a:r>
            <a:r>
              <a:rPr sz="1800" spc="-35" dirty="0">
                <a:solidFill>
                  <a:srgbClr val="111F35"/>
                </a:solidFill>
                <a:latin typeface="Calibri"/>
                <a:cs typeface="Calibri"/>
              </a:rPr>
              <a:t> </a:t>
            </a:r>
            <a:r>
              <a:rPr sz="1800" spc="-40" dirty="0">
                <a:solidFill>
                  <a:srgbClr val="111F35"/>
                </a:solidFill>
                <a:latin typeface="Calibri"/>
                <a:cs typeface="Calibri"/>
              </a:rPr>
              <a:t>You</a:t>
            </a:r>
            <a:r>
              <a:rPr sz="1800" spc="-45" dirty="0">
                <a:solidFill>
                  <a:srgbClr val="111F35"/>
                </a:solidFill>
                <a:latin typeface="Calibri"/>
                <a:cs typeface="Calibri"/>
              </a:rPr>
              <a:t> </a:t>
            </a:r>
            <a:r>
              <a:rPr sz="1800" dirty="0">
                <a:solidFill>
                  <a:srgbClr val="111F35"/>
                </a:solidFill>
                <a:latin typeface="Calibri"/>
                <a:cs typeface="Calibri"/>
              </a:rPr>
              <a:t>can</a:t>
            </a:r>
            <a:r>
              <a:rPr sz="1800" spc="-35" dirty="0">
                <a:solidFill>
                  <a:srgbClr val="111F35"/>
                </a:solidFill>
                <a:latin typeface="Calibri"/>
                <a:cs typeface="Calibri"/>
              </a:rPr>
              <a:t> </a:t>
            </a:r>
            <a:r>
              <a:rPr sz="1800" dirty="0">
                <a:solidFill>
                  <a:srgbClr val="111F35"/>
                </a:solidFill>
                <a:latin typeface="Calibri"/>
                <a:cs typeface="Calibri"/>
              </a:rPr>
              <a:t>ignore</a:t>
            </a:r>
            <a:r>
              <a:rPr sz="1800" spc="-30" dirty="0">
                <a:solidFill>
                  <a:srgbClr val="111F35"/>
                </a:solidFill>
                <a:latin typeface="Calibri"/>
                <a:cs typeface="Calibri"/>
              </a:rPr>
              <a:t> </a:t>
            </a:r>
            <a:r>
              <a:rPr sz="1800" dirty="0">
                <a:solidFill>
                  <a:srgbClr val="111F35"/>
                </a:solidFill>
                <a:latin typeface="Calibri"/>
                <a:cs typeface="Calibri"/>
              </a:rPr>
              <a:t>the</a:t>
            </a:r>
            <a:r>
              <a:rPr sz="1800" spc="-45" dirty="0">
                <a:solidFill>
                  <a:srgbClr val="111F35"/>
                </a:solidFill>
                <a:latin typeface="Calibri"/>
                <a:cs typeface="Calibri"/>
              </a:rPr>
              <a:t> </a:t>
            </a:r>
            <a:r>
              <a:rPr sz="1800" spc="-10" dirty="0">
                <a:solidFill>
                  <a:srgbClr val="111F35"/>
                </a:solidFill>
                <a:latin typeface="Calibri"/>
                <a:cs typeface="Calibri"/>
              </a:rPr>
              <a:t>examples</a:t>
            </a:r>
            <a:r>
              <a:rPr sz="1800" spc="-40" dirty="0">
                <a:solidFill>
                  <a:srgbClr val="111F35"/>
                </a:solidFill>
                <a:latin typeface="Calibri"/>
                <a:cs typeface="Calibri"/>
              </a:rPr>
              <a:t> </a:t>
            </a:r>
            <a:r>
              <a:rPr sz="1800" dirty="0">
                <a:solidFill>
                  <a:srgbClr val="111F35"/>
                </a:solidFill>
                <a:latin typeface="Calibri"/>
                <a:cs typeface="Calibri"/>
              </a:rPr>
              <a:t>with</a:t>
            </a:r>
            <a:r>
              <a:rPr sz="1800" spc="-35" dirty="0">
                <a:solidFill>
                  <a:srgbClr val="111F35"/>
                </a:solidFill>
                <a:latin typeface="Calibri"/>
                <a:cs typeface="Calibri"/>
              </a:rPr>
              <a:t> </a:t>
            </a:r>
            <a:r>
              <a:rPr sz="1800" dirty="0">
                <a:solidFill>
                  <a:srgbClr val="111F35"/>
                </a:solidFill>
                <a:latin typeface="Calibri"/>
                <a:cs typeface="Calibri"/>
              </a:rPr>
              <a:t>Java</a:t>
            </a:r>
            <a:r>
              <a:rPr sz="1800" spc="-55" dirty="0">
                <a:solidFill>
                  <a:srgbClr val="111F35"/>
                </a:solidFill>
                <a:latin typeface="Calibri"/>
                <a:cs typeface="Calibri"/>
              </a:rPr>
              <a:t> </a:t>
            </a:r>
            <a:r>
              <a:rPr sz="1800" spc="-10" dirty="0">
                <a:solidFill>
                  <a:srgbClr val="111F35"/>
                </a:solidFill>
                <a:latin typeface="Calibri"/>
                <a:cs typeface="Calibri"/>
              </a:rPr>
              <a:t>Servlets</a:t>
            </a:r>
            <a:endParaRPr sz="1800">
              <a:latin typeface="Calibri"/>
              <a:cs typeface="Calibri"/>
            </a:endParaRPr>
          </a:p>
          <a:p>
            <a:pPr marL="240029" indent="-227329">
              <a:lnSpc>
                <a:spcPts val="3285"/>
              </a:lnSpc>
              <a:spcBef>
                <a:spcPts val="610"/>
              </a:spcBef>
              <a:buFont typeface="Arial MT"/>
              <a:buChar char="•"/>
              <a:tabLst>
                <a:tab pos="240029" algn="l"/>
              </a:tabLst>
            </a:pPr>
            <a:r>
              <a:rPr sz="2800" b="1" dirty="0">
                <a:solidFill>
                  <a:srgbClr val="111F35"/>
                </a:solidFill>
                <a:latin typeface="Calibri"/>
                <a:cs typeface="Calibri"/>
              </a:rPr>
              <a:t>Using</a:t>
            </a:r>
            <a:r>
              <a:rPr sz="2800" b="1" spc="-35" dirty="0">
                <a:solidFill>
                  <a:srgbClr val="111F35"/>
                </a:solidFill>
                <a:latin typeface="Calibri"/>
                <a:cs typeface="Calibri"/>
              </a:rPr>
              <a:t> </a:t>
            </a:r>
            <a:r>
              <a:rPr sz="2800" b="1" dirty="0">
                <a:solidFill>
                  <a:srgbClr val="111F35"/>
                </a:solidFill>
                <a:latin typeface="Calibri"/>
                <a:cs typeface="Calibri"/>
              </a:rPr>
              <a:t>HTTP</a:t>
            </a:r>
            <a:r>
              <a:rPr sz="2800" b="1" spc="-30" dirty="0">
                <a:solidFill>
                  <a:srgbClr val="111F35"/>
                </a:solidFill>
                <a:latin typeface="Calibri"/>
                <a:cs typeface="Calibri"/>
              </a:rPr>
              <a:t> </a:t>
            </a:r>
            <a:r>
              <a:rPr sz="2800" b="1" spc="-10" dirty="0">
                <a:solidFill>
                  <a:srgbClr val="111F35"/>
                </a:solidFill>
                <a:latin typeface="Calibri"/>
                <a:cs typeface="Calibri"/>
              </a:rPr>
              <a:t>cookies</a:t>
            </a:r>
            <a:endParaRPr sz="2800">
              <a:latin typeface="Calibri"/>
              <a:cs typeface="Calibri"/>
            </a:endParaRPr>
          </a:p>
          <a:p>
            <a:pPr marL="241300">
              <a:lnSpc>
                <a:spcPts val="1975"/>
              </a:lnSpc>
            </a:pPr>
            <a:r>
              <a:rPr sz="1800" dirty="0">
                <a:solidFill>
                  <a:srgbClr val="111F35"/>
                </a:solidFill>
                <a:latin typeface="Calibri"/>
                <a:cs typeface="Calibri"/>
              </a:rPr>
              <a:t>MDN</a:t>
            </a:r>
            <a:r>
              <a:rPr sz="1800" spc="-45" dirty="0">
                <a:solidFill>
                  <a:srgbClr val="111F35"/>
                </a:solidFill>
                <a:latin typeface="Calibri"/>
                <a:cs typeface="Calibri"/>
              </a:rPr>
              <a:t> </a:t>
            </a:r>
            <a:r>
              <a:rPr sz="1800" dirty="0">
                <a:solidFill>
                  <a:srgbClr val="111F35"/>
                </a:solidFill>
                <a:latin typeface="Calibri"/>
                <a:cs typeface="Calibri"/>
              </a:rPr>
              <a:t>web</a:t>
            </a:r>
            <a:r>
              <a:rPr sz="1800" spc="-30" dirty="0">
                <a:solidFill>
                  <a:srgbClr val="111F35"/>
                </a:solidFill>
                <a:latin typeface="Calibri"/>
                <a:cs typeface="Calibri"/>
              </a:rPr>
              <a:t> </a:t>
            </a:r>
            <a:r>
              <a:rPr sz="1800" spc="-20" dirty="0">
                <a:solidFill>
                  <a:srgbClr val="111F35"/>
                </a:solidFill>
                <a:latin typeface="Calibri"/>
                <a:cs typeface="Calibri"/>
              </a:rPr>
              <a:t>docs</a:t>
            </a:r>
            <a:endParaRPr sz="1800">
              <a:latin typeface="Calibri"/>
              <a:cs typeface="Calibri"/>
            </a:endParaRPr>
          </a:p>
          <a:p>
            <a:pPr marL="241300">
              <a:lnSpc>
                <a:spcPts val="2055"/>
              </a:lnSpc>
            </a:pPr>
            <a:r>
              <a:rPr sz="1800" u="sng" spc="-25" dirty="0">
                <a:solidFill>
                  <a:srgbClr val="006379"/>
                </a:solidFill>
                <a:uFill>
                  <a:solidFill>
                    <a:srgbClr val="006379"/>
                  </a:solidFill>
                </a:uFill>
                <a:latin typeface="Calibri"/>
                <a:cs typeface="Calibri"/>
                <a:hlinkClick r:id="rId3"/>
              </a:rPr>
              <a:t>https://developer.mozilla.org/en-</a:t>
            </a:r>
            <a:r>
              <a:rPr sz="1800" u="sng" spc="-10" dirty="0">
                <a:solidFill>
                  <a:srgbClr val="006379"/>
                </a:solidFill>
                <a:uFill>
                  <a:solidFill>
                    <a:srgbClr val="006379"/>
                  </a:solidFill>
                </a:uFill>
                <a:latin typeface="Calibri"/>
                <a:cs typeface="Calibri"/>
                <a:hlinkClick r:id="rId3"/>
              </a:rPr>
              <a:t>US/docs/Web/HTTP/Cookies</a:t>
            </a:r>
            <a:endParaRPr sz="18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GROUPING</a:t>
            </a:r>
            <a:r>
              <a:rPr spc="105" dirty="0"/>
              <a:t> </a:t>
            </a:r>
            <a:r>
              <a:rPr spc="125" dirty="0"/>
              <a:t>AND</a:t>
            </a:r>
            <a:r>
              <a:rPr spc="75" dirty="0"/>
              <a:t> </a:t>
            </a:r>
            <a:r>
              <a:rPr spc="65" dirty="0"/>
              <a:t>ORGANIZING</a:t>
            </a:r>
            <a:r>
              <a:rPr spc="75" dirty="0"/>
              <a:t> </a:t>
            </a:r>
            <a:r>
              <a:rPr spc="-10" dirty="0"/>
              <a:t>CONTENT</a:t>
            </a:r>
          </a:p>
        </p:txBody>
      </p:sp>
      <p:sp>
        <p:nvSpPr>
          <p:cNvPr id="3" name="object 3"/>
          <p:cNvSpPr txBox="1"/>
          <p:nvPr/>
        </p:nvSpPr>
        <p:spPr>
          <a:xfrm>
            <a:off x="962050" y="1446872"/>
            <a:ext cx="9516745" cy="978345"/>
          </a:xfrm>
          <a:prstGeom prst="rect">
            <a:avLst/>
          </a:prstGeom>
        </p:spPr>
        <p:txBody>
          <a:bodyPr vert="horz" wrap="square" lIns="0" tIns="984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contenuto di una pagina web può essere organizzato in parti, usando le divisioni come &lt;div&gt; o con tag semantici come &lt;header&gt;, &lt;nav&gt;, &lt;main&gt;, &lt;article&gt;, &lt;section&gt;, &lt;aside&gt;, &lt;footer&gt; , e altri.</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DIVISIONS</a:t>
            </a:r>
          </a:p>
        </p:txBody>
      </p:sp>
      <p:sp>
        <p:nvSpPr>
          <p:cNvPr id="3" name="object 3"/>
          <p:cNvSpPr txBox="1"/>
          <p:nvPr/>
        </p:nvSpPr>
        <p:spPr>
          <a:xfrm>
            <a:off x="962050" y="1534744"/>
            <a:ext cx="9902190" cy="940514"/>
          </a:xfrm>
          <a:prstGeom prst="rect">
            <a:avLst/>
          </a:prstGeom>
        </p:spPr>
        <p:txBody>
          <a:bodyPr vert="horz" wrap="square" lIns="0" tIns="60960"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Le &lt;div&gt; erano il modo principale di raggruppare il contenuto in modo ordinato, questo finché non sono stati introdotti i tag semantici. Non supportano alcun tipo di semantica specifica, oltre che raggruppare i contenuti sono in qualche modo relazionati tra di loro.</a:t>
            </a:r>
          </a:p>
        </p:txBody>
      </p:sp>
      <p:sp>
        <p:nvSpPr>
          <p:cNvPr id="4" name="object 4"/>
          <p:cNvSpPr txBox="1"/>
          <p:nvPr/>
        </p:nvSpPr>
        <p:spPr>
          <a:xfrm>
            <a:off x="1481327" y="3785615"/>
            <a:ext cx="4218940" cy="2307590"/>
          </a:xfrm>
          <a:prstGeom prst="rect">
            <a:avLst/>
          </a:prstGeom>
          <a:ln w="12700">
            <a:solidFill>
              <a:srgbClr val="111F35"/>
            </a:solidFill>
          </a:ln>
        </p:spPr>
        <p:txBody>
          <a:bodyPr vert="horz" wrap="square" lIns="0" tIns="31750" rIns="0" bIns="0" rtlCol="0">
            <a:spAutoFit/>
          </a:bodyPr>
          <a:lstStyle/>
          <a:p>
            <a:pPr marL="90805">
              <a:lnSpc>
                <a:spcPct val="100000"/>
              </a:lnSpc>
              <a:spcBef>
                <a:spcPts val="250"/>
              </a:spcBef>
            </a:pPr>
            <a:r>
              <a:rPr sz="1800" spc="-10" dirty="0">
                <a:solidFill>
                  <a:srgbClr val="800000"/>
                </a:solidFill>
                <a:latin typeface="Consolas"/>
                <a:cs typeface="Consolas"/>
              </a:rPr>
              <a:t>&lt;div&gt;</a:t>
            </a:r>
            <a:endParaRPr sz="1800">
              <a:latin typeface="Consolas"/>
              <a:cs typeface="Consolas"/>
            </a:endParaRPr>
          </a:p>
          <a:p>
            <a:pPr marL="590550">
              <a:lnSpc>
                <a:spcPct val="100000"/>
              </a:lnSpc>
              <a:spcBef>
                <a:spcPts val="5"/>
              </a:spcBef>
            </a:pPr>
            <a:r>
              <a:rPr sz="1800" dirty="0">
                <a:solidFill>
                  <a:srgbClr val="800000"/>
                </a:solidFill>
                <a:latin typeface="Consolas"/>
                <a:cs typeface="Consolas"/>
              </a:rPr>
              <a:t>&lt;h1&gt;</a:t>
            </a:r>
            <a:r>
              <a:rPr sz="1800" dirty="0">
                <a:latin typeface="Consolas"/>
                <a:cs typeface="Consolas"/>
              </a:rPr>
              <a:t>Section</a:t>
            </a:r>
            <a:r>
              <a:rPr sz="1800" spc="-45" dirty="0">
                <a:latin typeface="Consolas"/>
                <a:cs typeface="Consolas"/>
              </a:rPr>
              <a:t> </a:t>
            </a:r>
            <a:r>
              <a:rPr sz="1800" spc="-10" dirty="0">
                <a:latin typeface="Consolas"/>
                <a:cs typeface="Consolas"/>
              </a:rPr>
              <a:t>1</a:t>
            </a:r>
            <a:r>
              <a:rPr sz="1800" spc="-10" dirty="0">
                <a:solidFill>
                  <a:srgbClr val="800000"/>
                </a:solidFill>
                <a:latin typeface="Consolas"/>
                <a:cs typeface="Consolas"/>
              </a:rPr>
              <a:t>&lt;/h1&gt;</a:t>
            </a:r>
            <a:endParaRPr sz="1800">
              <a:latin typeface="Consolas"/>
              <a:cs typeface="Consolas"/>
            </a:endParaRPr>
          </a:p>
          <a:p>
            <a:pPr marL="590550">
              <a:lnSpc>
                <a:spcPct val="100000"/>
              </a:lnSpc>
            </a:pPr>
            <a:r>
              <a:rPr sz="1800" dirty="0">
                <a:solidFill>
                  <a:srgbClr val="800000"/>
                </a:solidFill>
                <a:latin typeface="Consolas"/>
                <a:cs typeface="Consolas"/>
              </a:rPr>
              <a:t>&lt;p&gt;</a:t>
            </a:r>
            <a:r>
              <a:rPr sz="1800" dirty="0">
                <a:latin typeface="Consolas"/>
                <a:cs typeface="Consolas"/>
              </a:rPr>
              <a:t>Content</a:t>
            </a:r>
            <a:r>
              <a:rPr sz="1800" spc="-45" dirty="0">
                <a:latin typeface="Consolas"/>
                <a:cs typeface="Consolas"/>
              </a:rPr>
              <a:t> </a:t>
            </a:r>
            <a:r>
              <a:rPr sz="1800" dirty="0">
                <a:latin typeface="Consolas"/>
                <a:cs typeface="Consolas"/>
              </a:rPr>
              <a:t>of</a:t>
            </a:r>
            <a:r>
              <a:rPr sz="1800" spc="-25" dirty="0">
                <a:latin typeface="Consolas"/>
                <a:cs typeface="Consolas"/>
              </a:rPr>
              <a:t> </a:t>
            </a:r>
            <a:r>
              <a:rPr sz="1800" dirty="0">
                <a:latin typeface="Consolas"/>
                <a:cs typeface="Consolas"/>
              </a:rPr>
              <a:t>Section</a:t>
            </a:r>
            <a:r>
              <a:rPr sz="1800" spc="-30" dirty="0">
                <a:latin typeface="Consolas"/>
                <a:cs typeface="Consolas"/>
              </a:rPr>
              <a:t> </a:t>
            </a:r>
            <a:r>
              <a:rPr sz="1800" spc="-10" dirty="0">
                <a:latin typeface="Consolas"/>
                <a:cs typeface="Consolas"/>
              </a:rPr>
              <a:t>1</a:t>
            </a:r>
            <a:r>
              <a:rPr sz="1800" spc="-10" dirty="0">
                <a:solidFill>
                  <a:srgbClr val="800000"/>
                </a:solidFill>
                <a:latin typeface="Consolas"/>
                <a:cs typeface="Consolas"/>
              </a:rPr>
              <a:t>&lt;/p&gt;</a:t>
            </a:r>
            <a:endParaRPr sz="1800">
              <a:latin typeface="Consolas"/>
              <a:cs typeface="Consolas"/>
            </a:endParaRPr>
          </a:p>
          <a:p>
            <a:pPr marL="90805">
              <a:lnSpc>
                <a:spcPct val="100000"/>
              </a:lnSpc>
            </a:pPr>
            <a:r>
              <a:rPr sz="1800" spc="-10" dirty="0">
                <a:solidFill>
                  <a:srgbClr val="800000"/>
                </a:solidFill>
                <a:latin typeface="Consolas"/>
                <a:cs typeface="Consolas"/>
              </a:rPr>
              <a:t>&lt;/div&gt;</a:t>
            </a:r>
            <a:endParaRPr sz="1800">
              <a:latin typeface="Consolas"/>
              <a:cs typeface="Consolas"/>
            </a:endParaRPr>
          </a:p>
          <a:p>
            <a:pPr marL="90805">
              <a:lnSpc>
                <a:spcPct val="100000"/>
              </a:lnSpc>
            </a:pPr>
            <a:r>
              <a:rPr sz="1800" spc="-10" dirty="0">
                <a:solidFill>
                  <a:srgbClr val="800000"/>
                </a:solidFill>
                <a:latin typeface="Consolas"/>
                <a:cs typeface="Consolas"/>
              </a:rPr>
              <a:t>&lt;div&gt;</a:t>
            </a:r>
            <a:endParaRPr sz="1800">
              <a:latin typeface="Consolas"/>
              <a:cs typeface="Consolas"/>
            </a:endParaRPr>
          </a:p>
          <a:p>
            <a:pPr marL="590550">
              <a:lnSpc>
                <a:spcPct val="100000"/>
              </a:lnSpc>
            </a:pPr>
            <a:r>
              <a:rPr sz="1800" dirty="0">
                <a:solidFill>
                  <a:srgbClr val="800000"/>
                </a:solidFill>
                <a:latin typeface="Consolas"/>
                <a:cs typeface="Consolas"/>
              </a:rPr>
              <a:t>&lt;h1&gt;</a:t>
            </a:r>
            <a:r>
              <a:rPr sz="1800" dirty="0">
                <a:latin typeface="Consolas"/>
                <a:cs typeface="Consolas"/>
              </a:rPr>
              <a:t>Section</a:t>
            </a:r>
            <a:r>
              <a:rPr sz="1800" spc="-45" dirty="0">
                <a:latin typeface="Consolas"/>
                <a:cs typeface="Consolas"/>
              </a:rPr>
              <a:t> </a:t>
            </a:r>
            <a:r>
              <a:rPr sz="1800" spc="-10" dirty="0">
                <a:latin typeface="Consolas"/>
                <a:cs typeface="Consolas"/>
              </a:rPr>
              <a:t>2</a:t>
            </a:r>
            <a:r>
              <a:rPr sz="1800" spc="-10" dirty="0">
                <a:solidFill>
                  <a:srgbClr val="800000"/>
                </a:solidFill>
                <a:latin typeface="Consolas"/>
                <a:cs typeface="Consolas"/>
              </a:rPr>
              <a:t>&lt;/h1&gt;</a:t>
            </a:r>
            <a:endParaRPr sz="1800">
              <a:latin typeface="Consolas"/>
              <a:cs typeface="Consolas"/>
            </a:endParaRPr>
          </a:p>
          <a:p>
            <a:pPr marL="590550">
              <a:lnSpc>
                <a:spcPct val="100000"/>
              </a:lnSpc>
            </a:pPr>
            <a:r>
              <a:rPr sz="1800" dirty="0">
                <a:solidFill>
                  <a:srgbClr val="800000"/>
                </a:solidFill>
                <a:latin typeface="Consolas"/>
                <a:cs typeface="Consolas"/>
              </a:rPr>
              <a:t>&lt;p&gt;</a:t>
            </a:r>
            <a:r>
              <a:rPr sz="1800" dirty="0">
                <a:latin typeface="Consolas"/>
                <a:cs typeface="Consolas"/>
              </a:rPr>
              <a:t>Content</a:t>
            </a:r>
            <a:r>
              <a:rPr sz="1800" spc="-45" dirty="0">
                <a:latin typeface="Consolas"/>
                <a:cs typeface="Consolas"/>
              </a:rPr>
              <a:t> </a:t>
            </a:r>
            <a:r>
              <a:rPr sz="1800" dirty="0">
                <a:latin typeface="Consolas"/>
                <a:cs typeface="Consolas"/>
              </a:rPr>
              <a:t>of</a:t>
            </a:r>
            <a:r>
              <a:rPr sz="1800" spc="-25" dirty="0">
                <a:latin typeface="Consolas"/>
                <a:cs typeface="Consolas"/>
              </a:rPr>
              <a:t> </a:t>
            </a:r>
            <a:r>
              <a:rPr sz="1800" dirty="0">
                <a:latin typeface="Consolas"/>
                <a:cs typeface="Consolas"/>
              </a:rPr>
              <a:t>Section</a:t>
            </a:r>
            <a:r>
              <a:rPr sz="1800" spc="-30" dirty="0">
                <a:latin typeface="Consolas"/>
                <a:cs typeface="Consolas"/>
              </a:rPr>
              <a:t> </a:t>
            </a:r>
            <a:r>
              <a:rPr sz="1800" spc="-10" dirty="0">
                <a:latin typeface="Consolas"/>
                <a:cs typeface="Consolas"/>
              </a:rPr>
              <a:t>2</a:t>
            </a:r>
            <a:r>
              <a:rPr sz="1800" spc="-10" dirty="0">
                <a:solidFill>
                  <a:srgbClr val="800000"/>
                </a:solidFill>
                <a:latin typeface="Consolas"/>
                <a:cs typeface="Consolas"/>
              </a:rPr>
              <a:t>&lt;/p&gt;</a:t>
            </a:r>
            <a:endParaRPr sz="1800">
              <a:latin typeface="Consolas"/>
              <a:cs typeface="Consolas"/>
            </a:endParaRPr>
          </a:p>
          <a:p>
            <a:pPr marL="90805">
              <a:lnSpc>
                <a:spcPct val="100000"/>
              </a:lnSpc>
            </a:pPr>
            <a:r>
              <a:rPr sz="1800" spc="-10" dirty="0">
                <a:solidFill>
                  <a:srgbClr val="800000"/>
                </a:solidFill>
                <a:latin typeface="Consolas"/>
                <a:cs typeface="Consolas"/>
              </a:rPr>
              <a:t>&lt;/div&gt;</a:t>
            </a:r>
            <a:endParaRPr sz="1800">
              <a:latin typeface="Consolas"/>
              <a:cs typeface="Consolas"/>
            </a:endParaRPr>
          </a:p>
        </p:txBody>
      </p:sp>
      <p:grpSp>
        <p:nvGrpSpPr>
          <p:cNvPr id="5" name="object 5"/>
          <p:cNvGrpSpPr/>
          <p:nvPr/>
        </p:nvGrpSpPr>
        <p:grpSpPr>
          <a:xfrm>
            <a:off x="6284467" y="3529076"/>
            <a:ext cx="3917950" cy="2820670"/>
            <a:chOff x="6284467" y="3529076"/>
            <a:chExt cx="3917950" cy="2820670"/>
          </a:xfrm>
        </p:grpSpPr>
        <p:pic>
          <p:nvPicPr>
            <p:cNvPr id="6" name="object 6"/>
            <p:cNvPicPr/>
            <p:nvPr/>
          </p:nvPicPr>
          <p:blipFill>
            <a:blip r:embed="rId2" cstate="print"/>
            <a:stretch>
              <a:fillRect/>
            </a:stretch>
          </p:blipFill>
          <p:spPr>
            <a:xfrm>
              <a:off x="6297167" y="3541776"/>
              <a:ext cx="3892295" cy="2795016"/>
            </a:xfrm>
            <a:prstGeom prst="rect">
              <a:avLst/>
            </a:prstGeom>
          </p:spPr>
        </p:pic>
        <p:sp>
          <p:nvSpPr>
            <p:cNvPr id="7" name="object 7"/>
            <p:cNvSpPr/>
            <p:nvPr/>
          </p:nvSpPr>
          <p:spPr>
            <a:xfrm>
              <a:off x="6290817" y="3535426"/>
              <a:ext cx="3905250" cy="2807970"/>
            </a:xfrm>
            <a:custGeom>
              <a:avLst/>
              <a:gdLst/>
              <a:ahLst/>
              <a:cxnLst/>
              <a:rect l="l" t="t" r="r" b="b"/>
              <a:pathLst>
                <a:path w="3905250" h="2807970">
                  <a:moveTo>
                    <a:pt x="0" y="2807716"/>
                  </a:moveTo>
                  <a:lnTo>
                    <a:pt x="3904995" y="2807716"/>
                  </a:lnTo>
                  <a:lnTo>
                    <a:pt x="3904995" y="0"/>
                  </a:lnTo>
                  <a:lnTo>
                    <a:pt x="0" y="0"/>
                  </a:lnTo>
                  <a:lnTo>
                    <a:pt x="0" y="2807716"/>
                  </a:lnTo>
                  <a:close/>
                </a:path>
              </a:pathLst>
            </a:custGeom>
            <a:ln w="12700">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54</a:t>
            </a:fld>
            <a:endParaRPr spc="-2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SEMANTIC</a:t>
            </a:r>
            <a:r>
              <a:rPr spc="-130" dirty="0"/>
              <a:t> </a:t>
            </a:r>
            <a:r>
              <a:rPr spc="-20" dirty="0"/>
              <a:t>TAGS</a:t>
            </a:r>
          </a:p>
        </p:txBody>
      </p:sp>
      <p:sp>
        <p:nvSpPr>
          <p:cNvPr id="3" name="object 3"/>
          <p:cNvSpPr txBox="1"/>
          <p:nvPr/>
        </p:nvSpPr>
        <p:spPr>
          <a:xfrm>
            <a:off x="962050" y="1533220"/>
            <a:ext cx="6206490" cy="1828962"/>
          </a:xfrm>
          <a:prstGeom prst="rect">
            <a:avLst/>
          </a:prstGeom>
        </p:spPr>
        <p:txBody>
          <a:bodyPr vert="horz" wrap="square" lIns="0" tIns="603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Descrivono il significato del loro contenuto al browser, developer e software. I &lt;nav&gt; contengono i link da navigare. I &lt;main&gt; indica il contenuto principale. &lt;article&gt; è usato per il contenuto indipendente e autocontenuto. &lt;aside&gt; è usato per essere al lato del contenuto a cui è legato.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&lt;header&gt;, &lt;footer&gt;, &lt;section&gt;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sono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autoesplicativi</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object 4"/>
          <p:cNvSpPr txBox="1"/>
          <p:nvPr/>
        </p:nvSpPr>
        <p:spPr>
          <a:xfrm>
            <a:off x="7566659" y="1565147"/>
            <a:ext cx="3743325" cy="4410710"/>
          </a:xfrm>
          <a:prstGeom prst="rect">
            <a:avLst/>
          </a:prstGeom>
          <a:solidFill>
            <a:srgbClr val="006379"/>
          </a:solidFill>
          <a:ln w="12700">
            <a:solidFill>
              <a:srgbClr val="00252F"/>
            </a:solidFill>
          </a:ln>
        </p:spPr>
        <p:txBody>
          <a:bodyPr vert="horz" wrap="square" lIns="0" tIns="22860" rIns="0" bIns="0" rtlCol="0">
            <a:spAutoFit/>
          </a:bodyPr>
          <a:lstStyle/>
          <a:p>
            <a:pPr algn="ctr">
              <a:lnSpc>
                <a:spcPct val="100000"/>
              </a:lnSpc>
              <a:spcBef>
                <a:spcPts val="180"/>
              </a:spcBef>
            </a:pPr>
            <a:r>
              <a:rPr sz="2800" b="1" spc="-10" dirty="0">
                <a:solidFill>
                  <a:srgbClr val="FFFFFF"/>
                </a:solidFill>
                <a:latin typeface="Calibri"/>
                <a:cs typeface="Calibri"/>
              </a:rPr>
              <a:t>&lt;body&gt;</a:t>
            </a:r>
            <a:endParaRPr sz="2800">
              <a:latin typeface="Calibri"/>
              <a:cs typeface="Calibri"/>
            </a:endParaRPr>
          </a:p>
        </p:txBody>
      </p:sp>
      <p:sp>
        <p:nvSpPr>
          <p:cNvPr id="5" name="object 5"/>
          <p:cNvSpPr txBox="1"/>
          <p:nvPr/>
        </p:nvSpPr>
        <p:spPr>
          <a:xfrm>
            <a:off x="7706868" y="2159507"/>
            <a:ext cx="3469004" cy="396240"/>
          </a:xfrm>
          <a:prstGeom prst="rect">
            <a:avLst/>
          </a:prstGeom>
          <a:solidFill>
            <a:srgbClr val="00916D"/>
          </a:solidFill>
          <a:ln w="12700">
            <a:solidFill>
              <a:srgbClr val="00392A"/>
            </a:solidFill>
          </a:ln>
        </p:spPr>
        <p:txBody>
          <a:bodyPr vert="horz" wrap="square" lIns="0" tIns="0" rIns="0" bIns="0" rtlCol="0">
            <a:spAutoFit/>
          </a:bodyPr>
          <a:lstStyle/>
          <a:p>
            <a:pPr marL="1134745">
              <a:lnSpc>
                <a:spcPts val="2845"/>
              </a:lnSpc>
            </a:pPr>
            <a:r>
              <a:rPr sz="2400" b="1" spc="-10" dirty="0">
                <a:solidFill>
                  <a:srgbClr val="FFFFFF"/>
                </a:solidFill>
                <a:latin typeface="Calibri"/>
                <a:cs typeface="Calibri"/>
              </a:rPr>
              <a:t>&lt;header&gt;</a:t>
            </a:r>
            <a:endParaRPr sz="2400">
              <a:latin typeface="Calibri"/>
              <a:cs typeface="Calibri"/>
            </a:endParaRPr>
          </a:p>
        </p:txBody>
      </p:sp>
      <p:sp>
        <p:nvSpPr>
          <p:cNvPr id="6" name="object 6"/>
          <p:cNvSpPr txBox="1"/>
          <p:nvPr/>
        </p:nvSpPr>
        <p:spPr>
          <a:xfrm>
            <a:off x="7703819" y="2636520"/>
            <a:ext cx="3469004" cy="396240"/>
          </a:xfrm>
          <a:prstGeom prst="rect">
            <a:avLst/>
          </a:prstGeom>
          <a:solidFill>
            <a:srgbClr val="00916D"/>
          </a:solidFill>
          <a:ln w="12700">
            <a:solidFill>
              <a:srgbClr val="00392A"/>
            </a:solidFill>
          </a:ln>
        </p:spPr>
        <p:txBody>
          <a:bodyPr vert="horz" wrap="square" lIns="0" tIns="0" rIns="0" bIns="0" rtlCol="0">
            <a:spAutoFit/>
          </a:bodyPr>
          <a:lstStyle/>
          <a:p>
            <a:pPr algn="ctr">
              <a:lnSpc>
                <a:spcPts val="2855"/>
              </a:lnSpc>
            </a:pPr>
            <a:r>
              <a:rPr sz="2400" b="1" spc="-10" dirty="0">
                <a:solidFill>
                  <a:srgbClr val="FFFFFF"/>
                </a:solidFill>
                <a:latin typeface="Calibri"/>
                <a:cs typeface="Calibri"/>
              </a:rPr>
              <a:t>&lt;nav&gt;</a:t>
            </a:r>
            <a:endParaRPr sz="2400">
              <a:latin typeface="Calibri"/>
              <a:cs typeface="Calibri"/>
            </a:endParaRPr>
          </a:p>
        </p:txBody>
      </p:sp>
      <p:sp>
        <p:nvSpPr>
          <p:cNvPr id="7" name="object 7"/>
          <p:cNvSpPr txBox="1"/>
          <p:nvPr/>
        </p:nvSpPr>
        <p:spPr>
          <a:xfrm>
            <a:off x="10014204" y="3147060"/>
            <a:ext cx="1161415" cy="2123440"/>
          </a:xfrm>
          <a:prstGeom prst="rect">
            <a:avLst/>
          </a:prstGeom>
          <a:solidFill>
            <a:srgbClr val="00916D"/>
          </a:solidFill>
          <a:ln w="12700">
            <a:solidFill>
              <a:srgbClr val="00392A"/>
            </a:solidFill>
          </a:ln>
        </p:spPr>
        <p:txBody>
          <a:bodyPr vert="horz" wrap="square" lIns="0" tIns="0" rIns="0" bIns="0" rtlCol="0">
            <a:spAutoFit/>
          </a:bodyPr>
          <a:lstStyle/>
          <a:p>
            <a:pPr>
              <a:lnSpc>
                <a:spcPct val="100000"/>
              </a:lnSpc>
            </a:pPr>
            <a:endParaRPr sz="2400">
              <a:latin typeface="Times New Roman"/>
              <a:cs typeface="Times New Roman"/>
            </a:endParaRPr>
          </a:p>
          <a:p>
            <a:pPr>
              <a:lnSpc>
                <a:spcPct val="100000"/>
              </a:lnSpc>
              <a:spcBef>
                <a:spcPts val="1250"/>
              </a:spcBef>
            </a:pPr>
            <a:endParaRPr sz="2400">
              <a:latin typeface="Times New Roman"/>
              <a:cs typeface="Times New Roman"/>
            </a:endParaRPr>
          </a:p>
          <a:p>
            <a:pPr marL="95885">
              <a:lnSpc>
                <a:spcPct val="100000"/>
              </a:lnSpc>
            </a:pPr>
            <a:r>
              <a:rPr sz="2400" b="1" spc="-10" dirty="0">
                <a:solidFill>
                  <a:srgbClr val="FFFFFF"/>
                </a:solidFill>
                <a:latin typeface="Calibri"/>
                <a:cs typeface="Calibri"/>
              </a:rPr>
              <a:t>&lt;aside&gt;</a:t>
            </a:r>
            <a:endParaRPr sz="2400">
              <a:latin typeface="Calibri"/>
              <a:cs typeface="Calibri"/>
            </a:endParaRPr>
          </a:p>
        </p:txBody>
      </p:sp>
      <p:sp>
        <p:nvSpPr>
          <p:cNvPr id="8" name="object 8"/>
          <p:cNvSpPr txBox="1"/>
          <p:nvPr/>
        </p:nvSpPr>
        <p:spPr>
          <a:xfrm>
            <a:off x="7703819" y="5376671"/>
            <a:ext cx="3469004" cy="396240"/>
          </a:xfrm>
          <a:prstGeom prst="rect">
            <a:avLst/>
          </a:prstGeom>
          <a:solidFill>
            <a:srgbClr val="00916D"/>
          </a:solidFill>
          <a:ln w="12700">
            <a:solidFill>
              <a:srgbClr val="00392A"/>
            </a:solidFill>
          </a:ln>
        </p:spPr>
        <p:txBody>
          <a:bodyPr vert="horz" wrap="square" lIns="0" tIns="0" rIns="0" bIns="0" rtlCol="0">
            <a:spAutoFit/>
          </a:bodyPr>
          <a:lstStyle/>
          <a:p>
            <a:pPr algn="ctr">
              <a:lnSpc>
                <a:spcPts val="2850"/>
              </a:lnSpc>
            </a:pPr>
            <a:r>
              <a:rPr sz="2400" b="1" spc="-10" dirty="0">
                <a:solidFill>
                  <a:srgbClr val="FFFFFF"/>
                </a:solidFill>
                <a:latin typeface="Calibri"/>
                <a:cs typeface="Calibri"/>
              </a:rPr>
              <a:t>&lt;footer&gt;</a:t>
            </a:r>
            <a:endParaRPr sz="2400">
              <a:latin typeface="Calibri"/>
              <a:cs typeface="Calibri"/>
            </a:endParaRPr>
          </a:p>
        </p:txBody>
      </p:sp>
      <p:sp>
        <p:nvSpPr>
          <p:cNvPr id="9" name="object 9"/>
          <p:cNvSpPr txBox="1"/>
          <p:nvPr/>
        </p:nvSpPr>
        <p:spPr>
          <a:xfrm>
            <a:off x="7702295" y="3147060"/>
            <a:ext cx="2178050" cy="2123440"/>
          </a:xfrm>
          <a:prstGeom prst="rect">
            <a:avLst/>
          </a:prstGeom>
          <a:solidFill>
            <a:srgbClr val="00916D"/>
          </a:solidFill>
          <a:ln w="12700">
            <a:solidFill>
              <a:srgbClr val="00392A"/>
            </a:solidFill>
          </a:ln>
        </p:spPr>
        <p:txBody>
          <a:bodyPr vert="horz" wrap="square" lIns="0" tIns="27305" rIns="0" bIns="0" rtlCol="0">
            <a:spAutoFit/>
          </a:bodyPr>
          <a:lstStyle/>
          <a:p>
            <a:pPr marL="618490">
              <a:lnSpc>
                <a:spcPct val="100000"/>
              </a:lnSpc>
              <a:spcBef>
                <a:spcPts val="215"/>
              </a:spcBef>
            </a:pPr>
            <a:r>
              <a:rPr sz="2400" b="1" spc="-10" dirty="0">
                <a:solidFill>
                  <a:srgbClr val="FFFFFF"/>
                </a:solidFill>
                <a:latin typeface="Calibri"/>
                <a:cs typeface="Calibri"/>
              </a:rPr>
              <a:t>&lt;main&gt;</a:t>
            </a:r>
            <a:endParaRPr sz="2400">
              <a:latin typeface="Calibri"/>
              <a:cs typeface="Calibri"/>
            </a:endParaRPr>
          </a:p>
        </p:txBody>
      </p:sp>
      <p:sp>
        <p:nvSpPr>
          <p:cNvPr id="10" name="object 10"/>
          <p:cNvSpPr txBox="1"/>
          <p:nvPr/>
        </p:nvSpPr>
        <p:spPr>
          <a:xfrm>
            <a:off x="7859268" y="3573779"/>
            <a:ext cx="1877695" cy="1637030"/>
          </a:xfrm>
          <a:prstGeom prst="rect">
            <a:avLst/>
          </a:prstGeom>
          <a:solidFill>
            <a:srgbClr val="00916D"/>
          </a:solidFill>
          <a:ln w="12700">
            <a:solidFill>
              <a:srgbClr val="00392A"/>
            </a:solidFill>
          </a:ln>
        </p:spPr>
        <p:txBody>
          <a:bodyPr vert="horz" wrap="square" lIns="0" tIns="26670" rIns="0" bIns="0" rtlCol="0">
            <a:spAutoFit/>
          </a:bodyPr>
          <a:lstStyle/>
          <a:p>
            <a:pPr marL="388620">
              <a:lnSpc>
                <a:spcPct val="100000"/>
              </a:lnSpc>
              <a:spcBef>
                <a:spcPts val="210"/>
              </a:spcBef>
            </a:pPr>
            <a:r>
              <a:rPr sz="2400" b="1" spc="-10" dirty="0">
                <a:solidFill>
                  <a:srgbClr val="FFFFFF"/>
                </a:solidFill>
                <a:latin typeface="Calibri"/>
                <a:cs typeface="Calibri"/>
              </a:rPr>
              <a:t>&lt;article&gt;</a:t>
            </a:r>
            <a:endParaRPr sz="2400">
              <a:latin typeface="Calibri"/>
              <a:cs typeface="Calibri"/>
            </a:endParaRPr>
          </a:p>
        </p:txBody>
      </p:sp>
      <p:sp>
        <p:nvSpPr>
          <p:cNvPr id="11" name="object 11"/>
          <p:cNvSpPr txBox="1"/>
          <p:nvPr/>
        </p:nvSpPr>
        <p:spPr>
          <a:xfrm>
            <a:off x="7950707" y="4037076"/>
            <a:ext cx="1676400" cy="416559"/>
          </a:xfrm>
          <a:prstGeom prst="rect">
            <a:avLst/>
          </a:prstGeom>
          <a:solidFill>
            <a:srgbClr val="006C52"/>
          </a:solidFill>
          <a:ln w="12700">
            <a:solidFill>
              <a:srgbClr val="00392A"/>
            </a:solidFill>
          </a:ln>
        </p:spPr>
        <p:txBody>
          <a:bodyPr vert="horz" wrap="square" lIns="0" tIns="5715" rIns="0" bIns="0" rtlCol="0">
            <a:spAutoFit/>
          </a:bodyPr>
          <a:lstStyle/>
          <a:p>
            <a:pPr marL="230504">
              <a:lnSpc>
                <a:spcPct val="100000"/>
              </a:lnSpc>
              <a:spcBef>
                <a:spcPts val="45"/>
              </a:spcBef>
            </a:pPr>
            <a:r>
              <a:rPr sz="2400" b="1" spc="-10" dirty="0">
                <a:solidFill>
                  <a:srgbClr val="FFFFFF"/>
                </a:solidFill>
                <a:latin typeface="Calibri"/>
                <a:cs typeface="Calibri"/>
              </a:rPr>
              <a:t>&lt;section&gt;</a:t>
            </a:r>
            <a:endParaRPr sz="2400">
              <a:latin typeface="Calibri"/>
              <a:cs typeface="Calibri"/>
            </a:endParaRPr>
          </a:p>
        </p:txBody>
      </p:sp>
      <p:sp>
        <p:nvSpPr>
          <p:cNvPr id="12" name="object 12"/>
          <p:cNvSpPr txBox="1"/>
          <p:nvPr/>
        </p:nvSpPr>
        <p:spPr>
          <a:xfrm>
            <a:off x="7950707" y="4649723"/>
            <a:ext cx="1676400" cy="416559"/>
          </a:xfrm>
          <a:prstGeom prst="rect">
            <a:avLst/>
          </a:prstGeom>
          <a:solidFill>
            <a:srgbClr val="006C52"/>
          </a:solidFill>
          <a:ln w="12700">
            <a:solidFill>
              <a:srgbClr val="00392A"/>
            </a:solidFill>
          </a:ln>
        </p:spPr>
        <p:txBody>
          <a:bodyPr vert="horz" wrap="square" lIns="0" tIns="6350" rIns="0" bIns="0" rtlCol="0">
            <a:spAutoFit/>
          </a:bodyPr>
          <a:lstStyle/>
          <a:p>
            <a:pPr marL="230504">
              <a:lnSpc>
                <a:spcPct val="100000"/>
              </a:lnSpc>
              <a:spcBef>
                <a:spcPts val="50"/>
              </a:spcBef>
            </a:pPr>
            <a:r>
              <a:rPr sz="2400" b="1" spc="-10" dirty="0">
                <a:solidFill>
                  <a:srgbClr val="FFFFFF"/>
                </a:solidFill>
                <a:latin typeface="Calibri"/>
                <a:cs typeface="Calibri"/>
              </a:rPr>
              <a:t>&lt;section&gt;</a:t>
            </a:r>
            <a:endParaRPr sz="240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2396" y="1281683"/>
            <a:ext cx="5394960" cy="5078095"/>
          </a:xfrm>
          <a:prstGeom prst="rect">
            <a:avLst/>
          </a:prstGeom>
          <a:ln w="12700">
            <a:solidFill>
              <a:srgbClr val="111F35"/>
            </a:solidFill>
          </a:ln>
        </p:spPr>
        <p:txBody>
          <a:bodyPr vert="horz" wrap="square" lIns="0" tIns="31750" rIns="0" bIns="0" rtlCol="0">
            <a:spAutoFit/>
          </a:bodyPr>
          <a:lstStyle/>
          <a:p>
            <a:pPr marL="91440">
              <a:lnSpc>
                <a:spcPct val="100000"/>
              </a:lnSpc>
              <a:spcBef>
                <a:spcPts val="250"/>
              </a:spcBef>
            </a:pPr>
            <a:r>
              <a:rPr sz="1800" dirty="0">
                <a:solidFill>
                  <a:srgbClr val="800000"/>
                </a:solidFill>
                <a:latin typeface="Consolas"/>
                <a:cs typeface="Consolas"/>
              </a:rPr>
              <a:t>&lt;!DOCTYPE</a:t>
            </a:r>
            <a:r>
              <a:rPr sz="1800" spc="-40" dirty="0">
                <a:solidFill>
                  <a:srgbClr val="800000"/>
                </a:solidFill>
                <a:latin typeface="Consolas"/>
                <a:cs typeface="Consolas"/>
              </a:rPr>
              <a:t> </a:t>
            </a:r>
            <a:r>
              <a:rPr sz="1800" spc="-10" dirty="0">
                <a:solidFill>
                  <a:srgbClr val="E40000"/>
                </a:solidFill>
                <a:latin typeface="Consolas"/>
                <a:cs typeface="Consolas"/>
              </a:rPr>
              <a:t>html</a:t>
            </a:r>
            <a:r>
              <a:rPr sz="1800" spc="-10" dirty="0">
                <a:solidFill>
                  <a:srgbClr val="800000"/>
                </a:solidFill>
                <a:latin typeface="Consolas"/>
                <a:cs typeface="Consolas"/>
              </a:rPr>
              <a:t>&gt;</a:t>
            </a:r>
            <a:endParaRPr sz="1800">
              <a:latin typeface="Consolas"/>
              <a:cs typeface="Consolas"/>
            </a:endParaRPr>
          </a:p>
          <a:p>
            <a:pPr marL="91440">
              <a:lnSpc>
                <a:spcPct val="100000"/>
              </a:lnSpc>
            </a:pPr>
            <a:r>
              <a:rPr sz="1800" dirty="0">
                <a:solidFill>
                  <a:srgbClr val="800000"/>
                </a:solidFill>
                <a:latin typeface="Consolas"/>
                <a:cs typeface="Consolas"/>
              </a:rPr>
              <a:t>&lt;html</a:t>
            </a:r>
            <a:r>
              <a:rPr sz="1800" spc="-40" dirty="0">
                <a:solidFill>
                  <a:srgbClr val="800000"/>
                </a:solidFill>
                <a:latin typeface="Consolas"/>
                <a:cs typeface="Consolas"/>
              </a:rPr>
              <a:t> </a:t>
            </a:r>
            <a:r>
              <a:rPr sz="1800" spc="-10" dirty="0">
                <a:solidFill>
                  <a:srgbClr val="E40000"/>
                </a:solidFill>
                <a:latin typeface="Consolas"/>
                <a:cs typeface="Consolas"/>
              </a:rPr>
              <a:t>lang</a:t>
            </a:r>
            <a:r>
              <a:rPr sz="1800" spc="-10" dirty="0">
                <a:latin typeface="Consolas"/>
                <a:cs typeface="Consolas"/>
              </a:rPr>
              <a:t>=</a:t>
            </a:r>
            <a:r>
              <a:rPr sz="1800" spc="-10" dirty="0">
                <a:solidFill>
                  <a:srgbClr val="0000FF"/>
                </a:solidFill>
                <a:latin typeface="Consolas"/>
                <a:cs typeface="Consolas"/>
              </a:rPr>
              <a:t>"en"</a:t>
            </a:r>
            <a:r>
              <a:rPr sz="1800" spc="-10" dirty="0">
                <a:solidFill>
                  <a:srgbClr val="800000"/>
                </a:solidFill>
                <a:latin typeface="Consolas"/>
                <a:cs typeface="Consolas"/>
              </a:rPr>
              <a:t>&gt;</a:t>
            </a:r>
            <a:endParaRPr sz="1800">
              <a:latin typeface="Consolas"/>
              <a:cs typeface="Consolas"/>
            </a:endParaRPr>
          </a:p>
          <a:p>
            <a:pPr marL="91440">
              <a:lnSpc>
                <a:spcPct val="100000"/>
              </a:lnSpc>
            </a:pPr>
            <a:r>
              <a:rPr sz="1800" spc="-10" dirty="0">
                <a:solidFill>
                  <a:srgbClr val="800000"/>
                </a:solidFill>
                <a:latin typeface="Consolas"/>
                <a:cs typeface="Consolas"/>
              </a:rPr>
              <a:t>&lt;head&gt;</a:t>
            </a:r>
            <a:endParaRPr sz="1800">
              <a:latin typeface="Consolas"/>
              <a:cs typeface="Consolas"/>
            </a:endParaRPr>
          </a:p>
          <a:p>
            <a:pPr marL="341630">
              <a:lnSpc>
                <a:spcPct val="100000"/>
              </a:lnSpc>
            </a:pPr>
            <a:r>
              <a:rPr sz="1800" dirty="0">
                <a:solidFill>
                  <a:srgbClr val="800000"/>
                </a:solidFill>
                <a:latin typeface="Consolas"/>
                <a:cs typeface="Consolas"/>
              </a:rPr>
              <a:t>&lt;title&gt;</a:t>
            </a:r>
            <a:r>
              <a:rPr sz="1800" dirty="0">
                <a:latin typeface="Consolas"/>
                <a:cs typeface="Consolas"/>
              </a:rPr>
              <a:t>The</a:t>
            </a:r>
            <a:r>
              <a:rPr sz="1800" spc="-45" dirty="0">
                <a:latin typeface="Consolas"/>
                <a:cs typeface="Consolas"/>
              </a:rPr>
              <a:t> </a:t>
            </a:r>
            <a:r>
              <a:rPr sz="1800" dirty="0">
                <a:latin typeface="Consolas"/>
                <a:cs typeface="Consolas"/>
              </a:rPr>
              <a:t>Book</a:t>
            </a:r>
            <a:r>
              <a:rPr sz="1800" spc="-35" dirty="0">
                <a:latin typeface="Consolas"/>
                <a:cs typeface="Consolas"/>
              </a:rPr>
              <a:t> </a:t>
            </a:r>
            <a:r>
              <a:rPr sz="1800" dirty="0">
                <a:latin typeface="Consolas"/>
                <a:cs typeface="Consolas"/>
              </a:rPr>
              <a:t>of</a:t>
            </a:r>
            <a:r>
              <a:rPr sz="1800" spc="-35" dirty="0">
                <a:latin typeface="Consolas"/>
                <a:cs typeface="Consolas"/>
              </a:rPr>
              <a:t> </a:t>
            </a:r>
            <a:r>
              <a:rPr sz="1800" spc="-10" dirty="0">
                <a:latin typeface="Consolas"/>
                <a:cs typeface="Consolas"/>
              </a:rPr>
              <a:t>Programming</a:t>
            </a:r>
            <a:r>
              <a:rPr sz="1800" spc="-10" dirty="0">
                <a:solidFill>
                  <a:srgbClr val="800000"/>
                </a:solidFill>
                <a:latin typeface="Consolas"/>
                <a:cs typeface="Consolas"/>
              </a:rPr>
              <a:t>&lt;/title&gt;</a:t>
            </a:r>
            <a:endParaRPr sz="1800">
              <a:latin typeface="Consolas"/>
              <a:cs typeface="Consolas"/>
            </a:endParaRPr>
          </a:p>
          <a:p>
            <a:pPr marL="341630">
              <a:lnSpc>
                <a:spcPct val="100000"/>
              </a:lnSpc>
            </a:pPr>
            <a:r>
              <a:rPr sz="1800" dirty="0">
                <a:solidFill>
                  <a:srgbClr val="800000"/>
                </a:solidFill>
                <a:latin typeface="Consolas"/>
                <a:cs typeface="Consolas"/>
              </a:rPr>
              <a:t>&lt;meta</a:t>
            </a:r>
            <a:r>
              <a:rPr sz="1800" spc="55"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91440">
              <a:lnSpc>
                <a:spcPct val="100000"/>
              </a:lnSpc>
            </a:pPr>
            <a:r>
              <a:rPr sz="1800" spc="-10" dirty="0">
                <a:solidFill>
                  <a:srgbClr val="800000"/>
                </a:solidFill>
                <a:latin typeface="Consolas"/>
                <a:cs typeface="Consolas"/>
              </a:rPr>
              <a:t>&lt;/head&gt;</a:t>
            </a:r>
            <a:endParaRPr sz="1800">
              <a:latin typeface="Consolas"/>
              <a:cs typeface="Consolas"/>
            </a:endParaRPr>
          </a:p>
          <a:p>
            <a:pPr marL="91440">
              <a:lnSpc>
                <a:spcPct val="100000"/>
              </a:lnSpc>
            </a:pPr>
            <a:r>
              <a:rPr sz="1800" spc="-10" dirty="0">
                <a:solidFill>
                  <a:srgbClr val="800000"/>
                </a:solidFill>
                <a:latin typeface="Consolas"/>
                <a:cs typeface="Consolas"/>
              </a:rPr>
              <a:t>&lt;body&gt;</a:t>
            </a:r>
            <a:endParaRPr sz="1800">
              <a:latin typeface="Consolas"/>
              <a:cs typeface="Consolas"/>
            </a:endParaRPr>
          </a:p>
          <a:p>
            <a:pPr marL="341630">
              <a:lnSpc>
                <a:spcPct val="100000"/>
              </a:lnSpc>
            </a:pPr>
            <a:r>
              <a:rPr sz="1800" spc="-10" dirty="0">
                <a:solidFill>
                  <a:srgbClr val="800000"/>
                </a:solidFill>
                <a:latin typeface="Consolas"/>
                <a:cs typeface="Consolas"/>
              </a:rPr>
              <a:t>&lt;main&gt;</a:t>
            </a:r>
            <a:endParaRPr sz="1800">
              <a:latin typeface="Consolas"/>
              <a:cs typeface="Consolas"/>
            </a:endParaRPr>
          </a:p>
          <a:p>
            <a:pPr marL="591185">
              <a:lnSpc>
                <a:spcPct val="100000"/>
              </a:lnSpc>
            </a:pPr>
            <a:r>
              <a:rPr sz="1800" spc="-10" dirty="0">
                <a:solidFill>
                  <a:srgbClr val="800000"/>
                </a:solidFill>
                <a:latin typeface="Consolas"/>
                <a:cs typeface="Consolas"/>
              </a:rPr>
              <a:t>&lt;article&gt;</a:t>
            </a:r>
            <a:endParaRPr sz="1800">
              <a:latin typeface="Consolas"/>
              <a:cs typeface="Consolas"/>
            </a:endParaRPr>
          </a:p>
          <a:p>
            <a:pPr marL="843280">
              <a:lnSpc>
                <a:spcPct val="100000"/>
              </a:lnSpc>
              <a:spcBef>
                <a:spcPts val="5"/>
              </a:spcBef>
            </a:pPr>
            <a:r>
              <a:rPr sz="1800" spc="-10" dirty="0">
                <a:solidFill>
                  <a:srgbClr val="800000"/>
                </a:solidFill>
                <a:latin typeface="Consolas"/>
                <a:cs typeface="Consolas"/>
              </a:rPr>
              <a:t>&lt;h1&gt;</a:t>
            </a:r>
            <a:r>
              <a:rPr sz="1800" spc="-10" dirty="0">
                <a:latin typeface="Consolas"/>
                <a:cs typeface="Consolas"/>
              </a:rPr>
              <a:t>Title</a:t>
            </a:r>
            <a:r>
              <a:rPr sz="1800" spc="-10" dirty="0">
                <a:solidFill>
                  <a:srgbClr val="800000"/>
                </a:solidFill>
                <a:latin typeface="Consolas"/>
                <a:cs typeface="Consolas"/>
              </a:rPr>
              <a:t>&lt;/h1&gt;</a:t>
            </a:r>
            <a:endParaRPr sz="1800">
              <a:latin typeface="Consolas"/>
              <a:cs typeface="Consolas"/>
            </a:endParaRPr>
          </a:p>
          <a:p>
            <a:pPr marL="843280">
              <a:lnSpc>
                <a:spcPct val="100000"/>
              </a:lnSpc>
            </a:pPr>
            <a:r>
              <a:rPr sz="1800" spc="-10" dirty="0">
                <a:solidFill>
                  <a:srgbClr val="800000"/>
                </a:solidFill>
                <a:latin typeface="Consolas"/>
                <a:cs typeface="Consolas"/>
              </a:rPr>
              <a:t>&lt;p&gt;</a:t>
            </a:r>
            <a:r>
              <a:rPr sz="1800" spc="-10" dirty="0">
                <a:latin typeface="Consolas"/>
                <a:cs typeface="Consolas"/>
              </a:rPr>
              <a:t>Body</a:t>
            </a:r>
            <a:r>
              <a:rPr sz="1800" spc="-10" dirty="0">
                <a:solidFill>
                  <a:srgbClr val="800000"/>
                </a:solidFill>
                <a:latin typeface="Consolas"/>
                <a:cs typeface="Consolas"/>
              </a:rPr>
              <a:t>&lt;/p&gt;</a:t>
            </a:r>
            <a:endParaRPr sz="1800">
              <a:latin typeface="Consolas"/>
              <a:cs typeface="Consolas"/>
            </a:endParaRPr>
          </a:p>
          <a:p>
            <a:pPr marL="591185">
              <a:lnSpc>
                <a:spcPct val="100000"/>
              </a:lnSpc>
            </a:pPr>
            <a:r>
              <a:rPr sz="1800" spc="-10" dirty="0">
                <a:solidFill>
                  <a:srgbClr val="800000"/>
                </a:solidFill>
                <a:latin typeface="Consolas"/>
                <a:cs typeface="Consolas"/>
              </a:rPr>
              <a:t>&lt;/article&gt;</a:t>
            </a:r>
            <a:endParaRPr sz="1800">
              <a:latin typeface="Consolas"/>
              <a:cs typeface="Consolas"/>
            </a:endParaRPr>
          </a:p>
          <a:p>
            <a:pPr marL="341630">
              <a:lnSpc>
                <a:spcPct val="100000"/>
              </a:lnSpc>
            </a:pPr>
            <a:r>
              <a:rPr sz="1800" spc="-10" dirty="0">
                <a:solidFill>
                  <a:srgbClr val="800000"/>
                </a:solidFill>
                <a:latin typeface="Consolas"/>
                <a:cs typeface="Consolas"/>
              </a:rPr>
              <a:t>&lt;/main&gt;</a:t>
            </a:r>
            <a:endParaRPr sz="1800">
              <a:latin typeface="Consolas"/>
              <a:cs typeface="Consolas"/>
            </a:endParaRPr>
          </a:p>
          <a:p>
            <a:pPr marL="341630">
              <a:lnSpc>
                <a:spcPct val="100000"/>
              </a:lnSpc>
            </a:pPr>
            <a:r>
              <a:rPr sz="1800" spc="-10" dirty="0">
                <a:solidFill>
                  <a:srgbClr val="800000"/>
                </a:solidFill>
                <a:latin typeface="Consolas"/>
                <a:cs typeface="Consolas"/>
              </a:rPr>
              <a:t>&lt;footer&gt;</a:t>
            </a:r>
            <a:endParaRPr sz="1800">
              <a:latin typeface="Consolas"/>
              <a:cs typeface="Consolas"/>
            </a:endParaRPr>
          </a:p>
          <a:p>
            <a:pPr marL="591185">
              <a:lnSpc>
                <a:spcPct val="100000"/>
              </a:lnSpc>
            </a:pPr>
            <a:r>
              <a:rPr sz="1800" dirty="0">
                <a:solidFill>
                  <a:srgbClr val="800000"/>
                </a:solidFill>
                <a:latin typeface="Consolas"/>
                <a:cs typeface="Consolas"/>
              </a:rPr>
              <a:t>&lt;p&gt;</a:t>
            </a:r>
            <a:r>
              <a:rPr sz="1800" dirty="0">
                <a:latin typeface="Consolas"/>
                <a:cs typeface="Consolas"/>
              </a:rPr>
              <a:t>&amp;copy;</a:t>
            </a:r>
            <a:r>
              <a:rPr sz="1800" spc="-65" dirty="0">
                <a:latin typeface="Consolas"/>
                <a:cs typeface="Consolas"/>
              </a:rPr>
              <a:t> </a:t>
            </a:r>
            <a:r>
              <a:rPr sz="1800" dirty="0">
                <a:latin typeface="Consolas"/>
                <a:cs typeface="Consolas"/>
              </a:rPr>
              <a:t>Web</a:t>
            </a:r>
            <a:r>
              <a:rPr sz="1800" spc="-45" dirty="0">
                <a:latin typeface="Consolas"/>
                <a:cs typeface="Consolas"/>
              </a:rPr>
              <a:t> </a:t>
            </a:r>
            <a:r>
              <a:rPr sz="1800" dirty="0">
                <a:latin typeface="Consolas"/>
                <a:cs typeface="Consolas"/>
              </a:rPr>
              <a:t>Technologies</a:t>
            </a:r>
            <a:r>
              <a:rPr sz="1800" spc="-50" dirty="0">
                <a:latin typeface="Consolas"/>
                <a:cs typeface="Consolas"/>
              </a:rPr>
              <a:t> </a:t>
            </a:r>
            <a:r>
              <a:rPr sz="1800" spc="-10" dirty="0">
                <a:latin typeface="Consolas"/>
                <a:cs typeface="Consolas"/>
              </a:rPr>
              <a:t>2024</a:t>
            </a:r>
            <a:r>
              <a:rPr sz="1800" spc="-10" dirty="0">
                <a:solidFill>
                  <a:srgbClr val="800000"/>
                </a:solidFill>
                <a:latin typeface="Consolas"/>
                <a:cs typeface="Consolas"/>
              </a:rPr>
              <a:t>&lt;/p&gt;</a:t>
            </a:r>
            <a:endParaRPr sz="1800">
              <a:latin typeface="Consolas"/>
              <a:cs typeface="Consolas"/>
            </a:endParaRPr>
          </a:p>
          <a:p>
            <a:pPr marL="341630">
              <a:lnSpc>
                <a:spcPct val="100000"/>
              </a:lnSpc>
            </a:pPr>
            <a:r>
              <a:rPr sz="1800" spc="-10" dirty="0">
                <a:solidFill>
                  <a:srgbClr val="800000"/>
                </a:solidFill>
                <a:latin typeface="Consolas"/>
                <a:cs typeface="Consolas"/>
              </a:rPr>
              <a:t>&lt;/footer&gt;</a:t>
            </a:r>
            <a:endParaRPr sz="1800">
              <a:latin typeface="Consolas"/>
              <a:cs typeface="Consolas"/>
            </a:endParaRPr>
          </a:p>
          <a:p>
            <a:pPr marL="91440">
              <a:lnSpc>
                <a:spcPct val="100000"/>
              </a:lnSpc>
            </a:pPr>
            <a:r>
              <a:rPr sz="1800" spc="-10" dirty="0">
                <a:solidFill>
                  <a:srgbClr val="800000"/>
                </a:solidFill>
                <a:latin typeface="Consolas"/>
                <a:cs typeface="Consolas"/>
              </a:rPr>
              <a:t>&lt;/body&gt;</a:t>
            </a:r>
            <a:endParaRPr sz="1800">
              <a:latin typeface="Consolas"/>
              <a:cs typeface="Consolas"/>
            </a:endParaRPr>
          </a:p>
          <a:p>
            <a:pPr marL="91440">
              <a:lnSpc>
                <a:spcPct val="100000"/>
              </a:lnSpc>
            </a:pPr>
            <a:r>
              <a:rPr sz="1800" spc="-10" dirty="0">
                <a:solidFill>
                  <a:srgbClr val="800000"/>
                </a:solidFill>
                <a:latin typeface="Consolas"/>
                <a:cs typeface="Consolas"/>
              </a:rPr>
              <a:t>&lt;/html&gt;</a:t>
            </a:r>
            <a:endParaRPr sz="1800">
              <a:latin typeface="Consolas"/>
              <a:cs typeface="Consolas"/>
            </a:endParaRPr>
          </a:p>
        </p:txBody>
      </p:sp>
      <p:sp>
        <p:nvSpPr>
          <p:cNvPr id="3" name="object 3"/>
          <p:cNvSpPr txBox="1">
            <a:spLocks noGrp="1"/>
          </p:cNvSpPr>
          <p:nvPr>
            <p:ph type="title"/>
          </p:nvPr>
        </p:nvSpPr>
        <p:spPr>
          <a:xfrm>
            <a:off x="962050" y="557529"/>
            <a:ext cx="6638925" cy="574040"/>
          </a:xfrm>
          <a:prstGeom prst="rect">
            <a:avLst/>
          </a:prstGeom>
        </p:spPr>
        <p:txBody>
          <a:bodyPr vert="horz" wrap="square" lIns="0" tIns="12700" rIns="0" bIns="0" rtlCol="0">
            <a:spAutoFit/>
          </a:bodyPr>
          <a:lstStyle/>
          <a:p>
            <a:pPr marL="12700">
              <a:lnSpc>
                <a:spcPct val="100000"/>
              </a:lnSpc>
              <a:spcBef>
                <a:spcPts val="100"/>
              </a:spcBef>
            </a:pPr>
            <a:r>
              <a:rPr dirty="0"/>
              <a:t>HTML</a:t>
            </a:r>
            <a:r>
              <a:rPr spc="-20" dirty="0"/>
              <a:t> </a:t>
            </a:r>
            <a:r>
              <a:rPr dirty="0"/>
              <a:t>DOCUMENTS AS </a:t>
            </a:r>
            <a:r>
              <a:rPr spc="-150" dirty="0"/>
              <a:t>TREES</a:t>
            </a:r>
          </a:p>
        </p:txBody>
      </p:sp>
      <p:grpSp>
        <p:nvGrpSpPr>
          <p:cNvPr id="4" name="object 4"/>
          <p:cNvGrpSpPr/>
          <p:nvPr/>
        </p:nvGrpSpPr>
        <p:grpSpPr>
          <a:xfrm>
            <a:off x="6784593" y="1548130"/>
            <a:ext cx="3512820" cy="4344670"/>
            <a:chOff x="6784593" y="1548130"/>
            <a:chExt cx="3512820" cy="4344670"/>
          </a:xfrm>
        </p:grpSpPr>
        <p:sp>
          <p:nvSpPr>
            <p:cNvPr id="5" name="object 5"/>
            <p:cNvSpPr/>
            <p:nvPr/>
          </p:nvSpPr>
          <p:spPr>
            <a:xfrm>
              <a:off x="8455151" y="2933700"/>
              <a:ext cx="1835785" cy="2952750"/>
            </a:xfrm>
            <a:custGeom>
              <a:avLst/>
              <a:gdLst/>
              <a:ahLst/>
              <a:cxnLst/>
              <a:rect l="l" t="t" r="r" b="b"/>
              <a:pathLst>
                <a:path w="1835784" h="2952750">
                  <a:moveTo>
                    <a:pt x="1380744" y="809244"/>
                  </a:moveTo>
                  <a:lnTo>
                    <a:pt x="1380744" y="1333627"/>
                  </a:lnTo>
                  <a:lnTo>
                    <a:pt x="1551686" y="1333627"/>
                  </a:lnTo>
                </a:path>
                <a:path w="1835784" h="2952750">
                  <a:moveTo>
                    <a:pt x="1146048" y="0"/>
                  </a:moveTo>
                  <a:lnTo>
                    <a:pt x="1146048" y="119634"/>
                  </a:lnTo>
                  <a:lnTo>
                    <a:pt x="1835657" y="119634"/>
                  </a:lnTo>
                  <a:lnTo>
                    <a:pt x="1835657" y="239395"/>
                  </a:lnTo>
                </a:path>
                <a:path w="1835784" h="2952750">
                  <a:moveTo>
                    <a:pt x="0" y="1618488"/>
                  </a:moveTo>
                  <a:lnTo>
                    <a:pt x="0" y="2952203"/>
                  </a:lnTo>
                  <a:lnTo>
                    <a:pt x="170942" y="2952203"/>
                  </a:lnTo>
                </a:path>
                <a:path w="1835784" h="2952750">
                  <a:moveTo>
                    <a:pt x="0" y="1618488"/>
                  </a:moveTo>
                  <a:lnTo>
                    <a:pt x="0" y="2142871"/>
                  </a:lnTo>
                  <a:lnTo>
                    <a:pt x="170942" y="2142871"/>
                  </a:lnTo>
                </a:path>
                <a:path w="1835784" h="2952750">
                  <a:moveTo>
                    <a:pt x="457200" y="809244"/>
                  </a:moveTo>
                  <a:lnTo>
                    <a:pt x="457200" y="1048639"/>
                  </a:lnTo>
                </a:path>
                <a:path w="1835784" h="2952750">
                  <a:moveTo>
                    <a:pt x="1146809" y="0"/>
                  </a:moveTo>
                  <a:lnTo>
                    <a:pt x="1146809" y="119634"/>
                  </a:lnTo>
                  <a:lnTo>
                    <a:pt x="457200" y="119634"/>
                  </a:lnTo>
                  <a:lnTo>
                    <a:pt x="457200" y="239395"/>
                  </a:lnTo>
                </a:path>
              </a:pathLst>
            </a:custGeom>
            <a:ln w="12700">
              <a:solidFill>
                <a:srgbClr val="005A6D"/>
              </a:solidFill>
            </a:ln>
          </p:spPr>
          <p:txBody>
            <a:bodyPr wrap="square" lIns="0" tIns="0" rIns="0" bIns="0" rtlCol="0"/>
            <a:lstStyle/>
            <a:p>
              <a:endParaRPr/>
            </a:p>
          </p:txBody>
        </p:sp>
        <p:sp>
          <p:nvSpPr>
            <p:cNvPr id="6" name="object 6"/>
            <p:cNvSpPr/>
            <p:nvPr/>
          </p:nvSpPr>
          <p:spPr>
            <a:xfrm>
              <a:off x="8424671" y="2124456"/>
              <a:ext cx="1177290" cy="239395"/>
            </a:xfrm>
            <a:custGeom>
              <a:avLst/>
              <a:gdLst/>
              <a:ahLst/>
              <a:cxnLst/>
              <a:rect l="l" t="t" r="r" b="b"/>
              <a:pathLst>
                <a:path w="1177290" h="239394">
                  <a:moveTo>
                    <a:pt x="0" y="0"/>
                  </a:moveTo>
                  <a:lnTo>
                    <a:pt x="0" y="119634"/>
                  </a:lnTo>
                  <a:lnTo>
                    <a:pt x="1177035" y="119634"/>
                  </a:lnTo>
                  <a:lnTo>
                    <a:pt x="1177035" y="239395"/>
                  </a:lnTo>
                </a:path>
              </a:pathLst>
            </a:custGeom>
            <a:ln w="12700">
              <a:solidFill>
                <a:srgbClr val="004E5F"/>
              </a:solidFill>
            </a:ln>
          </p:spPr>
          <p:txBody>
            <a:bodyPr wrap="square" lIns="0" tIns="0" rIns="0" bIns="0" rtlCol="0"/>
            <a:lstStyle/>
            <a:p>
              <a:endParaRPr/>
            </a:p>
          </p:txBody>
        </p:sp>
        <p:sp>
          <p:nvSpPr>
            <p:cNvPr id="7" name="object 7"/>
            <p:cNvSpPr/>
            <p:nvPr/>
          </p:nvSpPr>
          <p:spPr>
            <a:xfrm>
              <a:off x="6790943" y="2933700"/>
              <a:ext cx="171450" cy="1334135"/>
            </a:xfrm>
            <a:custGeom>
              <a:avLst/>
              <a:gdLst/>
              <a:ahLst/>
              <a:cxnLst/>
              <a:rect l="l" t="t" r="r" b="b"/>
              <a:pathLst>
                <a:path w="171450" h="1334135">
                  <a:moveTo>
                    <a:pt x="0" y="0"/>
                  </a:moveTo>
                  <a:lnTo>
                    <a:pt x="0" y="1333754"/>
                  </a:lnTo>
                  <a:lnTo>
                    <a:pt x="170941" y="1333754"/>
                  </a:lnTo>
                </a:path>
                <a:path w="171450" h="1334135">
                  <a:moveTo>
                    <a:pt x="0" y="0"/>
                  </a:moveTo>
                  <a:lnTo>
                    <a:pt x="0" y="524383"/>
                  </a:lnTo>
                  <a:lnTo>
                    <a:pt x="170941" y="524383"/>
                  </a:lnTo>
                </a:path>
              </a:pathLst>
            </a:custGeom>
            <a:ln w="12700">
              <a:solidFill>
                <a:srgbClr val="005A6D"/>
              </a:solidFill>
            </a:ln>
          </p:spPr>
          <p:txBody>
            <a:bodyPr wrap="square" lIns="0" tIns="0" rIns="0" bIns="0" rtlCol="0"/>
            <a:lstStyle/>
            <a:p>
              <a:endParaRPr/>
            </a:p>
          </p:txBody>
        </p:sp>
        <p:sp>
          <p:nvSpPr>
            <p:cNvPr id="8" name="object 8"/>
            <p:cNvSpPr/>
            <p:nvPr/>
          </p:nvSpPr>
          <p:spPr>
            <a:xfrm>
              <a:off x="7248143" y="2124456"/>
              <a:ext cx="1177290" cy="239395"/>
            </a:xfrm>
            <a:custGeom>
              <a:avLst/>
              <a:gdLst/>
              <a:ahLst/>
              <a:cxnLst/>
              <a:rect l="l" t="t" r="r" b="b"/>
              <a:pathLst>
                <a:path w="1177290" h="239394">
                  <a:moveTo>
                    <a:pt x="1177035" y="0"/>
                  </a:moveTo>
                  <a:lnTo>
                    <a:pt x="1177035" y="119634"/>
                  </a:lnTo>
                  <a:lnTo>
                    <a:pt x="0" y="119634"/>
                  </a:lnTo>
                  <a:lnTo>
                    <a:pt x="0" y="239395"/>
                  </a:lnTo>
                </a:path>
              </a:pathLst>
            </a:custGeom>
            <a:ln w="12700">
              <a:solidFill>
                <a:srgbClr val="004E5F"/>
              </a:solidFill>
            </a:ln>
          </p:spPr>
          <p:txBody>
            <a:bodyPr wrap="square" lIns="0" tIns="0" rIns="0" bIns="0" rtlCol="0"/>
            <a:lstStyle/>
            <a:p>
              <a:endParaRPr/>
            </a:p>
          </p:txBody>
        </p:sp>
        <p:sp>
          <p:nvSpPr>
            <p:cNvPr id="9" name="object 9"/>
            <p:cNvSpPr/>
            <p:nvPr/>
          </p:nvSpPr>
          <p:spPr>
            <a:xfrm>
              <a:off x="7854695" y="1554480"/>
              <a:ext cx="1140460" cy="570230"/>
            </a:xfrm>
            <a:custGeom>
              <a:avLst/>
              <a:gdLst/>
              <a:ahLst/>
              <a:cxnLst/>
              <a:rect l="l" t="t" r="r" b="b"/>
              <a:pathLst>
                <a:path w="1140459" h="570230">
                  <a:moveTo>
                    <a:pt x="1139952" y="0"/>
                  </a:moveTo>
                  <a:lnTo>
                    <a:pt x="0" y="0"/>
                  </a:lnTo>
                  <a:lnTo>
                    <a:pt x="0" y="569976"/>
                  </a:lnTo>
                  <a:lnTo>
                    <a:pt x="1139952" y="569976"/>
                  </a:lnTo>
                  <a:lnTo>
                    <a:pt x="1139952" y="0"/>
                  </a:lnTo>
                  <a:close/>
                </a:path>
              </a:pathLst>
            </a:custGeom>
            <a:solidFill>
              <a:srgbClr val="006379"/>
            </a:solidFill>
          </p:spPr>
          <p:txBody>
            <a:bodyPr wrap="square" lIns="0" tIns="0" rIns="0" bIns="0" rtlCol="0"/>
            <a:lstStyle/>
            <a:p>
              <a:endParaRPr/>
            </a:p>
          </p:txBody>
        </p:sp>
        <p:sp>
          <p:nvSpPr>
            <p:cNvPr id="10" name="object 10"/>
            <p:cNvSpPr/>
            <p:nvPr/>
          </p:nvSpPr>
          <p:spPr>
            <a:xfrm>
              <a:off x="7854695" y="1554480"/>
              <a:ext cx="1140460" cy="570230"/>
            </a:xfrm>
            <a:custGeom>
              <a:avLst/>
              <a:gdLst/>
              <a:ahLst/>
              <a:cxnLst/>
              <a:rect l="l" t="t" r="r" b="b"/>
              <a:pathLst>
                <a:path w="1140459" h="570230">
                  <a:moveTo>
                    <a:pt x="0" y="569976"/>
                  </a:moveTo>
                  <a:lnTo>
                    <a:pt x="1139952" y="569976"/>
                  </a:lnTo>
                  <a:lnTo>
                    <a:pt x="1139952" y="0"/>
                  </a:lnTo>
                  <a:lnTo>
                    <a:pt x="0" y="0"/>
                  </a:lnTo>
                  <a:lnTo>
                    <a:pt x="0" y="569976"/>
                  </a:lnTo>
                  <a:close/>
                </a:path>
              </a:pathLst>
            </a:custGeom>
            <a:ln w="12699">
              <a:solidFill>
                <a:srgbClr val="FFFFFF"/>
              </a:solidFill>
            </a:ln>
          </p:spPr>
          <p:txBody>
            <a:bodyPr wrap="square" lIns="0" tIns="0" rIns="0" bIns="0" rtlCol="0"/>
            <a:lstStyle/>
            <a:p>
              <a:endParaRPr/>
            </a:p>
          </p:txBody>
        </p:sp>
      </p:grpSp>
      <p:sp>
        <p:nvSpPr>
          <p:cNvPr id="11" name="object 11"/>
          <p:cNvSpPr txBox="1"/>
          <p:nvPr/>
        </p:nvSpPr>
        <p:spPr>
          <a:xfrm>
            <a:off x="7836407" y="1554480"/>
            <a:ext cx="1176655" cy="570230"/>
          </a:xfrm>
          <a:prstGeom prst="rect">
            <a:avLst/>
          </a:prstGeom>
        </p:spPr>
        <p:txBody>
          <a:bodyPr vert="horz" wrap="square" lIns="0" tIns="128905" rIns="0" bIns="0" rtlCol="0">
            <a:spAutoFit/>
          </a:bodyPr>
          <a:lstStyle/>
          <a:p>
            <a:pPr marL="232410">
              <a:lnSpc>
                <a:spcPct val="100000"/>
              </a:lnSpc>
              <a:spcBef>
                <a:spcPts val="1015"/>
              </a:spcBef>
            </a:pPr>
            <a:r>
              <a:rPr sz="1700" b="1" spc="-10" dirty="0">
                <a:solidFill>
                  <a:srgbClr val="FFFFFF"/>
                </a:solidFill>
                <a:latin typeface="Consolas"/>
                <a:cs typeface="Consolas"/>
              </a:rPr>
              <a:t>&lt;html&gt;</a:t>
            </a:r>
            <a:endParaRPr sz="1700">
              <a:latin typeface="Consolas"/>
              <a:cs typeface="Consolas"/>
            </a:endParaRPr>
          </a:p>
        </p:txBody>
      </p:sp>
      <p:grpSp>
        <p:nvGrpSpPr>
          <p:cNvPr id="12" name="object 12"/>
          <p:cNvGrpSpPr/>
          <p:nvPr/>
        </p:nvGrpSpPr>
        <p:grpSpPr>
          <a:xfrm>
            <a:off x="6671818" y="2357373"/>
            <a:ext cx="1153160" cy="582930"/>
            <a:chOff x="6671818" y="2357373"/>
            <a:chExt cx="1153160" cy="582930"/>
          </a:xfrm>
        </p:grpSpPr>
        <p:sp>
          <p:nvSpPr>
            <p:cNvPr id="13" name="object 13"/>
            <p:cNvSpPr/>
            <p:nvPr/>
          </p:nvSpPr>
          <p:spPr>
            <a:xfrm>
              <a:off x="6678168" y="2363723"/>
              <a:ext cx="1140460" cy="570230"/>
            </a:xfrm>
            <a:custGeom>
              <a:avLst/>
              <a:gdLst/>
              <a:ahLst/>
              <a:cxnLst/>
              <a:rect l="l" t="t" r="r" b="b"/>
              <a:pathLst>
                <a:path w="1140459" h="570230">
                  <a:moveTo>
                    <a:pt x="1139952" y="0"/>
                  </a:moveTo>
                  <a:lnTo>
                    <a:pt x="0" y="0"/>
                  </a:lnTo>
                  <a:lnTo>
                    <a:pt x="0" y="569976"/>
                  </a:lnTo>
                  <a:lnTo>
                    <a:pt x="1139952" y="569976"/>
                  </a:lnTo>
                  <a:lnTo>
                    <a:pt x="1139952" y="0"/>
                  </a:lnTo>
                  <a:close/>
                </a:path>
              </a:pathLst>
            </a:custGeom>
            <a:solidFill>
              <a:srgbClr val="006379"/>
            </a:solidFill>
          </p:spPr>
          <p:txBody>
            <a:bodyPr wrap="square" lIns="0" tIns="0" rIns="0" bIns="0" rtlCol="0"/>
            <a:lstStyle/>
            <a:p>
              <a:endParaRPr/>
            </a:p>
          </p:txBody>
        </p:sp>
        <p:sp>
          <p:nvSpPr>
            <p:cNvPr id="14" name="object 14"/>
            <p:cNvSpPr/>
            <p:nvPr/>
          </p:nvSpPr>
          <p:spPr>
            <a:xfrm>
              <a:off x="6678168" y="2363723"/>
              <a:ext cx="1140460" cy="570230"/>
            </a:xfrm>
            <a:custGeom>
              <a:avLst/>
              <a:gdLst/>
              <a:ahLst/>
              <a:cxnLst/>
              <a:rect l="l" t="t" r="r" b="b"/>
              <a:pathLst>
                <a:path w="1140459" h="570230">
                  <a:moveTo>
                    <a:pt x="0" y="569976"/>
                  </a:moveTo>
                  <a:lnTo>
                    <a:pt x="1139952" y="569976"/>
                  </a:lnTo>
                  <a:lnTo>
                    <a:pt x="1139952" y="0"/>
                  </a:lnTo>
                  <a:lnTo>
                    <a:pt x="0" y="0"/>
                  </a:lnTo>
                  <a:lnTo>
                    <a:pt x="0" y="569976"/>
                  </a:lnTo>
                  <a:close/>
                </a:path>
              </a:pathLst>
            </a:custGeom>
            <a:ln w="12699">
              <a:solidFill>
                <a:srgbClr val="FFFFFF"/>
              </a:solidFill>
            </a:ln>
          </p:spPr>
          <p:txBody>
            <a:bodyPr wrap="square" lIns="0" tIns="0" rIns="0" bIns="0" rtlCol="0"/>
            <a:lstStyle/>
            <a:p>
              <a:endParaRPr/>
            </a:p>
          </p:txBody>
        </p:sp>
      </p:grpSp>
      <p:sp>
        <p:nvSpPr>
          <p:cNvPr id="15" name="object 15"/>
          <p:cNvSpPr txBox="1"/>
          <p:nvPr/>
        </p:nvSpPr>
        <p:spPr>
          <a:xfrm>
            <a:off x="6678168" y="2363723"/>
            <a:ext cx="1158240" cy="570230"/>
          </a:xfrm>
          <a:prstGeom prst="rect">
            <a:avLst/>
          </a:prstGeom>
        </p:spPr>
        <p:txBody>
          <a:bodyPr vert="horz" wrap="square" lIns="0" tIns="128905" rIns="0" bIns="0" rtlCol="0">
            <a:spAutoFit/>
          </a:bodyPr>
          <a:lstStyle/>
          <a:p>
            <a:pPr marL="213360">
              <a:lnSpc>
                <a:spcPct val="100000"/>
              </a:lnSpc>
              <a:spcBef>
                <a:spcPts val="1015"/>
              </a:spcBef>
            </a:pPr>
            <a:r>
              <a:rPr sz="1700" b="1" spc="-10" dirty="0">
                <a:solidFill>
                  <a:srgbClr val="FFFFFF"/>
                </a:solidFill>
                <a:latin typeface="Consolas"/>
                <a:cs typeface="Consolas"/>
              </a:rPr>
              <a:t>&lt;head&gt;</a:t>
            </a:r>
            <a:endParaRPr sz="1700">
              <a:latin typeface="Consolas"/>
              <a:cs typeface="Consolas"/>
            </a:endParaRPr>
          </a:p>
        </p:txBody>
      </p:sp>
      <p:grpSp>
        <p:nvGrpSpPr>
          <p:cNvPr id="16" name="object 16"/>
          <p:cNvGrpSpPr/>
          <p:nvPr/>
        </p:nvGrpSpPr>
        <p:grpSpPr>
          <a:xfrm>
            <a:off x="6956806" y="3166617"/>
            <a:ext cx="1153160" cy="582930"/>
            <a:chOff x="6956806" y="3166617"/>
            <a:chExt cx="1153160" cy="582930"/>
          </a:xfrm>
        </p:grpSpPr>
        <p:sp>
          <p:nvSpPr>
            <p:cNvPr id="17" name="object 17"/>
            <p:cNvSpPr/>
            <p:nvPr/>
          </p:nvSpPr>
          <p:spPr>
            <a:xfrm>
              <a:off x="6963156" y="3172967"/>
              <a:ext cx="1140460" cy="570230"/>
            </a:xfrm>
            <a:custGeom>
              <a:avLst/>
              <a:gdLst/>
              <a:ahLst/>
              <a:cxnLst/>
              <a:rect l="l" t="t" r="r" b="b"/>
              <a:pathLst>
                <a:path w="1140459" h="570229">
                  <a:moveTo>
                    <a:pt x="1139952" y="0"/>
                  </a:moveTo>
                  <a:lnTo>
                    <a:pt x="0" y="0"/>
                  </a:lnTo>
                  <a:lnTo>
                    <a:pt x="0" y="569976"/>
                  </a:lnTo>
                  <a:lnTo>
                    <a:pt x="1139952" y="569976"/>
                  </a:lnTo>
                  <a:lnTo>
                    <a:pt x="1139952" y="0"/>
                  </a:lnTo>
                  <a:close/>
                </a:path>
              </a:pathLst>
            </a:custGeom>
            <a:solidFill>
              <a:srgbClr val="006379"/>
            </a:solidFill>
          </p:spPr>
          <p:txBody>
            <a:bodyPr wrap="square" lIns="0" tIns="0" rIns="0" bIns="0" rtlCol="0"/>
            <a:lstStyle/>
            <a:p>
              <a:endParaRPr/>
            </a:p>
          </p:txBody>
        </p:sp>
        <p:sp>
          <p:nvSpPr>
            <p:cNvPr id="18" name="object 18"/>
            <p:cNvSpPr/>
            <p:nvPr/>
          </p:nvSpPr>
          <p:spPr>
            <a:xfrm>
              <a:off x="6963156" y="3172967"/>
              <a:ext cx="1140460" cy="570230"/>
            </a:xfrm>
            <a:custGeom>
              <a:avLst/>
              <a:gdLst/>
              <a:ahLst/>
              <a:cxnLst/>
              <a:rect l="l" t="t" r="r" b="b"/>
              <a:pathLst>
                <a:path w="1140459" h="570229">
                  <a:moveTo>
                    <a:pt x="0" y="569976"/>
                  </a:moveTo>
                  <a:lnTo>
                    <a:pt x="1139952" y="569976"/>
                  </a:lnTo>
                  <a:lnTo>
                    <a:pt x="1139952" y="0"/>
                  </a:lnTo>
                  <a:lnTo>
                    <a:pt x="0" y="0"/>
                  </a:lnTo>
                  <a:lnTo>
                    <a:pt x="0" y="569976"/>
                  </a:lnTo>
                  <a:close/>
                </a:path>
              </a:pathLst>
            </a:custGeom>
            <a:ln w="12700">
              <a:solidFill>
                <a:srgbClr val="FFFFFF"/>
              </a:solidFill>
            </a:ln>
          </p:spPr>
          <p:txBody>
            <a:bodyPr wrap="square" lIns="0" tIns="0" rIns="0" bIns="0" rtlCol="0"/>
            <a:lstStyle/>
            <a:p>
              <a:endParaRPr/>
            </a:p>
          </p:txBody>
        </p:sp>
      </p:grpSp>
      <p:sp>
        <p:nvSpPr>
          <p:cNvPr id="19" name="object 19"/>
          <p:cNvSpPr txBox="1"/>
          <p:nvPr/>
        </p:nvSpPr>
        <p:spPr>
          <a:xfrm>
            <a:off x="6963156" y="3172967"/>
            <a:ext cx="1140460" cy="570230"/>
          </a:xfrm>
          <a:prstGeom prst="rect">
            <a:avLst/>
          </a:prstGeom>
        </p:spPr>
        <p:txBody>
          <a:bodyPr vert="horz" wrap="square" lIns="0" tIns="129539" rIns="0" bIns="0" rtlCol="0">
            <a:spAutoFit/>
          </a:bodyPr>
          <a:lstStyle/>
          <a:p>
            <a:pPr marL="153670">
              <a:lnSpc>
                <a:spcPct val="100000"/>
              </a:lnSpc>
              <a:spcBef>
                <a:spcPts val="1019"/>
              </a:spcBef>
            </a:pPr>
            <a:r>
              <a:rPr sz="1700" b="1" spc="-10" dirty="0">
                <a:solidFill>
                  <a:srgbClr val="FFFFFF"/>
                </a:solidFill>
                <a:latin typeface="Consolas"/>
                <a:cs typeface="Consolas"/>
              </a:rPr>
              <a:t>&lt;title&gt;</a:t>
            </a:r>
            <a:endParaRPr sz="1700">
              <a:latin typeface="Consolas"/>
              <a:cs typeface="Consolas"/>
            </a:endParaRPr>
          </a:p>
        </p:txBody>
      </p:sp>
      <p:grpSp>
        <p:nvGrpSpPr>
          <p:cNvPr id="20" name="object 20"/>
          <p:cNvGrpSpPr/>
          <p:nvPr/>
        </p:nvGrpSpPr>
        <p:grpSpPr>
          <a:xfrm>
            <a:off x="6956806" y="3975861"/>
            <a:ext cx="1153160" cy="582930"/>
            <a:chOff x="6956806" y="3975861"/>
            <a:chExt cx="1153160" cy="582930"/>
          </a:xfrm>
        </p:grpSpPr>
        <p:sp>
          <p:nvSpPr>
            <p:cNvPr id="21" name="object 21"/>
            <p:cNvSpPr/>
            <p:nvPr/>
          </p:nvSpPr>
          <p:spPr>
            <a:xfrm>
              <a:off x="6963156" y="3982211"/>
              <a:ext cx="1140460" cy="570230"/>
            </a:xfrm>
            <a:custGeom>
              <a:avLst/>
              <a:gdLst/>
              <a:ahLst/>
              <a:cxnLst/>
              <a:rect l="l" t="t" r="r" b="b"/>
              <a:pathLst>
                <a:path w="1140459" h="570229">
                  <a:moveTo>
                    <a:pt x="1139952" y="0"/>
                  </a:moveTo>
                  <a:lnTo>
                    <a:pt x="0" y="0"/>
                  </a:lnTo>
                  <a:lnTo>
                    <a:pt x="0" y="569976"/>
                  </a:lnTo>
                  <a:lnTo>
                    <a:pt x="1139952" y="569976"/>
                  </a:lnTo>
                  <a:lnTo>
                    <a:pt x="1139952" y="0"/>
                  </a:lnTo>
                  <a:close/>
                </a:path>
              </a:pathLst>
            </a:custGeom>
            <a:solidFill>
              <a:srgbClr val="006379"/>
            </a:solidFill>
          </p:spPr>
          <p:txBody>
            <a:bodyPr wrap="square" lIns="0" tIns="0" rIns="0" bIns="0" rtlCol="0"/>
            <a:lstStyle/>
            <a:p>
              <a:endParaRPr/>
            </a:p>
          </p:txBody>
        </p:sp>
        <p:sp>
          <p:nvSpPr>
            <p:cNvPr id="22" name="object 22"/>
            <p:cNvSpPr/>
            <p:nvPr/>
          </p:nvSpPr>
          <p:spPr>
            <a:xfrm>
              <a:off x="6963156" y="3982211"/>
              <a:ext cx="1140460" cy="570230"/>
            </a:xfrm>
            <a:custGeom>
              <a:avLst/>
              <a:gdLst/>
              <a:ahLst/>
              <a:cxnLst/>
              <a:rect l="l" t="t" r="r" b="b"/>
              <a:pathLst>
                <a:path w="1140459" h="570229">
                  <a:moveTo>
                    <a:pt x="0" y="569976"/>
                  </a:moveTo>
                  <a:lnTo>
                    <a:pt x="1139952" y="569976"/>
                  </a:lnTo>
                  <a:lnTo>
                    <a:pt x="1139952" y="0"/>
                  </a:lnTo>
                  <a:lnTo>
                    <a:pt x="0" y="0"/>
                  </a:lnTo>
                  <a:lnTo>
                    <a:pt x="0" y="569976"/>
                  </a:lnTo>
                  <a:close/>
                </a:path>
              </a:pathLst>
            </a:custGeom>
            <a:ln w="12699">
              <a:solidFill>
                <a:srgbClr val="FFFFFF"/>
              </a:solidFill>
            </a:ln>
          </p:spPr>
          <p:txBody>
            <a:bodyPr wrap="square" lIns="0" tIns="0" rIns="0" bIns="0" rtlCol="0"/>
            <a:lstStyle/>
            <a:p>
              <a:endParaRPr/>
            </a:p>
          </p:txBody>
        </p:sp>
      </p:grpSp>
      <p:sp>
        <p:nvSpPr>
          <p:cNvPr id="23" name="object 23"/>
          <p:cNvSpPr txBox="1"/>
          <p:nvPr/>
        </p:nvSpPr>
        <p:spPr>
          <a:xfrm>
            <a:off x="6963156" y="3982211"/>
            <a:ext cx="1140460" cy="570230"/>
          </a:xfrm>
          <a:prstGeom prst="rect">
            <a:avLst/>
          </a:prstGeom>
        </p:spPr>
        <p:txBody>
          <a:bodyPr vert="horz" wrap="square" lIns="0" tIns="130175" rIns="0" bIns="0" rtlCol="0">
            <a:spAutoFit/>
          </a:bodyPr>
          <a:lstStyle/>
          <a:p>
            <a:pPr marL="213360">
              <a:lnSpc>
                <a:spcPct val="100000"/>
              </a:lnSpc>
              <a:spcBef>
                <a:spcPts val="1025"/>
              </a:spcBef>
            </a:pPr>
            <a:r>
              <a:rPr sz="1700" b="1" spc="-10" dirty="0">
                <a:solidFill>
                  <a:srgbClr val="FFFFFF"/>
                </a:solidFill>
                <a:latin typeface="Consolas"/>
                <a:cs typeface="Consolas"/>
              </a:rPr>
              <a:t>&lt;meta&gt;</a:t>
            </a:r>
            <a:endParaRPr sz="1700">
              <a:latin typeface="Consolas"/>
              <a:cs typeface="Consolas"/>
            </a:endParaRPr>
          </a:p>
        </p:txBody>
      </p:sp>
      <p:grpSp>
        <p:nvGrpSpPr>
          <p:cNvPr id="24" name="object 24"/>
          <p:cNvGrpSpPr/>
          <p:nvPr/>
        </p:nvGrpSpPr>
        <p:grpSpPr>
          <a:xfrm>
            <a:off x="9024873" y="2357373"/>
            <a:ext cx="1153160" cy="582930"/>
            <a:chOff x="9024873" y="2357373"/>
            <a:chExt cx="1153160" cy="582930"/>
          </a:xfrm>
        </p:grpSpPr>
        <p:sp>
          <p:nvSpPr>
            <p:cNvPr id="25" name="object 25"/>
            <p:cNvSpPr/>
            <p:nvPr/>
          </p:nvSpPr>
          <p:spPr>
            <a:xfrm>
              <a:off x="9031223" y="2363723"/>
              <a:ext cx="1140460" cy="570230"/>
            </a:xfrm>
            <a:custGeom>
              <a:avLst/>
              <a:gdLst/>
              <a:ahLst/>
              <a:cxnLst/>
              <a:rect l="l" t="t" r="r" b="b"/>
              <a:pathLst>
                <a:path w="1140459" h="570230">
                  <a:moveTo>
                    <a:pt x="1139952" y="0"/>
                  </a:moveTo>
                  <a:lnTo>
                    <a:pt x="0" y="0"/>
                  </a:lnTo>
                  <a:lnTo>
                    <a:pt x="0" y="569976"/>
                  </a:lnTo>
                  <a:lnTo>
                    <a:pt x="1139952" y="569976"/>
                  </a:lnTo>
                  <a:lnTo>
                    <a:pt x="1139952" y="0"/>
                  </a:lnTo>
                  <a:close/>
                </a:path>
              </a:pathLst>
            </a:custGeom>
            <a:solidFill>
              <a:srgbClr val="006379"/>
            </a:solidFill>
          </p:spPr>
          <p:txBody>
            <a:bodyPr wrap="square" lIns="0" tIns="0" rIns="0" bIns="0" rtlCol="0"/>
            <a:lstStyle/>
            <a:p>
              <a:endParaRPr/>
            </a:p>
          </p:txBody>
        </p:sp>
        <p:sp>
          <p:nvSpPr>
            <p:cNvPr id="26" name="object 26"/>
            <p:cNvSpPr/>
            <p:nvPr/>
          </p:nvSpPr>
          <p:spPr>
            <a:xfrm>
              <a:off x="9031223" y="2363723"/>
              <a:ext cx="1140460" cy="570230"/>
            </a:xfrm>
            <a:custGeom>
              <a:avLst/>
              <a:gdLst/>
              <a:ahLst/>
              <a:cxnLst/>
              <a:rect l="l" t="t" r="r" b="b"/>
              <a:pathLst>
                <a:path w="1140459" h="570230">
                  <a:moveTo>
                    <a:pt x="0" y="569976"/>
                  </a:moveTo>
                  <a:lnTo>
                    <a:pt x="1139952" y="569976"/>
                  </a:lnTo>
                  <a:lnTo>
                    <a:pt x="1139952" y="0"/>
                  </a:lnTo>
                  <a:lnTo>
                    <a:pt x="0" y="0"/>
                  </a:lnTo>
                  <a:lnTo>
                    <a:pt x="0" y="569976"/>
                  </a:lnTo>
                  <a:close/>
                </a:path>
              </a:pathLst>
            </a:custGeom>
            <a:ln w="12699">
              <a:solidFill>
                <a:srgbClr val="FFFFFF"/>
              </a:solidFill>
            </a:ln>
          </p:spPr>
          <p:txBody>
            <a:bodyPr wrap="square" lIns="0" tIns="0" rIns="0" bIns="0" rtlCol="0"/>
            <a:lstStyle/>
            <a:p>
              <a:endParaRPr/>
            </a:p>
          </p:txBody>
        </p:sp>
      </p:grpSp>
      <p:sp>
        <p:nvSpPr>
          <p:cNvPr id="27" name="object 27"/>
          <p:cNvSpPr txBox="1"/>
          <p:nvPr/>
        </p:nvSpPr>
        <p:spPr>
          <a:xfrm>
            <a:off x="9012935" y="2363723"/>
            <a:ext cx="1158240" cy="570230"/>
          </a:xfrm>
          <a:prstGeom prst="rect">
            <a:avLst/>
          </a:prstGeom>
        </p:spPr>
        <p:txBody>
          <a:bodyPr vert="horz" wrap="square" lIns="0" tIns="128905" rIns="0" bIns="0" rtlCol="0">
            <a:spAutoFit/>
          </a:bodyPr>
          <a:lstStyle/>
          <a:p>
            <a:pPr marL="233045">
              <a:lnSpc>
                <a:spcPct val="100000"/>
              </a:lnSpc>
              <a:spcBef>
                <a:spcPts val="1015"/>
              </a:spcBef>
            </a:pPr>
            <a:r>
              <a:rPr sz="1700" b="1" spc="-10" dirty="0">
                <a:solidFill>
                  <a:srgbClr val="FFFFFF"/>
                </a:solidFill>
                <a:latin typeface="Consolas"/>
                <a:cs typeface="Consolas"/>
              </a:rPr>
              <a:t>&lt;body&gt;</a:t>
            </a:r>
            <a:endParaRPr sz="1700">
              <a:latin typeface="Consolas"/>
              <a:cs typeface="Consolas"/>
            </a:endParaRPr>
          </a:p>
        </p:txBody>
      </p:sp>
      <p:grpSp>
        <p:nvGrpSpPr>
          <p:cNvPr id="28" name="object 28"/>
          <p:cNvGrpSpPr/>
          <p:nvPr/>
        </p:nvGrpSpPr>
        <p:grpSpPr>
          <a:xfrm>
            <a:off x="8336026" y="3166617"/>
            <a:ext cx="1153160" cy="582930"/>
            <a:chOff x="8336026" y="3166617"/>
            <a:chExt cx="1153160" cy="582930"/>
          </a:xfrm>
        </p:grpSpPr>
        <p:sp>
          <p:nvSpPr>
            <p:cNvPr id="29" name="object 29"/>
            <p:cNvSpPr/>
            <p:nvPr/>
          </p:nvSpPr>
          <p:spPr>
            <a:xfrm>
              <a:off x="8342376" y="3172967"/>
              <a:ext cx="1140460" cy="570230"/>
            </a:xfrm>
            <a:custGeom>
              <a:avLst/>
              <a:gdLst/>
              <a:ahLst/>
              <a:cxnLst/>
              <a:rect l="l" t="t" r="r" b="b"/>
              <a:pathLst>
                <a:path w="1140459" h="570229">
                  <a:moveTo>
                    <a:pt x="1139952" y="0"/>
                  </a:moveTo>
                  <a:lnTo>
                    <a:pt x="0" y="0"/>
                  </a:lnTo>
                  <a:lnTo>
                    <a:pt x="0" y="569976"/>
                  </a:lnTo>
                  <a:lnTo>
                    <a:pt x="1139952" y="569976"/>
                  </a:lnTo>
                  <a:lnTo>
                    <a:pt x="1139952" y="0"/>
                  </a:lnTo>
                  <a:close/>
                </a:path>
              </a:pathLst>
            </a:custGeom>
            <a:solidFill>
              <a:srgbClr val="006379"/>
            </a:solidFill>
          </p:spPr>
          <p:txBody>
            <a:bodyPr wrap="square" lIns="0" tIns="0" rIns="0" bIns="0" rtlCol="0"/>
            <a:lstStyle/>
            <a:p>
              <a:endParaRPr/>
            </a:p>
          </p:txBody>
        </p:sp>
        <p:sp>
          <p:nvSpPr>
            <p:cNvPr id="30" name="object 30"/>
            <p:cNvSpPr/>
            <p:nvPr/>
          </p:nvSpPr>
          <p:spPr>
            <a:xfrm>
              <a:off x="8342376" y="3172967"/>
              <a:ext cx="1140460" cy="570230"/>
            </a:xfrm>
            <a:custGeom>
              <a:avLst/>
              <a:gdLst/>
              <a:ahLst/>
              <a:cxnLst/>
              <a:rect l="l" t="t" r="r" b="b"/>
              <a:pathLst>
                <a:path w="1140459" h="570229">
                  <a:moveTo>
                    <a:pt x="0" y="569976"/>
                  </a:moveTo>
                  <a:lnTo>
                    <a:pt x="1139952" y="569976"/>
                  </a:lnTo>
                  <a:lnTo>
                    <a:pt x="1139952" y="0"/>
                  </a:lnTo>
                  <a:lnTo>
                    <a:pt x="0" y="0"/>
                  </a:lnTo>
                  <a:lnTo>
                    <a:pt x="0" y="569976"/>
                  </a:lnTo>
                  <a:close/>
                </a:path>
              </a:pathLst>
            </a:custGeom>
            <a:ln w="12700">
              <a:solidFill>
                <a:srgbClr val="FFFFFF"/>
              </a:solidFill>
            </a:ln>
          </p:spPr>
          <p:txBody>
            <a:bodyPr wrap="square" lIns="0" tIns="0" rIns="0" bIns="0" rtlCol="0"/>
            <a:lstStyle/>
            <a:p>
              <a:endParaRPr/>
            </a:p>
          </p:txBody>
        </p:sp>
      </p:grpSp>
      <p:sp>
        <p:nvSpPr>
          <p:cNvPr id="31" name="object 31"/>
          <p:cNvSpPr txBox="1"/>
          <p:nvPr/>
        </p:nvSpPr>
        <p:spPr>
          <a:xfrm>
            <a:off x="8342376" y="3172967"/>
            <a:ext cx="1140460" cy="570230"/>
          </a:xfrm>
          <a:prstGeom prst="rect">
            <a:avLst/>
          </a:prstGeom>
        </p:spPr>
        <p:txBody>
          <a:bodyPr vert="horz" wrap="square" lIns="0" tIns="129539" rIns="0" bIns="0" rtlCol="0">
            <a:spAutoFit/>
          </a:bodyPr>
          <a:lstStyle/>
          <a:p>
            <a:pPr marL="213995">
              <a:lnSpc>
                <a:spcPct val="100000"/>
              </a:lnSpc>
              <a:spcBef>
                <a:spcPts val="1019"/>
              </a:spcBef>
            </a:pPr>
            <a:r>
              <a:rPr sz="1700" b="1" spc="-10" dirty="0">
                <a:solidFill>
                  <a:srgbClr val="FFFFFF"/>
                </a:solidFill>
                <a:latin typeface="Consolas"/>
                <a:cs typeface="Consolas"/>
              </a:rPr>
              <a:t>&lt;main&gt;</a:t>
            </a:r>
            <a:endParaRPr sz="1700">
              <a:latin typeface="Consolas"/>
              <a:cs typeface="Consolas"/>
            </a:endParaRPr>
          </a:p>
        </p:txBody>
      </p:sp>
      <p:grpSp>
        <p:nvGrpSpPr>
          <p:cNvPr id="32" name="object 32"/>
          <p:cNvGrpSpPr/>
          <p:nvPr/>
        </p:nvGrpSpPr>
        <p:grpSpPr>
          <a:xfrm>
            <a:off x="8336026" y="3975861"/>
            <a:ext cx="1153160" cy="582930"/>
            <a:chOff x="8336026" y="3975861"/>
            <a:chExt cx="1153160" cy="582930"/>
          </a:xfrm>
        </p:grpSpPr>
        <p:sp>
          <p:nvSpPr>
            <p:cNvPr id="33" name="object 33"/>
            <p:cNvSpPr/>
            <p:nvPr/>
          </p:nvSpPr>
          <p:spPr>
            <a:xfrm>
              <a:off x="8342376" y="3982211"/>
              <a:ext cx="1140460" cy="570230"/>
            </a:xfrm>
            <a:custGeom>
              <a:avLst/>
              <a:gdLst/>
              <a:ahLst/>
              <a:cxnLst/>
              <a:rect l="l" t="t" r="r" b="b"/>
              <a:pathLst>
                <a:path w="1140459" h="570229">
                  <a:moveTo>
                    <a:pt x="1139952" y="0"/>
                  </a:moveTo>
                  <a:lnTo>
                    <a:pt x="0" y="0"/>
                  </a:lnTo>
                  <a:lnTo>
                    <a:pt x="0" y="569976"/>
                  </a:lnTo>
                  <a:lnTo>
                    <a:pt x="1139952" y="569976"/>
                  </a:lnTo>
                  <a:lnTo>
                    <a:pt x="1139952" y="0"/>
                  </a:lnTo>
                  <a:close/>
                </a:path>
              </a:pathLst>
            </a:custGeom>
            <a:solidFill>
              <a:srgbClr val="006379"/>
            </a:solidFill>
          </p:spPr>
          <p:txBody>
            <a:bodyPr wrap="square" lIns="0" tIns="0" rIns="0" bIns="0" rtlCol="0"/>
            <a:lstStyle/>
            <a:p>
              <a:endParaRPr/>
            </a:p>
          </p:txBody>
        </p:sp>
        <p:sp>
          <p:nvSpPr>
            <p:cNvPr id="34" name="object 34"/>
            <p:cNvSpPr/>
            <p:nvPr/>
          </p:nvSpPr>
          <p:spPr>
            <a:xfrm>
              <a:off x="8342376" y="3982211"/>
              <a:ext cx="1140460" cy="570230"/>
            </a:xfrm>
            <a:custGeom>
              <a:avLst/>
              <a:gdLst/>
              <a:ahLst/>
              <a:cxnLst/>
              <a:rect l="l" t="t" r="r" b="b"/>
              <a:pathLst>
                <a:path w="1140459" h="570229">
                  <a:moveTo>
                    <a:pt x="0" y="569976"/>
                  </a:moveTo>
                  <a:lnTo>
                    <a:pt x="1139952" y="569976"/>
                  </a:lnTo>
                  <a:lnTo>
                    <a:pt x="1139952" y="0"/>
                  </a:lnTo>
                  <a:lnTo>
                    <a:pt x="0" y="0"/>
                  </a:lnTo>
                  <a:lnTo>
                    <a:pt x="0" y="569976"/>
                  </a:lnTo>
                  <a:close/>
                </a:path>
              </a:pathLst>
            </a:custGeom>
            <a:ln w="12699">
              <a:solidFill>
                <a:srgbClr val="FFFFFF"/>
              </a:solidFill>
            </a:ln>
          </p:spPr>
          <p:txBody>
            <a:bodyPr wrap="square" lIns="0" tIns="0" rIns="0" bIns="0" rtlCol="0"/>
            <a:lstStyle/>
            <a:p>
              <a:endParaRPr/>
            </a:p>
          </p:txBody>
        </p:sp>
      </p:grpSp>
      <p:sp>
        <p:nvSpPr>
          <p:cNvPr id="35" name="object 35"/>
          <p:cNvSpPr txBox="1"/>
          <p:nvPr/>
        </p:nvSpPr>
        <p:spPr>
          <a:xfrm>
            <a:off x="8342376" y="3982211"/>
            <a:ext cx="1140460" cy="570230"/>
          </a:xfrm>
          <a:prstGeom prst="rect">
            <a:avLst/>
          </a:prstGeom>
        </p:spPr>
        <p:txBody>
          <a:bodyPr vert="horz" wrap="square" lIns="0" tIns="130175" rIns="0" bIns="0" rtlCol="0">
            <a:spAutoFit/>
          </a:bodyPr>
          <a:lstStyle/>
          <a:p>
            <a:pPr marL="35560">
              <a:lnSpc>
                <a:spcPct val="100000"/>
              </a:lnSpc>
              <a:spcBef>
                <a:spcPts val="1025"/>
              </a:spcBef>
            </a:pPr>
            <a:r>
              <a:rPr sz="1700" b="1" spc="-10" dirty="0">
                <a:solidFill>
                  <a:srgbClr val="FFFFFF"/>
                </a:solidFill>
                <a:latin typeface="Consolas"/>
                <a:cs typeface="Consolas"/>
              </a:rPr>
              <a:t>&lt;article&gt;</a:t>
            </a:r>
            <a:endParaRPr sz="1700">
              <a:latin typeface="Consolas"/>
              <a:cs typeface="Consolas"/>
            </a:endParaRPr>
          </a:p>
        </p:txBody>
      </p:sp>
      <p:grpSp>
        <p:nvGrpSpPr>
          <p:cNvPr id="36" name="object 36"/>
          <p:cNvGrpSpPr/>
          <p:nvPr/>
        </p:nvGrpSpPr>
        <p:grpSpPr>
          <a:xfrm>
            <a:off x="8621014" y="4785105"/>
            <a:ext cx="1153160" cy="582930"/>
            <a:chOff x="8621014" y="4785105"/>
            <a:chExt cx="1153160" cy="582930"/>
          </a:xfrm>
        </p:grpSpPr>
        <p:sp>
          <p:nvSpPr>
            <p:cNvPr id="37" name="object 37"/>
            <p:cNvSpPr/>
            <p:nvPr/>
          </p:nvSpPr>
          <p:spPr>
            <a:xfrm>
              <a:off x="8627364" y="4791455"/>
              <a:ext cx="1140460" cy="570230"/>
            </a:xfrm>
            <a:custGeom>
              <a:avLst/>
              <a:gdLst/>
              <a:ahLst/>
              <a:cxnLst/>
              <a:rect l="l" t="t" r="r" b="b"/>
              <a:pathLst>
                <a:path w="1140459" h="570229">
                  <a:moveTo>
                    <a:pt x="1139952" y="0"/>
                  </a:moveTo>
                  <a:lnTo>
                    <a:pt x="0" y="0"/>
                  </a:lnTo>
                  <a:lnTo>
                    <a:pt x="0" y="569976"/>
                  </a:lnTo>
                  <a:lnTo>
                    <a:pt x="1139952" y="569976"/>
                  </a:lnTo>
                  <a:lnTo>
                    <a:pt x="1139952" y="0"/>
                  </a:lnTo>
                  <a:close/>
                </a:path>
              </a:pathLst>
            </a:custGeom>
            <a:solidFill>
              <a:srgbClr val="006379"/>
            </a:solidFill>
          </p:spPr>
          <p:txBody>
            <a:bodyPr wrap="square" lIns="0" tIns="0" rIns="0" bIns="0" rtlCol="0"/>
            <a:lstStyle/>
            <a:p>
              <a:endParaRPr/>
            </a:p>
          </p:txBody>
        </p:sp>
        <p:sp>
          <p:nvSpPr>
            <p:cNvPr id="38" name="object 38"/>
            <p:cNvSpPr/>
            <p:nvPr/>
          </p:nvSpPr>
          <p:spPr>
            <a:xfrm>
              <a:off x="8627364" y="4791455"/>
              <a:ext cx="1140460" cy="570230"/>
            </a:xfrm>
            <a:custGeom>
              <a:avLst/>
              <a:gdLst/>
              <a:ahLst/>
              <a:cxnLst/>
              <a:rect l="l" t="t" r="r" b="b"/>
              <a:pathLst>
                <a:path w="1140459" h="570229">
                  <a:moveTo>
                    <a:pt x="0" y="569976"/>
                  </a:moveTo>
                  <a:lnTo>
                    <a:pt x="1139952" y="569976"/>
                  </a:lnTo>
                  <a:lnTo>
                    <a:pt x="1139952" y="0"/>
                  </a:lnTo>
                  <a:lnTo>
                    <a:pt x="0" y="0"/>
                  </a:lnTo>
                  <a:lnTo>
                    <a:pt x="0" y="569976"/>
                  </a:lnTo>
                  <a:close/>
                </a:path>
              </a:pathLst>
            </a:custGeom>
            <a:ln w="12699">
              <a:solidFill>
                <a:srgbClr val="FFFFFF"/>
              </a:solidFill>
            </a:ln>
          </p:spPr>
          <p:txBody>
            <a:bodyPr wrap="square" lIns="0" tIns="0" rIns="0" bIns="0" rtlCol="0"/>
            <a:lstStyle/>
            <a:p>
              <a:endParaRPr/>
            </a:p>
          </p:txBody>
        </p:sp>
      </p:grpSp>
      <p:sp>
        <p:nvSpPr>
          <p:cNvPr id="39" name="object 39"/>
          <p:cNvSpPr txBox="1"/>
          <p:nvPr/>
        </p:nvSpPr>
        <p:spPr>
          <a:xfrm>
            <a:off x="8627364" y="4791455"/>
            <a:ext cx="1125220" cy="570230"/>
          </a:xfrm>
          <a:prstGeom prst="rect">
            <a:avLst/>
          </a:prstGeom>
        </p:spPr>
        <p:txBody>
          <a:bodyPr vert="horz" wrap="square" lIns="0" tIns="130175" rIns="0" bIns="0" rtlCol="0">
            <a:spAutoFit/>
          </a:bodyPr>
          <a:lstStyle/>
          <a:p>
            <a:pPr marL="332740">
              <a:lnSpc>
                <a:spcPct val="100000"/>
              </a:lnSpc>
              <a:spcBef>
                <a:spcPts val="1025"/>
              </a:spcBef>
            </a:pPr>
            <a:r>
              <a:rPr sz="1700" b="1" spc="-20" dirty="0">
                <a:solidFill>
                  <a:srgbClr val="FFFFFF"/>
                </a:solidFill>
                <a:latin typeface="Consolas"/>
                <a:cs typeface="Consolas"/>
              </a:rPr>
              <a:t>&lt;h1&gt;</a:t>
            </a:r>
            <a:endParaRPr sz="1700">
              <a:latin typeface="Consolas"/>
              <a:cs typeface="Consolas"/>
            </a:endParaRPr>
          </a:p>
        </p:txBody>
      </p:sp>
      <p:grpSp>
        <p:nvGrpSpPr>
          <p:cNvPr id="40" name="object 40"/>
          <p:cNvGrpSpPr/>
          <p:nvPr/>
        </p:nvGrpSpPr>
        <p:grpSpPr>
          <a:xfrm>
            <a:off x="8621014" y="5594350"/>
            <a:ext cx="1153160" cy="582930"/>
            <a:chOff x="8621014" y="5594350"/>
            <a:chExt cx="1153160" cy="582930"/>
          </a:xfrm>
        </p:grpSpPr>
        <p:sp>
          <p:nvSpPr>
            <p:cNvPr id="41" name="object 41"/>
            <p:cNvSpPr/>
            <p:nvPr/>
          </p:nvSpPr>
          <p:spPr>
            <a:xfrm>
              <a:off x="8627364" y="5600700"/>
              <a:ext cx="1140460" cy="570230"/>
            </a:xfrm>
            <a:custGeom>
              <a:avLst/>
              <a:gdLst/>
              <a:ahLst/>
              <a:cxnLst/>
              <a:rect l="l" t="t" r="r" b="b"/>
              <a:pathLst>
                <a:path w="1140459" h="570229">
                  <a:moveTo>
                    <a:pt x="1139952" y="0"/>
                  </a:moveTo>
                  <a:lnTo>
                    <a:pt x="0" y="0"/>
                  </a:lnTo>
                  <a:lnTo>
                    <a:pt x="0" y="569976"/>
                  </a:lnTo>
                  <a:lnTo>
                    <a:pt x="1139952" y="569976"/>
                  </a:lnTo>
                  <a:lnTo>
                    <a:pt x="1139952" y="0"/>
                  </a:lnTo>
                  <a:close/>
                </a:path>
              </a:pathLst>
            </a:custGeom>
            <a:solidFill>
              <a:srgbClr val="006379"/>
            </a:solidFill>
          </p:spPr>
          <p:txBody>
            <a:bodyPr wrap="square" lIns="0" tIns="0" rIns="0" bIns="0" rtlCol="0"/>
            <a:lstStyle/>
            <a:p>
              <a:endParaRPr/>
            </a:p>
          </p:txBody>
        </p:sp>
        <p:sp>
          <p:nvSpPr>
            <p:cNvPr id="42" name="object 42"/>
            <p:cNvSpPr/>
            <p:nvPr/>
          </p:nvSpPr>
          <p:spPr>
            <a:xfrm>
              <a:off x="8627364" y="5600700"/>
              <a:ext cx="1140460" cy="570230"/>
            </a:xfrm>
            <a:custGeom>
              <a:avLst/>
              <a:gdLst/>
              <a:ahLst/>
              <a:cxnLst/>
              <a:rect l="l" t="t" r="r" b="b"/>
              <a:pathLst>
                <a:path w="1140459" h="570229">
                  <a:moveTo>
                    <a:pt x="0" y="569976"/>
                  </a:moveTo>
                  <a:lnTo>
                    <a:pt x="1139952" y="569976"/>
                  </a:lnTo>
                  <a:lnTo>
                    <a:pt x="1139952" y="0"/>
                  </a:lnTo>
                  <a:lnTo>
                    <a:pt x="0" y="0"/>
                  </a:lnTo>
                  <a:lnTo>
                    <a:pt x="0" y="569976"/>
                  </a:lnTo>
                  <a:close/>
                </a:path>
              </a:pathLst>
            </a:custGeom>
            <a:ln w="12700">
              <a:solidFill>
                <a:srgbClr val="FFFFFF"/>
              </a:solidFill>
            </a:ln>
          </p:spPr>
          <p:txBody>
            <a:bodyPr wrap="square" lIns="0" tIns="0" rIns="0" bIns="0" rtlCol="0"/>
            <a:lstStyle/>
            <a:p>
              <a:endParaRPr/>
            </a:p>
          </p:txBody>
        </p:sp>
      </p:grpSp>
      <p:sp>
        <p:nvSpPr>
          <p:cNvPr id="43" name="object 43"/>
          <p:cNvSpPr txBox="1"/>
          <p:nvPr/>
        </p:nvSpPr>
        <p:spPr>
          <a:xfrm>
            <a:off x="8627364" y="5600700"/>
            <a:ext cx="1125220" cy="570230"/>
          </a:xfrm>
          <a:prstGeom prst="rect">
            <a:avLst/>
          </a:prstGeom>
        </p:spPr>
        <p:txBody>
          <a:bodyPr vert="horz" wrap="square" lIns="0" tIns="130175" rIns="0" bIns="0" rtlCol="0">
            <a:spAutoFit/>
          </a:bodyPr>
          <a:lstStyle/>
          <a:p>
            <a:pPr marL="16510" algn="ctr">
              <a:lnSpc>
                <a:spcPct val="100000"/>
              </a:lnSpc>
              <a:spcBef>
                <a:spcPts val="1025"/>
              </a:spcBef>
            </a:pPr>
            <a:r>
              <a:rPr sz="1700" b="1" spc="-25" dirty="0">
                <a:solidFill>
                  <a:srgbClr val="FFFFFF"/>
                </a:solidFill>
                <a:latin typeface="Consolas"/>
                <a:cs typeface="Consolas"/>
              </a:rPr>
              <a:t>&lt;p&gt;</a:t>
            </a:r>
            <a:endParaRPr sz="1700">
              <a:latin typeface="Consolas"/>
              <a:cs typeface="Consolas"/>
            </a:endParaRPr>
          </a:p>
        </p:txBody>
      </p:sp>
      <p:sp>
        <p:nvSpPr>
          <p:cNvPr id="44" name="object 44"/>
          <p:cNvSpPr/>
          <p:nvPr/>
        </p:nvSpPr>
        <p:spPr>
          <a:xfrm>
            <a:off x="9721595" y="3172967"/>
            <a:ext cx="1140460" cy="570230"/>
          </a:xfrm>
          <a:custGeom>
            <a:avLst/>
            <a:gdLst/>
            <a:ahLst/>
            <a:cxnLst/>
            <a:rect l="l" t="t" r="r" b="b"/>
            <a:pathLst>
              <a:path w="1140459" h="570229">
                <a:moveTo>
                  <a:pt x="0" y="569976"/>
                </a:moveTo>
                <a:lnTo>
                  <a:pt x="1139952" y="569976"/>
                </a:lnTo>
                <a:lnTo>
                  <a:pt x="1139952" y="0"/>
                </a:lnTo>
                <a:lnTo>
                  <a:pt x="0" y="0"/>
                </a:lnTo>
                <a:lnTo>
                  <a:pt x="0" y="569976"/>
                </a:lnTo>
                <a:close/>
              </a:path>
            </a:pathLst>
          </a:custGeom>
          <a:ln w="12700">
            <a:solidFill>
              <a:srgbClr val="FFFFFF"/>
            </a:solidFill>
          </a:ln>
        </p:spPr>
        <p:txBody>
          <a:bodyPr wrap="square" lIns="0" tIns="0" rIns="0" bIns="0" rtlCol="0"/>
          <a:lstStyle/>
          <a:p>
            <a:endParaRPr/>
          </a:p>
        </p:txBody>
      </p:sp>
      <p:sp>
        <p:nvSpPr>
          <p:cNvPr id="45" name="object 45"/>
          <p:cNvSpPr txBox="1"/>
          <p:nvPr/>
        </p:nvSpPr>
        <p:spPr>
          <a:xfrm>
            <a:off x="9752076" y="3172967"/>
            <a:ext cx="1109980" cy="570230"/>
          </a:xfrm>
          <a:prstGeom prst="rect">
            <a:avLst/>
          </a:prstGeom>
          <a:solidFill>
            <a:srgbClr val="006379"/>
          </a:solidFill>
        </p:spPr>
        <p:txBody>
          <a:bodyPr vert="horz" wrap="square" lIns="0" tIns="129539" rIns="0" bIns="0" rtlCol="0">
            <a:spAutoFit/>
          </a:bodyPr>
          <a:lstStyle/>
          <a:p>
            <a:pPr marL="64769">
              <a:lnSpc>
                <a:spcPct val="100000"/>
              </a:lnSpc>
              <a:spcBef>
                <a:spcPts val="1019"/>
              </a:spcBef>
            </a:pPr>
            <a:r>
              <a:rPr sz="1700" b="1" spc="-10" dirty="0">
                <a:solidFill>
                  <a:srgbClr val="FFFFFF"/>
                </a:solidFill>
                <a:latin typeface="Consolas"/>
                <a:cs typeface="Consolas"/>
              </a:rPr>
              <a:t>&lt;footer&gt;</a:t>
            </a:r>
            <a:endParaRPr sz="1700">
              <a:latin typeface="Consolas"/>
              <a:cs typeface="Consolas"/>
            </a:endParaRPr>
          </a:p>
        </p:txBody>
      </p:sp>
      <p:grpSp>
        <p:nvGrpSpPr>
          <p:cNvPr id="46" name="object 46"/>
          <p:cNvGrpSpPr/>
          <p:nvPr/>
        </p:nvGrpSpPr>
        <p:grpSpPr>
          <a:xfrm>
            <a:off x="10000233" y="3975861"/>
            <a:ext cx="1153160" cy="582930"/>
            <a:chOff x="10000233" y="3975861"/>
            <a:chExt cx="1153160" cy="582930"/>
          </a:xfrm>
        </p:grpSpPr>
        <p:sp>
          <p:nvSpPr>
            <p:cNvPr id="47" name="object 47"/>
            <p:cNvSpPr/>
            <p:nvPr/>
          </p:nvSpPr>
          <p:spPr>
            <a:xfrm>
              <a:off x="10006583" y="3982211"/>
              <a:ext cx="1140460" cy="570230"/>
            </a:xfrm>
            <a:custGeom>
              <a:avLst/>
              <a:gdLst/>
              <a:ahLst/>
              <a:cxnLst/>
              <a:rect l="l" t="t" r="r" b="b"/>
              <a:pathLst>
                <a:path w="1140459" h="570229">
                  <a:moveTo>
                    <a:pt x="1139952" y="0"/>
                  </a:moveTo>
                  <a:lnTo>
                    <a:pt x="0" y="0"/>
                  </a:lnTo>
                  <a:lnTo>
                    <a:pt x="0" y="569976"/>
                  </a:lnTo>
                  <a:lnTo>
                    <a:pt x="1139952" y="569976"/>
                  </a:lnTo>
                  <a:lnTo>
                    <a:pt x="1139952" y="0"/>
                  </a:lnTo>
                  <a:close/>
                </a:path>
              </a:pathLst>
            </a:custGeom>
            <a:solidFill>
              <a:srgbClr val="006379"/>
            </a:solidFill>
          </p:spPr>
          <p:txBody>
            <a:bodyPr wrap="square" lIns="0" tIns="0" rIns="0" bIns="0" rtlCol="0"/>
            <a:lstStyle/>
            <a:p>
              <a:endParaRPr/>
            </a:p>
          </p:txBody>
        </p:sp>
        <p:sp>
          <p:nvSpPr>
            <p:cNvPr id="48" name="object 48"/>
            <p:cNvSpPr/>
            <p:nvPr/>
          </p:nvSpPr>
          <p:spPr>
            <a:xfrm>
              <a:off x="10006583" y="3982211"/>
              <a:ext cx="1140460" cy="570230"/>
            </a:xfrm>
            <a:custGeom>
              <a:avLst/>
              <a:gdLst/>
              <a:ahLst/>
              <a:cxnLst/>
              <a:rect l="l" t="t" r="r" b="b"/>
              <a:pathLst>
                <a:path w="1140459" h="570229">
                  <a:moveTo>
                    <a:pt x="0" y="569976"/>
                  </a:moveTo>
                  <a:lnTo>
                    <a:pt x="1139952" y="569976"/>
                  </a:lnTo>
                  <a:lnTo>
                    <a:pt x="1139952" y="0"/>
                  </a:lnTo>
                  <a:lnTo>
                    <a:pt x="0" y="0"/>
                  </a:lnTo>
                  <a:lnTo>
                    <a:pt x="0" y="569976"/>
                  </a:lnTo>
                  <a:close/>
                </a:path>
              </a:pathLst>
            </a:custGeom>
            <a:ln w="12699">
              <a:solidFill>
                <a:srgbClr val="FFFFFF"/>
              </a:solidFill>
            </a:ln>
          </p:spPr>
          <p:txBody>
            <a:bodyPr wrap="square" lIns="0" tIns="0" rIns="0" bIns="0" rtlCol="0"/>
            <a:lstStyle/>
            <a:p>
              <a:endParaRPr/>
            </a:p>
          </p:txBody>
        </p:sp>
      </p:grpSp>
      <p:sp>
        <p:nvSpPr>
          <p:cNvPr id="49" name="object 49"/>
          <p:cNvSpPr txBox="1"/>
          <p:nvPr/>
        </p:nvSpPr>
        <p:spPr>
          <a:xfrm>
            <a:off x="10006583" y="3982211"/>
            <a:ext cx="1140460" cy="570230"/>
          </a:xfrm>
          <a:prstGeom prst="rect">
            <a:avLst/>
          </a:prstGeom>
        </p:spPr>
        <p:txBody>
          <a:bodyPr vert="horz" wrap="square" lIns="0" tIns="130175" rIns="0" bIns="0" rtlCol="0">
            <a:spAutoFit/>
          </a:bodyPr>
          <a:lstStyle/>
          <a:p>
            <a:pPr marL="1270" algn="ctr">
              <a:lnSpc>
                <a:spcPct val="100000"/>
              </a:lnSpc>
              <a:spcBef>
                <a:spcPts val="1025"/>
              </a:spcBef>
            </a:pPr>
            <a:r>
              <a:rPr sz="1700" b="1" spc="-25" dirty="0">
                <a:solidFill>
                  <a:srgbClr val="FFFFFF"/>
                </a:solidFill>
                <a:latin typeface="Consolas"/>
                <a:cs typeface="Consolas"/>
              </a:rPr>
              <a:t>&lt;p&gt;</a:t>
            </a:r>
            <a:endParaRPr sz="1700">
              <a:latin typeface="Consolas"/>
              <a:cs typeface="Consolas"/>
            </a:endParaRPr>
          </a:p>
        </p:txBody>
      </p:sp>
      <p:sp>
        <p:nvSpPr>
          <p:cNvPr id="50" name="object 5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1" name="object 5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56</a:t>
            </a:fld>
            <a:endParaRPr spc="-25"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48995" y="534923"/>
            <a:ext cx="7336790" cy="5755005"/>
          </a:xfrm>
          <a:prstGeom prst="rect">
            <a:avLst/>
          </a:prstGeom>
          <a:ln w="12700">
            <a:solidFill>
              <a:srgbClr val="111F35"/>
            </a:solidFill>
          </a:ln>
        </p:spPr>
        <p:txBody>
          <a:bodyPr vert="horz" wrap="square" lIns="0" tIns="34290" rIns="0" bIns="0" rtlCol="0">
            <a:spAutoFit/>
          </a:bodyPr>
          <a:lstStyle/>
          <a:p>
            <a:pPr marL="92075">
              <a:lnSpc>
                <a:spcPct val="100000"/>
              </a:lnSpc>
              <a:spcBef>
                <a:spcPts val="270"/>
              </a:spcBef>
            </a:pPr>
            <a:r>
              <a:rPr sz="1600" spc="-10" dirty="0">
                <a:solidFill>
                  <a:srgbClr val="800000"/>
                </a:solidFill>
                <a:latin typeface="Consolas"/>
                <a:cs typeface="Consolas"/>
              </a:rPr>
              <a:t>&lt;header&gt;</a:t>
            </a:r>
            <a:endParaRPr sz="1600">
              <a:latin typeface="Consolas"/>
              <a:cs typeface="Consolas"/>
            </a:endParaRPr>
          </a:p>
          <a:p>
            <a:pPr marL="537210">
              <a:lnSpc>
                <a:spcPct val="100000"/>
              </a:lnSpc>
            </a:pPr>
            <a:r>
              <a:rPr sz="1600" dirty="0">
                <a:solidFill>
                  <a:srgbClr val="800000"/>
                </a:solidFill>
                <a:latin typeface="Consolas"/>
                <a:cs typeface="Consolas"/>
              </a:rPr>
              <a:t>&lt;h1&gt;</a:t>
            </a:r>
            <a:r>
              <a:rPr sz="1600" dirty="0">
                <a:latin typeface="Consolas"/>
                <a:cs typeface="Consolas"/>
              </a:rPr>
              <a:t>Web</a:t>
            </a:r>
            <a:r>
              <a:rPr sz="1600" spc="-40" dirty="0">
                <a:latin typeface="Consolas"/>
                <a:cs typeface="Consolas"/>
              </a:rPr>
              <a:t> </a:t>
            </a:r>
            <a:r>
              <a:rPr sz="1600" spc="-10" dirty="0">
                <a:latin typeface="Consolas"/>
                <a:cs typeface="Consolas"/>
              </a:rPr>
              <a:t>Technologies!</a:t>
            </a:r>
            <a:r>
              <a:rPr sz="1600" spc="-10" dirty="0">
                <a:solidFill>
                  <a:srgbClr val="800000"/>
                </a:solidFill>
                <a:latin typeface="Consolas"/>
                <a:cs typeface="Consolas"/>
              </a:rPr>
              <a:t>&lt;/h1&gt;</a:t>
            </a:r>
            <a:endParaRPr sz="1600">
              <a:latin typeface="Consolas"/>
              <a:cs typeface="Consolas"/>
            </a:endParaRPr>
          </a:p>
          <a:p>
            <a:pPr marL="537210">
              <a:lnSpc>
                <a:spcPct val="100000"/>
              </a:lnSpc>
            </a:pPr>
            <a:r>
              <a:rPr sz="1600" dirty="0">
                <a:solidFill>
                  <a:srgbClr val="800000"/>
                </a:solidFill>
                <a:latin typeface="Consolas"/>
                <a:cs typeface="Consolas"/>
              </a:rPr>
              <a:t>&lt;p&gt;</a:t>
            </a:r>
            <a:r>
              <a:rPr sz="1600" dirty="0">
                <a:latin typeface="Consolas"/>
                <a:cs typeface="Consolas"/>
              </a:rPr>
              <a:t>This</a:t>
            </a:r>
            <a:r>
              <a:rPr sz="1600" spc="-30" dirty="0">
                <a:latin typeface="Consolas"/>
                <a:cs typeface="Consolas"/>
              </a:rPr>
              <a:t> </a:t>
            </a:r>
            <a:r>
              <a:rPr sz="1600" dirty="0">
                <a:latin typeface="Consolas"/>
                <a:cs typeface="Consolas"/>
              </a:rPr>
              <a:t>page</a:t>
            </a:r>
            <a:r>
              <a:rPr sz="1600" spc="-20" dirty="0">
                <a:latin typeface="Consolas"/>
                <a:cs typeface="Consolas"/>
              </a:rPr>
              <a:t> </a:t>
            </a:r>
            <a:r>
              <a:rPr sz="1600" dirty="0">
                <a:latin typeface="Consolas"/>
                <a:cs typeface="Consolas"/>
              </a:rPr>
              <a:t>contains</a:t>
            </a:r>
            <a:r>
              <a:rPr sz="1600" spc="-25" dirty="0">
                <a:latin typeface="Consolas"/>
                <a:cs typeface="Consolas"/>
              </a:rPr>
              <a:t> </a:t>
            </a:r>
            <a:r>
              <a:rPr sz="1600" dirty="0">
                <a:latin typeface="Consolas"/>
                <a:cs typeface="Consolas"/>
              </a:rPr>
              <a:t>some</a:t>
            </a:r>
            <a:r>
              <a:rPr sz="1600" spc="-20" dirty="0">
                <a:latin typeface="Consolas"/>
                <a:cs typeface="Consolas"/>
              </a:rPr>
              <a:t> </a:t>
            </a:r>
            <a:r>
              <a:rPr sz="1600" dirty="0">
                <a:latin typeface="Consolas"/>
                <a:cs typeface="Consolas"/>
              </a:rPr>
              <a:t>contents</a:t>
            </a:r>
            <a:r>
              <a:rPr sz="1600" spc="-25" dirty="0">
                <a:latin typeface="Consolas"/>
                <a:cs typeface="Consolas"/>
              </a:rPr>
              <a:t> </a:t>
            </a:r>
            <a:r>
              <a:rPr sz="1600" dirty="0">
                <a:latin typeface="Consolas"/>
                <a:cs typeface="Consolas"/>
              </a:rPr>
              <a:t>on</a:t>
            </a:r>
            <a:r>
              <a:rPr sz="1600" spc="-30" dirty="0">
                <a:latin typeface="Consolas"/>
                <a:cs typeface="Consolas"/>
              </a:rPr>
              <a:t> </a:t>
            </a:r>
            <a:r>
              <a:rPr sz="1600" dirty="0">
                <a:latin typeface="Consolas"/>
                <a:cs typeface="Consolas"/>
              </a:rPr>
              <a:t>Web</a:t>
            </a:r>
            <a:r>
              <a:rPr sz="1600" spc="-15" dirty="0">
                <a:latin typeface="Consolas"/>
                <a:cs typeface="Consolas"/>
              </a:rPr>
              <a:t> </a:t>
            </a:r>
            <a:r>
              <a:rPr sz="1600" spc="-10" dirty="0">
                <a:latin typeface="Consolas"/>
                <a:cs typeface="Consolas"/>
              </a:rPr>
              <a:t>Technologies.</a:t>
            </a:r>
            <a:r>
              <a:rPr sz="1600" spc="-10" dirty="0">
                <a:solidFill>
                  <a:srgbClr val="800000"/>
                </a:solidFill>
                <a:latin typeface="Consolas"/>
                <a:cs typeface="Consolas"/>
              </a:rPr>
              <a:t>&lt;/p&gt;</a:t>
            </a:r>
            <a:endParaRPr sz="1600">
              <a:latin typeface="Consolas"/>
              <a:cs typeface="Consolas"/>
            </a:endParaRPr>
          </a:p>
          <a:p>
            <a:pPr marL="92075">
              <a:lnSpc>
                <a:spcPct val="100000"/>
              </a:lnSpc>
            </a:pPr>
            <a:r>
              <a:rPr sz="1600" spc="-10" dirty="0">
                <a:solidFill>
                  <a:srgbClr val="800000"/>
                </a:solidFill>
                <a:latin typeface="Consolas"/>
                <a:cs typeface="Consolas"/>
              </a:rPr>
              <a:t>&lt;/header&gt;</a:t>
            </a:r>
            <a:endParaRPr sz="1600">
              <a:latin typeface="Consolas"/>
              <a:cs typeface="Consolas"/>
            </a:endParaRPr>
          </a:p>
          <a:p>
            <a:pPr marL="92075">
              <a:lnSpc>
                <a:spcPct val="100000"/>
              </a:lnSpc>
            </a:pPr>
            <a:r>
              <a:rPr sz="1600" spc="-10" dirty="0">
                <a:solidFill>
                  <a:srgbClr val="800000"/>
                </a:solidFill>
                <a:latin typeface="Consolas"/>
                <a:cs typeface="Consolas"/>
              </a:rPr>
              <a:t>&lt;main&gt;</a:t>
            </a:r>
            <a:endParaRPr sz="1600">
              <a:latin typeface="Consolas"/>
              <a:cs typeface="Consolas"/>
            </a:endParaRPr>
          </a:p>
          <a:p>
            <a:pPr marL="537210">
              <a:lnSpc>
                <a:spcPct val="100000"/>
              </a:lnSpc>
            </a:pPr>
            <a:r>
              <a:rPr sz="1600" spc="-10" dirty="0">
                <a:solidFill>
                  <a:srgbClr val="800000"/>
                </a:solidFill>
                <a:latin typeface="Consolas"/>
                <a:cs typeface="Consolas"/>
              </a:rPr>
              <a:t>&lt;article&gt;</a:t>
            </a:r>
            <a:endParaRPr sz="1600">
              <a:latin typeface="Consolas"/>
              <a:cs typeface="Consolas"/>
            </a:endParaRPr>
          </a:p>
          <a:p>
            <a:pPr marL="982344">
              <a:lnSpc>
                <a:spcPct val="100000"/>
              </a:lnSpc>
            </a:pPr>
            <a:r>
              <a:rPr sz="1600" dirty="0">
                <a:solidFill>
                  <a:srgbClr val="800000"/>
                </a:solidFill>
                <a:latin typeface="Consolas"/>
                <a:cs typeface="Consolas"/>
              </a:rPr>
              <a:t>&lt;h2&gt;</a:t>
            </a:r>
            <a:r>
              <a:rPr sz="1600" dirty="0">
                <a:latin typeface="Consolas"/>
                <a:cs typeface="Consolas"/>
              </a:rPr>
              <a:t>Semantic</a:t>
            </a:r>
            <a:r>
              <a:rPr sz="1600" spc="-50" dirty="0">
                <a:latin typeface="Consolas"/>
                <a:cs typeface="Consolas"/>
              </a:rPr>
              <a:t> </a:t>
            </a:r>
            <a:r>
              <a:rPr sz="1600" dirty="0">
                <a:latin typeface="Consolas"/>
                <a:cs typeface="Consolas"/>
              </a:rPr>
              <a:t>elements</a:t>
            </a:r>
            <a:r>
              <a:rPr sz="1600" spc="-30" dirty="0">
                <a:latin typeface="Consolas"/>
                <a:cs typeface="Consolas"/>
              </a:rPr>
              <a:t> </a:t>
            </a:r>
            <a:r>
              <a:rPr sz="1600" dirty="0">
                <a:latin typeface="Consolas"/>
                <a:cs typeface="Consolas"/>
              </a:rPr>
              <a:t>are</a:t>
            </a:r>
            <a:r>
              <a:rPr sz="1600" spc="-35" dirty="0">
                <a:latin typeface="Consolas"/>
                <a:cs typeface="Consolas"/>
              </a:rPr>
              <a:t> </a:t>
            </a:r>
            <a:r>
              <a:rPr sz="1600" spc="-10" dirty="0">
                <a:latin typeface="Consolas"/>
                <a:cs typeface="Consolas"/>
              </a:rPr>
              <a:t>good</a:t>
            </a:r>
            <a:r>
              <a:rPr sz="1600" spc="-10" dirty="0">
                <a:solidFill>
                  <a:srgbClr val="800000"/>
                </a:solidFill>
                <a:latin typeface="Consolas"/>
                <a:cs typeface="Consolas"/>
              </a:rPr>
              <a:t>&lt;/h2&gt;</a:t>
            </a:r>
            <a:endParaRPr sz="1600">
              <a:latin typeface="Consolas"/>
              <a:cs typeface="Consolas"/>
            </a:endParaRPr>
          </a:p>
          <a:p>
            <a:pPr marL="982344">
              <a:lnSpc>
                <a:spcPct val="100000"/>
              </a:lnSpc>
              <a:spcBef>
                <a:spcPts val="5"/>
              </a:spcBef>
            </a:pPr>
            <a:r>
              <a:rPr sz="1600" dirty="0">
                <a:solidFill>
                  <a:srgbClr val="800000"/>
                </a:solidFill>
                <a:latin typeface="Consolas"/>
                <a:cs typeface="Consolas"/>
              </a:rPr>
              <a:t>&lt;p&gt;</a:t>
            </a:r>
            <a:r>
              <a:rPr sz="1600" dirty="0">
                <a:latin typeface="Consolas"/>
                <a:cs typeface="Consolas"/>
              </a:rPr>
              <a:t>Let's</a:t>
            </a:r>
            <a:r>
              <a:rPr sz="1600" spc="-45" dirty="0">
                <a:latin typeface="Consolas"/>
                <a:cs typeface="Consolas"/>
              </a:rPr>
              <a:t> </a:t>
            </a:r>
            <a:r>
              <a:rPr sz="1600" dirty="0">
                <a:latin typeface="Consolas"/>
                <a:cs typeface="Consolas"/>
              </a:rPr>
              <a:t>discuss</a:t>
            </a:r>
            <a:r>
              <a:rPr sz="1600" spc="-30" dirty="0">
                <a:latin typeface="Consolas"/>
                <a:cs typeface="Consolas"/>
              </a:rPr>
              <a:t> </a:t>
            </a:r>
            <a:r>
              <a:rPr sz="1600" dirty="0">
                <a:latin typeface="Consolas"/>
                <a:cs typeface="Consolas"/>
              </a:rPr>
              <a:t>semantic</a:t>
            </a:r>
            <a:r>
              <a:rPr sz="1600" spc="-35" dirty="0">
                <a:latin typeface="Consolas"/>
                <a:cs typeface="Consolas"/>
              </a:rPr>
              <a:t> </a:t>
            </a:r>
            <a:r>
              <a:rPr sz="1600" spc="-10" dirty="0">
                <a:latin typeface="Consolas"/>
                <a:cs typeface="Consolas"/>
              </a:rPr>
              <a:t>elements.</a:t>
            </a:r>
            <a:r>
              <a:rPr sz="1600" spc="-10" dirty="0">
                <a:solidFill>
                  <a:srgbClr val="800000"/>
                </a:solidFill>
                <a:latin typeface="Consolas"/>
                <a:cs typeface="Consolas"/>
              </a:rPr>
              <a:t>&lt;/p&gt;</a:t>
            </a:r>
            <a:endParaRPr sz="1600">
              <a:latin typeface="Consolas"/>
              <a:cs typeface="Consolas"/>
            </a:endParaRPr>
          </a:p>
          <a:p>
            <a:pPr marL="982344">
              <a:lnSpc>
                <a:spcPct val="100000"/>
              </a:lnSpc>
            </a:pPr>
            <a:r>
              <a:rPr sz="1600" spc="-10" dirty="0">
                <a:solidFill>
                  <a:srgbClr val="800000"/>
                </a:solidFill>
                <a:latin typeface="Consolas"/>
                <a:cs typeface="Consolas"/>
              </a:rPr>
              <a:t>&lt;section&gt;</a:t>
            </a:r>
            <a:endParaRPr sz="1600">
              <a:latin typeface="Consolas"/>
              <a:cs typeface="Consolas"/>
            </a:endParaRPr>
          </a:p>
          <a:p>
            <a:pPr marL="1426845">
              <a:lnSpc>
                <a:spcPct val="100000"/>
              </a:lnSpc>
            </a:pPr>
            <a:r>
              <a:rPr sz="1600" spc="-10" dirty="0">
                <a:solidFill>
                  <a:srgbClr val="800000"/>
                </a:solidFill>
                <a:latin typeface="Consolas"/>
                <a:cs typeface="Consolas"/>
              </a:rPr>
              <a:t>&lt;h3&gt;</a:t>
            </a:r>
            <a:r>
              <a:rPr sz="1600" spc="-10" dirty="0">
                <a:latin typeface="Consolas"/>
                <a:cs typeface="Consolas"/>
              </a:rPr>
              <a:t>Pros</a:t>
            </a:r>
            <a:r>
              <a:rPr sz="1600" spc="-10" dirty="0">
                <a:solidFill>
                  <a:srgbClr val="800000"/>
                </a:solidFill>
                <a:latin typeface="Consolas"/>
                <a:cs typeface="Consolas"/>
              </a:rPr>
              <a:t>&lt;/h3&gt;</a:t>
            </a:r>
            <a:endParaRPr sz="1600">
              <a:latin typeface="Consolas"/>
              <a:cs typeface="Consolas"/>
            </a:endParaRPr>
          </a:p>
          <a:p>
            <a:pPr marL="1426845">
              <a:lnSpc>
                <a:spcPct val="100000"/>
              </a:lnSpc>
            </a:pPr>
            <a:r>
              <a:rPr sz="1600" dirty="0">
                <a:solidFill>
                  <a:srgbClr val="800000"/>
                </a:solidFill>
                <a:latin typeface="Consolas"/>
                <a:cs typeface="Consolas"/>
              </a:rPr>
              <a:t>&lt;p&gt;</a:t>
            </a:r>
            <a:r>
              <a:rPr sz="1600" dirty="0">
                <a:latin typeface="Consolas"/>
                <a:cs typeface="Consolas"/>
              </a:rPr>
              <a:t>They</a:t>
            </a:r>
            <a:r>
              <a:rPr sz="1600" spc="-50" dirty="0">
                <a:latin typeface="Consolas"/>
                <a:cs typeface="Consolas"/>
              </a:rPr>
              <a:t> </a:t>
            </a:r>
            <a:r>
              <a:rPr sz="1600" dirty="0">
                <a:latin typeface="Consolas"/>
                <a:cs typeface="Consolas"/>
              </a:rPr>
              <a:t>convey</a:t>
            </a:r>
            <a:r>
              <a:rPr sz="1600" spc="-40" dirty="0">
                <a:latin typeface="Consolas"/>
                <a:cs typeface="Consolas"/>
              </a:rPr>
              <a:t> </a:t>
            </a:r>
            <a:r>
              <a:rPr sz="1600" dirty="0">
                <a:latin typeface="Consolas"/>
                <a:cs typeface="Consolas"/>
              </a:rPr>
              <a:t>more</a:t>
            </a:r>
            <a:r>
              <a:rPr sz="1600" spc="-40" dirty="0">
                <a:latin typeface="Consolas"/>
                <a:cs typeface="Consolas"/>
              </a:rPr>
              <a:t> </a:t>
            </a:r>
            <a:r>
              <a:rPr sz="1600" spc="-10" dirty="0">
                <a:latin typeface="Consolas"/>
                <a:cs typeface="Consolas"/>
              </a:rPr>
              <a:t>information.</a:t>
            </a:r>
            <a:r>
              <a:rPr sz="1600" spc="-10" dirty="0">
                <a:solidFill>
                  <a:srgbClr val="800000"/>
                </a:solidFill>
                <a:latin typeface="Consolas"/>
                <a:cs typeface="Consolas"/>
              </a:rPr>
              <a:t>&lt;/p&gt;</a:t>
            </a:r>
            <a:endParaRPr sz="1600">
              <a:latin typeface="Consolas"/>
              <a:cs typeface="Consolas"/>
            </a:endParaRPr>
          </a:p>
          <a:p>
            <a:pPr marL="982344">
              <a:lnSpc>
                <a:spcPct val="100000"/>
              </a:lnSpc>
            </a:pPr>
            <a:r>
              <a:rPr sz="1600" spc="-10" dirty="0">
                <a:solidFill>
                  <a:srgbClr val="800000"/>
                </a:solidFill>
                <a:latin typeface="Consolas"/>
                <a:cs typeface="Consolas"/>
              </a:rPr>
              <a:t>&lt;/section&gt;</a:t>
            </a:r>
            <a:endParaRPr sz="1600">
              <a:latin typeface="Consolas"/>
              <a:cs typeface="Consolas"/>
            </a:endParaRPr>
          </a:p>
          <a:p>
            <a:pPr marL="982344">
              <a:lnSpc>
                <a:spcPct val="100000"/>
              </a:lnSpc>
            </a:pPr>
            <a:r>
              <a:rPr sz="1600" spc="-10" dirty="0">
                <a:solidFill>
                  <a:srgbClr val="800000"/>
                </a:solidFill>
                <a:latin typeface="Consolas"/>
                <a:cs typeface="Consolas"/>
              </a:rPr>
              <a:t>&lt;section&gt;</a:t>
            </a:r>
            <a:endParaRPr sz="1600">
              <a:latin typeface="Consolas"/>
              <a:cs typeface="Consolas"/>
            </a:endParaRPr>
          </a:p>
          <a:p>
            <a:pPr marL="1426845">
              <a:lnSpc>
                <a:spcPct val="100000"/>
              </a:lnSpc>
            </a:pPr>
            <a:r>
              <a:rPr sz="1600" spc="-10" dirty="0">
                <a:solidFill>
                  <a:srgbClr val="800000"/>
                </a:solidFill>
                <a:latin typeface="Consolas"/>
                <a:cs typeface="Consolas"/>
              </a:rPr>
              <a:t>&lt;h3&gt;</a:t>
            </a:r>
            <a:r>
              <a:rPr sz="1600" spc="-10" dirty="0">
                <a:latin typeface="Consolas"/>
                <a:cs typeface="Consolas"/>
              </a:rPr>
              <a:t>Cons</a:t>
            </a:r>
            <a:r>
              <a:rPr sz="1600" spc="-10" dirty="0">
                <a:solidFill>
                  <a:srgbClr val="800000"/>
                </a:solidFill>
                <a:latin typeface="Consolas"/>
                <a:cs typeface="Consolas"/>
              </a:rPr>
              <a:t>&lt;/h3&gt;</a:t>
            </a:r>
            <a:endParaRPr sz="1600">
              <a:latin typeface="Consolas"/>
              <a:cs typeface="Consolas"/>
            </a:endParaRPr>
          </a:p>
          <a:p>
            <a:pPr marL="1426845">
              <a:lnSpc>
                <a:spcPct val="100000"/>
              </a:lnSpc>
            </a:pPr>
            <a:r>
              <a:rPr sz="1600" dirty="0">
                <a:solidFill>
                  <a:srgbClr val="800000"/>
                </a:solidFill>
                <a:latin typeface="Consolas"/>
                <a:cs typeface="Consolas"/>
              </a:rPr>
              <a:t>&lt;p&gt;</a:t>
            </a:r>
            <a:r>
              <a:rPr sz="1600" dirty="0">
                <a:latin typeface="Consolas"/>
                <a:cs typeface="Consolas"/>
              </a:rPr>
              <a:t>Literally</a:t>
            </a:r>
            <a:r>
              <a:rPr sz="1600" spc="-75" dirty="0">
                <a:latin typeface="Consolas"/>
                <a:cs typeface="Consolas"/>
              </a:rPr>
              <a:t> </a:t>
            </a:r>
            <a:r>
              <a:rPr sz="1600" spc="-10" dirty="0">
                <a:latin typeface="Consolas"/>
                <a:cs typeface="Consolas"/>
              </a:rPr>
              <a:t>none.</a:t>
            </a:r>
            <a:r>
              <a:rPr sz="1600" spc="-10" dirty="0">
                <a:solidFill>
                  <a:srgbClr val="800000"/>
                </a:solidFill>
                <a:latin typeface="Consolas"/>
                <a:cs typeface="Consolas"/>
              </a:rPr>
              <a:t>&lt;/p&gt;</a:t>
            </a:r>
            <a:endParaRPr sz="1600">
              <a:latin typeface="Consolas"/>
              <a:cs typeface="Consolas"/>
            </a:endParaRPr>
          </a:p>
          <a:p>
            <a:pPr marL="982344">
              <a:lnSpc>
                <a:spcPct val="100000"/>
              </a:lnSpc>
            </a:pPr>
            <a:r>
              <a:rPr sz="1600" spc="-10" dirty="0">
                <a:solidFill>
                  <a:srgbClr val="800000"/>
                </a:solidFill>
                <a:latin typeface="Consolas"/>
                <a:cs typeface="Consolas"/>
              </a:rPr>
              <a:t>&lt;/section&gt;</a:t>
            </a:r>
            <a:endParaRPr sz="1600">
              <a:latin typeface="Consolas"/>
              <a:cs typeface="Consolas"/>
            </a:endParaRPr>
          </a:p>
          <a:p>
            <a:pPr marL="537210">
              <a:lnSpc>
                <a:spcPct val="100000"/>
              </a:lnSpc>
            </a:pPr>
            <a:r>
              <a:rPr sz="1600" spc="-10" dirty="0">
                <a:solidFill>
                  <a:srgbClr val="800000"/>
                </a:solidFill>
                <a:latin typeface="Consolas"/>
                <a:cs typeface="Consolas"/>
              </a:rPr>
              <a:t>&lt;/article&gt;</a:t>
            </a:r>
            <a:endParaRPr sz="1600">
              <a:latin typeface="Consolas"/>
              <a:cs typeface="Consolas"/>
            </a:endParaRPr>
          </a:p>
          <a:p>
            <a:pPr marL="537210">
              <a:lnSpc>
                <a:spcPct val="100000"/>
              </a:lnSpc>
            </a:pPr>
            <a:r>
              <a:rPr sz="1600" spc="-10" dirty="0">
                <a:solidFill>
                  <a:srgbClr val="800000"/>
                </a:solidFill>
                <a:latin typeface="Consolas"/>
                <a:cs typeface="Consolas"/>
              </a:rPr>
              <a:t>&lt;article&gt;</a:t>
            </a:r>
            <a:endParaRPr sz="1600">
              <a:latin typeface="Consolas"/>
              <a:cs typeface="Consolas"/>
            </a:endParaRPr>
          </a:p>
          <a:p>
            <a:pPr marL="982344">
              <a:lnSpc>
                <a:spcPct val="100000"/>
              </a:lnSpc>
            </a:pPr>
            <a:r>
              <a:rPr sz="1600" dirty="0">
                <a:solidFill>
                  <a:srgbClr val="800000"/>
                </a:solidFill>
                <a:latin typeface="Consolas"/>
                <a:cs typeface="Consolas"/>
              </a:rPr>
              <a:t>&lt;h2&gt;</a:t>
            </a:r>
            <a:r>
              <a:rPr sz="1600" dirty="0">
                <a:latin typeface="Consolas"/>
                <a:cs typeface="Consolas"/>
              </a:rPr>
              <a:t>HTML</a:t>
            </a:r>
            <a:r>
              <a:rPr sz="1600" spc="-35" dirty="0">
                <a:latin typeface="Consolas"/>
                <a:cs typeface="Consolas"/>
              </a:rPr>
              <a:t> </a:t>
            </a:r>
            <a:r>
              <a:rPr sz="1600" dirty="0">
                <a:latin typeface="Consolas"/>
                <a:cs typeface="Consolas"/>
              </a:rPr>
              <a:t>is</a:t>
            </a:r>
            <a:r>
              <a:rPr sz="1600" spc="-35" dirty="0">
                <a:latin typeface="Consolas"/>
                <a:cs typeface="Consolas"/>
              </a:rPr>
              <a:t> </a:t>
            </a:r>
            <a:r>
              <a:rPr sz="1600" spc="-10" dirty="0">
                <a:latin typeface="Consolas"/>
                <a:cs typeface="Consolas"/>
              </a:rPr>
              <a:t>nice</a:t>
            </a:r>
            <a:r>
              <a:rPr sz="1600" spc="-10" dirty="0">
                <a:solidFill>
                  <a:srgbClr val="800000"/>
                </a:solidFill>
                <a:latin typeface="Consolas"/>
                <a:cs typeface="Consolas"/>
              </a:rPr>
              <a:t>&lt;/h2&gt;</a:t>
            </a:r>
            <a:endParaRPr sz="1600">
              <a:latin typeface="Consolas"/>
              <a:cs typeface="Consolas"/>
            </a:endParaRPr>
          </a:p>
          <a:p>
            <a:pPr marL="982344">
              <a:lnSpc>
                <a:spcPct val="100000"/>
              </a:lnSpc>
            </a:pPr>
            <a:r>
              <a:rPr sz="1600" dirty="0">
                <a:solidFill>
                  <a:srgbClr val="800000"/>
                </a:solidFill>
                <a:latin typeface="Consolas"/>
                <a:cs typeface="Consolas"/>
              </a:rPr>
              <a:t>&lt;p&gt;</a:t>
            </a:r>
            <a:r>
              <a:rPr sz="1600" dirty="0">
                <a:latin typeface="Consolas"/>
                <a:cs typeface="Consolas"/>
              </a:rPr>
              <a:t>And</a:t>
            </a:r>
            <a:r>
              <a:rPr sz="1600" spc="-45" dirty="0">
                <a:latin typeface="Consolas"/>
                <a:cs typeface="Consolas"/>
              </a:rPr>
              <a:t> </a:t>
            </a:r>
            <a:r>
              <a:rPr sz="1600" dirty="0">
                <a:latin typeface="Consolas"/>
                <a:cs typeface="Consolas"/>
              </a:rPr>
              <a:t>you</a:t>
            </a:r>
            <a:r>
              <a:rPr sz="1600" spc="-20" dirty="0">
                <a:latin typeface="Consolas"/>
                <a:cs typeface="Consolas"/>
              </a:rPr>
              <a:t> </a:t>
            </a:r>
            <a:r>
              <a:rPr sz="1600" dirty="0">
                <a:latin typeface="Consolas"/>
                <a:cs typeface="Consolas"/>
              </a:rPr>
              <a:t>ain't</a:t>
            </a:r>
            <a:r>
              <a:rPr sz="1600" spc="-20" dirty="0">
                <a:latin typeface="Consolas"/>
                <a:cs typeface="Consolas"/>
              </a:rPr>
              <a:t> </a:t>
            </a:r>
            <a:r>
              <a:rPr sz="1600" dirty="0">
                <a:latin typeface="Consolas"/>
                <a:cs typeface="Consolas"/>
              </a:rPr>
              <a:t>seen</a:t>
            </a:r>
            <a:r>
              <a:rPr sz="1600" spc="-15" dirty="0">
                <a:latin typeface="Consolas"/>
                <a:cs typeface="Consolas"/>
              </a:rPr>
              <a:t> </a:t>
            </a:r>
            <a:r>
              <a:rPr sz="1600" dirty="0">
                <a:latin typeface="Consolas"/>
                <a:cs typeface="Consolas"/>
              </a:rPr>
              <a:t>styling</a:t>
            </a:r>
            <a:r>
              <a:rPr sz="1600" spc="-25" dirty="0">
                <a:latin typeface="Consolas"/>
                <a:cs typeface="Consolas"/>
              </a:rPr>
              <a:t> </a:t>
            </a:r>
            <a:r>
              <a:rPr sz="1600" dirty="0">
                <a:latin typeface="Consolas"/>
                <a:cs typeface="Consolas"/>
              </a:rPr>
              <a:t>and</a:t>
            </a:r>
            <a:r>
              <a:rPr sz="1600" spc="-30" dirty="0">
                <a:latin typeface="Consolas"/>
                <a:cs typeface="Consolas"/>
              </a:rPr>
              <a:t> </a:t>
            </a:r>
            <a:r>
              <a:rPr sz="1600" dirty="0">
                <a:latin typeface="Consolas"/>
                <a:cs typeface="Consolas"/>
              </a:rPr>
              <a:t>scripting</a:t>
            </a:r>
            <a:r>
              <a:rPr sz="1600" spc="-20" dirty="0">
                <a:latin typeface="Consolas"/>
                <a:cs typeface="Consolas"/>
              </a:rPr>
              <a:t> </a:t>
            </a:r>
            <a:r>
              <a:rPr sz="1600" spc="-10" dirty="0">
                <a:latin typeface="Consolas"/>
                <a:cs typeface="Consolas"/>
              </a:rPr>
              <a:t>yet!</a:t>
            </a:r>
            <a:r>
              <a:rPr sz="1600" spc="-10" dirty="0">
                <a:solidFill>
                  <a:srgbClr val="800000"/>
                </a:solidFill>
                <a:latin typeface="Consolas"/>
                <a:cs typeface="Consolas"/>
              </a:rPr>
              <a:t>&lt;/p&gt;</a:t>
            </a:r>
            <a:endParaRPr sz="1600">
              <a:latin typeface="Consolas"/>
              <a:cs typeface="Consolas"/>
            </a:endParaRPr>
          </a:p>
          <a:p>
            <a:pPr marL="537210">
              <a:lnSpc>
                <a:spcPct val="100000"/>
              </a:lnSpc>
              <a:spcBef>
                <a:spcPts val="5"/>
              </a:spcBef>
            </a:pPr>
            <a:r>
              <a:rPr sz="1600" spc="-10" dirty="0">
                <a:solidFill>
                  <a:srgbClr val="800000"/>
                </a:solidFill>
                <a:latin typeface="Consolas"/>
                <a:cs typeface="Consolas"/>
              </a:rPr>
              <a:t>&lt;/article&gt;</a:t>
            </a:r>
            <a:endParaRPr sz="1600">
              <a:latin typeface="Consolas"/>
              <a:cs typeface="Consolas"/>
            </a:endParaRPr>
          </a:p>
          <a:p>
            <a:pPr marL="92075">
              <a:lnSpc>
                <a:spcPct val="100000"/>
              </a:lnSpc>
            </a:pPr>
            <a:r>
              <a:rPr sz="1600" spc="-10" dirty="0">
                <a:solidFill>
                  <a:srgbClr val="800000"/>
                </a:solidFill>
                <a:latin typeface="Consolas"/>
                <a:cs typeface="Consolas"/>
              </a:rPr>
              <a:t>&lt;/main&gt;</a:t>
            </a:r>
            <a:endParaRPr sz="1600">
              <a:latin typeface="Consolas"/>
              <a:cs typeface="Consolas"/>
            </a:endParaRPr>
          </a:p>
          <a:p>
            <a:pPr marL="92075">
              <a:lnSpc>
                <a:spcPct val="100000"/>
              </a:lnSpc>
            </a:pPr>
            <a:r>
              <a:rPr sz="1600" dirty="0">
                <a:solidFill>
                  <a:srgbClr val="800000"/>
                </a:solidFill>
                <a:latin typeface="Consolas"/>
                <a:cs typeface="Consolas"/>
              </a:rPr>
              <a:t>&lt;footer&gt;</a:t>
            </a:r>
            <a:r>
              <a:rPr sz="1600" spc="-45" dirty="0">
                <a:solidFill>
                  <a:srgbClr val="800000"/>
                </a:solidFill>
                <a:latin typeface="Consolas"/>
                <a:cs typeface="Consolas"/>
              </a:rPr>
              <a:t> </a:t>
            </a:r>
            <a:r>
              <a:rPr sz="1600" dirty="0">
                <a:latin typeface="Consolas"/>
                <a:cs typeface="Consolas"/>
              </a:rPr>
              <a:t>&amp;copy;</a:t>
            </a:r>
            <a:r>
              <a:rPr sz="1600" spc="-25" dirty="0">
                <a:latin typeface="Consolas"/>
                <a:cs typeface="Consolas"/>
              </a:rPr>
              <a:t> </a:t>
            </a:r>
            <a:r>
              <a:rPr sz="1600" dirty="0">
                <a:latin typeface="Consolas"/>
                <a:cs typeface="Consolas"/>
              </a:rPr>
              <a:t>Web</a:t>
            </a:r>
            <a:r>
              <a:rPr sz="1600" spc="-35" dirty="0">
                <a:latin typeface="Consolas"/>
                <a:cs typeface="Consolas"/>
              </a:rPr>
              <a:t> </a:t>
            </a:r>
            <a:r>
              <a:rPr sz="1600" dirty="0">
                <a:latin typeface="Consolas"/>
                <a:cs typeface="Consolas"/>
              </a:rPr>
              <a:t>Technologies</a:t>
            </a:r>
            <a:r>
              <a:rPr sz="1600" spc="-30" dirty="0">
                <a:latin typeface="Consolas"/>
                <a:cs typeface="Consolas"/>
              </a:rPr>
              <a:t> </a:t>
            </a:r>
            <a:r>
              <a:rPr sz="1600" dirty="0">
                <a:latin typeface="Consolas"/>
                <a:cs typeface="Consolas"/>
              </a:rPr>
              <a:t>course,</a:t>
            </a:r>
            <a:r>
              <a:rPr sz="1600" spc="-30" dirty="0">
                <a:latin typeface="Consolas"/>
                <a:cs typeface="Consolas"/>
              </a:rPr>
              <a:t> </a:t>
            </a:r>
            <a:r>
              <a:rPr sz="1600" dirty="0">
                <a:latin typeface="Consolas"/>
                <a:cs typeface="Consolas"/>
              </a:rPr>
              <a:t>2024.</a:t>
            </a:r>
            <a:r>
              <a:rPr sz="1600" spc="-30" dirty="0">
                <a:latin typeface="Consolas"/>
                <a:cs typeface="Consolas"/>
              </a:rPr>
              <a:t> </a:t>
            </a:r>
            <a:r>
              <a:rPr sz="1600" spc="-10" dirty="0">
                <a:solidFill>
                  <a:srgbClr val="800000"/>
                </a:solidFill>
                <a:latin typeface="Consolas"/>
                <a:cs typeface="Consolas"/>
              </a:rPr>
              <a:t>&lt;/footer&gt;</a:t>
            </a:r>
            <a:endParaRPr sz="1600">
              <a:latin typeface="Consolas"/>
              <a:cs typeface="Consolas"/>
            </a:endParaRPr>
          </a:p>
        </p:txBody>
      </p:sp>
      <p:grpSp>
        <p:nvGrpSpPr>
          <p:cNvPr id="3" name="object 3"/>
          <p:cNvGrpSpPr/>
          <p:nvPr/>
        </p:nvGrpSpPr>
        <p:grpSpPr>
          <a:xfrm>
            <a:off x="7828280" y="702055"/>
            <a:ext cx="3936365" cy="5454015"/>
            <a:chOff x="7828280" y="702055"/>
            <a:chExt cx="3936365" cy="5454015"/>
          </a:xfrm>
        </p:grpSpPr>
        <p:pic>
          <p:nvPicPr>
            <p:cNvPr id="4" name="object 4"/>
            <p:cNvPicPr/>
            <p:nvPr/>
          </p:nvPicPr>
          <p:blipFill>
            <a:blip r:embed="rId2" cstate="print"/>
            <a:stretch>
              <a:fillRect/>
            </a:stretch>
          </p:blipFill>
          <p:spPr>
            <a:xfrm>
              <a:off x="7840980" y="714755"/>
              <a:ext cx="3910583" cy="5172745"/>
            </a:xfrm>
            <a:prstGeom prst="rect">
              <a:avLst/>
            </a:prstGeom>
          </p:spPr>
        </p:pic>
        <p:sp>
          <p:nvSpPr>
            <p:cNvPr id="5" name="object 5"/>
            <p:cNvSpPr/>
            <p:nvPr/>
          </p:nvSpPr>
          <p:spPr>
            <a:xfrm>
              <a:off x="7834630" y="708405"/>
              <a:ext cx="3923665" cy="5441315"/>
            </a:xfrm>
            <a:custGeom>
              <a:avLst/>
              <a:gdLst/>
              <a:ahLst/>
              <a:cxnLst/>
              <a:rect l="l" t="t" r="r" b="b"/>
              <a:pathLst>
                <a:path w="3923665" h="5441315">
                  <a:moveTo>
                    <a:pt x="0" y="5441188"/>
                  </a:moveTo>
                  <a:lnTo>
                    <a:pt x="3923283" y="5441188"/>
                  </a:lnTo>
                  <a:lnTo>
                    <a:pt x="3923283" y="0"/>
                  </a:lnTo>
                  <a:lnTo>
                    <a:pt x="0" y="0"/>
                  </a:lnTo>
                  <a:lnTo>
                    <a:pt x="0" y="5441188"/>
                  </a:lnTo>
                  <a:close/>
                </a:path>
              </a:pathLst>
            </a:custGeom>
            <a:ln w="12700">
              <a:solidFill>
                <a:srgbClr val="111F35"/>
              </a:solidFill>
            </a:ln>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57</a:t>
            </a:fld>
            <a:endParaRPr spc="-25"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97755" y="22858"/>
            <a:ext cx="5794243" cy="6835139"/>
          </a:xfrm>
          <a:prstGeom prst="rect">
            <a:avLst/>
          </a:prstGeom>
        </p:spPr>
      </p:pic>
      <p:sp>
        <p:nvSpPr>
          <p:cNvPr id="3" name="object 3"/>
          <p:cNvSpPr txBox="1">
            <a:spLocks noGrp="1"/>
          </p:cNvSpPr>
          <p:nvPr>
            <p:ph type="title"/>
          </p:nvPr>
        </p:nvSpPr>
        <p:spPr>
          <a:xfrm>
            <a:off x="962050" y="3005708"/>
            <a:ext cx="6720840" cy="756920"/>
          </a:xfrm>
          <a:prstGeom prst="rect">
            <a:avLst/>
          </a:prstGeom>
        </p:spPr>
        <p:txBody>
          <a:bodyPr vert="horz" wrap="square" lIns="0" tIns="12700" rIns="0" bIns="0" rtlCol="0">
            <a:spAutoFit/>
          </a:bodyPr>
          <a:lstStyle/>
          <a:p>
            <a:pPr marL="12700">
              <a:lnSpc>
                <a:spcPct val="100000"/>
              </a:lnSpc>
              <a:spcBef>
                <a:spcPts val="100"/>
              </a:spcBef>
            </a:pPr>
            <a:r>
              <a:rPr sz="4800" spc="-165" dirty="0"/>
              <a:t>BROWSER</a:t>
            </a:r>
            <a:r>
              <a:rPr sz="4800" spc="-75" dirty="0"/>
              <a:t> </a:t>
            </a:r>
            <a:r>
              <a:rPr sz="4800" dirty="0"/>
              <a:t>DEV</a:t>
            </a:r>
            <a:r>
              <a:rPr sz="4800" spc="-85" dirty="0"/>
              <a:t> </a:t>
            </a:r>
            <a:r>
              <a:rPr sz="4800" spc="-10" dirty="0"/>
              <a:t>TOOLS</a:t>
            </a:r>
            <a:endParaRPr sz="480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58</a:t>
            </a:fld>
            <a:endParaRPr spc="-2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BROWSER</a:t>
            </a:r>
            <a:r>
              <a:rPr spc="-70" dirty="0"/>
              <a:t> </a:t>
            </a:r>
            <a:r>
              <a:rPr dirty="0"/>
              <a:t>DEV</a:t>
            </a:r>
            <a:r>
              <a:rPr spc="-65" dirty="0"/>
              <a:t> </a:t>
            </a:r>
            <a:r>
              <a:rPr spc="-10" dirty="0"/>
              <a:t>TOOLS</a:t>
            </a:r>
          </a:p>
        </p:txBody>
      </p:sp>
      <p:sp>
        <p:nvSpPr>
          <p:cNvPr id="3" name="object 3"/>
          <p:cNvSpPr txBox="1"/>
          <p:nvPr/>
        </p:nvSpPr>
        <p:spPr>
          <a:xfrm>
            <a:off x="962050" y="1446872"/>
            <a:ext cx="10045700" cy="1970026"/>
          </a:xfrm>
          <a:prstGeom prst="rect">
            <a:avLst/>
          </a:prstGeom>
        </p:spPr>
        <p:txBody>
          <a:bodyPr vert="horz" wrap="square" lIns="0" tIns="98425" rIns="0" bIns="0" rtlCol="0">
            <a:spAutoFit/>
          </a:bodyPr>
          <a:lstStyle/>
          <a:p>
            <a:pPr>
              <a:lnSpc>
                <a:spcPct val="107000"/>
              </a:lnSpc>
              <a:spcAft>
                <a:spcPts val="800"/>
              </a:spcAft>
              <a:buNone/>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browser moderni includono molte caratteristiche per supportare i developer web, questi attrezzi per sviluppatori sono acceduti tramite il pulsante F12 e includono:</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La possibilità d’ispezionare i documenti HTML</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L’analisi di rete (e anche di come vanno le richieste/risposte HTTP)</a:t>
            </a:r>
          </a:p>
          <a:p>
            <a:pPr marL="342900" lvl="0" indent="-342900">
              <a:lnSpc>
                <a:spcPct val="107000"/>
              </a:lnSpc>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Profiling (misurare le performance dei tempi di caricamento)</a:t>
            </a:r>
          </a:p>
          <a:p>
            <a:pPr marL="342900" lvl="0" indent="-342900">
              <a:lnSpc>
                <a:spcPct val="107000"/>
              </a:lnSpc>
              <a:spcAft>
                <a:spcPts val="800"/>
              </a:spcAft>
              <a:buFont typeface="Aptos" panose="020B0004020202020204" pitchFamily="34" charset="0"/>
              <a:buChar cha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Debugging sia gli elementi di stile che di scripting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HTML:</a:t>
            </a:r>
            <a:r>
              <a:rPr spc="45" dirty="0"/>
              <a:t> </a:t>
            </a:r>
            <a:r>
              <a:rPr dirty="0"/>
              <a:t>DOCUMENT</a:t>
            </a:r>
            <a:r>
              <a:rPr spc="50" dirty="0"/>
              <a:t> </a:t>
            </a:r>
            <a:r>
              <a:rPr spc="-114" dirty="0"/>
              <a:t>STRUCTURE</a:t>
            </a:r>
          </a:p>
        </p:txBody>
      </p:sp>
      <p:sp>
        <p:nvSpPr>
          <p:cNvPr id="3" name="object 3"/>
          <p:cNvSpPr txBox="1"/>
          <p:nvPr/>
        </p:nvSpPr>
        <p:spPr>
          <a:xfrm>
            <a:off x="962050" y="1449921"/>
            <a:ext cx="10038715" cy="1273426"/>
          </a:xfrm>
          <a:prstGeom prst="rect">
            <a:avLst/>
          </a:prstGeom>
        </p:spPr>
        <p:txBody>
          <a:bodyPr vert="horz" wrap="square" lIns="0" tIns="9715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documenti HTML devono iniziare con una dichiarazione &lt;!DOCTYPE HTML&gt;, non è un tag, dice al client quale tipo di documento deve aspettarsi, invece il tag &lt;html&gt; rappresenta l’intero documento. Contiene un &lt;head&gt;, che contiene i metadata del documento, e un &lt;body&gt;, che contiene i documenti effettivi del documento, si usa lang per incoraggiare l’accessibilità.</a:t>
            </a:r>
          </a:p>
        </p:txBody>
      </p:sp>
      <p:sp>
        <p:nvSpPr>
          <p:cNvPr id="4" name="object 4"/>
          <p:cNvSpPr/>
          <p:nvPr/>
        </p:nvSpPr>
        <p:spPr>
          <a:xfrm>
            <a:off x="883158" y="3659885"/>
            <a:ext cx="3846829" cy="2586355"/>
          </a:xfrm>
          <a:custGeom>
            <a:avLst/>
            <a:gdLst/>
            <a:ahLst/>
            <a:cxnLst/>
            <a:rect l="l" t="t" r="r" b="b"/>
            <a:pathLst>
              <a:path w="3846829" h="2586354">
                <a:moveTo>
                  <a:pt x="0" y="2586228"/>
                </a:moveTo>
                <a:lnTo>
                  <a:pt x="3846576" y="2586228"/>
                </a:lnTo>
                <a:lnTo>
                  <a:pt x="3846576" y="0"/>
                </a:lnTo>
                <a:lnTo>
                  <a:pt x="0" y="0"/>
                </a:lnTo>
                <a:lnTo>
                  <a:pt x="0" y="2586228"/>
                </a:lnTo>
                <a:close/>
              </a:path>
            </a:pathLst>
          </a:custGeom>
          <a:ln w="19050">
            <a:solidFill>
              <a:srgbClr val="111F35"/>
            </a:solidFill>
          </a:ln>
        </p:spPr>
        <p:txBody>
          <a:bodyPr wrap="square" lIns="0" tIns="0" rIns="0" bIns="0" rtlCol="0"/>
          <a:lstStyle/>
          <a:p>
            <a:endParaRPr/>
          </a:p>
        </p:txBody>
      </p:sp>
      <p:sp>
        <p:nvSpPr>
          <p:cNvPr id="5" name="object 5"/>
          <p:cNvSpPr txBox="1"/>
          <p:nvPr/>
        </p:nvSpPr>
        <p:spPr>
          <a:xfrm>
            <a:off x="962050" y="3679012"/>
            <a:ext cx="3660140" cy="249555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&lt;!DOCTYPE</a:t>
            </a:r>
            <a:r>
              <a:rPr sz="1800" spc="-65" dirty="0">
                <a:solidFill>
                  <a:srgbClr val="800000"/>
                </a:solidFill>
                <a:latin typeface="Consolas"/>
                <a:cs typeface="Consolas"/>
              </a:rPr>
              <a:t> </a:t>
            </a:r>
            <a:r>
              <a:rPr sz="1800" spc="-10" dirty="0">
                <a:solidFill>
                  <a:srgbClr val="E40000"/>
                </a:solidFill>
                <a:latin typeface="Consolas"/>
                <a:cs typeface="Consolas"/>
              </a:rPr>
              <a:t>HTML</a:t>
            </a:r>
            <a:r>
              <a:rPr sz="1800" spc="-10" dirty="0">
                <a:solidFill>
                  <a:srgbClr val="800000"/>
                </a:solidFill>
                <a:latin typeface="Consolas"/>
                <a:cs typeface="Consolas"/>
              </a:rPr>
              <a:t>&gt;</a:t>
            </a:r>
            <a:endParaRPr sz="1800">
              <a:latin typeface="Consolas"/>
              <a:cs typeface="Consolas"/>
            </a:endParaRPr>
          </a:p>
          <a:p>
            <a:pPr marL="12700">
              <a:lnSpc>
                <a:spcPct val="100000"/>
              </a:lnSpc>
              <a:spcBef>
                <a:spcPts val="5"/>
              </a:spcBef>
            </a:pPr>
            <a:r>
              <a:rPr sz="1800" dirty="0">
                <a:solidFill>
                  <a:srgbClr val="800000"/>
                </a:solidFill>
                <a:latin typeface="Consolas"/>
                <a:cs typeface="Consolas"/>
              </a:rPr>
              <a:t>&lt;html</a:t>
            </a:r>
            <a:r>
              <a:rPr sz="1800" spc="-40" dirty="0">
                <a:solidFill>
                  <a:srgbClr val="800000"/>
                </a:solidFill>
                <a:latin typeface="Consolas"/>
                <a:cs typeface="Consolas"/>
              </a:rPr>
              <a:t> </a:t>
            </a:r>
            <a:r>
              <a:rPr sz="1800" spc="-10" dirty="0">
                <a:solidFill>
                  <a:srgbClr val="E40000"/>
                </a:solidFill>
                <a:latin typeface="Consolas"/>
                <a:cs typeface="Consolas"/>
              </a:rPr>
              <a:t>lang</a:t>
            </a:r>
            <a:r>
              <a:rPr sz="1800" spc="-10" dirty="0">
                <a:latin typeface="Consolas"/>
                <a:cs typeface="Consolas"/>
              </a:rPr>
              <a:t>=</a:t>
            </a:r>
            <a:r>
              <a:rPr sz="1800" spc="-10" dirty="0">
                <a:solidFill>
                  <a:srgbClr val="0000FF"/>
                </a:solidFill>
                <a:latin typeface="Consolas"/>
                <a:cs typeface="Consolas"/>
              </a:rPr>
              <a:t>"en"</a:t>
            </a:r>
            <a:r>
              <a:rPr sz="1800" spc="-10" dirty="0">
                <a:solidFill>
                  <a:srgbClr val="800000"/>
                </a:solidFill>
                <a:latin typeface="Consolas"/>
                <a:cs typeface="Consolas"/>
              </a:rPr>
              <a:t>&gt;</a:t>
            </a:r>
            <a:endParaRPr sz="1800">
              <a:latin typeface="Consolas"/>
              <a:cs typeface="Consolas"/>
            </a:endParaRPr>
          </a:p>
          <a:p>
            <a:pPr marL="12700">
              <a:lnSpc>
                <a:spcPct val="100000"/>
              </a:lnSpc>
            </a:pPr>
            <a:r>
              <a:rPr sz="1800" spc="-10" dirty="0">
                <a:solidFill>
                  <a:srgbClr val="800000"/>
                </a:solidFill>
                <a:latin typeface="Consolas"/>
                <a:cs typeface="Consolas"/>
              </a:rPr>
              <a:t>&lt;head&gt;</a:t>
            </a:r>
            <a:endParaRPr sz="1800">
              <a:latin typeface="Consolas"/>
              <a:cs typeface="Consolas"/>
            </a:endParaRPr>
          </a:p>
          <a:p>
            <a:pPr marL="262255">
              <a:lnSpc>
                <a:spcPct val="100000"/>
              </a:lnSpc>
            </a:pPr>
            <a:r>
              <a:rPr sz="1800" dirty="0">
                <a:solidFill>
                  <a:srgbClr val="800000"/>
                </a:solidFill>
                <a:latin typeface="Consolas"/>
                <a:cs typeface="Consolas"/>
              </a:rPr>
              <a:t>&lt;title&gt;</a:t>
            </a:r>
            <a:r>
              <a:rPr sz="1800" dirty="0">
                <a:latin typeface="Consolas"/>
                <a:cs typeface="Consolas"/>
              </a:rPr>
              <a:t>Hello</a:t>
            </a:r>
            <a:r>
              <a:rPr sz="1800" spc="-55" dirty="0">
                <a:latin typeface="Consolas"/>
                <a:cs typeface="Consolas"/>
              </a:rPr>
              <a:t> </a:t>
            </a:r>
            <a:r>
              <a:rPr sz="1800" spc="-10" dirty="0">
                <a:latin typeface="Consolas"/>
                <a:cs typeface="Consolas"/>
              </a:rPr>
              <a:t>World!</a:t>
            </a:r>
            <a:r>
              <a:rPr sz="1800" spc="-10" dirty="0">
                <a:solidFill>
                  <a:srgbClr val="800000"/>
                </a:solidFill>
                <a:latin typeface="Consolas"/>
                <a:cs typeface="Consolas"/>
              </a:rPr>
              <a:t>&lt;/title&gt;</a:t>
            </a:r>
            <a:endParaRPr sz="1800">
              <a:latin typeface="Consolas"/>
              <a:cs typeface="Consolas"/>
            </a:endParaRPr>
          </a:p>
          <a:p>
            <a:pPr marL="12700">
              <a:lnSpc>
                <a:spcPct val="100000"/>
              </a:lnSpc>
            </a:pPr>
            <a:r>
              <a:rPr sz="1800" spc="-10" dirty="0">
                <a:solidFill>
                  <a:srgbClr val="800000"/>
                </a:solidFill>
                <a:latin typeface="Consolas"/>
                <a:cs typeface="Consolas"/>
              </a:rPr>
              <a:t>&lt;/head&gt;</a:t>
            </a:r>
            <a:endParaRPr sz="1800">
              <a:latin typeface="Consolas"/>
              <a:cs typeface="Consolas"/>
            </a:endParaRPr>
          </a:p>
          <a:p>
            <a:pPr marL="12700">
              <a:lnSpc>
                <a:spcPct val="100000"/>
              </a:lnSpc>
            </a:pPr>
            <a:r>
              <a:rPr sz="1800" dirty="0">
                <a:solidFill>
                  <a:srgbClr val="800000"/>
                </a:solidFill>
                <a:latin typeface="Consolas"/>
                <a:cs typeface="Consolas"/>
              </a:rPr>
              <a:t>&lt;body&gt;</a:t>
            </a:r>
            <a:r>
              <a:rPr sz="1800" spc="-20" dirty="0">
                <a:solidFill>
                  <a:srgbClr val="800000"/>
                </a:solidFill>
                <a:latin typeface="Consolas"/>
                <a:cs typeface="Consolas"/>
              </a:rPr>
              <a:t> </a:t>
            </a:r>
            <a:r>
              <a:rPr sz="1800" spc="-10" dirty="0">
                <a:solidFill>
                  <a:srgbClr val="008000"/>
                </a:solidFill>
                <a:latin typeface="Consolas"/>
                <a:cs typeface="Consolas"/>
              </a:rPr>
              <a:t>&lt;!-</a:t>
            </a:r>
            <a:r>
              <a:rPr sz="1800" dirty="0">
                <a:solidFill>
                  <a:srgbClr val="008000"/>
                </a:solidFill>
                <a:latin typeface="Consolas"/>
                <a:cs typeface="Consolas"/>
              </a:rPr>
              <a:t>-</a:t>
            </a:r>
            <a:r>
              <a:rPr sz="1800" spc="-5" dirty="0">
                <a:solidFill>
                  <a:srgbClr val="008000"/>
                </a:solidFill>
                <a:latin typeface="Consolas"/>
                <a:cs typeface="Consolas"/>
              </a:rPr>
              <a:t> </a:t>
            </a:r>
            <a:r>
              <a:rPr sz="1800" dirty="0">
                <a:solidFill>
                  <a:srgbClr val="008000"/>
                </a:solidFill>
                <a:latin typeface="Consolas"/>
                <a:cs typeface="Consolas"/>
              </a:rPr>
              <a:t>a</a:t>
            </a:r>
            <a:r>
              <a:rPr sz="1800" spc="-20" dirty="0">
                <a:solidFill>
                  <a:srgbClr val="008000"/>
                </a:solidFill>
                <a:latin typeface="Consolas"/>
                <a:cs typeface="Consolas"/>
              </a:rPr>
              <a:t> </a:t>
            </a:r>
            <a:r>
              <a:rPr sz="1800" dirty="0">
                <a:solidFill>
                  <a:srgbClr val="008000"/>
                </a:solidFill>
                <a:latin typeface="Consolas"/>
                <a:cs typeface="Consolas"/>
              </a:rPr>
              <a:t>comment</a:t>
            </a:r>
            <a:r>
              <a:rPr sz="1800" spc="-15" dirty="0">
                <a:solidFill>
                  <a:srgbClr val="008000"/>
                </a:solidFill>
                <a:latin typeface="Consolas"/>
                <a:cs typeface="Consolas"/>
              </a:rPr>
              <a:t> </a:t>
            </a:r>
            <a:r>
              <a:rPr sz="1800" spc="-10" dirty="0">
                <a:solidFill>
                  <a:srgbClr val="008000"/>
                </a:solidFill>
                <a:latin typeface="Consolas"/>
                <a:cs typeface="Consolas"/>
              </a:rPr>
              <a:t>-</a:t>
            </a:r>
            <a:r>
              <a:rPr sz="1800" dirty="0">
                <a:solidFill>
                  <a:srgbClr val="008000"/>
                </a:solidFill>
                <a:latin typeface="Consolas"/>
                <a:cs typeface="Consolas"/>
              </a:rPr>
              <a:t>-</a:t>
            </a:r>
            <a:r>
              <a:rPr sz="1800" spc="-50" dirty="0">
                <a:solidFill>
                  <a:srgbClr val="008000"/>
                </a:solidFill>
                <a:latin typeface="Consolas"/>
                <a:cs typeface="Consolas"/>
              </a:rPr>
              <a:t>&gt;</a:t>
            </a:r>
            <a:endParaRPr sz="1800">
              <a:latin typeface="Consolas"/>
              <a:cs typeface="Consolas"/>
            </a:endParaRPr>
          </a:p>
          <a:p>
            <a:pPr marL="262255">
              <a:lnSpc>
                <a:spcPct val="100000"/>
              </a:lnSpc>
            </a:pPr>
            <a:r>
              <a:rPr sz="1800" dirty="0">
                <a:solidFill>
                  <a:srgbClr val="800000"/>
                </a:solidFill>
                <a:latin typeface="Consolas"/>
                <a:cs typeface="Consolas"/>
              </a:rPr>
              <a:t>&lt;p&gt;</a:t>
            </a:r>
            <a:r>
              <a:rPr sz="1800" dirty="0">
                <a:latin typeface="Consolas"/>
                <a:cs typeface="Consolas"/>
              </a:rPr>
              <a:t>Hello</a:t>
            </a:r>
            <a:r>
              <a:rPr sz="1800" spc="-60" dirty="0">
                <a:latin typeface="Consolas"/>
                <a:cs typeface="Consolas"/>
              </a:rPr>
              <a:t> </a:t>
            </a:r>
            <a:r>
              <a:rPr sz="1800" spc="-10" dirty="0">
                <a:latin typeface="Consolas"/>
                <a:cs typeface="Consolas"/>
              </a:rPr>
              <a:t>World!</a:t>
            </a:r>
            <a:r>
              <a:rPr sz="1800" spc="-10" dirty="0">
                <a:solidFill>
                  <a:srgbClr val="800000"/>
                </a:solidFill>
                <a:latin typeface="Consolas"/>
                <a:cs typeface="Consolas"/>
              </a:rPr>
              <a:t>&lt;/p&gt;</a:t>
            </a:r>
            <a:endParaRPr sz="1800">
              <a:latin typeface="Consolas"/>
              <a:cs typeface="Consolas"/>
            </a:endParaRPr>
          </a:p>
          <a:p>
            <a:pPr marL="12700">
              <a:lnSpc>
                <a:spcPct val="100000"/>
              </a:lnSpc>
            </a:pPr>
            <a:r>
              <a:rPr sz="1800" spc="-10" dirty="0">
                <a:solidFill>
                  <a:srgbClr val="800000"/>
                </a:solidFill>
                <a:latin typeface="Consolas"/>
                <a:cs typeface="Consolas"/>
              </a:rPr>
              <a:t>&lt;/body&gt;</a:t>
            </a:r>
            <a:endParaRPr sz="1800">
              <a:latin typeface="Consolas"/>
              <a:cs typeface="Consolas"/>
            </a:endParaRPr>
          </a:p>
          <a:p>
            <a:pPr marL="12700">
              <a:lnSpc>
                <a:spcPct val="100000"/>
              </a:lnSpc>
            </a:pPr>
            <a:r>
              <a:rPr sz="1800" spc="-10" dirty="0">
                <a:solidFill>
                  <a:srgbClr val="800000"/>
                </a:solidFill>
                <a:latin typeface="Consolas"/>
                <a:cs typeface="Consolas"/>
              </a:rPr>
              <a:t>&lt;/html&gt;</a:t>
            </a:r>
            <a:endParaRPr sz="1800">
              <a:latin typeface="Consolas"/>
              <a:cs typeface="Consolas"/>
            </a:endParaRPr>
          </a:p>
        </p:txBody>
      </p:sp>
      <p:sp>
        <p:nvSpPr>
          <p:cNvPr id="6" name="object 6"/>
          <p:cNvSpPr/>
          <p:nvPr/>
        </p:nvSpPr>
        <p:spPr>
          <a:xfrm>
            <a:off x="4818126" y="4333494"/>
            <a:ext cx="125095" cy="711835"/>
          </a:xfrm>
          <a:custGeom>
            <a:avLst/>
            <a:gdLst/>
            <a:ahLst/>
            <a:cxnLst/>
            <a:rect l="l" t="t" r="r" b="b"/>
            <a:pathLst>
              <a:path w="125095" h="711835">
                <a:moveTo>
                  <a:pt x="0" y="0"/>
                </a:moveTo>
                <a:lnTo>
                  <a:pt x="24336" y="4302"/>
                </a:lnTo>
                <a:lnTo>
                  <a:pt x="44196" y="16033"/>
                </a:lnTo>
                <a:lnTo>
                  <a:pt x="57578" y="33432"/>
                </a:lnTo>
                <a:lnTo>
                  <a:pt x="62484" y="54736"/>
                </a:lnTo>
                <a:lnTo>
                  <a:pt x="62484" y="288416"/>
                </a:lnTo>
                <a:lnTo>
                  <a:pt x="67389" y="309721"/>
                </a:lnTo>
                <a:lnTo>
                  <a:pt x="80772" y="327120"/>
                </a:lnTo>
                <a:lnTo>
                  <a:pt x="100631" y="338851"/>
                </a:lnTo>
                <a:lnTo>
                  <a:pt x="124968" y="343153"/>
                </a:lnTo>
                <a:lnTo>
                  <a:pt x="100631" y="347456"/>
                </a:lnTo>
                <a:lnTo>
                  <a:pt x="80772" y="359187"/>
                </a:lnTo>
                <a:lnTo>
                  <a:pt x="67389" y="376586"/>
                </a:lnTo>
                <a:lnTo>
                  <a:pt x="62484" y="397890"/>
                </a:lnTo>
                <a:lnTo>
                  <a:pt x="62484" y="656970"/>
                </a:lnTo>
                <a:lnTo>
                  <a:pt x="57578" y="678275"/>
                </a:lnTo>
                <a:lnTo>
                  <a:pt x="44196" y="695674"/>
                </a:lnTo>
                <a:lnTo>
                  <a:pt x="24336" y="707405"/>
                </a:lnTo>
                <a:lnTo>
                  <a:pt x="0" y="711707"/>
                </a:lnTo>
              </a:path>
            </a:pathLst>
          </a:custGeom>
          <a:ln w="38100">
            <a:solidFill>
              <a:srgbClr val="006379"/>
            </a:solidFill>
          </a:ln>
        </p:spPr>
        <p:txBody>
          <a:bodyPr wrap="square" lIns="0" tIns="0" rIns="0" bIns="0" rtlCol="0"/>
          <a:lstStyle/>
          <a:p>
            <a:endParaRPr/>
          </a:p>
        </p:txBody>
      </p:sp>
      <p:sp>
        <p:nvSpPr>
          <p:cNvPr id="7" name="object 7"/>
          <p:cNvSpPr/>
          <p:nvPr/>
        </p:nvSpPr>
        <p:spPr>
          <a:xfrm>
            <a:off x="4818126" y="5142738"/>
            <a:ext cx="125095" cy="713740"/>
          </a:xfrm>
          <a:custGeom>
            <a:avLst/>
            <a:gdLst/>
            <a:ahLst/>
            <a:cxnLst/>
            <a:rect l="l" t="t" r="r" b="b"/>
            <a:pathLst>
              <a:path w="125095" h="713739">
                <a:moveTo>
                  <a:pt x="0" y="0"/>
                </a:moveTo>
                <a:lnTo>
                  <a:pt x="24336" y="4302"/>
                </a:lnTo>
                <a:lnTo>
                  <a:pt x="44196" y="16033"/>
                </a:lnTo>
                <a:lnTo>
                  <a:pt x="57578" y="33432"/>
                </a:lnTo>
                <a:lnTo>
                  <a:pt x="62484" y="54737"/>
                </a:lnTo>
                <a:lnTo>
                  <a:pt x="62484" y="289178"/>
                </a:lnTo>
                <a:lnTo>
                  <a:pt x="67389" y="310483"/>
                </a:lnTo>
                <a:lnTo>
                  <a:pt x="80772" y="327882"/>
                </a:lnTo>
                <a:lnTo>
                  <a:pt x="100631" y="339613"/>
                </a:lnTo>
                <a:lnTo>
                  <a:pt x="124968" y="343916"/>
                </a:lnTo>
                <a:lnTo>
                  <a:pt x="100631" y="348218"/>
                </a:lnTo>
                <a:lnTo>
                  <a:pt x="80772" y="359949"/>
                </a:lnTo>
                <a:lnTo>
                  <a:pt x="67389" y="377348"/>
                </a:lnTo>
                <a:lnTo>
                  <a:pt x="62484" y="398653"/>
                </a:lnTo>
                <a:lnTo>
                  <a:pt x="62484" y="658469"/>
                </a:lnTo>
                <a:lnTo>
                  <a:pt x="57578" y="679788"/>
                </a:lnTo>
                <a:lnTo>
                  <a:pt x="44196" y="697195"/>
                </a:lnTo>
                <a:lnTo>
                  <a:pt x="24336" y="708929"/>
                </a:lnTo>
                <a:lnTo>
                  <a:pt x="0" y="713232"/>
                </a:lnTo>
              </a:path>
            </a:pathLst>
          </a:custGeom>
          <a:ln w="38100">
            <a:solidFill>
              <a:srgbClr val="006379"/>
            </a:solidFill>
          </a:ln>
        </p:spPr>
        <p:txBody>
          <a:bodyPr wrap="square" lIns="0" tIns="0" rIns="0" bIns="0" rtlCol="0"/>
          <a:lstStyle/>
          <a:p>
            <a:endParaRPr/>
          </a:p>
        </p:txBody>
      </p:sp>
      <p:sp>
        <p:nvSpPr>
          <p:cNvPr id="8" name="object 8"/>
          <p:cNvSpPr txBox="1"/>
          <p:nvPr/>
        </p:nvSpPr>
        <p:spPr>
          <a:xfrm>
            <a:off x="5044821" y="4473702"/>
            <a:ext cx="4759960" cy="39116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800000"/>
                </a:solidFill>
                <a:latin typeface="Consolas"/>
                <a:cs typeface="Consolas"/>
              </a:rPr>
              <a:t>&lt;head&gt;</a:t>
            </a:r>
            <a:r>
              <a:rPr sz="2400" spc="-755" dirty="0">
                <a:solidFill>
                  <a:srgbClr val="800000"/>
                </a:solidFill>
                <a:latin typeface="Consolas"/>
                <a:cs typeface="Consolas"/>
              </a:rPr>
              <a:t> </a:t>
            </a:r>
            <a:r>
              <a:rPr sz="2400" dirty="0">
                <a:solidFill>
                  <a:srgbClr val="111F35"/>
                </a:solidFill>
                <a:latin typeface="Calibri"/>
                <a:cs typeface="Calibri"/>
              </a:rPr>
              <a:t>contains</a:t>
            </a:r>
            <a:r>
              <a:rPr sz="2400" spc="-65" dirty="0">
                <a:solidFill>
                  <a:srgbClr val="111F35"/>
                </a:solidFill>
                <a:latin typeface="Calibri"/>
                <a:cs typeface="Calibri"/>
              </a:rPr>
              <a:t> </a:t>
            </a:r>
            <a:r>
              <a:rPr sz="2400" dirty="0">
                <a:solidFill>
                  <a:srgbClr val="111F35"/>
                </a:solidFill>
                <a:latin typeface="Calibri"/>
                <a:cs typeface="Calibri"/>
              </a:rPr>
              <a:t>document</a:t>
            </a:r>
            <a:r>
              <a:rPr sz="2400" spc="-50" dirty="0">
                <a:solidFill>
                  <a:srgbClr val="111F35"/>
                </a:solidFill>
                <a:latin typeface="Calibri"/>
                <a:cs typeface="Calibri"/>
              </a:rPr>
              <a:t> </a:t>
            </a:r>
            <a:r>
              <a:rPr sz="2400" b="1" spc="-10" dirty="0">
                <a:solidFill>
                  <a:srgbClr val="111F35"/>
                </a:solidFill>
                <a:latin typeface="Calibri"/>
                <a:cs typeface="Calibri"/>
              </a:rPr>
              <a:t>metadata</a:t>
            </a:r>
            <a:endParaRPr sz="2400">
              <a:latin typeface="Calibri"/>
              <a:cs typeface="Calibri"/>
            </a:endParaRPr>
          </a:p>
        </p:txBody>
      </p:sp>
      <p:sp>
        <p:nvSpPr>
          <p:cNvPr id="9" name="object 9"/>
          <p:cNvSpPr txBox="1"/>
          <p:nvPr/>
        </p:nvSpPr>
        <p:spPr>
          <a:xfrm>
            <a:off x="5044821" y="5283200"/>
            <a:ext cx="5918200" cy="39116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800000"/>
                </a:solidFill>
                <a:latin typeface="Consolas"/>
                <a:cs typeface="Consolas"/>
              </a:rPr>
              <a:t>&lt;body&gt;</a:t>
            </a:r>
            <a:r>
              <a:rPr sz="2400" spc="-755" dirty="0">
                <a:solidFill>
                  <a:srgbClr val="800000"/>
                </a:solidFill>
                <a:latin typeface="Consolas"/>
                <a:cs typeface="Consolas"/>
              </a:rPr>
              <a:t> </a:t>
            </a:r>
            <a:r>
              <a:rPr sz="2400" dirty="0">
                <a:solidFill>
                  <a:srgbClr val="111F35"/>
                </a:solidFill>
                <a:latin typeface="Calibri"/>
                <a:cs typeface="Calibri"/>
              </a:rPr>
              <a:t>contains</a:t>
            </a:r>
            <a:r>
              <a:rPr sz="2400" spc="-70" dirty="0">
                <a:solidFill>
                  <a:srgbClr val="111F35"/>
                </a:solidFill>
                <a:latin typeface="Calibri"/>
                <a:cs typeface="Calibri"/>
              </a:rPr>
              <a:t> </a:t>
            </a:r>
            <a:r>
              <a:rPr sz="2400" dirty="0">
                <a:solidFill>
                  <a:srgbClr val="111F35"/>
                </a:solidFill>
                <a:latin typeface="Calibri"/>
                <a:cs typeface="Calibri"/>
              </a:rPr>
              <a:t>the</a:t>
            </a:r>
            <a:r>
              <a:rPr sz="2400" spc="-45" dirty="0">
                <a:solidFill>
                  <a:srgbClr val="111F35"/>
                </a:solidFill>
                <a:latin typeface="Calibri"/>
                <a:cs typeface="Calibri"/>
              </a:rPr>
              <a:t> </a:t>
            </a:r>
            <a:r>
              <a:rPr sz="2400" dirty="0">
                <a:solidFill>
                  <a:srgbClr val="111F35"/>
                </a:solidFill>
                <a:latin typeface="Calibri"/>
                <a:cs typeface="Calibri"/>
              </a:rPr>
              <a:t>actual</a:t>
            </a:r>
            <a:r>
              <a:rPr sz="2400" spc="-40" dirty="0">
                <a:solidFill>
                  <a:srgbClr val="111F35"/>
                </a:solidFill>
                <a:latin typeface="Calibri"/>
                <a:cs typeface="Calibri"/>
              </a:rPr>
              <a:t> </a:t>
            </a:r>
            <a:r>
              <a:rPr sz="2400" dirty="0">
                <a:solidFill>
                  <a:srgbClr val="111F35"/>
                </a:solidFill>
                <a:latin typeface="Calibri"/>
                <a:cs typeface="Calibri"/>
              </a:rPr>
              <a:t>document</a:t>
            </a:r>
            <a:r>
              <a:rPr sz="2400" spc="-45" dirty="0">
                <a:solidFill>
                  <a:srgbClr val="111F35"/>
                </a:solidFill>
                <a:latin typeface="Calibri"/>
                <a:cs typeface="Calibri"/>
              </a:rPr>
              <a:t> </a:t>
            </a:r>
            <a:r>
              <a:rPr sz="2400" spc="-10" dirty="0">
                <a:solidFill>
                  <a:srgbClr val="111F35"/>
                </a:solidFill>
                <a:latin typeface="Calibri"/>
                <a:cs typeface="Calibri"/>
              </a:rPr>
              <a:t>contents</a:t>
            </a:r>
            <a:endParaRPr sz="2400">
              <a:latin typeface="Calibri"/>
              <a:cs typeface="Calibri"/>
            </a:endParaRPr>
          </a:p>
        </p:txBody>
      </p:sp>
      <p:sp>
        <p:nvSpPr>
          <p:cNvPr id="10" name="object 10"/>
          <p:cNvSpPr txBox="1"/>
          <p:nvPr/>
        </p:nvSpPr>
        <p:spPr>
          <a:xfrm>
            <a:off x="5022341" y="3901820"/>
            <a:ext cx="5647690" cy="39116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E40000"/>
                </a:solidFill>
                <a:latin typeface="Consolas"/>
                <a:cs typeface="Consolas"/>
              </a:rPr>
              <a:t>lang</a:t>
            </a:r>
            <a:r>
              <a:rPr sz="2400" spc="-770" dirty="0">
                <a:solidFill>
                  <a:srgbClr val="E40000"/>
                </a:solidFill>
                <a:latin typeface="Consolas"/>
                <a:cs typeface="Consolas"/>
              </a:rPr>
              <a:t> </a:t>
            </a:r>
            <a:r>
              <a:rPr sz="2400" dirty="0">
                <a:solidFill>
                  <a:srgbClr val="111F35"/>
                </a:solidFill>
                <a:latin typeface="Calibri"/>
                <a:cs typeface="Calibri"/>
              </a:rPr>
              <a:t>attribute</a:t>
            </a:r>
            <a:r>
              <a:rPr sz="2400" spc="-95" dirty="0">
                <a:solidFill>
                  <a:srgbClr val="111F35"/>
                </a:solidFill>
                <a:latin typeface="Calibri"/>
                <a:cs typeface="Calibri"/>
              </a:rPr>
              <a:t> </a:t>
            </a:r>
            <a:r>
              <a:rPr sz="2400" dirty="0">
                <a:solidFill>
                  <a:srgbClr val="111F35"/>
                </a:solidFill>
                <a:latin typeface="Calibri"/>
                <a:cs typeface="Calibri"/>
              </a:rPr>
              <a:t>is</a:t>
            </a:r>
            <a:r>
              <a:rPr sz="2400" spc="-45" dirty="0">
                <a:solidFill>
                  <a:srgbClr val="111F35"/>
                </a:solidFill>
                <a:latin typeface="Calibri"/>
                <a:cs typeface="Calibri"/>
              </a:rPr>
              <a:t> </a:t>
            </a:r>
            <a:r>
              <a:rPr sz="2400" spc="-10" dirty="0">
                <a:solidFill>
                  <a:srgbClr val="111F35"/>
                </a:solidFill>
                <a:latin typeface="Calibri"/>
                <a:cs typeface="Calibri"/>
              </a:rPr>
              <a:t>encouraged</a:t>
            </a:r>
            <a:r>
              <a:rPr sz="2400" spc="-40" dirty="0">
                <a:solidFill>
                  <a:srgbClr val="111F35"/>
                </a:solidFill>
                <a:latin typeface="Calibri"/>
                <a:cs typeface="Calibri"/>
              </a:rPr>
              <a:t> </a:t>
            </a:r>
            <a:r>
              <a:rPr sz="2400" dirty="0">
                <a:solidFill>
                  <a:srgbClr val="111F35"/>
                </a:solidFill>
                <a:latin typeface="Calibri"/>
                <a:cs typeface="Calibri"/>
              </a:rPr>
              <a:t>for</a:t>
            </a:r>
            <a:r>
              <a:rPr sz="2400" spc="-50" dirty="0">
                <a:solidFill>
                  <a:srgbClr val="111F35"/>
                </a:solidFill>
                <a:latin typeface="Calibri"/>
                <a:cs typeface="Calibri"/>
              </a:rPr>
              <a:t> </a:t>
            </a:r>
            <a:r>
              <a:rPr sz="2400" b="1" spc="-10" dirty="0">
                <a:solidFill>
                  <a:srgbClr val="111F35"/>
                </a:solidFill>
                <a:latin typeface="Calibri"/>
                <a:cs typeface="Calibri"/>
              </a:rPr>
              <a:t>accessibility</a:t>
            </a:r>
            <a:endParaRPr sz="2400">
              <a:latin typeface="Calibri"/>
              <a:cs typeface="Calibri"/>
            </a:endParaRPr>
          </a:p>
        </p:txBody>
      </p:sp>
      <p:grpSp>
        <p:nvGrpSpPr>
          <p:cNvPr id="11" name="object 11"/>
          <p:cNvGrpSpPr/>
          <p:nvPr/>
        </p:nvGrpSpPr>
        <p:grpSpPr>
          <a:xfrm>
            <a:off x="3038601" y="4042917"/>
            <a:ext cx="1910080" cy="121285"/>
            <a:chOff x="3038601" y="4042917"/>
            <a:chExt cx="1910080" cy="121285"/>
          </a:xfrm>
        </p:grpSpPr>
        <p:sp>
          <p:nvSpPr>
            <p:cNvPr id="12" name="object 12"/>
            <p:cNvSpPr/>
            <p:nvPr/>
          </p:nvSpPr>
          <p:spPr>
            <a:xfrm>
              <a:off x="3044951" y="4049267"/>
              <a:ext cx="1897380" cy="108585"/>
            </a:xfrm>
            <a:custGeom>
              <a:avLst/>
              <a:gdLst/>
              <a:ahLst/>
              <a:cxnLst/>
              <a:rect l="l" t="t" r="r" b="b"/>
              <a:pathLst>
                <a:path w="1897379" h="108585">
                  <a:moveTo>
                    <a:pt x="72517" y="0"/>
                  </a:moveTo>
                  <a:lnTo>
                    <a:pt x="0" y="54101"/>
                  </a:lnTo>
                  <a:lnTo>
                    <a:pt x="72517" y="108203"/>
                  </a:lnTo>
                  <a:lnTo>
                    <a:pt x="72517" y="78104"/>
                  </a:lnTo>
                  <a:lnTo>
                    <a:pt x="1897380" y="78104"/>
                  </a:lnTo>
                  <a:lnTo>
                    <a:pt x="1897380" y="30098"/>
                  </a:lnTo>
                  <a:lnTo>
                    <a:pt x="72517" y="30098"/>
                  </a:lnTo>
                  <a:lnTo>
                    <a:pt x="72517" y="0"/>
                  </a:lnTo>
                  <a:close/>
                </a:path>
              </a:pathLst>
            </a:custGeom>
            <a:solidFill>
              <a:srgbClr val="D70031"/>
            </a:solidFill>
          </p:spPr>
          <p:txBody>
            <a:bodyPr wrap="square" lIns="0" tIns="0" rIns="0" bIns="0" rtlCol="0"/>
            <a:lstStyle/>
            <a:p>
              <a:endParaRPr/>
            </a:p>
          </p:txBody>
        </p:sp>
        <p:sp>
          <p:nvSpPr>
            <p:cNvPr id="13" name="object 13"/>
            <p:cNvSpPr/>
            <p:nvPr/>
          </p:nvSpPr>
          <p:spPr>
            <a:xfrm>
              <a:off x="3044951" y="4049267"/>
              <a:ext cx="1897380" cy="108585"/>
            </a:xfrm>
            <a:custGeom>
              <a:avLst/>
              <a:gdLst/>
              <a:ahLst/>
              <a:cxnLst/>
              <a:rect l="l" t="t" r="r" b="b"/>
              <a:pathLst>
                <a:path w="1897379" h="108585">
                  <a:moveTo>
                    <a:pt x="1897380" y="78104"/>
                  </a:moveTo>
                  <a:lnTo>
                    <a:pt x="72517" y="78104"/>
                  </a:lnTo>
                  <a:lnTo>
                    <a:pt x="72517" y="108203"/>
                  </a:lnTo>
                  <a:lnTo>
                    <a:pt x="0" y="54101"/>
                  </a:lnTo>
                  <a:lnTo>
                    <a:pt x="72517" y="0"/>
                  </a:lnTo>
                  <a:lnTo>
                    <a:pt x="72517" y="30098"/>
                  </a:lnTo>
                  <a:lnTo>
                    <a:pt x="1897380" y="30098"/>
                  </a:lnTo>
                  <a:lnTo>
                    <a:pt x="1897380" y="78104"/>
                  </a:lnTo>
                  <a:close/>
                </a:path>
              </a:pathLst>
            </a:custGeom>
            <a:ln w="12699">
              <a:solidFill>
                <a:srgbClr val="5A000E"/>
              </a:solidFill>
            </a:ln>
          </p:spPr>
          <p:txBody>
            <a:bodyPr wrap="square" lIns="0" tIns="0" rIns="0" bIns="0" rtlCol="0"/>
            <a:lstStyle/>
            <a:p>
              <a:endParaRPr/>
            </a:p>
          </p:txBody>
        </p:sp>
      </p:gr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a:t>
            </a:fld>
            <a:endParaRPr spc="-25"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BROWSER</a:t>
            </a:r>
            <a:r>
              <a:rPr spc="-70" dirty="0"/>
              <a:t> </a:t>
            </a:r>
            <a:r>
              <a:rPr dirty="0"/>
              <a:t>DEV</a:t>
            </a:r>
            <a:r>
              <a:rPr spc="-65" dirty="0"/>
              <a:t> </a:t>
            </a:r>
            <a:r>
              <a:rPr dirty="0"/>
              <a:t>TOOLS:</a:t>
            </a:r>
            <a:r>
              <a:rPr spc="-65" dirty="0"/>
              <a:t> </a:t>
            </a:r>
            <a:r>
              <a:rPr spc="-130" dirty="0"/>
              <a:t>INSPECT</a:t>
            </a:r>
            <a:r>
              <a:rPr spc="-90" dirty="0"/>
              <a:t> </a:t>
            </a:r>
            <a:r>
              <a:rPr spc="-20" dirty="0"/>
              <a:t>PAGE</a:t>
            </a:r>
          </a:p>
        </p:txBody>
      </p:sp>
      <p:grpSp>
        <p:nvGrpSpPr>
          <p:cNvPr id="3" name="object 3"/>
          <p:cNvGrpSpPr/>
          <p:nvPr/>
        </p:nvGrpSpPr>
        <p:grpSpPr>
          <a:xfrm>
            <a:off x="1046607" y="1555622"/>
            <a:ext cx="10099040" cy="4631055"/>
            <a:chOff x="1046607" y="1555622"/>
            <a:chExt cx="10099040" cy="4631055"/>
          </a:xfrm>
        </p:grpSpPr>
        <p:pic>
          <p:nvPicPr>
            <p:cNvPr id="4" name="object 4"/>
            <p:cNvPicPr/>
            <p:nvPr/>
          </p:nvPicPr>
          <p:blipFill>
            <a:blip r:embed="rId2" cstate="print"/>
            <a:stretch>
              <a:fillRect/>
            </a:stretch>
          </p:blipFill>
          <p:spPr>
            <a:xfrm>
              <a:off x="1056132" y="1565147"/>
              <a:ext cx="10079736" cy="4611624"/>
            </a:xfrm>
            <a:prstGeom prst="rect">
              <a:avLst/>
            </a:prstGeom>
          </p:spPr>
        </p:pic>
        <p:sp>
          <p:nvSpPr>
            <p:cNvPr id="5" name="object 5"/>
            <p:cNvSpPr/>
            <p:nvPr/>
          </p:nvSpPr>
          <p:spPr>
            <a:xfrm>
              <a:off x="1051369" y="1560385"/>
              <a:ext cx="10089515" cy="4621530"/>
            </a:xfrm>
            <a:custGeom>
              <a:avLst/>
              <a:gdLst/>
              <a:ahLst/>
              <a:cxnLst/>
              <a:rect l="l" t="t" r="r" b="b"/>
              <a:pathLst>
                <a:path w="10089515" h="4621530">
                  <a:moveTo>
                    <a:pt x="0" y="4621149"/>
                  </a:moveTo>
                  <a:lnTo>
                    <a:pt x="10089261" y="4621149"/>
                  </a:lnTo>
                  <a:lnTo>
                    <a:pt x="10089261" y="0"/>
                  </a:lnTo>
                  <a:lnTo>
                    <a:pt x="0" y="0"/>
                  </a:lnTo>
                  <a:lnTo>
                    <a:pt x="0" y="4621149"/>
                  </a:lnTo>
                  <a:close/>
                </a:path>
              </a:pathLst>
            </a:custGeom>
            <a:ln w="9525">
              <a:solidFill>
                <a:srgbClr val="111F35"/>
              </a:solidFill>
            </a:ln>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60</a:t>
            </a:fld>
            <a:endParaRPr spc="-25"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BROWSER</a:t>
            </a:r>
            <a:r>
              <a:rPr spc="-95" dirty="0"/>
              <a:t> </a:t>
            </a:r>
            <a:r>
              <a:rPr dirty="0"/>
              <a:t>DEV</a:t>
            </a:r>
            <a:r>
              <a:rPr spc="-95" dirty="0"/>
              <a:t> </a:t>
            </a:r>
            <a:r>
              <a:rPr dirty="0"/>
              <a:t>TOOLS:</a:t>
            </a:r>
            <a:r>
              <a:rPr spc="-90" dirty="0"/>
              <a:t> </a:t>
            </a:r>
            <a:r>
              <a:rPr spc="-20" dirty="0"/>
              <a:t>NETWORK</a:t>
            </a:r>
            <a:r>
              <a:rPr spc="-105" dirty="0"/>
              <a:t> </a:t>
            </a:r>
            <a:r>
              <a:rPr spc="-20" dirty="0"/>
              <a:t>ANALYSIS</a:t>
            </a:r>
          </a:p>
        </p:txBody>
      </p:sp>
      <p:grpSp>
        <p:nvGrpSpPr>
          <p:cNvPr id="3" name="object 3"/>
          <p:cNvGrpSpPr/>
          <p:nvPr/>
        </p:nvGrpSpPr>
        <p:grpSpPr>
          <a:xfrm>
            <a:off x="1046607" y="1555622"/>
            <a:ext cx="10099040" cy="4631055"/>
            <a:chOff x="1046607" y="1555622"/>
            <a:chExt cx="10099040" cy="4631055"/>
          </a:xfrm>
        </p:grpSpPr>
        <p:pic>
          <p:nvPicPr>
            <p:cNvPr id="4" name="object 4"/>
            <p:cNvPicPr/>
            <p:nvPr/>
          </p:nvPicPr>
          <p:blipFill>
            <a:blip r:embed="rId2" cstate="print"/>
            <a:stretch>
              <a:fillRect/>
            </a:stretch>
          </p:blipFill>
          <p:spPr>
            <a:xfrm>
              <a:off x="1056132" y="1565147"/>
              <a:ext cx="10079736" cy="4611624"/>
            </a:xfrm>
            <a:prstGeom prst="rect">
              <a:avLst/>
            </a:prstGeom>
          </p:spPr>
        </p:pic>
        <p:sp>
          <p:nvSpPr>
            <p:cNvPr id="5" name="object 5"/>
            <p:cNvSpPr/>
            <p:nvPr/>
          </p:nvSpPr>
          <p:spPr>
            <a:xfrm>
              <a:off x="1051369" y="1560385"/>
              <a:ext cx="10089515" cy="4621530"/>
            </a:xfrm>
            <a:custGeom>
              <a:avLst/>
              <a:gdLst/>
              <a:ahLst/>
              <a:cxnLst/>
              <a:rect l="l" t="t" r="r" b="b"/>
              <a:pathLst>
                <a:path w="10089515" h="4621530">
                  <a:moveTo>
                    <a:pt x="0" y="4621149"/>
                  </a:moveTo>
                  <a:lnTo>
                    <a:pt x="10089261" y="4621149"/>
                  </a:lnTo>
                  <a:lnTo>
                    <a:pt x="10089261" y="0"/>
                  </a:lnTo>
                  <a:lnTo>
                    <a:pt x="0" y="0"/>
                  </a:lnTo>
                  <a:lnTo>
                    <a:pt x="0" y="4621149"/>
                  </a:lnTo>
                  <a:close/>
                </a:path>
              </a:pathLst>
            </a:custGeom>
            <a:ln w="9525">
              <a:solidFill>
                <a:srgbClr val="111F35"/>
              </a:solidFill>
            </a:ln>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61</a:t>
            </a:fld>
            <a:endParaRPr spc="-25"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84694" y="2679661"/>
            <a:ext cx="2700655" cy="2946400"/>
          </a:xfrm>
          <a:custGeom>
            <a:avLst/>
            <a:gdLst/>
            <a:ahLst/>
            <a:cxnLst/>
            <a:rect l="l" t="t" r="r" b="b"/>
            <a:pathLst>
              <a:path w="2700654" h="2946400">
                <a:moveTo>
                  <a:pt x="1136523" y="1088428"/>
                </a:moveTo>
                <a:lnTo>
                  <a:pt x="1120178" y="1056373"/>
                </a:lnTo>
                <a:lnTo>
                  <a:pt x="1110246" y="1020203"/>
                </a:lnTo>
                <a:lnTo>
                  <a:pt x="1102131" y="986739"/>
                </a:lnTo>
                <a:lnTo>
                  <a:pt x="1091311" y="962825"/>
                </a:lnTo>
                <a:lnTo>
                  <a:pt x="1053668" y="979144"/>
                </a:lnTo>
                <a:lnTo>
                  <a:pt x="1012990" y="993457"/>
                </a:lnTo>
                <a:lnTo>
                  <a:pt x="969822" y="1006373"/>
                </a:lnTo>
                <a:lnTo>
                  <a:pt x="924699" y="1018451"/>
                </a:lnTo>
                <a:lnTo>
                  <a:pt x="830694" y="1042454"/>
                </a:lnTo>
                <a:lnTo>
                  <a:pt x="782916" y="1055535"/>
                </a:lnTo>
                <a:lnTo>
                  <a:pt x="735304" y="1070102"/>
                </a:lnTo>
                <a:lnTo>
                  <a:pt x="688428" y="1086739"/>
                </a:lnTo>
                <a:lnTo>
                  <a:pt x="642823" y="1106017"/>
                </a:lnTo>
                <a:lnTo>
                  <a:pt x="599008" y="1128534"/>
                </a:lnTo>
                <a:lnTo>
                  <a:pt x="557530" y="1154849"/>
                </a:lnTo>
                <a:lnTo>
                  <a:pt x="573532" y="1186129"/>
                </a:lnTo>
                <a:lnTo>
                  <a:pt x="582345" y="1214132"/>
                </a:lnTo>
                <a:lnTo>
                  <a:pt x="590029" y="1243901"/>
                </a:lnTo>
                <a:lnTo>
                  <a:pt x="602615" y="1280452"/>
                </a:lnTo>
                <a:lnTo>
                  <a:pt x="660412" y="1251737"/>
                </a:lnTo>
                <a:lnTo>
                  <a:pt x="713486" y="1229702"/>
                </a:lnTo>
                <a:lnTo>
                  <a:pt x="762546" y="1213053"/>
                </a:lnTo>
                <a:lnTo>
                  <a:pt x="808253" y="1200480"/>
                </a:lnTo>
                <a:lnTo>
                  <a:pt x="851319" y="1190650"/>
                </a:lnTo>
                <a:lnTo>
                  <a:pt x="932256" y="1173988"/>
                </a:lnTo>
                <a:lnTo>
                  <a:pt x="971511" y="1164526"/>
                </a:lnTo>
                <a:lnTo>
                  <a:pt x="1010869" y="1152550"/>
                </a:lnTo>
                <a:lnTo>
                  <a:pt x="1051039" y="1136751"/>
                </a:lnTo>
                <a:lnTo>
                  <a:pt x="1092682" y="1115822"/>
                </a:lnTo>
                <a:lnTo>
                  <a:pt x="1136523" y="1088428"/>
                </a:lnTo>
                <a:close/>
              </a:path>
              <a:path w="2700654" h="2946400">
                <a:moveTo>
                  <a:pt x="1272032" y="1465237"/>
                </a:moveTo>
                <a:lnTo>
                  <a:pt x="1255712" y="1429042"/>
                </a:lnTo>
                <a:lnTo>
                  <a:pt x="1244854" y="1393774"/>
                </a:lnTo>
                <a:lnTo>
                  <a:pt x="1236268" y="1362837"/>
                </a:lnTo>
                <a:lnTo>
                  <a:pt x="1226820" y="1339634"/>
                </a:lnTo>
                <a:lnTo>
                  <a:pt x="1190307" y="1361897"/>
                </a:lnTo>
                <a:lnTo>
                  <a:pt x="1151775" y="1380185"/>
                </a:lnTo>
                <a:lnTo>
                  <a:pt x="1111389" y="1395374"/>
                </a:lnTo>
                <a:lnTo>
                  <a:pt x="1069314" y="1408303"/>
                </a:lnTo>
                <a:lnTo>
                  <a:pt x="1025740" y="1419809"/>
                </a:lnTo>
                <a:lnTo>
                  <a:pt x="934758" y="1441958"/>
                </a:lnTo>
                <a:lnTo>
                  <a:pt x="887691" y="1454277"/>
                </a:lnTo>
                <a:lnTo>
                  <a:pt x="839812" y="1468564"/>
                </a:lnTo>
                <a:lnTo>
                  <a:pt x="791298" y="1485658"/>
                </a:lnTo>
                <a:lnTo>
                  <a:pt x="742315" y="1506410"/>
                </a:lnTo>
                <a:lnTo>
                  <a:pt x="693039" y="1531658"/>
                </a:lnTo>
                <a:lnTo>
                  <a:pt x="705192" y="1559648"/>
                </a:lnTo>
                <a:lnTo>
                  <a:pt x="716826" y="1595412"/>
                </a:lnTo>
                <a:lnTo>
                  <a:pt x="727875" y="1630718"/>
                </a:lnTo>
                <a:lnTo>
                  <a:pt x="738251" y="1657261"/>
                </a:lnTo>
                <a:lnTo>
                  <a:pt x="798868" y="1634413"/>
                </a:lnTo>
                <a:lnTo>
                  <a:pt x="851509" y="1614982"/>
                </a:lnTo>
                <a:lnTo>
                  <a:pt x="898055" y="1598193"/>
                </a:lnTo>
                <a:lnTo>
                  <a:pt x="940308" y="1583283"/>
                </a:lnTo>
                <a:lnTo>
                  <a:pt x="1103680" y="1526578"/>
                </a:lnTo>
                <a:lnTo>
                  <a:pt x="1152347" y="1509229"/>
                </a:lnTo>
                <a:lnTo>
                  <a:pt x="1207846" y="1489049"/>
                </a:lnTo>
                <a:lnTo>
                  <a:pt x="1272032" y="1465237"/>
                </a:lnTo>
                <a:close/>
              </a:path>
              <a:path w="2700654" h="2946400">
                <a:moveTo>
                  <a:pt x="1407541" y="1842046"/>
                </a:moveTo>
                <a:lnTo>
                  <a:pt x="1390205" y="1804924"/>
                </a:lnTo>
                <a:lnTo>
                  <a:pt x="1379943" y="1771243"/>
                </a:lnTo>
                <a:lnTo>
                  <a:pt x="1372209" y="1741576"/>
                </a:lnTo>
                <a:lnTo>
                  <a:pt x="1362456" y="1716443"/>
                </a:lnTo>
                <a:lnTo>
                  <a:pt x="1299870" y="1740585"/>
                </a:lnTo>
                <a:lnTo>
                  <a:pt x="1243355" y="1761363"/>
                </a:lnTo>
                <a:lnTo>
                  <a:pt x="1191831" y="1779460"/>
                </a:lnTo>
                <a:lnTo>
                  <a:pt x="1144193" y="1795538"/>
                </a:lnTo>
                <a:lnTo>
                  <a:pt x="1013815" y="1838464"/>
                </a:lnTo>
                <a:lnTo>
                  <a:pt x="970902" y="1853247"/>
                </a:lnTo>
                <a:lnTo>
                  <a:pt x="926439" y="1869389"/>
                </a:lnTo>
                <a:lnTo>
                  <a:pt x="879348" y="1887575"/>
                </a:lnTo>
                <a:lnTo>
                  <a:pt x="828548" y="1908467"/>
                </a:lnTo>
                <a:lnTo>
                  <a:pt x="844410" y="1942261"/>
                </a:lnTo>
                <a:lnTo>
                  <a:pt x="857961" y="1999361"/>
                </a:lnTo>
                <a:lnTo>
                  <a:pt x="873760" y="2034070"/>
                </a:lnTo>
                <a:lnTo>
                  <a:pt x="908634" y="2016493"/>
                </a:lnTo>
                <a:lnTo>
                  <a:pt x="950429" y="1998611"/>
                </a:lnTo>
                <a:lnTo>
                  <a:pt x="997724" y="1980514"/>
                </a:lnTo>
                <a:lnTo>
                  <a:pt x="1049159" y="1962340"/>
                </a:lnTo>
                <a:lnTo>
                  <a:pt x="1103312" y="1944192"/>
                </a:lnTo>
                <a:lnTo>
                  <a:pt x="1268222" y="1891004"/>
                </a:lnTo>
                <a:lnTo>
                  <a:pt x="1319352" y="1874062"/>
                </a:lnTo>
                <a:lnTo>
                  <a:pt x="1366266" y="1857705"/>
                </a:lnTo>
                <a:lnTo>
                  <a:pt x="1407541" y="1842046"/>
                </a:lnTo>
                <a:close/>
              </a:path>
              <a:path w="2700654" h="2946400">
                <a:moveTo>
                  <a:pt x="1543177" y="2218982"/>
                </a:moveTo>
                <a:lnTo>
                  <a:pt x="1525104" y="2181860"/>
                </a:lnTo>
                <a:lnTo>
                  <a:pt x="1517611" y="2151024"/>
                </a:lnTo>
                <a:lnTo>
                  <a:pt x="1511592" y="2122741"/>
                </a:lnTo>
                <a:lnTo>
                  <a:pt x="1497965" y="2093252"/>
                </a:lnTo>
                <a:lnTo>
                  <a:pt x="1444523" y="2115667"/>
                </a:lnTo>
                <a:lnTo>
                  <a:pt x="1396047" y="2133765"/>
                </a:lnTo>
                <a:lnTo>
                  <a:pt x="1351216" y="2148662"/>
                </a:lnTo>
                <a:lnTo>
                  <a:pt x="1308671" y="2161451"/>
                </a:lnTo>
                <a:lnTo>
                  <a:pt x="1225219" y="2185174"/>
                </a:lnTo>
                <a:lnTo>
                  <a:pt x="1181633" y="2198306"/>
                </a:lnTo>
                <a:lnTo>
                  <a:pt x="1135049" y="2213787"/>
                </a:lnTo>
                <a:lnTo>
                  <a:pt x="1084148" y="2232698"/>
                </a:lnTo>
                <a:lnTo>
                  <a:pt x="1027595" y="2256167"/>
                </a:lnTo>
                <a:lnTo>
                  <a:pt x="964057" y="2285276"/>
                </a:lnTo>
                <a:lnTo>
                  <a:pt x="972934" y="2312428"/>
                </a:lnTo>
                <a:lnTo>
                  <a:pt x="980948" y="2345753"/>
                </a:lnTo>
                <a:lnTo>
                  <a:pt x="991806" y="2380246"/>
                </a:lnTo>
                <a:lnTo>
                  <a:pt x="1009269" y="2410879"/>
                </a:lnTo>
                <a:lnTo>
                  <a:pt x="1073746" y="2386126"/>
                </a:lnTo>
                <a:lnTo>
                  <a:pt x="1133652" y="2365540"/>
                </a:lnTo>
                <a:lnTo>
                  <a:pt x="1189443" y="2348242"/>
                </a:lnTo>
                <a:lnTo>
                  <a:pt x="1241590" y="2333307"/>
                </a:lnTo>
                <a:lnTo>
                  <a:pt x="1336789" y="2306917"/>
                </a:lnTo>
                <a:lnTo>
                  <a:pt x="1380756" y="2293658"/>
                </a:lnTo>
                <a:lnTo>
                  <a:pt x="1422908" y="2279142"/>
                </a:lnTo>
                <a:lnTo>
                  <a:pt x="1463725" y="2262454"/>
                </a:lnTo>
                <a:lnTo>
                  <a:pt x="1503667" y="2242705"/>
                </a:lnTo>
                <a:lnTo>
                  <a:pt x="1543177" y="2218982"/>
                </a:lnTo>
                <a:close/>
              </a:path>
              <a:path w="2700654" h="2946400">
                <a:moveTo>
                  <a:pt x="1703959" y="664502"/>
                </a:moveTo>
                <a:lnTo>
                  <a:pt x="1684261" y="658101"/>
                </a:lnTo>
                <a:lnTo>
                  <a:pt x="1664652" y="648462"/>
                </a:lnTo>
                <a:lnTo>
                  <a:pt x="1642262" y="636270"/>
                </a:lnTo>
                <a:lnTo>
                  <a:pt x="1614297" y="622211"/>
                </a:lnTo>
                <a:lnTo>
                  <a:pt x="1609712" y="655231"/>
                </a:lnTo>
                <a:lnTo>
                  <a:pt x="1595196" y="689698"/>
                </a:lnTo>
                <a:lnTo>
                  <a:pt x="1573834" y="726173"/>
                </a:lnTo>
                <a:lnTo>
                  <a:pt x="1548714" y="765263"/>
                </a:lnTo>
                <a:lnTo>
                  <a:pt x="1522907" y="807554"/>
                </a:lnTo>
                <a:lnTo>
                  <a:pt x="1499501" y="853605"/>
                </a:lnTo>
                <a:lnTo>
                  <a:pt x="1481582" y="904024"/>
                </a:lnTo>
                <a:lnTo>
                  <a:pt x="1456512" y="893305"/>
                </a:lnTo>
                <a:lnTo>
                  <a:pt x="1402499" y="865987"/>
                </a:lnTo>
                <a:lnTo>
                  <a:pt x="1370584" y="851827"/>
                </a:lnTo>
                <a:lnTo>
                  <a:pt x="1362989" y="867968"/>
                </a:lnTo>
                <a:lnTo>
                  <a:pt x="1352816" y="888428"/>
                </a:lnTo>
                <a:lnTo>
                  <a:pt x="1340954" y="913003"/>
                </a:lnTo>
                <a:lnTo>
                  <a:pt x="1328293" y="941489"/>
                </a:lnTo>
                <a:lnTo>
                  <a:pt x="1377353" y="959929"/>
                </a:lnTo>
                <a:lnTo>
                  <a:pt x="1415300" y="978814"/>
                </a:lnTo>
                <a:lnTo>
                  <a:pt x="1448790" y="997927"/>
                </a:lnTo>
                <a:lnTo>
                  <a:pt x="1484452" y="1017066"/>
                </a:lnTo>
                <a:lnTo>
                  <a:pt x="1528953" y="1035977"/>
                </a:lnTo>
                <a:lnTo>
                  <a:pt x="1533613" y="1003515"/>
                </a:lnTo>
                <a:lnTo>
                  <a:pt x="1546377" y="969987"/>
                </a:lnTo>
                <a:lnTo>
                  <a:pt x="1565338" y="934910"/>
                </a:lnTo>
                <a:lnTo>
                  <a:pt x="1588630" y="897775"/>
                </a:lnTo>
                <a:lnTo>
                  <a:pt x="1614347" y="858126"/>
                </a:lnTo>
                <a:lnTo>
                  <a:pt x="1640636" y="815454"/>
                </a:lnTo>
                <a:lnTo>
                  <a:pt x="1665579" y="769289"/>
                </a:lnTo>
                <a:lnTo>
                  <a:pt x="1687309" y="719137"/>
                </a:lnTo>
                <a:lnTo>
                  <a:pt x="1703959" y="664502"/>
                </a:lnTo>
                <a:close/>
              </a:path>
              <a:path w="2700654" h="2946400">
                <a:moveTo>
                  <a:pt x="1839468" y="1041311"/>
                </a:moveTo>
                <a:lnTo>
                  <a:pt x="1810105" y="1029995"/>
                </a:lnTo>
                <a:lnTo>
                  <a:pt x="1787626" y="1017600"/>
                </a:lnTo>
                <a:lnTo>
                  <a:pt x="1768652" y="1006487"/>
                </a:lnTo>
                <a:lnTo>
                  <a:pt x="1749806" y="999020"/>
                </a:lnTo>
                <a:lnTo>
                  <a:pt x="1730883" y="1045768"/>
                </a:lnTo>
                <a:lnTo>
                  <a:pt x="1710448" y="1083970"/>
                </a:lnTo>
                <a:lnTo>
                  <a:pt x="1668627" y="1150023"/>
                </a:lnTo>
                <a:lnTo>
                  <a:pt x="1649044" y="1185557"/>
                </a:lnTo>
                <a:lnTo>
                  <a:pt x="1631569" y="1227886"/>
                </a:lnTo>
                <a:lnTo>
                  <a:pt x="1617091" y="1280833"/>
                </a:lnTo>
                <a:lnTo>
                  <a:pt x="1585760" y="1267777"/>
                </a:lnTo>
                <a:lnTo>
                  <a:pt x="1561160" y="1255737"/>
                </a:lnTo>
                <a:lnTo>
                  <a:pt x="1536776" y="1243215"/>
                </a:lnTo>
                <a:lnTo>
                  <a:pt x="1506093" y="1228636"/>
                </a:lnTo>
                <a:lnTo>
                  <a:pt x="1495323" y="1255915"/>
                </a:lnTo>
                <a:lnTo>
                  <a:pt x="1471498" y="1296949"/>
                </a:lnTo>
                <a:lnTo>
                  <a:pt x="1463802" y="1318298"/>
                </a:lnTo>
                <a:lnTo>
                  <a:pt x="1510868" y="1341513"/>
                </a:lnTo>
                <a:lnTo>
                  <a:pt x="1553476" y="1363599"/>
                </a:lnTo>
                <a:lnTo>
                  <a:pt x="1601431" y="1386649"/>
                </a:lnTo>
                <a:lnTo>
                  <a:pt x="1664589" y="1412786"/>
                </a:lnTo>
                <a:lnTo>
                  <a:pt x="1677733" y="1374724"/>
                </a:lnTo>
                <a:lnTo>
                  <a:pt x="1698802" y="1329474"/>
                </a:lnTo>
                <a:lnTo>
                  <a:pt x="1725066" y="1279436"/>
                </a:lnTo>
                <a:lnTo>
                  <a:pt x="1782368" y="1174584"/>
                </a:lnTo>
                <a:lnTo>
                  <a:pt x="1807959" y="1124559"/>
                </a:lnTo>
                <a:lnTo>
                  <a:pt x="1827898" y="1079334"/>
                </a:lnTo>
                <a:lnTo>
                  <a:pt x="1839468" y="1041311"/>
                </a:lnTo>
                <a:close/>
              </a:path>
              <a:path w="2700654" h="2946400">
                <a:moveTo>
                  <a:pt x="2005457" y="1680248"/>
                </a:moveTo>
                <a:lnTo>
                  <a:pt x="1984768" y="1644396"/>
                </a:lnTo>
                <a:lnTo>
                  <a:pt x="1970976" y="1601736"/>
                </a:lnTo>
                <a:lnTo>
                  <a:pt x="1959610" y="1555026"/>
                </a:lnTo>
                <a:lnTo>
                  <a:pt x="1946211" y="1507007"/>
                </a:lnTo>
                <a:lnTo>
                  <a:pt x="1926336" y="1460411"/>
                </a:lnTo>
                <a:lnTo>
                  <a:pt x="1871624" y="1481518"/>
                </a:lnTo>
                <a:lnTo>
                  <a:pt x="1829130" y="1492605"/>
                </a:lnTo>
                <a:lnTo>
                  <a:pt x="1792020" y="1501038"/>
                </a:lnTo>
                <a:lnTo>
                  <a:pt x="1753463" y="1514233"/>
                </a:lnTo>
                <a:lnTo>
                  <a:pt x="1706626" y="1539532"/>
                </a:lnTo>
                <a:lnTo>
                  <a:pt x="1729447" y="1584794"/>
                </a:lnTo>
                <a:lnTo>
                  <a:pt x="1746732" y="1634642"/>
                </a:lnTo>
                <a:lnTo>
                  <a:pt x="1772780" y="1727161"/>
                </a:lnTo>
                <a:lnTo>
                  <a:pt x="1785620" y="1759369"/>
                </a:lnTo>
                <a:lnTo>
                  <a:pt x="1820430" y="1738287"/>
                </a:lnTo>
                <a:lnTo>
                  <a:pt x="1866417" y="1724672"/>
                </a:lnTo>
                <a:lnTo>
                  <a:pt x="1916963" y="1713687"/>
                </a:lnTo>
                <a:lnTo>
                  <a:pt x="1965502" y="1700491"/>
                </a:lnTo>
                <a:lnTo>
                  <a:pt x="2005457" y="1680248"/>
                </a:lnTo>
                <a:close/>
              </a:path>
              <a:path w="2700654" h="2946400">
                <a:moveTo>
                  <a:pt x="2140966" y="2057057"/>
                </a:moveTo>
                <a:lnTo>
                  <a:pt x="2117763" y="2012022"/>
                </a:lnTo>
                <a:lnTo>
                  <a:pt x="2101392" y="1962429"/>
                </a:lnTo>
                <a:lnTo>
                  <a:pt x="2088730" y="1913382"/>
                </a:lnTo>
                <a:lnTo>
                  <a:pt x="2076627" y="1869948"/>
                </a:lnTo>
                <a:lnTo>
                  <a:pt x="2061972" y="1837220"/>
                </a:lnTo>
                <a:lnTo>
                  <a:pt x="2024951" y="1856244"/>
                </a:lnTo>
                <a:lnTo>
                  <a:pt x="1982533" y="1867547"/>
                </a:lnTo>
                <a:lnTo>
                  <a:pt x="1936648" y="1877250"/>
                </a:lnTo>
                <a:lnTo>
                  <a:pt x="1889201" y="1891474"/>
                </a:lnTo>
                <a:lnTo>
                  <a:pt x="1842135" y="1916341"/>
                </a:lnTo>
                <a:lnTo>
                  <a:pt x="1864855" y="1961121"/>
                </a:lnTo>
                <a:lnTo>
                  <a:pt x="1879993" y="2006790"/>
                </a:lnTo>
                <a:lnTo>
                  <a:pt x="1891665" y="2052053"/>
                </a:lnTo>
                <a:lnTo>
                  <a:pt x="1904009" y="2095614"/>
                </a:lnTo>
                <a:lnTo>
                  <a:pt x="1921129" y="2136178"/>
                </a:lnTo>
                <a:lnTo>
                  <a:pt x="1958378" y="2114435"/>
                </a:lnTo>
                <a:lnTo>
                  <a:pt x="2003348" y="2100961"/>
                </a:lnTo>
                <a:lnTo>
                  <a:pt x="2051685" y="2090458"/>
                </a:lnTo>
                <a:lnTo>
                  <a:pt x="2099017" y="2077593"/>
                </a:lnTo>
                <a:lnTo>
                  <a:pt x="2140966" y="2057057"/>
                </a:lnTo>
                <a:close/>
              </a:path>
              <a:path w="2700654" h="2946400">
                <a:moveTo>
                  <a:pt x="2700401" y="2209800"/>
                </a:moveTo>
                <a:lnTo>
                  <a:pt x="2692400" y="2171700"/>
                </a:lnTo>
                <a:lnTo>
                  <a:pt x="2673286" y="2120900"/>
                </a:lnTo>
                <a:lnTo>
                  <a:pt x="2656649" y="2082800"/>
                </a:lnTo>
                <a:lnTo>
                  <a:pt x="2641828" y="2032000"/>
                </a:lnTo>
                <a:lnTo>
                  <a:pt x="2628201" y="1981200"/>
                </a:lnTo>
                <a:lnTo>
                  <a:pt x="2615146" y="1930400"/>
                </a:lnTo>
                <a:lnTo>
                  <a:pt x="2602026" y="1879600"/>
                </a:lnTo>
                <a:lnTo>
                  <a:pt x="2588222" y="1828800"/>
                </a:lnTo>
                <a:lnTo>
                  <a:pt x="2573083" y="1790700"/>
                </a:lnTo>
                <a:lnTo>
                  <a:pt x="2556002" y="1739900"/>
                </a:lnTo>
                <a:lnTo>
                  <a:pt x="2536329" y="1701800"/>
                </a:lnTo>
                <a:lnTo>
                  <a:pt x="2513457" y="1663700"/>
                </a:lnTo>
                <a:lnTo>
                  <a:pt x="2489212" y="1638300"/>
                </a:lnTo>
                <a:lnTo>
                  <a:pt x="2481326" y="1617433"/>
                </a:lnTo>
                <a:lnTo>
                  <a:pt x="2481326" y="2171700"/>
                </a:lnTo>
                <a:lnTo>
                  <a:pt x="2435098" y="2184400"/>
                </a:lnTo>
                <a:lnTo>
                  <a:pt x="2386990" y="2209800"/>
                </a:lnTo>
                <a:lnTo>
                  <a:pt x="2140305" y="2273300"/>
                </a:lnTo>
                <a:lnTo>
                  <a:pt x="2094191" y="2286000"/>
                </a:lnTo>
                <a:lnTo>
                  <a:pt x="2050630" y="2298700"/>
                </a:lnTo>
                <a:lnTo>
                  <a:pt x="2010257" y="2324100"/>
                </a:lnTo>
                <a:lnTo>
                  <a:pt x="1973707" y="2349500"/>
                </a:lnTo>
                <a:lnTo>
                  <a:pt x="1940217" y="2374900"/>
                </a:lnTo>
                <a:lnTo>
                  <a:pt x="1903272" y="2400300"/>
                </a:lnTo>
                <a:lnTo>
                  <a:pt x="1863344" y="2413000"/>
                </a:lnTo>
                <a:lnTo>
                  <a:pt x="1820938" y="2425700"/>
                </a:lnTo>
                <a:lnTo>
                  <a:pt x="1776526" y="2438400"/>
                </a:lnTo>
                <a:lnTo>
                  <a:pt x="1495171" y="2514600"/>
                </a:lnTo>
                <a:lnTo>
                  <a:pt x="1404962" y="2565400"/>
                </a:lnTo>
                <a:lnTo>
                  <a:pt x="1357261" y="2590800"/>
                </a:lnTo>
                <a:lnTo>
                  <a:pt x="1257782" y="2616200"/>
                </a:lnTo>
                <a:lnTo>
                  <a:pt x="1207452" y="2641600"/>
                </a:lnTo>
                <a:lnTo>
                  <a:pt x="1109192" y="2667000"/>
                </a:lnTo>
                <a:lnTo>
                  <a:pt x="1062697" y="2679700"/>
                </a:lnTo>
                <a:lnTo>
                  <a:pt x="1018946" y="2692400"/>
                </a:lnTo>
                <a:lnTo>
                  <a:pt x="978623" y="2705100"/>
                </a:lnTo>
                <a:lnTo>
                  <a:pt x="942479" y="2717800"/>
                </a:lnTo>
                <a:lnTo>
                  <a:pt x="911225" y="2730500"/>
                </a:lnTo>
                <a:lnTo>
                  <a:pt x="894918" y="2692400"/>
                </a:lnTo>
                <a:lnTo>
                  <a:pt x="881938" y="2654300"/>
                </a:lnTo>
                <a:lnTo>
                  <a:pt x="871334" y="2616200"/>
                </a:lnTo>
                <a:lnTo>
                  <a:pt x="862101" y="2578100"/>
                </a:lnTo>
                <a:lnTo>
                  <a:pt x="853300" y="2540000"/>
                </a:lnTo>
                <a:lnTo>
                  <a:pt x="843953" y="2489200"/>
                </a:lnTo>
                <a:lnTo>
                  <a:pt x="833094" y="2451100"/>
                </a:lnTo>
                <a:lnTo>
                  <a:pt x="819746" y="2413000"/>
                </a:lnTo>
                <a:lnTo>
                  <a:pt x="802932" y="2362200"/>
                </a:lnTo>
                <a:lnTo>
                  <a:pt x="781710" y="2311400"/>
                </a:lnTo>
                <a:lnTo>
                  <a:pt x="755091" y="2260600"/>
                </a:lnTo>
                <a:lnTo>
                  <a:pt x="722122" y="2209800"/>
                </a:lnTo>
                <a:lnTo>
                  <a:pt x="684593" y="2146300"/>
                </a:lnTo>
                <a:lnTo>
                  <a:pt x="658025" y="2095500"/>
                </a:lnTo>
                <a:lnTo>
                  <a:pt x="640118" y="2044700"/>
                </a:lnTo>
                <a:lnTo>
                  <a:pt x="628637" y="2006600"/>
                </a:lnTo>
                <a:lnTo>
                  <a:pt x="621322" y="1955800"/>
                </a:lnTo>
                <a:lnTo>
                  <a:pt x="615911" y="1917700"/>
                </a:lnTo>
                <a:lnTo>
                  <a:pt x="610133" y="1892300"/>
                </a:lnTo>
                <a:lnTo>
                  <a:pt x="601738" y="1854200"/>
                </a:lnTo>
                <a:lnTo>
                  <a:pt x="588467" y="1816100"/>
                </a:lnTo>
                <a:lnTo>
                  <a:pt x="568071" y="1778000"/>
                </a:lnTo>
                <a:lnTo>
                  <a:pt x="545287" y="1739900"/>
                </a:lnTo>
                <a:lnTo>
                  <a:pt x="525907" y="1701800"/>
                </a:lnTo>
                <a:lnTo>
                  <a:pt x="509219" y="1651000"/>
                </a:lnTo>
                <a:lnTo>
                  <a:pt x="494499" y="1600200"/>
                </a:lnTo>
                <a:lnTo>
                  <a:pt x="481025" y="1549400"/>
                </a:lnTo>
                <a:lnTo>
                  <a:pt x="468071" y="1498600"/>
                </a:lnTo>
                <a:lnTo>
                  <a:pt x="454914" y="1460500"/>
                </a:lnTo>
                <a:lnTo>
                  <a:pt x="440829" y="1409700"/>
                </a:lnTo>
                <a:lnTo>
                  <a:pt x="425107" y="1371600"/>
                </a:lnTo>
                <a:lnTo>
                  <a:pt x="407035" y="1333500"/>
                </a:lnTo>
                <a:lnTo>
                  <a:pt x="391058" y="1308100"/>
                </a:lnTo>
                <a:lnTo>
                  <a:pt x="375551" y="1270000"/>
                </a:lnTo>
                <a:lnTo>
                  <a:pt x="360349" y="1219200"/>
                </a:lnTo>
                <a:lnTo>
                  <a:pt x="330225" y="1117600"/>
                </a:lnTo>
                <a:lnTo>
                  <a:pt x="314985" y="1066800"/>
                </a:lnTo>
                <a:lnTo>
                  <a:pt x="299415" y="1016000"/>
                </a:lnTo>
                <a:lnTo>
                  <a:pt x="283337" y="965200"/>
                </a:lnTo>
                <a:lnTo>
                  <a:pt x="266623" y="914400"/>
                </a:lnTo>
                <a:lnTo>
                  <a:pt x="249085" y="863600"/>
                </a:lnTo>
                <a:lnTo>
                  <a:pt x="230581" y="825500"/>
                </a:lnTo>
                <a:lnTo>
                  <a:pt x="210947" y="787400"/>
                </a:lnTo>
                <a:lnTo>
                  <a:pt x="261747" y="762000"/>
                </a:lnTo>
                <a:lnTo>
                  <a:pt x="308902" y="736600"/>
                </a:lnTo>
                <a:lnTo>
                  <a:pt x="353161" y="723900"/>
                </a:lnTo>
                <a:lnTo>
                  <a:pt x="395236" y="723900"/>
                </a:lnTo>
                <a:lnTo>
                  <a:pt x="515708" y="685800"/>
                </a:lnTo>
                <a:lnTo>
                  <a:pt x="556387" y="660400"/>
                </a:lnTo>
                <a:lnTo>
                  <a:pt x="569620" y="698500"/>
                </a:lnTo>
                <a:lnTo>
                  <a:pt x="579602" y="749300"/>
                </a:lnTo>
                <a:lnTo>
                  <a:pt x="594906" y="800100"/>
                </a:lnTo>
                <a:lnTo>
                  <a:pt x="624078" y="850900"/>
                </a:lnTo>
                <a:lnTo>
                  <a:pt x="685215" y="825500"/>
                </a:lnTo>
                <a:lnTo>
                  <a:pt x="742480" y="800100"/>
                </a:lnTo>
                <a:lnTo>
                  <a:pt x="796201" y="787400"/>
                </a:lnTo>
                <a:lnTo>
                  <a:pt x="846734" y="774700"/>
                </a:lnTo>
                <a:lnTo>
                  <a:pt x="894422" y="749300"/>
                </a:lnTo>
                <a:lnTo>
                  <a:pt x="939622" y="736600"/>
                </a:lnTo>
                <a:lnTo>
                  <a:pt x="982675" y="723900"/>
                </a:lnTo>
                <a:lnTo>
                  <a:pt x="1023937" y="711200"/>
                </a:lnTo>
                <a:lnTo>
                  <a:pt x="1102690" y="685800"/>
                </a:lnTo>
                <a:lnTo>
                  <a:pt x="1147686" y="673100"/>
                </a:lnTo>
                <a:lnTo>
                  <a:pt x="1196860" y="660400"/>
                </a:lnTo>
                <a:lnTo>
                  <a:pt x="1248371" y="635000"/>
                </a:lnTo>
                <a:lnTo>
                  <a:pt x="1351064" y="609600"/>
                </a:lnTo>
                <a:lnTo>
                  <a:pt x="1398549" y="596900"/>
                </a:lnTo>
                <a:lnTo>
                  <a:pt x="1441005" y="584200"/>
                </a:lnTo>
                <a:lnTo>
                  <a:pt x="1476578" y="558800"/>
                </a:lnTo>
                <a:lnTo>
                  <a:pt x="1503426" y="533400"/>
                </a:lnTo>
                <a:lnTo>
                  <a:pt x="1483842" y="495300"/>
                </a:lnTo>
                <a:lnTo>
                  <a:pt x="1467751" y="444500"/>
                </a:lnTo>
                <a:lnTo>
                  <a:pt x="1452537" y="393700"/>
                </a:lnTo>
                <a:lnTo>
                  <a:pt x="1435608" y="342900"/>
                </a:lnTo>
                <a:lnTo>
                  <a:pt x="1484414" y="330200"/>
                </a:lnTo>
                <a:lnTo>
                  <a:pt x="1527619" y="317500"/>
                </a:lnTo>
                <a:lnTo>
                  <a:pt x="1567205" y="304800"/>
                </a:lnTo>
                <a:lnTo>
                  <a:pt x="1605178" y="292100"/>
                </a:lnTo>
                <a:lnTo>
                  <a:pt x="1643545" y="292100"/>
                </a:lnTo>
                <a:lnTo>
                  <a:pt x="1684312" y="279400"/>
                </a:lnTo>
                <a:lnTo>
                  <a:pt x="1729473" y="254000"/>
                </a:lnTo>
                <a:lnTo>
                  <a:pt x="1781048" y="228600"/>
                </a:lnTo>
                <a:lnTo>
                  <a:pt x="1799996" y="266700"/>
                </a:lnTo>
                <a:lnTo>
                  <a:pt x="1816341" y="317500"/>
                </a:lnTo>
                <a:lnTo>
                  <a:pt x="1830870" y="368300"/>
                </a:lnTo>
                <a:lnTo>
                  <a:pt x="1844370" y="419100"/>
                </a:lnTo>
                <a:lnTo>
                  <a:pt x="1857667" y="482600"/>
                </a:lnTo>
                <a:lnTo>
                  <a:pt x="1871560" y="533400"/>
                </a:lnTo>
                <a:lnTo>
                  <a:pt x="1886839" y="584200"/>
                </a:lnTo>
                <a:lnTo>
                  <a:pt x="1904314" y="622300"/>
                </a:lnTo>
                <a:lnTo>
                  <a:pt x="1924786" y="660400"/>
                </a:lnTo>
                <a:lnTo>
                  <a:pt x="1949069" y="685800"/>
                </a:lnTo>
                <a:lnTo>
                  <a:pt x="1973491" y="723900"/>
                </a:lnTo>
                <a:lnTo>
                  <a:pt x="1994344" y="762000"/>
                </a:lnTo>
                <a:lnTo>
                  <a:pt x="2012340" y="800100"/>
                </a:lnTo>
                <a:lnTo>
                  <a:pt x="2028190" y="850900"/>
                </a:lnTo>
                <a:lnTo>
                  <a:pt x="2042566" y="914400"/>
                </a:lnTo>
                <a:lnTo>
                  <a:pt x="2056193" y="965200"/>
                </a:lnTo>
                <a:lnTo>
                  <a:pt x="2069769" y="1016000"/>
                </a:lnTo>
                <a:lnTo>
                  <a:pt x="2083993" y="1079500"/>
                </a:lnTo>
                <a:lnTo>
                  <a:pt x="2099576" y="1117600"/>
                </a:lnTo>
                <a:lnTo>
                  <a:pt x="2117217" y="1155700"/>
                </a:lnTo>
                <a:lnTo>
                  <a:pt x="2135949" y="1193800"/>
                </a:lnTo>
                <a:lnTo>
                  <a:pt x="2151062" y="1244600"/>
                </a:lnTo>
                <a:lnTo>
                  <a:pt x="2163953" y="1295400"/>
                </a:lnTo>
                <a:lnTo>
                  <a:pt x="2175980" y="1333500"/>
                </a:lnTo>
                <a:lnTo>
                  <a:pt x="2188514" y="1384300"/>
                </a:lnTo>
                <a:lnTo>
                  <a:pt x="2202929" y="1435100"/>
                </a:lnTo>
                <a:lnTo>
                  <a:pt x="2220607" y="1485900"/>
                </a:lnTo>
                <a:lnTo>
                  <a:pt x="2242934" y="1536700"/>
                </a:lnTo>
                <a:lnTo>
                  <a:pt x="2271268" y="1587500"/>
                </a:lnTo>
                <a:lnTo>
                  <a:pt x="2291892" y="1625600"/>
                </a:lnTo>
                <a:lnTo>
                  <a:pt x="2310130" y="1663700"/>
                </a:lnTo>
                <a:lnTo>
                  <a:pt x="2326411" y="1701800"/>
                </a:lnTo>
                <a:lnTo>
                  <a:pt x="2341194" y="1752600"/>
                </a:lnTo>
                <a:lnTo>
                  <a:pt x="2354935" y="1803400"/>
                </a:lnTo>
                <a:lnTo>
                  <a:pt x="2368080" y="1854200"/>
                </a:lnTo>
                <a:lnTo>
                  <a:pt x="2381085" y="1905000"/>
                </a:lnTo>
                <a:lnTo>
                  <a:pt x="2394394" y="1943100"/>
                </a:lnTo>
                <a:lnTo>
                  <a:pt x="2408466" y="1993900"/>
                </a:lnTo>
                <a:lnTo>
                  <a:pt x="2423731" y="2044700"/>
                </a:lnTo>
                <a:lnTo>
                  <a:pt x="2440673" y="2095500"/>
                </a:lnTo>
                <a:lnTo>
                  <a:pt x="2459710" y="2133600"/>
                </a:lnTo>
                <a:lnTo>
                  <a:pt x="2481326" y="2171700"/>
                </a:lnTo>
                <a:lnTo>
                  <a:pt x="2481326" y="1617433"/>
                </a:lnTo>
                <a:lnTo>
                  <a:pt x="2470023" y="1587500"/>
                </a:lnTo>
                <a:lnTo>
                  <a:pt x="2454592" y="1549400"/>
                </a:lnTo>
                <a:lnTo>
                  <a:pt x="2441613" y="1498600"/>
                </a:lnTo>
                <a:lnTo>
                  <a:pt x="2429776" y="1460500"/>
                </a:lnTo>
                <a:lnTo>
                  <a:pt x="2417762" y="1409700"/>
                </a:lnTo>
                <a:lnTo>
                  <a:pt x="2404287" y="1358900"/>
                </a:lnTo>
                <a:lnTo>
                  <a:pt x="2388044" y="1295400"/>
                </a:lnTo>
                <a:lnTo>
                  <a:pt x="2367711" y="1244600"/>
                </a:lnTo>
                <a:lnTo>
                  <a:pt x="2342007" y="1193800"/>
                </a:lnTo>
                <a:lnTo>
                  <a:pt x="2320074" y="1143000"/>
                </a:lnTo>
                <a:lnTo>
                  <a:pt x="2301925" y="1092200"/>
                </a:lnTo>
                <a:lnTo>
                  <a:pt x="2286762" y="1054100"/>
                </a:lnTo>
                <a:lnTo>
                  <a:pt x="2273795" y="1003300"/>
                </a:lnTo>
                <a:lnTo>
                  <a:pt x="2262251" y="952500"/>
                </a:lnTo>
                <a:lnTo>
                  <a:pt x="2251354" y="901700"/>
                </a:lnTo>
                <a:lnTo>
                  <a:pt x="2240305" y="850900"/>
                </a:lnTo>
                <a:lnTo>
                  <a:pt x="2228342" y="812800"/>
                </a:lnTo>
                <a:lnTo>
                  <a:pt x="2214664" y="774700"/>
                </a:lnTo>
                <a:lnTo>
                  <a:pt x="2198497" y="736600"/>
                </a:lnTo>
                <a:lnTo>
                  <a:pt x="2179053" y="698500"/>
                </a:lnTo>
                <a:lnTo>
                  <a:pt x="2155571" y="673100"/>
                </a:lnTo>
                <a:lnTo>
                  <a:pt x="2133435" y="647700"/>
                </a:lnTo>
                <a:lnTo>
                  <a:pt x="2114245" y="609600"/>
                </a:lnTo>
                <a:lnTo>
                  <a:pt x="2097468" y="571500"/>
                </a:lnTo>
                <a:lnTo>
                  <a:pt x="2082571" y="533400"/>
                </a:lnTo>
                <a:lnTo>
                  <a:pt x="2069033" y="482600"/>
                </a:lnTo>
                <a:lnTo>
                  <a:pt x="2056333" y="431800"/>
                </a:lnTo>
                <a:lnTo>
                  <a:pt x="2043950" y="368300"/>
                </a:lnTo>
                <a:lnTo>
                  <a:pt x="2031365" y="317500"/>
                </a:lnTo>
                <a:lnTo>
                  <a:pt x="2018030" y="266700"/>
                </a:lnTo>
                <a:lnTo>
                  <a:pt x="2007095" y="228600"/>
                </a:lnTo>
                <a:lnTo>
                  <a:pt x="2003450" y="215900"/>
                </a:lnTo>
                <a:lnTo>
                  <a:pt x="1987080" y="165100"/>
                </a:lnTo>
                <a:lnTo>
                  <a:pt x="1968411" y="127000"/>
                </a:lnTo>
                <a:lnTo>
                  <a:pt x="1946910" y="88900"/>
                </a:lnTo>
                <a:lnTo>
                  <a:pt x="1899081" y="25400"/>
                </a:lnTo>
                <a:lnTo>
                  <a:pt x="1860118" y="12700"/>
                </a:lnTo>
                <a:lnTo>
                  <a:pt x="1817522" y="0"/>
                </a:lnTo>
                <a:lnTo>
                  <a:pt x="1776095" y="12700"/>
                </a:lnTo>
                <a:lnTo>
                  <a:pt x="1745767" y="25400"/>
                </a:lnTo>
                <a:lnTo>
                  <a:pt x="1709293" y="50800"/>
                </a:lnTo>
                <a:lnTo>
                  <a:pt x="1667751" y="63500"/>
                </a:lnTo>
                <a:lnTo>
                  <a:pt x="1622196" y="76200"/>
                </a:lnTo>
                <a:lnTo>
                  <a:pt x="1573720" y="88900"/>
                </a:lnTo>
                <a:lnTo>
                  <a:pt x="1371879" y="139700"/>
                </a:lnTo>
                <a:lnTo>
                  <a:pt x="1324800" y="165100"/>
                </a:lnTo>
                <a:lnTo>
                  <a:pt x="1281201" y="177800"/>
                </a:lnTo>
                <a:lnTo>
                  <a:pt x="1242187" y="203200"/>
                </a:lnTo>
                <a:lnTo>
                  <a:pt x="1233170" y="190500"/>
                </a:lnTo>
                <a:lnTo>
                  <a:pt x="1230185" y="177800"/>
                </a:lnTo>
                <a:lnTo>
                  <a:pt x="1227569" y="165100"/>
                </a:lnTo>
                <a:lnTo>
                  <a:pt x="1219708" y="139700"/>
                </a:lnTo>
                <a:lnTo>
                  <a:pt x="1198600" y="101600"/>
                </a:lnTo>
                <a:lnTo>
                  <a:pt x="1168577" y="76200"/>
                </a:lnTo>
                <a:lnTo>
                  <a:pt x="1132014" y="63500"/>
                </a:lnTo>
                <a:lnTo>
                  <a:pt x="1091323" y="50800"/>
                </a:lnTo>
                <a:lnTo>
                  <a:pt x="1048893" y="63500"/>
                </a:lnTo>
                <a:lnTo>
                  <a:pt x="1039901" y="69215"/>
                </a:lnTo>
                <a:lnTo>
                  <a:pt x="1039901" y="342900"/>
                </a:lnTo>
                <a:lnTo>
                  <a:pt x="1031570" y="381000"/>
                </a:lnTo>
                <a:lnTo>
                  <a:pt x="1009256" y="419100"/>
                </a:lnTo>
                <a:lnTo>
                  <a:pt x="973455" y="444500"/>
                </a:lnTo>
                <a:lnTo>
                  <a:pt x="899096" y="444500"/>
                </a:lnTo>
                <a:lnTo>
                  <a:pt x="865974" y="419100"/>
                </a:lnTo>
                <a:lnTo>
                  <a:pt x="845312" y="381000"/>
                </a:lnTo>
                <a:lnTo>
                  <a:pt x="843724" y="342900"/>
                </a:lnTo>
                <a:lnTo>
                  <a:pt x="856386" y="304800"/>
                </a:lnTo>
                <a:lnTo>
                  <a:pt x="879386" y="266700"/>
                </a:lnTo>
                <a:lnTo>
                  <a:pt x="908812" y="254000"/>
                </a:lnTo>
                <a:lnTo>
                  <a:pt x="943140" y="254000"/>
                </a:lnTo>
                <a:lnTo>
                  <a:pt x="980579" y="266700"/>
                </a:lnTo>
                <a:lnTo>
                  <a:pt x="1013371" y="292100"/>
                </a:lnTo>
                <a:lnTo>
                  <a:pt x="1033780" y="317500"/>
                </a:lnTo>
                <a:lnTo>
                  <a:pt x="1039901" y="342900"/>
                </a:lnTo>
                <a:lnTo>
                  <a:pt x="1039901" y="69215"/>
                </a:lnTo>
                <a:lnTo>
                  <a:pt x="967917" y="114300"/>
                </a:lnTo>
                <a:lnTo>
                  <a:pt x="925436" y="127000"/>
                </a:lnTo>
                <a:lnTo>
                  <a:pt x="880910" y="139700"/>
                </a:lnTo>
                <a:lnTo>
                  <a:pt x="833843" y="152400"/>
                </a:lnTo>
                <a:lnTo>
                  <a:pt x="783691" y="165100"/>
                </a:lnTo>
                <a:lnTo>
                  <a:pt x="729945" y="177800"/>
                </a:lnTo>
                <a:lnTo>
                  <a:pt x="672084" y="203200"/>
                </a:lnTo>
                <a:lnTo>
                  <a:pt x="626999" y="215900"/>
                </a:lnTo>
                <a:lnTo>
                  <a:pt x="596150" y="254000"/>
                </a:lnTo>
                <a:lnTo>
                  <a:pt x="579793" y="292100"/>
                </a:lnTo>
                <a:lnTo>
                  <a:pt x="578180" y="330200"/>
                </a:lnTo>
                <a:lnTo>
                  <a:pt x="591566" y="368300"/>
                </a:lnTo>
                <a:lnTo>
                  <a:pt x="597027" y="381000"/>
                </a:lnTo>
                <a:lnTo>
                  <a:pt x="601243" y="393700"/>
                </a:lnTo>
                <a:lnTo>
                  <a:pt x="606272" y="406400"/>
                </a:lnTo>
                <a:lnTo>
                  <a:pt x="614172" y="431800"/>
                </a:lnTo>
                <a:lnTo>
                  <a:pt x="558939" y="457200"/>
                </a:lnTo>
                <a:lnTo>
                  <a:pt x="508749" y="495300"/>
                </a:lnTo>
                <a:lnTo>
                  <a:pt x="462648" y="508000"/>
                </a:lnTo>
                <a:lnTo>
                  <a:pt x="419735" y="520700"/>
                </a:lnTo>
                <a:lnTo>
                  <a:pt x="379069" y="533400"/>
                </a:lnTo>
                <a:lnTo>
                  <a:pt x="261442" y="571500"/>
                </a:lnTo>
                <a:lnTo>
                  <a:pt x="220611" y="584200"/>
                </a:lnTo>
                <a:lnTo>
                  <a:pt x="177444" y="584200"/>
                </a:lnTo>
                <a:lnTo>
                  <a:pt x="131013" y="609600"/>
                </a:lnTo>
                <a:lnTo>
                  <a:pt x="80391" y="622300"/>
                </a:lnTo>
                <a:lnTo>
                  <a:pt x="41325" y="660400"/>
                </a:lnTo>
                <a:lnTo>
                  <a:pt x="15709" y="698500"/>
                </a:lnTo>
                <a:lnTo>
                  <a:pt x="2336" y="736600"/>
                </a:lnTo>
                <a:lnTo>
                  <a:pt x="0" y="800100"/>
                </a:lnTo>
                <a:lnTo>
                  <a:pt x="24968" y="838200"/>
                </a:lnTo>
                <a:lnTo>
                  <a:pt x="43751" y="889000"/>
                </a:lnTo>
                <a:lnTo>
                  <a:pt x="57581" y="927100"/>
                </a:lnTo>
                <a:lnTo>
                  <a:pt x="67665" y="965200"/>
                </a:lnTo>
                <a:lnTo>
                  <a:pt x="75260" y="1003300"/>
                </a:lnTo>
                <a:lnTo>
                  <a:pt x="87871" y="1079500"/>
                </a:lnTo>
                <a:lnTo>
                  <a:pt x="95351" y="1117600"/>
                </a:lnTo>
                <a:lnTo>
                  <a:pt x="105257" y="1155700"/>
                </a:lnTo>
                <a:lnTo>
                  <a:pt x="118833" y="1193800"/>
                </a:lnTo>
                <a:lnTo>
                  <a:pt x="161861" y="1282700"/>
                </a:lnTo>
                <a:lnTo>
                  <a:pt x="193802" y="1333500"/>
                </a:lnTo>
                <a:lnTo>
                  <a:pt x="235026" y="1397000"/>
                </a:lnTo>
                <a:lnTo>
                  <a:pt x="266268" y="1460500"/>
                </a:lnTo>
                <a:lnTo>
                  <a:pt x="289204" y="1511300"/>
                </a:lnTo>
                <a:lnTo>
                  <a:pt x="305498" y="1562100"/>
                </a:lnTo>
                <a:lnTo>
                  <a:pt x="316826" y="1612900"/>
                </a:lnTo>
                <a:lnTo>
                  <a:pt x="324878" y="1651000"/>
                </a:lnTo>
                <a:lnTo>
                  <a:pt x="331317" y="1689100"/>
                </a:lnTo>
                <a:lnTo>
                  <a:pt x="337820" y="1727200"/>
                </a:lnTo>
                <a:lnTo>
                  <a:pt x="346075" y="1752600"/>
                </a:lnTo>
                <a:lnTo>
                  <a:pt x="357759" y="1790700"/>
                </a:lnTo>
                <a:lnTo>
                  <a:pt x="369201" y="1816100"/>
                </a:lnTo>
                <a:lnTo>
                  <a:pt x="378853" y="1854200"/>
                </a:lnTo>
                <a:lnTo>
                  <a:pt x="387667" y="1892300"/>
                </a:lnTo>
                <a:lnTo>
                  <a:pt x="396608" y="1930400"/>
                </a:lnTo>
                <a:lnTo>
                  <a:pt x="406654" y="1981200"/>
                </a:lnTo>
                <a:lnTo>
                  <a:pt x="418769" y="2032000"/>
                </a:lnTo>
                <a:lnTo>
                  <a:pt x="433908" y="2082800"/>
                </a:lnTo>
                <a:lnTo>
                  <a:pt x="453059" y="2133600"/>
                </a:lnTo>
                <a:lnTo>
                  <a:pt x="507225" y="2247900"/>
                </a:lnTo>
                <a:lnTo>
                  <a:pt x="544195" y="2311400"/>
                </a:lnTo>
                <a:lnTo>
                  <a:pt x="574916" y="2362200"/>
                </a:lnTo>
                <a:lnTo>
                  <a:pt x="598982" y="2400300"/>
                </a:lnTo>
                <a:lnTo>
                  <a:pt x="617499" y="2451100"/>
                </a:lnTo>
                <a:lnTo>
                  <a:pt x="631596" y="2489200"/>
                </a:lnTo>
                <a:lnTo>
                  <a:pt x="642416" y="2527300"/>
                </a:lnTo>
                <a:lnTo>
                  <a:pt x="651052" y="2565400"/>
                </a:lnTo>
                <a:lnTo>
                  <a:pt x="666343" y="2641600"/>
                </a:lnTo>
                <a:lnTo>
                  <a:pt x="675233" y="2679700"/>
                </a:lnTo>
                <a:lnTo>
                  <a:pt x="686447" y="2730500"/>
                </a:lnTo>
                <a:lnTo>
                  <a:pt x="701128" y="2768600"/>
                </a:lnTo>
                <a:lnTo>
                  <a:pt x="720394" y="2819400"/>
                </a:lnTo>
                <a:lnTo>
                  <a:pt x="745363" y="2870200"/>
                </a:lnTo>
                <a:lnTo>
                  <a:pt x="769581" y="2908300"/>
                </a:lnTo>
                <a:lnTo>
                  <a:pt x="799541" y="2933700"/>
                </a:lnTo>
                <a:lnTo>
                  <a:pt x="834466" y="2946400"/>
                </a:lnTo>
                <a:lnTo>
                  <a:pt x="916178" y="2946400"/>
                </a:lnTo>
                <a:lnTo>
                  <a:pt x="948220" y="2933700"/>
                </a:lnTo>
                <a:lnTo>
                  <a:pt x="990231" y="2921000"/>
                </a:lnTo>
                <a:lnTo>
                  <a:pt x="1039342" y="2908300"/>
                </a:lnTo>
                <a:lnTo>
                  <a:pt x="1092695" y="2895600"/>
                </a:lnTo>
                <a:lnTo>
                  <a:pt x="1147432" y="2870200"/>
                </a:lnTo>
                <a:lnTo>
                  <a:pt x="1200721" y="2857500"/>
                </a:lnTo>
                <a:lnTo>
                  <a:pt x="1249680" y="2844800"/>
                </a:lnTo>
                <a:lnTo>
                  <a:pt x="1291463" y="2819400"/>
                </a:lnTo>
                <a:lnTo>
                  <a:pt x="1323213" y="2806700"/>
                </a:lnTo>
                <a:lnTo>
                  <a:pt x="1354823" y="2781300"/>
                </a:lnTo>
                <a:lnTo>
                  <a:pt x="1396276" y="2768600"/>
                </a:lnTo>
                <a:lnTo>
                  <a:pt x="1444815" y="2743200"/>
                </a:lnTo>
                <a:lnTo>
                  <a:pt x="1497672" y="2730500"/>
                </a:lnTo>
                <a:lnTo>
                  <a:pt x="1552079" y="2730500"/>
                </a:lnTo>
                <a:lnTo>
                  <a:pt x="1605292" y="2717800"/>
                </a:lnTo>
                <a:lnTo>
                  <a:pt x="1654530" y="2692400"/>
                </a:lnTo>
                <a:lnTo>
                  <a:pt x="1697062" y="2679700"/>
                </a:lnTo>
                <a:lnTo>
                  <a:pt x="1730121" y="2654300"/>
                </a:lnTo>
                <a:lnTo>
                  <a:pt x="1760855" y="2628900"/>
                </a:lnTo>
                <a:lnTo>
                  <a:pt x="1797456" y="2616200"/>
                </a:lnTo>
                <a:lnTo>
                  <a:pt x="1838731" y="2590800"/>
                </a:lnTo>
                <a:lnTo>
                  <a:pt x="1883562" y="2578100"/>
                </a:lnTo>
                <a:lnTo>
                  <a:pt x="2075014" y="2527300"/>
                </a:lnTo>
                <a:lnTo>
                  <a:pt x="2120138" y="2514600"/>
                </a:lnTo>
                <a:lnTo>
                  <a:pt x="2157730" y="2501900"/>
                </a:lnTo>
                <a:lnTo>
                  <a:pt x="2198725" y="2489200"/>
                </a:lnTo>
                <a:lnTo>
                  <a:pt x="2242464" y="2476500"/>
                </a:lnTo>
                <a:lnTo>
                  <a:pt x="2479192" y="2413000"/>
                </a:lnTo>
                <a:lnTo>
                  <a:pt x="2525522" y="2387600"/>
                </a:lnTo>
                <a:lnTo>
                  <a:pt x="2569959" y="2362200"/>
                </a:lnTo>
                <a:lnTo>
                  <a:pt x="2611882" y="2336800"/>
                </a:lnTo>
                <a:lnTo>
                  <a:pt x="2652331" y="2324100"/>
                </a:lnTo>
                <a:lnTo>
                  <a:pt x="2680487" y="2286000"/>
                </a:lnTo>
                <a:lnTo>
                  <a:pt x="2696476" y="2247900"/>
                </a:lnTo>
                <a:lnTo>
                  <a:pt x="2700401" y="22098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8886825" y="1073530"/>
            <a:ext cx="2399030" cy="1355090"/>
          </a:xfrm>
          <a:custGeom>
            <a:avLst/>
            <a:gdLst/>
            <a:ahLst/>
            <a:cxnLst/>
            <a:rect l="l" t="t" r="r" b="b"/>
            <a:pathLst>
              <a:path w="2399029" h="1355089">
                <a:moveTo>
                  <a:pt x="1913636" y="857504"/>
                </a:moveTo>
                <a:lnTo>
                  <a:pt x="1847850" y="872312"/>
                </a:lnTo>
                <a:lnTo>
                  <a:pt x="1788579" y="882878"/>
                </a:lnTo>
                <a:lnTo>
                  <a:pt x="1735010" y="890143"/>
                </a:lnTo>
                <a:lnTo>
                  <a:pt x="1686344" y="895019"/>
                </a:lnTo>
                <a:lnTo>
                  <a:pt x="1600568" y="901420"/>
                </a:lnTo>
                <a:lnTo>
                  <a:pt x="1561871" y="904811"/>
                </a:lnTo>
                <a:lnTo>
                  <a:pt x="1524889" y="909574"/>
                </a:lnTo>
                <a:lnTo>
                  <a:pt x="1490154" y="914412"/>
                </a:lnTo>
                <a:lnTo>
                  <a:pt x="1451000" y="918883"/>
                </a:lnTo>
                <a:lnTo>
                  <a:pt x="1361020" y="928090"/>
                </a:lnTo>
                <a:lnTo>
                  <a:pt x="1310982" y="933500"/>
                </a:lnTo>
                <a:lnTo>
                  <a:pt x="1258100" y="939901"/>
                </a:lnTo>
                <a:lnTo>
                  <a:pt x="1202766" y="947623"/>
                </a:lnTo>
                <a:lnTo>
                  <a:pt x="1145387" y="957008"/>
                </a:lnTo>
                <a:lnTo>
                  <a:pt x="1086358" y="968375"/>
                </a:lnTo>
                <a:lnTo>
                  <a:pt x="1048308" y="948321"/>
                </a:lnTo>
                <a:lnTo>
                  <a:pt x="1009865" y="922985"/>
                </a:lnTo>
                <a:lnTo>
                  <a:pt x="971042" y="894194"/>
                </a:lnTo>
                <a:lnTo>
                  <a:pt x="931811" y="863777"/>
                </a:lnTo>
                <a:lnTo>
                  <a:pt x="892187" y="833577"/>
                </a:lnTo>
                <a:lnTo>
                  <a:pt x="852170" y="805421"/>
                </a:lnTo>
                <a:lnTo>
                  <a:pt x="811745" y="781126"/>
                </a:lnTo>
                <a:lnTo>
                  <a:pt x="770940" y="762533"/>
                </a:lnTo>
                <a:lnTo>
                  <a:pt x="729742" y="751459"/>
                </a:lnTo>
                <a:lnTo>
                  <a:pt x="689673" y="740156"/>
                </a:lnTo>
                <a:lnTo>
                  <a:pt x="651713" y="721004"/>
                </a:lnTo>
                <a:lnTo>
                  <a:pt x="615010" y="696023"/>
                </a:lnTo>
                <a:lnTo>
                  <a:pt x="578700" y="667169"/>
                </a:lnTo>
                <a:lnTo>
                  <a:pt x="541934" y="636435"/>
                </a:lnTo>
                <a:lnTo>
                  <a:pt x="503847" y="605828"/>
                </a:lnTo>
                <a:lnTo>
                  <a:pt x="463588" y="577316"/>
                </a:lnTo>
                <a:lnTo>
                  <a:pt x="420293" y="552894"/>
                </a:lnTo>
                <a:lnTo>
                  <a:pt x="373126" y="534543"/>
                </a:lnTo>
                <a:lnTo>
                  <a:pt x="366674" y="585076"/>
                </a:lnTo>
                <a:lnTo>
                  <a:pt x="358889" y="628904"/>
                </a:lnTo>
                <a:lnTo>
                  <a:pt x="349935" y="669137"/>
                </a:lnTo>
                <a:lnTo>
                  <a:pt x="329158" y="751281"/>
                </a:lnTo>
                <a:lnTo>
                  <a:pt x="317677" y="799401"/>
                </a:lnTo>
                <a:lnTo>
                  <a:pt x="305689" y="856361"/>
                </a:lnTo>
                <a:lnTo>
                  <a:pt x="301231" y="891044"/>
                </a:lnTo>
                <a:lnTo>
                  <a:pt x="302539" y="924229"/>
                </a:lnTo>
                <a:lnTo>
                  <a:pt x="321360" y="986269"/>
                </a:lnTo>
                <a:lnTo>
                  <a:pt x="360057" y="1042873"/>
                </a:lnTo>
                <a:lnTo>
                  <a:pt x="416560" y="1094460"/>
                </a:lnTo>
                <a:lnTo>
                  <a:pt x="450824" y="1118489"/>
                </a:lnTo>
                <a:lnTo>
                  <a:pt x="488772" y="1141399"/>
                </a:lnTo>
                <a:lnTo>
                  <a:pt x="530110" y="1163256"/>
                </a:lnTo>
                <a:lnTo>
                  <a:pt x="574611" y="1184109"/>
                </a:lnTo>
                <a:lnTo>
                  <a:pt x="621982" y="1203998"/>
                </a:lnTo>
                <a:lnTo>
                  <a:pt x="671995" y="1222959"/>
                </a:lnTo>
                <a:lnTo>
                  <a:pt x="724357" y="1241082"/>
                </a:lnTo>
                <a:lnTo>
                  <a:pt x="778827" y="1258379"/>
                </a:lnTo>
                <a:lnTo>
                  <a:pt x="835152" y="1274914"/>
                </a:lnTo>
                <a:lnTo>
                  <a:pt x="893051" y="1290726"/>
                </a:lnTo>
                <a:lnTo>
                  <a:pt x="952271" y="1305890"/>
                </a:lnTo>
                <a:lnTo>
                  <a:pt x="1012571" y="1320419"/>
                </a:lnTo>
                <a:lnTo>
                  <a:pt x="1077569" y="1331302"/>
                </a:lnTo>
                <a:lnTo>
                  <a:pt x="1141869" y="1340129"/>
                </a:lnTo>
                <a:lnTo>
                  <a:pt x="1205191" y="1346885"/>
                </a:lnTo>
                <a:lnTo>
                  <a:pt x="1267231" y="1351610"/>
                </a:lnTo>
                <a:lnTo>
                  <a:pt x="1327708" y="1354277"/>
                </a:lnTo>
                <a:lnTo>
                  <a:pt x="1386319" y="1354899"/>
                </a:lnTo>
                <a:lnTo>
                  <a:pt x="1442770" y="1353489"/>
                </a:lnTo>
                <a:lnTo>
                  <a:pt x="1496783" y="1350048"/>
                </a:lnTo>
                <a:lnTo>
                  <a:pt x="1548066" y="1344574"/>
                </a:lnTo>
                <a:lnTo>
                  <a:pt x="1596313" y="1337081"/>
                </a:lnTo>
                <a:lnTo>
                  <a:pt x="1641246" y="1327569"/>
                </a:lnTo>
                <a:lnTo>
                  <a:pt x="1682559" y="1316037"/>
                </a:lnTo>
                <a:lnTo>
                  <a:pt x="1719986" y="1302499"/>
                </a:lnTo>
                <a:lnTo>
                  <a:pt x="1781937" y="1269415"/>
                </a:lnTo>
                <a:lnTo>
                  <a:pt x="1824786" y="1228344"/>
                </a:lnTo>
                <a:lnTo>
                  <a:pt x="1846199" y="1179322"/>
                </a:lnTo>
                <a:lnTo>
                  <a:pt x="1855711" y="1116444"/>
                </a:lnTo>
                <a:lnTo>
                  <a:pt x="1867877" y="1062469"/>
                </a:lnTo>
                <a:lnTo>
                  <a:pt x="1881136" y="1015428"/>
                </a:lnTo>
                <a:lnTo>
                  <a:pt x="1893900" y="973366"/>
                </a:lnTo>
                <a:lnTo>
                  <a:pt x="1904619" y="934326"/>
                </a:lnTo>
                <a:lnTo>
                  <a:pt x="1911718" y="896366"/>
                </a:lnTo>
                <a:lnTo>
                  <a:pt x="1913636" y="857504"/>
                </a:lnTo>
                <a:close/>
              </a:path>
              <a:path w="2399029" h="1355089">
                <a:moveTo>
                  <a:pt x="2398776" y="680593"/>
                </a:moveTo>
                <a:lnTo>
                  <a:pt x="2348090" y="651687"/>
                </a:lnTo>
                <a:lnTo>
                  <a:pt x="2301862" y="622579"/>
                </a:lnTo>
                <a:lnTo>
                  <a:pt x="2258885" y="593699"/>
                </a:lnTo>
                <a:lnTo>
                  <a:pt x="2217966" y="565454"/>
                </a:lnTo>
                <a:lnTo>
                  <a:pt x="2177935" y="538289"/>
                </a:lnTo>
                <a:lnTo>
                  <a:pt x="2137575" y="512597"/>
                </a:lnTo>
                <a:lnTo>
                  <a:pt x="2095715" y="488823"/>
                </a:lnTo>
                <a:lnTo>
                  <a:pt x="2051177" y="467360"/>
                </a:lnTo>
                <a:lnTo>
                  <a:pt x="2011019" y="446684"/>
                </a:lnTo>
                <a:lnTo>
                  <a:pt x="1972297" y="421373"/>
                </a:lnTo>
                <a:lnTo>
                  <a:pt x="1934159" y="392874"/>
                </a:lnTo>
                <a:lnTo>
                  <a:pt x="1895754" y="362572"/>
                </a:lnTo>
                <a:lnTo>
                  <a:pt x="1856244" y="331901"/>
                </a:lnTo>
                <a:lnTo>
                  <a:pt x="1814779" y="302260"/>
                </a:lnTo>
                <a:lnTo>
                  <a:pt x="1770507" y="275069"/>
                </a:lnTo>
                <a:lnTo>
                  <a:pt x="1722589" y="251739"/>
                </a:lnTo>
                <a:lnTo>
                  <a:pt x="1670177" y="233680"/>
                </a:lnTo>
                <a:lnTo>
                  <a:pt x="1618056" y="216382"/>
                </a:lnTo>
                <a:lnTo>
                  <a:pt x="1570837" y="194919"/>
                </a:lnTo>
                <a:lnTo>
                  <a:pt x="1527454" y="170167"/>
                </a:lnTo>
                <a:lnTo>
                  <a:pt x="1486877" y="142963"/>
                </a:lnTo>
                <a:lnTo>
                  <a:pt x="1448041" y="114160"/>
                </a:lnTo>
                <a:lnTo>
                  <a:pt x="1409915" y="84607"/>
                </a:lnTo>
                <a:lnTo>
                  <a:pt x="1371447" y="55168"/>
                </a:lnTo>
                <a:lnTo>
                  <a:pt x="1331595" y="26682"/>
                </a:lnTo>
                <a:lnTo>
                  <a:pt x="1289304" y="0"/>
                </a:lnTo>
                <a:lnTo>
                  <a:pt x="1247927" y="15278"/>
                </a:lnTo>
                <a:lnTo>
                  <a:pt x="1206385" y="23914"/>
                </a:lnTo>
                <a:lnTo>
                  <a:pt x="1164488" y="27647"/>
                </a:lnTo>
                <a:lnTo>
                  <a:pt x="1122070" y="28181"/>
                </a:lnTo>
                <a:lnTo>
                  <a:pt x="1078941" y="27266"/>
                </a:lnTo>
                <a:lnTo>
                  <a:pt x="1034935" y="26606"/>
                </a:lnTo>
                <a:lnTo>
                  <a:pt x="989863" y="27940"/>
                </a:lnTo>
                <a:lnTo>
                  <a:pt x="943571" y="32981"/>
                </a:lnTo>
                <a:lnTo>
                  <a:pt x="895870" y="43459"/>
                </a:lnTo>
                <a:lnTo>
                  <a:pt x="846582" y="61087"/>
                </a:lnTo>
                <a:lnTo>
                  <a:pt x="793280" y="81038"/>
                </a:lnTo>
                <a:lnTo>
                  <a:pt x="744131" y="93624"/>
                </a:lnTo>
                <a:lnTo>
                  <a:pt x="698258" y="100545"/>
                </a:lnTo>
                <a:lnTo>
                  <a:pt x="654786" y="103466"/>
                </a:lnTo>
                <a:lnTo>
                  <a:pt x="612825" y="104063"/>
                </a:lnTo>
                <a:lnTo>
                  <a:pt x="571512" y="104025"/>
                </a:lnTo>
                <a:lnTo>
                  <a:pt x="529945" y="104990"/>
                </a:lnTo>
                <a:lnTo>
                  <a:pt x="487273" y="108673"/>
                </a:lnTo>
                <a:lnTo>
                  <a:pt x="397014" y="124942"/>
                </a:lnTo>
                <a:lnTo>
                  <a:pt x="351878" y="129095"/>
                </a:lnTo>
                <a:lnTo>
                  <a:pt x="306590" y="130746"/>
                </a:lnTo>
                <a:lnTo>
                  <a:pt x="260591" y="131521"/>
                </a:lnTo>
                <a:lnTo>
                  <a:pt x="213309" y="132994"/>
                </a:lnTo>
                <a:lnTo>
                  <a:pt x="164185" y="136766"/>
                </a:lnTo>
                <a:lnTo>
                  <a:pt x="112636" y="144424"/>
                </a:lnTo>
                <a:lnTo>
                  <a:pt x="58089" y="157581"/>
                </a:lnTo>
                <a:lnTo>
                  <a:pt x="0" y="177800"/>
                </a:lnTo>
                <a:lnTo>
                  <a:pt x="38849" y="195122"/>
                </a:lnTo>
                <a:lnTo>
                  <a:pt x="73571" y="218567"/>
                </a:lnTo>
                <a:lnTo>
                  <a:pt x="107137" y="243459"/>
                </a:lnTo>
                <a:lnTo>
                  <a:pt x="142494" y="265049"/>
                </a:lnTo>
                <a:lnTo>
                  <a:pt x="144576" y="304038"/>
                </a:lnTo>
                <a:lnTo>
                  <a:pt x="140766" y="344843"/>
                </a:lnTo>
                <a:lnTo>
                  <a:pt x="132232" y="387324"/>
                </a:lnTo>
                <a:lnTo>
                  <a:pt x="120154" y="431342"/>
                </a:lnTo>
                <a:lnTo>
                  <a:pt x="105740" y="476770"/>
                </a:lnTo>
                <a:lnTo>
                  <a:pt x="90157" y="523468"/>
                </a:lnTo>
                <a:lnTo>
                  <a:pt x="74599" y="571309"/>
                </a:lnTo>
                <a:lnTo>
                  <a:pt x="60248" y="620141"/>
                </a:lnTo>
                <a:lnTo>
                  <a:pt x="48298" y="669836"/>
                </a:lnTo>
                <a:lnTo>
                  <a:pt x="39928" y="720267"/>
                </a:lnTo>
                <a:lnTo>
                  <a:pt x="36322" y="771271"/>
                </a:lnTo>
                <a:lnTo>
                  <a:pt x="37312" y="793699"/>
                </a:lnTo>
                <a:lnTo>
                  <a:pt x="44526" y="811745"/>
                </a:lnTo>
                <a:lnTo>
                  <a:pt x="58508" y="826198"/>
                </a:lnTo>
                <a:lnTo>
                  <a:pt x="79883" y="837819"/>
                </a:lnTo>
                <a:lnTo>
                  <a:pt x="100723" y="836930"/>
                </a:lnTo>
                <a:lnTo>
                  <a:pt x="120345" y="829233"/>
                </a:lnTo>
                <a:lnTo>
                  <a:pt x="136359" y="814946"/>
                </a:lnTo>
                <a:lnTo>
                  <a:pt x="146431" y="794258"/>
                </a:lnTo>
                <a:lnTo>
                  <a:pt x="145846" y="737489"/>
                </a:lnTo>
                <a:lnTo>
                  <a:pt x="149631" y="685050"/>
                </a:lnTo>
                <a:lnTo>
                  <a:pt x="157010" y="636155"/>
                </a:lnTo>
                <a:lnTo>
                  <a:pt x="167195" y="590016"/>
                </a:lnTo>
                <a:lnTo>
                  <a:pt x="179438" y="545833"/>
                </a:lnTo>
                <a:lnTo>
                  <a:pt x="192963" y="502831"/>
                </a:lnTo>
                <a:lnTo>
                  <a:pt x="206997" y="460197"/>
                </a:lnTo>
                <a:lnTo>
                  <a:pt x="220776" y="417144"/>
                </a:lnTo>
                <a:lnTo>
                  <a:pt x="233514" y="372897"/>
                </a:lnTo>
                <a:lnTo>
                  <a:pt x="244475" y="326644"/>
                </a:lnTo>
                <a:lnTo>
                  <a:pt x="283311" y="347370"/>
                </a:lnTo>
                <a:lnTo>
                  <a:pt x="324472" y="373227"/>
                </a:lnTo>
                <a:lnTo>
                  <a:pt x="367385" y="402704"/>
                </a:lnTo>
                <a:lnTo>
                  <a:pt x="456196" y="466483"/>
                </a:lnTo>
                <a:lnTo>
                  <a:pt x="500964" y="497725"/>
                </a:lnTo>
                <a:lnTo>
                  <a:pt x="545198" y="526529"/>
                </a:lnTo>
                <a:lnTo>
                  <a:pt x="588365" y="551357"/>
                </a:lnTo>
                <a:lnTo>
                  <a:pt x="629869" y="570712"/>
                </a:lnTo>
                <a:lnTo>
                  <a:pt x="707923" y="595325"/>
                </a:lnTo>
                <a:lnTo>
                  <a:pt x="748245" y="614426"/>
                </a:lnTo>
                <a:lnTo>
                  <a:pt x="789990" y="639000"/>
                </a:lnTo>
                <a:lnTo>
                  <a:pt x="833031" y="667702"/>
                </a:lnTo>
                <a:lnTo>
                  <a:pt x="877227" y="699160"/>
                </a:lnTo>
                <a:lnTo>
                  <a:pt x="922464" y="732002"/>
                </a:lnTo>
                <a:lnTo>
                  <a:pt x="968603" y="764870"/>
                </a:lnTo>
                <a:lnTo>
                  <a:pt x="1015504" y="796404"/>
                </a:lnTo>
                <a:lnTo>
                  <a:pt x="1063053" y="825246"/>
                </a:lnTo>
                <a:lnTo>
                  <a:pt x="1111123" y="850011"/>
                </a:lnTo>
                <a:lnTo>
                  <a:pt x="1147191" y="844296"/>
                </a:lnTo>
                <a:lnTo>
                  <a:pt x="1187653" y="839914"/>
                </a:lnTo>
                <a:lnTo>
                  <a:pt x="1282077" y="831837"/>
                </a:lnTo>
                <a:lnTo>
                  <a:pt x="1336217" y="826490"/>
                </a:lnTo>
                <a:lnTo>
                  <a:pt x="1395095" y="819175"/>
                </a:lnTo>
                <a:lnTo>
                  <a:pt x="1458798" y="809040"/>
                </a:lnTo>
                <a:lnTo>
                  <a:pt x="1593291" y="781913"/>
                </a:lnTo>
                <a:lnTo>
                  <a:pt x="1650111" y="772756"/>
                </a:lnTo>
                <a:lnTo>
                  <a:pt x="1700225" y="766660"/>
                </a:lnTo>
                <a:lnTo>
                  <a:pt x="1745919" y="762495"/>
                </a:lnTo>
                <a:lnTo>
                  <a:pt x="1789531" y="759117"/>
                </a:lnTo>
                <a:lnTo>
                  <a:pt x="1833359" y="755370"/>
                </a:lnTo>
                <a:lnTo>
                  <a:pt x="1879701" y="750100"/>
                </a:lnTo>
                <a:lnTo>
                  <a:pt x="1930908" y="742188"/>
                </a:lnTo>
                <a:lnTo>
                  <a:pt x="1982114" y="734834"/>
                </a:lnTo>
                <a:lnTo>
                  <a:pt x="2037842" y="729361"/>
                </a:lnTo>
                <a:lnTo>
                  <a:pt x="2096223" y="725017"/>
                </a:lnTo>
                <a:lnTo>
                  <a:pt x="2155418" y="721042"/>
                </a:lnTo>
                <a:lnTo>
                  <a:pt x="2213572" y="716711"/>
                </a:lnTo>
                <a:lnTo>
                  <a:pt x="2268829" y="711238"/>
                </a:lnTo>
                <a:lnTo>
                  <a:pt x="2319350" y="703910"/>
                </a:lnTo>
                <a:lnTo>
                  <a:pt x="2363279" y="693940"/>
                </a:lnTo>
                <a:lnTo>
                  <a:pt x="2398776" y="680593"/>
                </a:lnTo>
                <a:close/>
              </a:path>
            </a:pathLst>
          </a:custGeom>
          <a:solidFill>
            <a:srgbClr val="006379">
              <a:alpha val="10195"/>
            </a:srgbClr>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ASSIGNMENT</a:t>
            </a: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62</a:t>
            </a:fld>
            <a:endParaRPr spc="-25" dirty="0"/>
          </a:p>
        </p:txBody>
      </p:sp>
      <p:sp>
        <p:nvSpPr>
          <p:cNvPr id="5" name="object 5"/>
          <p:cNvSpPr txBox="1">
            <a:spLocks noGrp="1"/>
          </p:cNvSpPr>
          <p:nvPr>
            <p:ph type="body" idx="1"/>
          </p:nvPr>
        </p:nvSpPr>
        <p:spPr>
          <a:prstGeom prst="rect">
            <a:avLst/>
          </a:prstGeom>
        </p:spPr>
        <p:txBody>
          <a:bodyPr vert="horz" wrap="square" lIns="0" tIns="98425" rIns="0" bIns="0" rtlCol="0">
            <a:spAutoFit/>
          </a:bodyPr>
          <a:lstStyle/>
          <a:p>
            <a:pPr marL="12700">
              <a:lnSpc>
                <a:spcPct val="100000"/>
              </a:lnSpc>
              <a:spcBef>
                <a:spcPts val="775"/>
              </a:spcBef>
            </a:pPr>
            <a:r>
              <a:rPr spc="-55" dirty="0"/>
              <a:t>Today’s</a:t>
            </a:r>
            <a:r>
              <a:rPr spc="-65" dirty="0"/>
              <a:t> </a:t>
            </a:r>
            <a:r>
              <a:rPr dirty="0"/>
              <a:t>lecture</a:t>
            </a:r>
            <a:r>
              <a:rPr spc="-65" dirty="0"/>
              <a:t> </a:t>
            </a:r>
            <a:r>
              <a:rPr dirty="0"/>
              <a:t>comes</a:t>
            </a:r>
            <a:r>
              <a:rPr spc="-80" dirty="0"/>
              <a:t> </a:t>
            </a:r>
            <a:r>
              <a:rPr dirty="0"/>
              <a:t>with</a:t>
            </a:r>
            <a:r>
              <a:rPr spc="-70" dirty="0"/>
              <a:t> </a:t>
            </a:r>
            <a:r>
              <a:rPr dirty="0"/>
              <a:t>the</a:t>
            </a:r>
            <a:r>
              <a:rPr spc="-65" dirty="0"/>
              <a:t> </a:t>
            </a:r>
            <a:r>
              <a:rPr dirty="0"/>
              <a:t>very</a:t>
            </a:r>
            <a:r>
              <a:rPr spc="-75" dirty="0"/>
              <a:t> </a:t>
            </a:r>
            <a:r>
              <a:rPr dirty="0"/>
              <a:t>first</a:t>
            </a:r>
            <a:r>
              <a:rPr spc="-55" dirty="0"/>
              <a:t> </a:t>
            </a:r>
            <a:r>
              <a:rPr dirty="0"/>
              <a:t>course</a:t>
            </a:r>
            <a:r>
              <a:rPr spc="-70" dirty="0"/>
              <a:t> </a:t>
            </a:r>
            <a:r>
              <a:rPr spc="-10" dirty="0"/>
              <a:t>assignment!</a:t>
            </a:r>
          </a:p>
          <a:p>
            <a:pPr marL="240029" marR="5080" indent="-227329">
              <a:lnSpc>
                <a:spcPts val="3020"/>
              </a:lnSpc>
              <a:spcBef>
                <a:spcPts val="1060"/>
              </a:spcBef>
              <a:buFont typeface="Arial MT"/>
              <a:buChar char="•"/>
              <a:tabLst>
                <a:tab pos="241300" algn="l"/>
              </a:tabLst>
            </a:pPr>
            <a:r>
              <a:rPr dirty="0"/>
              <a:t>The</a:t>
            </a:r>
            <a:r>
              <a:rPr spc="-60" dirty="0"/>
              <a:t> </a:t>
            </a:r>
            <a:r>
              <a:rPr spc="-10" dirty="0"/>
              <a:t>assignment </a:t>
            </a:r>
            <a:r>
              <a:rPr dirty="0"/>
              <a:t>will</a:t>
            </a:r>
            <a:r>
              <a:rPr spc="-65" dirty="0"/>
              <a:t> </a:t>
            </a:r>
            <a:r>
              <a:rPr dirty="0"/>
              <a:t>guide</a:t>
            </a:r>
            <a:r>
              <a:rPr spc="-40" dirty="0"/>
              <a:t> </a:t>
            </a:r>
            <a:r>
              <a:rPr dirty="0"/>
              <a:t>you</a:t>
            </a:r>
            <a:r>
              <a:rPr spc="-50" dirty="0"/>
              <a:t> </a:t>
            </a:r>
            <a:r>
              <a:rPr dirty="0"/>
              <a:t>in</a:t>
            </a:r>
            <a:r>
              <a:rPr spc="-60" dirty="0"/>
              <a:t> </a:t>
            </a:r>
            <a:r>
              <a:rPr dirty="0"/>
              <a:t>setting</a:t>
            </a:r>
            <a:r>
              <a:rPr spc="-40" dirty="0"/>
              <a:t> </a:t>
            </a:r>
            <a:r>
              <a:rPr dirty="0"/>
              <a:t>up</a:t>
            </a:r>
            <a:r>
              <a:rPr spc="-50" dirty="0"/>
              <a:t> </a:t>
            </a:r>
            <a:r>
              <a:rPr dirty="0"/>
              <a:t>a</a:t>
            </a:r>
            <a:r>
              <a:rPr spc="-50" dirty="0"/>
              <a:t> </a:t>
            </a:r>
            <a:r>
              <a:rPr spc="-10" dirty="0"/>
              <a:t>development 	</a:t>
            </a:r>
            <a:r>
              <a:rPr spc="-20" dirty="0"/>
              <a:t>environment</a:t>
            </a:r>
            <a:r>
              <a:rPr spc="-30" dirty="0"/>
              <a:t> </a:t>
            </a:r>
            <a:r>
              <a:rPr dirty="0"/>
              <a:t>with</a:t>
            </a:r>
            <a:r>
              <a:rPr spc="-50" dirty="0"/>
              <a:t> </a:t>
            </a:r>
            <a:r>
              <a:rPr b="1" dirty="0">
                <a:latin typeface="Calibri"/>
                <a:cs typeface="Calibri"/>
              </a:rPr>
              <a:t>VS</a:t>
            </a:r>
            <a:r>
              <a:rPr b="1" spc="-60" dirty="0">
                <a:latin typeface="Calibri"/>
                <a:cs typeface="Calibri"/>
              </a:rPr>
              <a:t> </a:t>
            </a:r>
            <a:r>
              <a:rPr b="1" dirty="0">
                <a:latin typeface="Calibri"/>
                <a:cs typeface="Calibri"/>
              </a:rPr>
              <a:t>Code,</a:t>
            </a:r>
            <a:r>
              <a:rPr b="1" spc="-50" dirty="0">
                <a:latin typeface="Calibri"/>
                <a:cs typeface="Calibri"/>
              </a:rPr>
              <a:t> </a:t>
            </a:r>
            <a:r>
              <a:rPr dirty="0"/>
              <a:t>including</a:t>
            </a:r>
            <a:r>
              <a:rPr spc="-20" dirty="0"/>
              <a:t> </a:t>
            </a:r>
            <a:r>
              <a:rPr dirty="0"/>
              <a:t>a</a:t>
            </a:r>
            <a:r>
              <a:rPr spc="-60" dirty="0"/>
              <a:t> </a:t>
            </a:r>
            <a:r>
              <a:rPr spc="-10" dirty="0"/>
              <a:t>development</a:t>
            </a:r>
            <a:r>
              <a:rPr spc="-35" dirty="0"/>
              <a:t> </a:t>
            </a:r>
            <a:r>
              <a:rPr dirty="0"/>
              <a:t>HTTP</a:t>
            </a:r>
            <a:r>
              <a:rPr spc="-60" dirty="0"/>
              <a:t> </a:t>
            </a:r>
            <a:r>
              <a:rPr spc="-10" dirty="0"/>
              <a:t>server</a:t>
            </a:r>
          </a:p>
          <a:p>
            <a:pPr marL="240029" marR="114935" indent="-227329">
              <a:lnSpc>
                <a:spcPts val="3030"/>
              </a:lnSpc>
              <a:spcBef>
                <a:spcPts val="994"/>
              </a:spcBef>
              <a:buFont typeface="Arial MT"/>
              <a:buChar char="•"/>
              <a:tabLst>
                <a:tab pos="241300" algn="l"/>
              </a:tabLst>
            </a:pPr>
            <a:r>
              <a:rPr spc="-40" dirty="0"/>
              <a:t>You</a:t>
            </a:r>
            <a:r>
              <a:rPr spc="-80" dirty="0"/>
              <a:t> </a:t>
            </a:r>
            <a:r>
              <a:rPr dirty="0"/>
              <a:t>will</a:t>
            </a:r>
            <a:r>
              <a:rPr spc="-75" dirty="0"/>
              <a:t> </a:t>
            </a:r>
            <a:r>
              <a:rPr dirty="0"/>
              <a:t>build</a:t>
            </a:r>
            <a:r>
              <a:rPr spc="-50" dirty="0"/>
              <a:t> </a:t>
            </a:r>
            <a:r>
              <a:rPr dirty="0"/>
              <a:t>a</a:t>
            </a:r>
            <a:r>
              <a:rPr spc="-65" dirty="0"/>
              <a:t> </a:t>
            </a:r>
            <a:r>
              <a:rPr dirty="0"/>
              <a:t>static</a:t>
            </a:r>
            <a:r>
              <a:rPr spc="-55" dirty="0"/>
              <a:t> </a:t>
            </a:r>
            <a:r>
              <a:rPr dirty="0"/>
              <a:t>website</a:t>
            </a:r>
            <a:r>
              <a:rPr spc="-70" dirty="0"/>
              <a:t> </a:t>
            </a:r>
            <a:r>
              <a:rPr dirty="0"/>
              <a:t>by</a:t>
            </a:r>
            <a:r>
              <a:rPr spc="-70" dirty="0"/>
              <a:t> </a:t>
            </a:r>
            <a:r>
              <a:rPr dirty="0"/>
              <a:t>authoring</a:t>
            </a:r>
            <a:r>
              <a:rPr spc="-65" dirty="0"/>
              <a:t> </a:t>
            </a:r>
            <a:r>
              <a:rPr dirty="0"/>
              <a:t>and</a:t>
            </a:r>
            <a:r>
              <a:rPr spc="-55" dirty="0"/>
              <a:t> </a:t>
            </a:r>
            <a:r>
              <a:rPr dirty="0"/>
              <a:t>linking</a:t>
            </a:r>
            <a:r>
              <a:rPr spc="-60" dirty="0"/>
              <a:t> </a:t>
            </a:r>
            <a:r>
              <a:rPr spc="-10" dirty="0"/>
              <a:t>toghether 	</a:t>
            </a:r>
            <a:r>
              <a:rPr dirty="0"/>
              <a:t>HTML</a:t>
            </a:r>
            <a:r>
              <a:rPr spc="-70" dirty="0"/>
              <a:t> </a:t>
            </a:r>
            <a:r>
              <a:rPr spc="-10" dirty="0"/>
              <a:t>documents</a:t>
            </a:r>
          </a:p>
          <a:p>
            <a:pPr marL="240029" indent="-227329">
              <a:lnSpc>
                <a:spcPct val="100000"/>
              </a:lnSpc>
              <a:spcBef>
                <a:spcPts val="610"/>
              </a:spcBef>
              <a:buFont typeface="Arial MT"/>
              <a:buChar char="•"/>
              <a:tabLst>
                <a:tab pos="240029" algn="l"/>
              </a:tabLst>
            </a:pPr>
            <a:r>
              <a:rPr spc="-45" dirty="0"/>
              <a:t>You</a:t>
            </a:r>
            <a:r>
              <a:rPr spc="-70" dirty="0"/>
              <a:t> </a:t>
            </a:r>
            <a:r>
              <a:rPr dirty="0"/>
              <a:t>will</a:t>
            </a:r>
            <a:r>
              <a:rPr spc="-70" dirty="0"/>
              <a:t> </a:t>
            </a:r>
            <a:r>
              <a:rPr dirty="0"/>
              <a:t>work</a:t>
            </a:r>
            <a:r>
              <a:rPr spc="-65" dirty="0"/>
              <a:t> </a:t>
            </a:r>
            <a:r>
              <a:rPr dirty="0"/>
              <a:t>with</a:t>
            </a:r>
            <a:r>
              <a:rPr spc="-65" dirty="0"/>
              <a:t> </a:t>
            </a:r>
            <a:r>
              <a:rPr dirty="0"/>
              <a:t>HTML</a:t>
            </a:r>
            <a:r>
              <a:rPr spc="-40" dirty="0"/>
              <a:t> </a:t>
            </a:r>
            <a:r>
              <a:rPr spc="-10" dirty="0"/>
              <a:t>Forms</a:t>
            </a:r>
          </a:p>
          <a:p>
            <a:pPr marL="240029" indent="-227329">
              <a:lnSpc>
                <a:spcPct val="100000"/>
              </a:lnSpc>
              <a:spcBef>
                <a:spcPts val="675"/>
              </a:spcBef>
              <a:buFont typeface="Arial MT"/>
              <a:buChar char="•"/>
              <a:tabLst>
                <a:tab pos="240029" algn="l"/>
              </a:tabLst>
            </a:pPr>
            <a:r>
              <a:rPr spc="-40" dirty="0"/>
              <a:t>You</a:t>
            </a:r>
            <a:r>
              <a:rPr spc="-45" dirty="0"/>
              <a:t> </a:t>
            </a:r>
            <a:r>
              <a:rPr dirty="0"/>
              <a:t>will</a:t>
            </a:r>
            <a:r>
              <a:rPr spc="-50" dirty="0"/>
              <a:t> </a:t>
            </a:r>
            <a:r>
              <a:rPr dirty="0"/>
              <a:t>learn</a:t>
            </a:r>
            <a:r>
              <a:rPr spc="-30" dirty="0"/>
              <a:t> </a:t>
            </a:r>
            <a:r>
              <a:rPr dirty="0"/>
              <a:t>to</a:t>
            </a:r>
            <a:r>
              <a:rPr spc="-40" dirty="0"/>
              <a:t> </a:t>
            </a:r>
            <a:r>
              <a:rPr dirty="0"/>
              <a:t>deploy</a:t>
            </a:r>
            <a:r>
              <a:rPr spc="-30" dirty="0"/>
              <a:t> </a:t>
            </a:r>
            <a:r>
              <a:rPr dirty="0"/>
              <a:t>a</a:t>
            </a:r>
            <a:r>
              <a:rPr spc="-35" dirty="0"/>
              <a:t> </a:t>
            </a:r>
            <a:r>
              <a:rPr spc="-30" dirty="0"/>
              <a:t>production-</a:t>
            </a:r>
            <a:r>
              <a:rPr dirty="0"/>
              <a:t>grade</a:t>
            </a:r>
            <a:r>
              <a:rPr spc="15" dirty="0"/>
              <a:t> </a:t>
            </a:r>
            <a:r>
              <a:rPr dirty="0"/>
              <a:t>HTTP</a:t>
            </a:r>
            <a:r>
              <a:rPr spc="-30" dirty="0"/>
              <a:t> </a:t>
            </a:r>
            <a:r>
              <a:rPr spc="-10" dirty="0"/>
              <a:t>server</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51676" y="3549408"/>
            <a:ext cx="3197225" cy="2564765"/>
          </a:xfrm>
          <a:custGeom>
            <a:avLst/>
            <a:gdLst/>
            <a:ahLst/>
            <a:cxnLst/>
            <a:rect l="l" t="t" r="r" b="b"/>
            <a:pathLst>
              <a:path w="3197225" h="2564765">
                <a:moveTo>
                  <a:pt x="391439" y="219443"/>
                </a:moveTo>
                <a:lnTo>
                  <a:pt x="349440" y="187439"/>
                </a:lnTo>
                <a:lnTo>
                  <a:pt x="311251" y="154787"/>
                </a:lnTo>
                <a:lnTo>
                  <a:pt x="277329" y="120624"/>
                </a:lnTo>
                <a:lnTo>
                  <a:pt x="248094" y="84035"/>
                </a:lnTo>
                <a:lnTo>
                  <a:pt x="224002" y="44132"/>
                </a:lnTo>
                <a:lnTo>
                  <a:pt x="205511" y="0"/>
                </a:lnTo>
                <a:lnTo>
                  <a:pt x="181305" y="38862"/>
                </a:lnTo>
                <a:lnTo>
                  <a:pt x="153746" y="79044"/>
                </a:lnTo>
                <a:lnTo>
                  <a:pt x="123304" y="118859"/>
                </a:lnTo>
                <a:lnTo>
                  <a:pt x="90474" y="156654"/>
                </a:lnTo>
                <a:lnTo>
                  <a:pt x="55727" y="190741"/>
                </a:lnTo>
                <a:lnTo>
                  <a:pt x="19583" y="219443"/>
                </a:lnTo>
                <a:lnTo>
                  <a:pt x="66560" y="253288"/>
                </a:lnTo>
                <a:lnTo>
                  <a:pt x="107175" y="286029"/>
                </a:lnTo>
                <a:lnTo>
                  <a:pt x="141401" y="319316"/>
                </a:lnTo>
                <a:lnTo>
                  <a:pt x="169214" y="354799"/>
                </a:lnTo>
                <a:lnTo>
                  <a:pt x="190588" y="394119"/>
                </a:lnTo>
                <a:lnTo>
                  <a:pt x="205511" y="438899"/>
                </a:lnTo>
                <a:lnTo>
                  <a:pt x="226174" y="392722"/>
                </a:lnTo>
                <a:lnTo>
                  <a:pt x="252323" y="349580"/>
                </a:lnTo>
                <a:lnTo>
                  <a:pt x="282943" y="310083"/>
                </a:lnTo>
                <a:lnTo>
                  <a:pt x="317004" y="274815"/>
                </a:lnTo>
                <a:lnTo>
                  <a:pt x="353517" y="244411"/>
                </a:lnTo>
                <a:lnTo>
                  <a:pt x="391439" y="219443"/>
                </a:lnTo>
                <a:close/>
              </a:path>
              <a:path w="3197225" h="2564765">
                <a:moveTo>
                  <a:pt x="1653768" y="205803"/>
                </a:moveTo>
                <a:lnTo>
                  <a:pt x="1650263" y="146164"/>
                </a:lnTo>
                <a:lnTo>
                  <a:pt x="1634490" y="110032"/>
                </a:lnTo>
                <a:lnTo>
                  <a:pt x="1595399" y="91427"/>
                </a:lnTo>
                <a:lnTo>
                  <a:pt x="1575765" y="94437"/>
                </a:lnTo>
                <a:lnTo>
                  <a:pt x="1557439" y="107797"/>
                </a:lnTo>
                <a:lnTo>
                  <a:pt x="1544370" y="126669"/>
                </a:lnTo>
                <a:lnTo>
                  <a:pt x="1540535" y="146164"/>
                </a:lnTo>
                <a:lnTo>
                  <a:pt x="1541310" y="208064"/>
                </a:lnTo>
                <a:lnTo>
                  <a:pt x="1540357" y="259384"/>
                </a:lnTo>
                <a:lnTo>
                  <a:pt x="1536738" y="347840"/>
                </a:lnTo>
                <a:lnTo>
                  <a:pt x="1535887" y="393712"/>
                </a:lnTo>
                <a:lnTo>
                  <a:pt x="1536852" y="446532"/>
                </a:lnTo>
                <a:lnTo>
                  <a:pt x="1540535" y="510654"/>
                </a:lnTo>
                <a:lnTo>
                  <a:pt x="1557769" y="551649"/>
                </a:lnTo>
                <a:lnTo>
                  <a:pt x="1595399" y="565391"/>
                </a:lnTo>
                <a:lnTo>
                  <a:pt x="1617256" y="557580"/>
                </a:lnTo>
                <a:lnTo>
                  <a:pt x="1634540" y="546176"/>
                </a:lnTo>
                <a:lnTo>
                  <a:pt x="1645970" y="530694"/>
                </a:lnTo>
                <a:lnTo>
                  <a:pt x="1650263" y="510654"/>
                </a:lnTo>
                <a:lnTo>
                  <a:pt x="1644230" y="445566"/>
                </a:lnTo>
                <a:lnTo>
                  <a:pt x="1643392" y="391680"/>
                </a:lnTo>
                <a:lnTo>
                  <a:pt x="1645831" y="344881"/>
                </a:lnTo>
                <a:lnTo>
                  <a:pt x="1649641" y="301040"/>
                </a:lnTo>
                <a:lnTo>
                  <a:pt x="1652917" y="256057"/>
                </a:lnTo>
                <a:lnTo>
                  <a:pt x="1653768" y="205803"/>
                </a:lnTo>
                <a:close/>
              </a:path>
              <a:path w="3197225" h="2564765">
                <a:moveTo>
                  <a:pt x="3197123" y="2132800"/>
                </a:moveTo>
                <a:lnTo>
                  <a:pt x="3182620" y="2081999"/>
                </a:lnTo>
                <a:lnTo>
                  <a:pt x="3175419" y="2031199"/>
                </a:lnTo>
                <a:lnTo>
                  <a:pt x="3171037" y="1980399"/>
                </a:lnTo>
                <a:lnTo>
                  <a:pt x="3168675" y="1929599"/>
                </a:lnTo>
                <a:lnTo>
                  <a:pt x="3167545" y="1866099"/>
                </a:lnTo>
                <a:lnTo>
                  <a:pt x="3166846" y="1802599"/>
                </a:lnTo>
                <a:lnTo>
                  <a:pt x="3165779" y="1751799"/>
                </a:lnTo>
                <a:lnTo>
                  <a:pt x="3163557" y="1688299"/>
                </a:lnTo>
                <a:lnTo>
                  <a:pt x="3159391" y="1637499"/>
                </a:lnTo>
                <a:lnTo>
                  <a:pt x="3152470" y="1599399"/>
                </a:lnTo>
                <a:lnTo>
                  <a:pt x="3142005" y="1561299"/>
                </a:lnTo>
                <a:lnTo>
                  <a:pt x="3133433" y="1535899"/>
                </a:lnTo>
                <a:lnTo>
                  <a:pt x="3128314" y="1497799"/>
                </a:lnTo>
                <a:lnTo>
                  <a:pt x="3125914" y="1459699"/>
                </a:lnTo>
                <a:lnTo>
                  <a:pt x="3125444" y="1408899"/>
                </a:lnTo>
                <a:lnTo>
                  <a:pt x="3126181" y="1358099"/>
                </a:lnTo>
                <a:lnTo>
                  <a:pt x="3127337" y="1307299"/>
                </a:lnTo>
                <a:lnTo>
                  <a:pt x="3128162" y="1243799"/>
                </a:lnTo>
                <a:lnTo>
                  <a:pt x="3127921" y="1192999"/>
                </a:lnTo>
                <a:lnTo>
                  <a:pt x="3125825" y="1129499"/>
                </a:lnTo>
                <a:lnTo>
                  <a:pt x="3121152" y="1078699"/>
                </a:lnTo>
                <a:lnTo>
                  <a:pt x="3113113" y="1027899"/>
                </a:lnTo>
                <a:lnTo>
                  <a:pt x="3100971" y="977099"/>
                </a:lnTo>
                <a:lnTo>
                  <a:pt x="3083966" y="938999"/>
                </a:lnTo>
                <a:lnTo>
                  <a:pt x="3054604" y="888199"/>
                </a:lnTo>
                <a:lnTo>
                  <a:pt x="3033687" y="875499"/>
                </a:lnTo>
                <a:lnTo>
                  <a:pt x="2984030" y="875499"/>
                </a:lnTo>
                <a:lnTo>
                  <a:pt x="2969895" y="862799"/>
                </a:lnTo>
                <a:lnTo>
                  <a:pt x="2956331" y="875499"/>
                </a:lnTo>
                <a:lnTo>
                  <a:pt x="2944418" y="824699"/>
                </a:lnTo>
                <a:lnTo>
                  <a:pt x="2942983" y="799299"/>
                </a:lnTo>
                <a:lnTo>
                  <a:pt x="2942259" y="786599"/>
                </a:lnTo>
                <a:lnTo>
                  <a:pt x="2944241" y="748499"/>
                </a:lnTo>
                <a:lnTo>
                  <a:pt x="2944711" y="710399"/>
                </a:lnTo>
                <a:lnTo>
                  <a:pt x="2938043" y="659599"/>
                </a:lnTo>
                <a:lnTo>
                  <a:pt x="2908833" y="659599"/>
                </a:lnTo>
                <a:lnTo>
                  <a:pt x="2908833" y="1942299"/>
                </a:lnTo>
                <a:lnTo>
                  <a:pt x="2885490" y="1954999"/>
                </a:lnTo>
                <a:lnTo>
                  <a:pt x="2858960" y="1967699"/>
                </a:lnTo>
                <a:lnTo>
                  <a:pt x="2829369" y="1967699"/>
                </a:lnTo>
                <a:lnTo>
                  <a:pt x="2796908" y="1980399"/>
                </a:lnTo>
                <a:lnTo>
                  <a:pt x="2761742" y="1993099"/>
                </a:lnTo>
                <a:lnTo>
                  <a:pt x="2724023" y="2005799"/>
                </a:lnTo>
                <a:lnTo>
                  <a:pt x="2683929" y="2018499"/>
                </a:lnTo>
                <a:lnTo>
                  <a:pt x="2641612" y="2018499"/>
                </a:lnTo>
                <a:lnTo>
                  <a:pt x="2551023" y="2043899"/>
                </a:lnTo>
                <a:lnTo>
                  <a:pt x="2503055" y="2056599"/>
                </a:lnTo>
                <a:lnTo>
                  <a:pt x="2402649" y="2081999"/>
                </a:lnTo>
                <a:lnTo>
                  <a:pt x="2350541" y="2107400"/>
                </a:lnTo>
                <a:lnTo>
                  <a:pt x="2188527" y="2145500"/>
                </a:lnTo>
                <a:lnTo>
                  <a:pt x="2133181" y="2170900"/>
                </a:lnTo>
                <a:lnTo>
                  <a:pt x="2077453" y="2183600"/>
                </a:lnTo>
                <a:lnTo>
                  <a:pt x="1744103" y="2336000"/>
                </a:lnTo>
                <a:lnTo>
                  <a:pt x="1690268" y="2374100"/>
                </a:lnTo>
                <a:lnTo>
                  <a:pt x="1701380" y="2361400"/>
                </a:lnTo>
                <a:lnTo>
                  <a:pt x="1745869" y="2310600"/>
                </a:lnTo>
                <a:lnTo>
                  <a:pt x="1802955" y="2272500"/>
                </a:lnTo>
                <a:lnTo>
                  <a:pt x="1861172" y="2221700"/>
                </a:lnTo>
                <a:lnTo>
                  <a:pt x="1920201" y="2183600"/>
                </a:lnTo>
                <a:lnTo>
                  <a:pt x="2098662" y="2069299"/>
                </a:lnTo>
                <a:lnTo>
                  <a:pt x="2215388" y="2018499"/>
                </a:lnTo>
                <a:lnTo>
                  <a:pt x="2272068" y="1993099"/>
                </a:lnTo>
                <a:lnTo>
                  <a:pt x="2327160" y="1967699"/>
                </a:lnTo>
                <a:lnTo>
                  <a:pt x="2380335" y="1954999"/>
                </a:lnTo>
                <a:lnTo>
                  <a:pt x="2431237" y="1929599"/>
                </a:lnTo>
                <a:lnTo>
                  <a:pt x="2479548" y="1916899"/>
                </a:lnTo>
                <a:lnTo>
                  <a:pt x="2524912" y="1904199"/>
                </a:lnTo>
                <a:lnTo>
                  <a:pt x="2567000" y="1891499"/>
                </a:lnTo>
                <a:lnTo>
                  <a:pt x="2605468" y="1878799"/>
                </a:lnTo>
                <a:lnTo>
                  <a:pt x="2639974" y="1878799"/>
                </a:lnTo>
                <a:lnTo>
                  <a:pt x="2670175" y="1866099"/>
                </a:lnTo>
                <a:lnTo>
                  <a:pt x="2695727" y="1866099"/>
                </a:lnTo>
                <a:lnTo>
                  <a:pt x="2716301" y="1853399"/>
                </a:lnTo>
                <a:lnTo>
                  <a:pt x="2795447" y="1853399"/>
                </a:lnTo>
                <a:lnTo>
                  <a:pt x="2813964" y="1840699"/>
                </a:lnTo>
                <a:lnTo>
                  <a:pt x="2807068" y="1802599"/>
                </a:lnTo>
                <a:lnTo>
                  <a:pt x="2803055" y="1764499"/>
                </a:lnTo>
                <a:lnTo>
                  <a:pt x="2801061" y="1713699"/>
                </a:lnTo>
                <a:lnTo>
                  <a:pt x="2800210" y="1662899"/>
                </a:lnTo>
                <a:lnTo>
                  <a:pt x="2800096" y="1650199"/>
                </a:lnTo>
                <a:lnTo>
                  <a:pt x="2799981" y="1637499"/>
                </a:lnTo>
                <a:lnTo>
                  <a:pt x="2799880" y="1624799"/>
                </a:lnTo>
                <a:lnTo>
                  <a:pt x="2799765" y="1612099"/>
                </a:lnTo>
                <a:lnTo>
                  <a:pt x="2799651" y="1599399"/>
                </a:lnTo>
                <a:lnTo>
                  <a:pt x="2798534" y="1548599"/>
                </a:lnTo>
                <a:lnTo>
                  <a:pt x="2795981" y="1497799"/>
                </a:lnTo>
                <a:lnTo>
                  <a:pt x="2791142" y="1446999"/>
                </a:lnTo>
                <a:lnTo>
                  <a:pt x="2783154" y="1396199"/>
                </a:lnTo>
                <a:lnTo>
                  <a:pt x="2771165" y="1358099"/>
                </a:lnTo>
                <a:lnTo>
                  <a:pt x="2760624" y="1319999"/>
                </a:lnTo>
                <a:lnTo>
                  <a:pt x="2754338" y="1269199"/>
                </a:lnTo>
                <a:lnTo>
                  <a:pt x="2751302" y="1218399"/>
                </a:lnTo>
                <a:lnTo>
                  <a:pt x="2750489" y="1180299"/>
                </a:lnTo>
                <a:lnTo>
                  <a:pt x="2750655" y="1154899"/>
                </a:lnTo>
                <a:lnTo>
                  <a:pt x="2750731" y="1142199"/>
                </a:lnTo>
                <a:lnTo>
                  <a:pt x="2750820" y="1129499"/>
                </a:lnTo>
                <a:lnTo>
                  <a:pt x="2750896" y="1116799"/>
                </a:lnTo>
                <a:lnTo>
                  <a:pt x="2751531" y="1065999"/>
                </a:lnTo>
                <a:lnTo>
                  <a:pt x="2751417" y="1027899"/>
                </a:lnTo>
                <a:lnTo>
                  <a:pt x="2751378" y="1015199"/>
                </a:lnTo>
                <a:lnTo>
                  <a:pt x="2749435" y="964399"/>
                </a:lnTo>
                <a:lnTo>
                  <a:pt x="2744686" y="900899"/>
                </a:lnTo>
                <a:lnTo>
                  <a:pt x="2736138" y="850099"/>
                </a:lnTo>
                <a:lnTo>
                  <a:pt x="2722778" y="799299"/>
                </a:lnTo>
                <a:lnTo>
                  <a:pt x="2799359" y="799299"/>
                </a:lnTo>
                <a:lnTo>
                  <a:pt x="2814536" y="850099"/>
                </a:lnTo>
                <a:lnTo>
                  <a:pt x="2825699" y="888199"/>
                </a:lnTo>
                <a:lnTo>
                  <a:pt x="2833484" y="938999"/>
                </a:lnTo>
                <a:lnTo>
                  <a:pt x="2838488" y="977099"/>
                </a:lnTo>
                <a:lnTo>
                  <a:pt x="2841371" y="1015199"/>
                </a:lnTo>
                <a:lnTo>
                  <a:pt x="2842717" y="1065999"/>
                </a:lnTo>
                <a:lnTo>
                  <a:pt x="2843187" y="1104099"/>
                </a:lnTo>
                <a:lnTo>
                  <a:pt x="2843403" y="1154899"/>
                </a:lnTo>
                <a:lnTo>
                  <a:pt x="2843961" y="1205699"/>
                </a:lnTo>
                <a:lnTo>
                  <a:pt x="2845524" y="1256499"/>
                </a:lnTo>
                <a:lnTo>
                  <a:pt x="2848686" y="1307299"/>
                </a:lnTo>
                <a:lnTo>
                  <a:pt x="2854096" y="1370799"/>
                </a:lnTo>
                <a:lnTo>
                  <a:pt x="2860789" y="1434299"/>
                </a:lnTo>
                <a:lnTo>
                  <a:pt x="2866301" y="1485099"/>
                </a:lnTo>
                <a:lnTo>
                  <a:pt x="2870911" y="1535899"/>
                </a:lnTo>
                <a:lnTo>
                  <a:pt x="2874886" y="1586699"/>
                </a:lnTo>
                <a:lnTo>
                  <a:pt x="2882112" y="1675599"/>
                </a:lnTo>
                <a:lnTo>
                  <a:pt x="2885910" y="1726399"/>
                </a:lnTo>
                <a:lnTo>
                  <a:pt x="2890202" y="1777199"/>
                </a:lnTo>
                <a:lnTo>
                  <a:pt x="2895257" y="1827999"/>
                </a:lnTo>
                <a:lnTo>
                  <a:pt x="2901378" y="1878799"/>
                </a:lnTo>
                <a:lnTo>
                  <a:pt x="2908833" y="1942299"/>
                </a:lnTo>
                <a:lnTo>
                  <a:pt x="2908833" y="659599"/>
                </a:lnTo>
                <a:lnTo>
                  <a:pt x="2711856" y="659599"/>
                </a:lnTo>
                <a:lnTo>
                  <a:pt x="2702598" y="608799"/>
                </a:lnTo>
                <a:lnTo>
                  <a:pt x="2702077" y="583399"/>
                </a:lnTo>
                <a:lnTo>
                  <a:pt x="2701569" y="557999"/>
                </a:lnTo>
                <a:lnTo>
                  <a:pt x="2701442" y="545299"/>
                </a:lnTo>
                <a:lnTo>
                  <a:pt x="2701328" y="532599"/>
                </a:lnTo>
                <a:lnTo>
                  <a:pt x="2701213" y="519899"/>
                </a:lnTo>
                <a:lnTo>
                  <a:pt x="2701099" y="507199"/>
                </a:lnTo>
                <a:lnTo>
                  <a:pt x="2693568" y="469099"/>
                </a:lnTo>
                <a:lnTo>
                  <a:pt x="2682138" y="456399"/>
                </a:lnTo>
                <a:lnTo>
                  <a:pt x="2657119" y="456399"/>
                </a:lnTo>
                <a:lnTo>
                  <a:pt x="2657119" y="1713699"/>
                </a:lnTo>
                <a:lnTo>
                  <a:pt x="2631236" y="1726399"/>
                </a:lnTo>
                <a:lnTo>
                  <a:pt x="2573972" y="1726399"/>
                </a:lnTo>
                <a:lnTo>
                  <a:pt x="2542603" y="1739099"/>
                </a:lnTo>
                <a:lnTo>
                  <a:pt x="2509393" y="1739099"/>
                </a:lnTo>
                <a:lnTo>
                  <a:pt x="2437511" y="1764499"/>
                </a:lnTo>
                <a:lnTo>
                  <a:pt x="2398839" y="1777199"/>
                </a:lnTo>
                <a:lnTo>
                  <a:pt x="2358352" y="1789899"/>
                </a:lnTo>
                <a:lnTo>
                  <a:pt x="2316061" y="1802599"/>
                </a:lnTo>
                <a:lnTo>
                  <a:pt x="2271953" y="1827999"/>
                </a:lnTo>
                <a:lnTo>
                  <a:pt x="2226043" y="1840699"/>
                </a:lnTo>
                <a:lnTo>
                  <a:pt x="2178329" y="1866099"/>
                </a:lnTo>
                <a:lnTo>
                  <a:pt x="2128812" y="1891499"/>
                </a:lnTo>
                <a:lnTo>
                  <a:pt x="2077504" y="1916899"/>
                </a:lnTo>
                <a:lnTo>
                  <a:pt x="2024392" y="1954999"/>
                </a:lnTo>
                <a:lnTo>
                  <a:pt x="1969503" y="1980399"/>
                </a:lnTo>
                <a:lnTo>
                  <a:pt x="1912823" y="2018499"/>
                </a:lnTo>
                <a:lnTo>
                  <a:pt x="1854352" y="2056599"/>
                </a:lnTo>
                <a:lnTo>
                  <a:pt x="1794116" y="2094699"/>
                </a:lnTo>
                <a:lnTo>
                  <a:pt x="1732089" y="2132800"/>
                </a:lnTo>
                <a:lnTo>
                  <a:pt x="1668297" y="2183600"/>
                </a:lnTo>
                <a:lnTo>
                  <a:pt x="1663179" y="2145500"/>
                </a:lnTo>
                <a:lnTo>
                  <a:pt x="1663255" y="2132800"/>
                </a:lnTo>
                <a:lnTo>
                  <a:pt x="1663331" y="2120100"/>
                </a:lnTo>
                <a:lnTo>
                  <a:pt x="1663407" y="2107400"/>
                </a:lnTo>
                <a:lnTo>
                  <a:pt x="1663484" y="2094699"/>
                </a:lnTo>
                <a:lnTo>
                  <a:pt x="1667230" y="2056599"/>
                </a:lnTo>
                <a:lnTo>
                  <a:pt x="1672437" y="2005799"/>
                </a:lnTo>
                <a:lnTo>
                  <a:pt x="1677123" y="1967699"/>
                </a:lnTo>
                <a:lnTo>
                  <a:pt x="1679308" y="1904199"/>
                </a:lnTo>
                <a:lnTo>
                  <a:pt x="1677022" y="1840699"/>
                </a:lnTo>
                <a:lnTo>
                  <a:pt x="1668297" y="1777199"/>
                </a:lnTo>
                <a:lnTo>
                  <a:pt x="1660448" y="1713699"/>
                </a:lnTo>
                <a:lnTo>
                  <a:pt x="1658289" y="1662899"/>
                </a:lnTo>
                <a:lnTo>
                  <a:pt x="1660220" y="1612099"/>
                </a:lnTo>
                <a:lnTo>
                  <a:pt x="1664639" y="1561299"/>
                </a:lnTo>
                <a:lnTo>
                  <a:pt x="1669961" y="1523199"/>
                </a:lnTo>
                <a:lnTo>
                  <a:pt x="1674583" y="1485099"/>
                </a:lnTo>
                <a:lnTo>
                  <a:pt x="1676908" y="1434299"/>
                </a:lnTo>
                <a:lnTo>
                  <a:pt x="1675345" y="1396199"/>
                </a:lnTo>
                <a:lnTo>
                  <a:pt x="1668297" y="1345399"/>
                </a:lnTo>
                <a:lnTo>
                  <a:pt x="1660321" y="1294599"/>
                </a:lnTo>
                <a:lnTo>
                  <a:pt x="1658391" y="1243799"/>
                </a:lnTo>
                <a:lnTo>
                  <a:pt x="1660639" y="1180299"/>
                </a:lnTo>
                <a:lnTo>
                  <a:pt x="1665147" y="1116799"/>
                </a:lnTo>
                <a:lnTo>
                  <a:pt x="1670050" y="1065999"/>
                </a:lnTo>
                <a:lnTo>
                  <a:pt x="1673466" y="1015199"/>
                </a:lnTo>
                <a:lnTo>
                  <a:pt x="1673504" y="977099"/>
                </a:lnTo>
                <a:lnTo>
                  <a:pt x="1668297" y="938999"/>
                </a:lnTo>
                <a:lnTo>
                  <a:pt x="1706714" y="888199"/>
                </a:lnTo>
                <a:lnTo>
                  <a:pt x="1745361" y="850099"/>
                </a:lnTo>
                <a:lnTo>
                  <a:pt x="1784311" y="824699"/>
                </a:lnTo>
                <a:lnTo>
                  <a:pt x="1810524" y="799299"/>
                </a:lnTo>
                <a:lnTo>
                  <a:pt x="1823631" y="786599"/>
                </a:lnTo>
                <a:lnTo>
                  <a:pt x="1863382" y="761199"/>
                </a:lnTo>
                <a:lnTo>
                  <a:pt x="1903641" y="723099"/>
                </a:lnTo>
                <a:lnTo>
                  <a:pt x="1944471" y="697699"/>
                </a:lnTo>
                <a:lnTo>
                  <a:pt x="1985949" y="684999"/>
                </a:lnTo>
                <a:lnTo>
                  <a:pt x="2028126" y="659599"/>
                </a:lnTo>
                <a:lnTo>
                  <a:pt x="2071090" y="646899"/>
                </a:lnTo>
                <a:lnTo>
                  <a:pt x="2114893" y="621499"/>
                </a:lnTo>
                <a:lnTo>
                  <a:pt x="2205317" y="596099"/>
                </a:lnTo>
                <a:lnTo>
                  <a:pt x="2252078" y="596099"/>
                </a:lnTo>
                <a:lnTo>
                  <a:pt x="2299957" y="583399"/>
                </a:lnTo>
                <a:lnTo>
                  <a:pt x="2558567" y="583399"/>
                </a:lnTo>
                <a:lnTo>
                  <a:pt x="2574391" y="621499"/>
                </a:lnTo>
                <a:lnTo>
                  <a:pt x="2584475" y="646899"/>
                </a:lnTo>
                <a:lnTo>
                  <a:pt x="2589949" y="684999"/>
                </a:lnTo>
                <a:lnTo>
                  <a:pt x="2591955" y="723099"/>
                </a:lnTo>
                <a:lnTo>
                  <a:pt x="2591879" y="735799"/>
                </a:lnTo>
                <a:lnTo>
                  <a:pt x="2591803" y="748499"/>
                </a:lnTo>
                <a:lnTo>
                  <a:pt x="2591727" y="761199"/>
                </a:lnTo>
                <a:lnTo>
                  <a:pt x="2591651" y="773899"/>
                </a:lnTo>
                <a:lnTo>
                  <a:pt x="2590152" y="824699"/>
                </a:lnTo>
                <a:lnTo>
                  <a:pt x="2588615" y="875499"/>
                </a:lnTo>
                <a:lnTo>
                  <a:pt x="2588514" y="888199"/>
                </a:lnTo>
                <a:lnTo>
                  <a:pt x="2588399" y="900899"/>
                </a:lnTo>
                <a:lnTo>
                  <a:pt x="2588298" y="913599"/>
                </a:lnTo>
                <a:lnTo>
                  <a:pt x="2588183" y="926299"/>
                </a:lnTo>
                <a:lnTo>
                  <a:pt x="2590000" y="989799"/>
                </a:lnTo>
                <a:lnTo>
                  <a:pt x="2595194" y="1053299"/>
                </a:lnTo>
                <a:lnTo>
                  <a:pt x="2604922" y="1116799"/>
                </a:lnTo>
                <a:lnTo>
                  <a:pt x="2614498" y="1180299"/>
                </a:lnTo>
                <a:lnTo>
                  <a:pt x="2621013" y="1243799"/>
                </a:lnTo>
                <a:lnTo>
                  <a:pt x="2625090" y="1294599"/>
                </a:lnTo>
                <a:lnTo>
                  <a:pt x="2627363" y="1345399"/>
                </a:lnTo>
                <a:lnTo>
                  <a:pt x="2628481" y="1396199"/>
                </a:lnTo>
                <a:lnTo>
                  <a:pt x="2629065" y="1446999"/>
                </a:lnTo>
                <a:lnTo>
                  <a:pt x="2629751" y="1497799"/>
                </a:lnTo>
                <a:lnTo>
                  <a:pt x="2631186" y="1535899"/>
                </a:lnTo>
                <a:lnTo>
                  <a:pt x="2634005" y="1586699"/>
                </a:lnTo>
                <a:lnTo>
                  <a:pt x="2638844" y="1624799"/>
                </a:lnTo>
                <a:lnTo>
                  <a:pt x="2646337" y="1675599"/>
                </a:lnTo>
                <a:lnTo>
                  <a:pt x="2657119" y="1713699"/>
                </a:lnTo>
                <a:lnTo>
                  <a:pt x="2657119" y="456399"/>
                </a:lnTo>
                <a:lnTo>
                  <a:pt x="2638831" y="456399"/>
                </a:lnTo>
                <a:lnTo>
                  <a:pt x="2586342" y="443699"/>
                </a:lnTo>
                <a:lnTo>
                  <a:pt x="2386838" y="443699"/>
                </a:lnTo>
                <a:lnTo>
                  <a:pt x="2339238" y="456399"/>
                </a:lnTo>
                <a:lnTo>
                  <a:pt x="2292413" y="456399"/>
                </a:lnTo>
                <a:lnTo>
                  <a:pt x="2155964" y="494499"/>
                </a:lnTo>
                <a:lnTo>
                  <a:pt x="2111591" y="519899"/>
                </a:lnTo>
                <a:lnTo>
                  <a:pt x="2024138" y="545299"/>
                </a:lnTo>
                <a:lnTo>
                  <a:pt x="1895182" y="621499"/>
                </a:lnTo>
                <a:lnTo>
                  <a:pt x="1852523" y="634199"/>
                </a:lnTo>
                <a:lnTo>
                  <a:pt x="1767293" y="684999"/>
                </a:lnTo>
                <a:lnTo>
                  <a:pt x="1724609" y="723099"/>
                </a:lnTo>
                <a:lnTo>
                  <a:pt x="1595399" y="799299"/>
                </a:lnTo>
                <a:lnTo>
                  <a:pt x="1530477" y="758164"/>
                </a:lnTo>
                <a:lnTo>
                  <a:pt x="1530477" y="1053299"/>
                </a:lnTo>
                <a:lnTo>
                  <a:pt x="1530096" y="1116799"/>
                </a:lnTo>
                <a:lnTo>
                  <a:pt x="1527962" y="1154899"/>
                </a:lnTo>
                <a:lnTo>
                  <a:pt x="1524965" y="1205699"/>
                </a:lnTo>
                <a:lnTo>
                  <a:pt x="1522006" y="1243799"/>
                </a:lnTo>
                <a:lnTo>
                  <a:pt x="1519986" y="1281899"/>
                </a:lnTo>
                <a:lnTo>
                  <a:pt x="1519923" y="1294599"/>
                </a:lnTo>
                <a:lnTo>
                  <a:pt x="1519809" y="1319999"/>
                </a:lnTo>
                <a:lnTo>
                  <a:pt x="1522374" y="1370799"/>
                </a:lnTo>
                <a:lnTo>
                  <a:pt x="1525905" y="1408899"/>
                </a:lnTo>
                <a:lnTo>
                  <a:pt x="1527327" y="1459699"/>
                </a:lnTo>
                <a:lnTo>
                  <a:pt x="1527213" y="1497799"/>
                </a:lnTo>
                <a:lnTo>
                  <a:pt x="1526082" y="1548599"/>
                </a:lnTo>
                <a:lnTo>
                  <a:pt x="1524482" y="1599399"/>
                </a:lnTo>
                <a:lnTo>
                  <a:pt x="1522971" y="1650199"/>
                </a:lnTo>
                <a:lnTo>
                  <a:pt x="1522082" y="1700999"/>
                </a:lnTo>
                <a:lnTo>
                  <a:pt x="1522158" y="1713699"/>
                </a:lnTo>
                <a:lnTo>
                  <a:pt x="1522222" y="1726399"/>
                </a:lnTo>
                <a:lnTo>
                  <a:pt x="1522336" y="1866099"/>
                </a:lnTo>
                <a:lnTo>
                  <a:pt x="1521320" y="1916899"/>
                </a:lnTo>
                <a:lnTo>
                  <a:pt x="1520177" y="1967699"/>
                </a:lnTo>
                <a:lnTo>
                  <a:pt x="1519313" y="2018499"/>
                </a:lnTo>
                <a:lnTo>
                  <a:pt x="1519212" y="2043899"/>
                </a:lnTo>
                <a:lnTo>
                  <a:pt x="1519123" y="2069299"/>
                </a:lnTo>
                <a:lnTo>
                  <a:pt x="1519999" y="2120100"/>
                </a:lnTo>
                <a:lnTo>
                  <a:pt x="1522374" y="2183600"/>
                </a:lnTo>
                <a:lnTo>
                  <a:pt x="1500530" y="2168842"/>
                </a:lnTo>
                <a:lnTo>
                  <a:pt x="1500530" y="2361400"/>
                </a:lnTo>
                <a:lnTo>
                  <a:pt x="1324800" y="2247100"/>
                </a:lnTo>
                <a:lnTo>
                  <a:pt x="1266634" y="2221700"/>
                </a:lnTo>
                <a:lnTo>
                  <a:pt x="1208862" y="2183600"/>
                </a:lnTo>
                <a:lnTo>
                  <a:pt x="1180223" y="2170900"/>
                </a:lnTo>
                <a:lnTo>
                  <a:pt x="1038974" y="2107400"/>
                </a:lnTo>
                <a:lnTo>
                  <a:pt x="983869" y="2081999"/>
                </a:lnTo>
                <a:lnTo>
                  <a:pt x="929703" y="2069299"/>
                </a:lnTo>
                <a:lnTo>
                  <a:pt x="876592" y="2043899"/>
                </a:lnTo>
                <a:lnTo>
                  <a:pt x="773976" y="2018499"/>
                </a:lnTo>
                <a:lnTo>
                  <a:pt x="676910" y="1993099"/>
                </a:lnTo>
                <a:lnTo>
                  <a:pt x="630732" y="1980399"/>
                </a:lnTo>
                <a:lnTo>
                  <a:pt x="586270" y="1980399"/>
                </a:lnTo>
                <a:lnTo>
                  <a:pt x="543648" y="1967699"/>
                </a:lnTo>
                <a:lnTo>
                  <a:pt x="502958" y="1954999"/>
                </a:lnTo>
                <a:lnTo>
                  <a:pt x="427850" y="1954999"/>
                </a:lnTo>
                <a:lnTo>
                  <a:pt x="393661" y="1942299"/>
                </a:lnTo>
                <a:lnTo>
                  <a:pt x="281838" y="1942299"/>
                </a:lnTo>
                <a:lnTo>
                  <a:pt x="281000" y="1904199"/>
                </a:lnTo>
                <a:lnTo>
                  <a:pt x="284162" y="1866099"/>
                </a:lnTo>
                <a:lnTo>
                  <a:pt x="290398" y="1827999"/>
                </a:lnTo>
                <a:lnTo>
                  <a:pt x="298843" y="1789899"/>
                </a:lnTo>
                <a:lnTo>
                  <a:pt x="308584" y="1739099"/>
                </a:lnTo>
                <a:lnTo>
                  <a:pt x="318757" y="1688299"/>
                </a:lnTo>
                <a:lnTo>
                  <a:pt x="328460" y="1650199"/>
                </a:lnTo>
                <a:lnTo>
                  <a:pt x="336791" y="1586699"/>
                </a:lnTo>
                <a:lnTo>
                  <a:pt x="342874" y="1535899"/>
                </a:lnTo>
                <a:lnTo>
                  <a:pt x="345821" y="1472399"/>
                </a:lnTo>
                <a:lnTo>
                  <a:pt x="344728" y="1408899"/>
                </a:lnTo>
                <a:lnTo>
                  <a:pt x="338721" y="1345399"/>
                </a:lnTo>
                <a:lnTo>
                  <a:pt x="333349" y="1281899"/>
                </a:lnTo>
                <a:lnTo>
                  <a:pt x="332803" y="1231099"/>
                </a:lnTo>
                <a:lnTo>
                  <a:pt x="336207" y="1192999"/>
                </a:lnTo>
                <a:lnTo>
                  <a:pt x="342658" y="1154899"/>
                </a:lnTo>
                <a:lnTo>
                  <a:pt x="351269" y="1116799"/>
                </a:lnTo>
                <a:lnTo>
                  <a:pt x="361162" y="1078699"/>
                </a:lnTo>
                <a:lnTo>
                  <a:pt x="371436" y="1053299"/>
                </a:lnTo>
                <a:lnTo>
                  <a:pt x="381203" y="1015199"/>
                </a:lnTo>
                <a:lnTo>
                  <a:pt x="389572" y="977099"/>
                </a:lnTo>
                <a:lnTo>
                  <a:pt x="395655" y="938999"/>
                </a:lnTo>
                <a:lnTo>
                  <a:pt x="398564" y="900899"/>
                </a:lnTo>
                <a:lnTo>
                  <a:pt x="397408" y="850099"/>
                </a:lnTo>
                <a:lnTo>
                  <a:pt x="391312" y="799299"/>
                </a:lnTo>
                <a:lnTo>
                  <a:pt x="467893" y="799299"/>
                </a:lnTo>
                <a:lnTo>
                  <a:pt x="473494" y="850099"/>
                </a:lnTo>
                <a:lnTo>
                  <a:pt x="473557" y="900899"/>
                </a:lnTo>
                <a:lnTo>
                  <a:pt x="469226" y="951699"/>
                </a:lnTo>
                <a:lnTo>
                  <a:pt x="461645" y="989799"/>
                </a:lnTo>
                <a:lnTo>
                  <a:pt x="451967" y="1027899"/>
                </a:lnTo>
                <a:lnTo>
                  <a:pt x="441312" y="1065999"/>
                </a:lnTo>
                <a:lnTo>
                  <a:pt x="430847" y="1116799"/>
                </a:lnTo>
                <a:lnTo>
                  <a:pt x="421716" y="1154899"/>
                </a:lnTo>
                <a:lnTo>
                  <a:pt x="415061" y="1192999"/>
                </a:lnTo>
                <a:lnTo>
                  <a:pt x="412026" y="1243799"/>
                </a:lnTo>
                <a:lnTo>
                  <a:pt x="413753" y="1281899"/>
                </a:lnTo>
                <a:lnTo>
                  <a:pt x="429628" y="1383499"/>
                </a:lnTo>
                <a:lnTo>
                  <a:pt x="431241" y="1434299"/>
                </a:lnTo>
                <a:lnTo>
                  <a:pt x="427621" y="1485099"/>
                </a:lnTo>
                <a:lnTo>
                  <a:pt x="420166" y="1523199"/>
                </a:lnTo>
                <a:lnTo>
                  <a:pt x="410260" y="1561299"/>
                </a:lnTo>
                <a:lnTo>
                  <a:pt x="399275" y="1612099"/>
                </a:lnTo>
                <a:lnTo>
                  <a:pt x="388607" y="1650199"/>
                </a:lnTo>
                <a:lnTo>
                  <a:pt x="379628" y="1688299"/>
                </a:lnTo>
                <a:lnTo>
                  <a:pt x="373722" y="1739099"/>
                </a:lnTo>
                <a:lnTo>
                  <a:pt x="372287" y="1789899"/>
                </a:lnTo>
                <a:lnTo>
                  <a:pt x="376694" y="1840699"/>
                </a:lnTo>
                <a:lnTo>
                  <a:pt x="397789" y="1853399"/>
                </a:lnTo>
                <a:lnTo>
                  <a:pt x="446049" y="1853399"/>
                </a:lnTo>
                <a:lnTo>
                  <a:pt x="444271" y="1840699"/>
                </a:lnTo>
                <a:lnTo>
                  <a:pt x="447421" y="1840699"/>
                </a:lnTo>
                <a:lnTo>
                  <a:pt x="455256" y="1827999"/>
                </a:lnTo>
                <a:lnTo>
                  <a:pt x="483997" y="1827999"/>
                </a:lnTo>
                <a:lnTo>
                  <a:pt x="504418" y="1815299"/>
                </a:lnTo>
                <a:lnTo>
                  <a:pt x="620674" y="1815299"/>
                </a:lnTo>
                <a:lnTo>
                  <a:pt x="657161" y="1827999"/>
                </a:lnTo>
                <a:lnTo>
                  <a:pt x="696125" y="1827999"/>
                </a:lnTo>
                <a:lnTo>
                  <a:pt x="737336" y="1840699"/>
                </a:lnTo>
                <a:lnTo>
                  <a:pt x="780516" y="1853399"/>
                </a:lnTo>
                <a:lnTo>
                  <a:pt x="825461" y="1866099"/>
                </a:lnTo>
                <a:lnTo>
                  <a:pt x="919581" y="1891499"/>
                </a:lnTo>
                <a:lnTo>
                  <a:pt x="968273" y="1916899"/>
                </a:lnTo>
                <a:lnTo>
                  <a:pt x="1117981" y="1993099"/>
                </a:lnTo>
                <a:lnTo>
                  <a:pt x="1267942" y="2107400"/>
                </a:lnTo>
                <a:lnTo>
                  <a:pt x="1316850" y="2145500"/>
                </a:lnTo>
                <a:lnTo>
                  <a:pt x="1364805" y="2196300"/>
                </a:lnTo>
                <a:lnTo>
                  <a:pt x="1411566" y="2247100"/>
                </a:lnTo>
                <a:lnTo>
                  <a:pt x="1456893" y="2297900"/>
                </a:lnTo>
                <a:lnTo>
                  <a:pt x="1500530" y="2361400"/>
                </a:lnTo>
                <a:lnTo>
                  <a:pt x="1500530" y="2168842"/>
                </a:lnTo>
                <a:lnTo>
                  <a:pt x="1465986" y="2145500"/>
                </a:lnTo>
                <a:lnTo>
                  <a:pt x="1410093" y="2094699"/>
                </a:lnTo>
                <a:lnTo>
                  <a:pt x="1300124" y="2018499"/>
                </a:lnTo>
                <a:lnTo>
                  <a:pt x="1246225" y="1993099"/>
                </a:lnTo>
                <a:lnTo>
                  <a:pt x="1193190" y="1954999"/>
                </a:lnTo>
                <a:lnTo>
                  <a:pt x="1141082" y="1929599"/>
                </a:lnTo>
                <a:lnTo>
                  <a:pt x="1090002" y="1891499"/>
                </a:lnTo>
                <a:lnTo>
                  <a:pt x="1040041" y="1866099"/>
                </a:lnTo>
                <a:lnTo>
                  <a:pt x="991298" y="1840699"/>
                </a:lnTo>
                <a:lnTo>
                  <a:pt x="943851" y="1827999"/>
                </a:lnTo>
                <a:lnTo>
                  <a:pt x="920826" y="1815299"/>
                </a:lnTo>
                <a:lnTo>
                  <a:pt x="897788" y="1802599"/>
                </a:lnTo>
                <a:lnTo>
                  <a:pt x="853211" y="1789899"/>
                </a:lnTo>
                <a:lnTo>
                  <a:pt x="810209" y="1764499"/>
                </a:lnTo>
                <a:lnTo>
                  <a:pt x="768870" y="1751799"/>
                </a:lnTo>
                <a:lnTo>
                  <a:pt x="729272" y="1751799"/>
                </a:lnTo>
                <a:lnTo>
                  <a:pt x="691515" y="1739099"/>
                </a:lnTo>
                <a:lnTo>
                  <a:pt x="655701" y="1726399"/>
                </a:lnTo>
                <a:lnTo>
                  <a:pt x="533552" y="1726399"/>
                </a:lnTo>
                <a:lnTo>
                  <a:pt x="523214" y="1675599"/>
                </a:lnTo>
                <a:lnTo>
                  <a:pt x="518604" y="1624799"/>
                </a:lnTo>
                <a:lnTo>
                  <a:pt x="518668" y="1612099"/>
                </a:lnTo>
                <a:lnTo>
                  <a:pt x="518744" y="1599399"/>
                </a:lnTo>
                <a:lnTo>
                  <a:pt x="518807" y="1586699"/>
                </a:lnTo>
                <a:lnTo>
                  <a:pt x="522859" y="1535899"/>
                </a:lnTo>
                <a:lnTo>
                  <a:pt x="529831" y="1485099"/>
                </a:lnTo>
                <a:lnTo>
                  <a:pt x="538810" y="1434299"/>
                </a:lnTo>
                <a:lnTo>
                  <a:pt x="548843" y="1383499"/>
                </a:lnTo>
                <a:lnTo>
                  <a:pt x="559003" y="1332699"/>
                </a:lnTo>
                <a:lnTo>
                  <a:pt x="568363" y="1281899"/>
                </a:lnTo>
                <a:lnTo>
                  <a:pt x="575983" y="1231099"/>
                </a:lnTo>
                <a:lnTo>
                  <a:pt x="580923" y="1180299"/>
                </a:lnTo>
                <a:lnTo>
                  <a:pt x="585089" y="1142199"/>
                </a:lnTo>
                <a:lnTo>
                  <a:pt x="591248" y="1091399"/>
                </a:lnTo>
                <a:lnTo>
                  <a:pt x="598792" y="1053299"/>
                </a:lnTo>
                <a:lnTo>
                  <a:pt x="607136" y="1015199"/>
                </a:lnTo>
                <a:lnTo>
                  <a:pt x="615708" y="964399"/>
                </a:lnTo>
                <a:lnTo>
                  <a:pt x="623887" y="926299"/>
                </a:lnTo>
                <a:lnTo>
                  <a:pt x="631113" y="875499"/>
                </a:lnTo>
                <a:lnTo>
                  <a:pt x="636778" y="824699"/>
                </a:lnTo>
                <a:lnTo>
                  <a:pt x="640295" y="773899"/>
                </a:lnTo>
                <a:lnTo>
                  <a:pt x="641083" y="723099"/>
                </a:lnTo>
                <a:lnTo>
                  <a:pt x="638543" y="659599"/>
                </a:lnTo>
                <a:lnTo>
                  <a:pt x="632104" y="596099"/>
                </a:lnTo>
                <a:lnTo>
                  <a:pt x="693305" y="583399"/>
                </a:lnTo>
                <a:lnTo>
                  <a:pt x="859269" y="583399"/>
                </a:lnTo>
                <a:lnTo>
                  <a:pt x="909447" y="596099"/>
                </a:lnTo>
                <a:lnTo>
                  <a:pt x="957427" y="608799"/>
                </a:lnTo>
                <a:lnTo>
                  <a:pt x="1003427" y="621499"/>
                </a:lnTo>
                <a:lnTo>
                  <a:pt x="1047661" y="634199"/>
                </a:lnTo>
                <a:lnTo>
                  <a:pt x="1090371" y="646899"/>
                </a:lnTo>
                <a:lnTo>
                  <a:pt x="1131760" y="672299"/>
                </a:lnTo>
                <a:lnTo>
                  <a:pt x="1172070" y="697699"/>
                </a:lnTo>
                <a:lnTo>
                  <a:pt x="1211503" y="710399"/>
                </a:lnTo>
                <a:lnTo>
                  <a:pt x="1326807" y="786599"/>
                </a:lnTo>
                <a:lnTo>
                  <a:pt x="1364996" y="824699"/>
                </a:lnTo>
                <a:lnTo>
                  <a:pt x="1442300" y="875499"/>
                </a:lnTo>
                <a:lnTo>
                  <a:pt x="1481886" y="913599"/>
                </a:lnTo>
                <a:lnTo>
                  <a:pt x="1522374" y="938999"/>
                </a:lnTo>
                <a:lnTo>
                  <a:pt x="1528203" y="1002499"/>
                </a:lnTo>
                <a:lnTo>
                  <a:pt x="1530477" y="1053299"/>
                </a:lnTo>
                <a:lnTo>
                  <a:pt x="1530477" y="758164"/>
                </a:lnTo>
                <a:lnTo>
                  <a:pt x="1433207" y="697699"/>
                </a:lnTo>
                <a:lnTo>
                  <a:pt x="1349260" y="646899"/>
                </a:lnTo>
                <a:lnTo>
                  <a:pt x="1263370" y="596099"/>
                </a:lnTo>
                <a:lnTo>
                  <a:pt x="1219669" y="583399"/>
                </a:lnTo>
                <a:lnTo>
                  <a:pt x="1130744" y="532599"/>
                </a:lnTo>
                <a:lnTo>
                  <a:pt x="1085507" y="519899"/>
                </a:lnTo>
                <a:lnTo>
                  <a:pt x="1039736" y="494499"/>
                </a:lnTo>
                <a:lnTo>
                  <a:pt x="851293" y="443699"/>
                </a:lnTo>
                <a:lnTo>
                  <a:pt x="802805" y="443699"/>
                </a:lnTo>
                <a:lnTo>
                  <a:pt x="753757" y="430999"/>
                </a:lnTo>
                <a:lnTo>
                  <a:pt x="704151" y="430999"/>
                </a:lnTo>
                <a:lnTo>
                  <a:pt x="653961" y="443699"/>
                </a:lnTo>
                <a:lnTo>
                  <a:pt x="603186" y="443699"/>
                </a:lnTo>
                <a:lnTo>
                  <a:pt x="551840" y="456399"/>
                </a:lnTo>
                <a:lnTo>
                  <a:pt x="513867" y="456399"/>
                </a:lnTo>
                <a:lnTo>
                  <a:pt x="497103" y="469099"/>
                </a:lnTo>
                <a:lnTo>
                  <a:pt x="497001" y="494499"/>
                </a:lnTo>
                <a:lnTo>
                  <a:pt x="496912" y="519899"/>
                </a:lnTo>
                <a:lnTo>
                  <a:pt x="488048" y="570699"/>
                </a:lnTo>
                <a:lnTo>
                  <a:pt x="479132" y="608799"/>
                </a:lnTo>
                <a:lnTo>
                  <a:pt x="479044" y="621499"/>
                </a:lnTo>
                <a:lnTo>
                  <a:pt x="478967" y="634199"/>
                </a:lnTo>
                <a:lnTo>
                  <a:pt x="478891" y="646899"/>
                </a:lnTo>
                <a:lnTo>
                  <a:pt x="478815" y="659599"/>
                </a:lnTo>
                <a:lnTo>
                  <a:pt x="439280" y="659599"/>
                </a:lnTo>
                <a:lnTo>
                  <a:pt x="400596" y="646899"/>
                </a:lnTo>
                <a:lnTo>
                  <a:pt x="360883" y="646899"/>
                </a:lnTo>
                <a:lnTo>
                  <a:pt x="318287" y="659599"/>
                </a:lnTo>
                <a:lnTo>
                  <a:pt x="256311" y="659599"/>
                </a:lnTo>
                <a:lnTo>
                  <a:pt x="259181" y="710399"/>
                </a:lnTo>
                <a:lnTo>
                  <a:pt x="251206" y="748499"/>
                </a:lnTo>
                <a:lnTo>
                  <a:pt x="241211" y="811999"/>
                </a:lnTo>
                <a:lnTo>
                  <a:pt x="238023" y="875499"/>
                </a:lnTo>
                <a:lnTo>
                  <a:pt x="156921" y="875499"/>
                </a:lnTo>
                <a:lnTo>
                  <a:pt x="135496" y="888199"/>
                </a:lnTo>
                <a:lnTo>
                  <a:pt x="119735" y="913599"/>
                </a:lnTo>
                <a:lnTo>
                  <a:pt x="110388" y="938999"/>
                </a:lnTo>
                <a:lnTo>
                  <a:pt x="107759" y="989799"/>
                </a:lnTo>
                <a:lnTo>
                  <a:pt x="102463" y="1053299"/>
                </a:lnTo>
                <a:lnTo>
                  <a:pt x="95199" y="1104099"/>
                </a:lnTo>
                <a:lnTo>
                  <a:pt x="86677" y="1154899"/>
                </a:lnTo>
                <a:lnTo>
                  <a:pt x="77597" y="1205699"/>
                </a:lnTo>
                <a:lnTo>
                  <a:pt x="68656" y="1256499"/>
                </a:lnTo>
                <a:lnTo>
                  <a:pt x="60591" y="1307299"/>
                </a:lnTo>
                <a:lnTo>
                  <a:pt x="54076" y="1358099"/>
                </a:lnTo>
                <a:lnTo>
                  <a:pt x="49834" y="1396199"/>
                </a:lnTo>
                <a:lnTo>
                  <a:pt x="48577" y="1434299"/>
                </a:lnTo>
                <a:lnTo>
                  <a:pt x="50990" y="1472399"/>
                </a:lnTo>
                <a:lnTo>
                  <a:pt x="57810" y="1510499"/>
                </a:lnTo>
                <a:lnTo>
                  <a:pt x="64719" y="1535899"/>
                </a:lnTo>
                <a:lnTo>
                  <a:pt x="67424" y="1573999"/>
                </a:lnTo>
                <a:lnTo>
                  <a:pt x="66522" y="1624799"/>
                </a:lnTo>
                <a:lnTo>
                  <a:pt x="62661" y="1662899"/>
                </a:lnTo>
                <a:lnTo>
                  <a:pt x="56476" y="1726399"/>
                </a:lnTo>
                <a:lnTo>
                  <a:pt x="48602" y="1777199"/>
                </a:lnTo>
                <a:lnTo>
                  <a:pt x="39636" y="1827999"/>
                </a:lnTo>
                <a:lnTo>
                  <a:pt x="30251" y="1891499"/>
                </a:lnTo>
                <a:lnTo>
                  <a:pt x="21043" y="1942299"/>
                </a:lnTo>
                <a:lnTo>
                  <a:pt x="12674" y="2005799"/>
                </a:lnTo>
                <a:lnTo>
                  <a:pt x="5753" y="2069299"/>
                </a:lnTo>
                <a:lnTo>
                  <a:pt x="914" y="2120100"/>
                </a:lnTo>
                <a:lnTo>
                  <a:pt x="0" y="2145500"/>
                </a:lnTo>
                <a:lnTo>
                  <a:pt x="14605" y="2170900"/>
                </a:lnTo>
                <a:lnTo>
                  <a:pt x="37858" y="2196300"/>
                </a:lnTo>
                <a:lnTo>
                  <a:pt x="110083" y="2196300"/>
                </a:lnTo>
                <a:lnTo>
                  <a:pt x="146951" y="2183600"/>
                </a:lnTo>
                <a:lnTo>
                  <a:pt x="222504" y="2183600"/>
                </a:lnTo>
                <a:lnTo>
                  <a:pt x="261226" y="2170900"/>
                </a:lnTo>
                <a:lnTo>
                  <a:pt x="551548" y="2170900"/>
                </a:lnTo>
                <a:lnTo>
                  <a:pt x="595998" y="2183600"/>
                </a:lnTo>
                <a:lnTo>
                  <a:pt x="641235" y="2183600"/>
                </a:lnTo>
                <a:lnTo>
                  <a:pt x="734187" y="2209000"/>
                </a:lnTo>
                <a:lnTo>
                  <a:pt x="781926" y="2209000"/>
                </a:lnTo>
                <a:lnTo>
                  <a:pt x="830529" y="2234400"/>
                </a:lnTo>
                <a:lnTo>
                  <a:pt x="930402" y="2259800"/>
                </a:lnTo>
                <a:lnTo>
                  <a:pt x="981722" y="2285200"/>
                </a:lnTo>
                <a:lnTo>
                  <a:pt x="1087170" y="2336000"/>
                </a:lnTo>
                <a:lnTo>
                  <a:pt x="1196530" y="2386800"/>
                </a:lnTo>
                <a:lnTo>
                  <a:pt x="1252715" y="2424900"/>
                </a:lnTo>
                <a:lnTo>
                  <a:pt x="1309928" y="2463000"/>
                </a:lnTo>
                <a:lnTo>
                  <a:pt x="1368183" y="2501100"/>
                </a:lnTo>
                <a:lnTo>
                  <a:pt x="1427505" y="2539200"/>
                </a:lnTo>
                <a:lnTo>
                  <a:pt x="1446733" y="2551900"/>
                </a:lnTo>
                <a:lnTo>
                  <a:pt x="1465008" y="2551900"/>
                </a:lnTo>
                <a:lnTo>
                  <a:pt x="1484591" y="2564600"/>
                </a:lnTo>
                <a:lnTo>
                  <a:pt x="1711032" y="2564600"/>
                </a:lnTo>
                <a:lnTo>
                  <a:pt x="1731556" y="2551900"/>
                </a:lnTo>
                <a:lnTo>
                  <a:pt x="1750568" y="2551900"/>
                </a:lnTo>
                <a:lnTo>
                  <a:pt x="1766849" y="2539200"/>
                </a:lnTo>
                <a:lnTo>
                  <a:pt x="1826539" y="2513800"/>
                </a:lnTo>
                <a:lnTo>
                  <a:pt x="1885950" y="2475700"/>
                </a:lnTo>
                <a:lnTo>
                  <a:pt x="2119338" y="2374100"/>
                </a:lnTo>
                <a:lnTo>
                  <a:pt x="2176310" y="2348700"/>
                </a:lnTo>
                <a:lnTo>
                  <a:pt x="2288171" y="2323300"/>
                </a:lnTo>
                <a:lnTo>
                  <a:pt x="2342934" y="2297900"/>
                </a:lnTo>
                <a:lnTo>
                  <a:pt x="2449817" y="2272500"/>
                </a:lnTo>
                <a:lnTo>
                  <a:pt x="2501811" y="2272500"/>
                </a:lnTo>
                <a:lnTo>
                  <a:pt x="2651226" y="2234400"/>
                </a:lnTo>
                <a:lnTo>
                  <a:pt x="2744749" y="2234400"/>
                </a:lnTo>
                <a:lnTo>
                  <a:pt x="2789504" y="2221700"/>
                </a:lnTo>
                <a:lnTo>
                  <a:pt x="2874657" y="2221700"/>
                </a:lnTo>
                <a:lnTo>
                  <a:pt x="2914942" y="2209000"/>
                </a:lnTo>
                <a:lnTo>
                  <a:pt x="3148444" y="2209000"/>
                </a:lnTo>
                <a:lnTo>
                  <a:pt x="3172015" y="2183600"/>
                </a:lnTo>
                <a:lnTo>
                  <a:pt x="3188995" y="2158200"/>
                </a:lnTo>
                <a:lnTo>
                  <a:pt x="3197123" y="213280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4" name="object 14"/>
          <p:cNvSpPr txBox="1">
            <a:spLocks noGrp="1"/>
          </p:cNvSpPr>
          <p:nvPr>
            <p:ph type="title"/>
          </p:nvPr>
        </p:nvSpPr>
        <p:spPr>
          <a:xfrm>
            <a:off x="962050" y="557529"/>
            <a:ext cx="4095115" cy="574040"/>
          </a:xfrm>
          <a:prstGeom prst="rect">
            <a:avLst/>
          </a:prstGeom>
        </p:spPr>
        <p:txBody>
          <a:bodyPr vert="horz" wrap="square" lIns="0" tIns="12700" rIns="0" bIns="0" rtlCol="0">
            <a:spAutoFit/>
          </a:bodyPr>
          <a:lstStyle/>
          <a:p>
            <a:pPr marL="12700">
              <a:lnSpc>
                <a:spcPct val="100000"/>
              </a:lnSpc>
              <a:spcBef>
                <a:spcPts val="100"/>
              </a:spcBef>
            </a:pPr>
            <a:r>
              <a:rPr spc="-160" dirty="0"/>
              <a:t>REFERENCES</a:t>
            </a:r>
            <a:r>
              <a:rPr spc="-35" dirty="0"/>
              <a:t> </a:t>
            </a:r>
            <a:r>
              <a:rPr spc="-180" dirty="0"/>
              <a:t>(1/2)</a:t>
            </a: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63</a:t>
            </a:fld>
            <a:endParaRPr spc="-25" dirty="0"/>
          </a:p>
        </p:txBody>
      </p:sp>
      <p:sp>
        <p:nvSpPr>
          <p:cNvPr id="15" name="object 15"/>
          <p:cNvSpPr txBox="1"/>
          <p:nvPr/>
        </p:nvSpPr>
        <p:spPr>
          <a:xfrm>
            <a:off x="962050" y="1533220"/>
            <a:ext cx="6709409" cy="3458845"/>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dirty="0">
                <a:solidFill>
                  <a:srgbClr val="111F35"/>
                </a:solidFill>
                <a:latin typeface="Calibri"/>
                <a:cs typeface="Calibri"/>
              </a:rPr>
              <a:t>Learn</a:t>
            </a:r>
            <a:r>
              <a:rPr sz="2800" b="1" spc="-45" dirty="0">
                <a:solidFill>
                  <a:srgbClr val="111F35"/>
                </a:solidFill>
                <a:latin typeface="Calibri"/>
                <a:cs typeface="Calibri"/>
              </a:rPr>
              <a:t> </a:t>
            </a:r>
            <a:r>
              <a:rPr sz="2800" b="1" spc="-20" dirty="0">
                <a:solidFill>
                  <a:srgbClr val="111F35"/>
                </a:solidFill>
                <a:latin typeface="Calibri"/>
                <a:cs typeface="Calibri"/>
              </a:rPr>
              <a:t>HTML</a:t>
            </a:r>
            <a:endParaRPr sz="2800">
              <a:latin typeface="Calibri"/>
              <a:cs typeface="Calibri"/>
            </a:endParaRPr>
          </a:p>
          <a:p>
            <a:pPr marL="241300" marR="3707129">
              <a:lnSpc>
                <a:spcPts val="1939"/>
              </a:lnSpc>
              <a:spcBef>
                <a:spcPts val="175"/>
              </a:spcBef>
            </a:pPr>
            <a:r>
              <a:rPr sz="1800" spc="-10" dirty="0">
                <a:solidFill>
                  <a:srgbClr val="111F35"/>
                </a:solidFill>
                <a:latin typeface="Calibri"/>
                <a:cs typeface="Calibri"/>
              </a:rPr>
              <a:t>web.dev </a:t>
            </a:r>
            <a:r>
              <a:rPr sz="1800" u="sng" spc="-10" dirty="0">
                <a:solidFill>
                  <a:srgbClr val="006379"/>
                </a:solidFill>
                <a:uFill>
                  <a:solidFill>
                    <a:srgbClr val="006379"/>
                  </a:solidFill>
                </a:uFill>
                <a:latin typeface="Calibri"/>
                <a:cs typeface="Calibri"/>
                <a:hlinkClick r:id="rId2"/>
              </a:rPr>
              <a:t>https://web.dev/learn/html</a:t>
            </a:r>
            <a:r>
              <a:rPr sz="1800" spc="-10" dirty="0">
                <a:solidFill>
                  <a:srgbClr val="006379"/>
                </a:solidFill>
                <a:latin typeface="Calibri"/>
                <a:cs typeface="Calibri"/>
              </a:rPr>
              <a:t> </a:t>
            </a:r>
            <a:r>
              <a:rPr sz="1800" dirty="0">
                <a:solidFill>
                  <a:srgbClr val="111F35"/>
                </a:solidFill>
                <a:latin typeface="Calibri"/>
                <a:cs typeface="Calibri"/>
              </a:rPr>
              <a:t>Sections:</a:t>
            </a:r>
            <a:r>
              <a:rPr sz="1800" spc="-30" dirty="0">
                <a:solidFill>
                  <a:srgbClr val="111F35"/>
                </a:solidFill>
                <a:latin typeface="Calibri"/>
                <a:cs typeface="Calibri"/>
              </a:rPr>
              <a:t> </a:t>
            </a:r>
            <a:r>
              <a:rPr sz="1800" dirty="0">
                <a:solidFill>
                  <a:srgbClr val="111F35"/>
                </a:solidFill>
                <a:latin typeface="Calibri"/>
                <a:cs typeface="Calibri"/>
              </a:rPr>
              <a:t>1</a:t>
            </a:r>
            <a:r>
              <a:rPr sz="1800" spc="-20" dirty="0">
                <a:solidFill>
                  <a:srgbClr val="111F35"/>
                </a:solidFill>
                <a:latin typeface="Calibri"/>
                <a:cs typeface="Calibri"/>
              </a:rPr>
              <a:t> </a:t>
            </a:r>
            <a:r>
              <a:rPr sz="1800" dirty="0">
                <a:solidFill>
                  <a:srgbClr val="111F35"/>
                </a:solidFill>
                <a:latin typeface="Calibri"/>
                <a:cs typeface="Calibri"/>
              </a:rPr>
              <a:t>to</a:t>
            </a:r>
            <a:r>
              <a:rPr sz="1800" spc="-35" dirty="0">
                <a:solidFill>
                  <a:srgbClr val="111F35"/>
                </a:solidFill>
                <a:latin typeface="Calibri"/>
                <a:cs typeface="Calibri"/>
              </a:rPr>
              <a:t> </a:t>
            </a:r>
            <a:r>
              <a:rPr sz="1800" dirty="0">
                <a:solidFill>
                  <a:srgbClr val="111F35"/>
                </a:solidFill>
                <a:latin typeface="Calibri"/>
                <a:cs typeface="Calibri"/>
              </a:rPr>
              <a:t>10</a:t>
            </a:r>
            <a:r>
              <a:rPr sz="1800" spc="-30" dirty="0">
                <a:solidFill>
                  <a:srgbClr val="111F35"/>
                </a:solidFill>
                <a:latin typeface="Calibri"/>
                <a:cs typeface="Calibri"/>
              </a:rPr>
              <a:t> </a:t>
            </a:r>
            <a:r>
              <a:rPr sz="1800" dirty="0">
                <a:solidFill>
                  <a:srgbClr val="111F35"/>
                </a:solidFill>
                <a:latin typeface="Calibri"/>
                <a:cs typeface="Calibri"/>
              </a:rPr>
              <a:t>and</a:t>
            </a:r>
            <a:r>
              <a:rPr sz="1800" spc="-25" dirty="0">
                <a:solidFill>
                  <a:srgbClr val="111F35"/>
                </a:solidFill>
                <a:latin typeface="Calibri"/>
                <a:cs typeface="Calibri"/>
              </a:rPr>
              <a:t> </a:t>
            </a:r>
            <a:r>
              <a:rPr sz="1800" dirty="0">
                <a:solidFill>
                  <a:srgbClr val="111F35"/>
                </a:solidFill>
                <a:latin typeface="Calibri"/>
                <a:cs typeface="Calibri"/>
              </a:rPr>
              <a:t>12</a:t>
            </a:r>
            <a:r>
              <a:rPr sz="1800" spc="-30" dirty="0">
                <a:solidFill>
                  <a:srgbClr val="111F35"/>
                </a:solidFill>
                <a:latin typeface="Calibri"/>
                <a:cs typeface="Calibri"/>
              </a:rPr>
              <a:t> </a:t>
            </a:r>
            <a:r>
              <a:rPr sz="1800" dirty="0">
                <a:solidFill>
                  <a:srgbClr val="111F35"/>
                </a:solidFill>
                <a:latin typeface="Calibri"/>
                <a:cs typeface="Calibri"/>
              </a:rPr>
              <a:t>to</a:t>
            </a:r>
            <a:r>
              <a:rPr sz="1800" spc="-35" dirty="0">
                <a:solidFill>
                  <a:srgbClr val="111F35"/>
                </a:solidFill>
                <a:latin typeface="Calibri"/>
                <a:cs typeface="Calibri"/>
              </a:rPr>
              <a:t> </a:t>
            </a:r>
            <a:r>
              <a:rPr sz="1800" spc="-25" dirty="0">
                <a:solidFill>
                  <a:srgbClr val="111F35"/>
                </a:solidFill>
                <a:latin typeface="Calibri"/>
                <a:cs typeface="Calibri"/>
              </a:rPr>
              <a:t>14</a:t>
            </a:r>
            <a:endParaRPr sz="1800">
              <a:latin typeface="Calibri"/>
              <a:cs typeface="Calibri"/>
            </a:endParaRPr>
          </a:p>
          <a:p>
            <a:pPr marL="240029" indent="-227329">
              <a:lnSpc>
                <a:spcPts val="3285"/>
              </a:lnSpc>
              <a:spcBef>
                <a:spcPts val="590"/>
              </a:spcBef>
              <a:buFont typeface="Arial MT"/>
              <a:buChar char="•"/>
              <a:tabLst>
                <a:tab pos="240029" algn="l"/>
              </a:tabLst>
            </a:pPr>
            <a:r>
              <a:rPr sz="2800" b="1" dirty="0">
                <a:solidFill>
                  <a:srgbClr val="111F35"/>
                </a:solidFill>
                <a:latin typeface="Calibri"/>
                <a:cs typeface="Calibri"/>
              </a:rPr>
              <a:t>Learn</a:t>
            </a:r>
            <a:r>
              <a:rPr sz="2800" b="1" spc="-40" dirty="0">
                <a:solidFill>
                  <a:srgbClr val="111F35"/>
                </a:solidFill>
                <a:latin typeface="Calibri"/>
                <a:cs typeface="Calibri"/>
              </a:rPr>
              <a:t> </a:t>
            </a:r>
            <a:r>
              <a:rPr sz="2800" b="1" spc="-10" dirty="0">
                <a:solidFill>
                  <a:srgbClr val="111F35"/>
                </a:solidFill>
                <a:latin typeface="Calibri"/>
                <a:cs typeface="Calibri"/>
              </a:rPr>
              <a:t>Forms</a:t>
            </a:r>
            <a:endParaRPr sz="2800">
              <a:latin typeface="Calibri"/>
              <a:cs typeface="Calibri"/>
            </a:endParaRPr>
          </a:p>
          <a:p>
            <a:pPr marL="241300" marR="3765550">
              <a:lnSpc>
                <a:spcPct val="90000"/>
              </a:lnSpc>
              <a:spcBef>
                <a:spcPts val="140"/>
              </a:spcBef>
            </a:pPr>
            <a:r>
              <a:rPr sz="1800" spc="-10" dirty="0">
                <a:solidFill>
                  <a:srgbClr val="111F35"/>
                </a:solidFill>
                <a:latin typeface="Calibri"/>
                <a:cs typeface="Calibri"/>
              </a:rPr>
              <a:t>web.dev </a:t>
            </a:r>
            <a:r>
              <a:rPr sz="1800" u="sng" spc="-10" dirty="0">
                <a:solidFill>
                  <a:srgbClr val="006379"/>
                </a:solidFill>
                <a:uFill>
                  <a:solidFill>
                    <a:srgbClr val="006379"/>
                  </a:solidFill>
                </a:uFill>
                <a:latin typeface="Calibri"/>
                <a:cs typeface="Calibri"/>
                <a:hlinkClick r:id="rId3"/>
              </a:rPr>
              <a:t>https://web.dev/learn/forms</a:t>
            </a:r>
            <a:r>
              <a:rPr sz="1800" spc="-10" dirty="0">
                <a:solidFill>
                  <a:srgbClr val="006379"/>
                </a:solidFill>
                <a:latin typeface="Calibri"/>
                <a:cs typeface="Calibri"/>
              </a:rPr>
              <a:t> </a:t>
            </a:r>
            <a:r>
              <a:rPr sz="1800" dirty="0">
                <a:solidFill>
                  <a:srgbClr val="111F35"/>
                </a:solidFill>
                <a:latin typeface="Calibri"/>
                <a:cs typeface="Calibri"/>
              </a:rPr>
              <a:t>Sections:</a:t>
            </a:r>
            <a:r>
              <a:rPr sz="1800" spc="-40" dirty="0">
                <a:solidFill>
                  <a:srgbClr val="111F35"/>
                </a:solidFill>
                <a:latin typeface="Calibri"/>
                <a:cs typeface="Calibri"/>
              </a:rPr>
              <a:t> </a:t>
            </a:r>
            <a:r>
              <a:rPr sz="1800" dirty="0">
                <a:solidFill>
                  <a:srgbClr val="111F35"/>
                </a:solidFill>
                <a:latin typeface="Calibri"/>
                <a:cs typeface="Calibri"/>
              </a:rPr>
              <a:t>1</a:t>
            </a:r>
            <a:r>
              <a:rPr sz="1800" spc="-30" dirty="0">
                <a:solidFill>
                  <a:srgbClr val="111F35"/>
                </a:solidFill>
                <a:latin typeface="Calibri"/>
                <a:cs typeface="Calibri"/>
              </a:rPr>
              <a:t> </a:t>
            </a:r>
            <a:r>
              <a:rPr sz="1800" dirty="0">
                <a:solidFill>
                  <a:srgbClr val="111F35"/>
                </a:solidFill>
                <a:latin typeface="Calibri"/>
                <a:cs typeface="Calibri"/>
              </a:rPr>
              <a:t>to</a:t>
            </a:r>
            <a:r>
              <a:rPr sz="1800" spc="-45" dirty="0">
                <a:solidFill>
                  <a:srgbClr val="111F35"/>
                </a:solidFill>
                <a:latin typeface="Calibri"/>
                <a:cs typeface="Calibri"/>
              </a:rPr>
              <a:t> </a:t>
            </a:r>
            <a:r>
              <a:rPr sz="1800" spc="-50" dirty="0">
                <a:solidFill>
                  <a:srgbClr val="111F35"/>
                </a:solidFill>
                <a:latin typeface="Calibri"/>
                <a:cs typeface="Calibri"/>
              </a:rPr>
              <a:t>3</a:t>
            </a:r>
            <a:endParaRPr sz="1800">
              <a:latin typeface="Calibri"/>
              <a:cs typeface="Calibri"/>
            </a:endParaRPr>
          </a:p>
          <a:p>
            <a:pPr marL="240029" indent="-227329">
              <a:lnSpc>
                <a:spcPts val="3285"/>
              </a:lnSpc>
              <a:spcBef>
                <a:spcPts val="595"/>
              </a:spcBef>
              <a:buFont typeface="Arial MT"/>
              <a:buChar char="•"/>
              <a:tabLst>
                <a:tab pos="240029" algn="l"/>
              </a:tabLst>
            </a:pPr>
            <a:r>
              <a:rPr sz="2800" b="1" dirty="0">
                <a:solidFill>
                  <a:srgbClr val="111F35"/>
                </a:solidFill>
                <a:latin typeface="Calibri"/>
                <a:cs typeface="Calibri"/>
              </a:rPr>
              <a:t>&lt;input&gt;:</a:t>
            </a:r>
            <a:r>
              <a:rPr sz="2800" b="1" spc="-50" dirty="0">
                <a:solidFill>
                  <a:srgbClr val="111F35"/>
                </a:solidFill>
                <a:latin typeface="Calibri"/>
                <a:cs typeface="Calibri"/>
              </a:rPr>
              <a:t> </a:t>
            </a:r>
            <a:r>
              <a:rPr sz="2800" b="1" dirty="0">
                <a:solidFill>
                  <a:srgbClr val="111F35"/>
                </a:solidFill>
                <a:latin typeface="Calibri"/>
                <a:cs typeface="Calibri"/>
              </a:rPr>
              <a:t>The</a:t>
            </a:r>
            <a:r>
              <a:rPr sz="2800" b="1" spc="-85" dirty="0">
                <a:solidFill>
                  <a:srgbClr val="111F35"/>
                </a:solidFill>
                <a:latin typeface="Calibri"/>
                <a:cs typeface="Calibri"/>
              </a:rPr>
              <a:t> </a:t>
            </a:r>
            <a:r>
              <a:rPr sz="2800" b="1" dirty="0">
                <a:solidFill>
                  <a:srgbClr val="111F35"/>
                </a:solidFill>
                <a:latin typeface="Calibri"/>
                <a:cs typeface="Calibri"/>
              </a:rPr>
              <a:t>Input</a:t>
            </a:r>
            <a:r>
              <a:rPr sz="2800" b="1" spc="-65" dirty="0">
                <a:solidFill>
                  <a:srgbClr val="111F35"/>
                </a:solidFill>
                <a:latin typeface="Calibri"/>
                <a:cs typeface="Calibri"/>
              </a:rPr>
              <a:t> </a:t>
            </a:r>
            <a:r>
              <a:rPr sz="2800" b="1" dirty="0">
                <a:solidFill>
                  <a:srgbClr val="111F35"/>
                </a:solidFill>
                <a:latin typeface="Calibri"/>
                <a:cs typeface="Calibri"/>
              </a:rPr>
              <a:t>(Form</a:t>
            </a:r>
            <a:r>
              <a:rPr sz="2800" b="1" spc="-80" dirty="0">
                <a:solidFill>
                  <a:srgbClr val="111F35"/>
                </a:solidFill>
                <a:latin typeface="Calibri"/>
                <a:cs typeface="Calibri"/>
              </a:rPr>
              <a:t> </a:t>
            </a:r>
            <a:r>
              <a:rPr sz="2800" b="1" dirty="0">
                <a:solidFill>
                  <a:srgbClr val="111F35"/>
                </a:solidFill>
                <a:latin typeface="Calibri"/>
                <a:cs typeface="Calibri"/>
              </a:rPr>
              <a:t>Input)</a:t>
            </a:r>
            <a:r>
              <a:rPr sz="2800" b="1" spc="-55" dirty="0">
                <a:solidFill>
                  <a:srgbClr val="111F35"/>
                </a:solidFill>
                <a:latin typeface="Calibri"/>
                <a:cs typeface="Calibri"/>
              </a:rPr>
              <a:t> </a:t>
            </a:r>
            <a:r>
              <a:rPr sz="2800" b="1" spc="-10" dirty="0">
                <a:solidFill>
                  <a:srgbClr val="111F35"/>
                </a:solidFill>
                <a:latin typeface="Calibri"/>
                <a:cs typeface="Calibri"/>
              </a:rPr>
              <a:t>element</a:t>
            </a:r>
            <a:endParaRPr sz="2800">
              <a:latin typeface="Calibri"/>
              <a:cs typeface="Calibri"/>
            </a:endParaRPr>
          </a:p>
          <a:p>
            <a:pPr marL="241300">
              <a:lnSpc>
                <a:spcPts val="1975"/>
              </a:lnSpc>
            </a:pPr>
            <a:r>
              <a:rPr sz="1800" dirty="0">
                <a:solidFill>
                  <a:srgbClr val="111F35"/>
                </a:solidFill>
                <a:latin typeface="Calibri"/>
                <a:cs typeface="Calibri"/>
              </a:rPr>
              <a:t>MDN</a:t>
            </a:r>
            <a:r>
              <a:rPr sz="1800" spc="-45" dirty="0">
                <a:solidFill>
                  <a:srgbClr val="111F35"/>
                </a:solidFill>
                <a:latin typeface="Calibri"/>
                <a:cs typeface="Calibri"/>
              </a:rPr>
              <a:t> </a:t>
            </a:r>
            <a:r>
              <a:rPr sz="1800" dirty="0">
                <a:solidFill>
                  <a:srgbClr val="111F35"/>
                </a:solidFill>
                <a:latin typeface="Calibri"/>
                <a:cs typeface="Calibri"/>
              </a:rPr>
              <a:t>web</a:t>
            </a:r>
            <a:r>
              <a:rPr sz="1800" spc="-30" dirty="0">
                <a:solidFill>
                  <a:srgbClr val="111F35"/>
                </a:solidFill>
                <a:latin typeface="Calibri"/>
                <a:cs typeface="Calibri"/>
              </a:rPr>
              <a:t> </a:t>
            </a:r>
            <a:r>
              <a:rPr sz="1800" spc="-20" dirty="0">
                <a:solidFill>
                  <a:srgbClr val="111F35"/>
                </a:solidFill>
                <a:latin typeface="Calibri"/>
                <a:cs typeface="Calibri"/>
              </a:rPr>
              <a:t>docs</a:t>
            </a:r>
            <a:endParaRPr sz="1800">
              <a:latin typeface="Calibri"/>
              <a:cs typeface="Calibri"/>
            </a:endParaRPr>
          </a:p>
          <a:p>
            <a:pPr marL="241300">
              <a:lnSpc>
                <a:spcPts val="2050"/>
              </a:lnSpc>
            </a:pPr>
            <a:r>
              <a:rPr sz="1800" u="sng" spc="-25" dirty="0">
                <a:solidFill>
                  <a:srgbClr val="006379"/>
                </a:solidFill>
                <a:uFill>
                  <a:solidFill>
                    <a:srgbClr val="006379"/>
                  </a:solidFill>
                </a:uFill>
                <a:latin typeface="Calibri"/>
                <a:cs typeface="Calibri"/>
                <a:hlinkClick r:id="rId4"/>
              </a:rPr>
              <a:t>https://developer.mozilla.org/en-</a:t>
            </a:r>
            <a:r>
              <a:rPr sz="1800" u="sng" spc="-10" dirty="0">
                <a:solidFill>
                  <a:srgbClr val="006379"/>
                </a:solidFill>
                <a:uFill>
                  <a:solidFill>
                    <a:srgbClr val="006379"/>
                  </a:solidFill>
                </a:uFill>
                <a:latin typeface="Calibri"/>
                <a:cs typeface="Calibri"/>
                <a:hlinkClick r:id="rId4"/>
              </a:rPr>
              <a:t>US/docs/Web/HTML/Element/input</a:t>
            </a:r>
            <a:endParaRPr sz="180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06028" y="710691"/>
            <a:ext cx="2734310" cy="2474595"/>
          </a:xfrm>
          <a:custGeom>
            <a:avLst/>
            <a:gdLst/>
            <a:ahLst/>
            <a:cxnLst/>
            <a:rect l="l" t="t" r="r" b="b"/>
            <a:pathLst>
              <a:path w="2734309" h="2474595">
                <a:moveTo>
                  <a:pt x="371856" y="2255774"/>
                </a:moveTo>
                <a:lnTo>
                  <a:pt x="328142" y="2238514"/>
                </a:lnTo>
                <a:lnTo>
                  <a:pt x="290258" y="2206929"/>
                </a:lnTo>
                <a:lnTo>
                  <a:pt x="257644" y="2166010"/>
                </a:lnTo>
                <a:lnTo>
                  <a:pt x="229755" y="2120735"/>
                </a:lnTo>
                <a:lnTo>
                  <a:pt x="206032" y="2076107"/>
                </a:lnTo>
                <a:lnTo>
                  <a:pt x="185928" y="2037080"/>
                </a:lnTo>
                <a:lnTo>
                  <a:pt x="170675" y="2078062"/>
                </a:lnTo>
                <a:lnTo>
                  <a:pt x="147231" y="2117179"/>
                </a:lnTo>
                <a:lnTo>
                  <a:pt x="117005" y="2154478"/>
                </a:lnTo>
                <a:lnTo>
                  <a:pt x="81445" y="2189988"/>
                </a:lnTo>
                <a:lnTo>
                  <a:pt x="41960" y="2223744"/>
                </a:lnTo>
                <a:lnTo>
                  <a:pt x="0" y="2255774"/>
                </a:lnTo>
                <a:lnTo>
                  <a:pt x="45173" y="2279789"/>
                </a:lnTo>
                <a:lnTo>
                  <a:pt x="85877" y="2308021"/>
                </a:lnTo>
                <a:lnTo>
                  <a:pt x="121196" y="2341029"/>
                </a:lnTo>
                <a:lnTo>
                  <a:pt x="150253" y="2379395"/>
                </a:lnTo>
                <a:lnTo>
                  <a:pt x="172123" y="2423680"/>
                </a:lnTo>
                <a:lnTo>
                  <a:pt x="185928" y="2474468"/>
                </a:lnTo>
                <a:lnTo>
                  <a:pt x="202577" y="2429141"/>
                </a:lnTo>
                <a:lnTo>
                  <a:pt x="227939" y="2383294"/>
                </a:lnTo>
                <a:lnTo>
                  <a:pt x="259791" y="2339987"/>
                </a:lnTo>
                <a:lnTo>
                  <a:pt x="295871" y="2302256"/>
                </a:lnTo>
                <a:lnTo>
                  <a:pt x="333971" y="2273173"/>
                </a:lnTo>
                <a:lnTo>
                  <a:pt x="371856" y="2255774"/>
                </a:lnTo>
                <a:close/>
              </a:path>
              <a:path w="2734309" h="2474595">
                <a:moveTo>
                  <a:pt x="2734056" y="393700"/>
                </a:moveTo>
                <a:lnTo>
                  <a:pt x="2698051" y="381000"/>
                </a:lnTo>
                <a:lnTo>
                  <a:pt x="2660510" y="381000"/>
                </a:lnTo>
                <a:lnTo>
                  <a:pt x="2621305" y="368300"/>
                </a:lnTo>
                <a:lnTo>
                  <a:pt x="2580360" y="342900"/>
                </a:lnTo>
                <a:lnTo>
                  <a:pt x="2537536" y="330200"/>
                </a:lnTo>
                <a:lnTo>
                  <a:pt x="2492756" y="304800"/>
                </a:lnTo>
                <a:lnTo>
                  <a:pt x="2466695" y="290677"/>
                </a:lnTo>
                <a:lnTo>
                  <a:pt x="2466695" y="1524000"/>
                </a:lnTo>
                <a:lnTo>
                  <a:pt x="2462606" y="1574800"/>
                </a:lnTo>
                <a:lnTo>
                  <a:pt x="2456904" y="1625600"/>
                </a:lnTo>
                <a:lnTo>
                  <a:pt x="2452903" y="1663700"/>
                </a:lnTo>
                <a:lnTo>
                  <a:pt x="2453894" y="1701800"/>
                </a:lnTo>
                <a:lnTo>
                  <a:pt x="2391003" y="1727200"/>
                </a:lnTo>
                <a:lnTo>
                  <a:pt x="2334247" y="1752600"/>
                </a:lnTo>
                <a:lnTo>
                  <a:pt x="2282660" y="1765300"/>
                </a:lnTo>
                <a:lnTo>
                  <a:pt x="2235301" y="1790700"/>
                </a:lnTo>
                <a:lnTo>
                  <a:pt x="2191245" y="1803400"/>
                </a:lnTo>
                <a:lnTo>
                  <a:pt x="2149551" y="1816100"/>
                </a:lnTo>
                <a:lnTo>
                  <a:pt x="2109266" y="1828800"/>
                </a:lnTo>
                <a:lnTo>
                  <a:pt x="1988794" y="1905000"/>
                </a:lnTo>
                <a:lnTo>
                  <a:pt x="1907755" y="1930400"/>
                </a:lnTo>
                <a:lnTo>
                  <a:pt x="1865503" y="1943100"/>
                </a:lnTo>
                <a:lnTo>
                  <a:pt x="1821014" y="1955800"/>
                </a:lnTo>
                <a:lnTo>
                  <a:pt x="1773491" y="1968500"/>
                </a:lnTo>
                <a:lnTo>
                  <a:pt x="1722132" y="1993900"/>
                </a:lnTo>
                <a:lnTo>
                  <a:pt x="1666113" y="2019300"/>
                </a:lnTo>
                <a:lnTo>
                  <a:pt x="1604645" y="2057400"/>
                </a:lnTo>
                <a:lnTo>
                  <a:pt x="1538236" y="2082800"/>
                </a:lnTo>
                <a:lnTo>
                  <a:pt x="1482686" y="2120900"/>
                </a:lnTo>
                <a:lnTo>
                  <a:pt x="1435760" y="2133600"/>
                </a:lnTo>
                <a:lnTo>
                  <a:pt x="1395222" y="2146300"/>
                </a:lnTo>
                <a:lnTo>
                  <a:pt x="1358811" y="2159000"/>
                </a:lnTo>
                <a:lnTo>
                  <a:pt x="1289494" y="2184400"/>
                </a:lnTo>
                <a:lnTo>
                  <a:pt x="1252093" y="2197100"/>
                </a:lnTo>
                <a:lnTo>
                  <a:pt x="1213586" y="2184400"/>
                </a:lnTo>
                <a:lnTo>
                  <a:pt x="1168273" y="2171700"/>
                </a:lnTo>
                <a:lnTo>
                  <a:pt x="1118184" y="2146300"/>
                </a:lnTo>
                <a:lnTo>
                  <a:pt x="959739" y="2070100"/>
                </a:lnTo>
                <a:lnTo>
                  <a:pt x="910983" y="2057400"/>
                </a:lnTo>
                <a:lnTo>
                  <a:pt x="867676" y="2044700"/>
                </a:lnTo>
                <a:lnTo>
                  <a:pt x="831850" y="2032000"/>
                </a:lnTo>
                <a:lnTo>
                  <a:pt x="798512" y="2019300"/>
                </a:lnTo>
                <a:lnTo>
                  <a:pt x="761441" y="2006600"/>
                </a:lnTo>
                <a:lnTo>
                  <a:pt x="720801" y="1993900"/>
                </a:lnTo>
                <a:lnTo>
                  <a:pt x="676770" y="1968500"/>
                </a:lnTo>
                <a:lnTo>
                  <a:pt x="629513" y="1943100"/>
                </a:lnTo>
                <a:lnTo>
                  <a:pt x="579196" y="1917700"/>
                </a:lnTo>
                <a:lnTo>
                  <a:pt x="525995" y="1892300"/>
                </a:lnTo>
                <a:lnTo>
                  <a:pt x="411607" y="1866900"/>
                </a:lnTo>
                <a:lnTo>
                  <a:pt x="409181" y="1816100"/>
                </a:lnTo>
                <a:lnTo>
                  <a:pt x="409295" y="1765300"/>
                </a:lnTo>
                <a:lnTo>
                  <a:pt x="410616" y="1727200"/>
                </a:lnTo>
                <a:lnTo>
                  <a:pt x="411822" y="1689100"/>
                </a:lnTo>
                <a:lnTo>
                  <a:pt x="411734" y="1663700"/>
                </a:lnTo>
                <a:lnTo>
                  <a:pt x="411645" y="1638300"/>
                </a:lnTo>
                <a:lnTo>
                  <a:pt x="411607" y="1625600"/>
                </a:lnTo>
                <a:lnTo>
                  <a:pt x="452335" y="1651000"/>
                </a:lnTo>
                <a:lnTo>
                  <a:pt x="499732" y="1663700"/>
                </a:lnTo>
                <a:lnTo>
                  <a:pt x="551472" y="1689100"/>
                </a:lnTo>
                <a:lnTo>
                  <a:pt x="658710" y="1739900"/>
                </a:lnTo>
                <a:lnTo>
                  <a:pt x="709561" y="1752600"/>
                </a:lnTo>
                <a:lnTo>
                  <a:pt x="755472" y="1778000"/>
                </a:lnTo>
                <a:lnTo>
                  <a:pt x="794131" y="1790700"/>
                </a:lnTo>
                <a:lnTo>
                  <a:pt x="829818" y="1803400"/>
                </a:lnTo>
                <a:lnTo>
                  <a:pt x="868426" y="1816100"/>
                </a:lnTo>
                <a:lnTo>
                  <a:pt x="909955" y="1841500"/>
                </a:lnTo>
                <a:lnTo>
                  <a:pt x="954417" y="1854200"/>
                </a:lnTo>
                <a:lnTo>
                  <a:pt x="1001801" y="1879600"/>
                </a:lnTo>
                <a:lnTo>
                  <a:pt x="1052144" y="1892300"/>
                </a:lnTo>
                <a:lnTo>
                  <a:pt x="1105420" y="1917700"/>
                </a:lnTo>
                <a:lnTo>
                  <a:pt x="1161669" y="1943100"/>
                </a:lnTo>
                <a:lnTo>
                  <a:pt x="1218158" y="1905000"/>
                </a:lnTo>
                <a:lnTo>
                  <a:pt x="1288796" y="1879600"/>
                </a:lnTo>
                <a:lnTo>
                  <a:pt x="1328813" y="1866900"/>
                </a:lnTo>
                <a:lnTo>
                  <a:pt x="1371638" y="1866900"/>
                </a:lnTo>
                <a:lnTo>
                  <a:pt x="1417027" y="1854200"/>
                </a:lnTo>
                <a:lnTo>
                  <a:pt x="1464741" y="1841500"/>
                </a:lnTo>
                <a:lnTo>
                  <a:pt x="1514538" y="1816100"/>
                </a:lnTo>
                <a:lnTo>
                  <a:pt x="1566151" y="1790700"/>
                </a:lnTo>
                <a:lnTo>
                  <a:pt x="1619377" y="1752600"/>
                </a:lnTo>
                <a:lnTo>
                  <a:pt x="1647698" y="1739900"/>
                </a:lnTo>
                <a:lnTo>
                  <a:pt x="1676031" y="1727200"/>
                </a:lnTo>
                <a:lnTo>
                  <a:pt x="1727847" y="1701800"/>
                </a:lnTo>
                <a:lnTo>
                  <a:pt x="1775498" y="1676400"/>
                </a:lnTo>
                <a:lnTo>
                  <a:pt x="1819694" y="1663700"/>
                </a:lnTo>
                <a:lnTo>
                  <a:pt x="1861121" y="1663700"/>
                </a:lnTo>
                <a:lnTo>
                  <a:pt x="1900466" y="1651000"/>
                </a:lnTo>
                <a:lnTo>
                  <a:pt x="2013038" y="1612900"/>
                </a:lnTo>
                <a:lnTo>
                  <a:pt x="2051050" y="1587500"/>
                </a:lnTo>
                <a:lnTo>
                  <a:pt x="2136521" y="1536700"/>
                </a:lnTo>
                <a:lnTo>
                  <a:pt x="2267051" y="1498600"/>
                </a:lnTo>
                <a:lnTo>
                  <a:pt x="2358821" y="1473200"/>
                </a:lnTo>
                <a:lnTo>
                  <a:pt x="2406942" y="1447800"/>
                </a:lnTo>
                <a:lnTo>
                  <a:pt x="2456942" y="1422400"/>
                </a:lnTo>
                <a:lnTo>
                  <a:pt x="2465908" y="1473200"/>
                </a:lnTo>
                <a:lnTo>
                  <a:pt x="2466695" y="1524000"/>
                </a:lnTo>
                <a:lnTo>
                  <a:pt x="2466695" y="290677"/>
                </a:lnTo>
                <a:lnTo>
                  <a:pt x="2460904" y="287540"/>
                </a:lnTo>
                <a:lnTo>
                  <a:pt x="2460904" y="558800"/>
                </a:lnTo>
                <a:lnTo>
                  <a:pt x="2455634" y="596900"/>
                </a:lnTo>
                <a:lnTo>
                  <a:pt x="2449893" y="647700"/>
                </a:lnTo>
                <a:lnTo>
                  <a:pt x="2449792" y="660400"/>
                </a:lnTo>
                <a:lnTo>
                  <a:pt x="2449703" y="673100"/>
                </a:lnTo>
                <a:lnTo>
                  <a:pt x="2449614" y="685800"/>
                </a:lnTo>
                <a:lnTo>
                  <a:pt x="2449512" y="698500"/>
                </a:lnTo>
                <a:lnTo>
                  <a:pt x="2449423" y="711200"/>
                </a:lnTo>
                <a:lnTo>
                  <a:pt x="2459990" y="762000"/>
                </a:lnTo>
                <a:lnTo>
                  <a:pt x="2409482" y="787400"/>
                </a:lnTo>
                <a:lnTo>
                  <a:pt x="2382342" y="794016"/>
                </a:lnTo>
                <a:lnTo>
                  <a:pt x="2382342" y="1041400"/>
                </a:lnTo>
                <a:lnTo>
                  <a:pt x="2382266" y="1054100"/>
                </a:lnTo>
                <a:lnTo>
                  <a:pt x="2382189" y="1066800"/>
                </a:lnTo>
                <a:lnTo>
                  <a:pt x="2382113" y="1079500"/>
                </a:lnTo>
                <a:lnTo>
                  <a:pt x="2382050" y="1092200"/>
                </a:lnTo>
                <a:lnTo>
                  <a:pt x="2376881" y="1130300"/>
                </a:lnTo>
                <a:lnTo>
                  <a:pt x="2372017" y="1181100"/>
                </a:lnTo>
                <a:lnTo>
                  <a:pt x="2372144" y="1193800"/>
                </a:lnTo>
                <a:lnTo>
                  <a:pt x="2372258" y="1206500"/>
                </a:lnTo>
                <a:lnTo>
                  <a:pt x="2372372" y="1219200"/>
                </a:lnTo>
                <a:lnTo>
                  <a:pt x="2372487" y="1231900"/>
                </a:lnTo>
                <a:lnTo>
                  <a:pt x="2372614" y="1244600"/>
                </a:lnTo>
                <a:lnTo>
                  <a:pt x="2369566" y="1244600"/>
                </a:lnTo>
                <a:lnTo>
                  <a:pt x="2325395" y="1270000"/>
                </a:lnTo>
                <a:lnTo>
                  <a:pt x="2282342" y="1295400"/>
                </a:lnTo>
                <a:lnTo>
                  <a:pt x="2154644" y="1333500"/>
                </a:lnTo>
                <a:lnTo>
                  <a:pt x="2065705" y="1358900"/>
                </a:lnTo>
                <a:lnTo>
                  <a:pt x="2018576" y="1384300"/>
                </a:lnTo>
                <a:lnTo>
                  <a:pt x="1969008" y="1409700"/>
                </a:lnTo>
                <a:lnTo>
                  <a:pt x="1924989" y="1447800"/>
                </a:lnTo>
                <a:lnTo>
                  <a:pt x="1884095" y="1460500"/>
                </a:lnTo>
                <a:lnTo>
                  <a:pt x="1845284" y="1485900"/>
                </a:lnTo>
                <a:lnTo>
                  <a:pt x="1730870" y="1524000"/>
                </a:lnTo>
                <a:lnTo>
                  <a:pt x="1689950" y="1536700"/>
                </a:lnTo>
                <a:lnTo>
                  <a:pt x="1645920" y="1549400"/>
                </a:lnTo>
                <a:lnTo>
                  <a:pt x="1597710" y="1562100"/>
                </a:lnTo>
                <a:lnTo>
                  <a:pt x="1544320" y="1587500"/>
                </a:lnTo>
                <a:lnTo>
                  <a:pt x="1478978" y="1625600"/>
                </a:lnTo>
                <a:lnTo>
                  <a:pt x="1422679" y="1651000"/>
                </a:lnTo>
                <a:lnTo>
                  <a:pt x="1373505" y="1663700"/>
                </a:lnTo>
                <a:lnTo>
                  <a:pt x="1329537" y="1676400"/>
                </a:lnTo>
                <a:lnTo>
                  <a:pt x="1288884" y="1701800"/>
                </a:lnTo>
                <a:lnTo>
                  <a:pt x="1209840" y="1727200"/>
                </a:lnTo>
                <a:lnTo>
                  <a:pt x="1167638" y="1739900"/>
                </a:lnTo>
                <a:lnTo>
                  <a:pt x="1105052" y="1739900"/>
                </a:lnTo>
                <a:lnTo>
                  <a:pt x="1054709" y="1727200"/>
                </a:lnTo>
                <a:lnTo>
                  <a:pt x="1013269" y="1701800"/>
                </a:lnTo>
                <a:lnTo>
                  <a:pt x="977430" y="1689100"/>
                </a:lnTo>
                <a:lnTo>
                  <a:pt x="943864" y="1676400"/>
                </a:lnTo>
                <a:lnTo>
                  <a:pt x="909243" y="1651000"/>
                </a:lnTo>
                <a:lnTo>
                  <a:pt x="870229" y="1625600"/>
                </a:lnTo>
                <a:lnTo>
                  <a:pt x="823531" y="1612900"/>
                </a:lnTo>
                <a:lnTo>
                  <a:pt x="765810" y="1587500"/>
                </a:lnTo>
                <a:lnTo>
                  <a:pt x="704037" y="1562100"/>
                </a:lnTo>
                <a:lnTo>
                  <a:pt x="647090" y="1549400"/>
                </a:lnTo>
                <a:lnTo>
                  <a:pt x="594334" y="1524000"/>
                </a:lnTo>
                <a:lnTo>
                  <a:pt x="545147" y="1498600"/>
                </a:lnTo>
                <a:lnTo>
                  <a:pt x="498868" y="1485900"/>
                </a:lnTo>
                <a:lnTo>
                  <a:pt x="454875" y="1460500"/>
                </a:lnTo>
                <a:lnTo>
                  <a:pt x="371246" y="1435100"/>
                </a:lnTo>
                <a:lnTo>
                  <a:pt x="330327" y="1409700"/>
                </a:lnTo>
                <a:lnTo>
                  <a:pt x="327685" y="1371600"/>
                </a:lnTo>
                <a:lnTo>
                  <a:pt x="330263" y="1320800"/>
                </a:lnTo>
                <a:lnTo>
                  <a:pt x="334937" y="1270000"/>
                </a:lnTo>
                <a:lnTo>
                  <a:pt x="338594" y="1219200"/>
                </a:lnTo>
                <a:lnTo>
                  <a:pt x="338086" y="1181100"/>
                </a:lnTo>
                <a:lnTo>
                  <a:pt x="330327" y="1143000"/>
                </a:lnTo>
                <a:lnTo>
                  <a:pt x="394131" y="1168400"/>
                </a:lnTo>
                <a:lnTo>
                  <a:pt x="451319" y="1193800"/>
                </a:lnTo>
                <a:lnTo>
                  <a:pt x="502805" y="1219200"/>
                </a:lnTo>
                <a:lnTo>
                  <a:pt x="549516" y="1231900"/>
                </a:lnTo>
                <a:lnTo>
                  <a:pt x="592378" y="1257300"/>
                </a:lnTo>
                <a:lnTo>
                  <a:pt x="632307" y="1270000"/>
                </a:lnTo>
                <a:lnTo>
                  <a:pt x="670242" y="1295400"/>
                </a:lnTo>
                <a:lnTo>
                  <a:pt x="707110" y="1295400"/>
                </a:lnTo>
                <a:lnTo>
                  <a:pt x="780275" y="1320800"/>
                </a:lnTo>
                <a:lnTo>
                  <a:pt x="822159" y="1333500"/>
                </a:lnTo>
                <a:lnTo>
                  <a:pt x="868159" y="1346200"/>
                </a:lnTo>
                <a:lnTo>
                  <a:pt x="916914" y="1371600"/>
                </a:lnTo>
                <a:lnTo>
                  <a:pt x="1017308" y="1422400"/>
                </a:lnTo>
                <a:lnTo>
                  <a:pt x="1066228" y="1435100"/>
                </a:lnTo>
                <a:lnTo>
                  <a:pt x="1112520" y="1460500"/>
                </a:lnTo>
                <a:lnTo>
                  <a:pt x="1154811" y="1473200"/>
                </a:lnTo>
                <a:lnTo>
                  <a:pt x="1191768" y="1485900"/>
                </a:lnTo>
                <a:lnTo>
                  <a:pt x="1245527" y="1460500"/>
                </a:lnTo>
                <a:lnTo>
                  <a:pt x="1294053" y="1435100"/>
                </a:lnTo>
                <a:lnTo>
                  <a:pt x="1338656" y="1422400"/>
                </a:lnTo>
                <a:lnTo>
                  <a:pt x="1380655" y="1397000"/>
                </a:lnTo>
                <a:lnTo>
                  <a:pt x="1504010" y="1358900"/>
                </a:lnTo>
                <a:lnTo>
                  <a:pt x="1548612" y="1333500"/>
                </a:lnTo>
                <a:lnTo>
                  <a:pt x="1652879" y="1295400"/>
                </a:lnTo>
                <a:lnTo>
                  <a:pt x="1705546" y="1270000"/>
                </a:lnTo>
                <a:lnTo>
                  <a:pt x="1755317" y="1257300"/>
                </a:lnTo>
                <a:lnTo>
                  <a:pt x="1802384" y="1244600"/>
                </a:lnTo>
                <a:lnTo>
                  <a:pt x="1846910" y="1219200"/>
                </a:lnTo>
                <a:lnTo>
                  <a:pt x="1889112" y="1206500"/>
                </a:lnTo>
                <a:lnTo>
                  <a:pt x="1929155" y="1181100"/>
                </a:lnTo>
                <a:lnTo>
                  <a:pt x="1967230" y="1168400"/>
                </a:lnTo>
                <a:lnTo>
                  <a:pt x="2004529" y="1143000"/>
                </a:lnTo>
                <a:lnTo>
                  <a:pt x="2048941" y="1130300"/>
                </a:lnTo>
                <a:lnTo>
                  <a:pt x="2098230" y="1104900"/>
                </a:lnTo>
                <a:lnTo>
                  <a:pt x="2202611" y="1079500"/>
                </a:lnTo>
                <a:lnTo>
                  <a:pt x="2253284" y="1054100"/>
                </a:lnTo>
                <a:lnTo>
                  <a:pt x="2299982" y="1041400"/>
                </a:lnTo>
                <a:lnTo>
                  <a:pt x="2340495" y="1016000"/>
                </a:lnTo>
                <a:lnTo>
                  <a:pt x="2372614" y="990600"/>
                </a:lnTo>
                <a:lnTo>
                  <a:pt x="2382342" y="1041400"/>
                </a:lnTo>
                <a:lnTo>
                  <a:pt x="2382342" y="794016"/>
                </a:lnTo>
                <a:lnTo>
                  <a:pt x="2305113" y="812800"/>
                </a:lnTo>
                <a:lnTo>
                  <a:pt x="2253196" y="838200"/>
                </a:lnTo>
                <a:lnTo>
                  <a:pt x="2202751" y="850900"/>
                </a:lnTo>
                <a:lnTo>
                  <a:pt x="2154771" y="863600"/>
                </a:lnTo>
                <a:lnTo>
                  <a:pt x="2110206" y="889000"/>
                </a:lnTo>
                <a:lnTo>
                  <a:pt x="2070061" y="914400"/>
                </a:lnTo>
                <a:lnTo>
                  <a:pt x="2035302" y="939800"/>
                </a:lnTo>
                <a:lnTo>
                  <a:pt x="1995373" y="977900"/>
                </a:lnTo>
                <a:lnTo>
                  <a:pt x="1948611" y="1003300"/>
                </a:lnTo>
                <a:lnTo>
                  <a:pt x="1897430" y="1016000"/>
                </a:lnTo>
                <a:lnTo>
                  <a:pt x="1844205" y="1041400"/>
                </a:lnTo>
                <a:lnTo>
                  <a:pt x="1791335" y="1054100"/>
                </a:lnTo>
                <a:lnTo>
                  <a:pt x="1741208" y="1066800"/>
                </a:lnTo>
                <a:lnTo>
                  <a:pt x="1696212" y="1079500"/>
                </a:lnTo>
                <a:lnTo>
                  <a:pt x="1658747" y="1092200"/>
                </a:lnTo>
                <a:lnTo>
                  <a:pt x="1624723" y="1117600"/>
                </a:lnTo>
                <a:lnTo>
                  <a:pt x="1582788" y="1130300"/>
                </a:lnTo>
                <a:lnTo>
                  <a:pt x="1535188" y="1143000"/>
                </a:lnTo>
                <a:lnTo>
                  <a:pt x="1484210" y="1168400"/>
                </a:lnTo>
                <a:lnTo>
                  <a:pt x="1432115" y="1181100"/>
                </a:lnTo>
                <a:lnTo>
                  <a:pt x="1381188" y="1206500"/>
                </a:lnTo>
                <a:lnTo>
                  <a:pt x="1333677" y="1219200"/>
                </a:lnTo>
                <a:lnTo>
                  <a:pt x="1291882" y="1244600"/>
                </a:lnTo>
                <a:lnTo>
                  <a:pt x="1258062" y="1270000"/>
                </a:lnTo>
                <a:lnTo>
                  <a:pt x="1216863" y="1244600"/>
                </a:lnTo>
                <a:lnTo>
                  <a:pt x="1172552" y="1231900"/>
                </a:lnTo>
                <a:lnTo>
                  <a:pt x="1126185" y="1206500"/>
                </a:lnTo>
                <a:lnTo>
                  <a:pt x="1078839" y="1181100"/>
                </a:lnTo>
                <a:lnTo>
                  <a:pt x="1031570" y="1168400"/>
                </a:lnTo>
                <a:lnTo>
                  <a:pt x="985431" y="1143000"/>
                </a:lnTo>
                <a:lnTo>
                  <a:pt x="941489" y="1130300"/>
                </a:lnTo>
                <a:lnTo>
                  <a:pt x="900823" y="1117600"/>
                </a:lnTo>
                <a:lnTo>
                  <a:pt x="864489" y="1104900"/>
                </a:lnTo>
                <a:lnTo>
                  <a:pt x="833285" y="1104900"/>
                </a:lnTo>
                <a:lnTo>
                  <a:pt x="800290" y="1092200"/>
                </a:lnTo>
                <a:lnTo>
                  <a:pt x="765073" y="1079500"/>
                </a:lnTo>
                <a:lnTo>
                  <a:pt x="727202" y="1066800"/>
                </a:lnTo>
                <a:lnTo>
                  <a:pt x="686269" y="1041400"/>
                </a:lnTo>
                <a:lnTo>
                  <a:pt x="641832" y="1028700"/>
                </a:lnTo>
                <a:lnTo>
                  <a:pt x="593483" y="1003300"/>
                </a:lnTo>
                <a:lnTo>
                  <a:pt x="540778" y="977900"/>
                </a:lnTo>
                <a:lnTo>
                  <a:pt x="483298" y="952500"/>
                </a:lnTo>
                <a:lnTo>
                  <a:pt x="420624" y="927100"/>
                </a:lnTo>
                <a:lnTo>
                  <a:pt x="415404" y="876300"/>
                </a:lnTo>
                <a:lnTo>
                  <a:pt x="415302" y="863600"/>
                </a:lnTo>
                <a:lnTo>
                  <a:pt x="415213" y="850900"/>
                </a:lnTo>
                <a:lnTo>
                  <a:pt x="415112" y="838200"/>
                </a:lnTo>
                <a:lnTo>
                  <a:pt x="417614" y="800100"/>
                </a:lnTo>
                <a:lnTo>
                  <a:pt x="420789" y="762000"/>
                </a:lnTo>
                <a:lnTo>
                  <a:pt x="422490" y="711200"/>
                </a:lnTo>
                <a:lnTo>
                  <a:pt x="420624" y="660400"/>
                </a:lnTo>
                <a:lnTo>
                  <a:pt x="463423" y="673100"/>
                </a:lnTo>
                <a:lnTo>
                  <a:pt x="502818" y="685800"/>
                </a:lnTo>
                <a:lnTo>
                  <a:pt x="540664" y="698500"/>
                </a:lnTo>
                <a:lnTo>
                  <a:pt x="578815" y="723900"/>
                </a:lnTo>
                <a:lnTo>
                  <a:pt x="619137" y="749300"/>
                </a:lnTo>
                <a:lnTo>
                  <a:pt x="663498" y="762000"/>
                </a:lnTo>
                <a:lnTo>
                  <a:pt x="713740" y="787400"/>
                </a:lnTo>
                <a:lnTo>
                  <a:pt x="771740" y="812800"/>
                </a:lnTo>
                <a:lnTo>
                  <a:pt x="839343" y="825500"/>
                </a:lnTo>
                <a:lnTo>
                  <a:pt x="899134" y="838200"/>
                </a:lnTo>
                <a:lnTo>
                  <a:pt x="948601" y="863600"/>
                </a:lnTo>
                <a:lnTo>
                  <a:pt x="990104" y="876300"/>
                </a:lnTo>
                <a:lnTo>
                  <a:pt x="1026045" y="889000"/>
                </a:lnTo>
                <a:lnTo>
                  <a:pt x="1090726" y="927100"/>
                </a:lnTo>
                <a:lnTo>
                  <a:pt x="1124242" y="952500"/>
                </a:lnTo>
                <a:lnTo>
                  <a:pt x="1161719" y="965200"/>
                </a:lnTo>
                <a:lnTo>
                  <a:pt x="1205522" y="977900"/>
                </a:lnTo>
                <a:lnTo>
                  <a:pt x="1258062" y="990600"/>
                </a:lnTo>
                <a:lnTo>
                  <a:pt x="1297228" y="965200"/>
                </a:lnTo>
                <a:lnTo>
                  <a:pt x="1377784" y="939800"/>
                </a:lnTo>
                <a:lnTo>
                  <a:pt x="1420431" y="914400"/>
                </a:lnTo>
                <a:lnTo>
                  <a:pt x="1465516" y="901700"/>
                </a:lnTo>
                <a:lnTo>
                  <a:pt x="1513649" y="889000"/>
                </a:lnTo>
                <a:lnTo>
                  <a:pt x="1565478" y="863600"/>
                </a:lnTo>
                <a:lnTo>
                  <a:pt x="1621637" y="838200"/>
                </a:lnTo>
                <a:lnTo>
                  <a:pt x="1682750" y="812800"/>
                </a:lnTo>
                <a:lnTo>
                  <a:pt x="1750364" y="787400"/>
                </a:lnTo>
                <a:lnTo>
                  <a:pt x="1810461" y="774700"/>
                </a:lnTo>
                <a:lnTo>
                  <a:pt x="1864067" y="749300"/>
                </a:lnTo>
                <a:lnTo>
                  <a:pt x="1912251" y="736600"/>
                </a:lnTo>
                <a:lnTo>
                  <a:pt x="1956028" y="723900"/>
                </a:lnTo>
                <a:lnTo>
                  <a:pt x="1996440" y="711200"/>
                </a:lnTo>
                <a:lnTo>
                  <a:pt x="2034540" y="685800"/>
                </a:lnTo>
                <a:lnTo>
                  <a:pt x="2071370" y="660400"/>
                </a:lnTo>
                <a:lnTo>
                  <a:pt x="2110714" y="635000"/>
                </a:lnTo>
                <a:lnTo>
                  <a:pt x="2155037" y="609600"/>
                </a:lnTo>
                <a:lnTo>
                  <a:pt x="2203158" y="596900"/>
                </a:lnTo>
                <a:lnTo>
                  <a:pt x="2253907" y="584200"/>
                </a:lnTo>
                <a:lnTo>
                  <a:pt x="2306142" y="558800"/>
                </a:lnTo>
                <a:lnTo>
                  <a:pt x="2410333" y="533400"/>
                </a:lnTo>
                <a:lnTo>
                  <a:pt x="2459990" y="508000"/>
                </a:lnTo>
                <a:lnTo>
                  <a:pt x="2460904" y="558800"/>
                </a:lnTo>
                <a:lnTo>
                  <a:pt x="2460904" y="287540"/>
                </a:lnTo>
                <a:lnTo>
                  <a:pt x="2445905" y="279400"/>
                </a:lnTo>
                <a:lnTo>
                  <a:pt x="2396883" y="266700"/>
                </a:lnTo>
                <a:lnTo>
                  <a:pt x="2345575" y="241300"/>
                </a:lnTo>
                <a:lnTo>
                  <a:pt x="2291880" y="228600"/>
                </a:lnTo>
                <a:lnTo>
                  <a:pt x="2235708" y="203200"/>
                </a:lnTo>
                <a:lnTo>
                  <a:pt x="2183790" y="190500"/>
                </a:lnTo>
                <a:lnTo>
                  <a:pt x="2133295" y="165100"/>
                </a:lnTo>
                <a:lnTo>
                  <a:pt x="2084070" y="152400"/>
                </a:lnTo>
                <a:lnTo>
                  <a:pt x="2035962" y="127000"/>
                </a:lnTo>
                <a:lnTo>
                  <a:pt x="1942528" y="76200"/>
                </a:lnTo>
                <a:lnTo>
                  <a:pt x="1896897" y="63500"/>
                </a:lnTo>
                <a:lnTo>
                  <a:pt x="1851799" y="38100"/>
                </a:lnTo>
                <a:lnTo>
                  <a:pt x="1718195" y="0"/>
                </a:lnTo>
                <a:lnTo>
                  <a:pt x="1673733" y="0"/>
                </a:lnTo>
                <a:lnTo>
                  <a:pt x="1637220" y="25400"/>
                </a:lnTo>
                <a:lnTo>
                  <a:pt x="1594637" y="50800"/>
                </a:lnTo>
                <a:lnTo>
                  <a:pt x="1547495" y="63500"/>
                </a:lnTo>
                <a:lnTo>
                  <a:pt x="1343926" y="114300"/>
                </a:lnTo>
                <a:lnTo>
                  <a:pt x="1296898" y="127000"/>
                </a:lnTo>
                <a:lnTo>
                  <a:pt x="1254480" y="139700"/>
                </a:lnTo>
                <a:lnTo>
                  <a:pt x="1218184" y="152400"/>
                </a:lnTo>
                <a:lnTo>
                  <a:pt x="1181176" y="177800"/>
                </a:lnTo>
                <a:lnTo>
                  <a:pt x="1142682" y="190500"/>
                </a:lnTo>
                <a:lnTo>
                  <a:pt x="1102321" y="190500"/>
                </a:lnTo>
                <a:lnTo>
                  <a:pt x="1059764" y="203200"/>
                </a:lnTo>
                <a:lnTo>
                  <a:pt x="1014628" y="215900"/>
                </a:lnTo>
                <a:lnTo>
                  <a:pt x="966571" y="228600"/>
                </a:lnTo>
                <a:lnTo>
                  <a:pt x="915250" y="241300"/>
                </a:lnTo>
                <a:lnTo>
                  <a:pt x="860298" y="266700"/>
                </a:lnTo>
                <a:lnTo>
                  <a:pt x="742276" y="342900"/>
                </a:lnTo>
                <a:lnTo>
                  <a:pt x="686943" y="368300"/>
                </a:lnTo>
                <a:lnTo>
                  <a:pt x="635139" y="381000"/>
                </a:lnTo>
                <a:lnTo>
                  <a:pt x="586600" y="406400"/>
                </a:lnTo>
                <a:lnTo>
                  <a:pt x="541083" y="406400"/>
                </a:lnTo>
                <a:lnTo>
                  <a:pt x="498373" y="419100"/>
                </a:lnTo>
                <a:lnTo>
                  <a:pt x="458203" y="431800"/>
                </a:lnTo>
                <a:lnTo>
                  <a:pt x="420344" y="444500"/>
                </a:lnTo>
                <a:lnTo>
                  <a:pt x="384556" y="444500"/>
                </a:lnTo>
                <a:lnTo>
                  <a:pt x="347726" y="469900"/>
                </a:lnTo>
                <a:lnTo>
                  <a:pt x="316763" y="508000"/>
                </a:lnTo>
                <a:lnTo>
                  <a:pt x="291617" y="546100"/>
                </a:lnTo>
                <a:lnTo>
                  <a:pt x="272173" y="584200"/>
                </a:lnTo>
                <a:lnTo>
                  <a:pt x="258381" y="622300"/>
                </a:lnTo>
                <a:lnTo>
                  <a:pt x="250151" y="673100"/>
                </a:lnTo>
                <a:lnTo>
                  <a:pt x="247408" y="723900"/>
                </a:lnTo>
                <a:lnTo>
                  <a:pt x="250075" y="762000"/>
                </a:lnTo>
                <a:lnTo>
                  <a:pt x="258064" y="812800"/>
                </a:lnTo>
                <a:lnTo>
                  <a:pt x="258127" y="825500"/>
                </a:lnTo>
                <a:lnTo>
                  <a:pt x="258203" y="838200"/>
                </a:lnTo>
                <a:lnTo>
                  <a:pt x="258279" y="850900"/>
                </a:lnTo>
                <a:lnTo>
                  <a:pt x="259981" y="876300"/>
                </a:lnTo>
                <a:lnTo>
                  <a:pt x="264464" y="914400"/>
                </a:lnTo>
                <a:lnTo>
                  <a:pt x="273050" y="939800"/>
                </a:lnTo>
                <a:lnTo>
                  <a:pt x="244233" y="977900"/>
                </a:lnTo>
                <a:lnTo>
                  <a:pt x="219100" y="1016000"/>
                </a:lnTo>
                <a:lnTo>
                  <a:pt x="198056" y="1054100"/>
                </a:lnTo>
                <a:lnTo>
                  <a:pt x="181483" y="1104900"/>
                </a:lnTo>
                <a:lnTo>
                  <a:pt x="169748" y="1143000"/>
                </a:lnTo>
                <a:lnTo>
                  <a:pt x="163283" y="1193800"/>
                </a:lnTo>
                <a:lnTo>
                  <a:pt x="162445" y="1244600"/>
                </a:lnTo>
                <a:lnTo>
                  <a:pt x="167640" y="1295400"/>
                </a:lnTo>
                <a:lnTo>
                  <a:pt x="166903" y="1346200"/>
                </a:lnTo>
                <a:lnTo>
                  <a:pt x="174345" y="1384300"/>
                </a:lnTo>
                <a:lnTo>
                  <a:pt x="188556" y="1435100"/>
                </a:lnTo>
                <a:lnTo>
                  <a:pt x="208165" y="1473200"/>
                </a:lnTo>
                <a:lnTo>
                  <a:pt x="231800" y="1524000"/>
                </a:lnTo>
                <a:lnTo>
                  <a:pt x="258064" y="1562100"/>
                </a:lnTo>
                <a:lnTo>
                  <a:pt x="252552" y="1600200"/>
                </a:lnTo>
                <a:lnTo>
                  <a:pt x="252501" y="1612900"/>
                </a:lnTo>
                <a:lnTo>
                  <a:pt x="252387" y="1638300"/>
                </a:lnTo>
                <a:lnTo>
                  <a:pt x="253542" y="1689100"/>
                </a:lnTo>
                <a:lnTo>
                  <a:pt x="251968" y="1739900"/>
                </a:lnTo>
                <a:lnTo>
                  <a:pt x="250177" y="1803400"/>
                </a:lnTo>
                <a:lnTo>
                  <a:pt x="252742" y="1854200"/>
                </a:lnTo>
                <a:lnTo>
                  <a:pt x="260540" y="1892300"/>
                </a:lnTo>
                <a:lnTo>
                  <a:pt x="274434" y="1943100"/>
                </a:lnTo>
                <a:lnTo>
                  <a:pt x="295313" y="1981200"/>
                </a:lnTo>
                <a:lnTo>
                  <a:pt x="324040" y="2006600"/>
                </a:lnTo>
                <a:lnTo>
                  <a:pt x="361492" y="2032000"/>
                </a:lnTo>
                <a:lnTo>
                  <a:pt x="408559" y="2044700"/>
                </a:lnTo>
                <a:lnTo>
                  <a:pt x="469341" y="2057400"/>
                </a:lnTo>
                <a:lnTo>
                  <a:pt x="519252" y="2082800"/>
                </a:lnTo>
                <a:lnTo>
                  <a:pt x="560832" y="2095500"/>
                </a:lnTo>
                <a:lnTo>
                  <a:pt x="596696" y="2120900"/>
                </a:lnTo>
                <a:lnTo>
                  <a:pt x="629386" y="2133600"/>
                </a:lnTo>
                <a:lnTo>
                  <a:pt x="661504" y="2159000"/>
                </a:lnTo>
                <a:lnTo>
                  <a:pt x="695604" y="2171700"/>
                </a:lnTo>
                <a:lnTo>
                  <a:pt x="734288" y="2197100"/>
                </a:lnTo>
                <a:lnTo>
                  <a:pt x="780110" y="2209800"/>
                </a:lnTo>
                <a:lnTo>
                  <a:pt x="835660" y="2222500"/>
                </a:lnTo>
                <a:lnTo>
                  <a:pt x="900087" y="2247900"/>
                </a:lnTo>
                <a:lnTo>
                  <a:pt x="957757" y="2260600"/>
                </a:lnTo>
                <a:lnTo>
                  <a:pt x="1009548" y="2286000"/>
                </a:lnTo>
                <a:lnTo>
                  <a:pt x="1056322" y="2324100"/>
                </a:lnTo>
                <a:lnTo>
                  <a:pt x="1098981" y="2349500"/>
                </a:lnTo>
                <a:lnTo>
                  <a:pt x="1138389" y="2362200"/>
                </a:lnTo>
                <a:lnTo>
                  <a:pt x="1175448" y="2387600"/>
                </a:lnTo>
                <a:lnTo>
                  <a:pt x="1245997" y="2387600"/>
                </a:lnTo>
                <a:lnTo>
                  <a:pt x="1406906" y="2336800"/>
                </a:lnTo>
                <a:lnTo>
                  <a:pt x="1449133" y="2324100"/>
                </a:lnTo>
                <a:lnTo>
                  <a:pt x="1493075" y="2298700"/>
                </a:lnTo>
                <a:lnTo>
                  <a:pt x="1539214" y="2286000"/>
                </a:lnTo>
                <a:lnTo>
                  <a:pt x="1587995" y="2273300"/>
                </a:lnTo>
                <a:lnTo>
                  <a:pt x="1639887" y="2247900"/>
                </a:lnTo>
                <a:lnTo>
                  <a:pt x="1695361" y="2222500"/>
                </a:lnTo>
                <a:lnTo>
                  <a:pt x="1735035" y="2197100"/>
                </a:lnTo>
                <a:lnTo>
                  <a:pt x="1754886" y="2184400"/>
                </a:lnTo>
                <a:lnTo>
                  <a:pt x="1815680" y="2146300"/>
                </a:lnTo>
                <a:lnTo>
                  <a:pt x="1874583" y="2120900"/>
                </a:lnTo>
                <a:lnTo>
                  <a:pt x="1931225" y="2095500"/>
                </a:lnTo>
                <a:lnTo>
                  <a:pt x="1985302" y="2070100"/>
                </a:lnTo>
                <a:lnTo>
                  <a:pt x="2036457" y="2057400"/>
                </a:lnTo>
                <a:lnTo>
                  <a:pt x="2084374" y="2044700"/>
                </a:lnTo>
                <a:lnTo>
                  <a:pt x="2128710" y="2032000"/>
                </a:lnTo>
                <a:lnTo>
                  <a:pt x="2169134" y="2019300"/>
                </a:lnTo>
                <a:lnTo>
                  <a:pt x="2205317" y="2006600"/>
                </a:lnTo>
                <a:lnTo>
                  <a:pt x="2263648" y="1968500"/>
                </a:lnTo>
                <a:lnTo>
                  <a:pt x="2293150" y="1955800"/>
                </a:lnTo>
                <a:lnTo>
                  <a:pt x="2328151" y="1930400"/>
                </a:lnTo>
                <a:lnTo>
                  <a:pt x="2367978" y="1917700"/>
                </a:lnTo>
                <a:lnTo>
                  <a:pt x="2411996" y="1905000"/>
                </a:lnTo>
                <a:lnTo>
                  <a:pt x="2459571" y="1892300"/>
                </a:lnTo>
                <a:lnTo>
                  <a:pt x="2510040" y="1879600"/>
                </a:lnTo>
                <a:lnTo>
                  <a:pt x="2562783" y="1854200"/>
                </a:lnTo>
                <a:lnTo>
                  <a:pt x="2617127" y="1841500"/>
                </a:lnTo>
                <a:lnTo>
                  <a:pt x="2672435" y="1816100"/>
                </a:lnTo>
                <a:lnTo>
                  <a:pt x="2728087" y="1778000"/>
                </a:lnTo>
                <a:lnTo>
                  <a:pt x="2689999" y="1778000"/>
                </a:lnTo>
                <a:lnTo>
                  <a:pt x="2651772" y="1752600"/>
                </a:lnTo>
                <a:lnTo>
                  <a:pt x="2612517" y="1739900"/>
                </a:lnTo>
                <a:lnTo>
                  <a:pt x="2571369" y="1727200"/>
                </a:lnTo>
                <a:lnTo>
                  <a:pt x="2570022" y="1676400"/>
                </a:lnTo>
                <a:lnTo>
                  <a:pt x="2570708" y="1625600"/>
                </a:lnTo>
                <a:lnTo>
                  <a:pt x="2572474" y="1574800"/>
                </a:lnTo>
                <a:lnTo>
                  <a:pt x="2574366" y="1524000"/>
                </a:lnTo>
                <a:lnTo>
                  <a:pt x="2575433" y="1473200"/>
                </a:lnTo>
                <a:lnTo>
                  <a:pt x="2574760" y="1435100"/>
                </a:lnTo>
                <a:lnTo>
                  <a:pt x="2573909" y="1422400"/>
                </a:lnTo>
                <a:lnTo>
                  <a:pt x="2571369" y="1384300"/>
                </a:lnTo>
                <a:lnTo>
                  <a:pt x="2616911" y="1371600"/>
                </a:lnTo>
                <a:lnTo>
                  <a:pt x="2684322" y="1346200"/>
                </a:lnTo>
                <a:lnTo>
                  <a:pt x="2728087" y="1320800"/>
                </a:lnTo>
                <a:lnTo>
                  <a:pt x="2680347" y="1308100"/>
                </a:lnTo>
                <a:lnTo>
                  <a:pt x="2585656" y="1257300"/>
                </a:lnTo>
                <a:lnTo>
                  <a:pt x="2487041" y="1231900"/>
                </a:lnTo>
                <a:lnTo>
                  <a:pt x="2484526" y="1193800"/>
                </a:lnTo>
                <a:lnTo>
                  <a:pt x="2485288" y="1155700"/>
                </a:lnTo>
                <a:lnTo>
                  <a:pt x="2487612" y="1117600"/>
                </a:lnTo>
                <a:lnTo>
                  <a:pt x="2489797" y="1066800"/>
                </a:lnTo>
                <a:lnTo>
                  <a:pt x="2489898" y="1054100"/>
                </a:lnTo>
                <a:lnTo>
                  <a:pt x="2489987" y="1041400"/>
                </a:lnTo>
                <a:lnTo>
                  <a:pt x="2490076" y="1028700"/>
                </a:lnTo>
                <a:lnTo>
                  <a:pt x="2490178" y="1016000"/>
                </a:lnTo>
                <a:lnTo>
                  <a:pt x="2489123" y="990600"/>
                </a:lnTo>
                <a:lnTo>
                  <a:pt x="2487041" y="939800"/>
                </a:lnTo>
                <a:lnTo>
                  <a:pt x="2533497" y="914400"/>
                </a:lnTo>
                <a:lnTo>
                  <a:pt x="2576030" y="901700"/>
                </a:lnTo>
                <a:lnTo>
                  <a:pt x="2693619" y="863600"/>
                </a:lnTo>
                <a:lnTo>
                  <a:pt x="2734056" y="838200"/>
                </a:lnTo>
                <a:lnTo>
                  <a:pt x="2701950" y="825500"/>
                </a:lnTo>
                <a:lnTo>
                  <a:pt x="2666187" y="812800"/>
                </a:lnTo>
                <a:lnTo>
                  <a:pt x="2625191" y="800100"/>
                </a:lnTo>
                <a:lnTo>
                  <a:pt x="2577465" y="787400"/>
                </a:lnTo>
                <a:lnTo>
                  <a:pt x="2572410" y="723900"/>
                </a:lnTo>
                <a:lnTo>
                  <a:pt x="2571292" y="673100"/>
                </a:lnTo>
                <a:lnTo>
                  <a:pt x="2572753" y="622300"/>
                </a:lnTo>
                <a:lnTo>
                  <a:pt x="2575445" y="571500"/>
                </a:lnTo>
                <a:lnTo>
                  <a:pt x="2578023" y="533400"/>
                </a:lnTo>
                <a:lnTo>
                  <a:pt x="2578773" y="508000"/>
                </a:lnTo>
                <a:lnTo>
                  <a:pt x="2579141" y="495300"/>
                </a:lnTo>
                <a:lnTo>
                  <a:pt x="2577465" y="457200"/>
                </a:lnTo>
                <a:lnTo>
                  <a:pt x="2617851" y="431800"/>
                </a:lnTo>
                <a:lnTo>
                  <a:pt x="2653563" y="431800"/>
                </a:lnTo>
                <a:lnTo>
                  <a:pt x="2690368" y="419100"/>
                </a:lnTo>
                <a:lnTo>
                  <a:pt x="2734056" y="393700"/>
                </a:lnTo>
                <a:close/>
              </a:path>
            </a:pathLst>
          </a:custGeom>
          <a:solidFill>
            <a:srgbClr val="006379">
              <a:alpha val="10195"/>
            </a:srgbClr>
          </a:solidFill>
        </p:spPr>
        <p:txBody>
          <a:bodyPr wrap="square" lIns="0" tIns="0" rIns="0" bIns="0" rtlCol="0"/>
          <a:lstStyle/>
          <a:p>
            <a:endParaRPr/>
          </a:p>
        </p:txBody>
      </p:sp>
      <p:sp>
        <p:nvSpPr>
          <p:cNvPr id="3" name="object 3"/>
          <p:cNvSpPr/>
          <p:nvPr/>
        </p:nvSpPr>
        <p:spPr>
          <a:xfrm>
            <a:off x="6251676" y="3549408"/>
            <a:ext cx="3197225" cy="2564765"/>
          </a:xfrm>
          <a:custGeom>
            <a:avLst/>
            <a:gdLst/>
            <a:ahLst/>
            <a:cxnLst/>
            <a:rect l="l" t="t" r="r" b="b"/>
            <a:pathLst>
              <a:path w="3197225" h="2564765">
                <a:moveTo>
                  <a:pt x="391439" y="219443"/>
                </a:moveTo>
                <a:lnTo>
                  <a:pt x="349440" y="187439"/>
                </a:lnTo>
                <a:lnTo>
                  <a:pt x="311251" y="154787"/>
                </a:lnTo>
                <a:lnTo>
                  <a:pt x="277329" y="120624"/>
                </a:lnTo>
                <a:lnTo>
                  <a:pt x="248094" y="84035"/>
                </a:lnTo>
                <a:lnTo>
                  <a:pt x="224002" y="44132"/>
                </a:lnTo>
                <a:lnTo>
                  <a:pt x="205511" y="0"/>
                </a:lnTo>
                <a:lnTo>
                  <a:pt x="181305" y="38862"/>
                </a:lnTo>
                <a:lnTo>
                  <a:pt x="153746" y="79044"/>
                </a:lnTo>
                <a:lnTo>
                  <a:pt x="123304" y="118859"/>
                </a:lnTo>
                <a:lnTo>
                  <a:pt x="90474" y="156654"/>
                </a:lnTo>
                <a:lnTo>
                  <a:pt x="55727" y="190741"/>
                </a:lnTo>
                <a:lnTo>
                  <a:pt x="19583" y="219443"/>
                </a:lnTo>
                <a:lnTo>
                  <a:pt x="66560" y="253288"/>
                </a:lnTo>
                <a:lnTo>
                  <a:pt x="107175" y="286029"/>
                </a:lnTo>
                <a:lnTo>
                  <a:pt x="141401" y="319316"/>
                </a:lnTo>
                <a:lnTo>
                  <a:pt x="169214" y="354799"/>
                </a:lnTo>
                <a:lnTo>
                  <a:pt x="190588" y="394119"/>
                </a:lnTo>
                <a:lnTo>
                  <a:pt x="205511" y="438899"/>
                </a:lnTo>
                <a:lnTo>
                  <a:pt x="226174" y="392722"/>
                </a:lnTo>
                <a:lnTo>
                  <a:pt x="252323" y="349580"/>
                </a:lnTo>
                <a:lnTo>
                  <a:pt x="282943" y="310083"/>
                </a:lnTo>
                <a:lnTo>
                  <a:pt x="317004" y="274815"/>
                </a:lnTo>
                <a:lnTo>
                  <a:pt x="353517" y="244411"/>
                </a:lnTo>
                <a:lnTo>
                  <a:pt x="391439" y="219443"/>
                </a:lnTo>
                <a:close/>
              </a:path>
              <a:path w="3197225" h="2564765">
                <a:moveTo>
                  <a:pt x="1653768" y="205803"/>
                </a:moveTo>
                <a:lnTo>
                  <a:pt x="1650263" y="146164"/>
                </a:lnTo>
                <a:lnTo>
                  <a:pt x="1634490" y="110032"/>
                </a:lnTo>
                <a:lnTo>
                  <a:pt x="1595399" y="91427"/>
                </a:lnTo>
                <a:lnTo>
                  <a:pt x="1575765" y="94437"/>
                </a:lnTo>
                <a:lnTo>
                  <a:pt x="1557439" y="107797"/>
                </a:lnTo>
                <a:lnTo>
                  <a:pt x="1544370" y="126669"/>
                </a:lnTo>
                <a:lnTo>
                  <a:pt x="1540535" y="146164"/>
                </a:lnTo>
                <a:lnTo>
                  <a:pt x="1541310" y="208064"/>
                </a:lnTo>
                <a:lnTo>
                  <a:pt x="1540357" y="259384"/>
                </a:lnTo>
                <a:lnTo>
                  <a:pt x="1536738" y="347840"/>
                </a:lnTo>
                <a:lnTo>
                  <a:pt x="1535887" y="393712"/>
                </a:lnTo>
                <a:lnTo>
                  <a:pt x="1536852" y="446532"/>
                </a:lnTo>
                <a:lnTo>
                  <a:pt x="1540535" y="510654"/>
                </a:lnTo>
                <a:lnTo>
                  <a:pt x="1557769" y="551649"/>
                </a:lnTo>
                <a:lnTo>
                  <a:pt x="1595399" y="565391"/>
                </a:lnTo>
                <a:lnTo>
                  <a:pt x="1617256" y="557580"/>
                </a:lnTo>
                <a:lnTo>
                  <a:pt x="1634540" y="546176"/>
                </a:lnTo>
                <a:lnTo>
                  <a:pt x="1645970" y="530694"/>
                </a:lnTo>
                <a:lnTo>
                  <a:pt x="1650263" y="510654"/>
                </a:lnTo>
                <a:lnTo>
                  <a:pt x="1644230" y="445566"/>
                </a:lnTo>
                <a:lnTo>
                  <a:pt x="1643392" y="391680"/>
                </a:lnTo>
                <a:lnTo>
                  <a:pt x="1645831" y="344881"/>
                </a:lnTo>
                <a:lnTo>
                  <a:pt x="1649641" y="301040"/>
                </a:lnTo>
                <a:lnTo>
                  <a:pt x="1652917" y="256057"/>
                </a:lnTo>
                <a:lnTo>
                  <a:pt x="1653768" y="205803"/>
                </a:lnTo>
                <a:close/>
              </a:path>
              <a:path w="3197225" h="2564765">
                <a:moveTo>
                  <a:pt x="3197123" y="2132800"/>
                </a:moveTo>
                <a:lnTo>
                  <a:pt x="3182620" y="2081999"/>
                </a:lnTo>
                <a:lnTo>
                  <a:pt x="3175419" y="2031199"/>
                </a:lnTo>
                <a:lnTo>
                  <a:pt x="3171037" y="1980399"/>
                </a:lnTo>
                <a:lnTo>
                  <a:pt x="3168675" y="1929599"/>
                </a:lnTo>
                <a:lnTo>
                  <a:pt x="3167545" y="1866099"/>
                </a:lnTo>
                <a:lnTo>
                  <a:pt x="3166846" y="1802599"/>
                </a:lnTo>
                <a:lnTo>
                  <a:pt x="3165779" y="1751799"/>
                </a:lnTo>
                <a:lnTo>
                  <a:pt x="3163557" y="1688299"/>
                </a:lnTo>
                <a:lnTo>
                  <a:pt x="3159391" y="1637499"/>
                </a:lnTo>
                <a:lnTo>
                  <a:pt x="3152470" y="1599399"/>
                </a:lnTo>
                <a:lnTo>
                  <a:pt x="3142005" y="1561299"/>
                </a:lnTo>
                <a:lnTo>
                  <a:pt x="3133433" y="1535899"/>
                </a:lnTo>
                <a:lnTo>
                  <a:pt x="3128314" y="1497799"/>
                </a:lnTo>
                <a:lnTo>
                  <a:pt x="3125914" y="1459699"/>
                </a:lnTo>
                <a:lnTo>
                  <a:pt x="3125444" y="1408899"/>
                </a:lnTo>
                <a:lnTo>
                  <a:pt x="3126181" y="1358099"/>
                </a:lnTo>
                <a:lnTo>
                  <a:pt x="3127337" y="1307299"/>
                </a:lnTo>
                <a:lnTo>
                  <a:pt x="3128162" y="1243799"/>
                </a:lnTo>
                <a:lnTo>
                  <a:pt x="3127921" y="1192999"/>
                </a:lnTo>
                <a:lnTo>
                  <a:pt x="3125825" y="1129499"/>
                </a:lnTo>
                <a:lnTo>
                  <a:pt x="3121152" y="1078699"/>
                </a:lnTo>
                <a:lnTo>
                  <a:pt x="3113113" y="1027899"/>
                </a:lnTo>
                <a:lnTo>
                  <a:pt x="3100971" y="977099"/>
                </a:lnTo>
                <a:lnTo>
                  <a:pt x="3083966" y="938999"/>
                </a:lnTo>
                <a:lnTo>
                  <a:pt x="3054604" y="888199"/>
                </a:lnTo>
                <a:lnTo>
                  <a:pt x="3033687" y="875499"/>
                </a:lnTo>
                <a:lnTo>
                  <a:pt x="2984030" y="875499"/>
                </a:lnTo>
                <a:lnTo>
                  <a:pt x="2969895" y="862799"/>
                </a:lnTo>
                <a:lnTo>
                  <a:pt x="2956331" y="875499"/>
                </a:lnTo>
                <a:lnTo>
                  <a:pt x="2944418" y="824699"/>
                </a:lnTo>
                <a:lnTo>
                  <a:pt x="2942983" y="799299"/>
                </a:lnTo>
                <a:lnTo>
                  <a:pt x="2942259" y="786599"/>
                </a:lnTo>
                <a:lnTo>
                  <a:pt x="2944241" y="748499"/>
                </a:lnTo>
                <a:lnTo>
                  <a:pt x="2944711" y="710399"/>
                </a:lnTo>
                <a:lnTo>
                  <a:pt x="2938043" y="659599"/>
                </a:lnTo>
                <a:lnTo>
                  <a:pt x="2908833" y="659599"/>
                </a:lnTo>
                <a:lnTo>
                  <a:pt x="2908833" y="1942299"/>
                </a:lnTo>
                <a:lnTo>
                  <a:pt x="2885490" y="1954999"/>
                </a:lnTo>
                <a:lnTo>
                  <a:pt x="2858960" y="1967699"/>
                </a:lnTo>
                <a:lnTo>
                  <a:pt x="2829369" y="1967699"/>
                </a:lnTo>
                <a:lnTo>
                  <a:pt x="2796908" y="1980399"/>
                </a:lnTo>
                <a:lnTo>
                  <a:pt x="2761742" y="1993099"/>
                </a:lnTo>
                <a:lnTo>
                  <a:pt x="2724023" y="2005799"/>
                </a:lnTo>
                <a:lnTo>
                  <a:pt x="2683929" y="2018499"/>
                </a:lnTo>
                <a:lnTo>
                  <a:pt x="2641612" y="2018499"/>
                </a:lnTo>
                <a:lnTo>
                  <a:pt x="2551023" y="2043899"/>
                </a:lnTo>
                <a:lnTo>
                  <a:pt x="2503055" y="2056599"/>
                </a:lnTo>
                <a:lnTo>
                  <a:pt x="2402649" y="2081999"/>
                </a:lnTo>
                <a:lnTo>
                  <a:pt x="2350541" y="2107400"/>
                </a:lnTo>
                <a:lnTo>
                  <a:pt x="2188527" y="2145500"/>
                </a:lnTo>
                <a:lnTo>
                  <a:pt x="2133181" y="2170900"/>
                </a:lnTo>
                <a:lnTo>
                  <a:pt x="2077453" y="2183600"/>
                </a:lnTo>
                <a:lnTo>
                  <a:pt x="1744103" y="2336000"/>
                </a:lnTo>
                <a:lnTo>
                  <a:pt x="1690268" y="2374100"/>
                </a:lnTo>
                <a:lnTo>
                  <a:pt x="1701380" y="2361400"/>
                </a:lnTo>
                <a:lnTo>
                  <a:pt x="1745869" y="2310600"/>
                </a:lnTo>
                <a:lnTo>
                  <a:pt x="1802955" y="2272500"/>
                </a:lnTo>
                <a:lnTo>
                  <a:pt x="1861172" y="2221700"/>
                </a:lnTo>
                <a:lnTo>
                  <a:pt x="1920201" y="2183600"/>
                </a:lnTo>
                <a:lnTo>
                  <a:pt x="2098662" y="2069299"/>
                </a:lnTo>
                <a:lnTo>
                  <a:pt x="2215388" y="2018499"/>
                </a:lnTo>
                <a:lnTo>
                  <a:pt x="2272068" y="1993099"/>
                </a:lnTo>
                <a:lnTo>
                  <a:pt x="2327160" y="1967699"/>
                </a:lnTo>
                <a:lnTo>
                  <a:pt x="2380335" y="1954999"/>
                </a:lnTo>
                <a:lnTo>
                  <a:pt x="2431237" y="1929599"/>
                </a:lnTo>
                <a:lnTo>
                  <a:pt x="2479548" y="1916899"/>
                </a:lnTo>
                <a:lnTo>
                  <a:pt x="2524912" y="1904199"/>
                </a:lnTo>
                <a:lnTo>
                  <a:pt x="2567000" y="1891499"/>
                </a:lnTo>
                <a:lnTo>
                  <a:pt x="2605468" y="1878799"/>
                </a:lnTo>
                <a:lnTo>
                  <a:pt x="2639974" y="1878799"/>
                </a:lnTo>
                <a:lnTo>
                  <a:pt x="2670175" y="1866099"/>
                </a:lnTo>
                <a:lnTo>
                  <a:pt x="2695727" y="1866099"/>
                </a:lnTo>
                <a:lnTo>
                  <a:pt x="2716301" y="1853399"/>
                </a:lnTo>
                <a:lnTo>
                  <a:pt x="2795447" y="1853399"/>
                </a:lnTo>
                <a:lnTo>
                  <a:pt x="2813964" y="1840699"/>
                </a:lnTo>
                <a:lnTo>
                  <a:pt x="2807068" y="1802599"/>
                </a:lnTo>
                <a:lnTo>
                  <a:pt x="2803055" y="1764499"/>
                </a:lnTo>
                <a:lnTo>
                  <a:pt x="2801061" y="1713699"/>
                </a:lnTo>
                <a:lnTo>
                  <a:pt x="2800210" y="1662899"/>
                </a:lnTo>
                <a:lnTo>
                  <a:pt x="2800096" y="1650199"/>
                </a:lnTo>
                <a:lnTo>
                  <a:pt x="2799981" y="1637499"/>
                </a:lnTo>
                <a:lnTo>
                  <a:pt x="2799880" y="1624799"/>
                </a:lnTo>
                <a:lnTo>
                  <a:pt x="2799765" y="1612099"/>
                </a:lnTo>
                <a:lnTo>
                  <a:pt x="2799651" y="1599399"/>
                </a:lnTo>
                <a:lnTo>
                  <a:pt x="2798534" y="1548599"/>
                </a:lnTo>
                <a:lnTo>
                  <a:pt x="2795981" y="1497799"/>
                </a:lnTo>
                <a:lnTo>
                  <a:pt x="2791142" y="1446999"/>
                </a:lnTo>
                <a:lnTo>
                  <a:pt x="2783154" y="1396199"/>
                </a:lnTo>
                <a:lnTo>
                  <a:pt x="2771165" y="1358099"/>
                </a:lnTo>
                <a:lnTo>
                  <a:pt x="2760624" y="1319999"/>
                </a:lnTo>
                <a:lnTo>
                  <a:pt x="2754338" y="1269199"/>
                </a:lnTo>
                <a:lnTo>
                  <a:pt x="2751302" y="1218399"/>
                </a:lnTo>
                <a:lnTo>
                  <a:pt x="2750489" y="1180299"/>
                </a:lnTo>
                <a:lnTo>
                  <a:pt x="2750655" y="1154899"/>
                </a:lnTo>
                <a:lnTo>
                  <a:pt x="2750731" y="1142199"/>
                </a:lnTo>
                <a:lnTo>
                  <a:pt x="2750820" y="1129499"/>
                </a:lnTo>
                <a:lnTo>
                  <a:pt x="2750896" y="1116799"/>
                </a:lnTo>
                <a:lnTo>
                  <a:pt x="2751531" y="1065999"/>
                </a:lnTo>
                <a:lnTo>
                  <a:pt x="2751417" y="1027899"/>
                </a:lnTo>
                <a:lnTo>
                  <a:pt x="2751378" y="1015199"/>
                </a:lnTo>
                <a:lnTo>
                  <a:pt x="2749435" y="964399"/>
                </a:lnTo>
                <a:lnTo>
                  <a:pt x="2744686" y="900899"/>
                </a:lnTo>
                <a:lnTo>
                  <a:pt x="2736138" y="850099"/>
                </a:lnTo>
                <a:lnTo>
                  <a:pt x="2722778" y="799299"/>
                </a:lnTo>
                <a:lnTo>
                  <a:pt x="2799359" y="799299"/>
                </a:lnTo>
                <a:lnTo>
                  <a:pt x="2814536" y="850099"/>
                </a:lnTo>
                <a:lnTo>
                  <a:pt x="2825699" y="888199"/>
                </a:lnTo>
                <a:lnTo>
                  <a:pt x="2833484" y="938999"/>
                </a:lnTo>
                <a:lnTo>
                  <a:pt x="2838488" y="977099"/>
                </a:lnTo>
                <a:lnTo>
                  <a:pt x="2841371" y="1015199"/>
                </a:lnTo>
                <a:lnTo>
                  <a:pt x="2842717" y="1065999"/>
                </a:lnTo>
                <a:lnTo>
                  <a:pt x="2843187" y="1104099"/>
                </a:lnTo>
                <a:lnTo>
                  <a:pt x="2843403" y="1154899"/>
                </a:lnTo>
                <a:lnTo>
                  <a:pt x="2843961" y="1205699"/>
                </a:lnTo>
                <a:lnTo>
                  <a:pt x="2845524" y="1256499"/>
                </a:lnTo>
                <a:lnTo>
                  <a:pt x="2848686" y="1307299"/>
                </a:lnTo>
                <a:lnTo>
                  <a:pt x="2854096" y="1370799"/>
                </a:lnTo>
                <a:lnTo>
                  <a:pt x="2860789" y="1434299"/>
                </a:lnTo>
                <a:lnTo>
                  <a:pt x="2866301" y="1485099"/>
                </a:lnTo>
                <a:lnTo>
                  <a:pt x="2870911" y="1535899"/>
                </a:lnTo>
                <a:lnTo>
                  <a:pt x="2874886" y="1586699"/>
                </a:lnTo>
                <a:lnTo>
                  <a:pt x="2882112" y="1675599"/>
                </a:lnTo>
                <a:lnTo>
                  <a:pt x="2885910" y="1726399"/>
                </a:lnTo>
                <a:lnTo>
                  <a:pt x="2890202" y="1777199"/>
                </a:lnTo>
                <a:lnTo>
                  <a:pt x="2895257" y="1827999"/>
                </a:lnTo>
                <a:lnTo>
                  <a:pt x="2901378" y="1878799"/>
                </a:lnTo>
                <a:lnTo>
                  <a:pt x="2908833" y="1942299"/>
                </a:lnTo>
                <a:lnTo>
                  <a:pt x="2908833" y="659599"/>
                </a:lnTo>
                <a:lnTo>
                  <a:pt x="2711856" y="659599"/>
                </a:lnTo>
                <a:lnTo>
                  <a:pt x="2702598" y="608799"/>
                </a:lnTo>
                <a:lnTo>
                  <a:pt x="2702077" y="583399"/>
                </a:lnTo>
                <a:lnTo>
                  <a:pt x="2701569" y="557999"/>
                </a:lnTo>
                <a:lnTo>
                  <a:pt x="2701442" y="545299"/>
                </a:lnTo>
                <a:lnTo>
                  <a:pt x="2701328" y="532599"/>
                </a:lnTo>
                <a:lnTo>
                  <a:pt x="2701213" y="519899"/>
                </a:lnTo>
                <a:lnTo>
                  <a:pt x="2701099" y="507199"/>
                </a:lnTo>
                <a:lnTo>
                  <a:pt x="2693568" y="469099"/>
                </a:lnTo>
                <a:lnTo>
                  <a:pt x="2682138" y="456399"/>
                </a:lnTo>
                <a:lnTo>
                  <a:pt x="2657119" y="456399"/>
                </a:lnTo>
                <a:lnTo>
                  <a:pt x="2657119" y="1713699"/>
                </a:lnTo>
                <a:lnTo>
                  <a:pt x="2631236" y="1726399"/>
                </a:lnTo>
                <a:lnTo>
                  <a:pt x="2573972" y="1726399"/>
                </a:lnTo>
                <a:lnTo>
                  <a:pt x="2542603" y="1739099"/>
                </a:lnTo>
                <a:lnTo>
                  <a:pt x="2509393" y="1739099"/>
                </a:lnTo>
                <a:lnTo>
                  <a:pt x="2437511" y="1764499"/>
                </a:lnTo>
                <a:lnTo>
                  <a:pt x="2398839" y="1777199"/>
                </a:lnTo>
                <a:lnTo>
                  <a:pt x="2358352" y="1789899"/>
                </a:lnTo>
                <a:lnTo>
                  <a:pt x="2316061" y="1802599"/>
                </a:lnTo>
                <a:lnTo>
                  <a:pt x="2271953" y="1827999"/>
                </a:lnTo>
                <a:lnTo>
                  <a:pt x="2226043" y="1840699"/>
                </a:lnTo>
                <a:lnTo>
                  <a:pt x="2178329" y="1866099"/>
                </a:lnTo>
                <a:lnTo>
                  <a:pt x="2128812" y="1891499"/>
                </a:lnTo>
                <a:lnTo>
                  <a:pt x="2077504" y="1916899"/>
                </a:lnTo>
                <a:lnTo>
                  <a:pt x="2024392" y="1954999"/>
                </a:lnTo>
                <a:lnTo>
                  <a:pt x="1969503" y="1980399"/>
                </a:lnTo>
                <a:lnTo>
                  <a:pt x="1912823" y="2018499"/>
                </a:lnTo>
                <a:lnTo>
                  <a:pt x="1854352" y="2056599"/>
                </a:lnTo>
                <a:lnTo>
                  <a:pt x="1794116" y="2094699"/>
                </a:lnTo>
                <a:lnTo>
                  <a:pt x="1732089" y="2132800"/>
                </a:lnTo>
                <a:lnTo>
                  <a:pt x="1668297" y="2183600"/>
                </a:lnTo>
                <a:lnTo>
                  <a:pt x="1663179" y="2145500"/>
                </a:lnTo>
                <a:lnTo>
                  <a:pt x="1663255" y="2132800"/>
                </a:lnTo>
                <a:lnTo>
                  <a:pt x="1663331" y="2120100"/>
                </a:lnTo>
                <a:lnTo>
                  <a:pt x="1663407" y="2107400"/>
                </a:lnTo>
                <a:lnTo>
                  <a:pt x="1663484" y="2094699"/>
                </a:lnTo>
                <a:lnTo>
                  <a:pt x="1667230" y="2056599"/>
                </a:lnTo>
                <a:lnTo>
                  <a:pt x="1672437" y="2005799"/>
                </a:lnTo>
                <a:lnTo>
                  <a:pt x="1677123" y="1967699"/>
                </a:lnTo>
                <a:lnTo>
                  <a:pt x="1679308" y="1904199"/>
                </a:lnTo>
                <a:lnTo>
                  <a:pt x="1677022" y="1840699"/>
                </a:lnTo>
                <a:lnTo>
                  <a:pt x="1668297" y="1777199"/>
                </a:lnTo>
                <a:lnTo>
                  <a:pt x="1660448" y="1713699"/>
                </a:lnTo>
                <a:lnTo>
                  <a:pt x="1658289" y="1662899"/>
                </a:lnTo>
                <a:lnTo>
                  <a:pt x="1660220" y="1612099"/>
                </a:lnTo>
                <a:lnTo>
                  <a:pt x="1664639" y="1561299"/>
                </a:lnTo>
                <a:lnTo>
                  <a:pt x="1669961" y="1523199"/>
                </a:lnTo>
                <a:lnTo>
                  <a:pt x="1674583" y="1485099"/>
                </a:lnTo>
                <a:lnTo>
                  <a:pt x="1676908" y="1434299"/>
                </a:lnTo>
                <a:lnTo>
                  <a:pt x="1675345" y="1396199"/>
                </a:lnTo>
                <a:lnTo>
                  <a:pt x="1668297" y="1345399"/>
                </a:lnTo>
                <a:lnTo>
                  <a:pt x="1660321" y="1294599"/>
                </a:lnTo>
                <a:lnTo>
                  <a:pt x="1658391" y="1243799"/>
                </a:lnTo>
                <a:lnTo>
                  <a:pt x="1660639" y="1180299"/>
                </a:lnTo>
                <a:lnTo>
                  <a:pt x="1665147" y="1116799"/>
                </a:lnTo>
                <a:lnTo>
                  <a:pt x="1670050" y="1065999"/>
                </a:lnTo>
                <a:lnTo>
                  <a:pt x="1673466" y="1015199"/>
                </a:lnTo>
                <a:lnTo>
                  <a:pt x="1673504" y="977099"/>
                </a:lnTo>
                <a:lnTo>
                  <a:pt x="1668297" y="938999"/>
                </a:lnTo>
                <a:lnTo>
                  <a:pt x="1706714" y="888199"/>
                </a:lnTo>
                <a:lnTo>
                  <a:pt x="1745361" y="850099"/>
                </a:lnTo>
                <a:lnTo>
                  <a:pt x="1784311" y="824699"/>
                </a:lnTo>
                <a:lnTo>
                  <a:pt x="1810524" y="799299"/>
                </a:lnTo>
                <a:lnTo>
                  <a:pt x="1823631" y="786599"/>
                </a:lnTo>
                <a:lnTo>
                  <a:pt x="1863382" y="761199"/>
                </a:lnTo>
                <a:lnTo>
                  <a:pt x="1903641" y="723099"/>
                </a:lnTo>
                <a:lnTo>
                  <a:pt x="1944471" y="697699"/>
                </a:lnTo>
                <a:lnTo>
                  <a:pt x="1985949" y="684999"/>
                </a:lnTo>
                <a:lnTo>
                  <a:pt x="2028126" y="659599"/>
                </a:lnTo>
                <a:lnTo>
                  <a:pt x="2071090" y="646899"/>
                </a:lnTo>
                <a:lnTo>
                  <a:pt x="2114893" y="621499"/>
                </a:lnTo>
                <a:lnTo>
                  <a:pt x="2205317" y="596099"/>
                </a:lnTo>
                <a:lnTo>
                  <a:pt x="2252078" y="596099"/>
                </a:lnTo>
                <a:lnTo>
                  <a:pt x="2299957" y="583399"/>
                </a:lnTo>
                <a:lnTo>
                  <a:pt x="2558567" y="583399"/>
                </a:lnTo>
                <a:lnTo>
                  <a:pt x="2574391" y="621499"/>
                </a:lnTo>
                <a:lnTo>
                  <a:pt x="2584475" y="646899"/>
                </a:lnTo>
                <a:lnTo>
                  <a:pt x="2589949" y="684999"/>
                </a:lnTo>
                <a:lnTo>
                  <a:pt x="2591955" y="723099"/>
                </a:lnTo>
                <a:lnTo>
                  <a:pt x="2591879" y="735799"/>
                </a:lnTo>
                <a:lnTo>
                  <a:pt x="2591803" y="748499"/>
                </a:lnTo>
                <a:lnTo>
                  <a:pt x="2591727" y="761199"/>
                </a:lnTo>
                <a:lnTo>
                  <a:pt x="2591651" y="773899"/>
                </a:lnTo>
                <a:lnTo>
                  <a:pt x="2590152" y="824699"/>
                </a:lnTo>
                <a:lnTo>
                  <a:pt x="2588615" y="875499"/>
                </a:lnTo>
                <a:lnTo>
                  <a:pt x="2588514" y="888199"/>
                </a:lnTo>
                <a:lnTo>
                  <a:pt x="2588399" y="900899"/>
                </a:lnTo>
                <a:lnTo>
                  <a:pt x="2588298" y="913599"/>
                </a:lnTo>
                <a:lnTo>
                  <a:pt x="2588183" y="926299"/>
                </a:lnTo>
                <a:lnTo>
                  <a:pt x="2590000" y="989799"/>
                </a:lnTo>
                <a:lnTo>
                  <a:pt x="2595194" y="1053299"/>
                </a:lnTo>
                <a:lnTo>
                  <a:pt x="2604922" y="1116799"/>
                </a:lnTo>
                <a:lnTo>
                  <a:pt x="2614498" y="1180299"/>
                </a:lnTo>
                <a:lnTo>
                  <a:pt x="2621013" y="1243799"/>
                </a:lnTo>
                <a:lnTo>
                  <a:pt x="2625090" y="1294599"/>
                </a:lnTo>
                <a:lnTo>
                  <a:pt x="2627363" y="1345399"/>
                </a:lnTo>
                <a:lnTo>
                  <a:pt x="2628481" y="1396199"/>
                </a:lnTo>
                <a:lnTo>
                  <a:pt x="2629065" y="1446999"/>
                </a:lnTo>
                <a:lnTo>
                  <a:pt x="2629751" y="1497799"/>
                </a:lnTo>
                <a:lnTo>
                  <a:pt x="2631186" y="1535899"/>
                </a:lnTo>
                <a:lnTo>
                  <a:pt x="2634005" y="1586699"/>
                </a:lnTo>
                <a:lnTo>
                  <a:pt x="2638844" y="1624799"/>
                </a:lnTo>
                <a:lnTo>
                  <a:pt x="2646337" y="1675599"/>
                </a:lnTo>
                <a:lnTo>
                  <a:pt x="2657119" y="1713699"/>
                </a:lnTo>
                <a:lnTo>
                  <a:pt x="2657119" y="456399"/>
                </a:lnTo>
                <a:lnTo>
                  <a:pt x="2638831" y="456399"/>
                </a:lnTo>
                <a:lnTo>
                  <a:pt x="2586342" y="443699"/>
                </a:lnTo>
                <a:lnTo>
                  <a:pt x="2386838" y="443699"/>
                </a:lnTo>
                <a:lnTo>
                  <a:pt x="2339238" y="456399"/>
                </a:lnTo>
                <a:lnTo>
                  <a:pt x="2292413" y="456399"/>
                </a:lnTo>
                <a:lnTo>
                  <a:pt x="2155964" y="494499"/>
                </a:lnTo>
                <a:lnTo>
                  <a:pt x="2111591" y="519899"/>
                </a:lnTo>
                <a:lnTo>
                  <a:pt x="2024138" y="545299"/>
                </a:lnTo>
                <a:lnTo>
                  <a:pt x="1895182" y="621499"/>
                </a:lnTo>
                <a:lnTo>
                  <a:pt x="1852523" y="634199"/>
                </a:lnTo>
                <a:lnTo>
                  <a:pt x="1767293" y="684999"/>
                </a:lnTo>
                <a:lnTo>
                  <a:pt x="1724609" y="723099"/>
                </a:lnTo>
                <a:lnTo>
                  <a:pt x="1595399" y="799299"/>
                </a:lnTo>
                <a:lnTo>
                  <a:pt x="1530477" y="758164"/>
                </a:lnTo>
                <a:lnTo>
                  <a:pt x="1530477" y="1053299"/>
                </a:lnTo>
                <a:lnTo>
                  <a:pt x="1530096" y="1116799"/>
                </a:lnTo>
                <a:lnTo>
                  <a:pt x="1527962" y="1154899"/>
                </a:lnTo>
                <a:lnTo>
                  <a:pt x="1524965" y="1205699"/>
                </a:lnTo>
                <a:lnTo>
                  <a:pt x="1522006" y="1243799"/>
                </a:lnTo>
                <a:lnTo>
                  <a:pt x="1519986" y="1281899"/>
                </a:lnTo>
                <a:lnTo>
                  <a:pt x="1519923" y="1294599"/>
                </a:lnTo>
                <a:lnTo>
                  <a:pt x="1519809" y="1319999"/>
                </a:lnTo>
                <a:lnTo>
                  <a:pt x="1522374" y="1370799"/>
                </a:lnTo>
                <a:lnTo>
                  <a:pt x="1525905" y="1408899"/>
                </a:lnTo>
                <a:lnTo>
                  <a:pt x="1527327" y="1459699"/>
                </a:lnTo>
                <a:lnTo>
                  <a:pt x="1527213" y="1497799"/>
                </a:lnTo>
                <a:lnTo>
                  <a:pt x="1526082" y="1548599"/>
                </a:lnTo>
                <a:lnTo>
                  <a:pt x="1524482" y="1599399"/>
                </a:lnTo>
                <a:lnTo>
                  <a:pt x="1522971" y="1650199"/>
                </a:lnTo>
                <a:lnTo>
                  <a:pt x="1522082" y="1700999"/>
                </a:lnTo>
                <a:lnTo>
                  <a:pt x="1522158" y="1713699"/>
                </a:lnTo>
                <a:lnTo>
                  <a:pt x="1522222" y="1726399"/>
                </a:lnTo>
                <a:lnTo>
                  <a:pt x="1522336" y="1866099"/>
                </a:lnTo>
                <a:lnTo>
                  <a:pt x="1521320" y="1916899"/>
                </a:lnTo>
                <a:lnTo>
                  <a:pt x="1520177" y="1967699"/>
                </a:lnTo>
                <a:lnTo>
                  <a:pt x="1519313" y="2018499"/>
                </a:lnTo>
                <a:lnTo>
                  <a:pt x="1519212" y="2043899"/>
                </a:lnTo>
                <a:lnTo>
                  <a:pt x="1519123" y="2069299"/>
                </a:lnTo>
                <a:lnTo>
                  <a:pt x="1519999" y="2120100"/>
                </a:lnTo>
                <a:lnTo>
                  <a:pt x="1522374" y="2183600"/>
                </a:lnTo>
                <a:lnTo>
                  <a:pt x="1500530" y="2168842"/>
                </a:lnTo>
                <a:lnTo>
                  <a:pt x="1500530" y="2361400"/>
                </a:lnTo>
                <a:lnTo>
                  <a:pt x="1324800" y="2247100"/>
                </a:lnTo>
                <a:lnTo>
                  <a:pt x="1266634" y="2221700"/>
                </a:lnTo>
                <a:lnTo>
                  <a:pt x="1208862" y="2183600"/>
                </a:lnTo>
                <a:lnTo>
                  <a:pt x="1180223" y="2170900"/>
                </a:lnTo>
                <a:lnTo>
                  <a:pt x="1038974" y="2107400"/>
                </a:lnTo>
                <a:lnTo>
                  <a:pt x="983869" y="2081999"/>
                </a:lnTo>
                <a:lnTo>
                  <a:pt x="929703" y="2069299"/>
                </a:lnTo>
                <a:lnTo>
                  <a:pt x="876592" y="2043899"/>
                </a:lnTo>
                <a:lnTo>
                  <a:pt x="773976" y="2018499"/>
                </a:lnTo>
                <a:lnTo>
                  <a:pt x="676910" y="1993099"/>
                </a:lnTo>
                <a:lnTo>
                  <a:pt x="630732" y="1980399"/>
                </a:lnTo>
                <a:lnTo>
                  <a:pt x="586270" y="1980399"/>
                </a:lnTo>
                <a:lnTo>
                  <a:pt x="543648" y="1967699"/>
                </a:lnTo>
                <a:lnTo>
                  <a:pt x="502958" y="1954999"/>
                </a:lnTo>
                <a:lnTo>
                  <a:pt x="427850" y="1954999"/>
                </a:lnTo>
                <a:lnTo>
                  <a:pt x="393661" y="1942299"/>
                </a:lnTo>
                <a:lnTo>
                  <a:pt x="281838" y="1942299"/>
                </a:lnTo>
                <a:lnTo>
                  <a:pt x="281000" y="1904199"/>
                </a:lnTo>
                <a:lnTo>
                  <a:pt x="284162" y="1866099"/>
                </a:lnTo>
                <a:lnTo>
                  <a:pt x="290398" y="1827999"/>
                </a:lnTo>
                <a:lnTo>
                  <a:pt x="298843" y="1789899"/>
                </a:lnTo>
                <a:lnTo>
                  <a:pt x="308584" y="1739099"/>
                </a:lnTo>
                <a:lnTo>
                  <a:pt x="318757" y="1688299"/>
                </a:lnTo>
                <a:lnTo>
                  <a:pt x="328460" y="1650199"/>
                </a:lnTo>
                <a:lnTo>
                  <a:pt x="336791" y="1586699"/>
                </a:lnTo>
                <a:lnTo>
                  <a:pt x="342874" y="1535899"/>
                </a:lnTo>
                <a:lnTo>
                  <a:pt x="345821" y="1472399"/>
                </a:lnTo>
                <a:lnTo>
                  <a:pt x="344728" y="1408899"/>
                </a:lnTo>
                <a:lnTo>
                  <a:pt x="338721" y="1345399"/>
                </a:lnTo>
                <a:lnTo>
                  <a:pt x="333349" y="1281899"/>
                </a:lnTo>
                <a:lnTo>
                  <a:pt x="332803" y="1231099"/>
                </a:lnTo>
                <a:lnTo>
                  <a:pt x="336207" y="1192999"/>
                </a:lnTo>
                <a:lnTo>
                  <a:pt x="342658" y="1154899"/>
                </a:lnTo>
                <a:lnTo>
                  <a:pt x="351269" y="1116799"/>
                </a:lnTo>
                <a:lnTo>
                  <a:pt x="361162" y="1078699"/>
                </a:lnTo>
                <a:lnTo>
                  <a:pt x="371436" y="1053299"/>
                </a:lnTo>
                <a:lnTo>
                  <a:pt x="381203" y="1015199"/>
                </a:lnTo>
                <a:lnTo>
                  <a:pt x="389572" y="977099"/>
                </a:lnTo>
                <a:lnTo>
                  <a:pt x="395655" y="938999"/>
                </a:lnTo>
                <a:lnTo>
                  <a:pt x="398564" y="900899"/>
                </a:lnTo>
                <a:lnTo>
                  <a:pt x="397408" y="850099"/>
                </a:lnTo>
                <a:lnTo>
                  <a:pt x="391312" y="799299"/>
                </a:lnTo>
                <a:lnTo>
                  <a:pt x="467893" y="799299"/>
                </a:lnTo>
                <a:lnTo>
                  <a:pt x="473494" y="850099"/>
                </a:lnTo>
                <a:lnTo>
                  <a:pt x="473557" y="900899"/>
                </a:lnTo>
                <a:lnTo>
                  <a:pt x="469226" y="951699"/>
                </a:lnTo>
                <a:lnTo>
                  <a:pt x="461645" y="989799"/>
                </a:lnTo>
                <a:lnTo>
                  <a:pt x="451967" y="1027899"/>
                </a:lnTo>
                <a:lnTo>
                  <a:pt x="441312" y="1065999"/>
                </a:lnTo>
                <a:lnTo>
                  <a:pt x="430847" y="1116799"/>
                </a:lnTo>
                <a:lnTo>
                  <a:pt x="421716" y="1154899"/>
                </a:lnTo>
                <a:lnTo>
                  <a:pt x="415061" y="1192999"/>
                </a:lnTo>
                <a:lnTo>
                  <a:pt x="412026" y="1243799"/>
                </a:lnTo>
                <a:lnTo>
                  <a:pt x="413753" y="1281899"/>
                </a:lnTo>
                <a:lnTo>
                  <a:pt x="429628" y="1383499"/>
                </a:lnTo>
                <a:lnTo>
                  <a:pt x="431241" y="1434299"/>
                </a:lnTo>
                <a:lnTo>
                  <a:pt x="427621" y="1485099"/>
                </a:lnTo>
                <a:lnTo>
                  <a:pt x="420166" y="1523199"/>
                </a:lnTo>
                <a:lnTo>
                  <a:pt x="410260" y="1561299"/>
                </a:lnTo>
                <a:lnTo>
                  <a:pt x="399275" y="1612099"/>
                </a:lnTo>
                <a:lnTo>
                  <a:pt x="388607" y="1650199"/>
                </a:lnTo>
                <a:lnTo>
                  <a:pt x="379628" y="1688299"/>
                </a:lnTo>
                <a:lnTo>
                  <a:pt x="373722" y="1739099"/>
                </a:lnTo>
                <a:lnTo>
                  <a:pt x="372287" y="1789899"/>
                </a:lnTo>
                <a:lnTo>
                  <a:pt x="376694" y="1840699"/>
                </a:lnTo>
                <a:lnTo>
                  <a:pt x="397789" y="1853399"/>
                </a:lnTo>
                <a:lnTo>
                  <a:pt x="446049" y="1853399"/>
                </a:lnTo>
                <a:lnTo>
                  <a:pt x="444271" y="1840699"/>
                </a:lnTo>
                <a:lnTo>
                  <a:pt x="447421" y="1840699"/>
                </a:lnTo>
                <a:lnTo>
                  <a:pt x="455256" y="1827999"/>
                </a:lnTo>
                <a:lnTo>
                  <a:pt x="483997" y="1827999"/>
                </a:lnTo>
                <a:lnTo>
                  <a:pt x="504418" y="1815299"/>
                </a:lnTo>
                <a:lnTo>
                  <a:pt x="620674" y="1815299"/>
                </a:lnTo>
                <a:lnTo>
                  <a:pt x="657161" y="1827999"/>
                </a:lnTo>
                <a:lnTo>
                  <a:pt x="696125" y="1827999"/>
                </a:lnTo>
                <a:lnTo>
                  <a:pt x="737336" y="1840699"/>
                </a:lnTo>
                <a:lnTo>
                  <a:pt x="780516" y="1853399"/>
                </a:lnTo>
                <a:lnTo>
                  <a:pt x="825461" y="1866099"/>
                </a:lnTo>
                <a:lnTo>
                  <a:pt x="919581" y="1891499"/>
                </a:lnTo>
                <a:lnTo>
                  <a:pt x="968273" y="1916899"/>
                </a:lnTo>
                <a:lnTo>
                  <a:pt x="1117981" y="1993099"/>
                </a:lnTo>
                <a:lnTo>
                  <a:pt x="1267942" y="2107400"/>
                </a:lnTo>
                <a:lnTo>
                  <a:pt x="1316850" y="2145500"/>
                </a:lnTo>
                <a:lnTo>
                  <a:pt x="1364805" y="2196300"/>
                </a:lnTo>
                <a:lnTo>
                  <a:pt x="1411566" y="2247100"/>
                </a:lnTo>
                <a:lnTo>
                  <a:pt x="1456893" y="2297900"/>
                </a:lnTo>
                <a:lnTo>
                  <a:pt x="1500530" y="2361400"/>
                </a:lnTo>
                <a:lnTo>
                  <a:pt x="1500530" y="2168842"/>
                </a:lnTo>
                <a:lnTo>
                  <a:pt x="1465986" y="2145500"/>
                </a:lnTo>
                <a:lnTo>
                  <a:pt x="1410093" y="2094699"/>
                </a:lnTo>
                <a:lnTo>
                  <a:pt x="1300124" y="2018499"/>
                </a:lnTo>
                <a:lnTo>
                  <a:pt x="1246225" y="1993099"/>
                </a:lnTo>
                <a:lnTo>
                  <a:pt x="1193190" y="1954999"/>
                </a:lnTo>
                <a:lnTo>
                  <a:pt x="1141082" y="1929599"/>
                </a:lnTo>
                <a:lnTo>
                  <a:pt x="1090002" y="1891499"/>
                </a:lnTo>
                <a:lnTo>
                  <a:pt x="1040041" y="1866099"/>
                </a:lnTo>
                <a:lnTo>
                  <a:pt x="991298" y="1840699"/>
                </a:lnTo>
                <a:lnTo>
                  <a:pt x="943851" y="1827999"/>
                </a:lnTo>
                <a:lnTo>
                  <a:pt x="920826" y="1815299"/>
                </a:lnTo>
                <a:lnTo>
                  <a:pt x="897788" y="1802599"/>
                </a:lnTo>
                <a:lnTo>
                  <a:pt x="853211" y="1789899"/>
                </a:lnTo>
                <a:lnTo>
                  <a:pt x="810209" y="1764499"/>
                </a:lnTo>
                <a:lnTo>
                  <a:pt x="768870" y="1751799"/>
                </a:lnTo>
                <a:lnTo>
                  <a:pt x="729272" y="1751799"/>
                </a:lnTo>
                <a:lnTo>
                  <a:pt x="691515" y="1739099"/>
                </a:lnTo>
                <a:lnTo>
                  <a:pt x="655701" y="1726399"/>
                </a:lnTo>
                <a:lnTo>
                  <a:pt x="533552" y="1726399"/>
                </a:lnTo>
                <a:lnTo>
                  <a:pt x="523214" y="1675599"/>
                </a:lnTo>
                <a:lnTo>
                  <a:pt x="518604" y="1624799"/>
                </a:lnTo>
                <a:lnTo>
                  <a:pt x="518668" y="1612099"/>
                </a:lnTo>
                <a:lnTo>
                  <a:pt x="518744" y="1599399"/>
                </a:lnTo>
                <a:lnTo>
                  <a:pt x="518807" y="1586699"/>
                </a:lnTo>
                <a:lnTo>
                  <a:pt x="522859" y="1535899"/>
                </a:lnTo>
                <a:lnTo>
                  <a:pt x="529831" y="1485099"/>
                </a:lnTo>
                <a:lnTo>
                  <a:pt x="538810" y="1434299"/>
                </a:lnTo>
                <a:lnTo>
                  <a:pt x="548843" y="1383499"/>
                </a:lnTo>
                <a:lnTo>
                  <a:pt x="559003" y="1332699"/>
                </a:lnTo>
                <a:lnTo>
                  <a:pt x="568363" y="1281899"/>
                </a:lnTo>
                <a:lnTo>
                  <a:pt x="575983" y="1231099"/>
                </a:lnTo>
                <a:lnTo>
                  <a:pt x="580923" y="1180299"/>
                </a:lnTo>
                <a:lnTo>
                  <a:pt x="585089" y="1142199"/>
                </a:lnTo>
                <a:lnTo>
                  <a:pt x="591248" y="1091399"/>
                </a:lnTo>
                <a:lnTo>
                  <a:pt x="598792" y="1053299"/>
                </a:lnTo>
                <a:lnTo>
                  <a:pt x="607136" y="1015199"/>
                </a:lnTo>
                <a:lnTo>
                  <a:pt x="615708" y="964399"/>
                </a:lnTo>
                <a:lnTo>
                  <a:pt x="623887" y="926299"/>
                </a:lnTo>
                <a:lnTo>
                  <a:pt x="631113" y="875499"/>
                </a:lnTo>
                <a:lnTo>
                  <a:pt x="636778" y="824699"/>
                </a:lnTo>
                <a:lnTo>
                  <a:pt x="640295" y="773899"/>
                </a:lnTo>
                <a:lnTo>
                  <a:pt x="641083" y="723099"/>
                </a:lnTo>
                <a:lnTo>
                  <a:pt x="638543" y="659599"/>
                </a:lnTo>
                <a:lnTo>
                  <a:pt x="632104" y="596099"/>
                </a:lnTo>
                <a:lnTo>
                  <a:pt x="693305" y="583399"/>
                </a:lnTo>
                <a:lnTo>
                  <a:pt x="859269" y="583399"/>
                </a:lnTo>
                <a:lnTo>
                  <a:pt x="909447" y="596099"/>
                </a:lnTo>
                <a:lnTo>
                  <a:pt x="957427" y="608799"/>
                </a:lnTo>
                <a:lnTo>
                  <a:pt x="1003427" y="621499"/>
                </a:lnTo>
                <a:lnTo>
                  <a:pt x="1047661" y="634199"/>
                </a:lnTo>
                <a:lnTo>
                  <a:pt x="1090371" y="646899"/>
                </a:lnTo>
                <a:lnTo>
                  <a:pt x="1131760" y="672299"/>
                </a:lnTo>
                <a:lnTo>
                  <a:pt x="1172070" y="697699"/>
                </a:lnTo>
                <a:lnTo>
                  <a:pt x="1211503" y="710399"/>
                </a:lnTo>
                <a:lnTo>
                  <a:pt x="1326807" y="786599"/>
                </a:lnTo>
                <a:lnTo>
                  <a:pt x="1364996" y="824699"/>
                </a:lnTo>
                <a:lnTo>
                  <a:pt x="1442300" y="875499"/>
                </a:lnTo>
                <a:lnTo>
                  <a:pt x="1481886" y="913599"/>
                </a:lnTo>
                <a:lnTo>
                  <a:pt x="1522374" y="938999"/>
                </a:lnTo>
                <a:lnTo>
                  <a:pt x="1528203" y="1002499"/>
                </a:lnTo>
                <a:lnTo>
                  <a:pt x="1530477" y="1053299"/>
                </a:lnTo>
                <a:lnTo>
                  <a:pt x="1530477" y="758164"/>
                </a:lnTo>
                <a:lnTo>
                  <a:pt x="1433207" y="697699"/>
                </a:lnTo>
                <a:lnTo>
                  <a:pt x="1349260" y="646899"/>
                </a:lnTo>
                <a:lnTo>
                  <a:pt x="1263370" y="596099"/>
                </a:lnTo>
                <a:lnTo>
                  <a:pt x="1219669" y="583399"/>
                </a:lnTo>
                <a:lnTo>
                  <a:pt x="1130744" y="532599"/>
                </a:lnTo>
                <a:lnTo>
                  <a:pt x="1085507" y="519899"/>
                </a:lnTo>
                <a:lnTo>
                  <a:pt x="1039736" y="494499"/>
                </a:lnTo>
                <a:lnTo>
                  <a:pt x="851293" y="443699"/>
                </a:lnTo>
                <a:lnTo>
                  <a:pt x="802805" y="443699"/>
                </a:lnTo>
                <a:lnTo>
                  <a:pt x="753757" y="430999"/>
                </a:lnTo>
                <a:lnTo>
                  <a:pt x="704151" y="430999"/>
                </a:lnTo>
                <a:lnTo>
                  <a:pt x="653961" y="443699"/>
                </a:lnTo>
                <a:lnTo>
                  <a:pt x="603186" y="443699"/>
                </a:lnTo>
                <a:lnTo>
                  <a:pt x="551840" y="456399"/>
                </a:lnTo>
                <a:lnTo>
                  <a:pt x="513867" y="456399"/>
                </a:lnTo>
                <a:lnTo>
                  <a:pt x="497103" y="469099"/>
                </a:lnTo>
                <a:lnTo>
                  <a:pt x="497001" y="494499"/>
                </a:lnTo>
                <a:lnTo>
                  <a:pt x="496912" y="519899"/>
                </a:lnTo>
                <a:lnTo>
                  <a:pt x="488048" y="570699"/>
                </a:lnTo>
                <a:lnTo>
                  <a:pt x="479132" y="608799"/>
                </a:lnTo>
                <a:lnTo>
                  <a:pt x="479044" y="621499"/>
                </a:lnTo>
                <a:lnTo>
                  <a:pt x="478967" y="634199"/>
                </a:lnTo>
                <a:lnTo>
                  <a:pt x="478891" y="646899"/>
                </a:lnTo>
                <a:lnTo>
                  <a:pt x="478815" y="659599"/>
                </a:lnTo>
                <a:lnTo>
                  <a:pt x="439280" y="659599"/>
                </a:lnTo>
                <a:lnTo>
                  <a:pt x="400596" y="646899"/>
                </a:lnTo>
                <a:lnTo>
                  <a:pt x="360883" y="646899"/>
                </a:lnTo>
                <a:lnTo>
                  <a:pt x="318287" y="659599"/>
                </a:lnTo>
                <a:lnTo>
                  <a:pt x="256311" y="659599"/>
                </a:lnTo>
                <a:lnTo>
                  <a:pt x="259181" y="710399"/>
                </a:lnTo>
                <a:lnTo>
                  <a:pt x="251206" y="748499"/>
                </a:lnTo>
                <a:lnTo>
                  <a:pt x="241211" y="811999"/>
                </a:lnTo>
                <a:lnTo>
                  <a:pt x="238023" y="875499"/>
                </a:lnTo>
                <a:lnTo>
                  <a:pt x="156921" y="875499"/>
                </a:lnTo>
                <a:lnTo>
                  <a:pt x="135496" y="888199"/>
                </a:lnTo>
                <a:lnTo>
                  <a:pt x="119735" y="913599"/>
                </a:lnTo>
                <a:lnTo>
                  <a:pt x="110388" y="938999"/>
                </a:lnTo>
                <a:lnTo>
                  <a:pt x="107759" y="989799"/>
                </a:lnTo>
                <a:lnTo>
                  <a:pt x="102463" y="1053299"/>
                </a:lnTo>
                <a:lnTo>
                  <a:pt x="95199" y="1104099"/>
                </a:lnTo>
                <a:lnTo>
                  <a:pt x="86677" y="1154899"/>
                </a:lnTo>
                <a:lnTo>
                  <a:pt x="77597" y="1205699"/>
                </a:lnTo>
                <a:lnTo>
                  <a:pt x="68656" y="1256499"/>
                </a:lnTo>
                <a:lnTo>
                  <a:pt x="60591" y="1307299"/>
                </a:lnTo>
                <a:lnTo>
                  <a:pt x="54076" y="1358099"/>
                </a:lnTo>
                <a:lnTo>
                  <a:pt x="49834" y="1396199"/>
                </a:lnTo>
                <a:lnTo>
                  <a:pt x="48577" y="1434299"/>
                </a:lnTo>
                <a:lnTo>
                  <a:pt x="50990" y="1472399"/>
                </a:lnTo>
                <a:lnTo>
                  <a:pt x="57810" y="1510499"/>
                </a:lnTo>
                <a:lnTo>
                  <a:pt x="64719" y="1535899"/>
                </a:lnTo>
                <a:lnTo>
                  <a:pt x="67424" y="1573999"/>
                </a:lnTo>
                <a:lnTo>
                  <a:pt x="66522" y="1624799"/>
                </a:lnTo>
                <a:lnTo>
                  <a:pt x="62661" y="1662899"/>
                </a:lnTo>
                <a:lnTo>
                  <a:pt x="56476" y="1726399"/>
                </a:lnTo>
                <a:lnTo>
                  <a:pt x="48602" y="1777199"/>
                </a:lnTo>
                <a:lnTo>
                  <a:pt x="39636" y="1827999"/>
                </a:lnTo>
                <a:lnTo>
                  <a:pt x="30251" y="1891499"/>
                </a:lnTo>
                <a:lnTo>
                  <a:pt x="21043" y="1942299"/>
                </a:lnTo>
                <a:lnTo>
                  <a:pt x="12674" y="2005799"/>
                </a:lnTo>
                <a:lnTo>
                  <a:pt x="5753" y="2069299"/>
                </a:lnTo>
                <a:lnTo>
                  <a:pt x="914" y="2120100"/>
                </a:lnTo>
                <a:lnTo>
                  <a:pt x="0" y="2145500"/>
                </a:lnTo>
                <a:lnTo>
                  <a:pt x="14605" y="2170900"/>
                </a:lnTo>
                <a:lnTo>
                  <a:pt x="37858" y="2196300"/>
                </a:lnTo>
                <a:lnTo>
                  <a:pt x="110083" y="2196300"/>
                </a:lnTo>
                <a:lnTo>
                  <a:pt x="146951" y="2183600"/>
                </a:lnTo>
                <a:lnTo>
                  <a:pt x="222504" y="2183600"/>
                </a:lnTo>
                <a:lnTo>
                  <a:pt x="261226" y="2170900"/>
                </a:lnTo>
                <a:lnTo>
                  <a:pt x="551548" y="2170900"/>
                </a:lnTo>
                <a:lnTo>
                  <a:pt x="595998" y="2183600"/>
                </a:lnTo>
                <a:lnTo>
                  <a:pt x="641235" y="2183600"/>
                </a:lnTo>
                <a:lnTo>
                  <a:pt x="734187" y="2209000"/>
                </a:lnTo>
                <a:lnTo>
                  <a:pt x="781926" y="2209000"/>
                </a:lnTo>
                <a:lnTo>
                  <a:pt x="830529" y="2234400"/>
                </a:lnTo>
                <a:lnTo>
                  <a:pt x="930402" y="2259800"/>
                </a:lnTo>
                <a:lnTo>
                  <a:pt x="981722" y="2285200"/>
                </a:lnTo>
                <a:lnTo>
                  <a:pt x="1087170" y="2336000"/>
                </a:lnTo>
                <a:lnTo>
                  <a:pt x="1196530" y="2386800"/>
                </a:lnTo>
                <a:lnTo>
                  <a:pt x="1252715" y="2424900"/>
                </a:lnTo>
                <a:lnTo>
                  <a:pt x="1309928" y="2463000"/>
                </a:lnTo>
                <a:lnTo>
                  <a:pt x="1368183" y="2501100"/>
                </a:lnTo>
                <a:lnTo>
                  <a:pt x="1427505" y="2539200"/>
                </a:lnTo>
                <a:lnTo>
                  <a:pt x="1446733" y="2551900"/>
                </a:lnTo>
                <a:lnTo>
                  <a:pt x="1465008" y="2551900"/>
                </a:lnTo>
                <a:lnTo>
                  <a:pt x="1484591" y="2564600"/>
                </a:lnTo>
                <a:lnTo>
                  <a:pt x="1711032" y="2564600"/>
                </a:lnTo>
                <a:lnTo>
                  <a:pt x="1731556" y="2551900"/>
                </a:lnTo>
                <a:lnTo>
                  <a:pt x="1750568" y="2551900"/>
                </a:lnTo>
                <a:lnTo>
                  <a:pt x="1766849" y="2539200"/>
                </a:lnTo>
                <a:lnTo>
                  <a:pt x="1826539" y="2513800"/>
                </a:lnTo>
                <a:lnTo>
                  <a:pt x="1885950" y="2475700"/>
                </a:lnTo>
                <a:lnTo>
                  <a:pt x="2119338" y="2374100"/>
                </a:lnTo>
                <a:lnTo>
                  <a:pt x="2176310" y="2348700"/>
                </a:lnTo>
                <a:lnTo>
                  <a:pt x="2288171" y="2323300"/>
                </a:lnTo>
                <a:lnTo>
                  <a:pt x="2342934" y="2297900"/>
                </a:lnTo>
                <a:lnTo>
                  <a:pt x="2449817" y="2272500"/>
                </a:lnTo>
                <a:lnTo>
                  <a:pt x="2501811" y="2272500"/>
                </a:lnTo>
                <a:lnTo>
                  <a:pt x="2651226" y="2234400"/>
                </a:lnTo>
                <a:lnTo>
                  <a:pt x="2744749" y="2234400"/>
                </a:lnTo>
                <a:lnTo>
                  <a:pt x="2789504" y="2221700"/>
                </a:lnTo>
                <a:lnTo>
                  <a:pt x="2874657" y="2221700"/>
                </a:lnTo>
                <a:lnTo>
                  <a:pt x="2914942" y="2209000"/>
                </a:lnTo>
                <a:lnTo>
                  <a:pt x="3148444" y="2209000"/>
                </a:lnTo>
                <a:lnTo>
                  <a:pt x="3172015" y="2183600"/>
                </a:lnTo>
                <a:lnTo>
                  <a:pt x="3188995" y="2158200"/>
                </a:lnTo>
                <a:lnTo>
                  <a:pt x="3197123" y="2132800"/>
                </a:lnTo>
                <a:close/>
              </a:path>
            </a:pathLst>
          </a:custGeom>
          <a:solidFill>
            <a:srgbClr val="006379">
              <a:alpha val="10195"/>
            </a:srgbClr>
          </a:solidFill>
        </p:spPr>
        <p:txBody>
          <a:bodyPr wrap="square" lIns="0" tIns="0" rIns="0" bIns="0" rtlCol="0"/>
          <a:lstStyle/>
          <a:p>
            <a:endParaRPr/>
          </a:p>
        </p:txBody>
      </p:sp>
      <p:sp>
        <p:nvSpPr>
          <p:cNvPr id="4" name="object 4"/>
          <p:cNvSpPr/>
          <p:nvPr/>
        </p:nvSpPr>
        <p:spPr>
          <a:xfrm>
            <a:off x="6664452" y="2820923"/>
            <a:ext cx="307975" cy="364490"/>
          </a:xfrm>
          <a:custGeom>
            <a:avLst/>
            <a:gdLst/>
            <a:ahLst/>
            <a:cxnLst/>
            <a:rect l="l" t="t" r="r" b="b"/>
            <a:pathLst>
              <a:path w="307975" h="364489">
                <a:moveTo>
                  <a:pt x="153924" y="0"/>
                </a:moveTo>
                <a:lnTo>
                  <a:pt x="137233" y="52785"/>
                </a:lnTo>
                <a:lnTo>
                  <a:pt x="111959" y="95963"/>
                </a:lnTo>
                <a:lnTo>
                  <a:pt x="79638" y="130960"/>
                </a:lnTo>
                <a:lnTo>
                  <a:pt x="41806" y="159203"/>
                </a:lnTo>
                <a:lnTo>
                  <a:pt x="0" y="182117"/>
                </a:lnTo>
                <a:lnTo>
                  <a:pt x="43866" y="212165"/>
                </a:lnTo>
                <a:lnTo>
                  <a:pt x="79784" y="240773"/>
                </a:lnTo>
                <a:lnTo>
                  <a:pt x="109161" y="272570"/>
                </a:lnTo>
                <a:lnTo>
                  <a:pt x="133404" y="312182"/>
                </a:lnTo>
                <a:lnTo>
                  <a:pt x="153924" y="364236"/>
                </a:lnTo>
                <a:lnTo>
                  <a:pt x="168639" y="313657"/>
                </a:lnTo>
                <a:lnTo>
                  <a:pt x="190146" y="272149"/>
                </a:lnTo>
                <a:lnTo>
                  <a:pt x="219687" y="237719"/>
                </a:lnTo>
                <a:lnTo>
                  <a:pt x="258506" y="208373"/>
                </a:lnTo>
                <a:lnTo>
                  <a:pt x="307848" y="182117"/>
                </a:lnTo>
                <a:lnTo>
                  <a:pt x="263993" y="155472"/>
                </a:lnTo>
                <a:lnTo>
                  <a:pt x="226545" y="120225"/>
                </a:lnTo>
                <a:lnTo>
                  <a:pt x="195632" y="80089"/>
                </a:lnTo>
                <a:lnTo>
                  <a:pt x="171382" y="38776"/>
                </a:lnTo>
                <a:lnTo>
                  <a:pt x="153924" y="0"/>
                </a:lnTo>
                <a:close/>
              </a:path>
            </a:pathLst>
          </a:custGeom>
          <a:solidFill>
            <a:srgbClr val="006379">
              <a:alpha val="10195"/>
            </a:srgbClr>
          </a:solidFill>
        </p:spPr>
        <p:txBody>
          <a:bodyPr wrap="square" lIns="0" tIns="0" rIns="0" bIns="0" rtlCol="0"/>
          <a:lstStyle/>
          <a:p>
            <a:endParaRPr/>
          </a:p>
        </p:txBody>
      </p:sp>
      <p:sp>
        <p:nvSpPr>
          <p:cNvPr id="5" name="object 5"/>
          <p:cNvSpPr/>
          <p:nvPr/>
        </p:nvSpPr>
        <p:spPr>
          <a:xfrm>
            <a:off x="9073895" y="3404615"/>
            <a:ext cx="306705" cy="364490"/>
          </a:xfrm>
          <a:custGeom>
            <a:avLst/>
            <a:gdLst/>
            <a:ahLst/>
            <a:cxnLst/>
            <a:rect l="l" t="t" r="r" b="b"/>
            <a:pathLst>
              <a:path w="306704" h="364489">
                <a:moveTo>
                  <a:pt x="153161" y="0"/>
                </a:moveTo>
                <a:lnTo>
                  <a:pt x="126577" y="50651"/>
                </a:lnTo>
                <a:lnTo>
                  <a:pt x="98554" y="92762"/>
                </a:lnTo>
                <a:lnTo>
                  <a:pt x="68506" y="127759"/>
                </a:lnTo>
                <a:lnTo>
                  <a:pt x="35850" y="157069"/>
                </a:lnTo>
                <a:lnTo>
                  <a:pt x="0" y="182118"/>
                </a:lnTo>
                <a:lnTo>
                  <a:pt x="49981" y="205337"/>
                </a:lnTo>
                <a:lnTo>
                  <a:pt x="87032" y="238030"/>
                </a:lnTo>
                <a:lnTo>
                  <a:pt x="114409" y="277325"/>
                </a:lnTo>
                <a:lnTo>
                  <a:pt x="135367" y="320350"/>
                </a:lnTo>
                <a:lnTo>
                  <a:pt x="153161" y="364236"/>
                </a:lnTo>
                <a:lnTo>
                  <a:pt x="171248" y="315388"/>
                </a:lnTo>
                <a:lnTo>
                  <a:pt x="191786" y="274966"/>
                </a:lnTo>
                <a:lnTo>
                  <a:pt x="218596" y="240755"/>
                </a:lnTo>
                <a:lnTo>
                  <a:pt x="255501" y="210543"/>
                </a:lnTo>
                <a:lnTo>
                  <a:pt x="306324" y="182118"/>
                </a:lnTo>
                <a:lnTo>
                  <a:pt x="258878" y="160117"/>
                </a:lnTo>
                <a:lnTo>
                  <a:pt x="217480" y="131600"/>
                </a:lnTo>
                <a:lnTo>
                  <a:pt x="184489" y="95871"/>
                </a:lnTo>
                <a:lnTo>
                  <a:pt x="162263" y="52236"/>
                </a:lnTo>
                <a:lnTo>
                  <a:pt x="153161" y="0"/>
                </a:lnTo>
                <a:close/>
              </a:path>
            </a:pathLst>
          </a:custGeom>
          <a:solidFill>
            <a:srgbClr val="006379">
              <a:alpha val="10195"/>
            </a:srgbClr>
          </a:solidFill>
        </p:spPr>
        <p:txBody>
          <a:bodyPr wrap="square" lIns="0" tIns="0" rIns="0" bIns="0" rtlCol="0"/>
          <a:lstStyle/>
          <a:p>
            <a:endParaRPr/>
          </a:p>
        </p:txBody>
      </p:sp>
      <p:sp>
        <p:nvSpPr>
          <p:cNvPr id="6" name="object 6"/>
          <p:cNvSpPr/>
          <p:nvPr/>
        </p:nvSpPr>
        <p:spPr>
          <a:xfrm>
            <a:off x="7788208" y="3130295"/>
            <a:ext cx="114300" cy="401320"/>
          </a:xfrm>
          <a:custGeom>
            <a:avLst/>
            <a:gdLst/>
            <a:ahLst/>
            <a:cxnLst/>
            <a:rect l="l" t="t" r="r" b="b"/>
            <a:pathLst>
              <a:path w="114300" h="401320">
                <a:moveTo>
                  <a:pt x="58868" y="0"/>
                </a:moveTo>
                <a:lnTo>
                  <a:pt x="37401" y="5925"/>
                </a:lnTo>
                <a:lnTo>
                  <a:pt x="20958" y="19018"/>
                </a:lnTo>
                <a:lnTo>
                  <a:pt x="9754" y="36254"/>
                </a:lnTo>
                <a:lnTo>
                  <a:pt x="4004" y="54609"/>
                </a:lnTo>
                <a:lnTo>
                  <a:pt x="9807" y="105198"/>
                </a:lnTo>
                <a:lnTo>
                  <a:pt x="9366" y="152531"/>
                </a:lnTo>
                <a:lnTo>
                  <a:pt x="5623" y="198453"/>
                </a:lnTo>
                <a:lnTo>
                  <a:pt x="1520" y="244808"/>
                </a:lnTo>
                <a:lnTo>
                  <a:pt x="0" y="293443"/>
                </a:lnTo>
                <a:lnTo>
                  <a:pt x="4004" y="346201"/>
                </a:lnTo>
                <a:lnTo>
                  <a:pt x="20101" y="384651"/>
                </a:lnTo>
                <a:lnTo>
                  <a:pt x="58868" y="400812"/>
                </a:lnTo>
                <a:lnTo>
                  <a:pt x="76477" y="395547"/>
                </a:lnTo>
                <a:lnTo>
                  <a:pt x="94586" y="382127"/>
                </a:lnTo>
                <a:lnTo>
                  <a:pt x="108552" y="364396"/>
                </a:lnTo>
                <a:lnTo>
                  <a:pt x="113732" y="346201"/>
                </a:lnTo>
                <a:lnTo>
                  <a:pt x="106085" y="286811"/>
                </a:lnTo>
                <a:lnTo>
                  <a:pt x="104757" y="238995"/>
                </a:lnTo>
                <a:lnTo>
                  <a:pt x="107302" y="197310"/>
                </a:lnTo>
                <a:lnTo>
                  <a:pt x="111276" y="156313"/>
                </a:lnTo>
                <a:lnTo>
                  <a:pt x="114234" y="110561"/>
                </a:lnTo>
                <a:lnTo>
                  <a:pt x="113732" y="54609"/>
                </a:lnTo>
                <a:lnTo>
                  <a:pt x="112499" y="35254"/>
                </a:lnTo>
                <a:lnTo>
                  <a:pt x="100539" y="18446"/>
                </a:lnTo>
                <a:lnTo>
                  <a:pt x="81460" y="6068"/>
                </a:lnTo>
                <a:lnTo>
                  <a:pt x="58868" y="0"/>
                </a:lnTo>
                <a:close/>
              </a:path>
            </a:pathLst>
          </a:custGeom>
          <a:solidFill>
            <a:srgbClr val="006379">
              <a:alpha val="10195"/>
            </a:srgbClr>
          </a:solidFill>
        </p:spPr>
        <p:txBody>
          <a:bodyPr wrap="square" lIns="0" tIns="0" rIns="0" bIns="0" rtlCol="0"/>
          <a:lstStyle/>
          <a:p>
            <a:endParaRPr/>
          </a:p>
        </p:txBody>
      </p:sp>
      <p:sp>
        <p:nvSpPr>
          <p:cNvPr id="7" name="object 7"/>
          <p:cNvSpPr/>
          <p:nvPr/>
        </p:nvSpPr>
        <p:spPr>
          <a:xfrm>
            <a:off x="7791140" y="2766060"/>
            <a:ext cx="115570" cy="254635"/>
          </a:xfrm>
          <a:custGeom>
            <a:avLst/>
            <a:gdLst/>
            <a:ahLst/>
            <a:cxnLst/>
            <a:rect l="l" t="t" r="r" b="b"/>
            <a:pathLst>
              <a:path w="115570" h="254635">
                <a:moveTo>
                  <a:pt x="55935" y="0"/>
                </a:moveTo>
                <a:lnTo>
                  <a:pt x="33397" y="2905"/>
                </a:lnTo>
                <a:lnTo>
                  <a:pt x="15835" y="15430"/>
                </a:lnTo>
                <a:lnTo>
                  <a:pt x="4607" y="33861"/>
                </a:lnTo>
                <a:lnTo>
                  <a:pt x="1071" y="54482"/>
                </a:lnTo>
                <a:lnTo>
                  <a:pt x="1714" y="95190"/>
                </a:lnTo>
                <a:lnTo>
                  <a:pt x="0" y="158317"/>
                </a:lnTo>
                <a:lnTo>
                  <a:pt x="1071" y="200025"/>
                </a:lnTo>
                <a:lnTo>
                  <a:pt x="15882" y="237553"/>
                </a:lnTo>
                <a:lnTo>
                  <a:pt x="55935" y="254507"/>
                </a:lnTo>
                <a:lnTo>
                  <a:pt x="75241" y="248281"/>
                </a:lnTo>
                <a:lnTo>
                  <a:pt x="92178" y="237077"/>
                </a:lnTo>
                <a:lnTo>
                  <a:pt x="104709" y="220968"/>
                </a:lnTo>
                <a:lnTo>
                  <a:pt x="110799" y="200025"/>
                </a:lnTo>
                <a:lnTo>
                  <a:pt x="110085" y="153906"/>
                </a:lnTo>
                <a:lnTo>
                  <a:pt x="113085" y="117109"/>
                </a:lnTo>
                <a:lnTo>
                  <a:pt x="110799" y="54482"/>
                </a:lnTo>
                <a:lnTo>
                  <a:pt x="96273" y="18192"/>
                </a:lnTo>
                <a:lnTo>
                  <a:pt x="79063" y="4548"/>
                </a:lnTo>
                <a:lnTo>
                  <a:pt x="55935" y="0"/>
                </a:lnTo>
                <a:close/>
              </a:path>
            </a:pathLst>
          </a:custGeom>
          <a:solidFill>
            <a:srgbClr val="006379">
              <a:alpha val="10195"/>
            </a:srgbClr>
          </a:solidFill>
        </p:spPr>
        <p:txBody>
          <a:bodyPr wrap="square" lIns="0" tIns="0" rIns="0" bIns="0" rtlCol="0"/>
          <a:lstStyle/>
          <a:p>
            <a:endParaRPr/>
          </a:p>
        </p:txBody>
      </p:sp>
      <p:sp>
        <p:nvSpPr>
          <p:cNvPr id="8" name="object 8"/>
          <p:cNvSpPr/>
          <p:nvPr/>
        </p:nvSpPr>
        <p:spPr>
          <a:xfrm>
            <a:off x="8196276" y="3469489"/>
            <a:ext cx="170180" cy="391160"/>
          </a:xfrm>
          <a:custGeom>
            <a:avLst/>
            <a:gdLst/>
            <a:ahLst/>
            <a:cxnLst/>
            <a:rect l="l" t="t" r="r" b="b"/>
            <a:pathLst>
              <a:path w="170179" h="391160">
                <a:moveTo>
                  <a:pt x="107801" y="0"/>
                </a:moveTo>
                <a:lnTo>
                  <a:pt x="88917" y="7929"/>
                </a:lnTo>
                <a:lnTo>
                  <a:pt x="73606" y="22288"/>
                </a:lnTo>
                <a:lnTo>
                  <a:pt x="63295" y="40790"/>
                </a:lnTo>
                <a:lnTo>
                  <a:pt x="57505" y="101550"/>
                </a:lnTo>
                <a:lnTo>
                  <a:pt x="44240" y="151200"/>
                </a:lnTo>
                <a:lnTo>
                  <a:pt x="12288" y="234461"/>
                </a:lnTo>
                <a:lnTo>
                  <a:pt x="2103" y="276713"/>
                </a:lnTo>
                <a:lnTo>
                  <a:pt x="1446" y="325143"/>
                </a:lnTo>
                <a:lnTo>
                  <a:pt x="0" y="346225"/>
                </a:lnTo>
                <a:lnTo>
                  <a:pt x="7209" y="365593"/>
                </a:lnTo>
                <a:lnTo>
                  <a:pt x="21538" y="381150"/>
                </a:lnTo>
                <a:lnTo>
                  <a:pt x="41451" y="390802"/>
                </a:lnTo>
                <a:lnTo>
                  <a:pt x="44499" y="389786"/>
                </a:lnTo>
                <a:lnTo>
                  <a:pt x="47928" y="390929"/>
                </a:lnTo>
                <a:lnTo>
                  <a:pt x="52373" y="390802"/>
                </a:lnTo>
                <a:lnTo>
                  <a:pt x="69300" y="390425"/>
                </a:lnTo>
                <a:lnTo>
                  <a:pt x="83774" y="382357"/>
                </a:lnTo>
                <a:lnTo>
                  <a:pt x="96200" y="368478"/>
                </a:lnTo>
                <a:lnTo>
                  <a:pt x="106983" y="350670"/>
                </a:lnTo>
                <a:lnTo>
                  <a:pt x="115542" y="299004"/>
                </a:lnTo>
                <a:lnTo>
                  <a:pt x="127110" y="252255"/>
                </a:lnTo>
                <a:lnTo>
                  <a:pt x="139955" y="208018"/>
                </a:lnTo>
                <a:lnTo>
                  <a:pt x="152346" y="163886"/>
                </a:lnTo>
                <a:lnTo>
                  <a:pt x="162549" y="117455"/>
                </a:lnTo>
                <a:lnTo>
                  <a:pt x="168832" y="66317"/>
                </a:lnTo>
                <a:lnTo>
                  <a:pt x="170082" y="41344"/>
                </a:lnTo>
                <a:lnTo>
                  <a:pt x="162831" y="21121"/>
                </a:lnTo>
                <a:lnTo>
                  <a:pt x="148580" y="7113"/>
                </a:lnTo>
                <a:lnTo>
                  <a:pt x="128827" y="785"/>
                </a:lnTo>
                <a:lnTo>
                  <a:pt x="107801" y="0"/>
                </a:lnTo>
                <a:close/>
              </a:path>
            </a:pathLst>
          </a:custGeom>
          <a:solidFill>
            <a:srgbClr val="006379">
              <a:alpha val="10195"/>
            </a:srgbClr>
          </a:solidFill>
        </p:spPr>
        <p:txBody>
          <a:bodyPr wrap="square" lIns="0" tIns="0" rIns="0" bIns="0" rtlCol="0"/>
          <a:lstStyle/>
          <a:p>
            <a:endParaRPr/>
          </a:p>
        </p:txBody>
      </p:sp>
      <p:sp>
        <p:nvSpPr>
          <p:cNvPr id="9" name="object 9"/>
          <p:cNvSpPr/>
          <p:nvPr/>
        </p:nvSpPr>
        <p:spPr>
          <a:xfrm>
            <a:off x="8307451" y="3034815"/>
            <a:ext cx="156845" cy="327025"/>
          </a:xfrm>
          <a:custGeom>
            <a:avLst/>
            <a:gdLst/>
            <a:ahLst/>
            <a:cxnLst/>
            <a:rect l="l" t="t" r="r" b="b"/>
            <a:pathLst>
              <a:path w="156845" h="327025">
                <a:moveTo>
                  <a:pt x="53909" y="325096"/>
                </a:moveTo>
                <a:lnTo>
                  <a:pt x="45084" y="325096"/>
                </a:lnTo>
                <a:lnTo>
                  <a:pt x="47117" y="326874"/>
                </a:lnTo>
                <a:lnTo>
                  <a:pt x="50926" y="325604"/>
                </a:lnTo>
                <a:lnTo>
                  <a:pt x="53909" y="325096"/>
                </a:lnTo>
                <a:close/>
              </a:path>
              <a:path w="156845" h="327025">
                <a:moveTo>
                  <a:pt x="112826" y="0"/>
                </a:moveTo>
                <a:lnTo>
                  <a:pt x="89927" y="0"/>
                </a:lnTo>
                <a:lnTo>
                  <a:pt x="70865" y="8643"/>
                </a:lnTo>
                <a:lnTo>
                  <a:pt x="56372" y="23915"/>
                </a:lnTo>
                <a:lnTo>
                  <a:pt x="47244" y="43791"/>
                </a:lnTo>
                <a:lnTo>
                  <a:pt x="42915" y="90945"/>
                </a:lnTo>
                <a:lnTo>
                  <a:pt x="30815" y="128694"/>
                </a:lnTo>
                <a:lnTo>
                  <a:pt x="16154" y="164455"/>
                </a:lnTo>
                <a:lnTo>
                  <a:pt x="4145" y="205648"/>
                </a:lnTo>
                <a:lnTo>
                  <a:pt x="0" y="259691"/>
                </a:lnTo>
                <a:lnTo>
                  <a:pt x="1875" y="283920"/>
                </a:lnTo>
                <a:lnTo>
                  <a:pt x="10048" y="303791"/>
                </a:lnTo>
                <a:lnTo>
                  <a:pt x="23199" y="318091"/>
                </a:lnTo>
                <a:lnTo>
                  <a:pt x="40004" y="325604"/>
                </a:lnTo>
                <a:lnTo>
                  <a:pt x="45084" y="325096"/>
                </a:lnTo>
                <a:lnTo>
                  <a:pt x="53909" y="325096"/>
                </a:lnTo>
                <a:lnTo>
                  <a:pt x="100451" y="302315"/>
                </a:lnTo>
                <a:lnTo>
                  <a:pt x="114811" y="239921"/>
                </a:lnTo>
                <a:lnTo>
                  <a:pt x="127771" y="199783"/>
                </a:lnTo>
                <a:lnTo>
                  <a:pt x="142596" y="160767"/>
                </a:lnTo>
                <a:lnTo>
                  <a:pt x="153910" y="118708"/>
                </a:lnTo>
                <a:lnTo>
                  <a:pt x="156337" y="69445"/>
                </a:lnTo>
                <a:lnTo>
                  <a:pt x="156082" y="68556"/>
                </a:lnTo>
                <a:lnTo>
                  <a:pt x="156718" y="67413"/>
                </a:lnTo>
                <a:lnTo>
                  <a:pt x="156337" y="65762"/>
                </a:lnTo>
                <a:lnTo>
                  <a:pt x="151602" y="43981"/>
                </a:lnTo>
                <a:lnTo>
                  <a:pt x="143224" y="23915"/>
                </a:lnTo>
                <a:lnTo>
                  <a:pt x="130512" y="8326"/>
                </a:lnTo>
                <a:lnTo>
                  <a:pt x="112826" y="0"/>
                </a:lnTo>
                <a:close/>
              </a:path>
            </a:pathLst>
          </a:custGeom>
          <a:solidFill>
            <a:srgbClr val="006379">
              <a:alpha val="10195"/>
            </a:srgbClr>
          </a:solidFill>
        </p:spPr>
        <p:txBody>
          <a:bodyPr wrap="square" lIns="0" tIns="0" rIns="0" bIns="0" rtlCol="0"/>
          <a:lstStyle/>
          <a:p>
            <a:endParaRPr/>
          </a:p>
        </p:txBody>
      </p:sp>
      <p:sp>
        <p:nvSpPr>
          <p:cNvPr id="10" name="object 10"/>
          <p:cNvSpPr/>
          <p:nvPr/>
        </p:nvSpPr>
        <p:spPr>
          <a:xfrm>
            <a:off x="8558783" y="3312588"/>
            <a:ext cx="355600" cy="474980"/>
          </a:xfrm>
          <a:custGeom>
            <a:avLst/>
            <a:gdLst/>
            <a:ahLst/>
            <a:cxnLst/>
            <a:rect l="l" t="t" r="r" b="b"/>
            <a:pathLst>
              <a:path w="355600" h="474979">
                <a:moveTo>
                  <a:pt x="295513" y="0"/>
                </a:moveTo>
                <a:lnTo>
                  <a:pt x="276461" y="7439"/>
                </a:lnTo>
                <a:lnTo>
                  <a:pt x="259207" y="25987"/>
                </a:lnTo>
                <a:lnTo>
                  <a:pt x="240641" y="72231"/>
                </a:lnTo>
                <a:lnTo>
                  <a:pt x="213437" y="116120"/>
                </a:lnTo>
                <a:lnTo>
                  <a:pt x="180330" y="158006"/>
                </a:lnTo>
                <a:lnTo>
                  <a:pt x="144056" y="198242"/>
                </a:lnTo>
                <a:lnTo>
                  <a:pt x="107351" y="237182"/>
                </a:lnTo>
                <a:lnTo>
                  <a:pt x="72949" y="275180"/>
                </a:lnTo>
                <a:lnTo>
                  <a:pt x="43587" y="312588"/>
                </a:lnTo>
                <a:lnTo>
                  <a:pt x="21999" y="349759"/>
                </a:lnTo>
                <a:lnTo>
                  <a:pt x="10922" y="387048"/>
                </a:lnTo>
                <a:lnTo>
                  <a:pt x="6322" y="395918"/>
                </a:lnTo>
                <a:lnTo>
                  <a:pt x="3175" y="403336"/>
                </a:lnTo>
                <a:lnTo>
                  <a:pt x="1170" y="410801"/>
                </a:lnTo>
                <a:lnTo>
                  <a:pt x="0" y="419814"/>
                </a:lnTo>
                <a:lnTo>
                  <a:pt x="480" y="439600"/>
                </a:lnTo>
                <a:lnTo>
                  <a:pt x="12223" y="455136"/>
                </a:lnTo>
                <a:lnTo>
                  <a:pt x="31539" y="466695"/>
                </a:lnTo>
                <a:lnTo>
                  <a:pt x="54737" y="474551"/>
                </a:lnTo>
                <a:lnTo>
                  <a:pt x="67730" y="473170"/>
                </a:lnTo>
                <a:lnTo>
                  <a:pt x="80105" y="468741"/>
                </a:lnTo>
                <a:lnTo>
                  <a:pt x="91670" y="460835"/>
                </a:lnTo>
                <a:lnTo>
                  <a:pt x="102235" y="449024"/>
                </a:lnTo>
                <a:lnTo>
                  <a:pt x="124743" y="392925"/>
                </a:lnTo>
                <a:lnTo>
                  <a:pt x="149753" y="346262"/>
                </a:lnTo>
                <a:lnTo>
                  <a:pt x="176736" y="306704"/>
                </a:lnTo>
                <a:lnTo>
                  <a:pt x="205165" y="271919"/>
                </a:lnTo>
                <a:lnTo>
                  <a:pt x="234512" y="239574"/>
                </a:lnTo>
                <a:lnTo>
                  <a:pt x="264249" y="207338"/>
                </a:lnTo>
                <a:lnTo>
                  <a:pt x="293848" y="172879"/>
                </a:lnTo>
                <a:lnTo>
                  <a:pt x="322780" y="133865"/>
                </a:lnTo>
                <a:lnTo>
                  <a:pt x="350520" y="87963"/>
                </a:lnTo>
                <a:lnTo>
                  <a:pt x="355274" y="67107"/>
                </a:lnTo>
                <a:lnTo>
                  <a:pt x="354933" y="47037"/>
                </a:lnTo>
                <a:lnTo>
                  <a:pt x="348734" y="29206"/>
                </a:lnTo>
                <a:lnTo>
                  <a:pt x="335915" y="15065"/>
                </a:lnTo>
                <a:lnTo>
                  <a:pt x="315589" y="2823"/>
                </a:lnTo>
                <a:lnTo>
                  <a:pt x="295513" y="0"/>
                </a:lnTo>
                <a:close/>
              </a:path>
            </a:pathLst>
          </a:custGeom>
          <a:solidFill>
            <a:srgbClr val="006379">
              <a:alpha val="10195"/>
            </a:srgbClr>
          </a:solidFill>
        </p:spPr>
        <p:txBody>
          <a:bodyPr wrap="square" lIns="0" tIns="0" rIns="0" bIns="0" rtlCol="0"/>
          <a:lstStyle/>
          <a:p>
            <a:endParaRPr/>
          </a:p>
        </p:txBody>
      </p:sp>
      <p:sp>
        <p:nvSpPr>
          <p:cNvPr id="11" name="object 11"/>
          <p:cNvSpPr/>
          <p:nvPr/>
        </p:nvSpPr>
        <p:spPr>
          <a:xfrm>
            <a:off x="7315072" y="3389927"/>
            <a:ext cx="183515" cy="470534"/>
          </a:xfrm>
          <a:custGeom>
            <a:avLst/>
            <a:gdLst/>
            <a:ahLst/>
            <a:cxnLst/>
            <a:rect l="l" t="t" r="r" b="b"/>
            <a:pathLst>
              <a:path w="183515" h="470535">
                <a:moveTo>
                  <a:pt x="63563" y="0"/>
                </a:moveTo>
                <a:lnTo>
                  <a:pt x="25288" y="11437"/>
                </a:lnTo>
                <a:lnTo>
                  <a:pt x="126" y="45021"/>
                </a:lnTo>
                <a:lnTo>
                  <a:pt x="0" y="68409"/>
                </a:lnTo>
                <a:lnTo>
                  <a:pt x="19116" y="123697"/>
                </a:lnTo>
                <a:lnTo>
                  <a:pt x="31324" y="176322"/>
                </a:lnTo>
                <a:lnTo>
                  <a:pt x="39121" y="227056"/>
                </a:lnTo>
                <a:lnTo>
                  <a:pt x="45009" y="276673"/>
                </a:lnTo>
                <a:lnTo>
                  <a:pt x="51484" y="325945"/>
                </a:lnTo>
                <a:lnTo>
                  <a:pt x="61048" y="375646"/>
                </a:lnTo>
                <a:lnTo>
                  <a:pt x="76200" y="426549"/>
                </a:lnTo>
                <a:lnTo>
                  <a:pt x="110811" y="466054"/>
                </a:lnTo>
                <a:lnTo>
                  <a:pt x="130555" y="470364"/>
                </a:lnTo>
                <a:lnTo>
                  <a:pt x="138049" y="470237"/>
                </a:lnTo>
                <a:lnTo>
                  <a:pt x="141477" y="466681"/>
                </a:lnTo>
                <a:lnTo>
                  <a:pt x="163014" y="459206"/>
                </a:lnTo>
                <a:lnTo>
                  <a:pt x="176895" y="444313"/>
                </a:lnTo>
                <a:lnTo>
                  <a:pt x="183036" y="424158"/>
                </a:lnTo>
                <a:lnTo>
                  <a:pt x="181355" y="400895"/>
                </a:lnTo>
                <a:lnTo>
                  <a:pt x="169797" y="350392"/>
                </a:lnTo>
                <a:lnTo>
                  <a:pt x="162708" y="303645"/>
                </a:lnTo>
                <a:lnTo>
                  <a:pt x="157546" y="258270"/>
                </a:lnTo>
                <a:lnTo>
                  <a:pt x="151766" y="211879"/>
                </a:lnTo>
                <a:lnTo>
                  <a:pt x="142824" y="162087"/>
                </a:lnTo>
                <a:lnTo>
                  <a:pt x="128178" y="106507"/>
                </a:lnTo>
                <a:lnTo>
                  <a:pt x="105282" y="42755"/>
                </a:lnTo>
                <a:lnTo>
                  <a:pt x="100282" y="20518"/>
                </a:lnTo>
                <a:lnTo>
                  <a:pt x="84423" y="6115"/>
                </a:lnTo>
                <a:lnTo>
                  <a:pt x="63563" y="0"/>
                </a:lnTo>
                <a:close/>
              </a:path>
            </a:pathLst>
          </a:custGeom>
          <a:solidFill>
            <a:srgbClr val="006379">
              <a:alpha val="10195"/>
            </a:srgbClr>
          </a:solidFill>
        </p:spPr>
        <p:txBody>
          <a:bodyPr wrap="square" lIns="0" tIns="0" rIns="0" bIns="0" rtlCol="0"/>
          <a:lstStyle/>
          <a:p>
            <a:endParaRPr/>
          </a:p>
        </p:txBody>
      </p:sp>
      <p:sp>
        <p:nvSpPr>
          <p:cNvPr id="12" name="object 12"/>
          <p:cNvSpPr/>
          <p:nvPr/>
        </p:nvSpPr>
        <p:spPr>
          <a:xfrm>
            <a:off x="7237124" y="3037322"/>
            <a:ext cx="139065" cy="254635"/>
          </a:xfrm>
          <a:custGeom>
            <a:avLst/>
            <a:gdLst/>
            <a:ahLst/>
            <a:cxnLst/>
            <a:rect l="l" t="t" r="r" b="b"/>
            <a:pathLst>
              <a:path w="139065" h="254635">
                <a:moveTo>
                  <a:pt x="97192" y="252358"/>
                </a:moveTo>
                <a:lnTo>
                  <a:pt x="87219" y="252358"/>
                </a:lnTo>
                <a:lnTo>
                  <a:pt x="93315" y="254263"/>
                </a:lnTo>
                <a:lnTo>
                  <a:pt x="95601" y="252993"/>
                </a:lnTo>
                <a:lnTo>
                  <a:pt x="97192" y="252358"/>
                </a:lnTo>
                <a:close/>
              </a:path>
              <a:path w="139065" h="254635">
                <a:moveTo>
                  <a:pt x="62823" y="0"/>
                </a:moveTo>
                <a:lnTo>
                  <a:pt x="40737" y="1660"/>
                </a:lnTo>
                <a:lnTo>
                  <a:pt x="23284" y="9346"/>
                </a:lnTo>
                <a:lnTo>
                  <a:pt x="8653" y="24663"/>
                </a:lnTo>
                <a:lnTo>
                  <a:pt x="0" y="44862"/>
                </a:lnTo>
                <a:lnTo>
                  <a:pt x="478" y="67192"/>
                </a:lnTo>
                <a:lnTo>
                  <a:pt x="7685" y="106293"/>
                </a:lnTo>
                <a:lnTo>
                  <a:pt x="12606" y="141011"/>
                </a:lnTo>
                <a:lnTo>
                  <a:pt x="29688" y="209305"/>
                </a:lnTo>
                <a:lnTo>
                  <a:pt x="51325" y="243199"/>
                </a:lnTo>
                <a:lnTo>
                  <a:pt x="84679" y="252993"/>
                </a:lnTo>
                <a:lnTo>
                  <a:pt x="87219" y="252358"/>
                </a:lnTo>
                <a:lnTo>
                  <a:pt x="97192" y="252358"/>
                </a:lnTo>
                <a:lnTo>
                  <a:pt x="117054" y="244433"/>
                </a:lnTo>
                <a:lnTo>
                  <a:pt x="132161" y="229181"/>
                </a:lnTo>
                <a:lnTo>
                  <a:pt x="139053" y="209452"/>
                </a:lnTo>
                <a:lnTo>
                  <a:pt x="135860" y="187461"/>
                </a:lnTo>
                <a:lnTo>
                  <a:pt x="123795" y="149129"/>
                </a:lnTo>
                <a:lnTo>
                  <a:pt x="118302" y="108737"/>
                </a:lnTo>
                <a:lnTo>
                  <a:pt x="114286" y="72179"/>
                </a:lnTo>
                <a:lnTo>
                  <a:pt x="106650" y="45348"/>
                </a:lnTo>
                <a:lnTo>
                  <a:pt x="106269" y="43951"/>
                </a:lnTo>
                <a:lnTo>
                  <a:pt x="106777" y="43189"/>
                </a:lnTo>
                <a:lnTo>
                  <a:pt x="106650" y="41665"/>
                </a:lnTo>
                <a:lnTo>
                  <a:pt x="96565" y="21967"/>
                </a:lnTo>
                <a:lnTo>
                  <a:pt x="81694" y="7423"/>
                </a:lnTo>
                <a:lnTo>
                  <a:pt x="62823" y="0"/>
                </a:lnTo>
                <a:close/>
              </a:path>
            </a:pathLst>
          </a:custGeom>
          <a:solidFill>
            <a:srgbClr val="006379">
              <a:alpha val="10195"/>
            </a:srgbClr>
          </a:solidFill>
        </p:spPr>
        <p:txBody>
          <a:bodyPr wrap="square" lIns="0" tIns="0" rIns="0" bIns="0" rtlCol="0"/>
          <a:lstStyle/>
          <a:p>
            <a:endParaRPr/>
          </a:p>
        </p:txBody>
      </p:sp>
      <p:sp>
        <p:nvSpPr>
          <p:cNvPr id="13" name="object 13"/>
          <p:cNvSpPr/>
          <p:nvPr/>
        </p:nvSpPr>
        <p:spPr>
          <a:xfrm>
            <a:off x="6782789" y="3318843"/>
            <a:ext cx="357505" cy="468630"/>
          </a:xfrm>
          <a:custGeom>
            <a:avLst/>
            <a:gdLst/>
            <a:ahLst/>
            <a:cxnLst/>
            <a:rect l="l" t="t" r="r" b="b"/>
            <a:pathLst>
              <a:path w="357504" h="468629">
                <a:moveTo>
                  <a:pt x="61636" y="0"/>
                </a:moveTo>
                <a:lnTo>
                  <a:pt x="9663" y="27636"/>
                </a:lnTo>
                <a:lnTo>
                  <a:pt x="0" y="65748"/>
                </a:lnTo>
                <a:lnTo>
                  <a:pt x="6502" y="85518"/>
                </a:lnTo>
                <a:lnTo>
                  <a:pt x="35361" y="119591"/>
                </a:lnTo>
                <a:lnTo>
                  <a:pt x="63338" y="159853"/>
                </a:lnTo>
                <a:lnTo>
                  <a:pt x="90670" y="204296"/>
                </a:lnTo>
                <a:lnTo>
                  <a:pt x="144349" y="297706"/>
                </a:lnTo>
                <a:lnTo>
                  <a:pt x="171170" y="342660"/>
                </a:lnTo>
                <a:lnTo>
                  <a:pt x="198295" y="383773"/>
                </a:lnTo>
                <a:lnTo>
                  <a:pt x="225961" y="419039"/>
                </a:lnTo>
                <a:lnTo>
                  <a:pt x="254406" y="446452"/>
                </a:lnTo>
                <a:lnTo>
                  <a:pt x="260840" y="455723"/>
                </a:lnTo>
                <a:lnTo>
                  <a:pt x="271583" y="462232"/>
                </a:lnTo>
                <a:lnTo>
                  <a:pt x="284660" y="466312"/>
                </a:lnTo>
                <a:lnTo>
                  <a:pt x="298094" y="468296"/>
                </a:lnTo>
                <a:lnTo>
                  <a:pt x="307304" y="468254"/>
                </a:lnTo>
                <a:lnTo>
                  <a:pt x="346840" y="444519"/>
                </a:lnTo>
                <a:lnTo>
                  <a:pt x="356989" y="403300"/>
                </a:lnTo>
                <a:lnTo>
                  <a:pt x="345465" y="384476"/>
                </a:lnTo>
                <a:lnTo>
                  <a:pt x="312195" y="352054"/>
                </a:lnTo>
                <a:lnTo>
                  <a:pt x="280895" y="313946"/>
                </a:lnTo>
                <a:lnTo>
                  <a:pt x="251335" y="271766"/>
                </a:lnTo>
                <a:lnTo>
                  <a:pt x="223283" y="227127"/>
                </a:lnTo>
                <a:lnTo>
                  <a:pt x="196508" y="181644"/>
                </a:lnTo>
                <a:lnTo>
                  <a:pt x="170779" y="136930"/>
                </a:lnTo>
                <a:lnTo>
                  <a:pt x="145866" y="94599"/>
                </a:lnTo>
                <a:lnTo>
                  <a:pt x="121537" y="56265"/>
                </a:lnTo>
                <a:lnTo>
                  <a:pt x="97561" y="23542"/>
                </a:lnTo>
                <a:lnTo>
                  <a:pt x="80010" y="6276"/>
                </a:lnTo>
                <a:lnTo>
                  <a:pt x="61636" y="0"/>
                </a:lnTo>
                <a:close/>
              </a:path>
            </a:pathLst>
          </a:custGeom>
          <a:solidFill>
            <a:srgbClr val="006379">
              <a:alpha val="10195"/>
            </a:srgbClr>
          </a:solidFill>
        </p:spPr>
        <p:txBody>
          <a:bodyPr wrap="square" lIns="0" tIns="0" rIns="0" bIns="0" rtlCol="0"/>
          <a:lstStyle/>
          <a:p>
            <a:endParaRPr/>
          </a:p>
        </p:txBody>
      </p:sp>
      <p:sp>
        <p:nvSpPr>
          <p:cNvPr id="14" name="object 14"/>
          <p:cNvSpPr txBox="1">
            <a:spLocks noGrp="1"/>
          </p:cNvSpPr>
          <p:nvPr>
            <p:ph type="title"/>
          </p:nvPr>
        </p:nvSpPr>
        <p:spPr>
          <a:xfrm>
            <a:off x="962050" y="557529"/>
            <a:ext cx="4095115" cy="574040"/>
          </a:xfrm>
          <a:prstGeom prst="rect">
            <a:avLst/>
          </a:prstGeom>
        </p:spPr>
        <p:txBody>
          <a:bodyPr vert="horz" wrap="square" lIns="0" tIns="12700" rIns="0" bIns="0" rtlCol="0">
            <a:spAutoFit/>
          </a:bodyPr>
          <a:lstStyle/>
          <a:p>
            <a:pPr marL="12700">
              <a:lnSpc>
                <a:spcPct val="100000"/>
              </a:lnSpc>
              <a:spcBef>
                <a:spcPts val="100"/>
              </a:spcBef>
            </a:pPr>
            <a:r>
              <a:rPr spc="-160" dirty="0"/>
              <a:t>REFERENCES</a:t>
            </a:r>
            <a:r>
              <a:rPr spc="-35" dirty="0"/>
              <a:t> </a:t>
            </a:r>
            <a:r>
              <a:rPr spc="-180" dirty="0"/>
              <a:t>(2/2)</a:t>
            </a:r>
          </a:p>
        </p:txBody>
      </p:sp>
      <p:pic>
        <p:nvPicPr>
          <p:cNvPr id="15" name="object 15"/>
          <p:cNvPicPr/>
          <p:nvPr/>
        </p:nvPicPr>
        <p:blipFill>
          <a:blip r:embed="rId2" cstate="print"/>
          <a:stretch>
            <a:fillRect/>
          </a:stretch>
        </p:blipFill>
        <p:spPr>
          <a:xfrm>
            <a:off x="1065275" y="3390900"/>
            <a:ext cx="589026" cy="480822"/>
          </a:xfrm>
          <a:prstGeom prst="rect">
            <a:avLst/>
          </a:prstGeom>
        </p:spPr>
      </p:pic>
      <p:pic>
        <p:nvPicPr>
          <p:cNvPr id="16" name="object 16"/>
          <p:cNvPicPr/>
          <p:nvPr/>
        </p:nvPicPr>
        <p:blipFill>
          <a:blip r:embed="rId3" cstate="print"/>
          <a:stretch>
            <a:fillRect/>
          </a:stretch>
        </p:blipFill>
        <p:spPr>
          <a:xfrm>
            <a:off x="1065275" y="4888991"/>
            <a:ext cx="589026" cy="480822"/>
          </a:xfrm>
          <a:prstGeom prst="rect">
            <a:avLst/>
          </a:prstGeom>
        </p:spPr>
      </p:pic>
      <p:sp>
        <p:nvSpPr>
          <p:cNvPr id="17" name="object 17"/>
          <p:cNvSpPr txBox="1"/>
          <p:nvPr/>
        </p:nvSpPr>
        <p:spPr>
          <a:xfrm>
            <a:off x="962050" y="1533220"/>
            <a:ext cx="10253980" cy="3707129"/>
          </a:xfrm>
          <a:prstGeom prst="rect">
            <a:avLst/>
          </a:prstGeom>
        </p:spPr>
        <p:txBody>
          <a:bodyPr vert="horz" wrap="square" lIns="0" tIns="12065" rIns="0" bIns="0" rtlCol="0">
            <a:spAutoFit/>
          </a:bodyPr>
          <a:lstStyle/>
          <a:p>
            <a:pPr marL="240029" indent="-227329">
              <a:lnSpc>
                <a:spcPts val="3285"/>
              </a:lnSpc>
              <a:spcBef>
                <a:spcPts val="95"/>
              </a:spcBef>
              <a:buFont typeface="Arial MT"/>
              <a:buChar char="•"/>
              <a:tabLst>
                <a:tab pos="240029" algn="l"/>
              </a:tabLst>
            </a:pPr>
            <a:r>
              <a:rPr sz="2800" b="1" dirty="0">
                <a:solidFill>
                  <a:srgbClr val="111F35"/>
                </a:solidFill>
                <a:latin typeface="Calibri"/>
                <a:cs typeface="Calibri"/>
              </a:rPr>
              <a:t>HTML</a:t>
            </a:r>
            <a:r>
              <a:rPr sz="2800" b="1" spc="-25" dirty="0">
                <a:solidFill>
                  <a:srgbClr val="111F35"/>
                </a:solidFill>
                <a:latin typeface="Calibri"/>
                <a:cs typeface="Calibri"/>
              </a:rPr>
              <a:t> </a:t>
            </a:r>
            <a:r>
              <a:rPr sz="2800" b="1" dirty="0">
                <a:solidFill>
                  <a:srgbClr val="111F35"/>
                </a:solidFill>
                <a:latin typeface="Calibri"/>
                <a:cs typeface="Calibri"/>
              </a:rPr>
              <a:t>Forms</a:t>
            </a:r>
            <a:r>
              <a:rPr sz="2800" b="1" spc="-40" dirty="0">
                <a:solidFill>
                  <a:srgbClr val="111F35"/>
                </a:solidFill>
                <a:latin typeface="Calibri"/>
                <a:cs typeface="Calibri"/>
              </a:rPr>
              <a:t> </a:t>
            </a:r>
            <a:r>
              <a:rPr sz="2800" b="1" spc="-10" dirty="0">
                <a:solidFill>
                  <a:srgbClr val="111F35"/>
                </a:solidFill>
                <a:latin typeface="Calibri"/>
                <a:cs typeface="Calibri"/>
              </a:rPr>
              <a:t>(overview)</a:t>
            </a:r>
            <a:endParaRPr sz="2800">
              <a:latin typeface="Calibri"/>
              <a:cs typeface="Calibri"/>
            </a:endParaRPr>
          </a:p>
          <a:p>
            <a:pPr marL="241300">
              <a:lnSpc>
                <a:spcPts val="1980"/>
              </a:lnSpc>
            </a:pPr>
            <a:r>
              <a:rPr sz="1800" spc="-10" dirty="0">
                <a:solidFill>
                  <a:srgbClr val="111F35"/>
                </a:solidFill>
                <a:latin typeface="Calibri"/>
                <a:cs typeface="Calibri"/>
              </a:rPr>
              <a:t>W3Schools</a:t>
            </a:r>
            <a:endParaRPr sz="1800">
              <a:latin typeface="Calibri"/>
              <a:cs typeface="Calibri"/>
            </a:endParaRPr>
          </a:p>
          <a:p>
            <a:pPr marL="241300">
              <a:lnSpc>
                <a:spcPts val="2050"/>
              </a:lnSpc>
            </a:pPr>
            <a:r>
              <a:rPr sz="1800" u="sng" spc="-10" dirty="0">
                <a:solidFill>
                  <a:srgbClr val="006379"/>
                </a:solidFill>
                <a:uFill>
                  <a:solidFill>
                    <a:srgbClr val="006379"/>
                  </a:solidFill>
                </a:uFill>
                <a:latin typeface="Calibri"/>
                <a:cs typeface="Calibri"/>
                <a:hlinkClick r:id="rId4"/>
              </a:rPr>
              <a:t>https://www.w3schools.com/html/html_forms.asp</a:t>
            </a:r>
            <a:endParaRPr sz="1800">
              <a:latin typeface="Calibri"/>
              <a:cs typeface="Calibri"/>
            </a:endParaRPr>
          </a:p>
          <a:p>
            <a:pPr marL="240029" indent="-227329">
              <a:lnSpc>
                <a:spcPts val="3285"/>
              </a:lnSpc>
              <a:spcBef>
                <a:spcPts val="610"/>
              </a:spcBef>
              <a:buFont typeface="Arial MT"/>
              <a:buChar char="•"/>
              <a:tabLst>
                <a:tab pos="240029" algn="l"/>
              </a:tabLst>
            </a:pPr>
            <a:r>
              <a:rPr sz="2800" b="1" dirty="0">
                <a:solidFill>
                  <a:srgbClr val="111F35"/>
                </a:solidFill>
                <a:latin typeface="Calibri"/>
                <a:cs typeface="Calibri"/>
              </a:rPr>
              <a:t>HTML</a:t>
            </a:r>
            <a:r>
              <a:rPr sz="2800" b="1" spc="-80" dirty="0">
                <a:solidFill>
                  <a:srgbClr val="111F35"/>
                </a:solidFill>
                <a:latin typeface="Calibri"/>
                <a:cs typeface="Calibri"/>
              </a:rPr>
              <a:t> </a:t>
            </a:r>
            <a:r>
              <a:rPr sz="2800" b="1" dirty="0">
                <a:solidFill>
                  <a:srgbClr val="111F35"/>
                </a:solidFill>
                <a:latin typeface="Calibri"/>
                <a:cs typeface="Calibri"/>
              </a:rPr>
              <a:t>Living</a:t>
            </a:r>
            <a:r>
              <a:rPr sz="2800" b="1" spc="-75" dirty="0">
                <a:solidFill>
                  <a:srgbClr val="111F35"/>
                </a:solidFill>
                <a:latin typeface="Calibri"/>
                <a:cs typeface="Calibri"/>
              </a:rPr>
              <a:t> </a:t>
            </a:r>
            <a:r>
              <a:rPr sz="2800" b="1" spc="-10" dirty="0">
                <a:solidFill>
                  <a:srgbClr val="111F35"/>
                </a:solidFill>
                <a:latin typeface="Calibri"/>
                <a:cs typeface="Calibri"/>
              </a:rPr>
              <a:t>Standard</a:t>
            </a:r>
            <a:endParaRPr sz="2800">
              <a:latin typeface="Calibri"/>
              <a:cs typeface="Calibri"/>
            </a:endParaRPr>
          </a:p>
          <a:p>
            <a:pPr marL="241300">
              <a:lnSpc>
                <a:spcPts val="1975"/>
              </a:lnSpc>
            </a:pPr>
            <a:r>
              <a:rPr sz="1800" spc="-10" dirty="0">
                <a:solidFill>
                  <a:srgbClr val="111F35"/>
                </a:solidFill>
                <a:latin typeface="Calibri"/>
                <a:cs typeface="Calibri"/>
              </a:rPr>
              <a:t>WHATWG</a:t>
            </a:r>
            <a:endParaRPr sz="1800">
              <a:latin typeface="Calibri"/>
              <a:cs typeface="Calibri"/>
            </a:endParaRPr>
          </a:p>
          <a:p>
            <a:pPr marL="241300">
              <a:lnSpc>
                <a:spcPts val="1950"/>
              </a:lnSpc>
            </a:pPr>
            <a:r>
              <a:rPr sz="1800" u="sng" spc="-10" dirty="0">
                <a:solidFill>
                  <a:srgbClr val="006379"/>
                </a:solidFill>
                <a:uFill>
                  <a:solidFill>
                    <a:srgbClr val="006379"/>
                  </a:solidFill>
                </a:uFill>
                <a:latin typeface="Calibri"/>
                <a:cs typeface="Calibri"/>
                <a:hlinkClick r:id="rId5"/>
              </a:rPr>
              <a:t>https://html.spec.whatwg.org/</a:t>
            </a:r>
            <a:endParaRPr sz="1800">
              <a:latin typeface="Calibri"/>
              <a:cs typeface="Calibri"/>
            </a:endParaRPr>
          </a:p>
          <a:p>
            <a:pPr marL="241300" marR="5080" indent="367030">
              <a:lnSpc>
                <a:spcPts val="1930"/>
              </a:lnSpc>
              <a:spcBef>
                <a:spcPts val="155"/>
              </a:spcBef>
            </a:pPr>
            <a:r>
              <a:rPr sz="1800" dirty="0">
                <a:solidFill>
                  <a:srgbClr val="111F35"/>
                </a:solidFill>
                <a:latin typeface="Calibri"/>
                <a:cs typeface="Calibri"/>
              </a:rPr>
              <a:t>You</a:t>
            </a:r>
            <a:r>
              <a:rPr sz="1800" spc="-40" dirty="0">
                <a:solidFill>
                  <a:srgbClr val="111F35"/>
                </a:solidFill>
                <a:latin typeface="Calibri"/>
                <a:cs typeface="Calibri"/>
              </a:rPr>
              <a:t> </a:t>
            </a:r>
            <a:r>
              <a:rPr sz="1800" dirty="0">
                <a:solidFill>
                  <a:srgbClr val="111F35"/>
                </a:solidFill>
                <a:latin typeface="Calibri"/>
                <a:cs typeface="Calibri"/>
              </a:rPr>
              <a:t>are</a:t>
            </a:r>
            <a:r>
              <a:rPr sz="1800" spc="-25" dirty="0">
                <a:solidFill>
                  <a:srgbClr val="111F35"/>
                </a:solidFill>
                <a:latin typeface="Calibri"/>
                <a:cs typeface="Calibri"/>
              </a:rPr>
              <a:t> </a:t>
            </a:r>
            <a:r>
              <a:rPr sz="1800" b="1" dirty="0">
                <a:solidFill>
                  <a:srgbClr val="111F35"/>
                </a:solidFill>
                <a:latin typeface="Calibri"/>
                <a:cs typeface="Calibri"/>
              </a:rPr>
              <a:t>not</a:t>
            </a:r>
            <a:r>
              <a:rPr sz="1800" b="1" spc="-55" dirty="0">
                <a:solidFill>
                  <a:srgbClr val="111F35"/>
                </a:solidFill>
                <a:latin typeface="Calibri"/>
                <a:cs typeface="Calibri"/>
              </a:rPr>
              <a:t> </a:t>
            </a:r>
            <a:r>
              <a:rPr sz="1800" dirty="0">
                <a:solidFill>
                  <a:srgbClr val="111F35"/>
                </a:solidFill>
                <a:latin typeface="Calibri"/>
                <a:cs typeface="Calibri"/>
              </a:rPr>
              <a:t>required</a:t>
            </a:r>
            <a:r>
              <a:rPr sz="1800" spc="-5" dirty="0">
                <a:solidFill>
                  <a:srgbClr val="111F35"/>
                </a:solidFill>
                <a:latin typeface="Calibri"/>
                <a:cs typeface="Calibri"/>
              </a:rPr>
              <a:t> </a:t>
            </a:r>
            <a:r>
              <a:rPr sz="1800" dirty="0">
                <a:solidFill>
                  <a:srgbClr val="111F35"/>
                </a:solidFill>
                <a:latin typeface="Calibri"/>
                <a:cs typeface="Calibri"/>
              </a:rPr>
              <a:t>to</a:t>
            </a:r>
            <a:r>
              <a:rPr sz="1800" spc="-40" dirty="0">
                <a:solidFill>
                  <a:srgbClr val="111F35"/>
                </a:solidFill>
                <a:latin typeface="Calibri"/>
                <a:cs typeface="Calibri"/>
              </a:rPr>
              <a:t> </a:t>
            </a:r>
            <a:r>
              <a:rPr sz="1800" dirty="0">
                <a:solidFill>
                  <a:srgbClr val="111F35"/>
                </a:solidFill>
                <a:latin typeface="Calibri"/>
                <a:cs typeface="Calibri"/>
              </a:rPr>
              <a:t>learn</a:t>
            </a:r>
            <a:r>
              <a:rPr sz="1800" spc="-25" dirty="0">
                <a:solidFill>
                  <a:srgbClr val="111F35"/>
                </a:solidFill>
                <a:latin typeface="Calibri"/>
                <a:cs typeface="Calibri"/>
              </a:rPr>
              <a:t> </a:t>
            </a:r>
            <a:r>
              <a:rPr sz="1800" dirty="0">
                <a:solidFill>
                  <a:srgbClr val="111F35"/>
                </a:solidFill>
                <a:latin typeface="Calibri"/>
                <a:cs typeface="Calibri"/>
              </a:rPr>
              <a:t>the</a:t>
            </a:r>
            <a:r>
              <a:rPr sz="1800" spc="-20" dirty="0">
                <a:solidFill>
                  <a:srgbClr val="111F35"/>
                </a:solidFill>
                <a:latin typeface="Calibri"/>
                <a:cs typeface="Calibri"/>
              </a:rPr>
              <a:t> </a:t>
            </a:r>
            <a:r>
              <a:rPr sz="1800" dirty="0">
                <a:solidFill>
                  <a:srgbClr val="111F35"/>
                </a:solidFill>
                <a:latin typeface="Calibri"/>
                <a:cs typeface="Calibri"/>
              </a:rPr>
              <a:t>entire</a:t>
            </a:r>
            <a:r>
              <a:rPr sz="1800" spc="-25" dirty="0">
                <a:solidFill>
                  <a:srgbClr val="111F35"/>
                </a:solidFill>
                <a:latin typeface="Calibri"/>
                <a:cs typeface="Calibri"/>
              </a:rPr>
              <a:t> </a:t>
            </a:r>
            <a:r>
              <a:rPr sz="1800" dirty="0">
                <a:solidFill>
                  <a:srgbClr val="111F35"/>
                </a:solidFill>
                <a:latin typeface="Calibri"/>
                <a:cs typeface="Calibri"/>
              </a:rPr>
              <a:t>HTML</a:t>
            </a:r>
            <a:r>
              <a:rPr sz="1800" spc="-20" dirty="0">
                <a:solidFill>
                  <a:srgbClr val="111F35"/>
                </a:solidFill>
                <a:latin typeface="Calibri"/>
                <a:cs typeface="Calibri"/>
              </a:rPr>
              <a:t> </a:t>
            </a:r>
            <a:r>
              <a:rPr sz="1800" dirty="0">
                <a:solidFill>
                  <a:srgbClr val="111F35"/>
                </a:solidFill>
                <a:latin typeface="Calibri"/>
                <a:cs typeface="Calibri"/>
              </a:rPr>
              <a:t>specification!</a:t>
            </a:r>
            <a:r>
              <a:rPr sz="1800" spc="-10" dirty="0">
                <a:solidFill>
                  <a:srgbClr val="111F35"/>
                </a:solidFill>
                <a:latin typeface="Calibri"/>
                <a:cs typeface="Calibri"/>
              </a:rPr>
              <a:t> </a:t>
            </a:r>
            <a:r>
              <a:rPr sz="1800" dirty="0">
                <a:solidFill>
                  <a:srgbClr val="111F35"/>
                </a:solidFill>
                <a:latin typeface="Calibri"/>
                <a:cs typeface="Calibri"/>
              </a:rPr>
              <a:t>Just</a:t>
            </a:r>
            <a:r>
              <a:rPr sz="1800" spc="-50" dirty="0">
                <a:solidFill>
                  <a:srgbClr val="111F35"/>
                </a:solidFill>
                <a:latin typeface="Calibri"/>
                <a:cs typeface="Calibri"/>
              </a:rPr>
              <a:t> </a:t>
            </a:r>
            <a:r>
              <a:rPr sz="1800" dirty="0">
                <a:solidFill>
                  <a:srgbClr val="111F35"/>
                </a:solidFill>
                <a:latin typeface="Calibri"/>
                <a:cs typeface="Calibri"/>
              </a:rPr>
              <a:t>be</a:t>
            </a:r>
            <a:r>
              <a:rPr sz="1800" spc="-20" dirty="0">
                <a:solidFill>
                  <a:srgbClr val="111F35"/>
                </a:solidFill>
                <a:latin typeface="Calibri"/>
                <a:cs typeface="Calibri"/>
              </a:rPr>
              <a:t> </a:t>
            </a:r>
            <a:r>
              <a:rPr sz="1800" dirty="0">
                <a:solidFill>
                  <a:srgbClr val="111F35"/>
                </a:solidFill>
                <a:latin typeface="Calibri"/>
                <a:cs typeface="Calibri"/>
              </a:rPr>
              <a:t>aware</a:t>
            </a:r>
            <a:r>
              <a:rPr sz="1800" spc="-35" dirty="0">
                <a:solidFill>
                  <a:srgbClr val="111F35"/>
                </a:solidFill>
                <a:latin typeface="Calibri"/>
                <a:cs typeface="Calibri"/>
              </a:rPr>
              <a:t> </a:t>
            </a:r>
            <a:r>
              <a:rPr sz="1800" dirty="0">
                <a:solidFill>
                  <a:srgbClr val="111F35"/>
                </a:solidFill>
                <a:latin typeface="Calibri"/>
                <a:cs typeface="Calibri"/>
              </a:rPr>
              <a:t>it</a:t>
            </a:r>
            <a:r>
              <a:rPr sz="1800" spc="-30" dirty="0">
                <a:solidFill>
                  <a:srgbClr val="111F35"/>
                </a:solidFill>
                <a:latin typeface="Calibri"/>
                <a:cs typeface="Calibri"/>
              </a:rPr>
              <a:t> </a:t>
            </a:r>
            <a:r>
              <a:rPr sz="1800" dirty="0">
                <a:solidFill>
                  <a:srgbClr val="111F35"/>
                </a:solidFill>
                <a:latin typeface="Calibri"/>
                <a:cs typeface="Calibri"/>
              </a:rPr>
              <a:t>exists</a:t>
            </a:r>
            <a:r>
              <a:rPr sz="1800" spc="-45" dirty="0">
                <a:solidFill>
                  <a:srgbClr val="111F35"/>
                </a:solidFill>
                <a:latin typeface="Calibri"/>
                <a:cs typeface="Calibri"/>
              </a:rPr>
              <a:t> </a:t>
            </a:r>
            <a:r>
              <a:rPr sz="1800" dirty="0">
                <a:solidFill>
                  <a:srgbClr val="111F35"/>
                </a:solidFill>
                <a:latin typeface="Calibri"/>
                <a:cs typeface="Calibri"/>
              </a:rPr>
              <a:t>and</a:t>
            </a:r>
            <a:r>
              <a:rPr sz="1800" spc="-15" dirty="0">
                <a:solidFill>
                  <a:srgbClr val="111F35"/>
                </a:solidFill>
                <a:latin typeface="Calibri"/>
                <a:cs typeface="Calibri"/>
              </a:rPr>
              <a:t> </a:t>
            </a:r>
            <a:r>
              <a:rPr sz="1800" dirty="0">
                <a:solidFill>
                  <a:srgbClr val="111F35"/>
                </a:solidFill>
                <a:latin typeface="Calibri"/>
                <a:cs typeface="Calibri"/>
              </a:rPr>
              <a:t>get</a:t>
            </a:r>
            <a:r>
              <a:rPr sz="1800" spc="-45" dirty="0">
                <a:solidFill>
                  <a:srgbClr val="111F35"/>
                </a:solidFill>
                <a:latin typeface="Calibri"/>
                <a:cs typeface="Calibri"/>
              </a:rPr>
              <a:t> </a:t>
            </a:r>
            <a:r>
              <a:rPr sz="1800" dirty="0">
                <a:solidFill>
                  <a:srgbClr val="111F35"/>
                </a:solidFill>
                <a:latin typeface="Calibri"/>
                <a:cs typeface="Calibri"/>
              </a:rPr>
              <a:t>a</a:t>
            </a:r>
            <a:r>
              <a:rPr sz="1800" spc="-40" dirty="0">
                <a:solidFill>
                  <a:srgbClr val="111F35"/>
                </a:solidFill>
                <a:latin typeface="Calibri"/>
                <a:cs typeface="Calibri"/>
              </a:rPr>
              <a:t> </a:t>
            </a:r>
            <a:r>
              <a:rPr sz="1800" dirty="0">
                <a:solidFill>
                  <a:srgbClr val="111F35"/>
                </a:solidFill>
                <a:latin typeface="Calibri"/>
                <a:cs typeface="Calibri"/>
              </a:rPr>
              <a:t>rough</a:t>
            </a:r>
            <a:r>
              <a:rPr sz="1800" spc="-25" dirty="0">
                <a:solidFill>
                  <a:srgbClr val="111F35"/>
                </a:solidFill>
                <a:latin typeface="Calibri"/>
                <a:cs typeface="Calibri"/>
              </a:rPr>
              <a:t> </a:t>
            </a:r>
            <a:r>
              <a:rPr sz="1800" spc="-20" dirty="0">
                <a:solidFill>
                  <a:srgbClr val="111F35"/>
                </a:solidFill>
                <a:latin typeface="Calibri"/>
                <a:cs typeface="Calibri"/>
              </a:rPr>
              <a:t>idea </a:t>
            </a:r>
            <a:r>
              <a:rPr sz="1800" dirty="0">
                <a:solidFill>
                  <a:srgbClr val="111F35"/>
                </a:solidFill>
                <a:latin typeface="Calibri"/>
                <a:cs typeface="Calibri"/>
              </a:rPr>
              <a:t>of</a:t>
            </a:r>
            <a:r>
              <a:rPr sz="1800" spc="-20" dirty="0">
                <a:solidFill>
                  <a:srgbClr val="111F35"/>
                </a:solidFill>
                <a:latin typeface="Calibri"/>
                <a:cs typeface="Calibri"/>
              </a:rPr>
              <a:t> </a:t>
            </a:r>
            <a:r>
              <a:rPr sz="1800" dirty="0">
                <a:solidFill>
                  <a:srgbClr val="111F35"/>
                </a:solidFill>
                <a:latin typeface="Calibri"/>
                <a:cs typeface="Calibri"/>
              </a:rPr>
              <a:t>how</a:t>
            </a:r>
            <a:r>
              <a:rPr sz="1800" spc="-10" dirty="0">
                <a:solidFill>
                  <a:srgbClr val="111F35"/>
                </a:solidFill>
                <a:latin typeface="Calibri"/>
                <a:cs typeface="Calibri"/>
              </a:rPr>
              <a:t> </a:t>
            </a:r>
            <a:r>
              <a:rPr sz="1800" dirty="0">
                <a:solidFill>
                  <a:srgbClr val="111F35"/>
                </a:solidFill>
                <a:latin typeface="Calibri"/>
                <a:cs typeface="Calibri"/>
              </a:rPr>
              <a:t>it</a:t>
            </a:r>
            <a:r>
              <a:rPr sz="1800" spc="-5" dirty="0">
                <a:solidFill>
                  <a:srgbClr val="111F35"/>
                </a:solidFill>
                <a:latin typeface="Calibri"/>
                <a:cs typeface="Calibri"/>
              </a:rPr>
              <a:t> </a:t>
            </a:r>
            <a:r>
              <a:rPr sz="1800" dirty="0">
                <a:solidFill>
                  <a:srgbClr val="111F35"/>
                </a:solidFill>
                <a:latin typeface="Calibri"/>
                <a:cs typeface="Calibri"/>
              </a:rPr>
              <a:t>is</a:t>
            </a:r>
            <a:r>
              <a:rPr sz="1800" spc="-15" dirty="0">
                <a:solidFill>
                  <a:srgbClr val="111F35"/>
                </a:solidFill>
                <a:latin typeface="Calibri"/>
                <a:cs typeface="Calibri"/>
              </a:rPr>
              <a:t> </a:t>
            </a:r>
            <a:r>
              <a:rPr sz="1800" spc="-10" dirty="0">
                <a:solidFill>
                  <a:srgbClr val="111F35"/>
                </a:solidFill>
                <a:latin typeface="Calibri"/>
                <a:cs typeface="Calibri"/>
              </a:rPr>
              <a:t>structured.</a:t>
            </a:r>
            <a:endParaRPr sz="1800">
              <a:latin typeface="Calibri"/>
              <a:cs typeface="Calibri"/>
            </a:endParaRPr>
          </a:p>
          <a:p>
            <a:pPr marL="240029" indent="-227329">
              <a:lnSpc>
                <a:spcPts val="3285"/>
              </a:lnSpc>
              <a:spcBef>
                <a:spcPts val="570"/>
              </a:spcBef>
              <a:buFont typeface="Arial MT"/>
              <a:buChar char="•"/>
              <a:tabLst>
                <a:tab pos="240029" algn="l"/>
              </a:tabLst>
            </a:pPr>
            <a:r>
              <a:rPr sz="2800" b="1" dirty="0">
                <a:solidFill>
                  <a:srgbClr val="111F35"/>
                </a:solidFill>
                <a:latin typeface="Calibri"/>
                <a:cs typeface="Calibri"/>
              </a:rPr>
              <a:t>Browser</a:t>
            </a:r>
            <a:r>
              <a:rPr sz="2800" b="1" spc="-100" dirty="0">
                <a:solidFill>
                  <a:srgbClr val="111F35"/>
                </a:solidFill>
                <a:latin typeface="Calibri"/>
                <a:cs typeface="Calibri"/>
              </a:rPr>
              <a:t> </a:t>
            </a:r>
            <a:r>
              <a:rPr sz="2800" b="1" spc="-10" dirty="0">
                <a:solidFill>
                  <a:srgbClr val="111F35"/>
                </a:solidFill>
                <a:latin typeface="Calibri"/>
                <a:cs typeface="Calibri"/>
              </a:rPr>
              <a:t>DevTools</a:t>
            </a:r>
            <a:endParaRPr sz="2800">
              <a:latin typeface="Calibri"/>
              <a:cs typeface="Calibri"/>
            </a:endParaRPr>
          </a:p>
          <a:p>
            <a:pPr marL="241300">
              <a:lnSpc>
                <a:spcPts val="1975"/>
              </a:lnSpc>
            </a:pPr>
            <a:r>
              <a:rPr sz="1800" dirty="0">
                <a:solidFill>
                  <a:srgbClr val="111F35"/>
                </a:solidFill>
                <a:latin typeface="Calibri"/>
                <a:cs typeface="Calibri"/>
              </a:rPr>
              <a:t>Mozilla</a:t>
            </a:r>
            <a:r>
              <a:rPr sz="1800" spc="10" dirty="0">
                <a:solidFill>
                  <a:srgbClr val="111F35"/>
                </a:solidFill>
                <a:latin typeface="Calibri"/>
                <a:cs typeface="Calibri"/>
              </a:rPr>
              <a:t> </a:t>
            </a:r>
            <a:r>
              <a:rPr sz="1800" dirty="0">
                <a:solidFill>
                  <a:srgbClr val="111F35"/>
                </a:solidFill>
                <a:latin typeface="Calibri"/>
                <a:cs typeface="Calibri"/>
              </a:rPr>
              <a:t>Firefox</a:t>
            </a:r>
            <a:r>
              <a:rPr sz="1800" spc="-5" dirty="0">
                <a:solidFill>
                  <a:srgbClr val="111F35"/>
                </a:solidFill>
                <a:latin typeface="Calibri"/>
                <a:cs typeface="Calibri"/>
              </a:rPr>
              <a:t> </a:t>
            </a:r>
            <a:r>
              <a:rPr sz="1800" dirty="0">
                <a:solidFill>
                  <a:srgbClr val="111F35"/>
                </a:solidFill>
                <a:latin typeface="Calibri"/>
                <a:cs typeface="Calibri"/>
              </a:rPr>
              <a:t>DevTools</a:t>
            </a:r>
            <a:r>
              <a:rPr sz="1800" spc="5" dirty="0">
                <a:solidFill>
                  <a:srgbClr val="111F35"/>
                </a:solidFill>
                <a:latin typeface="Calibri"/>
                <a:cs typeface="Calibri"/>
              </a:rPr>
              <a:t> </a:t>
            </a:r>
            <a:r>
              <a:rPr sz="1800" dirty="0">
                <a:solidFill>
                  <a:srgbClr val="111F35"/>
                </a:solidFill>
                <a:latin typeface="Calibri"/>
                <a:cs typeface="Calibri"/>
              </a:rPr>
              <a:t>User</a:t>
            </a:r>
            <a:r>
              <a:rPr sz="1800" spc="-10" dirty="0">
                <a:solidFill>
                  <a:srgbClr val="111F35"/>
                </a:solidFill>
                <a:latin typeface="Calibri"/>
                <a:cs typeface="Calibri"/>
              </a:rPr>
              <a:t> </a:t>
            </a:r>
            <a:r>
              <a:rPr sz="1800" dirty="0">
                <a:solidFill>
                  <a:srgbClr val="111F35"/>
                </a:solidFill>
                <a:latin typeface="Calibri"/>
                <a:cs typeface="Calibri"/>
              </a:rPr>
              <a:t>Docs: </a:t>
            </a:r>
            <a:r>
              <a:rPr sz="1800" u="sng" spc="-10" dirty="0">
                <a:solidFill>
                  <a:srgbClr val="006379"/>
                </a:solidFill>
                <a:uFill>
                  <a:solidFill>
                    <a:srgbClr val="006379"/>
                  </a:solidFill>
                </a:uFill>
                <a:latin typeface="Calibri"/>
                <a:cs typeface="Calibri"/>
                <a:hlinkClick r:id="rId6"/>
              </a:rPr>
              <a:t>https://firefox-source-docs.mozilla.org/devtools-user/</a:t>
            </a:r>
            <a:endParaRPr sz="1800">
              <a:latin typeface="Calibri"/>
              <a:cs typeface="Calibri"/>
            </a:endParaRPr>
          </a:p>
          <a:p>
            <a:pPr marL="241300">
              <a:lnSpc>
                <a:spcPts val="1950"/>
              </a:lnSpc>
            </a:pPr>
            <a:r>
              <a:rPr sz="1800" dirty="0">
                <a:solidFill>
                  <a:srgbClr val="111F35"/>
                </a:solidFill>
                <a:latin typeface="Calibri"/>
                <a:cs typeface="Calibri"/>
              </a:rPr>
              <a:t>Google</a:t>
            </a:r>
            <a:r>
              <a:rPr sz="1800" spc="-75" dirty="0">
                <a:solidFill>
                  <a:srgbClr val="111F35"/>
                </a:solidFill>
                <a:latin typeface="Calibri"/>
                <a:cs typeface="Calibri"/>
              </a:rPr>
              <a:t> </a:t>
            </a:r>
            <a:r>
              <a:rPr sz="1800" dirty="0">
                <a:solidFill>
                  <a:srgbClr val="111F35"/>
                </a:solidFill>
                <a:latin typeface="Calibri"/>
                <a:cs typeface="Calibri"/>
              </a:rPr>
              <a:t>Chrome</a:t>
            </a:r>
            <a:r>
              <a:rPr sz="1800" spc="-75" dirty="0">
                <a:solidFill>
                  <a:srgbClr val="111F35"/>
                </a:solidFill>
                <a:latin typeface="Calibri"/>
                <a:cs typeface="Calibri"/>
              </a:rPr>
              <a:t> </a:t>
            </a:r>
            <a:r>
              <a:rPr sz="1800" dirty="0">
                <a:solidFill>
                  <a:srgbClr val="111F35"/>
                </a:solidFill>
                <a:latin typeface="Calibri"/>
                <a:cs typeface="Calibri"/>
              </a:rPr>
              <a:t>DevTools:</a:t>
            </a:r>
            <a:r>
              <a:rPr sz="1800" spc="-65" dirty="0">
                <a:solidFill>
                  <a:srgbClr val="111F35"/>
                </a:solidFill>
                <a:latin typeface="Calibri"/>
                <a:cs typeface="Calibri"/>
              </a:rPr>
              <a:t> </a:t>
            </a:r>
            <a:r>
              <a:rPr sz="1800" u="sng" spc="-10" dirty="0">
                <a:solidFill>
                  <a:srgbClr val="006379"/>
                </a:solidFill>
                <a:uFill>
                  <a:solidFill>
                    <a:srgbClr val="006379"/>
                  </a:solidFill>
                </a:uFill>
                <a:latin typeface="Calibri"/>
                <a:cs typeface="Calibri"/>
                <a:hlinkClick r:id="rId7"/>
              </a:rPr>
              <a:t>https://developer.chrome.com/docs/devtools</a:t>
            </a:r>
            <a:endParaRPr sz="1800">
              <a:latin typeface="Calibri"/>
              <a:cs typeface="Calibri"/>
            </a:endParaRPr>
          </a:p>
          <a:p>
            <a:pPr marL="608330">
              <a:lnSpc>
                <a:spcPts val="2060"/>
              </a:lnSpc>
            </a:pPr>
            <a:r>
              <a:rPr sz="1800" dirty="0">
                <a:solidFill>
                  <a:srgbClr val="111F35"/>
                </a:solidFill>
                <a:latin typeface="Calibri"/>
                <a:cs typeface="Calibri"/>
              </a:rPr>
              <a:t>Get</a:t>
            </a:r>
            <a:r>
              <a:rPr sz="1800" spc="-45" dirty="0">
                <a:solidFill>
                  <a:srgbClr val="111F35"/>
                </a:solidFill>
                <a:latin typeface="Calibri"/>
                <a:cs typeface="Calibri"/>
              </a:rPr>
              <a:t> </a:t>
            </a:r>
            <a:r>
              <a:rPr sz="1800" dirty="0">
                <a:solidFill>
                  <a:srgbClr val="111F35"/>
                </a:solidFill>
                <a:latin typeface="Calibri"/>
                <a:cs typeface="Calibri"/>
              </a:rPr>
              <a:t>familiar</a:t>
            </a:r>
            <a:r>
              <a:rPr sz="1800" spc="-30" dirty="0">
                <a:solidFill>
                  <a:srgbClr val="111F35"/>
                </a:solidFill>
                <a:latin typeface="Calibri"/>
                <a:cs typeface="Calibri"/>
              </a:rPr>
              <a:t> </a:t>
            </a:r>
            <a:r>
              <a:rPr sz="1800" dirty="0">
                <a:solidFill>
                  <a:srgbClr val="111F35"/>
                </a:solidFill>
                <a:latin typeface="Calibri"/>
                <a:cs typeface="Calibri"/>
              </a:rPr>
              <a:t>with</a:t>
            </a:r>
            <a:r>
              <a:rPr sz="1800" spc="-30" dirty="0">
                <a:solidFill>
                  <a:srgbClr val="111F35"/>
                </a:solidFill>
                <a:latin typeface="Calibri"/>
                <a:cs typeface="Calibri"/>
              </a:rPr>
              <a:t> </a:t>
            </a:r>
            <a:r>
              <a:rPr sz="1800" dirty="0">
                <a:solidFill>
                  <a:srgbClr val="111F35"/>
                </a:solidFill>
                <a:latin typeface="Calibri"/>
                <a:cs typeface="Calibri"/>
              </a:rPr>
              <a:t>the</a:t>
            </a:r>
            <a:r>
              <a:rPr sz="1800" spc="-20" dirty="0">
                <a:solidFill>
                  <a:srgbClr val="111F35"/>
                </a:solidFill>
                <a:latin typeface="Calibri"/>
                <a:cs typeface="Calibri"/>
              </a:rPr>
              <a:t> </a:t>
            </a:r>
            <a:r>
              <a:rPr sz="1800" dirty="0">
                <a:solidFill>
                  <a:srgbClr val="111F35"/>
                </a:solidFill>
                <a:latin typeface="Calibri"/>
                <a:cs typeface="Calibri"/>
              </a:rPr>
              <a:t>DevTools</a:t>
            </a:r>
            <a:r>
              <a:rPr sz="1800" spc="-35" dirty="0">
                <a:solidFill>
                  <a:srgbClr val="111F35"/>
                </a:solidFill>
                <a:latin typeface="Calibri"/>
                <a:cs typeface="Calibri"/>
              </a:rPr>
              <a:t> </a:t>
            </a:r>
            <a:r>
              <a:rPr sz="1800" dirty="0">
                <a:solidFill>
                  <a:srgbClr val="111F35"/>
                </a:solidFill>
                <a:latin typeface="Calibri"/>
                <a:cs typeface="Calibri"/>
              </a:rPr>
              <a:t>in</a:t>
            </a:r>
            <a:r>
              <a:rPr sz="1800" spc="-30" dirty="0">
                <a:solidFill>
                  <a:srgbClr val="111F35"/>
                </a:solidFill>
                <a:latin typeface="Calibri"/>
                <a:cs typeface="Calibri"/>
              </a:rPr>
              <a:t> </a:t>
            </a:r>
            <a:r>
              <a:rPr sz="1800" dirty="0">
                <a:solidFill>
                  <a:srgbClr val="111F35"/>
                </a:solidFill>
                <a:latin typeface="Calibri"/>
                <a:cs typeface="Calibri"/>
              </a:rPr>
              <a:t>your</a:t>
            </a:r>
            <a:r>
              <a:rPr sz="1800" spc="-30" dirty="0">
                <a:solidFill>
                  <a:srgbClr val="111F35"/>
                </a:solidFill>
                <a:latin typeface="Calibri"/>
                <a:cs typeface="Calibri"/>
              </a:rPr>
              <a:t> </a:t>
            </a:r>
            <a:r>
              <a:rPr sz="1800" dirty="0">
                <a:solidFill>
                  <a:srgbClr val="111F35"/>
                </a:solidFill>
                <a:latin typeface="Calibri"/>
                <a:cs typeface="Calibri"/>
              </a:rPr>
              <a:t>web</a:t>
            </a:r>
            <a:r>
              <a:rPr sz="1800" spc="-30" dirty="0">
                <a:solidFill>
                  <a:srgbClr val="111F35"/>
                </a:solidFill>
                <a:latin typeface="Calibri"/>
                <a:cs typeface="Calibri"/>
              </a:rPr>
              <a:t> </a:t>
            </a:r>
            <a:r>
              <a:rPr sz="1800" dirty="0">
                <a:solidFill>
                  <a:srgbClr val="111F35"/>
                </a:solidFill>
                <a:latin typeface="Calibri"/>
                <a:cs typeface="Calibri"/>
              </a:rPr>
              <a:t>browser</a:t>
            </a:r>
            <a:r>
              <a:rPr sz="1800" spc="-35" dirty="0">
                <a:solidFill>
                  <a:srgbClr val="111F35"/>
                </a:solidFill>
                <a:latin typeface="Calibri"/>
                <a:cs typeface="Calibri"/>
              </a:rPr>
              <a:t> </a:t>
            </a:r>
            <a:r>
              <a:rPr sz="1800" dirty="0">
                <a:solidFill>
                  <a:srgbClr val="111F35"/>
                </a:solidFill>
                <a:latin typeface="Calibri"/>
                <a:cs typeface="Calibri"/>
              </a:rPr>
              <a:t>of</a:t>
            </a:r>
            <a:r>
              <a:rPr sz="1800" spc="-35" dirty="0">
                <a:solidFill>
                  <a:srgbClr val="111F35"/>
                </a:solidFill>
                <a:latin typeface="Calibri"/>
                <a:cs typeface="Calibri"/>
              </a:rPr>
              <a:t> </a:t>
            </a:r>
            <a:r>
              <a:rPr sz="1800" spc="-10" dirty="0">
                <a:solidFill>
                  <a:srgbClr val="111F35"/>
                </a:solidFill>
                <a:latin typeface="Calibri"/>
                <a:cs typeface="Calibri"/>
              </a:rPr>
              <a:t>choice!</a:t>
            </a:r>
            <a:endParaRPr sz="1800">
              <a:latin typeface="Calibri"/>
              <a:cs typeface="Calibri"/>
            </a:endParaRP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64</a:t>
            </a:fld>
            <a:endParaRPr spc="-25"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97755" y="22858"/>
            <a:ext cx="5794243" cy="6835139"/>
          </a:xfrm>
          <a:prstGeom prst="rect">
            <a:avLst/>
          </a:prstGeom>
        </p:spPr>
      </p:pic>
      <p:sp>
        <p:nvSpPr>
          <p:cNvPr id="3" name="object 3"/>
          <p:cNvSpPr txBox="1">
            <a:spLocks noGrp="1"/>
          </p:cNvSpPr>
          <p:nvPr>
            <p:ph type="body" idx="1"/>
          </p:nvPr>
        </p:nvSpPr>
        <p:spPr>
          <a:prstGeom prst="rect">
            <a:avLst/>
          </a:prstGeom>
        </p:spPr>
        <p:txBody>
          <a:bodyPr vert="horz" wrap="square" lIns="0" tIns="900290" rIns="0" bIns="0" rtlCol="0">
            <a:spAutoFit/>
          </a:bodyPr>
          <a:lstStyle/>
          <a:p>
            <a:pPr marL="12700" marR="5080">
              <a:lnSpc>
                <a:spcPts val="6480"/>
              </a:lnSpc>
              <a:spcBef>
                <a:spcPts val="915"/>
              </a:spcBef>
            </a:pPr>
            <a:r>
              <a:rPr sz="6000" b="1" spc="-280" dirty="0">
                <a:latin typeface="Tahoma"/>
                <a:cs typeface="Tahoma"/>
              </a:rPr>
              <a:t>CSS:</a:t>
            </a:r>
            <a:r>
              <a:rPr sz="6000" b="1" spc="70" dirty="0">
                <a:latin typeface="Tahoma"/>
                <a:cs typeface="Tahoma"/>
              </a:rPr>
              <a:t> </a:t>
            </a:r>
            <a:r>
              <a:rPr sz="6000" b="1" dirty="0">
                <a:latin typeface="Tahoma"/>
                <a:cs typeface="Tahoma"/>
              </a:rPr>
              <a:t>CASCADING</a:t>
            </a:r>
            <a:r>
              <a:rPr sz="6000" b="1" spc="70" dirty="0">
                <a:latin typeface="Tahoma"/>
                <a:cs typeface="Tahoma"/>
              </a:rPr>
              <a:t> </a:t>
            </a:r>
            <a:r>
              <a:rPr sz="6000" b="1" spc="-350" dirty="0">
                <a:latin typeface="Tahoma"/>
                <a:cs typeface="Tahoma"/>
              </a:rPr>
              <a:t>STYLE </a:t>
            </a:r>
            <a:r>
              <a:rPr sz="6000" b="1" spc="-75" dirty="0">
                <a:latin typeface="Tahoma"/>
                <a:cs typeface="Tahoma"/>
              </a:rPr>
              <a:t>SHEETS</a:t>
            </a:r>
            <a:endParaRPr sz="6000">
              <a:latin typeface="Tahoma"/>
              <a:cs typeface="Tahoma"/>
            </a:endParaRPr>
          </a:p>
        </p:txBody>
      </p:sp>
      <p:sp>
        <p:nvSpPr>
          <p:cNvPr id="4" name="object 4"/>
          <p:cNvSpPr txBox="1"/>
          <p:nvPr/>
        </p:nvSpPr>
        <p:spPr>
          <a:xfrm>
            <a:off x="961136" y="4471630"/>
            <a:ext cx="4638040" cy="1599565"/>
          </a:xfrm>
          <a:prstGeom prst="rect">
            <a:avLst/>
          </a:prstGeom>
        </p:spPr>
        <p:txBody>
          <a:bodyPr vert="horz" wrap="square" lIns="0" tIns="179705" rIns="0" bIns="0" rtlCol="0">
            <a:spAutoFit/>
          </a:bodyPr>
          <a:lstStyle/>
          <a:p>
            <a:pPr marL="13335">
              <a:lnSpc>
                <a:spcPct val="100000"/>
              </a:lnSpc>
              <a:spcBef>
                <a:spcPts val="1415"/>
              </a:spcBef>
            </a:pPr>
            <a:r>
              <a:rPr sz="2800" dirty="0">
                <a:solidFill>
                  <a:srgbClr val="111F35"/>
                </a:solidFill>
                <a:latin typeface="Calibri"/>
                <a:cs typeface="Calibri"/>
              </a:rPr>
              <a:t>Luigi</a:t>
            </a:r>
            <a:r>
              <a:rPr sz="2800" spc="-95" dirty="0">
                <a:solidFill>
                  <a:srgbClr val="111F35"/>
                </a:solidFill>
                <a:latin typeface="Calibri"/>
                <a:cs typeface="Calibri"/>
              </a:rPr>
              <a:t> </a:t>
            </a:r>
            <a:r>
              <a:rPr sz="2800" dirty="0">
                <a:solidFill>
                  <a:srgbClr val="111F35"/>
                </a:solidFill>
                <a:latin typeface="Calibri"/>
                <a:cs typeface="Calibri"/>
              </a:rPr>
              <a:t>Libero</a:t>
            </a:r>
            <a:r>
              <a:rPr sz="2800" spc="-85" dirty="0">
                <a:solidFill>
                  <a:srgbClr val="111F35"/>
                </a:solidFill>
                <a:latin typeface="Calibri"/>
                <a:cs typeface="Calibri"/>
              </a:rPr>
              <a:t> </a:t>
            </a:r>
            <a:r>
              <a:rPr sz="2800" dirty="0">
                <a:solidFill>
                  <a:srgbClr val="111F35"/>
                </a:solidFill>
                <a:latin typeface="Calibri"/>
                <a:cs typeface="Calibri"/>
              </a:rPr>
              <a:t>Lucio</a:t>
            </a:r>
            <a:r>
              <a:rPr sz="2800" spc="-95" dirty="0">
                <a:solidFill>
                  <a:srgbClr val="111F35"/>
                </a:solidFill>
                <a:latin typeface="Calibri"/>
                <a:cs typeface="Calibri"/>
              </a:rPr>
              <a:t> </a:t>
            </a:r>
            <a:r>
              <a:rPr sz="2800" dirty="0">
                <a:solidFill>
                  <a:srgbClr val="111F35"/>
                </a:solidFill>
                <a:latin typeface="Calibri"/>
                <a:cs typeface="Calibri"/>
              </a:rPr>
              <a:t>Starace,</a:t>
            </a:r>
            <a:r>
              <a:rPr sz="2800" spc="-95" dirty="0">
                <a:solidFill>
                  <a:srgbClr val="111F35"/>
                </a:solidFill>
                <a:latin typeface="Calibri"/>
                <a:cs typeface="Calibri"/>
              </a:rPr>
              <a:t> </a:t>
            </a:r>
            <a:r>
              <a:rPr sz="2800" spc="-25" dirty="0">
                <a:solidFill>
                  <a:srgbClr val="111F35"/>
                </a:solidFill>
                <a:latin typeface="Calibri"/>
                <a:cs typeface="Calibri"/>
              </a:rPr>
              <a:t>PhD</a:t>
            </a:r>
            <a:endParaRPr sz="2800">
              <a:latin typeface="Calibri"/>
              <a:cs typeface="Calibri"/>
            </a:endParaRPr>
          </a:p>
          <a:p>
            <a:pPr marL="12700" marR="5080">
              <a:lnSpc>
                <a:spcPct val="119200"/>
              </a:lnSpc>
              <a:spcBef>
                <a:spcPts val="420"/>
              </a:spcBef>
            </a:pPr>
            <a:r>
              <a:rPr sz="1700" u="sng" spc="-10" dirty="0">
                <a:solidFill>
                  <a:srgbClr val="006379"/>
                </a:solidFill>
                <a:uFill>
                  <a:solidFill>
                    <a:srgbClr val="006379"/>
                  </a:solidFill>
                </a:uFill>
                <a:latin typeface="Calibri"/>
                <a:cs typeface="Calibri"/>
                <a:hlinkClick r:id="rId3"/>
              </a:rPr>
              <a:t>luigiliberolucio.starace@unina.it</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4"/>
              </a:rPr>
              <a:t>https://luistar.github.io</a:t>
            </a:r>
            <a:r>
              <a:rPr sz="1700" spc="-10" dirty="0">
                <a:solidFill>
                  <a:srgbClr val="006379"/>
                </a:solidFill>
                <a:latin typeface="Calibri"/>
                <a:cs typeface="Calibri"/>
              </a:rPr>
              <a:t> </a:t>
            </a:r>
            <a:r>
              <a:rPr sz="1700" u="sng" spc="-10" dirty="0">
                <a:solidFill>
                  <a:srgbClr val="006379"/>
                </a:solidFill>
                <a:uFill>
                  <a:solidFill>
                    <a:srgbClr val="006379"/>
                  </a:solidFill>
                </a:uFill>
                <a:latin typeface="Calibri"/>
                <a:cs typeface="Calibri"/>
                <a:hlinkClick r:id="rId5"/>
              </a:rPr>
              <a:t>https://www.docenti.unina.it/luigiliberolucio.starace</a:t>
            </a:r>
            <a:endParaRPr sz="1700">
              <a:latin typeface="Calibri"/>
              <a:cs typeface="Calibri"/>
            </a:endParaRPr>
          </a:p>
        </p:txBody>
      </p:sp>
      <p:sp>
        <p:nvSpPr>
          <p:cNvPr id="5" name="object 5"/>
          <p:cNvSpPr txBox="1">
            <a:spLocks noGrp="1"/>
          </p:cNvSpPr>
          <p:nvPr>
            <p:ph type="title"/>
          </p:nvPr>
        </p:nvSpPr>
        <p:spPr>
          <a:xfrm>
            <a:off x="962050" y="960247"/>
            <a:ext cx="6421120" cy="452120"/>
          </a:xfrm>
          <a:prstGeom prst="rect">
            <a:avLst/>
          </a:prstGeom>
        </p:spPr>
        <p:txBody>
          <a:bodyPr vert="horz" wrap="square" lIns="0" tIns="12065" rIns="0" bIns="0" rtlCol="0">
            <a:spAutoFit/>
          </a:bodyPr>
          <a:lstStyle/>
          <a:p>
            <a:pPr marL="12700">
              <a:lnSpc>
                <a:spcPct val="100000"/>
              </a:lnSpc>
              <a:spcBef>
                <a:spcPts val="95"/>
              </a:spcBef>
            </a:pPr>
            <a:r>
              <a:rPr sz="2800" spc="-70" dirty="0">
                <a:solidFill>
                  <a:srgbClr val="006379"/>
                </a:solidFill>
              </a:rPr>
              <a:t>WEB </a:t>
            </a:r>
            <a:r>
              <a:rPr sz="2800" dirty="0">
                <a:solidFill>
                  <a:srgbClr val="006379"/>
                </a:solidFill>
              </a:rPr>
              <a:t>TECHNOLOGIES</a:t>
            </a:r>
            <a:r>
              <a:rPr sz="2800" spc="-35" dirty="0">
                <a:solidFill>
                  <a:srgbClr val="006379"/>
                </a:solidFill>
              </a:rPr>
              <a:t> </a:t>
            </a:r>
            <a:r>
              <a:rPr sz="2800" spc="1000" dirty="0">
                <a:solidFill>
                  <a:srgbClr val="006379"/>
                </a:solidFill>
              </a:rPr>
              <a:t>–</a:t>
            </a:r>
            <a:r>
              <a:rPr sz="2800" spc="-75" dirty="0">
                <a:solidFill>
                  <a:srgbClr val="006379"/>
                </a:solidFill>
              </a:rPr>
              <a:t> </a:t>
            </a:r>
            <a:r>
              <a:rPr sz="2800" spc="-105" dirty="0">
                <a:solidFill>
                  <a:srgbClr val="006379"/>
                </a:solidFill>
              </a:rPr>
              <a:t>LECTURE</a:t>
            </a:r>
            <a:r>
              <a:rPr sz="2800" spc="-50" dirty="0">
                <a:solidFill>
                  <a:srgbClr val="006379"/>
                </a:solidFill>
              </a:rPr>
              <a:t> </a:t>
            </a:r>
            <a:r>
              <a:rPr sz="2800" spc="-35" dirty="0">
                <a:solidFill>
                  <a:srgbClr val="006379"/>
                </a:solidFill>
              </a:rPr>
              <a:t>03</a:t>
            </a:r>
            <a:endParaRPr sz="2800"/>
          </a:p>
        </p:txBody>
      </p:sp>
      <p:sp>
        <p:nvSpPr>
          <p:cNvPr id="6" name="object 6"/>
          <p:cNvSpPr txBox="1"/>
          <p:nvPr/>
        </p:nvSpPr>
        <p:spPr>
          <a:xfrm>
            <a:off x="962050" y="616965"/>
            <a:ext cx="6336030" cy="330835"/>
          </a:xfrm>
          <a:prstGeom prst="rect">
            <a:avLst/>
          </a:prstGeom>
        </p:spPr>
        <p:txBody>
          <a:bodyPr vert="horz" wrap="square" lIns="0" tIns="13335" rIns="0" bIns="0" rtlCol="0">
            <a:spAutoFit/>
          </a:bodyPr>
          <a:lstStyle/>
          <a:p>
            <a:pPr marL="12700">
              <a:lnSpc>
                <a:spcPct val="100000"/>
              </a:lnSpc>
              <a:spcBef>
                <a:spcPts val="105"/>
              </a:spcBef>
            </a:pPr>
            <a:r>
              <a:rPr sz="2000" b="1" spc="-55" dirty="0">
                <a:solidFill>
                  <a:srgbClr val="006379"/>
                </a:solidFill>
                <a:latin typeface="Tahoma"/>
                <a:cs typeface="Tahoma"/>
              </a:rPr>
              <a:t>UNIVERSITÀ </a:t>
            </a:r>
            <a:r>
              <a:rPr sz="2000" b="1" spc="-10" dirty="0">
                <a:solidFill>
                  <a:srgbClr val="006379"/>
                </a:solidFill>
                <a:latin typeface="Tahoma"/>
                <a:cs typeface="Tahoma"/>
              </a:rPr>
              <a:t>DEGLI</a:t>
            </a:r>
            <a:r>
              <a:rPr sz="2000" b="1" spc="-55" dirty="0">
                <a:solidFill>
                  <a:srgbClr val="006379"/>
                </a:solidFill>
                <a:latin typeface="Tahoma"/>
                <a:cs typeface="Tahoma"/>
              </a:rPr>
              <a:t> </a:t>
            </a:r>
            <a:r>
              <a:rPr sz="2000" b="1" spc="-60" dirty="0">
                <a:solidFill>
                  <a:srgbClr val="006379"/>
                </a:solidFill>
                <a:latin typeface="Tahoma"/>
                <a:cs typeface="Tahoma"/>
              </a:rPr>
              <a:t>STUDI</a:t>
            </a:r>
            <a:r>
              <a:rPr sz="2000" b="1" spc="-40" dirty="0">
                <a:solidFill>
                  <a:srgbClr val="006379"/>
                </a:solidFill>
                <a:latin typeface="Tahoma"/>
                <a:cs typeface="Tahoma"/>
              </a:rPr>
              <a:t> </a:t>
            </a:r>
            <a:r>
              <a:rPr sz="2000" b="1" spc="-55" dirty="0">
                <a:solidFill>
                  <a:srgbClr val="006379"/>
                </a:solidFill>
                <a:latin typeface="Tahoma"/>
                <a:cs typeface="Tahoma"/>
              </a:rPr>
              <a:t>DI</a:t>
            </a:r>
            <a:r>
              <a:rPr sz="2000" b="1" spc="-50" dirty="0">
                <a:solidFill>
                  <a:srgbClr val="006379"/>
                </a:solidFill>
                <a:latin typeface="Tahoma"/>
                <a:cs typeface="Tahoma"/>
              </a:rPr>
              <a:t> </a:t>
            </a:r>
            <a:r>
              <a:rPr sz="2000" b="1" dirty="0">
                <a:solidFill>
                  <a:srgbClr val="006379"/>
                </a:solidFill>
                <a:latin typeface="Tahoma"/>
                <a:cs typeface="Tahoma"/>
              </a:rPr>
              <a:t>NAPOLI</a:t>
            </a:r>
            <a:r>
              <a:rPr sz="2000" b="1" spc="-65" dirty="0">
                <a:solidFill>
                  <a:srgbClr val="006379"/>
                </a:solidFill>
                <a:latin typeface="Tahoma"/>
                <a:cs typeface="Tahoma"/>
              </a:rPr>
              <a:t> </a:t>
            </a:r>
            <a:r>
              <a:rPr sz="2000" b="1" spc="-75" dirty="0">
                <a:solidFill>
                  <a:srgbClr val="006379"/>
                </a:solidFill>
                <a:latin typeface="Tahoma"/>
                <a:cs typeface="Tahoma"/>
              </a:rPr>
              <a:t>FEDERICO</a:t>
            </a:r>
            <a:r>
              <a:rPr sz="2000" b="1" spc="-60" dirty="0">
                <a:solidFill>
                  <a:srgbClr val="006379"/>
                </a:solidFill>
                <a:latin typeface="Tahoma"/>
                <a:cs typeface="Tahoma"/>
              </a:rPr>
              <a:t> </a:t>
            </a:r>
            <a:r>
              <a:rPr sz="2000" b="1" spc="-280" dirty="0">
                <a:solidFill>
                  <a:srgbClr val="006379"/>
                </a:solidFill>
                <a:latin typeface="Tahoma"/>
                <a:cs typeface="Tahoma"/>
              </a:rPr>
              <a:t>II</a:t>
            </a:r>
            <a:endParaRPr sz="2000">
              <a:latin typeface="Tahoma"/>
              <a:cs typeface="Tahom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PREVIOUSLY,</a:t>
            </a:r>
            <a:r>
              <a:rPr spc="-80" dirty="0"/>
              <a:t> </a:t>
            </a:r>
            <a:r>
              <a:rPr spc="275" dirty="0"/>
              <a:t>ON</a:t>
            </a:r>
            <a:r>
              <a:rPr spc="-95" dirty="0"/>
              <a:t> </a:t>
            </a:r>
            <a:r>
              <a:rPr spc="-70" dirty="0"/>
              <a:t>WEB</a:t>
            </a:r>
            <a:r>
              <a:rPr spc="-114" dirty="0"/>
              <a:t> </a:t>
            </a:r>
            <a:r>
              <a:rPr spc="-10" dirty="0"/>
              <a:t>TECHNOLOGIES</a:t>
            </a:r>
          </a:p>
        </p:txBody>
      </p:sp>
      <p:sp>
        <p:nvSpPr>
          <p:cNvPr id="3" name="object 3"/>
          <p:cNvSpPr/>
          <p:nvPr/>
        </p:nvSpPr>
        <p:spPr>
          <a:xfrm>
            <a:off x="9158351" y="4572634"/>
            <a:ext cx="1579245" cy="372110"/>
          </a:xfrm>
          <a:custGeom>
            <a:avLst/>
            <a:gdLst/>
            <a:ahLst/>
            <a:cxnLst/>
            <a:rect l="l" t="t" r="r" b="b"/>
            <a:pathLst>
              <a:path w="1579245" h="372110">
                <a:moveTo>
                  <a:pt x="1578864" y="0"/>
                </a:moveTo>
                <a:lnTo>
                  <a:pt x="0" y="0"/>
                </a:lnTo>
                <a:lnTo>
                  <a:pt x="0" y="371856"/>
                </a:lnTo>
                <a:lnTo>
                  <a:pt x="1578864" y="371856"/>
                </a:lnTo>
                <a:lnTo>
                  <a:pt x="1578864" y="0"/>
                </a:lnTo>
                <a:close/>
              </a:path>
            </a:pathLst>
          </a:custGeom>
          <a:solidFill>
            <a:srgbClr val="FFFF00"/>
          </a:solidFill>
        </p:spPr>
        <p:txBody>
          <a:bodyPr wrap="square" lIns="0" tIns="0" rIns="0" bIns="0" rtlCol="0"/>
          <a:lstStyle/>
          <a:p>
            <a:endParaRPr/>
          </a:p>
        </p:txBody>
      </p:sp>
      <p:sp>
        <p:nvSpPr>
          <p:cNvPr id="4" name="object 4"/>
          <p:cNvSpPr txBox="1"/>
          <p:nvPr/>
        </p:nvSpPr>
        <p:spPr>
          <a:xfrm>
            <a:off x="962050" y="1446872"/>
            <a:ext cx="9866630" cy="349186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solidFill>
                  <a:srgbClr val="111F35"/>
                </a:solidFill>
                <a:latin typeface="Calibri"/>
                <a:cs typeface="Calibri"/>
              </a:rPr>
              <a:t>We</a:t>
            </a:r>
            <a:r>
              <a:rPr sz="2800" spc="-80" dirty="0">
                <a:solidFill>
                  <a:srgbClr val="111F35"/>
                </a:solidFill>
                <a:latin typeface="Calibri"/>
                <a:cs typeface="Calibri"/>
              </a:rPr>
              <a:t> </a:t>
            </a:r>
            <a:r>
              <a:rPr sz="2800" dirty="0">
                <a:solidFill>
                  <a:srgbClr val="111F35"/>
                </a:solidFill>
                <a:latin typeface="Calibri"/>
                <a:cs typeface="Calibri"/>
              </a:rPr>
              <a:t>have</a:t>
            </a:r>
            <a:r>
              <a:rPr sz="2800" spc="-70" dirty="0">
                <a:solidFill>
                  <a:srgbClr val="111F35"/>
                </a:solidFill>
                <a:latin typeface="Calibri"/>
                <a:cs typeface="Calibri"/>
              </a:rPr>
              <a:t> </a:t>
            </a:r>
            <a:r>
              <a:rPr sz="2800" dirty="0">
                <a:solidFill>
                  <a:srgbClr val="111F35"/>
                </a:solidFill>
                <a:latin typeface="Calibri"/>
                <a:cs typeface="Calibri"/>
              </a:rPr>
              <a:t>learned</a:t>
            </a:r>
            <a:r>
              <a:rPr sz="2800" spc="-75" dirty="0">
                <a:solidFill>
                  <a:srgbClr val="111F35"/>
                </a:solidFill>
                <a:latin typeface="Calibri"/>
                <a:cs typeface="Calibri"/>
              </a:rPr>
              <a:t> </a:t>
            </a:r>
            <a:r>
              <a:rPr sz="2800" dirty="0">
                <a:solidFill>
                  <a:srgbClr val="111F35"/>
                </a:solidFill>
                <a:latin typeface="Calibri"/>
                <a:cs typeface="Calibri"/>
              </a:rPr>
              <a:t>how</a:t>
            </a:r>
            <a:r>
              <a:rPr sz="2800" spc="-70" dirty="0">
                <a:solidFill>
                  <a:srgbClr val="111F35"/>
                </a:solidFill>
                <a:latin typeface="Calibri"/>
                <a:cs typeface="Calibri"/>
              </a:rPr>
              <a:t> </a:t>
            </a:r>
            <a:r>
              <a:rPr sz="2800" dirty="0">
                <a:solidFill>
                  <a:srgbClr val="111F35"/>
                </a:solidFill>
                <a:latin typeface="Calibri"/>
                <a:cs typeface="Calibri"/>
              </a:rPr>
              <a:t>to</a:t>
            </a:r>
            <a:r>
              <a:rPr sz="2800" spc="-80" dirty="0">
                <a:solidFill>
                  <a:srgbClr val="111F35"/>
                </a:solidFill>
                <a:latin typeface="Calibri"/>
                <a:cs typeface="Calibri"/>
              </a:rPr>
              <a:t> </a:t>
            </a:r>
            <a:r>
              <a:rPr sz="2800" dirty="0">
                <a:solidFill>
                  <a:srgbClr val="111F35"/>
                </a:solidFill>
                <a:latin typeface="Calibri"/>
                <a:cs typeface="Calibri"/>
              </a:rPr>
              <a:t>write</a:t>
            </a:r>
            <a:r>
              <a:rPr sz="2800" spc="-75" dirty="0">
                <a:solidFill>
                  <a:srgbClr val="111F35"/>
                </a:solidFill>
                <a:latin typeface="Calibri"/>
                <a:cs typeface="Calibri"/>
              </a:rPr>
              <a:t> </a:t>
            </a:r>
            <a:r>
              <a:rPr sz="2800" dirty="0">
                <a:solidFill>
                  <a:srgbClr val="111F35"/>
                </a:solidFill>
                <a:latin typeface="Calibri"/>
                <a:cs typeface="Calibri"/>
              </a:rPr>
              <a:t>HTML</a:t>
            </a:r>
            <a:r>
              <a:rPr sz="2800" spc="-65" dirty="0">
                <a:solidFill>
                  <a:srgbClr val="111F35"/>
                </a:solidFill>
                <a:latin typeface="Calibri"/>
                <a:cs typeface="Calibri"/>
              </a:rPr>
              <a:t> </a:t>
            </a:r>
            <a:r>
              <a:rPr sz="2800" spc="-10" dirty="0">
                <a:solidFill>
                  <a:srgbClr val="111F35"/>
                </a:solidFill>
                <a:latin typeface="Calibri"/>
                <a:cs typeface="Calibri"/>
              </a:rPr>
              <a:t>documents</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solidFill>
                  <a:srgbClr val="111F35"/>
                </a:solidFill>
                <a:latin typeface="Calibri"/>
                <a:cs typeface="Calibri"/>
              </a:rPr>
              <a:t>HTML</a:t>
            </a:r>
            <a:r>
              <a:rPr sz="2800" spc="-80" dirty="0">
                <a:solidFill>
                  <a:srgbClr val="111F35"/>
                </a:solidFill>
                <a:latin typeface="Calibri"/>
                <a:cs typeface="Calibri"/>
              </a:rPr>
              <a:t> </a:t>
            </a:r>
            <a:r>
              <a:rPr sz="2800" dirty="0">
                <a:solidFill>
                  <a:srgbClr val="111F35"/>
                </a:solidFill>
                <a:latin typeface="Calibri"/>
                <a:cs typeface="Calibri"/>
              </a:rPr>
              <a:t>is</a:t>
            </a:r>
            <a:r>
              <a:rPr sz="2800" spc="-75" dirty="0">
                <a:solidFill>
                  <a:srgbClr val="111F35"/>
                </a:solidFill>
                <a:latin typeface="Calibri"/>
                <a:cs typeface="Calibri"/>
              </a:rPr>
              <a:t> </a:t>
            </a:r>
            <a:r>
              <a:rPr sz="2800" dirty="0">
                <a:solidFill>
                  <a:srgbClr val="111F35"/>
                </a:solidFill>
                <a:latin typeface="Calibri"/>
                <a:cs typeface="Calibri"/>
              </a:rPr>
              <a:t>concerned</a:t>
            </a:r>
            <a:r>
              <a:rPr sz="2800" spc="-55" dirty="0">
                <a:solidFill>
                  <a:srgbClr val="111F35"/>
                </a:solidFill>
                <a:latin typeface="Calibri"/>
                <a:cs typeface="Calibri"/>
              </a:rPr>
              <a:t> </a:t>
            </a:r>
            <a:r>
              <a:rPr sz="2800" dirty="0">
                <a:solidFill>
                  <a:srgbClr val="111F35"/>
                </a:solidFill>
                <a:latin typeface="Calibri"/>
                <a:cs typeface="Calibri"/>
              </a:rPr>
              <a:t>with</a:t>
            </a:r>
            <a:r>
              <a:rPr sz="2800" spc="-85" dirty="0">
                <a:solidFill>
                  <a:srgbClr val="111F35"/>
                </a:solidFill>
                <a:latin typeface="Calibri"/>
                <a:cs typeface="Calibri"/>
              </a:rPr>
              <a:t> </a:t>
            </a:r>
            <a:r>
              <a:rPr sz="2800" b="1" dirty="0">
                <a:solidFill>
                  <a:srgbClr val="111F35"/>
                </a:solidFill>
                <a:latin typeface="Calibri"/>
                <a:cs typeface="Calibri"/>
              </a:rPr>
              <a:t>structure</a:t>
            </a:r>
            <a:r>
              <a:rPr sz="2800" b="1" spc="-60" dirty="0">
                <a:solidFill>
                  <a:srgbClr val="111F35"/>
                </a:solidFill>
                <a:latin typeface="Calibri"/>
                <a:cs typeface="Calibri"/>
              </a:rPr>
              <a:t> </a:t>
            </a:r>
            <a:r>
              <a:rPr sz="2800" dirty="0">
                <a:solidFill>
                  <a:srgbClr val="111F35"/>
                </a:solidFill>
                <a:latin typeface="Calibri"/>
                <a:cs typeface="Calibri"/>
              </a:rPr>
              <a:t>and</a:t>
            </a:r>
            <a:r>
              <a:rPr sz="2800" spc="-80" dirty="0">
                <a:solidFill>
                  <a:srgbClr val="111F35"/>
                </a:solidFill>
                <a:latin typeface="Calibri"/>
                <a:cs typeface="Calibri"/>
              </a:rPr>
              <a:t> </a:t>
            </a:r>
            <a:r>
              <a:rPr sz="2800" b="1" dirty="0">
                <a:solidFill>
                  <a:srgbClr val="111F35"/>
                </a:solidFill>
                <a:latin typeface="Calibri"/>
                <a:cs typeface="Calibri"/>
              </a:rPr>
              <a:t>semantics</a:t>
            </a:r>
            <a:r>
              <a:rPr sz="2800" b="1" spc="-75" dirty="0">
                <a:solidFill>
                  <a:srgbClr val="111F35"/>
                </a:solidFill>
                <a:latin typeface="Calibri"/>
                <a:cs typeface="Calibri"/>
              </a:rPr>
              <a:t> </a:t>
            </a:r>
            <a:r>
              <a:rPr sz="2800" dirty="0">
                <a:solidFill>
                  <a:srgbClr val="111F35"/>
                </a:solidFill>
                <a:latin typeface="Calibri"/>
                <a:cs typeface="Calibri"/>
              </a:rPr>
              <a:t>of</a:t>
            </a:r>
            <a:r>
              <a:rPr sz="2800" spc="-85" dirty="0">
                <a:solidFill>
                  <a:srgbClr val="111F35"/>
                </a:solidFill>
                <a:latin typeface="Calibri"/>
                <a:cs typeface="Calibri"/>
              </a:rPr>
              <a:t> </a:t>
            </a:r>
            <a:r>
              <a:rPr sz="2800" spc="-10" dirty="0">
                <a:solidFill>
                  <a:srgbClr val="111F35"/>
                </a:solidFill>
                <a:latin typeface="Calibri"/>
                <a:cs typeface="Calibri"/>
              </a:rPr>
              <a:t>documents</a:t>
            </a:r>
            <a:endParaRPr sz="280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HTML</a:t>
            </a:r>
            <a:r>
              <a:rPr sz="2800" spc="-50" dirty="0">
                <a:solidFill>
                  <a:srgbClr val="111F35"/>
                </a:solidFill>
                <a:latin typeface="Calibri"/>
                <a:cs typeface="Calibri"/>
              </a:rPr>
              <a:t> </a:t>
            </a:r>
            <a:r>
              <a:rPr sz="2800" dirty="0">
                <a:solidFill>
                  <a:srgbClr val="111F35"/>
                </a:solidFill>
                <a:latin typeface="Calibri"/>
                <a:cs typeface="Calibri"/>
              </a:rPr>
              <a:t>is</a:t>
            </a:r>
            <a:r>
              <a:rPr sz="2800" spc="-50" dirty="0">
                <a:solidFill>
                  <a:srgbClr val="111F35"/>
                </a:solidFill>
                <a:latin typeface="Calibri"/>
                <a:cs typeface="Calibri"/>
              </a:rPr>
              <a:t> </a:t>
            </a:r>
            <a:r>
              <a:rPr sz="2800" dirty="0">
                <a:solidFill>
                  <a:srgbClr val="111F35"/>
                </a:solidFill>
                <a:latin typeface="Calibri"/>
                <a:cs typeface="Calibri"/>
              </a:rPr>
              <a:t>saying</a:t>
            </a:r>
            <a:r>
              <a:rPr sz="2800" spc="-50" dirty="0">
                <a:solidFill>
                  <a:srgbClr val="111F35"/>
                </a:solidFill>
                <a:latin typeface="Calibri"/>
                <a:cs typeface="Calibri"/>
              </a:rPr>
              <a:t> </a:t>
            </a:r>
            <a:r>
              <a:rPr sz="2800" dirty="0">
                <a:solidFill>
                  <a:srgbClr val="111F35"/>
                </a:solidFill>
                <a:latin typeface="Calibri"/>
                <a:cs typeface="Calibri"/>
              </a:rPr>
              <a:t>nothing</a:t>
            </a:r>
            <a:r>
              <a:rPr sz="2800" spc="-50" dirty="0">
                <a:solidFill>
                  <a:srgbClr val="111F35"/>
                </a:solidFill>
                <a:latin typeface="Calibri"/>
                <a:cs typeface="Calibri"/>
              </a:rPr>
              <a:t> </a:t>
            </a:r>
            <a:r>
              <a:rPr sz="2800" dirty="0">
                <a:solidFill>
                  <a:srgbClr val="111F35"/>
                </a:solidFill>
                <a:latin typeface="Calibri"/>
                <a:cs typeface="Calibri"/>
              </a:rPr>
              <a:t>at</a:t>
            </a:r>
            <a:r>
              <a:rPr sz="2800" spc="-65" dirty="0">
                <a:solidFill>
                  <a:srgbClr val="111F35"/>
                </a:solidFill>
                <a:latin typeface="Calibri"/>
                <a:cs typeface="Calibri"/>
              </a:rPr>
              <a:t> </a:t>
            </a:r>
            <a:r>
              <a:rPr sz="2800" dirty="0">
                <a:solidFill>
                  <a:srgbClr val="111F35"/>
                </a:solidFill>
                <a:latin typeface="Calibri"/>
                <a:cs typeface="Calibri"/>
              </a:rPr>
              <a:t>all</a:t>
            </a:r>
            <a:r>
              <a:rPr sz="2800" spc="-70" dirty="0">
                <a:solidFill>
                  <a:srgbClr val="111F35"/>
                </a:solidFill>
                <a:latin typeface="Calibri"/>
                <a:cs typeface="Calibri"/>
              </a:rPr>
              <a:t> </a:t>
            </a:r>
            <a:r>
              <a:rPr sz="2800" dirty="0">
                <a:solidFill>
                  <a:srgbClr val="111F35"/>
                </a:solidFill>
                <a:latin typeface="Calibri"/>
                <a:cs typeface="Calibri"/>
              </a:rPr>
              <a:t>on</a:t>
            </a:r>
            <a:r>
              <a:rPr sz="2800" spc="-60" dirty="0">
                <a:solidFill>
                  <a:srgbClr val="111F35"/>
                </a:solidFill>
                <a:latin typeface="Calibri"/>
                <a:cs typeface="Calibri"/>
              </a:rPr>
              <a:t> </a:t>
            </a:r>
            <a:r>
              <a:rPr sz="2800" dirty="0">
                <a:solidFill>
                  <a:srgbClr val="111F35"/>
                </a:solidFill>
                <a:latin typeface="Calibri"/>
                <a:cs typeface="Calibri"/>
              </a:rPr>
              <a:t>the</a:t>
            </a:r>
            <a:r>
              <a:rPr sz="2800" spc="-65" dirty="0">
                <a:solidFill>
                  <a:srgbClr val="111F35"/>
                </a:solidFill>
                <a:latin typeface="Calibri"/>
                <a:cs typeface="Calibri"/>
              </a:rPr>
              <a:t> </a:t>
            </a:r>
            <a:r>
              <a:rPr sz="2800" b="1" dirty="0">
                <a:solidFill>
                  <a:srgbClr val="111F35"/>
                </a:solidFill>
                <a:latin typeface="Calibri"/>
                <a:cs typeface="Calibri"/>
              </a:rPr>
              <a:t>appearence </a:t>
            </a:r>
            <a:r>
              <a:rPr sz="2800" dirty="0">
                <a:solidFill>
                  <a:srgbClr val="111F35"/>
                </a:solidFill>
                <a:latin typeface="Calibri"/>
                <a:cs typeface="Calibri"/>
              </a:rPr>
              <a:t>of</a:t>
            </a:r>
            <a:r>
              <a:rPr sz="2800" spc="-70" dirty="0">
                <a:solidFill>
                  <a:srgbClr val="111F35"/>
                </a:solidFill>
                <a:latin typeface="Calibri"/>
                <a:cs typeface="Calibri"/>
              </a:rPr>
              <a:t> </a:t>
            </a:r>
            <a:r>
              <a:rPr sz="2800" spc="-10" dirty="0">
                <a:solidFill>
                  <a:srgbClr val="111F35"/>
                </a:solidFill>
                <a:latin typeface="Calibri"/>
                <a:cs typeface="Calibri"/>
              </a:rPr>
              <a:t>documents</a:t>
            </a:r>
            <a:endParaRPr sz="2800">
              <a:latin typeface="Calibri"/>
              <a:cs typeface="Calibri"/>
            </a:endParaRPr>
          </a:p>
          <a:p>
            <a:pPr>
              <a:lnSpc>
                <a:spcPct val="100000"/>
              </a:lnSpc>
              <a:spcBef>
                <a:spcPts val="1275"/>
              </a:spcBef>
              <a:buClr>
                <a:srgbClr val="111F35"/>
              </a:buClr>
              <a:buFont typeface="Arial MT"/>
              <a:buChar char="•"/>
            </a:pPr>
            <a:endParaRPr sz="2800">
              <a:latin typeface="Calibri"/>
              <a:cs typeface="Calibri"/>
            </a:endParaRPr>
          </a:p>
          <a:p>
            <a:pPr marL="240029" indent="-227329">
              <a:lnSpc>
                <a:spcPct val="100000"/>
              </a:lnSpc>
              <a:spcBef>
                <a:spcPts val="5"/>
              </a:spcBef>
              <a:buFont typeface="Arial MT"/>
              <a:buChar char="•"/>
              <a:tabLst>
                <a:tab pos="240029" algn="l"/>
              </a:tabLst>
            </a:pPr>
            <a:r>
              <a:rPr sz="2800" dirty="0">
                <a:solidFill>
                  <a:srgbClr val="111F35"/>
                </a:solidFill>
                <a:latin typeface="Calibri"/>
                <a:cs typeface="Calibri"/>
              </a:rPr>
              <a:t>An</a:t>
            </a:r>
            <a:r>
              <a:rPr sz="2800" spc="-70" dirty="0">
                <a:solidFill>
                  <a:srgbClr val="111F35"/>
                </a:solidFill>
                <a:latin typeface="Calibri"/>
                <a:cs typeface="Calibri"/>
              </a:rPr>
              <a:t> </a:t>
            </a:r>
            <a:r>
              <a:rPr sz="2800" b="1" dirty="0">
                <a:solidFill>
                  <a:srgbClr val="111F35"/>
                </a:solidFill>
                <a:latin typeface="Calibri"/>
                <a:cs typeface="Calibri"/>
              </a:rPr>
              <a:t>&lt;em&gt;</a:t>
            </a:r>
            <a:r>
              <a:rPr sz="2800" b="1" spc="-50" dirty="0">
                <a:solidFill>
                  <a:srgbClr val="111F35"/>
                </a:solidFill>
                <a:latin typeface="Calibri"/>
                <a:cs typeface="Calibri"/>
              </a:rPr>
              <a:t> </a:t>
            </a:r>
            <a:r>
              <a:rPr sz="2800" dirty="0">
                <a:solidFill>
                  <a:srgbClr val="111F35"/>
                </a:solidFill>
                <a:latin typeface="Calibri"/>
                <a:cs typeface="Calibri"/>
              </a:rPr>
              <a:t>element</a:t>
            </a:r>
            <a:r>
              <a:rPr sz="2800" spc="-60" dirty="0">
                <a:solidFill>
                  <a:srgbClr val="111F35"/>
                </a:solidFill>
                <a:latin typeface="Calibri"/>
                <a:cs typeface="Calibri"/>
              </a:rPr>
              <a:t> </a:t>
            </a:r>
            <a:r>
              <a:rPr sz="2800" dirty="0">
                <a:solidFill>
                  <a:srgbClr val="111F35"/>
                </a:solidFill>
                <a:latin typeface="Calibri"/>
                <a:cs typeface="Calibri"/>
              </a:rPr>
              <a:t>specifies</a:t>
            </a:r>
            <a:r>
              <a:rPr sz="2800" spc="-70" dirty="0">
                <a:solidFill>
                  <a:srgbClr val="111F35"/>
                </a:solidFill>
                <a:latin typeface="Calibri"/>
                <a:cs typeface="Calibri"/>
              </a:rPr>
              <a:t> </a:t>
            </a:r>
            <a:r>
              <a:rPr sz="2800" dirty="0">
                <a:solidFill>
                  <a:srgbClr val="111F35"/>
                </a:solidFill>
                <a:latin typeface="Calibri"/>
                <a:cs typeface="Calibri"/>
              </a:rPr>
              <a:t>that</a:t>
            </a:r>
            <a:r>
              <a:rPr sz="2800" spc="-65" dirty="0">
                <a:solidFill>
                  <a:srgbClr val="111F35"/>
                </a:solidFill>
                <a:latin typeface="Calibri"/>
                <a:cs typeface="Calibri"/>
              </a:rPr>
              <a:t> </a:t>
            </a:r>
            <a:r>
              <a:rPr sz="2800" dirty="0">
                <a:solidFill>
                  <a:srgbClr val="111F35"/>
                </a:solidFill>
                <a:latin typeface="Calibri"/>
                <a:cs typeface="Calibri"/>
              </a:rPr>
              <a:t>its</a:t>
            </a:r>
            <a:r>
              <a:rPr sz="2800" spc="-70" dirty="0">
                <a:solidFill>
                  <a:srgbClr val="111F35"/>
                </a:solidFill>
                <a:latin typeface="Calibri"/>
                <a:cs typeface="Calibri"/>
              </a:rPr>
              <a:t> </a:t>
            </a:r>
            <a:r>
              <a:rPr sz="2800" spc="-10" dirty="0">
                <a:solidFill>
                  <a:srgbClr val="111F35"/>
                </a:solidFill>
                <a:latin typeface="Calibri"/>
                <a:cs typeface="Calibri"/>
              </a:rPr>
              <a:t>content</a:t>
            </a:r>
            <a:r>
              <a:rPr sz="2800" spc="-60" dirty="0">
                <a:solidFill>
                  <a:srgbClr val="111F35"/>
                </a:solidFill>
                <a:latin typeface="Calibri"/>
                <a:cs typeface="Calibri"/>
              </a:rPr>
              <a:t> </a:t>
            </a:r>
            <a:r>
              <a:rPr sz="2800" dirty="0">
                <a:solidFill>
                  <a:srgbClr val="111F35"/>
                </a:solidFill>
                <a:latin typeface="Calibri"/>
                <a:cs typeface="Calibri"/>
              </a:rPr>
              <a:t>should</a:t>
            </a:r>
            <a:r>
              <a:rPr sz="2800" spc="-45" dirty="0">
                <a:solidFill>
                  <a:srgbClr val="111F35"/>
                </a:solidFill>
                <a:latin typeface="Calibri"/>
                <a:cs typeface="Calibri"/>
              </a:rPr>
              <a:t> </a:t>
            </a:r>
            <a:r>
              <a:rPr sz="2800" dirty="0">
                <a:solidFill>
                  <a:srgbClr val="111F35"/>
                </a:solidFill>
                <a:latin typeface="Calibri"/>
                <a:cs typeface="Calibri"/>
              </a:rPr>
              <a:t>be</a:t>
            </a:r>
            <a:r>
              <a:rPr sz="2800" spc="-80" dirty="0">
                <a:solidFill>
                  <a:srgbClr val="111F35"/>
                </a:solidFill>
                <a:latin typeface="Calibri"/>
                <a:cs typeface="Calibri"/>
              </a:rPr>
              <a:t> </a:t>
            </a:r>
            <a:r>
              <a:rPr sz="2800" spc="-10" dirty="0">
                <a:solidFill>
                  <a:srgbClr val="111F35"/>
                </a:solidFill>
                <a:latin typeface="Calibri"/>
                <a:cs typeface="Calibri"/>
              </a:rPr>
              <a:t>emphasized</a:t>
            </a:r>
            <a:endParaRPr sz="2800">
              <a:latin typeface="Calibri"/>
              <a:cs typeface="Calibri"/>
            </a:endParaRPr>
          </a:p>
          <a:p>
            <a:pPr marL="240029" indent="-227329">
              <a:lnSpc>
                <a:spcPct val="100000"/>
              </a:lnSpc>
              <a:spcBef>
                <a:spcPts val="660"/>
              </a:spcBef>
              <a:buFont typeface="Arial MT"/>
              <a:buChar char="•"/>
              <a:tabLst>
                <a:tab pos="240029" algn="l"/>
              </a:tabLst>
            </a:pPr>
            <a:r>
              <a:rPr sz="2800" dirty="0">
                <a:solidFill>
                  <a:srgbClr val="111F35"/>
                </a:solidFill>
                <a:latin typeface="Calibri"/>
                <a:cs typeface="Calibri"/>
              </a:rPr>
              <a:t>It’s</a:t>
            </a:r>
            <a:r>
              <a:rPr sz="2800" spc="-75" dirty="0">
                <a:solidFill>
                  <a:srgbClr val="111F35"/>
                </a:solidFill>
                <a:latin typeface="Calibri"/>
                <a:cs typeface="Calibri"/>
              </a:rPr>
              <a:t> </a:t>
            </a:r>
            <a:r>
              <a:rPr sz="2800" dirty="0">
                <a:solidFill>
                  <a:srgbClr val="111F35"/>
                </a:solidFill>
                <a:latin typeface="Calibri"/>
                <a:cs typeface="Calibri"/>
              </a:rPr>
              <a:t>not</a:t>
            </a:r>
            <a:r>
              <a:rPr sz="2800" spc="-60" dirty="0">
                <a:solidFill>
                  <a:srgbClr val="111F35"/>
                </a:solidFill>
                <a:latin typeface="Calibri"/>
                <a:cs typeface="Calibri"/>
              </a:rPr>
              <a:t> </a:t>
            </a:r>
            <a:r>
              <a:rPr sz="2800" dirty="0">
                <a:solidFill>
                  <a:srgbClr val="111F35"/>
                </a:solidFill>
                <a:latin typeface="Calibri"/>
                <a:cs typeface="Calibri"/>
              </a:rPr>
              <a:t>saying</a:t>
            </a:r>
            <a:r>
              <a:rPr sz="2800" spc="-55" dirty="0">
                <a:solidFill>
                  <a:srgbClr val="111F35"/>
                </a:solidFill>
                <a:latin typeface="Calibri"/>
                <a:cs typeface="Calibri"/>
              </a:rPr>
              <a:t> </a:t>
            </a:r>
            <a:r>
              <a:rPr sz="2800" b="1" dirty="0">
                <a:solidFill>
                  <a:srgbClr val="111F35"/>
                </a:solidFill>
                <a:latin typeface="Calibri"/>
                <a:cs typeface="Calibri"/>
              </a:rPr>
              <a:t>how</a:t>
            </a:r>
            <a:r>
              <a:rPr sz="2800" b="1" spc="-70" dirty="0">
                <a:solidFill>
                  <a:srgbClr val="111F35"/>
                </a:solidFill>
                <a:latin typeface="Calibri"/>
                <a:cs typeface="Calibri"/>
              </a:rPr>
              <a:t> </a:t>
            </a:r>
            <a:r>
              <a:rPr sz="2800" dirty="0">
                <a:solidFill>
                  <a:srgbClr val="111F35"/>
                </a:solidFill>
                <a:latin typeface="Calibri"/>
                <a:cs typeface="Calibri"/>
              </a:rPr>
              <a:t>the</a:t>
            </a:r>
            <a:r>
              <a:rPr sz="2800" spc="-75" dirty="0">
                <a:solidFill>
                  <a:srgbClr val="111F35"/>
                </a:solidFill>
                <a:latin typeface="Calibri"/>
                <a:cs typeface="Calibri"/>
              </a:rPr>
              <a:t> </a:t>
            </a:r>
            <a:r>
              <a:rPr sz="2800" dirty="0">
                <a:solidFill>
                  <a:srgbClr val="111F35"/>
                </a:solidFill>
                <a:latin typeface="Calibri"/>
                <a:cs typeface="Calibri"/>
              </a:rPr>
              <a:t>emphasizing</a:t>
            </a:r>
            <a:r>
              <a:rPr sz="2800" spc="-40" dirty="0">
                <a:solidFill>
                  <a:srgbClr val="111F35"/>
                </a:solidFill>
                <a:latin typeface="Calibri"/>
                <a:cs typeface="Calibri"/>
              </a:rPr>
              <a:t> </a:t>
            </a:r>
            <a:r>
              <a:rPr sz="2800" dirty="0">
                <a:solidFill>
                  <a:srgbClr val="111F35"/>
                </a:solidFill>
                <a:latin typeface="Calibri"/>
                <a:cs typeface="Calibri"/>
              </a:rPr>
              <a:t>part</a:t>
            </a:r>
            <a:r>
              <a:rPr sz="2800" spc="-60" dirty="0">
                <a:solidFill>
                  <a:srgbClr val="111F35"/>
                </a:solidFill>
                <a:latin typeface="Calibri"/>
                <a:cs typeface="Calibri"/>
              </a:rPr>
              <a:t> </a:t>
            </a:r>
            <a:r>
              <a:rPr sz="2800" dirty="0">
                <a:solidFill>
                  <a:srgbClr val="111F35"/>
                </a:solidFill>
                <a:latin typeface="Calibri"/>
                <a:cs typeface="Calibri"/>
              </a:rPr>
              <a:t>should</a:t>
            </a:r>
            <a:r>
              <a:rPr sz="2800" spc="-50" dirty="0">
                <a:solidFill>
                  <a:srgbClr val="111F35"/>
                </a:solidFill>
                <a:latin typeface="Calibri"/>
                <a:cs typeface="Calibri"/>
              </a:rPr>
              <a:t> </a:t>
            </a:r>
            <a:r>
              <a:rPr sz="2800" dirty="0">
                <a:solidFill>
                  <a:srgbClr val="111F35"/>
                </a:solidFill>
                <a:latin typeface="Calibri"/>
                <a:cs typeface="Calibri"/>
              </a:rPr>
              <a:t>be</a:t>
            </a:r>
            <a:r>
              <a:rPr sz="2800" spc="-60" dirty="0">
                <a:solidFill>
                  <a:srgbClr val="111F35"/>
                </a:solidFill>
                <a:latin typeface="Calibri"/>
                <a:cs typeface="Calibri"/>
              </a:rPr>
              <a:t> </a:t>
            </a:r>
            <a:r>
              <a:rPr sz="2800" spc="-20" dirty="0">
                <a:solidFill>
                  <a:srgbClr val="111F35"/>
                </a:solidFill>
                <a:latin typeface="Calibri"/>
                <a:cs typeface="Calibri"/>
              </a:rPr>
              <a:t>done</a:t>
            </a:r>
            <a:endParaRPr sz="2800">
              <a:latin typeface="Calibri"/>
              <a:cs typeface="Calibri"/>
            </a:endParaRPr>
          </a:p>
          <a:p>
            <a:pPr marL="696595" lvl="1" indent="-227329">
              <a:lnSpc>
                <a:spcPct val="100000"/>
              </a:lnSpc>
              <a:spcBef>
                <a:spcPts val="240"/>
              </a:spcBef>
              <a:buFont typeface="Arial MT"/>
              <a:buChar char="•"/>
              <a:tabLst>
                <a:tab pos="696595" algn="l"/>
              </a:tabLst>
            </a:pPr>
            <a:r>
              <a:rPr sz="2400" dirty="0">
                <a:solidFill>
                  <a:srgbClr val="111F35"/>
                </a:solidFill>
                <a:latin typeface="Calibri"/>
                <a:cs typeface="Calibri"/>
              </a:rPr>
              <a:t>Emphasis</a:t>
            </a:r>
            <a:r>
              <a:rPr sz="2400" spc="-75" dirty="0">
                <a:solidFill>
                  <a:srgbClr val="111F35"/>
                </a:solidFill>
                <a:latin typeface="Calibri"/>
                <a:cs typeface="Calibri"/>
              </a:rPr>
              <a:t> </a:t>
            </a:r>
            <a:r>
              <a:rPr sz="2400" dirty="0">
                <a:solidFill>
                  <a:srgbClr val="111F35"/>
                </a:solidFill>
                <a:latin typeface="Calibri"/>
                <a:cs typeface="Calibri"/>
              </a:rPr>
              <a:t>might</a:t>
            </a:r>
            <a:r>
              <a:rPr sz="2400" spc="-60" dirty="0">
                <a:solidFill>
                  <a:srgbClr val="111F35"/>
                </a:solidFill>
                <a:latin typeface="Calibri"/>
                <a:cs typeface="Calibri"/>
              </a:rPr>
              <a:t> </a:t>
            </a:r>
            <a:r>
              <a:rPr sz="2400" dirty="0">
                <a:solidFill>
                  <a:srgbClr val="111F35"/>
                </a:solidFill>
                <a:latin typeface="Calibri"/>
                <a:cs typeface="Calibri"/>
              </a:rPr>
              <a:t>be</a:t>
            </a:r>
            <a:r>
              <a:rPr sz="2400" spc="-60" dirty="0">
                <a:solidFill>
                  <a:srgbClr val="111F35"/>
                </a:solidFill>
                <a:latin typeface="Calibri"/>
                <a:cs typeface="Calibri"/>
              </a:rPr>
              <a:t> </a:t>
            </a:r>
            <a:r>
              <a:rPr sz="2400" spc="-10" dirty="0">
                <a:solidFill>
                  <a:srgbClr val="111F35"/>
                </a:solidFill>
                <a:latin typeface="Calibri"/>
                <a:cs typeface="Calibri"/>
              </a:rPr>
              <a:t>conveyed</a:t>
            </a:r>
            <a:r>
              <a:rPr sz="2400" spc="-60" dirty="0">
                <a:solidFill>
                  <a:srgbClr val="111F35"/>
                </a:solidFill>
                <a:latin typeface="Calibri"/>
                <a:cs typeface="Calibri"/>
              </a:rPr>
              <a:t> </a:t>
            </a:r>
            <a:r>
              <a:rPr sz="2400" dirty="0">
                <a:solidFill>
                  <a:srgbClr val="111F35"/>
                </a:solidFill>
                <a:latin typeface="Calibri"/>
                <a:cs typeface="Calibri"/>
              </a:rPr>
              <a:t>using</a:t>
            </a:r>
            <a:r>
              <a:rPr sz="2400" spc="-80" dirty="0">
                <a:solidFill>
                  <a:srgbClr val="111F35"/>
                </a:solidFill>
                <a:latin typeface="Calibri"/>
                <a:cs typeface="Calibri"/>
              </a:rPr>
              <a:t> </a:t>
            </a:r>
            <a:r>
              <a:rPr sz="2400" i="1" dirty="0">
                <a:solidFill>
                  <a:srgbClr val="111F35"/>
                </a:solidFill>
                <a:latin typeface="Calibri"/>
                <a:cs typeface="Calibri"/>
              </a:rPr>
              <a:t>italics</a:t>
            </a:r>
            <a:r>
              <a:rPr sz="2400" dirty="0">
                <a:solidFill>
                  <a:srgbClr val="111F35"/>
                </a:solidFill>
                <a:latin typeface="Calibri"/>
                <a:cs typeface="Calibri"/>
              </a:rPr>
              <a:t>,</a:t>
            </a:r>
            <a:r>
              <a:rPr sz="2400" spc="-60" dirty="0">
                <a:solidFill>
                  <a:srgbClr val="111F35"/>
                </a:solidFill>
                <a:latin typeface="Calibri"/>
                <a:cs typeface="Calibri"/>
              </a:rPr>
              <a:t> </a:t>
            </a:r>
            <a:r>
              <a:rPr sz="2400" spc="-20" dirty="0">
                <a:solidFill>
                  <a:srgbClr val="D70031"/>
                </a:solidFill>
                <a:latin typeface="Calibri"/>
                <a:cs typeface="Calibri"/>
              </a:rPr>
              <a:t>different</a:t>
            </a:r>
            <a:r>
              <a:rPr sz="2400" spc="-40" dirty="0">
                <a:solidFill>
                  <a:srgbClr val="D70031"/>
                </a:solidFill>
                <a:latin typeface="Calibri"/>
                <a:cs typeface="Calibri"/>
              </a:rPr>
              <a:t> </a:t>
            </a:r>
            <a:r>
              <a:rPr sz="2400" dirty="0">
                <a:solidFill>
                  <a:srgbClr val="D70031"/>
                </a:solidFill>
                <a:latin typeface="Calibri"/>
                <a:cs typeface="Calibri"/>
              </a:rPr>
              <a:t>colors</a:t>
            </a:r>
            <a:r>
              <a:rPr sz="2400" spc="-75" dirty="0">
                <a:solidFill>
                  <a:srgbClr val="D70031"/>
                </a:solidFill>
                <a:latin typeface="Calibri"/>
                <a:cs typeface="Calibri"/>
              </a:rPr>
              <a:t> </a:t>
            </a:r>
            <a:r>
              <a:rPr sz="2400" dirty="0">
                <a:solidFill>
                  <a:srgbClr val="111F35"/>
                </a:solidFill>
                <a:latin typeface="Calibri"/>
                <a:cs typeface="Calibri"/>
              </a:rPr>
              <a:t>or</a:t>
            </a:r>
            <a:r>
              <a:rPr sz="2400" spc="-60" dirty="0">
                <a:solidFill>
                  <a:srgbClr val="111F35"/>
                </a:solidFill>
                <a:latin typeface="Calibri"/>
                <a:cs typeface="Calibri"/>
              </a:rPr>
              <a:t> </a:t>
            </a:r>
            <a:r>
              <a:rPr sz="2400" spc="-10" dirty="0">
                <a:solidFill>
                  <a:srgbClr val="111F35"/>
                </a:solidFill>
                <a:latin typeface="Calibri"/>
                <a:cs typeface="Calibri"/>
              </a:rPr>
              <a:t>backgrounds.</a:t>
            </a:r>
            <a:endParaRPr sz="2400">
              <a:latin typeface="Calibri"/>
              <a:cs typeface="Calibri"/>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66</a:t>
            </a:fld>
            <a:endParaRPr spc="-25"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67</a:t>
            </a:fld>
            <a:endParaRPr spc="-25" dirty="0"/>
          </a:p>
        </p:txBody>
      </p:sp>
      <p:sp>
        <p:nvSpPr>
          <p:cNvPr id="2" name="object 2"/>
          <p:cNvSpPr txBox="1">
            <a:spLocks noGrp="1"/>
          </p:cNvSpPr>
          <p:nvPr>
            <p:ph type="title"/>
          </p:nvPr>
        </p:nvSpPr>
        <p:spPr>
          <a:xfrm>
            <a:off x="962050" y="557529"/>
            <a:ext cx="7181850" cy="574040"/>
          </a:xfrm>
          <a:prstGeom prst="rect">
            <a:avLst/>
          </a:prstGeom>
        </p:spPr>
        <p:txBody>
          <a:bodyPr vert="horz" wrap="square" lIns="0" tIns="12700" rIns="0" bIns="0" rtlCol="0">
            <a:spAutoFit/>
          </a:bodyPr>
          <a:lstStyle/>
          <a:p>
            <a:pPr marL="12700">
              <a:lnSpc>
                <a:spcPct val="100000"/>
              </a:lnSpc>
              <a:spcBef>
                <a:spcPts val="100"/>
              </a:spcBef>
            </a:pPr>
            <a:r>
              <a:rPr spc="-110" dirty="0"/>
              <a:t>CSS:</a:t>
            </a:r>
            <a:r>
              <a:rPr spc="-45" dirty="0"/>
              <a:t> </a:t>
            </a:r>
            <a:r>
              <a:rPr dirty="0"/>
              <a:t>CASCADING</a:t>
            </a:r>
            <a:r>
              <a:rPr spc="-35" dirty="0"/>
              <a:t> </a:t>
            </a:r>
            <a:r>
              <a:rPr spc="-180" dirty="0"/>
              <a:t>STYLE</a:t>
            </a:r>
            <a:r>
              <a:rPr spc="-40" dirty="0"/>
              <a:t> </a:t>
            </a:r>
            <a:r>
              <a:rPr spc="-100" dirty="0"/>
              <a:t>SHEETS</a:t>
            </a:r>
          </a:p>
        </p:txBody>
      </p:sp>
      <p:sp>
        <p:nvSpPr>
          <p:cNvPr id="3" name="object 3"/>
          <p:cNvSpPr txBox="1">
            <a:spLocks noGrp="1"/>
          </p:cNvSpPr>
          <p:nvPr>
            <p:ph type="body" idx="1"/>
          </p:nvPr>
        </p:nvSpPr>
        <p:spPr>
          <a:xfrm>
            <a:off x="962050" y="1446872"/>
            <a:ext cx="9997440" cy="2633849"/>
          </a:xfrm>
          <a:prstGeom prst="rect">
            <a:avLst/>
          </a:prstGeom>
        </p:spPr>
        <p:txBody>
          <a:bodyPr vert="horz" wrap="square" lIns="0" tIns="146672" rIns="0" bIns="0" rtlCol="0">
            <a:spAutoFit/>
          </a:bodyPr>
          <a:lstStyle/>
          <a:p>
            <a:pPr marL="240029" marR="299085" indent="-227329">
              <a:lnSpc>
                <a:spcPts val="3030"/>
              </a:lnSpc>
              <a:spcBef>
                <a:spcPts val="475"/>
              </a:spcBef>
              <a:buFont typeface="Arial MT"/>
              <a:buChar char="•"/>
              <a:tabLst>
                <a:tab pos="241300" algn="l"/>
              </a:tabLst>
            </a:pPr>
            <a:r>
              <a:rPr lang="it-IT" sz="2400" dirty="0"/>
              <a:t>Un linguaggio dichiarativo basato su regole per specificare la modalità di presentazione dei documenti agli utenti.
Un foglio di stile è un insieme di regole, ciascuna definita come segue
Il </a:t>
            </a:r>
            <a:r>
              <a:rPr lang="it-IT" sz="2400" dirty="0">
                <a:solidFill>
                  <a:srgbClr val="C00000"/>
                </a:solidFill>
              </a:rPr>
              <a:t>selettore</a:t>
            </a:r>
            <a:r>
              <a:rPr lang="it-IT" sz="2400" dirty="0"/>
              <a:t> specifica quali elementi HTML sono interessati dalla regola
Le regole contengono un insieme di dichiarazioni, sotto forma di coppie proprietà-valore, che specificano lo stile da applicare</a:t>
            </a:r>
            <a:endParaRPr sz="2400" spc="-10" dirty="0"/>
          </a:p>
        </p:txBody>
      </p:sp>
      <p:sp>
        <p:nvSpPr>
          <p:cNvPr id="4" name="object 4"/>
          <p:cNvSpPr txBox="1"/>
          <p:nvPr/>
        </p:nvSpPr>
        <p:spPr>
          <a:xfrm>
            <a:off x="4232147" y="4629911"/>
            <a:ext cx="3728085" cy="1324610"/>
          </a:xfrm>
          <a:prstGeom prst="rect">
            <a:avLst/>
          </a:prstGeom>
          <a:ln w="12700">
            <a:solidFill>
              <a:srgbClr val="111F35"/>
            </a:solidFill>
          </a:ln>
        </p:spPr>
        <p:txBody>
          <a:bodyPr vert="horz" wrap="square" lIns="0" tIns="32384" rIns="0" bIns="0" rtlCol="0">
            <a:spAutoFit/>
          </a:bodyPr>
          <a:lstStyle/>
          <a:p>
            <a:pPr marL="372110" marR="1111250" indent="-280670">
              <a:lnSpc>
                <a:spcPct val="100000"/>
              </a:lnSpc>
              <a:spcBef>
                <a:spcPts val="254"/>
              </a:spcBef>
            </a:pPr>
            <a:r>
              <a:rPr sz="2000" dirty="0">
                <a:solidFill>
                  <a:srgbClr val="800000"/>
                </a:solidFill>
                <a:latin typeface="Consolas"/>
                <a:cs typeface="Consolas"/>
              </a:rPr>
              <a:t>selector</a:t>
            </a:r>
            <a:r>
              <a:rPr sz="2000" spc="-20" dirty="0">
                <a:solidFill>
                  <a:srgbClr val="800000"/>
                </a:solidFill>
                <a:latin typeface="Consolas"/>
                <a:cs typeface="Consolas"/>
              </a:rPr>
              <a:t> </a:t>
            </a:r>
            <a:r>
              <a:rPr sz="2000" spc="-50" dirty="0">
                <a:latin typeface="Consolas"/>
                <a:cs typeface="Consolas"/>
              </a:rPr>
              <a:t>{ </a:t>
            </a:r>
            <a:r>
              <a:rPr sz="2000" dirty="0">
                <a:solidFill>
                  <a:srgbClr val="E40000"/>
                </a:solidFill>
                <a:latin typeface="Consolas"/>
                <a:cs typeface="Consolas"/>
              </a:rPr>
              <a:t>property</a:t>
            </a:r>
            <a:r>
              <a:rPr sz="2000" dirty="0">
                <a:latin typeface="Consolas"/>
                <a:cs typeface="Consolas"/>
              </a:rPr>
              <a:t>:</a:t>
            </a:r>
            <a:r>
              <a:rPr sz="2000" spc="-40" dirty="0">
                <a:latin typeface="Consolas"/>
                <a:cs typeface="Consolas"/>
              </a:rPr>
              <a:t> </a:t>
            </a:r>
            <a:r>
              <a:rPr sz="2000" spc="-10" dirty="0">
                <a:solidFill>
                  <a:srgbClr val="0451A4"/>
                </a:solidFill>
                <a:latin typeface="Consolas"/>
                <a:cs typeface="Consolas"/>
              </a:rPr>
              <a:t>value</a:t>
            </a:r>
            <a:r>
              <a:rPr sz="2000" spc="-10" dirty="0">
                <a:latin typeface="Consolas"/>
                <a:cs typeface="Consolas"/>
              </a:rPr>
              <a:t>; </a:t>
            </a:r>
            <a:r>
              <a:rPr sz="2000" dirty="0">
                <a:solidFill>
                  <a:srgbClr val="E40000"/>
                </a:solidFill>
                <a:latin typeface="Consolas"/>
                <a:cs typeface="Consolas"/>
              </a:rPr>
              <a:t>property</a:t>
            </a:r>
            <a:r>
              <a:rPr sz="2000" dirty="0">
                <a:latin typeface="Consolas"/>
                <a:cs typeface="Consolas"/>
              </a:rPr>
              <a:t>:</a:t>
            </a:r>
            <a:r>
              <a:rPr sz="2000" spc="-40" dirty="0">
                <a:latin typeface="Consolas"/>
                <a:cs typeface="Consolas"/>
              </a:rPr>
              <a:t> </a:t>
            </a:r>
            <a:r>
              <a:rPr sz="2000" spc="-10" dirty="0">
                <a:solidFill>
                  <a:srgbClr val="0451A4"/>
                </a:solidFill>
                <a:latin typeface="Consolas"/>
                <a:cs typeface="Consolas"/>
              </a:rPr>
              <a:t>value</a:t>
            </a:r>
            <a:r>
              <a:rPr sz="2000" spc="-10" dirty="0">
                <a:latin typeface="Consolas"/>
                <a:cs typeface="Consolas"/>
              </a:rPr>
              <a:t>;</a:t>
            </a:r>
            <a:endParaRPr sz="2000" dirty="0">
              <a:latin typeface="Consolas"/>
              <a:cs typeface="Consolas"/>
            </a:endParaRPr>
          </a:p>
          <a:p>
            <a:pPr marL="92075">
              <a:lnSpc>
                <a:spcPct val="100000"/>
              </a:lnSpc>
            </a:pPr>
            <a:r>
              <a:rPr sz="2000" spc="-50" dirty="0">
                <a:latin typeface="Consolas"/>
                <a:cs typeface="Consolas"/>
              </a:rPr>
              <a:t>}</a:t>
            </a:r>
            <a:endParaRPr sz="2000" dirty="0">
              <a:latin typeface="Consolas"/>
              <a:cs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4637405" cy="574040"/>
          </a:xfrm>
          <a:prstGeom prst="rect">
            <a:avLst/>
          </a:prstGeom>
        </p:spPr>
        <p:txBody>
          <a:bodyPr vert="horz" wrap="square" lIns="0" tIns="12700" rIns="0" bIns="0" rtlCol="0">
            <a:spAutoFit/>
          </a:bodyPr>
          <a:lstStyle/>
          <a:p>
            <a:pPr marL="12700">
              <a:lnSpc>
                <a:spcPct val="100000"/>
              </a:lnSpc>
              <a:spcBef>
                <a:spcPts val="100"/>
              </a:spcBef>
            </a:pPr>
            <a:r>
              <a:rPr spc="-110" dirty="0"/>
              <a:t>CSS:</a:t>
            </a:r>
            <a:r>
              <a:rPr spc="-70" dirty="0"/>
              <a:t> </a:t>
            </a:r>
            <a:r>
              <a:rPr spc="-270" dirty="0"/>
              <a:t>FIRST</a:t>
            </a:r>
            <a:r>
              <a:rPr spc="10" dirty="0"/>
              <a:t> </a:t>
            </a:r>
            <a:r>
              <a:rPr spc="-10" dirty="0"/>
              <a:t>EXAMPLE</a:t>
            </a:r>
          </a:p>
        </p:txBody>
      </p:sp>
      <p:sp>
        <p:nvSpPr>
          <p:cNvPr id="3" name="object 3"/>
          <p:cNvSpPr txBox="1"/>
          <p:nvPr/>
        </p:nvSpPr>
        <p:spPr>
          <a:xfrm>
            <a:off x="882396" y="2005583"/>
            <a:ext cx="5751830" cy="1478280"/>
          </a:xfrm>
          <a:prstGeom prst="rect">
            <a:avLst/>
          </a:prstGeom>
          <a:ln w="12700">
            <a:solidFill>
              <a:srgbClr val="111F35"/>
            </a:solidFill>
          </a:ln>
        </p:spPr>
        <p:txBody>
          <a:bodyPr vert="horz" wrap="square" lIns="0" tIns="33019" rIns="0" bIns="0" rtlCol="0">
            <a:spAutoFit/>
          </a:bodyPr>
          <a:lstStyle/>
          <a:p>
            <a:pPr marL="92075">
              <a:lnSpc>
                <a:spcPct val="100000"/>
              </a:lnSpc>
              <a:spcBef>
                <a:spcPts val="259"/>
              </a:spcBef>
            </a:pPr>
            <a:r>
              <a:rPr sz="1800" dirty="0">
                <a:solidFill>
                  <a:srgbClr val="800000"/>
                </a:solidFill>
                <a:latin typeface="Consolas"/>
                <a:cs typeface="Consolas"/>
              </a:rPr>
              <a:t>&lt;h1&gt;</a:t>
            </a:r>
            <a:r>
              <a:rPr sz="1800" dirty="0">
                <a:latin typeface="Consolas"/>
                <a:cs typeface="Consolas"/>
              </a:rPr>
              <a:t>Hello</a:t>
            </a:r>
            <a:r>
              <a:rPr sz="1800" spc="-65" dirty="0">
                <a:latin typeface="Consolas"/>
                <a:cs typeface="Consolas"/>
              </a:rPr>
              <a:t> </a:t>
            </a:r>
            <a:r>
              <a:rPr sz="1800" spc="-10" dirty="0">
                <a:latin typeface="Consolas"/>
                <a:cs typeface="Consolas"/>
              </a:rPr>
              <a:t>CSS</a:t>
            </a:r>
            <a:r>
              <a:rPr sz="1800" spc="-10" dirty="0">
                <a:solidFill>
                  <a:srgbClr val="800000"/>
                </a:solidFill>
                <a:latin typeface="Consolas"/>
                <a:cs typeface="Consolas"/>
              </a:rPr>
              <a:t>&lt;/h1&gt;</a:t>
            </a:r>
            <a:endParaRPr sz="1800">
              <a:latin typeface="Consolas"/>
              <a:cs typeface="Consolas"/>
            </a:endParaRPr>
          </a:p>
          <a:p>
            <a:pPr marL="92075">
              <a:lnSpc>
                <a:spcPct val="100000"/>
              </a:lnSpc>
            </a:pPr>
            <a:r>
              <a:rPr sz="1800" spc="-25" dirty="0">
                <a:solidFill>
                  <a:srgbClr val="800000"/>
                </a:solidFill>
                <a:latin typeface="Consolas"/>
                <a:cs typeface="Consolas"/>
              </a:rPr>
              <a:t>&lt;p&gt;</a:t>
            </a:r>
            <a:endParaRPr sz="1800">
              <a:latin typeface="Consolas"/>
              <a:cs typeface="Consolas"/>
            </a:endParaRPr>
          </a:p>
          <a:p>
            <a:pPr marL="342265" marR="2517140">
              <a:lnSpc>
                <a:spcPct val="100000"/>
              </a:lnSpc>
            </a:pPr>
            <a:r>
              <a:rPr sz="1800" dirty="0">
                <a:latin typeface="Consolas"/>
                <a:cs typeface="Consolas"/>
              </a:rPr>
              <a:t>Our</a:t>
            </a:r>
            <a:r>
              <a:rPr sz="1800" spc="-45" dirty="0">
                <a:latin typeface="Consolas"/>
                <a:cs typeface="Consolas"/>
              </a:rPr>
              <a:t> </a:t>
            </a:r>
            <a:r>
              <a:rPr sz="1800" dirty="0">
                <a:solidFill>
                  <a:srgbClr val="800000"/>
                </a:solidFill>
                <a:latin typeface="Consolas"/>
                <a:cs typeface="Consolas"/>
              </a:rPr>
              <a:t>&lt;em&gt;</a:t>
            </a:r>
            <a:r>
              <a:rPr sz="1800" dirty="0">
                <a:latin typeface="Consolas"/>
                <a:cs typeface="Consolas"/>
              </a:rPr>
              <a:t>first</a:t>
            </a:r>
            <a:r>
              <a:rPr sz="1800" dirty="0">
                <a:solidFill>
                  <a:srgbClr val="800000"/>
                </a:solidFill>
                <a:latin typeface="Consolas"/>
                <a:cs typeface="Consolas"/>
              </a:rPr>
              <a:t>&lt;/em&gt;</a:t>
            </a:r>
            <a:r>
              <a:rPr sz="1800" spc="-30" dirty="0">
                <a:solidFill>
                  <a:srgbClr val="800000"/>
                </a:solidFill>
                <a:latin typeface="Consolas"/>
                <a:cs typeface="Consolas"/>
              </a:rPr>
              <a:t> </a:t>
            </a:r>
            <a:r>
              <a:rPr sz="1800" spc="-20" dirty="0">
                <a:latin typeface="Consolas"/>
                <a:cs typeface="Consolas"/>
              </a:rPr>
              <a:t>page </a:t>
            </a:r>
            <a:r>
              <a:rPr sz="1800" dirty="0">
                <a:latin typeface="Consolas"/>
                <a:cs typeface="Consolas"/>
              </a:rPr>
              <a:t>with</a:t>
            </a:r>
            <a:r>
              <a:rPr sz="1800" spc="-25"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style</a:t>
            </a:r>
            <a:r>
              <a:rPr sz="1800" spc="-10" dirty="0">
                <a:solidFill>
                  <a:srgbClr val="800000"/>
                </a:solidFill>
                <a:latin typeface="Consolas"/>
                <a:cs typeface="Consolas"/>
              </a:rPr>
              <a:t>&lt;/em&gt;</a:t>
            </a:r>
            <a:r>
              <a:rPr sz="1800" spc="-10" dirty="0">
                <a:latin typeface="Consolas"/>
                <a:cs typeface="Consolas"/>
              </a:rPr>
              <a: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sp>
        <p:nvSpPr>
          <p:cNvPr id="4" name="object 4"/>
          <p:cNvSpPr txBox="1"/>
          <p:nvPr/>
        </p:nvSpPr>
        <p:spPr>
          <a:xfrm>
            <a:off x="882396" y="3646932"/>
            <a:ext cx="5751830" cy="230759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800000"/>
                </a:solidFill>
                <a:latin typeface="Consolas"/>
                <a:cs typeface="Consolas"/>
              </a:rPr>
              <a:t>h1</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marR="3395345">
              <a:lnSpc>
                <a:spcPct val="100000"/>
              </a:lnSpc>
              <a:spcBef>
                <a:spcPts val="5"/>
              </a:spcBef>
            </a:pPr>
            <a:r>
              <a:rPr sz="1800" dirty="0">
                <a:solidFill>
                  <a:srgbClr val="E40000"/>
                </a:solidFill>
                <a:latin typeface="Consolas"/>
                <a:cs typeface="Consolas"/>
              </a:rPr>
              <a:t>color</a:t>
            </a:r>
            <a:r>
              <a:rPr sz="1800" dirty="0">
                <a:latin typeface="Consolas"/>
                <a:cs typeface="Consolas"/>
              </a:rPr>
              <a:t>:</a:t>
            </a:r>
            <a:r>
              <a:rPr sz="1800" spc="-35" dirty="0">
                <a:latin typeface="Consolas"/>
                <a:cs typeface="Consolas"/>
              </a:rPr>
              <a:t> </a:t>
            </a:r>
            <a:r>
              <a:rPr sz="1800" spc="-20" dirty="0">
                <a:solidFill>
                  <a:srgbClr val="0451A4"/>
                </a:solidFill>
                <a:latin typeface="Consolas"/>
                <a:cs typeface="Consolas"/>
              </a:rPr>
              <a:t>red</a:t>
            </a:r>
            <a:r>
              <a:rPr sz="1800" spc="-20" dirty="0">
                <a:latin typeface="Consolas"/>
                <a:cs typeface="Consolas"/>
              </a:rPr>
              <a:t>; </a:t>
            </a:r>
            <a:r>
              <a:rPr sz="1800" spc="-10" dirty="0">
                <a:solidFill>
                  <a:srgbClr val="E40000"/>
                </a:solidFill>
                <a:latin typeface="Consolas"/>
                <a:cs typeface="Consolas"/>
              </a:rPr>
              <a:t>font-</a:t>
            </a:r>
            <a:r>
              <a:rPr sz="1800" dirty="0">
                <a:solidFill>
                  <a:srgbClr val="E40000"/>
                </a:solidFill>
                <a:latin typeface="Consolas"/>
                <a:cs typeface="Consolas"/>
              </a:rPr>
              <a:t>size</a:t>
            </a:r>
            <a:r>
              <a:rPr sz="1800" dirty="0">
                <a:latin typeface="Consolas"/>
                <a:cs typeface="Consolas"/>
              </a:rPr>
              <a:t>:</a:t>
            </a:r>
            <a:r>
              <a:rPr sz="1800" spc="10" dirty="0">
                <a:latin typeface="Consolas"/>
                <a:cs typeface="Consolas"/>
              </a:rPr>
              <a:t> </a:t>
            </a:r>
            <a:r>
              <a:rPr sz="1800" spc="-10" dirty="0">
                <a:solidFill>
                  <a:srgbClr val="098557"/>
                </a:solidFill>
                <a:latin typeface="Consolas"/>
                <a:cs typeface="Consolas"/>
              </a:rPr>
              <a:t>50px</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em</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color</a:t>
            </a:r>
            <a:r>
              <a:rPr sz="1800" dirty="0">
                <a:latin typeface="Consolas"/>
                <a:cs typeface="Consolas"/>
              </a:rPr>
              <a:t>:</a:t>
            </a:r>
            <a:r>
              <a:rPr sz="1800" spc="-35" dirty="0">
                <a:latin typeface="Consolas"/>
                <a:cs typeface="Consolas"/>
              </a:rPr>
              <a:t> </a:t>
            </a:r>
            <a:r>
              <a:rPr sz="1800" spc="-20" dirty="0">
                <a:solidFill>
                  <a:srgbClr val="0451A4"/>
                </a:solidFill>
                <a:latin typeface="Consolas"/>
                <a:cs typeface="Consolas"/>
              </a:rPr>
              <a:t>blue</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5" name="object 5"/>
          <p:cNvGrpSpPr/>
          <p:nvPr/>
        </p:nvGrpSpPr>
        <p:grpSpPr>
          <a:xfrm>
            <a:off x="7421371" y="1947164"/>
            <a:ext cx="3901440" cy="3398520"/>
            <a:chOff x="7421371" y="1947164"/>
            <a:chExt cx="3901440" cy="3398520"/>
          </a:xfrm>
        </p:grpSpPr>
        <p:pic>
          <p:nvPicPr>
            <p:cNvPr id="6" name="object 6"/>
            <p:cNvPicPr/>
            <p:nvPr/>
          </p:nvPicPr>
          <p:blipFill>
            <a:blip r:embed="rId2" cstate="print"/>
            <a:stretch>
              <a:fillRect/>
            </a:stretch>
          </p:blipFill>
          <p:spPr>
            <a:xfrm>
              <a:off x="7434071" y="1959864"/>
              <a:ext cx="3875531" cy="2259594"/>
            </a:xfrm>
            <a:prstGeom prst="rect">
              <a:avLst/>
            </a:prstGeom>
          </p:spPr>
        </p:pic>
        <p:sp>
          <p:nvSpPr>
            <p:cNvPr id="7" name="object 7"/>
            <p:cNvSpPr/>
            <p:nvPr/>
          </p:nvSpPr>
          <p:spPr>
            <a:xfrm>
              <a:off x="7427721" y="1953514"/>
              <a:ext cx="3888740" cy="3385820"/>
            </a:xfrm>
            <a:custGeom>
              <a:avLst/>
              <a:gdLst/>
              <a:ahLst/>
              <a:cxnLst/>
              <a:rect l="l" t="t" r="r" b="b"/>
              <a:pathLst>
                <a:path w="3888740" h="3385820">
                  <a:moveTo>
                    <a:pt x="0" y="3385312"/>
                  </a:moveTo>
                  <a:lnTo>
                    <a:pt x="3888231" y="3385312"/>
                  </a:lnTo>
                  <a:lnTo>
                    <a:pt x="3888231" y="0"/>
                  </a:lnTo>
                  <a:lnTo>
                    <a:pt x="0" y="0"/>
                  </a:lnTo>
                  <a:lnTo>
                    <a:pt x="0" y="3385312"/>
                  </a:lnTo>
                  <a:close/>
                </a:path>
              </a:pathLst>
            </a:custGeom>
            <a:ln w="12700">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68</a:t>
            </a:fld>
            <a:endParaRPr spc="-25"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DEFAULT</a:t>
            </a:r>
            <a:r>
              <a:rPr spc="-105" dirty="0"/>
              <a:t> </a:t>
            </a:r>
            <a:r>
              <a:rPr spc="-90" dirty="0"/>
              <a:t>USER</a:t>
            </a:r>
            <a:r>
              <a:rPr spc="-100" dirty="0"/>
              <a:t> </a:t>
            </a:r>
            <a:r>
              <a:rPr spc="55" dirty="0"/>
              <a:t>AGENT</a:t>
            </a:r>
            <a:r>
              <a:rPr spc="-125" dirty="0"/>
              <a:t> STYLES</a:t>
            </a:r>
          </a:p>
        </p:txBody>
      </p:sp>
      <p:sp>
        <p:nvSpPr>
          <p:cNvPr id="3" name="object 3"/>
          <p:cNvSpPr txBox="1"/>
          <p:nvPr/>
        </p:nvSpPr>
        <p:spPr>
          <a:xfrm>
            <a:off x="962050" y="1496596"/>
            <a:ext cx="10069195" cy="3681136"/>
          </a:xfrm>
          <a:prstGeom prst="rect">
            <a:avLst/>
          </a:prstGeom>
        </p:spPr>
        <p:txBody>
          <a:bodyPr vert="horz" wrap="square" lIns="0" tIns="48895" rIns="0" bIns="0" rtlCol="0">
            <a:spAutoFit/>
          </a:bodyPr>
          <a:lstStyle/>
          <a:p>
            <a:pPr marL="240029" indent="-227329">
              <a:lnSpc>
                <a:spcPct val="100000"/>
              </a:lnSpc>
              <a:spcBef>
                <a:spcPts val="385"/>
              </a:spcBef>
              <a:buFont typeface="Arial MT"/>
              <a:buChar char="•"/>
              <a:tabLst>
                <a:tab pos="240029" algn="l"/>
              </a:tabLst>
            </a:pPr>
            <a:r>
              <a:rPr lang="it-IT" sz="2400" dirty="0">
                <a:solidFill>
                  <a:srgbClr val="111F35"/>
                </a:solidFill>
                <a:latin typeface="Calibri"/>
                <a:cs typeface="Calibri"/>
              </a:rPr>
              <a:t>Ma le prime pagine web che abbiamo sviluppato hanno un po' di stile!</a:t>
            </a:r>
          </a:p>
          <a:p>
            <a:pPr marL="240029" lvl="1" indent="-227329">
              <a:spcBef>
                <a:spcPts val="385"/>
              </a:spcBef>
              <a:buFont typeface="Arial MT"/>
              <a:buChar char="•"/>
              <a:tabLst>
                <a:tab pos="240029" algn="l"/>
              </a:tabLst>
            </a:pPr>
            <a:r>
              <a:rPr lang="it-IT" sz="2400" dirty="0">
                <a:solidFill>
                  <a:srgbClr val="111F35"/>
                </a:solidFill>
                <a:latin typeface="Calibri"/>
                <a:cs typeface="Calibri"/>
              </a:rPr>
              <a:t>Le intestazioni sono più grandi e mostrate con una faccia in grassetto...
&lt;p&gt; inizia su nuove righe, &lt;em&gt; sono visualizzati in corsivo, &lt;strong&gt; in grassetto,
&lt;a&gt; sono sottolineati e blu, &lt;ul&gt; hanno punti elenco e così via...
Questo perché i browser applicano i propri stili di base a ogni pagina!
Sono spesso indicati come stili di agente utente
Queste impostazioni predefinite sono più o meno le stesse nei diversi browser, ma esistono alcune differenze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30" dirty="0"/>
              <a:t> </a:t>
            </a:r>
            <a:r>
              <a:rPr dirty="0"/>
              <a:t>HEAD</a:t>
            </a:r>
            <a:r>
              <a:rPr spc="-30" dirty="0"/>
              <a:t> </a:t>
            </a:r>
            <a:r>
              <a:rPr spc="-55" dirty="0"/>
              <a:t>ELEMENT</a:t>
            </a:r>
          </a:p>
        </p:txBody>
      </p:sp>
      <p:sp>
        <p:nvSpPr>
          <p:cNvPr id="3" name="object 3"/>
          <p:cNvSpPr txBox="1"/>
          <p:nvPr/>
        </p:nvSpPr>
        <p:spPr>
          <a:xfrm>
            <a:off x="962050" y="2010948"/>
            <a:ext cx="10264140" cy="978345"/>
          </a:xfrm>
          <a:prstGeom prst="rect">
            <a:avLst/>
          </a:prstGeom>
        </p:spPr>
        <p:txBody>
          <a:bodyPr vert="horz" wrap="square" lIns="0" tIns="98425" rIns="0" bIns="0" rtlCol="0">
            <a:spAutoFit/>
          </a:bodyPr>
          <a:lstStyle/>
          <a:p>
            <a:pPr>
              <a:lnSpc>
                <a:spcPct val="107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L’elemento head è un container dei metadata, che sono dati sui dati, ad esempio dati sull’attuale documento. Solitamente non sono mostrati all’utente, ma sono utili al browser e ai motori di ricerca, è richiesto il contenere un &lt;title&gt;.</a:t>
            </a:r>
          </a:p>
        </p:txBody>
      </p:sp>
      <p:sp>
        <p:nvSpPr>
          <p:cNvPr id="4" name="object 4"/>
          <p:cNvSpPr txBox="1"/>
          <p:nvPr/>
        </p:nvSpPr>
        <p:spPr>
          <a:xfrm>
            <a:off x="883158" y="3868673"/>
            <a:ext cx="10427335" cy="2308860"/>
          </a:xfrm>
          <a:prstGeom prst="rect">
            <a:avLst/>
          </a:prstGeom>
          <a:ln w="19050">
            <a:solidFill>
              <a:srgbClr val="111F35"/>
            </a:solidFill>
          </a:ln>
        </p:spPr>
        <p:txBody>
          <a:bodyPr vert="horz" wrap="square" lIns="0" tIns="32384" rIns="0" bIns="0" rtlCol="0">
            <a:spAutoFit/>
          </a:bodyPr>
          <a:lstStyle/>
          <a:p>
            <a:pPr marL="91440">
              <a:lnSpc>
                <a:spcPct val="100000"/>
              </a:lnSpc>
              <a:spcBef>
                <a:spcPts val="254"/>
              </a:spcBef>
            </a:pPr>
            <a:r>
              <a:rPr sz="1800" spc="-10" dirty="0">
                <a:solidFill>
                  <a:srgbClr val="800000"/>
                </a:solidFill>
                <a:latin typeface="Consolas"/>
                <a:cs typeface="Consolas"/>
              </a:rPr>
              <a:t>&lt;head&gt;</a:t>
            </a:r>
            <a:endParaRPr sz="1800">
              <a:latin typeface="Consolas"/>
              <a:cs typeface="Consolas"/>
            </a:endParaRPr>
          </a:p>
          <a:p>
            <a:pPr marL="340995">
              <a:lnSpc>
                <a:spcPct val="100000"/>
              </a:lnSpc>
            </a:pPr>
            <a:r>
              <a:rPr sz="1800" dirty="0">
                <a:solidFill>
                  <a:srgbClr val="800000"/>
                </a:solidFill>
                <a:latin typeface="Consolas"/>
                <a:cs typeface="Consolas"/>
              </a:rPr>
              <a:t>&lt;title&gt;</a:t>
            </a:r>
            <a:r>
              <a:rPr sz="1800" dirty="0">
                <a:latin typeface="Consolas"/>
                <a:cs typeface="Consolas"/>
              </a:rPr>
              <a:t>The</a:t>
            </a:r>
            <a:r>
              <a:rPr sz="1800" spc="-50" dirty="0">
                <a:latin typeface="Consolas"/>
                <a:cs typeface="Consolas"/>
              </a:rPr>
              <a:t> </a:t>
            </a:r>
            <a:r>
              <a:rPr sz="1800" dirty="0">
                <a:latin typeface="Consolas"/>
                <a:cs typeface="Consolas"/>
              </a:rPr>
              <a:t>Book</a:t>
            </a:r>
            <a:r>
              <a:rPr sz="1800" spc="-35" dirty="0">
                <a:latin typeface="Consolas"/>
                <a:cs typeface="Consolas"/>
              </a:rPr>
              <a:t> </a:t>
            </a:r>
            <a:r>
              <a:rPr sz="1800" dirty="0">
                <a:latin typeface="Consolas"/>
                <a:cs typeface="Consolas"/>
              </a:rPr>
              <a:t>of</a:t>
            </a:r>
            <a:r>
              <a:rPr sz="1800" spc="-35" dirty="0">
                <a:latin typeface="Consolas"/>
                <a:cs typeface="Consolas"/>
              </a:rPr>
              <a:t> </a:t>
            </a:r>
            <a:r>
              <a:rPr sz="1800" spc="-10" dirty="0">
                <a:latin typeface="Consolas"/>
                <a:cs typeface="Consolas"/>
              </a:rPr>
              <a:t>Programming</a:t>
            </a:r>
            <a:r>
              <a:rPr sz="1800" spc="-10" dirty="0">
                <a:solidFill>
                  <a:srgbClr val="800000"/>
                </a:solidFill>
                <a:latin typeface="Consolas"/>
                <a:cs typeface="Consolas"/>
              </a:rPr>
              <a:t>&lt;/title&gt;</a:t>
            </a:r>
            <a:endParaRPr sz="1800">
              <a:latin typeface="Consolas"/>
              <a:cs typeface="Consolas"/>
            </a:endParaRPr>
          </a:p>
          <a:p>
            <a:pPr marL="340995">
              <a:lnSpc>
                <a:spcPct val="100000"/>
              </a:lnSpc>
              <a:spcBef>
                <a:spcPts val="5"/>
              </a:spcBef>
            </a:pPr>
            <a:r>
              <a:rPr sz="1800" dirty="0">
                <a:solidFill>
                  <a:srgbClr val="800000"/>
                </a:solidFill>
                <a:latin typeface="Consolas"/>
                <a:cs typeface="Consolas"/>
              </a:rPr>
              <a:t>&lt;meta</a:t>
            </a:r>
            <a:r>
              <a:rPr sz="1800" spc="50"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340995">
              <a:lnSpc>
                <a:spcPct val="100000"/>
              </a:lnSpc>
            </a:pPr>
            <a:r>
              <a:rPr sz="1800" dirty="0">
                <a:solidFill>
                  <a:srgbClr val="800000"/>
                </a:solidFill>
                <a:latin typeface="Consolas"/>
                <a:cs typeface="Consolas"/>
              </a:rPr>
              <a:t>&lt;meta</a:t>
            </a:r>
            <a:r>
              <a:rPr sz="1800" spc="-40" dirty="0">
                <a:solidFill>
                  <a:srgbClr val="800000"/>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"description"</a:t>
            </a:r>
            <a:r>
              <a:rPr sz="1800" spc="-35" dirty="0">
                <a:solidFill>
                  <a:srgbClr val="0000FF"/>
                </a:solidFill>
                <a:latin typeface="Consolas"/>
                <a:cs typeface="Consolas"/>
              </a:rPr>
              <a:t> </a:t>
            </a:r>
            <a:r>
              <a:rPr sz="1800" dirty="0">
                <a:solidFill>
                  <a:srgbClr val="E40000"/>
                </a:solidFill>
                <a:latin typeface="Consolas"/>
                <a:cs typeface="Consolas"/>
              </a:rPr>
              <a:t>content</a:t>
            </a:r>
            <a:r>
              <a:rPr sz="1800" dirty="0">
                <a:latin typeface="Consolas"/>
                <a:cs typeface="Consolas"/>
              </a:rPr>
              <a:t>=</a:t>
            </a:r>
            <a:r>
              <a:rPr sz="1800" dirty="0">
                <a:solidFill>
                  <a:srgbClr val="0000FF"/>
                </a:solidFill>
                <a:latin typeface="Consolas"/>
                <a:cs typeface="Consolas"/>
              </a:rPr>
              <a:t>"Fragments</a:t>
            </a:r>
            <a:r>
              <a:rPr sz="1800" spc="-45" dirty="0">
                <a:solidFill>
                  <a:srgbClr val="0000FF"/>
                </a:solidFill>
                <a:latin typeface="Consolas"/>
                <a:cs typeface="Consolas"/>
              </a:rPr>
              <a:t> </a:t>
            </a:r>
            <a:r>
              <a:rPr sz="1800" dirty="0">
                <a:solidFill>
                  <a:srgbClr val="0000FF"/>
                </a:solidFill>
                <a:latin typeface="Consolas"/>
                <a:cs typeface="Consolas"/>
              </a:rPr>
              <a:t>from</a:t>
            </a:r>
            <a:r>
              <a:rPr sz="1800" spc="-40" dirty="0">
                <a:solidFill>
                  <a:srgbClr val="0000FF"/>
                </a:solidFill>
                <a:latin typeface="Consolas"/>
                <a:cs typeface="Consolas"/>
              </a:rPr>
              <a:t> </a:t>
            </a:r>
            <a:r>
              <a:rPr sz="1800" dirty="0">
                <a:solidFill>
                  <a:srgbClr val="0000FF"/>
                </a:solidFill>
                <a:latin typeface="Consolas"/>
                <a:cs typeface="Consolas"/>
              </a:rPr>
              <a:t>the</a:t>
            </a:r>
            <a:r>
              <a:rPr sz="1800" spc="-45" dirty="0">
                <a:solidFill>
                  <a:srgbClr val="0000FF"/>
                </a:solidFill>
                <a:latin typeface="Consolas"/>
                <a:cs typeface="Consolas"/>
              </a:rPr>
              <a:t> </a:t>
            </a:r>
            <a:r>
              <a:rPr sz="1800" dirty="0">
                <a:solidFill>
                  <a:srgbClr val="0000FF"/>
                </a:solidFill>
                <a:latin typeface="Consolas"/>
                <a:cs typeface="Consolas"/>
              </a:rPr>
              <a:t>Book</a:t>
            </a:r>
            <a:r>
              <a:rPr sz="1800" spc="-30" dirty="0">
                <a:solidFill>
                  <a:srgbClr val="0000FF"/>
                </a:solidFill>
                <a:latin typeface="Consolas"/>
                <a:cs typeface="Consolas"/>
              </a:rPr>
              <a:t> </a:t>
            </a:r>
            <a:r>
              <a:rPr sz="1800" dirty="0">
                <a:solidFill>
                  <a:srgbClr val="0000FF"/>
                </a:solidFill>
                <a:latin typeface="Consolas"/>
                <a:cs typeface="Consolas"/>
              </a:rPr>
              <a:t>of</a:t>
            </a:r>
            <a:r>
              <a:rPr sz="1800" spc="-40" dirty="0">
                <a:solidFill>
                  <a:srgbClr val="0000FF"/>
                </a:solidFill>
                <a:latin typeface="Consolas"/>
                <a:cs typeface="Consolas"/>
              </a:rPr>
              <a:t> </a:t>
            </a:r>
            <a:r>
              <a:rPr sz="1800" spc="-10" dirty="0">
                <a:solidFill>
                  <a:srgbClr val="0000FF"/>
                </a:solidFill>
                <a:latin typeface="Consolas"/>
                <a:cs typeface="Consolas"/>
              </a:rPr>
              <a:t>Programming"</a:t>
            </a:r>
            <a:r>
              <a:rPr sz="1800" spc="-10" dirty="0">
                <a:solidFill>
                  <a:srgbClr val="800000"/>
                </a:solidFill>
                <a:latin typeface="Consolas"/>
                <a:cs typeface="Consolas"/>
              </a:rPr>
              <a:t>&gt;</a:t>
            </a:r>
            <a:endParaRPr sz="1800">
              <a:latin typeface="Consolas"/>
              <a:cs typeface="Consolas"/>
            </a:endParaRPr>
          </a:p>
          <a:p>
            <a:pPr marL="340995">
              <a:lnSpc>
                <a:spcPct val="100000"/>
              </a:lnSpc>
            </a:pPr>
            <a:r>
              <a:rPr sz="1800" dirty="0">
                <a:solidFill>
                  <a:srgbClr val="800000"/>
                </a:solidFill>
                <a:latin typeface="Consolas"/>
                <a:cs typeface="Consolas"/>
              </a:rPr>
              <a:t>&lt;meta</a:t>
            </a:r>
            <a:r>
              <a:rPr sz="1800" spc="-60" dirty="0">
                <a:solidFill>
                  <a:srgbClr val="800000"/>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"keywords"</a:t>
            </a:r>
            <a:r>
              <a:rPr sz="1800" spc="-50" dirty="0">
                <a:solidFill>
                  <a:srgbClr val="0000FF"/>
                </a:solidFill>
                <a:latin typeface="Consolas"/>
                <a:cs typeface="Consolas"/>
              </a:rPr>
              <a:t> </a:t>
            </a:r>
            <a:r>
              <a:rPr sz="1800" dirty="0">
                <a:solidFill>
                  <a:srgbClr val="E40000"/>
                </a:solidFill>
                <a:latin typeface="Consolas"/>
                <a:cs typeface="Consolas"/>
              </a:rPr>
              <a:t>content</a:t>
            </a:r>
            <a:r>
              <a:rPr sz="1800" dirty="0">
                <a:latin typeface="Consolas"/>
                <a:cs typeface="Consolas"/>
              </a:rPr>
              <a:t>=</a:t>
            </a:r>
            <a:r>
              <a:rPr sz="1800" dirty="0">
                <a:solidFill>
                  <a:srgbClr val="0000FF"/>
                </a:solidFill>
                <a:latin typeface="Consolas"/>
                <a:cs typeface="Consolas"/>
              </a:rPr>
              <a:t>"Wisdom,</a:t>
            </a:r>
            <a:r>
              <a:rPr sz="1800" spc="-50" dirty="0">
                <a:solidFill>
                  <a:srgbClr val="0000FF"/>
                </a:solidFill>
                <a:latin typeface="Consolas"/>
                <a:cs typeface="Consolas"/>
              </a:rPr>
              <a:t> </a:t>
            </a:r>
            <a:r>
              <a:rPr sz="1800" spc="-10" dirty="0">
                <a:solidFill>
                  <a:srgbClr val="0000FF"/>
                </a:solidFill>
                <a:latin typeface="Consolas"/>
                <a:cs typeface="Consolas"/>
              </a:rPr>
              <a:t>programming"</a:t>
            </a:r>
            <a:r>
              <a:rPr sz="1800" spc="-10" dirty="0">
                <a:solidFill>
                  <a:srgbClr val="800000"/>
                </a:solidFill>
                <a:latin typeface="Consolas"/>
                <a:cs typeface="Consolas"/>
              </a:rPr>
              <a:t>&gt;</a:t>
            </a:r>
            <a:endParaRPr sz="1800">
              <a:latin typeface="Consolas"/>
              <a:cs typeface="Consolas"/>
            </a:endParaRPr>
          </a:p>
          <a:p>
            <a:pPr marL="340995">
              <a:lnSpc>
                <a:spcPct val="100000"/>
              </a:lnSpc>
            </a:pPr>
            <a:r>
              <a:rPr sz="1800" dirty="0">
                <a:solidFill>
                  <a:srgbClr val="800000"/>
                </a:solidFill>
                <a:latin typeface="Consolas"/>
                <a:cs typeface="Consolas"/>
              </a:rPr>
              <a:t>&lt;meta</a:t>
            </a:r>
            <a:r>
              <a:rPr sz="1800" spc="-35" dirty="0">
                <a:solidFill>
                  <a:srgbClr val="800000"/>
                </a:solidFill>
                <a:latin typeface="Consolas"/>
                <a:cs typeface="Consolas"/>
              </a:rPr>
              <a:t> </a:t>
            </a:r>
            <a:r>
              <a:rPr sz="1800" dirty="0">
                <a:solidFill>
                  <a:srgbClr val="E40000"/>
                </a:solidFill>
                <a:latin typeface="Consolas"/>
                <a:cs typeface="Consolas"/>
              </a:rPr>
              <a:t>name</a:t>
            </a:r>
            <a:r>
              <a:rPr sz="1800" dirty="0">
                <a:latin typeface="Consolas"/>
                <a:cs typeface="Consolas"/>
              </a:rPr>
              <a:t>=</a:t>
            </a:r>
            <a:r>
              <a:rPr sz="1800" dirty="0">
                <a:solidFill>
                  <a:srgbClr val="0000FF"/>
                </a:solidFill>
                <a:latin typeface="Consolas"/>
                <a:cs typeface="Consolas"/>
              </a:rPr>
              <a:t>"author"</a:t>
            </a:r>
            <a:r>
              <a:rPr sz="1800" spc="-35" dirty="0">
                <a:solidFill>
                  <a:srgbClr val="0000FF"/>
                </a:solidFill>
                <a:latin typeface="Consolas"/>
                <a:cs typeface="Consolas"/>
              </a:rPr>
              <a:t> </a:t>
            </a:r>
            <a:r>
              <a:rPr sz="1800" dirty="0">
                <a:solidFill>
                  <a:srgbClr val="E40000"/>
                </a:solidFill>
                <a:latin typeface="Consolas"/>
                <a:cs typeface="Consolas"/>
              </a:rPr>
              <a:t>content</a:t>
            </a:r>
            <a:r>
              <a:rPr sz="1800" dirty="0">
                <a:latin typeface="Consolas"/>
                <a:cs typeface="Consolas"/>
              </a:rPr>
              <a:t>=</a:t>
            </a:r>
            <a:r>
              <a:rPr sz="1800" dirty="0">
                <a:solidFill>
                  <a:srgbClr val="0000FF"/>
                </a:solidFill>
                <a:latin typeface="Consolas"/>
                <a:cs typeface="Consolas"/>
              </a:rPr>
              <a:t>"L.</a:t>
            </a:r>
            <a:r>
              <a:rPr sz="1800" spc="-40" dirty="0">
                <a:solidFill>
                  <a:srgbClr val="0000FF"/>
                </a:solidFill>
                <a:latin typeface="Consolas"/>
                <a:cs typeface="Consolas"/>
              </a:rPr>
              <a:t> </a:t>
            </a:r>
            <a:r>
              <a:rPr sz="1800" dirty="0">
                <a:solidFill>
                  <a:srgbClr val="0000FF"/>
                </a:solidFill>
                <a:latin typeface="Consolas"/>
                <a:cs typeface="Consolas"/>
              </a:rPr>
              <a:t>L.</a:t>
            </a:r>
            <a:r>
              <a:rPr sz="1800" spc="-25" dirty="0">
                <a:solidFill>
                  <a:srgbClr val="0000FF"/>
                </a:solidFill>
                <a:latin typeface="Consolas"/>
                <a:cs typeface="Consolas"/>
              </a:rPr>
              <a:t> </a:t>
            </a:r>
            <a:r>
              <a:rPr sz="1800" dirty="0">
                <a:solidFill>
                  <a:srgbClr val="0000FF"/>
                </a:solidFill>
                <a:latin typeface="Consolas"/>
                <a:cs typeface="Consolas"/>
              </a:rPr>
              <a:t>L.</a:t>
            </a:r>
            <a:r>
              <a:rPr sz="1800" spc="-35" dirty="0">
                <a:solidFill>
                  <a:srgbClr val="0000FF"/>
                </a:solidFill>
                <a:latin typeface="Consolas"/>
                <a:cs typeface="Consolas"/>
              </a:rPr>
              <a:t> </a:t>
            </a:r>
            <a:r>
              <a:rPr sz="1800" spc="-10" dirty="0">
                <a:solidFill>
                  <a:srgbClr val="0000FF"/>
                </a:solidFill>
                <a:latin typeface="Consolas"/>
                <a:cs typeface="Consolas"/>
              </a:rPr>
              <a:t>Starace"</a:t>
            </a:r>
            <a:r>
              <a:rPr sz="1800" spc="-10" dirty="0">
                <a:solidFill>
                  <a:srgbClr val="800000"/>
                </a:solidFill>
                <a:latin typeface="Consolas"/>
                <a:cs typeface="Consolas"/>
              </a:rPr>
              <a:t>&gt;</a:t>
            </a:r>
            <a:endParaRPr sz="1800">
              <a:latin typeface="Consolas"/>
              <a:cs typeface="Consolas"/>
            </a:endParaRPr>
          </a:p>
          <a:p>
            <a:pPr marL="340995">
              <a:lnSpc>
                <a:spcPct val="100000"/>
              </a:lnSpc>
            </a:pPr>
            <a:r>
              <a:rPr sz="1800" dirty="0">
                <a:solidFill>
                  <a:srgbClr val="800000"/>
                </a:solidFill>
                <a:latin typeface="Consolas"/>
                <a:cs typeface="Consolas"/>
              </a:rPr>
              <a:t>&lt;meta</a:t>
            </a:r>
            <a:r>
              <a:rPr sz="1800" spc="-65" dirty="0">
                <a:solidFill>
                  <a:srgbClr val="800000"/>
                </a:solidFill>
                <a:latin typeface="Consolas"/>
                <a:cs typeface="Consolas"/>
              </a:rPr>
              <a:t> </a:t>
            </a:r>
            <a:r>
              <a:rPr sz="1800" spc="-10" dirty="0">
                <a:solidFill>
                  <a:srgbClr val="E40000"/>
                </a:solidFill>
                <a:latin typeface="Consolas"/>
                <a:cs typeface="Consolas"/>
              </a:rPr>
              <a:t>http-</a:t>
            </a:r>
            <a:r>
              <a:rPr sz="1800" dirty="0">
                <a:solidFill>
                  <a:srgbClr val="E40000"/>
                </a:solidFill>
                <a:latin typeface="Consolas"/>
                <a:cs typeface="Consolas"/>
              </a:rPr>
              <a:t>equiv</a:t>
            </a:r>
            <a:r>
              <a:rPr sz="1800" dirty="0">
                <a:latin typeface="Consolas"/>
                <a:cs typeface="Consolas"/>
              </a:rPr>
              <a:t>=</a:t>
            </a:r>
            <a:r>
              <a:rPr sz="1800" dirty="0">
                <a:solidFill>
                  <a:srgbClr val="0000FF"/>
                </a:solidFill>
                <a:latin typeface="Consolas"/>
                <a:cs typeface="Consolas"/>
              </a:rPr>
              <a:t>"refresh"</a:t>
            </a:r>
            <a:r>
              <a:rPr sz="1800" spc="-45" dirty="0">
                <a:solidFill>
                  <a:srgbClr val="0000FF"/>
                </a:solidFill>
                <a:latin typeface="Consolas"/>
                <a:cs typeface="Consolas"/>
              </a:rPr>
              <a:t> </a:t>
            </a:r>
            <a:r>
              <a:rPr sz="1800" spc="-10" dirty="0">
                <a:solidFill>
                  <a:srgbClr val="E40000"/>
                </a:solidFill>
                <a:latin typeface="Consolas"/>
                <a:cs typeface="Consolas"/>
              </a:rPr>
              <a:t>content</a:t>
            </a:r>
            <a:r>
              <a:rPr sz="1800" spc="-10" dirty="0">
                <a:latin typeface="Consolas"/>
                <a:cs typeface="Consolas"/>
              </a:rPr>
              <a:t>=</a:t>
            </a:r>
            <a:r>
              <a:rPr sz="1800" spc="-10" dirty="0">
                <a:solidFill>
                  <a:srgbClr val="0000FF"/>
                </a:solidFill>
                <a:latin typeface="Consolas"/>
                <a:cs typeface="Consolas"/>
              </a:rPr>
              <a:t>"30"</a:t>
            </a:r>
            <a:r>
              <a:rPr sz="1800" spc="-10" dirty="0">
                <a:solidFill>
                  <a:srgbClr val="800000"/>
                </a:solidFill>
                <a:latin typeface="Consolas"/>
                <a:cs typeface="Consolas"/>
              </a:rPr>
              <a:t>&gt;</a:t>
            </a:r>
            <a:endParaRPr sz="1800">
              <a:latin typeface="Consolas"/>
              <a:cs typeface="Consolas"/>
            </a:endParaRPr>
          </a:p>
          <a:p>
            <a:pPr marL="91440">
              <a:lnSpc>
                <a:spcPct val="100000"/>
              </a:lnSpc>
            </a:pPr>
            <a:r>
              <a:rPr sz="1800" spc="-10" dirty="0">
                <a:solidFill>
                  <a:srgbClr val="800000"/>
                </a:solidFill>
                <a:latin typeface="Consolas"/>
                <a:cs typeface="Consolas"/>
              </a:rPr>
              <a:t>&lt;/head&gt;</a:t>
            </a:r>
            <a:endParaRPr sz="1800">
              <a:latin typeface="Consolas"/>
              <a:cs typeface="Consola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70</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INCLUDING</a:t>
            </a:r>
            <a:r>
              <a:rPr spc="-155" dirty="0"/>
              <a:t> STYLESHEETS</a:t>
            </a:r>
            <a:r>
              <a:rPr spc="-105" dirty="0"/>
              <a:t> </a:t>
            </a:r>
            <a:r>
              <a:rPr dirty="0"/>
              <a:t>IN</a:t>
            </a:r>
            <a:r>
              <a:rPr spc="-120" dirty="0"/>
              <a:t> </a:t>
            </a:r>
            <a:r>
              <a:rPr spc="-60" dirty="0"/>
              <a:t>WEB</a:t>
            </a:r>
            <a:r>
              <a:rPr spc="-125" dirty="0"/>
              <a:t> </a:t>
            </a:r>
            <a:r>
              <a:rPr spc="-10" dirty="0"/>
              <a:t>PAGES</a:t>
            </a:r>
          </a:p>
        </p:txBody>
      </p:sp>
      <p:sp>
        <p:nvSpPr>
          <p:cNvPr id="3" name="object 3"/>
          <p:cNvSpPr txBox="1">
            <a:spLocks noGrp="1"/>
          </p:cNvSpPr>
          <p:nvPr>
            <p:ph type="body" idx="1"/>
          </p:nvPr>
        </p:nvSpPr>
        <p:spPr>
          <a:xfrm>
            <a:off x="962050" y="1446872"/>
            <a:ext cx="9997440" cy="3095078"/>
          </a:xfrm>
          <a:prstGeom prst="rect">
            <a:avLst/>
          </a:prstGeom>
        </p:spPr>
        <p:txBody>
          <a:bodyPr vert="horz" wrap="square" lIns="0" tIns="98425" rIns="0" bIns="0" rtlCol="0">
            <a:spAutoFit/>
          </a:bodyPr>
          <a:lstStyle/>
          <a:p>
            <a:pPr marL="12700">
              <a:lnSpc>
                <a:spcPct val="100000"/>
              </a:lnSpc>
              <a:spcBef>
                <a:spcPts val="775"/>
              </a:spcBef>
            </a:pPr>
            <a:r>
              <a:rPr lang="it-IT" sz="2400" dirty="0"/>
              <a:t>Lo stile può essere incluso nei documenti HTML in diversi modi
Utilizzo &lt;link&gt; degli elementi nel &lt;head&gt; del documento
L'attributo rel="stylesheet" specifica la relazione tra il documento corrente e il documento collegato
L'attributo href="style.css" specifica l'URL del foglio di stile da caricare
Stesso meccanismo di &lt;img&gt;: il browser effettuerà una richiesta HTTP aggiuntiva per recuperare il foglio di stile prima di eseguire il rendering della pagina</a:t>
            </a:r>
            <a:endParaRPr sz="2400" dirty="0">
              <a:latin typeface="Calibri"/>
              <a:cs typeface="Calibri"/>
            </a:endParaRPr>
          </a:p>
        </p:txBody>
      </p:sp>
      <p:sp>
        <p:nvSpPr>
          <p:cNvPr id="4" name="object 4"/>
          <p:cNvSpPr txBox="1"/>
          <p:nvPr/>
        </p:nvSpPr>
        <p:spPr>
          <a:xfrm>
            <a:off x="3310128" y="4553711"/>
            <a:ext cx="5572125" cy="147701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&lt;head&gt;</a:t>
            </a:r>
            <a:endParaRPr sz="1800">
              <a:latin typeface="Consolas"/>
              <a:cs typeface="Consolas"/>
            </a:endParaRPr>
          </a:p>
          <a:p>
            <a:pPr marL="341630">
              <a:lnSpc>
                <a:spcPct val="100000"/>
              </a:lnSpc>
            </a:pPr>
            <a:r>
              <a:rPr sz="1800" dirty="0">
                <a:solidFill>
                  <a:srgbClr val="800000"/>
                </a:solidFill>
                <a:latin typeface="Consolas"/>
                <a:cs typeface="Consolas"/>
              </a:rPr>
              <a:t>&lt;meta</a:t>
            </a:r>
            <a:r>
              <a:rPr sz="1800" spc="55"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341630">
              <a:lnSpc>
                <a:spcPct val="100000"/>
              </a:lnSpc>
            </a:pPr>
            <a:r>
              <a:rPr sz="1800" spc="-10" dirty="0">
                <a:solidFill>
                  <a:srgbClr val="800000"/>
                </a:solidFill>
                <a:latin typeface="Consolas"/>
                <a:cs typeface="Consolas"/>
              </a:rPr>
              <a:t>&lt;title&gt;</a:t>
            </a:r>
            <a:r>
              <a:rPr sz="1800" spc="-10" dirty="0">
                <a:latin typeface="Consolas"/>
                <a:cs typeface="Consolas"/>
              </a:rPr>
              <a:t>CSS</a:t>
            </a:r>
            <a:r>
              <a:rPr sz="1800" spc="-10" dirty="0">
                <a:solidFill>
                  <a:srgbClr val="800000"/>
                </a:solidFill>
                <a:latin typeface="Consolas"/>
                <a:cs typeface="Consolas"/>
              </a:rPr>
              <a:t>&lt;/title&gt;</a:t>
            </a:r>
            <a:endParaRPr sz="1800">
              <a:latin typeface="Consolas"/>
              <a:cs typeface="Consolas"/>
            </a:endParaRPr>
          </a:p>
          <a:p>
            <a:pPr marL="341630">
              <a:lnSpc>
                <a:spcPct val="100000"/>
              </a:lnSpc>
              <a:spcBef>
                <a:spcPts val="5"/>
              </a:spcBef>
            </a:pPr>
            <a:r>
              <a:rPr sz="1800" dirty="0">
                <a:solidFill>
                  <a:srgbClr val="800000"/>
                </a:solidFill>
                <a:latin typeface="Consolas"/>
                <a:cs typeface="Consolas"/>
              </a:rPr>
              <a:t>&lt;link</a:t>
            </a:r>
            <a:r>
              <a:rPr sz="1800" spc="-55" dirty="0">
                <a:solidFill>
                  <a:srgbClr val="800000"/>
                </a:solidFill>
                <a:latin typeface="Consolas"/>
                <a:cs typeface="Consolas"/>
              </a:rPr>
              <a:t> </a:t>
            </a:r>
            <a:r>
              <a:rPr sz="1800" dirty="0">
                <a:solidFill>
                  <a:srgbClr val="E40000"/>
                </a:solidFill>
                <a:latin typeface="Consolas"/>
                <a:cs typeface="Consolas"/>
              </a:rPr>
              <a:t>rel</a:t>
            </a:r>
            <a:r>
              <a:rPr sz="1800" dirty="0">
                <a:latin typeface="Consolas"/>
                <a:cs typeface="Consolas"/>
              </a:rPr>
              <a:t>=</a:t>
            </a:r>
            <a:r>
              <a:rPr sz="1800" dirty="0">
                <a:solidFill>
                  <a:srgbClr val="0000FF"/>
                </a:solidFill>
                <a:latin typeface="Consolas"/>
                <a:cs typeface="Consolas"/>
              </a:rPr>
              <a:t>"stylesheet"</a:t>
            </a:r>
            <a:r>
              <a:rPr sz="1800" spc="-40" dirty="0">
                <a:solidFill>
                  <a:srgbClr val="0000FF"/>
                </a:solidFill>
                <a:latin typeface="Consolas"/>
                <a:cs typeface="Consolas"/>
              </a:rPr>
              <a:t> </a:t>
            </a:r>
            <a:r>
              <a:rPr sz="1800" spc="-10" dirty="0">
                <a:solidFill>
                  <a:srgbClr val="E40000"/>
                </a:solidFill>
                <a:latin typeface="Consolas"/>
                <a:cs typeface="Consolas"/>
              </a:rPr>
              <a:t>href</a:t>
            </a:r>
            <a:r>
              <a:rPr sz="1800" spc="-10" dirty="0">
                <a:latin typeface="Consolas"/>
                <a:cs typeface="Consolas"/>
              </a:rPr>
              <a:t>=</a:t>
            </a:r>
            <a:r>
              <a:rPr sz="1800" spc="-10" dirty="0">
                <a:solidFill>
                  <a:srgbClr val="0000FF"/>
                </a:solidFill>
                <a:latin typeface="Consolas"/>
                <a:cs typeface="Consolas"/>
              </a:rPr>
              <a:t>"style.css"</a:t>
            </a:r>
            <a:r>
              <a:rPr sz="1800" spc="-1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&lt;/head&gt;</a:t>
            </a:r>
            <a:endParaRPr sz="1800">
              <a:latin typeface="Consolas"/>
              <a:cs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71</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INCLUDING</a:t>
            </a:r>
            <a:r>
              <a:rPr spc="-155" dirty="0"/>
              <a:t> STYLESHEETS</a:t>
            </a:r>
            <a:r>
              <a:rPr spc="-105" dirty="0"/>
              <a:t> </a:t>
            </a:r>
            <a:r>
              <a:rPr dirty="0"/>
              <a:t>IN</a:t>
            </a:r>
            <a:r>
              <a:rPr spc="-120" dirty="0"/>
              <a:t> </a:t>
            </a:r>
            <a:r>
              <a:rPr spc="-60" dirty="0"/>
              <a:t>WEB</a:t>
            </a:r>
            <a:r>
              <a:rPr spc="-125" dirty="0"/>
              <a:t> </a:t>
            </a:r>
            <a:r>
              <a:rPr spc="-10" dirty="0"/>
              <a:t>PAGES</a:t>
            </a:r>
          </a:p>
        </p:txBody>
      </p:sp>
      <p:sp>
        <p:nvSpPr>
          <p:cNvPr id="3" name="object 3"/>
          <p:cNvSpPr txBox="1"/>
          <p:nvPr/>
        </p:nvSpPr>
        <p:spPr>
          <a:xfrm>
            <a:off x="962050" y="1449921"/>
            <a:ext cx="9808845" cy="1493358"/>
          </a:xfrm>
          <a:prstGeom prst="rect">
            <a:avLst/>
          </a:prstGeom>
        </p:spPr>
        <p:txBody>
          <a:bodyPr vert="horz" wrap="square" lIns="0" tIns="97155" rIns="0" bIns="0" rtlCol="0">
            <a:spAutoFit/>
          </a:bodyPr>
          <a:lstStyle/>
          <a:p>
            <a:pPr marL="240029" indent="-227329">
              <a:lnSpc>
                <a:spcPct val="100000"/>
              </a:lnSpc>
              <a:spcBef>
                <a:spcPts val="765"/>
              </a:spcBef>
              <a:buFont typeface="Arial MT"/>
              <a:buChar char="•"/>
              <a:tabLst>
                <a:tab pos="240029" algn="l"/>
              </a:tabLst>
            </a:pPr>
            <a:r>
              <a:rPr lang="it-IT" sz="2800" dirty="0">
                <a:solidFill>
                  <a:srgbClr val="111F35"/>
                </a:solidFill>
                <a:latin typeface="Calibri"/>
                <a:cs typeface="Calibri"/>
              </a:rPr>
              <a:t>Le regole CSS possono anche essere definite in &lt;style&gt; elementi nel &lt;head&gt;campo
In genere è preferibile utilizzare fogli di stile esterni e &lt;link&gt;</a:t>
            </a:r>
            <a:endParaRPr sz="2400" dirty="0">
              <a:latin typeface="Calibri"/>
              <a:cs typeface="Calibri"/>
            </a:endParaRPr>
          </a:p>
        </p:txBody>
      </p:sp>
      <p:sp>
        <p:nvSpPr>
          <p:cNvPr id="4" name="object 4"/>
          <p:cNvSpPr txBox="1"/>
          <p:nvPr/>
        </p:nvSpPr>
        <p:spPr>
          <a:xfrm>
            <a:off x="3048000" y="3314700"/>
            <a:ext cx="6096000" cy="2862580"/>
          </a:xfrm>
          <a:prstGeom prst="rect">
            <a:avLst/>
          </a:prstGeom>
          <a:ln w="12700">
            <a:solidFill>
              <a:srgbClr val="111F35"/>
            </a:solidFill>
          </a:ln>
        </p:spPr>
        <p:txBody>
          <a:bodyPr vert="horz" wrap="square" lIns="0" tIns="32384" rIns="0" bIns="0" rtlCol="0">
            <a:spAutoFit/>
          </a:bodyPr>
          <a:lstStyle/>
          <a:p>
            <a:pPr marL="91440">
              <a:lnSpc>
                <a:spcPct val="100000"/>
              </a:lnSpc>
              <a:spcBef>
                <a:spcPts val="254"/>
              </a:spcBef>
            </a:pPr>
            <a:r>
              <a:rPr sz="1800" spc="-10" dirty="0">
                <a:solidFill>
                  <a:srgbClr val="800000"/>
                </a:solidFill>
                <a:latin typeface="Consolas"/>
                <a:cs typeface="Consolas"/>
              </a:rPr>
              <a:t>&lt;head&gt;</a:t>
            </a:r>
            <a:endParaRPr sz="1800">
              <a:latin typeface="Consolas"/>
              <a:cs typeface="Consolas"/>
            </a:endParaRPr>
          </a:p>
          <a:p>
            <a:pPr marL="340995">
              <a:lnSpc>
                <a:spcPct val="100000"/>
              </a:lnSpc>
              <a:spcBef>
                <a:spcPts val="5"/>
              </a:spcBef>
            </a:pPr>
            <a:r>
              <a:rPr sz="1800" dirty="0">
                <a:solidFill>
                  <a:srgbClr val="800000"/>
                </a:solidFill>
                <a:latin typeface="Consolas"/>
                <a:cs typeface="Consolas"/>
              </a:rPr>
              <a:t>&lt;meta</a:t>
            </a:r>
            <a:r>
              <a:rPr sz="1800" spc="55" dirty="0">
                <a:solidFill>
                  <a:srgbClr val="800000"/>
                </a:solidFill>
                <a:latin typeface="Consolas"/>
                <a:cs typeface="Consolas"/>
              </a:rPr>
              <a:t> </a:t>
            </a:r>
            <a:r>
              <a:rPr sz="1800" spc="-10" dirty="0">
                <a:solidFill>
                  <a:srgbClr val="E40000"/>
                </a:solidFill>
                <a:latin typeface="Consolas"/>
                <a:cs typeface="Consolas"/>
              </a:rPr>
              <a:t>charset</a:t>
            </a:r>
            <a:r>
              <a:rPr sz="1800" spc="-10" dirty="0">
                <a:latin typeface="Consolas"/>
                <a:cs typeface="Consolas"/>
              </a:rPr>
              <a:t>=</a:t>
            </a:r>
            <a:r>
              <a:rPr sz="1800" spc="-10" dirty="0">
                <a:solidFill>
                  <a:srgbClr val="0000FF"/>
                </a:solidFill>
                <a:latin typeface="Consolas"/>
                <a:cs typeface="Consolas"/>
              </a:rPr>
              <a:t>"UTF-</a:t>
            </a:r>
            <a:r>
              <a:rPr sz="1800" spc="-25" dirty="0">
                <a:solidFill>
                  <a:srgbClr val="0000FF"/>
                </a:solidFill>
                <a:latin typeface="Consolas"/>
                <a:cs typeface="Consolas"/>
              </a:rPr>
              <a:t>8"</a:t>
            </a:r>
            <a:r>
              <a:rPr sz="1800" spc="-25" dirty="0">
                <a:solidFill>
                  <a:srgbClr val="800000"/>
                </a:solidFill>
                <a:latin typeface="Consolas"/>
                <a:cs typeface="Consolas"/>
              </a:rPr>
              <a:t>&gt;</a:t>
            </a:r>
            <a:endParaRPr sz="1800">
              <a:latin typeface="Consolas"/>
              <a:cs typeface="Consolas"/>
            </a:endParaRPr>
          </a:p>
          <a:p>
            <a:pPr marL="340995">
              <a:lnSpc>
                <a:spcPct val="100000"/>
              </a:lnSpc>
            </a:pPr>
            <a:r>
              <a:rPr sz="1800" spc="-10" dirty="0">
                <a:solidFill>
                  <a:srgbClr val="800000"/>
                </a:solidFill>
                <a:latin typeface="Consolas"/>
                <a:cs typeface="Consolas"/>
              </a:rPr>
              <a:t>&lt;title&gt;</a:t>
            </a:r>
            <a:r>
              <a:rPr sz="1800" spc="-10" dirty="0">
                <a:latin typeface="Consolas"/>
                <a:cs typeface="Consolas"/>
              </a:rPr>
              <a:t>CSS</a:t>
            </a:r>
            <a:r>
              <a:rPr sz="1800" spc="-10" dirty="0">
                <a:solidFill>
                  <a:srgbClr val="800000"/>
                </a:solidFill>
                <a:latin typeface="Consolas"/>
                <a:cs typeface="Consolas"/>
              </a:rPr>
              <a:t>&lt;/title&gt;</a:t>
            </a:r>
            <a:endParaRPr sz="1800">
              <a:latin typeface="Consolas"/>
              <a:cs typeface="Consolas"/>
            </a:endParaRPr>
          </a:p>
          <a:p>
            <a:pPr marL="591185" marR="4867910" indent="-250190">
              <a:lnSpc>
                <a:spcPct val="100000"/>
              </a:lnSpc>
            </a:pPr>
            <a:r>
              <a:rPr sz="1800" spc="-10" dirty="0">
                <a:solidFill>
                  <a:srgbClr val="800000"/>
                </a:solidFill>
                <a:latin typeface="Consolas"/>
                <a:cs typeface="Consolas"/>
              </a:rPr>
              <a:t>&lt;style&gt; </a:t>
            </a:r>
            <a:r>
              <a:rPr sz="1800" dirty="0">
                <a:solidFill>
                  <a:srgbClr val="800000"/>
                </a:solidFill>
                <a:latin typeface="Consolas"/>
                <a:cs typeface="Consolas"/>
              </a:rPr>
              <a:t>h1</a:t>
            </a:r>
            <a:r>
              <a:rPr sz="1800" spc="-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843280">
              <a:lnSpc>
                <a:spcPct val="100000"/>
              </a:lnSpc>
            </a:pPr>
            <a:r>
              <a:rPr sz="1800" dirty="0">
                <a:solidFill>
                  <a:srgbClr val="E40000"/>
                </a:solidFill>
                <a:latin typeface="Consolas"/>
                <a:cs typeface="Consolas"/>
              </a:rPr>
              <a:t>color</a:t>
            </a:r>
            <a:r>
              <a:rPr sz="1800" dirty="0">
                <a:latin typeface="Consolas"/>
                <a:cs typeface="Consolas"/>
              </a:rPr>
              <a:t>:</a:t>
            </a:r>
            <a:r>
              <a:rPr sz="1800" spc="-20"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843280">
              <a:lnSpc>
                <a:spcPct val="100000"/>
              </a:lnSpc>
            </a:pPr>
            <a:r>
              <a:rPr sz="1800" spc="-10" dirty="0">
                <a:solidFill>
                  <a:srgbClr val="E40000"/>
                </a:solidFill>
                <a:latin typeface="Consolas"/>
                <a:cs typeface="Consolas"/>
              </a:rPr>
              <a:t>font-</a:t>
            </a:r>
            <a:r>
              <a:rPr sz="1800" dirty="0">
                <a:solidFill>
                  <a:srgbClr val="E40000"/>
                </a:solidFill>
                <a:latin typeface="Consolas"/>
                <a:cs typeface="Consolas"/>
              </a:rPr>
              <a:t>size</a:t>
            </a:r>
            <a:r>
              <a:rPr sz="1800" dirty="0">
                <a:latin typeface="Consolas"/>
                <a:cs typeface="Consolas"/>
              </a:rPr>
              <a:t>:</a:t>
            </a:r>
            <a:r>
              <a:rPr sz="1800" spc="-20" dirty="0">
                <a:latin typeface="Consolas"/>
                <a:cs typeface="Consolas"/>
              </a:rPr>
              <a:t> </a:t>
            </a:r>
            <a:r>
              <a:rPr sz="1800" spc="-10" dirty="0">
                <a:solidFill>
                  <a:srgbClr val="098557"/>
                </a:solidFill>
                <a:latin typeface="Consolas"/>
                <a:cs typeface="Consolas"/>
              </a:rPr>
              <a:t>50px</a:t>
            </a:r>
            <a:r>
              <a:rPr sz="1800" spc="-10" dirty="0">
                <a:latin typeface="Consolas"/>
                <a:cs typeface="Consolas"/>
              </a:rPr>
              <a:t>;</a:t>
            </a:r>
            <a:endParaRPr sz="1800">
              <a:latin typeface="Consolas"/>
              <a:cs typeface="Consolas"/>
            </a:endParaRPr>
          </a:p>
          <a:p>
            <a:pPr marL="591185">
              <a:lnSpc>
                <a:spcPct val="100000"/>
              </a:lnSpc>
            </a:pPr>
            <a:r>
              <a:rPr sz="1800" spc="-50" dirty="0">
                <a:latin typeface="Consolas"/>
                <a:cs typeface="Consolas"/>
              </a:rPr>
              <a:t>}</a:t>
            </a:r>
            <a:endParaRPr sz="1800">
              <a:latin typeface="Consolas"/>
              <a:cs typeface="Consolas"/>
            </a:endParaRPr>
          </a:p>
          <a:p>
            <a:pPr marL="340995">
              <a:lnSpc>
                <a:spcPct val="100000"/>
              </a:lnSpc>
            </a:pPr>
            <a:r>
              <a:rPr sz="1800" spc="-10" dirty="0">
                <a:solidFill>
                  <a:srgbClr val="800000"/>
                </a:solidFill>
                <a:latin typeface="Consolas"/>
                <a:cs typeface="Consolas"/>
              </a:rPr>
              <a:t>&lt;/style&gt;</a:t>
            </a:r>
            <a:endParaRPr sz="1800">
              <a:latin typeface="Consolas"/>
              <a:cs typeface="Consolas"/>
            </a:endParaRPr>
          </a:p>
          <a:p>
            <a:pPr marL="91440">
              <a:lnSpc>
                <a:spcPct val="100000"/>
              </a:lnSpc>
            </a:pPr>
            <a:r>
              <a:rPr sz="1800" spc="-10" dirty="0">
                <a:solidFill>
                  <a:srgbClr val="800000"/>
                </a:solidFill>
                <a:latin typeface="Consolas"/>
                <a:cs typeface="Consolas"/>
              </a:rPr>
              <a:t>&lt;/head&gt;</a:t>
            </a:r>
            <a:endParaRPr sz="1800">
              <a:latin typeface="Consolas"/>
              <a:cs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72</a:t>
            </a:fld>
            <a:endParaRPr spc="-25" dirty="0"/>
          </a:p>
        </p:txBody>
      </p:sp>
      <p:sp>
        <p:nvSpPr>
          <p:cNvPr id="2" name="object 2"/>
          <p:cNvSpPr txBox="1">
            <a:spLocks noGrp="1"/>
          </p:cNvSpPr>
          <p:nvPr>
            <p:ph type="title"/>
          </p:nvPr>
        </p:nvSpPr>
        <p:spPr>
          <a:xfrm>
            <a:off x="962050" y="557529"/>
            <a:ext cx="5919470" cy="574040"/>
          </a:xfrm>
          <a:prstGeom prst="rect">
            <a:avLst/>
          </a:prstGeom>
        </p:spPr>
        <p:txBody>
          <a:bodyPr vert="horz" wrap="square" lIns="0" tIns="12700" rIns="0" bIns="0" rtlCol="0">
            <a:spAutoFit/>
          </a:bodyPr>
          <a:lstStyle/>
          <a:p>
            <a:pPr marL="12700">
              <a:lnSpc>
                <a:spcPct val="100000"/>
              </a:lnSpc>
              <a:spcBef>
                <a:spcPts val="100"/>
              </a:spcBef>
            </a:pPr>
            <a:r>
              <a:rPr spc="-55" dirty="0"/>
              <a:t>STYLING</a:t>
            </a:r>
            <a:r>
              <a:rPr spc="-135" dirty="0"/>
              <a:t> </a:t>
            </a:r>
            <a:r>
              <a:rPr dirty="0"/>
              <a:t>HTML</a:t>
            </a:r>
            <a:r>
              <a:rPr spc="-140" dirty="0"/>
              <a:t> </a:t>
            </a:r>
            <a:r>
              <a:rPr spc="-70" dirty="0"/>
              <a:t>ELEMENTS</a:t>
            </a:r>
          </a:p>
        </p:txBody>
      </p:sp>
      <p:sp>
        <p:nvSpPr>
          <p:cNvPr id="3" name="object 3"/>
          <p:cNvSpPr txBox="1"/>
          <p:nvPr/>
        </p:nvSpPr>
        <p:spPr>
          <a:xfrm>
            <a:off x="962050" y="1449921"/>
            <a:ext cx="10171430" cy="2888611"/>
          </a:xfrm>
          <a:prstGeom prst="rect">
            <a:avLst/>
          </a:prstGeom>
        </p:spPr>
        <p:txBody>
          <a:bodyPr vert="horz" wrap="square" lIns="0" tIns="97155" rIns="0" bIns="0" rtlCol="0">
            <a:spAutoFit/>
          </a:bodyPr>
          <a:lstStyle/>
          <a:p>
            <a:pPr marL="240029" indent="-227329">
              <a:lnSpc>
                <a:spcPct val="100000"/>
              </a:lnSpc>
              <a:spcBef>
                <a:spcPts val="765"/>
              </a:spcBef>
              <a:buFont typeface="Arial MT"/>
              <a:buChar char="•"/>
              <a:tabLst>
                <a:tab pos="240029" algn="l"/>
              </a:tabLst>
            </a:pPr>
            <a:r>
              <a:rPr lang="it-IT" sz="2800" dirty="0">
                <a:solidFill>
                  <a:srgbClr val="111F35"/>
                </a:solidFill>
                <a:latin typeface="Calibri"/>
                <a:cs typeface="Calibri"/>
              </a:rPr>
              <a:t>Gli elementi HTML possono anche essere formattati in linea, utilizzando l'attributo style
Il valore dell'attributo style è una sequenza di dichiarazioni, separate da «;»
Queste dichiarazioni di stile si applicano solo all'elemento specifico che riporta l'attributo</a:t>
            </a:r>
            <a:endParaRPr sz="2800" dirty="0">
              <a:latin typeface="Calibri"/>
              <a:cs typeface="Calibri"/>
            </a:endParaRPr>
          </a:p>
        </p:txBody>
      </p:sp>
      <p:sp>
        <p:nvSpPr>
          <p:cNvPr id="4" name="object 4"/>
          <p:cNvSpPr txBox="1"/>
          <p:nvPr/>
        </p:nvSpPr>
        <p:spPr>
          <a:xfrm>
            <a:off x="882396" y="4722876"/>
            <a:ext cx="10427335" cy="401320"/>
          </a:xfrm>
          <a:prstGeom prst="rect">
            <a:avLst/>
          </a:prstGeom>
          <a:ln w="12700">
            <a:solidFill>
              <a:srgbClr val="111F35"/>
            </a:solidFill>
          </a:ln>
        </p:spPr>
        <p:txBody>
          <a:bodyPr vert="horz" wrap="square" lIns="0" tIns="30480" rIns="0" bIns="0" rtlCol="0">
            <a:spAutoFit/>
          </a:bodyPr>
          <a:lstStyle/>
          <a:p>
            <a:pPr marL="744855">
              <a:lnSpc>
                <a:spcPct val="100000"/>
              </a:lnSpc>
              <a:spcBef>
                <a:spcPts val="240"/>
              </a:spcBef>
            </a:pPr>
            <a:r>
              <a:rPr sz="2000" dirty="0">
                <a:solidFill>
                  <a:srgbClr val="800000"/>
                </a:solidFill>
                <a:latin typeface="Consolas"/>
                <a:cs typeface="Consolas"/>
              </a:rPr>
              <a:t>&lt;em</a:t>
            </a:r>
            <a:r>
              <a:rPr sz="2000" spc="-35" dirty="0">
                <a:solidFill>
                  <a:srgbClr val="800000"/>
                </a:solidFill>
                <a:latin typeface="Consolas"/>
                <a:cs typeface="Consolas"/>
              </a:rPr>
              <a:t> </a:t>
            </a:r>
            <a:r>
              <a:rPr sz="2000" dirty="0">
                <a:solidFill>
                  <a:srgbClr val="E40000"/>
                </a:solidFill>
                <a:latin typeface="Consolas"/>
                <a:cs typeface="Consolas"/>
              </a:rPr>
              <a:t>style</a:t>
            </a:r>
            <a:r>
              <a:rPr sz="2000" dirty="0">
                <a:latin typeface="Consolas"/>
                <a:cs typeface="Consolas"/>
              </a:rPr>
              <a:t>=</a:t>
            </a:r>
            <a:r>
              <a:rPr sz="2000" dirty="0">
                <a:solidFill>
                  <a:srgbClr val="0000FF"/>
                </a:solidFill>
                <a:latin typeface="Consolas"/>
                <a:cs typeface="Consolas"/>
              </a:rPr>
              <a:t>"color:</a:t>
            </a:r>
            <a:r>
              <a:rPr sz="2000" spc="-20" dirty="0">
                <a:solidFill>
                  <a:srgbClr val="0000FF"/>
                </a:solidFill>
                <a:latin typeface="Consolas"/>
                <a:cs typeface="Consolas"/>
              </a:rPr>
              <a:t> </a:t>
            </a:r>
            <a:r>
              <a:rPr sz="2000" dirty="0">
                <a:solidFill>
                  <a:srgbClr val="0000FF"/>
                </a:solidFill>
                <a:latin typeface="Consolas"/>
                <a:cs typeface="Consolas"/>
              </a:rPr>
              <a:t>fuchsia;</a:t>
            </a:r>
            <a:r>
              <a:rPr sz="2000" spc="-15" dirty="0">
                <a:solidFill>
                  <a:srgbClr val="0000FF"/>
                </a:solidFill>
                <a:latin typeface="Consolas"/>
                <a:cs typeface="Consolas"/>
              </a:rPr>
              <a:t> </a:t>
            </a:r>
            <a:r>
              <a:rPr sz="2000" spc="-10" dirty="0">
                <a:solidFill>
                  <a:srgbClr val="0000FF"/>
                </a:solidFill>
                <a:latin typeface="Consolas"/>
                <a:cs typeface="Consolas"/>
              </a:rPr>
              <a:t>font-</a:t>
            </a:r>
            <a:r>
              <a:rPr sz="2000" dirty="0">
                <a:solidFill>
                  <a:srgbClr val="0000FF"/>
                </a:solidFill>
                <a:latin typeface="Consolas"/>
                <a:cs typeface="Consolas"/>
              </a:rPr>
              <a:t>weight:</a:t>
            </a:r>
            <a:r>
              <a:rPr sz="2000" spc="-25" dirty="0">
                <a:solidFill>
                  <a:srgbClr val="0000FF"/>
                </a:solidFill>
                <a:latin typeface="Consolas"/>
                <a:cs typeface="Consolas"/>
              </a:rPr>
              <a:t> </a:t>
            </a:r>
            <a:r>
              <a:rPr sz="2000" dirty="0">
                <a:solidFill>
                  <a:srgbClr val="0000FF"/>
                </a:solidFill>
                <a:latin typeface="Consolas"/>
                <a:cs typeface="Consolas"/>
              </a:rPr>
              <a:t>bold;"</a:t>
            </a:r>
            <a:r>
              <a:rPr sz="2000" dirty="0">
                <a:solidFill>
                  <a:srgbClr val="800000"/>
                </a:solidFill>
                <a:latin typeface="Consolas"/>
                <a:cs typeface="Consolas"/>
              </a:rPr>
              <a:t>&gt;</a:t>
            </a:r>
            <a:r>
              <a:rPr sz="2000" dirty="0">
                <a:latin typeface="Consolas"/>
                <a:cs typeface="Consolas"/>
              </a:rPr>
              <a:t>inline</a:t>
            </a:r>
            <a:r>
              <a:rPr sz="2000" spc="-15" dirty="0">
                <a:latin typeface="Consolas"/>
                <a:cs typeface="Consolas"/>
              </a:rPr>
              <a:t> </a:t>
            </a:r>
            <a:r>
              <a:rPr sz="2000" spc="-10" dirty="0">
                <a:latin typeface="Consolas"/>
                <a:cs typeface="Consolas"/>
              </a:rPr>
              <a:t>style</a:t>
            </a:r>
            <a:r>
              <a:rPr sz="2000" spc="-10" dirty="0">
                <a:solidFill>
                  <a:srgbClr val="800000"/>
                </a:solidFill>
                <a:latin typeface="Consolas"/>
                <a:cs typeface="Consolas"/>
              </a:rPr>
              <a:t>&lt;/em&gt;</a:t>
            </a:r>
            <a:endParaRPr sz="2000">
              <a:latin typeface="Consolas"/>
              <a:cs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4451350" cy="574040"/>
          </a:xfrm>
          <a:prstGeom prst="rect">
            <a:avLst/>
          </a:prstGeom>
        </p:spPr>
        <p:txBody>
          <a:bodyPr vert="horz" wrap="square" lIns="0" tIns="12700" rIns="0" bIns="0" rtlCol="0">
            <a:spAutoFit/>
          </a:bodyPr>
          <a:lstStyle/>
          <a:p>
            <a:pPr marL="12700">
              <a:lnSpc>
                <a:spcPct val="100000"/>
              </a:lnSpc>
              <a:spcBef>
                <a:spcPts val="100"/>
              </a:spcBef>
            </a:pPr>
            <a:r>
              <a:rPr spc="-110" dirty="0"/>
              <a:t>CSS:</a:t>
            </a:r>
            <a:r>
              <a:rPr spc="-135" dirty="0"/>
              <a:t> </a:t>
            </a:r>
            <a:r>
              <a:rPr spc="-85" dirty="0"/>
              <a:t>INLINE</a:t>
            </a:r>
            <a:r>
              <a:rPr spc="-170" dirty="0"/>
              <a:t> </a:t>
            </a:r>
            <a:r>
              <a:rPr spc="-165" dirty="0"/>
              <a:t>STYLES</a:t>
            </a:r>
          </a:p>
        </p:txBody>
      </p:sp>
      <p:sp>
        <p:nvSpPr>
          <p:cNvPr id="3" name="object 3"/>
          <p:cNvSpPr/>
          <p:nvPr/>
        </p:nvSpPr>
        <p:spPr>
          <a:xfrm>
            <a:off x="882396" y="2005583"/>
            <a:ext cx="7934325" cy="1478280"/>
          </a:xfrm>
          <a:custGeom>
            <a:avLst/>
            <a:gdLst/>
            <a:ahLst/>
            <a:cxnLst/>
            <a:rect l="l" t="t" r="r" b="b"/>
            <a:pathLst>
              <a:path w="7934325" h="1478279">
                <a:moveTo>
                  <a:pt x="0" y="1478280"/>
                </a:moveTo>
                <a:lnTo>
                  <a:pt x="7933944" y="1478280"/>
                </a:lnTo>
                <a:lnTo>
                  <a:pt x="7933944" y="0"/>
                </a:lnTo>
                <a:lnTo>
                  <a:pt x="0" y="0"/>
                </a:lnTo>
                <a:lnTo>
                  <a:pt x="0" y="1478280"/>
                </a:lnTo>
                <a:close/>
              </a:path>
            </a:pathLst>
          </a:custGeom>
          <a:ln w="12700">
            <a:solidFill>
              <a:srgbClr val="111F35"/>
            </a:solidFill>
          </a:ln>
        </p:spPr>
        <p:txBody>
          <a:bodyPr wrap="square" lIns="0" tIns="0" rIns="0" bIns="0" rtlCol="0"/>
          <a:lstStyle/>
          <a:p>
            <a:endParaRPr/>
          </a:p>
        </p:txBody>
      </p:sp>
      <p:sp>
        <p:nvSpPr>
          <p:cNvPr id="4" name="object 4"/>
          <p:cNvSpPr txBox="1"/>
          <p:nvPr/>
        </p:nvSpPr>
        <p:spPr>
          <a:xfrm>
            <a:off x="962050" y="2025777"/>
            <a:ext cx="7673340" cy="139763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&lt;h1&gt;</a:t>
            </a:r>
            <a:r>
              <a:rPr sz="1800" dirty="0">
                <a:latin typeface="Consolas"/>
                <a:cs typeface="Consolas"/>
              </a:rPr>
              <a:t>Hello</a:t>
            </a:r>
            <a:r>
              <a:rPr sz="1800" spc="-65" dirty="0">
                <a:latin typeface="Consolas"/>
                <a:cs typeface="Consolas"/>
              </a:rPr>
              <a:t> </a:t>
            </a:r>
            <a:r>
              <a:rPr sz="1800" spc="-10" dirty="0">
                <a:latin typeface="Consolas"/>
                <a:cs typeface="Consolas"/>
              </a:rPr>
              <a:t>CSS</a:t>
            </a:r>
            <a:r>
              <a:rPr sz="1800" spc="-10" dirty="0">
                <a:solidFill>
                  <a:srgbClr val="800000"/>
                </a:solidFill>
                <a:latin typeface="Consolas"/>
                <a:cs typeface="Consolas"/>
              </a:rPr>
              <a:t>&lt;/h1&gt;</a:t>
            </a:r>
            <a:endParaRPr sz="1800">
              <a:latin typeface="Consolas"/>
              <a:cs typeface="Consolas"/>
            </a:endParaRPr>
          </a:p>
          <a:p>
            <a:pPr marL="12700">
              <a:lnSpc>
                <a:spcPct val="100000"/>
              </a:lnSpc>
            </a:pPr>
            <a:r>
              <a:rPr sz="1800" spc="-25" dirty="0">
                <a:solidFill>
                  <a:srgbClr val="800000"/>
                </a:solidFill>
                <a:latin typeface="Consolas"/>
                <a:cs typeface="Consolas"/>
              </a:rPr>
              <a:t>&lt;p&gt;</a:t>
            </a:r>
            <a:endParaRPr sz="1800">
              <a:latin typeface="Consolas"/>
              <a:cs typeface="Consolas"/>
            </a:endParaRPr>
          </a:p>
          <a:p>
            <a:pPr marL="262255" marR="5080">
              <a:lnSpc>
                <a:spcPct val="100000"/>
              </a:lnSpc>
            </a:pPr>
            <a:r>
              <a:rPr sz="1800" dirty="0">
                <a:latin typeface="Consolas"/>
                <a:cs typeface="Consolas"/>
              </a:rPr>
              <a:t>Our</a:t>
            </a:r>
            <a:r>
              <a:rPr sz="1800" spc="25" dirty="0">
                <a:latin typeface="Consolas"/>
                <a:cs typeface="Consolas"/>
              </a:rPr>
              <a:t> </a:t>
            </a:r>
            <a:r>
              <a:rPr sz="1800" dirty="0">
                <a:solidFill>
                  <a:srgbClr val="800000"/>
                </a:solidFill>
                <a:latin typeface="Consolas"/>
                <a:cs typeface="Consolas"/>
              </a:rPr>
              <a:t>&lt;em</a:t>
            </a:r>
            <a:r>
              <a:rPr sz="1800" spc="25" dirty="0">
                <a:solidFill>
                  <a:srgbClr val="800000"/>
                </a:solidFill>
                <a:latin typeface="Consolas"/>
                <a:cs typeface="Consolas"/>
              </a:rPr>
              <a:t> </a:t>
            </a:r>
            <a:r>
              <a:rPr sz="1800" spc="-10" dirty="0">
                <a:solidFill>
                  <a:srgbClr val="E40000"/>
                </a:solidFill>
                <a:latin typeface="Consolas"/>
                <a:cs typeface="Consolas"/>
              </a:rPr>
              <a:t>style</a:t>
            </a:r>
            <a:r>
              <a:rPr sz="1800" spc="-10" dirty="0">
                <a:latin typeface="Consolas"/>
                <a:cs typeface="Consolas"/>
              </a:rPr>
              <a:t>=</a:t>
            </a:r>
            <a:r>
              <a:rPr sz="1800" spc="-10" dirty="0">
                <a:solidFill>
                  <a:srgbClr val="0000FF"/>
                </a:solidFill>
                <a:latin typeface="Consolas"/>
                <a:cs typeface="Consolas"/>
              </a:rPr>
              <a:t>"color:fuchsia;font-</a:t>
            </a:r>
            <a:r>
              <a:rPr sz="1800" dirty="0">
                <a:solidFill>
                  <a:srgbClr val="0000FF"/>
                </a:solidFill>
                <a:latin typeface="Consolas"/>
                <a:cs typeface="Consolas"/>
              </a:rPr>
              <a:t>weight:</a:t>
            </a:r>
            <a:r>
              <a:rPr sz="1800" spc="40" dirty="0">
                <a:solidFill>
                  <a:srgbClr val="0000FF"/>
                </a:solidFill>
                <a:latin typeface="Consolas"/>
                <a:cs typeface="Consolas"/>
              </a:rPr>
              <a:t> </a:t>
            </a:r>
            <a:r>
              <a:rPr sz="1800" spc="-10" dirty="0">
                <a:solidFill>
                  <a:srgbClr val="0000FF"/>
                </a:solidFill>
                <a:latin typeface="Consolas"/>
                <a:cs typeface="Consolas"/>
              </a:rPr>
              <a:t>bold;"</a:t>
            </a:r>
            <a:r>
              <a:rPr sz="1800" spc="-10" dirty="0">
                <a:solidFill>
                  <a:srgbClr val="800000"/>
                </a:solidFill>
                <a:latin typeface="Consolas"/>
                <a:cs typeface="Consolas"/>
              </a:rPr>
              <a:t>&gt;</a:t>
            </a:r>
            <a:r>
              <a:rPr sz="1800" spc="-10" dirty="0">
                <a:latin typeface="Consolas"/>
                <a:cs typeface="Consolas"/>
              </a:rPr>
              <a:t>first</a:t>
            </a:r>
            <a:r>
              <a:rPr sz="1800" spc="-10" dirty="0">
                <a:solidFill>
                  <a:srgbClr val="800000"/>
                </a:solidFill>
                <a:latin typeface="Consolas"/>
                <a:cs typeface="Consolas"/>
              </a:rPr>
              <a:t>&lt;/em&gt; </a:t>
            </a:r>
            <a:r>
              <a:rPr sz="1800" dirty="0">
                <a:latin typeface="Consolas"/>
                <a:cs typeface="Consolas"/>
              </a:rPr>
              <a:t>page</a:t>
            </a:r>
            <a:r>
              <a:rPr sz="1800" spc="-25" dirty="0">
                <a:latin typeface="Consolas"/>
                <a:cs typeface="Consolas"/>
              </a:rPr>
              <a:t> </a:t>
            </a:r>
            <a:r>
              <a:rPr sz="1800" dirty="0">
                <a:latin typeface="Consolas"/>
                <a:cs typeface="Consolas"/>
              </a:rPr>
              <a:t>with</a:t>
            </a:r>
            <a:r>
              <a:rPr sz="1800" spc="-10"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style</a:t>
            </a:r>
            <a:r>
              <a:rPr sz="1800" spc="-10" dirty="0">
                <a:solidFill>
                  <a:srgbClr val="800000"/>
                </a:solidFill>
                <a:latin typeface="Consolas"/>
                <a:cs typeface="Consolas"/>
              </a:rPr>
              <a:t>&lt;/em&gt;</a:t>
            </a:r>
            <a:r>
              <a:rPr sz="1800" spc="-10" dirty="0">
                <a:latin typeface="Consolas"/>
                <a:cs typeface="Consolas"/>
              </a:rPr>
              <a:t>!</a:t>
            </a:r>
            <a:endParaRPr sz="1800">
              <a:latin typeface="Consolas"/>
              <a:cs typeface="Consolas"/>
            </a:endParaRPr>
          </a:p>
          <a:p>
            <a:pPr marL="12700">
              <a:lnSpc>
                <a:spcPct val="100000"/>
              </a:lnSpc>
            </a:pPr>
            <a:r>
              <a:rPr sz="1800" spc="-20" dirty="0">
                <a:solidFill>
                  <a:srgbClr val="800000"/>
                </a:solidFill>
                <a:latin typeface="Consolas"/>
                <a:cs typeface="Consolas"/>
              </a:rPr>
              <a:t>&lt;/p&gt;</a:t>
            </a:r>
            <a:endParaRPr sz="1800">
              <a:latin typeface="Consolas"/>
              <a:cs typeface="Consolas"/>
            </a:endParaRPr>
          </a:p>
        </p:txBody>
      </p:sp>
      <p:sp>
        <p:nvSpPr>
          <p:cNvPr id="5" name="object 5"/>
          <p:cNvSpPr txBox="1"/>
          <p:nvPr/>
        </p:nvSpPr>
        <p:spPr>
          <a:xfrm>
            <a:off x="882396" y="3890771"/>
            <a:ext cx="5751830" cy="230759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800000"/>
                </a:solidFill>
                <a:latin typeface="Consolas"/>
                <a:cs typeface="Consolas"/>
              </a:rPr>
              <a:t>h1</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spcBef>
                <a:spcPts val="5"/>
              </a:spcBef>
            </a:pPr>
            <a:r>
              <a:rPr sz="1800" dirty="0">
                <a:solidFill>
                  <a:srgbClr val="E40000"/>
                </a:solidFill>
                <a:latin typeface="Consolas"/>
                <a:cs typeface="Consolas"/>
              </a:rPr>
              <a:t>color</a:t>
            </a:r>
            <a:r>
              <a:rPr sz="1800" dirty="0">
                <a:latin typeface="Consolas"/>
                <a:cs typeface="Consolas"/>
              </a:rPr>
              <a:t>:</a:t>
            </a:r>
            <a:r>
              <a:rPr sz="1800" spc="-3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342265">
              <a:lnSpc>
                <a:spcPct val="100000"/>
              </a:lnSpc>
            </a:pPr>
            <a:r>
              <a:rPr sz="1800" spc="-10" dirty="0">
                <a:solidFill>
                  <a:srgbClr val="E40000"/>
                </a:solidFill>
                <a:latin typeface="Consolas"/>
                <a:cs typeface="Consolas"/>
              </a:rPr>
              <a:t>font-</a:t>
            </a:r>
            <a:r>
              <a:rPr sz="1800" dirty="0">
                <a:solidFill>
                  <a:srgbClr val="E40000"/>
                </a:solidFill>
                <a:latin typeface="Consolas"/>
                <a:cs typeface="Consolas"/>
              </a:rPr>
              <a:t>size</a:t>
            </a:r>
            <a:r>
              <a:rPr sz="1800" dirty="0">
                <a:latin typeface="Consolas"/>
                <a:cs typeface="Consolas"/>
              </a:rPr>
              <a:t>:</a:t>
            </a:r>
            <a:r>
              <a:rPr sz="1800" spc="-15" dirty="0">
                <a:latin typeface="Consolas"/>
                <a:cs typeface="Consolas"/>
              </a:rPr>
              <a:t> </a:t>
            </a:r>
            <a:r>
              <a:rPr sz="1800" spc="-10" dirty="0">
                <a:solidFill>
                  <a:srgbClr val="098557"/>
                </a:solidFill>
                <a:latin typeface="Consolas"/>
                <a:cs typeface="Consolas"/>
              </a:rPr>
              <a:t>50px</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a:lnSpc>
                <a:spcPct val="100000"/>
              </a:lnSpc>
              <a:spcBef>
                <a:spcPts val="50"/>
              </a:spcBef>
            </a:pP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em</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color</a:t>
            </a:r>
            <a:r>
              <a:rPr sz="1800" dirty="0">
                <a:latin typeface="Consolas"/>
                <a:cs typeface="Consolas"/>
              </a:rPr>
              <a:t>:</a:t>
            </a:r>
            <a:r>
              <a:rPr sz="1800" spc="-35" dirty="0">
                <a:latin typeface="Consolas"/>
                <a:cs typeface="Consolas"/>
              </a:rPr>
              <a:t> </a:t>
            </a:r>
            <a:r>
              <a:rPr sz="1800" spc="-20" dirty="0">
                <a:solidFill>
                  <a:srgbClr val="0451A4"/>
                </a:solidFill>
                <a:latin typeface="Consolas"/>
                <a:cs typeface="Consolas"/>
              </a:rPr>
              <a:t>blue</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6" name="object 6"/>
          <p:cNvGrpSpPr/>
          <p:nvPr/>
        </p:nvGrpSpPr>
        <p:grpSpPr>
          <a:xfrm>
            <a:off x="7421371" y="3393440"/>
            <a:ext cx="3901440" cy="2435225"/>
            <a:chOff x="7421371" y="3393440"/>
            <a:chExt cx="3901440" cy="2435225"/>
          </a:xfrm>
        </p:grpSpPr>
        <p:pic>
          <p:nvPicPr>
            <p:cNvPr id="7" name="object 7"/>
            <p:cNvPicPr/>
            <p:nvPr/>
          </p:nvPicPr>
          <p:blipFill>
            <a:blip r:embed="rId2" cstate="print"/>
            <a:stretch>
              <a:fillRect/>
            </a:stretch>
          </p:blipFill>
          <p:spPr>
            <a:xfrm>
              <a:off x="7434071" y="3406140"/>
              <a:ext cx="3875531" cy="2409444"/>
            </a:xfrm>
            <a:prstGeom prst="rect">
              <a:avLst/>
            </a:prstGeom>
          </p:spPr>
        </p:pic>
        <p:sp>
          <p:nvSpPr>
            <p:cNvPr id="8" name="object 8"/>
            <p:cNvSpPr/>
            <p:nvPr/>
          </p:nvSpPr>
          <p:spPr>
            <a:xfrm>
              <a:off x="7427721" y="3399790"/>
              <a:ext cx="3888740" cy="2422525"/>
            </a:xfrm>
            <a:custGeom>
              <a:avLst/>
              <a:gdLst/>
              <a:ahLst/>
              <a:cxnLst/>
              <a:rect l="l" t="t" r="r" b="b"/>
              <a:pathLst>
                <a:path w="3888740" h="2422525">
                  <a:moveTo>
                    <a:pt x="0" y="2422144"/>
                  </a:moveTo>
                  <a:lnTo>
                    <a:pt x="3888231" y="2422144"/>
                  </a:lnTo>
                  <a:lnTo>
                    <a:pt x="3888231" y="0"/>
                  </a:lnTo>
                  <a:lnTo>
                    <a:pt x="0" y="0"/>
                  </a:lnTo>
                  <a:lnTo>
                    <a:pt x="0" y="2422144"/>
                  </a:lnTo>
                  <a:close/>
                </a:path>
              </a:pathLst>
            </a:custGeom>
            <a:ln w="12700">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73</a:t>
            </a:fld>
            <a:endParaRPr spc="-2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3005708"/>
            <a:ext cx="3382010" cy="756920"/>
          </a:xfrm>
          <a:prstGeom prst="rect">
            <a:avLst/>
          </a:prstGeom>
        </p:spPr>
        <p:txBody>
          <a:bodyPr vert="horz" wrap="square" lIns="0" tIns="12700" rIns="0" bIns="0" rtlCol="0">
            <a:spAutoFit/>
          </a:bodyPr>
          <a:lstStyle/>
          <a:p>
            <a:pPr marL="12700">
              <a:lnSpc>
                <a:spcPct val="100000"/>
              </a:lnSpc>
              <a:spcBef>
                <a:spcPts val="100"/>
              </a:spcBef>
            </a:pPr>
            <a:r>
              <a:rPr sz="4800" spc="-180" dirty="0"/>
              <a:t>SELECTORS</a:t>
            </a:r>
            <a:endParaRPr sz="4800"/>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74</a:t>
            </a:fld>
            <a:endParaRPr spc="-25"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SELECTORS</a:t>
            </a:r>
          </a:p>
        </p:txBody>
      </p:sp>
      <p:sp>
        <p:nvSpPr>
          <p:cNvPr id="3" name="object 3"/>
          <p:cNvSpPr txBox="1"/>
          <p:nvPr/>
        </p:nvSpPr>
        <p:spPr>
          <a:xfrm>
            <a:off x="962050" y="1446872"/>
            <a:ext cx="10104120" cy="4880182"/>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400" dirty="0">
                <a:solidFill>
                  <a:srgbClr val="111F35"/>
                </a:solidFill>
                <a:latin typeface="Calibri"/>
                <a:cs typeface="Calibri"/>
              </a:rPr>
              <a:t>I selettori sono una parte fondamentale di CSS
Specificano a quali elementi si applica una regola CSS
I selettori CSS non vengono utilizzati solo per lo styling!
Quando si utilizza JavaScript per rendere dinamiche le pagine Web, è possibile utilizzarlo per
Seleziona gli elementi con cui interagire
Quando si eseguono test Web automatizzati, possono essere utilizzati per determinare con quali elementi il test deve interagire
Quando si esegue lo scraping/crawling, possono essere utilizzati per selezionare gli elementi che
contengono le informazioni che vogliamo estrarre</a:t>
            </a:r>
            <a:endParaRPr sz="2400" dirty="0">
              <a:latin typeface="Calibri"/>
              <a:cs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SIMPLE</a:t>
            </a:r>
            <a:r>
              <a:rPr spc="-125" dirty="0"/>
              <a:t> CSS</a:t>
            </a:r>
            <a:r>
              <a:rPr spc="-114" dirty="0"/>
              <a:t> </a:t>
            </a:r>
            <a:r>
              <a:rPr spc="-120" dirty="0"/>
              <a:t>SELECTORS</a:t>
            </a:r>
          </a:p>
        </p:txBody>
      </p:sp>
      <p:sp>
        <p:nvSpPr>
          <p:cNvPr id="3" name="object 3"/>
          <p:cNvSpPr txBox="1"/>
          <p:nvPr/>
        </p:nvSpPr>
        <p:spPr>
          <a:xfrm>
            <a:off x="962050" y="1446872"/>
            <a:ext cx="8565515" cy="1309974"/>
          </a:xfrm>
          <a:prstGeom prst="rect">
            <a:avLst/>
          </a:prstGeom>
        </p:spPr>
        <p:txBody>
          <a:bodyPr vert="horz" wrap="square" lIns="0" tIns="98425" rIns="0" bIns="0" rtlCol="0">
            <a:spAutoFit/>
          </a:bodyPr>
          <a:lstStyle/>
          <a:p>
            <a:pPr marL="12700">
              <a:lnSpc>
                <a:spcPct val="100000"/>
              </a:lnSpc>
              <a:spcBef>
                <a:spcPts val="775"/>
              </a:spcBef>
            </a:pPr>
            <a:r>
              <a:rPr lang="it-IT" sz="2400" dirty="0">
                <a:solidFill>
                  <a:srgbClr val="111F35"/>
                </a:solidFill>
                <a:latin typeface="Calibri"/>
                <a:cs typeface="Calibri"/>
              </a:rPr>
              <a:t>Esistono cinque tipi di selettori semplici:
Selettore universale (noto anche come carattere jolly). Corrisponde a qualsiasi elemento.</a:t>
            </a:r>
            <a:endParaRPr sz="2400" dirty="0">
              <a:latin typeface="Calibri"/>
              <a:cs typeface="Calibri"/>
            </a:endParaRPr>
          </a:p>
        </p:txBody>
      </p:sp>
      <p:sp>
        <p:nvSpPr>
          <p:cNvPr id="4" name="object 4"/>
          <p:cNvSpPr txBox="1"/>
          <p:nvPr/>
        </p:nvSpPr>
        <p:spPr>
          <a:xfrm>
            <a:off x="882396" y="3867911"/>
            <a:ext cx="4742815" cy="230886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800000"/>
                </a:solidFill>
                <a:latin typeface="Consolas"/>
                <a:cs typeface="Consolas"/>
              </a:rPr>
              <a:t>&lt;p&gt;</a:t>
            </a:r>
            <a:r>
              <a:rPr sz="1800" dirty="0">
                <a:latin typeface="Consolas"/>
                <a:cs typeface="Consolas"/>
              </a:rPr>
              <a:t>Here's</a:t>
            </a:r>
            <a:r>
              <a:rPr sz="1800" spc="-35" dirty="0">
                <a:latin typeface="Consolas"/>
                <a:cs typeface="Consolas"/>
              </a:rPr>
              <a:t> </a:t>
            </a:r>
            <a:r>
              <a:rPr sz="1800" dirty="0">
                <a:latin typeface="Consolas"/>
                <a:cs typeface="Consolas"/>
              </a:rPr>
              <a:t>a</a:t>
            </a:r>
            <a:r>
              <a:rPr sz="1800" spc="-25" dirty="0">
                <a:latin typeface="Consolas"/>
                <a:cs typeface="Consolas"/>
              </a:rPr>
              <a:t> </a:t>
            </a:r>
            <a:r>
              <a:rPr sz="1800" spc="-10" dirty="0">
                <a:latin typeface="Consolas"/>
                <a:cs typeface="Consolas"/>
              </a:rPr>
              <a:t>list:</a:t>
            </a:r>
            <a:r>
              <a:rPr sz="1800" spc="-10" dirty="0">
                <a:solidFill>
                  <a:srgbClr val="800000"/>
                </a:solidFill>
                <a:latin typeface="Consolas"/>
                <a:cs typeface="Consolas"/>
              </a:rPr>
              <a:t>&lt;/p&gt;</a:t>
            </a:r>
            <a:endParaRPr sz="1800">
              <a:latin typeface="Consolas"/>
              <a:cs typeface="Consolas"/>
            </a:endParaRPr>
          </a:p>
          <a:p>
            <a:pPr marL="92075">
              <a:lnSpc>
                <a:spcPct val="100000"/>
              </a:lnSpc>
              <a:spcBef>
                <a:spcPts val="5"/>
              </a:spcBef>
            </a:pPr>
            <a:r>
              <a:rPr sz="1800" spc="-20" dirty="0">
                <a:solidFill>
                  <a:srgbClr val="800000"/>
                </a:solidFill>
                <a:latin typeface="Consolas"/>
                <a:cs typeface="Consolas"/>
              </a:rPr>
              <a:t>&lt;ul&gt;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Ann</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Bob</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dirty="0">
                <a:solidFill>
                  <a:srgbClr val="800000"/>
                </a:solidFill>
                <a:latin typeface="Consolas"/>
                <a:cs typeface="Consolas"/>
              </a:rPr>
              <a:t>&lt;li&gt;&lt;a</a:t>
            </a:r>
            <a:r>
              <a:rPr sz="1800" spc="-30" dirty="0">
                <a:solidFill>
                  <a:srgbClr val="800000"/>
                </a:solidFill>
                <a:latin typeface="Consolas"/>
                <a:cs typeface="Consolas"/>
              </a:rPr>
              <a:t> </a:t>
            </a:r>
            <a:r>
              <a:rPr sz="1800" spc="-10" dirty="0">
                <a:solidFill>
                  <a:srgbClr val="E40000"/>
                </a:solidFill>
                <a:latin typeface="Consolas"/>
                <a:cs typeface="Consolas"/>
              </a:rPr>
              <a:t>href</a:t>
            </a:r>
            <a:r>
              <a:rPr sz="1800" spc="-10" dirty="0">
                <a:latin typeface="Consolas"/>
                <a:cs typeface="Consolas"/>
              </a:rPr>
              <a:t>=</a:t>
            </a:r>
            <a:r>
              <a:rPr sz="1800" spc="-10" dirty="0">
                <a:solidFill>
                  <a:srgbClr val="0000FF"/>
                </a:solidFill>
                <a:latin typeface="Consolas"/>
                <a:cs typeface="Consolas"/>
              </a:rPr>
              <a:t>"/car/"</a:t>
            </a:r>
            <a:r>
              <a:rPr sz="1800" spc="-10" dirty="0">
                <a:solidFill>
                  <a:srgbClr val="800000"/>
                </a:solidFill>
                <a:latin typeface="Consolas"/>
                <a:cs typeface="Consolas"/>
              </a:rPr>
              <a:t>&gt;</a:t>
            </a:r>
            <a:r>
              <a:rPr sz="1800" spc="-10" dirty="0">
                <a:latin typeface="Consolas"/>
                <a:cs typeface="Consolas"/>
              </a:rPr>
              <a:t>Carl</a:t>
            </a:r>
            <a:r>
              <a:rPr sz="1800" spc="-10" dirty="0">
                <a:solidFill>
                  <a:srgbClr val="800000"/>
                </a:solidFill>
                <a:latin typeface="Consolas"/>
                <a:cs typeface="Consolas"/>
              </a:rPr>
              <a:t>&lt;/a&gt;&lt;/li&gt;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Dave</a:t>
            </a:r>
            <a:r>
              <a:rPr sz="1800" spc="-10" dirty="0">
                <a:solidFill>
                  <a:srgbClr val="800000"/>
                </a:solidFill>
                <a:latin typeface="Consolas"/>
                <a:cs typeface="Consolas"/>
              </a:rPr>
              <a:t>&lt;/li&gt;</a:t>
            </a:r>
            <a:endParaRPr sz="1800">
              <a:latin typeface="Consolas"/>
              <a:cs typeface="Consolas"/>
            </a:endParaRPr>
          </a:p>
          <a:p>
            <a:pPr marL="92075">
              <a:lnSpc>
                <a:spcPct val="100000"/>
              </a:lnSpc>
            </a:pPr>
            <a:r>
              <a:rPr sz="1800" spc="-10" dirty="0">
                <a:solidFill>
                  <a:srgbClr val="800000"/>
                </a:solidFill>
                <a:latin typeface="Consolas"/>
                <a:cs typeface="Consolas"/>
              </a:rPr>
              <a:t>&lt;/ul&gt;</a:t>
            </a:r>
            <a:endParaRPr sz="1800">
              <a:latin typeface="Consolas"/>
              <a:cs typeface="Consolas"/>
            </a:endParaRPr>
          </a:p>
          <a:p>
            <a:pPr marL="92075">
              <a:lnSpc>
                <a:spcPct val="100000"/>
              </a:lnSpc>
            </a:pPr>
            <a:r>
              <a:rPr sz="1800" dirty="0">
                <a:solidFill>
                  <a:srgbClr val="800000"/>
                </a:solidFill>
                <a:latin typeface="Consolas"/>
                <a:cs typeface="Consolas"/>
              </a:rPr>
              <a:t>&lt;a</a:t>
            </a:r>
            <a:r>
              <a:rPr sz="1800" spc="-50"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a:t>
            </a:r>
            <a:r>
              <a:rPr sz="1800" dirty="0">
                <a:solidFill>
                  <a:srgbClr val="800000"/>
                </a:solidFill>
                <a:latin typeface="Consolas"/>
                <a:cs typeface="Consolas"/>
              </a:rPr>
              <a:t>&gt;</a:t>
            </a:r>
            <a:r>
              <a:rPr sz="1800" dirty="0">
                <a:latin typeface="Consolas"/>
                <a:cs typeface="Consolas"/>
              </a:rPr>
              <a:t>Back</a:t>
            </a:r>
            <a:r>
              <a:rPr sz="1800" spc="-25" dirty="0">
                <a:latin typeface="Consolas"/>
                <a:cs typeface="Consolas"/>
              </a:rPr>
              <a:t> </a:t>
            </a:r>
            <a:r>
              <a:rPr sz="1800" dirty="0">
                <a:latin typeface="Consolas"/>
                <a:cs typeface="Consolas"/>
              </a:rPr>
              <a:t>to</a:t>
            </a:r>
            <a:r>
              <a:rPr sz="1800" spc="-25" dirty="0">
                <a:latin typeface="Consolas"/>
                <a:cs typeface="Consolas"/>
              </a:rPr>
              <a:t> </a:t>
            </a:r>
            <a:r>
              <a:rPr sz="1800" spc="-10" dirty="0">
                <a:latin typeface="Consolas"/>
                <a:cs typeface="Consolas"/>
              </a:rPr>
              <a:t>homepage</a:t>
            </a:r>
            <a:r>
              <a:rPr sz="1800" spc="-10" dirty="0">
                <a:solidFill>
                  <a:srgbClr val="800000"/>
                </a:solidFill>
                <a:latin typeface="Consolas"/>
                <a:cs typeface="Consolas"/>
              </a:rPr>
              <a:t>&lt;/a&gt;</a:t>
            </a:r>
            <a:endParaRPr sz="1800">
              <a:latin typeface="Consolas"/>
              <a:cs typeface="Consolas"/>
            </a:endParaRPr>
          </a:p>
        </p:txBody>
      </p:sp>
      <p:sp>
        <p:nvSpPr>
          <p:cNvPr id="5" name="object 5"/>
          <p:cNvSpPr txBox="1"/>
          <p:nvPr/>
        </p:nvSpPr>
        <p:spPr>
          <a:xfrm>
            <a:off x="882396" y="2770632"/>
            <a:ext cx="4742815" cy="922019"/>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800000"/>
                </a:solidFill>
                <a:latin typeface="Consolas"/>
                <a:cs typeface="Consolas"/>
              </a:rPr>
              <a:t>*</a:t>
            </a:r>
            <a:r>
              <a:rPr sz="1800" spc="-1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color</a:t>
            </a:r>
            <a:r>
              <a:rPr sz="1800" dirty="0">
                <a:latin typeface="Consolas"/>
                <a:cs typeface="Consolas"/>
              </a:rPr>
              <a:t>:</a:t>
            </a:r>
            <a:r>
              <a:rPr sz="1800" spc="-25" dirty="0">
                <a:latin typeface="Consolas"/>
                <a:cs typeface="Consolas"/>
              </a:rPr>
              <a:t> </a:t>
            </a:r>
            <a:r>
              <a:rPr sz="1800" spc="-10" dirty="0">
                <a:solidFill>
                  <a:srgbClr val="0451A4"/>
                </a:solidFill>
                <a:latin typeface="Consolas"/>
                <a:cs typeface="Consolas"/>
              </a:rPr>
              <a:t>hotpink</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6" name="object 6"/>
          <p:cNvGrpSpPr/>
          <p:nvPr/>
        </p:nvGrpSpPr>
        <p:grpSpPr>
          <a:xfrm>
            <a:off x="6554216" y="2965195"/>
            <a:ext cx="4688840" cy="2921000"/>
            <a:chOff x="6554216" y="2965195"/>
            <a:chExt cx="4688840" cy="2921000"/>
          </a:xfrm>
        </p:grpSpPr>
        <p:pic>
          <p:nvPicPr>
            <p:cNvPr id="7" name="object 7"/>
            <p:cNvPicPr/>
            <p:nvPr/>
          </p:nvPicPr>
          <p:blipFill>
            <a:blip r:embed="rId2" cstate="print"/>
            <a:stretch>
              <a:fillRect/>
            </a:stretch>
          </p:blipFill>
          <p:spPr>
            <a:xfrm>
              <a:off x="6566916" y="2977895"/>
              <a:ext cx="4663439" cy="2895600"/>
            </a:xfrm>
            <a:prstGeom prst="rect">
              <a:avLst/>
            </a:prstGeom>
          </p:spPr>
        </p:pic>
        <p:sp>
          <p:nvSpPr>
            <p:cNvPr id="8" name="object 8"/>
            <p:cNvSpPr/>
            <p:nvPr/>
          </p:nvSpPr>
          <p:spPr>
            <a:xfrm>
              <a:off x="6560566" y="2971545"/>
              <a:ext cx="4676140" cy="2908300"/>
            </a:xfrm>
            <a:custGeom>
              <a:avLst/>
              <a:gdLst/>
              <a:ahLst/>
              <a:cxnLst/>
              <a:rect l="l" t="t" r="r" b="b"/>
              <a:pathLst>
                <a:path w="4676140" h="2908300">
                  <a:moveTo>
                    <a:pt x="0" y="2908300"/>
                  </a:moveTo>
                  <a:lnTo>
                    <a:pt x="4676139" y="2908300"/>
                  </a:lnTo>
                  <a:lnTo>
                    <a:pt x="4676139" y="0"/>
                  </a:lnTo>
                  <a:lnTo>
                    <a:pt x="0" y="0"/>
                  </a:lnTo>
                  <a:lnTo>
                    <a:pt x="0" y="2908300"/>
                  </a:lnTo>
                  <a:close/>
                </a:path>
              </a:pathLst>
            </a:custGeom>
            <a:ln w="12700">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76</a:t>
            </a:fld>
            <a:endParaRPr spc="-25"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SIMPLE</a:t>
            </a:r>
            <a:r>
              <a:rPr spc="-125" dirty="0"/>
              <a:t> CSS</a:t>
            </a:r>
            <a:r>
              <a:rPr spc="-114" dirty="0"/>
              <a:t> </a:t>
            </a:r>
            <a:r>
              <a:rPr spc="-120" dirty="0"/>
              <a:t>SELECTORS</a:t>
            </a:r>
          </a:p>
        </p:txBody>
      </p:sp>
      <p:sp>
        <p:nvSpPr>
          <p:cNvPr id="3" name="object 3"/>
          <p:cNvSpPr txBox="1"/>
          <p:nvPr/>
        </p:nvSpPr>
        <p:spPr>
          <a:xfrm>
            <a:off x="962050" y="1446872"/>
            <a:ext cx="9710420" cy="1309974"/>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400" dirty="0">
                <a:solidFill>
                  <a:srgbClr val="111F35"/>
                </a:solidFill>
                <a:latin typeface="Calibri"/>
                <a:cs typeface="Calibri"/>
              </a:rPr>
              <a:t>Selettore di tipo. Corrisponde a tutti gli elementi di un determinato tipo (ad esempio, il nome del tag)
Il selettore è semplicemente il nome del tag da abbinare</a:t>
            </a:r>
            <a:endParaRPr sz="2400" dirty="0">
              <a:latin typeface="Calibri"/>
              <a:cs typeface="Calibri"/>
            </a:endParaRPr>
          </a:p>
        </p:txBody>
      </p:sp>
      <p:sp>
        <p:nvSpPr>
          <p:cNvPr id="4" name="object 4"/>
          <p:cNvSpPr txBox="1"/>
          <p:nvPr/>
        </p:nvSpPr>
        <p:spPr>
          <a:xfrm>
            <a:off x="882396" y="3867911"/>
            <a:ext cx="4742815" cy="2308860"/>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800000"/>
                </a:solidFill>
                <a:latin typeface="Consolas"/>
                <a:cs typeface="Consolas"/>
              </a:rPr>
              <a:t>&lt;p&gt;</a:t>
            </a:r>
            <a:r>
              <a:rPr sz="1800" dirty="0">
                <a:latin typeface="Consolas"/>
                <a:cs typeface="Consolas"/>
              </a:rPr>
              <a:t>Here's</a:t>
            </a:r>
            <a:r>
              <a:rPr sz="1800" spc="-35" dirty="0">
                <a:latin typeface="Consolas"/>
                <a:cs typeface="Consolas"/>
              </a:rPr>
              <a:t> </a:t>
            </a:r>
            <a:r>
              <a:rPr sz="1800" dirty="0">
                <a:latin typeface="Consolas"/>
                <a:cs typeface="Consolas"/>
              </a:rPr>
              <a:t>a</a:t>
            </a:r>
            <a:r>
              <a:rPr sz="1800" spc="-25" dirty="0">
                <a:latin typeface="Consolas"/>
                <a:cs typeface="Consolas"/>
              </a:rPr>
              <a:t> </a:t>
            </a:r>
            <a:r>
              <a:rPr sz="1800" spc="-10" dirty="0">
                <a:latin typeface="Consolas"/>
                <a:cs typeface="Consolas"/>
              </a:rPr>
              <a:t>list:</a:t>
            </a:r>
            <a:r>
              <a:rPr sz="1800" spc="-10" dirty="0">
                <a:solidFill>
                  <a:srgbClr val="800000"/>
                </a:solidFill>
                <a:latin typeface="Consolas"/>
                <a:cs typeface="Consolas"/>
              </a:rPr>
              <a:t>&lt;/p&gt;</a:t>
            </a:r>
            <a:endParaRPr sz="1800">
              <a:latin typeface="Consolas"/>
              <a:cs typeface="Consolas"/>
            </a:endParaRPr>
          </a:p>
          <a:p>
            <a:pPr marL="92075">
              <a:lnSpc>
                <a:spcPct val="100000"/>
              </a:lnSpc>
              <a:spcBef>
                <a:spcPts val="5"/>
              </a:spcBef>
            </a:pPr>
            <a:r>
              <a:rPr sz="1800" spc="-20" dirty="0">
                <a:solidFill>
                  <a:srgbClr val="800000"/>
                </a:solidFill>
                <a:latin typeface="Consolas"/>
                <a:cs typeface="Consolas"/>
              </a:rPr>
              <a:t>&lt;ul&gt;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Ann</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Bob</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dirty="0">
                <a:solidFill>
                  <a:srgbClr val="800000"/>
                </a:solidFill>
                <a:latin typeface="Consolas"/>
                <a:cs typeface="Consolas"/>
              </a:rPr>
              <a:t>&lt;li&gt;&lt;a</a:t>
            </a:r>
            <a:r>
              <a:rPr sz="1800" spc="-30" dirty="0">
                <a:solidFill>
                  <a:srgbClr val="800000"/>
                </a:solidFill>
                <a:latin typeface="Consolas"/>
                <a:cs typeface="Consolas"/>
              </a:rPr>
              <a:t> </a:t>
            </a:r>
            <a:r>
              <a:rPr sz="1800" spc="-10" dirty="0">
                <a:solidFill>
                  <a:srgbClr val="E40000"/>
                </a:solidFill>
                <a:latin typeface="Consolas"/>
                <a:cs typeface="Consolas"/>
              </a:rPr>
              <a:t>href</a:t>
            </a:r>
            <a:r>
              <a:rPr sz="1800" spc="-10" dirty="0">
                <a:latin typeface="Consolas"/>
                <a:cs typeface="Consolas"/>
              </a:rPr>
              <a:t>=</a:t>
            </a:r>
            <a:r>
              <a:rPr sz="1800" spc="-10" dirty="0">
                <a:solidFill>
                  <a:srgbClr val="0000FF"/>
                </a:solidFill>
                <a:latin typeface="Consolas"/>
                <a:cs typeface="Consolas"/>
              </a:rPr>
              <a:t>"/car/"</a:t>
            </a:r>
            <a:r>
              <a:rPr sz="1800" spc="-10" dirty="0">
                <a:solidFill>
                  <a:srgbClr val="800000"/>
                </a:solidFill>
                <a:latin typeface="Consolas"/>
                <a:cs typeface="Consolas"/>
              </a:rPr>
              <a:t>&gt;</a:t>
            </a:r>
            <a:r>
              <a:rPr sz="1800" spc="-10" dirty="0">
                <a:latin typeface="Consolas"/>
                <a:cs typeface="Consolas"/>
              </a:rPr>
              <a:t>Carl</a:t>
            </a:r>
            <a:r>
              <a:rPr sz="1800" spc="-10" dirty="0">
                <a:solidFill>
                  <a:srgbClr val="800000"/>
                </a:solidFill>
                <a:latin typeface="Consolas"/>
                <a:cs typeface="Consolas"/>
              </a:rPr>
              <a:t>&lt;/a&gt;&lt;/li&gt;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Dave</a:t>
            </a:r>
            <a:r>
              <a:rPr sz="1800" spc="-10" dirty="0">
                <a:solidFill>
                  <a:srgbClr val="800000"/>
                </a:solidFill>
                <a:latin typeface="Consolas"/>
                <a:cs typeface="Consolas"/>
              </a:rPr>
              <a:t>&lt;/li&gt;</a:t>
            </a:r>
            <a:endParaRPr sz="1800">
              <a:latin typeface="Consolas"/>
              <a:cs typeface="Consolas"/>
            </a:endParaRPr>
          </a:p>
          <a:p>
            <a:pPr marL="92075">
              <a:lnSpc>
                <a:spcPct val="100000"/>
              </a:lnSpc>
            </a:pPr>
            <a:r>
              <a:rPr sz="1800" spc="-10" dirty="0">
                <a:solidFill>
                  <a:srgbClr val="800000"/>
                </a:solidFill>
                <a:latin typeface="Consolas"/>
                <a:cs typeface="Consolas"/>
              </a:rPr>
              <a:t>&lt;/ul&gt;</a:t>
            </a:r>
            <a:endParaRPr sz="1800">
              <a:latin typeface="Consolas"/>
              <a:cs typeface="Consolas"/>
            </a:endParaRPr>
          </a:p>
          <a:p>
            <a:pPr marL="92075">
              <a:lnSpc>
                <a:spcPct val="100000"/>
              </a:lnSpc>
            </a:pPr>
            <a:r>
              <a:rPr sz="1800" dirty="0">
                <a:solidFill>
                  <a:srgbClr val="800000"/>
                </a:solidFill>
                <a:latin typeface="Consolas"/>
                <a:cs typeface="Consolas"/>
              </a:rPr>
              <a:t>&lt;a</a:t>
            </a:r>
            <a:r>
              <a:rPr sz="1800" spc="-50"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a:t>
            </a:r>
            <a:r>
              <a:rPr sz="1800" dirty="0">
                <a:solidFill>
                  <a:srgbClr val="800000"/>
                </a:solidFill>
                <a:latin typeface="Consolas"/>
                <a:cs typeface="Consolas"/>
              </a:rPr>
              <a:t>&gt;</a:t>
            </a:r>
            <a:r>
              <a:rPr sz="1800" dirty="0">
                <a:latin typeface="Consolas"/>
                <a:cs typeface="Consolas"/>
              </a:rPr>
              <a:t>Back</a:t>
            </a:r>
            <a:r>
              <a:rPr sz="1800" spc="-25" dirty="0">
                <a:latin typeface="Consolas"/>
                <a:cs typeface="Consolas"/>
              </a:rPr>
              <a:t> </a:t>
            </a:r>
            <a:r>
              <a:rPr sz="1800" dirty="0">
                <a:latin typeface="Consolas"/>
                <a:cs typeface="Consolas"/>
              </a:rPr>
              <a:t>to</a:t>
            </a:r>
            <a:r>
              <a:rPr sz="1800" spc="-25" dirty="0">
                <a:latin typeface="Consolas"/>
                <a:cs typeface="Consolas"/>
              </a:rPr>
              <a:t> </a:t>
            </a:r>
            <a:r>
              <a:rPr sz="1800" spc="-10" dirty="0">
                <a:latin typeface="Consolas"/>
                <a:cs typeface="Consolas"/>
              </a:rPr>
              <a:t>homepage</a:t>
            </a:r>
            <a:r>
              <a:rPr sz="1800" spc="-10" dirty="0">
                <a:solidFill>
                  <a:srgbClr val="800000"/>
                </a:solidFill>
                <a:latin typeface="Consolas"/>
                <a:cs typeface="Consolas"/>
              </a:rPr>
              <a:t>&lt;/a&gt;</a:t>
            </a:r>
            <a:endParaRPr sz="1800">
              <a:latin typeface="Consolas"/>
              <a:cs typeface="Consolas"/>
            </a:endParaRPr>
          </a:p>
        </p:txBody>
      </p:sp>
      <p:sp>
        <p:nvSpPr>
          <p:cNvPr id="5" name="object 5"/>
          <p:cNvSpPr txBox="1"/>
          <p:nvPr/>
        </p:nvSpPr>
        <p:spPr>
          <a:xfrm>
            <a:off x="882396" y="2770632"/>
            <a:ext cx="4742815" cy="922019"/>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800000"/>
                </a:solidFill>
                <a:latin typeface="Consolas"/>
                <a:cs typeface="Consolas"/>
              </a:rPr>
              <a:t>a</a:t>
            </a:r>
            <a:r>
              <a:rPr sz="1800" spc="-1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10" dirty="0">
                <a:solidFill>
                  <a:srgbClr val="0451A4"/>
                </a:solidFill>
                <a:latin typeface="Consolas"/>
                <a:cs typeface="Consolas"/>
              </a:rPr>
              <a:t>yellow</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6" name="object 6"/>
          <p:cNvGrpSpPr/>
          <p:nvPr/>
        </p:nvGrpSpPr>
        <p:grpSpPr>
          <a:xfrm>
            <a:off x="6575552" y="2965195"/>
            <a:ext cx="4648200" cy="2921000"/>
            <a:chOff x="6575552" y="2965195"/>
            <a:chExt cx="4648200" cy="2921000"/>
          </a:xfrm>
        </p:grpSpPr>
        <p:pic>
          <p:nvPicPr>
            <p:cNvPr id="7" name="object 7"/>
            <p:cNvPicPr/>
            <p:nvPr/>
          </p:nvPicPr>
          <p:blipFill>
            <a:blip r:embed="rId2" cstate="print"/>
            <a:stretch>
              <a:fillRect/>
            </a:stretch>
          </p:blipFill>
          <p:spPr>
            <a:xfrm>
              <a:off x="6588252" y="2977895"/>
              <a:ext cx="4622292" cy="2895600"/>
            </a:xfrm>
            <a:prstGeom prst="rect">
              <a:avLst/>
            </a:prstGeom>
          </p:spPr>
        </p:pic>
        <p:sp>
          <p:nvSpPr>
            <p:cNvPr id="8" name="object 8"/>
            <p:cNvSpPr/>
            <p:nvPr/>
          </p:nvSpPr>
          <p:spPr>
            <a:xfrm>
              <a:off x="6581902" y="2971545"/>
              <a:ext cx="4635500" cy="2908300"/>
            </a:xfrm>
            <a:custGeom>
              <a:avLst/>
              <a:gdLst/>
              <a:ahLst/>
              <a:cxnLst/>
              <a:rect l="l" t="t" r="r" b="b"/>
              <a:pathLst>
                <a:path w="4635500" h="2908300">
                  <a:moveTo>
                    <a:pt x="0" y="2908300"/>
                  </a:moveTo>
                  <a:lnTo>
                    <a:pt x="4634992" y="2908300"/>
                  </a:lnTo>
                  <a:lnTo>
                    <a:pt x="4634992" y="0"/>
                  </a:lnTo>
                  <a:lnTo>
                    <a:pt x="0" y="0"/>
                  </a:lnTo>
                  <a:lnTo>
                    <a:pt x="0" y="2908300"/>
                  </a:lnTo>
                  <a:close/>
                </a:path>
              </a:pathLst>
            </a:custGeom>
            <a:ln w="12700">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77</a:t>
            </a:fld>
            <a:endParaRPr spc="-25"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SIMPLE</a:t>
            </a:r>
            <a:r>
              <a:rPr spc="-125" dirty="0"/>
              <a:t> CSS</a:t>
            </a:r>
            <a:r>
              <a:rPr spc="-114" dirty="0"/>
              <a:t> </a:t>
            </a:r>
            <a:r>
              <a:rPr spc="-120" dirty="0"/>
              <a:t>SELECTORS</a:t>
            </a:r>
          </a:p>
        </p:txBody>
      </p:sp>
      <p:sp>
        <p:nvSpPr>
          <p:cNvPr id="3" name="object 3"/>
          <p:cNvSpPr txBox="1"/>
          <p:nvPr/>
        </p:nvSpPr>
        <p:spPr>
          <a:xfrm>
            <a:off x="962050" y="1449921"/>
            <a:ext cx="9036050" cy="1062470"/>
          </a:xfrm>
          <a:prstGeom prst="rect">
            <a:avLst/>
          </a:prstGeom>
        </p:spPr>
        <p:txBody>
          <a:bodyPr vert="horz" wrap="square" lIns="0" tIns="97155" rIns="0" bIns="0" rtlCol="0">
            <a:spAutoFit/>
          </a:bodyPr>
          <a:lstStyle/>
          <a:p>
            <a:pPr marL="240029" indent="-227329">
              <a:lnSpc>
                <a:spcPct val="100000"/>
              </a:lnSpc>
              <a:spcBef>
                <a:spcPts val="765"/>
              </a:spcBef>
              <a:buFont typeface="Arial MT"/>
              <a:buChar char="•"/>
              <a:tabLst>
                <a:tab pos="240029" algn="l"/>
              </a:tabLst>
            </a:pPr>
            <a:r>
              <a:rPr lang="it-IT" sz="2800" dirty="0">
                <a:solidFill>
                  <a:srgbClr val="111F35"/>
                </a:solidFill>
                <a:latin typeface="Calibri"/>
                <a:cs typeface="Calibri"/>
              </a:rPr>
              <a:t>Selettore id. Abbina l'elemento con l'attributo id specificato.
Il selettore ha la forma #ElementId</a:t>
            </a:r>
            <a:endParaRPr sz="2800" dirty="0">
              <a:latin typeface="Consolas"/>
              <a:cs typeface="Consolas"/>
            </a:endParaRPr>
          </a:p>
        </p:txBody>
      </p:sp>
      <p:sp>
        <p:nvSpPr>
          <p:cNvPr id="4" name="object 4"/>
          <p:cNvSpPr txBox="1"/>
          <p:nvPr/>
        </p:nvSpPr>
        <p:spPr>
          <a:xfrm>
            <a:off x="882396" y="3867911"/>
            <a:ext cx="5840095" cy="175577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10" dirty="0">
                <a:solidFill>
                  <a:srgbClr val="800000"/>
                </a:solidFill>
                <a:latin typeface="Consolas"/>
                <a:cs typeface="Consolas"/>
              </a:rPr>
              <a:t>&lt;form&gt;</a:t>
            </a:r>
            <a:endParaRPr sz="1800">
              <a:latin typeface="Consolas"/>
              <a:cs typeface="Consolas"/>
            </a:endParaRPr>
          </a:p>
          <a:p>
            <a:pPr marL="342265">
              <a:lnSpc>
                <a:spcPct val="100000"/>
              </a:lnSpc>
              <a:spcBef>
                <a:spcPts val="5"/>
              </a:spcBef>
            </a:pPr>
            <a:r>
              <a:rPr sz="1800" dirty="0">
                <a:solidFill>
                  <a:srgbClr val="800000"/>
                </a:solidFill>
                <a:latin typeface="Consolas"/>
                <a:cs typeface="Consolas"/>
              </a:rPr>
              <a:t>&lt;label</a:t>
            </a:r>
            <a:r>
              <a:rPr sz="1800" spc="-90"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"msg"</a:t>
            </a:r>
            <a:r>
              <a:rPr sz="1800" dirty="0">
                <a:solidFill>
                  <a:srgbClr val="800000"/>
                </a:solidFill>
                <a:latin typeface="Consolas"/>
                <a:cs typeface="Consolas"/>
              </a:rPr>
              <a:t>&gt;</a:t>
            </a:r>
            <a:r>
              <a:rPr sz="1800" dirty="0">
                <a:latin typeface="Consolas"/>
                <a:cs typeface="Consolas"/>
              </a:rPr>
              <a:t>Message:</a:t>
            </a:r>
            <a:r>
              <a:rPr sz="1800" spc="-80" dirty="0">
                <a:latin typeface="Consolas"/>
                <a:cs typeface="Consolas"/>
              </a:rPr>
              <a:t> </a:t>
            </a:r>
            <a:r>
              <a:rPr sz="1800" spc="-10" dirty="0">
                <a:solidFill>
                  <a:srgbClr val="800000"/>
                </a:solidFill>
                <a:latin typeface="Consolas"/>
                <a:cs typeface="Consolas"/>
              </a:rPr>
              <a:t>&lt;/label&gt;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50"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"msg"</a:t>
            </a:r>
            <a:r>
              <a:rPr sz="1800" spc="-40" dirty="0">
                <a:solidFill>
                  <a:srgbClr val="0000FF"/>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"text"</a:t>
            </a:r>
            <a:r>
              <a:rPr sz="1800" spc="-40" dirty="0">
                <a:solidFill>
                  <a:srgbClr val="0000FF"/>
                </a:solidFill>
                <a:latin typeface="Consolas"/>
                <a:cs typeface="Consolas"/>
              </a:rPr>
              <a:t> </a:t>
            </a:r>
            <a:r>
              <a:rPr sz="1800" spc="-10" dirty="0">
                <a:solidFill>
                  <a:srgbClr val="E40000"/>
                </a:solidFill>
                <a:latin typeface="Consolas"/>
                <a:cs typeface="Consolas"/>
              </a:rPr>
              <a:t>name</a:t>
            </a:r>
            <a:r>
              <a:rPr sz="1800" spc="-10" dirty="0">
                <a:latin typeface="Consolas"/>
                <a:cs typeface="Consolas"/>
              </a:rPr>
              <a:t>=</a:t>
            </a:r>
            <a:r>
              <a:rPr sz="1800" spc="-10" dirty="0">
                <a:solidFill>
                  <a:srgbClr val="0000FF"/>
                </a:solidFill>
                <a:latin typeface="Consolas"/>
                <a:cs typeface="Consolas"/>
              </a:rPr>
              <a:t>"msg"</a:t>
            </a:r>
            <a:r>
              <a:rPr sz="1800" spc="-10" dirty="0">
                <a:solidFill>
                  <a:srgbClr val="800000"/>
                </a:solidFill>
                <a:latin typeface="Consolas"/>
                <a:cs typeface="Consolas"/>
              </a:rPr>
              <a:t>&gt;&lt;br&gt;</a:t>
            </a:r>
            <a:endParaRPr sz="1800">
              <a:latin typeface="Consolas"/>
              <a:cs typeface="Consolas"/>
            </a:endParaRPr>
          </a:p>
          <a:p>
            <a:pPr marL="342265">
              <a:lnSpc>
                <a:spcPct val="100000"/>
              </a:lnSpc>
            </a:pPr>
            <a:r>
              <a:rPr sz="1800" dirty="0">
                <a:solidFill>
                  <a:srgbClr val="800000"/>
                </a:solidFill>
                <a:latin typeface="Consolas"/>
                <a:cs typeface="Consolas"/>
              </a:rPr>
              <a:t>&lt;label</a:t>
            </a:r>
            <a:r>
              <a:rPr sz="1800" spc="-65"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"num"</a:t>
            </a:r>
            <a:r>
              <a:rPr sz="1800" dirty="0">
                <a:solidFill>
                  <a:srgbClr val="800000"/>
                </a:solidFill>
                <a:latin typeface="Consolas"/>
                <a:cs typeface="Consolas"/>
              </a:rPr>
              <a:t>&gt;</a:t>
            </a:r>
            <a:r>
              <a:rPr sz="1800" dirty="0">
                <a:latin typeface="Consolas"/>
                <a:cs typeface="Consolas"/>
              </a:rPr>
              <a:t>Number:</a:t>
            </a:r>
            <a:r>
              <a:rPr sz="1800" spc="-60" dirty="0">
                <a:latin typeface="Consolas"/>
                <a:cs typeface="Consolas"/>
              </a:rPr>
              <a:t> </a:t>
            </a:r>
            <a:r>
              <a:rPr sz="1800" spc="-10" dirty="0">
                <a:solidFill>
                  <a:srgbClr val="800000"/>
                </a:solidFill>
                <a:latin typeface="Consolas"/>
                <a:cs typeface="Consolas"/>
              </a:rPr>
              <a:t>&lt;/label&gt;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55"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"num"</a:t>
            </a:r>
            <a:r>
              <a:rPr sz="1800" spc="-40" dirty="0">
                <a:solidFill>
                  <a:srgbClr val="0000FF"/>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"number"</a:t>
            </a:r>
            <a:r>
              <a:rPr sz="1800" spc="-40" dirty="0">
                <a:solidFill>
                  <a:srgbClr val="0000FF"/>
                </a:solidFill>
                <a:latin typeface="Consolas"/>
                <a:cs typeface="Consolas"/>
              </a:rPr>
              <a:t> </a:t>
            </a:r>
            <a:r>
              <a:rPr sz="1800" spc="-10" dirty="0">
                <a:solidFill>
                  <a:srgbClr val="E40000"/>
                </a:solidFill>
                <a:latin typeface="Consolas"/>
                <a:cs typeface="Consolas"/>
              </a:rPr>
              <a:t>name</a:t>
            </a:r>
            <a:r>
              <a:rPr sz="1800" spc="-10" dirty="0">
                <a:latin typeface="Consolas"/>
                <a:cs typeface="Consolas"/>
              </a:rPr>
              <a:t>=</a:t>
            </a:r>
            <a:r>
              <a:rPr sz="1800" spc="-10" dirty="0">
                <a:solidFill>
                  <a:srgbClr val="0000FF"/>
                </a:solidFill>
                <a:latin typeface="Consolas"/>
                <a:cs typeface="Consolas"/>
              </a:rPr>
              <a:t>"num"</a:t>
            </a:r>
            <a:r>
              <a:rPr sz="1800" spc="-1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&lt;/form&gt;</a:t>
            </a:r>
            <a:endParaRPr sz="1800">
              <a:latin typeface="Consolas"/>
              <a:cs typeface="Consolas"/>
            </a:endParaRPr>
          </a:p>
        </p:txBody>
      </p:sp>
      <p:sp>
        <p:nvSpPr>
          <p:cNvPr id="5" name="object 5"/>
          <p:cNvSpPr txBox="1"/>
          <p:nvPr/>
        </p:nvSpPr>
        <p:spPr>
          <a:xfrm>
            <a:off x="882396" y="2770632"/>
            <a:ext cx="5840095" cy="922019"/>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800000"/>
                </a:solidFill>
                <a:latin typeface="Consolas"/>
                <a:cs typeface="Consolas"/>
              </a:rPr>
              <a:t>#msg</a:t>
            </a:r>
            <a:r>
              <a:rPr sz="1800" spc="-3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cyan</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6" name="object 6"/>
          <p:cNvGrpSpPr/>
          <p:nvPr/>
        </p:nvGrpSpPr>
        <p:grpSpPr>
          <a:xfrm>
            <a:off x="7206488" y="3090164"/>
            <a:ext cx="4116070" cy="2081530"/>
            <a:chOff x="7206488" y="3090164"/>
            <a:chExt cx="4116070" cy="2081530"/>
          </a:xfrm>
        </p:grpSpPr>
        <p:pic>
          <p:nvPicPr>
            <p:cNvPr id="7" name="object 7"/>
            <p:cNvPicPr/>
            <p:nvPr/>
          </p:nvPicPr>
          <p:blipFill>
            <a:blip r:embed="rId2" cstate="print"/>
            <a:stretch>
              <a:fillRect/>
            </a:stretch>
          </p:blipFill>
          <p:spPr>
            <a:xfrm>
              <a:off x="7219188" y="3102864"/>
              <a:ext cx="4090415" cy="1278906"/>
            </a:xfrm>
            <a:prstGeom prst="rect">
              <a:avLst/>
            </a:prstGeom>
          </p:spPr>
        </p:pic>
        <p:sp>
          <p:nvSpPr>
            <p:cNvPr id="8" name="object 8"/>
            <p:cNvSpPr/>
            <p:nvPr/>
          </p:nvSpPr>
          <p:spPr>
            <a:xfrm>
              <a:off x="7212838" y="3096514"/>
              <a:ext cx="4103370" cy="2068830"/>
            </a:xfrm>
            <a:custGeom>
              <a:avLst/>
              <a:gdLst/>
              <a:ahLst/>
              <a:cxnLst/>
              <a:rect l="l" t="t" r="r" b="b"/>
              <a:pathLst>
                <a:path w="4103370" h="2068829">
                  <a:moveTo>
                    <a:pt x="0" y="2068576"/>
                  </a:moveTo>
                  <a:lnTo>
                    <a:pt x="4103115" y="2068576"/>
                  </a:lnTo>
                  <a:lnTo>
                    <a:pt x="4103115" y="0"/>
                  </a:lnTo>
                  <a:lnTo>
                    <a:pt x="0" y="0"/>
                  </a:lnTo>
                  <a:lnTo>
                    <a:pt x="0" y="2068576"/>
                  </a:lnTo>
                  <a:close/>
                </a:path>
              </a:pathLst>
            </a:custGeom>
            <a:ln w="12700">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78</a:t>
            </a:fld>
            <a:endParaRPr spc="-25"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SIMPLE</a:t>
            </a:r>
            <a:r>
              <a:rPr spc="-125" dirty="0"/>
              <a:t> CSS</a:t>
            </a:r>
            <a:r>
              <a:rPr spc="-114" dirty="0"/>
              <a:t> </a:t>
            </a:r>
            <a:r>
              <a:rPr spc="-120" dirty="0"/>
              <a:t>SELECTORS</a:t>
            </a:r>
          </a:p>
        </p:txBody>
      </p:sp>
      <p:sp>
        <p:nvSpPr>
          <p:cNvPr id="3" name="object 3"/>
          <p:cNvSpPr txBox="1"/>
          <p:nvPr/>
        </p:nvSpPr>
        <p:spPr>
          <a:xfrm>
            <a:off x="962050" y="1449921"/>
            <a:ext cx="10071100" cy="1493358"/>
          </a:xfrm>
          <a:prstGeom prst="rect">
            <a:avLst/>
          </a:prstGeom>
        </p:spPr>
        <p:txBody>
          <a:bodyPr vert="horz" wrap="square" lIns="0" tIns="97155" rIns="0" bIns="0" rtlCol="0">
            <a:spAutoFit/>
          </a:bodyPr>
          <a:lstStyle/>
          <a:p>
            <a:pPr marL="240029" indent="-227329">
              <a:lnSpc>
                <a:spcPct val="100000"/>
              </a:lnSpc>
              <a:spcBef>
                <a:spcPts val="765"/>
              </a:spcBef>
              <a:buFont typeface="Arial MT"/>
              <a:buChar char="•"/>
              <a:tabLst>
                <a:tab pos="240029" algn="l"/>
              </a:tabLst>
            </a:pPr>
            <a:r>
              <a:rPr lang="it-IT" sz="2800" dirty="0">
                <a:solidFill>
                  <a:srgbClr val="111F35"/>
                </a:solidFill>
                <a:latin typeface="Calibri"/>
                <a:cs typeface="Calibri"/>
              </a:rPr>
              <a:t>Selettore di classe. Corrisponde all'elemento con l'attributo class specificato.
Il selettore ha il formato .classname</a:t>
            </a:r>
            <a:endParaRPr sz="2800" dirty="0">
              <a:latin typeface="Consolas"/>
              <a:cs typeface="Consolas"/>
            </a:endParaRPr>
          </a:p>
        </p:txBody>
      </p:sp>
      <p:sp>
        <p:nvSpPr>
          <p:cNvPr id="4" name="object 4"/>
          <p:cNvSpPr txBox="1"/>
          <p:nvPr/>
        </p:nvSpPr>
        <p:spPr>
          <a:xfrm>
            <a:off x="882396" y="4524755"/>
            <a:ext cx="5840095" cy="646430"/>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&lt;button&gt;</a:t>
            </a:r>
            <a:r>
              <a:rPr sz="1800" dirty="0">
                <a:latin typeface="Consolas"/>
                <a:cs typeface="Consolas"/>
              </a:rPr>
              <a:t>Reset</a:t>
            </a:r>
            <a:r>
              <a:rPr sz="1800" spc="-55" dirty="0">
                <a:latin typeface="Consolas"/>
                <a:cs typeface="Consolas"/>
              </a:rPr>
              <a:t> </a:t>
            </a:r>
            <a:r>
              <a:rPr sz="1800" spc="-10" dirty="0">
                <a:latin typeface="Consolas"/>
                <a:cs typeface="Consolas"/>
              </a:rPr>
              <a:t>form</a:t>
            </a:r>
            <a:r>
              <a:rPr sz="1800" spc="-10" dirty="0">
                <a:solidFill>
                  <a:srgbClr val="800000"/>
                </a:solidFill>
                <a:latin typeface="Consolas"/>
                <a:cs typeface="Consolas"/>
              </a:rPr>
              <a:t>&lt;/button&gt;</a:t>
            </a: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&lt;button</a:t>
            </a:r>
            <a:r>
              <a:rPr sz="1800" spc="-80" dirty="0">
                <a:solidFill>
                  <a:srgbClr val="800000"/>
                </a:solidFill>
                <a:latin typeface="Consolas"/>
                <a:cs typeface="Consolas"/>
              </a:rPr>
              <a:t> </a:t>
            </a:r>
            <a:r>
              <a:rPr sz="1800" dirty="0">
                <a:solidFill>
                  <a:srgbClr val="E40000"/>
                </a:solidFill>
                <a:latin typeface="Consolas"/>
                <a:cs typeface="Consolas"/>
              </a:rPr>
              <a:t>class</a:t>
            </a:r>
            <a:r>
              <a:rPr sz="1800" dirty="0">
                <a:latin typeface="Consolas"/>
                <a:cs typeface="Consolas"/>
              </a:rPr>
              <a:t>=</a:t>
            </a:r>
            <a:r>
              <a:rPr sz="1800" dirty="0">
                <a:solidFill>
                  <a:srgbClr val="0000FF"/>
                </a:solidFill>
                <a:latin typeface="Consolas"/>
                <a:cs typeface="Consolas"/>
              </a:rPr>
              <a:t>"primary</a:t>
            </a:r>
            <a:r>
              <a:rPr sz="1800" spc="-70" dirty="0">
                <a:solidFill>
                  <a:srgbClr val="0000FF"/>
                </a:solidFill>
                <a:latin typeface="Consolas"/>
                <a:cs typeface="Consolas"/>
              </a:rPr>
              <a:t> </a:t>
            </a:r>
            <a:r>
              <a:rPr sz="1800" spc="-10" dirty="0">
                <a:solidFill>
                  <a:srgbClr val="0000FF"/>
                </a:solidFill>
                <a:latin typeface="Consolas"/>
                <a:cs typeface="Consolas"/>
              </a:rPr>
              <a:t>btn"</a:t>
            </a:r>
            <a:r>
              <a:rPr sz="1800" spc="-10" dirty="0">
                <a:solidFill>
                  <a:srgbClr val="800000"/>
                </a:solidFill>
                <a:latin typeface="Consolas"/>
                <a:cs typeface="Consolas"/>
              </a:rPr>
              <a:t>&gt;</a:t>
            </a:r>
            <a:r>
              <a:rPr sz="1800" spc="-10" dirty="0">
                <a:latin typeface="Consolas"/>
                <a:cs typeface="Consolas"/>
              </a:rPr>
              <a:t>Continue</a:t>
            </a:r>
            <a:r>
              <a:rPr sz="1800" spc="-10" dirty="0">
                <a:solidFill>
                  <a:srgbClr val="800000"/>
                </a:solidFill>
                <a:latin typeface="Consolas"/>
                <a:cs typeface="Consolas"/>
              </a:rPr>
              <a:t>&lt;/button&gt;</a:t>
            </a:r>
            <a:endParaRPr sz="1800">
              <a:latin typeface="Consolas"/>
              <a:cs typeface="Consolas"/>
            </a:endParaRPr>
          </a:p>
        </p:txBody>
      </p:sp>
      <p:sp>
        <p:nvSpPr>
          <p:cNvPr id="5" name="object 5"/>
          <p:cNvSpPr txBox="1"/>
          <p:nvPr/>
        </p:nvSpPr>
        <p:spPr>
          <a:xfrm>
            <a:off x="882396" y="3127248"/>
            <a:ext cx="5840095" cy="1199515"/>
          </a:xfrm>
          <a:prstGeom prst="rect">
            <a:avLst/>
          </a:prstGeom>
          <a:ln w="12700">
            <a:solidFill>
              <a:srgbClr val="111F35"/>
            </a:solidFill>
          </a:ln>
        </p:spPr>
        <p:txBody>
          <a:bodyPr vert="horz" wrap="square" lIns="0" tIns="31750" rIns="0" bIns="0" rtlCol="0">
            <a:spAutoFit/>
          </a:bodyPr>
          <a:lstStyle/>
          <a:p>
            <a:pPr marL="342265" marR="3357879" indent="-250190">
              <a:lnSpc>
                <a:spcPct val="100000"/>
              </a:lnSpc>
              <a:spcBef>
                <a:spcPts val="250"/>
              </a:spcBef>
            </a:pPr>
            <a:r>
              <a:rPr sz="1800" dirty="0">
                <a:solidFill>
                  <a:srgbClr val="800000"/>
                </a:solidFill>
                <a:latin typeface="Consolas"/>
                <a:cs typeface="Consolas"/>
              </a:rPr>
              <a:t>.primary</a:t>
            </a:r>
            <a:r>
              <a:rPr sz="1800" spc="-45" dirty="0">
                <a:solidFill>
                  <a:srgbClr val="800000"/>
                </a:solidFill>
                <a:latin typeface="Consolas"/>
                <a:cs typeface="Consolas"/>
              </a:rPr>
              <a:t> </a:t>
            </a:r>
            <a:r>
              <a:rPr sz="1800" spc="-50"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blue</a:t>
            </a:r>
            <a:r>
              <a:rPr sz="1800" spc="-20" dirty="0">
                <a:latin typeface="Consolas"/>
                <a:cs typeface="Consolas"/>
              </a:rPr>
              <a:t>; </a:t>
            </a:r>
            <a:r>
              <a:rPr sz="1800" dirty="0">
                <a:solidFill>
                  <a:srgbClr val="E40000"/>
                </a:solidFill>
                <a:latin typeface="Consolas"/>
                <a:cs typeface="Consolas"/>
              </a:rPr>
              <a:t>color</a:t>
            </a:r>
            <a:r>
              <a:rPr sz="1800" dirty="0">
                <a:latin typeface="Consolas"/>
                <a:cs typeface="Consolas"/>
              </a:rPr>
              <a:t>:</a:t>
            </a:r>
            <a:r>
              <a:rPr sz="1800" spc="-25" dirty="0">
                <a:latin typeface="Consolas"/>
                <a:cs typeface="Consolas"/>
              </a:rPr>
              <a:t> </a:t>
            </a:r>
            <a:r>
              <a:rPr sz="1800" spc="-10" dirty="0">
                <a:solidFill>
                  <a:srgbClr val="0451A4"/>
                </a:solidFill>
                <a:latin typeface="Consolas"/>
                <a:cs typeface="Consolas"/>
              </a:rPr>
              <a:t>white</a:t>
            </a:r>
            <a:r>
              <a:rPr sz="1800" spc="-10" dirty="0">
                <a:latin typeface="Consolas"/>
                <a:cs typeface="Consolas"/>
              </a:rPr>
              <a:t>;</a:t>
            </a:r>
            <a:endParaRPr sz="1800">
              <a:latin typeface="Consolas"/>
              <a:cs typeface="Consolas"/>
            </a:endParaRPr>
          </a:p>
          <a:p>
            <a:pPr marL="92075">
              <a:lnSpc>
                <a:spcPct val="100000"/>
              </a:lnSpc>
              <a:spcBef>
                <a:spcPts val="5"/>
              </a:spcBef>
            </a:pPr>
            <a:r>
              <a:rPr sz="1800" spc="-50" dirty="0">
                <a:latin typeface="Consolas"/>
                <a:cs typeface="Consolas"/>
              </a:rPr>
              <a:t>}</a:t>
            </a:r>
            <a:endParaRPr sz="1800">
              <a:latin typeface="Consolas"/>
              <a:cs typeface="Consolas"/>
            </a:endParaRPr>
          </a:p>
        </p:txBody>
      </p:sp>
      <p:grpSp>
        <p:nvGrpSpPr>
          <p:cNvPr id="6" name="object 6"/>
          <p:cNvGrpSpPr/>
          <p:nvPr/>
        </p:nvGrpSpPr>
        <p:grpSpPr>
          <a:xfrm>
            <a:off x="7130288" y="3114548"/>
            <a:ext cx="4192270" cy="2069464"/>
            <a:chOff x="7130288" y="3114548"/>
            <a:chExt cx="4192270" cy="2069464"/>
          </a:xfrm>
        </p:grpSpPr>
        <p:pic>
          <p:nvPicPr>
            <p:cNvPr id="7" name="object 7"/>
            <p:cNvPicPr/>
            <p:nvPr/>
          </p:nvPicPr>
          <p:blipFill>
            <a:blip r:embed="rId2" cstate="print"/>
            <a:stretch>
              <a:fillRect/>
            </a:stretch>
          </p:blipFill>
          <p:spPr>
            <a:xfrm>
              <a:off x="7142988" y="3127248"/>
              <a:ext cx="4166615" cy="1095583"/>
            </a:xfrm>
            <a:prstGeom prst="rect">
              <a:avLst/>
            </a:prstGeom>
          </p:spPr>
        </p:pic>
        <p:sp>
          <p:nvSpPr>
            <p:cNvPr id="8" name="object 8"/>
            <p:cNvSpPr/>
            <p:nvPr/>
          </p:nvSpPr>
          <p:spPr>
            <a:xfrm>
              <a:off x="7136638" y="3120898"/>
              <a:ext cx="4179570" cy="2056764"/>
            </a:xfrm>
            <a:custGeom>
              <a:avLst/>
              <a:gdLst/>
              <a:ahLst/>
              <a:cxnLst/>
              <a:rect l="l" t="t" r="r" b="b"/>
              <a:pathLst>
                <a:path w="4179570" h="2056764">
                  <a:moveTo>
                    <a:pt x="0" y="2056383"/>
                  </a:moveTo>
                  <a:lnTo>
                    <a:pt x="4179315" y="2056383"/>
                  </a:lnTo>
                  <a:lnTo>
                    <a:pt x="4179315" y="0"/>
                  </a:lnTo>
                  <a:lnTo>
                    <a:pt x="0" y="0"/>
                  </a:lnTo>
                  <a:lnTo>
                    <a:pt x="0" y="2056383"/>
                  </a:lnTo>
                  <a:close/>
                </a:path>
              </a:pathLst>
            </a:custGeom>
            <a:ln w="12700">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79</a:t>
            </a:fld>
            <a:endParaRPr spc="-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0" dirty="0"/>
              <a:t> </a:t>
            </a:r>
            <a:r>
              <a:rPr spc="-75" dirty="0"/>
              <a:t>ELEMENTS:</a:t>
            </a:r>
            <a:r>
              <a:rPr spc="-175" dirty="0"/>
              <a:t> </a:t>
            </a:r>
            <a:r>
              <a:rPr spc="-10" dirty="0"/>
              <a:t>HEADINGS</a:t>
            </a:r>
          </a:p>
        </p:txBody>
      </p:sp>
      <p:sp>
        <p:nvSpPr>
          <p:cNvPr id="3" name="object 3"/>
          <p:cNvSpPr txBox="1"/>
          <p:nvPr/>
        </p:nvSpPr>
        <p:spPr>
          <a:xfrm>
            <a:off x="962050" y="1534744"/>
            <a:ext cx="6417310" cy="289182"/>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1800" dirty="0">
                <a:effectLst/>
                <a:latin typeface="Aptos" panose="020B0004020202020204" pitchFamily="34" charset="0"/>
                <a:ea typeface="Aptos" panose="020B0004020202020204" pitchFamily="34" charset="0"/>
                <a:cs typeface="Times New Roman" panose="02020603050405020304" pitchFamily="18" charset="0"/>
              </a:rPr>
              <a:t>Da &lt;h1&gt; ad &lt;h6&gt; c’è una rappresentazione di titoli o sottotitoli.</a:t>
            </a:r>
            <a:endParaRPr sz="2800" dirty="0">
              <a:latin typeface="Calibri"/>
              <a:cs typeface="Calibri"/>
            </a:endParaRPr>
          </a:p>
        </p:txBody>
      </p:sp>
      <p:sp>
        <p:nvSpPr>
          <p:cNvPr id="4" name="object 4"/>
          <p:cNvSpPr/>
          <p:nvPr/>
        </p:nvSpPr>
        <p:spPr>
          <a:xfrm>
            <a:off x="882396" y="2161032"/>
            <a:ext cx="4330065" cy="3970020"/>
          </a:xfrm>
          <a:custGeom>
            <a:avLst/>
            <a:gdLst/>
            <a:ahLst/>
            <a:cxnLst/>
            <a:rect l="l" t="t" r="r" b="b"/>
            <a:pathLst>
              <a:path w="4330065" h="3970020">
                <a:moveTo>
                  <a:pt x="0" y="3970020"/>
                </a:moveTo>
                <a:lnTo>
                  <a:pt x="4329684" y="3970020"/>
                </a:lnTo>
                <a:lnTo>
                  <a:pt x="4329684" y="0"/>
                </a:lnTo>
                <a:lnTo>
                  <a:pt x="0" y="0"/>
                </a:lnTo>
                <a:lnTo>
                  <a:pt x="0" y="3970020"/>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2180335"/>
            <a:ext cx="4162425" cy="386715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&lt;!DOCTYPE</a:t>
            </a:r>
            <a:r>
              <a:rPr sz="1800" spc="-55" dirty="0">
                <a:solidFill>
                  <a:srgbClr val="800000"/>
                </a:solidFill>
                <a:latin typeface="Consolas"/>
                <a:cs typeface="Consolas"/>
              </a:rPr>
              <a:t> </a:t>
            </a:r>
            <a:r>
              <a:rPr sz="1800" spc="-20" dirty="0">
                <a:solidFill>
                  <a:srgbClr val="E40000"/>
                </a:solidFill>
                <a:latin typeface="Consolas"/>
                <a:cs typeface="Consolas"/>
              </a:rPr>
              <a:t>HTML</a:t>
            </a:r>
            <a:r>
              <a:rPr sz="1800" spc="-20" dirty="0">
                <a:solidFill>
                  <a:srgbClr val="800000"/>
                </a:solidFill>
                <a:latin typeface="Consolas"/>
                <a:cs typeface="Consolas"/>
              </a:rPr>
              <a:t>&gt;</a:t>
            </a:r>
            <a:endParaRPr sz="1800">
              <a:latin typeface="Consolas"/>
              <a:cs typeface="Consolas"/>
            </a:endParaRPr>
          </a:p>
          <a:p>
            <a:pPr marL="12700">
              <a:lnSpc>
                <a:spcPct val="100000"/>
              </a:lnSpc>
            </a:pPr>
            <a:r>
              <a:rPr sz="1800" dirty="0">
                <a:solidFill>
                  <a:srgbClr val="800000"/>
                </a:solidFill>
                <a:latin typeface="Consolas"/>
                <a:cs typeface="Consolas"/>
              </a:rPr>
              <a:t>&lt;html</a:t>
            </a:r>
            <a:r>
              <a:rPr sz="1800" spc="-40" dirty="0">
                <a:solidFill>
                  <a:srgbClr val="800000"/>
                </a:solidFill>
                <a:latin typeface="Consolas"/>
                <a:cs typeface="Consolas"/>
              </a:rPr>
              <a:t> </a:t>
            </a:r>
            <a:r>
              <a:rPr sz="1800" spc="-10" dirty="0">
                <a:solidFill>
                  <a:srgbClr val="E40000"/>
                </a:solidFill>
                <a:latin typeface="Consolas"/>
                <a:cs typeface="Consolas"/>
              </a:rPr>
              <a:t>lang</a:t>
            </a:r>
            <a:r>
              <a:rPr sz="1800" spc="-10" dirty="0">
                <a:latin typeface="Consolas"/>
                <a:cs typeface="Consolas"/>
              </a:rPr>
              <a:t>=</a:t>
            </a:r>
            <a:r>
              <a:rPr sz="1800" spc="-10" dirty="0">
                <a:solidFill>
                  <a:srgbClr val="0000FF"/>
                </a:solidFill>
                <a:latin typeface="Consolas"/>
                <a:cs typeface="Consolas"/>
              </a:rPr>
              <a:t>"en"</a:t>
            </a:r>
            <a:r>
              <a:rPr sz="1800" spc="-10" dirty="0">
                <a:solidFill>
                  <a:srgbClr val="800000"/>
                </a:solidFill>
                <a:latin typeface="Consolas"/>
                <a:cs typeface="Consolas"/>
              </a:rPr>
              <a:t>&gt;</a:t>
            </a:r>
            <a:endParaRPr sz="1800">
              <a:latin typeface="Consolas"/>
              <a:cs typeface="Consolas"/>
            </a:endParaRPr>
          </a:p>
          <a:p>
            <a:pPr marL="12700">
              <a:lnSpc>
                <a:spcPct val="100000"/>
              </a:lnSpc>
            </a:pPr>
            <a:r>
              <a:rPr sz="1800" spc="-10" dirty="0">
                <a:solidFill>
                  <a:srgbClr val="800000"/>
                </a:solidFill>
                <a:latin typeface="Consolas"/>
                <a:cs typeface="Consolas"/>
              </a:rPr>
              <a:t>&lt;head&gt;</a:t>
            </a:r>
            <a:endParaRPr sz="1800">
              <a:latin typeface="Consolas"/>
              <a:cs typeface="Consolas"/>
            </a:endParaRPr>
          </a:p>
          <a:p>
            <a:pPr marL="262255">
              <a:lnSpc>
                <a:spcPct val="100000"/>
              </a:lnSpc>
            </a:pPr>
            <a:r>
              <a:rPr sz="1800" dirty="0">
                <a:solidFill>
                  <a:srgbClr val="800000"/>
                </a:solidFill>
                <a:latin typeface="Consolas"/>
                <a:cs typeface="Consolas"/>
              </a:rPr>
              <a:t>&lt;title&gt;</a:t>
            </a:r>
            <a:r>
              <a:rPr sz="1800" dirty="0">
                <a:latin typeface="Consolas"/>
                <a:cs typeface="Consolas"/>
              </a:rPr>
              <a:t>Headings</a:t>
            </a:r>
            <a:r>
              <a:rPr sz="1800" spc="-60" dirty="0">
                <a:latin typeface="Consolas"/>
                <a:cs typeface="Consolas"/>
              </a:rPr>
              <a:t> </a:t>
            </a:r>
            <a:r>
              <a:rPr sz="1800" spc="-10" dirty="0">
                <a:latin typeface="Consolas"/>
                <a:cs typeface="Consolas"/>
              </a:rPr>
              <a:t>Example</a:t>
            </a:r>
            <a:r>
              <a:rPr sz="1800" spc="-10" dirty="0">
                <a:solidFill>
                  <a:srgbClr val="800000"/>
                </a:solidFill>
                <a:latin typeface="Consolas"/>
                <a:cs typeface="Consolas"/>
              </a:rPr>
              <a:t>&lt;/title&gt;</a:t>
            </a:r>
            <a:endParaRPr sz="1800">
              <a:latin typeface="Consolas"/>
              <a:cs typeface="Consolas"/>
            </a:endParaRPr>
          </a:p>
          <a:p>
            <a:pPr marL="12700">
              <a:lnSpc>
                <a:spcPct val="100000"/>
              </a:lnSpc>
            </a:pPr>
            <a:r>
              <a:rPr sz="1800" spc="-10" dirty="0">
                <a:solidFill>
                  <a:srgbClr val="800000"/>
                </a:solidFill>
                <a:latin typeface="Consolas"/>
                <a:cs typeface="Consolas"/>
              </a:rPr>
              <a:t>&lt;/head&gt;</a:t>
            </a:r>
            <a:endParaRPr sz="1800">
              <a:latin typeface="Consolas"/>
              <a:cs typeface="Consolas"/>
            </a:endParaRPr>
          </a:p>
          <a:p>
            <a:pPr marL="12700">
              <a:lnSpc>
                <a:spcPct val="100000"/>
              </a:lnSpc>
            </a:pPr>
            <a:r>
              <a:rPr sz="1800" spc="-10" dirty="0">
                <a:solidFill>
                  <a:srgbClr val="800000"/>
                </a:solidFill>
                <a:latin typeface="Consolas"/>
                <a:cs typeface="Consolas"/>
              </a:rPr>
              <a:t>&lt;body&gt;</a:t>
            </a:r>
            <a:endParaRPr sz="1800">
              <a:latin typeface="Consolas"/>
              <a:cs typeface="Consolas"/>
            </a:endParaRPr>
          </a:p>
          <a:p>
            <a:pPr marL="262255">
              <a:lnSpc>
                <a:spcPct val="100000"/>
              </a:lnSpc>
            </a:pPr>
            <a:r>
              <a:rPr sz="1800" spc="-10" dirty="0">
                <a:solidFill>
                  <a:srgbClr val="800000"/>
                </a:solidFill>
                <a:latin typeface="Consolas"/>
                <a:cs typeface="Consolas"/>
              </a:rPr>
              <a:t>&lt;h1&gt;</a:t>
            </a:r>
            <a:r>
              <a:rPr sz="1800" spc="-10" dirty="0">
                <a:latin typeface="Consolas"/>
                <a:cs typeface="Consolas"/>
              </a:rPr>
              <a:t>Top-</a:t>
            </a:r>
            <a:r>
              <a:rPr sz="1800" dirty="0">
                <a:latin typeface="Consolas"/>
                <a:cs typeface="Consolas"/>
              </a:rPr>
              <a:t>level</a:t>
            </a:r>
            <a:r>
              <a:rPr sz="1800" spc="5" dirty="0">
                <a:latin typeface="Consolas"/>
                <a:cs typeface="Consolas"/>
              </a:rPr>
              <a:t> </a:t>
            </a:r>
            <a:r>
              <a:rPr sz="1800" spc="-10" dirty="0">
                <a:latin typeface="Consolas"/>
                <a:cs typeface="Consolas"/>
              </a:rPr>
              <a:t>heading</a:t>
            </a:r>
            <a:r>
              <a:rPr sz="1800" spc="-10" dirty="0">
                <a:solidFill>
                  <a:srgbClr val="800000"/>
                </a:solidFill>
                <a:latin typeface="Consolas"/>
                <a:cs typeface="Consolas"/>
              </a:rPr>
              <a:t>&lt;/h1&gt;</a:t>
            </a:r>
            <a:endParaRPr sz="1800">
              <a:latin typeface="Consolas"/>
              <a:cs typeface="Consolas"/>
            </a:endParaRPr>
          </a:p>
          <a:p>
            <a:pPr marL="262255">
              <a:lnSpc>
                <a:spcPct val="100000"/>
              </a:lnSpc>
            </a:pPr>
            <a:r>
              <a:rPr sz="1800" dirty="0">
                <a:solidFill>
                  <a:srgbClr val="800000"/>
                </a:solidFill>
                <a:latin typeface="Consolas"/>
                <a:cs typeface="Consolas"/>
              </a:rPr>
              <a:t>&lt;h2&gt;</a:t>
            </a:r>
            <a:r>
              <a:rPr sz="1800" dirty="0">
                <a:latin typeface="Consolas"/>
                <a:cs typeface="Consolas"/>
              </a:rPr>
              <a:t>Second</a:t>
            </a:r>
            <a:r>
              <a:rPr sz="1800" spc="-50" dirty="0">
                <a:latin typeface="Consolas"/>
                <a:cs typeface="Consolas"/>
              </a:rPr>
              <a:t> </a:t>
            </a:r>
            <a:r>
              <a:rPr sz="1800" dirty="0">
                <a:latin typeface="Consolas"/>
                <a:cs typeface="Consolas"/>
              </a:rPr>
              <a:t>level</a:t>
            </a:r>
            <a:r>
              <a:rPr sz="1800" spc="-55" dirty="0">
                <a:latin typeface="Consolas"/>
                <a:cs typeface="Consolas"/>
              </a:rPr>
              <a:t> </a:t>
            </a:r>
            <a:r>
              <a:rPr sz="1800" spc="-10" dirty="0">
                <a:latin typeface="Consolas"/>
                <a:cs typeface="Consolas"/>
              </a:rPr>
              <a:t>heading</a:t>
            </a:r>
            <a:r>
              <a:rPr sz="1800" spc="-10" dirty="0">
                <a:solidFill>
                  <a:srgbClr val="800000"/>
                </a:solidFill>
                <a:latin typeface="Consolas"/>
                <a:cs typeface="Consolas"/>
              </a:rPr>
              <a:t>&lt;/h2&gt;</a:t>
            </a:r>
            <a:endParaRPr sz="1800">
              <a:latin typeface="Consolas"/>
              <a:cs typeface="Consolas"/>
            </a:endParaRPr>
          </a:p>
          <a:p>
            <a:pPr marL="262255">
              <a:lnSpc>
                <a:spcPct val="100000"/>
              </a:lnSpc>
              <a:spcBef>
                <a:spcPts val="5"/>
              </a:spcBef>
            </a:pPr>
            <a:r>
              <a:rPr sz="1800" dirty="0">
                <a:solidFill>
                  <a:srgbClr val="800000"/>
                </a:solidFill>
                <a:latin typeface="Consolas"/>
                <a:cs typeface="Consolas"/>
              </a:rPr>
              <a:t>&lt;h3&gt;</a:t>
            </a:r>
            <a:r>
              <a:rPr sz="1800" dirty="0">
                <a:latin typeface="Consolas"/>
                <a:cs typeface="Consolas"/>
              </a:rPr>
              <a:t>Third</a:t>
            </a:r>
            <a:r>
              <a:rPr sz="1800" spc="-45" dirty="0">
                <a:latin typeface="Consolas"/>
                <a:cs typeface="Consolas"/>
              </a:rPr>
              <a:t> </a:t>
            </a:r>
            <a:r>
              <a:rPr sz="1800" dirty="0">
                <a:latin typeface="Consolas"/>
                <a:cs typeface="Consolas"/>
              </a:rPr>
              <a:t>level</a:t>
            </a:r>
            <a:r>
              <a:rPr sz="1800" spc="-35" dirty="0">
                <a:latin typeface="Consolas"/>
                <a:cs typeface="Consolas"/>
              </a:rPr>
              <a:t> </a:t>
            </a:r>
            <a:r>
              <a:rPr sz="1800" spc="-10" dirty="0">
                <a:latin typeface="Consolas"/>
                <a:cs typeface="Consolas"/>
              </a:rPr>
              <a:t>heading</a:t>
            </a:r>
            <a:r>
              <a:rPr sz="1800" spc="-10" dirty="0">
                <a:solidFill>
                  <a:srgbClr val="800000"/>
                </a:solidFill>
                <a:latin typeface="Consolas"/>
                <a:cs typeface="Consolas"/>
              </a:rPr>
              <a:t>&lt;/h3&gt;</a:t>
            </a:r>
            <a:endParaRPr sz="1800">
              <a:latin typeface="Consolas"/>
              <a:cs typeface="Consolas"/>
            </a:endParaRPr>
          </a:p>
          <a:p>
            <a:pPr marL="262255">
              <a:lnSpc>
                <a:spcPct val="100000"/>
              </a:lnSpc>
            </a:pPr>
            <a:r>
              <a:rPr sz="1800" dirty="0">
                <a:solidFill>
                  <a:srgbClr val="800000"/>
                </a:solidFill>
                <a:latin typeface="Consolas"/>
                <a:cs typeface="Consolas"/>
              </a:rPr>
              <a:t>&lt;h4&gt;</a:t>
            </a:r>
            <a:r>
              <a:rPr sz="1800" dirty="0">
                <a:latin typeface="Consolas"/>
                <a:cs typeface="Consolas"/>
              </a:rPr>
              <a:t>Fourth</a:t>
            </a:r>
            <a:r>
              <a:rPr sz="1800" spc="-40" dirty="0">
                <a:latin typeface="Consolas"/>
                <a:cs typeface="Consolas"/>
              </a:rPr>
              <a:t> </a:t>
            </a:r>
            <a:r>
              <a:rPr sz="1800" dirty="0">
                <a:latin typeface="Consolas"/>
                <a:cs typeface="Consolas"/>
              </a:rPr>
              <a:t>level</a:t>
            </a:r>
            <a:r>
              <a:rPr sz="1800" spc="-40" dirty="0">
                <a:latin typeface="Consolas"/>
                <a:cs typeface="Consolas"/>
              </a:rPr>
              <a:t> </a:t>
            </a:r>
            <a:r>
              <a:rPr sz="1800" spc="-10" dirty="0">
                <a:latin typeface="Consolas"/>
                <a:cs typeface="Consolas"/>
              </a:rPr>
              <a:t>heading</a:t>
            </a:r>
            <a:r>
              <a:rPr sz="1800" spc="-10" dirty="0">
                <a:solidFill>
                  <a:srgbClr val="800000"/>
                </a:solidFill>
                <a:latin typeface="Consolas"/>
                <a:cs typeface="Consolas"/>
              </a:rPr>
              <a:t>&lt;/h4&gt;</a:t>
            </a:r>
            <a:endParaRPr sz="1800">
              <a:latin typeface="Consolas"/>
              <a:cs typeface="Consolas"/>
            </a:endParaRPr>
          </a:p>
          <a:p>
            <a:pPr marL="262255">
              <a:lnSpc>
                <a:spcPct val="100000"/>
              </a:lnSpc>
            </a:pPr>
            <a:r>
              <a:rPr sz="1800" dirty="0">
                <a:solidFill>
                  <a:srgbClr val="800000"/>
                </a:solidFill>
                <a:latin typeface="Consolas"/>
                <a:cs typeface="Consolas"/>
              </a:rPr>
              <a:t>&lt;h5&gt;</a:t>
            </a:r>
            <a:r>
              <a:rPr sz="1800" dirty="0">
                <a:latin typeface="Consolas"/>
                <a:cs typeface="Consolas"/>
              </a:rPr>
              <a:t>Fifth</a:t>
            </a:r>
            <a:r>
              <a:rPr sz="1800" spc="-45" dirty="0">
                <a:latin typeface="Consolas"/>
                <a:cs typeface="Consolas"/>
              </a:rPr>
              <a:t> </a:t>
            </a:r>
            <a:r>
              <a:rPr sz="1800" dirty="0">
                <a:latin typeface="Consolas"/>
                <a:cs typeface="Consolas"/>
              </a:rPr>
              <a:t>level</a:t>
            </a:r>
            <a:r>
              <a:rPr sz="1800" spc="-35" dirty="0">
                <a:latin typeface="Consolas"/>
                <a:cs typeface="Consolas"/>
              </a:rPr>
              <a:t> </a:t>
            </a:r>
            <a:r>
              <a:rPr sz="1800" spc="-10" dirty="0">
                <a:latin typeface="Consolas"/>
                <a:cs typeface="Consolas"/>
              </a:rPr>
              <a:t>heading</a:t>
            </a:r>
            <a:r>
              <a:rPr sz="1800" spc="-10" dirty="0">
                <a:solidFill>
                  <a:srgbClr val="800000"/>
                </a:solidFill>
                <a:latin typeface="Consolas"/>
                <a:cs typeface="Consolas"/>
              </a:rPr>
              <a:t>&lt;/h5&gt;</a:t>
            </a:r>
            <a:endParaRPr sz="1800">
              <a:latin typeface="Consolas"/>
              <a:cs typeface="Consolas"/>
            </a:endParaRPr>
          </a:p>
          <a:p>
            <a:pPr marL="262255">
              <a:lnSpc>
                <a:spcPct val="100000"/>
              </a:lnSpc>
            </a:pPr>
            <a:r>
              <a:rPr sz="1800" dirty="0">
                <a:solidFill>
                  <a:srgbClr val="800000"/>
                </a:solidFill>
                <a:latin typeface="Consolas"/>
                <a:cs typeface="Consolas"/>
              </a:rPr>
              <a:t>&lt;h6&gt;</a:t>
            </a:r>
            <a:r>
              <a:rPr sz="1800" dirty="0">
                <a:latin typeface="Consolas"/>
                <a:cs typeface="Consolas"/>
              </a:rPr>
              <a:t>Sixth</a:t>
            </a:r>
            <a:r>
              <a:rPr sz="1800" spc="-45" dirty="0">
                <a:latin typeface="Consolas"/>
                <a:cs typeface="Consolas"/>
              </a:rPr>
              <a:t> </a:t>
            </a:r>
            <a:r>
              <a:rPr sz="1800" dirty="0">
                <a:latin typeface="Consolas"/>
                <a:cs typeface="Consolas"/>
              </a:rPr>
              <a:t>level</a:t>
            </a:r>
            <a:r>
              <a:rPr sz="1800" spc="-35" dirty="0">
                <a:latin typeface="Consolas"/>
                <a:cs typeface="Consolas"/>
              </a:rPr>
              <a:t> </a:t>
            </a:r>
            <a:r>
              <a:rPr sz="1800" spc="-10" dirty="0">
                <a:latin typeface="Consolas"/>
                <a:cs typeface="Consolas"/>
              </a:rPr>
              <a:t>heading</a:t>
            </a:r>
            <a:r>
              <a:rPr sz="1800" spc="-10" dirty="0">
                <a:solidFill>
                  <a:srgbClr val="800000"/>
                </a:solidFill>
                <a:latin typeface="Consolas"/>
                <a:cs typeface="Consolas"/>
              </a:rPr>
              <a:t>&lt;/h6&gt;</a:t>
            </a:r>
            <a:endParaRPr sz="1800">
              <a:latin typeface="Consolas"/>
              <a:cs typeface="Consolas"/>
            </a:endParaRPr>
          </a:p>
          <a:p>
            <a:pPr marL="12700">
              <a:lnSpc>
                <a:spcPct val="100000"/>
              </a:lnSpc>
            </a:pPr>
            <a:r>
              <a:rPr sz="1800" spc="-10" dirty="0">
                <a:solidFill>
                  <a:srgbClr val="800000"/>
                </a:solidFill>
                <a:latin typeface="Consolas"/>
                <a:cs typeface="Consolas"/>
              </a:rPr>
              <a:t>&lt;/body&gt;</a:t>
            </a:r>
            <a:endParaRPr sz="1800">
              <a:latin typeface="Consolas"/>
              <a:cs typeface="Consolas"/>
            </a:endParaRPr>
          </a:p>
          <a:p>
            <a:pPr marL="12700">
              <a:lnSpc>
                <a:spcPct val="100000"/>
              </a:lnSpc>
            </a:pPr>
            <a:r>
              <a:rPr sz="1800" spc="-10" dirty="0">
                <a:solidFill>
                  <a:srgbClr val="800000"/>
                </a:solidFill>
                <a:latin typeface="Consolas"/>
                <a:cs typeface="Consolas"/>
              </a:rPr>
              <a:t>&lt;/html&gt;</a:t>
            </a:r>
            <a:endParaRPr sz="1800">
              <a:latin typeface="Consolas"/>
              <a:cs typeface="Consolas"/>
            </a:endParaRPr>
          </a:p>
        </p:txBody>
      </p:sp>
      <p:grpSp>
        <p:nvGrpSpPr>
          <p:cNvPr id="6" name="object 6"/>
          <p:cNvGrpSpPr/>
          <p:nvPr/>
        </p:nvGrpSpPr>
        <p:grpSpPr>
          <a:xfrm>
            <a:off x="5104510" y="2511044"/>
            <a:ext cx="6217920" cy="3268979"/>
            <a:chOff x="5104510" y="2511044"/>
            <a:chExt cx="6217920" cy="3268979"/>
          </a:xfrm>
        </p:grpSpPr>
        <p:pic>
          <p:nvPicPr>
            <p:cNvPr id="7" name="object 7"/>
            <p:cNvPicPr/>
            <p:nvPr/>
          </p:nvPicPr>
          <p:blipFill>
            <a:blip r:embed="rId2" cstate="print"/>
            <a:stretch>
              <a:fillRect/>
            </a:stretch>
          </p:blipFill>
          <p:spPr>
            <a:xfrm>
              <a:off x="5614415" y="2523744"/>
              <a:ext cx="5695188" cy="3243072"/>
            </a:xfrm>
            <a:prstGeom prst="rect">
              <a:avLst/>
            </a:prstGeom>
          </p:spPr>
        </p:pic>
        <p:sp>
          <p:nvSpPr>
            <p:cNvPr id="8" name="object 8"/>
            <p:cNvSpPr/>
            <p:nvPr/>
          </p:nvSpPr>
          <p:spPr>
            <a:xfrm>
              <a:off x="5608065" y="2517394"/>
              <a:ext cx="5708015" cy="3256279"/>
            </a:xfrm>
            <a:custGeom>
              <a:avLst/>
              <a:gdLst/>
              <a:ahLst/>
              <a:cxnLst/>
              <a:rect l="l" t="t" r="r" b="b"/>
              <a:pathLst>
                <a:path w="5708015" h="3256279">
                  <a:moveTo>
                    <a:pt x="0" y="3255772"/>
                  </a:moveTo>
                  <a:lnTo>
                    <a:pt x="5707888" y="3255772"/>
                  </a:lnTo>
                  <a:lnTo>
                    <a:pt x="5707888" y="0"/>
                  </a:lnTo>
                  <a:lnTo>
                    <a:pt x="0" y="0"/>
                  </a:lnTo>
                  <a:lnTo>
                    <a:pt x="0" y="3255772"/>
                  </a:lnTo>
                  <a:close/>
                </a:path>
              </a:pathLst>
            </a:custGeom>
            <a:ln w="12700">
              <a:solidFill>
                <a:srgbClr val="111F35"/>
              </a:solidFill>
            </a:ln>
          </p:spPr>
          <p:txBody>
            <a:bodyPr wrap="square" lIns="0" tIns="0" rIns="0" bIns="0" rtlCol="0"/>
            <a:lstStyle/>
            <a:p>
              <a:endParaRPr/>
            </a:p>
          </p:txBody>
        </p:sp>
        <p:sp>
          <p:nvSpPr>
            <p:cNvPr id="9" name="object 9"/>
            <p:cNvSpPr/>
            <p:nvPr/>
          </p:nvSpPr>
          <p:spPr>
            <a:xfrm>
              <a:off x="5110860" y="2785999"/>
              <a:ext cx="795655" cy="372110"/>
            </a:xfrm>
            <a:custGeom>
              <a:avLst/>
              <a:gdLst/>
              <a:ahLst/>
              <a:cxnLst/>
              <a:rect l="l" t="t" r="r" b="b"/>
              <a:pathLst>
                <a:path w="795654" h="372110">
                  <a:moveTo>
                    <a:pt x="682243" y="0"/>
                  </a:moveTo>
                  <a:lnTo>
                    <a:pt x="686403" y="11223"/>
                  </a:lnTo>
                  <a:lnTo>
                    <a:pt x="688959" y="17448"/>
                  </a:lnTo>
                  <a:lnTo>
                    <a:pt x="692658" y="24256"/>
                  </a:lnTo>
                  <a:lnTo>
                    <a:pt x="644060" y="51016"/>
                  </a:lnTo>
                  <a:lnTo>
                    <a:pt x="594750" y="75001"/>
                  </a:lnTo>
                  <a:lnTo>
                    <a:pt x="545717" y="96498"/>
                  </a:lnTo>
                  <a:lnTo>
                    <a:pt x="497951" y="115792"/>
                  </a:lnTo>
                  <a:lnTo>
                    <a:pt x="452440" y="133169"/>
                  </a:lnTo>
                  <a:lnTo>
                    <a:pt x="372147" y="163316"/>
                  </a:lnTo>
                  <a:lnTo>
                    <a:pt x="339343" y="176656"/>
                  </a:lnTo>
                  <a:lnTo>
                    <a:pt x="301705" y="191566"/>
                  </a:lnTo>
                  <a:lnTo>
                    <a:pt x="209555" y="224692"/>
                  </a:lnTo>
                  <a:lnTo>
                    <a:pt x="158060" y="244260"/>
                  </a:lnTo>
                  <a:lnTo>
                    <a:pt x="104964" y="266732"/>
                  </a:lnTo>
                  <a:lnTo>
                    <a:pt x="51774" y="292783"/>
                  </a:lnTo>
                  <a:lnTo>
                    <a:pt x="0" y="323088"/>
                  </a:lnTo>
                  <a:lnTo>
                    <a:pt x="8221" y="338383"/>
                  </a:lnTo>
                  <a:lnTo>
                    <a:pt x="12334" y="351250"/>
                  </a:lnTo>
                  <a:lnTo>
                    <a:pt x="15519" y="362164"/>
                  </a:lnTo>
                  <a:lnTo>
                    <a:pt x="20954" y="371601"/>
                  </a:lnTo>
                  <a:lnTo>
                    <a:pt x="65984" y="346185"/>
                  </a:lnTo>
                  <a:lnTo>
                    <a:pt x="115827" y="323764"/>
                  </a:lnTo>
                  <a:lnTo>
                    <a:pt x="168201" y="303644"/>
                  </a:lnTo>
                  <a:lnTo>
                    <a:pt x="271405" y="267527"/>
                  </a:lnTo>
                  <a:lnTo>
                    <a:pt x="317670" y="250140"/>
                  </a:lnTo>
                  <a:lnTo>
                    <a:pt x="357333" y="232273"/>
                  </a:lnTo>
                  <a:lnTo>
                    <a:pt x="388112" y="213233"/>
                  </a:lnTo>
                  <a:lnTo>
                    <a:pt x="424050" y="191596"/>
                  </a:lnTo>
                  <a:lnTo>
                    <a:pt x="470659" y="171623"/>
                  </a:lnTo>
                  <a:lnTo>
                    <a:pt x="523649" y="152630"/>
                  </a:lnTo>
                  <a:lnTo>
                    <a:pt x="578729" y="133933"/>
                  </a:lnTo>
                  <a:lnTo>
                    <a:pt x="631609" y="114846"/>
                  </a:lnTo>
                  <a:lnTo>
                    <a:pt x="678000" y="94687"/>
                  </a:lnTo>
                  <a:lnTo>
                    <a:pt x="713613" y="72771"/>
                  </a:lnTo>
                  <a:lnTo>
                    <a:pt x="715760" y="77811"/>
                  </a:lnTo>
                  <a:lnTo>
                    <a:pt x="718121" y="84613"/>
                  </a:lnTo>
                  <a:lnTo>
                    <a:pt x="720863" y="91559"/>
                  </a:lnTo>
                  <a:lnTo>
                    <a:pt x="724153" y="97027"/>
                  </a:lnTo>
                  <a:lnTo>
                    <a:pt x="743124" y="72520"/>
                  </a:lnTo>
                  <a:lnTo>
                    <a:pt x="762857" y="53085"/>
                  </a:lnTo>
                  <a:lnTo>
                    <a:pt x="781018" y="33555"/>
                  </a:lnTo>
                  <a:lnTo>
                    <a:pt x="795274" y="8762"/>
                  </a:lnTo>
                  <a:lnTo>
                    <a:pt x="763129" y="6572"/>
                  </a:lnTo>
                  <a:lnTo>
                    <a:pt x="734139" y="3048"/>
                  </a:lnTo>
                  <a:lnTo>
                    <a:pt x="707459" y="190"/>
                  </a:lnTo>
                  <a:lnTo>
                    <a:pt x="682243" y="0"/>
                  </a:lnTo>
                  <a:close/>
                </a:path>
              </a:pathLst>
            </a:custGeom>
            <a:solidFill>
              <a:srgbClr val="006379"/>
            </a:solidFill>
          </p:spPr>
          <p:txBody>
            <a:bodyPr wrap="square" lIns="0" tIns="0" rIns="0" bIns="0" rtlCol="0"/>
            <a:lstStyle/>
            <a:p>
              <a:endParaRPr/>
            </a:p>
          </p:txBody>
        </p:sp>
        <p:sp>
          <p:nvSpPr>
            <p:cNvPr id="10" name="object 10"/>
            <p:cNvSpPr/>
            <p:nvPr/>
          </p:nvSpPr>
          <p:spPr>
            <a:xfrm>
              <a:off x="5110860" y="2784457"/>
              <a:ext cx="795655" cy="373380"/>
            </a:xfrm>
            <a:custGeom>
              <a:avLst/>
              <a:gdLst/>
              <a:ahLst/>
              <a:cxnLst/>
              <a:rect l="l" t="t" r="r" b="b"/>
              <a:pathLst>
                <a:path w="795654" h="373380">
                  <a:moveTo>
                    <a:pt x="0" y="324629"/>
                  </a:moveTo>
                  <a:lnTo>
                    <a:pt x="49771" y="292677"/>
                  </a:lnTo>
                  <a:lnTo>
                    <a:pt x="96440" y="269751"/>
                  </a:lnTo>
                  <a:lnTo>
                    <a:pt x="140633" y="253234"/>
                  </a:lnTo>
                  <a:lnTo>
                    <a:pt x="182975" y="240508"/>
                  </a:lnTo>
                  <a:lnTo>
                    <a:pt x="224090" y="228954"/>
                  </a:lnTo>
                  <a:lnTo>
                    <a:pt x="264604" y="215955"/>
                  </a:lnTo>
                  <a:lnTo>
                    <a:pt x="305142" y="198893"/>
                  </a:lnTo>
                  <a:lnTo>
                    <a:pt x="346328" y="175150"/>
                  </a:lnTo>
                  <a:lnTo>
                    <a:pt x="388291" y="150741"/>
                  </a:lnTo>
                  <a:lnTo>
                    <a:pt x="430714" y="132062"/>
                  </a:lnTo>
                  <a:lnTo>
                    <a:pt x="473556" y="117067"/>
                  </a:lnTo>
                  <a:lnTo>
                    <a:pt x="516778" y="103713"/>
                  </a:lnTo>
                  <a:lnTo>
                    <a:pt x="560340" y="89954"/>
                  </a:lnTo>
                  <a:lnTo>
                    <a:pt x="604200" y="73745"/>
                  </a:lnTo>
                  <a:lnTo>
                    <a:pt x="648319" y="53041"/>
                  </a:lnTo>
                  <a:lnTo>
                    <a:pt x="692658" y="25798"/>
                  </a:lnTo>
                  <a:lnTo>
                    <a:pt x="689637" y="21080"/>
                  </a:lnTo>
                  <a:lnTo>
                    <a:pt x="687641" y="14432"/>
                  </a:lnTo>
                  <a:lnTo>
                    <a:pt x="685549" y="7403"/>
                  </a:lnTo>
                  <a:lnTo>
                    <a:pt x="682243" y="1541"/>
                  </a:lnTo>
                  <a:lnTo>
                    <a:pt x="713924" y="0"/>
                  </a:lnTo>
                  <a:lnTo>
                    <a:pt x="737092" y="2827"/>
                  </a:lnTo>
                  <a:lnTo>
                    <a:pt x="761093" y="7203"/>
                  </a:lnTo>
                  <a:lnTo>
                    <a:pt x="795274" y="10304"/>
                  </a:lnTo>
                  <a:lnTo>
                    <a:pt x="783750" y="30204"/>
                  </a:lnTo>
                  <a:lnTo>
                    <a:pt x="765571" y="48912"/>
                  </a:lnTo>
                  <a:lnTo>
                    <a:pt x="744464" y="70383"/>
                  </a:lnTo>
                  <a:lnTo>
                    <a:pt x="724153" y="98569"/>
                  </a:lnTo>
                  <a:lnTo>
                    <a:pt x="721828" y="92547"/>
                  </a:lnTo>
                  <a:lnTo>
                    <a:pt x="719740" y="86488"/>
                  </a:lnTo>
                  <a:lnTo>
                    <a:pt x="717224" y="80406"/>
                  </a:lnTo>
                  <a:lnTo>
                    <a:pt x="713613" y="74312"/>
                  </a:lnTo>
                  <a:lnTo>
                    <a:pt x="653927" y="102849"/>
                  </a:lnTo>
                  <a:lnTo>
                    <a:pt x="602277" y="126054"/>
                  </a:lnTo>
                  <a:lnTo>
                    <a:pt x="556278" y="145515"/>
                  </a:lnTo>
                  <a:lnTo>
                    <a:pt x="513548" y="162821"/>
                  </a:lnTo>
                  <a:lnTo>
                    <a:pt x="471702" y="179561"/>
                  </a:lnTo>
                  <a:lnTo>
                    <a:pt x="428356" y="197323"/>
                  </a:lnTo>
                  <a:lnTo>
                    <a:pt x="381126" y="217695"/>
                  </a:lnTo>
                  <a:lnTo>
                    <a:pt x="339043" y="236074"/>
                  </a:lnTo>
                  <a:lnTo>
                    <a:pt x="299204" y="252878"/>
                  </a:lnTo>
                  <a:lnTo>
                    <a:pt x="260067" y="269046"/>
                  </a:lnTo>
                  <a:lnTo>
                    <a:pt x="220090" y="285513"/>
                  </a:lnTo>
                  <a:lnTo>
                    <a:pt x="177733" y="303219"/>
                  </a:lnTo>
                  <a:lnTo>
                    <a:pt x="131452" y="323101"/>
                  </a:lnTo>
                  <a:lnTo>
                    <a:pt x="79707" y="346097"/>
                  </a:lnTo>
                  <a:lnTo>
                    <a:pt x="20954" y="373143"/>
                  </a:lnTo>
                  <a:lnTo>
                    <a:pt x="14555" y="358616"/>
                  </a:lnTo>
                  <a:lnTo>
                    <a:pt x="10429" y="345886"/>
                  </a:lnTo>
                  <a:lnTo>
                    <a:pt x="6328" y="334656"/>
                  </a:lnTo>
                  <a:lnTo>
                    <a:pt x="0" y="324629"/>
                  </a:lnTo>
                  <a:close/>
                </a:path>
              </a:pathLst>
            </a:custGeom>
            <a:ln w="12700">
              <a:solidFill>
                <a:srgbClr val="00252F"/>
              </a:solidFill>
            </a:ln>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a:t>
            </a:fld>
            <a:endParaRPr spc="-25"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SIMPLE</a:t>
            </a:r>
            <a:r>
              <a:rPr spc="-125" dirty="0"/>
              <a:t> CSS</a:t>
            </a:r>
            <a:r>
              <a:rPr spc="-114" dirty="0"/>
              <a:t> </a:t>
            </a:r>
            <a:r>
              <a:rPr spc="-120" dirty="0"/>
              <a:t>SELECTORS</a:t>
            </a:r>
          </a:p>
        </p:txBody>
      </p:sp>
      <p:sp>
        <p:nvSpPr>
          <p:cNvPr id="3" name="object 3"/>
          <p:cNvSpPr txBox="1"/>
          <p:nvPr/>
        </p:nvSpPr>
        <p:spPr>
          <a:xfrm>
            <a:off x="962050" y="1446872"/>
            <a:ext cx="9755505" cy="940642"/>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400" spc="-20" dirty="0">
                <a:solidFill>
                  <a:srgbClr val="111F35"/>
                </a:solidFill>
                <a:latin typeface="Calibri"/>
                <a:cs typeface="Calibri"/>
              </a:rPr>
              <a:t>Selettore di attributi. Corrisponde all'elemento con un determinato attributo.
Il selettore ha la forma [attribute] o [attribute='value']</a:t>
            </a:r>
            <a:endParaRPr sz="2400" dirty="0">
              <a:latin typeface="Consolas"/>
              <a:cs typeface="Consolas"/>
            </a:endParaRPr>
          </a:p>
        </p:txBody>
      </p:sp>
      <p:sp>
        <p:nvSpPr>
          <p:cNvPr id="4" name="object 4"/>
          <p:cNvSpPr txBox="1"/>
          <p:nvPr/>
        </p:nvSpPr>
        <p:spPr>
          <a:xfrm>
            <a:off x="882396" y="4480559"/>
            <a:ext cx="6085840" cy="175450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10" dirty="0">
                <a:solidFill>
                  <a:srgbClr val="800000"/>
                </a:solidFill>
                <a:latin typeface="Consolas"/>
                <a:cs typeface="Consolas"/>
              </a:rPr>
              <a:t>&lt;form&gt;</a:t>
            </a:r>
            <a:endParaRPr sz="1800">
              <a:latin typeface="Consolas"/>
              <a:cs typeface="Consolas"/>
            </a:endParaRPr>
          </a:p>
          <a:p>
            <a:pPr marL="342265">
              <a:lnSpc>
                <a:spcPct val="100000"/>
              </a:lnSpc>
            </a:pPr>
            <a:r>
              <a:rPr sz="1800" dirty="0">
                <a:solidFill>
                  <a:srgbClr val="800000"/>
                </a:solidFill>
                <a:latin typeface="Consolas"/>
                <a:cs typeface="Consolas"/>
              </a:rPr>
              <a:t>&lt;label</a:t>
            </a:r>
            <a:r>
              <a:rPr sz="1800" spc="-90"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"msg"</a:t>
            </a:r>
            <a:r>
              <a:rPr sz="1800" dirty="0">
                <a:solidFill>
                  <a:srgbClr val="800000"/>
                </a:solidFill>
                <a:latin typeface="Consolas"/>
                <a:cs typeface="Consolas"/>
              </a:rPr>
              <a:t>&gt;</a:t>
            </a:r>
            <a:r>
              <a:rPr sz="1800" dirty="0">
                <a:latin typeface="Consolas"/>
                <a:cs typeface="Consolas"/>
              </a:rPr>
              <a:t>Message:</a:t>
            </a:r>
            <a:r>
              <a:rPr sz="1800" spc="-80" dirty="0">
                <a:latin typeface="Consolas"/>
                <a:cs typeface="Consolas"/>
              </a:rPr>
              <a:t> </a:t>
            </a:r>
            <a:r>
              <a:rPr sz="1800" spc="-10" dirty="0">
                <a:solidFill>
                  <a:srgbClr val="800000"/>
                </a:solidFill>
                <a:latin typeface="Consolas"/>
                <a:cs typeface="Consolas"/>
              </a:rPr>
              <a:t>&lt;/label&gt;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50"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"msg"</a:t>
            </a:r>
            <a:r>
              <a:rPr sz="1800" spc="-40" dirty="0">
                <a:solidFill>
                  <a:srgbClr val="0000FF"/>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"text"</a:t>
            </a:r>
            <a:r>
              <a:rPr sz="1800" spc="-40" dirty="0">
                <a:solidFill>
                  <a:srgbClr val="0000FF"/>
                </a:solidFill>
                <a:latin typeface="Consolas"/>
                <a:cs typeface="Consolas"/>
              </a:rPr>
              <a:t> </a:t>
            </a:r>
            <a:r>
              <a:rPr sz="1800" spc="-10" dirty="0">
                <a:solidFill>
                  <a:srgbClr val="E40000"/>
                </a:solidFill>
                <a:latin typeface="Consolas"/>
                <a:cs typeface="Consolas"/>
              </a:rPr>
              <a:t>name</a:t>
            </a:r>
            <a:r>
              <a:rPr sz="1800" spc="-10" dirty="0">
                <a:latin typeface="Consolas"/>
                <a:cs typeface="Consolas"/>
              </a:rPr>
              <a:t>=</a:t>
            </a:r>
            <a:r>
              <a:rPr sz="1800" spc="-10" dirty="0">
                <a:solidFill>
                  <a:srgbClr val="0000FF"/>
                </a:solidFill>
                <a:latin typeface="Consolas"/>
                <a:cs typeface="Consolas"/>
              </a:rPr>
              <a:t>"msg"</a:t>
            </a:r>
            <a:r>
              <a:rPr sz="1800" spc="-10" dirty="0">
                <a:solidFill>
                  <a:srgbClr val="800000"/>
                </a:solidFill>
                <a:latin typeface="Consolas"/>
                <a:cs typeface="Consolas"/>
              </a:rPr>
              <a:t>&gt;&lt;br&gt;</a:t>
            </a:r>
            <a:endParaRPr sz="1800">
              <a:latin typeface="Consolas"/>
              <a:cs typeface="Consolas"/>
            </a:endParaRPr>
          </a:p>
          <a:p>
            <a:pPr marL="342265">
              <a:lnSpc>
                <a:spcPct val="100000"/>
              </a:lnSpc>
              <a:spcBef>
                <a:spcPts val="5"/>
              </a:spcBef>
            </a:pPr>
            <a:r>
              <a:rPr sz="1800" dirty="0">
                <a:solidFill>
                  <a:srgbClr val="800000"/>
                </a:solidFill>
                <a:latin typeface="Consolas"/>
                <a:cs typeface="Consolas"/>
              </a:rPr>
              <a:t>&lt;label</a:t>
            </a:r>
            <a:r>
              <a:rPr sz="1800" spc="-65"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"num"</a:t>
            </a:r>
            <a:r>
              <a:rPr sz="1800" dirty="0">
                <a:solidFill>
                  <a:srgbClr val="800000"/>
                </a:solidFill>
                <a:latin typeface="Consolas"/>
                <a:cs typeface="Consolas"/>
              </a:rPr>
              <a:t>&gt;</a:t>
            </a:r>
            <a:r>
              <a:rPr sz="1800" dirty="0">
                <a:latin typeface="Consolas"/>
                <a:cs typeface="Consolas"/>
              </a:rPr>
              <a:t>Number:</a:t>
            </a:r>
            <a:r>
              <a:rPr sz="1800" spc="-60" dirty="0">
                <a:latin typeface="Consolas"/>
                <a:cs typeface="Consolas"/>
              </a:rPr>
              <a:t> </a:t>
            </a:r>
            <a:r>
              <a:rPr sz="1800" spc="-10" dirty="0">
                <a:solidFill>
                  <a:srgbClr val="800000"/>
                </a:solidFill>
                <a:latin typeface="Consolas"/>
                <a:cs typeface="Consolas"/>
              </a:rPr>
              <a:t>&lt;/label&gt;</a:t>
            </a:r>
            <a:endParaRPr sz="1800">
              <a:latin typeface="Consolas"/>
              <a:cs typeface="Consolas"/>
            </a:endParaRPr>
          </a:p>
          <a:p>
            <a:pPr marL="342265">
              <a:lnSpc>
                <a:spcPct val="100000"/>
              </a:lnSpc>
            </a:pPr>
            <a:r>
              <a:rPr sz="1800" dirty="0">
                <a:solidFill>
                  <a:srgbClr val="800000"/>
                </a:solidFill>
                <a:latin typeface="Consolas"/>
                <a:cs typeface="Consolas"/>
              </a:rPr>
              <a:t>&lt;input</a:t>
            </a:r>
            <a:r>
              <a:rPr sz="1800" spc="-55"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"num"</a:t>
            </a:r>
            <a:r>
              <a:rPr sz="1800" spc="-40" dirty="0">
                <a:solidFill>
                  <a:srgbClr val="0000FF"/>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"number"</a:t>
            </a:r>
            <a:r>
              <a:rPr sz="1800" spc="-40" dirty="0">
                <a:solidFill>
                  <a:srgbClr val="0000FF"/>
                </a:solidFill>
                <a:latin typeface="Consolas"/>
                <a:cs typeface="Consolas"/>
              </a:rPr>
              <a:t> </a:t>
            </a:r>
            <a:r>
              <a:rPr sz="1800" spc="-10" dirty="0">
                <a:solidFill>
                  <a:srgbClr val="E40000"/>
                </a:solidFill>
                <a:latin typeface="Consolas"/>
                <a:cs typeface="Consolas"/>
              </a:rPr>
              <a:t>name</a:t>
            </a:r>
            <a:r>
              <a:rPr sz="1800" spc="-10" dirty="0">
                <a:latin typeface="Consolas"/>
                <a:cs typeface="Consolas"/>
              </a:rPr>
              <a:t>=</a:t>
            </a:r>
            <a:r>
              <a:rPr sz="1800" spc="-10" dirty="0">
                <a:solidFill>
                  <a:srgbClr val="0000FF"/>
                </a:solidFill>
                <a:latin typeface="Consolas"/>
                <a:cs typeface="Consolas"/>
              </a:rPr>
              <a:t>"num"</a:t>
            </a:r>
            <a:r>
              <a:rPr sz="1800" spc="-10" dirty="0">
                <a:solidFill>
                  <a:srgbClr val="800000"/>
                </a:solidFill>
                <a:latin typeface="Consolas"/>
                <a:cs typeface="Consolas"/>
              </a:rPr>
              <a:t>&gt;</a:t>
            </a:r>
            <a:endParaRPr sz="1800">
              <a:latin typeface="Consolas"/>
              <a:cs typeface="Consolas"/>
            </a:endParaRPr>
          </a:p>
          <a:p>
            <a:pPr marL="92075">
              <a:lnSpc>
                <a:spcPct val="100000"/>
              </a:lnSpc>
            </a:pPr>
            <a:r>
              <a:rPr sz="1800" spc="-10" dirty="0">
                <a:solidFill>
                  <a:srgbClr val="800000"/>
                </a:solidFill>
                <a:latin typeface="Consolas"/>
                <a:cs typeface="Consolas"/>
              </a:rPr>
              <a:t>&lt;/form&gt;</a:t>
            </a:r>
            <a:endParaRPr sz="1800">
              <a:latin typeface="Consolas"/>
              <a:cs typeface="Consolas"/>
            </a:endParaRPr>
          </a:p>
        </p:txBody>
      </p:sp>
      <p:sp>
        <p:nvSpPr>
          <p:cNvPr id="5" name="object 5"/>
          <p:cNvSpPr txBox="1"/>
          <p:nvPr/>
        </p:nvSpPr>
        <p:spPr>
          <a:xfrm>
            <a:off x="882396" y="2651760"/>
            <a:ext cx="6085840" cy="1754505"/>
          </a:xfrm>
          <a:prstGeom prst="rect">
            <a:avLst/>
          </a:prstGeom>
          <a:ln w="12700">
            <a:solidFill>
              <a:srgbClr val="111F35"/>
            </a:solidFill>
          </a:ln>
        </p:spPr>
        <p:txBody>
          <a:bodyPr vert="horz" wrap="square" lIns="0" tIns="33019" rIns="0" bIns="0" rtlCol="0">
            <a:spAutoFit/>
          </a:bodyPr>
          <a:lstStyle/>
          <a:p>
            <a:pPr marL="92075">
              <a:lnSpc>
                <a:spcPct val="100000"/>
              </a:lnSpc>
              <a:spcBef>
                <a:spcPts val="259"/>
              </a:spcBef>
            </a:pPr>
            <a:r>
              <a:rPr sz="1800" dirty="0">
                <a:latin typeface="Consolas"/>
                <a:cs typeface="Consolas"/>
              </a:rPr>
              <a:t>[</a:t>
            </a:r>
            <a:r>
              <a:rPr sz="1800" dirty="0">
                <a:solidFill>
                  <a:srgbClr val="E40000"/>
                </a:solidFill>
                <a:latin typeface="Consolas"/>
                <a:cs typeface="Consolas"/>
              </a:rPr>
              <a:t>for</a:t>
            </a:r>
            <a:r>
              <a:rPr sz="1800" dirty="0">
                <a:latin typeface="Consolas"/>
                <a:cs typeface="Consolas"/>
              </a:rPr>
              <a:t>]{</a:t>
            </a:r>
            <a:r>
              <a:rPr sz="1800" spc="-45" dirty="0">
                <a:latin typeface="Consolas"/>
                <a:cs typeface="Consolas"/>
              </a:rPr>
              <a:t> </a:t>
            </a:r>
            <a:r>
              <a:rPr sz="1800" dirty="0">
                <a:solidFill>
                  <a:srgbClr val="008000"/>
                </a:solidFill>
                <a:latin typeface="Consolas"/>
                <a:cs typeface="Consolas"/>
              </a:rPr>
              <a:t>/*all</a:t>
            </a:r>
            <a:r>
              <a:rPr sz="1800" spc="-20" dirty="0">
                <a:solidFill>
                  <a:srgbClr val="008000"/>
                </a:solidFill>
                <a:latin typeface="Consolas"/>
                <a:cs typeface="Consolas"/>
              </a:rPr>
              <a:t> </a:t>
            </a:r>
            <a:r>
              <a:rPr sz="1800" dirty="0">
                <a:solidFill>
                  <a:srgbClr val="008000"/>
                </a:solidFill>
                <a:latin typeface="Consolas"/>
                <a:cs typeface="Consolas"/>
              </a:rPr>
              <a:t>elems</a:t>
            </a:r>
            <a:r>
              <a:rPr sz="1800" spc="-30" dirty="0">
                <a:solidFill>
                  <a:srgbClr val="008000"/>
                </a:solidFill>
                <a:latin typeface="Consolas"/>
                <a:cs typeface="Consolas"/>
              </a:rPr>
              <a:t> </a:t>
            </a:r>
            <a:r>
              <a:rPr sz="1800" dirty="0">
                <a:solidFill>
                  <a:srgbClr val="008000"/>
                </a:solidFill>
                <a:latin typeface="Consolas"/>
                <a:cs typeface="Consolas"/>
              </a:rPr>
              <a:t>with</a:t>
            </a:r>
            <a:r>
              <a:rPr sz="1800" spc="-35" dirty="0">
                <a:solidFill>
                  <a:srgbClr val="008000"/>
                </a:solidFill>
                <a:latin typeface="Consolas"/>
                <a:cs typeface="Consolas"/>
              </a:rPr>
              <a:t> </a:t>
            </a:r>
            <a:r>
              <a:rPr sz="1800" dirty="0">
                <a:solidFill>
                  <a:srgbClr val="008000"/>
                </a:solidFill>
                <a:latin typeface="Consolas"/>
                <a:cs typeface="Consolas"/>
              </a:rPr>
              <a:t>a</a:t>
            </a:r>
            <a:r>
              <a:rPr sz="1800" spc="-30" dirty="0">
                <a:solidFill>
                  <a:srgbClr val="008000"/>
                </a:solidFill>
                <a:latin typeface="Consolas"/>
                <a:cs typeface="Consolas"/>
              </a:rPr>
              <a:t> </a:t>
            </a:r>
            <a:r>
              <a:rPr sz="1800" dirty="0">
                <a:solidFill>
                  <a:srgbClr val="008000"/>
                </a:solidFill>
                <a:latin typeface="Consolas"/>
                <a:cs typeface="Consolas"/>
              </a:rPr>
              <a:t>for</a:t>
            </a:r>
            <a:r>
              <a:rPr sz="1800" spc="-20" dirty="0">
                <a:solidFill>
                  <a:srgbClr val="008000"/>
                </a:solidFill>
                <a:latin typeface="Consolas"/>
                <a:cs typeface="Consolas"/>
              </a:rPr>
              <a:t> </a:t>
            </a:r>
            <a:r>
              <a:rPr sz="1800" spc="-10" dirty="0">
                <a:solidFill>
                  <a:srgbClr val="008000"/>
                </a:solidFill>
                <a:latin typeface="Consolas"/>
                <a:cs typeface="Consolas"/>
              </a:rPr>
              <a:t>attribute*/</a:t>
            </a:r>
            <a:endParaRPr sz="1800">
              <a:latin typeface="Consolas"/>
              <a:cs typeface="Consolas"/>
            </a:endParaRPr>
          </a:p>
          <a:p>
            <a:pPr marL="342265">
              <a:lnSpc>
                <a:spcPct val="100000"/>
              </a:lnSpc>
            </a:pP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10" dirty="0">
                <a:solidFill>
                  <a:srgbClr val="0451A4"/>
                </a:solidFill>
                <a:latin typeface="Consolas"/>
                <a:cs typeface="Consolas"/>
              </a:rPr>
              <a:t>yellow</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342265" marR="93980" indent="-250190">
              <a:lnSpc>
                <a:spcPct val="100000"/>
              </a:lnSpc>
            </a:pPr>
            <a:r>
              <a:rPr sz="1800" dirty="0">
                <a:latin typeface="Consolas"/>
                <a:cs typeface="Consolas"/>
              </a:rPr>
              <a:t>[</a:t>
            </a:r>
            <a:r>
              <a:rPr sz="1800" dirty="0">
                <a:solidFill>
                  <a:srgbClr val="E40000"/>
                </a:solidFill>
                <a:latin typeface="Consolas"/>
                <a:cs typeface="Consolas"/>
              </a:rPr>
              <a:t>type</a:t>
            </a:r>
            <a:r>
              <a:rPr sz="1800" dirty="0">
                <a:latin typeface="Consolas"/>
                <a:cs typeface="Consolas"/>
              </a:rPr>
              <a:t>=</a:t>
            </a:r>
            <a:r>
              <a:rPr sz="1800" dirty="0">
                <a:solidFill>
                  <a:srgbClr val="A21515"/>
                </a:solidFill>
                <a:latin typeface="Consolas"/>
                <a:cs typeface="Consolas"/>
              </a:rPr>
              <a:t>'number'</a:t>
            </a:r>
            <a:r>
              <a:rPr sz="1800" dirty="0">
                <a:latin typeface="Consolas"/>
                <a:cs typeface="Consolas"/>
              </a:rPr>
              <a:t>]{</a:t>
            </a:r>
            <a:r>
              <a:rPr sz="1800" spc="-30" dirty="0">
                <a:latin typeface="Consolas"/>
                <a:cs typeface="Consolas"/>
              </a:rPr>
              <a:t> </a:t>
            </a:r>
            <a:r>
              <a:rPr sz="1800" dirty="0">
                <a:solidFill>
                  <a:srgbClr val="008000"/>
                </a:solidFill>
                <a:latin typeface="Consolas"/>
                <a:cs typeface="Consolas"/>
              </a:rPr>
              <a:t>/*all</a:t>
            </a:r>
            <a:r>
              <a:rPr sz="1800" spc="-55" dirty="0">
                <a:solidFill>
                  <a:srgbClr val="008000"/>
                </a:solidFill>
                <a:latin typeface="Consolas"/>
                <a:cs typeface="Consolas"/>
              </a:rPr>
              <a:t> </a:t>
            </a:r>
            <a:r>
              <a:rPr sz="1800" dirty="0">
                <a:solidFill>
                  <a:srgbClr val="008000"/>
                </a:solidFill>
                <a:latin typeface="Consolas"/>
                <a:cs typeface="Consolas"/>
              </a:rPr>
              <a:t>elems</a:t>
            </a:r>
            <a:r>
              <a:rPr sz="1800" spc="-30" dirty="0">
                <a:solidFill>
                  <a:srgbClr val="008000"/>
                </a:solidFill>
                <a:latin typeface="Consolas"/>
                <a:cs typeface="Consolas"/>
              </a:rPr>
              <a:t> </a:t>
            </a:r>
            <a:r>
              <a:rPr sz="1800" dirty="0">
                <a:solidFill>
                  <a:srgbClr val="008000"/>
                </a:solidFill>
                <a:latin typeface="Consolas"/>
                <a:cs typeface="Consolas"/>
              </a:rPr>
              <a:t>with</a:t>
            </a:r>
            <a:r>
              <a:rPr sz="1800" spc="-40" dirty="0">
                <a:solidFill>
                  <a:srgbClr val="008000"/>
                </a:solidFill>
                <a:latin typeface="Consolas"/>
                <a:cs typeface="Consolas"/>
              </a:rPr>
              <a:t> </a:t>
            </a:r>
            <a:r>
              <a:rPr sz="1800" spc="-10" dirty="0">
                <a:solidFill>
                  <a:srgbClr val="008000"/>
                </a:solidFill>
                <a:latin typeface="Consolas"/>
                <a:cs typeface="Consolas"/>
              </a:rPr>
              <a:t>type=number*/ </a:t>
            </a: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cyan</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6" name="object 6"/>
          <p:cNvGrpSpPr/>
          <p:nvPr/>
        </p:nvGrpSpPr>
        <p:grpSpPr>
          <a:xfrm>
            <a:off x="7206488" y="3207511"/>
            <a:ext cx="4116070" cy="1610360"/>
            <a:chOff x="7206488" y="3207511"/>
            <a:chExt cx="4116070" cy="1610360"/>
          </a:xfrm>
        </p:grpSpPr>
        <p:pic>
          <p:nvPicPr>
            <p:cNvPr id="7" name="object 7"/>
            <p:cNvPicPr/>
            <p:nvPr/>
          </p:nvPicPr>
          <p:blipFill>
            <a:blip r:embed="rId2" cstate="print"/>
            <a:stretch>
              <a:fillRect/>
            </a:stretch>
          </p:blipFill>
          <p:spPr>
            <a:xfrm>
              <a:off x="7219188" y="3220211"/>
              <a:ext cx="4090415" cy="1281750"/>
            </a:xfrm>
            <a:prstGeom prst="rect">
              <a:avLst/>
            </a:prstGeom>
          </p:spPr>
        </p:pic>
        <p:sp>
          <p:nvSpPr>
            <p:cNvPr id="8" name="object 8"/>
            <p:cNvSpPr/>
            <p:nvPr/>
          </p:nvSpPr>
          <p:spPr>
            <a:xfrm>
              <a:off x="7212838" y="3213861"/>
              <a:ext cx="4103370" cy="1597660"/>
            </a:xfrm>
            <a:custGeom>
              <a:avLst/>
              <a:gdLst/>
              <a:ahLst/>
              <a:cxnLst/>
              <a:rect l="l" t="t" r="r" b="b"/>
              <a:pathLst>
                <a:path w="4103370" h="1597660">
                  <a:moveTo>
                    <a:pt x="0" y="1597660"/>
                  </a:moveTo>
                  <a:lnTo>
                    <a:pt x="4103115" y="1597660"/>
                  </a:lnTo>
                  <a:lnTo>
                    <a:pt x="4103115" y="0"/>
                  </a:lnTo>
                  <a:lnTo>
                    <a:pt x="0" y="0"/>
                  </a:lnTo>
                  <a:lnTo>
                    <a:pt x="0" y="1597660"/>
                  </a:lnTo>
                  <a:close/>
                </a:path>
              </a:pathLst>
            </a:custGeom>
            <a:ln w="12700">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80</a:t>
            </a:fld>
            <a:endParaRPr spc="-25"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SIMPLE</a:t>
            </a:r>
            <a:r>
              <a:rPr spc="-125" dirty="0"/>
              <a:t> CSS</a:t>
            </a:r>
            <a:r>
              <a:rPr spc="-114" dirty="0"/>
              <a:t> </a:t>
            </a:r>
            <a:r>
              <a:rPr spc="-120" dirty="0"/>
              <a:t>SELECTORS</a:t>
            </a:r>
          </a:p>
        </p:txBody>
      </p:sp>
      <p:sp>
        <p:nvSpPr>
          <p:cNvPr id="3" name="object 3"/>
          <p:cNvSpPr txBox="1"/>
          <p:nvPr/>
        </p:nvSpPr>
        <p:spPr>
          <a:xfrm>
            <a:off x="962050" y="1534744"/>
            <a:ext cx="9098280" cy="835025"/>
          </a:xfrm>
          <a:prstGeom prst="rect">
            <a:avLst/>
          </a:prstGeom>
        </p:spPr>
        <p:txBody>
          <a:bodyPr vert="horz" wrap="square" lIns="0" tIns="60960" rIns="0" bIns="0" rtlCol="0">
            <a:spAutoFit/>
          </a:bodyPr>
          <a:lstStyle/>
          <a:p>
            <a:pPr marL="240029" marR="5080" indent="-227329">
              <a:lnSpc>
                <a:spcPts val="3020"/>
              </a:lnSpc>
              <a:spcBef>
                <a:spcPts val="480"/>
              </a:spcBef>
              <a:buFont typeface="Arial MT"/>
              <a:buChar char="•"/>
              <a:tabLst>
                <a:tab pos="241300" algn="l"/>
              </a:tabLst>
            </a:pPr>
            <a:r>
              <a:rPr lang="it-IT" sz="2800" dirty="0">
                <a:solidFill>
                  <a:srgbClr val="111F35"/>
                </a:solidFill>
                <a:latin typeface="Calibri"/>
                <a:cs typeface="Calibri"/>
              </a:rPr>
              <a:t>Gli operatori aggiuntivi (*=, ^=, $=) consentono la corrispondenza parziale con i valori degli attributi</a:t>
            </a:r>
            <a:endParaRPr sz="2800" dirty="0">
              <a:latin typeface="Calibri"/>
              <a:cs typeface="Calibri"/>
            </a:endParaRPr>
          </a:p>
        </p:txBody>
      </p:sp>
      <p:sp>
        <p:nvSpPr>
          <p:cNvPr id="4" name="object 4"/>
          <p:cNvSpPr txBox="1"/>
          <p:nvPr/>
        </p:nvSpPr>
        <p:spPr>
          <a:xfrm>
            <a:off x="882396" y="5253228"/>
            <a:ext cx="6459220" cy="92392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dirty="0">
                <a:solidFill>
                  <a:srgbClr val="800000"/>
                </a:solidFill>
                <a:latin typeface="Consolas"/>
                <a:cs typeface="Consolas"/>
              </a:rPr>
              <a:t>&lt;a</a:t>
            </a:r>
            <a:r>
              <a:rPr sz="1800" spc="-105"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a:t>
            </a:r>
            <a:r>
              <a:rPr sz="1800" dirty="0">
                <a:solidFill>
                  <a:srgbClr val="0000FF"/>
                </a:solidFill>
                <a:latin typeface="Consolas"/>
                <a:cs typeface="Consolas"/>
                <a:hlinkClick r:id="rId2"/>
              </a:rPr>
              <a:t>http://bookofprogramming.com/</a:t>
            </a:r>
            <a:r>
              <a:rPr sz="1800" dirty="0">
                <a:solidFill>
                  <a:srgbClr val="0000FF"/>
                </a:solidFill>
                <a:latin typeface="Consolas"/>
                <a:cs typeface="Consolas"/>
              </a:rPr>
              <a:t>"</a:t>
            </a:r>
            <a:r>
              <a:rPr sz="1800" dirty="0">
                <a:solidFill>
                  <a:srgbClr val="800000"/>
                </a:solidFill>
                <a:latin typeface="Consolas"/>
                <a:cs typeface="Consolas"/>
              </a:rPr>
              <a:t>&gt;</a:t>
            </a:r>
            <a:r>
              <a:rPr sz="1800" dirty="0">
                <a:latin typeface="Consolas"/>
                <a:cs typeface="Consolas"/>
              </a:rPr>
              <a:t>Link</a:t>
            </a:r>
            <a:r>
              <a:rPr sz="1800" spc="-80" dirty="0">
                <a:latin typeface="Consolas"/>
                <a:cs typeface="Consolas"/>
              </a:rPr>
              <a:t> </a:t>
            </a:r>
            <a:r>
              <a:rPr sz="1800" spc="-10" dirty="0">
                <a:latin typeface="Consolas"/>
                <a:cs typeface="Consolas"/>
              </a:rPr>
              <a:t>1</a:t>
            </a:r>
            <a:r>
              <a:rPr sz="1800" spc="-10" dirty="0">
                <a:solidFill>
                  <a:srgbClr val="800000"/>
                </a:solidFill>
                <a:latin typeface="Consolas"/>
                <a:cs typeface="Consolas"/>
              </a:rPr>
              <a:t>&lt;/a&gt;</a:t>
            </a:r>
            <a:endParaRPr sz="1800">
              <a:latin typeface="Consolas"/>
              <a:cs typeface="Consolas"/>
            </a:endParaRPr>
          </a:p>
          <a:p>
            <a:pPr marL="92075">
              <a:lnSpc>
                <a:spcPct val="100000"/>
              </a:lnSpc>
            </a:pPr>
            <a:r>
              <a:rPr sz="1800" dirty="0">
                <a:solidFill>
                  <a:srgbClr val="800000"/>
                </a:solidFill>
                <a:latin typeface="Consolas"/>
                <a:cs typeface="Consolas"/>
              </a:rPr>
              <a:t>&lt;a</a:t>
            </a:r>
            <a:r>
              <a:rPr sz="1800" spc="-120"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"https://programming.net/"</a:t>
            </a:r>
            <a:r>
              <a:rPr sz="1800" dirty="0">
                <a:solidFill>
                  <a:srgbClr val="800000"/>
                </a:solidFill>
                <a:latin typeface="Consolas"/>
                <a:cs typeface="Consolas"/>
              </a:rPr>
              <a:t>&gt;</a:t>
            </a:r>
            <a:r>
              <a:rPr sz="1800" dirty="0">
                <a:latin typeface="Consolas"/>
                <a:cs typeface="Consolas"/>
              </a:rPr>
              <a:t>Link</a:t>
            </a:r>
            <a:r>
              <a:rPr sz="1800" spc="-120" dirty="0">
                <a:latin typeface="Consolas"/>
                <a:cs typeface="Consolas"/>
              </a:rPr>
              <a:t> </a:t>
            </a:r>
            <a:r>
              <a:rPr sz="1800" spc="-10" dirty="0">
                <a:latin typeface="Consolas"/>
                <a:cs typeface="Consolas"/>
              </a:rPr>
              <a:t>2</a:t>
            </a:r>
            <a:r>
              <a:rPr sz="1800" spc="-10" dirty="0">
                <a:solidFill>
                  <a:srgbClr val="800000"/>
                </a:solidFill>
                <a:latin typeface="Consolas"/>
                <a:cs typeface="Consolas"/>
              </a:rPr>
              <a:t>&lt;/a&gt;</a:t>
            </a: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&lt;a</a:t>
            </a:r>
            <a:r>
              <a:rPr sz="1800" spc="-85"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a:t>
            </a:r>
            <a:r>
              <a:rPr sz="1800" dirty="0">
                <a:solidFill>
                  <a:srgbClr val="0000FF"/>
                </a:solidFill>
                <a:latin typeface="Consolas"/>
                <a:cs typeface="Consolas"/>
                <a:hlinkClick r:id="rId3"/>
              </a:rPr>
              <a:t>http://webtechnologies.it/</a:t>
            </a:r>
            <a:r>
              <a:rPr sz="1800" dirty="0">
                <a:solidFill>
                  <a:srgbClr val="0000FF"/>
                </a:solidFill>
                <a:latin typeface="Consolas"/>
                <a:cs typeface="Consolas"/>
              </a:rPr>
              <a:t>"</a:t>
            </a:r>
            <a:r>
              <a:rPr sz="1800" dirty="0">
                <a:solidFill>
                  <a:srgbClr val="800000"/>
                </a:solidFill>
                <a:latin typeface="Consolas"/>
                <a:cs typeface="Consolas"/>
              </a:rPr>
              <a:t>&gt;</a:t>
            </a:r>
            <a:r>
              <a:rPr sz="1800" dirty="0">
                <a:latin typeface="Consolas"/>
                <a:cs typeface="Consolas"/>
              </a:rPr>
              <a:t>Link</a:t>
            </a:r>
            <a:r>
              <a:rPr sz="1800" spc="-75" dirty="0">
                <a:latin typeface="Consolas"/>
                <a:cs typeface="Consolas"/>
              </a:rPr>
              <a:t> </a:t>
            </a:r>
            <a:r>
              <a:rPr sz="1800" spc="-10" dirty="0">
                <a:latin typeface="Consolas"/>
                <a:cs typeface="Consolas"/>
              </a:rPr>
              <a:t>3</a:t>
            </a:r>
            <a:r>
              <a:rPr sz="1800" spc="-10" dirty="0">
                <a:solidFill>
                  <a:srgbClr val="800000"/>
                </a:solidFill>
                <a:latin typeface="Consolas"/>
                <a:cs typeface="Consolas"/>
              </a:rPr>
              <a:t>&lt;/a&gt;A</a:t>
            </a:r>
            <a:endParaRPr sz="1800">
              <a:latin typeface="Consolas"/>
              <a:cs typeface="Consolas"/>
            </a:endParaRPr>
          </a:p>
        </p:txBody>
      </p:sp>
      <p:sp>
        <p:nvSpPr>
          <p:cNvPr id="5" name="object 5"/>
          <p:cNvSpPr txBox="1"/>
          <p:nvPr/>
        </p:nvSpPr>
        <p:spPr>
          <a:xfrm>
            <a:off x="882396" y="2613660"/>
            <a:ext cx="6459220" cy="2585085"/>
          </a:xfrm>
          <a:prstGeom prst="rect">
            <a:avLst/>
          </a:prstGeom>
          <a:ln w="12700">
            <a:solidFill>
              <a:srgbClr val="111F35"/>
            </a:solidFill>
          </a:ln>
        </p:spPr>
        <p:txBody>
          <a:bodyPr vert="horz" wrap="square" lIns="0" tIns="32384" rIns="0" bIns="0" rtlCol="0">
            <a:spAutoFit/>
          </a:bodyPr>
          <a:lstStyle/>
          <a:p>
            <a:pPr marL="342265" marR="216535" indent="-250190">
              <a:lnSpc>
                <a:spcPct val="100000"/>
              </a:lnSpc>
              <a:spcBef>
                <a:spcPts val="254"/>
              </a:spcBef>
            </a:pPr>
            <a:r>
              <a:rPr sz="1800" dirty="0">
                <a:latin typeface="Consolas"/>
                <a:cs typeface="Consolas"/>
              </a:rPr>
              <a:t>[</a:t>
            </a:r>
            <a:r>
              <a:rPr sz="1800" dirty="0">
                <a:solidFill>
                  <a:srgbClr val="E40000"/>
                </a:solidFill>
                <a:latin typeface="Consolas"/>
                <a:cs typeface="Consolas"/>
              </a:rPr>
              <a:t>href</a:t>
            </a:r>
            <a:r>
              <a:rPr sz="1800" dirty="0">
                <a:latin typeface="Consolas"/>
                <a:cs typeface="Consolas"/>
              </a:rPr>
              <a:t>*=</a:t>
            </a:r>
            <a:r>
              <a:rPr sz="1800" dirty="0">
                <a:solidFill>
                  <a:srgbClr val="A21515"/>
                </a:solidFill>
                <a:latin typeface="Consolas"/>
                <a:cs typeface="Consolas"/>
              </a:rPr>
              <a:t>'programming'</a:t>
            </a:r>
            <a:r>
              <a:rPr sz="1800" dirty="0">
                <a:latin typeface="Consolas"/>
                <a:cs typeface="Consolas"/>
              </a:rPr>
              <a:t>]{</a:t>
            </a:r>
            <a:r>
              <a:rPr sz="1800" spc="-90" dirty="0">
                <a:latin typeface="Consolas"/>
                <a:cs typeface="Consolas"/>
              </a:rPr>
              <a:t> </a:t>
            </a:r>
            <a:r>
              <a:rPr sz="1800" dirty="0">
                <a:solidFill>
                  <a:srgbClr val="008000"/>
                </a:solidFill>
                <a:latin typeface="Consolas"/>
                <a:cs typeface="Consolas"/>
              </a:rPr>
              <a:t>/*contains</a:t>
            </a:r>
            <a:r>
              <a:rPr sz="1800" spc="-80" dirty="0">
                <a:solidFill>
                  <a:srgbClr val="008000"/>
                </a:solidFill>
                <a:latin typeface="Consolas"/>
                <a:cs typeface="Consolas"/>
              </a:rPr>
              <a:t> </a:t>
            </a:r>
            <a:r>
              <a:rPr sz="1800" spc="-10" dirty="0">
                <a:solidFill>
                  <a:srgbClr val="008000"/>
                </a:solidFill>
                <a:latin typeface="Consolas"/>
                <a:cs typeface="Consolas"/>
              </a:rPr>
              <a:t>'programming'*/ </a:t>
            </a:r>
            <a:r>
              <a:rPr sz="1800" spc="-10" dirty="0">
                <a:solidFill>
                  <a:srgbClr val="E40000"/>
                </a:solidFill>
                <a:latin typeface="Consolas"/>
                <a:cs typeface="Consolas"/>
              </a:rPr>
              <a:t>text-</a:t>
            </a:r>
            <a:r>
              <a:rPr sz="1800" dirty="0">
                <a:solidFill>
                  <a:srgbClr val="E40000"/>
                </a:solidFill>
                <a:latin typeface="Consolas"/>
                <a:cs typeface="Consolas"/>
              </a:rPr>
              <a:t>decoration</a:t>
            </a:r>
            <a:r>
              <a:rPr sz="1800" dirty="0">
                <a:latin typeface="Consolas"/>
                <a:cs typeface="Consolas"/>
              </a:rPr>
              <a:t>:</a:t>
            </a:r>
            <a:r>
              <a:rPr sz="1800" spc="-15" dirty="0">
                <a:latin typeface="Consolas"/>
                <a:cs typeface="Consolas"/>
              </a:rPr>
              <a:t> </a:t>
            </a:r>
            <a:r>
              <a:rPr sz="1800" spc="-10" dirty="0">
                <a:solidFill>
                  <a:srgbClr val="0451A4"/>
                </a:solidFill>
                <a:latin typeface="Consolas"/>
                <a:cs typeface="Consolas"/>
              </a:rPr>
              <a:t>overline</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342265" marR="1463675" indent="-250190">
              <a:lnSpc>
                <a:spcPct val="100000"/>
              </a:lnSpc>
              <a:spcBef>
                <a:spcPts val="5"/>
              </a:spcBef>
            </a:pPr>
            <a:r>
              <a:rPr sz="1800" dirty="0">
                <a:latin typeface="Consolas"/>
                <a:cs typeface="Consolas"/>
              </a:rPr>
              <a:t>[</a:t>
            </a:r>
            <a:r>
              <a:rPr sz="1800" dirty="0">
                <a:solidFill>
                  <a:srgbClr val="E40000"/>
                </a:solidFill>
                <a:latin typeface="Consolas"/>
                <a:cs typeface="Consolas"/>
              </a:rPr>
              <a:t>href</a:t>
            </a:r>
            <a:r>
              <a:rPr sz="1800" dirty="0">
                <a:latin typeface="Consolas"/>
                <a:cs typeface="Consolas"/>
              </a:rPr>
              <a:t>^=</a:t>
            </a:r>
            <a:r>
              <a:rPr sz="1800" dirty="0">
                <a:solidFill>
                  <a:srgbClr val="A21515"/>
                </a:solidFill>
                <a:latin typeface="Consolas"/>
                <a:cs typeface="Consolas"/>
              </a:rPr>
              <a:t>'https'</a:t>
            </a:r>
            <a:r>
              <a:rPr sz="1800" dirty="0">
                <a:latin typeface="Consolas"/>
                <a:cs typeface="Consolas"/>
              </a:rPr>
              <a:t>]{</a:t>
            </a:r>
            <a:r>
              <a:rPr sz="1800" spc="-40" dirty="0">
                <a:latin typeface="Consolas"/>
                <a:cs typeface="Consolas"/>
              </a:rPr>
              <a:t> </a:t>
            </a:r>
            <a:r>
              <a:rPr sz="1800" dirty="0">
                <a:solidFill>
                  <a:srgbClr val="008000"/>
                </a:solidFill>
                <a:latin typeface="Consolas"/>
                <a:cs typeface="Consolas"/>
              </a:rPr>
              <a:t>/*start</a:t>
            </a:r>
            <a:r>
              <a:rPr sz="1800" spc="-35" dirty="0">
                <a:solidFill>
                  <a:srgbClr val="008000"/>
                </a:solidFill>
                <a:latin typeface="Consolas"/>
                <a:cs typeface="Consolas"/>
              </a:rPr>
              <a:t> </a:t>
            </a:r>
            <a:r>
              <a:rPr sz="1800" dirty="0">
                <a:solidFill>
                  <a:srgbClr val="008000"/>
                </a:solidFill>
                <a:latin typeface="Consolas"/>
                <a:cs typeface="Consolas"/>
              </a:rPr>
              <a:t>with</a:t>
            </a:r>
            <a:r>
              <a:rPr sz="1800" spc="-35" dirty="0">
                <a:solidFill>
                  <a:srgbClr val="008000"/>
                </a:solidFill>
                <a:latin typeface="Consolas"/>
                <a:cs typeface="Consolas"/>
              </a:rPr>
              <a:t> </a:t>
            </a:r>
            <a:r>
              <a:rPr sz="1800" spc="-10" dirty="0">
                <a:solidFill>
                  <a:srgbClr val="008000"/>
                </a:solidFill>
                <a:latin typeface="Consolas"/>
                <a:cs typeface="Consolas"/>
              </a:rPr>
              <a:t>'https'*/ </a:t>
            </a:r>
            <a:r>
              <a:rPr sz="1800" dirty="0">
                <a:solidFill>
                  <a:srgbClr val="E40000"/>
                </a:solidFill>
                <a:latin typeface="Consolas"/>
                <a:cs typeface="Consolas"/>
              </a:rPr>
              <a:t>color</a:t>
            </a:r>
            <a:r>
              <a:rPr sz="1800" dirty="0">
                <a:latin typeface="Consolas"/>
                <a:cs typeface="Consolas"/>
              </a:rPr>
              <a:t>:</a:t>
            </a:r>
            <a:r>
              <a:rPr sz="1800" spc="-2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92075">
              <a:lnSpc>
                <a:spcPct val="100000"/>
              </a:lnSpc>
            </a:pPr>
            <a:r>
              <a:rPr sz="1800" dirty="0">
                <a:latin typeface="Consolas"/>
                <a:cs typeface="Consolas"/>
              </a:rPr>
              <a:t>[</a:t>
            </a:r>
            <a:r>
              <a:rPr sz="1800" dirty="0">
                <a:solidFill>
                  <a:srgbClr val="E40000"/>
                </a:solidFill>
                <a:latin typeface="Consolas"/>
                <a:cs typeface="Consolas"/>
              </a:rPr>
              <a:t>href</a:t>
            </a:r>
            <a:r>
              <a:rPr sz="1800" dirty="0">
                <a:latin typeface="Consolas"/>
                <a:cs typeface="Consolas"/>
              </a:rPr>
              <a:t>$=</a:t>
            </a:r>
            <a:r>
              <a:rPr sz="1800" dirty="0">
                <a:solidFill>
                  <a:srgbClr val="A21515"/>
                </a:solidFill>
                <a:latin typeface="Consolas"/>
                <a:cs typeface="Consolas"/>
              </a:rPr>
              <a:t>'.it/'</a:t>
            </a:r>
            <a:r>
              <a:rPr sz="1800" dirty="0">
                <a:latin typeface="Consolas"/>
                <a:cs typeface="Consolas"/>
              </a:rPr>
              <a:t>]{</a:t>
            </a:r>
            <a:r>
              <a:rPr sz="1800" spc="-55" dirty="0">
                <a:latin typeface="Consolas"/>
                <a:cs typeface="Consolas"/>
              </a:rPr>
              <a:t> </a:t>
            </a:r>
            <a:r>
              <a:rPr sz="1800" dirty="0">
                <a:solidFill>
                  <a:srgbClr val="008000"/>
                </a:solidFill>
                <a:latin typeface="Consolas"/>
                <a:cs typeface="Consolas"/>
              </a:rPr>
              <a:t>/*ends</a:t>
            </a:r>
            <a:r>
              <a:rPr sz="1800" spc="-50" dirty="0">
                <a:solidFill>
                  <a:srgbClr val="008000"/>
                </a:solidFill>
                <a:latin typeface="Consolas"/>
                <a:cs typeface="Consolas"/>
              </a:rPr>
              <a:t> </a:t>
            </a:r>
            <a:r>
              <a:rPr sz="1800" dirty="0">
                <a:solidFill>
                  <a:srgbClr val="008000"/>
                </a:solidFill>
                <a:latin typeface="Consolas"/>
                <a:cs typeface="Consolas"/>
              </a:rPr>
              <a:t>with</a:t>
            </a:r>
            <a:r>
              <a:rPr sz="1800" spc="-50" dirty="0">
                <a:solidFill>
                  <a:srgbClr val="008000"/>
                </a:solidFill>
                <a:latin typeface="Consolas"/>
                <a:cs typeface="Consolas"/>
              </a:rPr>
              <a:t> </a:t>
            </a:r>
            <a:r>
              <a:rPr sz="1800" spc="-10" dirty="0">
                <a:solidFill>
                  <a:srgbClr val="008000"/>
                </a:solidFill>
                <a:latin typeface="Consolas"/>
                <a:cs typeface="Consolas"/>
              </a:rPr>
              <a:t>'.it/'*/</a:t>
            </a:r>
            <a:endParaRPr sz="1800">
              <a:latin typeface="Consolas"/>
              <a:cs typeface="Consolas"/>
            </a:endParaRPr>
          </a:p>
          <a:p>
            <a:pPr marL="342265">
              <a:lnSpc>
                <a:spcPct val="100000"/>
              </a:lnSpc>
            </a:pPr>
            <a:r>
              <a:rPr sz="1800" dirty="0">
                <a:solidFill>
                  <a:srgbClr val="E40000"/>
                </a:solidFill>
                <a:latin typeface="Consolas"/>
                <a:cs typeface="Consolas"/>
              </a:rPr>
              <a:t>color</a:t>
            </a:r>
            <a:r>
              <a:rPr sz="1800" dirty="0">
                <a:latin typeface="Consolas"/>
                <a:cs typeface="Consolas"/>
              </a:rPr>
              <a:t>:</a:t>
            </a:r>
            <a:r>
              <a:rPr sz="1800" spc="-45" dirty="0">
                <a:latin typeface="Consolas"/>
                <a:cs typeface="Consolas"/>
              </a:rPr>
              <a:t> </a:t>
            </a:r>
            <a:r>
              <a:rPr sz="1800" spc="-10" dirty="0">
                <a:solidFill>
                  <a:srgbClr val="0451A4"/>
                </a:solidFill>
                <a:latin typeface="Consolas"/>
                <a:cs typeface="Consolas"/>
              </a:rPr>
              <a:t>green</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6" name="object 6"/>
          <p:cNvGrpSpPr/>
          <p:nvPr/>
        </p:nvGrpSpPr>
        <p:grpSpPr>
          <a:xfrm>
            <a:off x="7525004" y="3087116"/>
            <a:ext cx="3797300" cy="1951989"/>
            <a:chOff x="7525004" y="3087116"/>
            <a:chExt cx="3797300" cy="1951989"/>
          </a:xfrm>
        </p:grpSpPr>
        <p:pic>
          <p:nvPicPr>
            <p:cNvPr id="7" name="object 7"/>
            <p:cNvPicPr/>
            <p:nvPr/>
          </p:nvPicPr>
          <p:blipFill>
            <a:blip r:embed="rId4" cstate="print"/>
            <a:stretch>
              <a:fillRect/>
            </a:stretch>
          </p:blipFill>
          <p:spPr>
            <a:xfrm>
              <a:off x="7537704" y="3099816"/>
              <a:ext cx="3771900" cy="1926336"/>
            </a:xfrm>
            <a:prstGeom prst="rect">
              <a:avLst/>
            </a:prstGeom>
          </p:spPr>
        </p:pic>
        <p:sp>
          <p:nvSpPr>
            <p:cNvPr id="8" name="object 8"/>
            <p:cNvSpPr/>
            <p:nvPr/>
          </p:nvSpPr>
          <p:spPr>
            <a:xfrm>
              <a:off x="7531354" y="3093466"/>
              <a:ext cx="3784600" cy="1939289"/>
            </a:xfrm>
            <a:custGeom>
              <a:avLst/>
              <a:gdLst/>
              <a:ahLst/>
              <a:cxnLst/>
              <a:rect l="l" t="t" r="r" b="b"/>
              <a:pathLst>
                <a:path w="3784600" h="1939289">
                  <a:moveTo>
                    <a:pt x="0" y="1939036"/>
                  </a:moveTo>
                  <a:lnTo>
                    <a:pt x="3784600" y="1939036"/>
                  </a:lnTo>
                  <a:lnTo>
                    <a:pt x="3784600" y="0"/>
                  </a:lnTo>
                  <a:lnTo>
                    <a:pt x="0" y="0"/>
                  </a:lnTo>
                  <a:lnTo>
                    <a:pt x="0" y="1939036"/>
                  </a:lnTo>
                  <a:close/>
                </a:path>
              </a:pathLst>
            </a:custGeom>
            <a:ln w="12700">
              <a:solidFill>
                <a:srgbClr val="111F35"/>
              </a:solidFill>
            </a:ln>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81</a:t>
            </a:fld>
            <a:endParaRPr spc="-25"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COMPLEX</a:t>
            </a:r>
            <a:r>
              <a:rPr spc="-110" dirty="0"/>
              <a:t> </a:t>
            </a:r>
            <a:r>
              <a:rPr spc="-120" dirty="0"/>
              <a:t>CSS</a:t>
            </a:r>
            <a:r>
              <a:rPr spc="-110" dirty="0"/>
              <a:t> </a:t>
            </a:r>
            <a:r>
              <a:rPr spc="-125" dirty="0"/>
              <a:t>SELECTORS:</a:t>
            </a:r>
            <a:r>
              <a:rPr spc="-105" dirty="0"/>
              <a:t> </a:t>
            </a:r>
            <a:r>
              <a:rPr spc="60" dirty="0"/>
              <a:t>COMPOUNDS</a:t>
            </a:r>
          </a:p>
        </p:txBody>
      </p:sp>
      <p:sp>
        <p:nvSpPr>
          <p:cNvPr id="3" name="object 3"/>
          <p:cNvSpPr txBox="1"/>
          <p:nvPr/>
        </p:nvSpPr>
        <p:spPr>
          <a:xfrm>
            <a:off x="962050" y="1446872"/>
            <a:ext cx="8961755" cy="1412566"/>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400" dirty="0">
                <a:solidFill>
                  <a:srgbClr val="111F35"/>
                </a:solidFill>
                <a:latin typeface="Calibri"/>
                <a:cs typeface="Calibri"/>
              </a:rPr>
              <a:t>È possibile combinare i selettori per ottenere un controllo a grana fine
Questa operazione viene eseguita concatenando i selettori
Fondamentalmente seleziona l'intersezione dei selettori coinvolti</a:t>
            </a:r>
            <a:endParaRPr sz="2400" dirty="0">
              <a:latin typeface="Calibri"/>
              <a:cs typeface="Calibri"/>
            </a:endParaRPr>
          </a:p>
        </p:txBody>
      </p:sp>
      <p:sp>
        <p:nvSpPr>
          <p:cNvPr id="4" name="object 4"/>
          <p:cNvSpPr/>
          <p:nvPr/>
        </p:nvSpPr>
        <p:spPr>
          <a:xfrm>
            <a:off x="882396" y="3041904"/>
            <a:ext cx="8575675" cy="2586355"/>
          </a:xfrm>
          <a:custGeom>
            <a:avLst/>
            <a:gdLst/>
            <a:ahLst/>
            <a:cxnLst/>
            <a:rect l="l" t="t" r="r" b="b"/>
            <a:pathLst>
              <a:path w="8575675" h="2586354">
                <a:moveTo>
                  <a:pt x="0" y="2586228"/>
                </a:moveTo>
                <a:lnTo>
                  <a:pt x="8575548" y="2586228"/>
                </a:lnTo>
                <a:lnTo>
                  <a:pt x="8575548" y="0"/>
                </a:lnTo>
                <a:lnTo>
                  <a:pt x="0" y="0"/>
                </a:lnTo>
                <a:lnTo>
                  <a:pt x="0" y="2586228"/>
                </a:lnTo>
                <a:close/>
              </a:path>
            </a:pathLst>
          </a:custGeom>
          <a:ln w="12700">
            <a:solidFill>
              <a:srgbClr val="111F35"/>
            </a:solidFill>
          </a:ln>
        </p:spPr>
        <p:txBody>
          <a:bodyPr wrap="square" lIns="0" tIns="0" rIns="0" bIns="0" rtlCol="0"/>
          <a:lstStyle/>
          <a:p>
            <a:endParaRPr/>
          </a:p>
        </p:txBody>
      </p:sp>
      <p:sp>
        <p:nvSpPr>
          <p:cNvPr id="5" name="object 5"/>
          <p:cNvSpPr txBox="1"/>
          <p:nvPr/>
        </p:nvSpPr>
        <p:spPr>
          <a:xfrm>
            <a:off x="962050" y="3062478"/>
            <a:ext cx="4163060" cy="2220595"/>
          </a:xfrm>
          <a:prstGeom prst="rect">
            <a:avLst/>
          </a:prstGeom>
        </p:spPr>
        <p:txBody>
          <a:bodyPr vert="horz" wrap="square" lIns="0" tIns="12700" rIns="0" bIns="0" rtlCol="0">
            <a:spAutoFit/>
          </a:bodyPr>
          <a:lstStyle/>
          <a:p>
            <a:pPr marL="262255" marR="1635125" indent="-250190">
              <a:lnSpc>
                <a:spcPct val="100000"/>
              </a:lnSpc>
              <a:spcBef>
                <a:spcPts val="100"/>
              </a:spcBef>
            </a:pPr>
            <a:r>
              <a:rPr sz="1800" dirty="0">
                <a:solidFill>
                  <a:srgbClr val="800000"/>
                </a:solidFill>
                <a:latin typeface="Consolas"/>
                <a:cs typeface="Consolas"/>
              </a:rPr>
              <a:t>a</a:t>
            </a:r>
            <a:r>
              <a:rPr sz="1800" dirty="0">
                <a:latin typeface="Consolas"/>
                <a:cs typeface="Consolas"/>
              </a:rPr>
              <a:t>[</a:t>
            </a:r>
            <a:r>
              <a:rPr sz="1800" dirty="0">
                <a:solidFill>
                  <a:srgbClr val="E40000"/>
                </a:solidFill>
                <a:latin typeface="Consolas"/>
                <a:cs typeface="Consolas"/>
              </a:rPr>
              <a:t>target</a:t>
            </a:r>
            <a:r>
              <a:rPr sz="1800" dirty="0">
                <a:latin typeface="Consolas"/>
                <a:cs typeface="Consolas"/>
              </a:rPr>
              <a:t>=</a:t>
            </a:r>
            <a:r>
              <a:rPr sz="1800" dirty="0">
                <a:solidFill>
                  <a:srgbClr val="A21515"/>
                </a:solidFill>
                <a:latin typeface="Consolas"/>
                <a:cs typeface="Consolas"/>
              </a:rPr>
              <a:t>'_blank'</a:t>
            </a:r>
            <a:r>
              <a:rPr sz="1800" dirty="0">
                <a:latin typeface="Consolas"/>
                <a:cs typeface="Consolas"/>
              </a:rPr>
              <a:t>]</a:t>
            </a:r>
            <a:r>
              <a:rPr sz="1800" spc="-80" dirty="0">
                <a:latin typeface="Consolas"/>
                <a:cs typeface="Consolas"/>
              </a:rPr>
              <a:t> </a:t>
            </a:r>
            <a:r>
              <a:rPr sz="1800" spc="-50" dirty="0">
                <a:latin typeface="Consolas"/>
                <a:cs typeface="Consolas"/>
              </a:rPr>
              <a:t>{ </a:t>
            </a:r>
            <a:r>
              <a:rPr sz="1800" dirty="0">
                <a:solidFill>
                  <a:srgbClr val="E40000"/>
                </a:solidFill>
                <a:latin typeface="Consolas"/>
                <a:cs typeface="Consolas"/>
              </a:rPr>
              <a:t>color</a:t>
            </a:r>
            <a:r>
              <a:rPr sz="1800" dirty="0">
                <a:latin typeface="Consolas"/>
                <a:cs typeface="Consolas"/>
              </a:rPr>
              <a:t>:</a:t>
            </a:r>
            <a:r>
              <a:rPr sz="1800" spc="-2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12700">
              <a:lnSpc>
                <a:spcPct val="100000"/>
              </a:lnSpc>
            </a:pPr>
            <a:r>
              <a:rPr sz="1800" spc="-10" dirty="0">
                <a:solidFill>
                  <a:srgbClr val="800000"/>
                </a:solidFill>
                <a:latin typeface="Consolas"/>
                <a:cs typeface="Consolas"/>
              </a:rPr>
              <a:t>a.my-class</a:t>
            </a:r>
            <a:r>
              <a:rPr sz="1800" spc="-10" dirty="0">
                <a:latin typeface="Consolas"/>
                <a:cs typeface="Consolas"/>
              </a:rPr>
              <a:t>{</a:t>
            </a:r>
            <a:endParaRPr sz="1800">
              <a:latin typeface="Consolas"/>
              <a:cs typeface="Consolas"/>
            </a:endParaRPr>
          </a:p>
          <a:p>
            <a:pPr marL="262255">
              <a:lnSpc>
                <a:spcPct val="100000"/>
              </a:lnSpc>
            </a:pPr>
            <a:r>
              <a:rPr sz="1800" dirty="0">
                <a:solidFill>
                  <a:srgbClr val="E40000"/>
                </a:solidFill>
                <a:latin typeface="Consolas"/>
                <a:cs typeface="Consolas"/>
              </a:rPr>
              <a:t>color</a:t>
            </a:r>
            <a:r>
              <a:rPr sz="1800" dirty="0">
                <a:latin typeface="Consolas"/>
                <a:cs typeface="Consolas"/>
              </a:rPr>
              <a:t>:</a:t>
            </a:r>
            <a:r>
              <a:rPr sz="1800" spc="-45" dirty="0">
                <a:latin typeface="Consolas"/>
                <a:cs typeface="Consolas"/>
              </a:rPr>
              <a:t> </a:t>
            </a:r>
            <a:r>
              <a:rPr sz="1800" spc="-10" dirty="0">
                <a:solidFill>
                  <a:srgbClr val="0451A4"/>
                </a:solidFill>
                <a:latin typeface="Consolas"/>
                <a:cs typeface="Consolas"/>
              </a:rPr>
              <a:t>green</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a:p>
            <a:pPr marL="262255" marR="5080" indent="-250190">
              <a:lnSpc>
                <a:spcPct val="100000"/>
              </a:lnSpc>
            </a:pPr>
            <a:r>
              <a:rPr sz="1800" spc="-10" dirty="0">
                <a:solidFill>
                  <a:srgbClr val="800000"/>
                </a:solidFill>
                <a:latin typeface="Consolas"/>
                <a:cs typeface="Consolas"/>
              </a:rPr>
              <a:t>a</a:t>
            </a:r>
            <a:r>
              <a:rPr sz="1800" spc="-10" dirty="0">
                <a:latin typeface="Consolas"/>
                <a:cs typeface="Consolas"/>
              </a:rPr>
              <a:t>[</a:t>
            </a:r>
            <a:r>
              <a:rPr sz="1800" spc="-10" dirty="0">
                <a:solidFill>
                  <a:srgbClr val="E40000"/>
                </a:solidFill>
                <a:latin typeface="Consolas"/>
                <a:cs typeface="Consolas"/>
              </a:rPr>
              <a:t>href</a:t>
            </a:r>
            <a:r>
              <a:rPr sz="1800" spc="-10" dirty="0">
                <a:latin typeface="Consolas"/>
                <a:cs typeface="Consolas"/>
              </a:rPr>
              <a:t>*=</a:t>
            </a:r>
            <a:r>
              <a:rPr sz="1800" spc="-10" dirty="0">
                <a:solidFill>
                  <a:srgbClr val="A21515"/>
                </a:solidFill>
                <a:latin typeface="Consolas"/>
                <a:cs typeface="Consolas"/>
              </a:rPr>
              <a:t>'programming'</a:t>
            </a:r>
            <a:r>
              <a:rPr sz="1800" spc="-10" dirty="0">
                <a:latin typeface="Consolas"/>
                <a:cs typeface="Consolas"/>
              </a:rPr>
              <a:t>]</a:t>
            </a:r>
            <a:r>
              <a:rPr sz="1800" spc="-10" dirty="0">
                <a:solidFill>
                  <a:srgbClr val="800000"/>
                </a:solidFill>
                <a:latin typeface="Consolas"/>
                <a:cs typeface="Consolas"/>
              </a:rPr>
              <a:t>.my-</a:t>
            </a:r>
            <a:r>
              <a:rPr sz="1800" dirty="0">
                <a:solidFill>
                  <a:srgbClr val="800000"/>
                </a:solidFill>
                <a:latin typeface="Consolas"/>
                <a:cs typeface="Consolas"/>
              </a:rPr>
              <a:t>class</a:t>
            </a:r>
            <a:r>
              <a:rPr sz="1800" spc="114" dirty="0">
                <a:solidFill>
                  <a:srgbClr val="800000"/>
                </a:solidFill>
                <a:latin typeface="Consolas"/>
                <a:cs typeface="Consolas"/>
              </a:rPr>
              <a:t> </a:t>
            </a:r>
            <a:r>
              <a:rPr sz="1800" spc="-50"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10" dirty="0">
                <a:solidFill>
                  <a:srgbClr val="0451A4"/>
                </a:solidFill>
                <a:latin typeface="Consolas"/>
                <a:cs typeface="Consolas"/>
              </a:rPr>
              <a:t>yellow</a:t>
            </a:r>
            <a:r>
              <a:rPr sz="1800" spc="-10" dirty="0">
                <a:latin typeface="Consolas"/>
                <a:cs typeface="Consolas"/>
              </a:rPr>
              <a:t>;</a:t>
            </a:r>
            <a:endParaRPr sz="1800">
              <a:latin typeface="Consolas"/>
              <a:cs typeface="Consolas"/>
            </a:endParaRPr>
          </a:p>
        </p:txBody>
      </p:sp>
      <p:sp>
        <p:nvSpPr>
          <p:cNvPr id="6" name="object 6"/>
          <p:cNvSpPr txBox="1"/>
          <p:nvPr/>
        </p:nvSpPr>
        <p:spPr>
          <a:xfrm>
            <a:off x="962050" y="5257291"/>
            <a:ext cx="15113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onsolas"/>
                <a:cs typeface="Consolas"/>
              </a:rPr>
              <a:t>}</a:t>
            </a:r>
            <a:endParaRPr sz="1800">
              <a:latin typeface="Consolas"/>
              <a:cs typeface="Consolas"/>
            </a:endParaRPr>
          </a:p>
        </p:txBody>
      </p:sp>
      <p:grpSp>
        <p:nvGrpSpPr>
          <p:cNvPr id="7" name="object 7"/>
          <p:cNvGrpSpPr/>
          <p:nvPr/>
        </p:nvGrpSpPr>
        <p:grpSpPr>
          <a:xfrm>
            <a:off x="1356105" y="3399535"/>
            <a:ext cx="9966325" cy="2917825"/>
            <a:chOff x="1356105" y="3399535"/>
            <a:chExt cx="9966325" cy="2917825"/>
          </a:xfrm>
        </p:grpSpPr>
        <p:pic>
          <p:nvPicPr>
            <p:cNvPr id="8" name="object 8"/>
            <p:cNvPicPr/>
            <p:nvPr/>
          </p:nvPicPr>
          <p:blipFill>
            <a:blip r:embed="rId2" cstate="print"/>
            <a:stretch>
              <a:fillRect/>
            </a:stretch>
          </p:blipFill>
          <p:spPr>
            <a:xfrm>
              <a:off x="6766559" y="3412235"/>
              <a:ext cx="4543044" cy="1783080"/>
            </a:xfrm>
            <a:prstGeom prst="rect">
              <a:avLst/>
            </a:prstGeom>
          </p:spPr>
        </p:pic>
        <p:sp>
          <p:nvSpPr>
            <p:cNvPr id="9" name="object 9"/>
            <p:cNvSpPr/>
            <p:nvPr/>
          </p:nvSpPr>
          <p:spPr>
            <a:xfrm>
              <a:off x="6760209" y="3405885"/>
              <a:ext cx="4556125" cy="1795780"/>
            </a:xfrm>
            <a:custGeom>
              <a:avLst/>
              <a:gdLst/>
              <a:ahLst/>
              <a:cxnLst/>
              <a:rect l="l" t="t" r="r" b="b"/>
              <a:pathLst>
                <a:path w="4556125" h="1795779">
                  <a:moveTo>
                    <a:pt x="0" y="1795780"/>
                  </a:moveTo>
                  <a:lnTo>
                    <a:pt x="4555744" y="1795780"/>
                  </a:lnTo>
                  <a:lnTo>
                    <a:pt x="4555744" y="0"/>
                  </a:lnTo>
                  <a:lnTo>
                    <a:pt x="0" y="0"/>
                  </a:lnTo>
                  <a:lnTo>
                    <a:pt x="0" y="1795780"/>
                  </a:lnTo>
                  <a:close/>
                </a:path>
              </a:pathLst>
            </a:custGeom>
            <a:ln w="12700">
              <a:solidFill>
                <a:srgbClr val="111F35"/>
              </a:solidFill>
            </a:ln>
          </p:spPr>
          <p:txBody>
            <a:bodyPr wrap="square" lIns="0" tIns="0" rIns="0" bIns="0" rtlCol="0"/>
            <a:lstStyle/>
            <a:p>
              <a:endParaRPr/>
            </a:p>
          </p:txBody>
        </p:sp>
        <p:sp>
          <p:nvSpPr>
            <p:cNvPr id="10" name="object 10"/>
            <p:cNvSpPr/>
            <p:nvPr/>
          </p:nvSpPr>
          <p:spPr>
            <a:xfrm>
              <a:off x="1362455" y="5387339"/>
              <a:ext cx="8574405" cy="923925"/>
            </a:xfrm>
            <a:custGeom>
              <a:avLst/>
              <a:gdLst/>
              <a:ahLst/>
              <a:cxnLst/>
              <a:rect l="l" t="t" r="r" b="b"/>
              <a:pathLst>
                <a:path w="8574405" h="923925">
                  <a:moveTo>
                    <a:pt x="8574024" y="0"/>
                  </a:moveTo>
                  <a:lnTo>
                    <a:pt x="0" y="0"/>
                  </a:lnTo>
                  <a:lnTo>
                    <a:pt x="0" y="923544"/>
                  </a:lnTo>
                  <a:lnTo>
                    <a:pt x="8574024" y="923544"/>
                  </a:lnTo>
                  <a:lnTo>
                    <a:pt x="8574024" y="0"/>
                  </a:lnTo>
                  <a:close/>
                </a:path>
              </a:pathLst>
            </a:custGeom>
            <a:solidFill>
              <a:srgbClr val="FFFFFF"/>
            </a:solidFill>
          </p:spPr>
          <p:txBody>
            <a:bodyPr wrap="square" lIns="0" tIns="0" rIns="0" bIns="0" rtlCol="0"/>
            <a:lstStyle/>
            <a:p>
              <a:endParaRPr/>
            </a:p>
          </p:txBody>
        </p:sp>
        <p:sp>
          <p:nvSpPr>
            <p:cNvPr id="11" name="object 11"/>
            <p:cNvSpPr/>
            <p:nvPr/>
          </p:nvSpPr>
          <p:spPr>
            <a:xfrm>
              <a:off x="1362455" y="5387339"/>
              <a:ext cx="8574405" cy="923925"/>
            </a:xfrm>
            <a:custGeom>
              <a:avLst/>
              <a:gdLst/>
              <a:ahLst/>
              <a:cxnLst/>
              <a:rect l="l" t="t" r="r" b="b"/>
              <a:pathLst>
                <a:path w="8574405" h="923925">
                  <a:moveTo>
                    <a:pt x="0" y="923544"/>
                  </a:moveTo>
                  <a:lnTo>
                    <a:pt x="8574024" y="923544"/>
                  </a:lnTo>
                  <a:lnTo>
                    <a:pt x="8574024" y="0"/>
                  </a:lnTo>
                  <a:lnTo>
                    <a:pt x="0" y="0"/>
                  </a:lnTo>
                  <a:lnTo>
                    <a:pt x="0" y="923544"/>
                  </a:lnTo>
                  <a:close/>
                </a:path>
              </a:pathLst>
            </a:custGeom>
            <a:ln w="12700">
              <a:solidFill>
                <a:srgbClr val="111F35"/>
              </a:solidFill>
            </a:ln>
          </p:spPr>
          <p:txBody>
            <a:bodyPr wrap="square" lIns="0" tIns="0" rIns="0" bIns="0" rtlCol="0"/>
            <a:lstStyle/>
            <a:p>
              <a:endParaRPr/>
            </a:p>
          </p:txBody>
        </p:sp>
      </p:grpSp>
      <p:sp>
        <p:nvSpPr>
          <p:cNvPr id="12" name="object 12"/>
          <p:cNvSpPr txBox="1"/>
          <p:nvPr/>
        </p:nvSpPr>
        <p:spPr>
          <a:xfrm>
            <a:off x="1441196" y="5407253"/>
            <a:ext cx="8299450" cy="848994"/>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&lt;a</a:t>
            </a:r>
            <a:r>
              <a:rPr sz="1800" spc="-95"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a:t>
            </a:r>
            <a:r>
              <a:rPr sz="1800" dirty="0">
                <a:solidFill>
                  <a:srgbClr val="0000FF"/>
                </a:solidFill>
                <a:latin typeface="Consolas"/>
                <a:cs typeface="Consolas"/>
                <a:hlinkClick r:id="rId3"/>
              </a:rPr>
              <a:t>http://bookofprogramming.com/</a:t>
            </a:r>
            <a:r>
              <a:rPr sz="1800" dirty="0">
                <a:solidFill>
                  <a:srgbClr val="0000FF"/>
                </a:solidFill>
                <a:latin typeface="Consolas"/>
                <a:cs typeface="Consolas"/>
              </a:rPr>
              <a:t>"</a:t>
            </a:r>
            <a:r>
              <a:rPr sz="1800" spc="-80" dirty="0">
                <a:solidFill>
                  <a:srgbClr val="0000FF"/>
                </a:solidFill>
                <a:latin typeface="Consolas"/>
                <a:cs typeface="Consolas"/>
              </a:rPr>
              <a:t> </a:t>
            </a:r>
            <a:r>
              <a:rPr sz="1800" dirty="0">
                <a:solidFill>
                  <a:srgbClr val="E40000"/>
                </a:solidFill>
                <a:latin typeface="Consolas"/>
                <a:cs typeface="Consolas"/>
              </a:rPr>
              <a:t>target</a:t>
            </a:r>
            <a:r>
              <a:rPr sz="1800" dirty="0">
                <a:latin typeface="Consolas"/>
                <a:cs typeface="Consolas"/>
              </a:rPr>
              <a:t>=</a:t>
            </a:r>
            <a:r>
              <a:rPr sz="1800" dirty="0">
                <a:solidFill>
                  <a:srgbClr val="0000FF"/>
                </a:solidFill>
                <a:latin typeface="Consolas"/>
                <a:cs typeface="Consolas"/>
              </a:rPr>
              <a:t>"_blank"</a:t>
            </a:r>
            <a:r>
              <a:rPr sz="1800" dirty="0">
                <a:solidFill>
                  <a:srgbClr val="800000"/>
                </a:solidFill>
                <a:latin typeface="Consolas"/>
                <a:cs typeface="Consolas"/>
              </a:rPr>
              <a:t>&gt;</a:t>
            </a:r>
            <a:r>
              <a:rPr sz="1800" dirty="0">
                <a:latin typeface="Consolas"/>
                <a:cs typeface="Consolas"/>
              </a:rPr>
              <a:t>Link</a:t>
            </a:r>
            <a:r>
              <a:rPr sz="1800" spc="-75" dirty="0">
                <a:latin typeface="Consolas"/>
                <a:cs typeface="Consolas"/>
              </a:rPr>
              <a:t> </a:t>
            </a:r>
            <a:r>
              <a:rPr sz="1800" spc="-10" dirty="0">
                <a:latin typeface="Consolas"/>
                <a:cs typeface="Consolas"/>
              </a:rPr>
              <a:t>1</a:t>
            </a:r>
            <a:r>
              <a:rPr sz="1800" spc="-10" dirty="0">
                <a:solidFill>
                  <a:srgbClr val="800000"/>
                </a:solidFill>
                <a:latin typeface="Consolas"/>
                <a:cs typeface="Consolas"/>
              </a:rPr>
              <a:t>&lt;/a&gt;</a:t>
            </a:r>
            <a:endParaRPr sz="1800">
              <a:latin typeface="Consolas"/>
              <a:cs typeface="Consolas"/>
            </a:endParaRPr>
          </a:p>
          <a:p>
            <a:pPr marL="12700">
              <a:lnSpc>
                <a:spcPct val="100000"/>
              </a:lnSpc>
            </a:pPr>
            <a:r>
              <a:rPr sz="1800" dirty="0">
                <a:solidFill>
                  <a:srgbClr val="800000"/>
                </a:solidFill>
                <a:latin typeface="Consolas"/>
                <a:cs typeface="Consolas"/>
              </a:rPr>
              <a:t>&lt;a</a:t>
            </a:r>
            <a:r>
              <a:rPr sz="1800" spc="-8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"my-</a:t>
            </a:r>
            <a:r>
              <a:rPr sz="1800" dirty="0">
                <a:solidFill>
                  <a:srgbClr val="0000FF"/>
                </a:solidFill>
                <a:latin typeface="Consolas"/>
                <a:cs typeface="Consolas"/>
              </a:rPr>
              <a:t>class"</a:t>
            </a:r>
            <a:r>
              <a:rPr sz="1800" spc="-65" dirty="0">
                <a:solidFill>
                  <a:srgbClr val="0000FF"/>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"https://programming.net/"</a:t>
            </a:r>
            <a:r>
              <a:rPr sz="1800" dirty="0">
                <a:solidFill>
                  <a:srgbClr val="800000"/>
                </a:solidFill>
                <a:latin typeface="Consolas"/>
                <a:cs typeface="Consolas"/>
              </a:rPr>
              <a:t>&gt;</a:t>
            </a:r>
            <a:r>
              <a:rPr sz="1800" dirty="0">
                <a:latin typeface="Consolas"/>
                <a:cs typeface="Consolas"/>
              </a:rPr>
              <a:t>Link</a:t>
            </a:r>
            <a:r>
              <a:rPr sz="1800" spc="-60" dirty="0">
                <a:latin typeface="Consolas"/>
                <a:cs typeface="Consolas"/>
              </a:rPr>
              <a:t> </a:t>
            </a:r>
            <a:r>
              <a:rPr sz="1800" spc="-10" dirty="0">
                <a:latin typeface="Consolas"/>
                <a:cs typeface="Consolas"/>
              </a:rPr>
              <a:t>2</a:t>
            </a:r>
            <a:r>
              <a:rPr sz="1800" spc="-10" dirty="0">
                <a:solidFill>
                  <a:srgbClr val="800000"/>
                </a:solidFill>
                <a:latin typeface="Consolas"/>
                <a:cs typeface="Consolas"/>
              </a:rPr>
              <a:t>&lt;/a&gt;</a:t>
            </a:r>
            <a:endParaRPr sz="1800">
              <a:latin typeface="Consolas"/>
              <a:cs typeface="Consolas"/>
            </a:endParaRPr>
          </a:p>
          <a:p>
            <a:pPr marL="12700">
              <a:lnSpc>
                <a:spcPct val="100000"/>
              </a:lnSpc>
            </a:pPr>
            <a:r>
              <a:rPr sz="1800" dirty="0">
                <a:solidFill>
                  <a:srgbClr val="800000"/>
                </a:solidFill>
                <a:latin typeface="Consolas"/>
                <a:cs typeface="Consolas"/>
              </a:rPr>
              <a:t>&lt;em</a:t>
            </a:r>
            <a:r>
              <a:rPr sz="1800" spc="2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"my-class"</a:t>
            </a:r>
            <a:r>
              <a:rPr sz="1800" spc="-10" dirty="0">
                <a:solidFill>
                  <a:srgbClr val="800000"/>
                </a:solidFill>
                <a:latin typeface="Consolas"/>
                <a:cs typeface="Consolas"/>
              </a:rPr>
              <a:t>&gt;</a:t>
            </a:r>
            <a:r>
              <a:rPr sz="1800" spc="-10" dirty="0">
                <a:latin typeface="Consolas"/>
                <a:cs typeface="Consolas"/>
              </a:rPr>
              <a:t>Hello</a:t>
            </a:r>
            <a:r>
              <a:rPr sz="1800" spc="-10" dirty="0">
                <a:solidFill>
                  <a:srgbClr val="800000"/>
                </a:solidFill>
                <a:latin typeface="Consolas"/>
                <a:cs typeface="Consolas"/>
              </a:rPr>
              <a:t>&lt;/em&gt;</a:t>
            </a:r>
            <a:endParaRPr sz="1800">
              <a:latin typeface="Consolas"/>
              <a:cs typeface="Consolas"/>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82</a:t>
            </a:fld>
            <a:endParaRPr spc="-25"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COMPLEX</a:t>
            </a:r>
            <a:r>
              <a:rPr spc="-110" dirty="0"/>
              <a:t> </a:t>
            </a:r>
            <a:r>
              <a:rPr spc="-120" dirty="0"/>
              <a:t>CSS</a:t>
            </a:r>
            <a:r>
              <a:rPr spc="-110" dirty="0"/>
              <a:t> </a:t>
            </a:r>
            <a:r>
              <a:rPr spc="-125" dirty="0"/>
              <a:t>SELECTORS:</a:t>
            </a:r>
            <a:r>
              <a:rPr spc="-105" dirty="0"/>
              <a:t> </a:t>
            </a:r>
            <a:r>
              <a:rPr spc="-10" dirty="0"/>
              <a:t>COMBINATORS</a:t>
            </a:r>
          </a:p>
        </p:txBody>
      </p:sp>
      <p:sp>
        <p:nvSpPr>
          <p:cNvPr id="3" name="object 3"/>
          <p:cNvSpPr txBox="1"/>
          <p:nvPr/>
        </p:nvSpPr>
        <p:spPr>
          <a:xfrm>
            <a:off x="962050" y="1533220"/>
            <a:ext cx="10257155" cy="4342022"/>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lang="it-IT" sz="2400" spc="-10" dirty="0">
                <a:solidFill>
                  <a:srgbClr val="111F35"/>
                </a:solidFill>
                <a:latin typeface="Calibri"/>
                <a:cs typeface="Calibri"/>
              </a:rPr>
              <a:t>I combinatori vengono utilizzati per selezionare gli elementi in base alla loro posizione nel documento (ricorda che i documenti HTML possono essere visti come alberi!)
La sintassi è: selettore1 combinatore selettore2</a:t>
            </a:r>
          </a:p>
          <a:p>
            <a:pPr marL="240029" marR="5080" indent="-227329">
              <a:lnSpc>
                <a:spcPts val="3030"/>
              </a:lnSpc>
              <a:spcBef>
                <a:spcPts val="475"/>
              </a:spcBef>
              <a:buFont typeface="Arial MT"/>
              <a:buChar char="•"/>
              <a:tabLst>
                <a:tab pos="241300" algn="l"/>
              </a:tabLst>
            </a:pPr>
            <a:r>
              <a:rPr lang="it-IT" sz="2400" spc="-10" dirty="0">
                <a:solidFill>
                  <a:srgbClr val="111F35"/>
                </a:solidFill>
                <a:latin typeface="Calibri"/>
                <a:cs typeface="Calibri"/>
              </a:rPr>
              <a:t>
Nei CSS esistono quattro diversi combinatori:
Selettore discendente (spazio)
Selettore bambino (&gt;)
Selettore di pari livello adiacente (+)
Selettore di pari livello generale (~)</a:t>
            </a:r>
            <a:endParaRPr sz="2400" dirty="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COMBINATORS:</a:t>
            </a:r>
            <a:r>
              <a:rPr spc="-185" dirty="0"/>
              <a:t> </a:t>
            </a:r>
            <a:r>
              <a:rPr dirty="0"/>
              <a:t>DESCENDANT</a:t>
            </a:r>
            <a:r>
              <a:rPr spc="-190" dirty="0"/>
              <a:t> </a:t>
            </a:r>
            <a:r>
              <a:rPr spc="-75" dirty="0"/>
              <a:t>SELECTOR</a:t>
            </a:r>
          </a:p>
        </p:txBody>
      </p:sp>
      <p:sp>
        <p:nvSpPr>
          <p:cNvPr id="3" name="object 3"/>
          <p:cNvSpPr txBox="1"/>
          <p:nvPr/>
        </p:nvSpPr>
        <p:spPr>
          <a:xfrm>
            <a:off x="962050" y="1449921"/>
            <a:ext cx="9575165" cy="1678023"/>
          </a:xfrm>
          <a:prstGeom prst="rect">
            <a:avLst/>
          </a:prstGeom>
        </p:spPr>
        <p:txBody>
          <a:bodyPr vert="horz" wrap="square" lIns="0" tIns="97155" rIns="0" bIns="0" rtlCol="0">
            <a:spAutoFit/>
          </a:bodyPr>
          <a:lstStyle/>
          <a:p>
            <a:pPr marL="240029" indent="-227329">
              <a:lnSpc>
                <a:spcPct val="100000"/>
              </a:lnSpc>
              <a:spcBef>
                <a:spcPts val="765"/>
              </a:spcBef>
              <a:buFont typeface="Arial MT"/>
              <a:buChar char="•"/>
              <a:tabLst>
                <a:tab pos="240029" algn="l"/>
              </a:tabLst>
            </a:pPr>
            <a:r>
              <a:rPr lang="it-IT" sz="2400" spc="-10" dirty="0">
                <a:solidFill>
                  <a:srgbClr val="111F35"/>
                </a:solidFill>
                <a:latin typeface="Calibri"/>
                <a:cs typeface="Calibri"/>
              </a:rPr>
              <a:t>Sintassi: selettoreA selettoreB
Semantica: corrisponde a tutti gli elementi che corrispondono al selettoreB e sono contenuti all'interno (cioè sono un discendente di) un elemento corrispondente al selettoreA (</a:t>
            </a:r>
            <a:r>
              <a:rPr lang="it-IT" sz="2400" spc="-10" dirty="0">
                <a:solidFill>
                  <a:srgbClr val="C00000"/>
                </a:solidFill>
                <a:latin typeface="Calibri"/>
                <a:cs typeface="Calibri"/>
              </a:rPr>
              <a:t>em</a:t>
            </a:r>
            <a:r>
              <a:rPr lang="it-IT" sz="2400" spc="-10" dirty="0">
                <a:solidFill>
                  <a:srgbClr val="111F35"/>
                </a:solidFill>
                <a:latin typeface="Calibri"/>
                <a:cs typeface="Calibri"/>
              </a:rPr>
              <a:t> è contenuto in </a:t>
            </a:r>
            <a:r>
              <a:rPr lang="it-IT" sz="2400" spc="-10" dirty="0">
                <a:solidFill>
                  <a:srgbClr val="C00000"/>
                </a:solidFill>
                <a:latin typeface="Calibri"/>
                <a:cs typeface="Calibri"/>
              </a:rPr>
              <a:t>section</a:t>
            </a:r>
            <a:r>
              <a:rPr lang="it-IT" sz="2400" spc="-10" dirty="0">
                <a:solidFill>
                  <a:srgbClr val="111F35"/>
                </a:solidFill>
                <a:latin typeface="Calibri"/>
                <a:cs typeface="Calibri"/>
              </a:rPr>
              <a:t>)</a:t>
            </a:r>
            <a:endParaRPr sz="2400" dirty="0">
              <a:latin typeface="Calibri"/>
              <a:cs typeface="Calibri"/>
            </a:endParaRPr>
          </a:p>
        </p:txBody>
      </p:sp>
      <p:sp>
        <p:nvSpPr>
          <p:cNvPr id="5" name="object 5"/>
          <p:cNvSpPr/>
          <p:nvPr/>
        </p:nvSpPr>
        <p:spPr>
          <a:xfrm>
            <a:off x="859536" y="3547871"/>
            <a:ext cx="6772909" cy="2308860"/>
          </a:xfrm>
          <a:custGeom>
            <a:avLst/>
            <a:gdLst/>
            <a:ahLst/>
            <a:cxnLst/>
            <a:rect l="l" t="t" r="r" b="b"/>
            <a:pathLst>
              <a:path w="6772909" h="2308860">
                <a:moveTo>
                  <a:pt x="0" y="2308860"/>
                </a:moveTo>
                <a:lnTo>
                  <a:pt x="6772656" y="2308860"/>
                </a:lnTo>
                <a:lnTo>
                  <a:pt x="6772656" y="0"/>
                </a:lnTo>
                <a:lnTo>
                  <a:pt x="0" y="0"/>
                </a:lnTo>
                <a:lnTo>
                  <a:pt x="0" y="2308860"/>
                </a:lnTo>
                <a:close/>
              </a:path>
            </a:pathLst>
          </a:custGeom>
          <a:ln w="12700">
            <a:solidFill>
              <a:srgbClr val="111F35"/>
            </a:solidFill>
          </a:ln>
        </p:spPr>
        <p:txBody>
          <a:bodyPr wrap="square" lIns="0" tIns="0" rIns="0" bIns="0" rtlCol="0"/>
          <a:lstStyle/>
          <a:p>
            <a:endParaRPr/>
          </a:p>
        </p:txBody>
      </p:sp>
      <p:sp>
        <p:nvSpPr>
          <p:cNvPr id="6" name="object 6"/>
          <p:cNvSpPr txBox="1"/>
          <p:nvPr/>
        </p:nvSpPr>
        <p:spPr>
          <a:xfrm>
            <a:off x="938885" y="3568065"/>
            <a:ext cx="1153795" cy="57404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800000"/>
                </a:solidFill>
                <a:latin typeface="Consolas"/>
                <a:cs typeface="Consolas"/>
              </a:rPr>
              <a:t>&lt;section&gt;</a:t>
            </a:r>
            <a:endParaRPr sz="1800">
              <a:latin typeface="Consolas"/>
              <a:cs typeface="Consolas"/>
            </a:endParaRPr>
          </a:p>
          <a:p>
            <a:pPr marL="262255">
              <a:lnSpc>
                <a:spcPct val="100000"/>
              </a:lnSpc>
            </a:pPr>
            <a:r>
              <a:rPr sz="1800" spc="-25" dirty="0">
                <a:solidFill>
                  <a:srgbClr val="800000"/>
                </a:solidFill>
                <a:latin typeface="Consolas"/>
                <a:cs typeface="Consolas"/>
              </a:rPr>
              <a:t>&lt;p&gt;</a:t>
            </a:r>
            <a:endParaRPr sz="1800">
              <a:latin typeface="Consolas"/>
              <a:cs typeface="Consolas"/>
            </a:endParaRPr>
          </a:p>
        </p:txBody>
      </p:sp>
      <p:sp>
        <p:nvSpPr>
          <p:cNvPr id="7" name="object 7"/>
          <p:cNvSpPr txBox="1"/>
          <p:nvPr/>
        </p:nvSpPr>
        <p:spPr>
          <a:xfrm>
            <a:off x="938885" y="4116704"/>
            <a:ext cx="6543675" cy="1671955"/>
          </a:xfrm>
          <a:prstGeom prst="rect">
            <a:avLst/>
          </a:prstGeom>
        </p:spPr>
        <p:txBody>
          <a:bodyPr vert="horz" wrap="square" lIns="0" tIns="12700" rIns="0" bIns="0" rtlCol="0">
            <a:spAutoFit/>
          </a:bodyPr>
          <a:lstStyle/>
          <a:p>
            <a:pPr marL="512445" marR="255270">
              <a:lnSpc>
                <a:spcPct val="100000"/>
              </a:lnSpc>
              <a:spcBef>
                <a:spcPts val="100"/>
              </a:spcBef>
            </a:pPr>
            <a:r>
              <a:rPr sz="1800" dirty="0">
                <a:latin typeface="Consolas"/>
                <a:cs typeface="Consolas"/>
              </a:rPr>
              <a:t>A</a:t>
            </a:r>
            <a:r>
              <a:rPr sz="1800" spc="-25" dirty="0">
                <a:latin typeface="Consolas"/>
                <a:cs typeface="Consolas"/>
              </a:rPr>
              <a:t> </a:t>
            </a:r>
            <a:r>
              <a:rPr sz="1800" dirty="0">
                <a:latin typeface="Consolas"/>
                <a:cs typeface="Consolas"/>
              </a:rPr>
              <a:t>student</a:t>
            </a:r>
            <a:r>
              <a:rPr sz="1800" spc="-25" dirty="0">
                <a:latin typeface="Consolas"/>
                <a:cs typeface="Consolas"/>
              </a:rPr>
              <a:t> </a:t>
            </a:r>
            <a:r>
              <a:rPr sz="1800" dirty="0">
                <a:latin typeface="Consolas"/>
                <a:cs typeface="Consolas"/>
              </a:rPr>
              <a:t>asked</a:t>
            </a:r>
            <a:r>
              <a:rPr sz="1800" spc="-15" dirty="0">
                <a:latin typeface="Consolas"/>
                <a:cs typeface="Consolas"/>
              </a:rPr>
              <a:t> </a:t>
            </a:r>
            <a:r>
              <a:rPr sz="1800" spc="-10" dirty="0">
                <a:latin typeface="Consolas"/>
                <a:cs typeface="Consolas"/>
              </a:rPr>
              <a:t>Fu-</a:t>
            </a:r>
            <a:r>
              <a:rPr sz="1800" dirty="0">
                <a:latin typeface="Consolas"/>
                <a:cs typeface="Consolas"/>
              </a:rPr>
              <a:t>Tzu</a:t>
            </a:r>
            <a:r>
              <a:rPr sz="1800" spc="-25" dirty="0">
                <a:latin typeface="Consolas"/>
                <a:cs typeface="Consolas"/>
              </a:rPr>
              <a:t> </a:t>
            </a:r>
            <a:r>
              <a:rPr sz="1800" dirty="0">
                <a:latin typeface="Consolas"/>
                <a:cs typeface="Consolas"/>
              </a:rPr>
              <a:t>about</a:t>
            </a:r>
            <a:r>
              <a:rPr sz="1800" spc="-15" dirty="0">
                <a:latin typeface="Consolas"/>
                <a:cs typeface="Consolas"/>
              </a:rPr>
              <a:t> </a:t>
            </a:r>
            <a:r>
              <a:rPr sz="1800" dirty="0">
                <a:latin typeface="Consolas"/>
                <a:cs typeface="Consolas"/>
              </a:rPr>
              <a:t>the</a:t>
            </a:r>
            <a:r>
              <a:rPr sz="1800" spc="-15" dirty="0">
                <a:latin typeface="Consolas"/>
                <a:cs typeface="Consolas"/>
              </a:rPr>
              <a:t> </a:t>
            </a:r>
            <a:r>
              <a:rPr sz="1800" dirty="0">
                <a:latin typeface="Consolas"/>
                <a:cs typeface="Consolas"/>
              </a:rPr>
              <a:t>nature</a:t>
            </a:r>
            <a:r>
              <a:rPr sz="1800" spc="-15" dirty="0">
                <a:latin typeface="Consolas"/>
                <a:cs typeface="Consolas"/>
              </a:rPr>
              <a:t> </a:t>
            </a:r>
            <a:r>
              <a:rPr sz="1800" spc="-25" dirty="0">
                <a:latin typeface="Consolas"/>
                <a:cs typeface="Consolas"/>
              </a:rPr>
              <a:t>of</a:t>
            </a:r>
            <a:r>
              <a:rPr sz="1800" spc="500" dirty="0">
                <a:latin typeface="Consolas"/>
                <a:cs typeface="Consolas"/>
              </a:rPr>
              <a:t> </a:t>
            </a:r>
            <a:r>
              <a:rPr sz="1800" dirty="0">
                <a:latin typeface="Consolas"/>
                <a:cs typeface="Consolas"/>
              </a:rPr>
              <a:t>the</a:t>
            </a:r>
            <a:r>
              <a:rPr sz="1800" spc="-25" dirty="0">
                <a:latin typeface="Consolas"/>
                <a:cs typeface="Consolas"/>
              </a:rPr>
              <a:t> </a:t>
            </a:r>
            <a:r>
              <a:rPr sz="1800" dirty="0">
                <a:latin typeface="Consolas"/>
                <a:cs typeface="Consolas"/>
              </a:rPr>
              <a:t>cycle</a:t>
            </a:r>
            <a:r>
              <a:rPr sz="1800" spc="-20" dirty="0">
                <a:latin typeface="Consolas"/>
                <a:cs typeface="Consolas"/>
              </a:rPr>
              <a:t> </a:t>
            </a:r>
            <a:r>
              <a:rPr sz="1800" dirty="0">
                <a:latin typeface="Consolas"/>
                <a:cs typeface="Consolas"/>
              </a:rPr>
              <a:t>of</a:t>
            </a:r>
            <a:r>
              <a:rPr sz="1800" spc="-15" dirty="0">
                <a:latin typeface="Consolas"/>
                <a:cs typeface="Consolas"/>
              </a:rPr>
              <a:t> </a:t>
            </a:r>
            <a:r>
              <a:rPr sz="1800" dirty="0">
                <a:latin typeface="Consolas"/>
                <a:cs typeface="Consolas"/>
              </a:rPr>
              <a:t>Data</a:t>
            </a:r>
            <a:r>
              <a:rPr sz="1800" spc="-20" dirty="0">
                <a:latin typeface="Consolas"/>
                <a:cs typeface="Consolas"/>
              </a:rPr>
              <a:t> </a:t>
            </a:r>
            <a:r>
              <a:rPr sz="1800" dirty="0">
                <a:latin typeface="Consolas"/>
                <a:cs typeface="Consolas"/>
              </a:rPr>
              <a:t>and</a:t>
            </a:r>
            <a:r>
              <a:rPr sz="1800" spc="-25" dirty="0">
                <a:latin typeface="Consolas"/>
                <a:cs typeface="Consolas"/>
              </a:rPr>
              <a:t> </a:t>
            </a:r>
            <a:r>
              <a:rPr sz="1800" dirty="0">
                <a:latin typeface="Consolas"/>
                <a:cs typeface="Consolas"/>
              </a:rPr>
              <a:t>Control.</a:t>
            </a:r>
            <a:r>
              <a:rPr sz="1800" spc="-20" dirty="0">
                <a:latin typeface="Consolas"/>
                <a:cs typeface="Consolas"/>
              </a:rPr>
              <a:t> </a:t>
            </a:r>
            <a:r>
              <a:rPr sz="1800" spc="-10" dirty="0">
                <a:latin typeface="Consolas"/>
                <a:cs typeface="Consolas"/>
              </a:rPr>
              <a:t>Fu-</a:t>
            </a:r>
            <a:r>
              <a:rPr sz="1800" dirty="0">
                <a:latin typeface="Consolas"/>
                <a:cs typeface="Consolas"/>
              </a:rPr>
              <a:t>Tzu</a:t>
            </a:r>
            <a:r>
              <a:rPr sz="1800" spc="-10" dirty="0">
                <a:latin typeface="Consolas"/>
                <a:cs typeface="Consolas"/>
              </a:rPr>
              <a:t> replied:</a:t>
            </a:r>
            <a:endParaRPr sz="1800">
              <a:latin typeface="Consolas"/>
              <a:cs typeface="Consolas"/>
            </a:endParaRPr>
          </a:p>
          <a:p>
            <a:pPr marL="512445">
              <a:lnSpc>
                <a:spcPct val="100000"/>
              </a:lnSpc>
            </a:pPr>
            <a:r>
              <a:rPr sz="1800" dirty="0">
                <a:solidFill>
                  <a:srgbClr val="800000"/>
                </a:solidFill>
                <a:latin typeface="Consolas"/>
                <a:cs typeface="Consolas"/>
              </a:rPr>
              <a:t>&lt;em&gt;</a:t>
            </a:r>
            <a:r>
              <a:rPr sz="1800" dirty="0">
                <a:latin typeface="Consolas"/>
                <a:cs typeface="Consolas"/>
              </a:rPr>
              <a:t>Think</a:t>
            </a:r>
            <a:r>
              <a:rPr sz="1800" spc="-50" dirty="0">
                <a:latin typeface="Consolas"/>
                <a:cs typeface="Consolas"/>
              </a:rPr>
              <a:t> </a:t>
            </a:r>
            <a:r>
              <a:rPr sz="1800" dirty="0">
                <a:latin typeface="Consolas"/>
                <a:cs typeface="Consolas"/>
              </a:rPr>
              <a:t>of</a:t>
            </a:r>
            <a:r>
              <a:rPr sz="1800" spc="-40" dirty="0">
                <a:latin typeface="Consolas"/>
                <a:cs typeface="Consolas"/>
              </a:rPr>
              <a:t> </a:t>
            </a:r>
            <a:r>
              <a:rPr sz="1800" dirty="0">
                <a:latin typeface="Consolas"/>
                <a:cs typeface="Consolas"/>
              </a:rPr>
              <a:t>a</a:t>
            </a:r>
            <a:r>
              <a:rPr sz="1800" spc="-35" dirty="0">
                <a:latin typeface="Consolas"/>
                <a:cs typeface="Consolas"/>
              </a:rPr>
              <a:t> </a:t>
            </a:r>
            <a:r>
              <a:rPr sz="1800" dirty="0">
                <a:latin typeface="Consolas"/>
                <a:cs typeface="Consolas"/>
              </a:rPr>
              <a:t>compiler,</a:t>
            </a:r>
            <a:r>
              <a:rPr sz="1800" spc="-40" dirty="0">
                <a:latin typeface="Consolas"/>
                <a:cs typeface="Consolas"/>
              </a:rPr>
              <a:t> </a:t>
            </a:r>
            <a:r>
              <a:rPr sz="1800" dirty="0">
                <a:latin typeface="Consolas"/>
                <a:cs typeface="Consolas"/>
              </a:rPr>
              <a:t>compiling</a:t>
            </a:r>
            <a:r>
              <a:rPr sz="1800" spc="-45" dirty="0">
                <a:latin typeface="Consolas"/>
                <a:cs typeface="Consolas"/>
              </a:rPr>
              <a:t> </a:t>
            </a:r>
            <a:r>
              <a:rPr sz="1800" spc="-10" dirty="0">
                <a:latin typeface="Consolas"/>
                <a:cs typeface="Consolas"/>
              </a:rPr>
              <a:t>itself.'</a:t>
            </a:r>
            <a:r>
              <a:rPr sz="1800" spc="-10" dirty="0">
                <a:solidFill>
                  <a:srgbClr val="800000"/>
                </a:solidFill>
                <a:latin typeface="Consolas"/>
                <a:cs typeface="Consolas"/>
              </a:rPr>
              <a:t>&lt;/em&gt;</a:t>
            </a:r>
            <a:endParaRPr sz="1800">
              <a:latin typeface="Consolas"/>
              <a:cs typeface="Consolas"/>
            </a:endParaRPr>
          </a:p>
          <a:p>
            <a:pPr marL="262255">
              <a:lnSpc>
                <a:spcPct val="100000"/>
              </a:lnSpc>
            </a:pPr>
            <a:r>
              <a:rPr sz="1800" spc="-20" dirty="0">
                <a:solidFill>
                  <a:srgbClr val="800000"/>
                </a:solidFill>
                <a:latin typeface="Consolas"/>
                <a:cs typeface="Consolas"/>
              </a:rPr>
              <a:t>&lt;/p&gt;</a:t>
            </a:r>
            <a:endParaRPr sz="1800">
              <a:latin typeface="Consolas"/>
              <a:cs typeface="Consolas"/>
            </a:endParaRPr>
          </a:p>
          <a:p>
            <a:pPr marL="12700">
              <a:lnSpc>
                <a:spcPct val="100000"/>
              </a:lnSpc>
            </a:pPr>
            <a:r>
              <a:rPr sz="1800" spc="-10" dirty="0">
                <a:solidFill>
                  <a:srgbClr val="800000"/>
                </a:solidFill>
                <a:latin typeface="Consolas"/>
                <a:cs typeface="Consolas"/>
              </a:rPr>
              <a:t>&lt;/section&gt;</a:t>
            </a:r>
            <a:endParaRPr sz="1800">
              <a:latin typeface="Consolas"/>
              <a:cs typeface="Consolas"/>
            </a:endParaRPr>
          </a:p>
          <a:p>
            <a:pPr marL="12700">
              <a:lnSpc>
                <a:spcPct val="100000"/>
              </a:lnSpc>
            </a:pPr>
            <a:r>
              <a:rPr sz="1800" spc="-10" dirty="0">
                <a:solidFill>
                  <a:srgbClr val="800000"/>
                </a:solidFill>
                <a:latin typeface="Consolas"/>
                <a:cs typeface="Consolas"/>
              </a:rPr>
              <a:t>&lt;em&gt;</a:t>
            </a:r>
            <a:r>
              <a:rPr sz="1800" spc="-10" dirty="0">
                <a:latin typeface="Consolas"/>
                <a:cs typeface="Consolas"/>
              </a:rPr>
              <a:t>-</a:t>
            </a:r>
            <a:r>
              <a:rPr sz="1800" dirty="0">
                <a:latin typeface="Consolas"/>
                <a:cs typeface="Consolas"/>
              </a:rPr>
              <a:t>-</a:t>
            </a:r>
            <a:r>
              <a:rPr sz="1800" spc="-30" dirty="0">
                <a:latin typeface="Consolas"/>
                <a:cs typeface="Consolas"/>
              </a:rPr>
              <a:t> </a:t>
            </a:r>
            <a:r>
              <a:rPr sz="1800" dirty="0">
                <a:latin typeface="Consolas"/>
                <a:cs typeface="Consolas"/>
              </a:rPr>
              <a:t>Fragment</a:t>
            </a:r>
            <a:r>
              <a:rPr sz="1800" spc="-20" dirty="0">
                <a:latin typeface="Consolas"/>
                <a:cs typeface="Consolas"/>
              </a:rPr>
              <a:t> </a:t>
            </a:r>
            <a:r>
              <a:rPr sz="1800" dirty="0">
                <a:latin typeface="Consolas"/>
                <a:cs typeface="Consolas"/>
              </a:rPr>
              <a:t>of</a:t>
            </a:r>
            <a:r>
              <a:rPr sz="1800" spc="-20" dirty="0">
                <a:latin typeface="Consolas"/>
                <a:cs typeface="Consolas"/>
              </a:rPr>
              <a:t> </a:t>
            </a:r>
            <a:r>
              <a:rPr sz="1800" dirty="0">
                <a:latin typeface="Consolas"/>
                <a:cs typeface="Consolas"/>
              </a:rPr>
              <a:t>the</a:t>
            </a:r>
            <a:r>
              <a:rPr sz="1800" spc="-20" dirty="0">
                <a:latin typeface="Consolas"/>
                <a:cs typeface="Consolas"/>
              </a:rPr>
              <a:t> </a:t>
            </a:r>
            <a:r>
              <a:rPr sz="1800" dirty="0">
                <a:latin typeface="Consolas"/>
                <a:cs typeface="Consolas"/>
              </a:rPr>
              <a:t>Book</a:t>
            </a:r>
            <a:r>
              <a:rPr sz="1800" spc="-20" dirty="0">
                <a:latin typeface="Consolas"/>
                <a:cs typeface="Consolas"/>
              </a:rPr>
              <a:t> </a:t>
            </a:r>
            <a:r>
              <a:rPr sz="1800" dirty="0">
                <a:latin typeface="Consolas"/>
                <a:cs typeface="Consolas"/>
              </a:rPr>
              <a:t>of</a:t>
            </a:r>
            <a:r>
              <a:rPr sz="1800" spc="-15" dirty="0">
                <a:latin typeface="Consolas"/>
                <a:cs typeface="Consolas"/>
              </a:rPr>
              <a:t> </a:t>
            </a:r>
            <a:r>
              <a:rPr sz="1800" spc="-10" dirty="0">
                <a:latin typeface="Consolas"/>
                <a:cs typeface="Consolas"/>
              </a:rPr>
              <a:t>Programming</a:t>
            </a:r>
            <a:r>
              <a:rPr sz="1800" spc="-10" dirty="0">
                <a:solidFill>
                  <a:srgbClr val="800000"/>
                </a:solidFill>
                <a:latin typeface="Consolas"/>
                <a:cs typeface="Consolas"/>
              </a:rPr>
              <a:t>&lt;/em&gt;</a:t>
            </a:r>
            <a:endParaRPr sz="1800">
              <a:latin typeface="Consolas"/>
              <a:cs typeface="Consolas"/>
            </a:endParaRPr>
          </a:p>
        </p:txBody>
      </p:sp>
      <p:grpSp>
        <p:nvGrpSpPr>
          <p:cNvPr id="8" name="object 8"/>
          <p:cNvGrpSpPr/>
          <p:nvPr/>
        </p:nvGrpSpPr>
        <p:grpSpPr>
          <a:xfrm>
            <a:off x="6888226" y="3079750"/>
            <a:ext cx="4434205" cy="3110230"/>
            <a:chOff x="6888226" y="3079750"/>
            <a:chExt cx="4434205" cy="3110230"/>
          </a:xfrm>
        </p:grpSpPr>
        <p:pic>
          <p:nvPicPr>
            <p:cNvPr id="9" name="object 9"/>
            <p:cNvPicPr/>
            <p:nvPr/>
          </p:nvPicPr>
          <p:blipFill>
            <a:blip r:embed="rId2" cstate="print"/>
            <a:stretch>
              <a:fillRect/>
            </a:stretch>
          </p:blipFill>
          <p:spPr>
            <a:xfrm>
              <a:off x="7537704" y="4184903"/>
              <a:ext cx="3771900" cy="1991868"/>
            </a:xfrm>
            <a:prstGeom prst="rect">
              <a:avLst/>
            </a:prstGeom>
          </p:spPr>
        </p:pic>
        <p:sp>
          <p:nvSpPr>
            <p:cNvPr id="10" name="object 10"/>
            <p:cNvSpPr/>
            <p:nvPr/>
          </p:nvSpPr>
          <p:spPr>
            <a:xfrm>
              <a:off x="7531354" y="4178553"/>
              <a:ext cx="3784600" cy="2004695"/>
            </a:xfrm>
            <a:custGeom>
              <a:avLst/>
              <a:gdLst/>
              <a:ahLst/>
              <a:cxnLst/>
              <a:rect l="l" t="t" r="r" b="b"/>
              <a:pathLst>
                <a:path w="3784600" h="2004695">
                  <a:moveTo>
                    <a:pt x="0" y="2004568"/>
                  </a:moveTo>
                  <a:lnTo>
                    <a:pt x="3784600" y="2004568"/>
                  </a:lnTo>
                  <a:lnTo>
                    <a:pt x="3784600" y="0"/>
                  </a:lnTo>
                  <a:lnTo>
                    <a:pt x="0" y="0"/>
                  </a:lnTo>
                  <a:lnTo>
                    <a:pt x="0" y="2004568"/>
                  </a:lnTo>
                  <a:close/>
                </a:path>
              </a:pathLst>
            </a:custGeom>
            <a:ln w="12700">
              <a:solidFill>
                <a:srgbClr val="111F35"/>
              </a:solidFill>
            </a:ln>
          </p:spPr>
          <p:txBody>
            <a:bodyPr wrap="square" lIns="0" tIns="0" rIns="0" bIns="0" rtlCol="0"/>
            <a:lstStyle/>
            <a:p>
              <a:endParaRPr/>
            </a:p>
          </p:txBody>
        </p:sp>
        <p:sp>
          <p:nvSpPr>
            <p:cNvPr id="11" name="object 11"/>
            <p:cNvSpPr/>
            <p:nvPr/>
          </p:nvSpPr>
          <p:spPr>
            <a:xfrm>
              <a:off x="6894576" y="3086100"/>
              <a:ext cx="2243455" cy="923925"/>
            </a:xfrm>
            <a:custGeom>
              <a:avLst/>
              <a:gdLst/>
              <a:ahLst/>
              <a:cxnLst/>
              <a:rect l="l" t="t" r="r" b="b"/>
              <a:pathLst>
                <a:path w="2243454" h="923925">
                  <a:moveTo>
                    <a:pt x="2243328" y="0"/>
                  </a:moveTo>
                  <a:lnTo>
                    <a:pt x="0" y="0"/>
                  </a:lnTo>
                  <a:lnTo>
                    <a:pt x="0" y="923544"/>
                  </a:lnTo>
                  <a:lnTo>
                    <a:pt x="2243328" y="923544"/>
                  </a:lnTo>
                  <a:lnTo>
                    <a:pt x="2243328" y="0"/>
                  </a:lnTo>
                  <a:close/>
                </a:path>
              </a:pathLst>
            </a:custGeom>
            <a:solidFill>
              <a:srgbClr val="FFFFFF"/>
            </a:solidFill>
          </p:spPr>
          <p:txBody>
            <a:bodyPr wrap="square" lIns="0" tIns="0" rIns="0" bIns="0" rtlCol="0"/>
            <a:lstStyle/>
            <a:p>
              <a:endParaRPr/>
            </a:p>
          </p:txBody>
        </p:sp>
        <p:sp>
          <p:nvSpPr>
            <p:cNvPr id="12" name="object 12"/>
            <p:cNvSpPr/>
            <p:nvPr/>
          </p:nvSpPr>
          <p:spPr>
            <a:xfrm>
              <a:off x="6894576" y="3086100"/>
              <a:ext cx="2243455" cy="923925"/>
            </a:xfrm>
            <a:custGeom>
              <a:avLst/>
              <a:gdLst/>
              <a:ahLst/>
              <a:cxnLst/>
              <a:rect l="l" t="t" r="r" b="b"/>
              <a:pathLst>
                <a:path w="2243454" h="923925">
                  <a:moveTo>
                    <a:pt x="0" y="923544"/>
                  </a:moveTo>
                  <a:lnTo>
                    <a:pt x="2243328" y="923544"/>
                  </a:lnTo>
                  <a:lnTo>
                    <a:pt x="2243328" y="0"/>
                  </a:lnTo>
                  <a:lnTo>
                    <a:pt x="0" y="0"/>
                  </a:lnTo>
                  <a:lnTo>
                    <a:pt x="0" y="923544"/>
                  </a:lnTo>
                  <a:close/>
                </a:path>
              </a:pathLst>
            </a:custGeom>
            <a:ln w="12700">
              <a:solidFill>
                <a:srgbClr val="111F35"/>
              </a:solidFill>
            </a:ln>
          </p:spPr>
          <p:txBody>
            <a:bodyPr wrap="square" lIns="0" tIns="0" rIns="0" bIns="0" rtlCol="0"/>
            <a:lstStyle/>
            <a:p>
              <a:endParaRPr/>
            </a:p>
          </p:txBody>
        </p:sp>
      </p:grpSp>
      <p:sp>
        <p:nvSpPr>
          <p:cNvPr id="13" name="object 13"/>
          <p:cNvSpPr txBox="1"/>
          <p:nvPr/>
        </p:nvSpPr>
        <p:spPr>
          <a:xfrm>
            <a:off x="6973951" y="3106292"/>
            <a:ext cx="1780539" cy="848360"/>
          </a:xfrm>
          <a:prstGeom prst="rect">
            <a:avLst/>
          </a:prstGeom>
        </p:spPr>
        <p:txBody>
          <a:bodyPr vert="horz" wrap="square" lIns="0" tIns="12700" rIns="0" bIns="0" rtlCol="0">
            <a:spAutoFit/>
          </a:bodyPr>
          <a:lstStyle/>
          <a:p>
            <a:pPr marL="262255" marR="5080" indent="-250190">
              <a:lnSpc>
                <a:spcPct val="100000"/>
              </a:lnSpc>
              <a:spcBef>
                <a:spcPts val="100"/>
              </a:spcBef>
            </a:pPr>
            <a:r>
              <a:rPr sz="1800" dirty="0">
                <a:solidFill>
                  <a:srgbClr val="800000"/>
                </a:solidFill>
                <a:latin typeface="Consolas"/>
                <a:cs typeface="Consolas"/>
              </a:rPr>
              <a:t>section</a:t>
            </a:r>
            <a:r>
              <a:rPr sz="1800" spc="-20" dirty="0">
                <a:solidFill>
                  <a:srgbClr val="800000"/>
                </a:solidFill>
                <a:latin typeface="Consolas"/>
                <a:cs typeface="Consolas"/>
              </a:rPr>
              <a:t> </a:t>
            </a:r>
            <a:r>
              <a:rPr sz="1800" dirty="0">
                <a:solidFill>
                  <a:srgbClr val="800000"/>
                </a:solidFill>
                <a:latin typeface="Consolas"/>
                <a:cs typeface="Consolas"/>
              </a:rPr>
              <a:t>em</a:t>
            </a:r>
            <a:r>
              <a:rPr sz="1800" spc="-30" dirty="0">
                <a:solidFill>
                  <a:srgbClr val="800000"/>
                </a:solidFill>
                <a:latin typeface="Consolas"/>
                <a:cs typeface="Consolas"/>
              </a:rPr>
              <a:t> </a:t>
            </a:r>
            <a:r>
              <a:rPr sz="1800" spc="-50" dirty="0">
                <a:latin typeface="Consolas"/>
                <a:cs typeface="Consolas"/>
              </a:rPr>
              <a:t>{ </a:t>
            </a:r>
            <a:r>
              <a:rPr sz="1800" dirty="0">
                <a:solidFill>
                  <a:srgbClr val="E40000"/>
                </a:solidFill>
                <a:latin typeface="Consolas"/>
                <a:cs typeface="Consolas"/>
              </a:rPr>
              <a:t>color</a:t>
            </a:r>
            <a:r>
              <a:rPr sz="1800" dirty="0">
                <a:latin typeface="Consolas"/>
                <a:cs typeface="Consolas"/>
              </a:rPr>
              <a:t>:</a:t>
            </a:r>
            <a:r>
              <a:rPr sz="1800" spc="-20" dirty="0">
                <a:latin typeface="Consolas"/>
                <a:cs typeface="Consolas"/>
              </a:rPr>
              <a:t> </a:t>
            </a:r>
            <a:r>
              <a:rPr sz="1800" spc="-10" dirty="0">
                <a:solidFill>
                  <a:srgbClr val="0451A4"/>
                </a:solidFill>
                <a:latin typeface="Consolas"/>
                <a:cs typeface="Consolas"/>
              </a:rPr>
              <a:t>teal</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84</a:t>
            </a:fld>
            <a:endParaRPr spc="-25"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COMBINATORS:</a:t>
            </a:r>
            <a:r>
              <a:rPr spc="-150" dirty="0"/>
              <a:t> </a:t>
            </a:r>
            <a:r>
              <a:rPr spc="-75" dirty="0"/>
              <a:t>CHILD</a:t>
            </a:r>
            <a:r>
              <a:rPr spc="-160" dirty="0"/>
              <a:t> </a:t>
            </a:r>
            <a:r>
              <a:rPr spc="-95" dirty="0"/>
              <a:t>SELECTOR</a:t>
            </a:r>
          </a:p>
        </p:txBody>
      </p:sp>
      <p:sp>
        <p:nvSpPr>
          <p:cNvPr id="3" name="object 3"/>
          <p:cNvSpPr txBox="1"/>
          <p:nvPr/>
        </p:nvSpPr>
        <p:spPr>
          <a:xfrm>
            <a:off x="133662" y="1133260"/>
            <a:ext cx="12039600" cy="2416687"/>
          </a:xfrm>
          <a:prstGeom prst="rect">
            <a:avLst/>
          </a:prstGeom>
        </p:spPr>
        <p:txBody>
          <a:bodyPr vert="horz" wrap="square" lIns="0" tIns="97155" rIns="0" bIns="0" rtlCol="0">
            <a:spAutoFit/>
          </a:bodyPr>
          <a:lstStyle/>
          <a:p>
            <a:pPr marL="240029" indent="-227329">
              <a:lnSpc>
                <a:spcPct val="100000"/>
              </a:lnSpc>
              <a:spcBef>
                <a:spcPts val="765"/>
              </a:spcBef>
              <a:buFont typeface="Arial MT"/>
              <a:buChar char="•"/>
              <a:tabLst>
                <a:tab pos="240029" algn="l"/>
              </a:tabLst>
            </a:pPr>
            <a:r>
              <a:rPr lang="it-IT" sz="2400" spc="-10" dirty="0">
                <a:solidFill>
                  <a:srgbClr val="111F35"/>
                </a:solidFill>
                <a:latin typeface="Calibri"/>
                <a:cs typeface="Calibri"/>
              </a:rPr>
              <a:t>Sintassi: selettoreA &gt; selettoreB
Semantica: corrisponde a tutti gli elementi che corrispondono al selettore B e sono direttamente contenuti all'interno di un elemento che corrisponde al selettore A (cioè sono figli diretti di) un elemento che corrisponde al selettore A (nel codice c’è una sequenza main-&gt;em-&gt;p-&gt;em, lo stile si applica solo al caso main-&gt;em, se non ci fosse stato il paragrafo di mezzo sarebbe stato tutto stilizzato)</a:t>
            </a:r>
            <a:endParaRPr sz="2400" dirty="0">
              <a:latin typeface="Consolas"/>
              <a:cs typeface="Consolas"/>
            </a:endParaRPr>
          </a:p>
        </p:txBody>
      </p:sp>
      <p:sp>
        <p:nvSpPr>
          <p:cNvPr id="4" name="object 4"/>
          <p:cNvSpPr txBox="1"/>
          <p:nvPr/>
        </p:nvSpPr>
        <p:spPr>
          <a:xfrm>
            <a:off x="882396" y="4977384"/>
            <a:ext cx="4899660" cy="1199515"/>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spc="-10" dirty="0">
                <a:solidFill>
                  <a:srgbClr val="800000"/>
                </a:solidFill>
                <a:latin typeface="Consolas"/>
                <a:cs typeface="Consolas"/>
              </a:rPr>
              <a:t>&lt;main&gt;</a:t>
            </a:r>
            <a:endParaRPr sz="1800">
              <a:latin typeface="Consolas"/>
              <a:cs typeface="Consolas"/>
            </a:endParaRPr>
          </a:p>
          <a:p>
            <a:pPr marL="342265">
              <a:lnSpc>
                <a:spcPct val="100000"/>
              </a:lnSpc>
            </a:pPr>
            <a:r>
              <a:rPr sz="1800" dirty="0">
                <a:latin typeface="Consolas"/>
                <a:cs typeface="Consolas"/>
              </a:rPr>
              <a:t>CSS</a:t>
            </a:r>
            <a:r>
              <a:rPr sz="1800" spc="-25"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selectors</a:t>
            </a:r>
            <a:r>
              <a:rPr sz="1800" spc="-10" dirty="0">
                <a:solidFill>
                  <a:srgbClr val="800000"/>
                </a:solidFill>
                <a:latin typeface="Consolas"/>
                <a:cs typeface="Consolas"/>
              </a:rPr>
              <a:t>&lt;/em&gt;</a:t>
            </a:r>
            <a:r>
              <a:rPr sz="1800" spc="-10" dirty="0">
                <a:latin typeface="Consolas"/>
                <a:cs typeface="Consolas"/>
              </a:rPr>
              <a:t>:</a:t>
            </a:r>
            <a:endParaRPr sz="1800">
              <a:latin typeface="Consolas"/>
              <a:cs typeface="Consolas"/>
            </a:endParaRPr>
          </a:p>
          <a:p>
            <a:pPr marL="342265">
              <a:lnSpc>
                <a:spcPct val="100000"/>
              </a:lnSpc>
              <a:spcBef>
                <a:spcPts val="5"/>
              </a:spcBef>
            </a:pPr>
            <a:r>
              <a:rPr sz="1800" dirty="0">
                <a:solidFill>
                  <a:srgbClr val="800000"/>
                </a:solidFill>
                <a:latin typeface="Consolas"/>
                <a:cs typeface="Consolas"/>
              </a:rPr>
              <a:t>&lt;p&gt;</a:t>
            </a:r>
            <a:r>
              <a:rPr sz="1800" dirty="0">
                <a:latin typeface="Consolas"/>
                <a:cs typeface="Consolas"/>
              </a:rPr>
              <a:t>We</a:t>
            </a:r>
            <a:r>
              <a:rPr sz="1800" spc="-55" dirty="0">
                <a:latin typeface="Consolas"/>
                <a:cs typeface="Consolas"/>
              </a:rPr>
              <a:t> </a:t>
            </a:r>
            <a:r>
              <a:rPr sz="1800" dirty="0">
                <a:solidFill>
                  <a:srgbClr val="800000"/>
                </a:solidFill>
                <a:latin typeface="Consolas"/>
                <a:cs typeface="Consolas"/>
              </a:rPr>
              <a:t>&lt;em&gt;</a:t>
            </a:r>
            <a:r>
              <a:rPr sz="1800" dirty="0">
                <a:latin typeface="Consolas"/>
                <a:cs typeface="Consolas"/>
              </a:rPr>
              <a:t>like</a:t>
            </a:r>
            <a:r>
              <a:rPr sz="1800" dirty="0">
                <a:solidFill>
                  <a:srgbClr val="800000"/>
                </a:solidFill>
                <a:latin typeface="Consolas"/>
                <a:cs typeface="Consolas"/>
              </a:rPr>
              <a:t>&lt;/em&gt;</a:t>
            </a:r>
            <a:r>
              <a:rPr sz="1800" spc="-50" dirty="0">
                <a:solidFill>
                  <a:srgbClr val="800000"/>
                </a:solidFill>
                <a:latin typeface="Consolas"/>
                <a:cs typeface="Consolas"/>
              </a:rPr>
              <a:t> </a:t>
            </a:r>
            <a:r>
              <a:rPr sz="1800" spc="-10" dirty="0">
                <a:latin typeface="Consolas"/>
                <a:cs typeface="Consolas"/>
              </a:rPr>
              <a:t>'em.</a:t>
            </a:r>
            <a:r>
              <a:rPr sz="1800" spc="-10" dirty="0">
                <a:solidFill>
                  <a:srgbClr val="800000"/>
                </a:solidFill>
                <a:latin typeface="Consolas"/>
                <a:cs typeface="Consolas"/>
              </a:rPr>
              <a:t>&lt;/p&gt;</a:t>
            </a:r>
            <a:endParaRPr sz="1800">
              <a:latin typeface="Consolas"/>
              <a:cs typeface="Consolas"/>
            </a:endParaRPr>
          </a:p>
          <a:p>
            <a:pPr marL="92075">
              <a:lnSpc>
                <a:spcPct val="100000"/>
              </a:lnSpc>
            </a:pPr>
            <a:r>
              <a:rPr sz="1800" spc="-10" dirty="0">
                <a:solidFill>
                  <a:srgbClr val="800000"/>
                </a:solidFill>
                <a:latin typeface="Consolas"/>
                <a:cs typeface="Consolas"/>
              </a:rPr>
              <a:t>&lt;/main&gt;</a:t>
            </a:r>
            <a:endParaRPr sz="1800">
              <a:latin typeface="Consolas"/>
              <a:cs typeface="Consolas"/>
            </a:endParaRPr>
          </a:p>
        </p:txBody>
      </p:sp>
      <p:grpSp>
        <p:nvGrpSpPr>
          <p:cNvPr id="5" name="object 5"/>
          <p:cNvGrpSpPr/>
          <p:nvPr/>
        </p:nvGrpSpPr>
        <p:grpSpPr>
          <a:xfrm>
            <a:off x="6647180" y="3858259"/>
            <a:ext cx="3797300" cy="1671320"/>
            <a:chOff x="6647180" y="3858259"/>
            <a:chExt cx="3797300" cy="1671320"/>
          </a:xfrm>
        </p:grpSpPr>
        <p:pic>
          <p:nvPicPr>
            <p:cNvPr id="6" name="object 6"/>
            <p:cNvPicPr/>
            <p:nvPr/>
          </p:nvPicPr>
          <p:blipFill>
            <a:blip r:embed="rId2" cstate="print"/>
            <a:stretch>
              <a:fillRect/>
            </a:stretch>
          </p:blipFill>
          <p:spPr>
            <a:xfrm>
              <a:off x="6659880" y="3870959"/>
              <a:ext cx="3771900" cy="1234439"/>
            </a:xfrm>
            <a:prstGeom prst="rect">
              <a:avLst/>
            </a:prstGeom>
          </p:spPr>
        </p:pic>
        <p:sp>
          <p:nvSpPr>
            <p:cNvPr id="7" name="object 7"/>
            <p:cNvSpPr/>
            <p:nvPr/>
          </p:nvSpPr>
          <p:spPr>
            <a:xfrm>
              <a:off x="6653530" y="3864609"/>
              <a:ext cx="3784600" cy="1658620"/>
            </a:xfrm>
            <a:custGeom>
              <a:avLst/>
              <a:gdLst/>
              <a:ahLst/>
              <a:cxnLst/>
              <a:rect l="l" t="t" r="r" b="b"/>
              <a:pathLst>
                <a:path w="3784600" h="1658620">
                  <a:moveTo>
                    <a:pt x="0" y="1658620"/>
                  </a:moveTo>
                  <a:lnTo>
                    <a:pt x="3784600" y="1658620"/>
                  </a:lnTo>
                  <a:lnTo>
                    <a:pt x="3784600" y="0"/>
                  </a:lnTo>
                  <a:lnTo>
                    <a:pt x="0" y="0"/>
                  </a:lnTo>
                  <a:lnTo>
                    <a:pt x="0" y="1658620"/>
                  </a:lnTo>
                  <a:close/>
                </a:path>
              </a:pathLst>
            </a:custGeom>
            <a:ln w="12700">
              <a:solidFill>
                <a:srgbClr val="111F35"/>
              </a:solidFill>
            </a:ln>
          </p:spPr>
          <p:txBody>
            <a:bodyPr wrap="square" lIns="0" tIns="0" rIns="0" bIns="0" rtlCol="0"/>
            <a:lstStyle/>
            <a:p>
              <a:endParaRPr/>
            </a:p>
          </p:txBody>
        </p:sp>
      </p:grpSp>
      <p:sp>
        <p:nvSpPr>
          <p:cNvPr id="8" name="object 8"/>
          <p:cNvSpPr txBox="1"/>
          <p:nvPr/>
        </p:nvSpPr>
        <p:spPr>
          <a:xfrm>
            <a:off x="882396" y="3546347"/>
            <a:ext cx="4899660" cy="1201420"/>
          </a:xfrm>
          <a:prstGeom prst="rect">
            <a:avLst/>
          </a:prstGeom>
          <a:ln w="12700">
            <a:solidFill>
              <a:srgbClr val="111F35"/>
            </a:solidFill>
          </a:ln>
        </p:spPr>
        <p:txBody>
          <a:bodyPr vert="horz" wrap="square" lIns="0" tIns="33019" rIns="0" bIns="0" rtlCol="0">
            <a:spAutoFit/>
          </a:bodyPr>
          <a:lstStyle/>
          <a:p>
            <a:pPr marL="92075">
              <a:lnSpc>
                <a:spcPct val="100000"/>
              </a:lnSpc>
              <a:spcBef>
                <a:spcPts val="259"/>
              </a:spcBef>
            </a:pPr>
            <a:r>
              <a:rPr sz="1800" dirty="0">
                <a:solidFill>
                  <a:srgbClr val="800000"/>
                </a:solidFill>
                <a:latin typeface="Consolas"/>
                <a:cs typeface="Consolas"/>
              </a:rPr>
              <a:t>main</a:t>
            </a:r>
            <a:r>
              <a:rPr sz="1800" spc="-15" dirty="0">
                <a:solidFill>
                  <a:srgbClr val="800000"/>
                </a:solidFill>
                <a:latin typeface="Consolas"/>
                <a:cs typeface="Consolas"/>
              </a:rPr>
              <a:t> </a:t>
            </a:r>
            <a:r>
              <a:rPr sz="1800" dirty="0">
                <a:latin typeface="Consolas"/>
                <a:cs typeface="Consolas"/>
              </a:rPr>
              <a:t>&gt;</a:t>
            </a:r>
            <a:r>
              <a:rPr sz="1800" spc="-25" dirty="0">
                <a:latin typeface="Consolas"/>
                <a:cs typeface="Consolas"/>
              </a:rPr>
              <a:t> </a:t>
            </a:r>
            <a:r>
              <a:rPr sz="1800" dirty="0">
                <a:solidFill>
                  <a:srgbClr val="800000"/>
                </a:solidFill>
                <a:latin typeface="Consolas"/>
                <a:cs typeface="Consolas"/>
              </a:rPr>
              <a:t>em</a:t>
            </a:r>
            <a:r>
              <a:rPr sz="1800" spc="-2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color</a:t>
            </a:r>
            <a:r>
              <a:rPr sz="1800" dirty="0">
                <a:latin typeface="Consolas"/>
                <a:cs typeface="Consolas"/>
              </a:rPr>
              <a:t>:</a:t>
            </a:r>
            <a:r>
              <a:rPr sz="1800" spc="-35" dirty="0">
                <a:latin typeface="Consolas"/>
                <a:cs typeface="Consolas"/>
              </a:rPr>
              <a:t> </a:t>
            </a:r>
            <a:r>
              <a:rPr sz="1800" spc="-20" dirty="0">
                <a:solidFill>
                  <a:srgbClr val="0451A4"/>
                </a:solidFill>
                <a:latin typeface="Consolas"/>
                <a:cs typeface="Consolas"/>
              </a:rPr>
              <a:t>teal</a:t>
            </a:r>
            <a:r>
              <a:rPr sz="1800" spc="-20" dirty="0">
                <a:latin typeface="Consolas"/>
                <a:cs typeface="Consolas"/>
              </a:rPr>
              <a:t>;</a:t>
            </a:r>
            <a:endParaRPr sz="1800">
              <a:latin typeface="Consolas"/>
              <a:cs typeface="Consolas"/>
            </a:endParaRPr>
          </a:p>
          <a:p>
            <a:pPr marL="342265">
              <a:lnSpc>
                <a:spcPct val="100000"/>
              </a:lnSpc>
            </a:pPr>
            <a:r>
              <a:rPr sz="1800" spc="-10" dirty="0">
                <a:solidFill>
                  <a:srgbClr val="E40000"/>
                </a:solidFill>
                <a:latin typeface="Consolas"/>
                <a:cs typeface="Consolas"/>
              </a:rPr>
              <a:t>font-</a:t>
            </a:r>
            <a:r>
              <a:rPr sz="1800" dirty="0">
                <a:solidFill>
                  <a:srgbClr val="E40000"/>
                </a:solidFill>
                <a:latin typeface="Consolas"/>
                <a:cs typeface="Consolas"/>
              </a:rPr>
              <a:t>variant</a:t>
            </a:r>
            <a:r>
              <a:rPr sz="1800" dirty="0">
                <a:latin typeface="Consolas"/>
                <a:cs typeface="Consolas"/>
              </a:rPr>
              <a:t>:</a:t>
            </a:r>
            <a:r>
              <a:rPr sz="1800" spc="25" dirty="0">
                <a:latin typeface="Consolas"/>
                <a:cs typeface="Consolas"/>
              </a:rPr>
              <a:t> </a:t>
            </a:r>
            <a:r>
              <a:rPr sz="1800" spc="-10" dirty="0">
                <a:solidFill>
                  <a:srgbClr val="0451A4"/>
                </a:solidFill>
                <a:latin typeface="Consolas"/>
                <a:cs typeface="Consolas"/>
              </a:rPr>
              <a:t>small-</a:t>
            </a:r>
            <a:r>
              <a:rPr sz="1800" spc="-20" dirty="0">
                <a:solidFill>
                  <a:srgbClr val="0451A4"/>
                </a:solidFill>
                <a:latin typeface="Consolas"/>
                <a:cs typeface="Consolas"/>
              </a:rPr>
              <a:t>caps</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85</a:t>
            </a:fld>
            <a:endParaRPr spc="-25"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8569960" cy="574040"/>
          </a:xfrm>
          <a:prstGeom prst="rect">
            <a:avLst/>
          </a:prstGeom>
        </p:spPr>
        <p:txBody>
          <a:bodyPr vert="horz" wrap="square" lIns="0" tIns="12700" rIns="0" bIns="0" rtlCol="0">
            <a:spAutoFit/>
          </a:bodyPr>
          <a:lstStyle/>
          <a:p>
            <a:pPr marL="12700">
              <a:lnSpc>
                <a:spcPct val="100000"/>
              </a:lnSpc>
              <a:spcBef>
                <a:spcPts val="100"/>
              </a:spcBef>
            </a:pPr>
            <a:r>
              <a:rPr spc="-20" dirty="0"/>
              <a:t>COMBINATORS:</a:t>
            </a:r>
            <a:r>
              <a:rPr spc="-95" dirty="0"/>
              <a:t> </a:t>
            </a:r>
            <a:r>
              <a:rPr dirty="0"/>
              <a:t>ADJACENT</a:t>
            </a:r>
            <a:r>
              <a:rPr spc="-114" dirty="0"/>
              <a:t> </a:t>
            </a:r>
            <a:r>
              <a:rPr spc="-55" dirty="0"/>
              <a:t>SIBLINGS</a:t>
            </a:r>
          </a:p>
        </p:txBody>
      </p:sp>
      <p:sp>
        <p:nvSpPr>
          <p:cNvPr id="3" name="object 3"/>
          <p:cNvSpPr txBox="1"/>
          <p:nvPr/>
        </p:nvSpPr>
        <p:spPr>
          <a:xfrm>
            <a:off x="962050" y="1269580"/>
            <a:ext cx="9551670" cy="1678023"/>
          </a:xfrm>
          <a:prstGeom prst="rect">
            <a:avLst/>
          </a:prstGeom>
        </p:spPr>
        <p:txBody>
          <a:bodyPr vert="horz" wrap="square" lIns="0" tIns="97155" rIns="0" bIns="0" rtlCol="0">
            <a:spAutoFit/>
          </a:bodyPr>
          <a:lstStyle/>
          <a:p>
            <a:pPr marL="240029" indent="-227329">
              <a:lnSpc>
                <a:spcPct val="100000"/>
              </a:lnSpc>
              <a:spcBef>
                <a:spcPts val="765"/>
              </a:spcBef>
              <a:buFont typeface="Arial MT"/>
              <a:buChar char="•"/>
              <a:tabLst>
                <a:tab pos="240029" algn="l"/>
              </a:tabLst>
            </a:pPr>
            <a:r>
              <a:rPr lang="it-IT" sz="2400" spc="-10" dirty="0">
                <a:solidFill>
                  <a:srgbClr val="111F35"/>
                </a:solidFill>
                <a:latin typeface="Calibri"/>
                <a:cs typeface="Calibri"/>
              </a:rPr>
              <a:t>Sintassi: selettoreA + selettoreB
Semantica: abbina tutti gli elementi che corrispondono al selettore B e sono elementi successivi adiacenti a un elemento che corrisponde al selettoreA (in questo caso si deve applicare lo stile al primo li dopo la classe master)</a:t>
            </a:r>
            <a:endParaRPr sz="2400" dirty="0">
              <a:latin typeface="Consolas"/>
              <a:cs typeface="Consolas"/>
            </a:endParaRPr>
          </a:p>
        </p:txBody>
      </p:sp>
      <p:sp>
        <p:nvSpPr>
          <p:cNvPr id="4" name="object 4"/>
          <p:cNvSpPr txBox="1"/>
          <p:nvPr/>
        </p:nvSpPr>
        <p:spPr>
          <a:xfrm>
            <a:off x="882396" y="4422647"/>
            <a:ext cx="4899660" cy="1754505"/>
          </a:xfrm>
          <a:prstGeom prst="rect">
            <a:avLst/>
          </a:prstGeom>
          <a:ln w="12700">
            <a:solidFill>
              <a:srgbClr val="111F35"/>
            </a:solidFill>
          </a:ln>
        </p:spPr>
        <p:txBody>
          <a:bodyPr vert="horz" wrap="square" lIns="0" tIns="33019" rIns="0" bIns="0" rtlCol="0">
            <a:spAutoFit/>
          </a:bodyPr>
          <a:lstStyle/>
          <a:p>
            <a:pPr marL="92075">
              <a:lnSpc>
                <a:spcPct val="100000"/>
              </a:lnSpc>
              <a:spcBef>
                <a:spcPts val="259"/>
              </a:spcBef>
            </a:pPr>
            <a:r>
              <a:rPr sz="1800" spc="-20" dirty="0">
                <a:solidFill>
                  <a:srgbClr val="800000"/>
                </a:solidFill>
                <a:latin typeface="Consolas"/>
                <a:cs typeface="Consolas"/>
              </a:rPr>
              <a:t>&lt;ul&gt;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Tsu-li</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dirty="0">
                <a:solidFill>
                  <a:srgbClr val="800000"/>
                </a:solidFill>
                <a:latin typeface="Consolas"/>
                <a:cs typeface="Consolas"/>
              </a:rPr>
              <a:t>&lt;li</a:t>
            </a:r>
            <a:r>
              <a:rPr sz="1800" spc="9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"master"</a:t>
            </a:r>
            <a:r>
              <a:rPr sz="1800" spc="-10" dirty="0">
                <a:solidFill>
                  <a:srgbClr val="800000"/>
                </a:solidFill>
                <a:latin typeface="Consolas"/>
                <a:cs typeface="Consolas"/>
              </a:rPr>
              <a:t>&gt;</a:t>
            </a:r>
            <a:r>
              <a:rPr sz="1800" spc="-10" dirty="0">
                <a:latin typeface="Consolas"/>
                <a:cs typeface="Consolas"/>
              </a:rPr>
              <a:t>Fu-Tzu</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Tsu-ssu</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dirty="0">
                <a:solidFill>
                  <a:srgbClr val="800000"/>
                </a:solidFill>
                <a:latin typeface="Consolas"/>
                <a:cs typeface="Consolas"/>
              </a:rPr>
              <a:t>&lt;li</a:t>
            </a:r>
            <a:r>
              <a:rPr sz="1800" spc="8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"disciple"</a:t>
            </a:r>
            <a:r>
              <a:rPr sz="1800" spc="-10" dirty="0">
                <a:solidFill>
                  <a:srgbClr val="800000"/>
                </a:solidFill>
                <a:latin typeface="Consolas"/>
                <a:cs typeface="Consolas"/>
              </a:rPr>
              <a:t>&gt;</a:t>
            </a:r>
            <a:r>
              <a:rPr sz="1800" spc="-10" dirty="0">
                <a:latin typeface="Consolas"/>
                <a:cs typeface="Consolas"/>
              </a:rPr>
              <a:t>Li-Win</a:t>
            </a:r>
            <a:r>
              <a:rPr sz="1800" spc="-10" dirty="0">
                <a:solidFill>
                  <a:srgbClr val="800000"/>
                </a:solidFill>
                <a:latin typeface="Consolas"/>
                <a:cs typeface="Consolas"/>
              </a:rPr>
              <a:t>&lt;/li&gt;</a:t>
            </a:r>
            <a:endParaRPr sz="1800">
              <a:latin typeface="Consolas"/>
              <a:cs typeface="Consolas"/>
            </a:endParaRPr>
          </a:p>
          <a:p>
            <a:pPr marL="92075">
              <a:lnSpc>
                <a:spcPct val="100000"/>
              </a:lnSpc>
            </a:pPr>
            <a:r>
              <a:rPr sz="1800" spc="-10" dirty="0">
                <a:solidFill>
                  <a:srgbClr val="800000"/>
                </a:solidFill>
                <a:latin typeface="Consolas"/>
                <a:cs typeface="Consolas"/>
              </a:rPr>
              <a:t>&lt;/ul&gt;</a:t>
            </a:r>
            <a:endParaRPr sz="1800">
              <a:latin typeface="Consolas"/>
              <a:cs typeface="Consolas"/>
            </a:endParaRPr>
          </a:p>
        </p:txBody>
      </p:sp>
      <p:grpSp>
        <p:nvGrpSpPr>
          <p:cNvPr id="5" name="object 5"/>
          <p:cNvGrpSpPr/>
          <p:nvPr/>
        </p:nvGrpSpPr>
        <p:grpSpPr>
          <a:xfrm>
            <a:off x="6418579" y="4470908"/>
            <a:ext cx="3797300" cy="1657985"/>
            <a:chOff x="6418579" y="4470908"/>
            <a:chExt cx="3797300" cy="1657985"/>
          </a:xfrm>
        </p:grpSpPr>
        <p:pic>
          <p:nvPicPr>
            <p:cNvPr id="6" name="object 6"/>
            <p:cNvPicPr/>
            <p:nvPr/>
          </p:nvPicPr>
          <p:blipFill>
            <a:blip r:embed="rId2" cstate="print"/>
            <a:stretch>
              <a:fillRect/>
            </a:stretch>
          </p:blipFill>
          <p:spPr>
            <a:xfrm>
              <a:off x="6431279" y="4483608"/>
              <a:ext cx="3771900" cy="1632204"/>
            </a:xfrm>
            <a:prstGeom prst="rect">
              <a:avLst/>
            </a:prstGeom>
          </p:spPr>
        </p:pic>
        <p:sp>
          <p:nvSpPr>
            <p:cNvPr id="7" name="object 7"/>
            <p:cNvSpPr/>
            <p:nvPr/>
          </p:nvSpPr>
          <p:spPr>
            <a:xfrm>
              <a:off x="6424929" y="4477258"/>
              <a:ext cx="3784600" cy="1645285"/>
            </a:xfrm>
            <a:custGeom>
              <a:avLst/>
              <a:gdLst/>
              <a:ahLst/>
              <a:cxnLst/>
              <a:rect l="l" t="t" r="r" b="b"/>
              <a:pathLst>
                <a:path w="3784600" h="1645285">
                  <a:moveTo>
                    <a:pt x="0" y="1644904"/>
                  </a:moveTo>
                  <a:lnTo>
                    <a:pt x="3784600" y="1644904"/>
                  </a:lnTo>
                  <a:lnTo>
                    <a:pt x="3784600" y="0"/>
                  </a:lnTo>
                  <a:lnTo>
                    <a:pt x="0" y="0"/>
                  </a:lnTo>
                  <a:lnTo>
                    <a:pt x="0" y="1644904"/>
                  </a:lnTo>
                  <a:close/>
                </a:path>
              </a:pathLst>
            </a:custGeom>
            <a:ln w="12700">
              <a:solidFill>
                <a:srgbClr val="111F35"/>
              </a:solidFill>
            </a:ln>
          </p:spPr>
          <p:txBody>
            <a:bodyPr wrap="square" lIns="0" tIns="0" rIns="0" bIns="0" rtlCol="0"/>
            <a:lstStyle/>
            <a:p>
              <a:endParaRPr/>
            </a:p>
          </p:txBody>
        </p:sp>
      </p:grpSp>
      <p:sp>
        <p:nvSpPr>
          <p:cNvPr id="8" name="object 8"/>
          <p:cNvSpPr txBox="1"/>
          <p:nvPr/>
        </p:nvSpPr>
        <p:spPr>
          <a:xfrm>
            <a:off x="882396" y="3275076"/>
            <a:ext cx="4899660" cy="923925"/>
          </a:xfrm>
          <a:prstGeom prst="rect">
            <a:avLst/>
          </a:prstGeom>
          <a:ln w="12700">
            <a:solidFill>
              <a:srgbClr val="111F35"/>
            </a:solidFill>
          </a:ln>
        </p:spPr>
        <p:txBody>
          <a:bodyPr vert="horz" wrap="square" lIns="0" tIns="33019" rIns="0" bIns="0" rtlCol="0">
            <a:spAutoFit/>
          </a:bodyPr>
          <a:lstStyle/>
          <a:p>
            <a:pPr marL="342265" marR="3044825" indent="-250190">
              <a:lnSpc>
                <a:spcPct val="100000"/>
              </a:lnSpc>
              <a:spcBef>
                <a:spcPts val="259"/>
              </a:spcBef>
            </a:pPr>
            <a:r>
              <a:rPr sz="1800" dirty="0">
                <a:solidFill>
                  <a:srgbClr val="800000"/>
                </a:solidFill>
                <a:latin typeface="Consolas"/>
                <a:cs typeface="Consolas"/>
              </a:rPr>
              <a:t>.master</a:t>
            </a:r>
            <a:r>
              <a:rPr sz="1800" spc="-15" dirty="0">
                <a:solidFill>
                  <a:srgbClr val="800000"/>
                </a:solidFill>
                <a:latin typeface="Consolas"/>
                <a:cs typeface="Consolas"/>
              </a:rPr>
              <a:t> </a:t>
            </a:r>
            <a:r>
              <a:rPr sz="1800" dirty="0">
                <a:latin typeface="Consolas"/>
                <a:cs typeface="Consolas"/>
              </a:rPr>
              <a:t>+</a:t>
            </a:r>
            <a:r>
              <a:rPr sz="1800" spc="-25" dirty="0">
                <a:latin typeface="Consolas"/>
                <a:cs typeface="Consolas"/>
              </a:rPr>
              <a:t> </a:t>
            </a:r>
            <a:r>
              <a:rPr sz="1800" dirty="0">
                <a:solidFill>
                  <a:srgbClr val="800000"/>
                </a:solidFill>
                <a:latin typeface="Consolas"/>
                <a:cs typeface="Consolas"/>
              </a:rPr>
              <a:t>li</a:t>
            </a:r>
            <a:r>
              <a:rPr sz="1800" spc="-10" dirty="0">
                <a:solidFill>
                  <a:srgbClr val="800000"/>
                </a:solidFill>
                <a:latin typeface="Consolas"/>
                <a:cs typeface="Consolas"/>
              </a:rPr>
              <a:t> </a:t>
            </a:r>
            <a:r>
              <a:rPr sz="1800" spc="-50" dirty="0">
                <a:latin typeface="Consolas"/>
                <a:cs typeface="Consolas"/>
              </a:rPr>
              <a:t>{ </a:t>
            </a:r>
            <a:r>
              <a:rPr sz="1800" spc="-10" dirty="0">
                <a:solidFill>
                  <a:srgbClr val="E40000"/>
                </a:solidFill>
                <a:latin typeface="Consolas"/>
                <a:cs typeface="Consolas"/>
              </a:rPr>
              <a:t>color</a:t>
            </a:r>
            <a:r>
              <a:rPr sz="1800" spc="-10" dirty="0">
                <a:latin typeface="Consolas"/>
                <a:cs typeface="Consolas"/>
              </a:rPr>
              <a:t>:</a:t>
            </a:r>
            <a:r>
              <a:rPr sz="1800" spc="-10" dirty="0">
                <a:solidFill>
                  <a:srgbClr val="0451A4"/>
                </a:solidFill>
                <a:latin typeface="Consolas"/>
                <a:cs typeface="Consolas"/>
              </a:rPr>
              <a:t>red</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9" name="object 9"/>
          <p:cNvGrpSpPr/>
          <p:nvPr/>
        </p:nvGrpSpPr>
        <p:grpSpPr>
          <a:xfrm>
            <a:off x="6834885" y="3181857"/>
            <a:ext cx="2966720" cy="590550"/>
            <a:chOff x="6834885" y="3181857"/>
            <a:chExt cx="2966720" cy="590550"/>
          </a:xfrm>
        </p:grpSpPr>
        <p:sp>
          <p:nvSpPr>
            <p:cNvPr id="10" name="object 10"/>
            <p:cNvSpPr/>
            <p:nvPr/>
          </p:nvSpPr>
          <p:spPr>
            <a:xfrm>
              <a:off x="6841235" y="3595115"/>
              <a:ext cx="2954020" cy="170815"/>
            </a:xfrm>
            <a:custGeom>
              <a:avLst/>
              <a:gdLst/>
              <a:ahLst/>
              <a:cxnLst/>
              <a:rect l="l" t="t" r="r" b="b"/>
              <a:pathLst>
                <a:path w="2954020" h="170814">
                  <a:moveTo>
                    <a:pt x="1476756" y="0"/>
                  </a:moveTo>
                  <a:lnTo>
                    <a:pt x="1476756" y="85471"/>
                  </a:lnTo>
                  <a:lnTo>
                    <a:pt x="2953512" y="85471"/>
                  </a:lnTo>
                  <a:lnTo>
                    <a:pt x="2953512" y="170815"/>
                  </a:lnTo>
                </a:path>
                <a:path w="2954020" h="170814">
                  <a:moveTo>
                    <a:pt x="1476756" y="0"/>
                  </a:moveTo>
                  <a:lnTo>
                    <a:pt x="1476756" y="85471"/>
                  </a:lnTo>
                  <a:lnTo>
                    <a:pt x="1969008" y="85471"/>
                  </a:lnTo>
                  <a:lnTo>
                    <a:pt x="1969008" y="170815"/>
                  </a:lnTo>
                </a:path>
                <a:path w="2954020" h="170814">
                  <a:moveTo>
                    <a:pt x="1476756" y="0"/>
                  </a:moveTo>
                  <a:lnTo>
                    <a:pt x="1476756" y="85471"/>
                  </a:lnTo>
                  <a:lnTo>
                    <a:pt x="984504" y="85471"/>
                  </a:lnTo>
                  <a:lnTo>
                    <a:pt x="984504" y="170815"/>
                  </a:lnTo>
                </a:path>
                <a:path w="2954020" h="170814">
                  <a:moveTo>
                    <a:pt x="1476756" y="0"/>
                  </a:moveTo>
                  <a:lnTo>
                    <a:pt x="1476756" y="85471"/>
                  </a:lnTo>
                  <a:lnTo>
                    <a:pt x="0" y="85471"/>
                  </a:lnTo>
                  <a:lnTo>
                    <a:pt x="0" y="170815"/>
                  </a:lnTo>
                </a:path>
              </a:pathLst>
            </a:custGeom>
            <a:ln w="12700">
              <a:solidFill>
                <a:srgbClr val="004E5F"/>
              </a:solidFill>
            </a:ln>
          </p:spPr>
          <p:txBody>
            <a:bodyPr wrap="square" lIns="0" tIns="0" rIns="0" bIns="0" rtlCol="0"/>
            <a:lstStyle/>
            <a:p>
              <a:endParaRPr/>
            </a:p>
          </p:txBody>
        </p:sp>
        <p:sp>
          <p:nvSpPr>
            <p:cNvPr id="11" name="object 11"/>
            <p:cNvSpPr/>
            <p:nvPr/>
          </p:nvSpPr>
          <p:spPr>
            <a:xfrm>
              <a:off x="7911083" y="3188207"/>
              <a:ext cx="814069" cy="407034"/>
            </a:xfrm>
            <a:custGeom>
              <a:avLst/>
              <a:gdLst/>
              <a:ahLst/>
              <a:cxnLst/>
              <a:rect l="l" t="t" r="r" b="b"/>
              <a:pathLst>
                <a:path w="814070" h="407035">
                  <a:moveTo>
                    <a:pt x="813816" y="0"/>
                  </a:moveTo>
                  <a:lnTo>
                    <a:pt x="0" y="0"/>
                  </a:lnTo>
                  <a:lnTo>
                    <a:pt x="0" y="406908"/>
                  </a:lnTo>
                  <a:lnTo>
                    <a:pt x="813816" y="406908"/>
                  </a:lnTo>
                  <a:lnTo>
                    <a:pt x="813816" y="0"/>
                  </a:lnTo>
                  <a:close/>
                </a:path>
              </a:pathLst>
            </a:custGeom>
            <a:solidFill>
              <a:srgbClr val="006379"/>
            </a:solidFill>
          </p:spPr>
          <p:txBody>
            <a:bodyPr wrap="square" lIns="0" tIns="0" rIns="0" bIns="0" rtlCol="0"/>
            <a:lstStyle/>
            <a:p>
              <a:endParaRPr/>
            </a:p>
          </p:txBody>
        </p:sp>
        <p:sp>
          <p:nvSpPr>
            <p:cNvPr id="12" name="object 12"/>
            <p:cNvSpPr/>
            <p:nvPr/>
          </p:nvSpPr>
          <p:spPr>
            <a:xfrm>
              <a:off x="7911083" y="3188207"/>
              <a:ext cx="814069" cy="407034"/>
            </a:xfrm>
            <a:custGeom>
              <a:avLst/>
              <a:gdLst/>
              <a:ahLst/>
              <a:cxnLst/>
              <a:rect l="l" t="t" r="r" b="b"/>
              <a:pathLst>
                <a:path w="814070" h="407035">
                  <a:moveTo>
                    <a:pt x="0" y="406908"/>
                  </a:moveTo>
                  <a:lnTo>
                    <a:pt x="813816" y="406908"/>
                  </a:lnTo>
                  <a:lnTo>
                    <a:pt x="813816" y="0"/>
                  </a:lnTo>
                  <a:lnTo>
                    <a:pt x="0" y="0"/>
                  </a:lnTo>
                  <a:lnTo>
                    <a:pt x="0" y="406908"/>
                  </a:lnTo>
                  <a:close/>
                </a:path>
              </a:pathLst>
            </a:custGeom>
            <a:ln w="12700">
              <a:solidFill>
                <a:srgbClr val="FFFFFF"/>
              </a:solidFill>
            </a:ln>
          </p:spPr>
          <p:txBody>
            <a:bodyPr wrap="square" lIns="0" tIns="0" rIns="0" bIns="0" rtlCol="0"/>
            <a:lstStyle/>
            <a:p>
              <a:endParaRPr/>
            </a:p>
          </p:txBody>
        </p:sp>
      </p:grpSp>
      <p:sp>
        <p:nvSpPr>
          <p:cNvPr id="13" name="object 13"/>
          <p:cNvSpPr txBox="1"/>
          <p:nvPr/>
        </p:nvSpPr>
        <p:spPr>
          <a:xfrm>
            <a:off x="7911083" y="3188207"/>
            <a:ext cx="814069" cy="407034"/>
          </a:xfrm>
          <a:prstGeom prst="rect">
            <a:avLst/>
          </a:prstGeom>
        </p:spPr>
        <p:txBody>
          <a:bodyPr vert="horz" wrap="square" lIns="0" tIns="93345" rIns="0" bIns="0" rtlCol="0">
            <a:spAutoFit/>
          </a:bodyPr>
          <a:lstStyle/>
          <a:p>
            <a:pPr marL="239395">
              <a:lnSpc>
                <a:spcPct val="100000"/>
              </a:lnSpc>
              <a:spcBef>
                <a:spcPts val="735"/>
              </a:spcBef>
            </a:pPr>
            <a:r>
              <a:rPr sz="1200" spc="-20" dirty="0">
                <a:solidFill>
                  <a:srgbClr val="FFFFFF"/>
                </a:solidFill>
                <a:latin typeface="Consolas"/>
                <a:cs typeface="Consolas"/>
              </a:rPr>
              <a:t>&lt;ul&gt;</a:t>
            </a:r>
            <a:endParaRPr sz="1200">
              <a:latin typeface="Consolas"/>
              <a:cs typeface="Consolas"/>
            </a:endParaRPr>
          </a:p>
        </p:txBody>
      </p:sp>
      <p:grpSp>
        <p:nvGrpSpPr>
          <p:cNvPr id="14" name="object 14"/>
          <p:cNvGrpSpPr/>
          <p:nvPr/>
        </p:nvGrpSpPr>
        <p:grpSpPr>
          <a:xfrm>
            <a:off x="6427978" y="3759453"/>
            <a:ext cx="826769" cy="419734"/>
            <a:chOff x="6427978" y="3759453"/>
            <a:chExt cx="826769" cy="419734"/>
          </a:xfrm>
        </p:grpSpPr>
        <p:sp>
          <p:nvSpPr>
            <p:cNvPr id="15" name="object 15"/>
            <p:cNvSpPr/>
            <p:nvPr/>
          </p:nvSpPr>
          <p:spPr>
            <a:xfrm>
              <a:off x="6434328" y="3765803"/>
              <a:ext cx="814069" cy="407034"/>
            </a:xfrm>
            <a:custGeom>
              <a:avLst/>
              <a:gdLst/>
              <a:ahLst/>
              <a:cxnLst/>
              <a:rect l="l" t="t" r="r" b="b"/>
              <a:pathLst>
                <a:path w="814070" h="407035">
                  <a:moveTo>
                    <a:pt x="813816" y="0"/>
                  </a:moveTo>
                  <a:lnTo>
                    <a:pt x="0" y="0"/>
                  </a:lnTo>
                  <a:lnTo>
                    <a:pt x="0" y="406908"/>
                  </a:lnTo>
                  <a:lnTo>
                    <a:pt x="813816" y="406908"/>
                  </a:lnTo>
                  <a:lnTo>
                    <a:pt x="813816" y="0"/>
                  </a:lnTo>
                  <a:close/>
                </a:path>
              </a:pathLst>
            </a:custGeom>
            <a:solidFill>
              <a:srgbClr val="006379"/>
            </a:solidFill>
          </p:spPr>
          <p:txBody>
            <a:bodyPr wrap="square" lIns="0" tIns="0" rIns="0" bIns="0" rtlCol="0"/>
            <a:lstStyle/>
            <a:p>
              <a:endParaRPr/>
            </a:p>
          </p:txBody>
        </p:sp>
        <p:sp>
          <p:nvSpPr>
            <p:cNvPr id="16" name="object 16"/>
            <p:cNvSpPr/>
            <p:nvPr/>
          </p:nvSpPr>
          <p:spPr>
            <a:xfrm>
              <a:off x="6434328" y="3765803"/>
              <a:ext cx="814069" cy="407034"/>
            </a:xfrm>
            <a:custGeom>
              <a:avLst/>
              <a:gdLst/>
              <a:ahLst/>
              <a:cxnLst/>
              <a:rect l="l" t="t" r="r" b="b"/>
              <a:pathLst>
                <a:path w="814070" h="407035">
                  <a:moveTo>
                    <a:pt x="0" y="406908"/>
                  </a:moveTo>
                  <a:lnTo>
                    <a:pt x="813816" y="406908"/>
                  </a:lnTo>
                  <a:lnTo>
                    <a:pt x="813816" y="0"/>
                  </a:lnTo>
                  <a:lnTo>
                    <a:pt x="0" y="0"/>
                  </a:lnTo>
                  <a:lnTo>
                    <a:pt x="0" y="406908"/>
                  </a:lnTo>
                  <a:close/>
                </a:path>
              </a:pathLst>
            </a:custGeom>
            <a:ln w="12700">
              <a:solidFill>
                <a:srgbClr val="FFFFFF"/>
              </a:solidFill>
            </a:ln>
          </p:spPr>
          <p:txBody>
            <a:bodyPr wrap="square" lIns="0" tIns="0" rIns="0" bIns="0" rtlCol="0"/>
            <a:lstStyle/>
            <a:p>
              <a:endParaRPr/>
            </a:p>
          </p:txBody>
        </p:sp>
      </p:grpSp>
      <p:sp>
        <p:nvSpPr>
          <p:cNvPr id="17" name="object 17"/>
          <p:cNvSpPr txBox="1"/>
          <p:nvPr/>
        </p:nvSpPr>
        <p:spPr>
          <a:xfrm>
            <a:off x="6434328" y="3765803"/>
            <a:ext cx="814069" cy="407034"/>
          </a:xfrm>
          <a:prstGeom prst="rect">
            <a:avLst/>
          </a:prstGeom>
        </p:spPr>
        <p:txBody>
          <a:bodyPr vert="horz" wrap="square" lIns="0" tIns="36830" rIns="0" bIns="0" rtlCol="0">
            <a:spAutoFit/>
          </a:bodyPr>
          <a:lstStyle/>
          <a:p>
            <a:pPr marL="71755" marR="63500" indent="167640">
              <a:lnSpc>
                <a:spcPts val="1270"/>
              </a:lnSpc>
              <a:spcBef>
                <a:spcPts val="290"/>
              </a:spcBef>
            </a:pPr>
            <a:r>
              <a:rPr sz="1200" spc="-20" dirty="0">
                <a:solidFill>
                  <a:srgbClr val="FFFFFF"/>
                </a:solidFill>
                <a:latin typeface="Consolas"/>
                <a:cs typeface="Consolas"/>
              </a:rPr>
              <a:t>&lt;li&gt; </a:t>
            </a:r>
            <a:r>
              <a:rPr sz="1200" spc="-10" dirty="0">
                <a:solidFill>
                  <a:srgbClr val="FFFFFF"/>
                </a:solidFill>
                <a:latin typeface="Consolas"/>
                <a:cs typeface="Consolas"/>
              </a:rPr>
              <a:t>(Tzu-</a:t>
            </a:r>
            <a:r>
              <a:rPr sz="1200" spc="-25" dirty="0">
                <a:solidFill>
                  <a:srgbClr val="FFFFFF"/>
                </a:solidFill>
                <a:latin typeface="Consolas"/>
                <a:cs typeface="Consolas"/>
              </a:rPr>
              <a:t>li)</a:t>
            </a:r>
            <a:endParaRPr sz="1200">
              <a:latin typeface="Consolas"/>
              <a:cs typeface="Consolas"/>
            </a:endParaRPr>
          </a:p>
        </p:txBody>
      </p:sp>
      <p:grpSp>
        <p:nvGrpSpPr>
          <p:cNvPr id="18" name="object 18"/>
          <p:cNvGrpSpPr/>
          <p:nvPr/>
        </p:nvGrpSpPr>
        <p:grpSpPr>
          <a:xfrm>
            <a:off x="7412481" y="3759453"/>
            <a:ext cx="826769" cy="419734"/>
            <a:chOff x="7412481" y="3759453"/>
            <a:chExt cx="826769" cy="419734"/>
          </a:xfrm>
        </p:grpSpPr>
        <p:sp>
          <p:nvSpPr>
            <p:cNvPr id="19" name="object 19"/>
            <p:cNvSpPr/>
            <p:nvPr/>
          </p:nvSpPr>
          <p:spPr>
            <a:xfrm>
              <a:off x="7418831" y="3765803"/>
              <a:ext cx="814069" cy="407034"/>
            </a:xfrm>
            <a:custGeom>
              <a:avLst/>
              <a:gdLst/>
              <a:ahLst/>
              <a:cxnLst/>
              <a:rect l="l" t="t" r="r" b="b"/>
              <a:pathLst>
                <a:path w="814070" h="407035">
                  <a:moveTo>
                    <a:pt x="813816" y="0"/>
                  </a:moveTo>
                  <a:lnTo>
                    <a:pt x="0" y="0"/>
                  </a:lnTo>
                  <a:lnTo>
                    <a:pt x="0" y="406908"/>
                  </a:lnTo>
                  <a:lnTo>
                    <a:pt x="813816" y="406908"/>
                  </a:lnTo>
                  <a:lnTo>
                    <a:pt x="813816" y="0"/>
                  </a:lnTo>
                  <a:close/>
                </a:path>
              </a:pathLst>
            </a:custGeom>
            <a:solidFill>
              <a:srgbClr val="006379"/>
            </a:solidFill>
          </p:spPr>
          <p:txBody>
            <a:bodyPr wrap="square" lIns="0" tIns="0" rIns="0" bIns="0" rtlCol="0"/>
            <a:lstStyle/>
            <a:p>
              <a:endParaRPr/>
            </a:p>
          </p:txBody>
        </p:sp>
        <p:sp>
          <p:nvSpPr>
            <p:cNvPr id="20" name="object 20"/>
            <p:cNvSpPr/>
            <p:nvPr/>
          </p:nvSpPr>
          <p:spPr>
            <a:xfrm>
              <a:off x="7418831" y="3765803"/>
              <a:ext cx="814069" cy="407034"/>
            </a:xfrm>
            <a:custGeom>
              <a:avLst/>
              <a:gdLst/>
              <a:ahLst/>
              <a:cxnLst/>
              <a:rect l="l" t="t" r="r" b="b"/>
              <a:pathLst>
                <a:path w="814070" h="407035">
                  <a:moveTo>
                    <a:pt x="0" y="406908"/>
                  </a:moveTo>
                  <a:lnTo>
                    <a:pt x="813816" y="406908"/>
                  </a:lnTo>
                  <a:lnTo>
                    <a:pt x="813816" y="0"/>
                  </a:lnTo>
                  <a:lnTo>
                    <a:pt x="0" y="0"/>
                  </a:lnTo>
                  <a:lnTo>
                    <a:pt x="0" y="406908"/>
                  </a:lnTo>
                  <a:close/>
                </a:path>
              </a:pathLst>
            </a:custGeom>
            <a:ln w="12700">
              <a:solidFill>
                <a:srgbClr val="FFFFFF"/>
              </a:solidFill>
            </a:ln>
          </p:spPr>
          <p:txBody>
            <a:bodyPr wrap="square" lIns="0" tIns="0" rIns="0" bIns="0" rtlCol="0"/>
            <a:lstStyle/>
            <a:p>
              <a:endParaRPr/>
            </a:p>
          </p:txBody>
        </p:sp>
      </p:grpSp>
      <p:sp>
        <p:nvSpPr>
          <p:cNvPr id="21" name="object 21"/>
          <p:cNvSpPr txBox="1"/>
          <p:nvPr/>
        </p:nvSpPr>
        <p:spPr>
          <a:xfrm>
            <a:off x="7418831" y="3765803"/>
            <a:ext cx="814069" cy="407034"/>
          </a:xfrm>
          <a:prstGeom prst="rect">
            <a:avLst/>
          </a:prstGeom>
        </p:spPr>
        <p:txBody>
          <a:bodyPr vert="horz" wrap="square" lIns="0" tIns="36830" rIns="0" bIns="0" rtlCol="0">
            <a:spAutoFit/>
          </a:bodyPr>
          <a:lstStyle/>
          <a:p>
            <a:pPr marL="71755" marR="62865" indent="167640">
              <a:lnSpc>
                <a:spcPts val="1270"/>
              </a:lnSpc>
              <a:spcBef>
                <a:spcPts val="290"/>
              </a:spcBef>
            </a:pPr>
            <a:r>
              <a:rPr sz="1200" spc="-20" dirty="0">
                <a:solidFill>
                  <a:srgbClr val="FFFFFF"/>
                </a:solidFill>
                <a:latin typeface="Consolas"/>
                <a:cs typeface="Consolas"/>
              </a:rPr>
              <a:t>&lt;li&gt; </a:t>
            </a:r>
            <a:r>
              <a:rPr sz="1200" spc="-10" dirty="0">
                <a:solidFill>
                  <a:srgbClr val="FFFFFF"/>
                </a:solidFill>
                <a:latin typeface="Consolas"/>
                <a:cs typeface="Consolas"/>
              </a:rPr>
              <a:t>(Fu-</a:t>
            </a:r>
            <a:r>
              <a:rPr sz="1200" spc="-20" dirty="0">
                <a:solidFill>
                  <a:srgbClr val="FFFFFF"/>
                </a:solidFill>
                <a:latin typeface="Consolas"/>
                <a:cs typeface="Consolas"/>
              </a:rPr>
              <a:t>Tzu)</a:t>
            </a:r>
            <a:endParaRPr sz="1200">
              <a:latin typeface="Consolas"/>
              <a:cs typeface="Consolas"/>
            </a:endParaRPr>
          </a:p>
        </p:txBody>
      </p:sp>
      <p:grpSp>
        <p:nvGrpSpPr>
          <p:cNvPr id="22" name="object 22"/>
          <p:cNvGrpSpPr/>
          <p:nvPr/>
        </p:nvGrpSpPr>
        <p:grpSpPr>
          <a:xfrm>
            <a:off x="8396985" y="3759453"/>
            <a:ext cx="826769" cy="419734"/>
            <a:chOff x="8396985" y="3759453"/>
            <a:chExt cx="826769" cy="419734"/>
          </a:xfrm>
        </p:grpSpPr>
        <p:sp>
          <p:nvSpPr>
            <p:cNvPr id="23" name="object 23"/>
            <p:cNvSpPr/>
            <p:nvPr/>
          </p:nvSpPr>
          <p:spPr>
            <a:xfrm>
              <a:off x="8403335" y="3765803"/>
              <a:ext cx="814069" cy="407034"/>
            </a:xfrm>
            <a:custGeom>
              <a:avLst/>
              <a:gdLst/>
              <a:ahLst/>
              <a:cxnLst/>
              <a:rect l="l" t="t" r="r" b="b"/>
              <a:pathLst>
                <a:path w="814070" h="407035">
                  <a:moveTo>
                    <a:pt x="813816" y="0"/>
                  </a:moveTo>
                  <a:lnTo>
                    <a:pt x="0" y="0"/>
                  </a:lnTo>
                  <a:lnTo>
                    <a:pt x="0" y="406908"/>
                  </a:lnTo>
                  <a:lnTo>
                    <a:pt x="813816" y="406908"/>
                  </a:lnTo>
                  <a:lnTo>
                    <a:pt x="813816" y="0"/>
                  </a:lnTo>
                  <a:close/>
                </a:path>
              </a:pathLst>
            </a:custGeom>
            <a:solidFill>
              <a:srgbClr val="006379"/>
            </a:solidFill>
          </p:spPr>
          <p:txBody>
            <a:bodyPr wrap="square" lIns="0" tIns="0" rIns="0" bIns="0" rtlCol="0"/>
            <a:lstStyle/>
            <a:p>
              <a:endParaRPr/>
            </a:p>
          </p:txBody>
        </p:sp>
        <p:sp>
          <p:nvSpPr>
            <p:cNvPr id="24" name="object 24"/>
            <p:cNvSpPr/>
            <p:nvPr/>
          </p:nvSpPr>
          <p:spPr>
            <a:xfrm>
              <a:off x="8403335" y="3765803"/>
              <a:ext cx="814069" cy="407034"/>
            </a:xfrm>
            <a:custGeom>
              <a:avLst/>
              <a:gdLst/>
              <a:ahLst/>
              <a:cxnLst/>
              <a:rect l="l" t="t" r="r" b="b"/>
              <a:pathLst>
                <a:path w="814070" h="407035">
                  <a:moveTo>
                    <a:pt x="0" y="406908"/>
                  </a:moveTo>
                  <a:lnTo>
                    <a:pt x="813816" y="406908"/>
                  </a:lnTo>
                  <a:lnTo>
                    <a:pt x="813816" y="0"/>
                  </a:lnTo>
                  <a:lnTo>
                    <a:pt x="0" y="0"/>
                  </a:lnTo>
                  <a:lnTo>
                    <a:pt x="0" y="406908"/>
                  </a:lnTo>
                  <a:close/>
                </a:path>
              </a:pathLst>
            </a:custGeom>
            <a:ln w="12700">
              <a:solidFill>
                <a:srgbClr val="FFFFFF"/>
              </a:solidFill>
            </a:ln>
          </p:spPr>
          <p:txBody>
            <a:bodyPr wrap="square" lIns="0" tIns="0" rIns="0" bIns="0" rtlCol="0"/>
            <a:lstStyle/>
            <a:p>
              <a:endParaRPr/>
            </a:p>
          </p:txBody>
        </p:sp>
      </p:grpSp>
      <p:sp>
        <p:nvSpPr>
          <p:cNvPr id="25" name="object 25"/>
          <p:cNvSpPr txBox="1"/>
          <p:nvPr/>
        </p:nvSpPr>
        <p:spPr>
          <a:xfrm>
            <a:off x="8403335" y="3765803"/>
            <a:ext cx="814069" cy="407034"/>
          </a:xfrm>
          <a:prstGeom prst="rect">
            <a:avLst/>
          </a:prstGeom>
        </p:spPr>
        <p:txBody>
          <a:bodyPr vert="horz" wrap="square" lIns="0" tIns="36830" rIns="0" bIns="0" rtlCol="0">
            <a:spAutoFit/>
          </a:bodyPr>
          <a:lstStyle/>
          <a:p>
            <a:pPr marL="29209" marR="22225" indent="210185">
              <a:lnSpc>
                <a:spcPts val="1270"/>
              </a:lnSpc>
              <a:spcBef>
                <a:spcPts val="290"/>
              </a:spcBef>
            </a:pPr>
            <a:r>
              <a:rPr sz="1200" spc="-20" dirty="0">
                <a:solidFill>
                  <a:srgbClr val="FFFFFF"/>
                </a:solidFill>
                <a:latin typeface="Consolas"/>
                <a:cs typeface="Consolas"/>
              </a:rPr>
              <a:t>&lt;li&gt; </a:t>
            </a:r>
            <a:r>
              <a:rPr sz="1200" spc="-10" dirty="0">
                <a:solidFill>
                  <a:srgbClr val="FFFFFF"/>
                </a:solidFill>
                <a:latin typeface="Consolas"/>
                <a:cs typeface="Consolas"/>
              </a:rPr>
              <a:t>(Tsu-</a:t>
            </a:r>
            <a:r>
              <a:rPr sz="1200" spc="-20" dirty="0">
                <a:solidFill>
                  <a:srgbClr val="FFFFFF"/>
                </a:solidFill>
                <a:latin typeface="Consolas"/>
                <a:cs typeface="Consolas"/>
              </a:rPr>
              <a:t>ssu)</a:t>
            </a:r>
            <a:endParaRPr sz="1200">
              <a:latin typeface="Consolas"/>
              <a:cs typeface="Consolas"/>
            </a:endParaRPr>
          </a:p>
        </p:txBody>
      </p:sp>
      <p:grpSp>
        <p:nvGrpSpPr>
          <p:cNvPr id="26" name="object 26"/>
          <p:cNvGrpSpPr/>
          <p:nvPr/>
        </p:nvGrpSpPr>
        <p:grpSpPr>
          <a:xfrm>
            <a:off x="9381490" y="3759453"/>
            <a:ext cx="826769" cy="419734"/>
            <a:chOff x="9381490" y="3759453"/>
            <a:chExt cx="826769" cy="419734"/>
          </a:xfrm>
        </p:grpSpPr>
        <p:sp>
          <p:nvSpPr>
            <p:cNvPr id="27" name="object 27"/>
            <p:cNvSpPr/>
            <p:nvPr/>
          </p:nvSpPr>
          <p:spPr>
            <a:xfrm>
              <a:off x="9387840" y="3765803"/>
              <a:ext cx="814069" cy="407034"/>
            </a:xfrm>
            <a:custGeom>
              <a:avLst/>
              <a:gdLst/>
              <a:ahLst/>
              <a:cxnLst/>
              <a:rect l="l" t="t" r="r" b="b"/>
              <a:pathLst>
                <a:path w="814070" h="407035">
                  <a:moveTo>
                    <a:pt x="813816" y="0"/>
                  </a:moveTo>
                  <a:lnTo>
                    <a:pt x="0" y="0"/>
                  </a:lnTo>
                  <a:lnTo>
                    <a:pt x="0" y="406908"/>
                  </a:lnTo>
                  <a:lnTo>
                    <a:pt x="813816" y="406908"/>
                  </a:lnTo>
                  <a:lnTo>
                    <a:pt x="813816" y="0"/>
                  </a:lnTo>
                  <a:close/>
                </a:path>
              </a:pathLst>
            </a:custGeom>
            <a:solidFill>
              <a:srgbClr val="006379"/>
            </a:solidFill>
          </p:spPr>
          <p:txBody>
            <a:bodyPr wrap="square" lIns="0" tIns="0" rIns="0" bIns="0" rtlCol="0"/>
            <a:lstStyle/>
            <a:p>
              <a:endParaRPr/>
            </a:p>
          </p:txBody>
        </p:sp>
        <p:sp>
          <p:nvSpPr>
            <p:cNvPr id="28" name="object 28"/>
            <p:cNvSpPr/>
            <p:nvPr/>
          </p:nvSpPr>
          <p:spPr>
            <a:xfrm>
              <a:off x="9387840" y="3765803"/>
              <a:ext cx="814069" cy="407034"/>
            </a:xfrm>
            <a:custGeom>
              <a:avLst/>
              <a:gdLst/>
              <a:ahLst/>
              <a:cxnLst/>
              <a:rect l="l" t="t" r="r" b="b"/>
              <a:pathLst>
                <a:path w="814070" h="407035">
                  <a:moveTo>
                    <a:pt x="0" y="406908"/>
                  </a:moveTo>
                  <a:lnTo>
                    <a:pt x="813816" y="406908"/>
                  </a:lnTo>
                  <a:lnTo>
                    <a:pt x="813816" y="0"/>
                  </a:lnTo>
                  <a:lnTo>
                    <a:pt x="0" y="0"/>
                  </a:lnTo>
                  <a:lnTo>
                    <a:pt x="0" y="406908"/>
                  </a:lnTo>
                  <a:close/>
                </a:path>
              </a:pathLst>
            </a:custGeom>
            <a:ln w="12700">
              <a:solidFill>
                <a:srgbClr val="FFFFFF"/>
              </a:solidFill>
            </a:ln>
          </p:spPr>
          <p:txBody>
            <a:bodyPr wrap="square" lIns="0" tIns="0" rIns="0" bIns="0" rtlCol="0"/>
            <a:lstStyle/>
            <a:p>
              <a:endParaRPr/>
            </a:p>
          </p:txBody>
        </p:sp>
      </p:grpSp>
      <p:sp>
        <p:nvSpPr>
          <p:cNvPr id="29" name="object 29"/>
          <p:cNvSpPr txBox="1"/>
          <p:nvPr/>
        </p:nvSpPr>
        <p:spPr>
          <a:xfrm>
            <a:off x="9387840" y="3765803"/>
            <a:ext cx="814069" cy="407034"/>
          </a:xfrm>
          <a:prstGeom prst="rect">
            <a:avLst/>
          </a:prstGeom>
        </p:spPr>
        <p:txBody>
          <a:bodyPr vert="horz" wrap="square" lIns="0" tIns="36830" rIns="0" bIns="0" rtlCol="0">
            <a:spAutoFit/>
          </a:bodyPr>
          <a:lstStyle/>
          <a:p>
            <a:pPr marL="72390" marR="62865" indent="167640">
              <a:lnSpc>
                <a:spcPts val="1270"/>
              </a:lnSpc>
              <a:spcBef>
                <a:spcPts val="290"/>
              </a:spcBef>
            </a:pPr>
            <a:r>
              <a:rPr sz="1200" spc="-20" dirty="0">
                <a:solidFill>
                  <a:srgbClr val="FFFFFF"/>
                </a:solidFill>
                <a:latin typeface="Consolas"/>
                <a:cs typeface="Consolas"/>
              </a:rPr>
              <a:t>&lt;li&gt; </a:t>
            </a:r>
            <a:r>
              <a:rPr sz="1200" spc="-10" dirty="0">
                <a:solidFill>
                  <a:srgbClr val="FFFFFF"/>
                </a:solidFill>
                <a:latin typeface="Consolas"/>
                <a:cs typeface="Consolas"/>
              </a:rPr>
              <a:t>(Li-</a:t>
            </a:r>
            <a:r>
              <a:rPr sz="1200" spc="-20" dirty="0">
                <a:solidFill>
                  <a:srgbClr val="FFFFFF"/>
                </a:solidFill>
                <a:latin typeface="Consolas"/>
                <a:cs typeface="Consolas"/>
              </a:rPr>
              <a:t>Win)</a:t>
            </a:r>
            <a:endParaRPr sz="1200">
              <a:latin typeface="Consolas"/>
              <a:cs typeface="Consolas"/>
            </a:endParaRPr>
          </a:p>
        </p:txBody>
      </p:sp>
      <p:sp>
        <p:nvSpPr>
          <p:cNvPr id="30" name="object 3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86</a:t>
            </a:fld>
            <a:endParaRPr spc="-25"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COMBINATORS:</a:t>
            </a:r>
            <a:r>
              <a:rPr spc="-135" dirty="0"/>
              <a:t> </a:t>
            </a:r>
            <a:r>
              <a:rPr dirty="0"/>
              <a:t>GENERAL</a:t>
            </a:r>
            <a:r>
              <a:rPr spc="-150" dirty="0"/>
              <a:t> </a:t>
            </a:r>
            <a:r>
              <a:rPr spc="-50" dirty="0"/>
              <a:t>SIBLINGS</a:t>
            </a:r>
          </a:p>
        </p:txBody>
      </p:sp>
      <p:sp>
        <p:nvSpPr>
          <p:cNvPr id="3" name="object 3"/>
          <p:cNvSpPr txBox="1"/>
          <p:nvPr/>
        </p:nvSpPr>
        <p:spPr>
          <a:xfrm>
            <a:off x="962050" y="1449921"/>
            <a:ext cx="9551670" cy="1678023"/>
          </a:xfrm>
          <a:prstGeom prst="rect">
            <a:avLst/>
          </a:prstGeom>
        </p:spPr>
        <p:txBody>
          <a:bodyPr vert="horz" wrap="square" lIns="0" tIns="97155" rIns="0" bIns="0" rtlCol="0">
            <a:spAutoFit/>
          </a:bodyPr>
          <a:lstStyle/>
          <a:p>
            <a:pPr marL="240029" indent="-227329">
              <a:lnSpc>
                <a:spcPct val="100000"/>
              </a:lnSpc>
              <a:spcBef>
                <a:spcPts val="765"/>
              </a:spcBef>
              <a:buFont typeface="Arial MT"/>
              <a:buChar char="•"/>
              <a:tabLst>
                <a:tab pos="240029" algn="l"/>
              </a:tabLst>
            </a:pPr>
            <a:r>
              <a:rPr lang="it-IT" sz="2400" spc="-10" dirty="0">
                <a:solidFill>
                  <a:srgbClr val="111F35"/>
                </a:solidFill>
                <a:latin typeface="Calibri"/>
                <a:cs typeface="Calibri"/>
              </a:rPr>
              <a:t>Sintassi: selectorA ~ selectorB
Semantica: abbina tutti gli elementi che corrispondono al selettore B e sono fratelli successivi di un elemento che corrisponde al selettoreA (si applica lo stile al primo li con classe disciple dopo la classe master)</a:t>
            </a:r>
            <a:endParaRPr sz="2400" dirty="0">
              <a:latin typeface="Consolas"/>
              <a:cs typeface="Consolas"/>
            </a:endParaRPr>
          </a:p>
        </p:txBody>
      </p:sp>
      <p:sp>
        <p:nvSpPr>
          <p:cNvPr id="4" name="object 4"/>
          <p:cNvSpPr txBox="1"/>
          <p:nvPr/>
        </p:nvSpPr>
        <p:spPr>
          <a:xfrm>
            <a:off x="882396" y="4422647"/>
            <a:ext cx="4899660" cy="1754505"/>
          </a:xfrm>
          <a:prstGeom prst="rect">
            <a:avLst/>
          </a:prstGeom>
          <a:ln w="12700">
            <a:solidFill>
              <a:srgbClr val="111F35"/>
            </a:solidFill>
          </a:ln>
        </p:spPr>
        <p:txBody>
          <a:bodyPr vert="horz" wrap="square" lIns="0" tIns="33019" rIns="0" bIns="0" rtlCol="0">
            <a:spAutoFit/>
          </a:bodyPr>
          <a:lstStyle/>
          <a:p>
            <a:pPr marL="92075">
              <a:lnSpc>
                <a:spcPct val="100000"/>
              </a:lnSpc>
              <a:spcBef>
                <a:spcPts val="259"/>
              </a:spcBef>
            </a:pPr>
            <a:r>
              <a:rPr sz="1800" spc="-20" dirty="0">
                <a:solidFill>
                  <a:srgbClr val="800000"/>
                </a:solidFill>
                <a:latin typeface="Consolas"/>
                <a:cs typeface="Consolas"/>
              </a:rPr>
              <a:t>&lt;ul&gt;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Tsu-li</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dirty="0">
                <a:solidFill>
                  <a:srgbClr val="800000"/>
                </a:solidFill>
                <a:latin typeface="Consolas"/>
                <a:cs typeface="Consolas"/>
              </a:rPr>
              <a:t>&lt;li</a:t>
            </a:r>
            <a:r>
              <a:rPr sz="1800" spc="95"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"master"</a:t>
            </a:r>
            <a:r>
              <a:rPr sz="1800" spc="-10" dirty="0">
                <a:solidFill>
                  <a:srgbClr val="800000"/>
                </a:solidFill>
                <a:latin typeface="Consolas"/>
                <a:cs typeface="Consolas"/>
              </a:rPr>
              <a:t>&gt;</a:t>
            </a:r>
            <a:r>
              <a:rPr sz="1800" spc="-10" dirty="0">
                <a:latin typeface="Consolas"/>
                <a:cs typeface="Consolas"/>
              </a:rPr>
              <a:t>Fu-Tzu</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spc="-10" dirty="0">
                <a:solidFill>
                  <a:srgbClr val="800000"/>
                </a:solidFill>
                <a:latin typeface="Consolas"/>
                <a:cs typeface="Consolas"/>
              </a:rPr>
              <a:t>&lt;li&gt;</a:t>
            </a:r>
            <a:r>
              <a:rPr sz="1800" spc="-10" dirty="0">
                <a:latin typeface="Consolas"/>
                <a:cs typeface="Consolas"/>
              </a:rPr>
              <a:t>Tsu-ssu</a:t>
            </a:r>
            <a:r>
              <a:rPr sz="1800" spc="-10" dirty="0">
                <a:solidFill>
                  <a:srgbClr val="800000"/>
                </a:solidFill>
                <a:latin typeface="Consolas"/>
                <a:cs typeface="Consolas"/>
              </a:rPr>
              <a:t>&lt;/li&gt;</a:t>
            </a:r>
            <a:endParaRPr sz="1800">
              <a:latin typeface="Consolas"/>
              <a:cs typeface="Consolas"/>
            </a:endParaRPr>
          </a:p>
          <a:p>
            <a:pPr marL="342265">
              <a:lnSpc>
                <a:spcPct val="100000"/>
              </a:lnSpc>
            </a:pPr>
            <a:r>
              <a:rPr sz="1800" dirty="0">
                <a:solidFill>
                  <a:srgbClr val="800000"/>
                </a:solidFill>
                <a:latin typeface="Consolas"/>
                <a:cs typeface="Consolas"/>
              </a:rPr>
              <a:t>&lt;li</a:t>
            </a:r>
            <a:r>
              <a:rPr sz="1800" spc="80" dirty="0">
                <a:solidFill>
                  <a:srgbClr val="800000"/>
                </a:solidFill>
                <a:latin typeface="Consolas"/>
                <a:cs typeface="Consolas"/>
              </a:rPr>
              <a:t> </a:t>
            </a:r>
            <a:r>
              <a:rPr sz="1800" spc="-10" dirty="0">
                <a:solidFill>
                  <a:srgbClr val="E40000"/>
                </a:solidFill>
                <a:latin typeface="Consolas"/>
                <a:cs typeface="Consolas"/>
              </a:rPr>
              <a:t>class</a:t>
            </a:r>
            <a:r>
              <a:rPr sz="1800" spc="-10" dirty="0">
                <a:latin typeface="Consolas"/>
                <a:cs typeface="Consolas"/>
              </a:rPr>
              <a:t>=</a:t>
            </a:r>
            <a:r>
              <a:rPr sz="1800" spc="-10" dirty="0">
                <a:solidFill>
                  <a:srgbClr val="0000FF"/>
                </a:solidFill>
                <a:latin typeface="Consolas"/>
                <a:cs typeface="Consolas"/>
              </a:rPr>
              <a:t>"disciple"</a:t>
            </a:r>
            <a:r>
              <a:rPr sz="1800" spc="-10" dirty="0">
                <a:solidFill>
                  <a:srgbClr val="800000"/>
                </a:solidFill>
                <a:latin typeface="Consolas"/>
                <a:cs typeface="Consolas"/>
              </a:rPr>
              <a:t>&gt;</a:t>
            </a:r>
            <a:r>
              <a:rPr sz="1800" spc="-10" dirty="0">
                <a:latin typeface="Consolas"/>
                <a:cs typeface="Consolas"/>
              </a:rPr>
              <a:t>Li-Win</a:t>
            </a:r>
            <a:r>
              <a:rPr sz="1800" spc="-10" dirty="0">
                <a:solidFill>
                  <a:srgbClr val="800000"/>
                </a:solidFill>
                <a:latin typeface="Consolas"/>
                <a:cs typeface="Consolas"/>
              </a:rPr>
              <a:t>&lt;/li&gt;</a:t>
            </a:r>
            <a:endParaRPr sz="1800">
              <a:latin typeface="Consolas"/>
              <a:cs typeface="Consolas"/>
            </a:endParaRPr>
          </a:p>
          <a:p>
            <a:pPr marL="92075">
              <a:lnSpc>
                <a:spcPct val="100000"/>
              </a:lnSpc>
            </a:pPr>
            <a:r>
              <a:rPr sz="1800" spc="-10" dirty="0">
                <a:solidFill>
                  <a:srgbClr val="800000"/>
                </a:solidFill>
                <a:latin typeface="Consolas"/>
                <a:cs typeface="Consolas"/>
              </a:rPr>
              <a:t>&lt;/ul&gt;</a:t>
            </a:r>
            <a:endParaRPr sz="1800">
              <a:latin typeface="Consolas"/>
              <a:cs typeface="Consolas"/>
            </a:endParaRPr>
          </a:p>
        </p:txBody>
      </p:sp>
      <p:grpSp>
        <p:nvGrpSpPr>
          <p:cNvPr id="5" name="object 5"/>
          <p:cNvGrpSpPr/>
          <p:nvPr/>
        </p:nvGrpSpPr>
        <p:grpSpPr>
          <a:xfrm>
            <a:off x="6572504" y="4470908"/>
            <a:ext cx="3491229" cy="1657985"/>
            <a:chOff x="6572504" y="4470908"/>
            <a:chExt cx="3491229" cy="1657985"/>
          </a:xfrm>
        </p:grpSpPr>
        <p:pic>
          <p:nvPicPr>
            <p:cNvPr id="6" name="object 6"/>
            <p:cNvPicPr/>
            <p:nvPr/>
          </p:nvPicPr>
          <p:blipFill>
            <a:blip r:embed="rId2" cstate="print"/>
            <a:stretch>
              <a:fillRect/>
            </a:stretch>
          </p:blipFill>
          <p:spPr>
            <a:xfrm>
              <a:off x="6585204" y="4483608"/>
              <a:ext cx="3465576" cy="1386495"/>
            </a:xfrm>
            <a:prstGeom prst="rect">
              <a:avLst/>
            </a:prstGeom>
          </p:spPr>
        </p:pic>
        <p:sp>
          <p:nvSpPr>
            <p:cNvPr id="7" name="object 7"/>
            <p:cNvSpPr/>
            <p:nvPr/>
          </p:nvSpPr>
          <p:spPr>
            <a:xfrm>
              <a:off x="6578854" y="4477258"/>
              <a:ext cx="3478529" cy="1645285"/>
            </a:xfrm>
            <a:custGeom>
              <a:avLst/>
              <a:gdLst/>
              <a:ahLst/>
              <a:cxnLst/>
              <a:rect l="l" t="t" r="r" b="b"/>
              <a:pathLst>
                <a:path w="3478529" h="1645285">
                  <a:moveTo>
                    <a:pt x="0" y="1644904"/>
                  </a:moveTo>
                  <a:lnTo>
                    <a:pt x="3478276" y="1644904"/>
                  </a:lnTo>
                  <a:lnTo>
                    <a:pt x="3478276" y="0"/>
                  </a:lnTo>
                  <a:lnTo>
                    <a:pt x="0" y="0"/>
                  </a:lnTo>
                  <a:lnTo>
                    <a:pt x="0" y="1644904"/>
                  </a:lnTo>
                  <a:close/>
                </a:path>
              </a:pathLst>
            </a:custGeom>
            <a:ln w="12700">
              <a:solidFill>
                <a:srgbClr val="111F35"/>
              </a:solidFill>
            </a:ln>
          </p:spPr>
          <p:txBody>
            <a:bodyPr wrap="square" lIns="0" tIns="0" rIns="0" bIns="0" rtlCol="0"/>
            <a:lstStyle/>
            <a:p>
              <a:endParaRPr/>
            </a:p>
          </p:txBody>
        </p:sp>
      </p:grpSp>
      <p:sp>
        <p:nvSpPr>
          <p:cNvPr id="8" name="object 8"/>
          <p:cNvSpPr txBox="1"/>
          <p:nvPr/>
        </p:nvSpPr>
        <p:spPr>
          <a:xfrm>
            <a:off x="882396" y="3275076"/>
            <a:ext cx="4899660" cy="923925"/>
          </a:xfrm>
          <a:prstGeom prst="rect">
            <a:avLst/>
          </a:prstGeom>
          <a:ln w="12700">
            <a:solidFill>
              <a:srgbClr val="111F35"/>
            </a:solidFill>
          </a:ln>
        </p:spPr>
        <p:txBody>
          <a:bodyPr vert="horz" wrap="square" lIns="0" tIns="33019" rIns="0" bIns="0" rtlCol="0">
            <a:spAutoFit/>
          </a:bodyPr>
          <a:lstStyle/>
          <a:p>
            <a:pPr marL="342265" marR="1916430" indent="-250190">
              <a:lnSpc>
                <a:spcPct val="100000"/>
              </a:lnSpc>
              <a:spcBef>
                <a:spcPts val="259"/>
              </a:spcBef>
            </a:pPr>
            <a:r>
              <a:rPr sz="1800" dirty="0">
                <a:solidFill>
                  <a:srgbClr val="800000"/>
                </a:solidFill>
                <a:latin typeface="Consolas"/>
                <a:cs typeface="Consolas"/>
              </a:rPr>
              <a:t>.master</a:t>
            </a:r>
            <a:r>
              <a:rPr sz="1800" spc="-25" dirty="0">
                <a:solidFill>
                  <a:srgbClr val="800000"/>
                </a:solidFill>
                <a:latin typeface="Consolas"/>
                <a:cs typeface="Consolas"/>
              </a:rPr>
              <a:t> </a:t>
            </a:r>
            <a:r>
              <a:rPr sz="1800" dirty="0">
                <a:latin typeface="Consolas"/>
                <a:cs typeface="Consolas"/>
              </a:rPr>
              <a:t>~</a:t>
            </a:r>
            <a:r>
              <a:rPr sz="1800" spc="-30" dirty="0">
                <a:latin typeface="Consolas"/>
                <a:cs typeface="Consolas"/>
              </a:rPr>
              <a:t> </a:t>
            </a:r>
            <a:r>
              <a:rPr sz="1800" dirty="0">
                <a:solidFill>
                  <a:srgbClr val="800000"/>
                </a:solidFill>
                <a:latin typeface="Consolas"/>
                <a:cs typeface="Consolas"/>
              </a:rPr>
              <a:t>li.disciple</a:t>
            </a:r>
            <a:r>
              <a:rPr sz="1800" spc="-30" dirty="0">
                <a:solidFill>
                  <a:srgbClr val="800000"/>
                </a:solidFill>
                <a:latin typeface="Consolas"/>
                <a:cs typeface="Consolas"/>
              </a:rPr>
              <a:t> </a:t>
            </a:r>
            <a:r>
              <a:rPr sz="1800" spc="-50" dirty="0">
                <a:latin typeface="Consolas"/>
                <a:cs typeface="Consolas"/>
              </a:rPr>
              <a:t>{ </a:t>
            </a:r>
            <a:r>
              <a:rPr sz="1800" spc="-10" dirty="0">
                <a:solidFill>
                  <a:srgbClr val="E40000"/>
                </a:solidFill>
                <a:latin typeface="Consolas"/>
                <a:cs typeface="Consolas"/>
              </a:rPr>
              <a:t>color</a:t>
            </a:r>
            <a:r>
              <a:rPr sz="1800" spc="-10" dirty="0">
                <a:latin typeface="Consolas"/>
                <a:cs typeface="Consolas"/>
              </a:rPr>
              <a:t>:</a:t>
            </a:r>
            <a:r>
              <a:rPr sz="1800" spc="-10" dirty="0">
                <a:solidFill>
                  <a:srgbClr val="0451A4"/>
                </a:solidFill>
                <a:latin typeface="Consolas"/>
                <a:cs typeface="Consolas"/>
              </a:rPr>
              <a:t>red</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grpSp>
        <p:nvGrpSpPr>
          <p:cNvPr id="9" name="object 9"/>
          <p:cNvGrpSpPr/>
          <p:nvPr/>
        </p:nvGrpSpPr>
        <p:grpSpPr>
          <a:xfrm>
            <a:off x="6834885" y="3181857"/>
            <a:ext cx="2966720" cy="590550"/>
            <a:chOff x="6834885" y="3181857"/>
            <a:chExt cx="2966720" cy="590550"/>
          </a:xfrm>
        </p:grpSpPr>
        <p:sp>
          <p:nvSpPr>
            <p:cNvPr id="10" name="object 10"/>
            <p:cNvSpPr/>
            <p:nvPr/>
          </p:nvSpPr>
          <p:spPr>
            <a:xfrm>
              <a:off x="6841235" y="3595115"/>
              <a:ext cx="2954020" cy="170815"/>
            </a:xfrm>
            <a:custGeom>
              <a:avLst/>
              <a:gdLst/>
              <a:ahLst/>
              <a:cxnLst/>
              <a:rect l="l" t="t" r="r" b="b"/>
              <a:pathLst>
                <a:path w="2954020" h="170814">
                  <a:moveTo>
                    <a:pt x="1476756" y="0"/>
                  </a:moveTo>
                  <a:lnTo>
                    <a:pt x="1476756" y="85471"/>
                  </a:lnTo>
                  <a:lnTo>
                    <a:pt x="2953512" y="85471"/>
                  </a:lnTo>
                  <a:lnTo>
                    <a:pt x="2953512" y="170815"/>
                  </a:lnTo>
                </a:path>
                <a:path w="2954020" h="170814">
                  <a:moveTo>
                    <a:pt x="1476756" y="0"/>
                  </a:moveTo>
                  <a:lnTo>
                    <a:pt x="1476756" y="85471"/>
                  </a:lnTo>
                  <a:lnTo>
                    <a:pt x="1969008" y="85471"/>
                  </a:lnTo>
                  <a:lnTo>
                    <a:pt x="1969008" y="170815"/>
                  </a:lnTo>
                </a:path>
                <a:path w="2954020" h="170814">
                  <a:moveTo>
                    <a:pt x="1476756" y="0"/>
                  </a:moveTo>
                  <a:lnTo>
                    <a:pt x="1476756" y="85471"/>
                  </a:lnTo>
                  <a:lnTo>
                    <a:pt x="984504" y="85471"/>
                  </a:lnTo>
                  <a:lnTo>
                    <a:pt x="984504" y="170815"/>
                  </a:lnTo>
                </a:path>
                <a:path w="2954020" h="170814">
                  <a:moveTo>
                    <a:pt x="1476756" y="0"/>
                  </a:moveTo>
                  <a:lnTo>
                    <a:pt x="1476756" y="85471"/>
                  </a:lnTo>
                  <a:lnTo>
                    <a:pt x="0" y="85471"/>
                  </a:lnTo>
                  <a:lnTo>
                    <a:pt x="0" y="170815"/>
                  </a:lnTo>
                </a:path>
              </a:pathLst>
            </a:custGeom>
            <a:ln w="12700">
              <a:solidFill>
                <a:srgbClr val="004E5F"/>
              </a:solidFill>
            </a:ln>
          </p:spPr>
          <p:txBody>
            <a:bodyPr wrap="square" lIns="0" tIns="0" rIns="0" bIns="0" rtlCol="0"/>
            <a:lstStyle/>
            <a:p>
              <a:endParaRPr/>
            </a:p>
          </p:txBody>
        </p:sp>
        <p:sp>
          <p:nvSpPr>
            <p:cNvPr id="11" name="object 11"/>
            <p:cNvSpPr/>
            <p:nvPr/>
          </p:nvSpPr>
          <p:spPr>
            <a:xfrm>
              <a:off x="7911083" y="3188207"/>
              <a:ext cx="814069" cy="407034"/>
            </a:xfrm>
            <a:custGeom>
              <a:avLst/>
              <a:gdLst/>
              <a:ahLst/>
              <a:cxnLst/>
              <a:rect l="l" t="t" r="r" b="b"/>
              <a:pathLst>
                <a:path w="814070" h="407035">
                  <a:moveTo>
                    <a:pt x="813816" y="0"/>
                  </a:moveTo>
                  <a:lnTo>
                    <a:pt x="0" y="0"/>
                  </a:lnTo>
                  <a:lnTo>
                    <a:pt x="0" y="406908"/>
                  </a:lnTo>
                  <a:lnTo>
                    <a:pt x="813816" y="406908"/>
                  </a:lnTo>
                  <a:lnTo>
                    <a:pt x="813816" y="0"/>
                  </a:lnTo>
                  <a:close/>
                </a:path>
              </a:pathLst>
            </a:custGeom>
            <a:solidFill>
              <a:srgbClr val="006379"/>
            </a:solidFill>
          </p:spPr>
          <p:txBody>
            <a:bodyPr wrap="square" lIns="0" tIns="0" rIns="0" bIns="0" rtlCol="0"/>
            <a:lstStyle/>
            <a:p>
              <a:endParaRPr/>
            </a:p>
          </p:txBody>
        </p:sp>
        <p:sp>
          <p:nvSpPr>
            <p:cNvPr id="12" name="object 12"/>
            <p:cNvSpPr/>
            <p:nvPr/>
          </p:nvSpPr>
          <p:spPr>
            <a:xfrm>
              <a:off x="7911083" y="3188207"/>
              <a:ext cx="814069" cy="407034"/>
            </a:xfrm>
            <a:custGeom>
              <a:avLst/>
              <a:gdLst/>
              <a:ahLst/>
              <a:cxnLst/>
              <a:rect l="l" t="t" r="r" b="b"/>
              <a:pathLst>
                <a:path w="814070" h="407035">
                  <a:moveTo>
                    <a:pt x="0" y="406908"/>
                  </a:moveTo>
                  <a:lnTo>
                    <a:pt x="813816" y="406908"/>
                  </a:lnTo>
                  <a:lnTo>
                    <a:pt x="813816" y="0"/>
                  </a:lnTo>
                  <a:lnTo>
                    <a:pt x="0" y="0"/>
                  </a:lnTo>
                  <a:lnTo>
                    <a:pt x="0" y="406908"/>
                  </a:lnTo>
                  <a:close/>
                </a:path>
              </a:pathLst>
            </a:custGeom>
            <a:ln w="12700">
              <a:solidFill>
                <a:srgbClr val="FFFFFF"/>
              </a:solidFill>
            </a:ln>
          </p:spPr>
          <p:txBody>
            <a:bodyPr wrap="square" lIns="0" tIns="0" rIns="0" bIns="0" rtlCol="0"/>
            <a:lstStyle/>
            <a:p>
              <a:endParaRPr/>
            </a:p>
          </p:txBody>
        </p:sp>
      </p:grpSp>
      <p:sp>
        <p:nvSpPr>
          <p:cNvPr id="13" name="object 13"/>
          <p:cNvSpPr txBox="1"/>
          <p:nvPr/>
        </p:nvSpPr>
        <p:spPr>
          <a:xfrm>
            <a:off x="7911083" y="3188207"/>
            <a:ext cx="814069" cy="407034"/>
          </a:xfrm>
          <a:prstGeom prst="rect">
            <a:avLst/>
          </a:prstGeom>
        </p:spPr>
        <p:txBody>
          <a:bodyPr vert="horz" wrap="square" lIns="0" tIns="93345" rIns="0" bIns="0" rtlCol="0">
            <a:spAutoFit/>
          </a:bodyPr>
          <a:lstStyle/>
          <a:p>
            <a:pPr marL="239395">
              <a:lnSpc>
                <a:spcPct val="100000"/>
              </a:lnSpc>
              <a:spcBef>
                <a:spcPts val="735"/>
              </a:spcBef>
            </a:pPr>
            <a:r>
              <a:rPr sz="1200" spc="-20" dirty="0">
                <a:solidFill>
                  <a:srgbClr val="FFFFFF"/>
                </a:solidFill>
                <a:latin typeface="Consolas"/>
                <a:cs typeface="Consolas"/>
              </a:rPr>
              <a:t>&lt;ul&gt;</a:t>
            </a:r>
            <a:endParaRPr sz="1200">
              <a:latin typeface="Consolas"/>
              <a:cs typeface="Consolas"/>
            </a:endParaRPr>
          </a:p>
        </p:txBody>
      </p:sp>
      <p:grpSp>
        <p:nvGrpSpPr>
          <p:cNvPr id="14" name="object 14"/>
          <p:cNvGrpSpPr/>
          <p:nvPr/>
        </p:nvGrpSpPr>
        <p:grpSpPr>
          <a:xfrm>
            <a:off x="6427978" y="3759453"/>
            <a:ext cx="826769" cy="419734"/>
            <a:chOff x="6427978" y="3759453"/>
            <a:chExt cx="826769" cy="419734"/>
          </a:xfrm>
        </p:grpSpPr>
        <p:sp>
          <p:nvSpPr>
            <p:cNvPr id="15" name="object 15"/>
            <p:cNvSpPr/>
            <p:nvPr/>
          </p:nvSpPr>
          <p:spPr>
            <a:xfrm>
              <a:off x="6434328" y="3765803"/>
              <a:ext cx="814069" cy="407034"/>
            </a:xfrm>
            <a:custGeom>
              <a:avLst/>
              <a:gdLst/>
              <a:ahLst/>
              <a:cxnLst/>
              <a:rect l="l" t="t" r="r" b="b"/>
              <a:pathLst>
                <a:path w="814070" h="407035">
                  <a:moveTo>
                    <a:pt x="813816" y="0"/>
                  </a:moveTo>
                  <a:lnTo>
                    <a:pt x="0" y="0"/>
                  </a:lnTo>
                  <a:lnTo>
                    <a:pt x="0" y="406908"/>
                  </a:lnTo>
                  <a:lnTo>
                    <a:pt x="813816" y="406908"/>
                  </a:lnTo>
                  <a:lnTo>
                    <a:pt x="813816" y="0"/>
                  </a:lnTo>
                  <a:close/>
                </a:path>
              </a:pathLst>
            </a:custGeom>
            <a:solidFill>
              <a:srgbClr val="006379"/>
            </a:solidFill>
          </p:spPr>
          <p:txBody>
            <a:bodyPr wrap="square" lIns="0" tIns="0" rIns="0" bIns="0" rtlCol="0"/>
            <a:lstStyle/>
            <a:p>
              <a:endParaRPr/>
            </a:p>
          </p:txBody>
        </p:sp>
        <p:sp>
          <p:nvSpPr>
            <p:cNvPr id="16" name="object 16"/>
            <p:cNvSpPr/>
            <p:nvPr/>
          </p:nvSpPr>
          <p:spPr>
            <a:xfrm>
              <a:off x="6434328" y="3765803"/>
              <a:ext cx="814069" cy="407034"/>
            </a:xfrm>
            <a:custGeom>
              <a:avLst/>
              <a:gdLst/>
              <a:ahLst/>
              <a:cxnLst/>
              <a:rect l="l" t="t" r="r" b="b"/>
              <a:pathLst>
                <a:path w="814070" h="407035">
                  <a:moveTo>
                    <a:pt x="0" y="406908"/>
                  </a:moveTo>
                  <a:lnTo>
                    <a:pt x="813816" y="406908"/>
                  </a:lnTo>
                  <a:lnTo>
                    <a:pt x="813816" y="0"/>
                  </a:lnTo>
                  <a:lnTo>
                    <a:pt x="0" y="0"/>
                  </a:lnTo>
                  <a:lnTo>
                    <a:pt x="0" y="406908"/>
                  </a:lnTo>
                  <a:close/>
                </a:path>
              </a:pathLst>
            </a:custGeom>
            <a:ln w="12700">
              <a:solidFill>
                <a:srgbClr val="FFFFFF"/>
              </a:solidFill>
            </a:ln>
          </p:spPr>
          <p:txBody>
            <a:bodyPr wrap="square" lIns="0" tIns="0" rIns="0" bIns="0" rtlCol="0"/>
            <a:lstStyle/>
            <a:p>
              <a:endParaRPr/>
            </a:p>
          </p:txBody>
        </p:sp>
      </p:grpSp>
      <p:sp>
        <p:nvSpPr>
          <p:cNvPr id="17" name="object 17"/>
          <p:cNvSpPr txBox="1"/>
          <p:nvPr/>
        </p:nvSpPr>
        <p:spPr>
          <a:xfrm>
            <a:off x="6434328" y="3765803"/>
            <a:ext cx="814069" cy="407034"/>
          </a:xfrm>
          <a:prstGeom prst="rect">
            <a:avLst/>
          </a:prstGeom>
        </p:spPr>
        <p:txBody>
          <a:bodyPr vert="horz" wrap="square" lIns="0" tIns="36830" rIns="0" bIns="0" rtlCol="0">
            <a:spAutoFit/>
          </a:bodyPr>
          <a:lstStyle/>
          <a:p>
            <a:pPr marL="71755" marR="63500" indent="167640">
              <a:lnSpc>
                <a:spcPts val="1270"/>
              </a:lnSpc>
              <a:spcBef>
                <a:spcPts val="290"/>
              </a:spcBef>
            </a:pPr>
            <a:r>
              <a:rPr sz="1200" spc="-20" dirty="0">
                <a:solidFill>
                  <a:srgbClr val="FFFFFF"/>
                </a:solidFill>
                <a:latin typeface="Consolas"/>
                <a:cs typeface="Consolas"/>
              </a:rPr>
              <a:t>&lt;li&gt; </a:t>
            </a:r>
            <a:r>
              <a:rPr sz="1200" spc="-10" dirty="0">
                <a:solidFill>
                  <a:srgbClr val="FFFFFF"/>
                </a:solidFill>
                <a:latin typeface="Consolas"/>
                <a:cs typeface="Consolas"/>
              </a:rPr>
              <a:t>(Tzu-</a:t>
            </a:r>
            <a:r>
              <a:rPr sz="1200" spc="-25" dirty="0">
                <a:solidFill>
                  <a:srgbClr val="FFFFFF"/>
                </a:solidFill>
                <a:latin typeface="Consolas"/>
                <a:cs typeface="Consolas"/>
              </a:rPr>
              <a:t>li)</a:t>
            </a:r>
            <a:endParaRPr sz="1200">
              <a:latin typeface="Consolas"/>
              <a:cs typeface="Consolas"/>
            </a:endParaRPr>
          </a:p>
        </p:txBody>
      </p:sp>
      <p:grpSp>
        <p:nvGrpSpPr>
          <p:cNvPr id="18" name="object 18"/>
          <p:cNvGrpSpPr/>
          <p:nvPr/>
        </p:nvGrpSpPr>
        <p:grpSpPr>
          <a:xfrm>
            <a:off x="7412481" y="3759453"/>
            <a:ext cx="826769" cy="419734"/>
            <a:chOff x="7412481" y="3759453"/>
            <a:chExt cx="826769" cy="419734"/>
          </a:xfrm>
        </p:grpSpPr>
        <p:sp>
          <p:nvSpPr>
            <p:cNvPr id="19" name="object 19"/>
            <p:cNvSpPr/>
            <p:nvPr/>
          </p:nvSpPr>
          <p:spPr>
            <a:xfrm>
              <a:off x="7418831" y="3765803"/>
              <a:ext cx="814069" cy="407034"/>
            </a:xfrm>
            <a:custGeom>
              <a:avLst/>
              <a:gdLst/>
              <a:ahLst/>
              <a:cxnLst/>
              <a:rect l="l" t="t" r="r" b="b"/>
              <a:pathLst>
                <a:path w="814070" h="407035">
                  <a:moveTo>
                    <a:pt x="813816" y="0"/>
                  </a:moveTo>
                  <a:lnTo>
                    <a:pt x="0" y="0"/>
                  </a:lnTo>
                  <a:lnTo>
                    <a:pt x="0" y="406908"/>
                  </a:lnTo>
                  <a:lnTo>
                    <a:pt x="813816" y="406908"/>
                  </a:lnTo>
                  <a:lnTo>
                    <a:pt x="813816" y="0"/>
                  </a:lnTo>
                  <a:close/>
                </a:path>
              </a:pathLst>
            </a:custGeom>
            <a:solidFill>
              <a:srgbClr val="006379"/>
            </a:solidFill>
          </p:spPr>
          <p:txBody>
            <a:bodyPr wrap="square" lIns="0" tIns="0" rIns="0" bIns="0" rtlCol="0"/>
            <a:lstStyle/>
            <a:p>
              <a:endParaRPr/>
            </a:p>
          </p:txBody>
        </p:sp>
        <p:sp>
          <p:nvSpPr>
            <p:cNvPr id="20" name="object 20"/>
            <p:cNvSpPr/>
            <p:nvPr/>
          </p:nvSpPr>
          <p:spPr>
            <a:xfrm>
              <a:off x="7418831" y="3765803"/>
              <a:ext cx="814069" cy="407034"/>
            </a:xfrm>
            <a:custGeom>
              <a:avLst/>
              <a:gdLst/>
              <a:ahLst/>
              <a:cxnLst/>
              <a:rect l="l" t="t" r="r" b="b"/>
              <a:pathLst>
                <a:path w="814070" h="407035">
                  <a:moveTo>
                    <a:pt x="0" y="406908"/>
                  </a:moveTo>
                  <a:lnTo>
                    <a:pt x="813816" y="406908"/>
                  </a:lnTo>
                  <a:lnTo>
                    <a:pt x="813816" y="0"/>
                  </a:lnTo>
                  <a:lnTo>
                    <a:pt x="0" y="0"/>
                  </a:lnTo>
                  <a:lnTo>
                    <a:pt x="0" y="406908"/>
                  </a:lnTo>
                  <a:close/>
                </a:path>
              </a:pathLst>
            </a:custGeom>
            <a:ln w="12700">
              <a:solidFill>
                <a:srgbClr val="FFFFFF"/>
              </a:solidFill>
            </a:ln>
          </p:spPr>
          <p:txBody>
            <a:bodyPr wrap="square" lIns="0" tIns="0" rIns="0" bIns="0" rtlCol="0"/>
            <a:lstStyle/>
            <a:p>
              <a:endParaRPr/>
            </a:p>
          </p:txBody>
        </p:sp>
      </p:grpSp>
      <p:sp>
        <p:nvSpPr>
          <p:cNvPr id="21" name="object 21"/>
          <p:cNvSpPr txBox="1"/>
          <p:nvPr/>
        </p:nvSpPr>
        <p:spPr>
          <a:xfrm>
            <a:off x="7418831" y="3765803"/>
            <a:ext cx="814069" cy="407034"/>
          </a:xfrm>
          <a:prstGeom prst="rect">
            <a:avLst/>
          </a:prstGeom>
        </p:spPr>
        <p:txBody>
          <a:bodyPr vert="horz" wrap="square" lIns="0" tIns="36830" rIns="0" bIns="0" rtlCol="0">
            <a:spAutoFit/>
          </a:bodyPr>
          <a:lstStyle/>
          <a:p>
            <a:pPr marL="71755" marR="62865" indent="167640">
              <a:lnSpc>
                <a:spcPts val="1270"/>
              </a:lnSpc>
              <a:spcBef>
                <a:spcPts val="290"/>
              </a:spcBef>
            </a:pPr>
            <a:r>
              <a:rPr sz="1200" spc="-20" dirty="0">
                <a:solidFill>
                  <a:srgbClr val="FFFFFF"/>
                </a:solidFill>
                <a:latin typeface="Consolas"/>
                <a:cs typeface="Consolas"/>
              </a:rPr>
              <a:t>&lt;li&gt; </a:t>
            </a:r>
            <a:r>
              <a:rPr sz="1200" spc="-10" dirty="0">
                <a:solidFill>
                  <a:srgbClr val="FFFFFF"/>
                </a:solidFill>
                <a:latin typeface="Consolas"/>
                <a:cs typeface="Consolas"/>
              </a:rPr>
              <a:t>(Fu-</a:t>
            </a:r>
            <a:r>
              <a:rPr sz="1200" spc="-20" dirty="0">
                <a:solidFill>
                  <a:srgbClr val="FFFFFF"/>
                </a:solidFill>
                <a:latin typeface="Consolas"/>
                <a:cs typeface="Consolas"/>
              </a:rPr>
              <a:t>Tzu)</a:t>
            </a:r>
            <a:endParaRPr sz="1200">
              <a:latin typeface="Consolas"/>
              <a:cs typeface="Consolas"/>
            </a:endParaRPr>
          </a:p>
        </p:txBody>
      </p:sp>
      <p:grpSp>
        <p:nvGrpSpPr>
          <p:cNvPr id="22" name="object 22"/>
          <p:cNvGrpSpPr/>
          <p:nvPr/>
        </p:nvGrpSpPr>
        <p:grpSpPr>
          <a:xfrm>
            <a:off x="8396985" y="3759453"/>
            <a:ext cx="826769" cy="419734"/>
            <a:chOff x="8396985" y="3759453"/>
            <a:chExt cx="826769" cy="419734"/>
          </a:xfrm>
        </p:grpSpPr>
        <p:sp>
          <p:nvSpPr>
            <p:cNvPr id="23" name="object 23"/>
            <p:cNvSpPr/>
            <p:nvPr/>
          </p:nvSpPr>
          <p:spPr>
            <a:xfrm>
              <a:off x="8403335" y="3765803"/>
              <a:ext cx="814069" cy="407034"/>
            </a:xfrm>
            <a:custGeom>
              <a:avLst/>
              <a:gdLst/>
              <a:ahLst/>
              <a:cxnLst/>
              <a:rect l="l" t="t" r="r" b="b"/>
              <a:pathLst>
                <a:path w="814070" h="407035">
                  <a:moveTo>
                    <a:pt x="813816" y="0"/>
                  </a:moveTo>
                  <a:lnTo>
                    <a:pt x="0" y="0"/>
                  </a:lnTo>
                  <a:lnTo>
                    <a:pt x="0" y="406908"/>
                  </a:lnTo>
                  <a:lnTo>
                    <a:pt x="813816" y="406908"/>
                  </a:lnTo>
                  <a:lnTo>
                    <a:pt x="813816" y="0"/>
                  </a:lnTo>
                  <a:close/>
                </a:path>
              </a:pathLst>
            </a:custGeom>
            <a:solidFill>
              <a:srgbClr val="006379"/>
            </a:solidFill>
          </p:spPr>
          <p:txBody>
            <a:bodyPr wrap="square" lIns="0" tIns="0" rIns="0" bIns="0" rtlCol="0"/>
            <a:lstStyle/>
            <a:p>
              <a:endParaRPr/>
            </a:p>
          </p:txBody>
        </p:sp>
        <p:sp>
          <p:nvSpPr>
            <p:cNvPr id="24" name="object 24"/>
            <p:cNvSpPr/>
            <p:nvPr/>
          </p:nvSpPr>
          <p:spPr>
            <a:xfrm>
              <a:off x="8403335" y="3765803"/>
              <a:ext cx="814069" cy="407034"/>
            </a:xfrm>
            <a:custGeom>
              <a:avLst/>
              <a:gdLst/>
              <a:ahLst/>
              <a:cxnLst/>
              <a:rect l="l" t="t" r="r" b="b"/>
              <a:pathLst>
                <a:path w="814070" h="407035">
                  <a:moveTo>
                    <a:pt x="0" y="406908"/>
                  </a:moveTo>
                  <a:lnTo>
                    <a:pt x="813816" y="406908"/>
                  </a:lnTo>
                  <a:lnTo>
                    <a:pt x="813816" y="0"/>
                  </a:lnTo>
                  <a:lnTo>
                    <a:pt x="0" y="0"/>
                  </a:lnTo>
                  <a:lnTo>
                    <a:pt x="0" y="406908"/>
                  </a:lnTo>
                  <a:close/>
                </a:path>
              </a:pathLst>
            </a:custGeom>
            <a:ln w="12700">
              <a:solidFill>
                <a:srgbClr val="FFFFFF"/>
              </a:solidFill>
            </a:ln>
          </p:spPr>
          <p:txBody>
            <a:bodyPr wrap="square" lIns="0" tIns="0" rIns="0" bIns="0" rtlCol="0"/>
            <a:lstStyle/>
            <a:p>
              <a:endParaRPr/>
            </a:p>
          </p:txBody>
        </p:sp>
      </p:grpSp>
      <p:sp>
        <p:nvSpPr>
          <p:cNvPr id="25" name="object 25"/>
          <p:cNvSpPr txBox="1"/>
          <p:nvPr/>
        </p:nvSpPr>
        <p:spPr>
          <a:xfrm>
            <a:off x="8403335" y="3765803"/>
            <a:ext cx="814069" cy="407034"/>
          </a:xfrm>
          <a:prstGeom prst="rect">
            <a:avLst/>
          </a:prstGeom>
        </p:spPr>
        <p:txBody>
          <a:bodyPr vert="horz" wrap="square" lIns="0" tIns="36830" rIns="0" bIns="0" rtlCol="0">
            <a:spAutoFit/>
          </a:bodyPr>
          <a:lstStyle/>
          <a:p>
            <a:pPr marL="29209" marR="22225" indent="210185">
              <a:lnSpc>
                <a:spcPts val="1270"/>
              </a:lnSpc>
              <a:spcBef>
                <a:spcPts val="290"/>
              </a:spcBef>
            </a:pPr>
            <a:r>
              <a:rPr sz="1200" spc="-20" dirty="0">
                <a:solidFill>
                  <a:srgbClr val="FFFFFF"/>
                </a:solidFill>
                <a:latin typeface="Consolas"/>
                <a:cs typeface="Consolas"/>
              </a:rPr>
              <a:t>&lt;li&gt; </a:t>
            </a:r>
            <a:r>
              <a:rPr sz="1200" spc="-10" dirty="0">
                <a:solidFill>
                  <a:srgbClr val="FFFFFF"/>
                </a:solidFill>
                <a:latin typeface="Consolas"/>
                <a:cs typeface="Consolas"/>
              </a:rPr>
              <a:t>(Tsu-</a:t>
            </a:r>
            <a:r>
              <a:rPr sz="1200" spc="-20" dirty="0">
                <a:solidFill>
                  <a:srgbClr val="FFFFFF"/>
                </a:solidFill>
                <a:latin typeface="Consolas"/>
                <a:cs typeface="Consolas"/>
              </a:rPr>
              <a:t>ssu)</a:t>
            </a:r>
            <a:endParaRPr sz="1200">
              <a:latin typeface="Consolas"/>
              <a:cs typeface="Consolas"/>
            </a:endParaRPr>
          </a:p>
        </p:txBody>
      </p:sp>
      <p:grpSp>
        <p:nvGrpSpPr>
          <p:cNvPr id="26" name="object 26"/>
          <p:cNvGrpSpPr/>
          <p:nvPr/>
        </p:nvGrpSpPr>
        <p:grpSpPr>
          <a:xfrm>
            <a:off x="9381490" y="3759453"/>
            <a:ext cx="826769" cy="419734"/>
            <a:chOff x="9381490" y="3759453"/>
            <a:chExt cx="826769" cy="419734"/>
          </a:xfrm>
        </p:grpSpPr>
        <p:sp>
          <p:nvSpPr>
            <p:cNvPr id="27" name="object 27"/>
            <p:cNvSpPr/>
            <p:nvPr/>
          </p:nvSpPr>
          <p:spPr>
            <a:xfrm>
              <a:off x="9387840" y="3765803"/>
              <a:ext cx="814069" cy="407034"/>
            </a:xfrm>
            <a:custGeom>
              <a:avLst/>
              <a:gdLst/>
              <a:ahLst/>
              <a:cxnLst/>
              <a:rect l="l" t="t" r="r" b="b"/>
              <a:pathLst>
                <a:path w="814070" h="407035">
                  <a:moveTo>
                    <a:pt x="813816" y="0"/>
                  </a:moveTo>
                  <a:lnTo>
                    <a:pt x="0" y="0"/>
                  </a:lnTo>
                  <a:lnTo>
                    <a:pt x="0" y="406908"/>
                  </a:lnTo>
                  <a:lnTo>
                    <a:pt x="813816" y="406908"/>
                  </a:lnTo>
                  <a:lnTo>
                    <a:pt x="813816" y="0"/>
                  </a:lnTo>
                  <a:close/>
                </a:path>
              </a:pathLst>
            </a:custGeom>
            <a:solidFill>
              <a:srgbClr val="006379"/>
            </a:solidFill>
          </p:spPr>
          <p:txBody>
            <a:bodyPr wrap="square" lIns="0" tIns="0" rIns="0" bIns="0" rtlCol="0"/>
            <a:lstStyle/>
            <a:p>
              <a:endParaRPr/>
            </a:p>
          </p:txBody>
        </p:sp>
        <p:sp>
          <p:nvSpPr>
            <p:cNvPr id="28" name="object 28"/>
            <p:cNvSpPr/>
            <p:nvPr/>
          </p:nvSpPr>
          <p:spPr>
            <a:xfrm>
              <a:off x="9387840" y="3765803"/>
              <a:ext cx="814069" cy="407034"/>
            </a:xfrm>
            <a:custGeom>
              <a:avLst/>
              <a:gdLst/>
              <a:ahLst/>
              <a:cxnLst/>
              <a:rect l="l" t="t" r="r" b="b"/>
              <a:pathLst>
                <a:path w="814070" h="407035">
                  <a:moveTo>
                    <a:pt x="0" y="406908"/>
                  </a:moveTo>
                  <a:lnTo>
                    <a:pt x="813816" y="406908"/>
                  </a:lnTo>
                  <a:lnTo>
                    <a:pt x="813816" y="0"/>
                  </a:lnTo>
                  <a:lnTo>
                    <a:pt x="0" y="0"/>
                  </a:lnTo>
                  <a:lnTo>
                    <a:pt x="0" y="406908"/>
                  </a:lnTo>
                  <a:close/>
                </a:path>
              </a:pathLst>
            </a:custGeom>
            <a:ln w="12700">
              <a:solidFill>
                <a:srgbClr val="FFFFFF"/>
              </a:solidFill>
            </a:ln>
          </p:spPr>
          <p:txBody>
            <a:bodyPr wrap="square" lIns="0" tIns="0" rIns="0" bIns="0" rtlCol="0"/>
            <a:lstStyle/>
            <a:p>
              <a:endParaRPr/>
            </a:p>
          </p:txBody>
        </p:sp>
      </p:grpSp>
      <p:sp>
        <p:nvSpPr>
          <p:cNvPr id="29" name="object 29"/>
          <p:cNvSpPr txBox="1"/>
          <p:nvPr/>
        </p:nvSpPr>
        <p:spPr>
          <a:xfrm>
            <a:off x="9387840" y="3765803"/>
            <a:ext cx="814069" cy="407034"/>
          </a:xfrm>
          <a:prstGeom prst="rect">
            <a:avLst/>
          </a:prstGeom>
        </p:spPr>
        <p:txBody>
          <a:bodyPr vert="horz" wrap="square" lIns="0" tIns="36830" rIns="0" bIns="0" rtlCol="0">
            <a:spAutoFit/>
          </a:bodyPr>
          <a:lstStyle/>
          <a:p>
            <a:pPr marL="72390" marR="62865" indent="167640">
              <a:lnSpc>
                <a:spcPts val="1270"/>
              </a:lnSpc>
              <a:spcBef>
                <a:spcPts val="290"/>
              </a:spcBef>
            </a:pPr>
            <a:r>
              <a:rPr sz="1200" spc="-20" dirty="0">
                <a:solidFill>
                  <a:srgbClr val="FFFFFF"/>
                </a:solidFill>
                <a:latin typeface="Consolas"/>
                <a:cs typeface="Consolas"/>
              </a:rPr>
              <a:t>&lt;li&gt; </a:t>
            </a:r>
            <a:r>
              <a:rPr sz="1200" spc="-10" dirty="0">
                <a:solidFill>
                  <a:srgbClr val="FFFFFF"/>
                </a:solidFill>
                <a:latin typeface="Consolas"/>
                <a:cs typeface="Consolas"/>
              </a:rPr>
              <a:t>(Li-</a:t>
            </a:r>
            <a:r>
              <a:rPr sz="1200" spc="-20" dirty="0">
                <a:solidFill>
                  <a:srgbClr val="FFFFFF"/>
                </a:solidFill>
                <a:latin typeface="Consolas"/>
                <a:cs typeface="Consolas"/>
              </a:rPr>
              <a:t>Win)</a:t>
            </a:r>
            <a:endParaRPr sz="1200">
              <a:latin typeface="Consolas"/>
              <a:cs typeface="Consolas"/>
            </a:endParaRPr>
          </a:p>
        </p:txBody>
      </p:sp>
      <p:sp>
        <p:nvSpPr>
          <p:cNvPr id="30" name="object 3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87</a:t>
            </a:fld>
            <a:endParaRPr spc="-25"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CSS</a:t>
            </a:r>
            <a:r>
              <a:rPr spc="-100" dirty="0"/>
              <a:t> </a:t>
            </a:r>
            <a:r>
              <a:rPr spc="-120" dirty="0"/>
              <a:t>SELECTORS:</a:t>
            </a:r>
            <a:r>
              <a:rPr spc="-90" dirty="0"/>
              <a:t> </a:t>
            </a:r>
            <a:r>
              <a:rPr spc="204" dirty="0"/>
              <a:t>PSEUDO-</a:t>
            </a:r>
            <a:r>
              <a:rPr spc="-100" dirty="0"/>
              <a:t>CLASSES</a:t>
            </a:r>
          </a:p>
        </p:txBody>
      </p:sp>
      <p:sp>
        <p:nvSpPr>
          <p:cNvPr id="3" name="object 3"/>
          <p:cNvSpPr txBox="1"/>
          <p:nvPr/>
        </p:nvSpPr>
        <p:spPr>
          <a:xfrm>
            <a:off x="962050" y="1533220"/>
            <a:ext cx="10191750" cy="3844001"/>
          </a:xfrm>
          <a:prstGeom prst="rect">
            <a:avLst/>
          </a:prstGeom>
        </p:spPr>
        <p:txBody>
          <a:bodyPr vert="horz" wrap="square" lIns="0" tIns="60325" rIns="0" bIns="0" rtlCol="0">
            <a:spAutoFit/>
          </a:bodyPr>
          <a:lstStyle/>
          <a:p>
            <a:pPr marL="12700" marR="5080">
              <a:lnSpc>
                <a:spcPts val="3030"/>
              </a:lnSpc>
              <a:spcBef>
                <a:spcPts val="475"/>
              </a:spcBef>
            </a:pPr>
            <a:r>
              <a:rPr lang="it-IT" sz="2800" dirty="0">
                <a:solidFill>
                  <a:srgbClr val="111F35"/>
                </a:solidFill>
                <a:latin typeface="Calibri"/>
                <a:cs typeface="Calibri"/>
              </a:rPr>
              <a:t>Gli elementi HTML possono trovarsi in stati diversi, ad esempio a causa delle interazioni dell'utente o della loro relazione con altri elementi.
I selettori di pseudo-classi iniziano con «:» e consentono di stilizzare gli elementi in base al loro stato:
- Stati interattivi (risultanti dall'interazione dell'utente)
- Stati storici (utilizzati per «ricordare» quali link sono stati visitati)
- Stati della forma (specifici dell'interazione con le forme)
- Stati membri derivanti da relazioni con altri elementi</a:t>
            </a:r>
            <a:endParaRPr sz="2800" dirty="0">
              <a:latin typeface="Calibri"/>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89</a:t>
            </a:fld>
            <a:endParaRPr spc="-25" dirty="0"/>
          </a:p>
        </p:txBody>
      </p:sp>
      <p:sp>
        <p:nvSpPr>
          <p:cNvPr id="2" name="object 2"/>
          <p:cNvSpPr txBox="1">
            <a:spLocks noGrp="1"/>
          </p:cNvSpPr>
          <p:nvPr>
            <p:ph type="title"/>
          </p:nvPr>
        </p:nvSpPr>
        <p:spPr>
          <a:xfrm>
            <a:off x="962050" y="557529"/>
            <a:ext cx="9281795" cy="574040"/>
          </a:xfrm>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80" dirty="0"/>
              <a:t> </a:t>
            </a:r>
            <a:r>
              <a:rPr spc="-150" dirty="0"/>
              <a:t>INTERACTIVE</a:t>
            </a:r>
            <a:r>
              <a:rPr spc="-95" dirty="0"/>
              <a:t> </a:t>
            </a:r>
            <a:r>
              <a:rPr spc="-70" dirty="0"/>
              <a:t>STATES</a:t>
            </a:r>
          </a:p>
        </p:txBody>
      </p:sp>
      <p:sp>
        <p:nvSpPr>
          <p:cNvPr id="3" name="object 3"/>
          <p:cNvSpPr txBox="1"/>
          <p:nvPr/>
        </p:nvSpPr>
        <p:spPr>
          <a:xfrm>
            <a:off x="962050" y="1533220"/>
            <a:ext cx="10114280" cy="2882199"/>
          </a:xfrm>
          <a:prstGeom prst="rect">
            <a:avLst/>
          </a:prstGeom>
        </p:spPr>
        <p:txBody>
          <a:bodyPr vert="horz" wrap="square" lIns="0" tIns="60325" rIns="0" bIns="0" rtlCol="0">
            <a:spAutoFit/>
          </a:bodyPr>
          <a:lstStyle/>
          <a:p>
            <a:pPr marL="240029" marR="50800" indent="-227329">
              <a:lnSpc>
                <a:spcPts val="3030"/>
              </a:lnSpc>
              <a:spcBef>
                <a:spcPts val="475"/>
              </a:spcBef>
              <a:buFont typeface="Arial MT"/>
              <a:buChar char="•"/>
              <a:tabLst>
                <a:tab pos="241300" algn="l"/>
              </a:tabLst>
            </a:pPr>
            <a:r>
              <a:rPr lang="it-IT" sz="2800" dirty="0">
                <a:solidFill>
                  <a:srgbClr val="111F35"/>
                </a:solidFill>
                <a:latin typeface="Calibri"/>
                <a:cs typeface="Calibri"/>
              </a:rPr>
              <a:t>:hover seleziona gli elementi su cui è posizionato un dispositivo di puntamento (ad esempio: il mouse)
:active corrisponde allo stato in cui si interagisce attivamente con un elemento (ad esempio: viene premuto il pulsante)
:focus corrisponde allo stato in cui un elemento (ad esempio: un collegamento o un campo di input) ha il focus (ad esempio: è attualmente selezionato) nella pagina web</a:t>
            </a:r>
            <a:endParaRPr sz="280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CORE</a:t>
            </a:r>
            <a:r>
              <a:rPr spc="-150" dirty="0"/>
              <a:t> </a:t>
            </a:r>
            <a:r>
              <a:rPr dirty="0"/>
              <a:t>HTML</a:t>
            </a:r>
            <a:r>
              <a:rPr spc="-150" dirty="0"/>
              <a:t> </a:t>
            </a:r>
            <a:r>
              <a:rPr spc="-75" dirty="0"/>
              <a:t>ELEMENTS:</a:t>
            </a:r>
            <a:r>
              <a:rPr spc="-175" dirty="0"/>
              <a:t> </a:t>
            </a:r>
            <a:r>
              <a:rPr spc="-10" dirty="0"/>
              <a:t>PARAGRAPHS</a:t>
            </a:r>
          </a:p>
        </p:txBody>
      </p:sp>
      <p:sp>
        <p:nvSpPr>
          <p:cNvPr id="3" name="object 3"/>
          <p:cNvSpPr txBox="1"/>
          <p:nvPr/>
        </p:nvSpPr>
        <p:spPr>
          <a:xfrm>
            <a:off x="962050" y="1534744"/>
            <a:ext cx="8373745" cy="289182"/>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lang="it-IT" sz="1800" dirty="0">
                <a:effectLst/>
                <a:latin typeface="Aptos" panose="020B0004020202020204" pitchFamily="34" charset="0"/>
                <a:ea typeface="Aptos" panose="020B0004020202020204" pitchFamily="34" charset="0"/>
                <a:cs typeface="Times New Roman" panose="02020603050405020304" pitchFamily="18" charset="0"/>
              </a:rPr>
              <a:t> &lt;p&gt; rappresenta i paragrafi e iniziano solitamente a capo.</a:t>
            </a:r>
            <a:endParaRPr sz="2800" dirty="0">
              <a:latin typeface="Calibri"/>
              <a:cs typeface="Calibri"/>
            </a:endParaRPr>
          </a:p>
        </p:txBody>
      </p:sp>
      <p:sp>
        <p:nvSpPr>
          <p:cNvPr id="4" name="object 4"/>
          <p:cNvSpPr txBox="1"/>
          <p:nvPr/>
        </p:nvSpPr>
        <p:spPr>
          <a:xfrm>
            <a:off x="882396" y="2336292"/>
            <a:ext cx="5000625" cy="313944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800000"/>
                </a:solidFill>
                <a:latin typeface="Consolas"/>
                <a:cs typeface="Consolas"/>
              </a:rPr>
              <a:t>&lt;h1&gt;</a:t>
            </a:r>
            <a:r>
              <a:rPr sz="1800" dirty="0">
                <a:latin typeface="Consolas"/>
                <a:cs typeface="Consolas"/>
              </a:rPr>
              <a:t>The</a:t>
            </a:r>
            <a:r>
              <a:rPr sz="1800" spc="-50" dirty="0">
                <a:latin typeface="Consolas"/>
                <a:cs typeface="Consolas"/>
              </a:rPr>
              <a:t> </a:t>
            </a:r>
            <a:r>
              <a:rPr sz="1800" dirty="0">
                <a:latin typeface="Consolas"/>
                <a:cs typeface="Consolas"/>
              </a:rPr>
              <a:t>Book</a:t>
            </a:r>
            <a:r>
              <a:rPr sz="1800" spc="-25" dirty="0">
                <a:latin typeface="Consolas"/>
                <a:cs typeface="Consolas"/>
              </a:rPr>
              <a:t> </a:t>
            </a:r>
            <a:r>
              <a:rPr sz="1800" dirty="0">
                <a:latin typeface="Consolas"/>
                <a:cs typeface="Consolas"/>
              </a:rPr>
              <a:t>of</a:t>
            </a:r>
            <a:r>
              <a:rPr sz="1800" spc="-40" dirty="0">
                <a:latin typeface="Consolas"/>
                <a:cs typeface="Consolas"/>
              </a:rPr>
              <a:t> </a:t>
            </a:r>
            <a:r>
              <a:rPr sz="1800" spc="-10" dirty="0">
                <a:latin typeface="Consolas"/>
                <a:cs typeface="Consolas"/>
              </a:rPr>
              <a:t>Programming</a:t>
            </a:r>
            <a:r>
              <a:rPr sz="1800" spc="-10" dirty="0">
                <a:solidFill>
                  <a:srgbClr val="800000"/>
                </a:solidFill>
                <a:latin typeface="Consolas"/>
                <a:cs typeface="Consolas"/>
              </a:rPr>
              <a:t>&lt;/h1&gt;</a:t>
            </a:r>
            <a:endParaRPr sz="1800">
              <a:latin typeface="Consolas"/>
              <a:cs typeface="Consolas"/>
            </a:endParaRPr>
          </a:p>
          <a:p>
            <a:pPr marL="92075">
              <a:lnSpc>
                <a:spcPct val="100000"/>
              </a:lnSpc>
              <a:spcBef>
                <a:spcPts val="5"/>
              </a:spcBef>
            </a:pPr>
            <a:r>
              <a:rPr sz="1800" spc="-25" dirty="0">
                <a:solidFill>
                  <a:srgbClr val="800000"/>
                </a:solidFill>
                <a:latin typeface="Consolas"/>
                <a:cs typeface="Consolas"/>
              </a:rPr>
              <a:t>&lt;p&gt;</a:t>
            </a:r>
            <a:endParaRPr sz="1800">
              <a:latin typeface="Consolas"/>
              <a:cs typeface="Consolas"/>
            </a:endParaRPr>
          </a:p>
          <a:p>
            <a:pPr marL="342265" marR="262255">
              <a:lnSpc>
                <a:spcPct val="100000"/>
              </a:lnSpc>
            </a:pPr>
            <a:r>
              <a:rPr sz="1800" dirty="0">
                <a:latin typeface="Consolas"/>
                <a:cs typeface="Consolas"/>
              </a:rPr>
              <a:t>This</a:t>
            </a:r>
            <a:r>
              <a:rPr sz="1800" spc="-40" dirty="0">
                <a:latin typeface="Consolas"/>
                <a:cs typeface="Consolas"/>
              </a:rPr>
              <a:t> </a:t>
            </a:r>
            <a:r>
              <a:rPr sz="1800" dirty="0">
                <a:latin typeface="Consolas"/>
                <a:cs typeface="Consolas"/>
              </a:rPr>
              <a:t>page</a:t>
            </a:r>
            <a:r>
              <a:rPr sz="1800" spc="-20" dirty="0">
                <a:latin typeface="Consolas"/>
                <a:cs typeface="Consolas"/>
              </a:rPr>
              <a:t> </a:t>
            </a:r>
            <a:r>
              <a:rPr sz="1800" dirty="0">
                <a:latin typeface="Consolas"/>
                <a:cs typeface="Consolas"/>
              </a:rPr>
              <a:t>contains</a:t>
            </a:r>
            <a:r>
              <a:rPr sz="1800" spc="-25" dirty="0">
                <a:latin typeface="Consolas"/>
                <a:cs typeface="Consolas"/>
              </a:rPr>
              <a:t> </a:t>
            </a:r>
            <a:r>
              <a:rPr sz="1800" dirty="0">
                <a:latin typeface="Consolas"/>
                <a:cs typeface="Consolas"/>
              </a:rPr>
              <a:t>some</a:t>
            </a:r>
            <a:r>
              <a:rPr sz="1800" spc="-25" dirty="0">
                <a:latin typeface="Consolas"/>
                <a:cs typeface="Consolas"/>
              </a:rPr>
              <a:t> </a:t>
            </a:r>
            <a:r>
              <a:rPr sz="1800" spc="-10" dirty="0">
                <a:latin typeface="Consolas"/>
                <a:cs typeface="Consolas"/>
              </a:rPr>
              <a:t>fragments </a:t>
            </a:r>
            <a:r>
              <a:rPr sz="1800" dirty="0">
                <a:latin typeface="Consolas"/>
                <a:cs typeface="Consolas"/>
              </a:rPr>
              <a:t>from</a:t>
            </a:r>
            <a:r>
              <a:rPr sz="1800" spc="-35" dirty="0">
                <a:latin typeface="Consolas"/>
                <a:cs typeface="Consolas"/>
              </a:rPr>
              <a:t> </a:t>
            </a:r>
            <a:r>
              <a:rPr sz="1800" dirty="0">
                <a:latin typeface="Consolas"/>
                <a:cs typeface="Consolas"/>
              </a:rPr>
              <a:t>the</a:t>
            </a:r>
            <a:r>
              <a:rPr sz="1800" spc="-25" dirty="0">
                <a:latin typeface="Consolas"/>
                <a:cs typeface="Consolas"/>
              </a:rPr>
              <a:t> </a:t>
            </a:r>
            <a:r>
              <a:rPr sz="1800" dirty="0">
                <a:latin typeface="Consolas"/>
                <a:cs typeface="Consolas"/>
              </a:rPr>
              <a:t>great</a:t>
            </a:r>
            <a:r>
              <a:rPr sz="1800" spc="-15" dirty="0">
                <a:latin typeface="Consolas"/>
                <a:cs typeface="Consolas"/>
              </a:rPr>
              <a:t> </a:t>
            </a:r>
            <a:r>
              <a:rPr sz="1800" dirty="0">
                <a:latin typeface="Consolas"/>
                <a:cs typeface="Consolas"/>
              </a:rPr>
              <a:t>Book</a:t>
            </a:r>
            <a:r>
              <a:rPr sz="1800" spc="-25" dirty="0">
                <a:latin typeface="Consolas"/>
                <a:cs typeface="Consolas"/>
              </a:rPr>
              <a:t> </a:t>
            </a:r>
            <a:r>
              <a:rPr sz="1800" dirty="0">
                <a:latin typeface="Consolas"/>
                <a:cs typeface="Consolas"/>
              </a:rPr>
              <a:t>of</a:t>
            </a:r>
            <a:r>
              <a:rPr sz="1800" spc="-10" dirty="0">
                <a:latin typeface="Consolas"/>
                <a:cs typeface="Consolas"/>
              </a:rPr>
              <a:t> Programming, </a:t>
            </a:r>
            <a:r>
              <a:rPr sz="1800" dirty="0">
                <a:latin typeface="Consolas"/>
                <a:cs typeface="Consolas"/>
              </a:rPr>
              <a:t>an</a:t>
            </a:r>
            <a:r>
              <a:rPr sz="1800" spc="-35" dirty="0">
                <a:latin typeface="Consolas"/>
                <a:cs typeface="Consolas"/>
              </a:rPr>
              <a:t> </a:t>
            </a:r>
            <a:r>
              <a:rPr sz="1800" dirty="0">
                <a:latin typeface="Consolas"/>
                <a:cs typeface="Consolas"/>
              </a:rPr>
              <a:t>ancient</a:t>
            </a:r>
            <a:r>
              <a:rPr sz="1800" spc="-20" dirty="0">
                <a:latin typeface="Consolas"/>
                <a:cs typeface="Consolas"/>
              </a:rPr>
              <a:t> </a:t>
            </a:r>
            <a:r>
              <a:rPr sz="1800" dirty="0">
                <a:latin typeface="Consolas"/>
                <a:cs typeface="Consolas"/>
              </a:rPr>
              <a:t>manuscript</a:t>
            </a:r>
            <a:r>
              <a:rPr sz="1800" spc="-25" dirty="0">
                <a:latin typeface="Consolas"/>
                <a:cs typeface="Consolas"/>
              </a:rPr>
              <a:t> </a:t>
            </a:r>
            <a:r>
              <a:rPr sz="1800" dirty="0">
                <a:latin typeface="Consolas"/>
                <a:cs typeface="Consolas"/>
              </a:rPr>
              <a:t>lost</a:t>
            </a:r>
            <a:r>
              <a:rPr sz="1800" spc="-20" dirty="0">
                <a:latin typeface="Consolas"/>
                <a:cs typeface="Consolas"/>
              </a:rPr>
              <a:t> </a:t>
            </a:r>
            <a:r>
              <a:rPr sz="1800" dirty="0">
                <a:latin typeface="Consolas"/>
                <a:cs typeface="Consolas"/>
              </a:rPr>
              <a:t>to</a:t>
            </a:r>
            <a:r>
              <a:rPr sz="1800" spc="-20" dirty="0">
                <a:latin typeface="Consolas"/>
                <a:cs typeface="Consolas"/>
              </a:rPr>
              <a:t> </a:t>
            </a:r>
            <a:r>
              <a:rPr sz="1800" spc="-10" dirty="0">
                <a:latin typeface="Consolas"/>
                <a:cs typeface="Consolas"/>
              </a:rPr>
              <a:t>time.</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a:p>
            <a:pPr marL="92075">
              <a:lnSpc>
                <a:spcPct val="100000"/>
              </a:lnSpc>
            </a:pPr>
            <a:r>
              <a:rPr sz="1800" spc="-25" dirty="0">
                <a:solidFill>
                  <a:srgbClr val="800000"/>
                </a:solidFill>
                <a:latin typeface="Consolas"/>
                <a:cs typeface="Consolas"/>
              </a:rPr>
              <a:t>&lt;p&gt;</a:t>
            </a:r>
            <a:endParaRPr sz="1800">
              <a:latin typeface="Consolas"/>
              <a:cs typeface="Consolas"/>
            </a:endParaRPr>
          </a:p>
          <a:p>
            <a:pPr marL="342265" marR="137795">
              <a:lnSpc>
                <a:spcPct val="100000"/>
              </a:lnSpc>
            </a:pPr>
            <a:r>
              <a:rPr sz="1800" dirty="0">
                <a:latin typeface="Consolas"/>
                <a:cs typeface="Consolas"/>
              </a:rPr>
              <a:t>The</a:t>
            </a:r>
            <a:r>
              <a:rPr sz="1800" spc="-25" dirty="0">
                <a:latin typeface="Consolas"/>
                <a:cs typeface="Consolas"/>
              </a:rPr>
              <a:t> </a:t>
            </a:r>
            <a:r>
              <a:rPr sz="1800" dirty="0">
                <a:latin typeface="Consolas"/>
                <a:cs typeface="Consolas"/>
              </a:rPr>
              <a:t>book</a:t>
            </a:r>
            <a:r>
              <a:rPr sz="1800" spc="-25" dirty="0">
                <a:latin typeface="Consolas"/>
                <a:cs typeface="Consolas"/>
              </a:rPr>
              <a:t> </a:t>
            </a:r>
            <a:r>
              <a:rPr sz="1800" dirty="0">
                <a:latin typeface="Consolas"/>
                <a:cs typeface="Consolas"/>
              </a:rPr>
              <a:t>is</a:t>
            </a:r>
            <a:r>
              <a:rPr sz="1800" spc="-25" dirty="0">
                <a:latin typeface="Consolas"/>
                <a:cs typeface="Consolas"/>
              </a:rPr>
              <a:t> </a:t>
            </a:r>
            <a:r>
              <a:rPr sz="1800" dirty="0">
                <a:latin typeface="Consolas"/>
                <a:cs typeface="Consolas"/>
              </a:rPr>
              <a:t>said</a:t>
            </a:r>
            <a:r>
              <a:rPr sz="1800" spc="-20" dirty="0">
                <a:latin typeface="Consolas"/>
                <a:cs typeface="Consolas"/>
              </a:rPr>
              <a:t> </a:t>
            </a:r>
            <a:r>
              <a:rPr sz="1800" dirty="0">
                <a:latin typeface="Consolas"/>
                <a:cs typeface="Consolas"/>
              </a:rPr>
              <a:t>to</a:t>
            </a:r>
            <a:r>
              <a:rPr sz="1800" spc="-25" dirty="0">
                <a:latin typeface="Consolas"/>
                <a:cs typeface="Consolas"/>
              </a:rPr>
              <a:t> </a:t>
            </a:r>
            <a:r>
              <a:rPr sz="1800" dirty="0">
                <a:latin typeface="Consolas"/>
                <a:cs typeface="Consolas"/>
              </a:rPr>
              <a:t>be</a:t>
            </a:r>
            <a:r>
              <a:rPr sz="1800" spc="-15" dirty="0">
                <a:latin typeface="Consolas"/>
                <a:cs typeface="Consolas"/>
              </a:rPr>
              <a:t> </a:t>
            </a:r>
            <a:r>
              <a:rPr sz="1800" dirty="0">
                <a:latin typeface="Consolas"/>
                <a:cs typeface="Consolas"/>
              </a:rPr>
              <a:t>written</a:t>
            </a:r>
            <a:r>
              <a:rPr sz="1800" spc="-10" dirty="0">
                <a:latin typeface="Consolas"/>
                <a:cs typeface="Consolas"/>
              </a:rPr>
              <a:t> </a:t>
            </a:r>
            <a:r>
              <a:rPr sz="1800" spc="-25" dirty="0">
                <a:latin typeface="Consolas"/>
                <a:cs typeface="Consolas"/>
              </a:rPr>
              <a:t>by </a:t>
            </a:r>
            <a:r>
              <a:rPr sz="1800" dirty="0">
                <a:latin typeface="Consolas"/>
                <a:cs typeface="Consolas"/>
              </a:rPr>
              <a:t>one</a:t>
            </a:r>
            <a:r>
              <a:rPr sz="1800" spc="-30" dirty="0">
                <a:latin typeface="Consolas"/>
                <a:cs typeface="Consolas"/>
              </a:rPr>
              <a:t> </a:t>
            </a:r>
            <a:r>
              <a:rPr sz="1800" dirty="0">
                <a:latin typeface="Consolas"/>
                <a:cs typeface="Consolas"/>
              </a:rPr>
              <a:t>of</a:t>
            </a:r>
            <a:r>
              <a:rPr sz="1800" spc="-15" dirty="0">
                <a:latin typeface="Consolas"/>
                <a:cs typeface="Consolas"/>
              </a:rPr>
              <a:t> </a:t>
            </a:r>
            <a:r>
              <a:rPr sz="1800" dirty="0">
                <a:latin typeface="Consolas"/>
                <a:cs typeface="Consolas"/>
              </a:rPr>
              <a:t>the</a:t>
            </a:r>
            <a:r>
              <a:rPr sz="1800" spc="-15" dirty="0">
                <a:latin typeface="Consolas"/>
                <a:cs typeface="Consolas"/>
              </a:rPr>
              <a:t> </a:t>
            </a:r>
            <a:r>
              <a:rPr sz="1800" dirty="0">
                <a:latin typeface="Consolas"/>
                <a:cs typeface="Consolas"/>
              </a:rPr>
              <a:t>students</a:t>
            </a:r>
            <a:r>
              <a:rPr sz="1800" spc="-25" dirty="0">
                <a:latin typeface="Consolas"/>
                <a:cs typeface="Consolas"/>
              </a:rPr>
              <a:t> </a:t>
            </a:r>
            <a:r>
              <a:rPr sz="1800" dirty="0">
                <a:latin typeface="Consolas"/>
                <a:cs typeface="Consolas"/>
              </a:rPr>
              <a:t>of</a:t>
            </a:r>
            <a:r>
              <a:rPr sz="1800" spc="-15" dirty="0">
                <a:latin typeface="Consolas"/>
                <a:cs typeface="Consolas"/>
              </a:rPr>
              <a:t> </a:t>
            </a:r>
            <a:r>
              <a:rPr sz="1800" dirty="0">
                <a:latin typeface="Consolas"/>
                <a:cs typeface="Consolas"/>
              </a:rPr>
              <a:t>the</a:t>
            </a:r>
            <a:r>
              <a:rPr sz="1800" spc="-15" dirty="0">
                <a:latin typeface="Consolas"/>
                <a:cs typeface="Consolas"/>
              </a:rPr>
              <a:t> </a:t>
            </a:r>
            <a:r>
              <a:rPr sz="1800" spc="-10" dirty="0">
                <a:latin typeface="Consolas"/>
                <a:cs typeface="Consolas"/>
              </a:rPr>
              <a:t>legendary </a:t>
            </a:r>
            <a:r>
              <a:rPr sz="1800" dirty="0">
                <a:latin typeface="Consolas"/>
                <a:cs typeface="Consolas"/>
              </a:rPr>
              <a:t>master </a:t>
            </a:r>
            <a:r>
              <a:rPr sz="1800" spc="-10" dirty="0">
                <a:latin typeface="Consolas"/>
                <a:cs typeface="Consolas"/>
              </a:rPr>
              <a:t>Fu-</a:t>
            </a:r>
            <a:r>
              <a:rPr sz="1800" spc="-20" dirty="0">
                <a:latin typeface="Consolas"/>
                <a:cs typeface="Consolas"/>
              </a:rPr>
              <a:t>Tzu.</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grpSp>
        <p:nvGrpSpPr>
          <p:cNvPr id="5" name="object 5"/>
          <p:cNvGrpSpPr/>
          <p:nvPr/>
        </p:nvGrpSpPr>
        <p:grpSpPr>
          <a:xfrm>
            <a:off x="6296659" y="2323592"/>
            <a:ext cx="5026025" cy="2593340"/>
            <a:chOff x="6296659" y="2323592"/>
            <a:chExt cx="5026025" cy="2593340"/>
          </a:xfrm>
        </p:grpSpPr>
        <p:pic>
          <p:nvPicPr>
            <p:cNvPr id="6" name="object 6"/>
            <p:cNvPicPr/>
            <p:nvPr/>
          </p:nvPicPr>
          <p:blipFill>
            <a:blip r:embed="rId2" cstate="print"/>
            <a:stretch>
              <a:fillRect/>
            </a:stretch>
          </p:blipFill>
          <p:spPr>
            <a:xfrm>
              <a:off x="6377297" y="2336292"/>
              <a:ext cx="4932305" cy="2398102"/>
            </a:xfrm>
            <a:prstGeom prst="rect">
              <a:avLst/>
            </a:prstGeom>
          </p:spPr>
        </p:pic>
        <p:sp>
          <p:nvSpPr>
            <p:cNvPr id="7" name="object 7"/>
            <p:cNvSpPr/>
            <p:nvPr/>
          </p:nvSpPr>
          <p:spPr>
            <a:xfrm>
              <a:off x="6303009" y="2329942"/>
              <a:ext cx="5013325" cy="2580640"/>
            </a:xfrm>
            <a:custGeom>
              <a:avLst/>
              <a:gdLst/>
              <a:ahLst/>
              <a:cxnLst/>
              <a:rect l="l" t="t" r="r" b="b"/>
              <a:pathLst>
                <a:path w="5013325" h="2580640">
                  <a:moveTo>
                    <a:pt x="0" y="2580639"/>
                  </a:moveTo>
                  <a:lnTo>
                    <a:pt x="5012944" y="2580639"/>
                  </a:lnTo>
                  <a:lnTo>
                    <a:pt x="5012944" y="0"/>
                  </a:lnTo>
                  <a:lnTo>
                    <a:pt x="0" y="0"/>
                  </a:lnTo>
                  <a:lnTo>
                    <a:pt x="0" y="2580639"/>
                  </a:lnTo>
                  <a:close/>
                </a:path>
              </a:pathLst>
            </a:custGeom>
            <a:ln w="12700">
              <a:solidFill>
                <a:srgbClr val="111F3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02</a:t>
            </a:r>
            <a:r>
              <a:rPr spc="-10" dirty="0"/>
              <a:t> </a:t>
            </a:r>
            <a:r>
              <a:rPr dirty="0"/>
              <a:t>-</a:t>
            </a:r>
            <a:r>
              <a:rPr spc="-20" dirty="0"/>
              <a:t> HTML</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9</a:t>
            </a:fld>
            <a:endParaRPr spc="-25"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9281795" cy="574040"/>
          </a:xfrm>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80" dirty="0"/>
              <a:t> </a:t>
            </a:r>
            <a:r>
              <a:rPr spc="-150" dirty="0"/>
              <a:t>INTERACTIVE</a:t>
            </a:r>
            <a:r>
              <a:rPr spc="-95" dirty="0"/>
              <a:t> </a:t>
            </a:r>
            <a:r>
              <a:rPr spc="-70" dirty="0"/>
              <a:t>STATES</a:t>
            </a:r>
          </a:p>
        </p:txBody>
      </p:sp>
      <p:grpSp>
        <p:nvGrpSpPr>
          <p:cNvPr id="3" name="object 3"/>
          <p:cNvGrpSpPr/>
          <p:nvPr/>
        </p:nvGrpSpPr>
        <p:grpSpPr>
          <a:xfrm>
            <a:off x="4777422" y="2678810"/>
            <a:ext cx="6541770" cy="3289935"/>
            <a:chOff x="4777422" y="2678810"/>
            <a:chExt cx="6541770" cy="3289935"/>
          </a:xfrm>
        </p:grpSpPr>
        <p:pic>
          <p:nvPicPr>
            <p:cNvPr id="4" name="object 4"/>
            <p:cNvPicPr/>
            <p:nvPr/>
          </p:nvPicPr>
          <p:blipFill>
            <a:blip r:embed="rId2" cstate="print"/>
            <a:stretch>
              <a:fillRect/>
            </a:stretch>
          </p:blipFill>
          <p:spPr>
            <a:xfrm>
              <a:off x="4786883" y="2688335"/>
              <a:ext cx="6522719" cy="3270504"/>
            </a:xfrm>
            <a:prstGeom prst="rect">
              <a:avLst/>
            </a:prstGeom>
          </p:spPr>
        </p:pic>
        <p:sp>
          <p:nvSpPr>
            <p:cNvPr id="5" name="object 5"/>
            <p:cNvSpPr/>
            <p:nvPr/>
          </p:nvSpPr>
          <p:spPr>
            <a:xfrm>
              <a:off x="4782184" y="2683573"/>
              <a:ext cx="6532245" cy="3280410"/>
            </a:xfrm>
            <a:custGeom>
              <a:avLst/>
              <a:gdLst/>
              <a:ahLst/>
              <a:cxnLst/>
              <a:rect l="l" t="t" r="r" b="b"/>
              <a:pathLst>
                <a:path w="6532245" h="3280410">
                  <a:moveTo>
                    <a:pt x="0" y="3280029"/>
                  </a:moveTo>
                  <a:lnTo>
                    <a:pt x="6532245" y="3280029"/>
                  </a:lnTo>
                  <a:lnTo>
                    <a:pt x="6532245" y="0"/>
                  </a:lnTo>
                  <a:lnTo>
                    <a:pt x="0" y="0"/>
                  </a:lnTo>
                  <a:lnTo>
                    <a:pt x="0" y="3280029"/>
                  </a:lnTo>
                  <a:close/>
                </a:path>
              </a:pathLst>
            </a:custGeom>
            <a:ln w="9525">
              <a:solidFill>
                <a:srgbClr val="111F35"/>
              </a:solidFill>
            </a:ln>
          </p:spPr>
          <p:txBody>
            <a:bodyPr wrap="square" lIns="0" tIns="0" rIns="0" bIns="0" rtlCol="0"/>
            <a:lstStyle/>
            <a:p>
              <a:endParaRPr/>
            </a:p>
          </p:txBody>
        </p:sp>
      </p:grpSp>
      <p:sp>
        <p:nvSpPr>
          <p:cNvPr id="6" name="object 6"/>
          <p:cNvSpPr txBox="1"/>
          <p:nvPr/>
        </p:nvSpPr>
        <p:spPr>
          <a:xfrm>
            <a:off x="882396" y="1565147"/>
            <a:ext cx="6096000" cy="92392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dirty="0">
                <a:solidFill>
                  <a:srgbClr val="800000"/>
                </a:solidFill>
                <a:latin typeface="Consolas"/>
                <a:cs typeface="Consolas"/>
              </a:rPr>
              <a:t>&lt;p&gt;</a:t>
            </a:r>
            <a:r>
              <a:rPr sz="1800" dirty="0">
                <a:latin typeface="Consolas"/>
                <a:cs typeface="Consolas"/>
              </a:rPr>
              <a:t>Learning</a:t>
            </a:r>
            <a:r>
              <a:rPr sz="1800" spc="-55" dirty="0">
                <a:latin typeface="Consolas"/>
                <a:cs typeface="Consolas"/>
              </a:rPr>
              <a:t> </a:t>
            </a:r>
            <a:r>
              <a:rPr sz="1800" dirty="0">
                <a:solidFill>
                  <a:srgbClr val="800000"/>
                </a:solidFill>
                <a:latin typeface="Consolas"/>
                <a:cs typeface="Consolas"/>
              </a:rPr>
              <a:t>&lt;em&gt;</a:t>
            </a:r>
            <a:r>
              <a:rPr sz="1800" dirty="0">
                <a:latin typeface="Consolas"/>
                <a:cs typeface="Consolas"/>
              </a:rPr>
              <a:t>HTML</a:t>
            </a:r>
            <a:r>
              <a:rPr sz="1800" dirty="0">
                <a:solidFill>
                  <a:srgbClr val="800000"/>
                </a:solidFill>
                <a:latin typeface="Consolas"/>
                <a:cs typeface="Consolas"/>
              </a:rPr>
              <a:t>&lt;/em&gt;</a:t>
            </a:r>
            <a:r>
              <a:rPr sz="1800" spc="-60" dirty="0">
                <a:solidFill>
                  <a:srgbClr val="800000"/>
                </a:solidFill>
                <a:latin typeface="Consolas"/>
                <a:cs typeface="Consolas"/>
              </a:rPr>
              <a:t> </a:t>
            </a:r>
            <a:r>
              <a:rPr sz="1800" dirty="0">
                <a:latin typeface="Consolas"/>
                <a:cs typeface="Consolas"/>
              </a:rPr>
              <a:t>and</a:t>
            </a:r>
            <a:r>
              <a:rPr sz="1800" spc="-45" dirty="0">
                <a:latin typeface="Consolas"/>
                <a:cs typeface="Consolas"/>
              </a:rPr>
              <a:t> </a:t>
            </a:r>
            <a:r>
              <a:rPr sz="1800" spc="-10" dirty="0">
                <a:solidFill>
                  <a:srgbClr val="800000"/>
                </a:solidFill>
                <a:latin typeface="Consolas"/>
                <a:cs typeface="Consolas"/>
              </a:rPr>
              <a:t>&lt;em&gt;</a:t>
            </a:r>
            <a:r>
              <a:rPr sz="1800" spc="-10" dirty="0">
                <a:latin typeface="Consolas"/>
                <a:cs typeface="Consolas"/>
              </a:rPr>
              <a:t>CSS</a:t>
            </a:r>
            <a:r>
              <a:rPr sz="1800" spc="-10" dirty="0">
                <a:solidFill>
                  <a:srgbClr val="800000"/>
                </a:solidFill>
                <a:latin typeface="Consolas"/>
                <a:cs typeface="Consolas"/>
              </a:rPr>
              <a:t>&lt;/em&gt;</a:t>
            </a:r>
            <a:r>
              <a:rPr sz="1800" spc="-10" dirty="0">
                <a:latin typeface="Consolas"/>
                <a:cs typeface="Consolas"/>
              </a:rPr>
              <a:t>.</a:t>
            </a:r>
            <a:r>
              <a:rPr sz="1800" spc="-10" dirty="0">
                <a:solidFill>
                  <a:srgbClr val="800000"/>
                </a:solidFill>
                <a:latin typeface="Consolas"/>
                <a:cs typeface="Consolas"/>
              </a:rPr>
              <a:t>&lt;/p&gt;</a:t>
            </a:r>
            <a:endParaRPr sz="1800">
              <a:latin typeface="Consolas"/>
              <a:cs typeface="Consolas"/>
            </a:endParaRPr>
          </a:p>
          <a:p>
            <a:pPr marL="92075">
              <a:lnSpc>
                <a:spcPct val="100000"/>
              </a:lnSpc>
            </a:pPr>
            <a:r>
              <a:rPr sz="1800" dirty="0">
                <a:latin typeface="Consolas"/>
                <a:cs typeface="Consolas"/>
              </a:rPr>
              <a:t>Message:</a:t>
            </a:r>
            <a:r>
              <a:rPr sz="1800" spc="-55" dirty="0">
                <a:latin typeface="Consolas"/>
                <a:cs typeface="Consolas"/>
              </a:rPr>
              <a:t> </a:t>
            </a:r>
            <a:r>
              <a:rPr sz="1800" dirty="0">
                <a:solidFill>
                  <a:srgbClr val="800000"/>
                </a:solidFill>
                <a:latin typeface="Consolas"/>
                <a:cs typeface="Consolas"/>
              </a:rPr>
              <a:t>&lt;input</a:t>
            </a:r>
            <a:r>
              <a:rPr sz="1800" spc="-55" dirty="0">
                <a:solidFill>
                  <a:srgbClr val="800000"/>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"text"</a:t>
            </a:r>
            <a:r>
              <a:rPr sz="1800" spc="-10" dirty="0">
                <a:solidFill>
                  <a:srgbClr val="800000"/>
                </a:solidFill>
                <a:latin typeface="Consolas"/>
                <a:cs typeface="Consolas"/>
              </a:rPr>
              <a:t>&gt;&lt;br&gt;&lt;br&gt;</a:t>
            </a:r>
            <a:endParaRPr sz="1800">
              <a:latin typeface="Consolas"/>
              <a:cs typeface="Consolas"/>
            </a:endParaRPr>
          </a:p>
          <a:p>
            <a:pPr marL="92075">
              <a:lnSpc>
                <a:spcPct val="100000"/>
              </a:lnSpc>
              <a:spcBef>
                <a:spcPts val="5"/>
              </a:spcBef>
            </a:pPr>
            <a:r>
              <a:rPr sz="1800" dirty="0">
                <a:solidFill>
                  <a:srgbClr val="800000"/>
                </a:solidFill>
                <a:latin typeface="Consolas"/>
                <a:cs typeface="Consolas"/>
              </a:rPr>
              <a:t>&lt;button&gt;</a:t>
            </a:r>
            <a:r>
              <a:rPr sz="1800" dirty="0">
                <a:latin typeface="Consolas"/>
                <a:cs typeface="Consolas"/>
              </a:rPr>
              <a:t>Keep</a:t>
            </a:r>
            <a:r>
              <a:rPr sz="1800" spc="-30" dirty="0">
                <a:latin typeface="Consolas"/>
                <a:cs typeface="Consolas"/>
              </a:rPr>
              <a:t> </a:t>
            </a:r>
            <a:r>
              <a:rPr sz="1800" dirty="0">
                <a:latin typeface="Consolas"/>
                <a:cs typeface="Consolas"/>
              </a:rPr>
              <a:t>me</a:t>
            </a:r>
            <a:r>
              <a:rPr sz="1800" spc="-35" dirty="0">
                <a:latin typeface="Consolas"/>
                <a:cs typeface="Consolas"/>
              </a:rPr>
              <a:t> </a:t>
            </a:r>
            <a:r>
              <a:rPr sz="1800" spc="-10" dirty="0">
                <a:latin typeface="Consolas"/>
                <a:cs typeface="Consolas"/>
              </a:rPr>
              <a:t>pressed</a:t>
            </a:r>
            <a:r>
              <a:rPr sz="1800" spc="-10" dirty="0">
                <a:solidFill>
                  <a:srgbClr val="800000"/>
                </a:solidFill>
                <a:latin typeface="Consolas"/>
                <a:cs typeface="Consolas"/>
              </a:rPr>
              <a:t>&lt;/button&gt;</a:t>
            </a:r>
            <a:endParaRPr sz="1800">
              <a:latin typeface="Consolas"/>
              <a:cs typeface="Consola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90</a:t>
            </a:fld>
            <a:endParaRPr spc="-25" dirty="0"/>
          </a:p>
        </p:txBody>
      </p:sp>
      <p:sp>
        <p:nvSpPr>
          <p:cNvPr id="7" name="object 7"/>
          <p:cNvSpPr txBox="1"/>
          <p:nvPr/>
        </p:nvSpPr>
        <p:spPr>
          <a:xfrm>
            <a:off x="882396" y="2647188"/>
            <a:ext cx="3424554" cy="2862580"/>
          </a:xfrm>
          <a:prstGeom prst="rect">
            <a:avLst/>
          </a:prstGeom>
          <a:ln w="12700">
            <a:solidFill>
              <a:srgbClr val="111F35"/>
            </a:solidFill>
          </a:ln>
        </p:spPr>
        <p:txBody>
          <a:bodyPr vert="horz" wrap="square" lIns="0" tIns="31750" rIns="0" bIns="0" rtlCol="0">
            <a:spAutoFit/>
          </a:bodyPr>
          <a:lstStyle/>
          <a:p>
            <a:pPr marL="92075">
              <a:lnSpc>
                <a:spcPct val="100000"/>
              </a:lnSpc>
              <a:spcBef>
                <a:spcPts val="250"/>
              </a:spcBef>
            </a:pPr>
            <a:r>
              <a:rPr sz="1800" dirty="0">
                <a:solidFill>
                  <a:srgbClr val="800000"/>
                </a:solidFill>
                <a:latin typeface="Consolas"/>
                <a:cs typeface="Consolas"/>
              </a:rPr>
              <a:t>em:hover</a:t>
            </a:r>
            <a:r>
              <a:rPr sz="1800" spc="-6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10" dirty="0">
                <a:solidFill>
                  <a:srgbClr val="0451A4"/>
                </a:solidFill>
                <a:latin typeface="Consolas"/>
                <a:cs typeface="Consolas"/>
              </a:rPr>
              <a:t>yellow</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342265" marR="189865" indent="-250190">
              <a:lnSpc>
                <a:spcPct val="100000"/>
              </a:lnSpc>
            </a:pPr>
            <a:r>
              <a:rPr sz="1800" spc="-10" dirty="0">
                <a:solidFill>
                  <a:srgbClr val="800000"/>
                </a:solidFill>
                <a:latin typeface="Consolas"/>
                <a:cs typeface="Consolas"/>
              </a:rPr>
              <a:t>input</a:t>
            </a:r>
            <a:r>
              <a:rPr sz="1800" spc="-10" dirty="0">
                <a:latin typeface="Consolas"/>
                <a:cs typeface="Consolas"/>
              </a:rPr>
              <a:t>[</a:t>
            </a:r>
            <a:r>
              <a:rPr sz="1800" spc="-10" dirty="0">
                <a:solidFill>
                  <a:srgbClr val="E40000"/>
                </a:solidFill>
                <a:latin typeface="Consolas"/>
                <a:cs typeface="Consolas"/>
              </a:rPr>
              <a:t>type</a:t>
            </a:r>
            <a:r>
              <a:rPr sz="1800" spc="-10" dirty="0">
                <a:latin typeface="Consolas"/>
                <a:cs typeface="Consolas"/>
              </a:rPr>
              <a:t>=</a:t>
            </a:r>
            <a:r>
              <a:rPr sz="1800" spc="-10" dirty="0">
                <a:solidFill>
                  <a:srgbClr val="A21515"/>
                </a:solidFill>
                <a:latin typeface="Consolas"/>
                <a:cs typeface="Consolas"/>
              </a:rPr>
              <a:t>'text'</a:t>
            </a:r>
            <a:r>
              <a:rPr sz="1800" spc="-10" dirty="0">
                <a:latin typeface="Consolas"/>
                <a:cs typeface="Consolas"/>
              </a:rPr>
              <a:t>]</a:t>
            </a:r>
            <a:r>
              <a:rPr sz="1800" spc="-10" dirty="0">
                <a:solidFill>
                  <a:srgbClr val="800000"/>
                </a:solidFill>
                <a:latin typeface="Consolas"/>
                <a:cs typeface="Consolas"/>
              </a:rPr>
              <a:t>:focus</a:t>
            </a:r>
            <a:r>
              <a:rPr sz="1800" spc="-10"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cyan</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a:p>
            <a:pPr marL="342265" marR="942340" indent="-250190">
              <a:lnSpc>
                <a:spcPct val="100000"/>
              </a:lnSpc>
              <a:spcBef>
                <a:spcPts val="5"/>
              </a:spcBef>
            </a:pPr>
            <a:r>
              <a:rPr sz="1800" spc="-10" dirty="0">
                <a:solidFill>
                  <a:srgbClr val="800000"/>
                </a:solidFill>
                <a:latin typeface="Consolas"/>
                <a:cs typeface="Consolas"/>
              </a:rPr>
              <a:t>button:active</a:t>
            </a:r>
            <a:r>
              <a:rPr sz="1800" spc="-10" dirty="0">
                <a:latin typeface="Consolas"/>
                <a:cs typeface="Consolas"/>
              </a:rPr>
              <a:t>{ </a:t>
            </a:r>
            <a:r>
              <a:rPr sz="1800" dirty="0">
                <a:solidFill>
                  <a:srgbClr val="E40000"/>
                </a:solidFill>
                <a:latin typeface="Consolas"/>
                <a:cs typeface="Consolas"/>
              </a:rPr>
              <a:t>background</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blue</a:t>
            </a:r>
            <a:r>
              <a:rPr sz="1800" spc="-20" dirty="0">
                <a:latin typeface="Consolas"/>
                <a:cs typeface="Consolas"/>
              </a:rPr>
              <a:t>; </a:t>
            </a:r>
            <a:r>
              <a:rPr sz="1800" dirty="0">
                <a:solidFill>
                  <a:srgbClr val="E40000"/>
                </a:solidFill>
                <a:latin typeface="Consolas"/>
                <a:cs typeface="Consolas"/>
              </a:rPr>
              <a:t>color</a:t>
            </a:r>
            <a:r>
              <a:rPr sz="1800" dirty="0">
                <a:latin typeface="Consolas"/>
                <a:cs typeface="Consolas"/>
              </a:rPr>
              <a:t>:</a:t>
            </a:r>
            <a:r>
              <a:rPr sz="1800" spc="-25" dirty="0">
                <a:latin typeface="Consolas"/>
                <a:cs typeface="Consolas"/>
              </a:rPr>
              <a:t> </a:t>
            </a:r>
            <a:r>
              <a:rPr sz="1800" spc="-10" dirty="0">
                <a:solidFill>
                  <a:srgbClr val="0451A4"/>
                </a:solidFill>
                <a:latin typeface="Consolas"/>
                <a:cs typeface="Consolas"/>
              </a:rPr>
              <a:t>white</a:t>
            </a:r>
            <a:r>
              <a:rPr sz="1800" spc="-1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100" dirty="0"/>
              <a:t> </a:t>
            </a:r>
            <a:r>
              <a:rPr spc="-145" dirty="0"/>
              <a:t>HISTORIC</a:t>
            </a:r>
            <a:r>
              <a:rPr spc="-100" dirty="0"/>
              <a:t> </a:t>
            </a:r>
            <a:r>
              <a:rPr spc="-105" dirty="0"/>
              <a:t>STATES</a:t>
            </a:r>
          </a:p>
        </p:txBody>
      </p:sp>
      <p:sp>
        <p:nvSpPr>
          <p:cNvPr id="3" name="object 3"/>
          <p:cNvSpPr txBox="1"/>
          <p:nvPr/>
        </p:nvSpPr>
        <p:spPr>
          <a:xfrm>
            <a:off x="962050" y="1446872"/>
            <a:ext cx="8715350" cy="1063753"/>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lang="it-IT" sz="2800" dirty="0">
                <a:solidFill>
                  <a:srgbClr val="111F35"/>
                </a:solidFill>
                <a:latin typeface="Calibri"/>
                <a:cs typeface="Calibri"/>
              </a:rPr>
              <a:t>:link seleziona i link che non sono ancora stati visitati
:visited seleziona i link che sono già stati visitati</a:t>
            </a:r>
            <a:endParaRPr sz="2800" dirty="0">
              <a:latin typeface="Calibri"/>
              <a:cs typeface="Calibri"/>
            </a:endParaRPr>
          </a:p>
        </p:txBody>
      </p:sp>
      <p:sp>
        <p:nvSpPr>
          <p:cNvPr id="4" name="object 4"/>
          <p:cNvSpPr txBox="1"/>
          <p:nvPr/>
        </p:nvSpPr>
        <p:spPr>
          <a:xfrm>
            <a:off x="745236" y="2868167"/>
            <a:ext cx="4457700" cy="1754505"/>
          </a:xfrm>
          <a:prstGeom prst="rect">
            <a:avLst/>
          </a:prstGeom>
          <a:ln w="12700">
            <a:solidFill>
              <a:srgbClr val="111F35"/>
            </a:solidFill>
          </a:ln>
        </p:spPr>
        <p:txBody>
          <a:bodyPr vert="horz" wrap="square" lIns="0" tIns="33020" rIns="0" bIns="0" rtlCol="0">
            <a:spAutoFit/>
          </a:bodyPr>
          <a:lstStyle/>
          <a:p>
            <a:pPr marL="91440">
              <a:lnSpc>
                <a:spcPct val="100000"/>
              </a:lnSpc>
              <a:spcBef>
                <a:spcPts val="260"/>
              </a:spcBef>
            </a:pPr>
            <a:r>
              <a:rPr sz="1800" spc="-10" dirty="0">
                <a:solidFill>
                  <a:srgbClr val="800000"/>
                </a:solidFill>
                <a:latin typeface="Consolas"/>
                <a:cs typeface="Consolas"/>
              </a:rPr>
              <a:t>:link</a:t>
            </a:r>
            <a:r>
              <a:rPr sz="1800" spc="-10" dirty="0">
                <a:latin typeface="Consolas"/>
                <a:cs typeface="Consolas"/>
              </a:rPr>
              <a:t>{</a:t>
            </a:r>
            <a:endParaRPr sz="1800">
              <a:latin typeface="Consolas"/>
              <a:cs typeface="Consolas"/>
            </a:endParaRPr>
          </a:p>
          <a:p>
            <a:pPr marL="341630">
              <a:lnSpc>
                <a:spcPct val="100000"/>
              </a:lnSpc>
            </a:pPr>
            <a:r>
              <a:rPr sz="1800" dirty="0">
                <a:solidFill>
                  <a:srgbClr val="E40000"/>
                </a:solidFill>
                <a:latin typeface="Consolas"/>
                <a:cs typeface="Consolas"/>
              </a:rPr>
              <a:t>color</a:t>
            </a:r>
            <a:r>
              <a:rPr sz="1800" dirty="0">
                <a:latin typeface="Consolas"/>
                <a:cs typeface="Consolas"/>
              </a:rPr>
              <a:t>:</a:t>
            </a:r>
            <a:r>
              <a:rPr sz="1800" spc="-30"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91440">
              <a:lnSpc>
                <a:spcPct val="100000"/>
              </a:lnSpc>
            </a:pPr>
            <a:r>
              <a:rPr sz="1800" spc="-50" dirty="0">
                <a:latin typeface="Consolas"/>
                <a:cs typeface="Consolas"/>
              </a:rPr>
              <a:t>}</a:t>
            </a:r>
            <a:endParaRPr sz="1800">
              <a:latin typeface="Consolas"/>
              <a:cs typeface="Consolas"/>
            </a:endParaRPr>
          </a:p>
          <a:p>
            <a:pPr marL="91440">
              <a:lnSpc>
                <a:spcPct val="100000"/>
              </a:lnSpc>
            </a:pPr>
            <a:r>
              <a:rPr sz="1800" spc="-10" dirty="0">
                <a:solidFill>
                  <a:srgbClr val="800000"/>
                </a:solidFill>
                <a:latin typeface="Consolas"/>
                <a:cs typeface="Consolas"/>
              </a:rPr>
              <a:t>:visited</a:t>
            </a:r>
            <a:r>
              <a:rPr sz="1800" spc="-10" dirty="0">
                <a:latin typeface="Consolas"/>
                <a:cs typeface="Consolas"/>
              </a:rPr>
              <a:t>{</a:t>
            </a:r>
            <a:endParaRPr sz="1800">
              <a:latin typeface="Consolas"/>
              <a:cs typeface="Consolas"/>
            </a:endParaRPr>
          </a:p>
          <a:p>
            <a:pPr marL="341630">
              <a:lnSpc>
                <a:spcPct val="100000"/>
              </a:lnSpc>
              <a:spcBef>
                <a:spcPts val="5"/>
              </a:spcBef>
            </a:pPr>
            <a:r>
              <a:rPr sz="1800" dirty="0">
                <a:solidFill>
                  <a:srgbClr val="E40000"/>
                </a:solidFill>
                <a:latin typeface="Consolas"/>
                <a:cs typeface="Consolas"/>
              </a:rPr>
              <a:t>color</a:t>
            </a:r>
            <a:r>
              <a:rPr sz="1800" dirty="0">
                <a:latin typeface="Consolas"/>
                <a:cs typeface="Consolas"/>
              </a:rPr>
              <a:t>:</a:t>
            </a:r>
            <a:r>
              <a:rPr sz="1800" spc="-20" dirty="0">
                <a:latin typeface="Consolas"/>
                <a:cs typeface="Consolas"/>
              </a:rPr>
              <a:t> </a:t>
            </a:r>
            <a:r>
              <a:rPr sz="1800" spc="-10" dirty="0">
                <a:solidFill>
                  <a:srgbClr val="0451A4"/>
                </a:solidFill>
                <a:latin typeface="Consolas"/>
                <a:cs typeface="Consolas"/>
              </a:rPr>
              <a:t>darkred</a:t>
            </a:r>
            <a:r>
              <a:rPr sz="1800" spc="-10" dirty="0">
                <a:latin typeface="Consolas"/>
                <a:cs typeface="Consolas"/>
              </a:rPr>
              <a:t>;</a:t>
            </a:r>
            <a:endParaRPr sz="1800">
              <a:latin typeface="Consolas"/>
              <a:cs typeface="Consolas"/>
            </a:endParaRPr>
          </a:p>
          <a:p>
            <a:pPr marL="91440">
              <a:lnSpc>
                <a:spcPct val="100000"/>
              </a:lnSpc>
            </a:pPr>
            <a:r>
              <a:rPr sz="1800" spc="-50" dirty="0">
                <a:latin typeface="Consolas"/>
                <a:cs typeface="Consolas"/>
              </a:rPr>
              <a:t>}</a:t>
            </a:r>
            <a:endParaRPr sz="1800">
              <a:latin typeface="Consolas"/>
              <a:cs typeface="Consolas"/>
            </a:endParaRPr>
          </a:p>
        </p:txBody>
      </p:sp>
      <p:sp>
        <p:nvSpPr>
          <p:cNvPr id="5" name="object 5"/>
          <p:cNvSpPr txBox="1"/>
          <p:nvPr/>
        </p:nvSpPr>
        <p:spPr>
          <a:xfrm>
            <a:off x="815339" y="4969764"/>
            <a:ext cx="4387850" cy="646430"/>
          </a:xfrm>
          <a:prstGeom prst="rect">
            <a:avLst/>
          </a:prstGeom>
          <a:ln w="12700">
            <a:solidFill>
              <a:srgbClr val="111F35"/>
            </a:solidFill>
          </a:ln>
        </p:spPr>
        <p:txBody>
          <a:bodyPr vert="horz" wrap="square" lIns="0" tIns="32384" rIns="0" bIns="0" rtlCol="0">
            <a:spAutoFit/>
          </a:bodyPr>
          <a:lstStyle/>
          <a:p>
            <a:pPr marL="91440">
              <a:lnSpc>
                <a:spcPct val="100000"/>
              </a:lnSpc>
              <a:spcBef>
                <a:spcPts val="254"/>
              </a:spcBef>
            </a:pPr>
            <a:r>
              <a:rPr sz="1800" dirty="0">
                <a:solidFill>
                  <a:srgbClr val="800000"/>
                </a:solidFill>
                <a:latin typeface="Consolas"/>
                <a:cs typeface="Consolas"/>
              </a:rPr>
              <a:t>&lt;a</a:t>
            </a:r>
            <a:r>
              <a:rPr sz="1800" spc="-60"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"./js/"</a:t>
            </a:r>
            <a:r>
              <a:rPr sz="1800" dirty="0">
                <a:solidFill>
                  <a:srgbClr val="800000"/>
                </a:solidFill>
                <a:latin typeface="Consolas"/>
                <a:cs typeface="Consolas"/>
              </a:rPr>
              <a:t>&gt;</a:t>
            </a:r>
            <a:r>
              <a:rPr sz="1800" dirty="0">
                <a:latin typeface="Consolas"/>
                <a:cs typeface="Consolas"/>
              </a:rPr>
              <a:t>New</a:t>
            </a:r>
            <a:r>
              <a:rPr sz="1800" spc="-55" dirty="0">
                <a:latin typeface="Consolas"/>
                <a:cs typeface="Consolas"/>
              </a:rPr>
              <a:t> </a:t>
            </a:r>
            <a:r>
              <a:rPr sz="1800" spc="-10" dirty="0">
                <a:latin typeface="Consolas"/>
                <a:cs typeface="Consolas"/>
              </a:rPr>
              <a:t>link</a:t>
            </a:r>
            <a:r>
              <a:rPr sz="1800" spc="-10" dirty="0">
                <a:solidFill>
                  <a:srgbClr val="800000"/>
                </a:solidFill>
                <a:latin typeface="Consolas"/>
                <a:cs typeface="Consolas"/>
              </a:rPr>
              <a:t>&lt;/a&gt;</a:t>
            </a:r>
            <a:endParaRPr sz="1800">
              <a:latin typeface="Consolas"/>
              <a:cs typeface="Consolas"/>
            </a:endParaRPr>
          </a:p>
          <a:p>
            <a:pPr marL="91440">
              <a:lnSpc>
                <a:spcPct val="100000"/>
              </a:lnSpc>
            </a:pPr>
            <a:r>
              <a:rPr sz="1800" dirty="0">
                <a:solidFill>
                  <a:srgbClr val="800000"/>
                </a:solidFill>
                <a:latin typeface="Consolas"/>
                <a:cs typeface="Consolas"/>
              </a:rPr>
              <a:t>&lt;a</a:t>
            </a:r>
            <a:r>
              <a:rPr sz="1800" spc="-65" dirty="0">
                <a:solidFill>
                  <a:srgbClr val="800000"/>
                </a:solidFill>
                <a:latin typeface="Consolas"/>
                <a:cs typeface="Consolas"/>
              </a:rPr>
              <a:t> </a:t>
            </a:r>
            <a:r>
              <a:rPr sz="1800" dirty="0">
                <a:solidFill>
                  <a:srgbClr val="E40000"/>
                </a:solidFill>
                <a:latin typeface="Consolas"/>
                <a:cs typeface="Consolas"/>
              </a:rPr>
              <a:t>href</a:t>
            </a:r>
            <a:r>
              <a:rPr sz="1800" dirty="0">
                <a:latin typeface="Consolas"/>
                <a:cs typeface="Consolas"/>
              </a:rPr>
              <a:t>=</a:t>
            </a:r>
            <a:r>
              <a:rPr sz="1800" dirty="0">
                <a:solidFill>
                  <a:srgbClr val="0000FF"/>
                </a:solidFill>
                <a:latin typeface="Consolas"/>
                <a:cs typeface="Consolas"/>
              </a:rPr>
              <a:t>"./css/"</a:t>
            </a:r>
            <a:r>
              <a:rPr sz="1800" dirty="0">
                <a:solidFill>
                  <a:srgbClr val="800000"/>
                </a:solidFill>
                <a:latin typeface="Consolas"/>
                <a:cs typeface="Consolas"/>
              </a:rPr>
              <a:t>&gt;</a:t>
            </a:r>
            <a:r>
              <a:rPr sz="1800" dirty="0">
                <a:latin typeface="Consolas"/>
                <a:cs typeface="Consolas"/>
              </a:rPr>
              <a:t>Visited</a:t>
            </a:r>
            <a:r>
              <a:rPr sz="1800" spc="-55" dirty="0">
                <a:latin typeface="Consolas"/>
                <a:cs typeface="Consolas"/>
              </a:rPr>
              <a:t> </a:t>
            </a:r>
            <a:r>
              <a:rPr sz="1800" spc="-10" dirty="0">
                <a:latin typeface="Consolas"/>
                <a:cs typeface="Consolas"/>
              </a:rPr>
              <a:t>link</a:t>
            </a:r>
            <a:r>
              <a:rPr sz="1800" spc="-10" dirty="0">
                <a:solidFill>
                  <a:srgbClr val="800000"/>
                </a:solidFill>
                <a:latin typeface="Consolas"/>
                <a:cs typeface="Consolas"/>
              </a:rPr>
              <a:t>&lt;/a&gt;</a:t>
            </a:r>
            <a:endParaRPr sz="1800">
              <a:latin typeface="Consolas"/>
              <a:cs typeface="Consolas"/>
            </a:endParaRPr>
          </a:p>
        </p:txBody>
      </p:sp>
      <p:grpSp>
        <p:nvGrpSpPr>
          <p:cNvPr id="6" name="object 6"/>
          <p:cNvGrpSpPr/>
          <p:nvPr/>
        </p:nvGrpSpPr>
        <p:grpSpPr>
          <a:xfrm>
            <a:off x="6273800" y="3591559"/>
            <a:ext cx="3964940" cy="1391285"/>
            <a:chOff x="6273800" y="3591559"/>
            <a:chExt cx="3964940" cy="1391285"/>
          </a:xfrm>
        </p:grpSpPr>
        <p:pic>
          <p:nvPicPr>
            <p:cNvPr id="7" name="object 7"/>
            <p:cNvPicPr/>
            <p:nvPr/>
          </p:nvPicPr>
          <p:blipFill>
            <a:blip r:embed="rId2" cstate="print"/>
            <a:stretch>
              <a:fillRect/>
            </a:stretch>
          </p:blipFill>
          <p:spPr>
            <a:xfrm>
              <a:off x="6286500" y="3604259"/>
              <a:ext cx="3939540" cy="1129020"/>
            </a:xfrm>
            <a:prstGeom prst="rect">
              <a:avLst/>
            </a:prstGeom>
          </p:spPr>
        </p:pic>
        <p:sp>
          <p:nvSpPr>
            <p:cNvPr id="8" name="object 8"/>
            <p:cNvSpPr/>
            <p:nvPr/>
          </p:nvSpPr>
          <p:spPr>
            <a:xfrm>
              <a:off x="6280150" y="3597909"/>
              <a:ext cx="3952240" cy="1378585"/>
            </a:xfrm>
            <a:custGeom>
              <a:avLst/>
              <a:gdLst/>
              <a:ahLst/>
              <a:cxnLst/>
              <a:rect l="l" t="t" r="r" b="b"/>
              <a:pathLst>
                <a:path w="3952240" h="1378585">
                  <a:moveTo>
                    <a:pt x="0" y="1378203"/>
                  </a:moveTo>
                  <a:lnTo>
                    <a:pt x="3952240" y="1378203"/>
                  </a:lnTo>
                  <a:lnTo>
                    <a:pt x="3952240" y="0"/>
                  </a:lnTo>
                  <a:lnTo>
                    <a:pt x="0" y="0"/>
                  </a:lnTo>
                  <a:lnTo>
                    <a:pt x="0" y="1378203"/>
                  </a:lnTo>
                  <a:close/>
                </a:path>
              </a:pathLst>
            </a:custGeom>
            <a:ln w="12700">
              <a:solidFill>
                <a:srgbClr val="111F35"/>
              </a:solidFill>
            </a:ln>
          </p:spPr>
          <p:txBody>
            <a:bodyPr wrap="square" lIns="0" tIns="0" rIns="0" bIns="0" rtlCol="0"/>
            <a:lstStyle/>
            <a:p>
              <a:endParaRPr/>
            </a:p>
          </p:txBody>
        </p:sp>
      </p:grpSp>
      <p:grpSp>
        <p:nvGrpSpPr>
          <p:cNvPr id="9" name="object 9"/>
          <p:cNvGrpSpPr/>
          <p:nvPr/>
        </p:nvGrpSpPr>
        <p:grpSpPr>
          <a:xfrm>
            <a:off x="5361178" y="5254497"/>
            <a:ext cx="5955030" cy="927100"/>
            <a:chOff x="5361178" y="5254497"/>
            <a:chExt cx="5955030" cy="927100"/>
          </a:xfrm>
        </p:grpSpPr>
        <p:sp>
          <p:nvSpPr>
            <p:cNvPr id="10" name="object 10"/>
            <p:cNvSpPr/>
            <p:nvPr/>
          </p:nvSpPr>
          <p:spPr>
            <a:xfrm>
              <a:off x="5367528" y="5260847"/>
              <a:ext cx="5942330" cy="914400"/>
            </a:xfrm>
            <a:custGeom>
              <a:avLst/>
              <a:gdLst/>
              <a:ahLst/>
              <a:cxnLst/>
              <a:rect l="l" t="t" r="r" b="b"/>
              <a:pathLst>
                <a:path w="5942330" h="914400">
                  <a:moveTo>
                    <a:pt x="5795772" y="0"/>
                  </a:moveTo>
                  <a:lnTo>
                    <a:pt x="146304" y="0"/>
                  </a:lnTo>
                  <a:lnTo>
                    <a:pt x="100071" y="7461"/>
                  </a:lnTo>
                  <a:lnTo>
                    <a:pt x="59911" y="28236"/>
                  </a:lnTo>
                  <a:lnTo>
                    <a:pt x="28236" y="59911"/>
                  </a:lnTo>
                  <a:lnTo>
                    <a:pt x="7461" y="100071"/>
                  </a:lnTo>
                  <a:lnTo>
                    <a:pt x="0" y="146303"/>
                  </a:lnTo>
                  <a:lnTo>
                    <a:pt x="0" y="768121"/>
                  </a:lnTo>
                  <a:lnTo>
                    <a:pt x="7461" y="814355"/>
                  </a:lnTo>
                  <a:lnTo>
                    <a:pt x="28236" y="854510"/>
                  </a:lnTo>
                  <a:lnTo>
                    <a:pt x="59911" y="886175"/>
                  </a:lnTo>
                  <a:lnTo>
                    <a:pt x="100071" y="906942"/>
                  </a:lnTo>
                  <a:lnTo>
                    <a:pt x="146304" y="914400"/>
                  </a:lnTo>
                  <a:lnTo>
                    <a:pt x="5795772" y="914400"/>
                  </a:lnTo>
                  <a:lnTo>
                    <a:pt x="5842004" y="906942"/>
                  </a:lnTo>
                  <a:lnTo>
                    <a:pt x="5882164" y="886175"/>
                  </a:lnTo>
                  <a:lnTo>
                    <a:pt x="5913839" y="854510"/>
                  </a:lnTo>
                  <a:lnTo>
                    <a:pt x="5934614" y="814355"/>
                  </a:lnTo>
                  <a:lnTo>
                    <a:pt x="5942076" y="768121"/>
                  </a:lnTo>
                  <a:lnTo>
                    <a:pt x="5942076" y="146303"/>
                  </a:lnTo>
                  <a:lnTo>
                    <a:pt x="5934614" y="100071"/>
                  </a:lnTo>
                  <a:lnTo>
                    <a:pt x="5913839" y="59911"/>
                  </a:lnTo>
                  <a:lnTo>
                    <a:pt x="5882164" y="28236"/>
                  </a:lnTo>
                  <a:lnTo>
                    <a:pt x="5842004" y="7461"/>
                  </a:lnTo>
                  <a:lnTo>
                    <a:pt x="5795772" y="0"/>
                  </a:lnTo>
                  <a:close/>
                </a:path>
              </a:pathLst>
            </a:custGeom>
            <a:solidFill>
              <a:srgbClr val="F1CD5D"/>
            </a:solidFill>
          </p:spPr>
          <p:txBody>
            <a:bodyPr wrap="square" lIns="0" tIns="0" rIns="0" bIns="0" rtlCol="0"/>
            <a:lstStyle/>
            <a:p>
              <a:endParaRPr/>
            </a:p>
          </p:txBody>
        </p:sp>
        <p:sp>
          <p:nvSpPr>
            <p:cNvPr id="11" name="object 11"/>
            <p:cNvSpPr/>
            <p:nvPr/>
          </p:nvSpPr>
          <p:spPr>
            <a:xfrm>
              <a:off x="5367528" y="5260847"/>
              <a:ext cx="5942330" cy="914400"/>
            </a:xfrm>
            <a:custGeom>
              <a:avLst/>
              <a:gdLst/>
              <a:ahLst/>
              <a:cxnLst/>
              <a:rect l="l" t="t" r="r" b="b"/>
              <a:pathLst>
                <a:path w="5942330" h="914400">
                  <a:moveTo>
                    <a:pt x="0" y="146303"/>
                  </a:moveTo>
                  <a:lnTo>
                    <a:pt x="7461" y="100071"/>
                  </a:lnTo>
                  <a:lnTo>
                    <a:pt x="28236" y="59911"/>
                  </a:lnTo>
                  <a:lnTo>
                    <a:pt x="59911" y="28236"/>
                  </a:lnTo>
                  <a:lnTo>
                    <a:pt x="100071" y="7461"/>
                  </a:lnTo>
                  <a:lnTo>
                    <a:pt x="146304" y="0"/>
                  </a:lnTo>
                  <a:lnTo>
                    <a:pt x="5795772" y="0"/>
                  </a:lnTo>
                  <a:lnTo>
                    <a:pt x="5842004" y="7461"/>
                  </a:lnTo>
                  <a:lnTo>
                    <a:pt x="5882164" y="28236"/>
                  </a:lnTo>
                  <a:lnTo>
                    <a:pt x="5913839" y="59911"/>
                  </a:lnTo>
                  <a:lnTo>
                    <a:pt x="5934614" y="100071"/>
                  </a:lnTo>
                  <a:lnTo>
                    <a:pt x="5942076" y="146303"/>
                  </a:lnTo>
                  <a:lnTo>
                    <a:pt x="5942076" y="768121"/>
                  </a:lnTo>
                  <a:lnTo>
                    <a:pt x="5934614" y="814355"/>
                  </a:lnTo>
                  <a:lnTo>
                    <a:pt x="5913839" y="854510"/>
                  </a:lnTo>
                  <a:lnTo>
                    <a:pt x="5882164" y="886175"/>
                  </a:lnTo>
                  <a:lnTo>
                    <a:pt x="5842004" y="906942"/>
                  </a:lnTo>
                  <a:lnTo>
                    <a:pt x="5795772" y="914400"/>
                  </a:lnTo>
                  <a:lnTo>
                    <a:pt x="146304" y="914400"/>
                  </a:lnTo>
                  <a:lnTo>
                    <a:pt x="100071" y="906942"/>
                  </a:lnTo>
                  <a:lnTo>
                    <a:pt x="59911" y="886175"/>
                  </a:lnTo>
                  <a:lnTo>
                    <a:pt x="28236" y="854510"/>
                  </a:lnTo>
                  <a:lnTo>
                    <a:pt x="7461" y="814355"/>
                  </a:lnTo>
                  <a:lnTo>
                    <a:pt x="0" y="768121"/>
                  </a:lnTo>
                  <a:lnTo>
                    <a:pt x="0" y="146303"/>
                  </a:lnTo>
                  <a:close/>
                </a:path>
              </a:pathLst>
            </a:custGeom>
            <a:ln w="12700">
              <a:solidFill>
                <a:srgbClr val="665422"/>
              </a:solidFill>
            </a:ln>
          </p:spPr>
          <p:txBody>
            <a:bodyPr wrap="square" lIns="0" tIns="0" rIns="0" bIns="0" rtlCol="0"/>
            <a:lstStyle/>
            <a:p>
              <a:endParaRPr/>
            </a:p>
          </p:txBody>
        </p:sp>
        <p:sp>
          <p:nvSpPr>
            <p:cNvPr id="12" name="object 12"/>
            <p:cNvSpPr/>
            <p:nvPr/>
          </p:nvSpPr>
          <p:spPr>
            <a:xfrm>
              <a:off x="5545609" y="5496686"/>
              <a:ext cx="497205" cy="443865"/>
            </a:xfrm>
            <a:custGeom>
              <a:avLst/>
              <a:gdLst/>
              <a:ahLst/>
              <a:cxnLst/>
              <a:rect l="l" t="t" r="r" b="b"/>
              <a:pathLst>
                <a:path w="497204" h="443864">
                  <a:moveTo>
                    <a:pt x="477635" y="441280"/>
                  </a:moveTo>
                  <a:lnTo>
                    <a:pt x="306258" y="441280"/>
                  </a:lnTo>
                  <a:lnTo>
                    <a:pt x="408402" y="443744"/>
                  </a:lnTo>
                  <a:lnTo>
                    <a:pt x="471927" y="442412"/>
                  </a:lnTo>
                  <a:lnTo>
                    <a:pt x="475178" y="442412"/>
                  </a:lnTo>
                  <a:lnTo>
                    <a:pt x="477635" y="441280"/>
                  </a:lnTo>
                  <a:close/>
                </a:path>
                <a:path w="497204" h="443864">
                  <a:moveTo>
                    <a:pt x="246009" y="442412"/>
                  </a:moveTo>
                  <a:lnTo>
                    <a:pt x="89255" y="442412"/>
                  </a:lnTo>
                  <a:lnTo>
                    <a:pt x="190398" y="443584"/>
                  </a:lnTo>
                  <a:lnTo>
                    <a:pt x="246009" y="442412"/>
                  </a:lnTo>
                  <a:close/>
                </a:path>
                <a:path w="497204" h="443864">
                  <a:moveTo>
                    <a:pt x="249987" y="0"/>
                  </a:moveTo>
                  <a:lnTo>
                    <a:pt x="197515" y="57278"/>
                  </a:lnTo>
                  <a:lnTo>
                    <a:pt x="166496" y="104395"/>
                  </a:lnTo>
                  <a:lnTo>
                    <a:pt x="137141" y="152163"/>
                  </a:lnTo>
                  <a:lnTo>
                    <a:pt x="109385" y="200098"/>
                  </a:lnTo>
                  <a:lnTo>
                    <a:pt x="83528" y="247120"/>
                  </a:lnTo>
                  <a:lnTo>
                    <a:pt x="59779" y="292298"/>
                  </a:lnTo>
                  <a:lnTo>
                    <a:pt x="38348" y="334700"/>
                  </a:lnTo>
                  <a:lnTo>
                    <a:pt x="19443" y="373396"/>
                  </a:lnTo>
                  <a:lnTo>
                    <a:pt x="106" y="418929"/>
                  </a:lnTo>
                  <a:lnTo>
                    <a:pt x="0" y="419316"/>
                  </a:lnTo>
                  <a:lnTo>
                    <a:pt x="3083" y="430526"/>
                  </a:lnTo>
                  <a:lnTo>
                    <a:pt x="11310" y="438922"/>
                  </a:lnTo>
                  <a:lnTo>
                    <a:pt x="23721" y="442412"/>
                  </a:lnTo>
                  <a:lnTo>
                    <a:pt x="245571" y="442412"/>
                  </a:lnTo>
                  <a:lnTo>
                    <a:pt x="306258" y="441280"/>
                  </a:lnTo>
                  <a:lnTo>
                    <a:pt x="477635" y="441280"/>
                  </a:lnTo>
                  <a:lnTo>
                    <a:pt x="485989" y="437431"/>
                  </a:lnTo>
                  <a:lnTo>
                    <a:pt x="493430" y="429274"/>
                  </a:lnTo>
                  <a:lnTo>
                    <a:pt x="496871" y="418929"/>
                  </a:lnTo>
                  <a:lnTo>
                    <a:pt x="495526" y="407454"/>
                  </a:lnTo>
                  <a:lnTo>
                    <a:pt x="482432" y="390016"/>
                  </a:lnTo>
                  <a:lnTo>
                    <a:pt x="249400" y="390016"/>
                  </a:lnTo>
                  <a:lnTo>
                    <a:pt x="237716" y="387868"/>
                  </a:lnTo>
                  <a:lnTo>
                    <a:pt x="228699" y="381903"/>
                  </a:lnTo>
                  <a:lnTo>
                    <a:pt x="222825" y="372730"/>
                  </a:lnTo>
                  <a:lnTo>
                    <a:pt x="220571" y="360959"/>
                  </a:lnTo>
                  <a:lnTo>
                    <a:pt x="222682" y="349371"/>
                  </a:lnTo>
                  <a:lnTo>
                    <a:pt x="229183" y="339823"/>
                  </a:lnTo>
                  <a:lnTo>
                    <a:pt x="229270" y="339694"/>
                  </a:lnTo>
                  <a:lnTo>
                    <a:pt x="238716" y="333382"/>
                  </a:lnTo>
                  <a:lnTo>
                    <a:pt x="249400" y="331889"/>
                  </a:lnTo>
                  <a:lnTo>
                    <a:pt x="445207" y="331889"/>
                  </a:lnTo>
                  <a:lnTo>
                    <a:pt x="432164" y="308635"/>
                  </a:lnTo>
                  <a:lnTo>
                    <a:pt x="232001" y="308635"/>
                  </a:lnTo>
                  <a:lnTo>
                    <a:pt x="229337" y="259713"/>
                  </a:lnTo>
                  <a:lnTo>
                    <a:pt x="229304" y="259098"/>
                  </a:lnTo>
                  <a:lnTo>
                    <a:pt x="232144" y="208787"/>
                  </a:lnTo>
                  <a:lnTo>
                    <a:pt x="234912" y="157534"/>
                  </a:lnTo>
                  <a:lnTo>
                    <a:pt x="232001" y="105168"/>
                  </a:lnTo>
                  <a:lnTo>
                    <a:pt x="238918" y="104395"/>
                  </a:lnTo>
                  <a:lnTo>
                    <a:pt x="324509" y="104395"/>
                  </a:lnTo>
                  <a:lnTo>
                    <a:pt x="317312" y="90948"/>
                  </a:lnTo>
                  <a:lnTo>
                    <a:pt x="292518" y="47616"/>
                  </a:lnTo>
                  <a:lnTo>
                    <a:pt x="269593" y="12191"/>
                  </a:lnTo>
                  <a:lnTo>
                    <a:pt x="261308" y="2726"/>
                  </a:lnTo>
                  <a:lnTo>
                    <a:pt x="249987" y="0"/>
                  </a:lnTo>
                  <a:close/>
                </a:path>
                <a:path w="497204" h="443864">
                  <a:moveTo>
                    <a:pt x="445207" y="331889"/>
                  </a:moveTo>
                  <a:lnTo>
                    <a:pt x="249400" y="331889"/>
                  </a:lnTo>
                  <a:lnTo>
                    <a:pt x="260298" y="333952"/>
                  </a:lnTo>
                  <a:lnTo>
                    <a:pt x="269053" y="339823"/>
                  </a:lnTo>
                  <a:lnTo>
                    <a:pt x="275189" y="348994"/>
                  </a:lnTo>
                  <a:lnTo>
                    <a:pt x="278229" y="360959"/>
                  </a:lnTo>
                  <a:lnTo>
                    <a:pt x="275332" y="371871"/>
                  </a:lnTo>
                  <a:lnTo>
                    <a:pt x="268577" y="381003"/>
                  </a:lnTo>
                  <a:lnTo>
                    <a:pt x="259441" y="387376"/>
                  </a:lnTo>
                  <a:lnTo>
                    <a:pt x="249400" y="390016"/>
                  </a:lnTo>
                  <a:lnTo>
                    <a:pt x="482432" y="390016"/>
                  </a:lnTo>
                  <a:lnTo>
                    <a:pt x="473541" y="378177"/>
                  </a:lnTo>
                  <a:lnTo>
                    <a:pt x="449452" y="339457"/>
                  </a:lnTo>
                  <a:lnTo>
                    <a:pt x="445207" y="331889"/>
                  </a:lnTo>
                  <a:close/>
                </a:path>
                <a:path w="497204" h="443864">
                  <a:moveTo>
                    <a:pt x="255115" y="307912"/>
                  </a:moveTo>
                  <a:lnTo>
                    <a:pt x="242633" y="307912"/>
                  </a:lnTo>
                  <a:lnTo>
                    <a:pt x="232001" y="308635"/>
                  </a:lnTo>
                  <a:lnTo>
                    <a:pt x="266672" y="308635"/>
                  </a:lnTo>
                  <a:lnTo>
                    <a:pt x="260326" y="308108"/>
                  </a:lnTo>
                  <a:lnTo>
                    <a:pt x="255115" y="307912"/>
                  </a:lnTo>
                  <a:close/>
                </a:path>
                <a:path w="497204" h="443864">
                  <a:moveTo>
                    <a:pt x="324509" y="104395"/>
                  </a:moveTo>
                  <a:lnTo>
                    <a:pt x="248757" y="104395"/>
                  </a:lnTo>
                  <a:lnTo>
                    <a:pt x="266672" y="105168"/>
                  </a:lnTo>
                  <a:lnTo>
                    <a:pt x="267261" y="150790"/>
                  </a:lnTo>
                  <a:lnTo>
                    <a:pt x="267297" y="259713"/>
                  </a:lnTo>
                  <a:lnTo>
                    <a:pt x="266681" y="307912"/>
                  </a:lnTo>
                  <a:lnTo>
                    <a:pt x="266672" y="308635"/>
                  </a:lnTo>
                  <a:lnTo>
                    <a:pt x="432164" y="308635"/>
                  </a:lnTo>
                  <a:lnTo>
                    <a:pt x="423827" y="293771"/>
                  </a:lnTo>
                  <a:lnTo>
                    <a:pt x="397233" y="243599"/>
                  </a:lnTo>
                  <a:lnTo>
                    <a:pt x="343408" y="139708"/>
                  </a:lnTo>
                  <a:lnTo>
                    <a:pt x="324509" y="104395"/>
                  </a:lnTo>
                  <a:close/>
                </a:path>
              </a:pathLst>
            </a:custGeom>
            <a:solidFill>
              <a:srgbClr val="9B780C"/>
            </a:solidFill>
          </p:spPr>
          <p:txBody>
            <a:bodyPr wrap="square" lIns="0" tIns="0" rIns="0" bIns="0" rtlCol="0"/>
            <a:lstStyle/>
            <a:p>
              <a:endParaRPr/>
            </a:p>
          </p:txBody>
        </p:sp>
        <p:sp>
          <p:nvSpPr>
            <p:cNvPr id="13" name="object 13"/>
            <p:cNvSpPr/>
            <p:nvPr/>
          </p:nvSpPr>
          <p:spPr>
            <a:xfrm>
              <a:off x="5546324" y="5494781"/>
              <a:ext cx="498475" cy="445134"/>
            </a:xfrm>
            <a:custGeom>
              <a:avLst/>
              <a:gdLst/>
              <a:ahLst/>
              <a:cxnLst/>
              <a:rect l="l" t="t" r="r" b="b"/>
              <a:pathLst>
                <a:path w="498475" h="445135">
                  <a:moveTo>
                    <a:pt x="494811" y="409359"/>
                  </a:moveTo>
                  <a:lnTo>
                    <a:pt x="476276" y="373127"/>
                  </a:lnTo>
                  <a:lnTo>
                    <a:pt x="454687" y="332059"/>
                  </a:lnTo>
                  <a:lnTo>
                    <a:pt x="430648" y="287404"/>
                  </a:lnTo>
                  <a:lnTo>
                    <a:pt x="404766" y="240411"/>
                  </a:lnTo>
                  <a:lnTo>
                    <a:pt x="377645" y="192329"/>
                  </a:lnTo>
                  <a:lnTo>
                    <a:pt x="349890" y="144407"/>
                  </a:lnTo>
                  <a:lnTo>
                    <a:pt x="322108" y="97895"/>
                  </a:lnTo>
                  <a:lnTo>
                    <a:pt x="294902" y="54042"/>
                  </a:lnTo>
                  <a:lnTo>
                    <a:pt x="268878" y="14097"/>
                  </a:lnTo>
                  <a:lnTo>
                    <a:pt x="249416" y="0"/>
                  </a:lnTo>
                  <a:lnTo>
                    <a:pt x="238482" y="3488"/>
                  </a:lnTo>
                  <a:lnTo>
                    <a:pt x="201425" y="52561"/>
                  </a:lnTo>
                  <a:lnTo>
                    <a:pt x="175144" y="91831"/>
                  </a:lnTo>
                  <a:lnTo>
                    <a:pt x="149861" y="132145"/>
                  </a:lnTo>
                  <a:lnTo>
                    <a:pt x="125280" y="173742"/>
                  </a:lnTo>
                  <a:lnTo>
                    <a:pt x="101106" y="216862"/>
                  </a:lnTo>
                  <a:lnTo>
                    <a:pt x="77042" y="261745"/>
                  </a:lnTo>
                  <a:lnTo>
                    <a:pt x="52794" y="308629"/>
                  </a:lnTo>
                  <a:lnTo>
                    <a:pt x="28065" y="357753"/>
                  </a:lnTo>
                  <a:lnTo>
                    <a:pt x="2559" y="409359"/>
                  </a:lnTo>
                  <a:lnTo>
                    <a:pt x="0" y="419969"/>
                  </a:lnTo>
                  <a:lnTo>
                    <a:pt x="3512" y="431084"/>
                  </a:lnTo>
                  <a:lnTo>
                    <a:pt x="11596" y="440057"/>
                  </a:lnTo>
                  <a:lnTo>
                    <a:pt x="22752" y="444246"/>
                  </a:lnTo>
                  <a:lnTo>
                    <a:pt x="71024" y="441091"/>
                  </a:lnTo>
                  <a:lnTo>
                    <a:pt x="111224" y="441312"/>
                  </a:lnTo>
                  <a:lnTo>
                    <a:pt x="149881" y="443110"/>
                  </a:lnTo>
                  <a:lnTo>
                    <a:pt x="193526" y="444687"/>
                  </a:lnTo>
                  <a:lnTo>
                    <a:pt x="248685" y="444246"/>
                  </a:lnTo>
                  <a:lnTo>
                    <a:pt x="317134" y="440700"/>
                  </a:lnTo>
                  <a:lnTo>
                    <a:pt x="367748" y="439583"/>
                  </a:lnTo>
                  <a:lnTo>
                    <a:pt x="415313" y="440797"/>
                  </a:lnTo>
                  <a:lnTo>
                    <a:pt x="474618" y="444246"/>
                  </a:lnTo>
                  <a:lnTo>
                    <a:pt x="484971" y="441334"/>
                  </a:lnTo>
                  <a:lnTo>
                    <a:pt x="493716" y="433460"/>
                  </a:lnTo>
                  <a:lnTo>
                    <a:pt x="497961" y="422257"/>
                  </a:lnTo>
                  <a:lnTo>
                    <a:pt x="494811" y="409359"/>
                  </a:lnTo>
                  <a:close/>
                </a:path>
              </a:pathLst>
            </a:custGeom>
            <a:ln w="12700">
              <a:solidFill>
                <a:srgbClr val="03070F"/>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5759831" y="5595246"/>
              <a:ext cx="70358" cy="297807"/>
            </a:xfrm>
            <a:prstGeom prst="rect">
              <a:avLst/>
            </a:prstGeom>
          </p:spPr>
        </p:pic>
      </p:grpSp>
      <p:sp>
        <p:nvSpPr>
          <p:cNvPr id="15" name="object 15"/>
          <p:cNvSpPr txBox="1"/>
          <p:nvPr/>
        </p:nvSpPr>
        <p:spPr>
          <a:xfrm>
            <a:off x="6255258" y="5272532"/>
            <a:ext cx="4933950" cy="848994"/>
          </a:xfrm>
          <a:prstGeom prst="rect">
            <a:avLst/>
          </a:prstGeom>
        </p:spPr>
        <p:txBody>
          <a:bodyPr vert="horz" wrap="square" lIns="0" tIns="12700" rIns="0" bIns="0" rtlCol="0">
            <a:spAutoFit/>
          </a:bodyPr>
          <a:lstStyle/>
          <a:p>
            <a:pPr marL="12700" marR="5080" algn="just">
              <a:lnSpc>
                <a:spcPct val="100000"/>
              </a:lnSpc>
              <a:spcBef>
                <a:spcPts val="100"/>
              </a:spcBef>
            </a:pPr>
            <a:r>
              <a:rPr sz="1800" dirty="0">
                <a:solidFill>
                  <a:srgbClr val="111F35"/>
                </a:solidFill>
                <a:latin typeface="Calibri"/>
                <a:cs typeface="Calibri"/>
              </a:rPr>
              <a:t>Historic</a:t>
            </a:r>
            <a:r>
              <a:rPr sz="1800" spc="-25" dirty="0">
                <a:solidFill>
                  <a:srgbClr val="111F35"/>
                </a:solidFill>
                <a:latin typeface="Calibri"/>
                <a:cs typeface="Calibri"/>
              </a:rPr>
              <a:t> </a:t>
            </a:r>
            <a:r>
              <a:rPr sz="1800" spc="-10" dirty="0">
                <a:solidFill>
                  <a:srgbClr val="111F35"/>
                </a:solidFill>
                <a:latin typeface="Calibri"/>
                <a:cs typeface="Calibri"/>
              </a:rPr>
              <a:t>states</a:t>
            </a:r>
            <a:r>
              <a:rPr sz="1800" spc="-45" dirty="0">
                <a:solidFill>
                  <a:srgbClr val="111F35"/>
                </a:solidFill>
                <a:latin typeface="Calibri"/>
                <a:cs typeface="Calibri"/>
              </a:rPr>
              <a:t> </a:t>
            </a:r>
            <a:r>
              <a:rPr sz="1800" dirty="0">
                <a:solidFill>
                  <a:srgbClr val="111F35"/>
                </a:solidFill>
                <a:latin typeface="Calibri"/>
                <a:cs typeface="Calibri"/>
              </a:rPr>
              <a:t>are</a:t>
            </a:r>
            <a:r>
              <a:rPr sz="1800" spc="-20" dirty="0">
                <a:solidFill>
                  <a:srgbClr val="111F35"/>
                </a:solidFill>
                <a:latin typeface="Calibri"/>
                <a:cs typeface="Calibri"/>
              </a:rPr>
              <a:t> </a:t>
            </a:r>
            <a:r>
              <a:rPr sz="1800" b="1" dirty="0">
                <a:solidFill>
                  <a:srgbClr val="111F35"/>
                </a:solidFill>
                <a:latin typeface="Calibri"/>
                <a:cs typeface="Calibri"/>
              </a:rPr>
              <a:t>not</a:t>
            </a:r>
            <a:r>
              <a:rPr sz="1800" b="1" spc="-45" dirty="0">
                <a:solidFill>
                  <a:srgbClr val="111F35"/>
                </a:solidFill>
                <a:latin typeface="Calibri"/>
                <a:cs typeface="Calibri"/>
              </a:rPr>
              <a:t> </a:t>
            </a:r>
            <a:r>
              <a:rPr sz="1800" b="1" dirty="0">
                <a:solidFill>
                  <a:srgbClr val="111F35"/>
                </a:solidFill>
                <a:latin typeface="Calibri"/>
                <a:cs typeface="Calibri"/>
              </a:rPr>
              <a:t>supported</a:t>
            </a:r>
            <a:r>
              <a:rPr sz="1800" b="1" spc="-40" dirty="0">
                <a:solidFill>
                  <a:srgbClr val="111F35"/>
                </a:solidFill>
                <a:latin typeface="Calibri"/>
                <a:cs typeface="Calibri"/>
              </a:rPr>
              <a:t> </a:t>
            </a:r>
            <a:r>
              <a:rPr sz="1800" dirty="0">
                <a:solidFill>
                  <a:srgbClr val="111F35"/>
                </a:solidFill>
                <a:latin typeface="Calibri"/>
                <a:cs typeface="Calibri"/>
              </a:rPr>
              <a:t>in</a:t>
            </a:r>
            <a:r>
              <a:rPr sz="1800" spc="-45" dirty="0">
                <a:solidFill>
                  <a:srgbClr val="111F35"/>
                </a:solidFill>
                <a:latin typeface="Calibri"/>
                <a:cs typeface="Calibri"/>
              </a:rPr>
              <a:t> </a:t>
            </a:r>
            <a:r>
              <a:rPr sz="1800" dirty="0">
                <a:solidFill>
                  <a:srgbClr val="111F35"/>
                </a:solidFill>
                <a:latin typeface="Calibri"/>
                <a:cs typeface="Calibri"/>
              </a:rPr>
              <a:t>the</a:t>
            </a:r>
            <a:r>
              <a:rPr sz="1800" spc="-35" dirty="0">
                <a:solidFill>
                  <a:srgbClr val="111F35"/>
                </a:solidFill>
                <a:latin typeface="Calibri"/>
                <a:cs typeface="Calibri"/>
              </a:rPr>
              <a:t> </a:t>
            </a:r>
            <a:r>
              <a:rPr sz="1800" i="1" dirty="0">
                <a:solidFill>
                  <a:srgbClr val="111F35"/>
                </a:solidFill>
                <a:latin typeface="Calibri"/>
                <a:cs typeface="Calibri"/>
              </a:rPr>
              <a:t>Live</a:t>
            </a:r>
            <a:r>
              <a:rPr sz="1800" i="1" spc="-20" dirty="0">
                <a:solidFill>
                  <a:srgbClr val="111F35"/>
                </a:solidFill>
                <a:latin typeface="Calibri"/>
                <a:cs typeface="Calibri"/>
              </a:rPr>
              <a:t> </a:t>
            </a:r>
            <a:r>
              <a:rPr sz="1800" i="1" spc="-10" dirty="0">
                <a:solidFill>
                  <a:srgbClr val="111F35"/>
                </a:solidFill>
                <a:latin typeface="Calibri"/>
                <a:cs typeface="Calibri"/>
              </a:rPr>
              <a:t>Preview </a:t>
            </a:r>
            <a:r>
              <a:rPr sz="1800" dirty="0">
                <a:solidFill>
                  <a:srgbClr val="111F35"/>
                </a:solidFill>
                <a:latin typeface="Calibri"/>
                <a:cs typeface="Calibri"/>
              </a:rPr>
              <a:t>browser</a:t>
            </a:r>
            <a:r>
              <a:rPr sz="1800" spc="-45" dirty="0">
                <a:solidFill>
                  <a:srgbClr val="111F35"/>
                </a:solidFill>
                <a:latin typeface="Calibri"/>
                <a:cs typeface="Calibri"/>
              </a:rPr>
              <a:t> </a:t>
            </a:r>
            <a:r>
              <a:rPr sz="1800" dirty="0">
                <a:solidFill>
                  <a:srgbClr val="111F35"/>
                </a:solidFill>
                <a:latin typeface="Calibri"/>
                <a:cs typeface="Calibri"/>
              </a:rPr>
              <a:t>within</a:t>
            </a:r>
            <a:r>
              <a:rPr sz="1800" spc="-20" dirty="0">
                <a:solidFill>
                  <a:srgbClr val="111F35"/>
                </a:solidFill>
                <a:latin typeface="Calibri"/>
                <a:cs typeface="Calibri"/>
              </a:rPr>
              <a:t> </a:t>
            </a:r>
            <a:r>
              <a:rPr sz="1800" dirty="0">
                <a:solidFill>
                  <a:srgbClr val="111F35"/>
                </a:solidFill>
                <a:latin typeface="Calibri"/>
                <a:cs typeface="Calibri"/>
              </a:rPr>
              <a:t>Visual</a:t>
            </a:r>
            <a:r>
              <a:rPr sz="1800" spc="-35" dirty="0">
                <a:solidFill>
                  <a:srgbClr val="111F35"/>
                </a:solidFill>
                <a:latin typeface="Calibri"/>
                <a:cs typeface="Calibri"/>
              </a:rPr>
              <a:t> </a:t>
            </a:r>
            <a:r>
              <a:rPr sz="1800" dirty="0">
                <a:solidFill>
                  <a:srgbClr val="111F35"/>
                </a:solidFill>
                <a:latin typeface="Calibri"/>
                <a:cs typeface="Calibri"/>
              </a:rPr>
              <a:t>Studio</a:t>
            </a:r>
            <a:r>
              <a:rPr sz="1800" spc="-30" dirty="0">
                <a:solidFill>
                  <a:srgbClr val="111F35"/>
                </a:solidFill>
                <a:latin typeface="Calibri"/>
                <a:cs typeface="Calibri"/>
              </a:rPr>
              <a:t> </a:t>
            </a:r>
            <a:r>
              <a:rPr sz="1800" dirty="0">
                <a:solidFill>
                  <a:srgbClr val="111F35"/>
                </a:solidFill>
                <a:latin typeface="Calibri"/>
                <a:cs typeface="Calibri"/>
              </a:rPr>
              <a:t>Code!</a:t>
            </a:r>
            <a:r>
              <a:rPr sz="1800" spc="-30" dirty="0">
                <a:solidFill>
                  <a:srgbClr val="111F35"/>
                </a:solidFill>
                <a:latin typeface="Calibri"/>
                <a:cs typeface="Calibri"/>
              </a:rPr>
              <a:t> </a:t>
            </a:r>
            <a:r>
              <a:rPr sz="1800" dirty="0">
                <a:solidFill>
                  <a:srgbClr val="111F35"/>
                </a:solidFill>
                <a:latin typeface="Calibri"/>
                <a:cs typeface="Calibri"/>
              </a:rPr>
              <a:t>Open</a:t>
            </a:r>
            <a:r>
              <a:rPr sz="1800" spc="-40" dirty="0">
                <a:solidFill>
                  <a:srgbClr val="111F35"/>
                </a:solidFill>
                <a:latin typeface="Calibri"/>
                <a:cs typeface="Calibri"/>
              </a:rPr>
              <a:t> </a:t>
            </a:r>
            <a:r>
              <a:rPr sz="1800" dirty="0">
                <a:solidFill>
                  <a:srgbClr val="111F35"/>
                </a:solidFill>
                <a:latin typeface="Calibri"/>
                <a:cs typeface="Calibri"/>
              </a:rPr>
              <a:t>the</a:t>
            </a:r>
            <a:r>
              <a:rPr sz="1800" spc="-25" dirty="0">
                <a:solidFill>
                  <a:srgbClr val="111F35"/>
                </a:solidFill>
                <a:latin typeface="Calibri"/>
                <a:cs typeface="Calibri"/>
              </a:rPr>
              <a:t> </a:t>
            </a:r>
            <a:r>
              <a:rPr sz="1800" dirty="0">
                <a:solidFill>
                  <a:srgbClr val="111F35"/>
                </a:solidFill>
                <a:latin typeface="Calibri"/>
                <a:cs typeface="Calibri"/>
              </a:rPr>
              <a:t>page</a:t>
            </a:r>
            <a:r>
              <a:rPr sz="1800" spc="-35" dirty="0">
                <a:solidFill>
                  <a:srgbClr val="111F35"/>
                </a:solidFill>
                <a:latin typeface="Calibri"/>
                <a:cs typeface="Calibri"/>
              </a:rPr>
              <a:t> </a:t>
            </a:r>
            <a:r>
              <a:rPr sz="1800" spc="-25" dirty="0">
                <a:solidFill>
                  <a:srgbClr val="111F35"/>
                </a:solidFill>
                <a:latin typeface="Calibri"/>
                <a:cs typeface="Calibri"/>
              </a:rPr>
              <a:t>in </a:t>
            </a:r>
            <a:r>
              <a:rPr sz="1800" spc="-10" dirty="0">
                <a:solidFill>
                  <a:srgbClr val="111F35"/>
                </a:solidFill>
                <a:latin typeface="Calibri"/>
                <a:cs typeface="Calibri"/>
              </a:rPr>
              <a:t>Firefox</a:t>
            </a:r>
            <a:r>
              <a:rPr sz="1800" spc="-50" dirty="0">
                <a:solidFill>
                  <a:srgbClr val="111F35"/>
                </a:solidFill>
                <a:latin typeface="Calibri"/>
                <a:cs typeface="Calibri"/>
              </a:rPr>
              <a:t> </a:t>
            </a:r>
            <a:r>
              <a:rPr sz="1800" dirty="0">
                <a:solidFill>
                  <a:srgbClr val="111F35"/>
                </a:solidFill>
                <a:latin typeface="Calibri"/>
                <a:cs typeface="Calibri"/>
              </a:rPr>
              <a:t>to</a:t>
            </a:r>
            <a:r>
              <a:rPr sz="1800" spc="-50" dirty="0">
                <a:solidFill>
                  <a:srgbClr val="111F35"/>
                </a:solidFill>
                <a:latin typeface="Calibri"/>
                <a:cs typeface="Calibri"/>
              </a:rPr>
              <a:t> </a:t>
            </a:r>
            <a:r>
              <a:rPr sz="1800" dirty="0">
                <a:solidFill>
                  <a:srgbClr val="111F35"/>
                </a:solidFill>
                <a:latin typeface="Calibri"/>
                <a:cs typeface="Calibri"/>
              </a:rPr>
              <a:t>check</a:t>
            </a:r>
            <a:r>
              <a:rPr sz="1800" spc="-45" dirty="0">
                <a:solidFill>
                  <a:srgbClr val="111F35"/>
                </a:solidFill>
                <a:latin typeface="Calibri"/>
                <a:cs typeface="Calibri"/>
              </a:rPr>
              <a:t> </a:t>
            </a:r>
            <a:r>
              <a:rPr sz="1800" dirty="0">
                <a:solidFill>
                  <a:srgbClr val="111F35"/>
                </a:solidFill>
                <a:latin typeface="Calibri"/>
                <a:cs typeface="Calibri"/>
              </a:rPr>
              <a:t>them</a:t>
            </a:r>
            <a:r>
              <a:rPr sz="1800" spc="-30" dirty="0">
                <a:solidFill>
                  <a:srgbClr val="111F35"/>
                </a:solidFill>
                <a:latin typeface="Calibri"/>
                <a:cs typeface="Calibri"/>
              </a:rPr>
              <a:t> </a:t>
            </a:r>
            <a:r>
              <a:rPr sz="1800" spc="-20" dirty="0">
                <a:solidFill>
                  <a:srgbClr val="111F35"/>
                </a:solidFill>
                <a:latin typeface="Calibri"/>
                <a:cs typeface="Calibri"/>
              </a:rPr>
              <a:t>out.</a:t>
            </a:r>
            <a:endParaRPr sz="1800">
              <a:latin typeface="Calibri"/>
              <a:cs typeface="Calibri"/>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91</a:t>
            </a:fld>
            <a:endParaRPr spc="-25"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557529"/>
            <a:ext cx="7663815" cy="574040"/>
          </a:xfrm>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85" dirty="0"/>
              <a:t> </a:t>
            </a:r>
            <a:r>
              <a:rPr dirty="0"/>
              <a:t>FORM</a:t>
            </a:r>
            <a:r>
              <a:rPr spc="-70" dirty="0"/>
              <a:t> </a:t>
            </a:r>
            <a:r>
              <a:rPr spc="-90" dirty="0"/>
              <a:t>STATES</a:t>
            </a:r>
          </a:p>
        </p:txBody>
      </p:sp>
      <p:sp>
        <p:nvSpPr>
          <p:cNvPr id="3" name="object 3"/>
          <p:cNvSpPr/>
          <p:nvPr/>
        </p:nvSpPr>
        <p:spPr>
          <a:xfrm>
            <a:off x="880872" y="3540252"/>
            <a:ext cx="5215255" cy="2586355"/>
          </a:xfrm>
          <a:custGeom>
            <a:avLst/>
            <a:gdLst/>
            <a:ahLst/>
            <a:cxnLst/>
            <a:rect l="l" t="t" r="r" b="b"/>
            <a:pathLst>
              <a:path w="5215255" h="2586354">
                <a:moveTo>
                  <a:pt x="0" y="2586228"/>
                </a:moveTo>
                <a:lnTo>
                  <a:pt x="5215128" y="2586228"/>
                </a:lnTo>
                <a:lnTo>
                  <a:pt x="5215128" y="0"/>
                </a:lnTo>
                <a:lnTo>
                  <a:pt x="0" y="0"/>
                </a:lnTo>
                <a:lnTo>
                  <a:pt x="0" y="2586228"/>
                </a:lnTo>
                <a:close/>
              </a:path>
            </a:pathLst>
          </a:custGeom>
          <a:ln w="12699">
            <a:solidFill>
              <a:srgbClr val="111F35"/>
            </a:solidFill>
          </a:ln>
        </p:spPr>
        <p:txBody>
          <a:bodyPr wrap="square" lIns="0" tIns="0" rIns="0" bIns="0" rtlCol="0"/>
          <a:lstStyle/>
          <a:p>
            <a:endParaRPr/>
          </a:p>
        </p:txBody>
      </p:sp>
      <p:sp>
        <p:nvSpPr>
          <p:cNvPr id="4" name="object 4"/>
          <p:cNvSpPr txBox="1"/>
          <p:nvPr/>
        </p:nvSpPr>
        <p:spPr>
          <a:xfrm>
            <a:off x="959916" y="5207000"/>
            <a:ext cx="4664075" cy="848994"/>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00000"/>
                </a:solidFill>
                <a:latin typeface="Consolas"/>
                <a:cs typeface="Consolas"/>
              </a:rPr>
              <a:t>:checked</a:t>
            </a:r>
            <a:r>
              <a:rPr sz="1800" spc="-25" dirty="0">
                <a:solidFill>
                  <a:srgbClr val="800000"/>
                </a:solidFill>
                <a:latin typeface="Consolas"/>
                <a:cs typeface="Consolas"/>
              </a:rPr>
              <a:t> </a:t>
            </a:r>
            <a:r>
              <a:rPr sz="1800" dirty="0">
                <a:latin typeface="Consolas"/>
                <a:cs typeface="Consolas"/>
              </a:rPr>
              <a:t>~</a:t>
            </a:r>
            <a:r>
              <a:rPr sz="1800" spc="-25" dirty="0">
                <a:latin typeface="Consolas"/>
                <a:cs typeface="Consolas"/>
              </a:rPr>
              <a:t> </a:t>
            </a:r>
            <a:r>
              <a:rPr sz="1800" dirty="0">
                <a:solidFill>
                  <a:srgbClr val="800000"/>
                </a:solidFill>
                <a:latin typeface="Consolas"/>
                <a:cs typeface="Consolas"/>
              </a:rPr>
              <a:t>em</a:t>
            </a:r>
            <a:r>
              <a:rPr sz="1800" spc="-2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262255">
              <a:lnSpc>
                <a:spcPct val="100000"/>
              </a:lnSpc>
            </a:pPr>
            <a:r>
              <a:rPr sz="1800" dirty="0">
                <a:solidFill>
                  <a:srgbClr val="E40000"/>
                </a:solidFill>
                <a:latin typeface="Consolas"/>
                <a:cs typeface="Consolas"/>
              </a:rPr>
              <a:t>color</a:t>
            </a:r>
            <a:r>
              <a:rPr sz="1800" dirty="0">
                <a:latin typeface="Consolas"/>
                <a:cs typeface="Consolas"/>
              </a:rPr>
              <a:t>:</a:t>
            </a:r>
            <a:r>
              <a:rPr sz="1800" spc="-15" dirty="0">
                <a:latin typeface="Consolas"/>
                <a:cs typeface="Consolas"/>
              </a:rPr>
              <a:t> </a:t>
            </a:r>
            <a:r>
              <a:rPr sz="1800" dirty="0">
                <a:solidFill>
                  <a:srgbClr val="0451A4"/>
                </a:solidFill>
                <a:latin typeface="Consolas"/>
                <a:cs typeface="Consolas"/>
              </a:rPr>
              <a:t>deeppink</a:t>
            </a:r>
            <a:r>
              <a:rPr sz="1800" dirty="0">
                <a:latin typeface="Consolas"/>
                <a:cs typeface="Consolas"/>
              </a:rPr>
              <a:t>;</a:t>
            </a:r>
            <a:r>
              <a:rPr sz="1800" spc="-30" dirty="0">
                <a:latin typeface="Consolas"/>
                <a:cs typeface="Consolas"/>
              </a:rPr>
              <a:t> </a:t>
            </a:r>
            <a:r>
              <a:rPr sz="1800" spc="-10" dirty="0">
                <a:solidFill>
                  <a:srgbClr val="E40000"/>
                </a:solidFill>
                <a:latin typeface="Consolas"/>
                <a:cs typeface="Consolas"/>
              </a:rPr>
              <a:t>font-</a:t>
            </a:r>
            <a:r>
              <a:rPr sz="1800" dirty="0">
                <a:solidFill>
                  <a:srgbClr val="E40000"/>
                </a:solidFill>
                <a:latin typeface="Consolas"/>
                <a:cs typeface="Consolas"/>
              </a:rPr>
              <a:t>weight</a:t>
            </a:r>
            <a:r>
              <a:rPr sz="1800" dirty="0">
                <a:latin typeface="Consolas"/>
                <a:cs typeface="Consolas"/>
              </a:rPr>
              <a:t>:</a:t>
            </a:r>
            <a:r>
              <a:rPr sz="1800" spc="-10" dirty="0">
                <a:latin typeface="Consolas"/>
                <a:cs typeface="Consolas"/>
              </a:rPr>
              <a:t> </a:t>
            </a:r>
            <a:r>
              <a:rPr sz="1800" spc="-10" dirty="0">
                <a:solidFill>
                  <a:srgbClr val="0451A4"/>
                </a:solidFill>
                <a:latin typeface="Consolas"/>
                <a:cs typeface="Consolas"/>
              </a:rPr>
              <a:t>bold</a:t>
            </a:r>
            <a:r>
              <a:rPr sz="1800" spc="-10" dirty="0">
                <a:latin typeface="Consolas"/>
                <a:cs typeface="Consolas"/>
              </a:rPr>
              <a:t>;</a:t>
            </a:r>
            <a:endParaRPr sz="1800">
              <a:latin typeface="Consolas"/>
              <a:cs typeface="Consolas"/>
            </a:endParaRPr>
          </a:p>
          <a:p>
            <a:pPr marL="12700">
              <a:lnSpc>
                <a:spcPct val="100000"/>
              </a:lnSpc>
            </a:pPr>
            <a:r>
              <a:rPr sz="1800" spc="-50" dirty="0">
                <a:latin typeface="Consolas"/>
                <a:cs typeface="Consolas"/>
              </a:rPr>
              <a:t>}</a:t>
            </a:r>
            <a:endParaRPr sz="1800">
              <a:latin typeface="Consolas"/>
              <a:cs typeface="Consolas"/>
            </a:endParaRPr>
          </a:p>
        </p:txBody>
      </p:sp>
      <p:pic>
        <p:nvPicPr>
          <p:cNvPr id="5" name="object 5"/>
          <p:cNvPicPr/>
          <p:nvPr/>
        </p:nvPicPr>
        <p:blipFill>
          <a:blip r:embed="rId2" cstate="print"/>
          <a:stretch>
            <a:fillRect/>
          </a:stretch>
        </p:blipFill>
        <p:spPr>
          <a:xfrm>
            <a:off x="6717792" y="2967227"/>
            <a:ext cx="4526280" cy="2269236"/>
          </a:xfrm>
          <a:prstGeom prst="rect">
            <a:avLst/>
          </a:prstGeom>
        </p:spPr>
      </p:pic>
      <p:graphicFrame>
        <p:nvGraphicFramePr>
          <p:cNvPr id="6" name="object 6"/>
          <p:cNvGraphicFramePr>
            <a:graphicFrameLocks noGrp="1"/>
          </p:cNvGraphicFramePr>
          <p:nvPr/>
        </p:nvGraphicFramePr>
        <p:xfrm>
          <a:off x="874522" y="1557274"/>
          <a:ext cx="10425428" cy="3676649"/>
        </p:xfrm>
        <a:graphic>
          <a:graphicData uri="http://schemas.openxmlformats.org/drawingml/2006/table">
            <a:tbl>
              <a:tblPr firstRow="1" bandRow="1">
                <a:tableStyleId>{2D5ABB26-0587-4C30-8999-92F81FD0307C}</a:tableStyleId>
              </a:tblPr>
              <a:tblGrid>
                <a:gridCol w="5831840">
                  <a:extLst>
                    <a:ext uri="{9D8B030D-6E8A-4147-A177-3AD203B41FA5}">
                      <a16:colId xmlns:a16="http://schemas.microsoft.com/office/drawing/2014/main" val="20000"/>
                    </a:ext>
                  </a:extLst>
                </a:gridCol>
                <a:gridCol w="4535804">
                  <a:extLst>
                    <a:ext uri="{9D8B030D-6E8A-4147-A177-3AD203B41FA5}">
                      <a16:colId xmlns:a16="http://schemas.microsoft.com/office/drawing/2014/main" val="20001"/>
                    </a:ext>
                  </a:extLst>
                </a:gridCol>
                <a:gridCol w="57784">
                  <a:extLst>
                    <a:ext uri="{9D8B030D-6E8A-4147-A177-3AD203B41FA5}">
                      <a16:colId xmlns:a16="http://schemas.microsoft.com/office/drawing/2014/main" val="20002"/>
                    </a:ext>
                  </a:extLst>
                </a:gridCol>
              </a:tblGrid>
              <a:tr h="1398270">
                <a:tc gridSpan="3">
                  <a:txBody>
                    <a:bodyPr/>
                    <a:lstStyle/>
                    <a:p>
                      <a:pPr marL="91440">
                        <a:lnSpc>
                          <a:spcPct val="100000"/>
                        </a:lnSpc>
                        <a:spcBef>
                          <a:spcPts val="250"/>
                        </a:spcBef>
                      </a:pPr>
                      <a:r>
                        <a:rPr sz="1800" spc="-10" dirty="0">
                          <a:solidFill>
                            <a:srgbClr val="800000"/>
                          </a:solidFill>
                          <a:latin typeface="Consolas"/>
                          <a:cs typeface="Consolas"/>
                        </a:rPr>
                        <a:t>&lt;div&gt;</a:t>
                      </a:r>
                      <a:endParaRPr sz="1800">
                        <a:latin typeface="Consolas"/>
                        <a:cs typeface="Consolas"/>
                      </a:endParaRPr>
                    </a:p>
                    <a:p>
                      <a:pPr marL="341630">
                        <a:lnSpc>
                          <a:spcPct val="100000"/>
                        </a:lnSpc>
                      </a:pPr>
                      <a:r>
                        <a:rPr sz="1800" dirty="0">
                          <a:solidFill>
                            <a:srgbClr val="800000"/>
                          </a:solidFill>
                          <a:latin typeface="Consolas"/>
                          <a:cs typeface="Consolas"/>
                        </a:rPr>
                        <a:t>&lt;label</a:t>
                      </a:r>
                      <a:r>
                        <a:rPr sz="1800" spc="-75" dirty="0">
                          <a:solidFill>
                            <a:srgbClr val="800000"/>
                          </a:solidFill>
                          <a:latin typeface="Consolas"/>
                          <a:cs typeface="Consolas"/>
                        </a:rPr>
                        <a:t> </a:t>
                      </a:r>
                      <a:r>
                        <a:rPr sz="1800" dirty="0">
                          <a:solidFill>
                            <a:srgbClr val="E40000"/>
                          </a:solidFill>
                          <a:latin typeface="Consolas"/>
                          <a:cs typeface="Consolas"/>
                        </a:rPr>
                        <a:t>for</a:t>
                      </a:r>
                      <a:r>
                        <a:rPr sz="1800" dirty="0">
                          <a:latin typeface="Consolas"/>
                          <a:cs typeface="Consolas"/>
                        </a:rPr>
                        <a:t>=</a:t>
                      </a:r>
                      <a:r>
                        <a:rPr sz="1800" dirty="0">
                          <a:solidFill>
                            <a:srgbClr val="0000FF"/>
                          </a:solidFill>
                          <a:latin typeface="Consolas"/>
                          <a:cs typeface="Consolas"/>
                        </a:rPr>
                        <a:t>"mail"</a:t>
                      </a:r>
                      <a:r>
                        <a:rPr sz="1800" dirty="0">
                          <a:solidFill>
                            <a:srgbClr val="800000"/>
                          </a:solidFill>
                          <a:latin typeface="Consolas"/>
                          <a:cs typeface="Consolas"/>
                        </a:rPr>
                        <a:t>&gt;</a:t>
                      </a:r>
                      <a:r>
                        <a:rPr sz="1800" dirty="0">
                          <a:latin typeface="Consolas"/>
                          <a:cs typeface="Consolas"/>
                        </a:rPr>
                        <a:t>Message:</a:t>
                      </a:r>
                      <a:r>
                        <a:rPr sz="1800" dirty="0">
                          <a:solidFill>
                            <a:srgbClr val="800000"/>
                          </a:solidFill>
                          <a:latin typeface="Consolas"/>
                          <a:cs typeface="Consolas"/>
                        </a:rPr>
                        <a:t>&lt;/label&gt;&lt;input</a:t>
                      </a:r>
                      <a:r>
                        <a:rPr sz="1800" spc="-70" dirty="0">
                          <a:solidFill>
                            <a:srgbClr val="800000"/>
                          </a:solidFill>
                          <a:latin typeface="Consolas"/>
                          <a:cs typeface="Consolas"/>
                        </a:rPr>
                        <a:t> </a:t>
                      </a:r>
                      <a:r>
                        <a:rPr sz="1800" dirty="0">
                          <a:solidFill>
                            <a:srgbClr val="E40000"/>
                          </a:solidFill>
                          <a:latin typeface="Consolas"/>
                          <a:cs typeface="Consolas"/>
                        </a:rPr>
                        <a:t>id</a:t>
                      </a:r>
                      <a:r>
                        <a:rPr sz="1800" dirty="0">
                          <a:latin typeface="Consolas"/>
                          <a:cs typeface="Consolas"/>
                        </a:rPr>
                        <a:t>=</a:t>
                      </a:r>
                      <a:r>
                        <a:rPr sz="1800" dirty="0">
                          <a:solidFill>
                            <a:srgbClr val="0000FF"/>
                          </a:solidFill>
                          <a:latin typeface="Consolas"/>
                          <a:cs typeface="Consolas"/>
                        </a:rPr>
                        <a:t>"mail"</a:t>
                      </a:r>
                      <a:r>
                        <a:rPr sz="1800" spc="-60" dirty="0">
                          <a:solidFill>
                            <a:srgbClr val="0000FF"/>
                          </a:solidFill>
                          <a:latin typeface="Consolas"/>
                          <a:cs typeface="Consolas"/>
                        </a:rPr>
                        <a:t> </a:t>
                      </a:r>
                      <a:r>
                        <a:rPr sz="1800" spc="-10" dirty="0">
                          <a:solidFill>
                            <a:srgbClr val="E40000"/>
                          </a:solidFill>
                          <a:latin typeface="Consolas"/>
                          <a:cs typeface="Consolas"/>
                        </a:rPr>
                        <a:t>type</a:t>
                      </a:r>
                      <a:r>
                        <a:rPr sz="1800" spc="-10" dirty="0">
                          <a:latin typeface="Consolas"/>
                          <a:cs typeface="Consolas"/>
                        </a:rPr>
                        <a:t>=</a:t>
                      </a:r>
                      <a:r>
                        <a:rPr sz="1800" spc="-10" dirty="0">
                          <a:solidFill>
                            <a:srgbClr val="0000FF"/>
                          </a:solidFill>
                          <a:latin typeface="Consolas"/>
                          <a:cs typeface="Consolas"/>
                        </a:rPr>
                        <a:t>"email"</a:t>
                      </a:r>
                      <a:r>
                        <a:rPr sz="1800" spc="-10" dirty="0">
                          <a:solidFill>
                            <a:srgbClr val="800000"/>
                          </a:solidFill>
                          <a:latin typeface="Consolas"/>
                          <a:cs typeface="Consolas"/>
                        </a:rPr>
                        <a:t>&gt;</a:t>
                      </a:r>
                      <a:endParaRPr sz="1800">
                        <a:latin typeface="Consolas"/>
                        <a:cs typeface="Consolas"/>
                      </a:endParaRPr>
                    </a:p>
                    <a:p>
                      <a:pPr marL="341630">
                        <a:lnSpc>
                          <a:spcPct val="100000"/>
                        </a:lnSpc>
                      </a:pPr>
                      <a:r>
                        <a:rPr sz="1800" dirty="0">
                          <a:solidFill>
                            <a:srgbClr val="800000"/>
                          </a:solidFill>
                          <a:latin typeface="Consolas"/>
                          <a:cs typeface="Consolas"/>
                        </a:rPr>
                        <a:t>&lt;button</a:t>
                      </a:r>
                      <a:r>
                        <a:rPr sz="1800" spc="-30" dirty="0">
                          <a:solidFill>
                            <a:srgbClr val="800000"/>
                          </a:solidFill>
                          <a:latin typeface="Consolas"/>
                          <a:cs typeface="Consolas"/>
                        </a:rPr>
                        <a:t> </a:t>
                      </a:r>
                      <a:r>
                        <a:rPr sz="1800" spc="-10" dirty="0">
                          <a:solidFill>
                            <a:srgbClr val="E40000"/>
                          </a:solidFill>
                          <a:latin typeface="Consolas"/>
                          <a:cs typeface="Consolas"/>
                        </a:rPr>
                        <a:t>disabled</a:t>
                      </a:r>
                      <a:r>
                        <a:rPr sz="1800" spc="-10" dirty="0">
                          <a:solidFill>
                            <a:srgbClr val="800000"/>
                          </a:solidFill>
                          <a:latin typeface="Consolas"/>
                          <a:cs typeface="Consolas"/>
                        </a:rPr>
                        <a:t>&gt;</a:t>
                      </a:r>
                      <a:r>
                        <a:rPr sz="1800" spc="-10" dirty="0">
                          <a:latin typeface="Consolas"/>
                          <a:cs typeface="Consolas"/>
                        </a:rPr>
                        <a:t>Cancel</a:t>
                      </a:r>
                      <a:r>
                        <a:rPr sz="1800" spc="-10" dirty="0">
                          <a:solidFill>
                            <a:srgbClr val="800000"/>
                          </a:solidFill>
                          <a:latin typeface="Consolas"/>
                          <a:cs typeface="Consolas"/>
                        </a:rPr>
                        <a:t>&lt;/button&gt;&lt;button&gt;</a:t>
                      </a:r>
                      <a:r>
                        <a:rPr sz="1800" spc="-10" dirty="0">
                          <a:latin typeface="Consolas"/>
                          <a:cs typeface="Consolas"/>
                        </a:rPr>
                        <a:t>Subscribe</a:t>
                      </a:r>
                      <a:r>
                        <a:rPr sz="1800" spc="-10" dirty="0">
                          <a:solidFill>
                            <a:srgbClr val="800000"/>
                          </a:solidFill>
                          <a:latin typeface="Consolas"/>
                          <a:cs typeface="Consolas"/>
                        </a:rPr>
                        <a:t>&lt;/button&gt;</a:t>
                      </a:r>
                      <a:endParaRPr sz="1800">
                        <a:latin typeface="Consolas"/>
                        <a:cs typeface="Consolas"/>
                      </a:endParaRPr>
                    </a:p>
                    <a:p>
                      <a:pPr marL="91440">
                        <a:lnSpc>
                          <a:spcPct val="100000"/>
                        </a:lnSpc>
                      </a:pPr>
                      <a:r>
                        <a:rPr sz="1800" spc="-10" dirty="0">
                          <a:solidFill>
                            <a:srgbClr val="800000"/>
                          </a:solidFill>
                          <a:latin typeface="Consolas"/>
                          <a:cs typeface="Consolas"/>
                        </a:rPr>
                        <a:t>&lt;/div&gt;</a:t>
                      </a:r>
                      <a:endParaRPr sz="1800">
                        <a:latin typeface="Consolas"/>
                        <a:cs typeface="Consolas"/>
                      </a:endParaRPr>
                    </a:p>
                    <a:p>
                      <a:pPr marL="91440">
                        <a:lnSpc>
                          <a:spcPts val="2020"/>
                        </a:lnSpc>
                      </a:pPr>
                      <a:r>
                        <a:rPr sz="1800" dirty="0">
                          <a:solidFill>
                            <a:srgbClr val="800000"/>
                          </a:solidFill>
                          <a:latin typeface="Consolas"/>
                          <a:cs typeface="Consolas"/>
                        </a:rPr>
                        <a:t>&lt;input</a:t>
                      </a:r>
                      <a:r>
                        <a:rPr sz="1800" spc="-60" dirty="0">
                          <a:solidFill>
                            <a:srgbClr val="800000"/>
                          </a:solidFill>
                          <a:latin typeface="Consolas"/>
                          <a:cs typeface="Consolas"/>
                        </a:rPr>
                        <a:t> </a:t>
                      </a:r>
                      <a:r>
                        <a:rPr sz="1800" dirty="0">
                          <a:solidFill>
                            <a:srgbClr val="E40000"/>
                          </a:solidFill>
                          <a:latin typeface="Consolas"/>
                          <a:cs typeface="Consolas"/>
                        </a:rPr>
                        <a:t>type</a:t>
                      </a:r>
                      <a:r>
                        <a:rPr sz="1800" dirty="0">
                          <a:latin typeface="Consolas"/>
                          <a:cs typeface="Consolas"/>
                        </a:rPr>
                        <a:t>=</a:t>
                      </a:r>
                      <a:r>
                        <a:rPr sz="1800" dirty="0">
                          <a:solidFill>
                            <a:srgbClr val="0000FF"/>
                          </a:solidFill>
                          <a:latin typeface="Consolas"/>
                          <a:cs typeface="Consolas"/>
                        </a:rPr>
                        <a:t>"checkbox"</a:t>
                      </a:r>
                      <a:r>
                        <a:rPr sz="1800" dirty="0">
                          <a:solidFill>
                            <a:srgbClr val="800000"/>
                          </a:solidFill>
                          <a:latin typeface="Consolas"/>
                          <a:cs typeface="Consolas"/>
                        </a:rPr>
                        <a:t>&gt;</a:t>
                      </a:r>
                      <a:r>
                        <a:rPr sz="1800" spc="-35" dirty="0">
                          <a:solidFill>
                            <a:srgbClr val="800000"/>
                          </a:solidFill>
                          <a:latin typeface="Consolas"/>
                          <a:cs typeface="Consolas"/>
                        </a:rPr>
                        <a:t> </a:t>
                      </a:r>
                      <a:r>
                        <a:rPr sz="1800" spc="-10" dirty="0">
                          <a:latin typeface="Consolas"/>
                          <a:cs typeface="Consolas"/>
                        </a:rPr>
                        <a:t>Checkbox</a:t>
                      </a:r>
                      <a:r>
                        <a:rPr sz="1800" spc="-10" dirty="0">
                          <a:solidFill>
                            <a:srgbClr val="800000"/>
                          </a:solidFill>
                          <a:latin typeface="Consolas"/>
                          <a:cs typeface="Consolas"/>
                        </a:rPr>
                        <a:t>&lt;br&gt;&lt;br&gt;</a:t>
                      </a:r>
                      <a:endParaRPr sz="1800">
                        <a:latin typeface="Consolas"/>
                        <a:cs typeface="Consolas"/>
                      </a:endParaRPr>
                    </a:p>
                  </a:txBody>
                  <a:tcPr marL="0" marR="0" marT="31750" marB="0">
                    <a:lnL w="12700">
                      <a:solidFill>
                        <a:srgbClr val="111F35"/>
                      </a:solidFill>
                      <a:prstDash val="solid"/>
                    </a:lnL>
                    <a:lnR w="12700">
                      <a:solidFill>
                        <a:srgbClr val="111F35"/>
                      </a:solidFill>
                      <a:prstDash val="solid"/>
                    </a:lnR>
                    <a:lnT w="12700">
                      <a:solidFill>
                        <a:srgbClr val="111F35"/>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54965">
                <a:tc>
                  <a:txBody>
                    <a:bodyPr/>
                    <a:lstStyle/>
                    <a:p>
                      <a:pPr marL="91440">
                        <a:lnSpc>
                          <a:spcPct val="100000"/>
                        </a:lnSpc>
                        <a:spcBef>
                          <a:spcPts val="35"/>
                        </a:spcBef>
                      </a:pPr>
                      <a:r>
                        <a:rPr sz="1800" dirty="0">
                          <a:solidFill>
                            <a:srgbClr val="800000"/>
                          </a:solidFill>
                          <a:latin typeface="Consolas"/>
                          <a:cs typeface="Consolas"/>
                        </a:rPr>
                        <a:t>&lt;em&gt;</a:t>
                      </a:r>
                      <a:r>
                        <a:rPr sz="1800" dirty="0">
                          <a:latin typeface="Consolas"/>
                          <a:cs typeface="Consolas"/>
                        </a:rPr>
                        <a:t>What</a:t>
                      </a:r>
                      <a:r>
                        <a:rPr sz="1800" spc="-25" dirty="0">
                          <a:latin typeface="Consolas"/>
                          <a:cs typeface="Consolas"/>
                        </a:rPr>
                        <a:t> </a:t>
                      </a:r>
                      <a:r>
                        <a:rPr sz="1800" dirty="0">
                          <a:latin typeface="Consolas"/>
                          <a:cs typeface="Consolas"/>
                        </a:rPr>
                        <a:t>a</a:t>
                      </a:r>
                      <a:r>
                        <a:rPr sz="1800" spc="-45" dirty="0">
                          <a:latin typeface="Consolas"/>
                          <a:cs typeface="Consolas"/>
                        </a:rPr>
                        <a:t> </a:t>
                      </a:r>
                      <a:r>
                        <a:rPr sz="1800" dirty="0">
                          <a:latin typeface="Consolas"/>
                          <a:cs typeface="Consolas"/>
                        </a:rPr>
                        <a:t>nice</a:t>
                      </a:r>
                      <a:r>
                        <a:rPr sz="1800" spc="-35" dirty="0">
                          <a:latin typeface="Consolas"/>
                          <a:cs typeface="Consolas"/>
                        </a:rPr>
                        <a:t> </a:t>
                      </a:r>
                      <a:r>
                        <a:rPr sz="1800" spc="-10" dirty="0">
                          <a:latin typeface="Consolas"/>
                          <a:cs typeface="Consolas"/>
                        </a:rPr>
                        <a:t>form!</a:t>
                      </a:r>
                      <a:r>
                        <a:rPr sz="1800" spc="-10" dirty="0">
                          <a:solidFill>
                            <a:srgbClr val="800000"/>
                          </a:solidFill>
                          <a:latin typeface="Consolas"/>
                          <a:cs typeface="Consolas"/>
                        </a:rPr>
                        <a:t>&lt;/em&gt;</a:t>
                      </a:r>
                      <a:endParaRPr sz="1800">
                        <a:latin typeface="Consolas"/>
                        <a:cs typeface="Consolas"/>
                      </a:endParaRPr>
                    </a:p>
                  </a:txBody>
                  <a:tcPr marL="0" marR="0" marT="4445" marB="0">
                    <a:lnL w="12700">
                      <a:solidFill>
                        <a:srgbClr val="111F35"/>
                      </a:solidFill>
                      <a:prstDash val="solid"/>
                    </a:lnL>
                    <a:lnR w="9525">
                      <a:solidFill>
                        <a:srgbClr val="111F35"/>
                      </a:solidFill>
                      <a:prstDash val="solid"/>
                    </a:lnR>
                    <a:lnB w="12700">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9525">
                      <a:solidFill>
                        <a:srgbClr val="111F35"/>
                      </a:solidFill>
                      <a:prstDash val="solid"/>
                    </a:lnR>
                    <a:lnT w="9525">
                      <a:solidFill>
                        <a:srgbClr val="111F35"/>
                      </a:solidFill>
                      <a:prstDash val="solid"/>
                    </a:lnT>
                    <a:lnB w="12700">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12700">
                      <a:solidFill>
                        <a:srgbClr val="111F35"/>
                      </a:solidFill>
                      <a:prstDash val="solid"/>
                    </a:lnR>
                    <a:lnB w="12700">
                      <a:solidFill>
                        <a:srgbClr val="111F35"/>
                      </a:solidFill>
                      <a:prstDash val="solid"/>
                    </a:lnB>
                  </a:tcPr>
                </a:tc>
                <a:extLst>
                  <a:ext uri="{0D108BD9-81ED-4DB2-BD59-A6C34878D82A}">
                    <a16:rowId xmlns:a16="http://schemas.microsoft.com/office/drawing/2014/main" val="10001"/>
                  </a:ext>
                </a:extLst>
              </a:tr>
              <a:tr h="1923414">
                <a:tc>
                  <a:txBody>
                    <a:bodyPr/>
                    <a:lstStyle/>
                    <a:p>
                      <a:pPr marL="91440">
                        <a:lnSpc>
                          <a:spcPct val="100000"/>
                        </a:lnSpc>
                        <a:spcBef>
                          <a:spcPts val="2015"/>
                        </a:spcBef>
                      </a:pPr>
                      <a:r>
                        <a:rPr sz="1800" dirty="0">
                          <a:solidFill>
                            <a:srgbClr val="800000"/>
                          </a:solidFill>
                          <a:latin typeface="Consolas"/>
                          <a:cs typeface="Consolas"/>
                        </a:rPr>
                        <a:t>:disabled</a:t>
                      </a:r>
                      <a:r>
                        <a:rPr sz="1800" spc="-5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1630">
                        <a:lnSpc>
                          <a:spcPct val="100000"/>
                        </a:lnSpc>
                      </a:pPr>
                      <a:r>
                        <a:rPr sz="1800" dirty="0">
                          <a:solidFill>
                            <a:srgbClr val="E40000"/>
                          </a:solidFill>
                          <a:latin typeface="Consolas"/>
                          <a:cs typeface="Consolas"/>
                        </a:rPr>
                        <a:t>border</a:t>
                      </a:r>
                      <a:r>
                        <a:rPr sz="1800" dirty="0">
                          <a:latin typeface="Consolas"/>
                          <a:cs typeface="Consolas"/>
                        </a:rPr>
                        <a:t>:</a:t>
                      </a:r>
                      <a:r>
                        <a:rPr sz="1800" spc="-30" dirty="0">
                          <a:latin typeface="Consolas"/>
                          <a:cs typeface="Consolas"/>
                        </a:rPr>
                        <a:t> </a:t>
                      </a:r>
                      <a:r>
                        <a:rPr sz="1800" dirty="0">
                          <a:solidFill>
                            <a:srgbClr val="098557"/>
                          </a:solidFill>
                          <a:latin typeface="Consolas"/>
                          <a:cs typeface="Consolas"/>
                        </a:rPr>
                        <a:t>2px</a:t>
                      </a:r>
                      <a:r>
                        <a:rPr sz="1800" spc="-20" dirty="0">
                          <a:solidFill>
                            <a:srgbClr val="098557"/>
                          </a:solidFill>
                          <a:latin typeface="Consolas"/>
                          <a:cs typeface="Consolas"/>
                        </a:rPr>
                        <a:t> </a:t>
                      </a:r>
                      <a:r>
                        <a:rPr sz="1800" dirty="0">
                          <a:solidFill>
                            <a:srgbClr val="0451A4"/>
                          </a:solidFill>
                          <a:latin typeface="Consolas"/>
                          <a:cs typeface="Consolas"/>
                        </a:rPr>
                        <a:t>dashed</a:t>
                      </a:r>
                      <a:r>
                        <a:rPr sz="1800" spc="-20" dirty="0">
                          <a:solidFill>
                            <a:srgbClr val="0451A4"/>
                          </a:solidFill>
                          <a:latin typeface="Consolas"/>
                          <a:cs typeface="Consolas"/>
                        </a:rPr>
                        <a:t> red</a:t>
                      </a:r>
                      <a:r>
                        <a:rPr sz="1800" spc="-20" dirty="0">
                          <a:latin typeface="Consolas"/>
                          <a:cs typeface="Consolas"/>
                        </a:rPr>
                        <a:t>;</a:t>
                      </a:r>
                      <a:endParaRPr sz="1800">
                        <a:latin typeface="Consolas"/>
                        <a:cs typeface="Consolas"/>
                      </a:endParaRPr>
                    </a:p>
                    <a:p>
                      <a:pPr marL="91440">
                        <a:lnSpc>
                          <a:spcPct val="100000"/>
                        </a:lnSpc>
                      </a:pPr>
                      <a:r>
                        <a:rPr sz="1800" spc="-50" dirty="0">
                          <a:latin typeface="Consolas"/>
                          <a:cs typeface="Consolas"/>
                        </a:rPr>
                        <a:t>}</a:t>
                      </a:r>
                      <a:endParaRPr sz="1800">
                        <a:latin typeface="Consolas"/>
                        <a:cs typeface="Consolas"/>
                      </a:endParaRPr>
                    </a:p>
                    <a:p>
                      <a:pPr marL="341630" marR="4102735" indent="-250190">
                        <a:lnSpc>
                          <a:spcPct val="100000"/>
                        </a:lnSpc>
                      </a:pPr>
                      <a:r>
                        <a:rPr sz="1800" dirty="0">
                          <a:solidFill>
                            <a:srgbClr val="800000"/>
                          </a:solidFill>
                          <a:latin typeface="Consolas"/>
                          <a:cs typeface="Consolas"/>
                        </a:rPr>
                        <a:t>:invalid</a:t>
                      </a:r>
                      <a:r>
                        <a:rPr sz="1800" spc="-45" dirty="0">
                          <a:solidFill>
                            <a:srgbClr val="800000"/>
                          </a:solidFill>
                          <a:latin typeface="Consolas"/>
                          <a:cs typeface="Consolas"/>
                        </a:rPr>
                        <a:t> </a:t>
                      </a:r>
                      <a:r>
                        <a:rPr sz="1800" spc="-50" dirty="0">
                          <a:latin typeface="Consolas"/>
                          <a:cs typeface="Consolas"/>
                        </a:rPr>
                        <a:t>{ </a:t>
                      </a:r>
                      <a:r>
                        <a:rPr sz="1800" dirty="0">
                          <a:solidFill>
                            <a:srgbClr val="E40000"/>
                          </a:solidFill>
                          <a:latin typeface="Consolas"/>
                          <a:cs typeface="Consolas"/>
                        </a:rPr>
                        <a:t>color</a:t>
                      </a:r>
                      <a:r>
                        <a:rPr sz="1800" dirty="0">
                          <a:latin typeface="Consolas"/>
                          <a:cs typeface="Consolas"/>
                        </a:rPr>
                        <a:t>:</a:t>
                      </a:r>
                      <a:r>
                        <a:rPr sz="1800" spc="-2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91440">
                        <a:lnSpc>
                          <a:spcPct val="100000"/>
                        </a:lnSpc>
                      </a:pPr>
                      <a:r>
                        <a:rPr sz="1800" spc="-50" dirty="0">
                          <a:latin typeface="Consolas"/>
                          <a:cs typeface="Consolas"/>
                        </a:rPr>
                        <a:t>}</a:t>
                      </a:r>
                      <a:endParaRPr sz="1800">
                        <a:latin typeface="Consolas"/>
                        <a:cs typeface="Consolas"/>
                      </a:endParaRPr>
                    </a:p>
                  </a:txBody>
                  <a:tcPr marL="0" marR="0" marT="255905" marB="0">
                    <a:lnR w="9525">
                      <a:solidFill>
                        <a:srgbClr val="111F35"/>
                      </a:solidFill>
                      <a:prstDash val="solid"/>
                    </a:lnR>
                    <a:lnT w="12700">
                      <a:solidFill>
                        <a:srgbClr val="111F35"/>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R w="9525">
                      <a:solidFill>
                        <a:srgbClr val="111F35"/>
                      </a:solidFill>
                      <a:prstDash val="solid"/>
                    </a:lnR>
                    <a:lnT w="12700">
                      <a:solidFill>
                        <a:srgbClr val="111F35"/>
                      </a:solidFill>
                      <a:prstDash val="solid"/>
                    </a:lnT>
                    <a:lnB w="9525">
                      <a:solidFill>
                        <a:srgbClr val="111F35"/>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111F35"/>
                      </a:solidFill>
                      <a:prstDash val="solid"/>
                    </a:lnL>
                    <a:lnT w="12700">
                      <a:solidFill>
                        <a:srgbClr val="111F35"/>
                      </a:solidFill>
                      <a:prstDash val="solid"/>
                    </a:lnT>
                  </a:tcPr>
                </a:tc>
                <a:extLst>
                  <a:ext uri="{0D108BD9-81ED-4DB2-BD59-A6C34878D82A}">
                    <a16:rowId xmlns:a16="http://schemas.microsoft.com/office/drawing/2014/main" val="10002"/>
                  </a:ext>
                </a:extLst>
              </a:tr>
            </a:tbl>
          </a:graphicData>
        </a:graphic>
      </p:graphicFrame>
      <p:grpSp>
        <p:nvGrpSpPr>
          <p:cNvPr id="7" name="object 7"/>
          <p:cNvGrpSpPr/>
          <p:nvPr/>
        </p:nvGrpSpPr>
        <p:grpSpPr>
          <a:xfrm>
            <a:off x="5841238" y="5368797"/>
            <a:ext cx="5409565" cy="927100"/>
            <a:chOff x="5841238" y="5368797"/>
            <a:chExt cx="5409565" cy="927100"/>
          </a:xfrm>
        </p:grpSpPr>
        <p:sp>
          <p:nvSpPr>
            <p:cNvPr id="8" name="object 8"/>
            <p:cNvSpPr/>
            <p:nvPr/>
          </p:nvSpPr>
          <p:spPr>
            <a:xfrm>
              <a:off x="5847588" y="5375147"/>
              <a:ext cx="5396865" cy="914400"/>
            </a:xfrm>
            <a:custGeom>
              <a:avLst/>
              <a:gdLst/>
              <a:ahLst/>
              <a:cxnLst/>
              <a:rect l="l" t="t" r="r" b="b"/>
              <a:pathLst>
                <a:path w="5396865" h="914400">
                  <a:moveTo>
                    <a:pt x="5221096" y="0"/>
                  </a:moveTo>
                  <a:lnTo>
                    <a:pt x="175387" y="0"/>
                  </a:lnTo>
                  <a:lnTo>
                    <a:pt x="128749" y="6262"/>
                  </a:lnTo>
                  <a:lnTo>
                    <a:pt x="86849" y="23937"/>
                  </a:lnTo>
                  <a:lnTo>
                    <a:pt x="51355" y="51355"/>
                  </a:lnTo>
                  <a:lnTo>
                    <a:pt x="23937" y="86849"/>
                  </a:lnTo>
                  <a:lnTo>
                    <a:pt x="6262" y="128749"/>
                  </a:lnTo>
                  <a:lnTo>
                    <a:pt x="0" y="175386"/>
                  </a:lnTo>
                  <a:lnTo>
                    <a:pt x="0" y="739063"/>
                  </a:lnTo>
                  <a:lnTo>
                    <a:pt x="6262" y="785675"/>
                  </a:lnTo>
                  <a:lnTo>
                    <a:pt x="23937" y="827560"/>
                  </a:lnTo>
                  <a:lnTo>
                    <a:pt x="51355" y="863045"/>
                  </a:lnTo>
                  <a:lnTo>
                    <a:pt x="86849" y="890461"/>
                  </a:lnTo>
                  <a:lnTo>
                    <a:pt x="128749" y="908136"/>
                  </a:lnTo>
                  <a:lnTo>
                    <a:pt x="175387" y="914400"/>
                  </a:lnTo>
                  <a:lnTo>
                    <a:pt x="5221096" y="914400"/>
                  </a:lnTo>
                  <a:lnTo>
                    <a:pt x="5267734" y="908136"/>
                  </a:lnTo>
                  <a:lnTo>
                    <a:pt x="5309634" y="890461"/>
                  </a:lnTo>
                  <a:lnTo>
                    <a:pt x="5345128" y="863045"/>
                  </a:lnTo>
                  <a:lnTo>
                    <a:pt x="5372546" y="827560"/>
                  </a:lnTo>
                  <a:lnTo>
                    <a:pt x="5390221" y="785675"/>
                  </a:lnTo>
                  <a:lnTo>
                    <a:pt x="5396484" y="739063"/>
                  </a:lnTo>
                  <a:lnTo>
                    <a:pt x="5396484" y="175386"/>
                  </a:lnTo>
                  <a:lnTo>
                    <a:pt x="5390221" y="128749"/>
                  </a:lnTo>
                  <a:lnTo>
                    <a:pt x="5372546" y="86849"/>
                  </a:lnTo>
                  <a:lnTo>
                    <a:pt x="5345128" y="51355"/>
                  </a:lnTo>
                  <a:lnTo>
                    <a:pt x="5309634" y="23937"/>
                  </a:lnTo>
                  <a:lnTo>
                    <a:pt x="5267734" y="6262"/>
                  </a:lnTo>
                  <a:lnTo>
                    <a:pt x="5221096" y="0"/>
                  </a:lnTo>
                  <a:close/>
                </a:path>
              </a:pathLst>
            </a:custGeom>
            <a:solidFill>
              <a:srgbClr val="00916D"/>
            </a:solidFill>
          </p:spPr>
          <p:txBody>
            <a:bodyPr wrap="square" lIns="0" tIns="0" rIns="0" bIns="0" rtlCol="0"/>
            <a:lstStyle/>
            <a:p>
              <a:endParaRPr/>
            </a:p>
          </p:txBody>
        </p:sp>
        <p:sp>
          <p:nvSpPr>
            <p:cNvPr id="9" name="object 9"/>
            <p:cNvSpPr/>
            <p:nvPr/>
          </p:nvSpPr>
          <p:spPr>
            <a:xfrm>
              <a:off x="5847588" y="5375147"/>
              <a:ext cx="5396865" cy="914400"/>
            </a:xfrm>
            <a:custGeom>
              <a:avLst/>
              <a:gdLst/>
              <a:ahLst/>
              <a:cxnLst/>
              <a:rect l="l" t="t" r="r" b="b"/>
              <a:pathLst>
                <a:path w="5396865" h="914400">
                  <a:moveTo>
                    <a:pt x="0" y="175386"/>
                  </a:moveTo>
                  <a:lnTo>
                    <a:pt x="6262" y="128749"/>
                  </a:lnTo>
                  <a:lnTo>
                    <a:pt x="23937" y="86849"/>
                  </a:lnTo>
                  <a:lnTo>
                    <a:pt x="51355" y="51355"/>
                  </a:lnTo>
                  <a:lnTo>
                    <a:pt x="86849" y="23937"/>
                  </a:lnTo>
                  <a:lnTo>
                    <a:pt x="128749" y="6262"/>
                  </a:lnTo>
                  <a:lnTo>
                    <a:pt x="175387" y="0"/>
                  </a:lnTo>
                  <a:lnTo>
                    <a:pt x="5221096" y="0"/>
                  </a:lnTo>
                  <a:lnTo>
                    <a:pt x="5267734" y="6262"/>
                  </a:lnTo>
                  <a:lnTo>
                    <a:pt x="5309634" y="23937"/>
                  </a:lnTo>
                  <a:lnTo>
                    <a:pt x="5345128" y="51355"/>
                  </a:lnTo>
                  <a:lnTo>
                    <a:pt x="5372546" y="86849"/>
                  </a:lnTo>
                  <a:lnTo>
                    <a:pt x="5390221" y="128749"/>
                  </a:lnTo>
                  <a:lnTo>
                    <a:pt x="5396484" y="175386"/>
                  </a:lnTo>
                  <a:lnTo>
                    <a:pt x="5396484" y="739063"/>
                  </a:lnTo>
                  <a:lnTo>
                    <a:pt x="5390221" y="785675"/>
                  </a:lnTo>
                  <a:lnTo>
                    <a:pt x="5372546" y="827560"/>
                  </a:lnTo>
                  <a:lnTo>
                    <a:pt x="5345128" y="863045"/>
                  </a:lnTo>
                  <a:lnTo>
                    <a:pt x="5309634" y="890461"/>
                  </a:lnTo>
                  <a:lnTo>
                    <a:pt x="5267734" y="908136"/>
                  </a:lnTo>
                  <a:lnTo>
                    <a:pt x="5221096" y="914400"/>
                  </a:lnTo>
                  <a:lnTo>
                    <a:pt x="175387" y="914400"/>
                  </a:lnTo>
                  <a:lnTo>
                    <a:pt x="128749" y="908136"/>
                  </a:lnTo>
                  <a:lnTo>
                    <a:pt x="86849" y="890461"/>
                  </a:lnTo>
                  <a:lnTo>
                    <a:pt x="51355" y="863045"/>
                  </a:lnTo>
                  <a:lnTo>
                    <a:pt x="23937" y="827560"/>
                  </a:lnTo>
                  <a:lnTo>
                    <a:pt x="6262" y="785675"/>
                  </a:lnTo>
                  <a:lnTo>
                    <a:pt x="0" y="739063"/>
                  </a:lnTo>
                  <a:lnTo>
                    <a:pt x="0" y="175386"/>
                  </a:lnTo>
                  <a:close/>
                </a:path>
              </a:pathLst>
            </a:custGeom>
            <a:ln w="12700">
              <a:solidFill>
                <a:srgbClr val="00252F"/>
              </a:solidFill>
            </a:ln>
          </p:spPr>
          <p:txBody>
            <a:bodyPr wrap="square" lIns="0" tIns="0" rIns="0" bIns="0" rtlCol="0"/>
            <a:lstStyle/>
            <a:p>
              <a:endParaRPr/>
            </a:p>
          </p:txBody>
        </p:sp>
      </p:grpSp>
      <p:sp>
        <p:nvSpPr>
          <p:cNvPr id="10" name="object 10"/>
          <p:cNvSpPr txBox="1"/>
          <p:nvPr/>
        </p:nvSpPr>
        <p:spPr>
          <a:xfrm>
            <a:off x="6734682" y="5386832"/>
            <a:ext cx="4410710" cy="848994"/>
          </a:xfrm>
          <a:prstGeom prst="rect">
            <a:avLst/>
          </a:prstGeom>
        </p:spPr>
        <p:txBody>
          <a:bodyPr vert="horz" wrap="square" lIns="0" tIns="12700" rIns="0" bIns="0" rtlCol="0">
            <a:spAutoFit/>
          </a:bodyPr>
          <a:lstStyle/>
          <a:p>
            <a:pPr marL="12700" marR="5080">
              <a:lnSpc>
                <a:spcPct val="100000"/>
              </a:lnSpc>
              <a:spcBef>
                <a:spcPts val="100"/>
              </a:spcBef>
            </a:pPr>
            <a:r>
              <a:rPr sz="1800" spc="-30" dirty="0">
                <a:solidFill>
                  <a:srgbClr val="FFFFFF"/>
                </a:solidFill>
                <a:latin typeface="Calibri"/>
                <a:cs typeface="Calibri"/>
              </a:rPr>
              <a:t>Technically,</a:t>
            </a:r>
            <a:r>
              <a:rPr sz="1800" spc="-20" dirty="0">
                <a:solidFill>
                  <a:srgbClr val="FFFFFF"/>
                </a:solidFill>
                <a:latin typeface="Calibri"/>
                <a:cs typeface="Calibri"/>
              </a:rPr>
              <a:t> </a:t>
            </a:r>
            <a:r>
              <a:rPr sz="1800" dirty="0">
                <a:solidFill>
                  <a:srgbClr val="FFFFFF"/>
                </a:solidFill>
                <a:latin typeface="Calibri"/>
                <a:cs typeface="Calibri"/>
              </a:rPr>
              <a:t>there</a:t>
            </a:r>
            <a:r>
              <a:rPr sz="1800" spc="-40" dirty="0">
                <a:solidFill>
                  <a:srgbClr val="FFFFFF"/>
                </a:solidFill>
                <a:latin typeface="Calibri"/>
                <a:cs typeface="Calibri"/>
              </a:rPr>
              <a:t> </a:t>
            </a:r>
            <a:r>
              <a:rPr sz="1800" dirty="0">
                <a:solidFill>
                  <a:srgbClr val="FFFFFF"/>
                </a:solidFill>
                <a:latin typeface="Calibri"/>
                <a:cs typeface="Calibri"/>
              </a:rPr>
              <a:t>can</a:t>
            </a:r>
            <a:r>
              <a:rPr sz="1800" spc="-30" dirty="0">
                <a:solidFill>
                  <a:srgbClr val="FFFFFF"/>
                </a:solidFill>
                <a:latin typeface="Calibri"/>
                <a:cs typeface="Calibri"/>
              </a:rPr>
              <a:t> </a:t>
            </a:r>
            <a:r>
              <a:rPr sz="1800" dirty="0">
                <a:solidFill>
                  <a:srgbClr val="FFFFFF"/>
                </a:solidFill>
                <a:latin typeface="Calibri"/>
                <a:cs typeface="Calibri"/>
              </a:rPr>
              <a:t>be</a:t>
            </a:r>
            <a:r>
              <a:rPr sz="1800" spc="-30" dirty="0">
                <a:solidFill>
                  <a:srgbClr val="FFFFFF"/>
                </a:solidFill>
                <a:latin typeface="Calibri"/>
                <a:cs typeface="Calibri"/>
              </a:rPr>
              <a:t> </a:t>
            </a:r>
            <a:r>
              <a:rPr sz="1800" dirty="0">
                <a:solidFill>
                  <a:srgbClr val="FFFFFF"/>
                </a:solidFill>
                <a:latin typeface="Calibri"/>
                <a:cs typeface="Calibri"/>
              </a:rPr>
              <a:t>email</a:t>
            </a:r>
            <a:r>
              <a:rPr sz="1800" spc="-40" dirty="0">
                <a:solidFill>
                  <a:srgbClr val="FFFFFF"/>
                </a:solidFill>
                <a:latin typeface="Calibri"/>
                <a:cs typeface="Calibri"/>
              </a:rPr>
              <a:t> </a:t>
            </a:r>
            <a:r>
              <a:rPr sz="1800" dirty="0">
                <a:solidFill>
                  <a:srgbClr val="FFFFFF"/>
                </a:solidFill>
                <a:latin typeface="Calibri"/>
                <a:cs typeface="Calibri"/>
              </a:rPr>
              <a:t>address</a:t>
            </a:r>
            <a:r>
              <a:rPr sz="1800" spc="-35" dirty="0">
                <a:solidFill>
                  <a:srgbClr val="FFFFFF"/>
                </a:solidFill>
                <a:latin typeface="Calibri"/>
                <a:cs typeface="Calibri"/>
              </a:rPr>
              <a:t> </a:t>
            </a:r>
            <a:r>
              <a:rPr sz="1800" spc="-10" dirty="0">
                <a:solidFill>
                  <a:srgbClr val="FFFFFF"/>
                </a:solidFill>
                <a:latin typeface="Calibri"/>
                <a:cs typeface="Calibri"/>
              </a:rPr>
              <a:t>without </a:t>
            </a:r>
            <a:r>
              <a:rPr sz="1800" dirty="0">
                <a:solidFill>
                  <a:srgbClr val="FFFFFF"/>
                </a:solidFill>
                <a:latin typeface="Calibri"/>
                <a:cs typeface="Calibri"/>
              </a:rPr>
              <a:t>a</a:t>
            </a:r>
            <a:r>
              <a:rPr sz="1800" spc="-35" dirty="0">
                <a:solidFill>
                  <a:srgbClr val="FFFFFF"/>
                </a:solidFill>
                <a:latin typeface="Calibri"/>
                <a:cs typeface="Calibri"/>
              </a:rPr>
              <a:t> </a:t>
            </a:r>
            <a:r>
              <a:rPr sz="1800" dirty="0">
                <a:solidFill>
                  <a:srgbClr val="FFFFFF"/>
                </a:solidFill>
                <a:latin typeface="Calibri"/>
                <a:cs typeface="Calibri"/>
              </a:rPr>
              <a:t>dot.</a:t>
            </a:r>
            <a:r>
              <a:rPr sz="1800" spc="-35" dirty="0">
                <a:solidFill>
                  <a:srgbClr val="FFFFFF"/>
                </a:solidFill>
                <a:latin typeface="Calibri"/>
                <a:cs typeface="Calibri"/>
              </a:rPr>
              <a:t> </a:t>
            </a:r>
            <a:r>
              <a:rPr sz="1800" dirty="0">
                <a:solidFill>
                  <a:srgbClr val="FFFFFF"/>
                </a:solidFill>
                <a:latin typeface="Calibri"/>
                <a:cs typeface="Calibri"/>
              </a:rPr>
              <a:t>For</a:t>
            </a:r>
            <a:r>
              <a:rPr sz="1800" spc="-30" dirty="0">
                <a:solidFill>
                  <a:srgbClr val="FFFFFF"/>
                </a:solidFill>
                <a:latin typeface="Calibri"/>
                <a:cs typeface="Calibri"/>
              </a:rPr>
              <a:t> </a:t>
            </a:r>
            <a:r>
              <a:rPr sz="1800" spc="-10" dirty="0">
                <a:solidFill>
                  <a:srgbClr val="FFFFFF"/>
                </a:solidFill>
                <a:latin typeface="Calibri"/>
                <a:cs typeface="Calibri"/>
              </a:rPr>
              <a:t>example,</a:t>
            </a:r>
            <a:r>
              <a:rPr sz="1800" spc="-25" dirty="0">
                <a:solidFill>
                  <a:srgbClr val="FFFFFF"/>
                </a:solidFill>
                <a:latin typeface="Calibri"/>
                <a:cs typeface="Calibri"/>
              </a:rPr>
              <a:t> </a:t>
            </a:r>
            <a:r>
              <a:rPr sz="1800" dirty="0">
                <a:solidFill>
                  <a:srgbClr val="FFFFFF"/>
                </a:solidFill>
                <a:latin typeface="Calibri"/>
                <a:cs typeface="Calibri"/>
              </a:rPr>
              <a:t>user@localhost</a:t>
            </a:r>
            <a:r>
              <a:rPr sz="1800" spc="-45" dirty="0">
                <a:solidFill>
                  <a:srgbClr val="FFFFFF"/>
                </a:solidFill>
                <a:latin typeface="Calibri"/>
                <a:cs typeface="Calibri"/>
              </a:rPr>
              <a:t> </a:t>
            </a:r>
            <a:r>
              <a:rPr sz="1800" spc="-25" dirty="0">
                <a:solidFill>
                  <a:srgbClr val="FFFFFF"/>
                </a:solidFill>
                <a:latin typeface="Calibri"/>
                <a:cs typeface="Calibri"/>
              </a:rPr>
              <a:t>or </a:t>
            </a:r>
            <a:r>
              <a:rPr sz="1800" dirty="0">
                <a:solidFill>
                  <a:srgbClr val="FFFFFF"/>
                </a:solidFill>
                <a:latin typeface="Calibri"/>
                <a:cs typeface="Calibri"/>
              </a:rPr>
              <a:t>user@com</a:t>
            </a:r>
            <a:r>
              <a:rPr sz="1800" spc="-50" dirty="0">
                <a:solidFill>
                  <a:srgbClr val="FFFFFF"/>
                </a:solidFill>
                <a:latin typeface="Calibri"/>
                <a:cs typeface="Calibri"/>
              </a:rPr>
              <a:t> </a:t>
            </a:r>
            <a:r>
              <a:rPr sz="1800" dirty="0">
                <a:solidFill>
                  <a:srgbClr val="FFFFFF"/>
                </a:solidFill>
                <a:latin typeface="Calibri"/>
                <a:cs typeface="Calibri"/>
              </a:rPr>
              <a:t>are</a:t>
            </a:r>
            <a:r>
              <a:rPr sz="1800" spc="-55" dirty="0">
                <a:solidFill>
                  <a:srgbClr val="FFFFFF"/>
                </a:solidFill>
                <a:latin typeface="Calibri"/>
                <a:cs typeface="Calibri"/>
              </a:rPr>
              <a:t> </a:t>
            </a:r>
            <a:r>
              <a:rPr sz="1800" dirty="0">
                <a:solidFill>
                  <a:srgbClr val="FFFFFF"/>
                </a:solidFill>
                <a:latin typeface="Calibri"/>
                <a:cs typeface="Calibri"/>
              </a:rPr>
              <a:t>valid</a:t>
            </a:r>
            <a:r>
              <a:rPr sz="1800" spc="-45" dirty="0">
                <a:solidFill>
                  <a:srgbClr val="FFFFFF"/>
                </a:solidFill>
                <a:latin typeface="Calibri"/>
                <a:cs typeface="Calibri"/>
              </a:rPr>
              <a:t> </a:t>
            </a:r>
            <a:r>
              <a:rPr sz="1800" spc="-10" dirty="0">
                <a:solidFill>
                  <a:srgbClr val="FFFFFF"/>
                </a:solidFill>
                <a:latin typeface="Calibri"/>
                <a:cs typeface="Calibri"/>
              </a:rPr>
              <a:t>addresses!</a:t>
            </a:r>
            <a:endParaRPr sz="1800">
              <a:latin typeface="Calibri"/>
              <a:cs typeface="Calibri"/>
            </a:endParaRPr>
          </a:p>
        </p:txBody>
      </p:sp>
      <p:grpSp>
        <p:nvGrpSpPr>
          <p:cNvPr id="11" name="object 11"/>
          <p:cNvGrpSpPr/>
          <p:nvPr/>
        </p:nvGrpSpPr>
        <p:grpSpPr>
          <a:xfrm>
            <a:off x="6015037" y="5553265"/>
            <a:ext cx="567690" cy="553720"/>
            <a:chOff x="6015037" y="5553265"/>
            <a:chExt cx="567690" cy="553720"/>
          </a:xfrm>
        </p:grpSpPr>
        <p:sp>
          <p:nvSpPr>
            <p:cNvPr id="12" name="object 12"/>
            <p:cNvSpPr/>
            <p:nvPr/>
          </p:nvSpPr>
          <p:spPr>
            <a:xfrm>
              <a:off x="6019800" y="5558028"/>
              <a:ext cx="558165" cy="544195"/>
            </a:xfrm>
            <a:custGeom>
              <a:avLst/>
              <a:gdLst/>
              <a:ahLst/>
              <a:cxnLst/>
              <a:rect l="l" t="t" r="r" b="b"/>
              <a:pathLst>
                <a:path w="558165" h="544195">
                  <a:moveTo>
                    <a:pt x="278891" y="0"/>
                  </a:moveTo>
                  <a:lnTo>
                    <a:pt x="228721" y="4379"/>
                  </a:lnTo>
                  <a:lnTo>
                    <a:pt x="181516" y="17008"/>
                  </a:lnTo>
                  <a:lnTo>
                    <a:pt x="138063" y="37120"/>
                  </a:lnTo>
                  <a:lnTo>
                    <a:pt x="99143" y="63949"/>
                  </a:lnTo>
                  <a:lnTo>
                    <a:pt x="65542" y="96729"/>
                  </a:lnTo>
                  <a:lnTo>
                    <a:pt x="38043" y="134693"/>
                  </a:lnTo>
                  <a:lnTo>
                    <a:pt x="17430" y="177076"/>
                  </a:lnTo>
                  <a:lnTo>
                    <a:pt x="4488" y="223111"/>
                  </a:lnTo>
                  <a:lnTo>
                    <a:pt x="0" y="272034"/>
                  </a:lnTo>
                  <a:lnTo>
                    <a:pt x="4488" y="320956"/>
                  </a:lnTo>
                  <a:lnTo>
                    <a:pt x="17430" y="366991"/>
                  </a:lnTo>
                  <a:lnTo>
                    <a:pt x="38043" y="409374"/>
                  </a:lnTo>
                  <a:lnTo>
                    <a:pt x="65542" y="447338"/>
                  </a:lnTo>
                  <a:lnTo>
                    <a:pt x="99143" y="480118"/>
                  </a:lnTo>
                  <a:lnTo>
                    <a:pt x="138063" y="506947"/>
                  </a:lnTo>
                  <a:lnTo>
                    <a:pt x="181516" y="527059"/>
                  </a:lnTo>
                  <a:lnTo>
                    <a:pt x="228721" y="539688"/>
                  </a:lnTo>
                  <a:lnTo>
                    <a:pt x="278891" y="544068"/>
                  </a:lnTo>
                  <a:lnTo>
                    <a:pt x="329062" y="539688"/>
                  </a:lnTo>
                  <a:lnTo>
                    <a:pt x="376267" y="527059"/>
                  </a:lnTo>
                  <a:lnTo>
                    <a:pt x="419720" y="506947"/>
                  </a:lnTo>
                  <a:lnTo>
                    <a:pt x="458640" y="480118"/>
                  </a:lnTo>
                  <a:lnTo>
                    <a:pt x="466472" y="472478"/>
                  </a:lnTo>
                  <a:lnTo>
                    <a:pt x="205486" y="472478"/>
                  </a:lnTo>
                  <a:lnTo>
                    <a:pt x="205486" y="429526"/>
                  </a:lnTo>
                  <a:lnTo>
                    <a:pt x="256921" y="429526"/>
                  </a:lnTo>
                  <a:lnTo>
                    <a:pt x="256921" y="214769"/>
                  </a:lnTo>
                  <a:lnTo>
                    <a:pt x="212851" y="214769"/>
                  </a:lnTo>
                  <a:lnTo>
                    <a:pt x="212851" y="171805"/>
                  </a:lnTo>
                  <a:lnTo>
                    <a:pt x="537789" y="171805"/>
                  </a:lnTo>
                  <a:lnTo>
                    <a:pt x="523867" y="143179"/>
                  </a:lnTo>
                  <a:lnTo>
                    <a:pt x="264160" y="143179"/>
                  </a:lnTo>
                  <a:lnTo>
                    <a:pt x="249799" y="140405"/>
                  </a:lnTo>
                  <a:lnTo>
                    <a:pt x="238140" y="132799"/>
                  </a:lnTo>
                  <a:lnTo>
                    <a:pt x="230316" y="121432"/>
                  </a:lnTo>
                  <a:lnTo>
                    <a:pt x="227457" y="107378"/>
                  </a:lnTo>
                  <a:lnTo>
                    <a:pt x="230316" y="93331"/>
                  </a:lnTo>
                  <a:lnTo>
                    <a:pt x="238140" y="81968"/>
                  </a:lnTo>
                  <a:lnTo>
                    <a:pt x="249799" y="74363"/>
                  </a:lnTo>
                  <a:lnTo>
                    <a:pt x="264160" y="71589"/>
                  </a:lnTo>
                  <a:lnTo>
                    <a:pt x="466472" y="71589"/>
                  </a:lnTo>
                  <a:lnTo>
                    <a:pt x="458640" y="63949"/>
                  </a:lnTo>
                  <a:lnTo>
                    <a:pt x="419720" y="37120"/>
                  </a:lnTo>
                  <a:lnTo>
                    <a:pt x="376267" y="17008"/>
                  </a:lnTo>
                  <a:lnTo>
                    <a:pt x="329062" y="4379"/>
                  </a:lnTo>
                  <a:lnTo>
                    <a:pt x="278891" y="0"/>
                  </a:lnTo>
                  <a:close/>
                </a:path>
                <a:path w="558165" h="544195">
                  <a:moveTo>
                    <a:pt x="537789" y="171805"/>
                  </a:moveTo>
                  <a:lnTo>
                    <a:pt x="300863" y="171805"/>
                  </a:lnTo>
                  <a:lnTo>
                    <a:pt x="300863" y="429526"/>
                  </a:lnTo>
                  <a:lnTo>
                    <a:pt x="352298" y="429526"/>
                  </a:lnTo>
                  <a:lnTo>
                    <a:pt x="352298" y="472478"/>
                  </a:lnTo>
                  <a:lnTo>
                    <a:pt x="466472" y="472478"/>
                  </a:lnTo>
                  <a:lnTo>
                    <a:pt x="492241" y="447338"/>
                  </a:lnTo>
                  <a:lnTo>
                    <a:pt x="519740" y="409374"/>
                  </a:lnTo>
                  <a:lnTo>
                    <a:pt x="540353" y="366991"/>
                  </a:lnTo>
                  <a:lnTo>
                    <a:pt x="553295" y="320956"/>
                  </a:lnTo>
                  <a:lnTo>
                    <a:pt x="557783" y="272034"/>
                  </a:lnTo>
                  <a:lnTo>
                    <a:pt x="553295" y="223111"/>
                  </a:lnTo>
                  <a:lnTo>
                    <a:pt x="540353" y="177076"/>
                  </a:lnTo>
                  <a:lnTo>
                    <a:pt x="537789" y="171805"/>
                  </a:lnTo>
                  <a:close/>
                </a:path>
                <a:path w="558165" h="544195">
                  <a:moveTo>
                    <a:pt x="466472" y="71589"/>
                  </a:moveTo>
                  <a:lnTo>
                    <a:pt x="264160" y="71589"/>
                  </a:lnTo>
                  <a:lnTo>
                    <a:pt x="278574" y="74363"/>
                  </a:lnTo>
                  <a:lnTo>
                    <a:pt x="290226" y="81968"/>
                  </a:lnTo>
                  <a:lnTo>
                    <a:pt x="298021" y="93331"/>
                  </a:lnTo>
                  <a:lnTo>
                    <a:pt x="300863" y="107378"/>
                  </a:lnTo>
                  <a:lnTo>
                    <a:pt x="298021" y="121432"/>
                  </a:lnTo>
                  <a:lnTo>
                    <a:pt x="290226" y="132799"/>
                  </a:lnTo>
                  <a:lnTo>
                    <a:pt x="278574" y="140405"/>
                  </a:lnTo>
                  <a:lnTo>
                    <a:pt x="264160" y="143179"/>
                  </a:lnTo>
                  <a:lnTo>
                    <a:pt x="523867" y="143179"/>
                  </a:lnTo>
                  <a:lnTo>
                    <a:pt x="519740" y="134693"/>
                  </a:lnTo>
                  <a:lnTo>
                    <a:pt x="492241" y="96729"/>
                  </a:lnTo>
                  <a:lnTo>
                    <a:pt x="466472" y="71589"/>
                  </a:lnTo>
                  <a:close/>
                </a:path>
              </a:pathLst>
            </a:custGeom>
            <a:solidFill>
              <a:srgbClr val="004737"/>
            </a:solidFill>
          </p:spPr>
          <p:txBody>
            <a:bodyPr wrap="square" lIns="0" tIns="0" rIns="0" bIns="0" rtlCol="0"/>
            <a:lstStyle/>
            <a:p>
              <a:endParaRPr/>
            </a:p>
          </p:txBody>
        </p:sp>
        <p:sp>
          <p:nvSpPr>
            <p:cNvPr id="13" name="object 13"/>
            <p:cNvSpPr/>
            <p:nvPr/>
          </p:nvSpPr>
          <p:spPr>
            <a:xfrm>
              <a:off x="6019800" y="5558028"/>
              <a:ext cx="558165" cy="544195"/>
            </a:xfrm>
            <a:custGeom>
              <a:avLst/>
              <a:gdLst/>
              <a:ahLst/>
              <a:cxnLst/>
              <a:rect l="l" t="t" r="r" b="b"/>
              <a:pathLst>
                <a:path w="558165" h="544195">
                  <a:moveTo>
                    <a:pt x="278891" y="0"/>
                  </a:moveTo>
                  <a:lnTo>
                    <a:pt x="228721" y="4379"/>
                  </a:lnTo>
                  <a:lnTo>
                    <a:pt x="181516" y="17008"/>
                  </a:lnTo>
                  <a:lnTo>
                    <a:pt x="138063" y="37120"/>
                  </a:lnTo>
                  <a:lnTo>
                    <a:pt x="99143" y="63949"/>
                  </a:lnTo>
                  <a:lnTo>
                    <a:pt x="65542" y="96729"/>
                  </a:lnTo>
                  <a:lnTo>
                    <a:pt x="38043" y="134693"/>
                  </a:lnTo>
                  <a:lnTo>
                    <a:pt x="17430" y="177076"/>
                  </a:lnTo>
                  <a:lnTo>
                    <a:pt x="4488" y="223111"/>
                  </a:lnTo>
                  <a:lnTo>
                    <a:pt x="0" y="272034"/>
                  </a:lnTo>
                  <a:lnTo>
                    <a:pt x="4488" y="320956"/>
                  </a:lnTo>
                  <a:lnTo>
                    <a:pt x="17430" y="366991"/>
                  </a:lnTo>
                  <a:lnTo>
                    <a:pt x="38043" y="409374"/>
                  </a:lnTo>
                  <a:lnTo>
                    <a:pt x="65542" y="447338"/>
                  </a:lnTo>
                  <a:lnTo>
                    <a:pt x="99143" y="480118"/>
                  </a:lnTo>
                  <a:lnTo>
                    <a:pt x="138063" y="506947"/>
                  </a:lnTo>
                  <a:lnTo>
                    <a:pt x="181516" y="527059"/>
                  </a:lnTo>
                  <a:lnTo>
                    <a:pt x="228721" y="539688"/>
                  </a:lnTo>
                  <a:lnTo>
                    <a:pt x="278891" y="544068"/>
                  </a:lnTo>
                  <a:lnTo>
                    <a:pt x="329062" y="539688"/>
                  </a:lnTo>
                  <a:lnTo>
                    <a:pt x="376267" y="527059"/>
                  </a:lnTo>
                  <a:lnTo>
                    <a:pt x="419720" y="506947"/>
                  </a:lnTo>
                  <a:lnTo>
                    <a:pt x="458640" y="480118"/>
                  </a:lnTo>
                  <a:lnTo>
                    <a:pt x="492241" y="447338"/>
                  </a:lnTo>
                  <a:lnTo>
                    <a:pt x="519740" y="409374"/>
                  </a:lnTo>
                  <a:lnTo>
                    <a:pt x="540353" y="366991"/>
                  </a:lnTo>
                  <a:lnTo>
                    <a:pt x="553295" y="320956"/>
                  </a:lnTo>
                  <a:lnTo>
                    <a:pt x="557783" y="272034"/>
                  </a:lnTo>
                  <a:lnTo>
                    <a:pt x="553295" y="223111"/>
                  </a:lnTo>
                  <a:lnTo>
                    <a:pt x="540353" y="177076"/>
                  </a:lnTo>
                  <a:lnTo>
                    <a:pt x="519740" y="134693"/>
                  </a:lnTo>
                  <a:lnTo>
                    <a:pt x="492241" y="96729"/>
                  </a:lnTo>
                  <a:lnTo>
                    <a:pt x="458640" y="63949"/>
                  </a:lnTo>
                  <a:lnTo>
                    <a:pt x="419720" y="37120"/>
                  </a:lnTo>
                  <a:lnTo>
                    <a:pt x="376267" y="17008"/>
                  </a:lnTo>
                  <a:lnTo>
                    <a:pt x="329062" y="4379"/>
                  </a:lnTo>
                  <a:lnTo>
                    <a:pt x="278891" y="0"/>
                  </a:lnTo>
                  <a:close/>
                </a:path>
              </a:pathLst>
            </a:custGeom>
            <a:ln w="9524">
              <a:solidFill>
                <a:srgbClr val="111F35"/>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6242494" y="5624855"/>
              <a:ext cx="82930" cy="81114"/>
            </a:xfrm>
            <a:prstGeom prst="rect">
              <a:avLst/>
            </a:prstGeom>
          </p:spPr>
        </p:pic>
        <p:sp>
          <p:nvSpPr>
            <p:cNvPr id="15" name="object 15"/>
            <p:cNvSpPr/>
            <p:nvPr/>
          </p:nvSpPr>
          <p:spPr>
            <a:xfrm>
              <a:off x="6225286" y="5729833"/>
              <a:ext cx="147320" cy="300990"/>
            </a:xfrm>
            <a:custGeom>
              <a:avLst/>
              <a:gdLst/>
              <a:ahLst/>
              <a:cxnLst/>
              <a:rect l="l" t="t" r="r" b="b"/>
              <a:pathLst>
                <a:path w="147320" h="300989">
                  <a:moveTo>
                    <a:pt x="146812" y="300672"/>
                  </a:moveTo>
                  <a:lnTo>
                    <a:pt x="0" y="300672"/>
                  </a:lnTo>
                  <a:lnTo>
                    <a:pt x="0" y="257721"/>
                  </a:lnTo>
                  <a:lnTo>
                    <a:pt x="51435" y="257721"/>
                  </a:lnTo>
                  <a:lnTo>
                    <a:pt x="51435" y="42964"/>
                  </a:lnTo>
                  <a:lnTo>
                    <a:pt x="7365" y="42964"/>
                  </a:lnTo>
                  <a:lnTo>
                    <a:pt x="7365" y="0"/>
                  </a:lnTo>
                  <a:lnTo>
                    <a:pt x="95376" y="0"/>
                  </a:lnTo>
                  <a:lnTo>
                    <a:pt x="95376" y="42964"/>
                  </a:lnTo>
                  <a:lnTo>
                    <a:pt x="95376" y="257721"/>
                  </a:lnTo>
                  <a:lnTo>
                    <a:pt x="146812" y="257721"/>
                  </a:lnTo>
                  <a:lnTo>
                    <a:pt x="146812" y="300672"/>
                  </a:lnTo>
                  <a:close/>
                </a:path>
              </a:pathLst>
            </a:custGeom>
            <a:ln w="9525">
              <a:solidFill>
                <a:srgbClr val="111F35"/>
              </a:solidFill>
            </a:ln>
          </p:spPr>
          <p:txBody>
            <a:bodyPr wrap="square" lIns="0" tIns="0" rIns="0" bIns="0" rtlCol="0"/>
            <a:lstStyle/>
            <a:p>
              <a:endParaRPr/>
            </a:p>
          </p:txBody>
        </p:sp>
      </p:gr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92</a:t>
            </a:fld>
            <a:endParaRPr spc="-25"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93</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160" dirty="0"/>
              <a:t> </a:t>
            </a:r>
            <a:r>
              <a:rPr spc="-40" dirty="0"/>
              <a:t>POSITION</a:t>
            </a:r>
            <a:r>
              <a:rPr spc="-170" dirty="0"/>
              <a:t> </a:t>
            </a:r>
            <a:r>
              <a:rPr spc="-45" dirty="0"/>
              <a:t>RELATIONS</a:t>
            </a:r>
          </a:p>
        </p:txBody>
      </p:sp>
      <p:sp>
        <p:nvSpPr>
          <p:cNvPr id="3" name="object 3"/>
          <p:cNvSpPr txBox="1"/>
          <p:nvPr/>
        </p:nvSpPr>
        <p:spPr>
          <a:xfrm>
            <a:off x="962050" y="1533220"/>
            <a:ext cx="10185400" cy="4149662"/>
          </a:xfrm>
          <a:prstGeom prst="rect">
            <a:avLst/>
          </a:prstGeom>
        </p:spPr>
        <p:txBody>
          <a:bodyPr vert="horz" wrap="square" lIns="0" tIns="60325" rIns="0" bIns="0" rtlCol="0">
            <a:spAutoFit/>
          </a:bodyPr>
          <a:lstStyle/>
          <a:p>
            <a:pPr marL="240029" marR="376555" indent="-227329">
              <a:lnSpc>
                <a:spcPts val="3030"/>
              </a:lnSpc>
              <a:spcBef>
                <a:spcPts val="475"/>
              </a:spcBef>
              <a:buFont typeface="Arial MT"/>
              <a:buChar char="•"/>
              <a:tabLst>
                <a:tab pos="241300" algn="l"/>
              </a:tabLst>
            </a:pPr>
            <a:r>
              <a:rPr lang="it-IT" sz="2400" spc="-30" dirty="0">
                <a:solidFill>
                  <a:srgbClr val="111F35"/>
                </a:solidFill>
                <a:latin typeface="Calibri"/>
                <a:cs typeface="Calibri"/>
              </a:rPr>
              <a:t>:first-child e :last-child selezionano il primo (ultimo) figlio tra un insieme di fratelli.
:only-child può essere utilizzato per selezionare elementi che non hanno fratelli.
:first-of-type e :last-of-type possono essere utilizzati per selezionare gli elementi che sono il primo (ultimo) figlio di un insieme di fratelli, considerando solo gli elementi dello stesso tipo.
:nth-child(n) e :nth-of-type(n) possono essere utilizzati per selezionare elementi che si trovano nella posizione n-esima tra i loro fratelli. L'indicizzazione in CSS inizia da 1!</a:t>
            </a:r>
            <a:endParaRPr sz="2400" dirty="0">
              <a:latin typeface="Calibri"/>
              <a:cs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94</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160" dirty="0"/>
              <a:t> </a:t>
            </a:r>
            <a:r>
              <a:rPr spc="-40" dirty="0"/>
              <a:t>POSITION</a:t>
            </a:r>
            <a:r>
              <a:rPr spc="-170" dirty="0"/>
              <a:t> </a:t>
            </a:r>
            <a:r>
              <a:rPr spc="-45" dirty="0"/>
              <a:t>RELATIONS</a:t>
            </a:r>
          </a:p>
        </p:txBody>
      </p:sp>
      <p:sp>
        <p:nvSpPr>
          <p:cNvPr id="3" name="object 3"/>
          <p:cNvSpPr txBox="1"/>
          <p:nvPr/>
        </p:nvSpPr>
        <p:spPr>
          <a:xfrm>
            <a:off x="882396" y="1565147"/>
            <a:ext cx="7419340" cy="175577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&lt;em&gt;</a:t>
            </a:r>
            <a:r>
              <a:rPr sz="1800" dirty="0">
                <a:latin typeface="Consolas"/>
                <a:cs typeface="Consolas"/>
              </a:rPr>
              <a:t>Ann</a:t>
            </a:r>
            <a:r>
              <a:rPr sz="1800" dirty="0">
                <a:solidFill>
                  <a:srgbClr val="800000"/>
                </a:solidFill>
                <a:latin typeface="Consolas"/>
                <a:cs typeface="Consolas"/>
              </a:rPr>
              <a:t>&lt;/em&gt;</a:t>
            </a:r>
            <a:r>
              <a:rPr sz="1800" spc="-114" dirty="0">
                <a:solidFill>
                  <a:srgbClr val="800000"/>
                </a:solidFill>
                <a:latin typeface="Consolas"/>
                <a:cs typeface="Consolas"/>
              </a:rPr>
              <a:t> </a:t>
            </a:r>
            <a:r>
              <a:rPr sz="1800" dirty="0">
                <a:solidFill>
                  <a:srgbClr val="800000"/>
                </a:solidFill>
                <a:latin typeface="Consolas"/>
                <a:cs typeface="Consolas"/>
              </a:rPr>
              <a:t>&lt;strong&gt;</a:t>
            </a:r>
            <a:r>
              <a:rPr sz="1800" dirty="0">
                <a:latin typeface="Consolas"/>
                <a:cs typeface="Consolas"/>
              </a:rPr>
              <a:t>Bob</a:t>
            </a:r>
            <a:r>
              <a:rPr sz="1800" dirty="0">
                <a:solidFill>
                  <a:srgbClr val="800000"/>
                </a:solidFill>
                <a:latin typeface="Consolas"/>
                <a:cs typeface="Consolas"/>
              </a:rPr>
              <a:t>&lt;/strong&gt;</a:t>
            </a:r>
            <a:r>
              <a:rPr sz="1800" spc="-80" dirty="0">
                <a:solidFill>
                  <a:srgbClr val="800000"/>
                </a:solidFill>
                <a:latin typeface="Consolas"/>
                <a:cs typeface="Consolas"/>
              </a:rPr>
              <a:t> </a:t>
            </a:r>
            <a:r>
              <a:rPr sz="1800" spc="-10" dirty="0">
                <a:solidFill>
                  <a:srgbClr val="800000"/>
                </a:solidFill>
                <a:latin typeface="Consolas"/>
                <a:cs typeface="Consolas"/>
              </a:rPr>
              <a:t>&lt;em&gt;</a:t>
            </a:r>
            <a:r>
              <a:rPr sz="1800" spc="-10" dirty="0">
                <a:latin typeface="Consolas"/>
                <a:cs typeface="Consolas"/>
              </a:rPr>
              <a:t>Carl</a:t>
            </a:r>
            <a:r>
              <a:rPr sz="1800" spc="-10" dirty="0">
                <a:solidFill>
                  <a:srgbClr val="800000"/>
                </a:solidFill>
                <a:latin typeface="Consolas"/>
                <a:cs typeface="Consolas"/>
              </a:rPr>
              <a:t>&lt;/em&gt;</a:t>
            </a:r>
            <a:endParaRPr sz="1800">
              <a:latin typeface="Consolas"/>
              <a:cs typeface="Consolas"/>
            </a:endParaRPr>
          </a:p>
          <a:p>
            <a:pPr marL="92075">
              <a:lnSpc>
                <a:spcPct val="100000"/>
              </a:lnSpc>
              <a:spcBef>
                <a:spcPts val="5"/>
              </a:spcBef>
            </a:pPr>
            <a:r>
              <a:rPr sz="1800" spc="-20" dirty="0">
                <a:solidFill>
                  <a:srgbClr val="800000"/>
                </a:solidFill>
                <a:latin typeface="Consolas"/>
                <a:cs typeface="Consolas"/>
              </a:rPr>
              <a:t>&lt;/p&gt;</a:t>
            </a:r>
            <a:endParaRPr sz="1800">
              <a:latin typeface="Consolas"/>
              <a:cs typeface="Consolas"/>
            </a:endParaRPr>
          </a:p>
          <a:p>
            <a:pPr marL="92075">
              <a:lnSpc>
                <a:spcPct val="100000"/>
              </a:lnSpc>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&lt;strong&gt;</a:t>
            </a:r>
            <a:r>
              <a:rPr sz="1800" dirty="0">
                <a:latin typeface="Consolas"/>
                <a:cs typeface="Consolas"/>
              </a:rPr>
              <a:t>Ann</a:t>
            </a:r>
            <a:r>
              <a:rPr sz="1800" dirty="0">
                <a:solidFill>
                  <a:srgbClr val="800000"/>
                </a:solidFill>
                <a:latin typeface="Consolas"/>
                <a:cs typeface="Consolas"/>
              </a:rPr>
              <a:t>&lt;/strong&gt;</a:t>
            </a:r>
            <a:r>
              <a:rPr sz="1800" spc="-75" dirty="0">
                <a:solidFill>
                  <a:srgbClr val="800000"/>
                </a:solidFill>
                <a:latin typeface="Consolas"/>
                <a:cs typeface="Consolas"/>
              </a:rPr>
              <a:t> </a:t>
            </a:r>
            <a:r>
              <a:rPr sz="1800" dirty="0">
                <a:solidFill>
                  <a:srgbClr val="800000"/>
                </a:solidFill>
                <a:latin typeface="Consolas"/>
                <a:cs typeface="Consolas"/>
              </a:rPr>
              <a:t>&lt;em&gt;</a:t>
            </a:r>
            <a:r>
              <a:rPr sz="1800" dirty="0">
                <a:latin typeface="Consolas"/>
                <a:cs typeface="Consolas"/>
              </a:rPr>
              <a:t>Bob</a:t>
            </a:r>
            <a:r>
              <a:rPr sz="1800" dirty="0">
                <a:solidFill>
                  <a:srgbClr val="800000"/>
                </a:solidFill>
                <a:latin typeface="Consolas"/>
                <a:cs typeface="Consolas"/>
              </a:rPr>
              <a:t>&lt;/em&gt;</a:t>
            </a:r>
            <a:r>
              <a:rPr sz="1800" spc="-55" dirty="0">
                <a:solidFill>
                  <a:srgbClr val="800000"/>
                </a:solidFill>
                <a:latin typeface="Consolas"/>
                <a:cs typeface="Consolas"/>
              </a:rPr>
              <a:t> </a:t>
            </a:r>
            <a:r>
              <a:rPr sz="1800" spc="-10" dirty="0">
                <a:solidFill>
                  <a:srgbClr val="800000"/>
                </a:solidFill>
                <a:latin typeface="Consolas"/>
                <a:cs typeface="Consolas"/>
              </a:rPr>
              <a:t>&lt;strong&gt;</a:t>
            </a:r>
            <a:r>
              <a:rPr sz="1800" spc="-10" dirty="0">
                <a:latin typeface="Consolas"/>
                <a:cs typeface="Consolas"/>
              </a:rPr>
              <a:t>Carl</a:t>
            </a:r>
            <a:r>
              <a:rPr sz="1800" spc="-10" dirty="0">
                <a:solidFill>
                  <a:srgbClr val="800000"/>
                </a:solidFill>
                <a:latin typeface="Consolas"/>
                <a:cs typeface="Consolas"/>
              </a:rPr>
              <a:t>&lt;/strong&gt;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sp>
        <p:nvSpPr>
          <p:cNvPr id="4" name="object 4"/>
          <p:cNvSpPr txBox="1"/>
          <p:nvPr/>
        </p:nvSpPr>
        <p:spPr>
          <a:xfrm>
            <a:off x="8499347" y="1842516"/>
            <a:ext cx="2775585" cy="1201420"/>
          </a:xfrm>
          <a:prstGeom prst="rect">
            <a:avLst/>
          </a:prstGeom>
          <a:ln w="12700">
            <a:solidFill>
              <a:srgbClr val="111F35"/>
            </a:solidFill>
          </a:ln>
        </p:spPr>
        <p:txBody>
          <a:bodyPr vert="horz" wrap="square" lIns="0" tIns="31114" rIns="0" bIns="0" rtlCol="0">
            <a:spAutoFit/>
          </a:bodyPr>
          <a:lstStyle/>
          <a:p>
            <a:pPr marL="92075">
              <a:lnSpc>
                <a:spcPct val="100000"/>
              </a:lnSpc>
              <a:spcBef>
                <a:spcPts val="244"/>
              </a:spcBef>
            </a:pPr>
            <a:r>
              <a:rPr sz="3600" dirty="0">
                <a:solidFill>
                  <a:srgbClr val="111F35"/>
                </a:solidFill>
                <a:latin typeface="Times New Roman"/>
                <a:cs typeface="Times New Roman"/>
              </a:rPr>
              <a:t>Ann </a:t>
            </a:r>
            <a:r>
              <a:rPr sz="3600" b="1" dirty="0">
                <a:solidFill>
                  <a:srgbClr val="111F35"/>
                </a:solidFill>
                <a:latin typeface="Times New Roman"/>
                <a:cs typeface="Times New Roman"/>
              </a:rPr>
              <a:t>Bob</a:t>
            </a:r>
            <a:r>
              <a:rPr sz="3600" b="1" spc="-20" dirty="0">
                <a:solidFill>
                  <a:srgbClr val="111F35"/>
                </a:solidFill>
                <a:latin typeface="Times New Roman"/>
                <a:cs typeface="Times New Roman"/>
              </a:rPr>
              <a:t> </a:t>
            </a:r>
            <a:r>
              <a:rPr sz="3600" spc="-20" dirty="0">
                <a:solidFill>
                  <a:srgbClr val="111F35"/>
                </a:solidFill>
                <a:latin typeface="Times New Roman"/>
                <a:cs typeface="Times New Roman"/>
              </a:rPr>
              <a:t>Carl</a:t>
            </a:r>
            <a:endParaRPr sz="3600">
              <a:latin typeface="Times New Roman"/>
              <a:cs typeface="Times New Roman"/>
            </a:endParaRPr>
          </a:p>
          <a:p>
            <a:pPr marL="92075">
              <a:lnSpc>
                <a:spcPct val="100000"/>
              </a:lnSpc>
            </a:pPr>
            <a:r>
              <a:rPr sz="3600" b="1" dirty="0">
                <a:solidFill>
                  <a:srgbClr val="111F35"/>
                </a:solidFill>
                <a:latin typeface="Times New Roman"/>
                <a:cs typeface="Times New Roman"/>
              </a:rPr>
              <a:t>Ann</a:t>
            </a:r>
            <a:r>
              <a:rPr sz="3600" b="1" spc="-5" dirty="0">
                <a:solidFill>
                  <a:srgbClr val="111F35"/>
                </a:solidFill>
                <a:latin typeface="Times New Roman"/>
                <a:cs typeface="Times New Roman"/>
              </a:rPr>
              <a:t> </a:t>
            </a:r>
            <a:r>
              <a:rPr sz="3600" dirty="0">
                <a:solidFill>
                  <a:srgbClr val="111F35"/>
                </a:solidFill>
                <a:latin typeface="Times New Roman"/>
                <a:cs typeface="Times New Roman"/>
              </a:rPr>
              <a:t>Bob</a:t>
            </a:r>
            <a:r>
              <a:rPr sz="3600" spc="-5" dirty="0">
                <a:solidFill>
                  <a:srgbClr val="111F35"/>
                </a:solidFill>
                <a:latin typeface="Times New Roman"/>
                <a:cs typeface="Times New Roman"/>
              </a:rPr>
              <a:t> </a:t>
            </a:r>
            <a:r>
              <a:rPr sz="3600" b="1" spc="-25" dirty="0">
                <a:solidFill>
                  <a:srgbClr val="111F35"/>
                </a:solidFill>
                <a:latin typeface="Times New Roman"/>
                <a:cs typeface="Times New Roman"/>
              </a:rPr>
              <a:t>Car</a:t>
            </a:r>
            <a:endParaRPr sz="3600">
              <a:latin typeface="Times New Roman"/>
              <a:cs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95</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160" dirty="0"/>
              <a:t> </a:t>
            </a:r>
            <a:r>
              <a:rPr spc="-40" dirty="0"/>
              <a:t>POSITION</a:t>
            </a:r>
            <a:r>
              <a:rPr spc="-170" dirty="0"/>
              <a:t> </a:t>
            </a:r>
            <a:r>
              <a:rPr spc="-45" dirty="0"/>
              <a:t>RELATIONS</a:t>
            </a:r>
          </a:p>
        </p:txBody>
      </p:sp>
      <p:sp>
        <p:nvSpPr>
          <p:cNvPr id="3" name="object 3"/>
          <p:cNvSpPr txBox="1"/>
          <p:nvPr/>
        </p:nvSpPr>
        <p:spPr>
          <a:xfrm>
            <a:off x="882396" y="3870959"/>
            <a:ext cx="4646930" cy="923925"/>
          </a:xfrm>
          <a:prstGeom prst="rect">
            <a:avLst/>
          </a:prstGeom>
          <a:ln w="12700">
            <a:solidFill>
              <a:srgbClr val="111F35"/>
            </a:solidFill>
          </a:ln>
        </p:spPr>
        <p:txBody>
          <a:bodyPr vert="horz" wrap="square" lIns="0" tIns="33020" rIns="0" bIns="0" rtlCol="0">
            <a:spAutoFit/>
          </a:bodyPr>
          <a:lstStyle/>
          <a:p>
            <a:pPr marR="2574290" algn="ctr">
              <a:lnSpc>
                <a:spcPct val="100000"/>
              </a:lnSpc>
              <a:spcBef>
                <a:spcPts val="260"/>
              </a:spcBef>
            </a:pPr>
            <a:r>
              <a:rPr sz="1800" spc="-10" dirty="0">
                <a:solidFill>
                  <a:srgbClr val="800000"/>
                </a:solidFill>
                <a:latin typeface="Consolas"/>
                <a:cs typeface="Consolas"/>
              </a:rPr>
              <a:t>em:last-</a:t>
            </a:r>
            <a:r>
              <a:rPr sz="1800" dirty="0">
                <a:solidFill>
                  <a:srgbClr val="800000"/>
                </a:solidFill>
                <a:latin typeface="Consolas"/>
                <a:cs typeface="Consolas"/>
              </a:rPr>
              <a:t>child</a:t>
            </a:r>
            <a:r>
              <a:rPr sz="1800" spc="2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R="2574290" algn="ctr">
              <a:lnSpc>
                <a:spcPct val="100000"/>
              </a:lnSpc>
            </a:pPr>
            <a:r>
              <a:rPr sz="1800" dirty="0">
                <a:solidFill>
                  <a:srgbClr val="E40000"/>
                </a:solidFill>
                <a:latin typeface="Consolas"/>
                <a:cs typeface="Consolas"/>
              </a:rPr>
              <a:t>color</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R="4328160" algn="ctr">
              <a:lnSpc>
                <a:spcPct val="100000"/>
              </a:lnSpc>
            </a:pPr>
            <a:r>
              <a:rPr sz="1800" spc="-50" dirty="0">
                <a:latin typeface="Consolas"/>
                <a:cs typeface="Consolas"/>
              </a:rPr>
              <a:t>}</a:t>
            </a:r>
            <a:endParaRPr sz="1800">
              <a:latin typeface="Consolas"/>
              <a:cs typeface="Consolas"/>
            </a:endParaRPr>
          </a:p>
        </p:txBody>
      </p:sp>
      <p:sp>
        <p:nvSpPr>
          <p:cNvPr id="4" name="object 4"/>
          <p:cNvSpPr txBox="1"/>
          <p:nvPr/>
        </p:nvSpPr>
        <p:spPr>
          <a:xfrm>
            <a:off x="8534400" y="3732276"/>
            <a:ext cx="2775585" cy="1201420"/>
          </a:xfrm>
          <a:prstGeom prst="rect">
            <a:avLst/>
          </a:prstGeom>
          <a:ln w="12700">
            <a:solidFill>
              <a:srgbClr val="111F35"/>
            </a:solidFill>
          </a:ln>
        </p:spPr>
        <p:txBody>
          <a:bodyPr vert="horz" wrap="square" lIns="0" tIns="31750" rIns="0" bIns="0" rtlCol="0">
            <a:spAutoFit/>
          </a:bodyPr>
          <a:lstStyle/>
          <a:p>
            <a:pPr marL="91440">
              <a:lnSpc>
                <a:spcPct val="100000"/>
              </a:lnSpc>
              <a:spcBef>
                <a:spcPts val="250"/>
              </a:spcBef>
            </a:pPr>
            <a:r>
              <a:rPr sz="3600" dirty="0">
                <a:solidFill>
                  <a:srgbClr val="111F35"/>
                </a:solidFill>
                <a:latin typeface="Times New Roman"/>
                <a:cs typeface="Times New Roman"/>
              </a:rPr>
              <a:t>Ann</a:t>
            </a:r>
            <a:r>
              <a:rPr sz="3600" spc="-40" dirty="0">
                <a:solidFill>
                  <a:srgbClr val="111F35"/>
                </a:solidFill>
                <a:latin typeface="Times New Roman"/>
                <a:cs typeface="Times New Roman"/>
              </a:rPr>
              <a:t> </a:t>
            </a:r>
            <a:r>
              <a:rPr sz="3600" b="1" dirty="0">
                <a:solidFill>
                  <a:srgbClr val="111F35"/>
                </a:solidFill>
                <a:latin typeface="Times New Roman"/>
                <a:cs typeface="Times New Roman"/>
              </a:rPr>
              <a:t>Bob</a:t>
            </a:r>
            <a:r>
              <a:rPr sz="3600" b="1" spc="-45" dirty="0">
                <a:solidFill>
                  <a:srgbClr val="111F35"/>
                </a:solidFill>
                <a:latin typeface="Times New Roman"/>
                <a:cs typeface="Times New Roman"/>
              </a:rPr>
              <a:t> </a:t>
            </a:r>
            <a:r>
              <a:rPr sz="3600" spc="-20" dirty="0">
                <a:solidFill>
                  <a:srgbClr val="FF0000"/>
                </a:solidFill>
                <a:latin typeface="Times New Roman"/>
                <a:cs typeface="Times New Roman"/>
              </a:rPr>
              <a:t>Carl</a:t>
            </a:r>
            <a:endParaRPr sz="3600">
              <a:latin typeface="Times New Roman"/>
              <a:cs typeface="Times New Roman"/>
            </a:endParaRPr>
          </a:p>
          <a:p>
            <a:pPr marL="91440">
              <a:lnSpc>
                <a:spcPct val="100000"/>
              </a:lnSpc>
            </a:pPr>
            <a:r>
              <a:rPr sz="3600" b="1" dirty="0">
                <a:solidFill>
                  <a:srgbClr val="111F35"/>
                </a:solidFill>
                <a:latin typeface="Times New Roman"/>
                <a:cs typeface="Times New Roman"/>
              </a:rPr>
              <a:t>Ann</a:t>
            </a:r>
            <a:r>
              <a:rPr sz="3600" b="1" spc="-10" dirty="0">
                <a:solidFill>
                  <a:srgbClr val="111F35"/>
                </a:solidFill>
                <a:latin typeface="Times New Roman"/>
                <a:cs typeface="Times New Roman"/>
              </a:rPr>
              <a:t> </a:t>
            </a:r>
            <a:r>
              <a:rPr sz="3600" dirty="0">
                <a:solidFill>
                  <a:srgbClr val="111F35"/>
                </a:solidFill>
                <a:latin typeface="Times New Roman"/>
                <a:cs typeface="Times New Roman"/>
              </a:rPr>
              <a:t>Bob</a:t>
            </a:r>
            <a:r>
              <a:rPr sz="3600" spc="-10" dirty="0">
                <a:solidFill>
                  <a:srgbClr val="111F35"/>
                </a:solidFill>
                <a:latin typeface="Times New Roman"/>
                <a:cs typeface="Times New Roman"/>
              </a:rPr>
              <a:t> </a:t>
            </a:r>
            <a:r>
              <a:rPr sz="3600" b="1" spc="-25" dirty="0">
                <a:solidFill>
                  <a:srgbClr val="111F35"/>
                </a:solidFill>
                <a:latin typeface="Times New Roman"/>
                <a:cs typeface="Times New Roman"/>
              </a:rPr>
              <a:t>Car</a:t>
            </a:r>
            <a:endParaRPr sz="3600">
              <a:latin typeface="Times New Roman"/>
              <a:cs typeface="Times New Roman"/>
            </a:endParaRPr>
          </a:p>
        </p:txBody>
      </p:sp>
      <p:sp>
        <p:nvSpPr>
          <p:cNvPr id="5" name="object 5"/>
          <p:cNvSpPr txBox="1"/>
          <p:nvPr/>
        </p:nvSpPr>
        <p:spPr>
          <a:xfrm>
            <a:off x="8499347" y="1842516"/>
            <a:ext cx="2775585" cy="1201420"/>
          </a:xfrm>
          <a:prstGeom prst="rect">
            <a:avLst/>
          </a:prstGeom>
          <a:ln w="12700">
            <a:solidFill>
              <a:srgbClr val="111F35"/>
            </a:solidFill>
          </a:ln>
        </p:spPr>
        <p:txBody>
          <a:bodyPr vert="horz" wrap="square" lIns="0" tIns="31114" rIns="0" bIns="0" rtlCol="0">
            <a:spAutoFit/>
          </a:bodyPr>
          <a:lstStyle/>
          <a:p>
            <a:pPr marL="92075">
              <a:lnSpc>
                <a:spcPct val="100000"/>
              </a:lnSpc>
              <a:spcBef>
                <a:spcPts val="244"/>
              </a:spcBef>
            </a:pPr>
            <a:r>
              <a:rPr sz="3600" dirty="0">
                <a:solidFill>
                  <a:srgbClr val="111F35"/>
                </a:solidFill>
                <a:latin typeface="Times New Roman"/>
                <a:cs typeface="Times New Roman"/>
              </a:rPr>
              <a:t>Ann </a:t>
            </a:r>
            <a:r>
              <a:rPr sz="3600" b="1" dirty="0">
                <a:solidFill>
                  <a:srgbClr val="111F35"/>
                </a:solidFill>
                <a:latin typeface="Times New Roman"/>
                <a:cs typeface="Times New Roman"/>
              </a:rPr>
              <a:t>Bob</a:t>
            </a:r>
            <a:r>
              <a:rPr sz="3600" b="1" spc="-20" dirty="0">
                <a:solidFill>
                  <a:srgbClr val="111F35"/>
                </a:solidFill>
                <a:latin typeface="Times New Roman"/>
                <a:cs typeface="Times New Roman"/>
              </a:rPr>
              <a:t> </a:t>
            </a:r>
            <a:r>
              <a:rPr sz="3600" spc="-20" dirty="0">
                <a:solidFill>
                  <a:srgbClr val="111F35"/>
                </a:solidFill>
                <a:latin typeface="Times New Roman"/>
                <a:cs typeface="Times New Roman"/>
              </a:rPr>
              <a:t>Carl</a:t>
            </a:r>
            <a:endParaRPr sz="3600">
              <a:latin typeface="Times New Roman"/>
              <a:cs typeface="Times New Roman"/>
            </a:endParaRPr>
          </a:p>
          <a:p>
            <a:pPr marL="92075">
              <a:lnSpc>
                <a:spcPct val="100000"/>
              </a:lnSpc>
            </a:pPr>
            <a:r>
              <a:rPr sz="3600" b="1" dirty="0">
                <a:solidFill>
                  <a:srgbClr val="111F35"/>
                </a:solidFill>
                <a:latin typeface="Times New Roman"/>
                <a:cs typeface="Times New Roman"/>
              </a:rPr>
              <a:t>Ann</a:t>
            </a:r>
            <a:r>
              <a:rPr sz="3600" b="1" spc="-5" dirty="0">
                <a:solidFill>
                  <a:srgbClr val="111F35"/>
                </a:solidFill>
                <a:latin typeface="Times New Roman"/>
                <a:cs typeface="Times New Roman"/>
              </a:rPr>
              <a:t> </a:t>
            </a:r>
            <a:r>
              <a:rPr sz="3600" dirty="0">
                <a:solidFill>
                  <a:srgbClr val="111F35"/>
                </a:solidFill>
                <a:latin typeface="Times New Roman"/>
                <a:cs typeface="Times New Roman"/>
              </a:rPr>
              <a:t>Bob</a:t>
            </a:r>
            <a:r>
              <a:rPr sz="3600" spc="-5" dirty="0">
                <a:solidFill>
                  <a:srgbClr val="111F35"/>
                </a:solidFill>
                <a:latin typeface="Times New Roman"/>
                <a:cs typeface="Times New Roman"/>
              </a:rPr>
              <a:t> </a:t>
            </a:r>
            <a:r>
              <a:rPr sz="3600" b="1" spc="-25" dirty="0">
                <a:solidFill>
                  <a:srgbClr val="111F35"/>
                </a:solidFill>
                <a:latin typeface="Times New Roman"/>
                <a:cs typeface="Times New Roman"/>
              </a:rPr>
              <a:t>Car</a:t>
            </a:r>
            <a:endParaRPr sz="3600">
              <a:latin typeface="Times New Roman"/>
              <a:cs typeface="Times New Roman"/>
            </a:endParaRPr>
          </a:p>
        </p:txBody>
      </p:sp>
      <p:sp>
        <p:nvSpPr>
          <p:cNvPr id="6" name="object 6"/>
          <p:cNvSpPr txBox="1"/>
          <p:nvPr/>
        </p:nvSpPr>
        <p:spPr>
          <a:xfrm>
            <a:off x="882396" y="1565147"/>
            <a:ext cx="7419340" cy="175577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&lt;em&gt;</a:t>
            </a:r>
            <a:r>
              <a:rPr sz="1800" dirty="0">
                <a:latin typeface="Consolas"/>
                <a:cs typeface="Consolas"/>
              </a:rPr>
              <a:t>Ann</a:t>
            </a:r>
            <a:r>
              <a:rPr sz="1800" dirty="0">
                <a:solidFill>
                  <a:srgbClr val="800000"/>
                </a:solidFill>
                <a:latin typeface="Consolas"/>
                <a:cs typeface="Consolas"/>
              </a:rPr>
              <a:t>&lt;/em&gt;</a:t>
            </a:r>
            <a:r>
              <a:rPr sz="1800" spc="-114" dirty="0">
                <a:solidFill>
                  <a:srgbClr val="800000"/>
                </a:solidFill>
                <a:latin typeface="Consolas"/>
                <a:cs typeface="Consolas"/>
              </a:rPr>
              <a:t> </a:t>
            </a:r>
            <a:r>
              <a:rPr sz="1800" dirty="0">
                <a:solidFill>
                  <a:srgbClr val="800000"/>
                </a:solidFill>
                <a:latin typeface="Consolas"/>
                <a:cs typeface="Consolas"/>
              </a:rPr>
              <a:t>&lt;strong&gt;</a:t>
            </a:r>
            <a:r>
              <a:rPr sz="1800" dirty="0">
                <a:latin typeface="Consolas"/>
                <a:cs typeface="Consolas"/>
              </a:rPr>
              <a:t>Bob</a:t>
            </a:r>
            <a:r>
              <a:rPr sz="1800" dirty="0">
                <a:solidFill>
                  <a:srgbClr val="800000"/>
                </a:solidFill>
                <a:latin typeface="Consolas"/>
                <a:cs typeface="Consolas"/>
              </a:rPr>
              <a:t>&lt;/strong&gt;</a:t>
            </a:r>
            <a:r>
              <a:rPr sz="1800" spc="-80" dirty="0">
                <a:solidFill>
                  <a:srgbClr val="800000"/>
                </a:solidFill>
                <a:latin typeface="Consolas"/>
                <a:cs typeface="Consolas"/>
              </a:rPr>
              <a:t> </a:t>
            </a:r>
            <a:r>
              <a:rPr sz="1800" spc="-10" dirty="0">
                <a:solidFill>
                  <a:srgbClr val="800000"/>
                </a:solidFill>
                <a:latin typeface="Consolas"/>
                <a:cs typeface="Consolas"/>
              </a:rPr>
              <a:t>&lt;em&gt;</a:t>
            </a:r>
            <a:r>
              <a:rPr sz="1800" spc="-10" dirty="0">
                <a:latin typeface="Consolas"/>
                <a:cs typeface="Consolas"/>
              </a:rPr>
              <a:t>Carl</a:t>
            </a:r>
            <a:r>
              <a:rPr sz="1800" spc="-10" dirty="0">
                <a:solidFill>
                  <a:srgbClr val="800000"/>
                </a:solidFill>
                <a:latin typeface="Consolas"/>
                <a:cs typeface="Consolas"/>
              </a:rPr>
              <a:t>&lt;/em&gt;</a:t>
            </a:r>
            <a:endParaRPr sz="1800">
              <a:latin typeface="Consolas"/>
              <a:cs typeface="Consolas"/>
            </a:endParaRPr>
          </a:p>
          <a:p>
            <a:pPr marL="92075">
              <a:lnSpc>
                <a:spcPct val="100000"/>
              </a:lnSpc>
              <a:spcBef>
                <a:spcPts val="5"/>
              </a:spcBef>
            </a:pPr>
            <a:r>
              <a:rPr sz="1800" spc="-20" dirty="0">
                <a:solidFill>
                  <a:srgbClr val="800000"/>
                </a:solidFill>
                <a:latin typeface="Consolas"/>
                <a:cs typeface="Consolas"/>
              </a:rPr>
              <a:t>&lt;/p&gt;</a:t>
            </a:r>
            <a:endParaRPr sz="1800">
              <a:latin typeface="Consolas"/>
              <a:cs typeface="Consolas"/>
            </a:endParaRPr>
          </a:p>
          <a:p>
            <a:pPr marL="92075">
              <a:lnSpc>
                <a:spcPct val="100000"/>
              </a:lnSpc>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&lt;strong&gt;</a:t>
            </a:r>
            <a:r>
              <a:rPr sz="1800" dirty="0">
                <a:latin typeface="Consolas"/>
                <a:cs typeface="Consolas"/>
              </a:rPr>
              <a:t>Ann</a:t>
            </a:r>
            <a:r>
              <a:rPr sz="1800" dirty="0">
                <a:solidFill>
                  <a:srgbClr val="800000"/>
                </a:solidFill>
                <a:latin typeface="Consolas"/>
                <a:cs typeface="Consolas"/>
              </a:rPr>
              <a:t>&lt;/strong&gt;</a:t>
            </a:r>
            <a:r>
              <a:rPr sz="1800" spc="-75" dirty="0">
                <a:solidFill>
                  <a:srgbClr val="800000"/>
                </a:solidFill>
                <a:latin typeface="Consolas"/>
                <a:cs typeface="Consolas"/>
              </a:rPr>
              <a:t> </a:t>
            </a:r>
            <a:r>
              <a:rPr sz="1800" dirty="0">
                <a:solidFill>
                  <a:srgbClr val="800000"/>
                </a:solidFill>
                <a:latin typeface="Consolas"/>
                <a:cs typeface="Consolas"/>
              </a:rPr>
              <a:t>&lt;em&gt;</a:t>
            </a:r>
            <a:r>
              <a:rPr sz="1800" dirty="0">
                <a:latin typeface="Consolas"/>
                <a:cs typeface="Consolas"/>
              </a:rPr>
              <a:t>Bob</a:t>
            </a:r>
            <a:r>
              <a:rPr sz="1800" dirty="0">
                <a:solidFill>
                  <a:srgbClr val="800000"/>
                </a:solidFill>
                <a:latin typeface="Consolas"/>
                <a:cs typeface="Consolas"/>
              </a:rPr>
              <a:t>&lt;/em&gt;</a:t>
            </a:r>
            <a:r>
              <a:rPr sz="1800" spc="-55" dirty="0">
                <a:solidFill>
                  <a:srgbClr val="800000"/>
                </a:solidFill>
                <a:latin typeface="Consolas"/>
                <a:cs typeface="Consolas"/>
              </a:rPr>
              <a:t> </a:t>
            </a:r>
            <a:r>
              <a:rPr sz="1800" spc="-10" dirty="0">
                <a:solidFill>
                  <a:srgbClr val="800000"/>
                </a:solidFill>
                <a:latin typeface="Consolas"/>
                <a:cs typeface="Consolas"/>
              </a:rPr>
              <a:t>&lt;strong&gt;</a:t>
            </a:r>
            <a:r>
              <a:rPr sz="1800" spc="-10" dirty="0">
                <a:latin typeface="Consolas"/>
                <a:cs typeface="Consolas"/>
              </a:rPr>
              <a:t>Carl</a:t>
            </a:r>
            <a:r>
              <a:rPr sz="1800" spc="-10" dirty="0">
                <a:solidFill>
                  <a:srgbClr val="800000"/>
                </a:solidFill>
                <a:latin typeface="Consolas"/>
                <a:cs typeface="Consolas"/>
              </a:rPr>
              <a:t>&lt;/strong&gt;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96</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160" dirty="0"/>
              <a:t> </a:t>
            </a:r>
            <a:r>
              <a:rPr spc="-40" dirty="0"/>
              <a:t>POSITION</a:t>
            </a:r>
            <a:r>
              <a:rPr spc="-170" dirty="0"/>
              <a:t> </a:t>
            </a:r>
            <a:r>
              <a:rPr spc="-45" dirty="0"/>
              <a:t>RELATIONS</a:t>
            </a:r>
          </a:p>
        </p:txBody>
      </p:sp>
      <p:sp>
        <p:nvSpPr>
          <p:cNvPr id="3" name="object 3"/>
          <p:cNvSpPr txBox="1"/>
          <p:nvPr/>
        </p:nvSpPr>
        <p:spPr>
          <a:xfrm>
            <a:off x="882396" y="3870959"/>
            <a:ext cx="4646930" cy="92392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10" dirty="0">
                <a:solidFill>
                  <a:srgbClr val="800000"/>
                </a:solidFill>
                <a:latin typeface="Consolas"/>
                <a:cs typeface="Consolas"/>
              </a:rPr>
              <a:t>em:last-of-</a:t>
            </a:r>
            <a:r>
              <a:rPr sz="1800" dirty="0">
                <a:solidFill>
                  <a:srgbClr val="800000"/>
                </a:solidFill>
                <a:latin typeface="Consolas"/>
                <a:cs typeface="Consolas"/>
              </a:rPr>
              <a:t>type</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color</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4" name="object 4"/>
          <p:cNvSpPr txBox="1"/>
          <p:nvPr/>
        </p:nvSpPr>
        <p:spPr>
          <a:xfrm>
            <a:off x="8534400" y="3732276"/>
            <a:ext cx="2775585" cy="1201420"/>
          </a:xfrm>
          <a:prstGeom prst="rect">
            <a:avLst/>
          </a:prstGeom>
          <a:ln w="12700">
            <a:solidFill>
              <a:srgbClr val="111F35"/>
            </a:solidFill>
          </a:ln>
        </p:spPr>
        <p:txBody>
          <a:bodyPr vert="horz" wrap="square" lIns="0" tIns="31750" rIns="0" bIns="0" rtlCol="0">
            <a:spAutoFit/>
          </a:bodyPr>
          <a:lstStyle/>
          <a:p>
            <a:pPr marL="91440">
              <a:lnSpc>
                <a:spcPct val="100000"/>
              </a:lnSpc>
              <a:spcBef>
                <a:spcPts val="250"/>
              </a:spcBef>
            </a:pPr>
            <a:r>
              <a:rPr sz="3600" dirty="0">
                <a:solidFill>
                  <a:srgbClr val="111F35"/>
                </a:solidFill>
                <a:latin typeface="Times New Roman"/>
                <a:cs typeface="Times New Roman"/>
              </a:rPr>
              <a:t>Ann</a:t>
            </a:r>
            <a:r>
              <a:rPr sz="3600" spc="-40" dirty="0">
                <a:solidFill>
                  <a:srgbClr val="111F35"/>
                </a:solidFill>
                <a:latin typeface="Times New Roman"/>
                <a:cs typeface="Times New Roman"/>
              </a:rPr>
              <a:t> </a:t>
            </a:r>
            <a:r>
              <a:rPr sz="3600" b="1" dirty="0">
                <a:solidFill>
                  <a:srgbClr val="111F35"/>
                </a:solidFill>
                <a:latin typeface="Times New Roman"/>
                <a:cs typeface="Times New Roman"/>
              </a:rPr>
              <a:t>Bob</a:t>
            </a:r>
            <a:r>
              <a:rPr sz="3600" b="1" spc="-45" dirty="0">
                <a:solidFill>
                  <a:srgbClr val="111F35"/>
                </a:solidFill>
                <a:latin typeface="Times New Roman"/>
                <a:cs typeface="Times New Roman"/>
              </a:rPr>
              <a:t> </a:t>
            </a:r>
            <a:r>
              <a:rPr sz="3600" spc="-20" dirty="0">
                <a:solidFill>
                  <a:srgbClr val="FF0000"/>
                </a:solidFill>
                <a:latin typeface="Times New Roman"/>
                <a:cs typeface="Times New Roman"/>
              </a:rPr>
              <a:t>Carl</a:t>
            </a:r>
            <a:endParaRPr sz="3600">
              <a:latin typeface="Times New Roman"/>
              <a:cs typeface="Times New Roman"/>
            </a:endParaRPr>
          </a:p>
          <a:p>
            <a:pPr marL="91440">
              <a:lnSpc>
                <a:spcPct val="100000"/>
              </a:lnSpc>
            </a:pPr>
            <a:r>
              <a:rPr sz="3600" b="1" dirty="0">
                <a:solidFill>
                  <a:srgbClr val="111F35"/>
                </a:solidFill>
                <a:latin typeface="Times New Roman"/>
                <a:cs typeface="Times New Roman"/>
              </a:rPr>
              <a:t>Ann</a:t>
            </a:r>
            <a:r>
              <a:rPr sz="3600" b="1" spc="-10" dirty="0">
                <a:solidFill>
                  <a:srgbClr val="111F35"/>
                </a:solidFill>
                <a:latin typeface="Times New Roman"/>
                <a:cs typeface="Times New Roman"/>
              </a:rPr>
              <a:t> </a:t>
            </a:r>
            <a:r>
              <a:rPr sz="3600" dirty="0">
                <a:solidFill>
                  <a:srgbClr val="FF0000"/>
                </a:solidFill>
                <a:latin typeface="Times New Roman"/>
                <a:cs typeface="Times New Roman"/>
              </a:rPr>
              <a:t>Bob</a:t>
            </a:r>
            <a:r>
              <a:rPr sz="3600" spc="-10" dirty="0">
                <a:solidFill>
                  <a:srgbClr val="FF0000"/>
                </a:solidFill>
                <a:latin typeface="Times New Roman"/>
                <a:cs typeface="Times New Roman"/>
              </a:rPr>
              <a:t> </a:t>
            </a:r>
            <a:r>
              <a:rPr sz="3600" b="1" spc="-25" dirty="0">
                <a:solidFill>
                  <a:srgbClr val="111F35"/>
                </a:solidFill>
                <a:latin typeface="Times New Roman"/>
                <a:cs typeface="Times New Roman"/>
              </a:rPr>
              <a:t>Car</a:t>
            </a:r>
            <a:endParaRPr sz="3600">
              <a:latin typeface="Times New Roman"/>
              <a:cs typeface="Times New Roman"/>
            </a:endParaRPr>
          </a:p>
        </p:txBody>
      </p:sp>
      <p:sp>
        <p:nvSpPr>
          <p:cNvPr id="5" name="object 5"/>
          <p:cNvSpPr txBox="1"/>
          <p:nvPr/>
        </p:nvSpPr>
        <p:spPr>
          <a:xfrm>
            <a:off x="8499347" y="1842516"/>
            <a:ext cx="2775585" cy="1201420"/>
          </a:xfrm>
          <a:prstGeom prst="rect">
            <a:avLst/>
          </a:prstGeom>
          <a:ln w="12700">
            <a:solidFill>
              <a:srgbClr val="111F35"/>
            </a:solidFill>
          </a:ln>
        </p:spPr>
        <p:txBody>
          <a:bodyPr vert="horz" wrap="square" lIns="0" tIns="31114" rIns="0" bIns="0" rtlCol="0">
            <a:spAutoFit/>
          </a:bodyPr>
          <a:lstStyle/>
          <a:p>
            <a:pPr marL="92075">
              <a:lnSpc>
                <a:spcPct val="100000"/>
              </a:lnSpc>
              <a:spcBef>
                <a:spcPts val="244"/>
              </a:spcBef>
            </a:pPr>
            <a:r>
              <a:rPr sz="3600" dirty="0">
                <a:solidFill>
                  <a:srgbClr val="111F35"/>
                </a:solidFill>
                <a:latin typeface="Times New Roman"/>
                <a:cs typeface="Times New Roman"/>
              </a:rPr>
              <a:t>Ann </a:t>
            </a:r>
            <a:r>
              <a:rPr sz="3600" b="1" dirty="0">
                <a:solidFill>
                  <a:srgbClr val="111F35"/>
                </a:solidFill>
                <a:latin typeface="Times New Roman"/>
                <a:cs typeface="Times New Roman"/>
              </a:rPr>
              <a:t>Bob</a:t>
            </a:r>
            <a:r>
              <a:rPr sz="3600" b="1" spc="-20" dirty="0">
                <a:solidFill>
                  <a:srgbClr val="111F35"/>
                </a:solidFill>
                <a:latin typeface="Times New Roman"/>
                <a:cs typeface="Times New Roman"/>
              </a:rPr>
              <a:t> </a:t>
            </a:r>
            <a:r>
              <a:rPr sz="3600" spc="-20" dirty="0">
                <a:solidFill>
                  <a:srgbClr val="111F35"/>
                </a:solidFill>
                <a:latin typeface="Times New Roman"/>
                <a:cs typeface="Times New Roman"/>
              </a:rPr>
              <a:t>Carl</a:t>
            </a:r>
            <a:endParaRPr sz="3600">
              <a:latin typeface="Times New Roman"/>
              <a:cs typeface="Times New Roman"/>
            </a:endParaRPr>
          </a:p>
          <a:p>
            <a:pPr marL="92075">
              <a:lnSpc>
                <a:spcPct val="100000"/>
              </a:lnSpc>
            </a:pPr>
            <a:r>
              <a:rPr sz="3600" b="1" dirty="0">
                <a:solidFill>
                  <a:srgbClr val="111F35"/>
                </a:solidFill>
                <a:latin typeface="Times New Roman"/>
                <a:cs typeface="Times New Roman"/>
              </a:rPr>
              <a:t>Ann</a:t>
            </a:r>
            <a:r>
              <a:rPr sz="3600" b="1" spc="-5" dirty="0">
                <a:solidFill>
                  <a:srgbClr val="111F35"/>
                </a:solidFill>
                <a:latin typeface="Times New Roman"/>
                <a:cs typeface="Times New Roman"/>
              </a:rPr>
              <a:t> </a:t>
            </a:r>
            <a:r>
              <a:rPr sz="3600" dirty="0">
                <a:solidFill>
                  <a:srgbClr val="111F35"/>
                </a:solidFill>
                <a:latin typeface="Times New Roman"/>
                <a:cs typeface="Times New Roman"/>
              </a:rPr>
              <a:t>Bob</a:t>
            </a:r>
            <a:r>
              <a:rPr sz="3600" spc="-5" dirty="0">
                <a:solidFill>
                  <a:srgbClr val="111F35"/>
                </a:solidFill>
                <a:latin typeface="Times New Roman"/>
                <a:cs typeface="Times New Roman"/>
              </a:rPr>
              <a:t> </a:t>
            </a:r>
            <a:r>
              <a:rPr sz="3600" b="1" spc="-25" dirty="0">
                <a:solidFill>
                  <a:srgbClr val="111F35"/>
                </a:solidFill>
                <a:latin typeface="Times New Roman"/>
                <a:cs typeface="Times New Roman"/>
              </a:rPr>
              <a:t>Car</a:t>
            </a:r>
            <a:endParaRPr sz="3600">
              <a:latin typeface="Times New Roman"/>
              <a:cs typeface="Times New Roman"/>
            </a:endParaRPr>
          </a:p>
        </p:txBody>
      </p:sp>
      <p:sp>
        <p:nvSpPr>
          <p:cNvPr id="6" name="object 6"/>
          <p:cNvSpPr txBox="1"/>
          <p:nvPr/>
        </p:nvSpPr>
        <p:spPr>
          <a:xfrm>
            <a:off x="882396" y="1565147"/>
            <a:ext cx="7419340" cy="175577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&lt;em&gt;</a:t>
            </a:r>
            <a:r>
              <a:rPr sz="1800" dirty="0">
                <a:latin typeface="Consolas"/>
                <a:cs typeface="Consolas"/>
              </a:rPr>
              <a:t>Ann</a:t>
            </a:r>
            <a:r>
              <a:rPr sz="1800" dirty="0">
                <a:solidFill>
                  <a:srgbClr val="800000"/>
                </a:solidFill>
                <a:latin typeface="Consolas"/>
                <a:cs typeface="Consolas"/>
              </a:rPr>
              <a:t>&lt;/em&gt;</a:t>
            </a:r>
            <a:r>
              <a:rPr sz="1800" spc="-114" dirty="0">
                <a:solidFill>
                  <a:srgbClr val="800000"/>
                </a:solidFill>
                <a:latin typeface="Consolas"/>
                <a:cs typeface="Consolas"/>
              </a:rPr>
              <a:t> </a:t>
            </a:r>
            <a:r>
              <a:rPr sz="1800" dirty="0">
                <a:solidFill>
                  <a:srgbClr val="800000"/>
                </a:solidFill>
                <a:latin typeface="Consolas"/>
                <a:cs typeface="Consolas"/>
              </a:rPr>
              <a:t>&lt;strong&gt;</a:t>
            </a:r>
            <a:r>
              <a:rPr sz="1800" dirty="0">
                <a:latin typeface="Consolas"/>
                <a:cs typeface="Consolas"/>
              </a:rPr>
              <a:t>Bob</a:t>
            </a:r>
            <a:r>
              <a:rPr sz="1800" dirty="0">
                <a:solidFill>
                  <a:srgbClr val="800000"/>
                </a:solidFill>
                <a:latin typeface="Consolas"/>
                <a:cs typeface="Consolas"/>
              </a:rPr>
              <a:t>&lt;/strong&gt;</a:t>
            </a:r>
            <a:r>
              <a:rPr sz="1800" spc="-80" dirty="0">
                <a:solidFill>
                  <a:srgbClr val="800000"/>
                </a:solidFill>
                <a:latin typeface="Consolas"/>
                <a:cs typeface="Consolas"/>
              </a:rPr>
              <a:t> </a:t>
            </a:r>
            <a:r>
              <a:rPr sz="1800" spc="-10" dirty="0">
                <a:solidFill>
                  <a:srgbClr val="800000"/>
                </a:solidFill>
                <a:latin typeface="Consolas"/>
                <a:cs typeface="Consolas"/>
              </a:rPr>
              <a:t>&lt;em&gt;</a:t>
            </a:r>
            <a:r>
              <a:rPr sz="1800" spc="-10" dirty="0">
                <a:latin typeface="Consolas"/>
                <a:cs typeface="Consolas"/>
              </a:rPr>
              <a:t>Carl</a:t>
            </a:r>
            <a:r>
              <a:rPr sz="1800" spc="-10" dirty="0">
                <a:solidFill>
                  <a:srgbClr val="800000"/>
                </a:solidFill>
                <a:latin typeface="Consolas"/>
                <a:cs typeface="Consolas"/>
              </a:rPr>
              <a:t>&lt;/em&gt;</a:t>
            </a:r>
            <a:endParaRPr sz="1800">
              <a:latin typeface="Consolas"/>
              <a:cs typeface="Consolas"/>
            </a:endParaRPr>
          </a:p>
          <a:p>
            <a:pPr marL="92075">
              <a:lnSpc>
                <a:spcPct val="100000"/>
              </a:lnSpc>
              <a:spcBef>
                <a:spcPts val="5"/>
              </a:spcBef>
            </a:pPr>
            <a:r>
              <a:rPr sz="1800" spc="-20" dirty="0">
                <a:solidFill>
                  <a:srgbClr val="800000"/>
                </a:solidFill>
                <a:latin typeface="Consolas"/>
                <a:cs typeface="Consolas"/>
              </a:rPr>
              <a:t>&lt;/p&gt;</a:t>
            </a:r>
            <a:endParaRPr sz="1800">
              <a:latin typeface="Consolas"/>
              <a:cs typeface="Consolas"/>
            </a:endParaRPr>
          </a:p>
          <a:p>
            <a:pPr marL="92075">
              <a:lnSpc>
                <a:spcPct val="100000"/>
              </a:lnSpc>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&lt;strong&gt;</a:t>
            </a:r>
            <a:r>
              <a:rPr sz="1800" dirty="0">
                <a:latin typeface="Consolas"/>
                <a:cs typeface="Consolas"/>
              </a:rPr>
              <a:t>Ann</a:t>
            </a:r>
            <a:r>
              <a:rPr sz="1800" dirty="0">
                <a:solidFill>
                  <a:srgbClr val="800000"/>
                </a:solidFill>
                <a:latin typeface="Consolas"/>
                <a:cs typeface="Consolas"/>
              </a:rPr>
              <a:t>&lt;/strong&gt;</a:t>
            </a:r>
            <a:r>
              <a:rPr sz="1800" spc="-75" dirty="0">
                <a:solidFill>
                  <a:srgbClr val="800000"/>
                </a:solidFill>
                <a:latin typeface="Consolas"/>
                <a:cs typeface="Consolas"/>
              </a:rPr>
              <a:t> </a:t>
            </a:r>
            <a:r>
              <a:rPr sz="1800" dirty="0">
                <a:solidFill>
                  <a:srgbClr val="800000"/>
                </a:solidFill>
                <a:latin typeface="Consolas"/>
                <a:cs typeface="Consolas"/>
              </a:rPr>
              <a:t>&lt;em&gt;</a:t>
            </a:r>
            <a:r>
              <a:rPr sz="1800" dirty="0">
                <a:latin typeface="Consolas"/>
                <a:cs typeface="Consolas"/>
              </a:rPr>
              <a:t>Bob</a:t>
            </a:r>
            <a:r>
              <a:rPr sz="1800" dirty="0">
                <a:solidFill>
                  <a:srgbClr val="800000"/>
                </a:solidFill>
                <a:latin typeface="Consolas"/>
                <a:cs typeface="Consolas"/>
              </a:rPr>
              <a:t>&lt;/em&gt;</a:t>
            </a:r>
            <a:r>
              <a:rPr sz="1800" spc="-55" dirty="0">
                <a:solidFill>
                  <a:srgbClr val="800000"/>
                </a:solidFill>
                <a:latin typeface="Consolas"/>
                <a:cs typeface="Consolas"/>
              </a:rPr>
              <a:t> </a:t>
            </a:r>
            <a:r>
              <a:rPr sz="1800" spc="-10" dirty="0">
                <a:solidFill>
                  <a:srgbClr val="800000"/>
                </a:solidFill>
                <a:latin typeface="Consolas"/>
                <a:cs typeface="Consolas"/>
              </a:rPr>
              <a:t>&lt;strong&gt;</a:t>
            </a:r>
            <a:r>
              <a:rPr sz="1800" spc="-10" dirty="0">
                <a:latin typeface="Consolas"/>
                <a:cs typeface="Consolas"/>
              </a:rPr>
              <a:t>Carl</a:t>
            </a:r>
            <a:r>
              <a:rPr sz="1800" spc="-10" dirty="0">
                <a:solidFill>
                  <a:srgbClr val="800000"/>
                </a:solidFill>
                <a:latin typeface="Consolas"/>
                <a:cs typeface="Consolas"/>
              </a:rPr>
              <a:t>&lt;/strong&gt;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97</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160" dirty="0"/>
              <a:t> </a:t>
            </a:r>
            <a:r>
              <a:rPr spc="-40" dirty="0"/>
              <a:t>POSITION</a:t>
            </a:r>
            <a:r>
              <a:rPr spc="-170" dirty="0"/>
              <a:t> </a:t>
            </a:r>
            <a:r>
              <a:rPr spc="-45" dirty="0"/>
              <a:t>RELATIONS</a:t>
            </a:r>
          </a:p>
        </p:txBody>
      </p:sp>
      <p:sp>
        <p:nvSpPr>
          <p:cNvPr id="3" name="object 3"/>
          <p:cNvSpPr txBox="1"/>
          <p:nvPr/>
        </p:nvSpPr>
        <p:spPr>
          <a:xfrm>
            <a:off x="882396" y="3870959"/>
            <a:ext cx="4646930" cy="92392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10" dirty="0">
                <a:solidFill>
                  <a:srgbClr val="800000"/>
                </a:solidFill>
                <a:latin typeface="Consolas"/>
                <a:cs typeface="Consolas"/>
              </a:rPr>
              <a:t>em:first-</a:t>
            </a:r>
            <a:r>
              <a:rPr sz="1800" dirty="0">
                <a:solidFill>
                  <a:srgbClr val="800000"/>
                </a:solidFill>
                <a:latin typeface="Consolas"/>
                <a:cs typeface="Consolas"/>
              </a:rPr>
              <a:t>child</a:t>
            </a:r>
            <a:r>
              <a:rPr sz="1800" spc="1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color</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4" name="object 4"/>
          <p:cNvSpPr txBox="1"/>
          <p:nvPr/>
        </p:nvSpPr>
        <p:spPr>
          <a:xfrm>
            <a:off x="8534400" y="3732276"/>
            <a:ext cx="2775585" cy="1201420"/>
          </a:xfrm>
          <a:prstGeom prst="rect">
            <a:avLst/>
          </a:prstGeom>
          <a:ln w="12700">
            <a:solidFill>
              <a:srgbClr val="111F35"/>
            </a:solidFill>
          </a:ln>
        </p:spPr>
        <p:txBody>
          <a:bodyPr vert="horz" wrap="square" lIns="0" tIns="31750" rIns="0" bIns="0" rtlCol="0">
            <a:spAutoFit/>
          </a:bodyPr>
          <a:lstStyle/>
          <a:p>
            <a:pPr marL="91440">
              <a:lnSpc>
                <a:spcPct val="100000"/>
              </a:lnSpc>
              <a:spcBef>
                <a:spcPts val="250"/>
              </a:spcBef>
            </a:pPr>
            <a:r>
              <a:rPr sz="3600" dirty="0">
                <a:solidFill>
                  <a:srgbClr val="FF0000"/>
                </a:solidFill>
                <a:latin typeface="Times New Roman"/>
                <a:cs typeface="Times New Roman"/>
              </a:rPr>
              <a:t>Ann</a:t>
            </a:r>
            <a:r>
              <a:rPr sz="3600" spc="-40" dirty="0">
                <a:solidFill>
                  <a:srgbClr val="FF0000"/>
                </a:solidFill>
                <a:latin typeface="Times New Roman"/>
                <a:cs typeface="Times New Roman"/>
              </a:rPr>
              <a:t> </a:t>
            </a:r>
            <a:r>
              <a:rPr sz="3600" b="1" dirty="0">
                <a:solidFill>
                  <a:srgbClr val="111F35"/>
                </a:solidFill>
                <a:latin typeface="Times New Roman"/>
                <a:cs typeface="Times New Roman"/>
              </a:rPr>
              <a:t>Bob</a:t>
            </a:r>
            <a:r>
              <a:rPr sz="3600" b="1" spc="-45" dirty="0">
                <a:solidFill>
                  <a:srgbClr val="111F35"/>
                </a:solidFill>
                <a:latin typeface="Times New Roman"/>
                <a:cs typeface="Times New Roman"/>
              </a:rPr>
              <a:t> </a:t>
            </a:r>
            <a:r>
              <a:rPr sz="3600" spc="-20" dirty="0">
                <a:solidFill>
                  <a:srgbClr val="111F35"/>
                </a:solidFill>
                <a:latin typeface="Times New Roman"/>
                <a:cs typeface="Times New Roman"/>
              </a:rPr>
              <a:t>Carl</a:t>
            </a:r>
            <a:endParaRPr sz="3600">
              <a:latin typeface="Times New Roman"/>
              <a:cs typeface="Times New Roman"/>
            </a:endParaRPr>
          </a:p>
          <a:p>
            <a:pPr marL="91440">
              <a:lnSpc>
                <a:spcPct val="100000"/>
              </a:lnSpc>
            </a:pPr>
            <a:r>
              <a:rPr sz="3600" b="1" dirty="0">
                <a:solidFill>
                  <a:srgbClr val="111F35"/>
                </a:solidFill>
                <a:latin typeface="Times New Roman"/>
                <a:cs typeface="Times New Roman"/>
              </a:rPr>
              <a:t>Ann</a:t>
            </a:r>
            <a:r>
              <a:rPr sz="3600" b="1" spc="-10" dirty="0">
                <a:solidFill>
                  <a:srgbClr val="111F35"/>
                </a:solidFill>
                <a:latin typeface="Times New Roman"/>
                <a:cs typeface="Times New Roman"/>
              </a:rPr>
              <a:t> </a:t>
            </a:r>
            <a:r>
              <a:rPr sz="3600" dirty="0">
                <a:solidFill>
                  <a:srgbClr val="111F35"/>
                </a:solidFill>
                <a:latin typeface="Times New Roman"/>
                <a:cs typeface="Times New Roman"/>
              </a:rPr>
              <a:t>Bob</a:t>
            </a:r>
            <a:r>
              <a:rPr sz="3600" spc="-10" dirty="0">
                <a:solidFill>
                  <a:srgbClr val="111F35"/>
                </a:solidFill>
                <a:latin typeface="Times New Roman"/>
                <a:cs typeface="Times New Roman"/>
              </a:rPr>
              <a:t> </a:t>
            </a:r>
            <a:r>
              <a:rPr sz="3600" b="1" spc="-25" dirty="0">
                <a:solidFill>
                  <a:srgbClr val="111F35"/>
                </a:solidFill>
                <a:latin typeface="Times New Roman"/>
                <a:cs typeface="Times New Roman"/>
              </a:rPr>
              <a:t>Car</a:t>
            </a:r>
            <a:endParaRPr sz="3600">
              <a:latin typeface="Times New Roman"/>
              <a:cs typeface="Times New Roman"/>
            </a:endParaRPr>
          </a:p>
        </p:txBody>
      </p:sp>
      <p:sp>
        <p:nvSpPr>
          <p:cNvPr id="5" name="object 5"/>
          <p:cNvSpPr txBox="1"/>
          <p:nvPr/>
        </p:nvSpPr>
        <p:spPr>
          <a:xfrm>
            <a:off x="8499347" y="1842516"/>
            <a:ext cx="2775585" cy="1201420"/>
          </a:xfrm>
          <a:prstGeom prst="rect">
            <a:avLst/>
          </a:prstGeom>
          <a:ln w="12700">
            <a:solidFill>
              <a:srgbClr val="111F35"/>
            </a:solidFill>
          </a:ln>
        </p:spPr>
        <p:txBody>
          <a:bodyPr vert="horz" wrap="square" lIns="0" tIns="31114" rIns="0" bIns="0" rtlCol="0">
            <a:spAutoFit/>
          </a:bodyPr>
          <a:lstStyle/>
          <a:p>
            <a:pPr marL="92075">
              <a:lnSpc>
                <a:spcPct val="100000"/>
              </a:lnSpc>
              <a:spcBef>
                <a:spcPts val="244"/>
              </a:spcBef>
            </a:pPr>
            <a:r>
              <a:rPr sz="3600" dirty="0">
                <a:solidFill>
                  <a:srgbClr val="111F35"/>
                </a:solidFill>
                <a:latin typeface="Times New Roman"/>
                <a:cs typeface="Times New Roman"/>
              </a:rPr>
              <a:t>Ann </a:t>
            </a:r>
            <a:r>
              <a:rPr sz="3600" b="1" dirty="0">
                <a:solidFill>
                  <a:srgbClr val="111F35"/>
                </a:solidFill>
                <a:latin typeface="Times New Roman"/>
                <a:cs typeface="Times New Roman"/>
              </a:rPr>
              <a:t>Bob</a:t>
            </a:r>
            <a:r>
              <a:rPr sz="3600" b="1" spc="-20" dirty="0">
                <a:solidFill>
                  <a:srgbClr val="111F35"/>
                </a:solidFill>
                <a:latin typeface="Times New Roman"/>
                <a:cs typeface="Times New Roman"/>
              </a:rPr>
              <a:t> </a:t>
            </a:r>
            <a:r>
              <a:rPr sz="3600" spc="-20" dirty="0">
                <a:solidFill>
                  <a:srgbClr val="111F35"/>
                </a:solidFill>
                <a:latin typeface="Times New Roman"/>
                <a:cs typeface="Times New Roman"/>
              </a:rPr>
              <a:t>Carl</a:t>
            </a:r>
            <a:endParaRPr sz="3600">
              <a:latin typeface="Times New Roman"/>
              <a:cs typeface="Times New Roman"/>
            </a:endParaRPr>
          </a:p>
          <a:p>
            <a:pPr marL="92075">
              <a:lnSpc>
                <a:spcPct val="100000"/>
              </a:lnSpc>
            </a:pPr>
            <a:r>
              <a:rPr sz="3600" b="1" dirty="0">
                <a:solidFill>
                  <a:srgbClr val="111F35"/>
                </a:solidFill>
                <a:latin typeface="Times New Roman"/>
                <a:cs typeface="Times New Roman"/>
              </a:rPr>
              <a:t>Ann</a:t>
            </a:r>
            <a:r>
              <a:rPr sz="3600" b="1" spc="-5" dirty="0">
                <a:solidFill>
                  <a:srgbClr val="111F35"/>
                </a:solidFill>
                <a:latin typeface="Times New Roman"/>
                <a:cs typeface="Times New Roman"/>
              </a:rPr>
              <a:t> </a:t>
            </a:r>
            <a:r>
              <a:rPr sz="3600" dirty="0">
                <a:solidFill>
                  <a:srgbClr val="111F35"/>
                </a:solidFill>
                <a:latin typeface="Times New Roman"/>
                <a:cs typeface="Times New Roman"/>
              </a:rPr>
              <a:t>Bob</a:t>
            </a:r>
            <a:r>
              <a:rPr sz="3600" spc="-5" dirty="0">
                <a:solidFill>
                  <a:srgbClr val="111F35"/>
                </a:solidFill>
                <a:latin typeface="Times New Roman"/>
                <a:cs typeface="Times New Roman"/>
              </a:rPr>
              <a:t> </a:t>
            </a:r>
            <a:r>
              <a:rPr sz="3600" b="1" spc="-25" dirty="0">
                <a:solidFill>
                  <a:srgbClr val="111F35"/>
                </a:solidFill>
                <a:latin typeface="Times New Roman"/>
                <a:cs typeface="Times New Roman"/>
              </a:rPr>
              <a:t>Car</a:t>
            </a:r>
            <a:endParaRPr sz="3600">
              <a:latin typeface="Times New Roman"/>
              <a:cs typeface="Times New Roman"/>
            </a:endParaRPr>
          </a:p>
        </p:txBody>
      </p:sp>
      <p:sp>
        <p:nvSpPr>
          <p:cNvPr id="6" name="object 6"/>
          <p:cNvSpPr txBox="1"/>
          <p:nvPr/>
        </p:nvSpPr>
        <p:spPr>
          <a:xfrm>
            <a:off x="882396" y="1565147"/>
            <a:ext cx="7419340" cy="175577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&lt;em&gt;</a:t>
            </a:r>
            <a:r>
              <a:rPr sz="1800" dirty="0">
                <a:latin typeface="Consolas"/>
                <a:cs typeface="Consolas"/>
              </a:rPr>
              <a:t>Ann</a:t>
            </a:r>
            <a:r>
              <a:rPr sz="1800" dirty="0">
                <a:solidFill>
                  <a:srgbClr val="800000"/>
                </a:solidFill>
                <a:latin typeface="Consolas"/>
                <a:cs typeface="Consolas"/>
              </a:rPr>
              <a:t>&lt;/em&gt;</a:t>
            </a:r>
            <a:r>
              <a:rPr sz="1800" spc="-114" dirty="0">
                <a:solidFill>
                  <a:srgbClr val="800000"/>
                </a:solidFill>
                <a:latin typeface="Consolas"/>
                <a:cs typeface="Consolas"/>
              </a:rPr>
              <a:t> </a:t>
            </a:r>
            <a:r>
              <a:rPr sz="1800" dirty="0">
                <a:solidFill>
                  <a:srgbClr val="800000"/>
                </a:solidFill>
                <a:latin typeface="Consolas"/>
                <a:cs typeface="Consolas"/>
              </a:rPr>
              <a:t>&lt;strong&gt;</a:t>
            </a:r>
            <a:r>
              <a:rPr sz="1800" dirty="0">
                <a:latin typeface="Consolas"/>
                <a:cs typeface="Consolas"/>
              </a:rPr>
              <a:t>Bob</a:t>
            </a:r>
            <a:r>
              <a:rPr sz="1800" dirty="0">
                <a:solidFill>
                  <a:srgbClr val="800000"/>
                </a:solidFill>
                <a:latin typeface="Consolas"/>
                <a:cs typeface="Consolas"/>
              </a:rPr>
              <a:t>&lt;/strong&gt;</a:t>
            </a:r>
            <a:r>
              <a:rPr sz="1800" spc="-80" dirty="0">
                <a:solidFill>
                  <a:srgbClr val="800000"/>
                </a:solidFill>
                <a:latin typeface="Consolas"/>
                <a:cs typeface="Consolas"/>
              </a:rPr>
              <a:t> </a:t>
            </a:r>
            <a:r>
              <a:rPr sz="1800" spc="-10" dirty="0">
                <a:solidFill>
                  <a:srgbClr val="800000"/>
                </a:solidFill>
                <a:latin typeface="Consolas"/>
                <a:cs typeface="Consolas"/>
              </a:rPr>
              <a:t>&lt;em&gt;</a:t>
            </a:r>
            <a:r>
              <a:rPr sz="1800" spc="-10" dirty="0">
                <a:latin typeface="Consolas"/>
                <a:cs typeface="Consolas"/>
              </a:rPr>
              <a:t>Carl</a:t>
            </a:r>
            <a:r>
              <a:rPr sz="1800" spc="-10" dirty="0">
                <a:solidFill>
                  <a:srgbClr val="800000"/>
                </a:solidFill>
                <a:latin typeface="Consolas"/>
                <a:cs typeface="Consolas"/>
              </a:rPr>
              <a:t>&lt;/em&gt;</a:t>
            </a:r>
            <a:endParaRPr sz="1800">
              <a:latin typeface="Consolas"/>
              <a:cs typeface="Consolas"/>
            </a:endParaRPr>
          </a:p>
          <a:p>
            <a:pPr marL="92075">
              <a:lnSpc>
                <a:spcPct val="100000"/>
              </a:lnSpc>
              <a:spcBef>
                <a:spcPts val="5"/>
              </a:spcBef>
            </a:pPr>
            <a:r>
              <a:rPr sz="1800" spc="-20" dirty="0">
                <a:solidFill>
                  <a:srgbClr val="800000"/>
                </a:solidFill>
                <a:latin typeface="Consolas"/>
                <a:cs typeface="Consolas"/>
              </a:rPr>
              <a:t>&lt;/p&gt;</a:t>
            </a:r>
            <a:endParaRPr sz="1800">
              <a:latin typeface="Consolas"/>
              <a:cs typeface="Consolas"/>
            </a:endParaRPr>
          </a:p>
          <a:p>
            <a:pPr marL="92075">
              <a:lnSpc>
                <a:spcPct val="100000"/>
              </a:lnSpc>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&lt;strong&gt;</a:t>
            </a:r>
            <a:r>
              <a:rPr sz="1800" dirty="0">
                <a:latin typeface="Consolas"/>
                <a:cs typeface="Consolas"/>
              </a:rPr>
              <a:t>Ann</a:t>
            </a:r>
            <a:r>
              <a:rPr sz="1800" dirty="0">
                <a:solidFill>
                  <a:srgbClr val="800000"/>
                </a:solidFill>
                <a:latin typeface="Consolas"/>
                <a:cs typeface="Consolas"/>
              </a:rPr>
              <a:t>&lt;/strong&gt;</a:t>
            </a:r>
            <a:r>
              <a:rPr sz="1800" spc="-75" dirty="0">
                <a:solidFill>
                  <a:srgbClr val="800000"/>
                </a:solidFill>
                <a:latin typeface="Consolas"/>
                <a:cs typeface="Consolas"/>
              </a:rPr>
              <a:t> </a:t>
            </a:r>
            <a:r>
              <a:rPr sz="1800" dirty="0">
                <a:solidFill>
                  <a:srgbClr val="800000"/>
                </a:solidFill>
                <a:latin typeface="Consolas"/>
                <a:cs typeface="Consolas"/>
              </a:rPr>
              <a:t>&lt;em&gt;</a:t>
            </a:r>
            <a:r>
              <a:rPr sz="1800" dirty="0">
                <a:latin typeface="Consolas"/>
                <a:cs typeface="Consolas"/>
              </a:rPr>
              <a:t>Bob</a:t>
            </a:r>
            <a:r>
              <a:rPr sz="1800" dirty="0">
                <a:solidFill>
                  <a:srgbClr val="800000"/>
                </a:solidFill>
                <a:latin typeface="Consolas"/>
                <a:cs typeface="Consolas"/>
              </a:rPr>
              <a:t>&lt;/em&gt;</a:t>
            </a:r>
            <a:r>
              <a:rPr sz="1800" spc="-55" dirty="0">
                <a:solidFill>
                  <a:srgbClr val="800000"/>
                </a:solidFill>
                <a:latin typeface="Consolas"/>
                <a:cs typeface="Consolas"/>
              </a:rPr>
              <a:t> </a:t>
            </a:r>
            <a:r>
              <a:rPr sz="1800" spc="-10" dirty="0">
                <a:solidFill>
                  <a:srgbClr val="800000"/>
                </a:solidFill>
                <a:latin typeface="Consolas"/>
                <a:cs typeface="Consolas"/>
              </a:rPr>
              <a:t>&lt;strong&gt;</a:t>
            </a:r>
            <a:r>
              <a:rPr sz="1800" spc="-10" dirty="0">
                <a:latin typeface="Consolas"/>
                <a:cs typeface="Consolas"/>
              </a:rPr>
              <a:t>Carl</a:t>
            </a:r>
            <a:r>
              <a:rPr sz="1800" spc="-10" dirty="0">
                <a:solidFill>
                  <a:srgbClr val="800000"/>
                </a:solidFill>
                <a:latin typeface="Consolas"/>
                <a:cs typeface="Consolas"/>
              </a:rPr>
              <a:t>&lt;/strong&gt;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98</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160" dirty="0"/>
              <a:t> </a:t>
            </a:r>
            <a:r>
              <a:rPr spc="-40" dirty="0"/>
              <a:t>POSITION</a:t>
            </a:r>
            <a:r>
              <a:rPr spc="-170" dirty="0"/>
              <a:t> </a:t>
            </a:r>
            <a:r>
              <a:rPr spc="-45" dirty="0"/>
              <a:t>RELATIONS</a:t>
            </a:r>
          </a:p>
        </p:txBody>
      </p:sp>
      <p:sp>
        <p:nvSpPr>
          <p:cNvPr id="3" name="object 3"/>
          <p:cNvSpPr txBox="1"/>
          <p:nvPr/>
        </p:nvSpPr>
        <p:spPr>
          <a:xfrm>
            <a:off x="882396" y="3870959"/>
            <a:ext cx="4646930" cy="92392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10" dirty="0">
                <a:solidFill>
                  <a:srgbClr val="800000"/>
                </a:solidFill>
                <a:latin typeface="Consolas"/>
                <a:cs typeface="Consolas"/>
              </a:rPr>
              <a:t>em:first-of-</a:t>
            </a:r>
            <a:r>
              <a:rPr sz="1800" dirty="0">
                <a:solidFill>
                  <a:srgbClr val="800000"/>
                </a:solidFill>
                <a:latin typeface="Consolas"/>
                <a:cs typeface="Consolas"/>
              </a:rPr>
              <a:t>type</a:t>
            </a:r>
            <a:r>
              <a:rPr sz="1800" spc="30"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color</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4" name="object 4"/>
          <p:cNvSpPr txBox="1"/>
          <p:nvPr/>
        </p:nvSpPr>
        <p:spPr>
          <a:xfrm>
            <a:off x="8534400" y="3732276"/>
            <a:ext cx="2775585" cy="1201420"/>
          </a:xfrm>
          <a:prstGeom prst="rect">
            <a:avLst/>
          </a:prstGeom>
          <a:ln w="12700">
            <a:solidFill>
              <a:srgbClr val="111F35"/>
            </a:solidFill>
          </a:ln>
        </p:spPr>
        <p:txBody>
          <a:bodyPr vert="horz" wrap="square" lIns="0" tIns="31750" rIns="0" bIns="0" rtlCol="0">
            <a:spAutoFit/>
          </a:bodyPr>
          <a:lstStyle/>
          <a:p>
            <a:pPr marL="91440">
              <a:lnSpc>
                <a:spcPct val="100000"/>
              </a:lnSpc>
              <a:spcBef>
                <a:spcPts val="250"/>
              </a:spcBef>
            </a:pPr>
            <a:r>
              <a:rPr sz="3600" dirty="0">
                <a:solidFill>
                  <a:srgbClr val="FF0000"/>
                </a:solidFill>
                <a:latin typeface="Times New Roman"/>
                <a:cs typeface="Times New Roman"/>
              </a:rPr>
              <a:t>Ann</a:t>
            </a:r>
            <a:r>
              <a:rPr sz="3600" spc="-40" dirty="0">
                <a:solidFill>
                  <a:srgbClr val="FF0000"/>
                </a:solidFill>
                <a:latin typeface="Times New Roman"/>
                <a:cs typeface="Times New Roman"/>
              </a:rPr>
              <a:t> </a:t>
            </a:r>
            <a:r>
              <a:rPr sz="3600" b="1" dirty="0">
                <a:solidFill>
                  <a:srgbClr val="111F35"/>
                </a:solidFill>
                <a:latin typeface="Times New Roman"/>
                <a:cs typeface="Times New Roman"/>
              </a:rPr>
              <a:t>Bob</a:t>
            </a:r>
            <a:r>
              <a:rPr sz="3600" b="1" spc="-45" dirty="0">
                <a:solidFill>
                  <a:srgbClr val="111F35"/>
                </a:solidFill>
                <a:latin typeface="Times New Roman"/>
                <a:cs typeface="Times New Roman"/>
              </a:rPr>
              <a:t> </a:t>
            </a:r>
            <a:r>
              <a:rPr sz="3600" spc="-20" dirty="0">
                <a:solidFill>
                  <a:srgbClr val="111F35"/>
                </a:solidFill>
                <a:latin typeface="Times New Roman"/>
                <a:cs typeface="Times New Roman"/>
              </a:rPr>
              <a:t>Carl</a:t>
            </a:r>
            <a:endParaRPr sz="3600">
              <a:latin typeface="Times New Roman"/>
              <a:cs typeface="Times New Roman"/>
            </a:endParaRPr>
          </a:p>
          <a:p>
            <a:pPr marL="91440">
              <a:lnSpc>
                <a:spcPct val="100000"/>
              </a:lnSpc>
            </a:pPr>
            <a:r>
              <a:rPr sz="3600" b="1" dirty="0">
                <a:solidFill>
                  <a:srgbClr val="111F35"/>
                </a:solidFill>
                <a:latin typeface="Times New Roman"/>
                <a:cs typeface="Times New Roman"/>
              </a:rPr>
              <a:t>Ann</a:t>
            </a:r>
            <a:r>
              <a:rPr sz="3600" b="1" spc="-10" dirty="0">
                <a:solidFill>
                  <a:srgbClr val="111F35"/>
                </a:solidFill>
                <a:latin typeface="Times New Roman"/>
                <a:cs typeface="Times New Roman"/>
              </a:rPr>
              <a:t> </a:t>
            </a:r>
            <a:r>
              <a:rPr sz="3600" dirty="0">
                <a:solidFill>
                  <a:srgbClr val="FF0000"/>
                </a:solidFill>
                <a:latin typeface="Times New Roman"/>
                <a:cs typeface="Times New Roman"/>
              </a:rPr>
              <a:t>Bob</a:t>
            </a:r>
            <a:r>
              <a:rPr sz="3600" spc="-10" dirty="0">
                <a:solidFill>
                  <a:srgbClr val="FF0000"/>
                </a:solidFill>
                <a:latin typeface="Times New Roman"/>
                <a:cs typeface="Times New Roman"/>
              </a:rPr>
              <a:t> </a:t>
            </a:r>
            <a:r>
              <a:rPr sz="3600" b="1" spc="-25" dirty="0">
                <a:solidFill>
                  <a:srgbClr val="111F35"/>
                </a:solidFill>
                <a:latin typeface="Times New Roman"/>
                <a:cs typeface="Times New Roman"/>
              </a:rPr>
              <a:t>Car</a:t>
            </a:r>
            <a:endParaRPr sz="3600">
              <a:latin typeface="Times New Roman"/>
              <a:cs typeface="Times New Roman"/>
            </a:endParaRPr>
          </a:p>
        </p:txBody>
      </p:sp>
      <p:sp>
        <p:nvSpPr>
          <p:cNvPr id="5" name="object 5"/>
          <p:cNvSpPr txBox="1"/>
          <p:nvPr/>
        </p:nvSpPr>
        <p:spPr>
          <a:xfrm>
            <a:off x="8499347" y="1842516"/>
            <a:ext cx="2775585" cy="1201420"/>
          </a:xfrm>
          <a:prstGeom prst="rect">
            <a:avLst/>
          </a:prstGeom>
          <a:ln w="12700">
            <a:solidFill>
              <a:srgbClr val="111F35"/>
            </a:solidFill>
          </a:ln>
        </p:spPr>
        <p:txBody>
          <a:bodyPr vert="horz" wrap="square" lIns="0" tIns="31114" rIns="0" bIns="0" rtlCol="0">
            <a:spAutoFit/>
          </a:bodyPr>
          <a:lstStyle/>
          <a:p>
            <a:pPr marL="92075">
              <a:lnSpc>
                <a:spcPct val="100000"/>
              </a:lnSpc>
              <a:spcBef>
                <a:spcPts val="244"/>
              </a:spcBef>
            </a:pPr>
            <a:r>
              <a:rPr sz="3600" dirty="0">
                <a:solidFill>
                  <a:srgbClr val="111F35"/>
                </a:solidFill>
                <a:latin typeface="Times New Roman"/>
                <a:cs typeface="Times New Roman"/>
              </a:rPr>
              <a:t>Ann </a:t>
            </a:r>
            <a:r>
              <a:rPr sz="3600" b="1" dirty="0">
                <a:solidFill>
                  <a:srgbClr val="111F35"/>
                </a:solidFill>
                <a:latin typeface="Times New Roman"/>
                <a:cs typeface="Times New Roman"/>
              </a:rPr>
              <a:t>Bob</a:t>
            </a:r>
            <a:r>
              <a:rPr sz="3600" b="1" spc="-20" dirty="0">
                <a:solidFill>
                  <a:srgbClr val="111F35"/>
                </a:solidFill>
                <a:latin typeface="Times New Roman"/>
                <a:cs typeface="Times New Roman"/>
              </a:rPr>
              <a:t> </a:t>
            </a:r>
            <a:r>
              <a:rPr sz="3600" spc="-20" dirty="0">
                <a:solidFill>
                  <a:srgbClr val="111F35"/>
                </a:solidFill>
                <a:latin typeface="Times New Roman"/>
                <a:cs typeface="Times New Roman"/>
              </a:rPr>
              <a:t>Carl</a:t>
            </a:r>
            <a:endParaRPr sz="3600">
              <a:latin typeface="Times New Roman"/>
              <a:cs typeface="Times New Roman"/>
            </a:endParaRPr>
          </a:p>
          <a:p>
            <a:pPr marL="92075">
              <a:lnSpc>
                <a:spcPct val="100000"/>
              </a:lnSpc>
            </a:pPr>
            <a:r>
              <a:rPr sz="3600" b="1" dirty="0">
                <a:solidFill>
                  <a:srgbClr val="111F35"/>
                </a:solidFill>
                <a:latin typeface="Times New Roman"/>
                <a:cs typeface="Times New Roman"/>
              </a:rPr>
              <a:t>Ann</a:t>
            </a:r>
            <a:r>
              <a:rPr sz="3600" b="1" spc="-5" dirty="0">
                <a:solidFill>
                  <a:srgbClr val="111F35"/>
                </a:solidFill>
                <a:latin typeface="Times New Roman"/>
                <a:cs typeface="Times New Roman"/>
              </a:rPr>
              <a:t> </a:t>
            </a:r>
            <a:r>
              <a:rPr sz="3600" dirty="0">
                <a:solidFill>
                  <a:srgbClr val="111F35"/>
                </a:solidFill>
                <a:latin typeface="Times New Roman"/>
                <a:cs typeface="Times New Roman"/>
              </a:rPr>
              <a:t>Bob</a:t>
            </a:r>
            <a:r>
              <a:rPr sz="3600" spc="-5" dirty="0">
                <a:solidFill>
                  <a:srgbClr val="111F35"/>
                </a:solidFill>
                <a:latin typeface="Times New Roman"/>
                <a:cs typeface="Times New Roman"/>
              </a:rPr>
              <a:t> </a:t>
            </a:r>
            <a:r>
              <a:rPr sz="3600" b="1" spc="-25" dirty="0">
                <a:solidFill>
                  <a:srgbClr val="111F35"/>
                </a:solidFill>
                <a:latin typeface="Times New Roman"/>
                <a:cs typeface="Times New Roman"/>
              </a:rPr>
              <a:t>Car</a:t>
            </a:r>
            <a:endParaRPr sz="3600">
              <a:latin typeface="Times New Roman"/>
              <a:cs typeface="Times New Roman"/>
            </a:endParaRPr>
          </a:p>
        </p:txBody>
      </p:sp>
      <p:sp>
        <p:nvSpPr>
          <p:cNvPr id="6" name="object 6"/>
          <p:cNvSpPr txBox="1"/>
          <p:nvPr/>
        </p:nvSpPr>
        <p:spPr>
          <a:xfrm>
            <a:off x="882396" y="1565147"/>
            <a:ext cx="7419340" cy="175577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&lt;em&gt;</a:t>
            </a:r>
            <a:r>
              <a:rPr sz="1800" dirty="0">
                <a:latin typeface="Consolas"/>
                <a:cs typeface="Consolas"/>
              </a:rPr>
              <a:t>Ann</a:t>
            </a:r>
            <a:r>
              <a:rPr sz="1800" dirty="0">
                <a:solidFill>
                  <a:srgbClr val="800000"/>
                </a:solidFill>
                <a:latin typeface="Consolas"/>
                <a:cs typeface="Consolas"/>
              </a:rPr>
              <a:t>&lt;/em&gt;</a:t>
            </a:r>
            <a:r>
              <a:rPr sz="1800" spc="-114" dirty="0">
                <a:solidFill>
                  <a:srgbClr val="800000"/>
                </a:solidFill>
                <a:latin typeface="Consolas"/>
                <a:cs typeface="Consolas"/>
              </a:rPr>
              <a:t> </a:t>
            </a:r>
            <a:r>
              <a:rPr sz="1800" dirty="0">
                <a:solidFill>
                  <a:srgbClr val="800000"/>
                </a:solidFill>
                <a:latin typeface="Consolas"/>
                <a:cs typeface="Consolas"/>
              </a:rPr>
              <a:t>&lt;strong&gt;</a:t>
            </a:r>
            <a:r>
              <a:rPr sz="1800" dirty="0">
                <a:latin typeface="Consolas"/>
                <a:cs typeface="Consolas"/>
              </a:rPr>
              <a:t>Bob</a:t>
            </a:r>
            <a:r>
              <a:rPr sz="1800" dirty="0">
                <a:solidFill>
                  <a:srgbClr val="800000"/>
                </a:solidFill>
                <a:latin typeface="Consolas"/>
                <a:cs typeface="Consolas"/>
              </a:rPr>
              <a:t>&lt;/strong&gt;</a:t>
            </a:r>
            <a:r>
              <a:rPr sz="1800" spc="-80" dirty="0">
                <a:solidFill>
                  <a:srgbClr val="800000"/>
                </a:solidFill>
                <a:latin typeface="Consolas"/>
                <a:cs typeface="Consolas"/>
              </a:rPr>
              <a:t> </a:t>
            </a:r>
            <a:r>
              <a:rPr sz="1800" spc="-10" dirty="0">
                <a:solidFill>
                  <a:srgbClr val="800000"/>
                </a:solidFill>
                <a:latin typeface="Consolas"/>
                <a:cs typeface="Consolas"/>
              </a:rPr>
              <a:t>&lt;em&gt;</a:t>
            </a:r>
            <a:r>
              <a:rPr sz="1800" spc="-10" dirty="0">
                <a:latin typeface="Consolas"/>
                <a:cs typeface="Consolas"/>
              </a:rPr>
              <a:t>Carl</a:t>
            </a:r>
            <a:r>
              <a:rPr sz="1800" spc="-10" dirty="0">
                <a:solidFill>
                  <a:srgbClr val="800000"/>
                </a:solidFill>
                <a:latin typeface="Consolas"/>
                <a:cs typeface="Consolas"/>
              </a:rPr>
              <a:t>&lt;/em&gt;</a:t>
            </a:r>
            <a:endParaRPr sz="1800">
              <a:latin typeface="Consolas"/>
              <a:cs typeface="Consolas"/>
            </a:endParaRPr>
          </a:p>
          <a:p>
            <a:pPr marL="92075">
              <a:lnSpc>
                <a:spcPct val="100000"/>
              </a:lnSpc>
              <a:spcBef>
                <a:spcPts val="5"/>
              </a:spcBef>
            </a:pPr>
            <a:r>
              <a:rPr sz="1800" spc="-20" dirty="0">
                <a:solidFill>
                  <a:srgbClr val="800000"/>
                </a:solidFill>
                <a:latin typeface="Consolas"/>
                <a:cs typeface="Consolas"/>
              </a:rPr>
              <a:t>&lt;/p&gt;</a:t>
            </a:r>
            <a:endParaRPr sz="1800">
              <a:latin typeface="Consolas"/>
              <a:cs typeface="Consolas"/>
            </a:endParaRPr>
          </a:p>
          <a:p>
            <a:pPr marL="92075">
              <a:lnSpc>
                <a:spcPct val="100000"/>
              </a:lnSpc>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&lt;strong&gt;</a:t>
            </a:r>
            <a:r>
              <a:rPr sz="1800" dirty="0">
                <a:latin typeface="Consolas"/>
                <a:cs typeface="Consolas"/>
              </a:rPr>
              <a:t>Ann</a:t>
            </a:r>
            <a:r>
              <a:rPr sz="1800" dirty="0">
                <a:solidFill>
                  <a:srgbClr val="800000"/>
                </a:solidFill>
                <a:latin typeface="Consolas"/>
                <a:cs typeface="Consolas"/>
              </a:rPr>
              <a:t>&lt;/strong&gt;</a:t>
            </a:r>
            <a:r>
              <a:rPr sz="1800" spc="-75" dirty="0">
                <a:solidFill>
                  <a:srgbClr val="800000"/>
                </a:solidFill>
                <a:latin typeface="Consolas"/>
                <a:cs typeface="Consolas"/>
              </a:rPr>
              <a:t> </a:t>
            </a:r>
            <a:r>
              <a:rPr sz="1800" dirty="0">
                <a:solidFill>
                  <a:srgbClr val="800000"/>
                </a:solidFill>
                <a:latin typeface="Consolas"/>
                <a:cs typeface="Consolas"/>
              </a:rPr>
              <a:t>&lt;em&gt;</a:t>
            </a:r>
            <a:r>
              <a:rPr sz="1800" dirty="0">
                <a:latin typeface="Consolas"/>
                <a:cs typeface="Consolas"/>
              </a:rPr>
              <a:t>Bob</a:t>
            </a:r>
            <a:r>
              <a:rPr sz="1800" dirty="0">
                <a:solidFill>
                  <a:srgbClr val="800000"/>
                </a:solidFill>
                <a:latin typeface="Consolas"/>
                <a:cs typeface="Consolas"/>
              </a:rPr>
              <a:t>&lt;/em&gt;</a:t>
            </a:r>
            <a:r>
              <a:rPr sz="1800" spc="-55" dirty="0">
                <a:solidFill>
                  <a:srgbClr val="800000"/>
                </a:solidFill>
                <a:latin typeface="Consolas"/>
                <a:cs typeface="Consolas"/>
              </a:rPr>
              <a:t> </a:t>
            </a:r>
            <a:r>
              <a:rPr sz="1800" spc="-10" dirty="0">
                <a:solidFill>
                  <a:srgbClr val="800000"/>
                </a:solidFill>
                <a:latin typeface="Consolas"/>
                <a:cs typeface="Consolas"/>
              </a:rPr>
              <a:t>&lt;strong&gt;</a:t>
            </a:r>
            <a:r>
              <a:rPr sz="1800" spc="-10" dirty="0">
                <a:latin typeface="Consolas"/>
                <a:cs typeface="Consolas"/>
              </a:rPr>
              <a:t>Carl</a:t>
            </a:r>
            <a:r>
              <a:rPr sz="1800" spc="-10" dirty="0">
                <a:solidFill>
                  <a:srgbClr val="800000"/>
                </a:solidFill>
                <a:latin typeface="Consolas"/>
                <a:cs typeface="Consolas"/>
              </a:rPr>
              <a:t>&lt;/strong&gt;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Luigi</a:t>
            </a:r>
            <a:r>
              <a:rPr spc="-50" dirty="0"/>
              <a:t> </a:t>
            </a:r>
            <a:r>
              <a:rPr dirty="0"/>
              <a:t>Libero</a:t>
            </a:r>
            <a:r>
              <a:rPr spc="-25" dirty="0"/>
              <a:t> </a:t>
            </a:r>
            <a:r>
              <a:rPr dirty="0"/>
              <a:t>Lucio</a:t>
            </a:r>
            <a:r>
              <a:rPr spc="-25" dirty="0"/>
              <a:t> </a:t>
            </a:r>
            <a:r>
              <a:rPr dirty="0"/>
              <a:t>Starace,</a:t>
            </a:r>
            <a:r>
              <a:rPr spc="-25" dirty="0"/>
              <a:t> </a:t>
            </a:r>
            <a:r>
              <a:rPr dirty="0"/>
              <a:t>Ph.D.</a:t>
            </a:r>
            <a:r>
              <a:rPr spc="-40" dirty="0"/>
              <a:t> </a:t>
            </a:r>
            <a:r>
              <a:rPr dirty="0"/>
              <a:t>-</a:t>
            </a:r>
            <a:r>
              <a:rPr spc="-25" dirty="0"/>
              <a:t> </a:t>
            </a:r>
            <a:r>
              <a:rPr dirty="0"/>
              <a:t>University</a:t>
            </a:r>
            <a:r>
              <a:rPr spc="-30" dirty="0"/>
              <a:t> </a:t>
            </a:r>
            <a:r>
              <a:rPr dirty="0"/>
              <a:t>of</a:t>
            </a:r>
            <a:r>
              <a:rPr spc="-20" dirty="0"/>
              <a:t> </a:t>
            </a:r>
            <a:r>
              <a:rPr dirty="0"/>
              <a:t>Naples</a:t>
            </a:r>
            <a:r>
              <a:rPr spc="-30" dirty="0"/>
              <a:t> </a:t>
            </a:r>
            <a:r>
              <a:rPr dirty="0"/>
              <a:t>Federico</a:t>
            </a:r>
            <a:r>
              <a:rPr spc="-25" dirty="0"/>
              <a:t> </a:t>
            </a:r>
            <a:r>
              <a:rPr dirty="0"/>
              <a:t>II</a:t>
            </a:r>
            <a:r>
              <a:rPr spc="-5" dirty="0"/>
              <a:t> </a:t>
            </a:r>
            <a:r>
              <a:rPr dirty="0"/>
              <a:t>-</a:t>
            </a:r>
            <a:r>
              <a:rPr spc="-25" dirty="0"/>
              <a:t> </a:t>
            </a:r>
            <a:r>
              <a:rPr dirty="0"/>
              <a:t>Web</a:t>
            </a:r>
            <a:r>
              <a:rPr spc="-20" dirty="0"/>
              <a:t> Technologies</a:t>
            </a:r>
            <a:r>
              <a:rPr spc="-30" dirty="0"/>
              <a:t> </a:t>
            </a:r>
            <a:r>
              <a:rPr dirty="0"/>
              <a:t>Course</a:t>
            </a:r>
            <a:r>
              <a:rPr spc="-5" dirty="0"/>
              <a:t> </a:t>
            </a:r>
            <a:r>
              <a:rPr dirty="0"/>
              <a:t>-</a:t>
            </a:r>
            <a:r>
              <a:rPr spc="-25" dirty="0"/>
              <a:t> </a:t>
            </a:r>
            <a:r>
              <a:rPr dirty="0"/>
              <a:t>Lecture</a:t>
            </a:r>
            <a:r>
              <a:rPr spc="-40" dirty="0"/>
              <a:t> </a:t>
            </a:r>
            <a:r>
              <a:rPr dirty="0"/>
              <a:t>03</a:t>
            </a:r>
            <a:r>
              <a:rPr spc="-10" dirty="0"/>
              <a:t> </a:t>
            </a:r>
            <a:r>
              <a:rPr dirty="0"/>
              <a:t>-</a:t>
            </a:r>
            <a:r>
              <a:rPr spc="-20" dirty="0"/>
              <a:t> </a:t>
            </a:r>
            <a:r>
              <a:rPr spc="-25" dirty="0"/>
              <a:t>CSS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99</a:t>
            </a:fld>
            <a:endParaRPr spc="-25"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PSEUDO-</a:t>
            </a:r>
            <a:r>
              <a:rPr spc="-105" dirty="0"/>
              <a:t>CLASSES:</a:t>
            </a:r>
            <a:r>
              <a:rPr spc="-160" dirty="0"/>
              <a:t> </a:t>
            </a:r>
            <a:r>
              <a:rPr spc="-40" dirty="0"/>
              <a:t>POSITION</a:t>
            </a:r>
            <a:r>
              <a:rPr spc="-170" dirty="0"/>
              <a:t> </a:t>
            </a:r>
            <a:r>
              <a:rPr spc="-45" dirty="0"/>
              <a:t>RELATIONS</a:t>
            </a:r>
          </a:p>
        </p:txBody>
      </p:sp>
      <p:sp>
        <p:nvSpPr>
          <p:cNvPr id="3" name="object 3"/>
          <p:cNvSpPr txBox="1"/>
          <p:nvPr/>
        </p:nvSpPr>
        <p:spPr>
          <a:xfrm>
            <a:off x="882396" y="3870959"/>
            <a:ext cx="4646930" cy="923925"/>
          </a:xfrm>
          <a:prstGeom prst="rect">
            <a:avLst/>
          </a:prstGeom>
          <a:ln w="12700">
            <a:solidFill>
              <a:srgbClr val="111F35"/>
            </a:solidFill>
          </a:ln>
        </p:spPr>
        <p:txBody>
          <a:bodyPr vert="horz" wrap="square" lIns="0" tIns="33020" rIns="0" bIns="0" rtlCol="0">
            <a:spAutoFit/>
          </a:bodyPr>
          <a:lstStyle/>
          <a:p>
            <a:pPr marL="92075">
              <a:lnSpc>
                <a:spcPct val="100000"/>
              </a:lnSpc>
              <a:spcBef>
                <a:spcPts val="260"/>
              </a:spcBef>
            </a:pPr>
            <a:r>
              <a:rPr sz="1800" spc="-10" dirty="0">
                <a:solidFill>
                  <a:srgbClr val="800000"/>
                </a:solidFill>
                <a:latin typeface="Consolas"/>
                <a:cs typeface="Consolas"/>
              </a:rPr>
              <a:t>em:nth-</a:t>
            </a:r>
            <a:r>
              <a:rPr sz="1800" dirty="0">
                <a:solidFill>
                  <a:srgbClr val="800000"/>
                </a:solidFill>
                <a:latin typeface="Consolas"/>
                <a:cs typeface="Consolas"/>
              </a:rPr>
              <a:t>child(2)</a:t>
            </a:r>
            <a:r>
              <a:rPr sz="1800" spc="-25" dirty="0">
                <a:solidFill>
                  <a:srgbClr val="800000"/>
                </a:solidFill>
                <a:latin typeface="Consolas"/>
                <a:cs typeface="Consolas"/>
              </a:rPr>
              <a:t> </a:t>
            </a:r>
            <a:r>
              <a:rPr sz="1800" spc="-50" dirty="0">
                <a:latin typeface="Consolas"/>
                <a:cs typeface="Consolas"/>
              </a:rPr>
              <a:t>{</a:t>
            </a:r>
            <a:endParaRPr sz="1800">
              <a:latin typeface="Consolas"/>
              <a:cs typeface="Consolas"/>
            </a:endParaRPr>
          </a:p>
          <a:p>
            <a:pPr marL="342265">
              <a:lnSpc>
                <a:spcPct val="100000"/>
              </a:lnSpc>
            </a:pPr>
            <a:r>
              <a:rPr sz="1800" dirty="0">
                <a:solidFill>
                  <a:srgbClr val="E40000"/>
                </a:solidFill>
                <a:latin typeface="Consolas"/>
                <a:cs typeface="Consolas"/>
              </a:rPr>
              <a:t>color</a:t>
            </a:r>
            <a:r>
              <a:rPr sz="1800" dirty="0">
                <a:latin typeface="Consolas"/>
                <a:cs typeface="Consolas"/>
              </a:rPr>
              <a:t>:</a:t>
            </a:r>
            <a:r>
              <a:rPr sz="1800" spc="-45" dirty="0">
                <a:latin typeface="Consolas"/>
                <a:cs typeface="Consolas"/>
              </a:rPr>
              <a:t> </a:t>
            </a:r>
            <a:r>
              <a:rPr sz="1800" spc="-20" dirty="0">
                <a:solidFill>
                  <a:srgbClr val="0451A4"/>
                </a:solidFill>
                <a:latin typeface="Consolas"/>
                <a:cs typeface="Consolas"/>
              </a:rPr>
              <a:t>red</a:t>
            </a:r>
            <a:r>
              <a:rPr sz="1800" spc="-20" dirty="0">
                <a:latin typeface="Consolas"/>
                <a:cs typeface="Consolas"/>
              </a:rPr>
              <a:t>;</a:t>
            </a:r>
            <a:endParaRPr sz="1800">
              <a:latin typeface="Consolas"/>
              <a:cs typeface="Consolas"/>
            </a:endParaRPr>
          </a:p>
          <a:p>
            <a:pPr marL="92075">
              <a:lnSpc>
                <a:spcPct val="100000"/>
              </a:lnSpc>
            </a:pPr>
            <a:r>
              <a:rPr sz="1800" spc="-50" dirty="0">
                <a:latin typeface="Consolas"/>
                <a:cs typeface="Consolas"/>
              </a:rPr>
              <a:t>}</a:t>
            </a:r>
            <a:endParaRPr sz="1800">
              <a:latin typeface="Consolas"/>
              <a:cs typeface="Consolas"/>
            </a:endParaRPr>
          </a:p>
        </p:txBody>
      </p:sp>
      <p:sp>
        <p:nvSpPr>
          <p:cNvPr id="4" name="object 4"/>
          <p:cNvSpPr txBox="1"/>
          <p:nvPr/>
        </p:nvSpPr>
        <p:spPr>
          <a:xfrm>
            <a:off x="8534400" y="3732276"/>
            <a:ext cx="2775585" cy="1201420"/>
          </a:xfrm>
          <a:prstGeom prst="rect">
            <a:avLst/>
          </a:prstGeom>
          <a:ln w="12700">
            <a:solidFill>
              <a:srgbClr val="111F35"/>
            </a:solidFill>
          </a:ln>
        </p:spPr>
        <p:txBody>
          <a:bodyPr vert="horz" wrap="square" lIns="0" tIns="31750" rIns="0" bIns="0" rtlCol="0">
            <a:spAutoFit/>
          </a:bodyPr>
          <a:lstStyle/>
          <a:p>
            <a:pPr marL="91440">
              <a:lnSpc>
                <a:spcPct val="100000"/>
              </a:lnSpc>
              <a:spcBef>
                <a:spcPts val="250"/>
              </a:spcBef>
            </a:pPr>
            <a:r>
              <a:rPr sz="3600" dirty="0">
                <a:solidFill>
                  <a:srgbClr val="111F35"/>
                </a:solidFill>
                <a:latin typeface="Times New Roman"/>
                <a:cs typeface="Times New Roman"/>
              </a:rPr>
              <a:t>Ann</a:t>
            </a:r>
            <a:r>
              <a:rPr sz="3600" spc="-40" dirty="0">
                <a:solidFill>
                  <a:srgbClr val="111F35"/>
                </a:solidFill>
                <a:latin typeface="Times New Roman"/>
                <a:cs typeface="Times New Roman"/>
              </a:rPr>
              <a:t> </a:t>
            </a:r>
            <a:r>
              <a:rPr sz="3600" b="1" dirty="0">
                <a:solidFill>
                  <a:srgbClr val="111F35"/>
                </a:solidFill>
                <a:latin typeface="Times New Roman"/>
                <a:cs typeface="Times New Roman"/>
              </a:rPr>
              <a:t>Bob</a:t>
            </a:r>
            <a:r>
              <a:rPr sz="3600" b="1" spc="-45" dirty="0">
                <a:solidFill>
                  <a:srgbClr val="111F35"/>
                </a:solidFill>
                <a:latin typeface="Times New Roman"/>
                <a:cs typeface="Times New Roman"/>
              </a:rPr>
              <a:t> </a:t>
            </a:r>
            <a:r>
              <a:rPr sz="3600" spc="-20" dirty="0">
                <a:solidFill>
                  <a:srgbClr val="111F35"/>
                </a:solidFill>
                <a:latin typeface="Times New Roman"/>
                <a:cs typeface="Times New Roman"/>
              </a:rPr>
              <a:t>Carl</a:t>
            </a:r>
            <a:endParaRPr sz="3600">
              <a:latin typeface="Times New Roman"/>
              <a:cs typeface="Times New Roman"/>
            </a:endParaRPr>
          </a:p>
          <a:p>
            <a:pPr marL="91440">
              <a:lnSpc>
                <a:spcPct val="100000"/>
              </a:lnSpc>
            </a:pPr>
            <a:r>
              <a:rPr sz="3600" b="1" dirty="0">
                <a:solidFill>
                  <a:srgbClr val="111F35"/>
                </a:solidFill>
                <a:latin typeface="Times New Roman"/>
                <a:cs typeface="Times New Roman"/>
              </a:rPr>
              <a:t>Ann</a:t>
            </a:r>
            <a:r>
              <a:rPr sz="3600" b="1" spc="-10" dirty="0">
                <a:solidFill>
                  <a:srgbClr val="111F35"/>
                </a:solidFill>
                <a:latin typeface="Times New Roman"/>
                <a:cs typeface="Times New Roman"/>
              </a:rPr>
              <a:t> </a:t>
            </a:r>
            <a:r>
              <a:rPr sz="3600" dirty="0">
                <a:solidFill>
                  <a:srgbClr val="FF0000"/>
                </a:solidFill>
                <a:latin typeface="Times New Roman"/>
                <a:cs typeface="Times New Roman"/>
              </a:rPr>
              <a:t>Bob</a:t>
            </a:r>
            <a:r>
              <a:rPr sz="3600" spc="-10" dirty="0">
                <a:solidFill>
                  <a:srgbClr val="FF0000"/>
                </a:solidFill>
                <a:latin typeface="Times New Roman"/>
                <a:cs typeface="Times New Roman"/>
              </a:rPr>
              <a:t> </a:t>
            </a:r>
            <a:r>
              <a:rPr sz="3600" b="1" spc="-25" dirty="0">
                <a:solidFill>
                  <a:srgbClr val="111F35"/>
                </a:solidFill>
                <a:latin typeface="Times New Roman"/>
                <a:cs typeface="Times New Roman"/>
              </a:rPr>
              <a:t>Car</a:t>
            </a:r>
            <a:endParaRPr sz="3600">
              <a:latin typeface="Times New Roman"/>
              <a:cs typeface="Times New Roman"/>
            </a:endParaRPr>
          </a:p>
        </p:txBody>
      </p:sp>
      <p:sp>
        <p:nvSpPr>
          <p:cNvPr id="5" name="object 5"/>
          <p:cNvSpPr txBox="1"/>
          <p:nvPr/>
        </p:nvSpPr>
        <p:spPr>
          <a:xfrm>
            <a:off x="8499347" y="1842516"/>
            <a:ext cx="2775585" cy="1201420"/>
          </a:xfrm>
          <a:prstGeom prst="rect">
            <a:avLst/>
          </a:prstGeom>
          <a:ln w="12700">
            <a:solidFill>
              <a:srgbClr val="111F35"/>
            </a:solidFill>
          </a:ln>
        </p:spPr>
        <p:txBody>
          <a:bodyPr vert="horz" wrap="square" lIns="0" tIns="31114" rIns="0" bIns="0" rtlCol="0">
            <a:spAutoFit/>
          </a:bodyPr>
          <a:lstStyle/>
          <a:p>
            <a:pPr marL="92075">
              <a:lnSpc>
                <a:spcPct val="100000"/>
              </a:lnSpc>
              <a:spcBef>
                <a:spcPts val="244"/>
              </a:spcBef>
            </a:pPr>
            <a:r>
              <a:rPr sz="3600" dirty="0">
                <a:solidFill>
                  <a:srgbClr val="111F35"/>
                </a:solidFill>
                <a:latin typeface="Times New Roman"/>
                <a:cs typeface="Times New Roman"/>
              </a:rPr>
              <a:t>Ann </a:t>
            </a:r>
            <a:r>
              <a:rPr sz="3600" b="1" dirty="0">
                <a:solidFill>
                  <a:srgbClr val="111F35"/>
                </a:solidFill>
                <a:latin typeface="Times New Roman"/>
                <a:cs typeface="Times New Roman"/>
              </a:rPr>
              <a:t>Bob</a:t>
            </a:r>
            <a:r>
              <a:rPr sz="3600" b="1" spc="-20" dirty="0">
                <a:solidFill>
                  <a:srgbClr val="111F35"/>
                </a:solidFill>
                <a:latin typeface="Times New Roman"/>
                <a:cs typeface="Times New Roman"/>
              </a:rPr>
              <a:t> </a:t>
            </a:r>
            <a:r>
              <a:rPr sz="3600" spc="-20" dirty="0">
                <a:solidFill>
                  <a:srgbClr val="111F35"/>
                </a:solidFill>
                <a:latin typeface="Times New Roman"/>
                <a:cs typeface="Times New Roman"/>
              </a:rPr>
              <a:t>Carl</a:t>
            </a:r>
            <a:endParaRPr sz="3600">
              <a:latin typeface="Times New Roman"/>
              <a:cs typeface="Times New Roman"/>
            </a:endParaRPr>
          </a:p>
          <a:p>
            <a:pPr marL="92075">
              <a:lnSpc>
                <a:spcPct val="100000"/>
              </a:lnSpc>
            </a:pPr>
            <a:r>
              <a:rPr sz="3600" b="1" dirty="0">
                <a:solidFill>
                  <a:srgbClr val="111F35"/>
                </a:solidFill>
                <a:latin typeface="Times New Roman"/>
                <a:cs typeface="Times New Roman"/>
              </a:rPr>
              <a:t>Ann</a:t>
            </a:r>
            <a:r>
              <a:rPr sz="3600" b="1" spc="-5" dirty="0">
                <a:solidFill>
                  <a:srgbClr val="111F35"/>
                </a:solidFill>
                <a:latin typeface="Times New Roman"/>
                <a:cs typeface="Times New Roman"/>
              </a:rPr>
              <a:t> </a:t>
            </a:r>
            <a:r>
              <a:rPr sz="3600" dirty="0">
                <a:solidFill>
                  <a:srgbClr val="111F35"/>
                </a:solidFill>
                <a:latin typeface="Times New Roman"/>
                <a:cs typeface="Times New Roman"/>
              </a:rPr>
              <a:t>Bob</a:t>
            </a:r>
            <a:r>
              <a:rPr sz="3600" spc="-5" dirty="0">
                <a:solidFill>
                  <a:srgbClr val="111F35"/>
                </a:solidFill>
                <a:latin typeface="Times New Roman"/>
                <a:cs typeface="Times New Roman"/>
              </a:rPr>
              <a:t> </a:t>
            </a:r>
            <a:r>
              <a:rPr sz="3600" b="1" spc="-25" dirty="0">
                <a:solidFill>
                  <a:srgbClr val="111F35"/>
                </a:solidFill>
                <a:latin typeface="Times New Roman"/>
                <a:cs typeface="Times New Roman"/>
              </a:rPr>
              <a:t>Car</a:t>
            </a:r>
            <a:endParaRPr sz="3600">
              <a:latin typeface="Times New Roman"/>
              <a:cs typeface="Times New Roman"/>
            </a:endParaRPr>
          </a:p>
        </p:txBody>
      </p:sp>
      <p:sp>
        <p:nvSpPr>
          <p:cNvPr id="6" name="object 6"/>
          <p:cNvSpPr txBox="1"/>
          <p:nvPr/>
        </p:nvSpPr>
        <p:spPr>
          <a:xfrm>
            <a:off x="882396" y="1565147"/>
            <a:ext cx="7419340" cy="1755775"/>
          </a:xfrm>
          <a:prstGeom prst="rect">
            <a:avLst/>
          </a:prstGeom>
          <a:ln w="12700">
            <a:solidFill>
              <a:srgbClr val="111F35"/>
            </a:solidFill>
          </a:ln>
        </p:spPr>
        <p:txBody>
          <a:bodyPr vert="horz" wrap="square" lIns="0" tIns="32384" rIns="0" bIns="0" rtlCol="0">
            <a:spAutoFit/>
          </a:bodyPr>
          <a:lstStyle/>
          <a:p>
            <a:pPr marL="92075">
              <a:lnSpc>
                <a:spcPct val="100000"/>
              </a:lnSpc>
              <a:spcBef>
                <a:spcPts val="254"/>
              </a:spcBef>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&lt;em&gt;</a:t>
            </a:r>
            <a:r>
              <a:rPr sz="1800" dirty="0">
                <a:latin typeface="Consolas"/>
                <a:cs typeface="Consolas"/>
              </a:rPr>
              <a:t>Ann</a:t>
            </a:r>
            <a:r>
              <a:rPr sz="1800" dirty="0">
                <a:solidFill>
                  <a:srgbClr val="800000"/>
                </a:solidFill>
                <a:latin typeface="Consolas"/>
                <a:cs typeface="Consolas"/>
              </a:rPr>
              <a:t>&lt;/em&gt;</a:t>
            </a:r>
            <a:r>
              <a:rPr sz="1800" spc="-114" dirty="0">
                <a:solidFill>
                  <a:srgbClr val="800000"/>
                </a:solidFill>
                <a:latin typeface="Consolas"/>
                <a:cs typeface="Consolas"/>
              </a:rPr>
              <a:t> </a:t>
            </a:r>
            <a:r>
              <a:rPr sz="1800" dirty="0">
                <a:solidFill>
                  <a:srgbClr val="800000"/>
                </a:solidFill>
                <a:latin typeface="Consolas"/>
                <a:cs typeface="Consolas"/>
              </a:rPr>
              <a:t>&lt;strong&gt;</a:t>
            </a:r>
            <a:r>
              <a:rPr sz="1800" dirty="0">
                <a:latin typeface="Consolas"/>
                <a:cs typeface="Consolas"/>
              </a:rPr>
              <a:t>Bob</a:t>
            </a:r>
            <a:r>
              <a:rPr sz="1800" dirty="0">
                <a:solidFill>
                  <a:srgbClr val="800000"/>
                </a:solidFill>
                <a:latin typeface="Consolas"/>
                <a:cs typeface="Consolas"/>
              </a:rPr>
              <a:t>&lt;/strong&gt;</a:t>
            </a:r>
            <a:r>
              <a:rPr sz="1800" spc="-80" dirty="0">
                <a:solidFill>
                  <a:srgbClr val="800000"/>
                </a:solidFill>
                <a:latin typeface="Consolas"/>
                <a:cs typeface="Consolas"/>
              </a:rPr>
              <a:t> </a:t>
            </a:r>
            <a:r>
              <a:rPr sz="1800" spc="-10" dirty="0">
                <a:solidFill>
                  <a:srgbClr val="800000"/>
                </a:solidFill>
                <a:latin typeface="Consolas"/>
                <a:cs typeface="Consolas"/>
              </a:rPr>
              <a:t>&lt;em&gt;</a:t>
            </a:r>
            <a:r>
              <a:rPr sz="1800" spc="-10" dirty="0">
                <a:latin typeface="Consolas"/>
                <a:cs typeface="Consolas"/>
              </a:rPr>
              <a:t>Carl</a:t>
            </a:r>
            <a:r>
              <a:rPr sz="1800" spc="-10" dirty="0">
                <a:solidFill>
                  <a:srgbClr val="800000"/>
                </a:solidFill>
                <a:latin typeface="Consolas"/>
                <a:cs typeface="Consolas"/>
              </a:rPr>
              <a:t>&lt;/em&gt;</a:t>
            </a:r>
            <a:endParaRPr sz="1800">
              <a:latin typeface="Consolas"/>
              <a:cs typeface="Consolas"/>
            </a:endParaRPr>
          </a:p>
          <a:p>
            <a:pPr marL="92075">
              <a:lnSpc>
                <a:spcPct val="100000"/>
              </a:lnSpc>
              <a:spcBef>
                <a:spcPts val="5"/>
              </a:spcBef>
            </a:pPr>
            <a:r>
              <a:rPr sz="1800" spc="-20" dirty="0">
                <a:solidFill>
                  <a:srgbClr val="800000"/>
                </a:solidFill>
                <a:latin typeface="Consolas"/>
                <a:cs typeface="Consolas"/>
              </a:rPr>
              <a:t>&lt;/p&gt;</a:t>
            </a:r>
            <a:endParaRPr sz="1800">
              <a:latin typeface="Consolas"/>
              <a:cs typeface="Consolas"/>
            </a:endParaRPr>
          </a:p>
          <a:p>
            <a:pPr marL="92075">
              <a:lnSpc>
                <a:spcPct val="100000"/>
              </a:lnSpc>
            </a:pPr>
            <a:r>
              <a:rPr sz="1800" spc="-25" dirty="0">
                <a:solidFill>
                  <a:srgbClr val="800000"/>
                </a:solidFill>
                <a:latin typeface="Consolas"/>
                <a:cs typeface="Consolas"/>
              </a:rPr>
              <a:t>&lt;p&gt;</a:t>
            </a:r>
            <a:endParaRPr sz="1800">
              <a:latin typeface="Consolas"/>
              <a:cs typeface="Consolas"/>
            </a:endParaRPr>
          </a:p>
          <a:p>
            <a:pPr marL="342265">
              <a:lnSpc>
                <a:spcPct val="100000"/>
              </a:lnSpc>
            </a:pPr>
            <a:r>
              <a:rPr sz="1800" dirty="0">
                <a:solidFill>
                  <a:srgbClr val="800000"/>
                </a:solidFill>
                <a:latin typeface="Consolas"/>
                <a:cs typeface="Consolas"/>
              </a:rPr>
              <a:t>&lt;strong&gt;</a:t>
            </a:r>
            <a:r>
              <a:rPr sz="1800" dirty="0">
                <a:latin typeface="Consolas"/>
                <a:cs typeface="Consolas"/>
              </a:rPr>
              <a:t>Ann</a:t>
            </a:r>
            <a:r>
              <a:rPr sz="1800" dirty="0">
                <a:solidFill>
                  <a:srgbClr val="800000"/>
                </a:solidFill>
                <a:latin typeface="Consolas"/>
                <a:cs typeface="Consolas"/>
              </a:rPr>
              <a:t>&lt;/strong&gt;</a:t>
            </a:r>
            <a:r>
              <a:rPr sz="1800" spc="-75" dirty="0">
                <a:solidFill>
                  <a:srgbClr val="800000"/>
                </a:solidFill>
                <a:latin typeface="Consolas"/>
                <a:cs typeface="Consolas"/>
              </a:rPr>
              <a:t> </a:t>
            </a:r>
            <a:r>
              <a:rPr sz="1800" dirty="0">
                <a:solidFill>
                  <a:srgbClr val="800000"/>
                </a:solidFill>
                <a:latin typeface="Consolas"/>
                <a:cs typeface="Consolas"/>
              </a:rPr>
              <a:t>&lt;em&gt;</a:t>
            </a:r>
            <a:r>
              <a:rPr sz="1800" dirty="0">
                <a:latin typeface="Consolas"/>
                <a:cs typeface="Consolas"/>
              </a:rPr>
              <a:t>Bob</a:t>
            </a:r>
            <a:r>
              <a:rPr sz="1800" dirty="0">
                <a:solidFill>
                  <a:srgbClr val="800000"/>
                </a:solidFill>
                <a:latin typeface="Consolas"/>
                <a:cs typeface="Consolas"/>
              </a:rPr>
              <a:t>&lt;/em&gt;</a:t>
            </a:r>
            <a:r>
              <a:rPr sz="1800" spc="-55" dirty="0">
                <a:solidFill>
                  <a:srgbClr val="800000"/>
                </a:solidFill>
                <a:latin typeface="Consolas"/>
                <a:cs typeface="Consolas"/>
              </a:rPr>
              <a:t> </a:t>
            </a:r>
            <a:r>
              <a:rPr sz="1800" spc="-10" dirty="0">
                <a:solidFill>
                  <a:srgbClr val="800000"/>
                </a:solidFill>
                <a:latin typeface="Consolas"/>
                <a:cs typeface="Consolas"/>
              </a:rPr>
              <a:t>&lt;strong&gt;</a:t>
            </a:r>
            <a:r>
              <a:rPr sz="1800" spc="-10" dirty="0">
                <a:latin typeface="Consolas"/>
                <a:cs typeface="Consolas"/>
              </a:rPr>
              <a:t>Carl</a:t>
            </a:r>
            <a:r>
              <a:rPr sz="1800" spc="-10" dirty="0">
                <a:solidFill>
                  <a:srgbClr val="800000"/>
                </a:solidFill>
                <a:latin typeface="Consolas"/>
                <a:cs typeface="Consolas"/>
              </a:rPr>
              <a:t>&lt;/strong&gt;</a:t>
            </a:r>
            <a:endParaRPr sz="1800">
              <a:latin typeface="Consolas"/>
              <a:cs typeface="Consolas"/>
            </a:endParaRPr>
          </a:p>
          <a:p>
            <a:pPr marL="92075">
              <a:lnSpc>
                <a:spcPct val="100000"/>
              </a:lnSpc>
            </a:pPr>
            <a:r>
              <a:rPr sz="1800" spc="-20" dirty="0">
                <a:solidFill>
                  <a:srgbClr val="800000"/>
                </a:solidFill>
                <a:latin typeface="Consolas"/>
                <a:cs typeface="Consolas"/>
              </a:rPr>
              <a:t>&lt;/p&gt;</a:t>
            </a:r>
            <a:endParaRPr sz="1800">
              <a:latin typeface="Consolas"/>
              <a:cs typeface="Consola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37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37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37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37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TotalTime>
  <Words>58926</Words>
  <Application>Microsoft Office PowerPoint</Application>
  <PresentationFormat>Widescreen</PresentationFormat>
  <Paragraphs>6362</Paragraphs>
  <Slides>527</Slides>
  <Notes>17</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527</vt:i4>
      </vt:variant>
    </vt:vector>
  </HeadingPairs>
  <TitlesOfParts>
    <vt:vector size="549" baseType="lpstr">
      <vt:lpstr>Aptos</vt:lpstr>
      <vt:lpstr>Arial</vt:lpstr>
      <vt:lpstr>Arial MT</vt:lpstr>
      <vt:lpstr>Calibri</vt:lpstr>
      <vt:lpstr>Cambria Math</vt:lpstr>
      <vt:lpstr>Consolas</vt:lpstr>
      <vt:lpstr>Segoe UI</vt:lpstr>
      <vt:lpstr>Segoe UI Symbol</vt:lpstr>
      <vt:lpstr>Symbol</vt:lpstr>
      <vt:lpstr>Tahoma</vt:lpstr>
      <vt:lpstr>Times New Roman</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WEB TECHNOLOGIES – LECTURE 02</vt:lpstr>
      <vt:lpstr>PREVIOUSLY, ON WEB TECHNOLOGIES</vt:lpstr>
      <vt:lpstr>INSIDE AN HTTP SERVER</vt:lpstr>
      <vt:lpstr>HTML: HYPERTEXT MARKUP LANGUAGE</vt:lpstr>
      <vt:lpstr>HTML: HYPERTEXT MARKUP LANGUAGE</vt:lpstr>
      <vt:lpstr>HTML: DOCUMENT STRUCTURE</vt:lpstr>
      <vt:lpstr>THE HEAD ELEMENT</vt:lpstr>
      <vt:lpstr>CORE HTML ELEMENTS: HEADINGS</vt:lpstr>
      <vt:lpstr>CORE HTML ELEMENTS: PARAGRAPHS</vt:lpstr>
      <vt:lpstr>CORE HTML ELEMENTS: COMMENTS</vt:lpstr>
      <vt:lpstr>CORE HTML ELEMENTS: TEXT SEMANTICS</vt:lpstr>
      <vt:lpstr>CORE HTML ELEMENTS: TEXT SEMANTICS</vt:lpstr>
      <vt:lpstr>CORE HTML ELEMENTS: ANCHORS</vt:lpstr>
      <vt:lpstr>A LOOK BACK ON URLs</vt:lpstr>
      <vt:lpstr>ANCHORS: RELATIVE VS ABSOLUTE URLS</vt:lpstr>
      <vt:lpstr>ANCHORS: RELATIVE URLS</vt:lpstr>
      <vt:lpstr>ANCHORS: RELATIVE URLS</vt:lpstr>
      <vt:lpstr>ANCHORS: DOT SEGMENTS IN URLs</vt:lpstr>
      <vt:lpstr>ANCHORS: RELATIVE OR ABSOLUTE URLS?</vt:lpstr>
      <vt:lpstr>ANCHORS: TARGET ATTRIBUTE</vt:lpstr>
      <vt:lpstr>ON URLS AND INDEX.HTML</vt:lpstr>
      <vt:lpstr>CORE HTML ELEMENTS: TABLES</vt:lpstr>
      <vt:lpstr>CORE HTML ELEMENTS: TABLES</vt:lpstr>
      <vt:lpstr>CORE HTML ELEMENTS: LISTS</vt:lpstr>
      <vt:lpstr>CORE HTML ELEMENTS: (UN)ORDERED LISTS</vt:lpstr>
      <vt:lpstr>CORE HTML ELEMENTS: DESCRIPTION LISTS</vt:lpstr>
      <vt:lpstr>CORE HTML ELEMENTS: ENTITIES</vt:lpstr>
      <vt:lpstr>SOME USEFUL HTML ENTITIES</vt:lpstr>
      <vt:lpstr>CORE HTML ELEMENTS: IMAGES</vt:lpstr>
      <vt:lpstr>CORE HTML ELEMENTS: IMAGES</vt:lpstr>
      <vt:lpstr>IMAGES: BEHIND THE SCENES</vt:lpstr>
      <vt:lpstr>IMAGES: BEHIND THE SCENES</vt:lpstr>
      <vt:lpstr>CORE HTML ELEMENTS: GLOBAL ATTRIBUTES</vt:lpstr>
      <vt:lpstr>URLS: ANCHORS</vt:lpstr>
      <vt:lpstr>CORE HTML ELEMENTS: FORMS</vt:lpstr>
      <vt:lpstr>FORMS: INPUTS</vt:lpstr>
      <vt:lpstr>FORMS: LABELS</vt:lpstr>
      <vt:lpstr>FORMS: SUBMISSION</vt:lpstr>
      <vt:lpstr>FORMS: SUBMISSION</vt:lpstr>
      <vt:lpstr>FORMS: SUBMISSION WITH GET</vt:lpstr>
      <vt:lpstr>URLS: QUERY PARAMETERS</vt:lpstr>
      <vt:lpstr>FORMS: SUBMISSION WITH POST</vt:lpstr>
      <vt:lpstr>URL ENCODING</vt:lpstr>
      <vt:lpstr>URL ENCODING: ASCII TABLES</vt:lpstr>
      <vt:lpstr>MORE INPUTS: CHECKBOX</vt:lpstr>
      <vt:lpstr>MORE INPUTS: CHECKBOX</vt:lpstr>
      <vt:lpstr>MORE INPUTS: CHECKBOX</vt:lpstr>
      <vt:lpstr>MORE INPUTS: RADIO BUTTONS</vt:lpstr>
      <vt:lpstr>MORE INPUTS: DATES</vt:lpstr>
      <vt:lpstr>MORE INPUTS: SELECT</vt:lpstr>
      <vt:lpstr>THERE’S MORE TO INPUTS</vt:lpstr>
      <vt:lpstr>FORMS: GROUPING INPUTS</vt:lpstr>
      <vt:lpstr>GROUPING AND ORGANIZING CONTENT</vt:lpstr>
      <vt:lpstr>DIVISIONS</vt:lpstr>
      <vt:lpstr>SEMANTIC TAGS</vt:lpstr>
      <vt:lpstr>HTML DOCUMENTS AS TREES</vt:lpstr>
      <vt:lpstr>PowerPoint Presentation</vt:lpstr>
      <vt:lpstr>BROWSER DEV TOOLS</vt:lpstr>
      <vt:lpstr>BROWSER DEV TOOLS</vt:lpstr>
      <vt:lpstr>BROWSER DEV TOOLS: INSPECT PAGE</vt:lpstr>
      <vt:lpstr>BROWSER DEV TOOLS: NETWORK ANALYSIS</vt:lpstr>
      <vt:lpstr>ASSIGNMENT</vt:lpstr>
      <vt:lpstr>REFERENCES (1/2)</vt:lpstr>
      <vt:lpstr>REFERENCES (2/2)</vt:lpstr>
      <vt:lpstr>WEB TECHNOLOGIES – LECTURE 03</vt:lpstr>
      <vt:lpstr>PREVIOUSLY, ON WEB TECHNOLOGIES</vt:lpstr>
      <vt:lpstr>CSS: CASCADING STYLE SHEETS</vt:lpstr>
      <vt:lpstr>CSS: FIRST EXAMPLE</vt:lpstr>
      <vt:lpstr>DEFAULT USER AGENT STYLES</vt:lpstr>
      <vt:lpstr>INCLUDING STYLESHEETS IN WEB PAGES</vt:lpstr>
      <vt:lpstr>INCLUDING STYLESHEETS IN WEB PAGES</vt:lpstr>
      <vt:lpstr>STYLING HTML ELEMENTS</vt:lpstr>
      <vt:lpstr>CSS: INLINE STYLES</vt:lpstr>
      <vt:lpstr>SELECTORS</vt:lpstr>
      <vt:lpstr>SELECTORS</vt:lpstr>
      <vt:lpstr>SIMPLE CSS SELECTORS</vt:lpstr>
      <vt:lpstr>SIMPLE CSS SELECTORS</vt:lpstr>
      <vt:lpstr>SIMPLE CSS SELECTORS</vt:lpstr>
      <vt:lpstr>SIMPLE CSS SELECTORS</vt:lpstr>
      <vt:lpstr>SIMPLE CSS SELECTORS</vt:lpstr>
      <vt:lpstr>SIMPLE CSS SELECTORS</vt:lpstr>
      <vt:lpstr>COMPLEX CSS SELECTORS: COMPOUNDS</vt:lpstr>
      <vt:lpstr>COMPLEX CSS SELECTORS: COMBINATORS</vt:lpstr>
      <vt:lpstr>COMBINATORS: DESCENDANT SELECTOR</vt:lpstr>
      <vt:lpstr>COMBINATORS: CHILD SELECTOR</vt:lpstr>
      <vt:lpstr>COMBINATORS: ADJACENT SIBLINGS</vt:lpstr>
      <vt:lpstr>COMBINATORS: GENERAL SIBLINGS</vt:lpstr>
      <vt:lpstr>CSS SELECTORS: PSEUDO-CLASSES</vt:lpstr>
      <vt:lpstr>PSEUDO-CLASSES: INTERACTIVE STATES</vt:lpstr>
      <vt:lpstr>PSEUDO-CLASSES: INTERACTIVE STATES</vt:lpstr>
      <vt:lpstr>PSEUDO-CLASSES: HISTORIC STATES</vt:lpstr>
      <vt:lpstr>PSEUDO-CLASSES: FORM STATES</vt:lpstr>
      <vt:lpstr>PSEUDO-CLASSES: POSITION RELATIONS</vt:lpstr>
      <vt:lpstr>PSEUDO-CLASSES: POSITION RELATIONS</vt:lpstr>
      <vt:lpstr>PSEUDO-CLASSES: POSITION RELATIONS</vt:lpstr>
      <vt:lpstr>PSEUDO-CLASSES: POSITION RELATIONS</vt:lpstr>
      <vt:lpstr>PSEUDO-CLASSES: POSITION RELATIONS</vt:lpstr>
      <vt:lpstr>PSEUDO-CLASSES: POSITION RELATIONS</vt:lpstr>
      <vt:lpstr>PSEUDO-CLASSES: POSITION RELATIONS</vt:lpstr>
      <vt:lpstr>PSEUDO-CLASSES: POSITION RELATIONS</vt:lpstr>
      <vt:lpstr>PSEUDO-ELEMENTS</vt:lpstr>
      <vt:lpstr>PSEUDO-ELEMENTS: EXAMPLES</vt:lpstr>
      <vt:lpstr>PSEUDO-ELEMENTS: EXAMPLES</vt:lpstr>
      <vt:lpstr>THE CASCADE</vt:lpstr>
      <vt:lpstr>THE CASCADE IN CASCADING STYLE SHEETS</vt:lpstr>
      <vt:lpstr>THE CASCADE: ORIGIN</vt:lpstr>
      <vt:lpstr>THE CASCADE: IMPORTANCE</vt:lpstr>
      <vt:lpstr>THE CASCADE: ORIGIN-IMPORTANCE</vt:lpstr>
      <vt:lpstr>THE CASCADE: LAYERS</vt:lpstr>
      <vt:lpstr>THE CASCADE: SPECIFICITY</vt:lpstr>
      <vt:lpstr>THE CASCADE: SPECIFICITY</vt:lpstr>
      <vt:lpstr>THE CASCADE: SPECIFITY EXAMPLES</vt:lpstr>
      <vt:lpstr>THE CASCADE: COMPARING SPECIFICITIES</vt:lpstr>
      <vt:lpstr>THE CASCADE: SPECIFICITY</vt:lpstr>
      <vt:lpstr>THE CASCADE: POSITION AND APPEARENCE</vt:lpstr>
      <vt:lpstr>THE CASCADE: POSITION AND APPEARENCE</vt:lpstr>
      <vt:lpstr>THE CASCADE: OVERVIEW</vt:lpstr>
      <vt:lpstr>THE CASCADE IN BROWSER DEV TOOLS</vt:lpstr>
      <vt:lpstr>INHERITANCE</vt:lpstr>
      <vt:lpstr>INHERITANCE IN CSS</vt:lpstr>
      <vt:lpstr>INHERITANCE IN CSS</vt:lpstr>
      <vt:lpstr>WEB TECHNOLOGIES – LECTURE 04</vt:lpstr>
      <vt:lpstr>PREVIOUSLY, ON WEB TECHNOLOGIES</vt:lpstr>
      <vt:lpstr>CSS SIZING UNITS</vt:lpstr>
      <vt:lpstr>CSS SIZING UNITS OVERVIEW</vt:lpstr>
      <vt:lpstr>CSS: ABSOLUTE SIZING UNITS</vt:lpstr>
      <vt:lpstr>CSS: PERCENTAGE SIZING</vt:lpstr>
      <vt:lpstr>CSS: RELATIVE SIZING UNITS (FONTS)</vt:lpstr>
      <vt:lpstr>CSS: RELATIVE SIZING UNITS (VIEWPORT)</vt:lpstr>
      <vt:lpstr>LAYOUTS</vt:lpstr>
      <vt:lpstr>THE BOX MODEL</vt:lpstr>
      <vt:lpstr>THE BOX MODEL</vt:lpstr>
      <vt:lpstr>CSS FLOW LAYOUT</vt:lpstr>
      <vt:lpstr>THE DISPLAY PROPERTY: INLINE</vt:lpstr>
      <vt:lpstr>THE DISPLAY PROPERTY: BLOCK</vt:lpstr>
      <vt:lpstr>THE BOX MODEL</vt:lpstr>
      <vt:lpstr>THE DISPLAY PROPERTY: INLINE VS BLOCK</vt:lpstr>
      <vt:lpstr>THE DISPLAY PROPERTY: INLINE-BLOCK</vt:lpstr>
      <vt:lpstr>THE DISPLAY PROPERTY: NONE</vt:lpstr>
      <vt:lpstr>FLOATS</vt:lpstr>
      <vt:lpstr>FLOATS</vt:lpstr>
      <vt:lpstr>POSITIONING</vt:lpstr>
      <vt:lpstr>POSITION: RELATIVE</vt:lpstr>
      <vt:lpstr>POSITION: ABSOLUTE</vt:lpstr>
      <vt:lpstr>POSITION: FIXED</vt:lpstr>
      <vt:lpstr>POSITION: STICKY</vt:lpstr>
      <vt:lpstr>POSITION: STICKY</vt:lpstr>
      <vt:lpstr>MODERN CSS LAYOUTS: FLEX AND GRID</vt:lpstr>
      <vt:lpstr>FLEXBOX: FLEX CONTAINERS</vt:lpstr>
      <vt:lpstr>FLEXBOX: FLEX ITEMS</vt:lpstr>
      <vt:lpstr>FLEXBOX: JUSTIFY-CONTENT</vt:lpstr>
      <vt:lpstr>FLEXBOX: ALIGN-CONTENT</vt:lpstr>
      <vt:lpstr>FLEXBOX: EXAMPLE</vt:lpstr>
      <vt:lpstr>GRID</vt:lpstr>
      <vt:lpstr>GRID: THE FR UNIT</vt:lpstr>
      <vt:lpstr>GRID: PLACEMENT OF GRID-ITEMS</vt:lpstr>
      <vt:lpstr>GRID: TEMPLATE AREAS</vt:lpstr>
      <vt:lpstr>GRID: USING TEMPLATE AREAS</vt:lpstr>
      <vt:lpstr>MEDIA QUERIES</vt:lpstr>
      <vt:lpstr>MEDIA QUERIES: TYPES OF OUTPUT</vt:lpstr>
      <vt:lpstr>MEDIA QUERIES: MEDIA FEATURES</vt:lpstr>
      <vt:lpstr>MEDIA QUERIES: EXAMPLES</vt:lpstr>
      <vt:lpstr>MEDIA QUERIES: EXAMPLES</vt:lpstr>
      <vt:lpstr>RESPONSIVE DESIGN</vt:lpstr>
      <vt:lpstr>FIXED-WIDTH LAYOUTS</vt:lpstr>
      <vt:lpstr>FIXED-WIDTH LAYOUTS</vt:lpstr>
      <vt:lpstr>FIXED-WIDTH LAYOUTS</vt:lpstr>
      <vt:lpstr>FIXED-WIDTH LAYOUTS</vt:lpstr>
      <vt:lpstr>LIQUID (FLUID) LAYOUTS</vt:lpstr>
      <vt:lpstr>LIQUID (FLUID) LAYOUTS</vt:lpstr>
      <vt:lpstr>SEPARATE WEBSITES</vt:lpstr>
      <vt:lpstr>SEPARATE WEBSITES</vt:lpstr>
      <vt:lpstr>ADAPTIVE LAYOUTS</vt:lpstr>
      <vt:lpstr>ADAPTIVE LAYOUT: EXAMPLE</vt:lpstr>
      <vt:lpstr>ADAPTIVE LAYOUTS</vt:lpstr>
      <vt:lpstr>RESPONSIVE LAYOUTS</vt:lpstr>
      <vt:lpstr>RESPONSIVE LAYOUT: EXAMPLE</vt:lpstr>
      <vt:lpstr>RESPONSIVE LAYOUT: VIEWPORT META TAG</vt:lpstr>
      <vt:lpstr>RESPONSIVE LAYOUT: VIEWPORT META TAG</vt:lpstr>
      <vt:lpstr>RESPONSIVE LAYOUT: VIEWPORT META TAG</vt:lpstr>
      <vt:lpstr>RESPONSIVE LAYOUT: VIEWPORT META TAG</vt:lpstr>
      <vt:lpstr>RECAP: A BRIEF HISTORY OF WEB LAYOUTS</vt:lpstr>
      <vt:lpstr>REFERENCES</vt:lpstr>
      <vt:lpstr>WEB TECHNOLOGIES – LECTURE 05</vt:lpstr>
      <vt:lpstr>PREVIOUSLY, ON WEB TECHNOLOGIES</vt:lpstr>
      <vt:lpstr>JAVASCRIPT</vt:lpstr>
      <vt:lpstr>JAVASCRIPT</vt:lpstr>
      <vt:lpstr>INCLUDING JAVASCRIPT IN WEB PAGES</vt:lpstr>
      <vt:lpstr>JAVASCRIPT: HELLO WORLD!</vt:lpstr>
      <vt:lpstr>MODERN JAVASCRIPT</vt:lpstr>
      <vt:lpstr>JAVASCRIPT: THE LANGUAGE</vt:lpstr>
      <vt:lpstr>STATEMENTS</vt:lpstr>
      <vt:lpstr>VARIABLES: LIFECYCLE</vt:lpstr>
      <vt:lpstr>VARIABLES: DECLARATION</vt:lpstr>
      <vt:lpstr>VARIABLES AND SCOPE: LET KEYWORD</vt:lpstr>
      <vt:lpstr>JAVASCRIPT: HOISTING</vt:lpstr>
      <vt:lpstr>VARIABLES AND SCOPE: LET KEYWORD</vt:lpstr>
      <vt:lpstr>VARIABLES AND SCOPE: CONST KEYWORD</vt:lpstr>
      <vt:lpstr>VARIABLES: BEFORE ECMASCRIPT 6</vt:lpstr>
      <vt:lpstr>VARIABLES AND SCOPE: VAR HOISTING</vt:lpstr>
      <vt:lpstr>VARIABLES AND SCOPE: IMPLICIT DECL.</vt:lpstr>
      <vt:lpstr>PRIMITIVE DATA TYPES</vt:lpstr>
      <vt:lpstr>BASIC OPERATORS</vt:lpstr>
      <vt:lpstr>COMPARISON OPERATORS</vt:lpstr>
      <vt:lpstr>LOOSE EQUALITY OPERATOR</vt:lpstr>
      <vt:lpstr>STRICT EQUALITY OPERATOR</vt:lpstr>
      <vt:lpstr>CONTROL FLOW</vt:lpstr>
      <vt:lpstr>FUNCTIONS</vt:lpstr>
      <vt:lpstr>FUNCTIONS</vt:lpstr>
      <vt:lpstr>FUNCTIONS: DEFAULT ARGUMENTS</vt:lpstr>
      <vt:lpstr>FUNCTIONS: HOISTING</vt:lpstr>
      <vt:lpstr>FUNCTIONS: INNER SCOPE AND VISIBILITY</vt:lpstr>
      <vt:lpstr>FUNCTIONS: INNER SCOPE AND VISIBILITY</vt:lpstr>
      <vt:lpstr>FUNCTION EXPRESSIONS</vt:lpstr>
      <vt:lpstr>FUNCTION EXPRESSIONS</vt:lpstr>
      <vt:lpstr>NESTED FUNCTIONS</vt:lpstr>
      <vt:lpstr>OBJECTS</vt:lpstr>
      <vt:lpstr>OBJECTS</vt:lpstr>
      <vt:lpstr>OBJECTS: ACCESSING PROPERTIES</vt:lpstr>
      <vt:lpstr>OBJECTS: ADDING/DELETING PROPERTIES</vt:lpstr>
      <vt:lpstr>OBJECTS: SQUARE BRACKETS NOTATION</vt:lpstr>
      <vt:lpstr>OBJECTS: REFERENCES</vt:lpstr>
      <vt:lpstr>OBJECTS: CLONING</vt:lpstr>
      <vt:lpstr>OBJECTS: SHALLOW AND DEEP CLONING</vt:lpstr>
      <vt:lpstr>OBJECTS: SHALLOW AND DEEP CLONING</vt:lpstr>
      <vt:lpstr>OBJECTS: METHODS</vt:lpstr>
      <vt:lpstr>OBJECTS: METHOD SHORTHAND</vt:lpstr>
      <vt:lpstr>THE "THIS" KEYWORD</vt:lpstr>
      <vt:lpstr>THE "THIS" KEYWORD</vt:lpstr>
      <vt:lpstr>OBJECT METHODS: ARROW FUNCTIONS</vt:lpstr>
      <vt:lpstr>OBJECTS: CONSTRUCTORS</vt:lpstr>
      <vt:lpstr>OBJECTS: CONSTRUCTORS</vt:lpstr>
      <vt:lpstr>OBJECTS: OPTIONAL CHAINING</vt:lpstr>
      <vt:lpstr>OBJECTS: OPTIONAL CHAINING</vt:lpstr>
      <vt:lpstr>OPTIONAL CHAINING: VARIANTS</vt:lpstr>
      <vt:lpstr>OBJECTS: CONFIGURING PROPERTIES</vt:lpstr>
      <vt:lpstr>OBJECTS: CONFIGURING PROPERTIES</vt:lpstr>
      <vt:lpstr>OBJECTS: PROPERTY GETTERS AND SETTERS</vt:lpstr>
      <vt:lpstr>OBJECTS: PROPERTY GETTERS AND SETTERS</vt:lpstr>
      <vt:lpstr>REFERENCES</vt:lpstr>
      <vt:lpstr>WEB TECHNOLOGIES – LECTURE 06</vt:lpstr>
      <vt:lpstr>PREVIOUSLY, ON WEB TECHNOLOGIES</vt:lpstr>
      <vt:lpstr>PROTOTYPES AND INHERITANCE</vt:lpstr>
      <vt:lpstr>OBJECTS: PROTOTYPES AND INHERITANCE</vt:lpstr>
      <vt:lpstr>OBJECTS: PROTOTYPES</vt:lpstr>
      <vt:lpstr>OBJECTS: WORKING WITH PROTOTYPES</vt:lpstr>
      <vt:lpstr>CONSTRUCTORS AND PROTOTYPES</vt:lpstr>
      <vt:lpstr>CONSTRUCTOR AND PROPERTIES</vt:lpstr>
      <vt:lpstr>CONSTRUCTORS AND PROTOTYPES</vt:lpstr>
      <vt:lpstr>CONSTRUCTORS AND PROTOTYPES</vt:lpstr>
      <vt:lpstr>DATA STRUCTURES</vt:lpstr>
      <vt:lpstr>ARRAYS</vt:lpstr>
      <vt:lpstr>ARRAYS: INDEXING</vt:lpstr>
      <vt:lpstr>ARRAYS: LENGTH</vt:lpstr>
      <vt:lpstr>ARRAYS: MIXED TYPES</vt:lpstr>
      <vt:lpstr>ARRAYS: METHODS</vt:lpstr>
      <vt:lpstr>[ , ].push( ) [ , ] [ , ].unshift( ) [ , ]</vt:lpstr>
      <vt:lpstr>ARRAYS: ITERATION</vt:lpstr>
      <vt:lpstr>MULTIDIMENSIONAL ARRAYS</vt:lpstr>
      <vt:lpstr>DESTRUCTURING ASSIGNMENTS</vt:lpstr>
      <vt:lpstr>ITERABLES</vt:lpstr>
      <vt:lpstr>ITERABLES</vt:lpstr>
      <vt:lpstr>ITERABLES: SYMBOL.ITERATOR</vt:lpstr>
      <vt:lpstr>IMPLEMENTING SYMBOL.ITERATOR</vt:lpstr>
      <vt:lpstr>WORKING WITH ITERATORS EXPLICITLY</vt:lpstr>
      <vt:lpstr>MAPS</vt:lpstr>
      <vt:lpstr>MAPS VS OBJECTS</vt:lpstr>
      <vt:lpstr>MAPS: ITERATIONS</vt:lpstr>
      <vt:lpstr>SETS</vt:lpstr>
      <vt:lpstr>SETS: EXAMPLES</vt:lpstr>
      <vt:lpstr>CLASSES</vt:lpstr>
      <vt:lpstr>CLASSES IN JAVASCRIPT</vt:lpstr>
      <vt:lpstr>CLASSES IN JAVASCRIPT</vt:lpstr>
      <vt:lpstr>CLASSES IN JAVASCRIPT</vt:lpstr>
      <vt:lpstr>CLASSES IN JAVASCRIPT</vt:lpstr>
      <vt:lpstr>CLASS INHERITANCE</vt:lpstr>
      <vt:lpstr>CLASS INHERITANCE</vt:lpstr>
      <vt:lpstr>ERROR HANDLING</vt:lpstr>
      <vt:lpstr>ERRORS</vt:lpstr>
      <vt:lpstr>HANDLING ERRORS: TRY/CATCH/FINALLY</vt:lpstr>
      <vt:lpstr>HANDLING ERRORS: TRY/CATCH/FINALLY</vt:lpstr>
      <vt:lpstr>THE INSTANCEOF OPERATOR</vt:lpstr>
      <vt:lpstr>THROWING ERRORS</vt:lpstr>
      <vt:lpstr>MODULES</vt:lpstr>
      <vt:lpstr>MODULARITY</vt:lpstr>
      <vt:lpstr>MODULES</vt:lpstr>
      <vt:lpstr>MODULES: EXAMPLE</vt:lpstr>
      <vt:lpstr>MODULES: EXAMPLE</vt:lpstr>
      <vt:lpstr>MODULES: EXAMPLE</vt:lpstr>
      <vt:lpstr>MODULES: EXAMPLE</vt:lpstr>
      <vt:lpstr>REFERENCES</vt:lpstr>
      <vt:lpstr>WEB TECHNOLOGIES – LECTURE 07</vt:lpstr>
      <vt:lpstr>PREVIOUSLY, ON WEB TECHNOLOGIES</vt:lpstr>
      <vt:lpstr>PowerPoint Presentation</vt:lpstr>
      <vt:lpstr>THE BROWSER ENVIRONMENT: WINDOW</vt:lpstr>
      <vt:lpstr>THE DOCUMENT OBJECT MODEL (DOM)</vt:lpstr>
      <vt:lpstr>THE BROWSER OBJECT MODEL (BOM)</vt:lpstr>
      <vt:lpstr>WORKING WITH THE DOM</vt:lpstr>
      <vt:lpstr>THE DOM</vt:lpstr>
      <vt:lpstr>THE DOM: EXAMPLE</vt:lpstr>
      <vt:lpstr>THE DOM: A NOTE ABOUT THE EXAMPLE</vt:lpstr>
      <vt:lpstr>THE DOM: COMMENTS</vt:lpstr>
      <vt:lpstr>THE DOM: NODE TYPES</vt:lpstr>
      <vt:lpstr>THE DOM: FINDING ELEMENTS</vt:lpstr>
      <vt:lpstr>THE DOM: FINDING ELEMENTS (2)</vt:lpstr>
      <vt:lpstr>THE DOM: FINDING ELEMENTS (3)</vt:lpstr>
      <vt:lpstr>THE DOM: FINDING ELEMENTS (4)</vt:lpstr>
      <vt:lpstr>THE DOM: FINDING ELEMENTS RECAP</vt:lpstr>
      <vt:lpstr>NAVIGATING THE DOM</vt:lpstr>
      <vt:lpstr>NAVIGATING THE DOM: EXAMPLE</vt:lpstr>
      <vt:lpstr>ELEMENT-ONLY DOM NAVIGATION</vt:lpstr>
      <vt:lpstr>NAVIGATING THE DOM</vt:lpstr>
      <vt:lpstr>DOM NODES CLASS HIERARCHY</vt:lpstr>
      <vt:lpstr>NODE PROPERTIES</vt:lpstr>
      <vt:lpstr>NODE PROPERTIES</vt:lpstr>
      <vt:lpstr>NODE PROPERTIES</vt:lpstr>
      <vt:lpstr>MODIFYING THE DOM STRUCTURE</vt:lpstr>
      <vt:lpstr>NODE PROPERTIES: innerHTML / outerHTML</vt:lpstr>
      <vt:lpstr>NODE PROPERTIES: innerHTML / outerHTML</vt:lpstr>
      <vt:lpstr>CREATING NEW DOM ELEMENTS</vt:lpstr>
      <vt:lpstr>DOM MANIPULATION METHODS</vt:lpstr>
      <vt:lpstr>DOM MANIPULATION: EXAMPLE</vt:lpstr>
      <vt:lpstr>DOM MANIPULATION: EXAMPLE (2)</vt:lpstr>
      <vt:lpstr>DOM MANIPULATION: RECAP</vt:lpstr>
      <vt:lpstr>INTERACTING WITH USERS</vt:lpstr>
      <vt:lpstr>EVENTS</vt:lpstr>
      <vt:lpstr>BROWSER EVENTS</vt:lpstr>
      <vt:lpstr>USEFUL BROWSER EVENTS</vt:lpstr>
      <vt:lpstr>EVENT HANDLERS</vt:lpstr>
      <vt:lpstr>EVENT HANDLERS: DYNAMIC DEFINITION</vt:lpstr>
      <vt:lpstr>EVENT HANDLERS: VALUE OF THIS</vt:lpstr>
      <vt:lpstr>EVENT HANDLERS: THE EVENT OBJECT</vt:lpstr>
      <vt:lpstr>THE EVENT OBJECT: EXAMPLE</vt:lpstr>
      <vt:lpstr>EVENT BUBBLING</vt:lpstr>
      <vt:lpstr>EVENT BUBBLING: EXAMPLE</vt:lpstr>
      <vt:lpstr>EVENT DELEGATION</vt:lpstr>
      <vt:lpstr>EVENT DELEGATION: EXAMPLE</vt:lpstr>
      <vt:lpstr>STOPPING EVENT BUBBLING</vt:lpstr>
      <vt:lpstr>STOPPING EVENT BUBBLING: EXAMPLE</vt:lpstr>
      <vt:lpstr>DISPATCHING EVENTS</vt:lpstr>
      <vt:lpstr>JAVASCRIPT: EXECUTION ORDER</vt:lpstr>
      <vt:lpstr>JAVASCRIPT: EXECUTION ORDER Script element is reached during parsing</vt:lpstr>
      <vt:lpstr>EXECUTION ORDER MATTERS: EXAMPLES</vt:lpstr>
      <vt:lpstr>EXECUTION ORDER MATTERS: EXAMPLES</vt:lpstr>
      <vt:lpstr>EXECUTION ORDER MATTERS: EXAMPLES</vt:lpstr>
      <vt:lpstr>EXECUTION ORDER MATTERS: EXAMPLES</vt:lpstr>
      <vt:lpstr>REFERENCES</vt:lpstr>
      <vt:lpstr>WEB TECHNOLOGIES – LECTURE 08</vt:lpstr>
      <vt:lpstr>PREVIOUSLY, ON WEB TECHNOLOGIES</vt:lpstr>
      <vt:lpstr>BROWSER DATA STORAGE</vt:lpstr>
      <vt:lpstr>BROWSER STORAGE APIs</vt:lpstr>
      <vt:lpstr>COOKIES</vt:lpstr>
      <vt:lpstr>COOKIES IN JAVASCRIPT</vt:lpstr>
      <vt:lpstr>COOKIES: EXAMPLE</vt:lpstr>
      <vt:lpstr>WEB STORAGE: LOCALSTORAGE</vt:lpstr>
      <vt:lpstr>LOCALSTORAGE: EXAMPLE</vt:lpstr>
      <vt:lpstr>WEB STORAGE: SESSIONSTORAGE</vt:lpstr>
      <vt:lpstr>IndexedDB</vt:lpstr>
      <vt:lpstr>(A)SYNCHRONISM</vt:lpstr>
      <vt:lpstr>ASYNCHRONISM</vt:lpstr>
      <vt:lpstr>SYNCHRONOUS STYLE</vt:lpstr>
      <vt:lpstr>CALLBACKS</vt:lpstr>
      <vt:lpstr>ASYNCHRONOUS STYLE: CALLBACKS</vt:lpstr>
      <vt:lpstr>CALLBACKS: LIMITATIONS</vt:lpstr>
      <vt:lpstr>PROMISES: PRODUCERS AND CONSUMERS</vt:lpstr>
      <vt:lpstr>CREATING PROMISES</vt:lpstr>
      <vt:lpstr>PROMISES: LIFECYCLE</vt:lpstr>
      <vt:lpstr>PROMISES: EXAMPLE</vt:lpstr>
      <vt:lpstr>PROMISES: CONSUMER CODE</vt:lpstr>
      <vt:lpstr>PROMISES: THEN</vt:lpstr>
      <vt:lpstr>PROMISES: CATCH</vt:lpstr>
      <vt:lpstr>PROMISES: FINALLY</vt:lpstr>
      <vt:lpstr>PROMISES: EXAMPLE</vt:lpstr>
      <vt:lpstr>PROMISES: CHAINING</vt:lpstr>
      <vt:lpstr>PROMISE CHAINING</vt:lpstr>
      <vt:lpstr>PROMISE CHAINING: HOW DOES IT WORK?</vt:lpstr>
      <vt:lpstr>PROMISE CHAINING: NEWBIE MISTAKES</vt:lpstr>
      <vt:lpstr>PROMISE CHAINING: EXAMPLE</vt:lpstr>
      <vt:lpstr>PROMISE API: PROMISE.ALL()</vt:lpstr>
      <vt:lpstr>PROMISE API: PROMISE.ALLSETTLED()</vt:lpstr>
      <vt:lpstr>PROMISE API: PROMISE.RACE()</vt:lpstr>
      <vt:lpstr>PROMISE API: PROMISE.ANY()</vt:lpstr>
      <vt:lpstr>PROMISE API: PROMISE.ANY()</vt:lpstr>
      <vt:lpstr>PROMISE API: PROMISE.RESOLVE / REJECT</vt:lpstr>
      <vt:lpstr>JAVASCRIPT: ASYNC/AWAIT</vt:lpstr>
      <vt:lpstr>JAVASCRIPT: ASYNC</vt:lpstr>
      <vt:lpstr>JAVASCRIPT: AWAIT</vt:lpstr>
      <vt:lpstr>NETWORK REQUESTS</vt:lpstr>
      <vt:lpstr>NETWORK REQUESTS</vt:lpstr>
      <vt:lpstr>NETWORK REQUESTS: THE FETCH API</vt:lpstr>
      <vt:lpstr>FETCH API: WORKING WITH RESPONSES</vt:lpstr>
      <vt:lpstr>FETCH API: WORKING WITH RESPONSES</vt:lpstr>
      <vt:lpstr>FETCH API: GETTING THE RESPONSE BODY</vt:lpstr>
      <vt:lpstr>FETCH API: GETTING THE RESPONSE BODY</vt:lpstr>
      <vt:lpstr>FETCH API: BLOB EXAMPLE</vt:lpstr>
      <vt:lpstr>REFERENCES</vt:lpstr>
      <vt:lpstr>PowerPoint Presentation</vt:lpstr>
      <vt:lpstr>PREVIOUSLY, ON WEB TECHNOLOGIES</vt:lpstr>
      <vt:lpstr>STATIC WEB APPS</vt:lpstr>
      <vt:lpstr>LIMITATIONS OF STATIC WEB APPS</vt:lpstr>
      <vt:lpstr>AN EXAMPLE: WIKIPEDIA</vt:lpstr>
      <vt:lpstr>INTRODUCING SERVER-SIDE PROGRAMMING</vt:lpstr>
      <vt:lpstr>SERVER-SIDE PROGRAMMING: CGI</vt:lpstr>
      <vt:lpstr>THE COMMON GATEWAY INTERFACE Web Browser</vt:lpstr>
      <vt:lpstr>OUR VERY FIRST CGI SCRIPT</vt:lpstr>
      <vt:lpstr>EXAMPLE: CGI-BASED TODO LIST WEB APP</vt:lpstr>
      <vt:lpstr>EXAMPLE: CGI-BASED TO-DO LIST</vt:lpstr>
      <vt:lpstr>SERVER-SIDE SCRIPTING</vt:lpstr>
      <vt:lpstr>SERVER-SIDE SCRIPTING: PHP</vt:lpstr>
      <vt:lpstr>SERVER-SIDE SCRIPTING: PHP</vt:lpstr>
      <vt:lpstr>SERVER-SIDE SCRIPTING: PHP</vt:lpstr>
      <vt:lpstr>EXAMPLE: PHP-BASED TO-DO LIST</vt:lpstr>
      <vt:lpstr>EXAMPLE: PHP-BASED TO-DO LIST</vt:lpstr>
      <vt:lpstr>EXAMPLE: PHP TO-DO LIST</vt:lpstr>
      <vt:lpstr>REFERENCES (1/2)</vt:lpstr>
      <vt:lpstr>REFERENCES (2/2)</vt:lpstr>
      <vt:lpstr>WEB TECHNOLOGIES – LECTURE 10</vt:lpstr>
      <vt:lpstr>PREVIOUSLY, ON WEB TECHNOLOGIES</vt:lpstr>
      <vt:lpstr>NODE.JS</vt:lpstr>
      <vt:lpstr>MULTI-THREADED REQUEST HANDLING</vt:lpstr>
      <vt:lpstr>EXPENSIVE, BLOCKING I/O OPERATIONS</vt:lpstr>
      <vt:lpstr>BLOCKING I/O EXAMPLE</vt:lpstr>
      <vt:lpstr>MULTI-THREADED REQUEST HANDLING</vt:lpstr>
      <vt:lpstr>MULTI-THREADED REQUEST HANDLING</vt:lpstr>
      <vt:lpstr>MULTI-THREADED REQUEST HANDLING</vt:lpstr>
      <vt:lpstr>MULTI-THREADED REQUEST HANDLING</vt:lpstr>
      <vt:lpstr>IMPROVING EFFICIENCY AT OUR RESTAURANT</vt:lpstr>
      <vt:lpstr>NODE.JS: PHILOSOPHY</vt:lpstr>
      <vt:lpstr>THE SINGLE-THREADED EVENT LOOP</vt:lpstr>
      <vt:lpstr>INSTALLING NODE.JS</vt:lpstr>
      <vt:lpstr>INSTALLING NODE.JS</vt:lpstr>
      <vt:lpstr>INSTALLING NODE.JS</vt:lpstr>
      <vt:lpstr>INSTALLING NODE.JS</vt:lpstr>
      <vt:lpstr>NODE.JS: HELLO WORLD</vt:lpstr>
      <vt:lpstr>NODE.JS VS BROWSER ENVIRONMENT</vt:lpstr>
      <vt:lpstr>NPM: THE NODE PACKAGE MANAGER</vt:lpstr>
      <vt:lpstr>NPM: GETTING STARTED</vt:lpstr>
      <vt:lpstr>NPM: CREATING A NEW PACKAGE</vt:lpstr>
      <vt:lpstr>THE PACKAGE.JSON FILE</vt:lpstr>
      <vt:lpstr>PACKAGE.JSON: MAIN FILE AND TASKS</vt:lpstr>
      <vt:lpstr>NPM: RUNNING TASKS</vt:lpstr>
      <vt:lpstr>NPM: INSTALLING DEPENDENCIES</vt:lpstr>
      <vt:lpstr>NPM: INSTALLING DEPENDENCIES</vt:lpstr>
      <vt:lpstr>NPM: IMPORTING DEPENDENCIES</vt:lpstr>
      <vt:lpstr>DISTRIBUTING AN NPM PACKAGE</vt:lpstr>
      <vt:lpstr>A FIRST WEB APPLICATION WITH NODE.JS</vt:lpstr>
      <vt:lpstr>DEBUGGING A NODE.JS APP IN VSCODE</vt:lpstr>
      <vt:lpstr>DEBUGGING A NODE.JS APP IN VSCODE</vt:lpstr>
      <vt:lpstr>DEBUGGING A NODE.JS APP IN VSCODE</vt:lpstr>
      <vt:lpstr>DEBUGGING A NODE.JS APP IN VSCODE</vt:lpstr>
      <vt:lpstr>DEBUGGING A NODE.JS APP IN VSCODE</vt:lpstr>
      <vt:lpstr>DEBUGGING: ACTIONS</vt:lpstr>
      <vt:lpstr>DEBUGGING A NODE.JS APP IN VSCODE</vt:lpstr>
      <vt:lpstr>LIVE RELOADING IN NODE.JS</vt:lpstr>
      <vt:lpstr>LIVE RELOAD WITH NODEMON (EXAMPLE)</vt:lpstr>
      <vt:lpstr>REFERENCES (1/2)</vt:lpstr>
      <vt:lpstr>REFERENCES (2/2)</vt:lpstr>
      <vt:lpstr>WEB TECHNOLOGIES – LECTURE 11</vt:lpstr>
      <vt:lpstr>TO-DO LIST WEB APP</vt:lpstr>
      <vt:lpstr>THE TO-DO LIST WEB APP</vt:lpstr>
      <vt:lpstr>TO-DO LIST APP: HOMEPAGE</vt:lpstr>
      <vt:lpstr>TO-DO LIST APP: THE LIST</vt:lpstr>
      <vt:lpstr>TO-DO LIST APP: RESET PAGE</vt:lpstr>
      <vt:lpstr>IMPLEMENTING A TO-DO LIST IN NODE.JS</vt:lpstr>
      <vt:lpstr>WEB APPS WITH BARE NODE.JS</vt:lpstr>
      <vt:lpstr>ROUTING</vt:lpstr>
      <vt:lpstr>ROUTING – PATHS</vt:lpstr>
      <vt:lpstr>ROUTING – HANDLING HTTP METHODS</vt:lpstr>
      <vt:lpstr>SERVING STATIC FILES</vt:lpstr>
      <vt:lpstr>HANDLING ERRORS</vt:lpstr>
      <vt:lpstr>ROUTING: THERE’S MORE TO THAT</vt:lpstr>
      <vt:lpstr>TEMPLATE ENGINES</vt:lpstr>
      <vt:lpstr>PRODUCING HTML OUTPUTS</vt:lpstr>
      <vt:lpstr>TEMPLATE ENGINES</vt:lpstr>
      <vt:lpstr>TEMPLATING WITH PUG (FORMERLY JADE)</vt:lpstr>
      <vt:lpstr>INSTALLING AND USING PUG</vt:lpstr>
      <vt:lpstr>A FIRST PUG TEMPLATE</vt:lpstr>
      <vt:lpstr>TEMPLATING WITH PUG: INCLUDES</vt:lpstr>
      <vt:lpstr>TEMPLATING WITH PUG: INCLUDES</vt:lpstr>
      <vt:lpstr>TEMPLATING WITH PUG: INHERITANCE</vt:lpstr>
      <vt:lpstr>TEMPLATING WITH PUG: INHERITANCE</vt:lpstr>
      <vt:lpstr>TEMPLATING WITH PUG: INHERITANCE</vt:lpstr>
      <vt:lpstr>TEMPLATING WITH PUG: INHERITANCE</vt:lpstr>
      <vt:lpstr>TEMPLATING WITH PUG: LOCALS</vt:lpstr>
      <vt:lpstr>TEMPLATING WITH PUG: LOCALS</vt:lpstr>
      <vt:lpstr>TEMPLATING WITH PUG: CONDITIONALS</vt:lpstr>
      <vt:lpstr>TEMPLATING WITH PUG: ITERATIONS</vt:lpstr>
      <vt:lpstr>OTHER TEMPLATE ENGINES</vt:lpstr>
      <vt:lpstr>PARSING REQUEST BODIES</vt:lpstr>
      <vt:lpstr>PARSING REQUEST BODIES</vt:lpstr>
      <vt:lpstr>READING THE REQUEST BODY</vt:lpstr>
      <vt:lpstr>READING THE REQUEST BODY</vt:lpstr>
      <vt:lpstr>PARSING THE BODY</vt:lpstr>
      <vt:lpstr>ANATOMY OF A TYPICAL WEB APPLICATION</vt:lpstr>
      <vt:lpstr>LET’S LOOK AT THE CODE</vt:lpstr>
      <vt:lpstr>MINI-ASSIGNMENT</vt:lpstr>
      <vt:lpstr>REFERENCES</vt:lpstr>
      <vt:lpstr>PowerPoint Presentation</vt:lpstr>
      <vt:lpstr>PREVIOUSLY, ON WEB TECHNOLOGIES</vt:lpstr>
      <vt:lpstr>SESSION TRACKING</vt:lpstr>
      <vt:lpstr>HTTP IS STATELESS</vt:lpstr>
      <vt:lpstr>SESSION TRACKING</vt:lpstr>
      <vt:lpstr>A NAIVE APPROACH: USING COOKIES</vt:lpstr>
      <vt:lpstr>NAIVE APPROACH: OVERVIEW</vt:lpstr>
      <vt:lpstr>STORING SESSION DATA IN COOKIES</vt:lpstr>
      <vt:lpstr>HANDLING LOGIN REQUESTS</vt:lpstr>
      <vt:lpstr>HANDLING LOGIN REQUESTS</vt:lpstr>
      <vt:lpstr>RETRIEVING SESSION INFORMATION</vt:lpstr>
      <vt:lpstr>RETRIEVING SESSION INFORMATION</vt:lpstr>
      <vt:lpstr>PARSING COOKIES</vt:lpstr>
      <vt:lpstr>ACTING BASED ON SESSION STATUS</vt:lpstr>
      <vt:lpstr>ACTING BASED ON SESSION STATUS</vt:lpstr>
      <vt:lpstr>ACTING BASED ON SESSION STATUS</vt:lpstr>
      <vt:lpstr>LET’S LOOK AT THE CODE</vt:lpstr>
      <vt:lpstr>SERVER-STORED SESSIONS</vt:lpstr>
      <vt:lpstr>ISSUES WITH THE COOKIE APPROACH</vt:lpstr>
      <vt:lpstr>MORE ISSUES WITH COOKIES</vt:lpstr>
      <vt:lpstr>INTRODUCING SESSIONS</vt:lpstr>
      <vt:lpstr>WEB SESSIONS: BASICS</vt:lpstr>
      <vt:lpstr>WEB SESSIONS: AUTHENTICATION EXAMPLE</vt:lpstr>
      <vt:lpstr>IMPLEMENTING SESSIONS FROM SCRATCH</vt:lpstr>
      <vt:lpstr>SESSIONS FROM SCRATCH IN NODE.JS</vt:lpstr>
      <vt:lpstr>USING SESSIONS</vt:lpstr>
      <vt:lpstr>USING SESSIONS</vt:lpstr>
      <vt:lpstr>METHODS FOR WEB SESSION TRACKING</vt:lpstr>
      <vt:lpstr>LET’S LOOK AT THE CODE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LUIGI LIBERO LUCIO STARACE</dc:creator>
  <cp:lastModifiedBy>BEATRICE CHIARA MORGILLO</cp:lastModifiedBy>
  <cp:revision>2</cp:revision>
  <dcterms:created xsi:type="dcterms:W3CDTF">2025-04-12T10:20:11Z</dcterms:created>
  <dcterms:modified xsi:type="dcterms:W3CDTF">2025-04-18T15:34:44Z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2025-04-18T15:34:37Z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205c1011-e8bb-4188-b98f-db400f02fa43</vt:lpwstr>
  </property>
  <property fmtid="{D5CDD505-2E9C-101B-9397-08002B2CF9AE}" pid="8" name="MSIP_Label_2ad0b24d-6422-44b0-b3de-abb3a9e8c81a_ContentBits">
    <vt:lpwstr>0</vt:lpwstr>
  </property>
  <property fmtid="{D5CDD505-2E9C-101B-9397-08002B2CF9AE}" pid="9" name="MSIP_Label_2ad0b24d-6422-44b0-b3de-abb3a9e8c81a_Tag">
    <vt:lpwstr>10, 3, 0, 1</vt:lpwstr>
  </property>
</Properties>
</file>